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slides/slide76.xml" ContentType="application/vnd.openxmlformats-officedocument.presentationml.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Layouts/slideLayout6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slides/slide34.xml" ContentType="application/vnd.openxmlformats-officedocument.presentationml.slide+xml"/>
  <Override PartName="/ppt/slides/slide43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72.xml" ContentType="application/vnd.openxmlformats-officedocument.presentationml.slide+xml"/>
  <Override PartName="/ppt/slides/slide81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slides/slide32.xml" ContentType="application/vnd.openxmlformats-officedocument.presentationml.slide+xml"/>
  <Override PartName="/ppt/slides/slide41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slides/slide70.xml" ContentType="application/vnd.openxmlformats-officedocument.presentationml.slide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s/slide79.xml" ContentType="application/vnd.openxmlformats-officedocument.presentationml.slide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68.xml" ContentType="application/vnd.openxmlformats-officedocument.presentationml.slide+xml"/>
  <Override PartName="/ppt/slides/slide77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s/slide57.xml" ContentType="application/vnd.openxmlformats-officedocument.presentationml.slide+xml"/>
  <Override PartName="/ppt/slides/slide66.xml" ContentType="application/vnd.openxmlformats-officedocument.presentationml.slide+xml"/>
  <Override PartName="/ppt/slides/slide75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slides/slide55.xml" ContentType="application/vnd.openxmlformats-officedocument.presentationml.slide+xml"/>
  <Override PartName="/ppt/slides/slide64.xml" ContentType="application/vnd.openxmlformats-officedocument.presentationml.slide+xml"/>
  <Override PartName="/ppt/slides/slide73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s/slide53.xml" ContentType="application/vnd.openxmlformats-officedocument.presentationml.slide+xml"/>
  <Override PartName="/ppt/slides/slide62.xml" ContentType="application/vnd.openxmlformats-officedocument.presentationml.slide+xml"/>
  <Override PartName="/ppt/slides/slide71.xml" ContentType="application/vnd.openxmlformats-officedocument.presentationml.slide+xml"/>
  <Override PartName="/ppt/slides/slide80.xml" ContentType="application/vnd.openxmlformats-officedocument.presentationml.slide+xml"/>
  <Override PartName="/ppt/slides/slide82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0.xml" ContentType="application/vnd.openxmlformats-officedocument.presentationml.slideLayout+xml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slides/slide69.xml" ContentType="application/vnd.openxmlformats-officedocument.presentationml.slide+xml"/>
  <Override PartName="/ppt/slides/slide78.xml" ContentType="application/vnd.openxmlformats-officedocument.presentationml.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Layouts/slideLayout4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89" r:id="rId2"/>
    <p:sldId id="329" r:id="rId3"/>
    <p:sldId id="327" r:id="rId4"/>
    <p:sldId id="322" r:id="rId5"/>
    <p:sldId id="323" r:id="rId6"/>
    <p:sldId id="328" r:id="rId7"/>
    <p:sldId id="330" r:id="rId8"/>
    <p:sldId id="331" r:id="rId9"/>
    <p:sldId id="332" r:id="rId10"/>
    <p:sldId id="374" r:id="rId11"/>
    <p:sldId id="333" r:id="rId12"/>
    <p:sldId id="375" r:id="rId13"/>
    <p:sldId id="336" r:id="rId14"/>
    <p:sldId id="337" r:id="rId15"/>
    <p:sldId id="338" r:id="rId16"/>
    <p:sldId id="339" r:id="rId17"/>
    <p:sldId id="340" r:id="rId18"/>
    <p:sldId id="341" r:id="rId19"/>
    <p:sldId id="342" r:id="rId20"/>
    <p:sldId id="343" r:id="rId21"/>
    <p:sldId id="344" r:id="rId22"/>
    <p:sldId id="345" r:id="rId23"/>
    <p:sldId id="346" r:id="rId24"/>
    <p:sldId id="347" r:id="rId25"/>
    <p:sldId id="348" r:id="rId26"/>
    <p:sldId id="349" r:id="rId27"/>
    <p:sldId id="350" r:id="rId28"/>
    <p:sldId id="351" r:id="rId29"/>
    <p:sldId id="352" r:id="rId30"/>
    <p:sldId id="353" r:id="rId31"/>
    <p:sldId id="354" r:id="rId32"/>
    <p:sldId id="355" r:id="rId33"/>
    <p:sldId id="356" r:id="rId34"/>
    <p:sldId id="357" r:id="rId35"/>
    <p:sldId id="358" r:id="rId36"/>
    <p:sldId id="359" r:id="rId37"/>
    <p:sldId id="360" r:id="rId38"/>
    <p:sldId id="361" r:id="rId39"/>
    <p:sldId id="362" r:id="rId40"/>
    <p:sldId id="363" r:id="rId41"/>
    <p:sldId id="365" r:id="rId42"/>
    <p:sldId id="366" r:id="rId43"/>
    <p:sldId id="367" r:id="rId44"/>
    <p:sldId id="368" r:id="rId45"/>
    <p:sldId id="369" r:id="rId46"/>
    <p:sldId id="370" r:id="rId47"/>
    <p:sldId id="371" r:id="rId48"/>
    <p:sldId id="376" r:id="rId49"/>
    <p:sldId id="377" r:id="rId50"/>
    <p:sldId id="378" r:id="rId51"/>
    <p:sldId id="379" r:id="rId52"/>
    <p:sldId id="380" r:id="rId53"/>
    <p:sldId id="381" r:id="rId54"/>
    <p:sldId id="382" r:id="rId55"/>
    <p:sldId id="383" r:id="rId56"/>
    <p:sldId id="384" r:id="rId57"/>
    <p:sldId id="385" r:id="rId58"/>
    <p:sldId id="386" r:id="rId59"/>
    <p:sldId id="372" r:id="rId60"/>
    <p:sldId id="334" r:id="rId61"/>
    <p:sldId id="256" r:id="rId62"/>
    <p:sldId id="261" r:id="rId63"/>
    <p:sldId id="257" r:id="rId64"/>
    <p:sldId id="258" r:id="rId65"/>
    <p:sldId id="259" r:id="rId66"/>
    <p:sldId id="260" r:id="rId67"/>
    <p:sldId id="287" r:id="rId68"/>
    <p:sldId id="262" r:id="rId69"/>
    <p:sldId id="263" r:id="rId70"/>
    <p:sldId id="278" r:id="rId71"/>
    <p:sldId id="280" r:id="rId72"/>
    <p:sldId id="282" r:id="rId73"/>
    <p:sldId id="281" r:id="rId74"/>
    <p:sldId id="284" r:id="rId75"/>
    <p:sldId id="285" r:id="rId76"/>
    <p:sldId id="286" r:id="rId77"/>
    <p:sldId id="274" r:id="rId78"/>
    <p:sldId id="267" r:id="rId79"/>
    <p:sldId id="268" r:id="rId80"/>
    <p:sldId id="275" r:id="rId81"/>
    <p:sldId id="276" r:id="rId82"/>
    <p:sldId id="277" r:id="rId83"/>
  </p:sldIdLst>
  <p:sldSz cx="9144000" cy="6858000" type="screen4x3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 autoAdjust="0"/>
    <p:restoredTop sz="94717" autoAdjust="0"/>
  </p:normalViewPr>
  <p:slideViewPr>
    <p:cSldViewPr snapToGrid="0">
      <p:cViewPr>
        <p:scale>
          <a:sx n="78" d="100"/>
          <a:sy n="78" d="100"/>
        </p:scale>
        <p:origin x="-828" y="-51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6" y="2526"/>
    </p:cViewPr>
  </p:outlin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tableStyles" Target="tableStyle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08.02.2016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08.02.2016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08.02.2016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08.02.2016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08.02.2016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08.02.2016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08.02.2016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08.02.2016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08.02.2016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08.02.2016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08.02.2016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525F62-A9F4-49C0-8557-F87AFC140A2F}" type="datetimeFigureOut">
              <a:rPr lang="ru-RU" smtClean="0"/>
              <a:pPr/>
              <a:t>08.02.2016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52882" y="759968"/>
            <a:ext cx="8401050" cy="2989263"/>
          </a:xfrm>
        </p:spPr>
        <p:txBody>
          <a:bodyPr>
            <a:noAutofit/>
            <a:scene3d>
              <a:camera prst="orthographicFront"/>
              <a:lightRig rig="balanced" dir="t">
                <a:rot lat="0" lon="0" rev="2100000"/>
              </a:lightRig>
            </a:scene3d>
            <a:sp3d extrusionH="57150" prstMaterial="metal">
              <a:bevelT w="38100" h="25400"/>
              <a:contourClr>
                <a:schemeClr val="bg2"/>
              </a:contourClr>
            </a:sp3d>
          </a:bodyPr>
          <a:lstStyle/>
          <a:p>
            <a:r>
              <a:rPr lang="ru-RU" sz="6000" b="1" dirty="0" smtClean="0">
                <a:ln w="50800"/>
              </a:rPr>
              <a:t>Понятие о нейронных сетях. Нервный центр, физиологические свойства.</a:t>
            </a:r>
            <a:endParaRPr lang="ru-RU" sz="6000" b="1" dirty="0">
              <a:ln w="50800"/>
            </a:endParaRP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  <p:sp>
        <p:nvSpPr>
          <p:cNvPr id="2" name="Подзаголовок 1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6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2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3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4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50" grpId="0"/>
      <p:bldP spid="2050" grpId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560832"/>
            <a:ext cx="8229600" cy="5730240"/>
          </a:xfrm>
        </p:spPr>
        <p:txBody>
          <a:bodyPr>
            <a:noAutofit/>
          </a:bodyPr>
          <a:lstStyle/>
          <a:p>
            <a:r>
              <a:rPr lang="ru-RU" sz="1200" b="1" dirty="0" smtClean="0"/>
              <a:t>Первичное торможение</a:t>
            </a:r>
          </a:p>
          <a:p>
            <a:endParaRPr lang="ru-RU" sz="1200" dirty="0" smtClean="0"/>
          </a:p>
          <a:p>
            <a:r>
              <a:rPr lang="ru-RU" sz="1200" dirty="0" smtClean="0"/>
              <a:t>Первичное торможение возникает в специальных тормозных клетках, примыкающих к тормозному нейрону. При этом тормозные нейроны выделяют соответствующие </a:t>
            </a:r>
            <a:r>
              <a:rPr lang="ru-RU" sz="1200" dirty="0" err="1" smtClean="0"/>
              <a:t>нейромедиаторы</a:t>
            </a:r>
            <a:r>
              <a:rPr lang="ru-RU" sz="1200" dirty="0" smtClean="0"/>
              <a:t>.</a:t>
            </a:r>
          </a:p>
          <a:p>
            <a:endParaRPr lang="ru-RU" sz="1200" dirty="0" smtClean="0"/>
          </a:p>
          <a:p>
            <a:r>
              <a:rPr lang="ru-RU" sz="1200" b="1" dirty="0" smtClean="0"/>
              <a:t>Виды первичного торможения</a:t>
            </a:r>
          </a:p>
          <a:p>
            <a:r>
              <a:rPr lang="ru-RU" sz="1200" b="1" dirty="0" smtClean="0"/>
              <a:t>Постсинаптическое</a:t>
            </a:r>
            <a:r>
              <a:rPr lang="ru-RU" sz="1200" dirty="0" smtClean="0"/>
              <a:t> — основной вид первичного торможения, вызывается возбуждением клеток </a:t>
            </a:r>
            <a:r>
              <a:rPr lang="ru-RU" sz="1200" dirty="0" err="1" smtClean="0"/>
              <a:t>Рейншоу</a:t>
            </a:r>
            <a:r>
              <a:rPr lang="ru-RU" sz="1200" dirty="0" smtClean="0"/>
              <a:t> и вставочных нейронов. При этом типе торможения происходит </a:t>
            </a:r>
            <a:r>
              <a:rPr lang="ru-RU" sz="1200" dirty="0" err="1" smtClean="0"/>
              <a:t>гиперполяризация</a:t>
            </a:r>
            <a:r>
              <a:rPr lang="ru-RU" sz="1200" dirty="0" smtClean="0"/>
              <a:t> постсинаптической мембраны, что и обуславливает торможение. Примеры первичного торможения: </a:t>
            </a:r>
          </a:p>
          <a:p>
            <a:r>
              <a:rPr lang="ru-RU" sz="1200" dirty="0" smtClean="0"/>
              <a:t>Возвратное — нейрон воздействует на клетку, которая в ответ тормозит этот же нейрон.</a:t>
            </a:r>
          </a:p>
          <a:p>
            <a:r>
              <a:rPr lang="ru-RU" sz="1200" dirty="0" smtClean="0"/>
              <a:t>Реципрокное — это взаимное торможение, при котором возбуждение одной группы нервных клеток обеспечивает торможение других клеток через вставочный нейрон.</a:t>
            </a:r>
          </a:p>
          <a:p>
            <a:r>
              <a:rPr lang="ru-RU" sz="1200" dirty="0" smtClean="0"/>
              <a:t>Латеральное — тормозная клетка тормозит расположенные рядом нейроны. Подобные явления развиваются между биполярными и </a:t>
            </a:r>
            <a:r>
              <a:rPr lang="ru-RU" sz="1200" dirty="0" err="1" smtClean="0"/>
              <a:t>ганглиозными</a:t>
            </a:r>
            <a:r>
              <a:rPr lang="ru-RU" sz="1200" dirty="0" smtClean="0"/>
              <a:t> клетками сетчатки, что создает условия для более четкого видения предмета.</a:t>
            </a:r>
          </a:p>
          <a:p>
            <a:r>
              <a:rPr lang="ru-RU" sz="1200" dirty="0" smtClean="0"/>
              <a:t>Возвратное облегчение — нейтрализация торможения нейрона при торможении тормозных клеток другими тормозными клетками.</a:t>
            </a:r>
          </a:p>
          <a:p>
            <a:r>
              <a:rPr lang="ru-RU" sz="1200" b="1" dirty="0" err="1" smtClean="0"/>
              <a:t>Пресинаптическое</a:t>
            </a:r>
            <a:r>
              <a:rPr lang="ru-RU" sz="1200" dirty="0" smtClean="0"/>
              <a:t> — возникает в обычных нейронах, связано с процессом возбуждения.</a:t>
            </a:r>
          </a:p>
          <a:p>
            <a:r>
              <a:rPr lang="ru-RU" sz="1200" dirty="0" smtClean="0"/>
              <a:t>[править]</a:t>
            </a:r>
          </a:p>
          <a:p>
            <a:r>
              <a:rPr lang="ru-RU" sz="1200" b="1" dirty="0" smtClean="0"/>
              <a:t>Вторичное торможение</a:t>
            </a:r>
          </a:p>
          <a:p>
            <a:endParaRPr lang="ru-RU" sz="1200" dirty="0" smtClean="0"/>
          </a:p>
          <a:p>
            <a:r>
              <a:rPr lang="ru-RU" sz="1200" dirty="0" smtClean="0"/>
              <a:t>Вторичное торможение возникает в тех же нейронах, которые генерируют возбуждение.</a:t>
            </a:r>
          </a:p>
          <a:p>
            <a:endParaRPr lang="ru-RU" sz="1200" dirty="0" smtClean="0"/>
          </a:p>
          <a:p>
            <a:r>
              <a:rPr lang="ru-RU" sz="1200" dirty="0" smtClean="0"/>
              <a:t>Виды вторичного торможения</a:t>
            </a:r>
          </a:p>
          <a:p>
            <a:r>
              <a:rPr lang="ru-RU" sz="1200" b="1" dirty="0" err="1" smtClean="0"/>
              <a:t>Пессимальное</a:t>
            </a:r>
            <a:r>
              <a:rPr lang="ru-RU" sz="1200" dirty="0" smtClean="0"/>
              <a:t> торможение — это вторичное торможение, которое развивается в возбуждающих синапсах в результате сильной деполяризации постсинаптической мембраны под действием множественной </a:t>
            </a:r>
            <a:r>
              <a:rPr lang="ru-RU" sz="1200" dirty="0" err="1" smtClean="0"/>
              <a:t>импульсации</a:t>
            </a:r>
            <a:r>
              <a:rPr lang="ru-RU" sz="1200" dirty="0" smtClean="0"/>
              <a:t>.</a:t>
            </a:r>
          </a:p>
          <a:p>
            <a:r>
              <a:rPr lang="ru-RU" sz="1200" dirty="0" smtClean="0"/>
              <a:t>Торможение вслед за возбуждением возникает в обычных нейронах и также связано с процессом возбуждения. В конце акта возбуждения нейрона в нем может развиваться сильная следовая </a:t>
            </a:r>
            <a:r>
              <a:rPr lang="ru-RU" sz="1200" dirty="0" err="1" smtClean="0"/>
              <a:t>гиперполяризация</a:t>
            </a:r>
            <a:r>
              <a:rPr lang="ru-RU" sz="1200" dirty="0" smtClean="0"/>
              <a:t>. В то же время возбуждающий постсинаптический потенциал не может довести деполяризацию мембраны до критического уровня деполяризации, </a:t>
            </a:r>
            <a:r>
              <a:rPr lang="ru-RU" sz="1200" dirty="0" err="1" smtClean="0"/>
              <a:t>потенциалзависимые</a:t>
            </a:r>
            <a:r>
              <a:rPr lang="ru-RU" sz="1200" dirty="0" smtClean="0"/>
              <a:t> натриевые каналы не открываются и потенциал действия не возникает.</a:t>
            </a:r>
            <a:endParaRPr lang="ru-RU" sz="1200" dirty="0"/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3504" y="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ru-RU" dirty="0" smtClean="0"/>
              <a:t>Разновидности тормозных нейронных цепей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39074" y="1282432"/>
            <a:ext cx="3643338" cy="5429264"/>
          </a:xfrm>
        </p:spPr>
        <p:txBody>
          <a:bodyPr>
            <a:normAutofit lnSpcReduction="10000"/>
          </a:bodyPr>
          <a:lstStyle/>
          <a:p>
            <a:r>
              <a:rPr lang="ru-RU" dirty="0" smtClean="0"/>
              <a:t>Прямое (поступательное)</a:t>
            </a:r>
          </a:p>
          <a:p>
            <a:endParaRPr lang="ru-RU" dirty="0" smtClean="0"/>
          </a:p>
          <a:p>
            <a:r>
              <a:rPr lang="ru-RU" dirty="0" smtClean="0"/>
              <a:t>Параллельное</a:t>
            </a:r>
          </a:p>
          <a:p>
            <a:endParaRPr lang="ru-RU" dirty="0" smtClean="0"/>
          </a:p>
          <a:p>
            <a:r>
              <a:rPr lang="ru-RU" dirty="0" smtClean="0"/>
              <a:t>Возвратное</a:t>
            </a:r>
          </a:p>
          <a:p>
            <a:endParaRPr lang="ru-RU" dirty="0" smtClean="0"/>
          </a:p>
          <a:p>
            <a:r>
              <a:rPr lang="ru-RU" dirty="0" smtClean="0"/>
              <a:t>Латеральное</a:t>
            </a:r>
          </a:p>
          <a:p>
            <a:endParaRPr lang="ru-RU" dirty="0" smtClean="0"/>
          </a:p>
          <a:p>
            <a:r>
              <a:rPr lang="ru-RU" dirty="0" smtClean="0"/>
              <a:t>Реципрокное </a:t>
            </a:r>
            <a:endParaRPr lang="ru-RU" dirty="0"/>
          </a:p>
        </p:txBody>
      </p:sp>
      <p:grpSp>
        <p:nvGrpSpPr>
          <p:cNvPr id="81" name="Группа 80"/>
          <p:cNvGrpSpPr/>
          <p:nvPr/>
        </p:nvGrpSpPr>
        <p:grpSpPr>
          <a:xfrm>
            <a:off x="4404740" y="1267669"/>
            <a:ext cx="2928958" cy="1009462"/>
            <a:chOff x="4404740" y="1267669"/>
            <a:chExt cx="2928958" cy="1009462"/>
          </a:xfrm>
        </p:grpSpPr>
        <p:sp>
          <p:nvSpPr>
            <p:cNvPr id="4" name="Овал 3"/>
            <p:cNvSpPr/>
            <p:nvPr/>
          </p:nvSpPr>
          <p:spPr>
            <a:xfrm>
              <a:off x="4404740" y="1624859"/>
              <a:ext cx="285752" cy="357190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6" name="Прямая соединительная линия 5"/>
            <p:cNvCxnSpPr>
              <a:stCxn id="4" idx="6"/>
            </p:cNvCxnSpPr>
            <p:nvPr/>
          </p:nvCxnSpPr>
          <p:spPr>
            <a:xfrm>
              <a:off x="4690492" y="1803454"/>
              <a:ext cx="857256" cy="1588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Овал 6"/>
            <p:cNvSpPr/>
            <p:nvPr/>
          </p:nvSpPr>
          <p:spPr>
            <a:xfrm>
              <a:off x="5904938" y="1374826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15" name="Прямая соединительная линия 14"/>
            <p:cNvCxnSpPr>
              <a:stCxn id="7" idx="2"/>
            </p:cNvCxnSpPr>
            <p:nvPr/>
          </p:nvCxnSpPr>
          <p:spPr>
            <a:xfrm rot="10800000" flipV="1">
              <a:off x="5547748" y="1481982"/>
              <a:ext cx="357190" cy="321471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Прямая соединительная линия 16"/>
            <p:cNvCxnSpPr/>
            <p:nvPr/>
          </p:nvCxnSpPr>
          <p:spPr>
            <a:xfrm rot="16200000" flipH="1">
              <a:off x="5547748" y="1803454"/>
              <a:ext cx="285752" cy="285752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Овал 17"/>
            <p:cNvSpPr/>
            <p:nvPr/>
          </p:nvSpPr>
          <p:spPr>
            <a:xfrm>
              <a:off x="5833500" y="2017768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" name="Овал 18"/>
            <p:cNvSpPr/>
            <p:nvPr/>
          </p:nvSpPr>
          <p:spPr>
            <a:xfrm>
              <a:off x="6119252" y="1267669"/>
              <a:ext cx="285752" cy="357190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20" name="Прямая соединительная линия 19"/>
            <p:cNvCxnSpPr>
              <a:stCxn id="19" idx="6"/>
            </p:cNvCxnSpPr>
            <p:nvPr/>
          </p:nvCxnSpPr>
          <p:spPr>
            <a:xfrm>
              <a:off x="6405004" y="1446264"/>
              <a:ext cx="857256" cy="1588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Овал 20"/>
            <p:cNvSpPr/>
            <p:nvPr/>
          </p:nvSpPr>
          <p:spPr>
            <a:xfrm>
              <a:off x="7262260" y="1350442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22" name="Прямая соединительная линия 21"/>
            <p:cNvCxnSpPr/>
            <p:nvPr/>
          </p:nvCxnSpPr>
          <p:spPr>
            <a:xfrm>
              <a:off x="6374524" y="2110728"/>
              <a:ext cx="857256" cy="1588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Овал 22"/>
            <p:cNvSpPr/>
            <p:nvPr/>
          </p:nvSpPr>
          <p:spPr>
            <a:xfrm>
              <a:off x="7256164" y="2014906"/>
              <a:ext cx="71438" cy="214314"/>
            </a:xfrm>
            <a:prstGeom prst="ellipse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Овал 23"/>
            <p:cNvSpPr/>
            <p:nvPr/>
          </p:nvSpPr>
          <p:spPr>
            <a:xfrm>
              <a:off x="6076580" y="1919941"/>
              <a:ext cx="285752" cy="357190"/>
            </a:xfrm>
            <a:prstGeom prst="ellipse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0" name="Группа 79"/>
          <p:cNvGrpSpPr/>
          <p:nvPr/>
        </p:nvGrpSpPr>
        <p:grpSpPr>
          <a:xfrm>
            <a:off x="3813428" y="2547829"/>
            <a:ext cx="2904574" cy="927740"/>
            <a:chOff x="4459604" y="2535637"/>
            <a:chExt cx="2904574" cy="927740"/>
          </a:xfrm>
        </p:grpSpPr>
        <p:sp>
          <p:nvSpPr>
            <p:cNvPr id="25" name="Овал 24"/>
            <p:cNvSpPr/>
            <p:nvPr/>
          </p:nvSpPr>
          <p:spPr>
            <a:xfrm>
              <a:off x="4459604" y="3106187"/>
              <a:ext cx="285752" cy="357190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26" name="Прямая соединительная линия 25"/>
            <p:cNvCxnSpPr>
              <a:stCxn id="25" idx="6"/>
              <a:endCxn id="30" idx="2"/>
            </p:cNvCxnSpPr>
            <p:nvPr/>
          </p:nvCxnSpPr>
          <p:spPr>
            <a:xfrm flipV="1">
              <a:off x="4745356" y="3252685"/>
              <a:ext cx="1252736" cy="32097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Овал 26"/>
            <p:cNvSpPr/>
            <p:nvPr/>
          </p:nvSpPr>
          <p:spPr>
            <a:xfrm>
              <a:off x="5252666" y="2673274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28" name="Прямая соединительная линия 27"/>
            <p:cNvCxnSpPr/>
            <p:nvPr/>
          </p:nvCxnSpPr>
          <p:spPr>
            <a:xfrm rot="5400000">
              <a:off x="4907956" y="2901408"/>
              <a:ext cx="480621" cy="237356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Овал 29"/>
            <p:cNvSpPr/>
            <p:nvPr/>
          </p:nvSpPr>
          <p:spPr>
            <a:xfrm>
              <a:off x="5998092" y="3145528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Овал 30"/>
            <p:cNvSpPr/>
            <p:nvPr/>
          </p:nvSpPr>
          <p:spPr>
            <a:xfrm>
              <a:off x="6149732" y="3078181"/>
              <a:ext cx="285752" cy="357190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2" name="Прямая соединительная линия 31"/>
            <p:cNvCxnSpPr>
              <a:stCxn id="31" idx="6"/>
            </p:cNvCxnSpPr>
            <p:nvPr/>
          </p:nvCxnSpPr>
          <p:spPr>
            <a:xfrm>
              <a:off x="6435484" y="3256776"/>
              <a:ext cx="857256" cy="1588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Овал 32"/>
            <p:cNvSpPr/>
            <p:nvPr/>
          </p:nvSpPr>
          <p:spPr>
            <a:xfrm>
              <a:off x="7292740" y="3160954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Овал 34"/>
            <p:cNvSpPr/>
            <p:nvPr/>
          </p:nvSpPr>
          <p:spPr>
            <a:xfrm>
              <a:off x="6169152" y="2926080"/>
              <a:ext cx="280416" cy="60960"/>
            </a:xfrm>
            <a:prstGeom prst="ellipse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Овал 35"/>
            <p:cNvSpPr/>
            <p:nvPr/>
          </p:nvSpPr>
          <p:spPr>
            <a:xfrm>
              <a:off x="5375540" y="2535637"/>
              <a:ext cx="285752" cy="357190"/>
            </a:xfrm>
            <a:prstGeom prst="ellipse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81472" y="2684272"/>
              <a:ext cx="619760" cy="254000"/>
            </a:xfrm>
            <a:custGeom>
              <a:avLst/>
              <a:gdLst>
                <a:gd name="connsiteX0" fmla="*/ 0 w 619760"/>
                <a:gd name="connsiteY0" fmla="*/ 22352 h 254000"/>
                <a:gd name="connsiteX1" fmla="*/ 329184 w 619760"/>
                <a:gd name="connsiteY1" fmla="*/ 22352 h 254000"/>
                <a:gd name="connsiteX2" fmla="*/ 573024 w 619760"/>
                <a:gd name="connsiteY2" fmla="*/ 156464 h 254000"/>
                <a:gd name="connsiteX3" fmla="*/ 609600 w 619760"/>
                <a:gd name="connsiteY3" fmla="*/ 254000 h 25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760" h="254000">
                  <a:moveTo>
                    <a:pt x="0" y="22352"/>
                  </a:moveTo>
                  <a:cubicBezTo>
                    <a:pt x="116840" y="11176"/>
                    <a:pt x="233680" y="0"/>
                    <a:pt x="329184" y="22352"/>
                  </a:cubicBezTo>
                  <a:cubicBezTo>
                    <a:pt x="424688" y="44704"/>
                    <a:pt x="526288" y="117856"/>
                    <a:pt x="573024" y="156464"/>
                  </a:cubicBezTo>
                  <a:cubicBezTo>
                    <a:pt x="619760" y="195072"/>
                    <a:pt x="614680" y="224536"/>
                    <a:pt x="609600" y="25400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9" name="Группа 78"/>
          <p:cNvGrpSpPr/>
          <p:nvPr/>
        </p:nvGrpSpPr>
        <p:grpSpPr>
          <a:xfrm>
            <a:off x="5992368" y="3492709"/>
            <a:ext cx="2655770" cy="952124"/>
            <a:chOff x="4468368" y="3699973"/>
            <a:chExt cx="2655770" cy="952124"/>
          </a:xfrm>
        </p:grpSpPr>
        <p:sp>
          <p:nvSpPr>
            <p:cNvPr id="53" name="Овал 52"/>
            <p:cNvSpPr/>
            <p:nvPr/>
          </p:nvSpPr>
          <p:spPr>
            <a:xfrm>
              <a:off x="4490084" y="4294907"/>
              <a:ext cx="285752" cy="357190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54" name="Прямая соединительная линия 53"/>
            <p:cNvCxnSpPr>
              <a:stCxn id="53" idx="6"/>
              <a:endCxn id="57" idx="2"/>
            </p:cNvCxnSpPr>
            <p:nvPr/>
          </p:nvCxnSpPr>
          <p:spPr>
            <a:xfrm>
              <a:off x="4775836" y="4473502"/>
              <a:ext cx="2276864" cy="28863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Овал 54"/>
            <p:cNvSpPr/>
            <p:nvPr/>
          </p:nvSpPr>
          <p:spPr>
            <a:xfrm flipH="1">
              <a:off x="6209738" y="3801034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56" name="Прямая соединительная линия 55"/>
            <p:cNvCxnSpPr>
              <a:stCxn id="55" idx="2"/>
            </p:cNvCxnSpPr>
            <p:nvPr/>
          </p:nvCxnSpPr>
          <p:spPr>
            <a:xfrm>
              <a:off x="6281176" y="3908191"/>
              <a:ext cx="438912" cy="577502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Овал 56"/>
            <p:cNvSpPr/>
            <p:nvPr/>
          </p:nvSpPr>
          <p:spPr>
            <a:xfrm>
              <a:off x="7052700" y="4395208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Овал 61"/>
            <p:cNvSpPr/>
            <p:nvPr/>
          </p:nvSpPr>
          <p:spPr>
            <a:xfrm flipH="1">
              <a:off x="4468368" y="4066032"/>
              <a:ext cx="280416" cy="60960"/>
            </a:xfrm>
            <a:prstGeom prst="ellipse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Овал 62"/>
            <p:cNvSpPr/>
            <p:nvPr/>
          </p:nvSpPr>
          <p:spPr>
            <a:xfrm flipH="1">
              <a:off x="5832740" y="3699973"/>
              <a:ext cx="285752" cy="357190"/>
            </a:xfrm>
            <a:prstGeom prst="ellipse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4" name="Полилиния 63"/>
            <p:cNvSpPr/>
            <p:nvPr/>
          </p:nvSpPr>
          <p:spPr>
            <a:xfrm flipH="1">
              <a:off x="4626864" y="3828288"/>
              <a:ext cx="1200912" cy="237744"/>
            </a:xfrm>
            <a:custGeom>
              <a:avLst/>
              <a:gdLst>
                <a:gd name="connsiteX0" fmla="*/ 0 w 619760"/>
                <a:gd name="connsiteY0" fmla="*/ 22352 h 254000"/>
                <a:gd name="connsiteX1" fmla="*/ 329184 w 619760"/>
                <a:gd name="connsiteY1" fmla="*/ 22352 h 254000"/>
                <a:gd name="connsiteX2" fmla="*/ 573024 w 619760"/>
                <a:gd name="connsiteY2" fmla="*/ 156464 h 254000"/>
                <a:gd name="connsiteX3" fmla="*/ 609600 w 619760"/>
                <a:gd name="connsiteY3" fmla="*/ 254000 h 25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760" h="254000">
                  <a:moveTo>
                    <a:pt x="0" y="22352"/>
                  </a:moveTo>
                  <a:cubicBezTo>
                    <a:pt x="116840" y="11176"/>
                    <a:pt x="233680" y="0"/>
                    <a:pt x="329184" y="22352"/>
                  </a:cubicBezTo>
                  <a:cubicBezTo>
                    <a:pt x="424688" y="44704"/>
                    <a:pt x="526288" y="117856"/>
                    <a:pt x="573024" y="156464"/>
                  </a:cubicBezTo>
                  <a:cubicBezTo>
                    <a:pt x="619760" y="195072"/>
                    <a:pt x="614680" y="224536"/>
                    <a:pt x="609600" y="25400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8" name="Группа 77"/>
          <p:cNvGrpSpPr/>
          <p:nvPr/>
        </p:nvGrpSpPr>
        <p:grpSpPr>
          <a:xfrm>
            <a:off x="3447668" y="4510741"/>
            <a:ext cx="1904620" cy="1195115"/>
            <a:chOff x="4813172" y="4925269"/>
            <a:chExt cx="2642446" cy="1281308"/>
          </a:xfrm>
        </p:grpSpPr>
        <p:sp>
          <p:nvSpPr>
            <p:cNvPr id="58" name="Овал 57"/>
            <p:cNvSpPr/>
            <p:nvPr/>
          </p:nvSpPr>
          <p:spPr>
            <a:xfrm>
              <a:off x="4887860" y="4925269"/>
              <a:ext cx="285752" cy="357190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59" name="Прямая соединительная линия 58"/>
            <p:cNvCxnSpPr>
              <a:stCxn id="58" idx="6"/>
              <a:endCxn id="60" idx="2"/>
            </p:cNvCxnSpPr>
            <p:nvPr/>
          </p:nvCxnSpPr>
          <p:spPr>
            <a:xfrm>
              <a:off x="5173612" y="5103864"/>
              <a:ext cx="2210568" cy="11335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Овал 59"/>
            <p:cNvSpPr/>
            <p:nvPr/>
          </p:nvSpPr>
          <p:spPr>
            <a:xfrm>
              <a:off x="7384180" y="5008042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4813172" y="5849387"/>
              <a:ext cx="285752" cy="357190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69" name="Прямая соединительная линия 68"/>
            <p:cNvCxnSpPr>
              <a:stCxn id="68" idx="6"/>
              <a:endCxn id="72" idx="2"/>
            </p:cNvCxnSpPr>
            <p:nvPr/>
          </p:nvCxnSpPr>
          <p:spPr>
            <a:xfrm>
              <a:off x="5098924" y="6027982"/>
              <a:ext cx="2276864" cy="28863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Овал 69"/>
            <p:cNvSpPr/>
            <p:nvPr/>
          </p:nvSpPr>
          <p:spPr>
            <a:xfrm flipH="1">
              <a:off x="6410906" y="5599354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71" name="Прямая соединительная линия 70"/>
            <p:cNvCxnSpPr>
              <a:stCxn id="70" idx="2"/>
            </p:cNvCxnSpPr>
            <p:nvPr/>
          </p:nvCxnSpPr>
          <p:spPr>
            <a:xfrm>
              <a:off x="6482344" y="5706511"/>
              <a:ext cx="235448" cy="316337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" name="Овал 71"/>
            <p:cNvSpPr/>
            <p:nvPr/>
          </p:nvSpPr>
          <p:spPr>
            <a:xfrm>
              <a:off x="7375788" y="5949688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 flipH="1">
              <a:off x="4962144" y="5376672"/>
              <a:ext cx="280416" cy="60960"/>
            </a:xfrm>
            <a:prstGeom prst="ellipse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Овал 73"/>
            <p:cNvSpPr/>
            <p:nvPr/>
          </p:nvSpPr>
          <p:spPr>
            <a:xfrm flipH="1">
              <a:off x="6082676" y="5461717"/>
              <a:ext cx="285752" cy="357190"/>
            </a:xfrm>
            <a:prstGeom prst="ellipse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 flipH="1" flipV="1">
              <a:off x="5096256" y="5376672"/>
              <a:ext cx="1054608" cy="329184"/>
            </a:xfrm>
            <a:custGeom>
              <a:avLst/>
              <a:gdLst>
                <a:gd name="connsiteX0" fmla="*/ 0 w 619760"/>
                <a:gd name="connsiteY0" fmla="*/ 22352 h 254000"/>
                <a:gd name="connsiteX1" fmla="*/ 329184 w 619760"/>
                <a:gd name="connsiteY1" fmla="*/ 22352 h 254000"/>
                <a:gd name="connsiteX2" fmla="*/ 573024 w 619760"/>
                <a:gd name="connsiteY2" fmla="*/ 156464 h 254000"/>
                <a:gd name="connsiteX3" fmla="*/ 609600 w 619760"/>
                <a:gd name="connsiteY3" fmla="*/ 254000 h 25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760" h="254000">
                  <a:moveTo>
                    <a:pt x="0" y="22352"/>
                  </a:moveTo>
                  <a:cubicBezTo>
                    <a:pt x="116840" y="11176"/>
                    <a:pt x="233680" y="0"/>
                    <a:pt x="329184" y="22352"/>
                  </a:cubicBezTo>
                  <a:cubicBezTo>
                    <a:pt x="424688" y="44704"/>
                    <a:pt x="526288" y="117856"/>
                    <a:pt x="573024" y="156464"/>
                  </a:cubicBezTo>
                  <a:cubicBezTo>
                    <a:pt x="619760" y="195072"/>
                    <a:pt x="614680" y="224536"/>
                    <a:pt x="609600" y="25400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4" name="Группа 103"/>
          <p:cNvGrpSpPr/>
          <p:nvPr/>
        </p:nvGrpSpPr>
        <p:grpSpPr>
          <a:xfrm>
            <a:off x="6478564" y="4698534"/>
            <a:ext cx="2219243" cy="1904619"/>
            <a:chOff x="6478564" y="4698534"/>
            <a:chExt cx="2219243" cy="1904619"/>
          </a:xfrm>
        </p:grpSpPr>
        <p:sp>
          <p:nvSpPr>
            <p:cNvPr id="83" name="Овал 82"/>
            <p:cNvSpPr/>
            <p:nvPr/>
          </p:nvSpPr>
          <p:spPr>
            <a:xfrm rot="5400000">
              <a:off x="8428244" y="4688768"/>
              <a:ext cx="205964" cy="333162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84" name="Прямая соединительная линия 83"/>
            <p:cNvCxnSpPr>
              <a:stCxn id="83" idx="6"/>
              <a:endCxn id="85" idx="2"/>
            </p:cNvCxnSpPr>
            <p:nvPr/>
          </p:nvCxnSpPr>
          <p:spPr>
            <a:xfrm rot="5400000">
              <a:off x="7729275" y="5749711"/>
              <a:ext cx="1593331" cy="10572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" name="Овал 84"/>
            <p:cNvSpPr/>
            <p:nvPr/>
          </p:nvSpPr>
          <p:spPr>
            <a:xfrm rot="5400000">
              <a:off x="8494908" y="6477459"/>
              <a:ext cx="51491" cy="199897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Овал 85"/>
            <p:cNvSpPr/>
            <p:nvPr/>
          </p:nvSpPr>
          <p:spPr>
            <a:xfrm rot="5400000">
              <a:off x="6542163" y="4634935"/>
              <a:ext cx="205964" cy="333162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87" name="Прямая соединительная линия 86"/>
            <p:cNvCxnSpPr>
              <a:stCxn id="86" idx="6"/>
              <a:endCxn id="90" idx="2"/>
            </p:cNvCxnSpPr>
            <p:nvPr/>
          </p:nvCxnSpPr>
          <p:spPr>
            <a:xfrm rot="5400000">
              <a:off x="5811127" y="5711595"/>
              <a:ext cx="1641116" cy="26921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Овал 89"/>
            <p:cNvSpPr/>
            <p:nvPr/>
          </p:nvSpPr>
          <p:spPr>
            <a:xfrm rot="5400000">
              <a:off x="6592479" y="6471411"/>
              <a:ext cx="51491" cy="199897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7" name="Группа 96"/>
            <p:cNvGrpSpPr/>
            <p:nvPr/>
          </p:nvGrpSpPr>
          <p:grpSpPr>
            <a:xfrm flipH="1">
              <a:off x="6930350" y="4757144"/>
              <a:ext cx="1578068" cy="1265432"/>
              <a:chOff x="6649934" y="4805912"/>
              <a:chExt cx="1578068" cy="1265432"/>
            </a:xfrm>
          </p:grpSpPr>
          <p:sp>
            <p:nvSpPr>
              <p:cNvPr id="88" name="Овал 87"/>
              <p:cNvSpPr/>
              <p:nvPr/>
            </p:nvSpPr>
            <p:spPr>
              <a:xfrm rot="5400000" flipH="1">
                <a:off x="6919246" y="5775944"/>
                <a:ext cx="51491" cy="199897"/>
              </a:xfrm>
              <a:prstGeom prst="ellipse">
                <a:avLst/>
              </a:prstGeom>
              <a:noFill/>
              <a:ln w="381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cxnSp>
            <p:nvCxnSpPr>
              <p:cNvPr id="89" name="Прямая соединительная линия 88"/>
              <p:cNvCxnSpPr>
                <a:stCxn id="88" idx="2"/>
              </p:cNvCxnSpPr>
              <p:nvPr/>
            </p:nvCxnSpPr>
            <p:spPr>
              <a:xfrm rot="5400000">
                <a:off x="6712610" y="5838962"/>
                <a:ext cx="169706" cy="295057"/>
              </a:xfrm>
              <a:prstGeom prst="line">
                <a:avLst/>
              </a:prstGeom>
              <a:ln w="3810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1" name="Овал 90"/>
              <p:cNvSpPr/>
              <p:nvPr/>
            </p:nvSpPr>
            <p:spPr>
              <a:xfrm rot="5400000" flipH="1">
                <a:off x="8098514" y="4878541"/>
                <a:ext cx="202118" cy="56859"/>
              </a:xfrm>
              <a:prstGeom prst="ellipse">
                <a:avLst/>
              </a:prstGeom>
              <a:solidFill>
                <a:schemeClr val="tx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2" name="Овал 91"/>
              <p:cNvSpPr/>
              <p:nvPr/>
            </p:nvSpPr>
            <p:spPr>
              <a:xfrm rot="5400000" flipH="1">
                <a:off x="7050059" y="5537775"/>
                <a:ext cx="205964" cy="333162"/>
              </a:xfrm>
              <a:prstGeom prst="ellipse">
                <a:avLst/>
              </a:prstGeom>
              <a:solidFill>
                <a:schemeClr val="tx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cxnSp>
            <p:nvCxnSpPr>
              <p:cNvPr id="95" name="Прямая соединительная линия 94"/>
              <p:cNvCxnSpPr>
                <a:stCxn id="92" idx="7"/>
                <a:endCxn id="91" idx="4"/>
              </p:cNvCxnSpPr>
              <p:nvPr/>
            </p:nvCxnSpPr>
            <p:spPr>
              <a:xfrm flipV="1">
                <a:off x="7270832" y="4906971"/>
                <a:ext cx="900312" cy="72456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8" name="Группа 97"/>
            <p:cNvGrpSpPr/>
            <p:nvPr/>
          </p:nvGrpSpPr>
          <p:grpSpPr>
            <a:xfrm>
              <a:off x="6631646" y="4824200"/>
              <a:ext cx="1578068" cy="1265432"/>
              <a:chOff x="6649934" y="4805912"/>
              <a:chExt cx="1578068" cy="1265432"/>
            </a:xfrm>
          </p:grpSpPr>
          <p:sp>
            <p:nvSpPr>
              <p:cNvPr id="99" name="Овал 98"/>
              <p:cNvSpPr/>
              <p:nvPr/>
            </p:nvSpPr>
            <p:spPr>
              <a:xfrm rot="5400000" flipH="1">
                <a:off x="6919246" y="5775944"/>
                <a:ext cx="51491" cy="199897"/>
              </a:xfrm>
              <a:prstGeom prst="ellipse">
                <a:avLst/>
              </a:prstGeom>
              <a:noFill/>
              <a:ln w="381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cxnSp>
            <p:nvCxnSpPr>
              <p:cNvPr id="100" name="Прямая соединительная линия 99"/>
              <p:cNvCxnSpPr>
                <a:stCxn id="99" idx="2"/>
              </p:cNvCxnSpPr>
              <p:nvPr/>
            </p:nvCxnSpPr>
            <p:spPr>
              <a:xfrm rot="5400000">
                <a:off x="6712610" y="5838962"/>
                <a:ext cx="169706" cy="295057"/>
              </a:xfrm>
              <a:prstGeom prst="line">
                <a:avLst/>
              </a:prstGeom>
              <a:ln w="3810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" name="Овал 100"/>
              <p:cNvSpPr/>
              <p:nvPr/>
            </p:nvSpPr>
            <p:spPr>
              <a:xfrm rot="5400000" flipH="1">
                <a:off x="8098514" y="4878541"/>
                <a:ext cx="202118" cy="56859"/>
              </a:xfrm>
              <a:prstGeom prst="ellipse">
                <a:avLst/>
              </a:prstGeom>
              <a:solidFill>
                <a:schemeClr val="tx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2" name="Овал 101"/>
              <p:cNvSpPr/>
              <p:nvPr/>
            </p:nvSpPr>
            <p:spPr>
              <a:xfrm rot="5400000" flipH="1">
                <a:off x="7050059" y="5537775"/>
                <a:ext cx="205964" cy="333162"/>
              </a:xfrm>
              <a:prstGeom prst="ellipse">
                <a:avLst/>
              </a:prstGeom>
              <a:solidFill>
                <a:schemeClr val="tx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cxnSp>
            <p:nvCxnSpPr>
              <p:cNvPr id="103" name="Прямая соединительная линия 102"/>
              <p:cNvCxnSpPr>
                <a:stCxn id="102" idx="7"/>
                <a:endCxn id="101" idx="4"/>
              </p:cNvCxnSpPr>
              <p:nvPr/>
            </p:nvCxnSpPr>
            <p:spPr>
              <a:xfrm flipV="1">
                <a:off x="7270832" y="4906971"/>
                <a:ext cx="900312" cy="72456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xmlns="" val="159891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6" name="Freeform 2"/>
          <p:cNvSpPr>
            <a:spLocks/>
          </p:cNvSpPr>
          <p:nvPr/>
        </p:nvSpPr>
        <p:spPr bwMode="auto">
          <a:xfrm>
            <a:off x="5249863" y="4703763"/>
            <a:ext cx="1057275" cy="773112"/>
          </a:xfrm>
          <a:custGeom>
            <a:avLst/>
            <a:gdLst>
              <a:gd name="T0" fmla="*/ 5487 w 5559"/>
              <a:gd name="T1" fmla="*/ 1890 h 4044"/>
              <a:gd name="T2" fmla="*/ 5382 w 5559"/>
              <a:gd name="T3" fmla="*/ 1737 h 4044"/>
              <a:gd name="T4" fmla="*/ 5276 w 5559"/>
              <a:gd name="T5" fmla="*/ 1631 h 4044"/>
              <a:gd name="T6" fmla="*/ 5075 w 5559"/>
              <a:gd name="T7" fmla="*/ 1487 h 4044"/>
              <a:gd name="T8" fmla="*/ 4984 w 5559"/>
              <a:gd name="T9" fmla="*/ 1410 h 4044"/>
              <a:gd name="T10" fmla="*/ 4940 w 5559"/>
              <a:gd name="T11" fmla="*/ 1358 h 4044"/>
              <a:gd name="T12" fmla="*/ 4897 w 5559"/>
              <a:gd name="T13" fmla="*/ 1310 h 4044"/>
              <a:gd name="T14" fmla="*/ 4725 w 5559"/>
              <a:gd name="T15" fmla="*/ 1151 h 4044"/>
              <a:gd name="T16" fmla="*/ 4528 w 5559"/>
              <a:gd name="T17" fmla="*/ 1012 h 4044"/>
              <a:gd name="T18" fmla="*/ 4221 w 5559"/>
              <a:gd name="T19" fmla="*/ 806 h 4044"/>
              <a:gd name="T20" fmla="*/ 3698 w 5559"/>
              <a:gd name="T21" fmla="*/ 441 h 4044"/>
              <a:gd name="T22" fmla="*/ 3429 w 5559"/>
              <a:gd name="T23" fmla="*/ 283 h 4044"/>
              <a:gd name="T24" fmla="*/ 3142 w 5559"/>
              <a:gd name="T25" fmla="*/ 149 h 4044"/>
              <a:gd name="T26" fmla="*/ 2883 w 5559"/>
              <a:gd name="T27" fmla="*/ 62 h 4044"/>
              <a:gd name="T28" fmla="*/ 2710 w 5559"/>
              <a:gd name="T29" fmla="*/ 29 h 4044"/>
              <a:gd name="T30" fmla="*/ 2537 w 5559"/>
              <a:gd name="T31" fmla="*/ 5 h 4044"/>
              <a:gd name="T32" fmla="*/ 2168 w 5559"/>
              <a:gd name="T33" fmla="*/ 9 h 4044"/>
              <a:gd name="T34" fmla="*/ 1866 w 5559"/>
              <a:gd name="T35" fmla="*/ 48 h 4044"/>
              <a:gd name="T36" fmla="*/ 1578 w 5559"/>
              <a:gd name="T37" fmla="*/ 115 h 4044"/>
              <a:gd name="T38" fmla="*/ 1304 w 5559"/>
              <a:gd name="T39" fmla="*/ 216 h 4044"/>
              <a:gd name="T40" fmla="*/ 1041 w 5559"/>
              <a:gd name="T41" fmla="*/ 345 h 4044"/>
              <a:gd name="T42" fmla="*/ 782 w 5559"/>
              <a:gd name="T43" fmla="*/ 508 h 4044"/>
              <a:gd name="T44" fmla="*/ 494 w 5559"/>
              <a:gd name="T45" fmla="*/ 772 h 4044"/>
              <a:gd name="T46" fmla="*/ 340 w 5559"/>
              <a:gd name="T47" fmla="*/ 969 h 4044"/>
              <a:gd name="T48" fmla="*/ 211 w 5559"/>
              <a:gd name="T49" fmla="*/ 1175 h 4044"/>
              <a:gd name="T50" fmla="*/ 115 w 5559"/>
              <a:gd name="T51" fmla="*/ 1396 h 4044"/>
              <a:gd name="T52" fmla="*/ 43 w 5559"/>
              <a:gd name="T53" fmla="*/ 1636 h 4044"/>
              <a:gd name="T54" fmla="*/ 0 w 5559"/>
              <a:gd name="T55" fmla="*/ 2024 h 4044"/>
              <a:gd name="T56" fmla="*/ 19 w 5559"/>
              <a:gd name="T57" fmla="*/ 2264 h 4044"/>
              <a:gd name="T58" fmla="*/ 62 w 5559"/>
              <a:gd name="T59" fmla="*/ 2490 h 4044"/>
              <a:gd name="T60" fmla="*/ 134 w 5559"/>
              <a:gd name="T61" fmla="*/ 2701 h 4044"/>
              <a:gd name="T62" fmla="*/ 230 w 5559"/>
              <a:gd name="T63" fmla="*/ 2907 h 4044"/>
              <a:gd name="T64" fmla="*/ 355 w 5559"/>
              <a:gd name="T65" fmla="*/ 3109 h 4044"/>
              <a:gd name="T66" fmla="*/ 619 w 5559"/>
              <a:gd name="T67" fmla="*/ 3397 h 4044"/>
              <a:gd name="T68" fmla="*/ 849 w 5559"/>
              <a:gd name="T69" fmla="*/ 3579 h 4044"/>
              <a:gd name="T70" fmla="*/ 1089 w 5559"/>
              <a:gd name="T71" fmla="*/ 3732 h 4044"/>
              <a:gd name="T72" fmla="*/ 1348 w 5559"/>
              <a:gd name="T73" fmla="*/ 3848 h 4044"/>
              <a:gd name="T74" fmla="*/ 1621 w 5559"/>
              <a:gd name="T75" fmla="*/ 3943 h 4044"/>
              <a:gd name="T76" fmla="*/ 1909 w 5559"/>
              <a:gd name="T77" fmla="*/ 4011 h 4044"/>
              <a:gd name="T78" fmla="*/ 2211 w 5559"/>
              <a:gd name="T79" fmla="*/ 4039 h 4044"/>
              <a:gd name="T80" fmla="*/ 2508 w 5559"/>
              <a:gd name="T81" fmla="*/ 4039 h 4044"/>
              <a:gd name="T82" fmla="*/ 2801 w 5559"/>
              <a:gd name="T83" fmla="*/ 4001 h 4044"/>
              <a:gd name="T84" fmla="*/ 3041 w 5559"/>
              <a:gd name="T85" fmla="*/ 3934 h 4044"/>
              <a:gd name="T86" fmla="*/ 3276 w 5559"/>
              <a:gd name="T87" fmla="*/ 3843 h 4044"/>
              <a:gd name="T88" fmla="*/ 3626 w 5559"/>
              <a:gd name="T89" fmla="*/ 3651 h 4044"/>
              <a:gd name="T90" fmla="*/ 4015 w 5559"/>
              <a:gd name="T91" fmla="*/ 3392 h 4044"/>
              <a:gd name="T92" fmla="*/ 4398 w 5559"/>
              <a:gd name="T93" fmla="*/ 3118 h 4044"/>
              <a:gd name="T94" fmla="*/ 4595 w 5559"/>
              <a:gd name="T95" fmla="*/ 2989 h 4044"/>
              <a:gd name="T96" fmla="*/ 4787 w 5559"/>
              <a:gd name="T97" fmla="*/ 2850 h 4044"/>
              <a:gd name="T98" fmla="*/ 4907 w 5559"/>
              <a:gd name="T99" fmla="*/ 2725 h 4044"/>
              <a:gd name="T100" fmla="*/ 4940 w 5559"/>
              <a:gd name="T101" fmla="*/ 2691 h 4044"/>
              <a:gd name="T102" fmla="*/ 4969 w 5559"/>
              <a:gd name="T103" fmla="*/ 2653 h 4044"/>
              <a:gd name="T104" fmla="*/ 5108 w 5559"/>
              <a:gd name="T105" fmla="*/ 2538 h 4044"/>
              <a:gd name="T106" fmla="*/ 5291 w 5559"/>
              <a:gd name="T107" fmla="*/ 2394 h 4044"/>
              <a:gd name="T108" fmla="*/ 5411 w 5559"/>
              <a:gd name="T109" fmla="*/ 2269 h 4044"/>
              <a:gd name="T110" fmla="*/ 5521 w 5559"/>
              <a:gd name="T111" fmla="*/ 2096 h 40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559" h="4044">
                <a:moveTo>
                  <a:pt x="5559" y="2024"/>
                </a:moveTo>
                <a:lnTo>
                  <a:pt x="5526" y="1952"/>
                </a:lnTo>
                <a:lnTo>
                  <a:pt x="5487" y="1890"/>
                </a:lnTo>
                <a:lnTo>
                  <a:pt x="5454" y="1832"/>
                </a:lnTo>
                <a:lnTo>
                  <a:pt x="5420" y="1780"/>
                </a:lnTo>
                <a:lnTo>
                  <a:pt x="5382" y="1737"/>
                </a:lnTo>
                <a:lnTo>
                  <a:pt x="5348" y="1698"/>
                </a:lnTo>
                <a:lnTo>
                  <a:pt x="5310" y="1660"/>
                </a:lnTo>
                <a:lnTo>
                  <a:pt x="5276" y="1631"/>
                </a:lnTo>
                <a:lnTo>
                  <a:pt x="5204" y="1573"/>
                </a:lnTo>
                <a:lnTo>
                  <a:pt x="5137" y="1530"/>
                </a:lnTo>
                <a:lnTo>
                  <a:pt x="5075" y="1487"/>
                </a:lnTo>
                <a:lnTo>
                  <a:pt x="5017" y="1439"/>
                </a:lnTo>
                <a:lnTo>
                  <a:pt x="4998" y="1425"/>
                </a:lnTo>
                <a:lnTo>
                  <a:pt x="4984" y="1410"/>
                </a:lnTo>
                <a:lnTo>
                  <a:pt x="4969" y="1391"/>
                </a:lnTo>
                <a:lnTo>
                  <a:pt x="4955" y="1377"/>
                </a:lnTo>
                <a:lnTo>
                  <a:pt x="4940" y="1358"/>
                </a:lnTo>
                <a:lnTo>
                  <a:pt x="4926" y="1343"/>
                </a:lnTo>
                <a:lnTo>
                  <a:pt x="4912" y="1324"/>
                </a:lnTo>
                <a:lnTo>
                  <a:pt x="4897" y="1310"/>
                </a:lnTo>
                <a:lnTo>
                  <a:pt x="4845" y="1252"/>
                </a:lnTo>
                <a:lnTo>
                  <a:pt x="4787" y="1199"/>
                </a:lnTo>
                <a:lnTo>
                  <a:pt x="4725" y="1151"/>
                </a:lnTo>
                <a:lnTo>
                  <a:pt x="4662" y="1103"/>
                </a:lnTo>
                <a:lnTo>
                  <a:pt x="4595" y="1060"/>
                </a:lnTo>
                <a:lnTo>
                  <a:pt x="4528" y="1012"/>
                </a:lnTo>
                <a:lnTo>
                  <a:pt x="4466" y="969"/>
                </a:lnTo>
                <a:lnTo>
                  <a:pt x="4398" y="926"/>
                </a:lnTo>
                <a:lnTo>
                  <a:pt x="4221" y="806"/>
                </a:lnTo>
                <a:lnTo>
                  <a:pt x="4048" y="681"/>
                </a:lnTo>
                <a:lnTo>
                  <a:pt x="3876" y="561"/>
                </a:lnTo>
                <a:lnTo>
                  <a:pt x="3698" y="441"/>
                </a:lnTo>
                <a:lnTo>
                  <a:pt x="3612" y="388"/>
                </a:lnTo>
                <a:lnTo>
                  <a:pt x="3521" y="336"/>
                </a:lnTo>
                <a:lnTo>
                  <a:pt x="3429" y="283"/>
                </a:lnTo>
                <a:lnTo>
                  <a:pt x="3334" y="235"/>
                </a:lnTo>
                <a:lnTo>
                  <a:pt x="3242" y="187"/>
                </a:lnTo>
                <a:lnTo>
                  <a:pt x="3142" y="149"/>
                </a:lnTo>
                <a:lnTo>
                  <a:pt x="3041" y="110"/>
                </a:lnTo>
                <a:lnTo>
                  <a:pt x="2940" y="77"/>
                </a:lnTo>
                <a:lnTo>
                  <a:pt x="2883" y="62"/>
                </a:lnTo>
                <a:lnTo>
                  <a:pt x="2825" y="48"/>
                </a:lnTo>
                <a:lnTo>
                  <a:pt x="2768" y="38"/>
                </a:lnTo>
                <a:lnTo>
                  <a:pt x="2710" y="29"/>
                </a:lnTo>
                <a:lnTo>
                  <a:pt x="2652" y="19"/>
                </a:lnTo>
                <a:lnTo>
                  <a:pt x="2595" y="14"/>
                </a:lnTo>
                <a:lnTo>
                  <a:pt x="2537" y="5"/>
                </a:lnTo>
                <a:lnTo>
                  <a:pt x="2480" y="0"/>
                </a:lnTo>
                <a:lnTo>
                  <a:pt x="2273" y="0"/>
                </a:lnTo>
                <a:lnTo>
                  <a:pt x="2168" y="9"/>
                </a:lnTo>
                <a:lnTo>
                  <a:pt x="2067" y="19"/>
                </a:lnTo>
                <a:lnTo>
                  <a:pt x="1966" y="33"/>
                </a:lnTo>
                <a:lnTo>
                  <a:pt x="1866" y="48"/>
                </a:lnTo>
                <a:lnTo>
                  <a:pt x="1770" y="67"/>
                </a:lnTo>
                <a:lnTo>
                  <a:pt x="1674" y="91"/>
                </a:lnTo>
                <a:lnTo>
                  <a:pt x="1578" y="115"/>
                </a:lnTo>
                <a:lnTo>
                  <a:pt x="1487" y="144"/>
                </a:lnTo>
                <a:lnTo>
                  <a:pt x="1396" y="177"/>
                </a:lnTo>
                <a:lnTo>
                  <a:pt x="1304" y="216"/>
                </a:lnTo>
                <a:lnTo>
                  <a:pt x="1213" y="254"/>
                </a:lnTo>
                <a:lnTo>
                  <a:pt x="1127" y="297"/>
                </a:lnTo>
                <a:lnTo>
                  <a:pt x="1041" y="345"/>
                </a:lnTo>
                <a:lnTo>
                  <a:pt x="954" y="398"/>
                </a:lnTo>
                <a:lnTo>
                  <a:pt x="868" y="451"/>
                </a:lnTo>
                <a:lnTo>
                  <a:pt x="782" y="508"/>
                </a:lnTo>
                <a:lnTo>
                  <a:pt x="619" y="647"/>
                </a:lnTo>
                <a:lnTo>
                  <a:pt x="556" y="710"/>
                </a:lnTo>
                <a:lnTo>
                  <a:pt x="494" y="772"/>
                </a:lnTo>
                <a:lnTo>
                  <a:pt x="441" y="835"/>
                </a:lnTo>
                <a:lnTo>
                  <a:pt x="388" y="902"/>
                </a:lnTo>
                <a:lnTo>
                  <a:pt x="340" y="969"/>
                </a:lnTo>
                <a:lnTo>
                  <a:pt x="292" y="1036"/>
                </a:lnTo>
                <a:lnTo>
                  <a:pt x="249" y="1103"/>
                </a:lnTo>
                <a:lnTo>
                  <a:pt x="211" y="1175"/>
                </a:lnTo>
                <a:lnTo>
                  <a:pt x="177" y="1247"/>
                </a:lnTo>
                <a:lnTo>
                  <a:pt x="144" y="1319"/>
                </a:lnTo>
                <a:lnTo>
                  <a:pt x="115" y="1396"/>
                </a:lnTo>
                <a:lnTo>
                  <a:pt x="86" y="1473"/>
                </a:lnTo>
                <a:lnTo>
                  <a:pt x="62" y="1554"/>
                </a:lnTo>
                <a:lnTo>
                  <a:pt x="43" y="1636"/>
                </a:lnTo>
                <a:lnTo>
                  <a:pt x="29" y="1722"/>
                </a:lnTo>
                <a:lnTo>
                  <a:pt x="14" y="1809"/>
                </a:lnTo>
                <a:lnTo>
                  <a:pt x="0" y="2024"/>
                </a:lnTo>
                <a:lnTo>
                  <a:pt x="5" y="2106"/>
                </a:lnTo>
                <a:lnTo>
                  <a:pt x="9" y="2188"/>
                </a:lnTo>
                <a:lnTo>
                  <a:pt x="19" y="2264"/>
                </a:lnTo>
                <a:lnTo>
                  <a:pt x="29" y="2341"/>
                </a:lnTo>
                <a:lnTo>
                  <a:pt x="48" y="2418"/>
                </a:lnTo>
                <a:lnTo>
                  <a:pt x="62" y="2490"/>
                </a:lnTo>
                <a:lnTo>
                  <a:pt x="81" y="2562"/>
                </a:lnTo>
                <a:lnTo>
                  <a:pt x="105" y="2634"/>
                </a:lnTo>
                <a:lnTo>
                  <a:pt x="134" y="2701"/>
                </a:lnTo>
                <a:lnTo>
                  <a:pt x="163" y="2773"/>
                </a:lnTo>
                <a:lnTo>
                  <a:pt x="196" y="2840"/>
                </a:lnTo>
                <a:lnTo>
                  <a:pt x="230" y="2907"/>
                </a:lnTo>
                <a:lnTo>
                  <a:pt x="268" y="2974"/>
                </a:lnTo>
                <a:lnTo>
                  <a:pt x="312" y="3042"/>
                </a:lnTo>
                <a:lnTo>
                  <a:pt x="355" y="3109"/>
                </a:lnTo>
                <a:lnTo>
                  <a:pt x="408" y="3176"/>
                </a:lnTo>
                <a:lnTo>
                  <a:pt x="542" y="3329"/>
                </a:lnTo>
                <a:lnTo>
                  <a:pt x="619" y="3397"/>
                </a:lnTo>
                <a:lnTo>
                  <a:pt x="691" y="3464"/>
                </a:lnTo>
                <a:lnTo>
                  <a:pt x="767" y="3521"/>
                </a:lnTo>
                <a:lnTo>
                  <a:pt x="849" y="3579"/>
                </a:lnTo>
                <a:lnTo>
                  <a:pt x="926" y="3636"/>
                </a:lnTo>
                <a:lnTo>
                  <a:pt x="1007" y="3684"/>
                </a:lnTo>
                <a:lnTo>
                  <a:pt x="1089" y="3732"/>
                </a:lnTo>
                <a:lnTo>
                  <a:pt x="1175" y="3776"/>
                </a:lnTo>
                <a:lnTo>
                  <a:pt x="1261" y="3814"/>
                </a:lnTo>
                <a:lnTo>
                  <a:pt x="1348" y="3848"/>
                </a:lnTo>
                <a:lnTo>
                  <a:pt x="1434" y="3881"/>
                </a:lnTo>
                <a:lnTo>
                  <a:pt x="1525" y="3915"/>
                </a:lnTo>
                <a:lnTo>
                  <a:pt x="1621" y="3943"/>
                </a:lnTo>
                <a:lnTo>
                  <a:pt x="1712" y="3967"/>
                </a:lnTo>
                <a:lnTo>
                  <a:pt x="1813" y="3987"/>
                </a:lnTo>
                <a:lnTo>
                  <a:pt x="1909" y="4011"/>
                </a:lnTo>
                <a:lnTo>
                  <a:pt x="2014" y="4020"/>
                </a:lnTo>
                <a:lnTo>
                  <a:pt x="2115" y="4035"/>
                </a:lnTo>
                <a:lnTo>
                  <a:pt x="2211" y="4039"/>
                </a:lnTo>
                <a:lnTo>
                  <a:pt x="2312" y="4044"/>
                </a:lnTo>
                <a:lnTo>
                  <a:pt x="2413" y="4044"/>
                </a:lnTo>
                <a:lnTo>
                  <a:pt x="2508" y="4039"/>
                </a:lnTo>
                <a:lnTo>
                  <a:pt x="2614" y="4035"/>
                </a:lnTo>
                <a:lnTo>
                  <a:pt x="2715" y="4020"/>
                </a:lnTo>
                <a:lnTo>
                  <a:pt x="2801" y="4001"/>
                </a:lnTo>
                <a:lnTo>
                  <a:pt x="2883" y="3982"/>
                </a:lnTo>
                <a:lnTo>
                  <a:pt x="2964" y="3958"/>
                </a:lnTo>
                <a:lnTo>
                  <a:pt x="3041" y="3934"/>
                </a:lnTo>
                <a:lnTo>
                  <a:pt x="3122" y="3910"/>
                </a:lnTo>
                <a:lnTo>
                  <a:pt x="3199" y="3876"/>
                </a:lnTo>
                <a:lnTo>
                  <a:pt x="3276" y="3843"/>
                </a:lnTo>
                <a:lnTo>
                  <a:pt x="3358" y="3804"/>
                </a:lnTo>
                <a:lnTo>
                  <a:pt x="3492" y="3732"/>
                </a:lnTo>
                <a:lnTo>
                  <a:pt x="3626" y="3651"/>
                </a:lnTo>
                <a:lnTo>
                  <a:pt x="3756" y="3564"/>
                </a:lnTo>
                <a:lnTo>
                  <a:pt x="3885" y="3478"/>
                </a:lnTo>
                <a:lnTo>
                  <a:pt x="4015" y="3392"/>
                </a:lnTo>
                <a:lnTo>
                  <a:pt x="4144" y="3301"/>
                </a:lnTo>
                <a:lnTo>
                  <a:pt x="4269" y="3209"/>
                </a:lnTo>
                <a:lnTo>
                  <a:pt x="4398" y="3118"/>
                </a:lnTo>
                <a:lnTo>
                  <a:pt x="4466" y="3075"/>
                </a:lnTo>
                <a:lnTo>
                  <a:pt x="4528" y="3032"/>
                </a:lnTo>
                <a:lnTo>
                  <a:pt x="4595" y="2989"/>
                </a:lnTo>
                <a:lnTo>
                  <a:pt x="4662" y="2946"/>
                </a:lnTo>
                <a:lnTo>
                  <a:pt x="4725" y="2898"/>
                </a:lnTo>
                <a:lnTo>
                  <a:pt x="4787" y="2850"/>
                </a:lnTo>
                <a:lnTo>
                  <a:pt x="4845" y="2797"/>
                </a:lnTo>
                <a:lnTo>
                  <a:pt x="4897" y="2739"/>
                </a:lnTo>
                <a:lnTo>
                  <a:pt x="4907" y="2725"/>
                </a:lnTo>
                <a:lnTo>
                  <a:pt x="4921" y="2715"/>
                </a:lnTo>
                <a:lnTo>
                  <a:pt x="4931" y="2701"/>
                </a:lnTo>
                <a:lnTo>
                  <a:pt x="4940" y="2691"/>
                </a:lnTo>
                <a:lnTo>
                  <a:pt x="4950" y="2677"/>
                </a:lnTo>
                <a:lnTo>
                  <a:pt x="4960" y="2662"/>
                </a:lnTo>
                <a:lnTo>
                  <a:pt x="4969" y="2653"/>
                </a:lnTo>
                <a:lnTo>
                  <a:pt x="4984" y="2638"/>
                </a:lnTo>
                <a:lnTo>
                  <a:pt x="5041" y="2586"/>
                </a:lnTo>
                <a:lnTo>
                  <a:pt x="5108" y="2538"/>
                </a:lnTo>
                <a:lnTo>
                  <a:pt x="5180" y="2485"/>
                </a:lnTo>
                <a:lnTo>
                  <a:pt x="5252" y="2427"/>
                </a:lnTo>
                <a:lnTo>
                  <a:pt x="5291" y="2394"/>
                </a:lnTo>
                <a:lnTo>
                  <a:pt x="5329" y="2355"/>
                </a:lnTo>
                <a:lnTo>
                  <a:pt x="5372" y="2312"/>
                </a:lnTo>
                <a:lnTo>
                  <a:pt x="5411" y="2269"/>
                </a:lnTo>
                <a:lnTo>
                  <a:pt x="5449" y="2216"/>
                </a:lnTo>
                <a:lnTo>
                  <a:pt x="5487" y="2159"/>
                </a:lnTo>
                <a:lnTo>
                  <a:pt x="5521" y="2096"/>
                </a:lnTo>
                <a:lnTo>
                  <a:pt x="5559" y="2024"/>
                </a:lnTo>
              </a:path>
            </a:pathLst>
          </a:custGeom>
          <a:solidFill>
            <a:srgbClr val="FFC0B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49187" name="Freeform 3"/>
          <p:cNvSpPr>
            <a:spLocks/>
          </p:cNvSpPr>
          <p:nvPr/>
        </p:nvSpPr>
        <p:spPr bwMode="auto">
          <a:xfrm>
            <a:off x="5199063" y="4675188"/>
            <a:ext cx="1735137" cy="839787"/>
          </a:xfrm>
          <a:custGeom>
            <a:avLst/>
            <a:gdLst>
              <a:gd name="T0" fmla="*/ 5393 w 9111"/>
              <a:gd name="T1" fmla="*/ 1737 h 4399"/>
              <a:gd name="T2" fmla="*/ 5225 w 9111"/>
              <a:gd name="T3" fmla="*/ 1641 h 4399"/>
              <a:gd name="T4" fmla="*/ 5143 w 9111"/>
              <a:gd name="T5" fmla="*/ 1569 h 4399"/>
              <a:gd name="T6" fmla="*/ 5009 w 9111"/>
              <a:gd name="T7" fmla="*/ 1420 h 4399"/>
              <a:gd name="T8" fmla="*/ 4774 w 9111"/>
              <a:gd name="T9" fmla="*/ 1238 h 4399"/>
              <a:gd name="T10" fmla="*/ 4573 w 9111"/>
              <a:gd name="T11" fmla="*/ 1103 h 4399"/>
              <a:gd name="T12" fmla="*/ 3997 w 9111"/>
              <a:gd name="T13" fmla="*/ 696 h 4399"/>
              <a:gd name="T14" fmla="*/ 3723 w 9111"/>
              <a:gd name="T15" fmla="*/ 523 h 4399"/>
              <a:gd name="T16" fmla="*/ 3536 w 9111"/>
              <a:gd name="T17" fmla="*/ 422 h 4399"/>
              <a:gd name="T18" fmla="*/ 3248 w 9111"/>
              <a:gd name="T19" fmla="*/ 297 h 4399"/>
              <a:gd name="T20" fmla="*/ 2812 w 9111"/>
              <a:gd name="T21" fmla="*/ 187 h 4399"/>
              <a:gd name="T22" fmla="*/ 1967 w 9111"/>
              <a:gd name="T23" fmla="*/ 235 h 4399"/>
              <a:gd name="T24" fmla="*/ 1224 w 9111"/>
              <a:gd name="T25" fmla="*/ 508 h 4399"/>
              <a:gd name="T26" fmla="*/ 643 w 9111"/>
              <a:gd name="T27" fmla="*/ 969 h 4399"/>
              <a:gd name="T28" fmla="*/ 279 w 9111"/>
              <a:gd name="T29" fmla="*/ 1578 h 4399"/>
              <a:gd name="T30" fmla="*/ 178 w 9111"/>
              <a:gd name="T31" fmla="*/ 2308 h 4399"/>
              <a:gd name="T32" fmla="*/ 360 w 9111"/>
              <a:gd name="T33" fmla="*/ 3008 h 4399"/>
              <a:gd name="T34" fmla="*/ 792 w 9111"/>
              <a:gd name="T35" fmla="*/ 3579 h 4399"/>
              <a:gd name="T36" fmla="*/ 1420 w 9111"/>
              <a:gd name="T37" fmla="*/ 3987 h 4399"/>
              <a:gd name="T38" fmla="*/ 2202 w 9111"/>
              <a:gd name="T39" fmla="*/ 4203 h 4399"/>
              <a:gd name="T40" fmla="*/ 3186 w 9111"/>
              <a:gd name="T41" fmla="*/ 4126 h 4399"/>
              <a:gd name="T42" fmla="*/ 3479 w 9111"/>
              <a:gd name="T43" fmla="*/ 4006 h 4399"/>
              <a:gd name="T44" fmla="*/ 3651 w 9111"/>
              <a:gd name="T45" fmla="*/ 3915 h 4399"/>
              <a:gd name="T46" fmla="*/ 3848 w 9111"/>
              <a:gd name="T47" fmla="*/ 3800 h 4399"/>
              <a:gd name="T48" fmla="*/ 4198 w 9111"/>
              <a:gd name="T49" fmla="*/ 3560 h 4399"/>
              <a:gd name="T50" fmla="*/ 4702 w 9111"/>
              <a:gd name="T51" fmla="*/ 3209 h 4399"/>
              <a:gd name="T52" fmla="*/ 5081 w 9111"/>
              <a:gd name="T53" fmla="*/ 2902 h 4399"/>
              <a:gd name="T54" fmla="*/ 5153 w 9111"/>
              <a:gd name="T55" fmla="*/ 2816 h 4399"/>
              <a:gd name="T56" fmla="*/ 5244 w 9111"/>
              <a:gd name="T57" fmla="*/ 2744 h 4399"/>
              <a:gd name="T58" fmla="*/ 5570 w 9111"/>
              <a:gd name="T59" fmla="*/ 2591 h 4399"/>
              <a:gd name="T60" fmla="*/ 9015 w 9111"/>
              <a:gd name="T61" fmla="*/ 2710 h 4399"/>
              <a:gd name="T62" fmla="*/ 5594 w 9111"/>
              <a:gd name="T63" fmla="*/ 2773 h 4399"/>
              <a:gd name="T64" fmla="*/ 5388 w 9111"/>
              <a:gd name="T65" fmla="*/ 2859 h 4399"/>
              <a:gd name="T66" fmla="*/ 5254 w 9111"/>
              <a:gd name="T67" fmla="*/ 2970 h 4399"/>
              <a:gd name="T68" fmla="*/ 5100 w 9111"/>
              <a:gd name="T69" fmla="*/ 3133 h 4399"/>
              <a:gd name="T70" fmla="*/ 4875 w 9111"/>
              <a:gd name="T71" fmla="*/ 3305 h 4399"/>
              <a:gd name="T72" fmla="*/ 4668 w 9111"/>
              <a:gd name="T73" fmla="*/ 3440 h 4399"/>
              <a:gd name="T74" fmla="*/ 4093 w 9111"/>
              <a:gd name="T75" fmla="*/ 3848 h 4399"/>
              <a:gd name="T76" fmla="*/ 3810 w 9111"/>
              <a:gd name="T77" fmla="*/ 4025 h 4399"/>
              <a:gd name="T78" fmla="*/ 3613 w 9111"/>
              <a:gd name="T79" fmla="*/ 4135 h 4399"/>
              <a:gd name="T80" fmla="*/ 2917 w 9111"/>
              <a:gd name="T81" fmla="*/ 4370 h 4399"/>
              <a:gd name="T82" fmla="*/ 2178 w 9111"/>
              <a:gd name="T83" fmla="*/ 4375 h 4399"/>
              <a:gd name="T84" fmla="*/ 1353 w 9111"/>
              <a:gd name="T85" fmla="*/ 4150 h 4399"/>
              <a:gd name="T86" fmla="*/ 672 w 9111"/>
              <a:gd name="T87" fmla="*/ 3704 h 4399"/>
              <a:gd name="T88" fmla="*/ 202 w 9111"/>
              <a:gd name="T89" fmla="*/ 3085 h 4399"/>
              <a:gd name="T90" fmla="*/ 0 w 9111"/>
              <a:gd name="T91" fmla="*/ 2317 h 4399"/>
              <a:gd name="T92" fmla="*/ 115 w 9111"/>
              <a:gd name="T93" fmla="*/ 1521 h 4399"/>
              <a:gd name="T94" fmla="*/ 514 w 9111"/>
              <a:gd name="T95" fmla="*/ 854 h 4399"/>
              <a:gd name="T96" fmla="*/ 1137 w 9111"/>
              <a:gd name="T97" fmla="*/ 355 h 4399"/>
              <a:gd name="T98" fmla="*/ 1929 w 9111"/>
              <a:gd name="T99" fmla="*/ 62 h 4399"/>
              <a:gd name="T100" fmla="*/ 2745 w 9111"/>
              <a:gd name="T101" fmla="*/ 5 h 4399"/>
              <a:gd name="T102" fmla="*/ 3517 w 9111"/>
              <a:gd name="T103" fmla="*/ 216 h 4399"/>
              <a:gd name="T104" fmla="*/ 3709 w 9111"/>
              <a:gd name="T105" fmla="*/ 317 h 4399"/>
              <a:gd name="T106" fmla="*/ 3944 w 9111"/>
              <a:gd name="T107" fmla="*/ 456 h 4399"/>
              <a:gd name="T108" fmla="*/ 4606 w 9111"/>
              <a:gd name="T109" fmla="*/ 916 h 4399"/>
              <a:gd name="T110" fmla="*/ 5038 w 9111"/>
              <a:gd name="T111" fmla="*/ 1214 h 4399"/>
              <a:gd name="T112" fmla="*/ 5187 w 9111"/>
              <a:gd name="T113" fmla="*/ 1348 h 4399"/>
              <a:gd name="T114" fmla="*/ 5244 w 9111"/>
              <a:gd name="T115" fmla="*/ 1415 h 4399"/>
              <a:gd name="T116" fmla="*/ 5345 w 9111"/>
              <a:gd name="T117" fmla="*/ 1516 h 4399"/>
              <a:gd name="T118" fmla="*/ 5537 w 9111"/>
              <a:gd name="T119" fmla="*/ 1607 h 4399"/>
              <a:gd name="T120" fmla="*/ 5734 w 9111"/>
              <a:gd name="T121" fmla="*/ 1679 h 4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111" h="4399">
                <a:moveTo>
                  <a:pt x="5734" y="1861"/>
                </a:moveTo>
                <a:lnTo>
                  <a:pt x="5676" y="1842"/>
                </a:lnTo>
                <a:lnTo>
                  <a:pt x="5618" y="1823"/>
                </a:lnTo>
                <a:lnTo>
                  <a:pt x="5561" y="1804"/>
                </a:lnTo>
                <a:lnTo>
                  <a:pt x="5503" y="1780"/>
                </a:lnTo>
                <a:lnTo>
                  <a:pt x="5446" y="1761"/>
                </a:lnTo>
                <a:lnTo>
                  <a:pt x="5393" y="1737"/>
                </a:lnTo>
                <a:lnTo>
                  <a:pt x="5335" y="1708"/>
                </a:lnTo>
                <a:lnTo>
                  <a:pt x="5283" y="1684"/>
                </a:lnTo>
                <a:lnTo>
                  <a:pt x="5268" y="1674"/>
                </a:lnTo>
                <a:lnTo>
                  <a:pt x="5259" y="1665"/>
                </a:lnTo>
                <a:lnTo>
                  <a:pt x="5244" y="1660"/>
                </a:lnTo>
                <a:lnTo>
                  <a:pt x="5235" y="1650"/>
                </a:lnTo>
                <a:lnTo>
                  <a:pt x="5225" y="1641"/>
                </a:lnTo>
                <a:lnTo>
                  <a:pt x="5211" y="1636"/>
                </a:lnTo>
                <a:lnTo>
                  <a:pt x="5201" y="1626"/>
                </a:lnTo>
                <a:lnTo>
                  <a:pt x="5191" y="1617"/>
                </a:lnTo>
                <a:lnTo>
                  <a:pt x="5177" y="1602"/>
                </a:lnTo>
                <a:lnTo>
                  <a:pt x="5167" y="1593"/>
                </a:lnTo>
                <a:lnTo>
                  <a:pt x="5153" y="1578"/>
                </a:lnTo>
                <a:lnTo>
                  <a:pt x="5143" y="1569"/>
                </a:lnTo>
                <a:lnTo>
                  <a:pt x="5134" y="1554"/>
                </a:lnTo>
                <a:lnTo>
                  <a:pt x="5119" y="1545"/>
                </a:lnTo>
                <a:lnTo>
                  <a:pt x="5110" y="1530"/>
                </a:lnTo>
                <a:lnTo>
                  <a:pt x="5100" y="1516"/>
                </a:lnTo>
                <a:lnTo>
                  <a:pt x="5071" y="1482"/>
                </a:lnTo>
                <a:lnTo>
                  <a:pt x="5043" y="1454"/>
                </a:lnTo>
                <a:lnTo>
                  <a:pt x="5009" y="1420"/>
                </a:lnTo>
                <a:lnTo>
                  <a:pt x="4980" y="1391"/>
                </a:lnTo>
                <a:lnTo>
                  <a:pt x="4947" y="1362"/>
                </a:lnTo>
                <a:lnTo>
                  <a:pt x="4913" y="1338"/>
                </a:lnTo>
                <a:lnTo>
                  <a:pt x="4875" y="1310"/>
                </a:lnTo>
                <a:lnTo>
                  <a:pt x="4841" y="1286"/>
                </a:lnTo>
                <a:lnTo>
                  <a:pt x="4803" y="1257"/>
                </a:lnTo>
                <a:lnTo>
                  <a:pt x="4774" y="1238"/>
                </a:lnTo>
                <a:lnTo>
                  <a:pt x="4745" y="1218"/>
                </a:lnTo>
                <a:lnTo>
                  <a:pt x="4716" y="1199"/>
                </a:lnTo>
                <a:lnTo>
                  <a:pt x="4688" y="1180"/>
                </a:lnTo>
                <a:lnTo>
                  <a:pt x="4659" y="1161"/>
                </a:lnTo>
                <a:lnTo>
                  <a:pt x="4630" y="1142"/>
                </a:lnTo>
                <a:lnTo>
                  <a:pt x="4601" y="1123"/>
                </a:lnTo>
                <a:lnTo>
                  <a:pt x="4573" y="1103"/>
                </a:lnTo>
                <a:lnTo>
                  <a:pt x="4491" y="1046"/>
                </a:lnTo>
                <a:lnTo>
                  <a:pt x="4405" y="988"/>
                </a:lnTo>
                <a:lnTo>
                  <a:pt x="4323" y="931"/>
                </a:lnTo>
                <a:lnTo>
                  <a:pt x="4241" y="873"/>
                </a:lnTo>
                <a:lnTo>
                  <a:pt x="4160" y="811"/>
                </a:lnTo>
                <a:lnTo>
                  <a:pt x="4078" y="753"/>
                </a:lnTo>
                <a:lnTo>
                  <a:pt x="3997" y="696"/>
                </a:lnTo>
                <a:lnTo>
                  <a:pt x="3910" y="643"/>
                </a:lnTo>
                <a:lnTo>
                  <a:pt x="3882" y="619"/>
                </a:lnTo>
                <a:lnTo>
                  <a:pt x="3848" y="600"/>
                </a:lnTo>
                <a:lnTo>
                  <a:pt x="3819" y="580"/>
                </a:lnTo>
                <a:lnTo>
                  <a:pt x="3786" y="561"/>
                </a:lnTo>
                <a:lnTo>
                  <a:pt x="3757" y="542"/>
                </a:lnTo>
                <a:lnTo>
                  <a:pt x="3723" y="523"/>
                </a:lnTo>
                <a:lnTo>
                  <a:pt x="3690" y="504"/>
                </a:lnTo>
                <a:lnTo>
                  <a:pt x="3661" y="484"/>
                </a:lnTo>
                <a:lnTo>
                  <a:pt x="3637" y="475"/>
                </a:lnTo>
                <a:lnTo>
                  <a:pt x="3608" y="460"/>
                </a:lnTo>
                <a:lnTo>
                  <a:pt x="3584" y="446"/>
                </a:lnTo>
                <a:lnTo>
                  <a:pt x="3560" y="432"/>
                </a:lnTo>
                <a:lnTo>
                  <a:pt x="3536" y="422"/>
                </a:lnTo>
                <a:lnTo>
                  <a:pt x="3512" y="408"/>
                </a:lnTo>
                <a:lnTo>
                  <a:pt x="3488" y="398"/>
                </a:lnTo>
                <a:lnTo>
                  <a:pt x="3464" y="384"/>
                </a:lnTo>
                <a:lnTo>
                  <a:pt x="3325" y="326"/>
                </a:lnTo>
                <a:lnTo>
                  <a:pt x="3301" y="317"/>
                </a:lnTo>
                <a:lnTo>
                  <a:pt x="3272" y="302"/>
                </a:lnTo>
                <a:lnTo>
                  <a:pt x="3248" y="297"/>
                </a:lnTo>
                <a:lnTo>
                  <a:pt x="3220" y="288"/>
                </a:lnTo>
                <a:lnTo>
                  <a:pt x="3196" y="278"/>
                </a:lnTo>
                <a:lnTo>
                  <a:pt x="3167" y="269"/>
                </a:lnTo>
                <a:lnTo>
                  <a:pt x="3138" y="259"/>
                </a:lnTo>
                <a:lnTo>
                  <a:pt x="3114" y="249"/>
                </a:lnTo>
                <a:lnTo>
                  <a:pt x="2965" y="216"/>
                </a:lnTo>
                <a:lnTo>
                  <a:pt x="2812" y="187"/>
                </a:lnTo>
                <a:lnTo>
                  <a:pt x="2653" y="177"/>
                </a:lnTo>
                <a:lnTo>
                  <a:pt x="2567" y="173"/>
                </a:lnTo>
                <a:lnTo>
                  <a:pt x="2442" y="177"/>
                </a:lnTo>
                <a:lnTo>
                  <a:pt x="2322" y="182"/>
                </a:lnTo>
                <a:lnTo>
                  <a:pt x="2202" y="197"/>
                </a:lnTo>
                <a:lnTo>
                  <a:pt x="2082" y="216"/>
                </a:lnTo>
                <a:lnTo>
                  <a:pt x="1967" y="235"/>
                </a:lnTo>
                <a:lnTo>
                  <a:pt x="1852" y="264"/>
                </a:lnTo>
                <a:lnTo>
                  <a:pt x="1742" y="293"/>
                </a:lnTo>
                <a:lnTo>
                  <a:pt x="1631" y="326"/>
                </a:lnTo>
                <a:lnTo>
                  <a:pt x="1526" y="369"/>
                </a:lnTo>
                <a:lnTo>
                  <a:pt x="1420" y="412"/>
                </a:lnTo>
                <a:lnTo>
                  <a:pt x="1320" y="460"/>
                </a:lnTo>
                <a:lnTo>
                  <a:pt x="1224" y="508"/>
                </a:lnTo>
                <a:lnTo>
                  <a:pt x="1133" y="566"/>
                </a:lnTo>
                <a:lnTo>
                  <a:pt x="1041" y="624"/>
                </a:lnTo>
                <a:lnTo>
                  <a:pt x="955" y="686"/>
                </a:lnTo>
                <a:lnTo>
                  <a:pt x="869" y="753"/>
                </a:lnTo>
                <a:lnTo>
                  <a:pt x="792" y="820"/>
                </a:lnTo>
                <a:lnTo>
                  <a:pt x="715" y="892"/>
                </a:lnTo>
                <a:lnTo>
                  <a:pt x="643" y="969"/>
                </a:lnTo>
                <a:lnTo>
                  <a:pt x="581" y="1051"/>
                </a:lnTo>
                <a:lnTo>
                  <a:pt x="518" y="1132"/>
                </a:lnTo>
                <a:lnTo>
                  <a:pt x="461" y="1214"/>
                </a:lnTo>
                <a:lnTo>
                  <a:pt x="408" y="1305"/>
                </a:lnTo>
                <a:lnTo>
                  <a:pt x="360" y="1391"/>
                </a:lnTo>
                <a:lnTo>
                  <a:pt x="317" y="1487"/>
                </a:lnTo>
                <a:lnTo>
                  <a:pt x="279" y="1578"/>
                </a:lnTo>
                <a:lnTo>
                  <a:pt x="250" y="1679"/>
                </a:lnTo>
                <a:lnTo>
                  <a:pt x="221" y="1780"/>
                </a:lnTo>
                <a:lnTo>
                  <a:pt x="202" y="1881"/>
                </a:lnTo>
                <a:lnTo>
                  <a:pt x="187" y="1986"/>
                </a:lnTo>
                <a:lnTo>
                  <a:pt x="178" y="2092"/>
                </a:lnTo>
                <a:lnTo>
                  <a:pt x="173" y="2197"/>
                </a:lnTo>
                <a:lnTo>
                  <a:pt x="178" y="2308"/>
                </a:lnTo>
                <a:lnTo>
                  <a:pt x="187" y="2413"/>
                </a:lnTo>
                <a:lnTo>
                  <a:pt x="202" y="2519"/>
                </a:lnTo>
                <a:lnTo>
                  <a:pt x="221" y="2619"/>
                </a:lnTo>
                <a:lnTo>
                  <a:pt x="250" y="2720"/>
                </a:lnTo>
                <a:lnTo>
                  <a:pt x="279" y="2816"/>
                </a:lnTo>
                <a:lnTo>
                  <a:pt x="317" y="2912"/>
                </a:lnTo>
                <a:lnTo>
                  <a:pt x="360" y="3008"/>
                </a:lnTo>
                <a:lnTo>
                  <a:pt x="408" y="3094"/>
                </a:lnTo>
                <a:lnTo>
                  <a:pt x="461" y="3185"/>
                </a:lnTo>
                <a:lnTo>
                  <a:pt x="518" y="3267"/>
                </a:lnTo>
                <a:lnTo>
                  <a:pt x="581" y="3349"/>
                </a:lnTo>
                <a:lnTo>
                  <a:pt x="643" y="3430"/>
                </a:lnTo>
                <a:lnTo>
                  <a:pt x="715" y="3502"/>
                </a:lnTo>
                <a:lnTo>
                  <a:pt x="792" y="3579"/>
                </a:lnTo>
                <a:lnTo>
                  <a:pt x="869" y="3646"/>
                </a:lnTo>
                <a:lnTo>
                  <a:pt x="955" y="3713"/>
                </a:lnTo>
                <a:lnTo>
                  <a:pt x="1041" y="3776"/>
                </a:lnTo>
                <a:lnTo>
                  <a:pt x="1133" y="3833"/>
                </a:lnTo>
                <a:lnTo>
                  <a:pt x="1224" y="3891"/>
                </a:lnTo>
                <a:lnTo>
                  <a:pt x="1320" y="3939"/>
                </a:lnTo>
                <a:lnTo>
                  <a:pt x="1420" y="3987"/>
                </a:lnTo>
                <a:lnTo>
                  <a:pt x="1526" y="4030"/>
                </a:lnTo>
                <a:lnTo>
                  <a:pt x="1631" y="4073"/>
                </a:lnTo>
                <a:lnTo>
                  <a:pt x="1742" y="4107"/>
                </a:lnTo>
                <a:lnTo>
                  <a:pt x="1852" y="4135"/>
                </a:lnTo>
                <a:lnTo>
                  <a:pt x="1967" y="4164"/>
                </a:lnTo>
                <a:lnTo>
                  <a:pt x="2082" y="4183"/>
                </a:lnTo>
                <a:lnTo>
                  <a:pt x="2202" y="4203"/>
                </a:lnTo>
                <a:lnTo>
                  <a:pt x="2322" y="4217"/>
                </a:lnTo>
                <a:lnTo>
                  <a:pt x="2442" y="4222"/>
                </a:lnTo>
                <a:lnTo>
                  <a:pt x="2567" y="4227"/>
                </a:lnTo>
                <a:lnTo>
                  <a:pt x="2730" y="4217"/>
                </a:lnTo>
                <a:lnTo>
                  <a:pt x="2889" y="4198"/>
                </a:lnTo>
                <a:lnTo>
                  <a:pt x="3042" y="4169"/>
                </a:lnTo>
                <a:lnTo>
                  <a:pt x="3186" y="4126"/>
                </a:lnTo>
                <a:lnTo>
                  <a:pt x="3325" y="4073"/>
                </a:lnTo>
                <a:lnTo>
                  <a:pt x="3349" y="4063"/>
                </a:lnTo>
                <a:lnTo>
                  <a:pt x="3378" y="4054"/>
                </a:lnTo>
                <a:lnTo>
                  <a:pt x="3402" y="4039"/>
                </a:lnTo>
                <a:lnTo>
                  <a:pt x="3426" y="4030"/>
                </a:lnTo>
                <a:lnTo>
                  <a:pt x="3455" y="4020"/>
                </a:lnTo>
                <a:lnTo>
                  <a:pt x="3479" y="4006"/>
                </a:lnTo>
                <a:lnTo>
                  <a:pt x="3503" y="3996"/>
                </a:lnTo>
                <a:lnTo>
                  <a:pt x="3527" y="3982"/>
                </a:lnTo>
                <a:lnTo>
                  <a:pt x="3555" y="3967"/>
                </a:lnTo>
                <a:lnTo>
                  <a:pt x="3579" y="3958"/>
                </a:lnTo>
                <a:lnTo>
                  <a:pt x="3603" y="3943"/>
                </a:lnTo>
                <a:lnTo>
                  <a:pt x="3627" y="3929"/>
                </a:lnTo>
                <a:lnTo>
                  <a:pt x="3651" y="3915"/>
                </a:lnTo>
                <a:lnTo>
                  <a:pt x="3675" y="3905"/>
                </a:lnTo>
                <a:lnTo>
                  <a:pt x="3699" y="3891"/>
                </a:lnTo>
                <a:lnTo>
                  <a:pt x="3723" y="3876"/>
                </a:lnTo>
                <a:lnTo>
                  <a:pt x="3757" y="3857"/>
                </a:lnTo>
                <a:lnTo>
                  <a:pt x="3786" y="3838"/>
                </a:lnTo>
                <a:lnTo>
                  <a:pt x="3819" y="3819"/>
                </a:lnTo>
                <a:lnTo>
                  <a:pt x="3848" y="3800"/>
                </a:lnTo>
                <a:lnTo>
                  <a:pt x="3882" y="3776"/>
                </a:lnTo>
                <a:lnTo>
                  <a:pt x="3910" y="3756"/>
                </a:lnTo>
                <a:lnTo>
                  <a:pt x="3944" y="3737"/>
                </a:lnTo>
                <a:lnTo>
                  <a:pt x="3973" y="3718"/>
                </a:lnTo>
                <a:lnTo>
                  <a:pt x="4050" y="3665"/>
                </a:lnTo>
                <a:lnTo>
                  <a:pt x="4122" y="3612"/>
                </a:lnTo>
                <a:lnTo>
                  <a:pt x="4198" y="3560"/>
                </a:lnTo>
                <a:lnTo>
                  <a:pt x="4270" y="3507"/>
                </a:lnTo>
                <a:lnTo>
                  <a:pt x="4347" y="3454"/>
                </a:lnTo>
                <a:lnTo>
                  <a:pt x="4424" y="3401"/>
                </a:lnTo>
                <a:lnTo>
                  <a:pt x="4496" y="3349"/>
                </a:lnTo>
                <a:lnTo>
                  <a:pt x="4573" y="3296"/>
                </a:lnTo>
                <a:lnTo>
                  <a:pt x="4640" y="3253"/>
                </a:lnTo>
                <a:lnTo>
                  <a:pt x="4702" y="3209"/>
                </a:lnTo>
                <a:lnTo>
                  <a:pt x="4769" y="3166"/>
                </a:lnTo>
                <a:lnTo>
                  <a:pt x="4836" y="3118"/>
                </a:lnTo>
                <a:lnTo>
                  <a:pt x="4899" y="3075"/>
                </a:lnTo>
                <a:lnTo>
                  <a:pt x="4961" y="3022"/>
                </a:lnTo>
                <a:lnTo>
                  <a:pt x="5019" y="2970"/>
                </a:lnTo>
                <a:lnTo>
                  <a:pt x="5071" y="2917"/>
                </a:lnTo>
                <a:lnTo>
                  <a:pt x="5081" y="2902"/>
                </a:lnTo>
                <a:lnTo>
                  <a:pt x="5091" y="2888"/>
                </a:lnTo>
                <a:lnTo>
                  <a:pt x="5105" y="2878"/>
                </a:lnTo>
                <a:lnTo>
                  <a:pt x="5115" y="2864"/>
                </a:lnTo>
                <a:lnTo>
                  <a:pt x="5124" y="2854"/>
                </a:lnTo>
                <a:lnTo>
                  <a:pt x="5134" y="2840"/>
                </a:lnTo>
                <a:lnTo>
                  <a:pt x="5143" y="2830"/>
                </a:lnTo>
                <a:lnTo>
                  <a:pt x="5153" y="2816"/>
                </a:lnTo>
                <a:lnTo>
                  <a:pt x="5167" y="2806"/>
                </a:lnTo>
                <a:lnTo>
                  <a:pt x="5177" y="2792"/>
                </a:lnTo>
                <a:lnTo>
                  <a:pt x="5191" y="2782"/>
                </a:lnTo>
                <a:lnTo>
                  <a:pt x="5201" y="2773"/>
                </a:lnTo>
                <a:lnTo>
                  <a:pt x="5215" y="2763"/>
                </a:lnTo>
                <a:lnTo>
                  <a:pt x="5230" y="2754"/>
                </a:lnTo>
                <a:lnTo>
                  <a:pt x="5244" y="2744"/>
                </a:lnTo>
                <a:lnTo>
                  <a:pt x="5254" y="2734"/>
                </a:lnTo>
                <a:lnTo>
                  <a:pt x="5311" y="2701"/>
                </a:lnTo>
                <a:lnTo>
                  <a:pt x="5364" y="2677"/>
                </a:lnTo>
                <a:lnTo>
                  <a:pt x="5417" y="2653"/>
                </a:lnTo>
                <a:lnTo>
                  <a:pt x="5470" y="2634"/>
                </a:lnTo>
                <a:lnTo>
                  <a:pt x="5518" y="2610"/>
                </a:lnTo>
                <a:lnTo>
                  <a:pt x="5570" y="2591"/>
                </a:lnTo>
                <a:lnTo>
                  <a:pt x="5623" y="2571"/>
                </a:lnTo>
                <a:lnTo>
                  <a:pt x="5681" y="2552"/>
                </a:lnTo>
                <a:lnTo>
                  <a:pt x="5734" y="2538"/>
                </a:lnTo>
                <a:lnTo>
                  <a:pt x="9015" y="2538"/>
                </a:lnTo>
                <a:lnTo>
                  <a:pt x="9111" y="2514"/>
                </a:lnTo>
                <a:lnTo>
                  <a:pt x="9111" y="2734"/>
                </a:lnTo>
                <a:lnTo>
                  <a:pt x="9015" y="2710"/>
                </a:lnTo>
                <a:lnTo>
                  <a:pt x="5762" y="2710"/>
                </a:lnTo>
                <a:lnTo>
                  <a:pt x="5734" y="2720"/>
                </a:lnTo>
                <a:lnTo>
                  <a:pt x="5705" y="2730"/>
                </a:lnTo>
                <a:lnTo>
                  <a:pt x="5676" y="2739"/>
                </a:lnTo>
                <a:lnTo>
                  <a:pt x="5647" y="2749"/>
                </a:lnTo>
                <a:lnTo>
                  <a:pt x="5618" y="2758"/>
                </a:lnTo>
                <a:lnTo>
                  <a:pt x="5594" y="2773"/>
                </a:lnTo>
                <a:lnTo>
                  <a:pt x="5566" y="2782"/>
                </a:lnTo>
                <a:lnTo>
                  <a:pt x="5537" y="2792"/>
                </a:lnTo>
                <a:lnTo>
                  <a:pt x="5508" y="2802"/>
                </a:lnTo>
                <a:lnTo>
                  <a:pt x="5475" y="2816"/>
                </a:lnTo>
                <a:lnTo>
                  <a:pt x="5446" y="2830"/>
                </a:lnTo>
                <a:lnTo>
                  <a:pt x="5417" y="2845"/>
                </a:lnTo>
                <a:lnTo>
                  <a:pt x="5388" y="2859"/>
                </a:lnTo>
                <a:lnTo>
                  <a:pt x="5359" y="2874"/>
                </a:lnTo>
                <a:lnTo>
                  <a:pt x="5331" y="2893"/>
                </a:lnTo>
                <a:lnTo>
                  <a:pt x="5307" y="2912"/>
                </a:lnTo>
                <a:lnTo>
                  <a:pt x="5292" y="2926"/>
                </a:lnTo>
                <a:lnTo>
                  <a:pt x="5278" y="2941"/>
                </a:lnTo>
                <a:lnTo>
                  <a:pt x="5263" y="2955"/>
                </a:lnTo>
                <a:lnTo>
                  <a:pt x="5254" y="2970"/>
                </a:lnTo>
                <a:lnTo>
                  <a:pt x="5239" y="2984"/>
                </a:lnTo>
                <a:lnTo>
                  <a:pt x="5230" y="2998"/>
                </a:lnTo>
                <a:lnTo>
                  <a:pt x="5215" y="3018"/>
                </a:lnTo>
                <a:lnTo>
                  <a:pt x="5201" y="3032"/>
                </a:lnTo>
                <a:lnTo>
                  <a:pt x="5163" y="3075"/>
                </a:lnTo>
                <a:lnTo>
                  <a:pt x="5134" y="3104"/>
                </a:lnTo>
                <a:lnTo>
                  <a:pt x="5100" y="3133"/>
                </a:lnTo>
                <a:lnTo>
                  <a:pt x="5071" y="3157"/>
                </a:lnTo>
                <a:lnTo>
                  <a:pt x="5038" y="3185"/>
                </a:lnTo>
                <a:lnTo>
                  <a:pt x="5004" y="3209"/>
                </a:lnTo>
                <a:lnTo>
                  <a:pt x="4971" y="3233"/>
                </a:lnTo>
                <a:lnTo>
                  <a:pt x="4937" y="3257"/>
                </a:lnTo>
                <a:lnTo>
                  <a:pt x="4904" y="3286"/>
                </a:lnTo>
                <a:lnTo>
                  <a:pt x="4875" y="3305"/>
                </a:lnTo>
                <a:lnTo>
                  <a:pt x="4846" y="3325"/>
                </a:lnTo>
                <a:lnTo>
                  <a:pt x="4817" y="3344"/>
                </a:lnTo>
                <a:lnTo>
                  <a:pt x="4788" y="3363"/>
                </a:lnTo>
                <a:lnTo>
                  <a:pt x="4760" y="3382"/>
                </a:lnTo>
                <a:lnTo>
                  <a:pt x="4731" y="3401"/>
                </a:lnTo>
                <a:lnTo>
                  <a:pt x="4697" y="3421"/>
                </a:lnTo>
                <a:lnTo>
                  <a:pt x="4668" y="3440"/>
                </a:lnTo>
                <a:lnTo>
                  <a:pt x="4587" y="3497"/>
                </a:lnTo>
                <a:lnTo>
                  <a:pt x="4505" y="3555"/>
                </a:lnTo>
                <a:lnTo>
                  <a:pt x="4424" y="3612"/>
                </a:lnTo>
                <a:lnTo>
                  <a:pt x="4337" y="3675"/>
                </a:lnTo>
                <a:lnTo>
                  <a:pt x="4256" y="3732"/>
                </a:lnTo>
                <a:lnTo>
                  <a:pt x="4174" y="3790"/>
                </a:lnTo>
                <a:lnTo>
                  <a:pt x="4093" y="3848"/>
                </a:lnTo>
                <a:lnTo>
                  <a:pt x="4006" y="3905"/>
                </a:lnTo>
                <a:lnTo>
                  <a:pt x="3973" y="3924"/>
                </a:lnTo>
                <a:lnTo>
                  <a:pt x="3944" y="3943"/>
                </a:lnTo>
                <a:lnTo>
                  <a:pt x="3910" y="3967"/>
                </a:lnTo>
                <a:lnTo>
                  <a:pt x="3877" y="3987"/>
                </a:lnTo>
                <a:lnTo>
                  <a:pt x="3843" y="4006"/>
                </a:lnTo>
                <a:lnTo>
                  <a:pt x="3810" y="4025"/>
                </a:lnTo>
                <a:lnTo>
                  <a:pt x="3776" y="4044"/>
                </a:lnTo>
                <a:lnTo>
                  <a:pt x="3743" y="4063"/>
                </a:lnTo>
                <a:lnTo>
                  <a:pt x="3719" y="4078"/>
                </a:lnTo>
                <a:lnTo>
                  <a:pt x="3695" y="4092"/>
                </a:lnTo>
                <a:lnTo>
                  <a:pt x="3666" y="4107"/>
                </a:lnTo>
                <a:lnTo>
                  <a:pt x="3642" y="4121"/>
                </a:lnTo>
                <a:lnTo>
                  <a:pt x="3613" y="4135"/>
                </a:lnTo>
                <a:lnTo>
                  <a:pt x="3589" y="4145"/>
                </a:lnTo>
                <a:lnTo>
                  <a:pt x="3565" y="4159"/>
                </a:lnTo>
                <a:lnTo>
                  <a:pt x="3536" y="4174"/>
                </a:lnTo>
                <a:lnTo>
                  <a:pt x="3392" y="4236"/>
                </a:lnTo>
                <a:lnTo>
                  <a:pt x="3239" y="4294"/>
                </a:lnTo>
                <a:lnTo>
                  <a:pt x="3080" y="4337"/>
                </a:lnTo>
                <a:lnTo>
                  <a:pt x="2917" y="4370"/>
                </a:lnTo>
                <a:lnTo>
                  <a:pt x="2831" y="4385"/>
                </a:lnTo>
                <a:lnTo>
                  <a:pt x="2745" y="4390"/>
                </a:lnTo>
                <a:lnTo>
                  <a:pt x="2658" y="4399"/>
                </a:lnTo>
                <a:lnTo>
                  <a:pt x="2567" y="4399"/>
                </a:lnTo>
                <a:lnTo>
                  <a:pt x="2438" y="4394"/>
                </a:lnTo>
                <a:lnTo>
                  <a:pt x="2308" y="4390"/>
                </a:lnTo>
                <a:lnTo>
                  <a:pt x="2178" y="4375"/>
                </a:lnTo>
                <a:lnTo>
                  <a:pt x="2054" y="4356"/>
                </a:lnTo>
                <a:lnTo>
                  <a:pt x="1929" y="4332"/>
                </a:lnTo>
                <a:lnTo>
                  <a:pt x="1809" y="4308"/>
                </a:lnTo>
                <a:lnTo>
                  <a:pt x="1689" y="4274"/>
                </a:lnTo>
                <a:lnTo>
                  <a:pt x="1574" y="4236"/>
                </a:lnTo>
                <a:lnTo>
                  <a:pt x="1464" y="4193"/>
                </a:lnTo>
                <a:lnTo>
                  <a:pt x="1353" y="4150"/>
                </a:lnTo>
                <a:lnTo>
                  <a:pt x="1243" y="4097"/>
                </a:lnTo>
                <a:lnTo>
                  <a:pt x="1137" y="4039"/>
                </a:lnTo>
                <a:lnTo>
                  <a:pt x="1037" y="3982"/>
                </a:lnTo>
                <a:lnTo>
                  <a:pt x="941" y="3919"/>
                </a:lnTo>
                <a:lnTo>
                  <a:pt x="849" y="3852"/>
                </a:lnTo>
                <a:lnTo>
                  <a:pt x="758" y="3780"/>
                </a:lnTo>
                <a:lnTo>
                  <a:pt x="672" y="3704"/>
                </a:lnTo>
                <a:lnTo>
                  <a:pt x="590" y="3627"/>
                </a:lnTo>
                <a:lnTo>
                  <a:pt x="514" y="3545"/>
                </a:lnTo>
                <a:lnTo>
                  <a:pt x="442" y="3459"/>
                </a:lnTo>
                <a:lnTo>
                  <a:pt x="374" y="3368"/>
                </a:lnTo>
                <a:lnTo>
                  <a:pt x="312" y="3277"/>
                </a:lnTo>
                <a:lnTo>
                  <a:pt x="255" y="3181"/>
                </a:lnTo>
                <a:lnTo>
                  <a:pt x="202" y="3085"/>
                </a:lnTo>
                <a:lnTo>
                  <a:pt x="159" y="2979"/>
                </a:lnTo>
                <a:lnTo>
                  <a:pt x="115" y="2878"/>
                </a:lnTo>
                <a:lnTo>
                  <a:pt x="82" y="2768"/>
                </a:lnTo>
                <a:lnTo>
                  <a:pt x="53" y="2663"/>
                </a:lnTo>
                <a:lnTo>
                  <a:pt x="29" y="2547"/>
                </a:lnTo>
                <a:lnTo>
                  <a:pt x="10" y="2432"/>
                </a:lnTo>
                <a:lnTo>
                  <a:pt x="0" y="2317"/>
                </a:lnTo>
                <a:lnTo>
                  <a:pt x="0" y="2197"/>
                </a:lnTo>
                <a:lnTo>
                  <a:pt x="0" y="2082"/>
                </a:lnTo>
                <a:lnTo>
                  <a:pt x="10" y="1962"/>
                </a:lnTo>
                <a:lnTo>
                  <a:pt x="29" y="1852"/>
                </a:lnTo>
                <a:lnTo>
                  <a:pt x="53" y="1737"/>
                </a:lnTo>
                <a:lnTo>
                  <a:pt x="82" y="1626"/>
                </a:lnTo>
                <a:lnTo>
                  <a:pt x="115" y="1521"/>
                </a:lnTo>
                <a:lnTo>
                  <a:pt x="159" y="1415"/>
                </a:lnTo>
                <a:lnTo>
                  <a:pt x="202" y="1314"/>
                </a:lnTo>
                <a:lnTo>
                  <a:pt x="255" y="1218"/>
                </a:lnTo>
                <a:lnTo>
                  <a:pt x="312" y="1123"/>
                </a:lnTo>
                <a:lnTo>
                  <a:pt x="374" y="1031"/>
                </a:lnTo>
                <a:lnTo>
                  <a:pt x="442" y="940"/>
                </a:lnTo>
                <a:lnTo>
                  <a:pt x="514" y="854"/>
                </a:lnTo>
                <a:lnTo>
                  <a:pt x="590" y="772"/>
                </a:lnTo>
                <a:lnTo>
                  <a:pt x="672" y="696"/>
                </a:lnTo>
                <a:lnTo>
                  <a:pt x="758" y="619"/>
                </a:lnTo>
                <a:lnTo>
                  <a:pt x="849" y="547"/>
                </a:lnTo>
                <a:lnTo>
                  <a:pt x="941" y="480"/>
                </a:lnTo>
                <a:lnTo>
                  <a:pt x="1037" y="417"/>
                </a:lnTo>
                <a:lnTo>
                  <a:pt x="1137" y="355"/>
                </a:lnTo>
                <a:lnTo>
                  <a:pt x="1243" y="302"/>
                </a:lnTo>
                <a:lnTo>
                  <a:pt x="1353" y="249"/>
                </a:lnTo>
                <a:lnTo>
                  <a:pt x="1464" y="206"/>
                </a:lnTo>
                <a:lnTo>
                  <a:pt x="1574" y="163"/>
                </a:lnTo>
                <a:lnTo>
                  <a:pt x="1689" y="125"/>
                </a:lnTo>
                <a:lnTo>
                  <a:pt x="1809" y="91"/>
                </a:lnTo>
                <a:lnTo>
                  <a:pt x="1929" y="62"/>
                </a:lnTo>
                <a:lnTo>
                  <a:pt x="2054" y="43"/>
                </a:lnTo>
                <a:lnTo>
                  <a:pt x="2178" y="24"/>
                </a:lnTo>
                <a:lnTo>
                  <a:pt x="2308" y="10"/>
                </a:lnTo>
                <a:lnTo>
                  <a:pt x="2438" y="0"/>
                </a:lnTo>
                <a:lnTo>
                  <a:pt x="2567" y="0"/>
                </a:lnTo>
                <a:lnTo>
                  <a:pt x="2658" y="0"/>
                </a:lnTo>
                <a:lnTo>
                  <a:pt x="2745" y="5"/>
                </a:lnTo>
                <a:lnTo>
                  <a:pt x="2831" y="14"/>
                </a:lnTo>
                <a:lnTo>
                  <a:pt x="2999" y="43"/>
                </a:lnTo>
                <a:lnTo>
                  <a:pt x="3162" y="81"/>
                </a:lnTo>
                <a:lnTo>
                  <a:pt x="3316" y="134"/>
                </a:lnTo>
                <a:lnTo>
                  <a:pt x="3464" y="192"/>
                </a:lnTo>
                <a:lnTo>
                  <a:pt x="3493" y="206"/>
                </a:lnTo>
                <a:lnTo>
                  <a:pt x="3517" y="216"/>
                </a:lnTo>
                <a:lnTo>
                  <a:pt x="3546" y="230"/>
                </a:lnTo>
                <a:lnTo>
                  <a:pt x="3570" y="245"/>
                </a:lnTo>
                <a:lnTo>
                  <a:pt x="3599" y="254"/>
                </a:lnTo>
                <a:lnTo>
                  <a:pt x="3623" y="269"/>
                </a:lnTo>
                <a:lnTo>
                  <a:pt x="3651" y="283"/>
                </a:lnTo>
                <a:lnTo>
                  <a:pt x="3675" y="297"/>
                </a:lnTo>
                <a:lnTo>
                  <a:pt x="3709" y="317"/>
                </a:lnTo>
                <a:lnTo>
                  <a:pt x="3743" y="336"/>
                </a:lnTo>
                <a:lnTo>
                  <a:pt x="3776" y="355"/>
                </a:lnTo>
                <a:lnTo>
                  <a:pt x="3810" y="374"/>
                </a:lnTo>
                <a:lnTo>
                  <a:pt x="3843" y="393"/>
                </a:lnTo>
                <a:lnTo>
                  <a:pt x="3877" y="412"/>
                </a:lnTo>
                <a:lnTo>
                  <a:pt x="3910" y="432"/>
                </a:lnTo>
                <a:lnTo>
                  <a:pt x="3944" y="456"/>
                </a:lnTo>
                <a:lnTo>
                  <a:pt x="4069" y="537"/>
                </a:lnTo>
                <a:lnTo>
                  <a:pt x="4160" y="600"/>
                </a:lnTo>
                <a:lnTo>
                  <a:pt x="4251" y="662"/>
                </a:lnTo>
                <a:lnTo>
                  <a:pt x="4337" y="724"/>
                </a:lnTo>
                <a:lnTo>
                  <a:pt x="4429" y="787"/>
                </a:lnTo>
                <a:lnTo>
                  <a:pt x="4515" y="854"/>
                </a:lnTo>
                <a:lnTo>
                  <a:pt x="4606" y="916"/>
                </a:lnTo>
                <a:lnTo>
                  <a:pt x="4697" y="974"/>
                </a:lnTo>
                <a:lnTo>
                  <a:pt x="4784" y="1036"/>
                </a:lnTo>
                <a:lnTo>
                  <a:pt x="4904" y="1113"/>
                </a:lnTo>
                <a:lnTo>
                  <a:pt x="4937" y="1137"/>
                </a:lnTo>
                <a:lnTo>
                  <a:pt x="4971" y="1166"/>
                </a:lnTo>
                <a:lnTo>
                  <a:pt x="5004" y="1190"/>
                </a:lnTo>
                <a:lnTo>
                  <a:pt x="5038" y="1214"/>
                </a:lnTo>
                <a:lnTo>
                  <a:pt x="5071" y="1242"/>
                </a:lnTo>
                <a:lnTo>
                  <a:pt x="5100" y="1266"/>
                </a:lnTo>
                <a:lnTo>
                  <a:pt x="5134" y="1295"/>
                </a:lnTo>
                <a:lnTo>
                  <a:pt x="5163" y="1324"/>
                </a:lnTo>
                <a:lnTo>
                  <a:pt x="5167" y="1334"/>
                </a:lnTo>
                <a:lnTo>
                  <a:pt x="5177" y="1338"/>
                </a:lnTo>
                <a:lnTo>
                  <a:pt x="5187" y="1348"/>
                </a:lnTo>
                <a:lnTo>
                  <a:pt x="5191" y="1358"/>
                </a:lnTo>
                <a:lnTo>
                  <a:pt x="5201" y="1362"/>
                </a:lnTo>
                <a:lnTo>
                  <a:pt x="5206" y="1372"/>
                </a:lnTo>
                <a:lnTo>
                  <a:pt x="5215" y="1382"/>
                </a:lnTo>
                <a:lnTo>
                  <a:pt x="5220" y="1386"/>
                </a:lnTo>
                <a:lnTo>
                  <a:pt x="5230" y="1401"/>
                </a:lnTo>
                <a:lnTo>
                  <a:pt x="5244" y="1415"/>
                </a:lnTo>
                <a:lnTo>
                  <a:pt x="5254" y="1430"/>
                </a:lnTo>
                <a:lnTo>
                  <a:pt x="5268" y="1444"/>
                </a:lnTo>
                <a:lnTo>
                  <a:pt x="5278" y="1458"/>
                </a:lnTo>
                <a:lnTo>
                  <a:pt x="5292" y="1473"/>
                </a:lnTo>
                <a:lnTo>
                  <a:pt x="5302" y="1482"/>
                </a:lnTo>
                <a:lnTo>
                  <a:pt x="5316" y="1497"/>
                </a:lnTo>
                <a:lnTo>
                  <a:pt x="5345" y="1516"/>
                </a:lnTo>
                <a:lnTo>
                  <a:pt x="5369" y="1530"/>
                </a:lnTo>
                <a:lnTo>
                  <a:pt x="5398" y="1545"/>
                </a:lnTo>
                <a:lnTo>
                  <a:pt x="5422" y="1559"/>
                </a:lnTo>
                <a:lnTo>
                  <a:pt x="5451" y="1573"/>
                </a:lnTo>
                <a:lnTo>
                  <a:pt x="5479" y="1583"/>
                </a:lnTo>
                <a:lnTo>
                  <a:pt x="5508" y="1597"/>
                </a:lnTo>
                <a:lnTo>
                  <a:pt x="5537" y="1607"/>
                </a:lnTo>
                <a:lnTo>
                  <a:pt x="5566" y="1617"/>
                </a:lnTo>
                <a:lnTo>
                  <a:pt x="5594" y="1626"/>
                </a:lnTo>
                <a:lnTo>
                  <a:pt x="5618" y="1641"/>
                </a:lnTo>
                <a:lnTo>
                  <a:pt x="5647" y="1650"/>
                </a:lnTo>
                <a:lnTo>
                  <a:pt x="5676" y="1660"/>
                </a:lnTo>
                <a:lnTo>
                  <a:pt x="5705" y="1669"/>
                </a:lnTo>
                <a:lnTo>
                  <a:pt x="5734" y="1679"/>
                </a:lnTo>
                <a:lnTo>
                  <a:pt x="5762" y="1689"/>
                </a:lnTo>
                <a:lnTo>
                  <a:pt x="9015" y="1689"/>
                </a:lnTo>
                <a:lnTo>
                  <a:pt x="9111" y="1665"/>
                </a:lnTo>
                <a:lnTo>
                  <a:pt x="9111" y="1885"/>
                </a:lnTo>
                <a:lnTo>
                  <a:pt x="9015" y="1861"/>
                </a:lnTo>
                <a:lnTo>
                  <a:pt x="5734" y="186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49188" name="Freeform 4"/>
          <p:cNvSpPr>
            <a:spLocks/>
          </p:cNvSpPr>
          <p:nvPr/>
        </p:nvSpPr>
        <p:spPr bwMode="auto">
          <a:xfrm>
            <a:off x="5199063" y="4675188"/>
            <a:ext cx="1735137" cy="839787"/>
          </a:xfrm>
          <a:custGeom>
            <a:avLst/>
            <a:gdLst>
              <a:gd name="T0" fmla="*/ 5393 w 9111"/>
              <a:gd name="T1" fmla="*/ 1737 h 4399"/>
              <a:gd name="T2" fmla="*/ 5225 w 9111"/>
              <a:gd name="T3" fmla="*/ 1641 h 4399"/>
              <a:gd name="T4" fmla="*/ 5143 w 9111"/>
              <a:gd name="T5" fmla="*/ 1569 h 4399"/>
              <a:gd name="T6" fmla="*/ 5009 w 9111"/>
              <a:gd name="T7" fmla="*/ 1420 h 4399"/>
              <a:gd name="T8" fmla="*/ 4774 w 9111"/>
              <a:gd name="T9" fmla="*/ 1238 h 4399"/>
              <a:gd name="T10" fmla="*/ 4573 w 9111"/>
              <a:gd name="T11" fmla="*/ 1103 h 4399"/>
              <a:gd name="T12" fmla="*/ 3997 w 9111"/>
              <a:gd name="T13" fmla="*/ 696 h 4399"/>
              <a:gd name="T14" fmla="*/ 3723 w 9111"/>
              <a:gd name="T15" fmla="*/ 523 h 4399"/>
              <a:gd name="T16" fmla="*/ 3536 w 9111"/>
              <a:gd name="T17" fmla="*/ 422 h 4399"/>
              <a:gd name="T18" fmla="*/ 3248 w 9111"/>
              <a:gd name="T19" fmla="*/ 297 h 4399"/>
              <a:gd name="T20" fmla="*/ 2812 w 9111"/>
              <a:gd name="T21" fmla="*/ 187 h 4399"/>
              <a:gd name="T22" fmla="*/ 1967 w 9111"/>
              <a:gd name="T23" fmla="*/ 235 h 4399"/>
              <a:gd name="T24" fmla="*/ 1224 w 9111"/>
              <a:gd name="T25" fmla="*/ 508 h 4399"/>
              <a:gd name="T26" fmla="*/ 643 w 9111"/>
              <a:gd name="T27" fmla="*/ 969 h 4399"/>
              <a:gd name="T28" fmla="*/ 279 w 9111"/>
              <a:gd name="T29" fmla="*/ 1578 h 4399"/>
              <a:gd name="T30" fmla="*/ 178 w 9111"/>
              <a:gd name="T31" fmla="*/ 2308 h 4399"/>
              <a:gd name="T32" fmla="*/ 360 w 9111"/>
              <a:gd name="T33" fmla="*/ 3008 h 4399"/>
              <a:gd name="T34" fmla="*/ 792 w 9111"/>
              <a:gd name="T35" fmla="*/ 3579 h 4399"/>
              <a:gd name="T36" fmla="*/ 1420 w 9111"/>
              <a:gd name="T37" fmla="*/ 3987 h 4399"/>
              <a:gd name="T38" fmla="*/ 2202 w 9111"/>
              <a:gd name="T39" fmla="*/ 4203 h 4399"/>
              <a:gd name="T40" fmla="*/ 3186 w 9111"/>
              <a:gd name="T41" fmla="*/ 4126 h 4399"/>
              <a:gd name="T42" fmla="*/ 3479 w 9111"/>
              <a:gd name="T43" fmla="*/ 4006 h 4399"/>
              <a:gd name="T44" fmla="*/ 3651 w 9111"/>
              <a:gd name="T45" fmla="*/ 3915 h 4399"/>
              <a:gd name="T46" fmla="*/ 3848 w 9111"/>
              <a:gd name="T47" fmla="*/ 3800 h 4399"/>
              <a:gd name="T48" fmla="*/ 4198 w 9111"/>
              <a:gd name="T49" fmla="*/ 3560 h 4399"/>
              <a:gd name="T50" fmla="*/ 4702 w 9111"/>
              <a:gd name="T51" fmla="*/ 3209 h 4399"/>
              <a:gd name="T52" fmla="*/ 5081 w 9111"/>
              <a:gd name="T53" fmla="*/ 2902 h 4399"/>
              <a:gd name="T54" fmla="*/ 5153 w 9111"/>
              <a:gd name="T55" fmla="*/ 2816 h 4399"/>
              <a:gd name="T56" fmla="*/ 5244 w 9111"/>
              <a:gd name="T57" fmla="*/ 2744 h 4399"/>
              <a:gd name="T58" fmla="*/ 5570 w 9111"/>
              <a:gd name="T59" fmla="*/ 2591 h 4399"/>
              <a:gd name="T60" fmla="*/ 9015 w 9111"/>
              <a:gd name="T61" fmla="*/ 2710 h 4399"/>
              <a:gd name="T62" fmla="*/ 5594 w 9111"/>
              <a:gd name="T63" fmla="*/ 2773 h 4399"/>
              <a:gd name="T64" fmla="*/ 5388 w 9111"/>
              <a:gd name="T65" fmla="*/ 2859 h 4399"/>
              <a:gd name="T66" fmla="*/ 5254 w 9111"/>
              <a:gd name="T67" fmla="*/ 2970 h 4399"/>
              <a:gd name="T68" fmla="*/ 5100 w 9111"/>
              <a:gd name="T69" fmla="*/ 3133 h 4399"/>
              <a:gd name="T70" fmla="*/ 4875 w 9111"/>
              <a:gd name="T71" fmla="*/ 3305 h 4399"/>
              <a:gd name="T72" fmla="*/ 4668 w 9111"/>
              <a:gd name="T73" fmla="*/ 3440 h 4399"/>
              <a:gd name="T74" fmla="*/ 4093 w 9111"/>
              <a:gd name="T75" fmla="*/ 3848 h 4399"/>
              <a:gd name="T76" fmla="*/ 3810 w 9111"/>
              <a:gd name="T77" fmla="*/ 4025 h 4399"/>
              <a:gd name="T78" fmla="*/ 3613 w 9111"/>
              <a:gd name="T79" fmla="*/ 4135 h 4399"/>
              <a:gd name="T80" fmla="*/ 2917 w 9111"/>
              <a:gd name="T81" fmla="*/ 4370 h 4399"/>
              <a:gd name="T82" fmla="*/ 2178 w 9111"/>
              <a:gd name="T83" fmla="*/ 4375 h 4399"/>
              <a:gd name="T84" fmla="*/ 1353 w 9111"/>
              <a:gd name="T85" fmla="*/ 4150 h 4399"/>
              <a:gd name="T86" fmla="*/ 672 w 9111"/>
              <a:gd name="T87" fmla="*/ 3704 h 4399"/>
              <a:gd name="T88" fmla="*/ 202 w 9111"/>
              <a:gd name="T89" fmla="*/ 3085 h 4399"/>
              <a:gd name="T90" fmla="*/ 0 w 9111"/>
              <a:gd name="T91" fmla="*/ 2317 h 4399"/>
              <a:gd name="T92" fmla="*/ 115 w 9111"/>
              <a:gd name="T93" fmla="*/ 1521 h 4399"/>
              <a:gd name="T94" fmla="*/ 514 w 9111"/>
              <a:gd name="T95" fmla="*/ 854 h 4399"/>
              <a:gd name="T96" fmla="*/ 1137 w 9111"/>
              <a:gd name="T97" fmla="*/ 355 h 4399"/>
              <a:gd name="T98" fmla="*/ 1929 w 9111"/>
              <a:gd name="T99" fmla="*/ 62 h 4399"/>
              <a:gd name="T100" fmla="*/ 2745 w 9111"/>
              <a:gd name="T101" fmla="*/ 5 h 4399"/>
              <a:gd name="T102" fmla="*/ 3517 w 9111"/>
              <a:gd name="T103" fmla="*/ 216 h 4399"/>
              <a:gd name="T104" fmla="*/ 3709 w 9111"/>
              <a:gd name="T105" fmla="*/ 317 h 4399"/>
              <a:gd name="T106" fmla="*/ 3944 w 9111"/>
              <a:gd name="T107" fmla="*/ 456 h 4399"/>
              <a:gd name="T108" fmla="*/ 4606 w 9111"/>
              <a:gd name="T109" fmla="*/ 916 h 4399"/>
              <a:gd name="T110" fmla="*/ 5038 w 9111"/>
              <a:gd name="T111" fmla="*/ 1214 h 4399"/>
              <a:gd name="T112" fmla="*/ 5187 w 9111"/>
              <a:gd name="T113" fmla="*/ 1348 h 4399"/>
              <a:gd name="T114" fmla="*/ 5244 w 9111"/>
              <a:gd name="T115" fmla="*/ 1415 h 4399"/>
              <a:gd name="T116" fmla="*/ 5345 w 9111"/>
              <a:gd name="T117" fmla="*/ 1516 h 4399"/>
              <a:gd name="T118" fmla="*/ 5537 w 9111"/>
              <a:gd name="T119" fmla="*/ 1607 h 4399"/>
              <a:gd name="T120" fmla="*/ 5734 w 9111"/>
              <a:gd name="T121" fmla="*/ 1679 h 4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111" h="4399">
                <a:moveTo>
                  <a:pt x="5734" y="1861"/>
                </a:moveTo>
                <a:lnTo>
                  <a:pt x="5676" y="1842"/>
                </a:lnTo>
                <a:lnTo>
                  <a:pt x="5618" y="1823"/>
                </a:lnTo>
                <a:lnTo>
                  <a:pt x="5561" y="1804"/>
                </a:lnTo>
                <a:lnTo>
                  <a:pt x="5503" y="1780"/>
                </a:lnTo>
                <a:lnTo>
                  <a:pt x="5446" y="1761"/>
                </a:lnTo>
                <a:lnTo>
                  <a:pt x="5393" y="1737"/>
                </a:lnTo>
                <a:lnTo>
                  <a:pt x="5335" y="1708"/>
                </a:lnTo>
                <a:lnTo>
                  <a:pt x="5283" y="1684"/>
                </a:lnTo>
                <a:lnTo>
                  <a:pt x="5268" y="1674"/>
                </a:lnTo>
                <a:lnTo>
                  <a:pt x="5259" y="1665"/>
                </a:lnTo>
                <a:lnTo>
                  <a:pt x="5244" y="1660"/>
                </a:lnTo>
                <a:lnTo>
                  <a:pt x="5235" y="1650"/>
                </a:lnTo>
                <a:lnTo>
                  <a:pt x="5225" y="1641"/>
                </a:lnTo>
                <a:lnTo>
                  <a:pt x="5211" y="1636"/>
                </a:lnTo>
                <a:lnTo>
                  <a:pt x="5201" y="1626"/>
                </a:lnTo>
                <a:lnTo>
                  <a:pt x="5191" y="1617"/>
                </a:lnTo>
                <a:lnTo>
                  <a:pt x="5177" y="1602"/>
                </a:lnTo>
                <a:lnTo>
                  <a:pt x="5167" y="1593"/>
                </a:lnTo>
                <a:lnTo>
                  <a:pt x="5153" y="1578"/>
                </a:lnTo>
                <a:lnTo>
                  <a:pt x="5143" y="1569"/>
                </a:lnTo>
                <a:lnTo>
                  <a:pt x="5134" y="1554"/>
                </a:lnTo>
                <a:lnTo>
                  <a:pt x="5119" y="1545"/>
                </a:lnTo>
                <a:lnTo>
                  <a:pt x="5110" y="1530"/>
                </a:lnTo>
                <a:lnTo>
                  <a:pt x="5100" y="1516"/>
                </a:lnTo>
                <a:lnTo>
                  <a:pt x="5071" y="1482"/>
                </a:lnTo>
                <a:lnTo>
                  <a:pt x="5043" y="1454"/>
                </a:lnTo>
                <a:lnTo>
                  <a:pt x="5009" y="1420"/>
                </a:lnTo>
                <a:lnTo>
                  <a:pt x="4980" y="1391"/>
                </a:lnTo>
                <a:lnTo>
                  <a:pt x="4947" y="1362"/>
                </a:lnTo>
                <a:lnTo>
                  <a:pt x="4913" y="1338"/>
                </a:lnTo>
                <a:lnTo>
                  <a:pt x="4875" y="1310"/>
                </a:lnTo>
                <a:lnTo>
                  <a:pt x="4841" y="1286"/>
                </a:lnTo>
                <a:lnTo>
                  <a:pt x="4803" y="1257"/>
                </a:lnTo>
                <a:lnTo>
                  <a:pt x="4774" y="1238"/>
                </a:lnTo>
                <a:lnTo>
                  <a:pt x="4745" y="1218"/>
                </a:lnTo>
                <a:lnTo>
                  <a:pt x="4716" y="1199"/>
                </a:lnTo>
                <a:lnTo>
                  <a:pt x="4688" y="1180"/>
                </a:lnTo>
                <a:lnTo>
                  <a:pt x="4659" y="1161"/>
                </a:lnTo>
                <a:lnTo>
                  <a:pt x="4630" y="1142"/>
                </a:lnTo>
                <a:lnTo>
                  <a:pt x="4601" y="1123"/>
                </a:lnTo>
                <a:lnTo>
                  <a:pt x="4573" y="1103"/>
                </a:lnTo>
                <a:lnTo>
                  <a:pt x="4491" y="1046"/>
                </a:lnTo>
                <a:lnTo>
                  <a:pt x="4405" y="988"/>
                </a:lnTo>
                <a:lnTo>
                  <a:pt x="4323" y="931"/>
                </a:lnTo>
                <a:lnTo>
                  <a:pt x="4241" y="873"/>
                </a:lnTo>
                <a:lnTo>
                  <a:pt x="4160" y="811"/>
                </a:lnTo>
                <a:lnTo>
                  <a:pt x="4078" y="753"/>
                </a:lnTo>
                <a:lnTo>
                  <a:pt x="3997" y="696"/>
                </a:lnTo>
                <a:lnTo>
                  <a:pt x="3910" y="643"/>
                </a:lnTo>
                <a:lnTo>
                  <a:pt x="3882" y="619"/>
                </a:lnTo>
                <a:lnTo>
                  <a:pt x="3848" y="600"/>
                </a:lnTo>
                <a:lnTo>
                  <a:pt x="3819" y="580"/>
                </a:lnTo>
                <a:lnTo>
                  <a:pt x="3786" y="561"/>
                </a:lnTo>
                <a:lnTo>
                  <a:pt x="3757" y="542"/>
                </a:lnTo>
                <a:lnTo>
                  <a:pt x="3723" y="523"/>
                </a:lnTo>
                <a:lnTo>
                  <a:pt x="3690" y="504"/>
                </a:lnTo>
                <a:lnTo>
                  <a:pt x="3661" y="484"/>
                </a:lnTo>
                <a:lnTo>
                  <a:pt x="3637" y="475"/>
                </a:lnTo>
                <a:lnTo>
                  <a:pt x="3608" y="460"/>
                </a:lnTo>
                <a:lnTo>
                  <a:pt x="3584" y="446"/>
                </a:lnTo>
                <a:lnTo>
                  <a:pt x="3560" y="432"/>
                </a:lnTo>
                <a:lnTo>
                  <a:pt x="3536" y="422"/>
                </a:lnTo>
                <a:lnTo>
                  <a:pt x="3512" y="408"/>
                </a:lnTo>
                <a:lnTo>
                  <a:pt x="3488" y="398"/>
                </a:lnTo>
                <a:lnTo>
                  <a:pt x="3464" y="384"/>
                </a:lnTo>
                <a:lnTo>
                  <a:pt x="3325" y="326"/>
                </a:lnTo>
                <a:lnTo>
                  <a:pt x="3301" y="317"/>
                </a:lnTo>
                <a:lnTo>
                  <a:pt x="3272" y="302"/>
                </a:lnTo>
                <a:lnTo>
                  <a:pt x="3248" y="297"/>
                </a:lnTo>
                <a:lnTo>
                  <a:pt x="3220" y="288"/>
                </a:lnTo>
                <a:lnTo>
                  <a:pt x="3196" y="278"/>
                </a:lnTo>
                <a:lnTo>
                  <a:pt x="3167" y="269"/>
                </a:lnTo>
                <a:lnTo>
                  <a:pt x="3138" y="259"/>
                </a:lnTo>
                <a:lnTo>
                  <a:pt x="3114" y="249"/>
                </a:lnTo>
                <a:lnTo>
                  <a:pt x="2965" y="216"/>
                </a:lnTo>
                <a:lnTo>
                  <a:pt x="2812" y="187"/>
                </a:lnTo>
                <a:lnTo>
                  <a:pt x="2653" y="177"/>
                </a:lnTo>
                <a:lnTo>
                  <a:pt x="2567" y="173"/>
                </a:lnTo>
                <a:lnTo>
                  <a:pt x="2442" y="177"/>
                </a:lnTo>
                <a:lnTo>
                  <a:pt x="2322" y="182"/>
                </a:lnTo>
                <a:lnTo>
                  <a:pt x="2202" y="197"/>
                </a:lnTo>
                <a:lnTo>
                  <a:pt x="2082" y="216"/>
                </a:lnTo>
                <a:lnTo>
                  <a:pt x="1967" y="235"/>
                </a:lnTo>
                <a:lnTo>
                  <a:pt x="1852" y="264"/>
                </a:lnTo>
                <a:lnTo>
                  <a:pt x="1742" y="293"/>
                </a:lnTo>
                <a:lnTo>
                  <a:pt x="1631" y="326"/>
                </a:lnTo>
                <a:lnTo>
                  <a:pt x="1526" y="369"/>
                </a:lnTo>
                <a:lnTo>
                  <a:pt x="1420" y="412"/>
                </a:lnTo>
                <a:lnTo>
                  <a:pt x="1320" y="460"/>
                </a:lnTo>
                <a:lnTo>
                  <a:pt x="1224" y="508"/>
                </a:lnTo>
                <a:lnTo>
                  <a:pt x="1133" y="566"/>
                </a:lnTo>
                <a:lnTo>
                  <a:pt x="1041" y="624"/>
                </a:lnTo>
                <a:lnTo>
                  <a:pt x="955" y="686"/>
                </a:lnTo>
                <a:lnTo>
                  <a:pt x="869" y="753"/>
                </a:lnTo>
                <a:lnTo>
                  <a:pt x="792" y="820"/>
                </a:lnTo>
                <a:lnTo>
                  <a:pt x="715" y="892"/>
                </a:lnTo>
                <a:lnTo>
                  <a:pt x="643" y="969"/>
                </a:lnTo>
                <a:lnTo>
                  <a:pt x="581" y="1051"/>
                </a:lnTo>
                <a:lnTo>
                  <a:pt x="518" y="1132"/>
                </a:lnTo>
                <a:lnTo>
                  <a:pt x="461" y="1214"/>
                </a:lnTo>
                <a:lnTo>
                  <a:pt x="408" y="1305"/>
                </a:lnTo>
                <a:lnTo>
                  <a:pt x="360" y="1391"/>
                </a:lnTo>
                <a:lnTo>
                  <a:pt x="317" y="1487"/>
                </a:lnTo>
                <a:lnTo>
                  <a:pt x="279" y="1578"/>
                </a:lnTo>
                <a:lnTo>
                  <a:pt x="250" y="1679"/>
                </a:lnTo>
                <a:lnTo>
                  <a:pt x="221" y="1780"/>
                </a:lnTo>
                <a:lnTo>
                  <a:pt x="202" y="1881"/>
                </a:lnTo>
                <a:lnTo>
                  <a:pt x="187" y="1986"/>
                </a:lnTo>
                <a:lnTo>
                  <a:pt x="178" y="2092"/>
                </a:lnTo>
                <a:lnTo>
                  <a:pt x="173" y="2197"/>
                </a:lnTo>
                <a:lnTo>
                  <a:pt x="178" y="2308"/>
                </a:lnTo>
                <a:lnTo>
                  <a:pt x="187" y="2413"/>
                </a:lnTo>
                <a:lnTo>
                  <a:pt x="202" y="2519"/>
                </a:lnTo>
                <a:lnTo>
                  <a:pt x="221" y="2619"/>
                </a:lnTo>
                <a:lnTo>
                  <a:pt x="250" y="2720"/>
                </a:lnTo>
                <a:lnTo>
                  <a:pt x="279" y="2816"/>
                </a:lnTo>
                <a:lnTo>
                  <a:pt x="317" y="2912"/>
                </a:lnTo>
                <a:lnTo>
                  <a:pt x="360" y="3008"/>
                </a:lnTo>
                <a:lnTo>
                  <a:pt x="408" y="3094"/>
                </a:lnTo>
                <a:lnTo>
                  <a:pt x="461" y="3185"/>
                </a:lnTo>
                <a:lnTo>
                  <a:pt x="518" y="3267"/>
                </a:lnTo>
                <a:lnTo>
                  <a:pt x="581" y="3349"/>
                </a:lnTo>
                <a:lnTo>
                  <a:pt x="643" y="3430"/>
                </a:lnTo>
                <a:lnTo>
                  <a:pt x="715" y="3502"/>
                </a:lnTo>
                <a:lnTo>
                  <a:pt x="792" y="3579"/>
                </a:lnTo>
                <a:lnTo>
                  <a:pt x="869" y="3646"/>
                </a:lnTo>
                <a:lnTo>
                  <a:pt x="955" y="3713"/>
                </a:lnTo>
                <a:lnTo>
                  <a:pt x="1041" y="3776"/>
                </a:lnTo>
                <a:lnTo>
                  <a:pt x="1133" y="3833"/>
                </a:lnTo>
                <a:lnTo>
                  <a:pt x="1224" y="3891"/>
                </a:lnTo>
                <a:lnTo>
                  <a:pt x="1320" y="3939"/>
                </a:lnTo>
                <a:lnTo>
                  <a:pt x="1420" y="3987"/>
                </a:lnTo>
                <a:lnTo>
                  <a:pt x="1526" y="4030"/>
                </a:lnTo>
                <a:lnTo>
                  <a:pt x="1631" y="4073"/>
                </a:lnTo>
                <a:lnTo>
                  <a:pt x="1742" y="4107"/>
                </a:lnTo>
                <a:lnTo>
                  <a:pt x="1852" y="4135"/>
                </a:lnTo>
                <a:lnTo>
                  <a:pt x="1967" y="4164"/>
                </a:lnTo>
                <a:lnTo>
                  <a:pt x="2082" y="4183"/>
                </a:lnTo>
                <a:lnTo>
                  <a:pt x="2202" y="4203"/>
                </a:lnTo>
                <a:lnTo>
                  <a:pt x="2322" y="4217"/>
                </a:lnTo>
                <a:lnTo>
                  <a:pt x="2442" y="4222"/>
                </a:lnTo>
                <a:lnTo>
                  <a:pt x="2567" y="4227"/>
                </a:lnTo>
                <a:lnTo>
                  <a:pt x="2730" y="4217"/>
                </a:lnTo>
                <a:lnTo>
                  <a:pt x="2889" y="4198"/>
                </a:lnTo>
                <a:lnTo>
                  <a:pt x="3042" y="4169"/>
                </a:lnTo>
                <a:lnTo>
                  <a:pt x="3186" y="4126"/>
                </a:lnTo>
                <a:lnTo>
                  <a:pt x="3325" y="4073"/>
                </a:lnTo>
                <a:lnTo>
                  <a:pt x="3349" y="4063"/>
                </a:lnTo>
                <a:lnTo>
                  <a:pt x="3378" y="4054"/>
                </a:lnTo>
                <a:lnTo>
                  <a:pt x="3402" y="4039"/>
                </a:lnTo>
                <a:lnTo>
                  <a:pt x="3426" y="4030"/>
                </a:lnTo>
                <a:lnTo>
                  <a:pt x="3455" y="4020"/>
                </a:lnTo>
                <a:lnTo>
                  <a:pt x="3479" y="4006"/>
                </a:lnTo>
                <a:lnTo>
                  <a:pt x="3503" y="3996"/>
                </a:lnTo>
                <a:lnTo>
                  <a:pt x="3527" y="3982"/>
                </a:lnTo>
                <a:lnTo>
                  <a:pt x="3555" y="3967"/>
                </a:lnTo>
                <a:lnTo>
                  <a:pt x="3579" y="3958"/>
                </a:lnTo>
                <a:lnTo>
                  <a:pt x="3603" y="3943"/>
                </a:lnTo>
                <a:lnTo>
                  <a:pt x="3627" y="3929"/>
                </a:lnTo>
                <a:lnTo>
                  <a:pt x="3651" y="3915"/>
                </a:lnTo>
                <a:lnTo>
                  <a:pt x="3675" y="3905"/>
                </a:lnTo>
                <a:lnTo>
                  <a:pt x="3699" y="3891"/>
                </a:lnTo>
                <a:lnTo>
                  <a:pt x="3723" y="3876"/>
                </a:lnTo>
                <a:lnTo>
                  <a:pt x="3757" y="3857"/>
                </a:lnTo>
                <a:lnTo>
                  <a:pt x="3786" y="3838"/>
                </a:lnTo>
                <a:lnTo>
                  <a:pt x="3819" y="3819"/>
                </a:lnTo>
                <a:lnTo>
                  <a:pt x="3848" y="3800"/>
                </a:lnTo>
                <a:lnTo>
                  <a:pt x="3882" y="3776"/>
                </a:lnTo>
                <a:lnTo>
                  <a:pt x="3910" y="3756"/>
                </a:lnTo>
                <a:lnTo>
                  <a:pt x="3944" y="3737"/>
                </a:lnTo>
                <a:lnTo>
                  <a:pt x="3973" y="3718"/>
                </a:lnTo>
                <a:lnTo>
                  <a:pt x="4050" y="3665"/>
                </a:lnTo>
                <a:lnTo>
                  <a:pt x="4122" y="3612"/>
                </a:lnTo>
                <a:lnTo>
                  <a:pt x="4198" y="3560"/>
                </a:lnTo>
                <a:lnTo>
                  <a:pt x="4270" y="3507"/>
                </a:lnTo>
                <a:lnTo>
                  <a:pt x="4347" y="3454"/>
                </a:lnTo>
                <a:lnTo>
                  <a:pt x="4424" y="3401"/>
                </a:lnTo>
                <a:lnTo>
                  <a:pt x="4496" y="3349"/>
                </a:lnTo>
                <a:lnTo>
                  <a:pt x="4573" y="3296"/>
                </a:lnTo>
                <a:lnTo>
                  <a:pt x="4640" y="3253"/>
                </a:lnTo>
                <a:lnTo>
                  <a:pt x="4702" y="3209"/>
                </a:lnTo>
                <a:lnTo>
                  <a:pt x="4769" y="3166"/>
                </a:lnTo>
                <a:lnTo>
                  <a:pt x="4836" y="3118"/>
                </a:lnTo>
                <a:lnTo>
                  <a:pt x="4899" y="3075"/>
                </a:lnTo>
                <a:lnTo>
                  <a:pt x="4961" y="3022"/>
                </a:lnTo>
                <a:lnTo>
                  <a:pt x="5019" y="2970"/>
                </a:lnTo>
                <a:lnTo>
                  <a:pt x="5071" y="2917"/>
                </a:lnTo>
                <a:lnTo>
                  <a:pt x="5081" y="2902"/>
                </a:lnTo>
                <a:lnTo>
                  <a:pt x="5091" y="2888"/>
                </a:lnTo>
                <a:lnTo>
                  <a:pt x="5105" y="2878"/>
                </a:lnTo>
                <a:lnTo>
                  <a:pt x="5115" y="2864"/>
                </a:lnTo>
                <a:lnTo>
                  <a:pt x="5124" y="2854"/>
                </a:lnTo>
                <a:lnTo>
                  <a:pt x="5134" y="2840"/>
                </a:lnTo>
                <a:lnTo>
                  <a:pt x="5143" y="2830"/>
                </a:lnTo>
                <a:lnTo>
                  <a:pt x="5153" y="2816"/>
                </a:lnTo>
                <a:lnTo>
                  <a:pt x="5167" y="2806"/>
                </a:lnTo>
                <a:lnTo>
                  <a:pt x="5177" y="2792"/>
                </a:lnTo>
                <a:lnTo>
                  <a:pt x="5191" y="2782"/>
                </a:lnTo>
                <a:lnTo>
                  <a:pt x="5201" y="2773"/>
                </a:lnTo>
                <a:lnTo>
                  <a:pt x="5215" y="2763"/>
                </a:lnTo>
                <a:lnTo>
                  <a:pt x="5230" y="2754"/>
                </a:lnTo>
                <a:lnTo>
                  <a:pt x="5244" y="2744"/>
                </a:lnTo>
                <a:lnTo>
                  <a:pt x="5254" y="2734"/>
                </a:lnTo>
                <a:lnTo>
                  <a:pt x="5311" y="2701"/>
                </a:lnTo>
                <a:lnTo>
                  <a:pt x="5364" y="2677"/>
                </a:lnTo>
                <a:lnTo>
                  <a:pt x="5417" y="2653"/>
                </a:lnTo>
                <a:lnTo>
                  <a:pt x="5470" y="2634"/>
                </a:lnTo>
                <a:lnTo>
                  <a:pt x="5518" y="2610"/>
                </a:lnTo>
                <a:lnTo>
                  <a:pt x="5570" y="2591"/>
                </a:lnTo>
                <a:lnTo>
                  <a:pt x="5623" y="2571"/>
                </a:lnTo>
                <a:lnTo>
                  <a:pt x="5681" y="2552"/>
                </a:lnTo>
                <a:lnTo>
                  <a:pt x="5734" y="2538"/>
                </a:lnTo>
                <a:lnTo>
                  <a:pt x="9015" y="2538"/>
                </a:lnTo>
                <a:lnTo>
                  <a:pt x="9111" y="2514"/>
                </a:lnTo>
                <a:lnTo>
                  <a:pt x="9111" y="2734"/>
                </a:lnTo>
                <a:lnTo>
                  <a:pt x="9015" y="2710"/>
                </a:lnTo>
                <a:lnTo>
                  <a:pt x="5762" y="2710"/>
                </a:lnTo>
                <a:lnTo>
                  <a:pt x="5734" y="2720"/>
                </a:lnTo>
                <a:lnTo>
                  <a:pt x="5705" y="2730"/>
                </a:lnTo>
                <a:lnTo>
                  <a:pt x="5676" y="2739"/>
                </a:lnTo>
                <a:lnTo>
                  <a:pt x="5647" y="2749"/>
                </a:lnTo>
                <a:lnTo>
                  <a:pt x="5618" y="2758"/>
                </a:lnTo>
                <a:lnTo>
                  <a:pt x="5594" y="2773"/>
                </a:lnTo>
                <a:lnTo>
                  <a:pt x="5566" y="2782"/>
                </a:lnTo>
                <a:lnTo>
                  <a:pt x="5537" y="2792"/>
                </a:lnTo>
                <a:lnTo>
                  <a:pt x="5508" y="2802"/>
                </a:lnTo>
                <a:lnTo>
                  <a:pt x="5475" y="2816"/>
                </a:lnTo>
                <a:lnTo>
                  <a:pt x="5446" y="2830"/>
                </a:lnTo>
                <a:lnTo>
                  <a:pt x="5417" y="2845"/>
                </a:lnTo>
                <a:lnTo>
                  <a:pt x="5388" y="2859"/>
                </a:lnTo>
                <a:lnTo>
                  <a:pt x="5359" y="2874"/>
                </a:lnTo>
                <a:lnTo>
                  <a:pt x="5331" y="2893"/>
                </a:lnTo>
                <a:lnTo>
                  <a:pt x="5307" y="2912"/>
                </a:lnTo>
                <a:lnTo>
                  <a:pt x="5292" y="2926"/>
                </a:lnTo>
                <a:lnTo>
                  <a:pt x="5278" y="2941"/>
                </a:lnTo>
                <a:lnTo>
                  <a:pt x="5263" y="2955"/>
                </a:lnTo>
                <a:lnTo>
                  <a:pt x="5254" y="2970"/>
                </a:lnTo>
                <a:lnTo>
                  <a:pt x="5239" y="2984"/>
                </a:lnTo>
                <a:lnTo>
                  <a:pt x="5230" y="2998"/>
                </a:lnTo>
                <a:lnTo>
                  <a:pt x="5215" y="3018"/>
                </a:lnTo>
                <a:lnTo>
                  <a:pt x="5201" y="3032"/>
                </a:lnTo>
                <a:lnTo>
                  <a:pt x="5163" y="3075"/>
                </a:lnTo>
                <a:lnTo>
                  <a:pt x="5134" y="3104"/>
                </a:lnTo>
                <a:lnTo>
                  <a:pt x="5100" y="3133"/>
                </a:lnTo>
                <a:lnTo>
                  <a:pt x="5071" y="3157"/>
                </a:lnTo>
                <a:lnTo>
                  <a:pt x="5038" y="3185"/>
                </a:lnTo>
                <a:lnTo>
                  <a:pt x="5004" y="3209"/>
                </a:lnTo>
                <a:lnTo>
                  <a:pt x="4971" y="3233"/>
                </a:lnTo>
                <a:lnTo>
                  <a:pt x="4937" y="3257"/>
                </a:lnTo>
                <a:lnTo>
                  <a:pt x="4904" y="3286"/>
                </a:lnTo>
                <a:lnTo>
                  <a:pt x="4875" y="3305"/>
                </a:lnTo>
                <a:lnTo>
                  <a:pt x="4846" y="3325"/>
                </a:lnTo>
                <a:lnTo>
                  <a:pt x="4817" y="3344"/>
                </a:lnTo>
                <a:lnTo>
                  <a:pt x="4788" y="3363"/>
                </a:lnTo>
                <a:lnTo>
                  <a:pt x="4760" y="3382"/>
                </a:lnTo>
                <a:lnTo>
                  <a:pt x="4731" y="3401"/>
                </a:lnTo>
                <a:lnTo>
                  <a:pt x="4697" y="3421"/>
                </a:lnTo>
                <a:lnTo>
                  <a:pt x="4668" y="3440"/>
                </a:lnTo>
                <a:lnTo>
                  <a:pt x="4587" y="3497"/>
                </a:lnTo>
                <a:lnTo>
                  <a:pt x="4505" y="3555"/>
                </a:lnTo>
                <a:lnTo>
                  <a:pt x="4424" y="3612"/>
                </a:lnTo>
                <a:lnTo>
                  <a:pt x="4337" y="3675"/>
                </a:lnTo>
                <a:lnTo>
                  <a:pt x="4256" y="3732"/>
                </a:lnTo>
                <a:lnTo>
                  <a:pt x="4174" y="3790"/>
                </a:lnTo>
                <a:lnTo>
                  <a:pt x="4093" y="3848"/>
                </a:lnTo>
                <a:lnTo>
                  <a:pt x="4006" y="3905"/>
                </a:lnTo>
                <a:lnTo>
                  <a:pt x="3973" y="3924"/>
                </a:lnTo>
                <a:lnTo>
                  <a:pt x="3944" y="3943"/>
                </a:lnTo>
                <a:lnTo>
                  <a:pt x="3910" y="3967"/>
                </a:lnTo>
                <a:lnTo>
                  <a:pt x="3877" y="3987"/>
                </a:lnTo>
                <a:lnTo>
                  <a:pt x="3843" y="4006"/>
                </a:lnTo>
                <a:lnTo>
                  <a:pt x="3810" y="4025"/>
                </a:lnTo>
                <a:lnTo>
                  <a:pt x="3776" y="4044"/>
                </a:lnTo>
                <a:lnTo>
                  <a:pt x="3743" y="4063"/>
                </a:lnTo>
                <a:lnTo>
                  <a:pt x="3719" y="4078"/>
                </a:lnTo>
                <a:lnTo>
                  <a:pt x="3695" y="4092"/>
                </a:lnTo>
                <a:lnTo>
                  <a:pt x="3666" y="4107"/>
                </a:lnTo>
                <a:lnTo>
                  <a:pt x="3642" y="4121"/>
                </a:lnTo>
                <a:lnTo>
                  <a:pt x="3613" y="4135"/>
                </a:lnTo>
                <a:lnTo>
                  <a:pt x="3589" y="4145"/>
                </a:lnTo>
                <a:lnTo>
                  <a:pt x="3565" y="4159"/>
                </a:lnTo>
                <a:lnTo>
                  <a:pt x="3536" y="4174"/>
                </a:lnTo>
                <a:lnTo>
                  <a:pt x="3392" y="4236"/>
                </a:lnTo>
                <a:lnTo>
                  <a:pt x="3239" y="4294"/>
                </a:lnTo>
                <a:lnTo>
                  <a:pt x="3080" y="4337"/>
                </a:lnTo>
                <a:lnTo>
                  <a:pt x="2917" y="4370"/>
                </a:lnTo>
                <a:lnTo>
                  <a:pt x="2831" y="4385"/>
                </a:lnTo>
                <a:lnTo>
                  <a:pt x="2745" y="4390"/>
                </a:lnTo>
                <a:lnTo>
                  <a:pt x="2658" y="4399"/>
                </a:lnTo>
                <a:lnTo>
                  <a:pt x="2567" y="4399"/>
                </a:lnTo>
                <a:lnTo>
                  <a:pt x="2438" y="4394"/>
                </a:lnTo>
                <a:lnTo>
                  <a:pt x="2308" y="4390"/>
                </a:lnTo>
                <a:lnTo>
                  <a:pt x="2178" y="4375"/>
                </a:lnTo>
                <a:lnTo>
                  <a:pt x="2054" y="4356"/>
                </a:lnTo>
                <a:lnTo>
                  <a:pt x="1929" y="4332"/>
                </a:lnTo>
                <a:lnTo>
                  <a:pt x="1809" y="4308"/>
                </a:lnTo>
                <a:lnTo>
                  <a:pt x="1689" y="4274"/>
                </a:lnTo>
                <a:lnTo>
                  <a:pt x="1574" y="4236"/>
                </a:lnTo>
                <a:lnTo>
                  <a:pt x="1464" y="4193"/>
                </a:lnTo>
                <a:lnTo>
                  <a:pt x="1353" y="4150"/>
                </a:lnTo>
                <a:lnTo>
                  <a:pt x="1243" y="4097"/>
                </a:lnTo>
                <a:lnTo>
                  <a:pt x="1137" y="4039"/>
                </a:lnTo>
                <a:lnTo>
                  <a:pt x="1037" y="3982"/>
                </a:lnTo>
                <a:lnTo>
                  <a:pt x="941" y="3919"/>
                </a:lnTo>
                <a:lnTo>
                  <a:pt x="849" y="3852"/>
                </a:lnTo>
                <a:lnTo>
                  <a:pt x="758" y="3780"/>
                </a:lnTo>
                <a:lnTo>
                  <a:pt x="672" y="3704"/>
                </a:lnTo>
                <a:lnTo>
                  <a:pt x="590" y="3627"/>
                </a:lnTo>
                <a:lnTo>
                  <a:pt x="514" y="3545"/>
                </a:lnTo>
                <a:lnTo>
                  <a:pt x="442" y="3459"/>
                </a:lnTo>
                <a:lnTo>
                  <a:pt x="374" y="3368"/>
                </a:lnTo>
                <a:lnTo>
                  <a:pt x="312" y="3277"/>
                </a:lnTo>
                <a:lnTo>
                  <a:pt x="255" y="3181"/>
                </a:lnTo>
                <a:lnTo>
                  <a:pt x="202" y="3085"/>
                </a:lnTo>
                <a:lnTo>
                  <a:pt x="159" y="2979"/>
                </a:lnTo>
                <a:lnTo>
                  <a:pt x="115" y="2878"/>
                </a:lnTo>
                <a:lnTo>
                  <a:pt x="82" y="2768"/>
                </a:lnTo>
                <a:lnTo>
                  <a:pt x="53" y="2663"/>
                </a:lnTo>
                <a:lnTo>
                  <a:pt x="29" y="2547"/>
                </a:lnTo>
                <a:lnTo>
                  <a:pt x="10" y="2432"/>
                </a:lnTo>
                <a:lnTo>
                  <a:pt x="0" y="2317"/>
                </a:lnTo>
                <a:lnTo>
                  <a:pt x="0" y="2197"/>
                </a:lnTo>
                <a:lnTo>
                  <a:pt x="0" y="2082"/>
                </a:lnTo>
                <a:lnTo>
                  <a:pt x="10" y="1962"/>
                </a:lnTo>
                <a:lnTo>
                  <a:pt x="29" y="1852"/>
                </a:lnTo>
                <a:lnTo>
                  <a:pt x="53" y="1737"/>
                </a:lnTo>
                <a:lnTo>
                  <a:pt x="82" y="1626"/>
                </a:lnTo>
                <a:lnTo>
                  <a:pt x="115" y="1521"/>
                </a:lnTo>
                <a:lnTo>
                  <a:pt x="159" y="1415"/>
                </a:lnTo>
                <a:lnTo>
                  <a:pt x="202" y="1314"/>
                </a:lnTo>
                <a:lnTo>
                  <a:pt x="255" y="1218"/>
                </a:lnTo>
                <a:lnTo>
                  <a:pt x="312" y="1123"/>
                </a:lnTo>
                <a:lnTo>
                  <a:pt x="374" y="1031"/>
                </a:lnTo>
                <a:lnTo>
                  <a:pt x="442" y="940"/>
                </a:lnTo>
                <a:lnTo>
                  <a:pt x="514" y="854"/>
                </a:lnTo>
                <a:lnTo>
                  <a:pt x="590" y="772"/>
                </a:lnTo>
                <a:lnTo>
                  <a:pt x="672" y="696"/>
                </a:lnTo>
                <a:lnTo>
                  <a:pt x="758" y="619"/>
                </a:lnTo>
                <a:lnTo>
                  <a:pt x="849" y="547"/>
                </a:lnTo>
                <a:lnTo>
                  <a:pt x="941" y="480"/>
                </a:lnTo>
                <a:lnTo>
                  <a:pt x="1037" y="417"/>
                </a:lnTo>
                <a:lnTo>
                  <a:pt x="1137" y="355"/>
                </a:lnTo>
                <a:lnTo>
                  <a:pt x="1243" y="302"/>
                </a:lnTo>
                <a:lnTo>
                  <a:pt x="1353" y="249"/>
                </a:lnTo>
                <a:lnTo>
                  <a:pt x="1464" y="206"/>
                </a:lnTo>
                <a:lnTo>
                  <a:pt x="1574" y="163"/>
                </a:lnTo>
                <a:lnTo>
                  <a:pt x="1689" y="125"/>
                </a:lnTo>
                <a:lnTo>
                  <a:pt x="1809" y="91"/>
                </a:lnTo>
                <a:lnTo>
                  <a:pt x="1929" y="62"/>
                </a:lnTo>
                <a:lnTo>
                  <a:pt x="2054" y="43"/>
                </a:lnTo>
                <a:lnTo>
                  <a:pt x="2178" y="24"/>
                </a:lnTo>
                <a:lnTo>
                  <a:pt x="2308" y="10"/>
                </a:lnTo>
                <a:lnTo>
                  <a:pt x="2438" y="0"/>
                </a:lnTo>
                <a:lnTo>
                  <a:pt x="2567" y="0"/>
                </a:lnTo>
                <a:lnTo>
                  <a:pt x="2658" y="0"/>
                </a:lnTo>
                <a:lnTo>
                  <a:pt x="2745" y="5"/>
                </a:lnTo>
                <a:lnTo>
                  <a:pt x="2831" y="14"/>
                </a:lnTo>
                <a:lnTo>
                  <a:pt x="2999" y="43"/>
                </a:lnTo>
                <a:lnTo>
                  <a:pt x="3162" y="81"/>
                </a:lnTo>
                <a:lnTo>
                  <a:pt x="3316" y="134"/>
                </a:lnTo>
                <a:lnTo>
                  <a:pt x="3464" y="192"/>
                </a:lnTo>
                <a:lnTo>
                  <a:pt x="3493" y="206"/>
                </a:lnTo>
                <a:lnTo>
                  <a:pt x="3517" y="216"/>
                </a:lnTo>
                <a:lnTo>
                  <a:pt x="3546" y="230"/>
                </a:lnTo>
                <a:lnTo>
                  <a:pt x="3570" y="245"/>
                </a:lnTo>
                <a:lnTo>
                  <a:pt x="3599" y="254"/>
                </a:lnTo>
                <a:lnTo>
                  <a:pt x="3623" y="269"/>
                </a:lnTo>
                <a:lnTo>
                  <a:pt x="3651" y="283"/>
                </a:lnTo>
                <a:lnTo>
                  <a:pt x="3675" y="297"/>
                </a:lnTo>
                <a:lnTo>
                  <a:pt x="3709" y="317"/>
                </a:lnTo>
                <a:lnTo>
                  <a:pt x="3743" y="336"/>
                </a:lnTo>
                <a:lnTo>
                  <a:pt x="3776" y="355"/>
                </a:lnTo>
                <a:lnTo>
                  <a:pt x="3810" y="374"/>
                </a:lnTo>
                <a:lnTo>
                  <a:pt x="3843" y="393"/>
                </a:lnTo>
                <a:lnTo>
                  <a:pt x="3877" y="412"/>
                </a:lnTo>
                <a:lnTo>
                  <a:pt x="3910" y="432"/>
                </a:lnTo>
                <a:lnTo>
                  <a:pt x="3944" y="456"/>
                </a:lnTo>
                <a:lnTo>
                  <a:pt x="4069" y="537"/>
                </a:lnTo>
                <a:lnTo>
                  <a:pt x="4160" y="600"/>
                </a:lnTo>
                <a:lnTo>
                  <a:pt x="4251" y="662"/>
                </a:lnTo>
                <a:lnTo>
                  <a:pt x="4337" y="724"/>
                </a:lnTo>
                <a:lnTo>
                  <a:pt x="4429" y="787"/>
                </a:lnTo>
                <a:lnTo>
                  <a:pt x="4515" y="854"/>
                </a:lnTo>
                <a:lnTo>
                  <a:pt x="4606" y="916"/>
                </a:lnTo>
                <a:lnTo>
                  <a:pt x="4697" y="974"/>
                </a:lnTo>
                <a:lnTo>
                  <a:pt x="4784" y="1036"/>
                </a:lnTo>
                <a:lnTo>
                  <a:pt x="4904" y="1113"/>
                </a:lnTo>
                <a:lnTo>
                  <a:pt x="4937" y="1137"/>
                </a:lnTo>
                <a:lnTo>
                  <a:pt x="4971" y="1166"/>
                </a:lnTo>
                <a:lnTo>
                  <a:pt x="5004" y="1190"/>
                </a:lnTo>
                <a:lnTo>
                  <a:pt x="5038" y="1214"/>
                </a:lnTo>
                <a:lnTo>
                  <a:pt x="5071" y="1242"/>
                </a:lnTo>
                <a:lnTo>
                  <a:pt x="5100" y="1266"/>
                </a:lnTo>
                <a:lnTo>
                  <a:pt x="5134" y="1295"/>
                </a:lnTo>
                <a:lnTo>
                  <a:pt x="5163" y="1324"/>
                </a:lnTo>
                <a:lnTo>
                  <a:pt x="5167" y="1334"/>
                </a:lnTo>
                <a:lnTo>
                  <a:pt x="5177" y="1338"/>
                </a:lnTo>
                <a:lnTo>
                  <a:pt x="5187" y="1348"/>
                </a:lnTo>
                <a:lnTo>
                  <a:pt x="5191" y="1358"/>
                </a:lnTo>
                <a:lnTo>
                  <a:pt x="5201" y="1362"/>
                </a:lnTo>
                <a:lnTo>
                  <a:pt x="5206" y="1372"/>
                </a:lnTo>
                <a:lnTo>
                  <a:pt x="5215" y="1382"/>
                </a:lnTo>
                <a:lnTo>
                  <a:pt x="5220" y="1386"/>
                </a:lnTo>
                <a:lnTo>
                  <a:pt x="5230" y="1401"/>
                </a:lnTo>
                <a:lnTo>
                  <a:pt x="5244" y="1415"/>
                </a:lnTo>
                <a:lnTo>
                  <a:pt x="5254" y="1430"/>
                </a:lnTo>
                <a:lnTo>
                  <a:pt x="5268" y="1444"/>
                </a:lnTo>
                <a:lnTo>
                  <a:pt x="5278" y="1458"/>
                </a:lnTo>
                <a:lnTo>
                  <a:pt x="5292" y="1473"/>
                </a:lnTo>
                <a:lnTo>
                  <a:pt x="5302" y="1482"/>
                </a:lnTo>
                <a:lnTo>
                  <a:pt x="5316" y="1497"/>
                </a:lnTo>
                <a:lnTo>
                  <a:pt x="5345" y="1516"/>
                </a:lnTo>
                <a:lnTo>
                  <a:pt x="5369" y="1530"/>
                </a:lnTo>
                <a:lnTo>
                  <a:pt x="5398" y="1545"/>
                </a:lnTo>
                <a:lnTo>
                  <a:pt x="5422" y="1559"/>
                </a:lnTo>
                <a:lnTo>
                  <a:pt x="5451" y="1573"/>
                </a:lnTo>
                <a:lnTo>
                  <a:pt x="5479" y="1583"/>
                </a:lnTo>
                <a:lnTo>
                  <a:pt x="5508" y="1597"/>
                </a:lnTo>
                <a:lnTo>
                  <a:pt x="5537" y="1607"/>
                </a:lnTo>
                <a:lnTo>
                  <a:pt x="5566" y="1617"/>
                </a:lnTo>
                <a:lnTo>
                  <a:pt x="5594" y="1626"/>
                </a:lnTo>
                <a:lnTo>
                  <a:pt x="5618" y="1641"/>
                </a:lnTo>
                <a:lnTo>
                  <a:pt x="5647" y="1650"/>
                </a:lnTo>
                <a:lnTo>
                  <a:pt x="5676" y="1660"/>
                </a:lnTo>
                <a:lnTo>
                  <a:pt x="5705" y="1669"/>
                </a:lnTo>
                <a:lnTo>
                  <a:pt x="5734" y="1679"/>
                </a:lnTo>
                <a:lnTo>
                  <a:pt x="5762" y="1689"/>
                </a:lnTo>
                <a:lnTo>
                  <a:pt x="9015" y="1689"/>
                </a:lnTo>
                <a:lnTo>
                  <a:pt x="9111" y="1665"/>
                </a:lnTo>
                <a:lnTo>
                  <a:pt x="9111" y="1885"/>
                </a:lnTo>
                <a:lnTo>
                  <a:pt x="9015" y="1861"/>
                </a:lnTo>
                <a:lnTo>
                  <a:pt x="5734" y="186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 rot="-2995212">
            <a:off x="4592638" y="4006850"/>
            <a:ext cx="230188" cy="1150937"/>
            <a:chOff x="3984" y="2347"/>
            <a:chExt cx="97" cy="483"/>
          </a:xfrm>
        </p:grpSpPr>
        <p:sp>
          <p:nvSpPr>
            <p:cNvPr id="349190" name="Freeform 6"/>
            <p:cNvSpPr>
              <a:spLocks/>
            </p:cNvSpPr>
            <p:nvPr/>
          </p:nvSpPr>
          <p:spPr bwMode="auto">
            <a:xfrm>
              <a:off x="4013" y="2785"/>
              <a:ext cx="68" cy="45"/>
            </a:xfrm>
            <a:custGeom>
              <a:avLst/>
              <a:gdLst>
                <a:gd name="T0" fmla="*/ 19 w 854"/>
                <a:gd name="T1" fmla="*/ 466 h 566"/>
                <a:gd name="T2" fmla="*/ 53 w 854"/>
                <a:gd name="T3" fmla="*/ 504 h 566"/>
                <a:gd name="T4" fmla="*/ 101 w 854"/>
                <a:gd name="T5" fmla="*/ 533 h 566"/>
                <a:gd name="T6" fmla="*/ 163 w 854"/>
                <a:gd name="T7" fmla="*/ 552 h 566"/>
                <a:gd name="T8" fmla="*/ 230 w 854"/>
                <a:gd name="T9" fmla="*/ 566 h 566"/>
                <a:gd name="T10" fmla="*/ 307 w 854"/>
                <a:gd name="T11" fmla="*/ 562 h 566"/>
                <a:gd name="T12" fmla="*/ 389 w 854"/>
                <a:gd name="T13" fmla="*/ 552 h 566"/>
                <a:gd name="T14" fmla="*/ 475 w 854"/>
                <a:gd name="T15" fmla="*/ 533 h 566"/>
                <a:gd name="T16" fmla="*/ 562 w 854"/>
                <a:gd name="T17" fmla="*/ 499 h 566"/>
                <a:gd name="T18" fmla="*/ 638 w 854"/>
                <a:gd name="T19" fmla="*/ 461 h 566"/>
                <a:gd name="T20" fmla="*/ 705 w 854"/>
                <a:gd name="T21" fmla="*/ 413 h 566"/>
                <a:gd name="T22" fmla="*/ 763 w 854"/>
                <a:gd name="T23" fmla="*/ 360 h 566"/>
                <a:gd name="T24" fmla="*/ 806 w 854"/>
                <a:gd name="T25" fmla="*/ 307 h 566"/>
                <a:gd name="T26" fmla="*/ 835 w 854"/>
                <a:gd name="T27" fmla="*/ 255 h 566"/>
                <a:gd name="T28" fmla="*/ 854 w 854"/>
                <a:gd name="T29" fmla="*/ 202 h 566"/>
                <a:gd name="T30" fmla="*/ 849 w 854"/>
                <a:gd name="T31" fmla="*/ 149 h 566"/>
                <a:gd name="T32" fmla="*/ 835 w 854"/>
                <a:gd name="T33" fmla="*/ 101 h 566"/>
                <a:gd name="T34" fmla="*/ 797 w 854"/>
                <a:gd name="T35" fmla="*/ 63 h 566"/>
                <a:gd name="T36" fmla="*/ 749 w 854"/>
                <a:gd name="T37" fmla="*/ 34 h 566"/>
                <a:gd name="T38" fmla="*/ 691 w 854"/>
                <a:gd name="T39" fmla="*/ 15 h 566"/>
                <a:gd name="T40" fmla="*/ 624 w 854"/>
                <a:gd name="T41" fmla="*/ 5 h 566"/>
                <a:gd name="T42" fmla="*/ 547 w 854"/>
                <a:gd name="T43" fmla="*/ 5 h 566"/>
                <a:gd name="T44" fmla="*/ 466 w 854"/>
                <a:gd name="T45" fmla="*/ 15 h 566"/>
                <a:gd name="T46" fmla="*/ 379 w 854"/>
                <a:gd name="T47" fmla="*/ 39 h 566"/>
                <a:gd name="T48" fmla="*/ 293 w 854"/>
                <a:gd name="T49" fmla="*/ 67 h 566"/>
                <a:gd name="T50" fmla="*/ 216 w 854"/>
                <a:gd name="T51" fmla="*/ 111 h 566"/>
                <a:gd name="T52" fmla="*/ 149 w 854"/>
                <a:gd name="T53" fmla="*/ 154 h 566"/>
                <a:gd name="T54" fmla="*/ 91 w 854"/>
                <a:gd name="T55" fmla="*/ 207 h 566"/>
                <a:gd name="T56" fmla="*/ 48 w 854"/>
                <a:gd name="T57" fmla="*/ 259 h 566"/>
                <a:gd name="T58" fmla="*/ 15 w 854"/>
                <a:gd name="T59" fmla="*/ 312 h 566"/>
                <a:gd name="T60" fmla="*/ 0 w 854"/>
                <a:gd name="T61" fmla="*/ 365 h 566"/>
                <a:gd name="T62" fmla="*/ 0 w 854"/>
                <a:gd name="T63" fmla="*/ 418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4" h="566">
                  <a:moveTo>
                    <a:pt x="10" y="442"/>
                  </a:moveTo>
                  <a:lnTo>
                    <a:pt x="19" y="466"/>
                  </a:lnTo>
                  <a:lnTo>
                    <a:pt x="34" y="485"/>
                  </a:lnTo>
                  <a:lnTo>
                    <a:pt x="53" y="504"/>
                  </a:lnTo>
                  <a:lnTo>
                    <a:pt x="77" y="518"/>
                  </a:lnTo>
                  <a:lnTo>
                    <a:pt x="101" y="533"/>
                  </a:lnTo>
                  <a:lnTo>
                    <a:pt x="130" y="547"/>
                  </a:lnTo>
                  <a:lnTo>
                    <a:pt x="163" y="552"/>
                  </a:lnTo>
                  <a:lnTo>
                    <a:pt x="197" y="562"/>
                  </a:lnTo>
                  <a:lnTo>
                    <a:pt x="230" y="566"/>
                  </a:lnTo>
                  <a:lnTo>
                    <a:pt x="269" y="566"/>
                  </a:lnTo>
                  <a:lnTo>
                    <a:pt x="307" y="562"/>
                  </a:lnTo>
                  <a:lnTo>
                    <a:pt x="346" y="562"/>
                  </a:lnTo>
                  <a:lnTo>
                    <a:pt x="389" y="552"/>
                  </a:lnTo>
                  <a:lnTo>
                    <a:pt x="432" y="542"/>
                  </a:lnTo>
                  <a:lnTo>
                    <a:pt x="475" y="533"/>
                  </a:lnTo>
                  <a:lnTo>
                    <a:pt x="518" y="518"/>
                  </a:lnTo>
                  <a:lnTo>
                    <a:pt x="562" y="499"/>
                  </a:lnTo>
                  <a:lnTo>
                    <a:pt x="600" y="480"/>
                  </a:lnTo>
                  <a:lnTo>
                    <a:pt x="638" y="461"/>
                  </a:lnTo>
                  <a:lnTo>
                    <a:pt x="672" y="437"/>
                  </a:lnTo>
                  <a:lnTo>
                    <a:pt x="705" y="413"/>
                  </a:lnTo>
                  <a:lnTo>
                    <a:pt x="734" y="389"/>
                  </a:lnTo>
                  <a:lnTo>
                    <a:pt x="763" y="360"/>
                  </a:lnTo>
                  <a:lnTo>
                    <a:pt x="787" y="336"/>
                  </a:lnTo>
                  <a:lnTo>
                    <a:pt x="806" y="307"/>
                  </a:lnTo>
                  <a:lnTo>
                    <a:pt x="825" y="283"/>
                  </a:lnTo>
                  <a:lnTo>
                    <a:pt x="835" y="255"/>
                  </a:lnTo>
                  <a:lnTo>
                    <a:pt x="845" y="226"/>
                  </a:lnTo>
                  <a:lnTo>
                    <a:pt x="854" y="202"/>
                  </a:lnTo>
                  <a:lnTo>
                    <a:pt x="854" y="173"/>
                  </a:lnTo>
                  <a:lnTo>
                    <a:pt x="849" y="149"/>
                  </a:lnTo>
                  <a:lnTo>
                    <a:pt x="845" y="125"/>
                  </a:lnTo>
                  <a:lnTo>
                    <a:pt x="835" y="101"/>
                  </a:lnTo>
                  <a:lnTo>
                    <a:pt x="816" y="82"/>
                  </a:lnTo>
                  <a:lnTo>
                    <a:pt x="797" y="63"/>
                  </a:lnTo>
                  <a:lnTo>
                    <a:pt x="777" y="48"/>
                  </a:lnTo>
                  <a:lnTo>
                    <a:pt x="749" y="34"/>
                  </a:lnTo>
                  <a:lnTo>
                    <a:pt x="720" y="24"/>
                  </a:lnTo>
                  <a:lnTo>
                    <a:pt x="691" y="15"/>
                  </a:lnTo>
                  <a:lnTo>
                    <a:pt x="657" y="5"/>
                  </a:lnTo>
                  <a:lnTo>
                    <a:pt x="624" y="5"/>
                  </a:lnTo>
                  <a:lnTo>
                    <a:pt x="586" y="0"/>
                  </a:lnTo>
                  <a:lnTo>
                    <a:pt x="547" y="5"/>
                  </a:lnTo>
                  <a:lnTo>
                    <a:pt x="504" y="10"/>
                  </a:lnTo>
                  <a:lnTo>
                    <a:pt x="466" y="15"/>
                  </a:lnTo>
                  <a:lnTo>
                    <a:pt x="422" y="24"/>
                  </a:lnTo>
                  <a:lnTo>
                    <a:pt x="379" y="39"/>
                  </a:lnTo>
                  <a:lnTo>
                    <a:pt x="336" y="53"/>
                  </a:lnTo>
                  <a:lnTo>
                    <a:pt x="293" y="67"/>
                  </a:lnTo>
                  <a:lnTo>
                    <a:pt x="254" y="87"/>
                  </a:lnTo>
                  <a:lnTo>
                    <a:pt x="216" y="111"/>
                  </a:lnTo>
                  <a:lnTo>
                    <a:pt x="183" y="130"/>
                  </a:lnTo>
                  <a:lnTo>
                    <a:pt x="149" y="154"/>
                  </a:lnTo>
                  <a:lnTo>
                    <a:pt x="120" y="178"/>
                  </a:lnTo>
                  <a:lnTo>
                    <a:pt x="91" y="207"/>
                  </a:lnTo>
                  <a:lnTo>
                    <a:pt x="67" y="231"/>
                  </a:lnTo>
                  <a:lnTo>
                    <a:pt x="48" y="259"/>
                  </a:lnTo>
                  <a:lnTo>
                    <a:pt x="29" y="288"/>
                  </a:lnTo>
                  <a:lnTo>
                    <a:pt x="15" y="312"/>
                  </a:lnTo>
                  <a:lnTo>
                    <a:pt x="5" y="341"/>
                  </a:lnTo>
                  <a:lnTo>
                    <a:pt x="0" y="365"/>
                  </a:lnTo>
                  <a:lnTo>
                    <a:pt x="0" y="394"/>
                  </a:lnTo>
                  <a:lnTo>
                    <a:pt x="0" y="418"/>
                  </a:lnTo>
                  <a:lnTo>
                    <a:pt x="10" y="44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191" name="Freeform 7"/>
            <p:cNvSpPr>
              <a:spLocks/>
            </p:cNvSpPr>
            <p:nvPr/>
          </p:nvSpPr>
          <p:spPr bwMode="auto">
            <a:xfrm>
              <a:off x="3984" y="2347"/>
              <a:ext cx="97" cy="482"/>
            </a:xfrm>
            <a:custGeom>
              <a:avLst/>
              <a:gdLst>
                <a:gd name="T0" fmla="*/ 312 w 1214"/>
                <a:gd name="T1" fmla="*/ 321 h 6016"/>
                <a:gd name="T2" fmla="*/ 423 w 1214"/>
                <a:gd name="T3" fmla="*/ 835 h 6016"/>
                <a:gd name="T4" fmla="*/ 495 w 1214"/>
                <a:gd name="T5" fmla="*/ 1526 h 6016"/>
                <a:gd name="T6" fmla="*/ 504 w 1214"/>
                <a:gd name="T7" fmla="*/ 1722 h 6016"/>
                <a:gd name="T8" fmla="*/ 509 w 1214"/>
                <a:gd name="T9" fmla="*/ 1919 h 6016"/>
                <a:gd name="T10" fmla="*/ 509 w 1214"/>
                <a:gd name="T11" fmla="*/ 2226 h 6016"/>
                <a:gd name="T12" fmla="*/ 504 w 1214"/>
                <a:gd name="T13" fmla="*/ 2754 h 6016"/>
                <a:gd name="T14" fmla="*/ 499 w 1214"/>
                <a:gd name="T15" fmla="*/ 3281 h 6016"/>
                <a:gd name="T16" fmla="*/ 514 w 1214"/>
                <a:gd name="T17" fmla="*/ 3872 h 6016"/>
                <a:gd name="T18" fmla="*/ 523 w 1214"/>
                <a:gd name="T19" fmla="*/ 4063 h 6016"/>
                <a:gd name="T20" fmla="*/ 538 w 1214"/>
                <a:gd name="T21" fmla="*/ 4260 h 6016"/>
                <a:gd name="T22" fmla="*/ 590 w 1214"/>
                <a:gd name="T23" fmla="*/ 4663 h 6016"/>
                <a:gd name="T24" fmla="*/ 706 w 1214"/>
                <a:gd name="T25" fmla="*/ 5162 h 6016"/>
                <a:gd name="T26" fmla="*/ 874 w 1214"/>
                <a:gd name="T27" fmla="*/ 5460 h 6016"/>
                <a:gd name="T28" fmla="*/ 1061 w 1214"/>
                <a:gd name="T29" fmla="*/ 5469 h 6016"/>
                <a:gd name="T30" fmla="*/ 1133 w 1214"/>
                <a:gd name="T31" fmla="*/ 5498 h 6016"/>
                <a:gd name="T32" fmla="*/ 1185 w 1214"/>
                <a:gd name="T33" fmla="*/ 5541 h 6016"/>
                <a:gd name="T34" fmla="*/ 1214 w 1214"/>
                <a:gd name="T35" fmla="*/ 5603 h 6016"/>
                <a:gd name="T36" fmla="*/ 1205 w 1214"/>
                <a:gd name="T37" fmla="*/ 5680 h 6016"/>
                <a:gd name="T38" fmla="*/ 1166 w 1214"/>
                <a:gd name="T39" fmla="*/ 5762 h 6016"/>
                <a:gd name="T40" fmla="*/ 1094 w 1214"/>
                <a:gd name="T41" fmla="*/ 5839 h 6016"/>
                <a:gd name="T42" fmla="*/ 998 w 1214"/>
                <a:gd name="T43" fmla="*/ 5910 h 6016"/>
                <a:gd name="T44" fmla="*/ 878 w 1214"/>
                <a:gd name="T45" fmla="*/ 5968 h 6016"/>
                <a:gd name="T46" fmla="*/ 749 w 1214"/>
                <a:gd name="T47" fmla="*/ 6006 h 6016"/>
                <a:gd name="T48" fmla="*/ 629 w 1214"/>
                <a:gd name="T49" fmla="*/ 6016 h 6016"/>
                <a:gd name="T50" fmla="*/ 523 w 1214"/>
                <a:gd name="T51" fmla="*/ 6006 h 6016"/>
                <a:gd name="T52" fmla="*/ 437 w 1214"/>
                <a:gd name="T53" fmla="*/ 5973 h 6016"/>
                <a:gd name="T54" fmla="*/ 379 w 1214"/>
                <a:gd name="T55" fmla="*/ 5920 h 6016"/>
                <a:gd name="T56" fmla="*/ 360 w 1214"/>
                <a:gd name="T57" fmla="*/ 5853 h 6016"/>
                <a:gd name="T58" fmla="*/ 370 w 1214"/>
                <a:gd name="T59" fmla="*/ 5786 h 6016"/>
                <a:gd name="T60" fmla="*/ 403 w 1214"/>
                <a:gd name="T61" fmla="*/ 5719 h 6016"/>
                <a:gd name="T62" fmla="*/ 538 w 1214"/>
                <a:gd name="T63" fmla="*/ 5589 h 6016"/>
                <a:gd name="T64" fmla="*/ 490 w 1214"/>
                <a:gd name="T65" fmla="*/ 5224 h 6016"/>
                <a:gd name="T66" fmla="*/ 375 w 1214"/>
                <a:gd name="T67" fmla="*/ 4697 h 6016"/>
                <a:gd name="T68" fmla="*/ 298 w 1214"/>
                <a:gd name="T69" fmla="*/ 3992 h 6016"/>
                <a:gd name="T70" fmla="*/ 288 w 1214"/>
                <a:gd name="T71" fmla="*/ 3790 h 6016"/>
                <a:gd name="T72" fmla="*/ 283 w 1214"/>
                <a:gd name="T73" fmla="*/ 3593 h 6016"/>
                <a:gd name="T74" fmla="*/ 279 w 1214"/>
                <a:gd name="T75" fmla="*/ 3286 h 6016"/>
                <a:gd name="T76" fmla="*/ 283 w 1214"/>
                <a:gd name="T77" fmla="*/ 2759 h 6016"/>
                <a:gd name="T78" fmla="*/ 293 w 1214"/>
                <a:gd name="T79" fmla="*/ 2231 h 6016"/>
                <a:gd name="T80" fmla="*/ 288 w 1214"/>
                <a:gd name="T81" fmla="*/ 1924 h 6016"/>
                <a:gd name="T82" fmla="*/ 283 w 1214"/>
                <a:gd name="T83" fmla="*/ 1732 h 6016"/>
                <a:gd name="T84" fmla="*/ 279 w 1214"/>
                <a:gd name="T85" fmla="*/ 1540 h 6016"/>
                <a:gd name="T86" fmla="*/ 207 w 1214"/>
                <a:gd name="T87" fmla="*/ 868 h 6016"/>
                <a:gd name="T88" fmla="*/ 101 w 1214"/>
                <a:gd name="T89" fmla="*/ 379 h 6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4" h="6016">
                  <a:moveTo>
                    <a:pt x="207" y="0"/>
                  </a:moveTo>
                  <a:lnTo>
                    <a:pt x="259" y="154"/>
                  </a:lnTo>
                  <a:lnTo>
                    <a:pt x="312" y="321"/>
                  </a:lnTo>
                  <a:lnTo>
                    <a:pt x="355" y="489"/>
                  </a:lnTo>
                  <a:lnTo>
                    <a:pt x="394" y="662"/>
                  </a:lnTo>
                  <a:lnTo>
                    <a:pt x="423" y="835"/>
                  </a:lnTo>
                  <a:lnTo>
                    <a:pt x="451" y="1007"/>
                  </a:lnTo>
                  <a:lnTo>
                    <a:pt x="471" y="1180"/>
                  </a:lnTo>
                  <a:lnTo>
                    <a:pt x="495" y="1526"/>
                  </a:lnTo>
                  <a:lnTo>
                    <a:pt x="499" y="1593"/>
                  </a:lnTo>
                  <a:lnTo>
                    <a:pt x="504" y="1660"/>
                  </a:lnTo>
                  <a:lnTo>
                    <a:pt x="504" y="1722"/>
                  </a:lnTo>
                  <a:lnTo>
                    <a:pt x="504" y="1789"/>
                  </a:lnTo>
                  <a:lnTo>
                    <a:pt x="509" y="1857"/>
                  </a:lnTo>
                  <a:lnTo>
                    <a:pt x="509" y="1919"/>
                  </a:lnTo>
                  <a:lnTo>
                    <a:pt x="509" y="1986"/>
                  </a:lnTo>
                  <a:lnTo>
                    <a:pt x="509" y="2053"/>
                  </a:lnTo>
                  <a:lnTo>
                    <a:pt x="509" y="2226"/>
                  </a:lnTo>
                  <a:lnTo>
                    <a:pt x="509" y="2404"/>
                  </a:lnTo>
                  <a:lnTo>
                    <a:pt x="509" y="2581"/>
                  </a:lnTo>
                  <a:lnTo>
                    <a:pt x="504" y="2754"/>
                  </a:lnTo>
                  <a:lnTo>
                    <a:pt x="504" y="2931"/>
                  </a:lnTo>
                  <a:lnTo>
                    <a:pt x="499" y="3104"/>
                  </a:lnTo>
                  <a:lnTo>
                    <a:pt x="499" y="3281"/>
                  </a:lnTo>
                  <a:lnTo>
                    <a:pt x="499" y="3459"/>
                  </a:lnTo>
                  <a:lnTo>
                    <a:pt x="509" y="3804"/>
                  </a:lnTo>
                  <a:lnTo>
                    <a:pt x="514" y="3872"/>
                  </a:lnTo>
                  <a:lnTo>
                    <a:pt x="514" y="3934"/>
                  </a:lnTo>
                  <a:lnTo>
                    <a:pt x="519" y="4001"/>
                  </a:lnTo>
                  <a:lnTo>
                    <a:pt x="523" y="4063"/>
                  </a:lnTo>
                  <a:lnTo>
                    <a:pt x="528" y="4131"/>
                  </a:lnTo>
                  <a:lnTo>
                    <a:pt x="533" y="4193"/>
                  </a:lnTo>
                  <a:lnTo>
                    <a:pt x="538" y="4260"/>
                  </a:lnTo>
                  <a:lnTo>
                    <a:pt x="547" y="4323"/>
                  </a:lnTo>
                  <a:lnTo>
                    <a:pt x="566" y="4495"/>
                  </a:lnTo>
                  <a:lnTo>
                    <a:pt x="590" y="4663"/>
                  </a:lnTo>
                  <a:lnTo>
                    <a:pt x="624" y="4831"/>
                  </a:lnTo>
                  <a:lnTo>
                    <a:pt x="658" y="4999"/>
                  </a:lnTo>
                  <a:lnTo>
                    <a:pt x="706" y="5162"/>
                  </a:lnTo>
                  <a:lnTo>
                    <a:pt x="754" y="5330"/>
                  </a:lnTo>
                  <a:lnTo>
                    <a:pt x="806" y="5474"/>
                  </a:lnTo>
                  <a:lnTo>
                    <a:pt x="874" y="5460"/>
                  </a:lnTo>
                  <a:lnTo>
                    <a:pt x="941" y="5455"/>
                  </a:lnTo>
                  <a:lnTo>
                    <a:pt x="1003" y="5460"/>
                  </a:lnTo>
                  <a:lnTo>
                    <a:pt x="1061" y="5469"/>
                  </a:lnTo>
                  <a:lnTo>
                    <a:pt x="1089" y="5479"/>
                  </a:lnTo>
                  <a:lnTo>
                    <a:pt x="1109" y="5488"/>
                  </a:lnTo>
                  <a:lnTo>
                    <a:pt x="1133" y="5498"/>
                  </a:lnTo>
                  <a:lnTo>
                    <a:pt x="1152" y="5512"/>
                  </a:lnTo>
                  <a:lnTo>
                    <a:pt x="1171" y="5527"/>
                  </a:lnTo>
                  <a:lnTo>
                    <a:pt x="1185" y="5541"/>
                  </a:lnTo>
                  <a:lnTo>
                    <a:pt x="1195" y="5560"/>
                  </a:lnTo>
                  <a:lnTo>
                    <a:pt x="1205" y="5579"/>
                  </a:lnTo>
                  <a:lnTo>
                    <a:pt x="1214" y="5603"/>
                  </a:lnTo>
                  <a:lnTo>
                    <a:pt x="1214" y="5627"/>
                  </a:lnTo>
                  <a:lnTo>
                    <a:pt x="1214" y="5656"/>
                  </a:lnTo>
                  <a:lnTo>
                    <a:pt x="1205" y="5680"/>
                  </a:lnTo>
                  <a:lnTo>
                    <a:pt x="1195" y="5709"/>
                  </a:lnTo>
                  <a:lnTo>
                    <a:pt x="1185" y="5733"/>
                  </a:lnTo>
                  <a:lnTo>
                    <a:pt x="1166" y="5762"/>
                  </a:lnTo>
                  <a:lnTo>
                    <a:pt x="1147" y="5791"/>
                  </a:lnTo>
                  <a:lnTo>
                    <a:pt x="1123" y="5815"/>
                  </a:lnTo>
                  <a:lnTo>
                    <a:pt x="1094" y="5839"/>
                  </a:lnTo>
                  <a:lnTo>
                    <a:pt x="1065" y="5867"/>
                  </a:lnTo>
                  <a:lnTo>
                    <a:pt x="1032" y="5891"/>
                  </a:lnTo>
                  <a:lnTo>
                    <a:pt x="998" y="5910"/>
                  </a:lnTo>
                  <a:lnTo>
                    <a:pt x="960" y="5934"/>
                  </a:lnTo>
                  <a:lnTo>
                    <a:pt x="917" y="5954"/>
                  </a:lnTo>
                  <a:lnTo>
                    <a:pt x="878" y="5968"/>
                  </a:lnTo>
                  <a:lnTo>
                    <a:pt x="835" y="5982"/>
                  </a:lnTo>
                  <a:lnTo>
                    <a:pt x="792" y="5997"/>
                  </a:lnTo>
                  <a:lnTo>
                    <a:pt x="749" y="6006"/>
                  </a:lnTo>
                  <a:lnTo>
                    <a:pt x="706" y="6011"/>
                  </a:lnTo>
                  <a:lnTo>
                    <a:pt x="667" y="6016"/>
                  </a:lnTo>
                  <a:lnTo>
                    <a:pt x="629" y="6016"/>
                  </a:lnTo>
                  <a:lnTo>
                    <a:pt x="590" y="6016"/>
                  </a:lnTo>
                  <a:lnTo>
                    <a:pt x="557" y="6011"/>
                  </a:lnTo>
                  <a:lnTo>
                    <a:pt x="523" y="6006"/>
                  </a:lnTo>
                  <a:lnTo>
                    <a:pt x="490" y="5997"/>
                  </a:lnTo>
                  <a:lnTo>
                    <a:pt x="461" y="5987"/>
                  </a:lnTo>
                  <a:lnTo>
                    <a:pt x="437" y="5973"/>
                  </a:lnTo>
                  <a:lnTo>
                    <a:pt x="413" y="5958"/>
                  </a:lnTo>
                  <a:lnTo>
                    <a:pt x="399" y="5939"/>
                  </a:lnTo>
                  <a:lnTo>
                    <a:pt x="379" y="5920"/>
                  </a:lnTo>
                  <a:lnTo>
                    <a:pt x="370" y="5896"/>
                  </a:lnTo>
                  <a:lnTo>
                    <a:pt x="365" y="5877"/>
                  </a:lnTo>
                  <a:lnTo>
                    <a:pt x="360" y="5853"/>
                  </a:lnTo>
                  <a:lnTo>
                    <a:pt x="360" y="5834"/>
                  </a:lnTo>
                  <a:lnTo>
                    <a:pt x="365" y="5810"/>
                  </a:lnTo>
                  <a:lnTo>
                    <a:pt x="370" y="5786"/>
                  </a:lnTo>
                  <a:lnTo>
                    <a:pt x="379" y="5767"/>
                  </a:lnTo>
                  <a:lnTo>
                    <a:pt x="389" y="5743"/>
                  </a:lnTo>
                  <a:lnTo>
                    <a:pt x="403" y="5719"/>
                  </a:lnTo>
                  <a:lnTo>
                    <a:pt x="442" y="5675"/>
                  </a:lnTo>
                  <a:lnTo>
                    <a:pt x="485" y="5627"/>
                  </a:lnTo>
                  <a:lnTo>
                    <a:pt x="538" y="5589"/>
                  </a:lnTo>
                  <a:lnTo>
                    <a:pt x="600" y="5551"/>
                  </a:lnTo>
                  <a:lnTo>
                    <a:pt x="547" y="5397"/>
                  </a:lnTo>
                  <a:lnTo>
                    <a:pt x="490" y="5224"/>
                  </a:lnTo>
                  <a:lnTo>
                    <a:pt x="447" y="5052"/>
                  </a:lnTo>
                  <a:lnTo>
                    <a:pt x="408" y="4874"/>
                  </a:lnTo>
                  <a:lnTo>
                    <a:pt x="375" y="4697"/>
                  </a:lnTo>
                  <a:lnTo>
                    <a:pt x="346" y="4524"/>
                  </a:lnTo>
                  <a:lnTo>
                    <a:pt x="327" y="4347"/>
                  </a:lnTo>
                  <a:lnTo>
                    <a:pt x="298" y="3992"/>
                  </a:lnTo>
                  <a:lnTo>
                    <a:pt x="293" y="3924"/>
                  </a:lnTo>
                  <a:lnTo>
                    <a:pt x="293" y="3857"/>
                  </a:lnTo>
                  <a:lnTo>
                    <a:pt x="288" y="3790"/>
                  </a:lnTo>
                  <a:lnTo>
                    <a:pt x="288" y="3728"/>
                  </a:lnTo>
                  <a:lnTo>
                    <a:pt x="283" y="3660"/>
                  </a:lnTo>
                  <a:lnTo>
                    <a:pt x="283" y="3593"/>
                  </a:lnTo>
                  <a:lnTo>
                    <a:pt x="283" y="3526"/>
                  </a:lnTo>
                  <a:lnTo>
                    <a:pt x="279" y="3459"/>
                  </a:lnTo>
                  <a:lnTo>
                    <a:pt x="279" y="3286"/>
                  </a:lnTo>
                  <a:lnTo>
                    <a:pt x="283" y="3109"/>
                  </a:lnTo>
                  <a:lnTo>
                    <a:pt x="283" y="2931"/>
                  </a:lnTo>
                  <a:lnTo>
                    <a:pt x="283" y="2759"/>
                  </a:lnTo>
                  <a:lnTo>
                    <a:pt x="288" y="2581"/>
                  </a:lnTo>
                  <a:lnTo>
                    <a:pt x="288" y="2404"/>
                  </a:lnTo>
                  <a:lnTo>
                    <a:pt x="293" y="2231"/>
                  </a:lnTo>
                  <a:lnTo>
                    <a:pt x="293" y="2053"/>
                  </a:lnTo>
                  <a:lnTo>
                    <a:pt x="288" y="1991"/>
                  </a:lnTo>
                  <a:lnTo>
                    <a:pt x="288" y="1924"/>
                  </a:lnTo>
                  <a:lnTo>
                    <a:pt x="288" y="1861"/>
                  </a:lnTo>
                  <a:lnTo>
                    <a:pt x="288" y="1794"/>
                  </a:lnTo>
                  <a:lnTo>
                    <a:pt x="283" y="1732"/>
                  </a:lnTo>
                  <a:lnTo>
                    <a:pt x="283" y="1670"/>
                  </a:lnTo>
                  <a:lnTo>
                    <a:pt x="279" y="1602"/>
                  </a:lnTo>
                  <a:lnTo>
                    <a:pt x="279" y="1540"/>
                  </a:lnTo>
                  <a:lnTo>
                    <a:pt x="250" y="1199"/>
                  </a:lnTo>
                  <a:lnTo>
                    <a:pt x="231" y="1036"/>
                  </a:lnTo>
                  <a:lnTo>
                    <a:pt x="207" y="868"/>
                  </a:lnTo>
                  <a:lnTo>
                    <a:pt x="178" y="705"/>
                  </a:lnTo>
                  <a:lnTo>
                    <a:pt x="144" y="542"/>
                  </a:lnTo>
                  <a:lnTo>
                    <a:pt x="101" y="379"/>
                  </a:lnTo>
                  <a:lnTo>
                    <a:pt x="53" y="221"/>
                  </a:lnTo>
                  <a:lnTo>
                    <a:pt x="0" y="7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8"/>
          <p:cNvGrpSpPr>
            <a:grpSpLocks/>
          </p:cNvGrpSpPr>
          <p:nvPr/>
        </p:nvGrpSpPr>
        <p:grpSpPr bwMode="auto">
          <a:xfrm>
            <a:off x="4894263" y="3705225"/>
            <a:ext cx="546100" cy="1055688"/>
            <a:chOff x="4169" y="2389"/>
            <a:chExt cx="229" cy="443"/>
          </a:xfrm>
        </p:grpSpPr>
        <p:sp>
          <p:nvSpPr>
            <p:cNvPr id="349193" name="Freeform 9"/>
            <p:cNvSpPr>
              <a:spLocks/>
            </p:cNvSpPr>
            <p:nvPr/>
          </p:nvSpPr>
          <p:spPr bwMode="auto">
            <a:xfrm>
              <a:off x="4169" y="2791"/>
              <a:ext cx="70" cy="41"/>
            </a:xfrm>
            <a:custGeom>
              <a:avLst/>
              <a:gdLst>
                <a:gd name="T0" fmla="*/ 0 w 883"/>
                <a:gd name="T1" fmla="*/ 206 h 513"/>
                <a:gd name="T2" fmla="*/ 10 w 883"/>
                <a:gd name="T3" fmla="*/ 259 h 513"/>
                <a:gd name="T4" fmla="*/ 38 w 883"/>
                <a:gd name="T5" fmla="*/ 307 h 513"/>
                <a:gd name="T6" fmla="*/ 77 w 883"/>
                <a:gd name="T7" fmla="*/ 355 h 513"/>
                <a:gd name="T8" fmla="*/ 130 w 883"/>
                <a:gd name="T9" fmla="*/ 398 h 513"/>
                <a:gd name="T10" fmla="*/ 197 w 883"/>
                <a:gd name="T11" fmla="*/ 436 h 513"/>
                <a:gd name="T12" fmla="*/ 274 w 883"/>
                <a:gd name="T13" fmla="*/ 470 h 513"/>
                <a:gd name="T14" fmla="*/ 355 w 883"/>
                <a:gd name="T15" fmla="*/ 494 h 513"/>
                <a:gd name="T16" fmla="*/ 446 w 883"/>
                <a:gd name="T17" fmla="*/ 508 h 513"/>
                <a:gd name="T18" fmla="*/ 533 w 883"/>
                <a:gd name="T19" fmla="*/ 513 h 513"/>
                <a:gd name="T20" fmla="*/ 614 w 883"/>
                <a:gd name="T21" fmla="*/ 508 h 513"/>
                <a:gd name="T22" fmla="*/ 691 w 883"/>
                <a:gd name="T23" fmla="*/ 494 h 513"/>
                <a:gd name="T24" fmla="*/ 758 w 883"/>
                <a:gd name="T25" fmla="*/ 475 h 513"/>
                <a:gd name="T26" fmla="*/ 811 w 883"/>
                <a:gd name="T27" fmla="*/ 441 h 513"/>
                <a:gd name="T28" fmla="*/ 849 w 883"/>
                <a:gd name="T29" fmla="*/ 403 h 513"/>
                <a:gd name="T30" fmla="*/ 878 w 883"/>
                <a:gd name="T31" fmla="*/ 360 h 513"/>
                <a:gd name="T32" fmla="*/ 883 w 883"/>
                <a:gd name="T33" fmla="*/ 307 h 513"/>
                <a:gd name="T34" fmla="*/ 873 w 883"/>
                <a:gd name="T35" fmla="*/ 259 h 513"/>
                <a:gd name="T36" fmla="*/ 849 w 883"/>
                <a:gd name="T37" fmla="*/ 206 h 513"/>
                <a:gd name="T38" fmla="*/ 806 w 883"/>
                <a:gd name="T39" fmla="*/ 158 h 513"/>
                <a:gd name="T40" fmla="*/ 753 w 883"/>
                <a:gd name="T41" fmla="*/ 115 h 513"/>
                <a:gd name="T42" fmla="*/ 686 w 883"/>
                <a:gd name="T43" fmla="*/ 77 h 513"/>
                <a:gd name="T44" fmla="*/ 614 w 883"/>
                <a:gd name="T45" fmla="*/ 43 h 513"/>
                <a:gd name="T46" fmla="*/ 528 w 883"/>
                <a:gd name="T47" fmla="*/ 19 h 513"/>
                <a:gd name="T48" fmla="*/ 437 w 883"/>
                <a:gd name="T49" fmla="*/ 5 h 513"/>
                <a:gd name="T50" fmla="*/ 350 w 883"/>
                <a:gd name="T51" fmla="*/ 0 h 513"/>
                <a:gd name="T52" fmla="*/ 269 w 883"/>
                <a:gd name="T53" fmla="*/ 5 h 513"/>
                <a:gd name="T54" fmla="*/ 192 w 883"/>
                <a:gd name="T55" fmla="*/ 19 h 513"/>
                <a:gd name="T56" fmla="*/ 130 w 883"/>
                <a:gd name="T57" fmla="*/ 43 h 513"/>
                <a:gd name="T58" fmla="*/ 77 w 883"/>
                <a:gd name="T59" fmla="*/ 72 h 513"/>
                <a:gd name="T60" fmla="*/ 34 w 883"/>
                <a:gd name="T61" fmla="*/ 110 h 513"/>
                <a:gd name="T62" fmla="*/ 10 w 883"/>
                <a:gd name="T63" fmla="*/ 158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3" h="513">
                  <a:moveTo>
                    <a:pt x="0" y="182"/>
                  </a:moveTo>
                  <a:lnTo>
                    <a:pt x="0" y="206"/>
                  </a:lnTo>
                  <a:lnTo>
                    <a:pt x="5" y="230"/>
                  </a:lnTo>
                  <a:lnTo>
                    <a:pt x="10" y="259"/>
                  </a:lnTo>
                  <a:lnTo>
                    <a:pt x="19" y="283"/>
                  </a:lnTo>
                  <a:lnTo>
                    <a:pt x="38" y="307"/>
                  </a:lnTo>
                  <a:lnTo>
                    <a:pt x="53" y="331"/>
                  </a:lnTo>
                  <a:lnTo>
                    <a:pt x="77" y="355"/>
                  </a:lnTo>
                  <a:lnTo>
                    <a:pt x="101" y="379"/>
                  </a:lnTo>
                  <a:lnTo>
                    <a:pt x="130" y="398"/>
                  </a:lnTo>
                  <a:lnTo>
                    <a:pt x="163" y="417"/>
                  </a:lnTo>
                  <a:lnTo>
                    <a:pt x="197" y="436"/>
                  </a:lnTo>
                  <a:lnTo>
                    <a:pt x="235" y="456"/>
                  </a:lnTo>
                  <a:lnTo>
                    <a:pt x="274" y="470"/>
                  </a:lnTo>
                  <a:lnTo>
                    <a:pt x="312" y="484"/>
                  </a:lnTo>
                  <a:lnTo>
                    <a:pt x="355" y="494"/>
                  </a:lnTo>
                  <a:lnTo>
                    <a:pt x="403" y="504"/>
                  </a:lnTo>
                  <a:lnTo>
                    <a:pt x="446" y="508"/>
                  </a:lnTo>
                  <a:lnTo>
                    <a:pt x="489" y="513"/>
                  </a:lnTo>
                  <a:lnTo>
                    <a:pt x="533" y="513"/>
                  </a:lnTo>
                  <a:lnTo>
                    <a:pt x="576" y="513"/>
                  </a:lnTo>
                  <a:lnTo>
                    <a:pt x="614" y="508"/>
                  </a:lnTo>
                  <a:lnTo>
                    <a:pt x="653" y="504"/>
                  </a:lnTo>
                  <a:lnTo>
                    <a:pt x="691" y="494"/>
                  </a:lnTo>
                  <a:lnTo>
                    <a:pt x="725" y="484"/>
                  </a:lnTo>
                  <a:lnTo>
                    <a:pt x="758" y="475"/>
                  </a:lnTo>
                  <a:lnTo>
                    <a:pt x="787" y="460"/>
                  </a:lnTo>
                  <a:lnTo>
                    <a:pt x="811" y="441"/>
                  </a:lnTo>
                  <a:lnTo>
                    <a:pt x="835" y="422"/>
                  </a:lnTo>
                  <a:lnTo>
                    <a:pt x="849" y="403"/>
                  </a:lnTo>
                  <a:lnTo>
                    <a:pt x="864" y="384"/>
                  </a:lnTo>
                  <a:lnTo>
                    <a:pt x="878" y="360"/>
                  </a:lnTo>
                  <a:lnTo>
                    <a:pt x="883" y="336"/>
                  </a:lnTo>
                  <a:lnTo>
                    <a:pt x="883" y="307"/>
                  </a:lnTo>
                  <a:lnTo>
                    <a:pt x="883" y="283"/>
                  </a:lnTo>
                  <a:lnTo>
                    <a:pt x="873" y="259"/>
                  </a:lnTo>
                  <a:lnTo>
                    <a:pt x="864" y="230"/>
                  </a:lnTo>
                  <a:lnTo>
                    <a:pt x="849" y="206"/>
                  </a:lnTo>
                  <a:lnTo>
                    <a:pt x="830" y="182"/>
                  </a:lnTo>
                  <a:lnTo>
                    <a:pt x="806" y="158"/>
                  </a:lnTo>
                  <a:lnTo>
                    <a:pt x="782" y="139"/>
                  </a:lnTo>
                  <a:lnTo>
                    <a:pt x="753" y="115"/>
                  </a:lnTo>
                  <a:lnTo>
                    <a:pt x="725" y="96"/>
                  </a:lnTo>
                  <a:lnTo>
                    <a:pt x="686" y="77"/>
                  </a:lnTo>
                  <a:lnTo>
                    <a:pt x="653" y="62"/>
                  </a:lnTo>
                  <a:lnTo>
                    <a:pt x="614" y="43"/>
                  </a:lnTo>
                  <a:lnTo>
                    <a:pt x="571" y="33"/>
                  </a:lnTo>
                  <a:lnTo>
                    <a:pt x="528" y="19"/>
                  </a:lnTo>
                  <a:lnTo>
                    <a:pt x="485" y="9"/>
                  </a:lnTo>
                  <a:lnTo>
                    <a:pt x="437" y="5"/>
                  </a:lnTo>
                  <a:lnTo>
                    <a:pt x="394" y="0"/>
                  </a:lnTo>
                  <a:lnTo>
                    <a:pt x="350" y="0"/>
                  </a:lnTo>
                  <a:lnTo>
                    <a:pt x="307" y="0"/>
                  </a:lnTo>
                  <a:lnTo>
                    <a:pt x="269" y="5"/>
                  </a:lnTo>
                  <a:lnTo>
                    <a:pt x="230" y="9"/>
                  </a:lnTo>
                  <a:lnTo>
                    <a:pt x="192" y="19"/>
                  </a:lnTo>
                  <a:lnTo>
                    <a:pt x="158" y="29"/>
                  </a:lnTo>
                  <a:lnTo>
                    <a:pt x="130" y="43"/>
                  </a:lnTo>
                  <a:lnTo>
                    <a:pt x="101" y="57"/>
                  </a:lnTo>
                  <a:lnTo>
                    <a:pt x="77" y="72"/>
                  </a:lnTo>
                  <a:lnTo>
                    <a:pt x="53" y="91"/>
                  </a:lnTo>
                  <a:lnTo>
                    <a:pt x="34" y="110"/>
                  </a:lnTo>
                  <a:lnTo>
                    <a:pt x="19" y="134"/>
                  </a:lnTo>
                  <a:lnTo>
                    <a:pt x="10" y="158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194" name="Freeform 10"/>
            <p:cNvSpPr>
              <a:spLocks/>
            </p:cNvSpPr>
            <p:nvPr/>
          </p:nvSpPr>
          <p:spPr bwMode="auto">
            <a:xfrm>
              <a:off x="4169" y="2389"/>
              <a:ext cx="229" cy="443"/>
            </a:xfrm>
            <a:custGeom>
              <a:avLst/>
              <a:gdLst>
                <a:gd name="T0" fmla="*/ 2802 w 2874"/>
                <a:gd name="T1" fmla="*/ 374 h 5527"/>
                <a:gd name="T2" fmla="*/ 2634 w 2874"/>
                <a:gd name="T3" fmla="*/ 868 h 5527"/>
                <a:gd name="T4" fmla="*/ 2341 w 2874"/>
                <a:gd name="T5" fmla="*/ 1502 h 5527"/>
                <a:gd name="T6" fmla="*/ 2250 w 2874"/>
                <a:gd name="T7" fmla="*/ 1674 h 5527"/>
                <a:gd name="T8" fmla="*/ 2154 w 2874"/>
                <a:gd name="T9" fmla="*/ 1847 h 5527"/>
                <a:gd name="T10" fmla="*/ 1996 w 2874"/>
                <a:gd name="T11" fmla="*/ 2111 h 5527"/>
                <a:gd name="T12" fmla="*/ 1722 w 2874"/>
                <a:gd name="T13" fmla="*/ 2562 h 5527"/>
                <a:gd name="T14" fmla="*/ 1449 w 2874"/>
                <a:gd name="T15" fmla="*/ 3013 h 5527"/>
                <a:gd name="T16" fmla="*/ 1161 w 2874"/>
                <a:gd name="T17" fmla="*/ 3526 h 5527"/>
                <a:gd name="T18" fmla="*/ 1070 w 2874"/>
                <a:gd name="T19" fmla="*/ 3699 h 5527"/>
                <a:gd name="T20" fmla="*/ 983 w 2874"/>
                <a:gd name="T21" fmla="*/ 3871 h 5527"/>
                <a:gd name="T22" fmla="*/ 825 w 2874"/>
                <a:gd name="T23" fmla="*/ 4246 h 5527"/>
                <a:gd name="T24" fmla="*/ 662 w 2874"/>
                <a:gd name="T25" fmla="*/ 4735 h 5527"/>
                <a:gd name="T26" fmla="*/ 662 w 2874"/>
                <a:gd name="T27" fmla="*/ 5080 h 5527"/>
                <a:gd name="T28" fmla="*/ 816 w 2874"/>
                <a:gd name="T29" fmla="*/ 5181 h 5527"/>
                <a:gd name="T30" fmla="*/ 863 w 2874"/>
                <a:gd name="T31" fmla="*/ 5244 h 5527"/>
                <a:gd name="T32" fmla="*/ 887 w 2874"/>
                <a:gd name="T33" fmla="*/ 5306 h 5527"/>
                <a:gd name="T34" fmla="*/ 878 w 2874"/>
                <a:gd name="T35" fmla="*/ 5373 h 5527"/>
                <a:gd name="T36" fmla="*/ 835 w 2874"/>
                <a:gd name="T37" fmla="*/ 5435 h 5527"/>
                <a:gd name="T38" fmla="*/ 758 w 2874"/>
                <a:gd name="T39" fmla="*/ 5488 h 5527"/>
                <a:gd name="T40" fmla="*/ 657 w 2874"/>
                <a:gd name="T41" fmla="*/ 5517 h 5527"/>
                <a:gd name="T42" fmla="*/ 532 w 2874"/>
                <a:gd name="T43" fmla="*/ 5527 h 5527"/>
                <a:gd name="T44" fmla="*/ 403 w 2874"/>
                <a:gd name="T45" fmla="*/ 5517 h 5527"/>
                <a:gd name="T46" fmla="*/ 273 w 2874"/>
                <a:gd name="T47" fmla="*/ 5483 h 5527"/>
                <a:gd name="T48" fmla="*/ 163 w 2874"/>
                <a:gd name="T49" fmla="*/ 5431 h 5527"/>
                <a:gd name="T50" fmla="*/ 77 w 2874"/>
                <a:gd name="T51" fmla="*/ 5368 h 5527"/>
                <a:gd name="T52" fmla="*/ 24 w 2874"/>
                <a:gd name="T53" fmla="*/ 5296 h 5527"/>
                <a:gd name="T54" fmla="*/ 0 w 2874"/>
                <a:gd name="T55" fmla="*/ 5220 h 5527"/>
                <a:gd name="T56" fmla="*/ 19 w 2874"/>
                <a:gd name="T57" fmla="*/ 5157 h 5527"/>
                <a:gd name="T58" fmla="*/ 57 w 2874"/>
                <a:gd name="T59" fmla="*/ 5104 h 5527"/>
                <a:gd name="T60" fmla="*/ 125 w 2874"/>
                <a:gd name="T61" fmla="*/ 5061 h 5527"/>
                <a:gd name="T62" fmla="*/ 307 w 2874"/>
                <a:gd name="T63" fmla="*/ 5018 h 5527"/>
                <a:gd name="T64" fmla="*/ 451 w 2874"/>
                <a:gd name="T65" fmla="*/ 4682 h 5527"/>
                <a:gd name="T66" fmla="*/ 619 w 2874"/>
                <a:gd name="T67" fmla="*/ 4169 h 5527"/>
                <a:gd name="T68" fmla="*/ 911 w 2874"/>
                <a:gd name="T69" fmla="*/ 3521 h 5527"/>
                <a:gd name="T70" fmla="*/ 1007 w 2874"/>
                <a:gd name="T71" fmla="*/ 3344 h 5527"/>
                <a:gd name="T72" fmla="*/ 1103 w 2874"/>
                <a:gd name="T73" fmla="*/ 3171 h 5527"/>
                <a:gd name="T74" fmla="*/ 1262 w 2874"/>
                <a:gd name="T75" fmla="*/ 2902 h 5527"/>
                <a:gd name="T76" fmla="*/ 1535 w 2874"/>
                <a:gd name="T77" fmla="*/ 2451 h 5527"/>
                <a:gd name="T78" fmla="*/ 1809 w 2874"/>
                <a:gd name="T79" fmla="*/ 2000 h 5527"/>
                <a:gd name="T80" fmla="*/ 1962 w 2874"/>
                <a:gd name="T81" fmla="*/ 1741 h 5527"/>
                <a:gd name="T82" fmla="*/ 2058 w 2874"/>
                <a:gd name="T83" fmla="*/ 1569 h 5527"/>
                <a:gd name="T84" fmla="*/ 2149 w 2874"/>
                <a:gd name="T85" fmla="*/ 1401 h 5527"/>
                <a:gd name="T86" fmla="*/ 2432 w 2874"/>
                <a:gd name="T87" fmla="*/ 792 h 5527"/>
                <a:gd name="T88" fmla="*/ 2586 w 2874"/>
                <a:gd name="T89" fmla="*/ 317 h 5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74" h="5527">
                  <a:moveTo>
                    <a:pt x="2874" y="43"/>
                  </a:moveTo>
                  <a:lnTo>
                    <a:pt x="2840" y="201"/>
                  </a:lnTo>
                  <a:lnTo>
                    <a:pt x="2802" y="374"/>
                  </a:lnTo>
                  <a:lnTo>
                    <a:pt x="2754" y="542"/>
                  </a:lnTo>
                  <a:lnTo>
                    <a:pt x="2696" y="705"/>
                  </a:lnTo>
                  <a:lnTo>
                    <a:pt x="2634" y="868"/>
                  </a:lnTo>
                  <a:lnTo>
                    <a:pt x="2567" y="1031"/>
                  </a:lnTo>
                  <a:lnTo>
                    <a:pt x="2500" y="1190"/>
                  </a:lnTo>
                  <a:lnTo>
                    <a:pt x="2341" y="1502"/>
                  </a:lnTo>
                  <a:lnTo>
                    <a:pt x="2312" y="1559"/>
                  </a:lnTo>
                  <a:lnTo>
                    <a:pt x="2279" y="1617"/>
                  </a:lnTo>
                  <a:lnTo>
                    <a:pt x="2250" y="1674"/>
                  </a:lnTo>
                  <a:lnTo>
                    <a:pt x="2216" y="1732"/>
                  </a:lnTo>
                  <a:lnTo>
                    <a:pt x="2183" y="1789"/>
                  </a:lnTo>
                  <a:lnTo>
                    <a:pt x="2154" y="1847"/>
                  </a:lnTo>
                  <a:lnTo>
                    <a:pt x="2120" y="1905"/>
                  </a:lnTo>
                  <a:lnTo>
                    <a:pt x="2087" y="1962"/>
                  </a:lnTo>
                  <a:lnTo>
                    <a:pt x="1996" y="2111"/>
                  </a:lnTo>
                  <a:lnTo>
                    <a:pt x="1905" y="2264"/>
                  </a:lnTo>
                  <a:lnTo>
                    <a:pt x="1813" y="2413"/>
                  </a:lnTo>
                  <a:lnTo>
                    <a:pt x="1722" y="2562"/>
                  </a:lnTo>
                  <a:lnTo>
                    <a:pt x="1631" y="2715"/>
                  </a:lnTo>
                  <a:lnTo>
                    <a:pt x="1540" y="2864"/>
                  </a:lnTo>
                  <a:lnTo>
                    <a:pt x="1449" y="3013"/>
                  </a:lnTo>
                  <a:lnTo>
                    <a:pt x="1362" y="3166"/>
                  </a:lnTo>
                  <a:lnTo>
                    <a:pt x="1190" y="3469"/>
                  </a:lnTo>
                  <a:lnTo>
                    <a:pt x="1161" y="3526"/>
                  </a:lnTo>
                  <a:lnTo>
                    <a:pt x="1132" y="3584"/>
                  </a:lnTo>
                  <a:lnTo>
                    <a:pt x="1099" y="3641"/>
                  </a:lnTo>
                  <a:lnTo>
                    <a:pt x="1070" y="3699"/>
                  </a:lnTo>
                  <a:lnTo>
                    <a:pt x="1041" y="3756"/>
                  </a:lnTo>
                  <a:lnTo>
                    <a:pt x="1012" y="3814"/>
                  </a:lnTo>
                  <a:lnTo>
                    <a:pt x="983" y="3871"/>
                  </a:lnTo>
                  <a:lnTo>
                    <a:pt x="959" y="3934"/>
                  </a:lnTo>
                  <a:lnTo>
                    <a:pt x="887" y="4087"/>
                  </a:lnTo>
                  <a:lnTo>
                    <a:pt x="825" y="4246"/>
                  </a:lnTo>
                  <a:lnTo>
                    <a:pt x="763" y="4409"/>
                  </a:lnTo>
                  <a:lnTo>
                    <a:pt x="710" y="4572"/>
                  </a:lnTo>
                  <a:lnTo>
                    <a:pt x="662" y="4735"/>
                  </a:lnTo>
                  <a:lnTo>
                    <a:pt x="624" y="4903"/>
                  </a:lnTo>
                  <a:lnTo>
                    <a:pt x="595" y="5052"/>
                  </a:lnTo>
                  <a:lnTo>
                    <a:pt x="662" y="5080"/>
                  </a:lnTo>
                  <a:lnTo>
                    <a:pt x="720" y="5109"/>
                  </a:lnTo>
                  <a:lnTo>
                    <a:pt x="772" y="5143"/>
                  </a:lnTo>
                  <a:lnTo>
                    <a:pt x="816" y="5181"/>
                  </a:lnTo>
                  <a:lnTo>
                    <a:pt x="835" y="5200"/>
                  </a:lnTo>
                  <a:lnTo>
                    <a:pt x="849" y="5220"/>
                  </a:lnTo>
                  <a:lnTo>
                    <a:pt x="863" y="5244"/>
                  </a:lnTo>
                  <a:lnTo>
                    <a:pt x="873" y="5263"/>
                  </a:lnTo>
                  <a:lnTo>
                    <a:pt x="883" y="5282"/>
                  </a:lnTo>
                  <a:lnTo>
                    <a:pt x="887" y="5306"/>
                  </a:lnTo>
                  <a:lnTo>
                    <a:pt x="887" y="5325"/>
                  </a:lnTo>
                  <a:lnTo>
                    <a:pt x="883" y="5349"/>
                  </a:lnTo>
                  <a:lnTo>
                    <a:pt x="878" y="5373"/>
                  </a:lnTo>
                  <a:lnTo>
                    <a:pt x="868" y="5397"/>
                  </a:lnTo>
                  <a:lnTo>
                    <a:pt x="854" y="5416"/>
                  </a:lnTo>
                  <a:lnTo>
                    <a:pt x="835" y="5435"/>
                  </a:lnTo>
                  <a:lnTo>
                    <a:pt x="811" y="5455"/>
                  </a:lnTo>
                  <a:lnTo>
                    <a:pt x="787" y="5474"/>
                  </a:lnTo>
                  <a:lnTo>
                    <a:pt x="758" y="5488"/>
                  </a:lnTo>
                  <a:lnTo>
                    <a:pt x="724" y="5498"/>
                  </a:lnTo>
                  <a:lnTo>
                    <a:pt x="691" y="5507"/>
                  </a:lnTo>
                  <a:lnTo>
                    <a:pt x="657" y="5517"/>
                  </a:lnTo>
                  <a:lnTo>
                    <a:pt x="619" y="5522"/>
                  </a:lnTo>
                  <a:lnTo>
                    <a:pt x="576" y="5527"/>
                  </a:lnTo>
                  <a:lnTo>
                    <a:pt x="532" y="5527"/>
                  </a:lnTo>
                  <a:lnTo>
                    <a:pt x="489" y="5527"/>
                  </a:lnTo>
                  <a:lnTo>
                    <a:pt x="446" y="5522"/>
                  </a:lnTo>
                  <a:lnTo>
                    <a:pt x="403" y="5517"/>
                  </a:lnTo>
                  <a:lnTo>
                    <a:pt x="355" y="5507"/>
                  </a:lnTo>
                  <a:lnTo>
                    <a:pt x="312" y="5498"/>
                  </a:lnTo>
                  <a:lnTo>
                    <a:pt x="273" y="5483"/>
                  </a:lnTo>
                  <a:lnTo>
                    <a:pt x="235" y="5469"/>
                  </a:lnTo>
                  <a:lnTo>
                    <a:pt x="197" y="5450"/>
                  </a:lnTo>
                  <a:lnTo>
                    <a:pt x="163" y="5431"/>
                  </a:lnTo>
                  <a:lnTo>
                    <a:pt x="129" y="5411"/>
                  </a:lnTo>
                  <a:lnTo>
                    <a:pt x="105" y="5392"/>
                  </a:lnTo>
                  <a:lnTo>
                    <a:pt x="77" y="5368"/>
                  </a:lnTo>
                  <a:lnTo>
                    <a:pt x="57" y="5344"/>
                  </a:lnTo>
                  <a:lnTo>
                    <a:pt x="38" y="5320"/>
                  </a:lnTo>
                  <a:lnTo>
                    <a:pt x="24" y="5296"/>
                  </a:lnTo>
                  <a:lnTo>
                    <a:pt x="9" y="5272"/>
                  </a:lnTo>
                  <a:lnTo>
                    <a:pt x="5" y="5248"/>
                  </a:lnTo>
                  <a:lnTo>
                    <a:pt x="0" y="5220"/>
                  </a:lnTo>
                  <a:lnTo>
                    <a:pt x="5" y="5196"/>
                  </a:lnTo>
                  <a:lnTo>
                    <a:pt x="9" y="5176"/>
                  </a:lnTo>
                  <a:lnTo>
                    <a:pt x="19" y="5157"/>
                  </a:lnTo>
                  <a:lnTo>
                    <a:pt x="29" y="5138"/>
                  </a:lnTo>
                  <a:lnTo>
                    <a:pt x="43" y="5119"/>
                  </a:lnTo>
                  <a:lnTo>
                    <a:pt x="57" y="5104"/>
                  </a:lnTo>
                  <a:lnTo>
                    <a:pt x="81" y="5085"/>
                  </a:lnTo>
                  <a:lnTo>
                    <a:pt x="101" y="5071"/>
                  </a:lnTo>
                  <a:lnTo>
                    <a:pt x="125" y="5061"/>
                  </a:lnTo>
                  <a:lnTo>
                    <a:pt x="177" y="5042"/>
                  </a:lnTo>
                  <a:lnTo>
                    <a:pt x="240" y="5028"/>
                  </a:lnTo>
                  <a:lnTo>
                    <a:pt x="307" y="5018"/>
                  </a:lnTo>
                  <a:lnTo>
                    <a:pt x="379" y="5018"/>
                  </a:lnTo>
                  <a:lnTo>
                    <a:pt x="408" y="4855"/>
                  </a:lnTo>
                  <a:lnTo>
                    <a:pt x="451" y="4682"/>
                  </a:lnTo>
                  <a:lnTo>
                    <a:pt x="499" y="4505"/>
                  </a:lnTo>
                  <a:lnTo>
                    <a:pt x="556" y="4337"/>
                  </a:lnTo>
                  <a:lnTo>
                    <a:pt x="619" y="4169"/>
                  </a:lnTo>
                  <a:lnTo>
                    <a:pt x="686" y="4001"/>
                  </a:lnTo>
                  <a:lnTo>
                    <a:pt x="758" y="3838"/>
                  </a:lnTo>
                  <a:lnTo>
                    <a:pt x="911" y="3521"/>
                  </a:lnTo>
                  <a:lnTo>
                    <a:pt x="945" y="3464"/>
                  </a:lnTo>
                  <a:lnTo>
                    <a:pt x="979" y="3401"/>
                  </a:lnTo>
                  <a:lnTo>
                    <a:pt x="1007" y="3344"/>
                  </a:lnTo>
                  <a:lnTo>
                    <a:pt x="1041" y="3286"/>
                  </a:lnTo>
                  <a:lnTo>
                    <a:pt x="1075" y="3229"/>
                  </a:lnTo>
                  <a:lnTo>
                    <a:pt x="1103" y="3171"/>
                  </a:lnTo>
                  <a:lnTo>
                    <a:pt x="1137" y="3113"/>
                  </a:lnTo>
                  <a:lnTo>
                    <a:pt x="1171" y="3056"/>
                  </a:lnTo>
                  <a:lnTo>
                    <a:pt x="1262" y="2902"/>
                  </a:lnTo>
                  <a:lnTo>
                    <a:pt x="1353" y="2754"/>
                  </a:lnTo>
                  <a:lnTo>
                    <a:pt x="1444" y="2605"/>
                  </a:lnTo>
                  <a:lnTo>
                    <a:pt x="1535" y="2451"/>
                  </a:lnTo>
                  <a:lnTo>
                    <a:pt x="1626" y="2303"/>
                  </a:lnTo>
                  <a:lnTo>
                    <a:pt x="1717" y="2154"/>
                  </a:lnTo>
                  <a:lnTo>
                    <a:pt x="1809" y="2000"/>
                  </a:lnTo>
                  <a:lnTo>
                    <a:pt x="1895" y="1852"/>
                  </a:lnTo>
                  <a:lnTo>
                    <a:pt x="1929" y="1794"/>
                  </a:lnTo>
                  <a:lnTo>
                    <a:pt x="1962" y="1741"/>
                  </a:lnTo>
                  <a:lnTo>
                    <a:pt x="1991" y="1684"/>
                  </a:lnTo>
                  <a:lnTo>
                    <a:pt x="2025" y="1626"/>
                  </a:lnTo>
                  <a:lnTo>
                    <a:pt x="2058" y="1569"/>
                  </a:lnTo>
                  <a:lnTo>
                    <a:pt x="2087" y="1516"/>
                  </a:lnTo>
                  <a:lnTo>
                    <a:pt x="2116" y="1458"/>
                  </a:lnTo>
                  <a:lnTo>
                    <a:pt x="2149" y="1401"/>
                  </a:lnTo>
                  <a:lnTo>
                    <a:pt x="2298" y="1099"/>
                  </a:lnTo>
                  <a:lnTo>
                    <a:pt x="2365" y="945"/>
                  </a:lnTo>
                  <a:lnTo>
                    <a:pt x="2432" y="792"/>
                  </a:lnTo>
                  <a:lnTo>
                    <a:pt x="2490" y="633"/>
                  </a:lnTo>
                  <a:lnTo>
                    <a:pt x="2543" y="475"/>
                  </a:lnTo>
                  <a:lnTo>
                    <a:pt x="2586" y="317"/>
                  </a:lnTo>
                  <a:lnTo>
                    <a:pt x="2629" y="153"/>
                  </a:lnTo>
                  <a:lnTo>
                    <a:pt x="265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49195" name="Oval 11"/>
          <p:cNvSpPr>
            <a:spLocks noChangeArrowheads="1"/>
          </p:cNvSpPr>
          <p:nvPr/>
        </p:nvSpPr>
        <p:spPr bwMode="auto">
          <a:xfrm>
            <a:off x="5487988" y="5019675"/>
            <a:ext cx="400050" cy="223838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49196" name="Text Box 12"/>
          <p:cNvSpPr txBox="1">
            <a:spLocks noChangeArrowheads="1"/>
          </p:cNvSpPr>
          <p:nvPr/>
        </p:nvSpPr>
        <p:spPr bwMode="auto">
          <a:xfrm>
            <a:off x="4800600" y="1066800"/>
            <a:ext cx="39624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b="1" dirty="0" smtClean="0"/>
              <a:t>Этот синапс </a:t>
            </a:r>
            <a:r>
              <a:rPr lang="ru-RU" b="1" dirty="0" err="1" smtClean="0"/>
              <a:t>гиперполяризует</a:t>
            </a:r>
            <a:r>
              <a:rPr lang="ru-RU" b="1" dirty="0" smtClean="0"/>
              <a:t> мембрану нейрона </a:t>
            </a:r>
            <a:r>
              <a:rPr lang="pl-PL" b="1" dirty="0" smtClean="0"/>
              <a:t>(</a:t>
            </a:r>
            <a:r>
              <a:rPr lang="ru-RU" b="1" dirty="0" smtClean="0"/>
              <a:t>тормозит его</a:t>
            </a:r>
            <a:r>
              <a:rPr lang="pl-PL" b="1" dirty="0" smtClean="0"/>
              <a:t>)</a:t>
            </a:r>
            <a:endParaRPr lang="pl-PL" b="1" dirty="0"/>
          </a:p>
        </p:txBody>
      </p:sp>
      <p:sp>
        <p:nvSpPr>
          <p:cNvPr id="349197" name="Text Box 13"/>
          <p:cNvSpPr txBox="1">
            <a:spLocks noChangeArrowheads="1"/>
          </p:cNvSpPr>
          <p:nvPr/>
        </p:nvSpPr>
        <p:spPr bwMode="auto">
          <a:xfrm>
            <a:off x="152400" y="862013"/>
            <a:ext cx="3962400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b="1" dirty="0" smtClean="0"/>
              <a:t>Этот синапс «хочет» возбудить нейрон, но не может этого сделать, потому что…</a:t>
            </a:r>
            <a:endParaRPr lang="pl-PL" b="1" dirty="0"/>
          </a:p>
        </p:txBody>
      </p:sp>
      <p:sp>
        <p:nvSpPr>
          <p:cNvPr id="349198" name="WordArt 14"/>
          <p:cNvSpPr>
            <a:spLocks noChangeArrowheads="1" noChangeShapeType="1" noTextEdit="1"/>
          </p:cNvSpPr>
          <p:nvPr/>
        </p:nvSpPr>
        <p:spPr bwMode="auto">
          <a:xfrm>
            <a:off x="1828800" y="176213"/>
            <a:ext cx="5724525" cy="6477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ru-RU" sz="3600" kern="10" dirty="0" smtClean="0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solidFill>
                  <a:srgbClr val="B2B2B2">
                    <a:alpha val="50000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Arial Black"/>
              </a:rPr>
              <a:t>Постсинаптическое торможение</a:t>
            </a:r>
            <a:endParaRPr lang="ru-RU" sz="3600" kern="10" dirty="0">
              <a:ln w="12700">
                <a:solidFill>
                  <a:srgbClr val="3333CC"/>
                </a:solidFill>
                <a:round/>
                <a:headEnd/>
                <a:tailEnd/>
              </a:ln>
              <a:solidFill>
                <a:srgbClr val="B2B2B2">
                  <a:alpha val="50000"/>
                </a:srgbClr>
              </a:solidFill>
              <a:effectLst>
                <a:outerShdw dist="45791" dir="2021404" algn="ctr" rotWithShape="0">
                  <a:srgbClr val="9999FF"/>
                </a:outerShdw>
              </a:effectLst>
              <a:latin typeface="Arial Black"/>
            </a:endParaRPr>
          </a:p>
        </p:txBody>
      </p:sp>
      <p:sp>
        <p:nvSpPr>
          <p:cNvPr id="349199" name="WordArt 15"/>
          <p:cNvSpPr>
            <a:spLocks noChangeArrowheads="1" noChangeShapeType="1" noTextEdit="1"/>
          </p:cNvSpPr>
          <p:nvPr/>
        </p:nvSpPr>
        <p:spPr bwMode="auto">
          <a:xfrm>
            <a:off x="1676400" y="2867025"/>
            <a:ext cx="5724525" cy="6477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ru-RU" sz="3600" kern="10" dirty="0" err="1" smtClean="0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solidFill>
                  <a:srgbClr val="FF3300">
                    <a:alpha val="50000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Arial Black"/>
              </a:rPr>
              <a:t>Пресинаптическое</a:t>
            </a:r>
            <a:r>
              <a:rPr lang="ru-RU" sz="3600" kern="10" dirty="0" smtClean="0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solidFill>
                  <a:srgbClr val="FF3300">
                    <a:alpha val="50000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Arial Black"/>
              </a:rPr>
              <a:t> торможение</a:t>
            </a:r>
            <a:endParaRPr lang="ru-RU" sz="3600" kern="10" dirty="0">
              <a:ln w="12700">
                <a:solidFill>
                  <a:srgbClr val="3333CC"/>
                </a:solidFill>
                <a:round/>
                <a:headEnd/>
                <a:tailEnd/>
              </a:ln>
              <a:solidFill>
                <a:srgbClr val="FF3300">
                  <a:alpha val="50000"/>
                </a:srgbClr>
              </a:solidFill>
              <a:effectLst>
                <a:outerShdw dist="45791" dir="2021404" algn="ctr" rotWithShape="0">
                  <a:srgbClr val="9999FF"/>
                </a:outerShdw>
              </a:effectLst>
              <a:latin typeface="Arial Black"/>
            </a:endParaRPr>
          </a:p>
        </p:txBody>
      </p:sp>
      <p:sp>
        <p:nvSpPr>
          <p:cNvPr id="349200" name="Text Box 16"/>
          <p:cNvSpPr txBox="1">
            <a:spLocks noChangeArrowheads="1"/>
          </p:cNvSpPr>
          <p:nvPr/>
        </p:nvSpPr>
        <p:spPr bwMode="auto">
          <a:xfrm>
            <a:off x="304800" y="4467225"/>
            <a:ext cx="4876800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b="1" dirty="0" smtClean="0"/>
              <a:t>Этот синапс «хочет» возбудить нейрон, но не может этого сделать, потому что </a:t>
            </a:r>
            <a:r>
              <a:rPr lang="ru-RU" b="1" dirty="0" err="1" smtClean="0"/>
              <a:t>синаптическое</a:t>
            </a:r>
            <a:r>
              <a:rPr lang="ru-RU" b="1" dirty="0" smtClean="0"/>
              <a:t> окончание не высвобождает </a:t>
            </a:r>
            <a:r>
              <a:rPr lang="ru-RU" b="1" dirty="0" err="1" smtClean="0"/>
              <a:t>нейромедиатор</a:t>
            </a:r>
            <a:r>
              <a:rPr lang="ru-RU" b="1" dirty="0" smtClean="0"/>
              <a:t>  </a:t>
            </a:r>
            <a:endParaRPr lang="pl-PL" b="1" dirty="0" smtClean="0"/>
          </a:p>
        </p:txBody>
      </p:sp>
      <p:sp>
        <p:nvSpPr>
          <p:cNvPr id="349201" name="Text Box 17"/>
          <p:cNvSpPr txBox="1">
            <a:spLocks noChangeArrowheads="1"/>
          </p:cNvSpPr>
          <p:nvPr/>
        </p:nvSpPr>
        <p:spPr bwMode="auto">
          <a:xfrm>
            <a:off x="5410200" y="3857625"/>
            <a:ext cx="3581400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b="1" dirty="0" smtClean="0"/>
              <a:t>Этот синапс предотвращает высвобождение </a:t>
            </a:r>
            <a:r>
              <a:rPr lang="ru-RU" b="1" dirty="0" err="1" smtClean="0"/>
              <a:t>нейромедиатора</a:t>
            </a:r>
            <a:endParaRPr lang="pl-PL" b="1" dirty="0"/>
          </a:p>
        </p:txBody>
      </p:sp>
      <p:sp>
        <p:nvSpPr>
          <p:cNvPr id="349202" name="Text Box 18"/>
          <p:cNvSpPr txBox="1">
            <a:spLocks noChangeArrowheads="1"/>
          </p:cNvSpPr>
          <p:nvPr/>
        </p:nvSpPr>
        <p:spPr bwMode="auto">
          <a:xfrm>
            <a:off x="4876800" y="5715000"/>
            <a:ext cx="38100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b="1" dirty="0" smtClean="0">
                <a:solidFill>
                  <a:srgbClr val="FF0000"/>
                </a:solidFill>
              </a:rPr>
              <a:t>Клетка чувствительна</a:t>
            </a:r>
            <a:r>
              <a:rPr lang="pl-PL" b="1" dirty="0" smtClean="0">
                <a:solidFill>
                  <a:srgbClr val="FF0000"/>
                </a:solidFill>
              </a:rPr>
              <a:t>, </a:t>
            </a:r>
            <a:r>
              <a:rPr lang="ru-RU" b="1" dirty="0" smtClean="0">
                <a:solidFill>
                  <a:srgbClr val="FF0000"/>
                </a:solidFill>
              </a:rPr>
              <a:t>но не возбуждается</a:t>
            </a:r>
            <a:endParaRPr lang="pl-PL" b="1" dirty="0">
              <a:solidFill>
                <a:srgbClr val="FF0000"/>
              </a:solidFill>
            </a:endParaRPr>
          </a:p>
        </p:txBody>
      </p:sp>
      <p:grpSp>
        <p:nvGrpSpPr>
          <p:cNvPr id="4" name="Group 19"/>
          <p:cNvGrpSpPr>
            <a:grpSpLocks/>
          </p:cNvGrpSpPr>
          <p:nvPr/>
        </p:nvGrpSpPr>
        <p:grpSpPr bwMode="auto">
          <a:xfrm>
            <a:off x="3810000" y="762000"/>
            <a:ext cx="1735138" cy="1962150"/>
            <a:chOff x="3935" y="2347"/>
            <a:chExt cx="728" cy="823"/>
          </a:xfrm>
        </p:grpSpPr>
        <p:sp>
          <p:nvSpPr>
            <p:cNvPr id="349204" name="Freeform 20"/>
            <p:cNvSpPr>
              <a:spLocks/>
            </p:cNvSpPr>
            <p:nvPr/>
          </p:nvSpPr>
          <p:spPr bwMode="auto">
            <a:xfrm>
              <a:off x="3956" y="2830"/>
              <a:ext cx="444" cy="324"/>
            </a:xfrm>
            <a:custGeom>
              <a:avLst/>
              <a:gdLst>
                <a:gd name="T0" fmla="*/ 5487 w 5559"/>
                <a:gd name="T1" fmla="*/ 1890 h 4044"/>
                <a:gd name="T2" fmla="*/ 5382 w 5559"/>
                <a:gd name="T3" fmla="*/ 1737 h 4044"/>
                <a:gd name="T4" fmla="*/ 5276 w 5559"/>
                <a:gd name="T5" fmla="*/ 1631 h 4044"/>
                <a:gd name="T6" fmla="*/ 5075 w 5559"/>
                <a:gd name="T7" fmla="*/ 1487 h 4044"/>
                <a:gd name="T8" fmla="*/ 4984 w 5559"/>
                <a:gd name="T9" fmla="*/ 1410 h 4044"/>
                <a:gd name="T10" fmla="*/ 4940 w 5559"/>
                <a:gd name="T11" fmla="*/ 1358 h 4044"/>
                <a:gd name="T12" fmla="*/ 4897 w 5559"/>
                <a:gd name="T13" fmla="*/ 1310 h 4044"/>
                <a:gd name="T14" fmla="*/ 4725 w 5559"/>
                <a:gd name="T15" fmla="*/ 1151 h 4044"/>
                <a:gd name="T16" fmla="*/ 4528 w 5559"/>
                <a:gd name="T17" fmla="*/ 1012 h 4044"/>
                <a:gd name="T18" fmla="*/ 4221 w 5559"/>
                <a:gd name="T19" fmla="*/ 806 h 4044"/>
                <a:gd name="T20" fmla="*/ 3698 w 5559"/>
                <a:gd name="T21" fmla="*/ 441 h 4044"/>
                <a:gd name="T22" fmla="*/ 3429 w 5559"/>
                <a:gd name="T23" fmla="*/ 283 h 4044"/>
                <a:gd name="T24" fmla="*/ 3142 w 5559"/>
                <a:gd name="T25" fmla="*/ 149 h 4044"/>
                <a:gd name="T26" fmla="*/ 2883 w 5559"/>
                <a:gd name="T27" fmla="*/ 62 h 4044"/>
                <a:gd name="T28" fmla="*/ 2710 w 5559"/>
                <a:gd name="T29" fmla="*/ 29 h 4044"/>
                <a:gd name="T30" fmla="*/ 2537 w 5559"/>
                <a:gd name="T31" fmla="*/ 5 h 4044"/>
                <a:gd name="T32" fmla="*/ 2168 w 5559"/>
                <a:gd name="T33" fmla="*/ 9 h 4044"/>
                <a:gd name="T34" fmla="*/ 1866 w 5559"/>
                <a:gd name="T35" fmla="*/ 48 h 4044"/>
                <a:gd name="T36" fmla="*/ 1578 w 5559"/>
                <a:gd name="T37" fmla="*/ 115 h 4044"/>
                <a:gd name="T38" fmla="*/ 1304 w 5559"/>
                <a:gd name="T39" fmla="*/ 216 h 4044"/>
                <a:gd name="T40" fmla="*/ 1041 w 5559"/>
                <a:gd name="T41" fmla="*/ 345 h 4044"/>
                <a:gd name="T42" fmla="*/ 782 w 5559"/>
                <a:gd name="T43" fmla="*/ 508 h 4044"/>
                <a:gd name="T44" fmla="*/ 494 w 5559"/>
                <a:gd name="T45" fmla="*/ 772 h 4044"/>
                <a:gd name="T46" fmla="*/ 340 w 5559"/>
                <a:gd name="T47" fmla="*/ 969 h 4044"/>
                <a:gd name="T48" fmla="*/ 211 w 5559"/>
                <a:gd name="T49" fmla="*/ 1175 h 4044"/>
                <a:gd name="T50" fmla="*/ 115 w 5559"/>
                <a:gd name="T51" fmla="*/ 1396 h 4044"/>
                <a:gd name="T52" fmla="*/ 43 w 5559"/>
                <a:gd name="T53" fmla="*/ 1636 h 4044"/>
                <a:gd name="T54" fmla="*/ 0 w 5559"/>
                <a:gd name="T55" fmla="*/ 2024 h 4044"/>
                <a:gd name="T56" fmla="*/ 19 w 5559"/>
                <a:gd name="T57" fmla="*/ 2264 h 4044"/>
                <a:gd name="T58" fmla="*/ 62 w 5559"/>
                <a:gd name="T59" fmla="*/ 2490 h 4044"/>
                <a:gd name="T60" fmla="*/ 134 w 5559"/>
                <a:gd name="T61" fmla="*/ 2701 h 4044"/>
                <a:gd name="T62" fmla="*/ 230 w 5559"/>
                <a:gd name="T63" fmla="*/ 2907 h 4044"/>
                <a:gd name="T64" fmla="*/ 355 w 5559"/>
                <a:gd name="T65" fmla="*/ 3109 h 4044"/>
                <a:gd name="T66" fmla="*/ 619 w 5559"/>
                <a:gd name="T67" fmla="*/ 3397 h 4044"/>
                <a:gd name="T68" fmla="*/ 849 w 5559"/>
                <a:gd name="T69" fmla="*/ 3579 h 4044"/>
                <a:gd name="T70" fmla="*/ 1089 w 5559"/>
                <a:gd name="T71" fmla="*/ 3732 h 4044"/>
                <a:gd name="T72" fmla="*/ 1348 w 5559"/>
                <a:gd name="T73" fmla="*/ 3848 h 4044"/>
                <a:gd name="T74" fmla="*/ 1621 w 5559"/>
                <a:gd name="T75" fmla="*/ 3943 h 4044"/>
                <a:gd name="T76" fmla="*/ 1909 w 5559"/>
                <a:gd name="T77" fmla="*/ 4011 h 4044"/>
                <a:gd name="T78" fmla="*/ 2211 w 5559"/>
                <a:gd name="T79" fmla="*/ 4039 h 4044"/>
                <a:gd name="T80" fmla="*/ 2508 w 5559"/>
                <a:gd name="T81" fmla="*/ 4039 h 4044"/>
                <a:gd name="T82" fmla="*/ 2801 w 5559"/>
                <a:gd name="T83" fmla="*/ 4001 h 4044"/>
                <a:gd name="T84" fmla="*/ 3041 w 5559"/>
                <a:gd name="T85" fmla="*/ 3934 h 4044"/>
                <a:gd name="T86" fmla="*/ 3276 w 5559"/>
                <a:gd name="T87" fmla="*/ 3843 h 4044"/>
                <a:gd name="T88" fmla="*/ 3626 w 5559"/>
                <a:gd name="T89" fmla="*/ 3651 h 4044"/>
                <a:gd name="T90" fmla="*/ 4015 w 5559"/>
                <a:gd name="T91" fmla="*/ 3392 h 4044"/>
                <a:gd name="T92" fmla="*/ 4398 w 5559"/>
                <a:gd name="T93" fmla="*/ 3118 h 4044"/>
                <a:gd name="T94" fmla="*/ 4595 w 5559"/>
                <a:gd name="T95" fmla="*/ 2989 h 4044"/>
                <a:gd name="T96" fmla="*/ 4787 w 5559"/>
                <a:gd name="T97" fmla="*/ 2850 h 4044"/>
                <a:gd name="T98" fmla="*/ 4907 w 5559"/>
                <a:gd name="T99" fmla="*/ 2725 h 4044"/>
                <a:gd name="T100" fmla="*/ 4940 w 5559"/>
                <a:gd name="T101" fmla="*/ 2691 h 4044"/>
                <a:gd name="T102" fmla="*/ 4969 w 5559"/>
                <a:gd name="T103" fmla="*/ 2653 h 4044"/>
                <a:gd name="T104" fmla="*/ 5108 w 5559"/>
                <a:gd name="T105" fmla="*/ 2538 h 4044"/>
                <a:gd name="T106" fmla="*/ 5291 w 5559"/>
                <a:gd name="T107" fmla="*/ 2394 h 4044"/>
                <a:gd name="T108" fmla="*/ 5411 w 5559"/>
                <a:gd name="T109" fmla="*/ 2269 h 4044"/>
                <a:gd name="T110" fmla="*/ 5521 w 5559"/>
                <a:gd name="T111" fmla="*/ 2096 h 4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559" h="4044">
                  <a:moveTo>
                    <a:pt x="5559" y="2024"/>
                  </a:moveTo>
                  <a:lnTo>
                    <a:pt x="5526" y="1952"/>
                  </a:lnTo>
                  <a:lnTo>
                    <a:pt x="5487" y="1890"/>
                  </a:lnTo>
                  <a:lnTo>
                    <a:pt x="5454" y="1832"/>
                  </a:lnTo>
                  <a:lnTo>
                    <a:pt x="5420" y="1780"/>
                  </a:lnTo>
                  <a:lnTo>
                    <a:pt x="5382" y="1737"/>
                  </a:lnTo>
                  <a:lnTo>
                    <a:pt x="5348" y="1698"/>
                  </a:lnTo>
                  <a:lnTo>
                    <a:pt x="5310" y="1660"/>
                  </a:lnTo>
                  <a:lnTo>
                    <a:pt x="5276" y="1631"/>
                  </a:lnTo>
                  <a:lnTo>
                    <a:pt x="5204" y="1573"/>
                  </a:lnTo>
                  <a:lnTo>
                    <a:pt x="5137" y="1530"/>
                  </a:lnTo>
                  <a:lnTo>
                    <a:pt x="5075" y="1487"/>
                  </a:lnTo>
                  <a:lnTo>
                    <a:pt x="5017" y="1439"/>
                  </a:lnTo>
                  <a:lnTo>
                    <a:pt x="4998" y="1425"/>
                  </a:lnTo>
                  <a:lnTo>
                    <a:pt x="4984" y="1410"/>
                  </a:lnTo>
                  <a:lnTo>
                    <a:pt x="4969" y="1391"/>
                  </a:lnTo>
                  <a:lnTo>
                    <a:pt x="4955" y="1377"/>
                  </a:lnTo>
                  <a:lnTo>
                    <a:pt x="4940" y="1358"/>
                  </a:lnTo>
                  <a:lnTo>
                    <a:pt x="4926" y="1343"/>
                  </a:lnTo>
                  <a:lnTo>
                    <a:pt x="4912" y="1324"/>
                  </a:lnTo>
                  <a:lnTo>
                    <a:pt x="4897" y="1310"/>
                  </a:lnTo>
                  <a:lnTo>
                    <a:pt x="4845" y="1252"/>
                  </a:lnTo>
                  <a:lnTo>
                    <a:pt x="4787" y="1199"/>
                  </a:lnTo>
                  <a:lnTo>
                    <a:pt x="4725" y="1151"/>
                  </a:lnTo>
                  <a:lnTo>
                    <a:pt x="4662" y="1103"/>
                  </a:lnTo>
                  <a:lnTo>
                    <a:pt x="4595" y="1060"/>
                  </a:lnTo>
                  <a:lnTo>
                    <a:pt x="4528" y="1012"/>
                  </a:lnTo>
                  <a:lnTo>
                    <a:pt x="4466" y="969"/>
                  </a:lnTo>
                  <a:lnTo>
                    <a:pt x="4398" y="926"/>
                  </a:lnTo>
                  <a:lnTo>
                    <a:pt x="4221" y="806"/>
                  </a:lnTo>
                  <a:lnTo>
                    <a:pt x="4048" y="681"/>
                  </a:lnTo>
                  <a:lnTo>
                    <a:pt x="3876" y="561"/>
                  </a:lnTo>
                  <a:lnTo>
                    <a:pt x="3698" y="441"/>
                  </a:lnTo>
                  <a:lnTo>
                    <a:pt x="3612" y="388"/>
                  </a:lnTo>
                  <a:lnTo>
                    <a:pt x="3521" y="336"/>
                  </a:lnTo>
                  <a:lnTo>
                    <a:pt x="3429" y="283"/>
                  </a:lnTo>
                  <a:lnTo>
                    <a:pt x="3334" y="235"/>
                  </a:lnTo>
                  <a:lnTo>
                    <a:pt x="3242" y="187"/>
                  </a:lnTo>
                  <a:lnTo>
                    <a:pt x="3142" y="149"/>
                  </a:lnTo>
                  <a:lnTo>
                    <a:pt x="3041" y="110"/>
                  </a:lnTo>
                  <a:lnTo>
                    <a:pt x="2940" y="77"/>
                  </a:lnTo>
                  <a:lnTo>
                    <a:pt x="2883" y="62"/>
                  </a:lnTo>
                  <a:lnTo>
                    <a:pt x="2825" y="48"/>
                  </a:lnTo>
                  <a:lnTo>
                    <a:pt x="2768" y="38"/>
                  </a:lnTo>
                  <a:lnTo>
                    <a:pt x="2710" y="29"/>
                  </a:lnTo>
                  <a:lnTo>
                    <a:pt x="2652" y="19"/>
                  </a:lnTo>
                  <a:lnTo>
                    <a:pt x="2595" y="14"/>
                  </a:lnTo>
                  <a:lnTo>
                    <a:pt x="2537" y="5"/>
                  </a:lnTo>
                  <a:lnTo>
                    <a:pt x="2480" y="0"/>
                  </a:lnTo>
                  <a:lnTo>
                    <a:pt x="2273" y="0"/>
                  </a:lnTo>
                  <a:lnTo>
                    <a:pt x="2168" y="9"/>
                  </a:lnTo>
                  <a:lnTo>
                    <a:pt x="2067" y="19"/>
                  </a:lnTo>
                  <a:lnTo>
                    <a:pt x="1966" y="33"/>
                  </a:lnTo>
                  <a:lnTo>
                    <a:pt x="1866" y="48"/>
                  </a:lnTo>
                  <a:lnTo>
                    <a:pt x="1770" y="67"/>
                  </a:lnTo>
                  <a:lnTo>
                    <a:pt x="1674" y="91"/>
                  </a:lnTo>
                  <a:lnTo>
                    <a:pt x="1578" y="115"/>
                  </a:lnTo>
                  <a:lnTo>
                    <a:pt x="1487" y="144"/>
                  </a:lnTo>
                  <a:lnTo>
                    <a:pt x="1396" y="177"/>
                  </a:lnTo>
                  <a:lnTo>
                    <a:pt x="1304" y="216"/>
                  </a:lnTo>
                  <a:lnTo>
                    <a:pt x="1213" y="254"/>
                  </a:lnTo>
                  <a:lnTo>
                    <a:pt x="1127" y="297"/>
                  </a:lnTo>
                  <a:lnTo>
                    <a:pt x="1041" y="345"/>
                  </a:lnTo>
                  <a:lnTo>
                    <a:pt x="954" y="398"/>
                  </a:lnTo>
                  <a:lnTo>
                    <a:pt x="868" y="451"/>
                  </a:lnTo>
                  <a:lnTo>
                    <a:pt x="782" y="508"/>
                  </a:lnTo>
                  <a:lnTo>
                    <a:pt x="619" y="647"/>
                  </a:lnTo>
                  <a:lnTo>
                    <a:pt x="556" y="710"/>
                  </a:lnTo>
                  <a:lnTo>
                    <a:pt x="494" y="772"/>
                  </a:lnTo>
                  <a:lnTo>
                    <a:pt x="441" y="835"/>
                  </a:lnTo>
                  <a:lnTo>
                    <a:pt x="388" y="902"/>
                  </a:lnTo>
                  <a:lnTo>
                    <a:pt x="340" y="969"/>
                  </a:lnTo>
                  <a:lnTo>
                    <a:pt x="292" y="1036"/>
                  </a:lnTo>
                  <a:lnTo>
                    <a:pt x="249" y="1103"/>
                  </a:lnTo>
                  <a:lnTo>
                    <a:pt x="211" y="1175"/>
                  </a:lnTo>
                  <a:lnTo>
                    <a:pt x="177" y="1247"/>
                  </a:lnTo>
                  <a:lnTo>
                    <a:pt x="144" y="1319"/>
                  </a:lnTo>
                  <a:lnTo>
                    <a:pt x="115" y="1396"/>
                  </a:lnTo>
                  <a:lnTo>
                    <a:pt x="86" y="1473"/>
                  </a:lnTo>
                  <a:lnTo>
                    <a:pt x="62" y="1554"/>
                  </a:lnTo>
                  <a:lnTo>
                    <a:pt x="43" y="1636"/>
                  </a:lnTo>
                  <a:lnTo>
                    <a:pt x="29" y="1722"/>
                  </a:lnTo>
                  <a:lnTo>
                    <a:pt x="14" y="1809"/>
                  </a:lnTo>
                  <a:lnTo>
                    <a:pt x="0" y="2024"/>
                  </a:lnTo>
                  <a:lnTo>
                    <a:pt x="5" y="2106"/>
                  </a:lnTo>
                  <a:lnTo>
                    <a:pt x="9" y="2188"/>
                  </a:lnTo>
                  <a:lnTo>
                    <a:pt x="19" y="2264"/>
                  </a:lnTo>
                  <a:lnTo>
                    <a:pt x="29" y="2341"/>
                  </a:lnTo>
                  <a:lnTo>
                    <a:pt x="48" y="2418"/>
                  </a:lnTo>
                  <a:lnTo>
                    <a:pt x="62" y="2490"/>
                  </a:lnTo>
                  <a:lnTo>
                    <a:pt x="81" y="2562"/>
                  </a:lnTo>
                  <a:lnTo>
                    <a:pt x="105" y="2634"/>
                  </a:lnTo>
                  <a:lnTo>
                    <a:pt x="134" y="2701"/>
                  </a:lnTo>
                  <a:lnTo>
                    <a:pt x="163" y="2773"/>
                  </a:lnTo>
                  <a:lnTo>
                    <a:pt x="196" y="2840"/>
                  </a:lnTo>
                  <a:lnTo>
                    <a:pt x="230" y="2907"/>
                  </a:lnTo>
                  <a:lnTo>
                    <a:pt x="268" y="2974"/>
                  </a:lnTo>
                  <a:lnTo>
                    <a:pt x="312" y="3042"/>
                  </a:lnTo>
                  <a:lnTo>
                    <a:pt x="355" y="3109"/>
                  </a:lnTo>
                  <a:lnTo>
                    <a:pt x="408" y="3176"/>
                  </a:lnTo>
                  <a:lnTo>
                    <a:pt x="542" y="3329"/>
                  </a:lnTo>
                  <a:lnTo>
                    <a:pt x="619" y="3397"/>
                  </a:lnTo>
                  <a:lnTo>
                    <a:pt x="691" y="3464"/>
                  </a:lnTo>
                  <a:lnTo>
                    <a:pt x="767" y="3521"/>
                  </a:lnTo>
                  <a:lnTo>
                    <a:pt x="849" y="3579"/>
                  </a:lnTo>
                  <a:lnTo>
                    <a:pt x="926" y="3636"/>
                  </a:lnTo>
                  <a:lnTo>
                    <a:pt x="1007" y="3684"/>
                  </a:lnTo>
                  <a:lnTo>
                    <a:pt x="1089" y="3732"/>
                  </a:lnTo>
                  <a:lnTo>
                    <a:pt x="1175" y="3776"/>
                  </a:lnTo>
                  <a:lnTo>
                    <a:pt x="1261" y="3814"/>
                  </a:lnTo>
                  <a:lnTo>
                    <a:pt x="1348" y="3848"/>
                  </a:lnTo>
                  <a:lnTo>
                    <a:pt x="1434" y="3881"/>
                  </a:lnTo>
                  <a:lnTo>
                    <a:pt x="1525" y="3915"/>
                  </a:lnTo>
                  <a:lnTo>
                    <a:pt x="1621" y="3943"/>
                  </a:lnTo>
                  <a:lnTo>
                    <a:pt x="1712" y="3967"/>
                  </a:lnTo>
                  <a:lnTo>
                    <a:pt x="1813" y="3987"/>
                  </a:lnTo>
                  <a:lnTo>
                    <a:pt x="1909" y="4011"/>
                  </a:lnTo>
                  <a:lnTo>
                    <a:pt x="2014" y="4020"/>
                  </a:lnTo>
                  <a:lnTo>
                    <a:pt x="2115" y="4035"/>
                  </a:lnTo>
                  <a:lnTo>
                    <a:pt x="2211" y="4039"/>
                  </a:lnTo>
                  <a:lnTo>
                    <a:pt x="2312" y="4044"/>
                  </a:lnTo>
                  <a:lnTo>
                    <a:pt x="2413" y="4044"/>
                  </a:lnTo>
                  <a:lnTo>
                    <a:pt x="2508" y="4039"/>
                  </a:lnTo>
                  <a:lnTo>
                    <a:pt x="2614" y="4035"/>
                  </a:lnTo>
                  <a:lnTo>
                    <a:pt x="2715" y="4020"/>
                  </a:lnTo>
                  <a:lnTo>
                    <a:pt x="2801" y="4001"/>
                  </a:lnTo>
                  <a:lnTo>
                    <a:pt x="2883" y="3982"/>
                  </a:lnTo>
                  <a:lnTo>
                    <a:pt x="2964" y="3958"/>
                  </a:lnTo>
                  <a:lnTo>
                    <a:pt x="3041" y="3934"/>
                  </a:lnTo>
                  <a:lnTo>
                    <a:pt x="3122" y="3910"/>
                  </a:lnTo>
                  <a:lnTo>
                    <a:pt x="3199" y="3876"/>
                  </a:lnTo>
                  <a:lnTo>
                    <a:pt x="3276" y="3843"/>
                  </a:lnTo>
                  <a:lnTo>
                    <a:pt x="3358" y="3804"/>
                  </a:lnTo>
                  <a:lnTo>
                    <a:pt x="3492" y="3732"/>
                  </a:lnTo>
                  <a:lnTo>
                    <a:pt x="3626" y="3651"/>
                  </a:lnTo>
                  <a:lnTo>
                    <a:pt x="3756" y="3564"/>
                  </a:lnTo>
                  <a:lnTo>
                    <a:pt x="3885" y="3478"/>
                  </a:lnTo>
                  <a:lnTo>
                    <a:pt x="4015" y="3392"/>
                  </a:lnTo>
                  <a:lnTo>
                    <a:pt x="4144" y="3301"/>
                  </a:lnTo>
                  <a:lnTo>
                    <a:pt x="4269" y="3209"/>
                  </a:lnTo>
                  <a:lnTo>
                    <a:pt x="4398" y="3118"/>
                  </a:lnTo>
                  <a:lnTo>
                    <a:pt x="4466" y="3075"/>
                  </a:lnTo>
                  <a:lnTo>
                    <a:pt x="4528" y="3032"/>
                  </a:lnTo>
                  <a:lnTo>
                    <a:pt x="4595" y="2989"/>
                  </a:lnTo>
                  <a:lnTo>
                    <a:pt x="4662" y="2946"/>
                  </a:lnTo>
                  <a:lnTo>
                    <a:pt x="4725" y="2898"/>
                  </a:lnTo>
                  <a:lnTo>
                    <a:pt x="4787" y="2850"/>
                  </a:lnTo>
                  <a:lnTo>
                    <a:pt x="4845" y="2797"/>
                  </a:lnTo>
                  <a:lnTo>
                    <a:pt x="4897" y="2739"/>
                  </a:lnTo>
                  <a:lnTo>
                    <a:pt x="4907" y="2725"/>
                  </a:lnTo>
                  <a:lnTo>
                    <a:pt x="4921" y="2715"/>
                  </a:lnTo>
                  <a:lnTo>
                    <a:pt x="4931" y="2701"/>
                  </a:lnTo>
                  <a:lnTo>
                    <a:pt x="4940" y="2691"/>
                  </a:lnTo>
                  <a:lnTo>
                    <a:pt x="4950" y="2677"/>
                  </a:lnTo>
                  <a:lnTo>
                    <a:pt x="4960" y="2662"/>
                  </a:lnTo>
                  <a:lnTo>
                    <a:pt x="4969" y="2653"/>
                  </a:lnTo>
                  <a:lnTo>
                    <a:pt x="4984" y="2638"/>
                  </a:lnTo>
                  <a:lnTo>
                    <a:pt x="5041" y="2586"/>
                  </a:lnTo>
                  <a:lnTo>
                    <a:pt x="5108" y="2538"/>
                  </a:lnTo>
                  <a:lnTo>
                    <a:pt x="5180" y="2485"/>
                  </a:lnTo>
                  <a:lnTo>
                    <a:pt x="5252" y="2427"/>
                  </a:lnTo>
                  <a:lnTo>
                    <a:pt x="5291" y="2394"/>
                  </a:lnTo>
                  <a:lnTo>
                    <a:pt x="5329" y="2355"/>
                  </a:lnTo>
                  <a:lnTo>
                    <a:pt x="5372" y="2312"/>
                  </a:lnTo>
                  <a:lnTo>
                    <a:pt x="5411" y="2269"/>
                  </a:lnTo>
                  <a:lnTo>
                    <a:pt x="5449" y="2216"/>
                  </a:lnTo>
                  <a:lnTo>
                    <a:pt x="5487" y="2159"/>
                  </a:lnTo>
                  <a:lnTo>
                    <a:pt x="5521" y="2096"/>
                  </a:lnTo>
                  <a:lnTo>
                    <a:pt x="5559" y="202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205" name="Freeform 21"/>
            <p:cNvSpPr>
              <a:spLocks/>
            </p:cNvSpPr>
            <p:nvPr/>
          </p:nvSpPr>
          <p:spPr bwMode="auto">
            <a:xfrm>
              <a:off x="3935" y="2818"/>
              <a:ext cx="728" cy="352"/>
            </a:xfrm>
            <a:custGeom>
              <a:avLst/>
              <a:gdLst>
                <a:gd name="T0" fmla="*/ 5393 w 9111"/>
                <a:gd name="T1" fmla="*/ 1737 h 4399"/>
                <a:gd name="T2" fmla="*/ 5225 w 9111"/>
                <a:gd name="T3" fmla="*/ 1641 h 4399"/>
                <a:gd name="T4" fmla="*/ 5143 w 9111"/>
                <a:gd name="T5" fmla="*/ 1569 h 4399"/>
                <a:gd name="T6" fmla="*/ 5009 w 9111"/>
                <a:gd name="T7" fmla="*/ 1420 h 4399"/>
                <a:gd name="T8" fmla="*/ 4774 w 9111"/>
                <a:gd name="T9" fmla="*/ 1238 h 4399"/>
                <a:gd name="T10" fmla="*/ 4573 w 9111"/>
                <a:gd name="T11" fmla="*/ 1103 h 4399"/>
                <a:gd name="T12" fmla="*/ 3997 w 9111"/>
                <a:gd name="T13" fmla="*/ 696 h 4399"/>
                <a:gd name="T14" fmla="*/ 3723 w 9111"/>
                <a:gd name="T15" fmla="*/ 523 h 4399"/>
                <a:gd name="T16" fmla="*/ 3536 w 9111"/>
                <a:gd name="T17" fmla="*/ 422 h 4399"/>
                <a:gd name="T18" fmla="*/ 3248 w 9111"/>
                <a:gd name="T19" fmla="*/ 297 h 4399"/>
                <a:gd name="T20" fmla="*/ 2812 w 9111"/>
                <a:gd name="T21" fmla="*/ 187 h 4399"/>
                <a:gd name="T22" fmla="*/ 1967 w 9111"/>
                <a:gd name="T23" fmla="*/ 235 h 4399"/>
                <a:gd name="T24" fmla="*/ 1224 w 9111"/>
                <a:gd name="T25" fmla="*/ 508 h 4399"/>
                <a:gd name="T26" fmla="*/ 643 w 9111"/>
                <a:gd name="T27" fmla="*/ 969 h 4399"/>
                <a:gd name="T28" fmla="*/ 279 w 9111"/>
                <a:gd name="T29" fmla="*/ 1578 h 4399"/>
                <a:gd name="T30" fmla="*/ 178 w 9111"/>
                <a:gd name="T31" fmla="*/ 2308 h 4399"/>
                <a:gd name="T32" fmla="*/ 360 w 9111"/>
                <a:gd name="T33" fmla="*/ 3008 h 4399"/>
                <a:gd name="T34" fmla="*/ 792 w 9111"/>
                <a:gd name="T35" fmla="*/ 3579 h 4399"/>
                <a:gd name="T36" fmla="*/ 1420 w 9111"/>
                <a:gd name="T37" fmla="*/ 3987 h 4399"/>
                <a:gd name="T38" fmla="*/ 2202 w 9111"/>
                <a:gd name="T39" fmla="*/ 4203 h 4399"/>
                <a:gd name="T40" fmla="*/ 3186 w 9111"/>
                <a:gd name="T41" fmla="*/ 4126 h 4399"/>
                <a:gd name="T42" fmla="*/ 3479 w 9111"/>
                <a:gd name="T43" fmla="*/ 4006 h 4399"/>
                <a:gd name="T44" fmla="*/ 3651 w 9111"/>
                <a:gd name="T45" fmla="*/ 3915 h 4399"/>
                <a:gd name="T46" fmla="*/ 3848 w 9111"/>
                <a:gd name="T47" fmla="*/ 3800 h 4399"/>
                <a:gd name="T48" fmla="*/ 4198 w 9111"/>
                <a:gd name="T49" fmla="*/ 3560 h 4399"/>
                <a:gd name="T50" fmla="*/ 4702 w 9111"/>
                <a:gd name="T51" fmla="*/ 3209 h 4399"/>
                <a:gd name="T52" fmla="*/ 5081 w 9111"/>
                <a:gd name="T53" fmla="*/ 2902 h 4399"/>
                <a:gd name="T54" fmla="*/ 5153 w 9111"/>
                <a:gd name="T55" fmla="*/ 2816 h 4399"/>
                <a:gd name="T56" fmla="*/ 5244 w 9111"/>
                <a:gd name="T57" fmla="*/ 2744 h 4399"/>
                <a:gd name="T58" fmla="*/ 5570 w 9111"/>
                <a:gd name="T59" fmla="*/ 2591 h 4399"/>
                <a:gd name="T60" fmla="*/ 9015 w 9111"/>
                <a:gd name="T61" fmla="*/ 2710 h 4399"/>
                <a:gd name="T62" fmla="*/ 5594 w 9111"/>
                <a:gd name="T63" fmla="*/ 2773 h 4399"/>
                <a:gd name="T64" fmla="*/ 5388 w 9111"/>
                <a:gd name="T65" fmla="*/ 2859 h 4399"/>
                <a:gd name="T66" fmla="*/ 5254 w 9111"/>
                <a:gd name="T67" fmla="*/ 2970 h 4399"/>
                <a:gd name="T68" fmla="*/ 5100 w 9111"/>
                <a:gd name="T69" fmla="*/ 3133 h 4399"/>
                <a:gd name="T70" fmla="*/ 4875 w 9111"/>
                <a:gd name="T71" fmla="*/ 3305 h 4399"/>
                <a:gd name="T72" fmla="*/ 4668 w 9111"/>
                <a:gd name="T73" fmla="*/ 3440 h 4399"/>
                <a:gd name="T74" fmla="*/ 4093 w 9111"/>
                <a:gd name="T75" fmla="*/ 3848 h 4399"/>
                <a:gd name="T76" fmla="*/ 3810 w 9111"/>
                <a:gd name="T77" fmla="*/ 4025 h 4399"/>
                <a:gd name="T78" fmla="*/ 3613 w 9111"/>
                <a:gd name="T79" fmla="*/ 4135 h 4399"/>
                <a:gd name="T80" fmla="*/ 2917 w 9111"/>
                <a:gd name="T81" fmla="*/ 4370 h 4399"/>
                <a:gd name="T82" fmla="*/ 2178 w 9111"/>
                <a:gd name="T83" fmla="*/ 4375 h 4399"/>
                <a:gd name="T84" fmla="*/ 1353 w 9111"/>
                <a:gd name="T85" fmla="*/ 4150 h 4399"/>
                <a:gd name="T86" fmla="*/ 672 w 9111"/>
                <a:gd name="T87" fmla="*/ 3704 h 4399"/>
                <a:gd name="T88" fmla="*/ 202 w 9111"/>
                <a:gd name="T89" fmla="*/ 3085 h 4399"/>
                <a:gd name="T90" fmla="*/ 0 w 9111"/>
                <a:gd name="T91" fmla="*/ 2317 h 4399"/>
                <a:gd name="T92" fmla="*/ 115 w 9111"/>
                <a:gd name="T93" fmla="*/ 1521 h 4399"/>
                <a:gd name="T94" fmla="*/ 514 w 9111"/>
                <a:gd name="T95" fmla="*/ 854 h 4399"/>
                <a:gd name="T96" fmla="*/ 1137 w 9111"/>
                <a:gd name="T97" fmla="*/ 355 h 4399"/>
                <a:gd name="T98" fmla="*/ 1929 w 9111"/>
                <a:gd name="T99" fmla="*/ 62 h 4399"/>
                <a:gd name="T100" fmla="*/ 2745 w 9111"/>
                <a:gd name="T101" fmla="*/ 5 h 4399"/>
                <a:gd name="T102" fmla="*/ 3517 w 9111"/>
                <a:gd name="T103" fmla="*/ 216 h 4399"/>
                <a:gd name="T104" fmla="*/ 3709 w 9111"/>
                <a:gd name="T105" fmla="*/ 317 h 4399"/>
                <a:gd name="T106" fmla="*/ 3944 w 9111"/>
                <a:gd name="T107" fmla="*/ 456 h 4399"/>
                <a:gd name="T108" fmla="*/ 4606 w 9111"/>
                <a:gd name="T109" fmla="*/ 916 h 4399"/>
                <a:gd name="T110" fmla="*/ 5038 w 9111"/>
                <a:gd name="T111" fmla="*/ 1214 h 4399"/>
                <a:gd name="T112" fmla="*/ 5187 w 9111"/>
                <a:gd name="T113" fmla="*/ 1348 h 4399"/>
                <a:gd name="T114" fmla="*/ 5244 w 9111"/>
                <a:gd name="T115" fmla="*/ 1415 h 4399"/>
                <a:gd name="T116" fmla="*/ 5345 w 9111"/>
                <a:gd name="T117" fmla="*/ 1516 h 4399"/>
                <a:gd name="T118" fmla="*/ 5537 w 9111"/>
                <a:gd name="T119" fmla="*/ 1607 h 4399"/>
                <a:gd name="T120" fmla="*/ 5734 w 9111"/>
                <a:gd name="T121" fmla="*/ 1679 h 4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111" h="4399">
                  <a:moveTo>
                    <a:pt x="5734" y="1861"/>
                  </a:moveTo>
                  <a:lnTo>
                    <a:pt x="5676" y="1842"/>
                  </a:lnTo>
                  <a:lnTo>
                    <a:pt x="5618" y="1823"/>
                  </a:lnTo>
                  <a:lnTo>
                    <a:pt x="5561" y="1804"/>
                  </a:lnTo>
                  <a:lnTo>
                    <a:pt x="5503" y="1780"/>
                  </a:lnTo>
                  <a:lnTo>
                    <a:pt x="5446" y="1761"/>
                  </a:lnTo>
                  <a:lnTo>
                    <a:pt x="5393" y="1737"/>
                  </a:lnTo>
                  <a:lnTo>
                    <a:pt x="5335" y="1708"/>
                  </a:lnTo>
                  <a:lnTo>
                    <a:pt x="5283" y="1684"/>
                  </a:lnTo>
                  <a:lnTo>
                    <a:pt x="5268" y="1674"/>
                  </a:lnTo>
                  <a:lnTo>
                    <a:pt x="5259" y="1665"/>
                  </a:lnTo>
                  <a:lnTo>
                    <a:pt x="5244" y="1660"/>
                  </a:lnTo>
                  <a:lnTo>
                    <a:pt x="5235" y="1650"/>
                  </a:lnTo>
                  <a:lnTo>
                    <a:pt x="5225" y="1641"/>
                  </a:lnTo>
                  <a:lnTo>
                    <a:pt x="5211" y="1636"/>
                  </a:lnTo>
                  <a:lnTo>
                    <a:pt x="5201" y="1626"/>
                  </a:lnTo>
                  <a:lnTo>
                    <a:pt x="5191" y="1617"/>
                  </a:lnTo>
                  <a:lnTo>
                    <a:pt x="5177" y="1602"/>
                  </a:lnTo>
                  <a:lnTo>
                    <a:pt x="5167" y="1593"/>
                  </a:lnTo>
                  <a:lnTo>
                    <a:pt x="5153" y="1578"/>
                  </a:lnTo>
                  <a:lnTo>
                    <a:pt x="5143" y="1569"/>
                  </a:lnTo>
                  <a:lnTo>
                    <a:pt x="5134" y="1554"/>
                  </a:lnTo>
                  <a:lnTo>
                    <a:pt x="5119" y="1545"/>
                  </a:lnTo>
                  <a:lnTo>
                    <a:pt x="5110" y="1530"/>
                  </a:lnTo>
                  <a:lnTo>
                    <a:pt x="5100" y="1516"/>
                  </a:lnTo>
                  <a:lnTo>
                    <a:pt x="5071" y="1482"/>
                  </a:lnTo>
                  <a:lnTo>
                    <a:pt x="5043" y="1454"/>
                  </a:lnTo>
                  <a:lnTo>
                    <a:pt x="5009" y="1420"/>
                  </a:lnTo>
                  <a:lnTo>
                    <a:pt x="4980" y="1391"/>
                  </a:lnTo>
                  <a:lnTo>
                    <a:pt x="4947" y="1362"/>
                  </a:lnTo>
                  <a:lnTo>
                    <a:pt x="4913" y="1338"/>
                  </a:lnTo>
                  <a:lnTo>
                    <a:pt x="4875" y="1310"/>
                  </a:lnTo>
                  <a:lnTo>
                    <a:pt x="4841" y="1286"/>
                  </a:lnTo>
                  <a:lnTo>
                    <a:pt x="4803" y="1257"/>
                  </a:lnTo>
                  <a:lnTo>
                    <a:pt x="4774" y="1238"/>
                  </a:lnTo>
                  <a:lnTo>
                    <a:pt x="4745" y="1218"/>
                  </a:lnTo>
                  <a:lnTo>
                    <a:pt x="4716" y="1199"/>
                  </a:lnTo>
                  <a:lnTo>
                    <a:pt x="4688" y="1180"/>
                  </a:lnTo>
                  <a:lnTo>
                    <a:pt x="4659" y="1161"/>
                  </a:lnTo>
                  <a:lnTo>
                    <a:pt x="4630" y="1142"/>
                  </a:lnTo>
                  <a:lnTo>
                    <a:pt x="4601" y="1123"/>
                  </a:lnTo>
                  <a:lnTo>
                    <a:pt x="4573" y="1103"/>
                  </a:lnTo>
                  <a:lnTo>
                    <a:pt x="4491" y="1046"/>
                  </a:lnTo>
                  <a:lnTo>
                    <a:pt x="4405" y="988"/>
                  </a:lnTo>
                  <a:lnTo>
                    <a:pt x="4323" y="931"/>
                  </a:lnTo>
                  <a:lnTo>
                    <a:pt x="4241" y="873"/>
                  </a:lnTo>
                  <a:lnTo>
                    <a:pt x="4160" y="811"/>
                  </a:lnTo>
                  <a:lnTo>
                    <a:pt x="4078" y="753"/>
                  </a:lnTo>
                  <a:lnTo>
                    <a:pt x="3997" y="696"/>
                  </a:lnTo>
                  <a:lnTo>
                    <a:pt x="3910" y="643"/>
                  </a:lnTo>
                  <a:lnTo>
                    <a:pt x="3882" y="619"/>
                  </a:lnTo>
                  <a:lnTo>
                    <a:pt x="3848" y="600"/>
                  </a:lnTo>
                  <a:lnTo>
                    <a:pt x="3819" y="580"/>
                  </a:lnTo>
                  <a:lnTo>
                    <a:pt x="3786" y="561"/>
                  </a:lnTo>
                  <a:lnTo>
                    <a:pt x="3757" y="542"/>
                  </a:lnTo>
                  <a:lnTo>
                    <a:pt x="3723" y="523"/>
                  </a:lnTo>
                  <a:lnTo>
                    <a:pt x="3690" y="504"/>
                  </a:lnTo>
                  <a:lnTo>
                    <a:pt x="3661" y="484"/>
                  </a:lnTo>
                  <a:lnTo>
                    <a:pt x="3637" y="475"/>
                  </a:lnTo>
                  <a:lnTo>
                    <a:pt x="3608" y="460"/>
                  </a:lnTo>
                  <a:lnTo>
                    <a:pt x="3584" y="446"/>
                  </a:lnTo>
                  <a:lnTo>
                    <a:pt x="3560" y="432"/>
                  </a:lnTo>
                  <a:lnTo>
                    <a:pt x="3536" y="422"/>
                  </a:lnTo>
                  <a:lnTo>
                    <a:pt x="3512" y="408"/>
                  </a:lnTo>
                  <a:lnTo>
                    <a:pt x="3488" y="398"/>
                  </a:lnTo>
                  <a:lnTo>
                    <a:pt x="3464" y="384"/>
                  </a:lnTo>
                  <a:lnTo>
                    <a:pt x="3325" y="326"/>
                  </a:lnTo>
                  <a:lnTo>
                    <a:pt x="3301" y="317"/>
                  </a:lnTo>
                  <a:lnTo>
                    <a:pt x="3272" y="302"/>
                  </a:lnTo>
                  <a:lnTo>
                    <a:pt x="3248" y="297"/>
                  </a:lnTo>
                  <a:lnTo>
                    <a:pt x="3220" y="288"/>
                  </a:lnTo>
                  <a:lnTo>
                    <a:pt x="3196" y="278"/>
                  </a:lnTo>
                  <a:lnTo>
                    <a:pt x="3167" y="269"/>
                  </a:lnTo>
                  <a:lnTo>
                    <a:pt x="3138" y="259"/>
                  </a:lnTo>
                  <a:lnTo>
                    <a:pt x="3114" y="249"/>
                  </a:lnTo>
                  <a:lnTo>
                    <a:pt x="2965" y="216"/>
                  </a:lnTo>
                  <a:lnTo>
                    <a:pt x="2812" y="187"/>
                  </a:lnTo>
                  <a:lnTo>
                    <a:pt x="2653" y="177"/>
                  </a:lnTo>
                  <a:lnTo>
                    <a:pt x="2567" y="173"/>
                  </a:lnTo>
                  <a:lnTo>
                    <a:pt x="2442" y="177"/>
                  </a:lnTo>
                  <a:lnTo>
                    <a:pt x="2322" y="182"/>
                  </a:lnTo>
                  <a:lnTo>
                    <a:pt x="2202" y="197"/>
                  </a:lnTo>
                  <a:lnTo>
                    <a:pt x="2082" y="216"/>
                  </a:lnTo>
                  <a:lnTo>
                    <a:pt x="1967" y="235"/>
                  </a:lnTo>
                  <a:lnTo>
                    <a:pt x="1852" y="264"/>
                  </a:lnTo>
                  <a:lnTo>
                    <a:pt x="1742" y="293"/>
                  </a:lnTo>
                  <a:lnTo>
                    <a:pt x="1631" y="326"/>
                  </a:lnTo>
                  <a:lnTo>
                    <a:pt x="1526" y="369"/>
                  </a:lnTo>
                  <a:lnTo>
                    <a:pt x="1420" y="412"/>
                  </a:lnTo>
                  <a:lnTo>
                    <a:pt x="1320" y="460"/>
                  </a:lnTo>
                  <a:lnTo>
                    <a:pt x="1224" y="508"/>
                  </a:lnTo>
                  <a:lnTo>
                    <a:pt x="1133" y="566"/>
                  </a:lnTo>
                  <a:lnTo>
                    <a:pt x="1041" y="624"/>
                  </a:lnTo>
                  <a:lnTo>
                    <a:pt x="955" y="686"/>
                  </a:lnTo>
                  <a:lnTo>
                    <a:pt x="869" y="753"/>
                  </a:lnTo>
                  <a:lnTo>
                    <a:pt x="792" y="820"/>
                  </a:lnTo>
                  <a:lnTo>
                    <a:pt x="715" y="892"/>
                  </a:lnTo>
                  <a:lnTo>
                    <a:pt x="643" y="969"/>
                  </a:lnTo>
                  <a:lnTo>
                    <a:pt x="581" y="1051"/>
                  </a:lnTo>
                  <a:lnTo>
                    <a:pt x="518" y="1132"/>
                  </a:lnTo>
                  <a:lnTo>
                    <a:pt x="461" y="1214"/>
                  </a:lnTo>
                  <a:lnTo>
                    <a:pt x="408" y="1305"/>
                  </a:lnTo>
                  <a:lnTo>
                    <a:pt x="360" y="1391"/>
                  </a:lnTo>
                  <a:lnTo>
                    <a:pt x="317" y="1487"/>
                  </a:lnTo>
                  <a:lnTo>
                    <a:pt x="279" y="1578"/>
                  </a:lnTo>
                  <a:lnTo>
                    <a:pt x="250" y="1679"/>
                  </a:lnTo>
                  <a:lnTo>
                    <a:pt x="221" y="1780"/>
                  </a:lnTo>
                  <a:lnTo>
                    <a:pt x="202" y="1881"/>
                  </a:lnTo>
                  <a:lnTo>
                    <a:pt x="187" y="1986"/>
                  </a:lnTo>
                  <a:lnTo>
                    <a:pt x="178" y="2092"/>
                  </a:lnTo>
                  <a:lnTo>
                    <a:pt x="173" y="2197"/>
                  </a:lnTo>
                  <a:lnTo>
                    <a:pt x="178" y="2308"/>
                  </a:lnTo>
                  <a:lnTo>
                    <a:pt x="187" y="2413"/>
                  </a:lnTo>
                  <a:lnTo>
                    <a:pt x="202" y="2519"/>
                  </a:lnTo>
                  <a:lnTo>
                    <a:pt x="221" y="2619"/>
                  </a:lnTo>
                  <a:lnTo>
                    <a:pt x="250" y="2720"/>
                  </a:lnTo>
                  <a:lnTo>
                    <a:pt x="279" y="2816"/>
                  </a:lnTo>
                  <a:lnTo>
                    <a:pt x="317" y="2912"/>
                  </a:lnTo>
                  <a:lnTo>
                    <a:pt x="360" y="3008"/>
                  </a:lnTo>
                  <a:lnTo>
                    <a:pt x="408" y="3094"/>
                  </a:lnTo>
                  <a:lnTo>
                    <a:pt x="461" y="3185"/>
                  </a:lnTo>
                  <a:lnTo>
                    <a:pt x="518" y="3267"/>
                  </a:lnTo>
                  <a:lnTo>
                    <a:pt x="581" y="3349"/>
                  </a:lnTo>
                  <a:lnTo>
                    <a:pt x="643" y="3430"/>
                  </a:lnTo>
                  <a:lnTo>
                    <a:pt x="715" y="3502"/>
                  </a:lnTo>
                  <a:lnTo>
                    <a:pt x="792" y="3579"/>
                  </a:lnTo>
                  <a:lnTo>
                    <a:pt x="869" y="3646"/>
                  </a:lnTo>
                  <a:lnTo>
                    <a:pt x="955" y="3713"/>
                  </a:lnTo>
                  <a:lnTo>
                    <a:pt x="1041" y="3776"/>
                  </a:lnTo>
                  <a:lnTo>
                    <a:pt x="1133" y="3833"/>
                  </a:lnTo>
                  <a:lnTo>
                    <a:pt x="1224" y="3891"/>
                  </a:lnTo>
                  <a:lnTo>
                    <a:pt x="1320" y="3939"/>
                  </a:lnTo>
                  <a:lnTo>
                    <a:pt x="1420" y="3987"/>
                  </a:lnTo>
                  <a:lnTo>
                    <a:pt x="1526" y="4030"/>
                  </a:lnTo>
                  <a:lnTo>
                    <a:pt x="1631" y="4073"/>
                  </a:lnTo>
                  <a:lnTo>
                    <a:pt x="1742" y="4107"/>
                  </a:lnTo>
                  <a:lnTo>
                    <a:pt x="1852" y="4135"/>
                  </a:lnTo>
                  <a:lnTo>
                    <a:pt x="1967" y="4164"/>
                  </a:lnTo>
                  <a:lnTo>
                    <a:pt x="2082" y="4183"/>
                  </a:lnTo>
                  <a:lnTo>
                    <a:pt x="2202" y="4203"/>
                  </a:lnTo>
                  <a:lnTo>
                    <a:pt x="2322" y="4217"/>
                  </a:lnTo>
                  <a:lnTo>
                    <a:pt x="2442" y="4222"/>
                  </a:lnTo>
                  <a:lnTo>
                    <a:pt x="2567" y="4227"/>
                  </a:lnTo>
                  <a:lnTo>
                    <a:pt x="2730" y="4217"/>
                  </a:lnTo>
                  <a:lnTo>
                    <a:pt x="2889" y="4198"/>
                  </a:lnTo>
                  <a:lnTo>
                    <a:pt x="3042" y="4169"/>
                  </a:lnTo>
                  <a:lnTo>
                    <a:pt x="3186" y="4126"/>
                  </a:lnTo>
                  <a:lnTo>
                    <a:pt x="3325" y="4073"/>
                  </a:lnTo>
                  <a:lnTo>
                    <a:pt x="3349" y="4063"/>
                  </a:lnTo>
                  <a:lnTo>
                    <a:pt x="3378" y="4054"/>
                  </a:lnTo>
                  <a:lnTo>
                    <a:pt x="3402" y="4039"/>
                  </a:lnTo>
                  <a:lnTo>
                    <a:pt x="3426" y="4030"/>
                  </a:lnTo>
                  <a:lnTo>
                    <a:pt x="3455" y="4020"/>
                  </a:lnTo>
                  <a:lnTo>
                    <a:pt x="3479" y="4006"/>
                  </a:lnTo>
                  <a:lnTo>
                    <a:pt x="3503" y="3996"/>
                  </a:lnTo>
                  <a:lnTo>
                    <a:pt x="3527" y="3982"/>
                  </a:lnTo>
                  <a:lnTo>
                    <a:pt x="3555" y="3967"/>
                  </a:lnTo>
                  <a:lnTo>
                    <a:pt x="3579" y="3958"/>
                  </a:lnTo>
                  <a:lnTo>
                    <a:pt x="3603" y="3943"/>
                  </a:lnTo>
                  <a:lnTo>
                    <a:pt x="3627" y="3929"/>
                  </a:lnTo>
                  <a:lnTo>
                    <a:pt x="3651" y="3915"/>
                  </a:lnTo>
                  <a:lnTo>
                    <a:pt x="3675" y="3905"/>
                  </a:lnTo>
                  <a:lnTo>
                    <a:pt x="3699" y="3891"/>
                  </a:lnTo>
                  <a:lnTo>
                    <a:pt x="3723" y="3876"/>
                  </a:lnTo>
                  <a:lnTo>
                    <a:pt x="3757" y="3857"/>
                  </a:lnTo>
                  <a:lnTo>
                    <a:pt x="3786" y="3838"/>
                  </a:lnTo>
                  <a:lnTo>
                    <a:pt x="3819" y="3819"/>
                  </a:lnTo>
                  <a:lnTo>
                    <a:pt x="3848" y="3800"/>
                  </a:lnTo>
                  <a:lnTo>
                    <a:pt x="3882" y="3776"/>
                  </a:lnTo>
                  <a:lnTo>
                    <a:pt x="3910" y="3756"/>
                  </a:lnTo>
                  <a:lnTo>
                    <a:pt x="3944" y="3737"/>
                  </a:lnTo>
                  <a:lnTo>
                    <a:pt x="3973" y="3718"/>
                  </a:lnTo>
                  <a:lnTo>
                    <a:pt x="4050" y="3665"/>
                  </a:lnTo>
                  <a:lnTo>
                    <a:pt x="4122" y="3612"/>
                  </a:lnTo>
                  <a:lnTo>
                    <a:pt x="4198" y="3560"/>
                  </a:lnTo>
                  <a:lnTo>
                    <a:pt x="4270" y="3507"/>
                  </a:lnTo>
                  <a:lnTo>
                    <a:pt x="4347" y="3454"/>
                  </a:lnTo>
                  <a:lnTo>
                    <a:pt x="4424" y="3401"/>
                  </a:lnTo>
                  <a:lnTo>
                    <a:pt x="4496" y="3349"/>
                  </a:lnTo>
                  <a:lnTo>
                    <a:pt x="4573" y="3296"/>
                  </a:lnTo>
                  <a:lnTo>
                    <a:pt x="4640" y="3253"/>
                  </a:lnTo>
                  <a:lnTo>
                    <a:pt x="4702" y="3209"/>
                  </a:lnTo>
                  <a:lnTo>
                    <a:pt x="4769" y="3166"/>
                  </a:lnTo>
                  <a:lnTo>
                    <a:pt x="4836" y="3118"/>
                  </a:lnTo>
                  <a:lnTo>
                    <a:pt x="4899" y="3075"/>
                  </a:lnTo>
                  <a:lnTo>
                    <a:pt x="4961" y="3022"/>
                  </a:lnTo>
                  <a:lnTo>
                    <a:pt x="5019" y="2970"/>
                  </a:lnTo>
                  <a:lnTo>
                    <a:pt x="5071" y="2917"/>
                  </a:lnTo>
                  <a:lnTo>
                    <a:pt x="5081" y="2902"/>
                  </a:lnTo>
                  <a:lnTo>
                    <a:pt x="5091" y="2888"/>
                  </a:lnTo>
                  <a:lnTo>
                    <a:pt x="5105" y="2878"/>
                  </a:lnTo>
                  <a:lnTo>
                    <a:pt x="5115" y="2864"/>
                  </a:lnTo>
                  <a:lnTo>
                    <a:pt x="5124" y="2854"/>
                  </a:lnTo>
                  <a:lnTo>
                    <a:pt x="5134" y="2840"/>
                  </a:lnTo>
                  <a:lnTo>
                    <a:pt x="5143" y="2830"/>
                  </a:lnTo>
                  <a:lnTo>
                    <a:pt x="5153" y="2816"/>
                  </a:lnTo>
                  <a:lnTo>
                    <a:pt x="5167" y="2806"/>
                  </a:lnTo>
                  <a:lnTo>
                    <a:pt x="5177" y="2792"/>
                  </a:lnTo>
                  <a:lnTo>
                    <a:pt x="5191" y="2782"/>
                  </a:lnTo>
                  <a:lnTo>
                    <a:pt x="5201" y="2773"/>
                  </a:lnTo>
                  <a:lnTo>
                    <a:pt x="5215" y="2763"/>
                  </a:lnTo>
                  <a:lnTo>
                    <a:pt x="5230" y="2754"/>
                  </a:lnTo>
                  <a:lnTo>
                    <a:pt x="5244" y="2744"/>
                  </a:lnTo>
                  <a:lnTo>
                    <a:pt x="5254" y="2734"/>
                  </a:lnTo>
                  <a:lnTo>
                    <a:pt x="5311" y="2701"/>
                  </a:lnTo>
                  <a:lnTo>
                    <a:pt x="5364" y="2677"/>
                  </a:lnTo>
                  <a:lnTo>
                    <a:pt x="5417" y="2653"/>
                  </a:lnTo>
                  <a:lnTo>
                    <a:pt x="5470" y="2634"/>
                  </a:lnTo>
                  <a:lnTo>
                    <a:pt x="5518" y="2610"/>
                  </a:lnTo>
                  <a:lnTo>
                    <a:pt x="5570" y="2591"/>
                  </a:lnTo>
                  <a:lnTo>
                    <a:pt x="5623" y="2571"/>
                  </a:lnTo>
                  <a:lnTo>
                    <a:pt x="5681" y="2552"/>
                  </a:lnTo>
                  <a:lnTo>
                    <a:pt x="5734" y="2538"/>
                  </a:lnTo>
                  <a:lnTo>
                    <a:pt x="9015" y="2538"/>
                  </a:lnTo>
                  <a:lnTo>
                    <a:pt x="9111" y="2514"/>
                  </a:lnTo>
                  <a:lnTo>
                    <a:pt x="9111" y="2734"/>
                  </a:lnTo>
                  <a:lnTo>
                    <a:pt x="9015" y="2710"/>
                  </a:lnTo>
                  <a:lnTo>
                    <a:pt x="5762" y="2710"/>
                  </a:lnTo>
                  <a:lnTo>
                    <a:pt x="5734" y="2720"/>
                  </a:lnTo>
                  <a:lnTo>
                    <a:pt x="5705" y="2730"/>
                  </a:lnTo>
                  <a:lnTo>
                    <a:pt x="5676" y="2739"/>
                  </a:lnTo>
                  <a:lnTo>
                    <a:pt x="5647" y="2749"/>
                  </a:lnTo>
                  <a:lnTo>
                    <a:pt x="5618" y="2758"/>
                  </a:lnTo>
                  <a:lnTo>
                    <a:pt x="5594" y="2773"/>
                  </a:lnTo>
                  <a:lnTo>
                    <a:pt x="5566" y="2782"/>
                  </a:lnTo>
                  <a:lnTo>
                    <a:pt x="5537" y="2792"/>
                  </a:lnTo>
                  <a:lnTo>
                    <a:pt x="5508" y="2802"/>
                  </a:lnTo>
                  <a:lnTo>
                    <a:pt x="5475" y="2816"/>
                  </a:lnTo>
                  <a:lnTo>
                    <a:pt x="5446" y="2830"/>
                  </a:lnTo>
                  <a:lnTo>
                    <a:pt x="5417" y="2845"/>
                  </a:lnTo>
                  <a:lnTo>
                    <a:pt x="5388" y="2859"/>
                  </a:lnTo>
                  <a:lnTo>
                    <a:pt x="5359" y="2874"/>
                  </a:lnTo>
                  <a:lnTo>
                    <a:pt x="5331" y="2893"/>
                  </a:lnTo>
                  <a:lnTo>
                    <a:pt x="5307" y="2912"/>
                  </a:lnTo>
                  <a:lnTo>
                    <a:pt x="5292" y="2926"/>
                  </a:lnTo>
                  <a:lnTo>
                    <a:pt x="5278" y="2941"/>
                  </a:lnTo>
                  <a:lnTo>
                    <a:pt x="5263" y="2955"/>
                  </a:lnTo>
                  <a:lnTo>
                    <a:pt x="5254" y="2970"/>
                  </a:lnTo>
                  <a:lnTo>
                    <a:pt x="5239" y="2984"/>
                  </a:lnTo>
                  <a:lnTo>
                    <a:pt x="5230" y="2998"/>
                  </a:lnTo>
                  <a:lnTo>
                    <a:pt x="5215" y="3018"/>
                  </a:lnTo>
                  <a:lnTo>
                    <a:pt x="5201" y="3032"/>
                  </a:lnTo>
                  <a:lnTo>
                    <a:pt x="5163" y="3075"/>
                  </a:lnTo>
                  <a:lnTo>
                    <a:pt x="5134" y="3104"/>
                  </a:lnTo>
                  <a:lnTo>
                    <a:pt x="5100" y="3133"/>
                  </a:lnTo>
                  <a:lnTo>
                    <a:pt x="5071" y="3157"/>
                  </a:lnTo>
                  <a:lnTo>
                    <a:pt x="5038" y="3185"/>
                  </a:lnTo>
                  <a:lnTo>
                    <a:pt x="5004" y="3209"/>
                  </a:lnTo>
                  <a:lnTo>
                    <a:pt x="4971" y="3233"/>
                  </a:lnTo>
                  <a:lnTo>
                    <a:pt x="4937" y="3257"/>
                  </a:lnTo>
                  <a:lnTo>
                    <a:pt x="4904" y="3286"/>
                  </a:lnTo>
                  <a:lnTo>
                    <a:pt x="4875" y="3305"/>
                  </a:lnTo>
                  <a:lnTo>
                    <a:pt x="4846" y="3325"/>
                  </a:lnTo>
                  <a:lnTo>
                    <a:pt x="4817" y="3344"/>
                  </a:lnTo>
                  <a:lnTo>
                    <a:pt x="4788" y="3363"/>
                  </a:lnTo>
                  <a:lnTo>
                    <a:pt x="4760" y="3382"/>
                  </a:lnTo>
                  <a:lnTo>
                    <a:pt x="4731" y="3401"/>
                  </a:lnTo>
                  <a:lnTo>
                    <a:pt x="4697" y="3421"/>
                  </a:lnTo>
                  <a:lnTo>
                    <a:pt x="4668" y="3440"/>
                  </a:lnTo>
                  <a:lnTo>
                    <a:pt x="4587" y="3497"/>
                  </a:lnTo>
                  <a:lnTo>
                    <a:pt x="4505" y="3555"/>
                  </a:lnTo>
                  <a:lnTo>
                    <a:pt x="4424" y="3612"/>
                  </a:lnTo>
                  <a:lnTo>
                    <a:pt x="4337" y="3675"/>
                  </a:lnTo>
                  <a:lnTo>
                    <a:pt x="4256" y="3732"/>
                  </a:lnTo>
                  <a:lnTo>
                    <a:pt x="4174" y="3790"/>
                  </a:lnTo>
                  <a:lnTo>
                    <a:pt x="4093" y="3848"/>
                  </a:lnTo>
                  <a:lnTo>
                    <a:pt x="4006" y="3905"/>
                  </a:lnTo>
                  <a:lnTo>
                    <a:pt x="3973" y="3924"/>
                  </a:lnTo>
                  <a:lnTo>
                    <a:pt x="3944" y="3943"/>
                  </a:lnTo>
                  <a:lnTo>
                    <a:pt x="3910" y="3967"/>
                  </a:lnTo>
                  <a:lnTo>
                    <a:pt x="3877" y="3987"/>
                  </a:lnTo>
                  <a:lnTo>
                    <a:pt x="3843" y="4006"/>
                  </a:lnTo>
                  <a:lnTo>
                    <a:pt x="3810" y="4025"/>
                  </a:lnTo>
                  <a:lnTo>
                    <a:pt x="3776" y="4044"/>
                  </a:lnTo>
                  <a:lnTo>
                    <a:pt x="3743" y="4063"/>
                  </a:lnTo>
                  <a:lnTo>
                    <a:pt x="3719" y="4078"/>
                  </a:lnTo>
                  <a:lnTo>
                    <a:pt x="3695" y="4092"/>
                  </a:lnTo>
                  <a:lnTo>
                    <a:pt x="3666" y="4107"/>
                  </a:lnTo>
                  <a:lnTo>
                    <a:pt x="3642" y="4121"/>
                  </a:lnTo>
                  <a:lnTo>
                    <a:pt x="3613" y="4135"/>
                  </a:lnTo>
                  <a:lnTo>
                    <a:pt x="3589" y="4145"/>
                  </a:lnTo>
                  <a:lnTo>
                    <a:pt x="3565" y="4159"/>
                  </a:lnTo>
                  <a:lnTo>
                    <a:pt x="3536" y="4174"/>
                  </a:lnTo>
                  <a:lnTo>
                    <a:pt x="3392" y="4236"/>
                  </a:lnTo>
                  <a:lnTo>
                    <a:pt x="3239" y="4294"/>
                  </a:lnTo>
                  <a:lnTo>
                    <a:pt x="3080" y="4337"/>
                  </a:lnTo>
                  <a:lnTo>
                    <a:pt x="2917" y="4370"/>
                  </a:lnTo>
                  <a:lnTo>
                    <a:pt x="2831" y="4385"/>
                  </a:lnTo>
                  <a:lnTo>
                    <a:pt x="2745" y="4390"/>
                  </a:lnTo>
                  <a:lnTo>
                    <a:pt x="2658" y="4399"/>
                  </a:lnTo>
                  <a:lnTo>
                    <a:pt x="2567" y="4399"/>
                  </a:lnTo>
                  <a:lnTo>
                    <a:pt x="2438" y="4394"/>
                  </a:lnTo>
                  <a:lnTo>
                    <a:pt x="2308" y="4390"/>
                  </a:lnTo>
                  <a:lnTo>
                    <a:pt x="2178" y="4375"/>
                  </a:lnTo>
                  <a:lnTo>
                    <a:pt x="2054" y="4356"/>
                  </a:lnTo>
                  <a:lnTo>
                    <a:pt x="1929" y="4332"/>
                  </a:lnTo>
                  <a:lnTo>
                    <a:pt x="1809" y="4308"/>
                  </a:lnTo>
                  <a:lnTo>
                    <a:pt x="1689" y="4274"/>
                  </a:lnTo>
                  <a:lnTo>
                    <a:pt x="1574" y="4236"/>
                  </a:lnTo>
                  <a:lnTo>
                    <a:pt x="1464" y="4193"/>
                  </a:lnTo>
                  <a:lnTo>
                    <a:pt x="1353" y="4150"/>
                  </a:lnTo>
                  <a:lnTo>
                    <a:pt x="1243" y="4097"/>
                  </a:lnTo>
                  <a:lnTo>
                    <a:pt x="1137" y="4039"/>
                  </a:lnTo>
                  <a:lnTo>
                    <a:pt x="1037" y="3982"/>
                  </a:lnTo>
                  <a:lnTo>
                    <a:pt x="941" y="3919"/>
                  </a:lnTo>
                  <a:lnTo>
                    <a:pt x="849" y="3852"/>
                  </a:lnTo>
                  <a:lnTo>
                    <a:pt x="758" y="3780"/>
                  </a:lnTo>
                  <a:lnTo>
                    <a:pt x="672" y="3704"/>
                  </a:lnTo>
                  <a:lnTo>
                    <a:pt x="590" y="3627"/>
                  </a:lnTo>
                  <a:lnTo>
                    <a:pt x="514" y="3545"/>
                  </a:lnTo>
                  <a:lnTo>
                    <a:pt x="442" y="3459"/>
                  </a:lnTo>
                  <a:lnTo>
                    <a:pt x="374" y="3368"/>
                  </a:lnTo>
                  <a:lnTo>
                    <a:pt x="312" y="3277"/>
                  </a:lnTo>
                  <a:lnTo>
                    <a:pt x="255" y="3181"/>
                  </a:lnTo>
                  <a:lnTo>
                    <a:pt x="202" y="3085"/>
                  </a:lnTo>
                  <a:lnTo>
                    <a:pt x="159" y="2979"/>
                  </a:lnTo>
                  <a:lnTo>
                    <a:pt x="115" y="2878"/>
                  </a:lnTo>
                  <a:lnTo>
                    <a:pt x="82" y="2768"/>
                  </a:lnTo>
                  <a:lnTo>
                    <a:pt x="53" y="2663"/>
                  </a:lnTo>
                  <a:lnTo>
                    <a:pt x="29" y="2547"/>
                  </a:lnTo>
                  <a:lnTo>
                    <a:pt x="10" y="2432"/>
                  </a:lnTo>
                  <a:lnTo>
                    <a:pt x="0" y="2317"/>
                  </a:lnTo>
                  <a:lnTo>
                    <a:pt x="0" y="2197"/>
                  </a:lnTo>
                  <a:lnTo>
                    <a:pt x="0" y="2082"/>
                  </a:lnTo>
                  <a:lnTo>
                    <a:pt x="10" y="1962"/>
                  </a:lnTo>
                  <a:lnTo>
                    <a:pt x="29" y="1852"/>
                  </a:lnTo>
                  <a:lnTo>
                    <a:pt x="53" y="1737"/>
                  </a:lnTo>
                  <a:lnTo>
                    <a:pt x="82" y="1626"/>
                  </a:lnTo>
                  <a:lnTo>
                    <a:pt x="115" y="1521"/>
                  </a:lnTo>
                  <a:lnTo>
                    <a:pt x="159" y="1415"/>
                  </a:lnTo>
                  <a:lnTo>
                    <a:pt x="202" y="1314"/>
                  </a:lnTo>
                  <a:lnTo>
                    <a:pt x="255" y="1218"/>
                  </a:lnTo>
                  <a:lnTo>
                    <a:pt x="312" y="1123"/>
                  </a:lnTo>
                  <a:lnTo>
                    <a:pt x="374" y="1031"/>
                  </a:lnTo>
                  <a:lnTo>
                    <a:pt x="442" y="940"/>
                  </a:lnTo>
                  <a:lnTo>
                    <a:pt x="514" y="854"/>
                  </a:lnTo>
                  <a:lnTo>
                    <a:pt x="590" y="772"/>
                  </a:lnTo>
                  <a:lnTo>
                    <a:pt x="672" y="696"/>
                  </a:lnTo>
                  <a:lnTo>
                    <a:pt x="758" y="619"/>
                  </a:lnTo>
                  <a:lnTo>
                    <a:pt x="849" y="547"/>
                  </a:lnTo>
                  <a:lnTo>
                    <a:pt x="941" y="480"/>
                  </a:lnTo>
                  <a:lnTo>
                    <a:pt x="1037" y="417"/>
                  </a:lnTo>
                  <a:lnTo>
                    <a:pt x="1137" y="355"/>
                  </a:lnTo>
                  <a:lnTo>
                    <a:pt x="1243" y="302"/>
                  </a:lnTo>
                  <a:lnTo>
                    <a:pt x="1353" y="249"/>
                  </a:lnTo>
                  <a:lnTo>
                    <a:pt x="1464" y="206"/>
                  </a:lnTo>
                  <a:lnTo>
                    <a:pt x="1574" y="163"/>
                  </a:lnTo>
                  <a:lnTo>
                    <a:pt x="1689" y="125"/>
                  </a:lnTo>
                  <a:lnTo>
                    <a:pt x="1809" y="91"/>
                  </a:lnTo>
                  <a:lnTo>
                    <a:pt x="1929" y="62"/>
                  </a:lnTo>
                  <a:lnTo>
                    <a:pt x="2054" y="43"/>
                  </a:lnTo>
                  <a:lnTo>
                    <a:pt x="2178" y="24"/>
                  </a:lnTo>
                  <a:lnTo>
                    <a:pt x="2308" y="10"/>
                  </a:lnTo>
                  <a:lnTo>
                    <a:pt x="2438" y="0"/>
                  </a:lnTo>
                  <a:lnTo>
                    <a:pt x="2567" y="0"/>
                  </a:lnTo>
                  <a:lnTo>
                    <a:pt x="2658" y="0"/>
                  </a:lnTo>
                  <a:lnTo>
                    <a:pt x="2745" y="5"/>
                  </a:lnTo>
                  <a:lnTo>
                    <a:pt x="2831" y="14"/>
                  </a:lnTo>
                  <a:lnTo>
                    <a:pt x="2999" y="43"/>
                  </a:lnTo>
                  <a:lnTo>
                    <a:pt x="3162" y="81"/>
                  </a:lnTo>
                  <a:lnTo>
                    <a:pt x="3316" y="134"/>
                  </a:lnTo>
                  <a:lnTo>
                    <a:pt x="3464" y="192"/>
                  </a:lnTo>
                  <a:lnTo>
                    <a:pt x="3493" y="206"/>
                  </a:lnTo>
                  <a:lnTo>
                    <a:pt x="3517" y="216"/>
                  </a:lnTo>
                  <a:lnTo>
                    <a:pt x="3546" y="230"/>
                  </a:lnTo>
                  <a:lnTo>
                    <a:pt x="3570" y="245"/>
                  </a:lnTo>
                  <a:lnTo>
                    <a:pt x="3599" y="254"/>
                  </a:lnTo>
                  <a:lnTo>
                    <a:pt x="3623" y="269"/>
                  </a:lnTo>
                  <a:lnTo>
                    <a:pt x="3651" y="283"/>
                  </a:lnTo>
                  <a:lnTo>
                    <a:pt x="3675" y="297"/>
                  </a:lnTo>
                  <a:lnTo>
                    <a:pt x="3709" y="317"/>
                  </a:lnTo>
                  <a:lnTo>
                    <a:pt x="3743" y="336"/>
                  </a:lnTo>
                  <a:lnTo>
                    <a:pt x="3776" y="355"/>
                  </a:lnTo>
                  <a:lnTo>
                    <a:pt x="3810" y="374"/>
                  </a:lnTo>
                  <a:lnTo>
                    <a:pt x="3843" y="393"/>
                  </a:lnTo>
                  <a:lnTo>
                    <a:pt x="3877" y="412"/>
                  </a:lnTo>
                  <a:lnTo>
                    <a:pt x="3910" y="432"/>
                  </a:lnTo>
                  <a:lnTo>
                    <a:pt x="3944" y="456"/>
                  </a:lnTo>
                  <a:lnTo>
                    <a:pt x="4069" y="537"/>
                  </a:lnTo>
                  <a:lnTo>
                    <a:pt x="4160" y="600"/>
                  </a:lnTo>
                  <a:lnTo>
                    <a:pt x="4251" y="662"/>
                  </a:lnTo>
                  <a:lnTo>
                    <a:pt x="4337" y="724"/>
                  </a:lnTo>
                  <a:lnTo>
                    <a:pt x="4429" y="787"/>
                  </a:lnTo>
                  <a:lnTo>
                    <a:pt x="4515" y="854"/>
                  </a:lnTo>
                  <a:lnTo>
                    <a:pt x="4606" y="916"/>
                  </a:lnTo>
                  <a:lnTo>
                    <a:pt x="4697" y="974"/>
                  </a:lnTo>
                  <a:lnTo>
                    <a:pt x="4784" y="1036"/>
                  </a:lnTo>
                  <a:lnTo>
                    <a:pt x="4904" y="1113"/>
                  </a:lnTo>
                  <a:lnTo>
                    <a:pt x="4937" y="1137"/>
                  </a:lnTo>
                  <a:lnTo>
                    <a:pt x="4971" y="1166"/>
                  </a:lnTo>
                  <a:lnTo>
                    <a:pt x="5004" y="1190"/>
                  </a:lnTo>
                  <a:lnTo>
                    <a:pt x="5038" y="1214"/>
                  </a:lnTo>
                  <a:lnTo>
                    <a:pt x="5071" y="1242"/>
                  </a:lnTo>
                  <a:lnTo>
                    <a:pt x="5100" y="1266"/>
                  </a:lnTo>
                  <a:lnTo>
                    <a:pt x="5134" y="1295"/>
                  </a:lnTo>
                  <a:lnTo>
                    <a:pt x="5163" y="1324"/>
                  </a:lnTo>
                  <a:lnTo>
                    <a:pt x="5167" y="1334"/>
                  </a:lnTo>
                  <a:lnTo>
                    <a:pt x="5177" y="1338"/>
                  </a:lnTo>
                  <a:lnTo>
                    <a:pt x="5187" y="1348"/>
                  </a:lnTo>
                  <a:lnTo>
                    <a:pt x="5191" y="1358"/>
                  </a:lnTo>
                  <a:lnTo>
                    <a:pt x="5201" y="1362"/>
                  </a:lnTo>
                  <a:lnTo>
                    <a:pt x="5206" y="1372"/>
                  </a:lnTo>
                  <a:lnTo>
                    <a:pt x="5215" y="1382"/>
                  </a:lnTo>
                  <a:lnTo>
                    <a:pt x="5220" y="1386"/>
                  </a:lnTo>
                  <a:lnTo>
                    <a:pt x="5230" y="1401"/>
                  </a:lnTo>
                  <a:lnTo>
                    <a:pt x="5244" y="1415"/>
                  </a:lnTo>
                  <a:lnTo>
                    <a:pt x="5254" y="1430"/>
                  </a:lnTo>
                  <a:lnTo>
                    <a:pt x="5268" y="1444"/>
                  </a:lnTo>
                  <a:lnTo>
                    <a:pt x="5278" y="1458"/>
                  </a:lnTo>
                  <a:lnTo>
                    <a:pt x="5292" y="1473"/>
                  </a:lnTo>
                  <a:lnTo>
                    <a:pt x="5302" y="1482"/>
                  </a:lnTo>
                  <a:lnTo>
                    <a:pt x="5316" y="1497"/>
                  </a:lnTo>
                  <a:lnTo>
                    <a:pt x="5345" y="1516"/>
                  </a:lnTo>
                  <a:lnTo>
                    <a:pt x="5369" y="1530"/>
                  </a:lnTo>
                  <a:lnTo>
                    <a:pt x="5398" y="1545"/>
                  </a:lnTo>
                  <a:lnTo>
                    <a:pt x="5422" y="1559"/>
                  </a:lnTo>
                  <a:lnTo>
                    <a:pt x="5451" y="1573"/>
                  </a:lnTo>
                  <a:lnTo>
                    <a:pt x="5479" y="1583"/>
                  </a:lnTo>
                  <a:lnTo>
                    <a:pt x="5508" y="1597"/>
                  </a:lnTo>
                  <a:lnTo>
                    <a:pt x="5537" y="1607"/>
                  </a:lnTo>
                  <a:lnTo>
                    <a:pt x="5566" y="1617"/>
                  </a:lnTo>
                  <a:lnTo>
                    <a:pt x="5594" y="1626"/>
                  </a:lnTo>
                  <a:lnTo>
                    <a:pt x="5618" y="1641"/>
                  </a:lnTo>
                  <a:lnTo>
                    <a:pt x="5647" y="1650"/>
                  </a:lnTo>
                  <a:lnTo>
                    <a:pt x="5676" y="1660"/>
                  </a:lnTo>
                  <a:lnTo>
                    <a:pt x="5705" y="1669"/>
                  </a:lnTo>
                  <a:lnTo>
                    <a:pt x="5734" y="1679"/>
                  </a:lnTo>
                  <a:lnTo>
                    <a:pt x="5762" y="1689"/>
                  </a:lnTo>
                  <a:lnTo>
                    <a:pt x="9015" y="1689"/>
                  </a:lnTo>
                  <a:lnTo>
                    <a:pt x="9111" y="1665"/>
                  </a:lnTo>
                  <a:lnTo>
                    <a:pt x="9111" y="1885"/>
                  </a:lnTo>
                  <a:lnTo>
                    <a:pt x="9015" y="1861"/>
                  </a:lnTo>
                  <a:lnTo>
                    <a:pt x="5734" y="186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206" name="Freeform 22"/>
            <p:cNvSpPr>
              <a:spLocks/>
            </p:cNvSpPr>
            <p:nvPr/>
          </p:nvSpPr>
          <p:spPr bwMode="auto">
            <a:xfrm>
              <a:off x="3935" y="2818"/>
              <a:ext cx="728" cy="352"/>
            </a:xfrm>
            <a:custGeom>
              <a:avLst/>
              <a:gdLst>
                <a:gd name="T0" fmla="*/ 5393 w 9111"/>
                <a:gd name="T1" fmla="*/ 1737 h 4399"/>
                <a:gd name="T2" fmla="*/ 5225 w 9111"/>
                <a:gd name="T3" fmla="*/ 1641 h 4399"/>
                <a:gd name="T4" fmla="*/ 5143 w 9111"/>
                <a:gd name="T5" fmla="*/ 1569 h 4399"/>
                <a:gd name="T6" fmla="*/ 5009 w 9111"/>
                <a:gd name="T7" fmla="*/ 1420 h 4399"/>
                <a:gd name="T8" fmla="*/ 4774 w 9111"/>
                <a:gd name="T9" fmla="*/ 1238 h 4399"/>
                <a:gd name="T10" fmla="*/ 4573 w 9111"/>
                <a:gd name="T11" fmla="*/ 1103 h 4399"/>
                <a:gd name="T12" fmla="*/ 3997 w 9111"/>
                <a:gd name="T13" fmla="*/ 696 h 4399"/>
                <a:gd name="T14" fmla="*/ 3723 w 9111"/>
                <a:gd name="T15" fmla="*/ 523 h 4399"/>
                <a:gd name="T16" fmla="*/ 3536 w 9111"/>
                <a:gd name="T17" fmla="*/ 422 h 4399"/>
                <a:gd name="T18" fmla="*/ 3248 w 9111"/>
                <a:gd name="T19" fmla="*/ 297 h 4399"/>
                <a:gd name="T20" fmla="*/ 2812 w 9111"/>
                <a:gd name="T21" fmla="*/ 187 h 4399"/>
                <a:gd name="T22" fmla="*/ 1967 w 9111"/>
                <a:gd name="T23" fmla="*/ 235 h 4399"/>
                <a:gd name="T24" fmla="*/ 1224 w 9111"/>
                <a:gd name="T25" fmla="*/ 508 h 4399"/>
                <a:gd name="T26" fmla="*/ 643 w 9111"/>
                <a:gd name="T27" fmla="*/ 969 h 4399"/>
                <a:gd name="T28" fmla="*/ 279 w 9111"/>
                <a:gd name="T29" fmla="*/ 1578 h 4399"/>
                <a:gd name="T30" fmla="*/ 178 w 9111"/>
                <a:gd name="T31" fmla="*/ 2308 h 4399"/>
                <a:gd name="T32" fmla="*/ 360 w 9111"/>
                <a:gd name="T33" fmla="*/ 3008 h 4399"/>
                <a:gd name="T34" fmla="*/ 792 w 9111"/>
                <a:gd name="T35" fmla="*/ 3579 h 4399"/>
                <a:gd name="T36" fmla="*/ 1420 w 9111"/>
                <a:gd name="T37" fmla="*/ 3987 h 4399"/>
                <a:gd name="T38" fmla="*/ 2202 w 9111"/>
                <a:gd name="T39" fmla="*/ 4203 h 4399"/>
                <a:gd name="T40" fmla="*/ 3186 w 9111"/>
                <a:gd name="T41" fmla="*/ 4126 h 4399"/>
                <a:gd name="T42" fmla="*/ 3479 w 9111"/>
                <a:gd name="T43" fmla="*/ 4006 h 4399"/>
                <a:gd name="T44" fmla="*/ 3651 w 9111"/>
                <a:gd name="T45" fmla="*/ 3915 h 4399"/>
                <a:gd name="T46" fmla="*/ 3848 w 9111"/>
                <a:gd name="T47" fmla="*/ 3800 h 4399"/>
                <a:gd name="T48" fmla="*/ 4198 w 9111"/>
                <a:gd name="T49" fmla="*/ 3560 h 4399"/>
                <a:gd name="T50" fmla="*/ 4702 w 9111"/>
                <a:gd name="T51" fmla="*/ 3209 h 4399"/>
                <a:gd name="T52" fmla="*/ 5081 w 9111"/>
                <a:gd name="T53" fmla="*/ 2902 h 4399"/>
                <a:gd name="T54" fmla="*/ 5153 w 9111"/>
                <a:gd name="T55" fmla="*/ 2816 h 4399"/>
                <a:gd name="T56" fmla="*/ 5244 w 9111"/>
                <a:gd name="T57" fmla="*/ 2744 h 4399"/>
                <a:gd name="T58" fmla="*/ 5570 w 9111"/>
                <a:gd name="T59" fmla="*/ 2591 h 4399"/>
                <a:gd name="T60" fmla="*/ 9015 w 9111"/>
                <a:gd name="T61" fmla="*/ 2710 h 4399"/>
                <a:gd name="T62" fmla="*/ 5594 w 9111"/>
                <a:gd name="T63" fmla="*/ 2773 h 4399"/>
                <a:gd name="T64" fmla="*/ 5388 w 9111"/>
                <a:gd name="T65" fmla="*/ 2859 h 4399"/>
                <a:gd name="T66" fmla="*/ 5254 w 9111"/>
                <a:gd name="T67" fmla="*/ 2970 h 4399"/>
                <a:gd name="T68" fmla="*/ 5100 w 9111"/>
                <a:gd name="T69" fmla="*/ 3133 h 4399"/>
                <a:gd name="T70" fmla="*/ 4875 w 9111"/>
                <a:gd name="T71" fmla="*/ 3305 h 4399"/>
                <a:gd name="T72" fmla="*/ 4668 w 9111"/>
                <a:gd name="T73" fmla="*/ 3440 h 4399"/>
                <a:gd name="T74" fmla="*/ 4093 w 9111"/>
                <a:gd name="T75" fmla="*/ 3848 h 4399"/>
                <a:gd name="T76" fmla="*/ 3810 w 9111"/>
                <a:gd name="T77" fmla="*/ 4025 h 4399"/>
                <a:gd name="T78" fmla="*/ 3613 w 9111"/>
                <a:gd name="T79" fmla="*/ 4135 h 4399"/>
                <a:gd name="T80" fmla="*/ 2917 w 9111"/>
                <a:gd name="T81" fmla="*/ 4370 h 4399"/>
                <a:gd name="T82" fmla="*/ 2178 w 9111"/>
                <a:gd name="T83" fmla="*/ 4375 h 4399"/>
                <a:gd name="T84" fmla="*/ 1353 w 9111"/>
                <a:gd name="T85" fmla="*/ 4150 h 4399"/>
                <a:gd name="T86" fmla="*/ 672 w 9111"/>
                <a:gd name="T87" fmla="*/ 3704 h 4399"/>
                <a:gd name="T88" fmla="*/ 202 w 9111"/>
                <a:gd name="T89" fmla="*/ 3085 h 4399"/>
                <a:gd name="T90" fmla="*/ 0 w 9111"/>
                <a:gd name="T91" fmla="*/ 2317 h 4399"/>
                <a:gd name="T92" fmla="*/ 115 w 9111"/>
                <a:gd name="T93" fmla="*/ 1521 h 4399"/>
                <a:gd name="T94" fmla="*/ 514 w 9111"/>
                <a:gd name="T95" fmla="*/ 854 h 4399"/>
                <a:gd name="T96" fmla="*/ 1137 w 9111"/>
                <a:gd name="T97" fmla="*/ 355 h 4399"/>
                <a:gd name="T98" fmla="*/ 1929 w 9111"/>
                <a:gd name="T99" fmla="*/ 62 h 4399"/>
                <a:gd name="T100" fmla="*/ 2745 w 9111"/>
                <a:gd name="T101" fmla="*/ 5 h 4399"/>
                <a:gd name="T102" fmla="*/ 3517 w 9111"/>
                <a:gd name="T103" fmla="*/ 216 h 4399"/>
                <a:gd name="T104" fmla="*/ 3709 w 9111"/>
                <a:gd name="T105" fmla="*/ 317 h 4399"/>
                <a:gd name="T106" fmla="*/ 3944 w 9111"/>
                <a:gd name="T107" fmla="*/ 456 h 4399"/>
                <a:gd name="T108" fmla="*/ 4606 w 9111"/>
                <a:gd name="T109" fmla="*/ 916 h 4399"/>
                <a:gd name="T110" fmla="*/ 5038 w 9111"/>
                <a:gd name="T111" fmla="*/ 1214 h 4399"/>
                <a:gd name="T112" fmla="*/ 5187 w 9111"/>
                <a:gd name="T113" fmla="*/ 1348 h 4399"/>
                <a:gd name="T114" fmla="*/ 5244 w 9111"/>
                <a:gd name="T115" fmla="*/ 1415 h 4399"/>
                <a:gd name="T116" fmla="*/ 5345 w 9111"/>
                <a:gd name="T117" fmla="*/ 1516 h 4399"/>
                <a:gd name="T118" fmla="*/ 5537 w 9111"/>
                <a:gd name="T119" fmla="*/ 1607 h 4399"/>
                <a:gd name="T120" fmla="*/ 5734 w 9111"/>
                <a:gd name="T121" fmla="*/ 1679 h 4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111" h="4399">
                  <a:moveTo>
                    <a:pt x="5734" y="1861"/>
                  </a:moveTo>
                  <a:lnTo>
                    <a:pt x="5676" y="1842"/>
                  </a:lnTo>
                  <a:lnTo>
                    <a:pt x="5618" y="1823"/>
                  </a:lnTo>
                  <a:lnTo>
                    <a:pt x="5561" y="1804"/>
                  </a:lnTo>
                  <a:lnTo>
                    <a:pt x="5503" y="1780"/>
                  </a:lnTo>
                  <a:lnTo>
                    <a:pt x="5446" y="1761"/>
                  </a:lnTo>
                  <a:lnTo>
                    <a:pt x="5393" y="1737"/>
                  </a:lnTo>
                  <a:lnTo>
                    <a:pt x="5335" y="1708"/>
                  </a:lnTo>
                  <a:lnTo>
                    <a:pt x="5283" y="1684"/>
                  </a:lnTo>
                  <a:lnTo>
                    <a:pt x="5268" y="1674"/>
                  </a:lnTo>
                  <a:lnTo>
                    <a:pt x="5259" y="1665"/>
                  </a:lnTo>
                  <a:lnTo>
                    <a:pt x="5244" y="1660"/>
                  </a:lnTo>
                  <a:lnTo>
                    <a:pt x="5235" y="1650"/>
                  </a:lnTo>
                  <a:lnTo>
                    <a:pt x="5225" y="1641"/>
                  </a:lnTo>
                  <a:lnTo>
                    <a:pt x="5211" y="1636"/>
                  </a:lnTo>
                  <a:lnTo>
                    <a:pt x="5201" y="1626"/>
                  </a:lnTo>
                  <a:lnTo>
                    <a:pt x="5191" y="1617"/>
                  </a:lnTo>
                  <a:lnTo>
                    <a:pt x="5177" y="1602"/>
                  </a:lnTo>
                  <a:lnTo>
                    <a:pt x="5167" y="1593"/>
                  </a:lnTo>
                  <a:lnTo>
                    <a:pt x="5153" y="1578"/>
                  </a:lnTo>
                  <a:lnTo>
                    <a:pt x="5143" y="1569"/>
                  </a:lnTo>
                  <a:lnTo>
                    <a:pt x="5134" y="1554"/>
                  </a:lnTo>
                  <a:lnTo>
                    <a:pt x="5119" y="1545"/>
                  </a:lnTo>
                  <a:lnTo>
                    <a:pt x="5110" y="1530"/>
                  </a:lnTo>
                  <a:lnTo>
                    <a:pt x="5100" y="1516"/>
                  </a:lnTo>
                  <a:lnTo>
                    <a:pt x="5071" y="1482"/>
                  </a:lnTo>
                  <a:lnTo>
                    <a:pt x="5043" y="1454"/>
                  </a:lnTo>
                  <a:lnTo>
                    <a:pt x="5009" y="1420"/>
                  </a:lnTo>
                  <a:lnTo>
                    <a:pt x="4980" y="1391"/>
                  </a:lnTo>
                  <a:lnTo>
                    <a:pt x="4947" y="1362"/>
                  </a:lnTo>
                  <a:lnTo>
                    <a:pt x="4913" y="1338"/>
                  </a:lnTo>
                  <a:lnTo>
                    <a:pt x="4875" y="1310"/>
                  </a:lnTo>
                  <a:lnTo>
                    <a:pt x="4841" y="1286"/>
                  </a:lnTo>
                  <a:lnTo>
                    <a:pt x="4803" y="1257"/>
                  </a:lnTo>
                  <a:lnTo>
                    <a:pt x="4774" y="1238"/>
                  </a:lnTo>
                  <a:lnTo>
                    <a:pt x="4745" y="1218"/>
                  </a:lnTo>
                  <a:lnTo>
                    <a:pt x="4716" y="1199"/>
                  </a:lnTo>
                  <a:lnTo>
                    <a:pt x="4688" y="1180"/>
                  </a:lnTo>
                  <a:lnTo>
                    <a:pt x="4659" y="1161"/>
                  </a:lnTo>
                  <a:lnTo>
                    <a:pt x="4630" y="1142"/>
                  </a:lnTo>
                  <a:lnTo>
                    <a:pt x="4601" y="1123"/>
                  </a:lnTo>
                  <a:lnTo>
                    <a:pt x="4573" y="1103"/>
                  </a:lnTo>
                  <a:lnTo>
                    <a:pt x="4491" y="1046"/>
                  </a:lnTo>
                  <a:lnTo>
                    <a:pt x="4405" y="988"/>
                  </a:lnTo>
                  <a:lnTo>
                    <a:pt x="4323" y="931"/>
                  </a:lnTo>
                  <a:lnTo>
                    <a:pt x="4241" y="873"/>
                  </a:lnTo>
                  <a:lnTo>
                    <a:pt x="4160" y="811"/>
                  </a:lnTo>
                  <a:lnTo>
                    <a:pt x="4078" y="753"/>
                  </a:lnTo>
                  <a:lnTo>
                    <a:pt x="3997" y="696"/>
                  </a:lnTo>
                  <a:lnTo>
                    <a:pt x="3910" y="643"/>
                  </a:lnTo>
                  <a:lnTo>
                    <a:pt x="3882" y="619"/>
                  </a:lnTo>
                  <a:lnTo>
                    <a:pt x="3848" y="600"/>
                  </a:lnTo>
                  <a:lnTo>
                    <a:pt x="3819" y="580"/>
                  </a:lnTo>
                  <a:lnTo>
                    <a:pt x="3786" y="561"/>
                  </a:lnTo>
                  <a:lnTo>
                    <a:pt x="3757" y="542"/>
                  </a:lnTo>
                  <a:lnTo>
                    <a:pt x="3723" y="523"/>
                  </a:lnTo>
                  <a:lnTo>
                    <a:pt x="3690" y="504"/>
                  </a:lnTo>
                  <a:lnTo>
                    <a:pt x="3661" y="484"/>
                  </a:lnTo>
                  <a:lnTo>
                    <a:pt x="3637" y="475"/>
                  </a:lnTo>
                  <a:lnTo>
                    <a:pt x="3608" y="460"/>
                  </a:lnTo>
                  <a:lnTo>
                    <a:pt x="3584" y="446"/>
                  </a:lnTo>
                  <a:lnTo>
                    <a:pt x="3560" y="432"/>
                  </a:lnTo>
                  <a:lnTo>
                    <a:pt x="3536" y="422"/>
                  </a:lnTo>
                  <a:lnTo>
                    <a:pt x="3512" y="408"/>
                  </a:lnTo>
                  <a:lnTo>
                    <a:pt x="3488" y="398"/>
                  </a:lnTo>
                  <a:lnTo>
                    <a:pt x="3464" y="384"/>
                  </a:lnTo>
                  <a:lnTo>
                    <a:pt x="3325" y="326"/>
                  </a:lnTo>
                  <a:lnTo>
                    <a:pt x="3301" y="317"/>
                  </a:lnTo>
                  <a:lnTo>
                    <a:pt x="3272" y="302"/>
                  </a:lnTo>
                  <a:lnTo>
                    <a:pt x="3248" y="297"/>
                  </a:lnTo>
                  <a:lnTo>
                    <a:pt x="3220" y="288"/>
                  </a:lnTo>
                  <a:lnTo>
                    <a:pt x="3196" y="278"/>
                  </a:lnTo>
                  <a:lnTo>
                    <a:pt x="3167" y="269"/>
                  </a:lnTo>
                  <a:lnTo>
                    <a:pt x="3138" y="259"/>
                  </a:lnTo>
                  <a:lnTo>
                    <a:pt x="3114" y="249"/>
                  </a:lnTo>
                  <a:lnTo>
                    <a:pt x="2965" y="216"/>
                  </a:lnTo>
                  <a:lnTo>
                    <a:pt x="2812" y="187"/>
                  </a:lnTo>
                  <a:lnTo>
                    <a:pt x="2653" y="177"/>
                  </a:lnTo>
                  <a:lnTo>
                    <a:pt x="2567" y="173"/>
                  </a:lnTo>
                  <a:lnTo>
                    <a:pt x="2442" y="177"/>
                  </a:lnTo>
                  <a:lnTo>
                    <a:pt x="2322" y="182"/>
                  </a:lnTo>
                  <a:lnTo>
                    <a:pt x="2202" y="197"/>
                  </a:lnTo>
                  <a:lnTo>
                    <a:pt x="2082" y="216"/>
                  </a:lnTo>
                  <a:lnTo>
                    <a:pt x="1967" y="235"/>
                  </a:lnTo>
                  <a:lnTo>
                    <a:pt x="1852" y="264"/>
                  </a:lnTo>
                  <a:lnTo>
                    <a:pt x="1742" y="293"/>
                  </a:lnTo>
                  <a:lnTo>
                    <a:pt x="1631" y="326"/>
                  </a:lnTo>
                  <a:lnTo>
                    <a:pt x="1526" y="369"/>
                  </a:lnTo>
                  <a:lnTo>
                    <a:pt x="1420" y="412"/>
                  </a:lnTo>
                  <a:lnTo>
                    <a:pt x="1320" y="460"/>
                  </a:lnTo>
                  <a:lnTo>
                    <a:pt x="1224" y="508"/>
                  </a:lnTo>
                  <a:lnTo>
                    <a:pt x="1133" y="566"/>
                  </a:lnTo>
                  <a:lnTo>
                    <a:pt x="1041" y="624"/>
                  </a:lnTo>
                  <a:lnTo>
                    <a:pt x="955" y="686"/>
                  </a:lnTo>
                  <a:lnTo>
                    <a:pt x="869" y="753"/>
                  </a:lnTo>
                  <a:lnTo>
                    <a:pt x="792" y="820"/>
                  </a:lnTo>
                  <a:lnTo>
                    <a:pt x="715" y="892"/>
                  </a:lnTo>
                  <a:lnTo>
                    <a:pt x="643" y="969"/>
                  </a:lnTo>
                  <a:lnTo>
                    <a:pt x="581" y="1051"/>
                  </a:lnTo>
                  <a:lnTo>
                    <a:pt x="518" y="1132"/>
                  </a:lnTo>
                  <a:lnTo>
                    <a:pt x="461" y="1214"/>
                  </a:lnTo>
                  <a:lnTo>
                    <a:pt x="408" y="1305"/>
                  </a:lnTo>
                  <a:lnTo>
                    <a:pt x="360" y="1391"/>
                  </a:lnTo>
                  <a:lnTo>
                    <a:pt x="317" y="1487"/>
                  </a:lnTo>
                  <a:lnTo>
                    <a:pt x="279" y="1578"/>
                  </a:lnTo>
                  <a:lnTo>
                    <a:pt x="250" y="1679"/>
                  </a:lnTo>
                  <a:lnTo>
                    <a:pt x="221" y="1780"/>
                  </a:lnTo>
                  <a:lnTo>
                    <a:pt x="202" y="1881"/>
                  </a:lnTo>
                  <a:lnTo>
                    <a:pt x="187" y="1986"/>
                  </a:lnTo>
                  <a:lnTo>
                    <a:pt x="178" y="2092"/>
                  </a:lnTo>
                  <a:lnTo>
                    <a:pt x="173" y="2197"/>
                  </a:lnTo>
                  <a:lnTo>
                    <a:pt x="178" y="2308"/>
                  </a:lnTo>
                  <a:lnTo>
                    <a:pt x="187" y="2413"/>
                  </a:lnTo>
                  <a:lnTo>
                    <a:pt x="202" y="2519"/>
                  </a:lnTo>
                  <a:lnTo>
                    <a:pt x="221" y="2619"/>
                  </a:lnTo>
                  <a:lnTo>
                    <a:pt x="250" y="2720"/>
                  </a:lnTo>
                  <a:lnTo>
                    <a:pt x="279" y="2816"/>
                  </a:lnTo>
                  <a:lnTo>
                    <a:pt x="317" y="2912"/>
                  </a:lnTo>
                  <a:lnTo>
                    <a:pt x="360" y="3008"/>
                  </a:lnTo>
                  <a:lnTo>
                    <a:pt x="408" y="3094"/>
                  </a:lnTo>
                  <a:lnTo>
                    <a:pt x="461" y="3185"/>
                  </a:lnTo>
                  <a:lnTo>
                    <a:pt x="518" y="3267"/>
                  </a:lnTo>
                  <a:lnTo>
                    <a:pt x="581" y="3349"/>
                  </a:lnTo>
                  <a:lnTo>
                    <a:pt x="643" y="3430"/>
                  </a:lnTo>
                  <a:lnTo>
                    <a:pt x="715" y="3502"/>
                  </a:lnTo>
                  <a:lnTo>
                    <a:pt x="792" y="3579"/>
                  </a:lnTo>
                  <a:lnTo>
                    <a:pt x="869" y="3646"/>
                  </a:lnTo>
                  <a:lnTo>
                    <a:pt x="955" y="3713"/>
                  </a:lnTo>
                  <a:lnTo>
                    <a:pt x="1041" y="3776"/>
                  </a:lnTo>
                  <a:lnTo>
                    <a:pt x="1133" y="3833"/>
                  </a:lnTo>
                  <a:lnTo>
                    <a:pt x="1224" y="3891"/>
                  </a:lnTo>
                  <a:lnTo>
                    <a:pt x="1320" y="3939"/>
                  </a:lnTo>
                  <a:lnTo>
                    <a:pt x="1420" y="3987"/>
                  </a:lnTo>
                  <a:lnTo>
                    <a:pt x="1526" y="4030"/>
                  </a:lnTo>
                  <a:lnTo>
                    <a:pt x="1631" y="4073"/>
                  </a:lnTo>
                  <a:lnTo>
                    <a:pt x="1742" y="4107"/>
                  </a:lnTo>
                  <a:lnTo>
                    <a:pt x="1852" y="4135"/>
                  </a:lnTo>
                  <a:lnTo>
                    <a:pt x="1967" y="4164"/>
                  </a:lnTo>
                  <a:lnTo>
                    <a:pt x="2082" y="4183"/>
                  </a:lnTo>
                  <a:lnTo>
                    <a:pt x="2202" y="4203"/>
                  </a:lnTo>
                  <a:lnTo>
                    <a:pt x="2322" y="4217"/>
                  </a:lnTo>
                  <a:lnTo>
                    <a:pt x="2442" y="4222"/>
                  </a:lnTo>
                  <a:lnTo>
                    <a:pt x="2567" y="4227"/>
                  </a:lnTo>
                  <a:lnTo>
                    <a:pt x="2730" y="4217"/>
                  </a:lnTo>
                  <a:lnTo>
                    <a:pt x="2889" y="4198"/>
                  </a:lnTo>
                  <a:lnTo>
                    <a:pt x="3042" y="4169"/>
                  </a:lnTo>
                  <a:lnTo>
                    <a:pt x="3186" y="4126"/>
                  </a:lnTo>
                  <a:lnTo>
                    <a:pt x="3325" y="4073"/>
                  </a:lnTo>
                  <a:lnTo>
                    <a:pt x="3349" y="4063"/>
                  </a:lnTo>
                  <a:lnTo>
                    <a:pt x="3378" y="4054"/>
                  </a:lnTo>
                  <a:lnTo>
                    <a:pt x="3402" y="4039"/>
                  </a:lnTo>
                  <a:lnTo>
                    <a:pt x="3426" y="4030"/>
                  </a:lnTo>
                  <a:lnTo>
                    <a:pt x="3455" y="4020"/>
                  </a:lnTo>
                  <a:lnTo>
                    <a:pt x="3479" y="4006"/>
                  </a:lnTo>
                  <a:lnTo>
                    <a:pt x="3503" y="3996"/>
                  </a:lnTo>
                  <a:lnTo>
                    <a:pt x="3527" y="3982"/>
                  </a:lnTo>
                  <a:lnTo>
                    <a:pt x="3555" y="3967"/>
                  </a:lnTo>
                  <a:lnTo>
                    <a:pt x="3579" y="3958"/>
                  </a:lnTo>
                  <a:lnTo>
                    <a:pt x="3603" y="3943"/>
                  </a:lnTo>
                  <a:lnTo>
                    <a:pt x="3627" y="3929"/>
                  </a:lnTo>
                  <a:lnTo>
                    <a:pt x="3651" y="3915"/>
                  </a:lnTo>
                  <a:lnTo>
                    <a:pt x="3675" y="3905"/>
                  </a:lnTo>
                  <a:lnTo>
                    <a:pt x="3699" y="3891"/>
                  </a:lnTo>
                  <a:lnTo>
                    <a:pt x="3723" y="3876"/>
                  </a:lnTo>
                  <a:lnTo>
                    <a:pt x="3757" y="3857"/>
                  </a:lnTo>
                  <a:lnTo>
                    <a:pt x="3786" y="3838"/>
                  </a:lnTo>
                  <a:lnTo>
                    <a:pt x="3819" y="3819"/>
                  </a:lnTo>
                  <a:lnTo>
                    <a:pt x="3848" y="3800"/>
                  </a:lnTo>
                  <a:lnTo>
                    <a:pt x="3882" y="3776"/>
                  </a:lnTo>
                  <a:lnTo>
                    <a:pt x="3910" y="3756"/>
                  </a:lnTo>
                  <a:lnTo>
                    <a:pt x="3944" y="3737"/>
                  </a:lnTo>
                  <a:lnTo>
                    <a:pt x="3973" y="3718"/>
                  </a:lnTo>
                  <a:lnTo>
                    <a:pt x="4050" y="3665"/>
                  </a:lnTo>
                  <a:lnTo>
                    <a:pt x="4122" y="3612"/>
                  </a:lnTo>
                  <a:lnTo>
                    <a:pt x="4198" y="3560"/>
                  </a:lnTo>
                  <a:lnTo>
                    <a:pt x="4270" y="3507"/>
                  </a:lnTo>
                  <a:lnTo>
                    <a:pt x="4347" y="3454"/>
                  </a:lnTo>
                  <a:lnTo>
                    <a:pt x="4424" y="3401"/>
                  </a:lnTo>
                  <a:lnTo>
                    <a:pt x="4496" y="3349"/>
                  </a:lnTo>
                  <a:lnTo>
                    <a:pt x="4573" y="3296"/>
                  </a:lnTo>
                  <a:lnTo>
                    <a:pt x="4640" y="3253"/>
                  </a:lnTo>
                  <a:lnTo>
                    <a:pt x="4702" y="3209"/>
                  </a:lnTo>
                  <a:lnTo>
                    <a:pt x="4769" y="3166"/>
                  </a:lnTo>
                  <a:lnTo>
                    <a:pt x="4836" y="3118"/>
                  </a:lnTo>
                  <a:lnTo>
                    <a:pt x="4899" y="3075"/>
                  </a:lnTo>
                  <a:lnTo>
                    <a:pt x="4961" y="3022"/>
                  </a:lnTo>
                  <a:lnTo>
                    <a:pt x="5019" y="2970"/>
                  </a:lnTo>
                  <a:lnTo>
                    <a:pt x="5071" y="2917"/>
                  </a:lnTo>
                  <a:lnTo>
                    <a:pt x="5081" y="2902"/>
                  </a:lnTo>
                  <a:lnTo>
                    <a:pt x="5091" y="2888"/>
                  </a:lnTo>
                  <a:lnTo>
                    <a:pt x="5105" y="2878"/>
                  </a:lnTo>
                  <a:lnTo>
                    <a:pt x="5115" y="2864"/>
                  </a:lnTo>
                  <a:lnTo>
                    <a:pt x="5124" y="2854"/>
                  </a:lnTo>
                  <a:lnTo>
                    <a:pt x="5134" y="2840"/>
                  </a:lnTo>
                  <a:lnTo>
                    <a:pt x="5143" y="2830"/>
                  </a:lnTo>
                  <a:lnTo>
                    <a:pt x="5153" y="2816"/>
                  </a:lnTo>
                  <a:lnTo>
                    <a:pt x="5167" y="2806"/>
                  </a:lnTo>
                  <a:lnTo>
                    <a:pt x="5177" y="2792"/>
                  </a:lnTo>
                  <a:lnTo>
                    <a:pt x="5191" y="2782"/>
                  </a:lnTo>
                  <a:lnTo>
                    <a:pt x="5201" y="2773"/>
                  </a:lnTo>
                  <a:lnTo>
                    <a:pt x="5215" y="2763"/>
                  </a:lnTo>
                  <a:lnTo>
                    <a:pt x="5230" y="2754"/>
                  </a:lnTo>
                  <a:lnTo>
                    <a:pt x="5244" y="2744"/>
                  </a:lnTo>
                  <a:lnTo>
                    <a:pt x="5254" y="2734"/>
                  </a:lnTo>
                  <a:lnTo>
                    <a:pt x="5311" y="2701"/>
                  </a:lnTo>
                  <a:lnTo>
                    <a:pt x="5364" y="2677"/>
                  </a:lnTo>
                  <a:lnTo>
                    <a:pt x="5417" y="2653"/>
                  </a:lnTo>
                  <a:lnTo>
                    <a:pt x="5470" y="2634"/>
                  </a:lnTo>
                  <a:lnTo>
                    <a:pt x="5518" y="2610"/>
                  </a:lnTo>
                  <a:lnTo>
                    <a:pt x="5570" y="2591"/>
                  </a:lnTo>
                  <a:lnTo>
                    <a:pt x="5623" y="2571"/>
                  </a:lnTo>
                  <a:lnTo>
                    <a:pt x="5681" y="2552"/>
                  </a:lnTo>
                  <a:lnTo>
                    <a:pt x="5734" y="2538"/>
                  </a:lnTo>
                  <a:lnTo>
                    <a:pt x="9015" y="2538"/>
                  </a:lnTo>
                  <a:lnTo>
                    <a:pt x="9111" y="2514"/>
                  </a:lnTo>
                  <a:lnTo>
                    <a:pt x="9111" y="2734"/>
                  </a:lnTo>
                  <a:lnTo>
                    <a:pt x="9015" y="2710"/>
                  </a:lnTo>
                  <a:lnTo>
                    <a:pt x="5762" y="2710"/>
                  </a:lnTo>
                  <a:lnTo>
                    <a:pt x="5734" y="2720"/>
                  </a:lnTo>
                  <a:lnTo>
                    <a:pt x="5705" y="2730"/>
                  </a:lnTo>
                  <a:lnTo>
                    <a:pt x="5676" y="2739"/>
                  </a:lnTo>
                  <a:lnTo>
                    <a:pt x="5647" y="2749"/>
                  </a:lnTo>
                  <a:lnTo>
                    <a:pt x="5618" y="2758"/>
                  </a:lnTo>
                  <a:lnTo>
                    <a:pt x="5594" y="2773"/>
                  </a:lnTo>
                  <a:lnTo>
                    <a:pt x="5566" y="2782"/>
                  </a:lnTo>
                  <a:lnTo>
                    <a:pt x="5537" y="2792"/>
                  </a:lnTo>
                  <a:lnTo>
                    <a:pt x="5508" y="2802"/>
                  </a:lnTo>
                  <a:lnTo>
                    <a:pt x="5475" y="2816"/>
                  </a:lnTo>
                  <a:lnTo>
                    <a:pt x="5446" y="2830"/>
                  </a:lnTo>
                  <a:lnTo>
                    <a:pt x="5417" y="2845"/>
                  </a:lnTo>
                  <a:lnTo>
                    <a:pt x="5388" y="2859"/>
                  </a:lnTo>
                  <a:lnTo>
                    <a:pt x="5359" y="2874"/>
                  </a:lnTo>
                  <a:lnTo>
                    <a:pt x="5331" y="2893"/>
                  </a:lnTo>
                  <a:lnTo>
                    <a:pt x="5307" y="2912"/>
                  </a:lnTo>
                  <a:lnTo>
                    <a:pt x="5292" y="2926"/>
                  </a:lnTo>
                  <a:lnTo>
                    <a:pt x="5278" y="2941"/>
                  </a:lnTo>
                  <a:lnTo>
                    <a:pt x="5263" y="2955"/>
                  </a:lnTo>
                  <a:lnTo>
                    <a:pt x="5254" y="2970"/>
                  </a:lnTo>
                  <a:lnTo>
                    <a:pt x="5239" y="2984"/>
                  </a:lnTo>
                  <a:lnTo>
                    <a:pt x="5230" y="2998"/>
                  </a:lnTo>
                  <a:lnTo>
                    <a:pt x="5215" y="3018"/>
                  </a:lnTo>
                  <a:lnTo>
                    <a:pt x="5201" y="3032"/>
                  </a:lnTo>
                  <a:lnTo>
                    <a:pt x="5163" y="3075"/>
                  </a:lnTo>
                  <a:lnTo>
                    <a:pt x="5134" y="3104"/>
                  </a:lnTo>
                  <a:lnTo>
                    <a:pt x="5100" y="3133"/>
                  </a:lnTo>
                  <a:lnTo>
                    <a:pt x="5071" y="3157"/>
                  </a:lnTo>
                  <a:lnTo>
                    <a:pt x="5038" y="3185"/>
                  </a:lnTo>
                  <a:lnTo>
                    <a:pt x="5004" y="3209"/>
                  </a:lnTo>
                  <a:lnTo>
                    <a:pt x="4971" y="3233"/>
                  </a:lnTo>
                  <a:lnTo>
                    <a:pt x="4937" y="3257"/>
                  </a:lnTo>
                  <a:lnTo>
                    <a:pt x="4904" y="3286"/>
                  </a:lnTo>
                  <a:lnTo>
                    <a:pt x="4875" y="3305"/>
                  </a:lnTo>
                  <a:lnTo>
                    <a:pt x="4846" y="3325"/>
                  </a:lnTo>
                  <a:lnTo>
                    <a:pt x="4817" y="3344"/>
                  </a:lnTo>
                  <a:lnTo>
                    <a:pt x="4788" y="3363"/>
                  </a:lnTo>
                  <a:lnTo>
                    <a:pt x="4760" y="3382"/>
                  </a:lnTo>
                  <a:lnTo>
                    <a:pt x="4731" y="3401"/>
                  </a:lnTo>
                  <a:lnTo>
                    <a:pt x="4697" y="3421"/>
                  </a:lnTo>
                  <a:lnTo>
                    <a:pt x="4668" y="3440"/>
                  </a:lnTo>
                  <a:lnTo>
                    <a:pt x="4587" y="3497"/>
                  </a:lnTo>
                  <a:lnTo>
                    <a:pt x="4505" y="3555"/>
                  </a:lnTo>
                  <a:lnTo>
                    <a:pt x="4424" y="3612"/>
                  </a:lnTo>
                  <a:lnTo>
                    <a:pt x="4337" y="3675"/>
                  </a:lnTo>
                  <a:lnTo>
                    <a:pt x="4256" y="3732"/>
                  </a:lnTo>
                  <a:lnTo>
                    <a:pt x="4174" y="3790"/>
                  </a:lnTo>
                  <a:lnTo>
                    <a:pt x="4093" y="3848"/>
                  </a:lnTo>
                  <a:lnTo>
                    <a:pt x="4006" y="3905"/>
                  </a:lnTo>
                  <a:lnTo>
                    <a:pt x="3973" y="3924"/>
                  </a:lnTo>
                  <a:lnTo>
                    <a:pt x="3944" y="3943"/>
                  </a:lnTo>
                  <a:lnTo>
                    <a:pt x="3910" y="3967"/>
                  </a:lnTo>
                  <a:lnTo>
                    <a:pt x="3877" y="3987"/>
                  </a:lnTo>
                  <a:lnTo>
                    <a:pt x="3843" y="4006"/>
                  </a:lnTo>
                  <a:lnTo>
                    <a:pt x="3810" y="4025"/>
                  </a:lnTo>
                  <a:lnTo>
                    <a:pt x="3776" y="4044"/>
                  </a:lnTo>
                  <a:lnTo>
                    <a:pt x="3743" y="4063"/>
                  </a:lnTo>
                  <a:lnTo>
                    <a:pt x="3719" y="4078"/>
                  </a:lnTo>
                  <a:lnTo>
                    <a:pt x="3695" y="4092"/>
                  </a:lnTo>
                  <a:lnTo>
                    <a:pt x="3666" y="4107"/>
                  </a:lnTo>
                  <a:lnTo>
                    <a:pt x="3642" y="4121"/>
                  </a:lnTo>
                  <a:lnTo>
                    <a:pt x="3613" y="4135"/>
                  </a:lnTo>
                  <a:lnTo>
                    <a:pt x="3589" y="4145"/>
                  </a:lnTo>
                  <a:lnTo>
                    <a:pt x="3565" y="4159"/>
                  </a:lnTo>
                  <a:lnTo>
                    <a:pt x="3536" y="4174"/>
                  </a:lnTo>
                  <a:lnTo>
                    <a:pt x="3392" y="4236"/>
                  </a:lnTo>
                  <a:lnTo>
                    <a:pt x="3239" y="4294"/>
                  </a:lnTo>
                  <a:lnTo>
                    <a:pt x="3080" y="4337"/>
                  </a:lnTo>
                  <a:lnTo>
                    <a:pt x="2917" y="4370"/>
                  </a:lnTo>
                  <a:lnTo>
                    <a:pt x="2831" y="4385"/>
                  </a:lnTo>
                  <a:lnTo>
                    <a:pt x="2745" y="4390"/>
                  </a:lnTo>
                  <a:lnTo>
                    <a:pt x="2658" y="4399"/>
                  </a:lnTo>
                  <a:lnTo>
                    <a:pt x="2567" y="4399"/>
                  </a:lnTo>
                  <a:lnTo>
                    <a:pt x="2438" y="4394"/>
                  </a:lnTo>
                  <a:lnTo>
                    <a:pt x="2308" y="4390"/>
                  </a:lnTo>
                  <a:lnTo>
                    <a:pt x="2178" y="4375"/>
                  </a:lnTo>
                  <a:lnTo>
                    <a:pt x="2054" y="4356"/>
                  </a:lnTo>
                  <a:lnTo>
                    <a:pt x="1929" y="4332"/>
                  </a:lnTo>
                  <a:lnTo>
                    <a:pt x="1809" y="4308"/>
                  </a:lnTo>
                  <a:lnTo>
                    <a:pt x="1689" y="4274"/>
                  </a:lnTo>
                  <a:lnTo>
                    <a:pt x="1574" y="4236"/>
                  </a:lnTo>
                  <a:lnTo>
                    <a:pt x="1464" y="4193"/>
                  </a:lnTo>
                  <a:lnTo>
                    <a:pt x="1353" y="4150"/>
                  </a:lnTo>
                  <a:lnTo>
                    <a:pt x="1243" y="4097"/>
                  </a:lnTo>
                  <a:lnTo>
                    <a:pt x="1137" y="4039"/>
                  </a:lnTo>
                  <a:lnTo>
                    <a:pt x="1037" y="3982"/>
                  </a:lnTo>
                  <a:lnTo>
                    <a:pt x="941" y="3919"/>
                  </a:lnTo>
                  <a:lnTo>
                    <a:pt x="849" y="3852"/>
                  </a:lnTo>
                  <a:lnTo>
                    <a:pt x="758" y="3780"/>
                  </a:lnTo>
                  <a:lnTo>
                    <a:pt x="672" y="3704"/>
                  </a:lnTo>
                  <a:lnTo>
                    <a:pt x="590" y="3627"/>
                  </a:lnTo>
                  <a:lnTo>
                    <a:pt x="514" y="3545"/>
                  </a:lnTo>
                  <a:lnTo>
                    <a:pt x="442" y="3459"/>
                  </a:lnTo>
                  <a:lnTo>
                    <a:pt x="374" y="3368"/>
                  </a:lnTo>
                  <a:lnTo>
                    <a:pt x="312" y="3277"/>
                  </a:lnTo>
                  <a:lnTo>
                    <a:pt x="255" y="3181"/>
                  </a:lnTo>
                  <a:lnTo>
                    <a:pt x="202" y="3085"/>
                  </a:lnTo>
                  <a:lnTo>
                    <a:pt x="159" y="2979"/>
                  </a:lnTo>
                  <a:lnTo>
                    <a:pt x="115" y="2878"/>
                  </a:lnTo>
                  <a:lnTo>
                    <a:pt x="82" y="2768"/>
                  </a:lnTo>
                  <a:lnTo>
                    <a:pt x="53" y="2663"/>
                  </a:lnTo>
                  <a:lnTo>
                    <a:pt x="29" y="2547"/>
                  </a:lnTo>
                  <a:lnTo>
                    <a:pt x="10" y="2432"/>
                  </a:lnTo>
                  <a:lnTo>
                    <a:pt x="0" y="2317"/>
                  </a:lnTo>
                  <a:lnTo>
                    <a:pt x="0" y="2197"/>
                  </a:lnTo>
                  <a:lnTo>
                    <a:pt x="0" y="2082"/>
                  </a:lnTo>
                  <a:lnTo>
                    <a:pt x="10" y="1962"/>
                  </a:lnTo>
                  <a:lnTo>
                    <a:pt x="29" y="1852"/>
                  </a:lnTo>
                  <a:lnTo>
                    <a:pt x="53" y="1737"/>
                  </a:lnTo>
                  <a:lnTo>
                    <a:pt x="82" y="1626"/>
                  </a:lnTo>
                  <a:lnTo>
                    <a:pt x="115" y="1521"/>
                  </a:lnTo>
                  <a:lnTo>
                    <a:pt x="159" y="1415"/>
                  </a:lnTo>
                  <a:lnTo>
                    <a:pt x="202" y="1314"/>
                  </a:lnTo>
                  <a:lnTo>
                    <a:pt x="255" y="1218"/>
                  </a:lnTo>
                  <a:lnTo>
                    <a:pt x="312" y="1123"/>
                  </a:lnTo>
                  <a:lnTo>
                    <a:pt x="374" y="1031"/>
                  </a:lnTo>
                  <a:lnTo>
                    <a:pt x="442" y="940"/>
                  </a:lnTo>
                  <a:lnTo>
                    <a:pt x="514" y="854"/>
                  </a:lnTo>
                  <a:lnTo>
                    <a:pt x="590" y="772"/>
                  </a:lnTo>
                  <a:lnTo>
                    <a:pt x="672" y="696"/>
                  </a:lnTo>
                  <a:lnTo>
                    <a:pt x="758" y="619"/>
                  </a:lnTo>
                  <a:lnTo>
                    <a:pt x="849" y="547"/>
                  </a:lnTo>
                  <a:lnTo>
                    <a:pt x="941" y="480"/>
                  </a:lnTo>
                  <a:lnTo>
                    <a:pt x="1037" y="417"/>
                  </a:lnTo>
                  <a:lnTo>
                    <a:pt x="1137" y="355"/>
                  </a:lnTo>
                  <a:lnTo>
                    <a:pt x="1243" y="302"/>
                  </a:lnTo>
                  <a:lnTo>
                    <a:pt x="1353" y="249"/>
                  </a:lnTo>
                  <a:lnTo>
                    <a:pt x="1464" y="206"/>
                  </a:lnTo>
                  <a:lnTo>
                    <a:pt x="1574" y="163"/>
                  </a:lnTo>
                  <a:lnTo>
                    <a:pt x="1689" y="125"/>
                  </a:lnTo>
                  <a:lnTo>
                    <a:pt x="1809" y="91"/>
                  </a:lnTo>
                  <a:lnTo>
                    <a:pt x="1929" y="62"/>
                  </a:lnTo>
                  <a:lnTo>
                    <a:pt x="2054" y="43"/>
                  </a:lnTo>
                  <a:lnTo>
                    <a:pt x="2178" y="24"/>
                  </a:lnTo>
                  <a:lnTo>
                    <a:pt x="2308" y="10"/>
                  </a:lnTo>
                  <a:lnTo>
                    <a:pt x="2438" y="0"/>
                  </a:lnTo>
                  <a:lnTo>
                    <a:pt x="2567" y="0"/>
                  </a:lnTo>
                  <a:lnTo>
                    <a:pt x="2658" y="0"/>
                  </a:lnTo>
                  <a:lnTo>
                    <a:pt x="2745" y="5"/>
                  </a:lnTo>
                  <a:lnTo>
                    <a:pt x="2831" y="14"/>
                  </a:lnTo>
                  <a:lnTo>
                    <a:pt x="2999" y="43"/>
                  </a:lnTo>
                  <a:lnTo>
                    <a:pt x="3162" y="81"/>
                  </a:lnTo>
                  <a:lnTo>
                    <a:pt x="3316" y="134"/>
                  </a:lnTo>
                  <a:lnTo>
                    <a:pt x="3464" y="192"/>
                  </a:lnTo>
                  <a:lnTo>
                    <a:pt x="3493" y="206"/>
                  </a:lnTo>
                  <a:lnTo>
                    <a:pt x="3517" y="216"/>
                  </a:lnTo>
                  <a:lnTo>
                    <a:pt x="3546" y="230"/>
                  </a:lnTo>
                  <a:lnTo>
                    <a:pt x="3570" y="245"/>
                  </a:lnTo>
                  <a:lnTo>
                    <a:pt x="3599" y="254"/>
                  </a:lnTo>
                  <a:lnTo>
                    <a:pt x="3623" y="269"/>
                  </a:lnTo>
                  <a:lnTo>
                    <a:pt x="3651" y="283"/>
                  </a:lnTo>
                  <a:lnTo>
                    <a:pt x="3675" y="297"/>
                  </a:lnTo>
                  <a:lnTo>
                    <a:pt x="3709" y="317"/>
                  </a:lnTo>
                  <a:lnTo>
                    <a:pt x="3743" y="336"/>
                  </a:lnTo>
                  <a:lnTo>
                    <a:pt x="3776" y="355"/>
                  </a:lnTo>
                  <a:lnTo>
                    <a:pt x="3810" y="374"/>
                  </a:lnTo>
                  <a:lnTo>
                    <a:pt x="3843" y="393"/>
                  </a:lnTo>
                  <a:lnTo>
                    <a:pt x="3877" y="412"/>
                  </a:lnTo>
                  <a:lnTo>
                    <a:pt x="3910" y="432"/>
                  </a:lnTo>
                  <a:lnTo>
                    <a:pt x="3944" y="456"/>
                  </a:lnTo>
                  <a:lnTo>
                    <a:pt x="4069" y="537"/>
                  </a:lnTo>
                  <a:lnTo>
                    <a:pt x="4160" y="600"/>
                  </a:lnTo>
                  <a:lnTo>
                    <a:pt x="4251" y="662"/>
                  </a:lnTo>
                  <a:lnTo>
                    <a:pt x="4337" y="724"/>
                  </a:lnTo>
                  <a:lnTo>
                    <a:pt x="4429" y="787"/>
                  </a:lnTo>
                  <a:lnTo>
                    <a:pt x="4515" y="854"/>
                  </a:lnTo>
                  <a:lnTo>
                    <a:pt x="4606" y="916"/>
                  </a:lnTo>
                  <a:lnTo>
                    <a:pt x="4697" y="974"/>
                  </a:lnTo>
                  <a:lnTo>
                    <a:pt x="4784" y="1036"/>
                  </a:lnTo>
                  <a:lnTo>
                    <a:pt x="4904" y="1113"/>
                  </a:lnTo>
                  <a:lnTo>
                    <a:pt x="4937" y="1137"/>
                  </a:lnTo>
                  <a:lnTo>
                    <a:pt x="4971" y="1166"/>
                  </a:lnTo>
                  <a:lnTo>
                    <a:pt x="5004" y="1190"/>
                  </a:lnTo>
                  <a:lnTo>
                    <a:pt x="5038" y="1214"/>
                  </a:lnTo>
                  <a:lnTo>
                    <a:pt x="5071" y="1242"/>
                  </a:lnTo>
                  <a:lnTo>
                    <a:pt x="5100" y="1266"/>
                  </a:lnTo>
                  <a:lnTo>
                    <a:pt x="5134" y="1295"/>
                  </a:lnTo>
                  <a:lnTo>
                    <a:pt x="5163" y="1324"/>
                  </a:lnTo>
                  <a:lnTo>
                    <a:pt x="5167" y="1334"/>
                  </a:lnTo>
                  <a:lnTo>
                    <a:pt x="5177" y="1338"/>
                  </a:lnTo>
                  <a:lnTo>
                    <a:pt x="5187" y="1348"/>
                  </a:lnTo>
                  <a:lnTo>
                    <a:pt x="5191" y="1358"/>
                  </a:lnTo>
                  <a:lnTo>
                    <a:pt x="5201" y="1362"/>
                  </a:lnTo>
                  <a:lnTo>
                    <a:pt x="5206" y="1372"/>
                  </a:lnTo>
                  <a:lnTo>
                    <a:pt x="5215" y="1382"/>
                  </a:lnTo>
                  <a:lnTo>
                    <a:pt x="5220" y="1386"/>
                  </a:lnTo>
                  <a:lnTo>
                    <a:pt x="5230" y="1401"/>
                  </a:lnTo>
                  <a:lnTo>
                    <a:pt x="5244" y="1415"/>
                  </a:lnTo>
                  <a:lnTo>
                    <a:pt x="5254" y="1430"/>
                  </a:lnTo>
                  <a:lnTo>
                    <a:pt x="5268" y="1444"/>
                  </a:lnTo>
                  <a:lnTo>
                    <a:pt x="5278" y="1458"/>
                  </a:lnTo>
                  <a:lnTo>
                    <a:pt x="5292" y="1473"/>
                  </a:lnTo>
                  <a:lnTo>
                    <a:pt x="5302" y="1482"/>
                  </a:lnTo>
                  <a:lnTo>
                    <a:pt x="5316" y="1497"/>
                  </a:lnTo>
                  <a:lnTo>
                    <a:pt x="5345" y="1516"/>
                  </a:lnTo>
                  <a:lnTo>
                    <a:pt x="5369" y="1530"/>
                  </a:lnTo>
                  <a:lnTo>
                    <a:pt x="5398" y="1545"/>
                  </a:lnTo>
                  <a:lnTo>
                    <a:pt x="5422" y="1559"/>
                  </a:lnTo>
                  <a:lnTo>
                    <a:pt x="5451" y="1573"/>
                  </a:lnTo>
                  <a:lnTo>
                    <a:pt x="5479" y="1583"/>
                  </a:lnTo>
                  <a:lnTo>
                    <a:pt x="5508" y="1597"/>
                  </a:lnTo>
                  <a:lnTo>
                    <a:pt x="5537" y="1607"/>
                  </a:lnTo>
                  <a:lnTo>
                    <a:pt x="5566" y="1617"/>
                  </a:lnTo>
                  <a:lnTo>
                    <a:pt x="5594" y="1626"/>
                  </a:lnTo>
                  <a:lnTo>
                    <a:pt x="5618" y="1641"/>
                  </a:lnTo>
                  <a:lnTo>
                    <a:pt x="5647" y="1650"/>
                  </a:lnTo>
                  <a:lnTo>
                    <a:pt x="5676" y="1660"/>
                  </a:lnTo>
                  <a:lnTo>
                    <a:pt x="5705" y="1669"/>
                  </a:lnTo>
                  <a:lnTo>
                    <a:pt x="5734" y="1679"/>
                  </a:lnTo>
                  <a:lnTo>
                    <a:pt x="5762" y="1689"/>
                  </a:lnTo>
                  <a:lnTo>
                    <a:pt x="9015" y="1689"/>
                  </a:lnTo>
                  <a:lnTo>
                    <a:pt x="9111" y="1665"/>
                  </a:lnTo>
                  <a:lnTo>
                    <a:pt x="9111" y="1885"/>
                  </a:lnTo>
                  <a:lnTo>
                    <a:pt x="9015" y="1861"/>
                  </a:lnTo>
                  <a:lnTo>
                    <a:pt x="5734" y="186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5" name="Group 23"/>
            <p:cNvGrpSpPr>
              <a:grpSpLocks/>
            </p:cNvGrpSpPr>
            <p:nvPr/>
          </p:nvGrpSpPr>
          <p:grpSpPr bwMode="auto">
            <a:xfrm>
              <a:off x="3984" y="2347"/>
              <a:ext cx="97" cy="483"/>
              <a:chOff x="3984" y="2347"/>
              <a:chExt cx="97" cy="483"/>
            </a:xfrm>
          </p:grpSpPr>
          <p:sp>
            <p:nvSpPr>
              <p:cNvPr id="349208" name="Freeform 24"/>
              <p:cNvSpPr>
                <a:spLocks/>
              </p:cNvSpPr>
              <p:nvPr/>
            </p:nvSpPr>
            <p:spPr bwMode="auto">
              <a:xfrm>
                <a:off x="4013" y="2785"/>
                <a:ext cx="68" cy="45"/>
              </a:xfrm>
              <a:custGeom>
                <a:avLst/>
                <a:gdLst>
                  <a:gd name="T0" fmla="*/ 19 w 854"/>
                  <a:gd name="T1" fmla="*/ 466 h 566"/>
                  <a:gd name="T2" fmla="*/ 53 w 854"/>
                  <a:gd name="T3" fmla="*/ 504 h 566"/>
                  <a:gd name="T4" fmla="*/ 101 w 854"/>
                  <a:gd name="T5" fmla="*/ 533 h 566"/>
                  <a:gd name="T6" fmla="*/ 163 w 854"/>
                  <a:gd name="T7" fmla="*/ 552 h 566"/>
                  <a:gd name="T8" fmla="*/ 230 w 854"/>
                  <a:gd name="T9" fmla="*/ 566 h 566"/>
                  <a:gd name="T10" fmla="*/ 307 w 854"/>
                  <a:gd name="T11" fmla="*/ 562 h 566"/>
                  <a:gd name="T12" fmla="*/ 389 w 854"/>
                  <a:gd name="T13" fmla="*/ 552 h 566"/>
                  <a:gd name="T14" fmla="*/ 475 w 854"/>
                  <a:gd name="T15" fmla="*/ 533 h 566"/>
                  <a:gd name="T16" fmla="*/ 562 w 854"/>
                  <a:gd name="T17" fmla="*/ 499 h 566"/>
                  <a:gd name="T18" fmla="*/ 638 w 854"/>
                  <a:gd name="T19" fmla="*/ 461 h 566"/>
                  <a:gd name="T20" fmla="*/ 705 w 854"/>
                  <a:gd name="T21" fmla="*/ 413 h 566"/>
                  <a:gd name="T22" fmla="*/ 763 w 854"/>
                  <a:gd name="T23" fmla="*/ 360 h 566"/>
                  <a:gd name="T24" fmla="*/ 806 w 854"/>
                  <a:gd name="T25" fmla="*/ 307 h 566"/>
                  <a:gd name="T26" fmla="*/ 835 w 854"/>
                  <a:gd name="T27" fmla="*/ 255 h 566"/>
                  <a:gd name="T28" fmla="*/ 854 w 854"/>
                  <a:gd name="T29" fmla="*/ 202 h 566"/>
                  <a:gd name="T30" fmla="*/ 849 w 854"/>
                  <a:gd name="T31" fmla="*/ 149 h 566"/>
                  <a:gd name="T32" fmla="*/ 835 w 854"/>
                  <a:gd name="T33" fmla="*/ 101 h 566"/>
                  <a:gd name="T34" fmla="*/ 797 w 854"/>
                  <a:gd name="T35" fmla="*/ 63 h 566"/>
                  <a:gd name="T36" fmla="*/ 749 w 854"/>
                  <a:gd name="T37" fmla="*/ 34 h 566"/>
                  <a:gd name="T38" fmla="*/ 691 w 854"/>
                  <a:gd name="T39" fmla="*/ 15 h 566"/>
                  <a:gd name="T40" fmla="*/ 624 w 854"/>
                  <a:gd name="T41" fmla="*/ 5 h 566"/>
                  <a:gd name="T42" fmla="*/ 547 w 854"/>
                  <a:gd name="T43" fmla="*/ 5 h 566"/>
                  <a:gd name="T44" fmla="*/ 466 w 854"/>
                  <a:gd name="T45" fmla="*/ 15 h 566"/>
                  <a:gd name="T46" fmla="*/ 379 w 854"/>
                  <a:gd name="T47" fmla="*/ 39 h 566"/>
                  <a:gd name="T48" fmla="*/ 293 w 854"/>
                  <a:gd name="T49" fmla="*/ 67 h 566"/>
                  <a:gd name="T50" fmla="*/ 216 w 854"/>
                  <a:gd name="T51" fmla="*/ 111 h 566"/>
                  <a:gd name="T52" fmla="*/ 149 w 854"/>
                  <a:gd name="T53" fmla="*/ 154 h 566"/>
                  <a:gd name="T54" fmla="*/ 91 w 854"/>
                  <a:gd name="T55" fmla="*/ 207 h 566"/>
                  <a:gd name="T56" fmla="*/ 48 w 854"/>
                  <a:gd name="T57" fmla="*/ 259 h 566"/>
                  <a:gd name="T58" fmla="*/ 15 w 854"/>
                  <a:gd name="T59" fmla="*/ 312 h 566"/>
                  <a:gd name="T60" fmla="*/ 0 w 854"/>
                  <a:gd name="T61" fmla="*/ 365 h 566"/>
                  <a:gd name="T62" fmla="*/ 0 w 854"/>
                  <a:gd name="T63" fmla="*/ 418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54" h="566">
                    <a:moveTo>
                      <a:pt x="10" y="442"/>
                    </a:moveTo>
                    <a:lnTo>
                      <a:pt x="19" y="466"/>
                    </a:lnTo>
                    <a:lnTo>
                      <a:pt x="34" y="485"/>
                    </a:lnTo>
                    <a:lnTo>
                      <a:pt x="53" y="504"/>
                    </a:lnTo>
                    <a:lnTo>
                      <a:pt x="77" y="518"/>
                    </a:lnTo>
                    <a:lnTo>
                      <a:pt x="101" y="533"/>
                    </a:lnTo>
                    <a:lnTo>
                      <a:pt x="130" y="547"/>
                    </a:lnTo>
                    <a:lnTo>
                      <a:pt x="163" y="552"/>
                    </a:lnTo>
                    <a:lnTo>
                      <a:pt x="197" y="562"/>
                    </a:lnTo>
                    <a:lnTo>
                      <a:pt x="230" y="566"/>
                    </a:lnTo>
                    <a:lnTo>
                      <a:pt x="269" y="566"/>
                    </a:lnTo>
                    <a:lnTo>
                      <a:pt x="307" y="562"/>
                    </a:lnTo>
                    <a:lnTo>
                      <a:pt x="346" y="562"/>
                    </a:lnTo>
                    <a:lnTo>
                      <a:pt x="389" y="552"/>
                    </a:lnTo>
                    <a:lnTo>
                      <a:pt x="432" y="542"/>
                    </a:lnTo>
                    <a:lnTo>
                      <a:pt x="475" y="533"/>
                    </a:lnTo>
                    <a:lnTo>
                      <a:pt x="518" y="518"/>
                    </a:lnTo>
                    <a:lnTo>
                      <a:pt x="562" y="499"/>
                    </a:lnTo>
                    <a:lnTo>
                      <a:pt x="600" y="480"/>
                    </a:lnTo>
                    <a:lnTo>
                      <a:pt x="638" y="461"/>
                    </a:lnTo>
                    <a:lnTo>
                      <a:pt x="672" y="437"/>
                    </a:lnTo>
                    <a:lnTo>
                      <a:pt x="705" y="413"/>
                    </a:lnTo>
                    <a:lnTo>
                      <a:pt x="734" y="389"/>
                    </a:lnTo>
                    <a:lnTo>
                      <a:pt x="763" y="360"/>
                    </a:lnTo>
                    <a:lnTo>
                      <a:pt x="787" y="336"/>
                    </a:lnTo>
                    <a:lnTo>
                      <a:pt x="806" y="307"/>
                    </a:lnTo>
                    <a:lnTo>
                      <a:pt x="825" y="283"/>
                    </a:lnTo>
                    <a:lnTo>
                      <a:pt x="835" y="255"/>
                    </a:lnTo>
                    <a:lnTo>
                      <a:pt x="845" y="226"/>
                    </a:lnTo>
                    <a:lnTo>
                      <a:pt x="854" y="202"/>
                    </a:lnTo>
                    <a:lnTo>
                      <a:pt x="854" y="173"/>
                    </a:lnTo>
                    <a:lnTo>
                      <a:pt x="849" y="149"/>
                    </a:lnTo>
                    <a:lnTo>
                      <a:pt x="845" y="125"/>
                    </a:lnTo>
                    <a:lnTo>
                      <a:pt x="835" y="101"/>
                    </a:lnTo>
                    <a:lnTo>
                      <a:pt x="816" y="82"/>
                    </a:lnTo>
                    <a:lnTo>
                      <a:pt x="797" y="63"/>
                    </a:lnTo>
                    <a:lnTo>
                      <a:pt x="777" y="48"/>
                    </a:lnTo>
                    <a:lnTo>
                      <a:pt x="749" y="34"/>
                    </a:lnTo>
                    <a:lnTo>
                      <a:pt x="720" y="24"/>
                    </a:lnTo>
                    <a:lnTo>
                      <a:pt x="691" y="15"/>
                    </a:lnTo>
                    <a:lnTo>
                      <a:pt x="657" y="5"/>
                    </a:lnTo>
                    <a:lnTo>
                      <a:pt x="624" y="5"/>
                    </a:lnTo>
                    <a:lnTo>
                      <a:pt x="586" y="0"/>
                    </a:lnTo>
                    <a:lnTo>
                      <a:pt x="547" y="5"/>
                    </a:lnTo>
                    <a:lnTo>
                      <a:pt x="504" y="10"/>
                    </a:lnTo>
                    <a:lnTo>
                      <a:pt x="466" y="15"/>
                    </a:lnTo>
                    <a:lnTo>
                      <a:pt x="422" y="24"/>
                    </a:lnTo>
                    <a:lnTo>
                      <a:pt x="379" y="39"/>
                    </a:lnTo>
                    <a:lnTo>
                      <a:pt x="336" y="53"/>
                    </a:lnTo>
                    <a:lnTo>
                      <a:pt x="293" y="67"/>
                    </a:lnTo>
                    <a:lnTo>
                      <a:pt x="254" y="87"/>
                    </a:lnTo>
                    <a:lnTo>
                      <a:pt x="216" y="111"/>
                    </a:lnTo>
                    <a:lnTo>
                      <a:pt x="183" y="130"/>
                    </a:lnTo>
                    <a:lnTo>
                      <a:pt x="149" y="154"/>
                    </a:lnTo>
                    <a:lnTo>
                      <a:pt x="120" y="178"/>
                    </a:lnTo>
                    <a:lnTo>
                      <a:pt x="91" y="207"/>
                    </a:lnTo>
                    <a:lnTo>
                      <a:pt x="67" y="231"/>
                    </a:lnTo>
                    <a:lnTo>
                      <a:pt x="48" y="259"/>
                    </a:lnTo>
                    <a:lnTo>
                      <a:pt x="29" y="288"/>
                    </a:lnTo>
                    <a:lnTo>
                      <a:pt x="15" y="312"/>
                    </a:lnTo>
                    <a:lnTo>
                      <a:pt x="5" y="341"/>
                    </a:lnTo>
                    <a:lnTo>
                      <a:pt x="0" y="365"/>
                    </a:lnTo>
                    <a:lnTo>
                      <a:pt x="0" y="394"/>
                    </a:lnTo>
                    <a:lnTo>
                      <a:pt x="0" y="418"/>
                    </a:lnTo>
                    <a:lnTo>
                      <a:pt x="10" y="44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9209" name="Freeform 25"/>
              <p:cNvSpPr>
                <a:spLocks/>
              </p:cNvSpPr>
              <p:nvPr/>
            </p:nvSpPr>
            <p:spPr bwMode="auto">
              <a:xfrm>
                <a:off x="3984" y="2347"/>
                <a:ext cx="97" cy="482"/>
              </a:xfrm>
              <a:custGeom>
                <a:avLst/>
                <a:gdLst>
                  <a:gd name="T0" fmla="*/ 312 w 1214"/>
                  <a:gd name="T1" fmla="*/ 321 h 6016"/>
                  <a:gd name="T2" fmla="*/ 423 w 1214"/>
                  <a:gd name="T3" fmla="*/ 835 h 6016"/>
                  <a:gd name="T4" fmla="*/ 495 w 1214"/>
                  <a:gd name="T5" fmla="*/ 1526 h 6016"/>
                  <a:gd name="T6" fmla="*/ 504 w 1214"/>
                  <a:gd name="T7" fmla="*/ 1722 h 6016"/>
                  <a:gd name="T8" fmla="*/ 509 w 1214"/>
                  <a:gd name="T9" fmla="*/ 1919 h 6016"/>
                  <a:gd name="T10" fmla="*/ 509 w 1214"/>
                  <a:gd name="T11" fmla="*/ 2226 h 6016"/>
                  <a:gd name="T12" fmla="*/ 504 w 1214"/>
                  <a:gd name="T13" fmla="*/ 2754 h 6016"/>
                  <a:gd name="T14" fmla="*/ 499 w 1214"/>
                  <a:gd name="T15" fmla="*/ 3281 h 6016"/>
                  <a:gd name="T16" fmla="*/ 514 w 1214"/>
                  <a:gd name="T17" fmla="*/ 3872 h 6016"/>
                  <a:gd name="T18" fmla="*/ 523 w 1214"/>
                  <a:gd name="T19" fmla="*/ 4063 h 6016"/>
                  <a:gd name="T20" fmla="*/ 538 w 1214"/>
                  <a:gd name="T21" fmla="*/ 4260 h 6016"/>
                  <a:gd name="T22" fmla="*/ 590 w 1214"/>
                  <a:gd name="T23" fmla="*/ 4663 h 6016"/>
                  <a:gd name="T24" fmla="*/ 706 w 1214"/>
                  <a:gd name="T25" fmla="*/ 5162 h 6016"/>
                  <a:gd name="T26" fmla="*/ 874 w 1214"/>
                  <a:gd name="T27" fmla="*/ 5460 h 6016"/>
                  <a:gd name="T28" fmla="*/ 1061 w 1214"/>
                  <a:gd name="T29" fmla="*/ 5469 h 6016"/>
                  <a:gd name="T30" fmla="*/ 1133 w 1214"/>
                  <a:gd name="T31" fmla="*/ 5498 h 6016"/>
                  <a:gd name="T32" fmla="*/ 1185 w 1214"/>
                  <a:gd name="T33" fmla="*/ 5541 h 6016"/>
                  <a:gd name="T34" fmla="*/ 1214 w 1214"/>
                  <a:gd name="T35" fmla="*/ 5603 h 6016"/>
                  <a:gd name="T36" fmla="*/ 1205 w 1214"/>
                  <a:gd name="T37" fmla="*/ 5680 h 6016"/>
                  <a:gd name="T38" fmla="*/ 1166 w 1214"/>
                  <a:gd name="T39" fmla="*/ 5762 h 6016"/>
                  <a:gd name="T40" fmla="*/ 1094 w 1214"/>
                  <a:gd name="T41" fmla="*/ 5839 h 6016"/>
                  <a:gd name="T42" fmla="*/ 998 w 1214"/>
                  <a:gd name="T43" fmla="*/ 5910 h 6016"/>
                  <a:gd name="T44" fmla="*/ 878 w 1214"/>
                  <a:gd name="T45" fmla="*/ 5968 h 6016"/>
                  <a:gd name="T46" fmla="*/ 749 w 1214"/>
                  <a:gd name="T47" fmla="*/ 6006 h 6016"/>
                  <a:gd name="T48" fmla="*/ 629 w 1214"/>
                  <a:gd name="T49" fmla="*/ 6016 h 6016"/>
                  <a:gd name="T50" fmla="*/ 523 w 1214"/>
                  <a:gd name="T51" fmla="*/ 6006 h 6016"/>
                  <a:gd name="T52" fmla="*/ 437 w 1214"/>
                  <a:gd name="T53" fmla="*/ 5973 h 6016"/>
                  <a:gd name="T54" fmla="*/ 379 w 1214"/>
                  <a:gd name="T55" fmla="*/ 5920 h 6016"/>
                  <a:gd name="T56" fmla="*/ 360 w 1214"/>
                  <a:gd name="T57" fmla="*/ 5853 h 6016"/>
                  <a:gd name="T58" fmla="*/ 370 w 1214"/>
                  <a:gd name="T59" fmla="*/ 5786 h 6016"/>
                  <a:gd name="T60" fmla="*/ 403 w 1214"/>
                  <a:gd name="T61" fmla="*/ 5719 h 6016"/>
                  <a:gd name="T62" fmla="*/ 538 w 1214"/>
                  <a:gd name="T63" fmla="*/ 5589 h 6016"/>
                  <a:gd name="T64" fmla="*/ 490 w 1214"/>
                  <a:gd name="T65" fmla="*/ 5224 h 6016"/>
                  <a:gd name="T66" fmla="*/ 375 w 1214"/>
                  <a:gd name="T67" fmla="*/ 4697 h 6016"/>
                  <a:gd name="T68" fmla="*/ 298 w 1214"/>
                  <a:gd name="T69" fmla="*/ 3992 h 6016"/>
                  <a:gd name="T70" fmla="*/ 288 w 1214"/>
                  <a:gd name="T71" fmla="*/ 3790 h 6016"/>
                  <a:gd name="T72" fmla="*/ 283 w 1214"/>
                  <a:gd name="T73" fmla="*/ 3593 h 6016"/>
                  <a:gd name="T74" fmla="*/ 279 w 1214"/>
                  <a:gd name="T75" fmla="*/ 3286 h 6016"/>
                  <a:gd name="T76" fmla="*/ 283 w 1214"/>
                  <a:gd name="T77" fmla="*/ 2759 h 6016"/>
                  <a:gd name="T78" fmla="*/ 293 w 1214"/>
                  <a:gd name="T79" fmla="*/ 2231 h 6016"/>
                  <a:gd name="T80" fmla="*/ 288 w 1214"/>
                  <a:gd name="T81" fmla="*/ 1924 h 6016"/>
                  <a:gd name="T82" fmla="*/ 283 w 1214"/>
                  <a:gd name="T83" fmla="*/ 1732 h 6016"/>
                  <a:gd name="T84" fmla="*/ 279 w 1214"/>
                  <a:gd name="T85" fmla="*/ 1540 h 6016"/>
                  <a:gd name="T86" fmla="*/ 207 w 1214"/>
                  <a:gd name="T87" fmla="*/ 868 h 6016"/>
                  <a:gd name="T88" fmla="*/ 101 w 1214"/>
                  <a:gd name="T89" fmla="*/ 379 h 6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4" h="6016">
                    <a:moveTo>
                      <a:pt x="207" y="0"/>
                    </a:moveTo>
                    <a:lnTo>
                      <a:pt x="259" y="154"/>
                    </a:lnTo>
                    <a:lnTo>
                      <a:pt x="312" y="321"/>
                    </a:lnTo>
                    <a:lnTo>
                      <a:pt x="355" y="489"/>
                    </a:lnTo>
                    <a:lnTo>
                      <a:pt x="394" y="662"/>
                    </a:lnTo>
                    <a:lnTo>
                      <a:pt x="423" y="835"/>
                    </a:lnTo>
                    <a:lnTo>
                      <a:pt x="451" y="1007"/>
                    </a:lnTo>
                    <a:lnTo>
                      <a:pt x="471" y="1180"/>
                    </a:lnTo>
                    <a:lnTo>
                      <a:pt x="495" y="1526"/>
                    </a:lnTo>
                    <a:lnTo>
                      <a:pt x="499" y="1593"/>
                    </a:lnTo>
                    <a:lnTo>
                      <a:pt x="504" y="1660"/>
                    </a:lnTo>
                    <a:lnTo>
                      <a:pt x="504" y="1722"/>
                    </a:lnTo>
                    <a:lnTo>
                      <a:pt x="504" y="1789"/>
                    </a:lnTo>
                    <a:lnTo>
                      <a:pt x="509" y="1857"/>
                    </a:lnTo>
                    <a:lnTo>
                      <a:pt x="509" y="1919"/>
                    </a:lnTo>
                    <a:lnTo>
                      <a:pt x="509" y="1986"/>
                    </a:lnTo>
                    <a:lnTo>
                      <a:pt x="509" y="2053"/>
                    </a:lnTo>
                    <a:lnTo>
                      <a:pt x="509" y="2226"/>
                    </a:lnTo>
                    <a:lnTo>
                      <a:pt x="509" y="2404"/>
                    </a:lnTo>
                    <a:lnTo>
                      <a:pt x="509" y="2581"/>
                    </a:lnTo>
                    <a:lnTo>
                      <a:pt x="504" y="2754"/>
                    </a:lnTo>
                    <a:lnTo>
                      <a:pt x="504" y="2931"/>
                    </a:lnTo>
                    <a:lnTo>
                      <a:pt x="499" y="3104"/>
                    </a:lnTo>
                    <a:lnTo>
                      <a:pt x="499" y="3281"/>
                    </a:lnTo>
                    <a:lnTo>
                      <a:pt x="499" y="3459"/>
                    </a:lnTo>
                    <a:lnTo>
                      <a:pt x="509" y="3804"/>
                    </a:lnTo>
                    <a:lnTo>
                      <a:pt x="514" y="3872"/>
                    </a:lnTo>
                    <a:lnTo>
                      <a:pt x="514" y="3934"/>
                    </a:lnTo>
                    <a:lnTo>
                      <a:pt x="519" y="4001"/>
                    </a:lnTo>
                    <a:lnTo>
                      <a:pt x="523" y="4063"/>
                    </a:lnTo>
                    <a:lnTo>
                      <a:pt x="528" y="4131"/>
                    </a:lnTo>
                    <a:lnTo>
                      <a:pt x="533" y="4193"/>
                    </a:lnTo>
                    <a:lnTo>
                      <a:pt x="538" y="4260"/>
                    </a:lnTo>
                    <a:lnTo>
                      <a:pt x="547" y="4323"/>
                    </a:lnTo>
                    <a:lnTo>
                      <a:pt x="566" y="4495"/>
                    </a:lnTo>
                    <a:lnTo>
                      <a:pt x="590" y="4663"/>
                    </a:lnTo>
                    <a:lnTo>
                      <a:pt x="624" y="4831"/>
                    </a:lnTo>
                    <a:lnTo>
                      <a:pt x="658" y="4999"/>
                    </a:lnTo>
                    <a:lnTo>
                      <a:pt x="706" y="5162"/>
                    </a:lnTo>
                    <a:lnTo>
                      <a:pt x="754" y="5330"/>
                    </a:lnTo>
                    <a:lnTo>
                      <a:pt x="806" y="5474"/>
                    </a:lnTo>
                    <a:lnTo>
                      <a:pt x="874" y="5460"/>
                    </a:lnTo>
                    <a:lnTo>
                      <a:pt x="941" y="5455"/>
                    </a:lnTo>
                    <a:lnTo>
                      <a:pt x="1003" y="5460"/>
                    </a:lnTo>
                    <a:lnTo>
                      <a:pt x="1061" y="5469"/>
                    </a:lnTo>
                    <a:lnTo>
                      <a:pt x="1089" y="5479"/>
                    </a:lnTo>
                    <a:lnTo>
                      <a:pt x="1109" y="5488"/>
                    </a:lnTo>
                    <a:lnTo>
                      <a:pt x="1133" y="5498"/>
                    </a:lnTo>
                    <a:lnTo>
                      <a:pt x="1152" y="5512"/>
                    </a:lnTo>
                    <a:lnTo>
                      <a:pt x="1171" y="5527"/>
                    </a:lnTo>
                    <a:lnTo>
                      <a:pt x="1185" y="5541"/>
                    </a:lnTo>
                    <a:lnTo>
                      <a:pt x="1195" y="5560"/>
                    </a:lnTo>
                    <a:lnTo>
                      <a:pt x="1205" y="5579"/>
                    </a:lnTo>
                    <a:lnTo>
                      <a:pt x="1214" y="5603"/>
                    </a:lnTo>
                    <a:lnTo>
                      <a:pt x="1214" y="5627"/>
                    </a:lnTo>
                    <a:lnTo>
                      <a:pt x="1214" y="5656"/>
                    </a:lnTo>
                    <a:lnTo>
                      <a:pt x="1205" y="5680"/>
                    </a:lnTo>
                    <a:lnTo>
                      <a:pt x="1195" y="5709"/>
                    </a:lnTo>
                    <a:lnTo>
                      <a:pt x="1185" y="5733"/>
                    </a:lnTo>
                    <a:lnTo>
                      <a:pt x="1166" y="5762"/>
                    </a:lnTo>
                    <a:lnTo>
                      <a:pt x="1147" y="5791"/>
                    </a:lnTo>
                    <a:lnTo>
                      <a:pt x="1123" y="5815"/>
                    </a:lnTo>
                    <a:lnTo>
                      <a:pt x="1094" y="5839"/>
                    </a:lnTo>
                    <a:lnTo>
                      <a:pt x="1065" y="5867"/>
                    </a:lnTo>
                    <a:lnTo>
                      <a:pt x="1032" y="5891"/>
                    </a:lnTo>
                    <a:lnTo>
                      <a:pt x="998" y="5910"/>
                    </a:lnTo>
                    <a:lnTo>
                      <a:pt x="960" y="5934"/>
                    </a:lnTo>
                    <a:lnTo>
                      <a:pt x="917" y="5954"/>
                    </a:lnTo>
                    <a:lnTo>
                      <a:pt x="878" y="5968"/>
                    </a:lnTo>
                    <a:lnTo>
                      <a:pt x="835" y="5982"/>
                    </a:lnTo>
                    <a:lnTo>
                      <a:pt x="792" y="5997"/>
                    </a:lnTo>
                    <a:lnTo>
                      <a:pt x="749" y="6006"/>
                    </a:lnTo>
                    <a:lnTo>
                      <a:pt x="706" y="6011"/>
                    </a:lnTo>
                    <a:lnTo>
                      <a:pt x="667" y="6016"/>
                    </a:lnTo>
                    <a:lnTo>
                      <a:pt x="629" y="6016"/>
                    </a:lnTo>
                    <a:lnTo>
                      <a:pt x="590" y="6016"/>
                    </a:lnTo>
                    <a:lnTo>
                      <a:pt x="557" y="6011"/>
                    </a:lnTo>
                    <a:lnTo>
                      <a:pt x="523" y="6006"/>
                    </a:lnTo>
                    <a:lnTo>
                      <a:pt x="490" y="5997"/>
                    </a:lnTo>
                    <a:lnTo>
                      <a:pt x="461" y="5987"/>
                    </a:lnTo>
                    <a:lnTo>
                      <a:pt x="437" y="5973"/>
                    </a:lnTo>
                    <a:lnTo>
                      <a:pt x="413" y="5958"/>
                    </a:lnTo>
                    <a:lnTo>
                      <a:pt x="399" y="5939"/>
                    </a:lnTo>
                    <a:lnTo>
                      <a:pt x="379" y="5920"/>
                    </a:lnTo>
                    <a:lnTo>
                      <a:pt x="370" y="5896"/>
                    </a:lnTo>
                    <a:lnTo>
                      <a:pt x="365" y="5877"/>
                    </a:lnTo>
                    <a:lnTo>
                      <a:pt x="360" y="5853"/>
                    </a:lnTo>
                    <a:lnTo>
                      <a:pt x="360" y="5834"/>
                    </a:lnTo>
                    <a:lnTo>
                      <a:pt x="365" y="5810"/>
                    </a:lnTo>
                    <a:lnTo>
                      <a:pt x="370" y="5786"/>
                    </a:lnTo>
                    <a:lnTo>
                      <a:pt x="379" y="5767"/>
                    </a:lnTo>
                    <a:lnTo>
                      <a:pt x="389" y="5743"/>
                    </a:lnTo>
                    <a:lnTo>
                      <a:pt x="403" y="5719"/>
                    </a:lnTo>
                    <a:lnTo>
                      <a:pt x="442" y="5675"/>
                    </a:lnTo>
                    <a:lnTo>
                      <a:pt x="485" y="5627"/>
                    </a:lnTo>
                    <a:lnTo>
                      <a:pt x="538" y="5589"/>
                    </a:lnTo>
                    <a:lnTo>
                      <a:pt x="600" y="5551"/>
                    </a:lnTo>
                    <a:lnTo>
                      <a:pt x="547" y="5397"/>
                    </a:lnTo>
                    <a:lnTo>
                      <a:pt x="490" y="5224"/>
                    </a:lnTo>
                    <a:lnTo>
                      <a:pt x="447" y="5052"/>
                    </a:lnTo>
                    <a:lnTo>
                      <a:pt x="408" y="4874"/>
                    </a:lnTo>
                    <a:lnTo>
                      <a:pt x="375" y="4697"/>
                    </a:lnTo>
                    <a:lnTo>
                      <a:pt x="346" y="4524"/>
                    </a:lnTo>
                    <a:lnTo>
                      <a:pt x="327" y="4347"/>
                    </a:lnTo>
                    <a:lnTo>
                      <a:pt x="298" y="3992"/>
                    </a:lnTo>
                    <a:lnTo>
                      <a:pt x="293" y="3924"/>
                    </a:lnTo>
                    <a:lnTo>
                      <a:pt x="293" y="3857"/>
                    </a:lnTo>
                    <a:lnTo>
                      <a:pt x="288" y="3790"/>
                    </a:lnTo>
                    <a:lnTo>
                      <a:pt x="288" y="3728"/>
                    </a:lnTo>
                    <a:lnTo>
                      <a:pt x="283" y="3660"/>
                    </a:lnTo>
                    <a:lnTo>
                      <a:pt x="283" y="3593"/>
                    </a:lnTo>
                    <a:lnTo>
                      <a:pt x="283" y="3526"/>
                    </a:lnTo>
                    <a:lnTo>
                      <a:pt x="279" y="3459"/>
                    </a:lnTo>
                    <a:lnTo>
                      <a:pt x="279" y="3286"/>
                    </a:lnTo>
                    <a:lnTo>
                      <a:pt x="283" y="3109"/>
                    </a:lnTo>
                    <a:lnTo>
                      <a:pt x="283" y="2931"/>
                    </a:lnTo>
                    <a:lnTo>
                      <a:pt x="283" y="2759"/>
                    </a:lnTo>
                    <a:lnTo>
                      <a:pt x="288" y="2581"/>
                    </a:lnTo>
                    <a:lnTo>
                      <a:pt x="288" y="2404"/>
                    </a:lnTo>
                    <a:lnTo>
                      <a:pt x="293" y="2231"/>
                    </a:lnTo>
                    <a:lnTo>
                      <a:pt x="293" y="2053"/>
                    </a:lnTo>
                    <a:lnTo>
                      <a:pt x="288" y="1991"/>
                    </a:lnTo>
                    <a:lnTo>
                      <a:pt x="288" y="1924"/>
                    </a:lnTo>
                    <a:lnTo>
                      <a:pt x="288" y="1861"/>
                    </a:lnTo>
                    <a:lnTo>
                      <a:pt x="288" y="1794"/>
                    </a:lnTo>
                    <a:lnTo>
                      <a:pt x="283" y="1732"/>
                    </a:lnTo>
                    <a:lnTo>
                      <a:pt x="283" y="1670"/>
                    </a:lnTo>
                    <a:lnTo>
                      <a:pt x="279" y="1602"/>
                    </a:lnTo>
                    <a:lnTo>
                      <a:pt x="279" y="1540"/>
                    </a:lnTo>
                    <a:lnTo>
                      <a:pt x="250" y="1199"/>
                    </a:lnTo>
                    <a:lnTo>
                      <a:pt x="231" y="1036"/>
                    </a:lnTo>
                    <a:lnTo>
                      <a:pt x="207" y="868"/>
                    </a:lnTo>
                    <a:lnTo>
                      <a:pt x="178" y="705"/>
                    </a:lnTo>
                    <a:lnTo>
                      <a:pt x="144" y="542"/>
                    </a:lnTo>
                    <a:lnTo>
                      <a:pt x="101" y="379"/>
                    </a:lnTo>
                    <a:lnTo>
                      <a:pt x="53" y="221"/>
                    </a:lnTo>
                    <a:lnTo>
                      <a:pt x="0" y="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6" name="Group 26"/>
            <p:cNvGrpSpPr>
              <a:grpSpLocks/>
            </p:cNvGrpSpPr>
            <p:nvPr/>
          </p:nvGrpSpPr>
          <p:grpSpPr bwMode="auto">
            <a:xfrm>
              <a:off x="4169" y="2389"/>
              <a:ext cx="229" cy="443"/>
              <a:chOff x="4169" y="2389"/>
              <a:chExt cx="229" cy="443"/>
            </a:xfrm>
          </p:grpSpPr>
          <p:sp>
            <p:nvSpPr>
              <p:cNvPr id="349211" name="Freeform 27"/>
              <p:cNvSpPr>
                <a:spLocks/>
              </p:cNvSpPr>
              <p:nvPr/>
            </p:nvSpPr>
            <p:spPr bwMode="auto">
              <a:xfrm>
                <a:off x="4169" y="2791"/>
                <a:ext cx="70" cy="41"/>
              </a:xfrm>
              <a:custGeom>
                <a:avLst/>
                <a:gdLst>
                  <a:gd name="T0" fmla="*/ 0 w 883"/>
                  <a:gd name="T1" fmla="*/ 206 h 513"/>
                  <a:gd name="T2" fmla="*/ 10 w 883"/>
                  <a:gd name="T3" fmla="*/ 259 h 513"/>
                  <a:gd name="T4" fmla="*/ 38 w 883"/>
                  <a:gd name="T5" fmla="*/ 307 h 513"/>
                  <a:gd name="T6" fmla="*/ 77 w 883"/>
                  <a:gd name="T7" fmla="*/ 355 h 513"/>
                  <a:gd name="T8" fmla="*/ 130 w 883"/>
                  <a:gd name="T9" fmla="*/ 398 h 513"/>
                  <a:gd name="T10" fmla="*/ 197 w 883"/>
                  <a:gd name="T11" fmla="*/ 436 h 513"/>
                  <a:gd name="T12" fmla="*/ 274 w 883"/>
                  <a:gd name="T13" fmla="*/ 470 h 513"/>
                  <a:gd name="T14" fmla="*/ 355 w 883"/>
                  <a:gd name="T15" fmla="*/ 494 h 513"/>
                  <a:gd name="T16" fmla="*/ 446 w 883"/>
                  <a:gd name="T17" fmla="*/ 508 h 513"/>
                  <a:gd name="T18" fmla="*/ 533 w 883"/>
                  <a:gd name="T19" fmla="*/ 513 h 513"/>
                  <a:gd name="T20" fmla="*/ 614 w 883"/>
                  <a:gd name="T21" fmla="*/ 508 h 513"/>
                  <a:gd name="T22" fmla="*/ 691 w 883"/>
                  <a:gd name="T23" fmla="*/ 494 h 513"/>
                  <a:gd name="T24" fmla="*/ 758 w 883"/>
                  <a:gd name="T25" fmla="*/ 475 h 513"/>
                  <a:gd name="T26" fmla="*/ 811 w 883"/>
                  <a:gd name="T27" fmla="*/ 441 h 513"/>
                  <a:gd name="T28" fmla="*/ 849 w 883"/>
                  <a:gd name="T29" fmla="*/ 403 h 513"/>
                  <a:gd name="T30" fmla="*/ 878 w 883"/>
                  <a:gd name="T31" fmla="*/ 360 h 513"/>
                  <a:gd name="T32" fmla="*/ 883 w 883"/>
                  <a:gd name="T33" fmla="*/ 307 h 513"/>
                  <a:gd name="T34" fmla="*/ 873 w 883"/>
                  <a:gd name="T35" fmla="*/ 259 h 513"/>
                  <a:gd name="T36" fmla="*/ 849 w 883"/>
                  <a:gd name="T37" fmla="*/ 206 h 513"/>
                  <a:gd name="T38" fmla="*/ 806 w 883"/>
                  <a:gd name="T39" fmla="*/ 158 h 513"/>
                  <a:gd name="T40" fmla="*/ 753 w 883"/>
                  <a:gd name="T41" fmla="*/ 115 h 513"/>
                  <a:gd name="T42" fmla="*/ 686 w 883"/>
                  <a:gd name="T43" fmla="*/ 77 h 513"/>
                  <a:gd name="T44" fmla="*/ 614 w 883"/>
                  <a:gd name="T45" fmla="*/ 43 h 513"/>
                  <a:gd name="T46" fmla="*/ 528 w 883"/>
                  <a:gd name="T47" fmla="*/ 19 h 513"/>
                  <a:gd name="T48" fmla="*/ 437 w 883"/>
                  <a:gd name="T49" fmla="*/ 5 h 513"/>
                  <a:gd name="T50" fmla="*/ 350 w 883"/>
                  <a:gd name="T51" fmla="*/ 0 h 513"/>
                  <a:gd name="T52" fmla="*/ 269 w 883"/>
                  <a:gd name="T53" fmla="*/ 5 h 513"/>
                  <a:gd name="T54" fmla="*/ 192 w 883"/>
                  <a:gd name="T55" fmla="*/ 19 h 513"/>
                  <a:gd name="T56" fmla="*/ 130 w 883"/>
                  <a:gd name="T57" fmla="*/ 43 h 513"/>
                  <a:gd name="T58" fmla="*/ 77 w 883"/>
                  <a:gd name="T59" fmla="*/ 72 h 513"/>
                  <a:gd name="T60" fmla="*/ 34 w 883"/>
                  <a:gd name="T61" fmla="*/ 110 h 513"/>
                  <a:gd name="T62" fmla="*/ 10 w 883"/>
                  <a:gd name="T63" fmla="*/ 158 h 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3" h="513">
                    <a:moveTo>
                      <a:pt x="0" y="182"/>
                    </a:moveTo>
                    <a:lnTo>
                      <a:pt x="0" y="206"/>
                    </a:lnTo>
                    <a:lnTo>
                      <a:pt x="5" y="230"/>
                    </a:lnTo>
                    <a:lnTo>
                      <a:pt x="10" y="259"/>
                    </a:lnTo>
                    <a:lnTo>
                      <a:pt x="19" y="283"/>
                    </a:lnTo>
                    <a:lnTo>
                      <a:pt x="38" y="307"/>
                    </a:lnTo>
                    <a:lnTo>
                      <a:pt x="53" y="331"/>
                    </a:lnTo>
                    <a:lnTo>
                      <a:pt x="77" y="355"/>
                    </a:lnTo>
                    <a:lnTo>
                      <a:pt x="101" y="379"/>
                    </a:lnTo>
                    <a:lnTo>
                      <a:pt x="130" y="398"/>
                    </a:lnTo>
                    <a:lnTo>
                      <a:pt x="163" y="417"/>
                    </a:lnTo>
                    <a:lnTo>
                      <a:pt x="197" y="436"/>
                    </a:lnTo>
                    <a:lnTo>
                      <a:pt x="235" y="456"/>
                    </a:lnTo>
                    <a:lnTo>
                      <a:pt x="274" y="470"/>
                    </a:lnTo>
                    <a:lnTo>
                      <a:pt x="312" y="484"/>
                    </a:lnTo>
                    <a:lnTo>
                      <a:pt x="355" y="494"/>
                    </a:lnTo>
                    <a:lnTo>
                      <a:pt x="403" y="504"/>
                    </a:lnTo>
                    <a:lnTo>
                      <a:pt x="446" y="508"/>
                    </a:lnTo>
                    <a:lnTo>
                      <a:pt x="489" y="513"/>
                    </a:lnTo>
                    <a:lnTo>
                      <a:pt x="533" y="513"/>
                    </a:lnTo>
                    <a:lnTo>
                      <a:pt x="576" y="513"/>
                    </a:lnTo>
                    <a:lnTo>
                      <a:pt x="614" y="508"/>
                    </a:lnTo>
                    <a:lnTo>
                      <a:pt x="653" y="504"/>
                    </a:lnTo>
                    <a:lnTo>
                      <a:pt x="691" y="494"/>
                    </a:lnTo>
                    <a:lnTo>
                      <a:pt x="725" y="484"/>
                    </a:lnTo>
                    <a:lnTo>
                      <a:pt x="758" y="475"/>
                    </a:lnTo>
                    <a:lnTo>
                      <a:pt x="787" y="460"/>
                    </a:lnTo>
                    <a:lnTo>
                      <a:pt x="811" y="441"/>
                    </a:lnTo>
                    <a:lnTo>
                      <a:pt x="835" y="422"/>
                    </a:lnTo>
                    <a:lnTo>
                      <a:pt x="849" y="403"/>
                    </a:lnTo>
                    <a:lnTo>
                      <a:pt x="864" y="384"/>
                    </a:lnTo>
                    <a:lnTo>
                      <a:pt x="878" y="360"/>
                    </a:lnTo>
                    <a:lnTo>
                      <a:pt x="883" y="336"/>
                    </a:lnTo>
                    <a:lnTo>
                      <a:pt x="883" y="307"/>
                    </a:lnTo>
                    <a:lnTo>
                      <a:pt x="883" y="283"/>
                    </a:lnTo>
                    <a:lnTo>
                      <a:pt x="873" y="259"/>
                    </a:lnTo>
                    <a:lnTo>
                      <a:pt x="864" y="230"/>
                    </a:lnTo>
                    <a:lnTo>
                      <a:pt x="849" y="206"/>
                    </a:lnTo>
                    <a:lnTo>
                      <a:pt x="830" y="182"/>
                    </a:lnTo>
                    <a:lnTo>
                      <a:pt x="806" y="158"/>
                    </a:lnTo>
                    <a:lnTo>
                      <a:pt x="782" y="139"/>
                    </a:lnTo>
                    <a:lnTo>
                      <a:pt x="753" y="115"/>
                    </a:lnTo>
                    <a:lnTo>
                      <a:pt x="725" y="96"/>
                    </a:lnTo>
                    <a:lnTo>
                      <a:pt x="686" y="77"/>
                    </a:lnTo>
                    <a:lnTo>
                      <a:pt x="653" y="62"/>
                    </a:lnTo>
                    <a:lnTo>
                      <a:pt x="614" y="43"/>
                    </a:lnTo>
                    <a:lnTo>
                      <a:pt x="571" y="33"/>
                    </a:lnTo>
                    <a:lnTo>
                      <a:pt x="528" y="19"/>
                    </a:lnTo>
                    <a:lnTo>
                      <a:pt x="485" y="9"/>
                    </a:lnTo>
                    <a:lnTo>
                      <a:pt x="437" y="5"/>
                    </a:lnTo>
                    <a:lnTo>
                      <a:pt x="394" y="0"/>
                    </a:lnTo>
                    <a:lnTo>
                      <a:pt x="350" y="0"/>
                    </a:lnTo>
                    <a:lnTo>
                      <a:pt x="307" y="0"/>
                    </a:lnTo>
                    <a:lnTo>
                      <a:pt x="269" y="5"/>
                    </a:lnTo>
                    <a:lnTo>
                      <a:pt x="230" y="9"/>
                    </a:lnTo>
                    <a:lnTo>
                      <a:pt x="192" y="19"/>
                    </a:lnTo>
                    <a:lnTo>
                      <a:pt x="158" y="29"/>
                    </a:lnTo>
                    <a:lnTo>
                      <a:pt x="130" y="43"/>
                    </a:lnTo>
                    <a:lnTo>
                      <a:pt x="101" y="57"/>
                    </a:lnTo>
                    <a:lnTo>
                      <a:pt x="77" y="72"/>
                    </a:lnTo>
                    <a:lnTo>
                      <a:pt x="53" y="91"/>
                    </a:lnTo>
                    <a:lnTo>
                      <a:pt x="34" y="110"/>
                    </a:lnTo>
                    <a:lnTo>
                      <a:pt x="19" y="134"/>
                    </a:lnTo>
                    <a:lnTo>
                      <a:pt x="10" y="158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99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9212" name="Freeform 28"/>
              <p:cNvSpPr>
                <a:spLocks/>
              </p:cNvSpPr>
              <p:nvPr/>
            </p:nvSpPr>
            <p:spPr bwMode="auto">
              <a:xfrm>
                <a:off x="4169" y="2389"/>
                <a:ext cx="229" cy="443"/>
              </a:xfrm>
              <a:custGeom>
                <a:avLst/>
                <a:gdLst>
                  <a:gd name="T0" fmla="*/ 2802 w 2874"/>
                  <a:gd name="T1" fmla="*/ 374 h 5527"/>
                  <a:gd name="T2" fmla="*/ 2634 w 2874"/>
                  <a:gd name="T3" fmla="*/ 868 h 5527"/>
                  <a:gd name="T4" fmla="*/ 2341 w 2874"/>
                  <a:gd name="T5" fmla="*/ 1502 h 5527"/>
                  <a:gd name="T6" fmla="*/ 2250 w 2874"/>
                  <a:gd name="T7" fmla="*/ 1674 h 5527"/>
                  <a:gd name="T8" fmla="*/ 2154 w 2874"/>
                  <a:gd name="T9" fmla="*/ 1847 h 5527"/>
                  <a:gd name="T10" fmla="*/ 1996 w 2874"/>
                  <a:gd name="T11" fmla="*/ 2111 h 5527"/>
                  <a:gd name="T12" fmla="*/ 1722 w 2874"/>
                  <a:gd name="T13" fmla="*/ 2562 h 5527"/>
                  <a:gd name="T14" fmla="*/ 1449 w 2874"/>
                  <a:gd name="T15" fmla="*/ 3013 h 5527"/>
                  <a:gd name="T16" fmla="*/ 1161 w 2874"/>
                  <a:gd name="T17" fmla="*/ 3526 h 5527"/>
                  <a:gd name="T18" fmla="*/ 1070 w 2874"/>
                  <a:gd name="T19" fmla="*/ 3699 h 5527"/>
                  <a:gd name="T20" fmla="*/ 983 w 2874"/>
                  <a:gd name="T21" fmla="*/ 3871 h 5527"/>
                  <a:gd name="T22" fmla="*/ 825 w 2874"/>
                  <a:gd name="T23" fmla="*/ 4246 h 5527"/>
                  <a:gd name="T24" fmla="*/ 662 w 2874"/>
                  <a:gd name="T25" fmla="*/ 4735 h 5527"/>
                  <a:gd name="T26" fmla="*/ 662 w 2874"/>
                  <a:gd name="T27" fmla="*/ 5080 h 5527"/>
                  <a:gd name="T28" fmla="*/ 816 w 2874"/>
                  <a:gd name="T29" fmla="*/ 5181 h 5527"/>
                  <a:gd name="T30" fmla="*/ 863 w 2874"/>
                  <a:gd name="T31" fmla="*/ 5244 h 5527"/>
                  <a:gd name="T32" fmla="*/ 887 w 2874"/>
                  <a:gd name="T33" fmla="*/ 5306 h 5527"/>
                  <a:gd name="T34" fmla="*/ 878 w 2874"/>
                  <a:gd name="T35" fmla="*/ 5373 h 5527"/>
                  <a:gd name="T36" fmla="*/ 835 w 2874"/>
                  <a:gd name="T37" fmla="*/ 5435 h 5527"/>
                  <a:gd name="T38" fmla="*/ 758 w 2874"/>
                  <a:gd name="T39" fmla="*/ 5488 h 5527"/>
                  <a:gd name="T40" fmla="*/ 657 w 2874"/>
                  <a:gd name="T41" fmla="*/ 5517 h 5527"/>
                  <a:gd name="T42" fmla="*/ 532 w 2874"/>
                  <a:gd name="T43" fmla="*/ 5527 h 5527"/>
                  <a:gd name="T44" fmla="*/ 403 w 2874"/>
                  <a:gd name="T45" fmla="*/ 5517 h 5527"/>
                  <a:gd name="T46" fmla="*/ 273 w 2874"/>
                  <a:gd name="T47" fmla="*/ 5483 h 5527"/>
                  <a:gd name="T48" fmla="*/ 163 w 2874"/>
                  <a:gd name="T49" fmla="*/ 5431 h 5527"/>
                  <a:gd name="T50" fmla="*/ 77 w 2874"/>
                  <a:gd name="T51" fmla="*/ 5368 h 5527"/>
                  <a:gd name="T52" fmla="*/ 24 w 2874"/>
                  <a:gd name="T53" fmla="*/ 5296 h 5527"/>
                  <a:gd name="T54" fmla="*/ 0 w 2874"/>
                  <a:gd name="T55" fmla="*/ 5220 h 5527"/>
                  <a:gd name="T56" fmla="*/ 19 w 2874"/>
                  <a:gd name="T57" fmla="*/ 5157 h 5527"/>
                  <a:gd name="T58" fmla="*/ 57 w 2874"/>
                  <a:gd name="T59" fmla="*/ 5104 h 5527"/>
                  <a:gd name="T60" fmla="*/ 125 w 2874"/>
                  <a:gd name="T61" fmla="*/ 5061 h 5527"/>
                  <a:gd name="T62" fmla="*/ 307 w 2874"/>
                  <a:gd name="T63" fmla="*/ 5018 h 5527"/>
                  <a:gd name="T64" fmla="*/ 451 w 2874"/>
                  <a:gd name="T65" fmla="*/ 4682 h 5527"/>
                  <a:gd name="T66" fmla="*/ 619 w 2874"/>
                  <a:gd name="T67" fmla="*/ 4169 h 5527"/>
                  <a:gd name="T68" fmla="*/ 911 w 2874"/>
                  <a:gd name="T69" fmla="*/ 3521 h 5527"/>
                  <a:gd name="T70" fmla="*/ 1007 w 2874"/>
                  <a:gd name="T71" fmla="*/ 3344 h 5527"/>
                  <a:gd name="T72" fmla="*/ 1103 w 2874"/>
                  <a:gd name="T73" fmla="*/ 3171 h 5527"/>
                  <a:gd name="T74" fmla="*/ 1262 w 2874"/>
                  <a:gd name="T75" fmla="*/ 2902 h 5527"/>
                  <a:gd name="T76" fmla="*/ 1535 w 2874"/>
                  <a:gd name="T77" fmla="*/ 2451 h 5527"/>
                  <a:gd name="T78" fmla="*/ 1809 w 2874"/>
                  <a:gd name="T79" fmla="*/ 2000 h 5527"/>
                  <a:gd name="T80" fmla="*/ 1962 w 2874"/>
                  <a:gd name="T81" fmla="*/ 1741 h 5527"/>
                  <a:gd name="T82" fmla="*/ 2058 w 2874"/>
                  <a:gd name="T83" fmla="*/ 1569 h 5527"/>
                  <a:gd name="T84" fmla="*/ 2149 w 2874"/>
                  <a:gd name="T85" fmla="*/ 1401 h 5527"/>
                  <a:gd name="T86" fmla="*/ 2432 w 2874"/>
                  <a:gd name="T87" fmla="*/ 792 h 5527"/>
                  <a:gd name="T88" fmla="*/ 2586 w 2874"/>
                  <a:gd name="T89" fmla="*/ 317 h 5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874" h="5527">
                    <a:moveTo>
                      <a:pt x="2874" y="43"/>
                    </a:moveTo>
                    <a:lnTo>
                      <a:pt x="2840" y="201"/>
                    </a:lnTo>
                    <a:lnTo>
                      <a:pt x="2802" y="374"/>
                    </a:lnTo>
                    <a:lnTo>
                      <a:pt x="2754" y="542"/>
                    </a:lnTo>
                    <a:lnTo>
                      <a:pt x="2696" y="705"/>
                    </a:lnTo>
                    <a:lnTo>
                      <a:pt x="2634" y="868"/>
                    </a:lnTo>
                    <a:lnTo>
                      <a:pt x="2567" y="1031"/>
                    </a:lnTo>
                    <a:lnTo>
                      <a:pt x="2500" y="1190"/>
                    </a:lnTo>
                    <a:lnTo>
                      <a:pt x="2341" y="1502"/>
                    </a:lnTo>
                    <a:lnTo>
                      <a:pt x="2312" y="1559"/>
                    </a:lnTo>
                    <a:lnTo>
                      <a:pt x="2279" y="1617"/>
                    </a:lnTo>
                    <a:lnTo>
                      <a:pt x="2250" y="1674"/>
                    </a:lnTo>
                    <a:lnTo>
                      <a:pt x="2216" y="1732"/>
                    </a:lnTo>
                    <a:lnTo>
                      <a:pt x="2183" y="1789"/>
                    </a:lnTo>
                    <a:lnTo>
                      <a:pt x="2154" y="1847"/>
                    </a:lnTo>
                    <a:lnTo>
                      <a:pt x="2120" y="1905"/>
                    </a:lnTo>
                    <a:lnTo>
                      <a:pt x="2087" y="1962"/>
                    </a:lnTo>
                    <a:lnTo>
                      <a:pt x="1996" y="2111"/>
                    </a:lnTo>
                    <a:lnTo>
                      <a:pt x="1905" y="2264"/>
                    </a:lnTo>
                    <a:lnTo>
                      <a:pt x="1813" y="2413"/>
                    </a:lnTo>
                    <a:lnTo>
                      <a:pt x="1722" y="2562"/>
                    </a:lnTo>
                    <a:lnTo>
                      <a:pt x="1631" y="2715"/>
                    </a:lnTo>
                    <a:lnTo>
                      <a:pt x="1540" y="2864"/>
                    </a:lnTo>
                    <a:lnTo>
                      <a:pt x="1449" y="3013"/>
                    </a:lnTo>
                    <a:lnTo>
                      <a:pt x="1362" y="3166"/>
                    </a:lnTo>
                    <a:lnTo>
                      <a:pt x="1190" y="3469"/>
                    </a:lnTo>
                    <a:lnTo>
                      <a:pt x="1161" y="3526"/>
                    </a:lnTo>
                    <a:lnTo>
                      <a:pt x="1132" y="3584"/>
                    </a:lnTo>
                    <a:lnTo>
                      <a:pt x="1099" y="3641"/>
                    </a:lnTo>
                    <a:lnTo>
                      <a:pt x="1070" y="3699"/>
                    </a:lnTo>
                    <a:lnTo>
                      <a:pt x="1041" y="3756"/>
                    </a:lnTo>
                    <a:lnTo>
                      <a:pt x="1012" y="3814"/>
                    </a:lnTo>
                    <a:lnTo>
                      <a:pt x="983" y="3871"/>
                    </a:lnTo>
                    <a:lnTo>
                      <a:pt x="959" y="3934"/>
                    </a:lnTo>
                    <a:lnTo>
                      <a:pt x="887" y="4087"/>
                    </a:lnTo>
                    <a:lnTo>
                      <a:pt x="825" y="4246"/>
                    </a:lnTo>
                    <a:lnTo>
                      <a:pt x="763" y="4409"/>
                    </a:lnTo>
                    <a:lnTo>
                      <a:pt x="710" y="4572"/>
                    </a:lnTo>
                    <a:lnTo>
                      <a:pt x="662" y="4735"/>
                    </a:lnTo>
                    <a:lnTo>
                      <a:pt x="624" y="4903"/>
                    </a:lnTo>
                    <a:lnTo>
                      <a:pt x="595" y="5052"/>
                    </a:lnTo>
                    <a:lnTo>
                      <a:pt x="662" y="5080"/>
                    </a:lnTo>
                    <a:lnTo>
                      <a:pt x="720" y="5109"/>
                    </a:lnTo>
                    <a:lnTo>
                      <a:pt x="772" y="5143"/>
                    </a:lnTo>
                    <a:lnTo>
                      <a:pt x="816" y="5181"/>
                    </a:lnTo>
                    <a:lnTo>
                      <a:pt x="835" y="5200"/>
                    </a:lnTo>
                    <a:lnTo>
                      <a:pt x="849" y="5220"/>
                    </a:lnTo>
                    <a:lnTo>
                      <a:pt x="863" y="5244"/>
                    </a:lnTo>
                    <a:lnTo>
                      <a:pt x="873" y="5263"/>
                    </a:lnTo>
                    <a:lnTo>
                      <a:pt x="883" y="5282"/>
                    </a:lnTo>
                    <a:lnTo>
                      <a:pt x="887" y="5306"/>
                    </a:lnTo>
                    <a:lnTo>
                      <a:pt x="887" y="5325"/>
                    </a:lnTo>
                    <a:lnTo>
                      <a:pt x="883" y="5349"/>
                    </a:lnTo>
                    <a:lnTo>
                      <a:pt x="878" y="5373"/>
                    </a:lnTo>
                    <a:lnTo>
                      <a:pt x="868" y="5397"/>
                    </a:lnTo>
                    <a:lnTo>
                      <a:pt x="854" y="5416"/>
                    </a:lnTo>
                    <a:lnTo>
                      <a:pt x="835" y="5435"/>
                    </a:lnTo>
                    <a:lnTo>
                      <a:pt x="811" y="5455"/>
                    </a:lnTo>
                    <a:lnTo>
                      <a:pt x="787" y="5474"/>
                    </a:lnTo>
                    <a:lnTo>
                      <a:pt x="758" y="5488"/>
                    </a:lnTo>
                    <a:lnTo>
                      <a:pt x="724" y="5498"/>
                    </a:lnTo>
                    <a:lnTo>
                      <a:pt x="691" y="5507"/>
                    </a:lnTo>
                    <a:lnTo>
                      <a:pt x="657" y="5517"/>
                    </a:lnTo>
                    <a:lnTo>
                      <a:pt x="619" y="5522"/>
                    </a:lnTo>
                    <a:lnTo>
                      <a:pt x="576" y="5527"/>
                    </a:lnTo>
                    <a:lnTo>
                      <a:pt x="532" y="5527"/>
                    </a:lnTo>
                    <a:lnTo>
                      <a:pt x="489" y="5527"/>
                    </a:lnTo>
                    <a:lnTo>
                      <a:pt x="446" y="5522"/>
                    </a:lnTo>
                    <a:lnTo>
                      <a:pt x="403" y="5517"/>
                    </a:lnTo>
                    <a:lnTo>
                      <a:pt x="355" y="5507"/>
                    </a:lnTo>
                    <a:lnTo>
                      <a:pt x="312" y="5498"/>
                    </a:lnTo>
                    <a:lnTo>
                      <a:pt x="273" y="5483"/>
                    </a:lnTo>
                    <a:lnTo>
                      <a:pt x="235" y="5469"/>
                    </a:lnTo>
                    <a:lnTo>
                      <a:pt x="197" y="5450"/>
                    </a:lnTo>
                    <a:lnTo>
                      <a:pt x="163" y="5431"/>
                    </a:lnTo>
                    <a:lnTo>
                      <a:pt x="129" y="5411"/>
                    </a:lnTo>
                    <a:lnTo>
                      <a:pt x="105" y="5392"/>
                    </a:lnTo>
                    <a:lnTo>
                      <a:pt x="77" y="5368"/>
                    </a:lnTo>
                    <a:lnTo>
                      <a:pt x="57" y="5344"/>
                    </a:lnTo>
                    <a:lnTo>
                      <a:pt x="38" y="5320"/>
                    </a:lnTo>
                    <a:lnTo>
                      <a:pt x="24" y="5296"/>
                    </a:lnTo>
                    <a:lnTo>
                      <a:pt x="9" y="5272"/>
                    </a:lnTo>
                    <a:lnTo>
                      <a:pt x="5" y="5248"/>
                    </a:lnTo>
                    <a:lnTo>
                      <a:pt x="0" y="5220"/>
                    </a:lnTo>
                    <a:lnTo>
                      <a:pt x="5" y="5196"/>
                    </a:lnTo>
                    <a:lnTo>
                      <a:pt x="9" y="5176"/>
                    </a:lnTo>
                    <a:lnTo>
                      <a:pt x="19" y="5157"/>
                    </a:lnTo>
                    <a:lnTo>
                      <a:pt x="29" y="5138"/>
                    </a:lnTo>
                    <a:lnTo>
                      <a:pt x="43" y="5119"/>
                    </a:lnTo>
                    <a:lnTo>
                      <a:pt x="57" y="5104"/>
                    </a:lnTo>
                    <a:lnTo>
                      <a:pt x="81" y="5085"/>
                    </a:lnTo>
                    <a:lnTo>
                      <a:pt x="101" y="5071"/>
                    </a:lnTo>
                    <a:lnTo>
                      <a:pt x="125" y="5061"/>
                    </a:lnTo>
                    <a:lnTo>
                      <a:pt x="177" y="5042"/>
                    </a:lnTo>
                    <a:lnTo>
                      <a:pt x="240" y="5028"/>
                    </a:lnTo>
                    <a:lnTo>
                      <a:pt x="307" y="5018"/>
                    </a:lnTo>
                    <a:lnTo>
                      <a:pt x="379" y="5018"/>
                    </a:lnTo>
                    <a:lnTo>
                      <a:pt x="408" y="4855"/>
                    </a:lnTo>
                    <a:lnTo>
                      <a:pt x="451" y="4682"/>
                    </a:lnTo>
                    <a:lnTo>
                      <a:pt x="499" y="4505"/>
                    </a:lnTo>
                    <a:lnTo>
                      <a:pt x="556" y="4337"/>
                    </a:lnTo>
                    <a:lnTo>
                      <a:pt x="619" y="4169"/>
                    </a:lnTo>
                    <a:lnTo>
                      <a:pt x="686" y="4001"/>
                    </a:lnTo>
                    <a:lnTo>
                      <a:pt x="758" y="3838"/>
                    </a:lnTo>
                    <a:lnTo>
                      <a:pt x="911" y="3521"/>
                    </a:lnTo>
                    <a:lnTo>
                      <a:pt x="945" y="3464"/>
                    </a:lnTo>
                    <a:lnTo>
                      <a:pt x="979" y="3401"/>
                    </a:lnTo>
                    <a:lnTo>
                      <a:pt x="1007" y="3344"/>
                    </a:lnTo>
                    <a:lnTo>
                      <a:pt x="1041" y="3286"/>
                    </a:lnTo>
                    <a:lnTo>
                      <a:pt x="1075" y="3229"/>
                    </a:lnTo>
                    <a:lnTo>
                      <a:pt x="1103" y="3171"/>
                    </a:lnTo>
                    <a:lnTo>
                      <a:pt x="1137" y="3113"/>
                    </a:lnTo>
                    <a:lnTo>
                      <a:pt x="1171" y="3056"/>
                    </a:lnTo>
                    <a:lnTo>
                      <a:pt x="1262" y="2902"/>
                    </a:lnTo>
                    <a:lnTo>
                      <a:pt x="1353" y="2754"/>
                    </a:lnTo>
                    <a:lnTo>
                      <a:pt x="1444" y="2605"/>
                    </a:lnTo>
                    <a:lnTo>
                      <a:pt x="1535" y="2451"/>
                    </a:lnTo>
                    <a:lnTo>
                      <a:pt x="1626" y="2303"/>
                    </a:lnTo>
                    <a:lnTo>
                      <a:pt x="1717" y="2154"/>
                    </a:lnTo>
                    <a:lnTo>
                      <a:pt x="1809" y="2000"/>
                    </a:lnTo>
                    <a:lnTo>
                      <a:pt x="1895" y="1852"/>
                    </a:lnTo>
                    <a:lnTo>
                      <a:pt x="1929" y="1794"/>
                    </a:lnTo>
                    <a:lnTo>
                      <a:pt x="1962" y="1741"/>
                    </a:lnTo>
                    <a:lnTo>
                      <a:pt x="1991" y="1684"/>
                    </a:lnTo>
                    <a:lnTo>
                      <a:pt x="2025" y="1626"/>
                    </a:lnTo>
                    <a:lnTo>
                      <a:pt x="2058" y="1569"/>
                    </a:lnTo>
                    <a:lnTo>
                      <a:pt x="2087" y="1516"/>
                    </a:lnTo>
                    <a:lnTo>
                      <a:pt x="2116" y="1458"/>
                    </a:lnTo>
                    <a:lnTo>
                      <a:pt x="2149" y="1401"/>
                    </a:lnTo>
                    <a:lnTo>
                      <a:pt x="2298" y="1099"/>
                    </a:lnTo>
                    <a:lnTo>
                      <a:pt x="2365" y="945"/>
                    </a:lnTo>
                    <a:lnTo>
                      <a:pt x="2432" y="792"/>
                    </a:lnTo>
                    <a:lnTo>
                      <a:pt x="2490" y="633"/>
                    </a:lnTo>
                    <a:lnTo>
                      <a:pt x="2543" y="475"/>
                    </a:lnTo>
                    <a:lnTo>
                      <a:pt x="2586" y="317"/>
                    </a:lnTo>
                    <a:lnTo>
                      <a:pt x="2629" y="153"/>
                    </a:lnTo>
                    <a:lnTo>
                      <a:pt x="265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49213" name="Oval 29"/>
            <p:cNvSpPr>
              <a:spLocks noChangeArrowheads="1"/>
            </p:cNvSpPr>
            <p:nvPr/>
          </p:nvSpPr>
          <p:spPr bwMode="auto">
            <a:xfrm>
              <a:off x="4056" y="2962"/>
              <a:ext cx="168" cy="9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349214" name="Rectangle 30"/>
          <p:cNvSpPr>
            <a:spLocks noChangeArrowheads="1"/>
          </p:cNvSpPr>
          <p:nvPr/>
        </p:nvSpPr>
        <p:spPr bwMode="auto">
          <a:xfrm>
            <a:off x="990600" y="2057400"/>
            <a:ext cx="2727926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ru-RU" b="1" dirty="0" smtClean="0">
                <a:solidFill>
                  <a:schemeClr val="accent2"/>
                </a:solidFill>
              </a:rPr>
              <a:t>Клетка не чувствительна!</a:t>
            </a:r>
            <a:endParaRPr lang="pl-PL" b="1" dirty="0"/>
          </a:p>
        </p:txBody>
      </p:sp>
    </p:spTree>
    <p:extLst>
      <p:ext uri="{BB962C8B-B14F-4D97-AF65-F5344CB8AC3E}">
        <p14:creationId xmlns:p14="http://schemas.microsoft.com/office/powerpoint/2010/main" xmlns="" val="3779674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6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9427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9428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9429" name="Freeform 5"/>
          <p:cNvSpPr>
            <a:spLocks/>
          </p:cNvSpPr>
          <p:nvPr/>
        </p:nvSpPr>
        <p:spPr bwMode="auto">
          <a:xfrm>
            <a:off x="5118100" y="3149600"/>
            <a:ext cx="185738" cy="333375"/>
          </a:xfrm>
          <a:custGeom>
            <a:avLst/>
            <a:gdLst>
              <a:gd name="T0" fmla="*/ 0 w 293"/>
              <a:gd name="T1" fmla="*/ 318 h 525"/>
              <a:gd name="T2" fmla="*/ 0 w 293"/>
              <a:gd name="T3" fmla="*/ 207 h 525"/>
              <a:gd name="T4" fmla="*/ 35 w 293"/>
              <a:gd name="T5" fmla="*/ 145 h 525"/>
              <a:gd name="T6" fmla="*/ 35 w 293"/>
              <a:gd name="T7" fmla="*/ 116 h 525"/>
              <a:gd name="T8" fmla="*/ 35 w 293"/>
              <a:gd name="T9" fmla="*/ 92 h 525"/>
              <a:gd name="T10" fmla="*/ 64 w 293"/>
              <a:gd name="T11" fmla="*/ 63 h 525"/>
              <a:gd name="T12" fmla="*/ 83 w 293"/>
              <a:gd name="T13" fmla="*/ 34 h 525"/>
              <a:gd name="T14" fmla="*/ 117 w 293"/>
              <a:gd name="T15" fmla="*/ 0 h 525"/>
              <a:gd name="T16" fmla="*/ 147 w 293"/>
              <a:gd name="T17" fmla="*/ 0 h 525"/>
              <a:gd name="T18" fmla="*/ 176 w 293"/>
              <a:gd name="T19" fmla="*/ 0 h 525"/>
              <a:gd name="T20" fmla="*/ 205 w 293"/>
              <a:gd name="T21" fmla="*/ 0 h 525"/>
              <a:gd name="T22" fmla="*/ 229 w 293"/>
              <a:gd name="T23" fmla="*/ 34 h 525"/>
              <a:gd name="T24" fmla="*/ 229 w 293"/>
              <a:gd name="T25" fmla="*/ 63 h 525"/>
              <a:gd name="T26" fmla="*/ 258 w 293"/>
              <a:gd name="T27" fmla="*/ 63 h 525"/>
              <a:gd name="T28" fmla="*/ 258 w 293"/>
              <a:gd name="T29" fmla="*/ 92 h 525"/>
              <a:gd name="T30" fmla="*/ 258 w 293"/>
              <a:gd name="T31" fmla="*/ 116 h 525"/>
              <a:gd name="T32" fmla="*/ 293 w 293"/>
              <a:gd name="T33" fmla="*/ 116 h 525"/>
              <a:gd name="T34" fmla="*/ 293 w 293"/>
              <a:gd name="T35" fmla="*/ 145 h 525"/>
              <a:gd name="T36" fmla="*/ 293 w 293"/>
              <a:gd name="T37" fmla="*/ 173 h 525"/>
              <a:gd name="T38" fmla="*/ 293 w 293"/>
              <a:gd name="T39" fmla="*/ 207 h 525"/>
              <a:gd name="T40" fmla="*/ 293 w 293"/>
              <a:gd name="T41" fmla="*/ 236 h 525"/>
              <a:gd name="T42" fmla="*/ 293 w 293"/>
              <a:gd name="T43" fmla="*/ 265 h 525"/>
              <a:gd name="T44" fmla="*/ 293 w 293"/>
              <a:gd name="T45" fmla="*/ 289 h 525"/>
              <a:gd name="T46" fmla="*/ 293 w 293"/>
              <a:gd name="T47" fmla="*/ 318 h 525"/>
              <a:gd name="T48" fmla="*/ 293 w 293"/>
              <a:gd name="T49" fmla="*/ 352 h 525"/>
              <a:gd name="T50" fmla="*/ 293 w 293"/>
              <a:gd name="T51" fmla="*/ 380 h 525"/>
              <a:gd name="T52" fmla="*/ 258 w 293"/>
              <a:gd name="T53" fmla="*/ 380 h 525"/>
              <a:gd name="T54" fmla="*/ 258 w 293"/>
              <a:gd name="T55" fmla="*/ 409 h 525"/>
              <a:gd name="T56" fmla="*/ 258 w 293"/>
              <a:gd name="T57" fmla="*/ 433 h 525"/>
              <a:gd name="T58" fmla="*/ 229 w 293"/>
              <a:gd name="T59" fmla="*/ 462 h 525"/>
              <a:gd name="T60" fmla="*/ 229 w 293"/>
              <a:gd name="T61" fmla="*/ 491 h 525"/>
              <a:gd name="T62" fmla="*/ 205 w 293"/>
              <a:gd name="T63" fmla="*/ 491 h 525"/>
              <a:gd name="T64" fmla="*/ 205 w 293"/>
              <a:gd name="T65" fmla="*/ 525 h 525"/>
              <a:gd name="T66" fmla="*/ 176 w 293"/>
              <a:gd name="T67" fmla="*/ 525 h 525"/>
              <a:gd name="T68" fmla="*/ 147 w 293"/>
              <a:gd name="T69" fmla="*/ 525 h 525"/>
              <a:gd name="T70" fmla="*/ 117 w 293"/>
              <a:gd name="T71" fmla="*/ 525 h 525"/>
              <a:gd name="T72" fmla="*/ 117 w 293"/>
              <a:gd name="T73" fmla="*/ 491 h 525"/>
              <a:gd name="T74" fmla="*/ 83 w 293"/>
              <a:gd name="T75" fmla="*/ 491 h 525"/>
              <a:gd name="T76" fmla="*/ 64 w 293"/>
              <a:gd name="T77" fmla="*/ 462 h 525"/>
              <a:gd name="T78" fmla="*/ 35 w 293"/>
              <a:gd name="T79" fmla="*/ 433 h 525"/>
              <a:gd name="T80" fmla="*/ 35 w 293"/>
              <a:gd name="T81" fmla="*/ 409 h 525"/>
              <a:gd name="T82" fmla="*/ 35 w 293"/>
              <a:gd name="T83" fmla="*/ 380 h 525"/>
              <a:gd name="T84" fmla="*/ 0 w 293"/>
              <a:gd name="T85" fmla="*/ 318 h 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93" h="525">
                <a:moveTo>
                  <a:pt x="0" y="318"/>
                </a:moveTo>
                <a:lnTo>
                  <a:pt x="0" y="207"/>
                </a:lnTo>
                <a:lnTo>
                  <a:pt x="35" y="145"/>
                </a:lnTo>
                <a:lnTo>
                  <a:pt x="35" y="116"/>
                </a:lnTo>
                <a:lnTo>
                  <a:pt x="35" y="92"/>
                </a:lnTo>
                <a:lnTo>
                  <a:pt x="64" y="63"/>
                </a:lnTo>
                <a:lnTo>
                  <a:pt x="83" y="34"/>
                </a:lnTo>
                <a:lnTo>
                  <a:pt x="117" y="0"/>
                </a:lnTo>
                <a:lnTo>
                  <a:pt x="147" y="0"/>
                </a:lnTo>
                <a:lnTo>
                  <a:pt x="176" y="0"/>
                </a:lnTo>
                <a:lnTo>
                  <a:pt x="205" y="0"/>
                </a:lnTo>
                <a:lnTo>
                  <a:pt x="229" y="34"/>
                </a:lnTo>
                <a:lnTo>
                  <a:pt x="229" y="63"/>
                </a:lnTo>
                <a:lnTo>
                  <a:pt x="258" y="63"/>
                </a:lnTo>
                <a:lnTo>
                  <a:pt x="258" y="92"/>
                </a:lnTo>
                <a:lnTo>
                  <a:pt x="258" y="116"/>
                </a:lnTo>
                <a:lnTo>
                  <a:pt x="293" y="116"/>
                </a:lnTo>
                <a:lnTo>
                  <a:pt x="293" y="145"/>
                </a:lnTo>
                <a:lnTo>
                  <a:pt x="293" y="173"/>
                </a:lnTo>
                <a:lnTo>
                  <a:pt x="293" y="207"/>
                </a:lnTo>
                <a:lnTo>
                  <a:pt x="293" y="236"/>
                </a:lnTo>
                <a:lnTo>
                  <a:pt x="293" y="265"/>
                </a:lnTo>
                <a:lnTo>
                  <a:pt x="293" y="289"/>
                </a:lnTo>
                <a:lnTo>
                  <a:pt x="293" y="318"/>
                </a:lnTo>
                <a:lnTo>
                  <a:pt x="293" y="352"/>
                </a:lnTo>
                <a:lnTo>
                  <a:pt x="293" y="380"/>
                </a:lnTo>
                <a:lnTo>
                  <a:pt x="258" y="380"/>
                </a:lnTo>
                <a:lnTo>
                  <a:pt x="258" y="409"/>
                </a:lnTo>
                <a:lnTo>
                  <a:pt x="258" y="433"/>
                </a:lnTo>
                <a:lnTo>
                  <a:pt x="229" y="462"/>
                </a:lnTo>
                <a:lnTo>
                  <a:pt x="229" y="491"/>
                </a:lnTo>
                <a:lnTo>
                  <a:pt x="205" y="491"/>
                </a:lnTo>
                <a:lnTo>
                  <a:pt x="205" y="525"/>
                </a:lnTo>
                <a:lnTo>
                  <a:pt x="176" y="525"/>
                </a:lnTo>
                <a:lnTo>
                  <a:pt x="147" y="525"/>
                </a:lnTo>
                <a:lnTo>
                  <a:pt x="117" y="525"/>
                </a:lnTo>
                <a:lnTo>
                  <a:pt x="117" y="491"/>
                </a:lnTo>
                <a:lnTo>
                  <a:pt x="83" y="491"/>
                </a:lnTo>
                <a:lnTo>
                  <a:pt x="64" y="462"/>
                </a:lnTo>
                <a:lnTo>
                  <a:pt x="35" y="433"/>
                </a:lnTo>
                <a:lnTo>
                  <a:pt x="35" y="409"/>
                </a:lnTo>
                <a:lnTo>
                  <a:pt x="35" y="380"/>
                </a:lnTo>
                <a:lnTo>
                  <a:pt x="0" y="318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9430" name="Oval 6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59431" name="Freeform 7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9432" name="Freeform 8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9433" name="Oval 9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1788565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0451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0452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0453" name="Freeform 5"/>
          <p:cNvSpPr>
            <a:spLocks/>
          </p:cNvSpPr>
          <p:nvPr/>
        </p:nvSpPr>
        <p:spPr bwMode="auto">
          <a:xfrm>
            <a:off x="5118100" y="3149600"/>
            <a:ext cx="185738" cy="333375"/>
          </a:xfrm>
          <a:custGeom>
            <a:avLst/>
            <a:gdLst>
              <a:gd name="T0" fmla="*/ 0 w 293"/>
              <a:gd name="T1" fmla="*/ 318 h 525"/>
              <a:gd name="T2" fmla="*/ 0 w 293"/>
              <a:gd name="T3" fmla="*/ 207 h 525"/>
              <a:gd name="T4" fmla="*/ 35 w 293"/>
              <a:gd name="T5" fmla="*/ 145 h 525"/>
              <a:gd name="T6" fmla="*/ 35 w 293"/>
              <a:gd name="T7" fmla="*/ 116 h 525"/>
              <a:gd name="T8" fmla="*/ 35 w 293"/>
              <a:gd name="T9" fmla="*/ 92 h 525"/>
              <a:gd name="T10" fmla="*/ 64 w 293"/>
              <a:gd name="T11" fmla="*/ 63 h 525"/>
              <a:gd name="T12" fmla="*/ 83 w 293"/>
              <a:gd name="T13" fmla="*/ 34 h 525"/>
              <a:gd name="T14" fmla="*/ 117 w 293"/>
              <a:gd name="T15" fmla="*/ 0 h 525"/>
              <a:gd name="T16" fmla="*/ 147 w 293"/>
              <a:gd name="T17" fmla="*/ 0 h 525"/>
              <a:gd name="T18" fmla="*/ 176 w 293"/>
              <a:gd name="T19" fmla="*/ 0 h 525"/>
              <a:gd name="T20" fmla="*/ 205 w 293"/>
              <a:gd name="T21" fmla="*/ 0 h 525"/>
              <a:gd name="T22" fmla="*/ 229 w 293"/>
              <a:gd name="T23" fmla="*/ 34 h 525"/>
              <a:gd name="T24" fmla="*/ 229 w 293"/>
              <a:gd name="T25" fmla="*/ 63 h 525"/>
              <a:gd name="T26" fmla="*/ 258 w 293"/>
              <a:gd name="T27" fmla="*/ 63 h 525"/>
              <a:gd name="T28" fmla="*/ 258 w 293"/>
              <a:gd name="T29" fmla="*/ 92 h 525"/>
              <a:gd name="T30" fmla="*/ 258 w 293"/>
              <a:gd name="T31" fmla="*/ 116 h 525"/>
              <a:gd name="T32" fmla="*/ 293 w 293"/>
              <a:gd name="T33" fmla="*/ 116 h 525"/>
              <a:gd name="T34" fmla="*/ 293 w 293"/>
              <a:gd name="T35" fmla="*/ 145 h 525"/>
              <a:gd name="T36" fmla="*/ 293 w 293"/>
              <a:gd name="T37" fmla="*/ 173 h 525"/>
              <a:gd name="T38" fmla="*/ 293 w 293"/>
              <a:gd name="T39" fmla="*/ 207 h 525"/>
              <a:gd name="T40" fmla="*/ 293 w 293"/>
              <a:gd name="T41" fmla="*/ 236 h 525"/>
              <a:gd name="T42" fmla="*/ 293 w 293"/>
              <a:gd name="T43" fmla="*/ 265 h 525"/>
              <a:gd name="T44" fmla="*/ 293 w 293"/>
              <a:gd name="T45" fmla="*/ 289 h 525"/>
              <a:gd name="T46" fmla="*/ 293 w 293"/>
              <a:gd name="T47" fmla="*/ 318 h 525"/>
              <a:gd name="T48" fmla="*/ 293 w 293"/>
              <a:gd name="T49" fmla="*/ 352 h 525"/>
              <a:gd name="T50" fmla="*/ 293 w 293"/>
              <a:gd name="T51" fmla="*/ 380 h 525"/>
              <a:gd name="T52" fmla="*/ 258 w 293"/>
              <a:gd name="T53" fmla="*/ 380 h 525"/>
              <a:gd name="T54" fmla="*/ 258 w 293"/>
              <a:gd name="T55" fmla="*/ 409 h 525"/>
              <a:gd name="T56" fmla="*/ 258 w 293"/>
              <a:gd name="T57" fmla="*/ 433 h 525"/>
              <a:gd name="T58" fmla="*/ 229 w 293"/>
              <a:gd name="T59" fmla="*/ 462 h 525"/>
              <a:gd name="T60" fmla="*/ 229 w 293"/>
              <a:gd name="T61" fmla="*/ 491 h 525"/>
              <a:gd name="T62" fmla="*/ 205 w 293"/>
              <a:gd name="T63" fmla="*/ 491 h 525"/>
              <a:gd name="T64" fmla="*/ 205 w 293"/>
              <a:gd name="T65" fmla="*/ 525 h 525"/>
              <a:gd name="T66" fmla="*/ 176 w 293"/>
              <a:gd name="T67" fmla="*/ 525 h 525"/>
              <a:gd name="T68" fmla="*/ 147 w 293"/>
              <a:gd name="T69" fmla="*/ 525 h 525"/>
              <a:gd name="T70" fmla="*/ 117 w 293"/>
              <a:gd name="T71" fmla="*/ 525 h 525"/>
              <a:gd name="T72" fmla="*/ 117 w 293"/>
              <a:gd name="T73" fmla="*/ 491 h 525"/>
              <a:gd name="T74" fmla="*/ 83 w 293"/>
              <a:gd name="T75" fmla="*/ 491 h 525"/>
              <a:gd name="T76" fmla="*/ 64 w 293"/>
              <a:gd name="T77" fmla="*/ 462 h 525"/>
              <a:gd name="T78" fmla="*/ 35 w 293"/>
              <a:gd name="T79" fmla="*/ 433 h 525"/>
              <a:gd name="T80" fmla="*/ 35 w 293"/>
              <a:gd name="T81" fmla="*/ 409 h 525"/>
              <a:gd name="T82" fmla="*/ 35 w 293"/>
              <a:gd name="T83" fmla="*/ 380 h 525"/>
              <a:gd name="T84" fmla="*/ 0 w 293"/>
              <a:gd name="T85" fmla="*/ 318 h 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93" h="525">
                <a:moveTo>
                  <a:pt x="0" y="318"/>
                </a:moveTo>
                <a:lnTo>
                  <a:pt x="0" y="207"/>
                </a:lnTo>
                <a:lnTo>
                  <a:pt x="35" y="145"/>
                </a:lnTo>
                <a:lnTo>
                  <a:pt x="35" y="116"/>
                </a:lnTo>
                <a:lnTo>
                  <a:pt x="35" y="92"/>
                </a:lnTo>
                <a:lnTo>
                  <a:pt x="64" y="63"/>
                </a:lnTo>
                <a:lnTo>
                  <a:pt x="83" y="34"/>
                </a:lnTo>
                <a:lnTo>
                  <a:pt x="117" y="0"/>
                </a:lnTo>
                <a:lnTo>
                  <a:pt x="147" y="0"/>
                </a:lnTo>
                <a:lnTo>
                  <a:pt x="176" y="0"/>
                </a:lnTo>
                <a:lnTo>
                  <a:pt x="205" y="0"/>
                </a:lnTo>
                <a:lnTo>
                  <a:pt x="229" y="34"/>
                </a:lnTo>
                <a:lnTo>
                  <a:pt x="229" y="63"/>
                </a:lnTo>
                <a:lnTo>
                  <a:pt x="258" y="63"/>
                </a:lnTo>
                <a:lnTo>
                  <a:pt x="258" y="92"/>
                </a:lnTo>
                <a:lnTo>
                  <a:pt x="258" y="116"/>
                </a:lnTo>
                <a:lnTo>
                  <a:pt x="293" y="116"/>
                </a:lnTo>
                <a:lnTo>
                  <a:pt x="293" y="145"/>
                </a:lnTo>
                <a:lnTo>
                  <a:pt x="293" y="173"/>
                </a:lnTo>
                <a:lnTo>
                  <a:pt x="293" y="207"/>
                </a:lnTo>
                <a:lnTo>
                  <a:pt x="293" y="236"/>
                </a:lnTo>
                <a:lnTo>
                  <a:pt x="293" y="265"/>
                </a:lnTo>
                <a:lnTo>
                  <a:pt x="293" y="289"/>
                </a:lnTo>
                <a:lnTo>
                  <a:pt x="293" y="318"/>
                </a:lnTo>
                <a:lnTo>
                  <a:pt x="293" y="352"/>
                </a:lnTo>
                <a:lnTo>
                  <a:pt x="293" y="380"/>
                </a:lnTo>
                <a:lnTo>
                  <a:pt x="258" y="380"/>
                </a:lnTo>
                <a:lnTo>
                  <a:pt x="258" y="409"/>
                </a:lnTo>
                <a:lnTo>
                  <a:pt x="258" y="433"/>
                </a:lnTo>
                <a:lnTo>
                  <a:pt x="229" y="462"/>
                </a:lnTo>
                <a:lnTo>
                  <a:pt x="229" y="491"/>
                </a:lnTo>
                <a:lnTo>
                  <a:pt x="205" y="491"/>
                </a:lnTo>
                <a:lnTo>
                  <a:pt x="205" y="525"/>
                </a:lnTo>
                <a:lnTo>
                  <a:pt x="176" y="525"/>
                </a:lnTo>
                <a:lnTo>
                  <a:pt x="147" y="525"/>
                </a:lnTo>
                <a:lnTo>
                  <a:pt x="117" y="525"/>
                </a:lnTo>
                <a:lnTo>
                  <a:pt x="117" y="491"/>
                </a:lnTo>
                <a:lnTo>
                  <a:pt x="83" y="491"/>
                </a:lnTo>
                <a:lnTo>
                  <a:pt x="64" y="462"/>
                </a:lnTo>
                <a:lnTo>
                  <a:pt x="35" y="433"/>
                </a:lnTo>
                <a:lnTo>
                  <a:pt x="35" y="409"/>
                </a:lnTo>
                <a:lnTo>
                  <a:pt x="35" y="380"/>
                </a:lnTo>
                <a:lnTo>
                  <a:pt x="0" y="318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0454" name="Oval 6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0455" name="Freeform 7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0456" name="Freeform 8"/>
          <p:cNvSpPr>
            <a:spLocks/>
          </p:cNvSpPr>
          <p:nvPr/>
        </p:nvSpPr>
        <p:spPr bwMode="auto">
          <a:xfrm>
            <a:off x="6858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0457" name="Freeform 9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0458" name="Oval 10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0459" name="Line 11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5289243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1475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1476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1477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1478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1479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1480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1481" name="Freeform 9"/>
          <p:cNvSpPr>
            <a:spLocks/>
          </p:cNvSpPr>
          <p:nvPr/>
        </p:nvSpPr>
        <p:spPr bwMode="auto">
          <a:xfrm>
            <a:off x="131445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1482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8400801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8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2499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2500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2501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2502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2503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2504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2505" name="Freeform 9"/>
          <p:cNvSpPr>
            <a:spLocks/>
          </p:cNvSpPr>
          <p:nvPr/>
        </p:nvSpPr>
        <p:spPr bwMode="auto">
          <a:xfrm>
            <a:off x="1533525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2506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45979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22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3523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3524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3525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3526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3527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3528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3529" name="Freeform 9"/>
          <p:cNvSpPr>
            <a:spLocks/>
          </p:cNvSpPr>
          <p:nvPr/>
        </p:nvSpPr>
        <p:spPr bwMode="auto">
          <a:xfrm>
            <a:off x="1762125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3530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771065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4547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4548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4549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4550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4551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4552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4553" name="Freeform 9"/>
          <p:cNvSpPr>
            <a:spLocks/>
          </p:cNvSpPr>
          <p:nvPr/>
        </p:nvSpPr>
        <p:spPr bwMode="auto">
          <a:xfrm>
            <a:off x="2066925" y="28194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4554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5749477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0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5571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5572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5573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5574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5575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5576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5577" name="Freeform 9"/>
          <p:cNvSpPr>
            <a:spLocks/>
          </p:cNvSpPr>
          <p:nvPr/>
        </p:nvSpPr>
        <p:spPr bwMode="auto">
          <a:xfrm>
            <a:off x="2371725" y="28194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5578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5579" name="Freeform 11"/>
          <p:cNvSpPr>
            <a:spLocks/>
          </p:cNvSpPr>
          <p:nvPr/>
        </p:nvSpPr>
        <p:spPr bwMode="auto">
          <a:xfrm>
            <a:off x="2247900" y="1765300"/>
            <a:ext cx="576263" cy="1135063"/>
          </a:xfrm>
          <a:custGeom>
            <a:avLst/>
            <a:gdLst>
              <a:gd name="T0" fmla="*/ 499 w 907"/>
              <a:gd name="T1" fmla="*/ 5 h 1789"/>
              <a:gd name="T2" fmla="*/ 590 w 907"/>
              <a:gd name="T3" fmla="*/ 38 h 1789"/>
              <a:gd name="T4" fmla="*/ 672 w 907"/>
              <a:gd name="T5" fmla="*/ 105 h 1789"/>
              <a:gd name="T6" fmla="*/ 744 w 907"/>
              <a:gd name="T7" fmla="*/ 201 h 1789"/>
              <a:gd name="T8" fmla="*/ 806 w 907"/>
              <a:gd name="T9" fmla="*/ 326 h 1789"/>
              <a:gd name="T10" fmla="*/ 854 w 907"/>
              <a:gd name="T11" fmla="*/ 465 h 1789"/>
              <a:gd name="T12" fmla="*/ 888 w 907"/>
              <a:gd name="T13" fmla="*/ 628 h 1789"/>
              <a:gd name="T14" fmla="*/ 907 w 907"/>
              <a:gd name="T15" fmla="*/ 801 h 1789"/>
              <a:gd name="T16" fmla="*/ 907 w 907"/>
              <a:gd name="T17" fmla="*/ 983 h 1789"/>
              <a:gd name="T18" fmla="*/ 888 w 907"/>
              <a:gd name="T19" fmla="*/ 1161 h 1789"/>
              <a:gd name="T20" fmla="*/ 854 w 907"/>
              <a:gd name="T21" fmla="*/ 1319 h 1789"/>
              <a:gd name="T22" fmla="*/ 806 w 907"/>
              <a:gd name="T23" fmla="*/ 1463 h 1789"/>
              <a:gd name="T24" fmla="*/ 744 w 907"/>
              <a:gd name="T25" fmla="*/ 1583 h 1789"/>
              <a:gd name="T26" fmla="*/ 672 w 907"/>
              <a:gd name="T27" fmla="*/ 1684 h 1789"/>
              <a:gd name="T28" fmla="*/ 590 w 907"/>
              <a:gd name="T29" fmla="*/ 1751 h 1789"/>
              <a:gd name="T30" fmla="*/ 499 w 907"/>
              <a:gd name="T31" fmla="*/ 1784 h 1789"/>
              <a:gd name="T32" fmla="*/ 408 w 907"/>
              <a:gd name="T33" fmla="*/ 1784 h 1789"/>
              <a:gd name="T34" fmla="*/ 317 w 907"/>
              <a:gd name="T35" fmla="*/ 1751 h 1789"/>
              <a:gd name="T36" fmla="*/ 235 w 907"/>
              <a:gd name="T37" fmla="*/ 1684 h 1789"/>
              <a:gd name="T38" fmla="*/ 163 w 907"/>
              <a:gd name="T39" fmla="*/ 1583 h 1789"/>
              <a:gd name="T40" fmla="*/ 101 w 907"/>
              <a:gd name="T41" fmla="*/ 1463 h 1789"/>
              <a:gd name="T42" fmla="*/ 53 w 907"/>
              <a:gd name="T43" fmla="*/ 1319 h 1789"/>
              <a:gd name="T44" fmla="*/ 19 w 907"/>
              <a:gd name="T45" fmla="*/ 1161 h 1789"/>
              <a:gd name="T46" fmla="*/ 0 w 907"/>
              <a:gd name="T47" fmla="*/ 983 h 1789"/>
              <a:gd name="T48" fmla="*/ 0 w 907"/>
              <a:gd name="T49" fmla="*/ 801 h 1789"/>
              <a:gd name="T50" fmla="*/ 19 w 907"/>
              <a:gd name="T51" fmla="*/ 628 h 1789"/>
              <a:gd name="T52" fmla="*/ 53 w 907"/>
              <a:gd name="T53" fmla="*/ 465 h 1789"/>
              <a:gd name="T54" fmla="*/ 101 w 907"/>
              <a:gd name="T55" fmla="*/ 326 h 1789"/>
              <a:gd name="T56" fmla="*/ 163 w 907"/>
              <a:gd name="T57" fmla="*/ 201 h 1789"/>
              <a:gd name="T58" fmla="*/ 235 w 907"/>
              <a:gd name="T59" fmla="*/ 105 h 1789"/>
              <a:gd name="T60" fmla="*/ 317 w 907"/>
              <a:gd name="T61" fmla="*/ 38 h 1789"/>
              <a:gd name="T62" fmla="*/ 408 w 907"/>
              <a:gd name="T63" fmla="*/ 5 h 17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07" h="1789">
                <a:moveTo>
                  <a:pt x="456" y="0"/>
                </a:moveTo>
                <a:lnTo>
                  <a:pt x="499" y="5"/>
                </a:lnTo>
                <a:lnTo>
                  <a:pt x="547" y="14"/>
                </a:lnTo>
                <a:lnTo>
                  <a:pt x="590" y="38"/>
                </a:lnTo>
                <a:lnTo>
                  <a:pt x="629" y="67"/>
                </a:lnTo>
                <a:lnTo>
                  <a:pt x="672" y="105"/>
                </a:lnTo>
                <a:lnTo>
                  <a:pt x="705" y="153"/>
                </a:lnTo>
                <a:lnTo>
                  <a:pt x="744" y="201"/>
                </a:lnTo>
                <a:lnTo>
                  <a:pt x="777" y="259"/>
                </a:lnTo>
                <a:lnTo>
                  <a:pt x="806" y="326"/>
                </a:lnTo>
                <a:lnTo>
                  <a:pt x="830" y="393"/>
                </a:lnTo>
                <a:lnTo>
                  <a:pt x="854" y="465"/>
                </a:lnTo>
                <a:lnTo>
                  <a:pt x="873" y="547"/>
                </a:lnTo>
                <a:lnTo>
                  <a:pt x="888" y="628"/>
                </a:lnTo>
                <a:lnTo>
                  <a:pt x="897" y="715"/>
                </a:lnTo>
                <a:lnTo>
                  <a:pt x="907" y="801"/>
                </a:lnTo>
                <a:lnTo>
                  <a:pt x="907" y="892"/>
                </a:lnTo>
                <a:lnTo>
                  <a:pt x="907" y="983"/>
                </a:lnTo>
                <a:lnTo>
                  <a:pt x="897" y="1074"/>
                </a:lnTo>
                <a:lnTo>
                  <a:pt x="888" y="1161"/>
                </a:lnTo>
                <a:lnTo>
                  <a:pt x="873" y="1242"/>
                </a:lnTo>
                <a:lnTo>
                  <a:pt x="854" y="1319"/>
                </a:lnTo>
                <a:lnTo>
                  <a:pt x="830" y="1396"/>
                </a:lnTo>
                <a:lnTo>
                  <a:pt x="806" y="1463"/>
                </a:lnTo>
                <a:lnTo>
                  <a:pt x="777" y="1525"/>
                </a:lnTo>
                <a:lnTo>
                  <a:pt x="744" y="1583"/>
                </a:lnTo>
                <a:lnTo>
                  <a:pt x="705" y="1636"/>
                </a:lnTo>
                <a:lnTo>
                  <a:pt x="672" y="1684"/>
                </a:lnTo>
                <a:lnTo>
                  <a:pt x="629" y="1717"/>
                </a:lnTo>
                <a:lnTo>
                  <a:pt x="590" y="1751"/>
                </a:lnTo>
                <a:lnTo>
                  <a:pt x="547" y="1770"/>
                </a:lnTo>
                <a:lnTo>
                  <a:pt x="499" y="1784"/>
                </a:lnTo>
                <a:lnTo>
                  <a:pt x="456" y="1789"/>
                </a:lnTo>
                <a:lnTo>
                  <a:pt x="408" y="1784"/>
                </a:lnTo>
                <a:lnTo>
                  <a:pt x="360" y="1770"/>
                </a:lnTo>
                <a:lnTo>
                  <a:pt x="317" y="1751"/>
                </a:lnTo>
                <a:lnTo>
                  <a:pt x="278" y="1717"/>
                </a:lnTo>
                <a:lnTo>
                  <a:pt x="235" y="1684"/>
                </a:lnTo>
                <a:lnTo>
                  <a:pt x="202" y="1636"/>
                </a:lnTo>
                <a:lnTo>
                  <a:pt x="163" y="1583"/>
                </a:lnTo>
                <a:lnTo>
                  <a:pt x="135" y="1525"/>
                </a:lnTo>
                <a:lnTo>
                  <a:pt x="101" y="1463"/>
                </a:lnTo>
                <a:lnTo>
                  <a:pt x="77" y="1396"/>
                </a:lnTo>
                <a:lnTo>
                  <a:pt x="53" y="1319"/>
                </a:lnTo>
                <a:lnTo>
                  <a:pt x="34" y="1242"/>
                </a:lnTo>
                <a:lnTo>
                  <a:pt x="19" y="1161"/>
                </a:lnTo>
                <a:lnTo>
                  <a:pt x="10" y="1074"/>
                </a:lnTo>
                <a:lnTo>
                  <a:pt x="0" y="983"/>
                </a:lnTo>
                <a:lnTo>
                  <a:pt x="0" y="892"/>
                </a:lnTo>
                <a:lnTo>
                  <a:pt x="0" y="801"/>
                </a:lnTo>
                <a:lnTo>
                  <a:pt x="10" y="715"/>
                </a:lnTo>
                <a:lnTo>
                  <a:pt x="19" y="628"/>
                </a:lnTo>
                <a:lnTo>
                  <a:pt x="34" y="547"/>
                </a:lnTo>
                <a:lnTo>
                  <a:pt x="53" y="465"/>
                </a:lnTo>
                <a:lnTo>
                  <a:pt x="77" y="393"/>
                </a:lnTo>
                <a:lnTo>
                  <a:pt x="101" y="326"/>
                </a:lnTo>
                <a:lnTo>
                  <a:pt x="135" y="259"/>
                </a:lnTo>
                <a:lnTo>
                  <a:pt x="163" y="201"/>
                </a:lnTo>
                <a:lnTo>
                  <a:pt x="202" y="153"/>
                </a:lnTo>
                <a:lnTo>
                  <a:pt x="235" y="105"/>
                </a:lnTo>
                <a:lnTo>
                  <a:pt x="278" y="67"/>
                </a:lnTo>
                <a:lnTo>
                  <a:pt x="317" y="38"/>
                </a:lnTo>
                <a:lnTo>
                  <a:pt x="360" y="14"/>
                </a:lnTo>
                <a:lnTo>
                  <a:pt x="408" y="5"/>
                </a:lnTo>
                <a:lnTo>
                  <a:pt x="456" y="0"/>
                </a:lnTo>
              </a:path>
            </a:pathLst>
          </a:custGeom>
          <a:solidFill>
            <a:srgbClr val="FF0000">
              <a:alpha val="5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3335560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Нейронные сети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ru-RU" dirty="0" smtClean="0"/>
              <a:t>Нейронная сеть – техническое средство, обеспечивающее любую форму поведения.</a:t>
            </a:r>
          </a:p>
          <a:p>
            <a:pPr>
              <a:buNone/>
            </a:pPr>
            <a:endParaRPr lang="ru-RU" dirty="0" smtClean="0"/>
          </a:p>
          <a:p>
            <a:r>
              <a:rPr lang="ru-RU" dirty="0" smtClean="0"/>
              <a:t>Модульная сеть – состоит из формализованных нейронов, которые можно рассматривать как некие логические функции.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xmlns="" val="24549380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4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6595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6596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6597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6598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6599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6600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6601" name="Freeform 9"/>
          <p:cNvSpPr>
            <a:spLocks/>
          </p:cNvSpPr>
          <p:nvPr/>
        </p:nvSpPr>
        <p:spPr bwMode="auto">
          <a:xfrm>
            <a:off x="27432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6602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4474570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18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7619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7620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7621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7622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7623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7624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7625" name="Freeform 9"/>
          <p:cNvSpPr>
            <a:spLocks/>
          </p:cNvSpPr>
          <p:nvPr/>
        </p:nvSpPr>
        <p:spPr bwMode="auto">
          <a:xfrm>
            <a:off x="2981325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7626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19707201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8643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8644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8645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8646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8647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8648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8649" name="Freeform 9"/>
          <p:cNvSpPr>
            <a:spLocks/>
          </p:cNvSpPr>
          <p:nvPr/>
        </p:nvSpPr>
        <p:spPr bwMode="auto">
          <a:xfrm>
            <a:off x="3286125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8650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4234445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6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9667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9668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9669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9670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9671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9672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9673" name="Freeform 9"/>
          <p:cNvSpPr>
            <a:spLocks/>
          </p:cNvSpPr>
          <p:nvPr/>
        </p:nvSpPr>
        <p:spPr bwMode="auto">
          <a:xfrm>
            <a:off x="35814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9674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41128600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690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0691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0692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0693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0694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0695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0696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0697" name="Freeform 9"/>
          <p:cNvSpPr>
            <a:spLocks/>
          </p:cNvSpPr>
          <p:nvPr/>
        </p:nvSpPr>
        <p:spPr bwMode="auto">
          <a:xfrm>
            <a:off x="38862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0698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955764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14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1715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1716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1717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1718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1719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1720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1721" name="Freeform 9"/>
          <p:cNvSpPr>
            <a:spLocks/>
          </p:cNvSpPr>
          <p:nvPr/>
        </p:nvSpPr>
        <p:spPr bwMode="auto">
          <a:xfrm>
            <a:off x="41783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1722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5357593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2739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2740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2741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2742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2743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2744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2745" name="Freeform 9"/>
          <p:cNvSpPr>
            <a:spLocks/>
          </p:cNvSpPr>
          <p:nvPr/>
        </p:nvSpPr>
        <p:spPr bwMode="auto">
          <a:xfrm>
            <a:off x="44577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2746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035042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62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3763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3764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3765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3766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3767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3768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3769" name="Freeform 9"/>
          <p:cNvSpPr>
            <a:spLocks/>
          </p:cNvSpPr>
          <p:nvPr/>
        </p:nvSpPr>
        <p:spPr bwMode="auto">
          <a:xfrm>
            <a:off x="47879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3770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4115947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86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4787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4788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4789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4790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4791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4792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4793" name="Line 9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4794" name="Oval 10"/>
          <p:cNvSpPr>
            <a:spLocks noChangeArrowheads="1"/>
          </p:cNvSpPr>
          <p:nvPr/>
        </p:nvSpPr>
        <p:spPr bwMode="auto">
          <a:xfrm>
            <a:off x="5295900" y="3441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4795" name="Oval 11"/>
          <p:cNvSpPr>
            <a:spLocks noChangeArrowheads="1"/>
          </p:cNvSpPr>
          <p:nvPr/>
        </p:nvSpPr>
        <p:spPr bwMode="auto">
          <a:xfrm>
            <a:off x="5335588" y="32512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4796" name="Oval 12"/>
          <p:cNvSpPr>
            <a:spLocks noChangeArrowheads="1"/>
          </p:cNvSpPr>
          <p:nvPr/>
        </p:nvSpPr>
        <p:spPr bwMode="auto">
          <a:xfrm>
            <a:off x="5295900" y="31369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4797" name="Oval 13"/>
          <p:cNvSpPr>
            <a:spLocks noChangeArrowheads="1"/>
          </p:cNvSpPr>
          <p:nvPr/>
        </p:nvSpPr>
        <p:spPr bwMode="auto">
          <a:xfrm>
            <a:off x="5295900" y="33401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4798" name="Freeform 14"/>
          <p:cNvSpPr>
            <a:spLocks/>
          </p:cNvSpPr>
          <p:nvPr/>
        </p:nvSpPr>
        <p:spPr bwMode="auto">
          <a:xfrm>
            <a:off x="5118100" y="3149600"/>
            <a:ext cx="185738" cy="333375"/>
          </a:xfrm>
          <a:custGeom>
            <a:avLst/>
            <a:gdLst>
              <a:gd name="T0" fmla="*/ 0 w 293"/>
              <a:gd name="T1" fmla="*/ 318 h 525"/>
              <a:gd name="T2" fmla="*/ 0 w 293"/>
              <a:gd name="T3" fmla="*/ 207 h 525"/>
              <a:gd name="T4" fmla="*/ 35 w 293"/>
              <a:gd name="T5" fmla="*/ 145 h 525"/>
              <a:gd name="T6" fmla="*/ 35 w 293"/>
              <a:gd name="T7" fmla="*/ 116 h 525"/>
              <a:gd name="T8" fmla="*/ 35 w 293"/>
              <a:gd name="T9" fmla="*/ 92 h 525"/>
              <a:gd name="T10" fmla="*/ 64 w 293"/>
              <a:gd name="T11" fmla="*/ 63 h 525"/>
              <a:gd name="T12" fmla="*/ 83 w 293"/>
              <a:gd name="T13" fmla="*/ 34 h 525"/>
              <a:gd name="T14" fmla="*/ 117 w 293"/>
              <a:gd name="T15" fmla="*/ 0 h 525"/>
              <a:gd name="T16" fmla="*/ 147 w 293"/>
              <a:gd name="T17" fmla="*/ 0 h 525"/>
              <a:gd name="T18" fmla="*/ 176 w 293"/>
              <a:gd name="T19" fmla="*/ 0 h 525"/>
              <a:gd name="T20" fmla="*/ 205 w 293"/>
              <a:gd name="T21" fmla="*/ 0 h 525"/>
              <a:gd name="T22" fmla="*/ 229 w 293"/>
              <a:gd name="T23" fmla="*/ 34 h 525"/>
              <a:gd name="T24" fmla="*/ 229 w 293"/>
              <a:gd name="T25" fmla="*/ 63 h 525"/>
              <a:gd name="T26" fmla="*/ 258 w 293"/>
              <a:gd name="T27" fmla="*/ 63 h 525"/>
              <a:gd name="T28" fmla="*/ 258 w 293"/>
              <a:gd name="T29" fmla="*/ 92 h 525"/>
              <a:gd name="T30" fmla="*/ 258 w 293"/>
              <a:gd name="T31" fmla="*/ 116 h 525"/>
              <a:gd name="T32" fmla="*/ 293 w 293"/>
              <a:gd name="T33" fmla="*/ 116 h 525"/>
              <a:gd name="T34" fmla="*/ 293 w 293"/>
              <a:gd name="T35" fmla="*/ 145 h 525"/>
              <a:gd name="T36" fmla="*/ 293 w 293"/>
              <a:gd name="T37" fmla="*/ 173 h 525"/>
              <a:gd name="T38" fmla="*/ 293 w 293"/>
              <a:gd name="T39" fmla="*/ 207 h 525"/>
              <a:gd name="T40" fmla="*/ 293 w 293"/>
              <a:gd name="T41" fmla="*/ 236 h 525"/>
              <a:gd name="T42" fmla="*/ 293 w 293"/>
              <a:gd name="T43" fmla="*/ 265 h 525"/>
              <a:gd name="T44" fmla="*/ 293 w 293"/>
              <a:gd name="T45" fmla="*/ 289 h 525"/>
              <a:gd name="T46" fmla="*/ 293 w 293"/>
              <a:gd name="T47" fmla="*/ 318 h 525"/>
              <a:gd name="T48" fmla="*/ 293 w 293"/>
              <a:gd name="T49" fmla="*/ 352 h 525"/>
              <a:gd name="T50" fmla="*/ 293 w 293"/>
              <a:gd name="T51" fmla="*/ 380 h 525"/>
              <a:gd name="T52" fmla="*/ 258 w 293"/>
              <a:gd name="T53" fmla="*/ 380 h 525"/>
              <a:gd name="T54" fmla="*/ 258 w 293"/>
              <a:gd name="T55" fmla="*/ 409 h 525"/>
              <a:gd name="T56" fmla="*/ 258 w 293"/>
              <a:gd name="T57" fmla="*/ 433 h 525"/>
              <a:gd name="T58" fmla="*/ 229 w 293"/>
              <a:gd name="T59" fmla="*/ 462 h 525"/>
              <a:gd name="T60" fmla="*/ 229 w 293"/>
              <a:gd name="T61" fmla="*/ 491 h 525"/>
              <a:gd name="T62" fmla="*/ 205 w 293"/>
              <a:gd name="T63" fmla="*/ 491 h 525"/>
              <a:gd name="T64" fmla="*/ 205 w 293"/>
              <a:gd name="T65" fmla="*/ 525 h 525"/>
              <a:gd name="T66" fmla="*/ 176 w 293"/>
              <a:gd name="T67" fmla="*/ 525 h 525"/>
              <a:gd name="T68" fmla="*/ 147 w 293"/>
              <a:gd name="T69" fmla="*/ 525 h 525"/>
              <a:gd name="T70" fmla="*/ 117 w 293"/>
              <a:gd name="T71" fmla="*/ 525 h 525"/>
              <a:gd name="T72" fmla="*/ 117 w 293"/>
              <a:gd name="T73" fmla="*/ 491 h 525"/>
              <a:gd name="T74" fmla="*/ 83 w 293"/>
              <a:gd name="T75" fmla="*/ 491 h 525"/>
              <a:gd name="T76" fmla="*/ 64 w 293"/>
              <a:gd name="T77" fmla="*/ 462 h 525"/>
              <a:gd name="T78" fmla="*/ 35 w 293"/>
              <a:gd name="T79" fmla="*/ 433 h 525"/>
              <a:gd name="T80" fmla="*/ 35 w 293"/>
              <a:gd name="T81" fmla="*/ 409 h 525"/>
              <a:gd name="T82" fmla="*/ 35 w 293"/>
              <a:gd name="T83" fmla="*/ 380 h 525"/>
              <a:gd name="T84" fmla="*/ 0 w 293"/>
              <a:gd name="T85" fmla="*/ 318 h 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93" h="525">
                <a:moveTo>
                  <a:pt x="0" y="318"/>
                </a:moveTo>
                <a:lnTo>
                  <a:pt x="0" y="207"/>
                </a:lnTo>
                <a:lnTo>
                  <a:pt x="35" y="145"/>
                </a:lnTo>
                <a:lnTo>
                  <a:pt x="35" y="116"/>
                </a:lnTo>
                <a:lnTo>
                  <a:pt x="35" y="92"/>
                </a:lnTo>
                <a:lnTo>
                  <a:pt x="64" y="63"/>
                </a:lnTo>
                <a:lnTo>
                  <a:pt x="83" y="34"/>
                </a:lnTo>
                <a:lnTo>
                  <a:pt x="117" y="0"/>
                </a:lnTo>
                <a:lnTo>
                  <a:pt x="147" y="0"/>
                </a:lnTo>
                <a:lnTo>
                  <a:pt x="176" y="0"/>
                </a:lnTo>
                <a:lnTo>
                  <a:pt x="205" y="0"/>
                </a:lnTo>
                <a:lnTo>
                  <a:pt x="229" y="34"/>
                </a:lnTo>
                <a:lnTo>
                  <a:pt x="229" y="63"/>
                </a:lnTo>
                <a:lnTo>
                  <a:pt x="258" y="63"/>
                </a:lnTo>
                <a:lnTo>
                  <a:pt x="258" y="92"/>
                </a:lnTo>
                <a:lnTo>
                  <a:pt x="258" y="116"/>
                </a:lnTo>
                <a:lnTo>
                  <a:pt x="293" y="116"/>
                </a:lnTo>
                <a:lnTo>
                  <a:pt x="293" y="145"/>
                </a:lnTo>
                <a:lnTo>
                  <a:pt x="293" y="173"/>
                </a:lnTo>
                <a:lnTo>
                  <a:pt x="293" y="207"/>
                </a:lnTo>
                <a:lnTo>
                  <a:pt x="293" y="236"/>
                </a:lnTo>
                <a:lnTo>
                  <a:pt x="293" y="265"/>
                </a:lnTo>
                <a:lnTo>
                  <a:pt x="293" y="289"/>
                </a:lnTo>
                <a:lnTo>
                  <a:pt x="293" y="318"/>
                </a:lnTo>
                <a:lnTo>
                  <a:pt x="293" y="352"/>
                </a:lnTo>
                <a:lnTo>
                  <a:pt x="293" y="380"/>
                </a:lnTo>
                <a:lnTo>
                  <a:pt x="258" y="380"/>
                </a:lnTo>
                <a:lnTo>
                  <a:pt x="258" y="409"/>
                </a:lnTo>
                <a:lnTo>
                  <a:pt x="258" y="433"/>
                </a:lnTo>
                <a:lnTo>
                  <a:pt x="229" y="462"/>
                </a:lnTo>
                <a:lnTo>
                  <a:pt x="229" y="491"/>
                </a:lnTo>
                <a:lnTo>
                  <a:pt x="205" y="491"/>
                </a:lnTo>
                <a:lnTo>
                  <a:pt x="205" y="525"/>
                </a:lnTo>
                <a:lnTo>
                  <a:pt x="176" y="525"/>
                </a:lnTo>
                <a:lnTo>
                  <a:pt x="147" y="525"/>
                </a:lnTo>
                <a:lnTo>
                  <a:pt x="117" y="525"/>
                </a:lnTo>
                <a:lnTo>
                  <a:pt x="117" y="491"/>
                </a:lnTo>
                <a:lnTo>
                  <a:pt x="83" y="491"/>
                </a:lnTo>
                <a:lnTo>
                  <a:pt x="64" y="462"/>
                </a:lnTo>
                <a:lnTo>
                  <a:pt x="35" y="433"/>
                </a:lnTo>
                <a:lnTo>
                  <a:pt x="35" y="409"/>
                </a:lnTo>
                <a:lnTo>
                  <a:pt x="35" y="380"/>
                </a:lnTo>
                <a:lnTo>
                  <a:pt x="0" y="3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4799" name="Text Box 15"/>
          <p:cNvSpPr txBox="1">
            <a:spLocks noChangeArrowheads="1"/>
          </p:cNvSpPr>
          <p:nvPr/>
        </p:nvSpPr>
        <p:spPr bwMode="auto">
          <a:xfrm>
            <a:off x="4495800" y="762000"/>
            <a:ext cx="38100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pl-PL" sz="2800" b="1"/>
              <a:t>Release of neurotransmitter</a:t>
            </a:r>
          </a:p>
        </p:txBody>
      </p:sp>
      <p:sp>
        <p:nvSpPr>
          <p:cNvPr id="374800" name="Freeform 16"/>
          <p:cNvSpPr>
            <a:spLocks/>
          </p:cNvSpPr>
          <p:nvPr/>
        </p:nvSpPr>
        <p:spPr bwMode="auto">
          <a:xfrm>
            <a:off x="5029200" y="2133600"/>
            <a:ext cx="779463" cy="914400"/>
          </a:xfrm>
          <a:custGeom>
            <a:avLst/>
            <a:gdLst>
              <a:gd name="T0" fmla="*/ 491 w 491"/>
              <a:gd name="T1" fmla="*/ 0 h 576"/>
              <a:gd name="T2" fmla="*/ 67 w 491"/>
              <a:gd name="T3" fmla="*/ 312 h 576"/>
              <a:gd name="T4" fmla="*/ 115 w 491"/>
              <a:gd name="T5" fmla="*/ 512 h 576"/>
              <a:gd name="T6" fmla="*/ 155 w 491"/>
              <a:gd name="T7" fmla="*/ 576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91" h="576">
                <a:moveTo>
                  <a:pt x="491" y="0"/>
                </a:moveTo>
                <a:cubicBezTo>
                  <a:pt x="420" y="52"/>
                  <a:pt x="130" y="227"/>
                  <a:pt x="67" y="312"/>
                </a:cubicBezTo>
                <a:cubicBezTo>
                  <a:pt x="0" y="391"/>
                  <a:pt x="100" y="468"/>
                  <a:pt x="115" y="512"/>
                </a:cubicBezTo>
                <a:cubicBezTo>
                  <a:pt x="130" y="556"/>
                  <a:pt x="147" y="563"/>
                  <a:pt x="155" y="576"/>
                </a:cubicBezTo>
              </a:path>
            </a:pathLst>
          </a:custGeom>
          <a:noFill/>
          <a:ln w="38100" cap="flat" cmpd="sng">
            <a:solidFill>
              <a:srgbClr val="00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7536256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10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5811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5812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5813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5814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5815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5816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5817" name="Line 9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5818" name="Oval 10"/>
          <p:cNvSpPr>
            <a:spLocks noChangeArrowheads="1"/>
          </p:cNvSpPr>
          <p:nvPr/>
        </p:nvSpPr>
        <p:spPr bwMode="auto">
          <a:xfrm>
            <a:off x="5295900" y="3441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5819" name="Oval 11"/>
          <p:cNvSpPr>
            <a:spLocks noChangeArrowheads="1"/>
          </p:cNvSpPr>
          <p:nvPr/>
        </p:nvSpPr>
        <p:spPr bwMode="auto">
          <a:xfrm>
            <a:off x="5335588" y="32512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5820" name="Oval 12"/>
          <p:cNvSpPr>
            <a:spLocks noChangeArrowheads="1"/>
          </p:cNvSpPr>
          <p:nvPr/>
        </p:nvSpPr>
        <p:spPr bwMode="auto">
          <a:xfrm>
            <a:off x="5295900" y="31369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5821" name="Oval 13"/>
          <p:cNvSpPr>
            <a:spLocks noChangeArrowheads="1"/>
          </p:cNvSpPr>
          <p:nvPr/>
        </p:nvSpPr>
        <p:spPr bwMode="auto">
          <a:xfrm>
            <a:off x="5295900" y="33401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5822" name="Freeform 14"/>
          <p:cNvSpPr>
            <a:spLocks/>
          </p:cNvSpPr>
          <p:nvPr/>
        </p:nvSpPr>
        <p:spPr bwMode="auto">
          <a:xfrm>
            <a:off x="5118100" y="3149600"/>
            <a:ext cx="185738" cy="333375"/>
          </a:xfrm>
          <a:custGeom>
            <a:avLst/>
            <a:gdLst>
              <a:gd name="T0" fmla="*/ 0 w 293"/>
              <a:gd name="T1" fmla="*/ 318 h 525"/>
              <a:gd name="T2" fmla="*/ 0 w 293"/>
              <a:gd name="T3" fmla="*/ 207 h 525"/>
              <a:gd name="T4" fmla="*/ 35 w 293"/>
              <a:gd name="T5" fmla="*/ 145 h 525"/>
              <a:gd name="T6" fmla="*/ 35 w 293"/>
              <a:gd name="T7" fmla="*/ 116 h 525"/>
              <a:gd name="T8" fmla="*/ 35 w 293"/>
              <a:gd name="T9" fmla="*/ 92 h 525"/>
              <a:gd name="T10" fmla="*/ 64 w 293"/>
              <a:gd name="T11" fmla="*/ 63 h 525"/>
              <a:gd name="T12" fmla="*/ 83 w 293"/>
              <a:gd name="T13" fmla="*/ 34 h 525"/>
              <a:gd name="T14" fmla="*/ 117 w 293"/>
              <a:gd name="T15" fmla="*/ 0 h 525"/>
              <a:gd name="T16" fmla="*/ 147 w 293"/>
              <a:gd name="T17" fmla="*/ 0 h 525"/>
              <a:gd name="T18" fmla="*/ 176 w 293"/>
              <a:gd name="T19" fmla="*/ 0 h 525"/>
              <a:gd name="T20" fmla="*/ 205 w 293"/>
              <a:gd name="T21" fmla="*/ 0 h 525"/>
              <a:gd name="T22" fmla="*/ 229 w 293"/>
              <a:gd name="T23" fmla="*/ 34 h 525"/>
              <a:gd name="T24" fmla="*/ 229 w 293"/>
              <a:gd name="T25" fmla="*/ 63 h 525"/>
              <a:gd name="T26" fmla="*/ 258 w 293"/>
              <a:gd name="T27" fmla="*/ 63 h 525"/>
              <a:gd name="T28" fmla="*/ 258 w 293"/>
              <a:gd name="T29" fmla="*/ 92 h 525"/>
              <a:gd name="T30" fmla="*/ 258 w 293"/>
              <a:gd name="T31" fmla="*/ 116 h 525"/>
              <a:gd name="T32" fmla="*/ 293 w 293"/>
              <a:gd name="T33" fmla="*/ 116 h 525"/>
              <a:gd name="T34" fmla="*/ 293 w 293"/>
              <a:gd name="T35" fmla="*/ 145 h 525"/>
              <a:gd name="T36" fmla="*/ 293 w 293"/>
              <a:gd name="T37" fmla="*/ 173 h 525"/>
              <a:gd name="T38" fmla="*/ 293 w 293"/>
              <a:gd name="T39" fmla="*/ 207 h 525"/>
              <a:gd name="T40" fmla="*/ 293 w 293"/>
              <a:gd name="T41" fmla="*/ 236 h 525"/>
              <a:gd name="T42" fmla="*/ 293 w 293"/>
              <a:gd name="T43" fmla="*/ 265 h 525"/>
              <a:gd name="T44" fmla="*/ 293 w 293"/>
              <a:gd name="T45" fmla="*/ 289 h 525"/>
              <a:gd name="T46" fmla="*/ 293 w 293"/>
              <a:gd name="T47" fmla="*/ 318 h 525"/>
              <a:gd name="T48" fmla="*/ 293 w 293"/>
              <a:gd name="T49" fmla="*/ 352 h 525"/>
              <a:gd name="T50" fmla="*/ 293 w 293"/>
              <a:gd name="T51" fmla="*/ 380 h 525"/>
              <a:gd name="T52" fmla="*/ 258 w 293"/>
              <a:gd name="T53" fmla="*/ 380 h 525"/>
              <a:gd name="T54" fmla="*/ 258 w 293"/>
              <a:gd name="T55" fmla="*/ 409 h 525"/>
              <a:gd name="T56" fmla="*/ 258 w 293"/>
              <a:gd name="T57" fmla="*/ 433 h 525"/>
              <a:gd name="T58" fmla="*/ 229 w 293"/>
              <a:gd name="T59" fmla="*/ 462 h 525"/>
              <a:gd name="T60" fmla="*/ 229 w 293"/>
              <a:gd name="T61" fmla="*/ 491 h 525"/>
              <a:gd name="T62" fmla="*/ 205 w 293"/>
              <a:gd name="T63" fmla="*/ 491 h 525"/>
              <a:gd name="T64" fmla="*/ 205 w 293"/>
              <a:gd name="T65" fmla="*/ 525 h 525"/>
              <a:gd name="T66" fmla="*/ 176 w 293"/>
              <a:gd name="T67" fmla="*/ 525 h 525"/>
              <a:gd name="T68" fmla="*/ 147 w 293"/>
              <a:gd name="T69" fmla="*/ 525 h 525"/>
              <a:gd name="T70" fmla="*/ 117 w 293"/>
              <a:gd name="T71" fmla="*/ 525 h 525"/>
              <a:gd name="T72" fmla="*/ 117 w 293"/>
              <a:gd name="T73" fmla="*/ 491 h 525"/>
              <a:gd name="T74" fmla="*/ 83 w 293"/>
              <a:gd name="T75" fmla="*/ 491 h 525"/>
              <a:gd name="T76" fmla="*/ 64 w 293"/>
              <a:gd name="T77" fmla="*/ 462 h 525"/>
              <a:gd name="T78" fmla="*/ 35 w 293"/>
              <a:gd name="T79" fmla="*/ 433 h 525"/>
              <a:gd name="T80" fmla="*/ 35 w 293"/>
              <a:gd name="T81" fmla="*/ 409 h 525"/>
              <a:gd name="T82" fmla="*/ 35 w 293"/>
              <a:gd name="T83" fmla="*/ 380 h 525"/>
              <a:gd name="T84" fmla="*/ 0 w 293"/>
              <a:gd name="T85" fmla="*/ 318 h 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93" h="525">
                <a:moveTo>
                  <a:pt x="0" y="318"/>
                </a:moveTo>
                <a:lnTo>
                  <a:pt x="0" y="207"/>
                </a:lnTo>
                <a:lnTo>
                  <a:pt x="35" y="145"/>
                </a:lnTo>
                <a:lnTo>
                  <a:pt x="35" y="116"/>
                </a:lnTo>
                <a:lnTo>
                  <a:pt x="35" y="92"/>
                </a:lnTo>
                <a:lnTo>
                  <a:pt x="64" y="63"/>
                </a:lnTo>
                <a:lnTo>
                  <a:pt x="83" y="34"/>
                </a:lnTo>
                <a:lnTo>
                  <a:pt x="117" y="0"/>
                </a:lnTo>
                <a:lnTo>
                  <a:pt x="147" y="0"/>
                </a:lnTo>
                <a:lnTo>
                  <a:pt x="176" y="0"/>
                </a:lnTo>
                <a:lnTo>
                  <a:pt x="205" y="0"/>
                </a:lnTo>
                <a:lnTo>
                  <a:pt x="229" y="34"/>
                </a:lnTo>
                <a:lnTo>
                  <a:pt x="229" y="63"/>
                </a:lnTo>
                <a:lnTo>
                  <a:pt x="258" y="63"/>
                </a:lnTo>
                <a:lnTo>
                  <a:pt x="258" y="92"/>
                </a:lnTo>
                <a:lnTo>
                  <a:pt x="258" y="116"/>
                </a:lnTo>
                <a:lnTo>
                  <a:pt x="293" y="116"/>
                </a:lnTo>
                <a:lnTo>
                  <a:pt x="293" y="145"/>
                </a:lnTo>
                <a:lnTo>
                  <a:pt x="293" y="173"/>
                </a:lnTo>
                <a:lnTo>
                  <a:pt x="293" y="207"/>
                </a:lnTo>
                <a:lnTo>
                  <a:pt x="293" y="236"/>
                </a:lnTo>
                <a:lnTo>
                  <a:pt x="293" y="265"/>
                </a:lnTo>
                <a:lnTo>
                  <a:pt x="293" y="289"/>
                </a:lnTo>
                <a:lnTo>
                  <a:pt x="293" y="318"/>
                </a:lnTo>
                <a:lnTo>
                  <a:pt x="293" y="352"/>
                </a:lnTo>
                <a:lnTo>
                  <a:pt x="293" y="380"/>
                </a:lnTo>
                <a:lnTo>
                  <a:pt x="258" y="380"/>
                </a:lnTo>
                <a:lnTo>
                  <a:pt x="258" y="409"/>
                </a:lnTo>
                <a:lnTo>
                  <a:pt x="258" y="433"/>
                </a:lnTo>
                <a:lnTo>
                  <a:pt x="229" y="462"/>
                </a:lnTo>
                <a:lnTo>
                  <a:pt x="229" y="491"/>
                </a:lnTo>
                <a:lnTo>
                  <a:pt x="205" y="491"/>
                </a:lnTo>
                <a:lnTo>
                  <a:pt x="205" y="525"/>
                </a:lnTo>
                <a:lnTo>
                  <a:pt x="176" y="525"/>
                </a:lnTo>
                <a:lnTo>
                  <a:pt x="147" y="525"/>
                </a:lnTo>
                <a:lnTo>
                  <a:pt x="117" y="525"/>
                </a:lnTo>
                <a:lnTo>
                  <a:pt x="117" y="491"/>
                </a:lnTo>
                <a:lnTo>
                  <a:pt x="83" y="491"/>
                </a:lnTo>
                <a:lnTo>
                  <a:pt x="64" y="462"/>
                </a:lnTo>
                <a:lnTo>
                  <a:pt x="35" y="433"/>
                </a:lnTo>
                <a:lnTo>
                  <a:pt x="35" y="409"/>
                </a:lnTo>
                <a:lnTo>
                  <a:pt x="35" y="380"/>
                </a:lnTo>
                <a:lnTo>
                  <a:pt x="0" y="3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17452904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20624" y="567246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ru-RU" dirty="0" smtClean="0"/>
              <a:t>Функциональная ограниченность модульной сети </a:t>
            </a:r>
            <a:r>
              <a:rPr lang="ru-RU" dirty="0" err="1" smtClean="0"/>
              <a:t>МакКаллока-Питтца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2316480"/>
            <a:ext cx="8229600" cy="4108704"/>
          </a:xfrm>
        </p:spPr>
        <p:txBody>
          <a:bodyPr>
            <a:normAutofit/>
          </a:bodyPr>
          <a:lstStyle/>
          <a:p>
            <a:r>
              <a:rPr lang="ru-RU" sz="3600" dirty="0" smtClean="0"/>
              <a:t>Для решения каждой отдельной задачи нужна отдельна нейронная сеть.</a:t>
            </a:r>
          </a:p>
          <a:p>
            <a:r>
              <a:rPr lang="ru-RU" sz="3600" dirty="0" smtClean="0"/>
              <a:t>Необходимо иметь огромное количество (программ) для решения каждой практической задачи</a:t>
            </a:r>
            <a:endParaRPr lang="ru-RU" sz="3600" dirty="0"/>
          </a:p>
        </p:txBody>
      </p:sp>
    </p:spTree>
    <p:extLst>
      <p:ext uri="{BB962C8B-B14F-4D97-AF65-F5344CB8AC3E}">
        <p14:creationId xmlns:p14="http://schemas.microsoft.com/office/powerpoint/2010/main" xmlns="" val="30069542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834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6835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6836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6837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6838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6839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6840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6841" name="Line 9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6842" name="Freeform 10"/>
          <p:cNvSpPr>
            <a:spLocks/>
          </p:cNvSpPr>
          <p:nvPr/>
        </p:nvSpPr>
        <p:spPr bwMode="auto">
          <a:xfrm>
            <a:off x="6257925" y="3325813"/>
            <a:ext cx="295275" cy="369887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12776380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58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7859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7860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7861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7862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7863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7864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7865" name="Line 9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7866" name="Freeform 10"/>
          <p:cNvSpPr>
            <a:spLocks/>
          </p:cNvSpPr>
          <p:nvPr/>
        </p:nvSpPr>
        <p:spPr bwMode="auto">
          <a:xfrm>
            <a:off x="6638925" y="3325813"/>
            <a:ext cx="295275" cy="369887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1657178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2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8883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8884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8885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8886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8887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8888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8889" name="Line 9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8890" name="Freeform 10"/>
          <p:cNvSpPr>
            <a:spLocks/>
          </p:cNvSpPr>
          <p:nvPr/>
        </p:nvSpPr>
        <p:spPr bwMode="auto">
          <a:xfrm>
            <a:off x="7162800" y="33528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14080504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06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9907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9908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9909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9910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9911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9912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9913" name="Freeform 9"/>
          <p:cNvSpPr>
            <a:spLocks/>
          </p:cNvSpPr>
          <p:nvPr/>
        </p:nvSpPr>
        <p:spPr bwMode="auto">
          <a:xfrm>
            <a:off x="27432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9914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9915" name="Oval 11"/>
          <p:cNvSpPr>
            <a:spLocks noChangeArrowheads="1"/>
          </p:cNvSpPr>
          <p:nvPr/>
        </p:nvSpPr>
        <p:spPr bwMode="auto">
          <a:xfrm>
            <a:off x="4876800" y="3187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9916" name="Oval 12"/>
          <p:cNvSpPr>
            <a:spLocks noChangeArrowheads="1"/>
          </p:cNvSpPr>
          <p:nvPr/>
        </p:nvSpPr>
        <p:spPr bwMode="auto">
          <a:xfrm>
            <a:off x="5005388" y="31877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9917" name="Freeform 13"/>
          <p:cNvSpPr>
            <a:spLocks/>
          </p:cNvSpPr>
          <p:nvPr/>
        </p:nvSpPr>
        <p:spPr bwMode="auto">
          <a:xfrm>
            <a:off x="4597400" y="850900"/>
            <a:ext cx="762000" cy="2295525"/>
          </a:xfrm>
          <a:custGeom>
            <a:avLst/>
            <a:gdLst>
              <a:gd name="T0" fmla="*/ 101 w 202"/>
              <a:gd name="T1" fmla="*/ 0 h 601"/>
              <a:gd name="T2" fmla="*/ 120 w 202"/>
              <a:gd name="T3" fmla="*/ 0 h 601"/>
              <a:gd name="T4" fmla="*/ 139 w 202"/>
              <a:gd name="T5" fmla="*/ 10 h 601"/>
              <a:gd name="T6" fmla="*/ 158 w 202"/>
              <a:gd name="T7" fmla="*/ 19 h 601"/>
              <a:gd name="T8" fmla="*/ 173 w 202"/>
              <a:gd name="T9" fmla="*/ 34 h 601"/>
              <a:gd name="T10" fmla="*/ 182 w 202"/>
              <a:gd name="T11" fmla="*/ 48 h 601"/>
              <a:gd name="T12" fmla="*/ 192 w 202"/>
              <a:gd name="T13" fmla="*/ 67 h 601"/>
              <a:gd name="T14" fmla="*/ 197 w 202"/>
              <a:gd name="T15" fmla="*/ 87 h 601"/>
              <a:gd name="T16" fmla="*/ 202 w 202"/>
              <a:gd name="T17" fmla="*/ 111 h 601"/>
              <a:gd name="T18" fmla="*/ 202 w 202"/>
              <a:gd name="T19" fmla="*/ 130 h 601"/>
              <a:gd name="T20" fmla="*/ 192 w 202"/>
              <a:gd name="T21" fmla="*/ 149 h 601"/>
              <a:gd name="T22" fmla="*/ 187 w 202"/>
              <a:gd name="T23" fmla="*/ 168 h 601"/>
              <a:gd name="T24" fmla="*/ 178 w 202"/>
              <a:gd name="T25" fmla="*/ 183 h 601"/>
              <a:gd name="T26" fmla="*/ 163 w 202"/>
              <a:gd name="T27" fmla="*/ 197 h 601"/>
              <a:gd name="T28" fmla="*/ 149 w 202"/>
              <a:gd name="T29" fmla="*/ 207 h 601"/>
              <a:gd name="T30" fmla="*/ 130 w 202"/>
              <a:gd name="T31" fmla="*/ 217 h 601"/>
              <a:gd name="T32" fmla="*/ 110 w 202"/>
              <a:gd name="T33" fmla="*/ 221 h 601"/>
              <a:gd name="T34" fmla="*/ 110 w 202"/>
              <a:gd name="T35" fmla="*/ 573 h 601"/>
              <a:gd name="T36" fmla="*/ 120 w 202"/>
              <a:gd name="T37" fmla="*/ 573 h 601"/>
              <a:gd name="T38" fmla="*/ 125 w 202"/>
              <a:gd name="T39" fmla="*/ 573 h 601"/>
              <a:gd name="T40" fmla="*/ 130 w 202"/>
              <a:gd name="T41" fmla="*/ 577 h 601"/>
              <a:gd name="T42" fmla="*/ 134 w 202"/>
              <a:gd name="T43" fmla="*/ 577 h 601"/>
              <a:gd name="T44" fmla="*/ 139 w 202"/>
              <a:gd name="T45" fmla="*/ 582 h 601"/>
              <a:gd name="T46" fmla="*/ 144 w 202"/>
              <a:gd name="T47" fmla="*/ 587 h 601"/>
              <a:gd name="T48" fmla="*/ 144 w 202"/>
              <a:gd name="T49" fmla="*/ 592 h 601"/>
              <a:gd name="T50" fmla="*/ 139 w 202"/>
              <a:gd name="T51" fmla="*/ 597 h 601"/>
              <a:gd name="T52" fmla="*/ 134 w 202"/>
              <a:gd name="T53" fmla="*/ 601 h 601"/>
              <a:gd name="T54" fmla="*/ 130 w 202"/>
              <a:gd name="T55" fmla="*/ 601 h 601"/>
              <a:gd name="T56" fmla="*/ 125 w 202"/>
              <a:gd name="T57" fmla="*/ 601 h 601"/>
              <a:gd name="T58" fmla="*/ 115 w 202"/>
              <a:gd name="T59" fmla="*/ 601 h 601"/>
              <a:gd name="T60" fmla="*/ 110 w 202"/>
              <a:gd name="T61" fmla="*/ 601 h 601"/>
              <a:gd name="T62" fmla="*/ 101 w 202"/>
              <a:gd name="T63" fmla="*/ 601 h 601"/>
              <a:gd name="T64" fmla="*/ 91 w 202"/>
              <a:gd name="T65" fmla="*/ 601 h 601"/>
              <a:gd name="T66" fmla="*/ 82 w 202"/>
              <a:gd name="T67" fmla="*/ 601 h 601"/>
              <a:gd name="T68" fmla="*/ 77 w 202"/>
              <a:gd name="T69" fmla="*/ 601 h 601"/>
              <a:gd name="T70" fmla="*/ 72 w 202"/>
              <a:gd name="T71" fmla="*/ 601 h 601"/>
              <a:gd name="T72" fmla="*/ 67 w 202"/>
              <a:gd name="T73" fmla="*/ 601 h 601"/>
              <a:gd name="T74" fmla="*/ 62 w 202"/>
              <a:gd name="T75" fmla="*/ 597 h 601"/>
              <a:gd name="T76" fmla="*/ 58 w 202"/>
              <a:gd name="T77" fmla="*/ 592 h 601"/>
              <a:gd name="T78" fmla="*/ 62 w 202"/>
              <a:gd name="T79" fmla="*/ 587 h 601"/>
              <a:gd name="T80" fmla="*/ 62 w 202"/>
              <a:gd name="T81" fmla="*/ 582 h 601"/>
              <a:gd name="T82" fmla="*/ 67 w 202"/>
              <a:gd name="T83" fmla="*/ 577 h 601"/>
              <a:gd name="T84" fmla="*/ 72 w 202"/>
              <a:gd name="T85" fmla="*/ 577 h 601"/>
              <a:gd name="T86" fmla="*/ 77 w 202"/>
              <a:gd name="T87" fmla="*/ 573 h 601"/>
              <a:gd name="T88" fmla="*/ 82 w 202"/>
              <a:gd name="T89" fmla="*/ 573 h 601"/>
              <a:gd name="T90" fmla="*/ 91 w 202"/>
              <a:gd name="T91" fmla="*/ 573 h 601"/>
              <a:gd name="T92" fmla="*/ 91 w 202"/>
              <a:gd name="T93" fmla="*/ 221 h 601"/>
              <a:gd name="T94" fmla="*/ 72 w 202"/>
              <a:gd name="T95" fmla="*/ 217 h 601"/>
              <a:gd name="T96" fmla="*/ 53 w 202"/>
              <a:gd name="T97" fmla="*/ 207 h 601"/>
              <a:gd name="T98" fmla="*/ 38 w 202"/>
              <a:gd name="T99" fmla="*/ 197 h 601"/>
              <a:gd name="T100" fmla="*/ 29 w 202"/>
              <a:gd name="T101" fmla="*/ 183 h 601"/>
              <a:gd name="T102" fmla="*/ 14 w 202"/>
              <a:gd name="T103" fmla="*/ 168 h 601"/>
              <a:gd name="T104" fmla="*/ 10 w 202"/>
              <a:gd name="T105" fmla="*/ 149 h 601"/>
              <a:gd name="T106" fmla="*/ 5 w 202"/>
              <a:gd name="T107" fmla="*/ 130 h 601"/>
              <a:gd name="T108" fmla="*/ 0 w 202"/>
              <a:gd name="T109" fmla="*/ 111 h 601"/>
              <a:gd name="T110" fmla="*/ 5 w 202"/>
              <a:gd name="T111" fmla="*/ 87 h 601"/>
              <a:gd name="T112" fmla="*/ 10 w 202"/>
              <a:gd name="T113" fmla="*/ 67 h 601"/>
              <a:gd name="T114" fmla="*/ 19 w 202"/>
              <a:gd name="T115" fmla="*/ 48 h 601"/>
              <a:gd name="T116" fmla="*/ 29 w 202"/>
              <a:gd name="T117" fmla="*/ 34 h 601"/>
              <a:gd name="T118" fmla="*/ 43 w 202"/>
              <a:gd name="T119" fmla="*/ 19 h 601"/>
              <a:gd name="T120" fmla="*/ 62 w 202"/>
              <a:gd name="T121" fmla="*/ 10 h 601"/>
              <a:gd name="T122" fmla="*/ 82 w 202"/>
              <a:gd name="T123" fmla="*/ 0 h 601"/>
              <a:gd name="T124" fmla="*/ 101 w 202"/>
              <a:gd name="T125" fmla="*/ 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2" h="601">
                <a:moveTo>
                  <a:pt x="101" y="0"/>
                </a:moveTo>
                <a:lnTo>
                  <a:pt x="120" y="0"/>
                </a:lnTo>
                <a:lnTo>
                  <a:pt x="139" y="10"/>
                </a:lnTo>
                <a:lnTo>
                  <a:pt x="158" y="19"/>
                </a:lnTo>
                <a:lnTo>
                  <a:pt x="173" y="34"/>
                </a:lnTo>
                <a:lnTo>
                  <a:pt x="182" y="48"/>
                </a:lnTo>
                <a:lnTo>
                  <a:pt x="192" y="67"/>
                </a:lnTo>
                <a:lnTo>
                  <a:pt x="197" y="87"/>
                </a:lnTo>
                <a:lnTo>
                  <a:pt x="202" y="111"/>
                </a:lnTo>
                <a:lnTo>
                  <a:pt x="202" y="130"/>
                </a:lnTo>
                <a:lnTo>
                  <a:pt x="192" y="149"/>
                </a:lnTo>
                <a:lnTo>
                  <a:pt x="187" y="168"/>
                </a:lnTo>
                <a:lnTo>
                  <a:pt x="178" y="183"/>
                </a:lnTo>
                <a:lnTo>
                  <a:pt x="163" y="197"/>
                </a:lnTo>
                <a:lnTo>
                  <a:pt x="149" y="207"/>
                </a:lnTo>
                <a:lnTo>
                  <a:pt x="130" y="217"/>
                </a:lnTo>
                <a:lnTo>
                  <a:pt x="110" y="221"/>
                </a:lnTo>
                <a:lnTo>
                  <a:pt x="110" y="573"/>
                </a:lnTo>
                <a:lnTo>
                  <a:pt x="120" y="573"/>
                </a:lnTo>
                <a:lnTo>
                  <a:pt x="125" y="573"/>
                </a:lnTo>
                <a:lnTo>
                  <a:pt x="130" y="577"/>
                </a:lnTo>
                <a:lnTo>
                  <a:pt x="134" y="577"/>
                </a:lnTo>
                <a:lnTo>
                  <a:pt x="139" y="582"/>
                </a:lnTo>
                <a:lnTo>
                  <a:pt x="144" y="587"/>
                </a:lnTo>
                <a:lnTo>
                  <a:pt x="144" y="592"/>
                </a:lnTo>
                <a:lnTo>
                  <a:pt x="139" y="597"/>
                </a:lnTo>
                <a:lnTo>
                  <a:pt x="134" y="601"/>
                </a:lnTo>
                <a:lnTo>
                  <a:pt x="130" y="601"/>
                </a:lnTo>
                <a:lnTo>
                  <a:pt x="125" y="601"/>
                </a:lnTo>
                <a:lnTo>
                  <a:pt x="115" y="601"/>
                </a:lnTo>
                <a:lnTo>
                  <a:pt x="110" y="601"/>
                </a:lnTo>
                <a:lnTo>
                  <a:pt x="101" y="601"/>
                </a:lnTo>
                <a:lnTo>
                  <a:pt x="91" y="601"/>
                </a:lnTo>
                <a:lnTo>
                  <a:pt x="82" y="601"/>
                </a:lnTo>
                <a:lnTo>
                  <a:pt x="77" y="601"/>
                </a:lnTo>
                <a:lnTo>
                  <a:pt x="72" y="601"/>
                </a:lnTo>
                <a:lnTo>
                  <a:pt x="67" y="601"/>
                </a:lnTo>
                <a:lnTo>
                  <a:pt x="62" y="597"/>
                </a:lnTo>
                <a:lnTo>
                  <a:pt x="58" y="592"/>
                </a:lnTo>
                <a:lnTo>
                  <a:pt x="62" y="587"/>
                </a:lnTo>
                <a:lnTo>
                  <a:pt x="62" y="582"/>
                </a:lnTo>
                <a:lnTo>
                  <a:pt x="67" y="577"/>
                </a:lnTo>
                <a:lnTo>
                  <a:pt x="72" y="577"/>
                </a:lnTo>
                <a:lnTo>
                  <a:pt x="77" y="573"/>
                </a:lnTo>
                <a:lnTo>
                  <a:pt x="82" y="573"/>
                </a:lnTo>
                <a:lnTo>
                  <a:pt x="91" y="573"/>
                </a:lnTo>
                <a:lnTo>
                  <a:pt x="91" y="221"/>
                </a:lnTo>
                <a:lnTo>
                  <a:pt x="72" y="217"/>
                </a:lnTo>
                <a:lnTo>
                  <a:pt x="53" y="207"/>
                </a:lnTo>
                <a:lnTo>
                  <a:pt x="38" y="197"/>
                </a:lnTo>
                <a:lnTo>
                  <a:pt x="29" y="183"/>
                </a:lnTo>
                <a:lnTo>
                  <a:pt x="14" y="168"/>
                </a:lnTo>
                <a:lnTo>
                  <a:pt x="10" y="149"/>
                </a:lnTo>
                <a:lnTo>
                  <a:pt x="5" y="130"/>
                </a:lnTo>
                <a:lnTo>
                  <a:pt x="0" y="111"/>
                </a:lnTo>
                <a:lnTo>
                  <a:pt x="5" y="87"/>
                </a:lnTo>
                <a:lnTo>
                  <a:pt x="10" y="67"/>
                </a:lnTo>
                <a:lnTo>
                  <a:pt x="19" y="48"/>
                </a:lnTo>
                <a:lnTo>
                  <a:pt x="29" y="34"/>
                </a:lnTo>
                <a:lnTo>
                  <a:pt x="43" y="19"/>
                </a:lnTo>
                <a:lnTo>
                  <a:pt x="62" y="10"/>
                </a:lnTo>
                <a:lnTo>
                  <a:pt x="82" y="0"/>
                </a:lnTo>
                <a:lnTo>
                  <a:pt x="101" y="0"/>
                </a:lnTo>
              </a:path>
            </a:pathLst>
          </a:custGeom>
          <a:solidFill>
            <a:srgbClr val="DDDDDD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79918" name="Oval 14"/>
          <p:cNvSpPr>
            <a:spLocks noChangeArrowheads="1"/>
          </p:cNvSpPr>
          <p:nvPr/>
        </p:nvSpPr>
        <p:spPr bwMode="auto">
          <a:xfrm>
            <a:off x="4826000" y="11557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42360418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930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0931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0932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0933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0934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0935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0936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0937" name="Freeform 9"/>
          <p:cNvSpPr>
            <a:spLocks/>
          </p:cNvSpPr>
          <p:nvPr/>
        </p:nvSpPr>
        <p:spPr bwMode="auto">
          <a:xfrm>
            <a:off x="2981325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0938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0939" name="Oval 11"/>
          <p:cNvSpPr>
            <a:spLocks noChangeArrowheads="1"/>
          </p:cNvSpPr>
          <p:nvPr/>
        </p:nvSpPr>
        <p:spPr bwMode="auto">
          <a:xfrm>
            <a:off x="4876800" y="3187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0940" name="Oval 12"/>
          <p:cNvSpPr>
            <a:spLocks noChangeArrowheads="1"/>
          </p:cNvSpPr>
          <p:nvPr/>
        </p:nvSpPr>
        <p:spPr bwMode="auto">
          <a:xfrm>
            <a:off x="5005388" y="31877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0941" name="Freeform 13"/>
          <p:cNvSpPr>
            <a:spLocks/>
          </p:cNvSpPr>
          <p:nvPr/>
        </p:nvSpPr>
        <p:spPr bwMode="auto">
          <a:xfrm>
            <a:off x="4597400" y="850900"/>
            <a:ext cx="762000" cy="2295525"/>
          </a:xfrm>
          <a:custGeom>
            <a:avLst/>
            <a:gdLst>
              <a:gd name="T0" fmla="*/ 101 w 202"/>
              <a:gd name="T1" fmla="*/ 0 h 601"/>
              <a:gd name="T2" fmla="*/ 120 w 202"/>
              <a:gd name="T3" fmla="*/ 0 h 601"/>
              <a:gd name="T4" fmla="*/ 139 w 202"/>
              <a:gd name="T5" fmla="*/ 10 h 601"/>
              <a:gd name="T6" fmla="*/ 158 w 202"/>
              <a:gd name="T7" fmla="*/ 19 h 601"/>
              <a:gd name="T8" fmla="*/ 173 w 202"/>
              <a:gd name="T9" fmla="*/ 34 h 601"/>
              <a:gd name="T10" fmla="*/ 182 w 202"/>
              <a:gd name="T11" fmla="*/ 48 h 601"/>
              <a:gd name="T12" fmla="*/ 192 w 202"/>
              <a:gd name="T13" fmla="*/ 67 h 601"/>
              <a:gd name="T14" fmla="*/ 197 w 202"/>
              <a:gd name="T15" fmla="*/ 87 h 601"/>
              <a:gd name="T16" fmla="*/ 202 w 202"/>
              <a:gd name="T17" fmla="*/ 111 h 601"/>
              <a:gd name="T18" fmla="*/ 202 w 202"/>
              <a:gd name="T19" fmla="*/ 130 h 601"/>
              <a:gd name="T20" fmla="*/ 192 w 202"/>
              <a:gd name="T21" fmla="*/ 149 h 601"/>
              <a:gd name="T22" fmla="*/ 187 w 202"/>
              <a:gd name="T23" fmla="*/ 168 h 601"/>
              <a:gd name="T24" fmla="*/ 178 w 202"/>
              <a:gd name="T25" fmla="*/ 183 h 601"/>
              <a:gd name="T26" fmla="*/ 163 w 202"/>
              <a:gd name="T27" fmla="*/ 197 h 601"/>
              <a:gd name="T28" fmla="*/ 149 w 202"/>
              <a:gd name="T29" fmla="*/ 207 h 601"/>
              <a:gd name="T30" fmla="*/ 130 w 202"/>
              <a:gd name="T31" fmla="*/ 217 h 601"/>
              <a:gd name="T32" fmla="*/ 110 w 202"/>
              <a:gd name="T33" fmla="*/ 221 h 601"/>
              <a:gd name="T34" fmla="*/ 110 w 202"/>
              <a:gd name="T35" fmla="*/ 573 h 601"/>
              <a:gd name="T36" fmla="*/ 120 w 202"/>
              <a:gd name="T37" fmla="*/ 573 h 601"/>
              <a:gd name="T38" fmla="*/ 125 w 202"/>
              <a:gd name="T39" fmla="*/ 573 h 601"/>
              <a:gd name="T40" fmla="*/ 130 w 202"/>
              <a:gd name="T41" fmla="*/ 577 h 601"/>
              <a:gd name="T42" fmla="*/ 134 w 202"/>
              <a:gd name="T43" fmla="*/ 577 h 601"/>
              <a:gd name="T44" fmla="*/ 139 w 202"/>
              <a:gd name="T45" fmla="*/ 582 h 601"/>
              <a:gd name="T46" fmla="*/ 144 w 202"/>
              <a:gd name="T47" fmla="*/ 587 h 601"/>
              <a:gd name="T48" fmla="*/ 144 w 202"/>
              <a:gd name="T49" fmla="*/ 592 h 601"/>
              <a:gd name="T50" fmla="*/ 139 w 202"/>
              <a:gd name="T51" fmla="*/ 597 h 601"/>
              <a:gd name="T52" fmla="*/ 134 w 202"/>
              <a:gd name="T53" fmla="*/ 601 h 601"/>
              <a:gd name="T54" fmla="*/ 130 w 202"/>
              <a:gd name="T55" fmla="*/ 601 h 601"/>
              <a:gd name="T56" fmla="*/ 125 w 202"/>
              <a:gd name="T57" fmla="*/ 601 h 601"/>
              <a:gd name="T58" fmla="*/ 115 w 202"/>
              <a:gd name="T59" fmla="*/ 601 h 601"/>
              <a:gd name="T60" fmla="*/ 110 w 202"/>
              <a:gd name="T61" fmla="*/ 601 h 601"/>
              <a:gd name="T62" fmla="*/ 101 w 202"/>
              <a:gd name="T63" fmla="*/ 601 h 601"/>
              <a:gd name="T64" fmla="*/ 91 w 202"/>
              <a:gd name="T65" fmla="*/ 601 h 601"/>
              <a:gd name="T66" fmla="*/ 82 w 202"/>
              <a:gd name="T67" fmla="*/ 601 h 601"/>
              <a:gd name="T68" fmla="*/ 77 w 202"/>
              <a:gd name="T69" fmla="*/ 601 h 601"/>
              <a:gd name="T70" fmla="*/ 72 w 202"/>
              <a:gd name="T71" fmla="*/ 601 h 601"/>
              <a:gd name="T72" fmla="*/ 67 w 202"/>
              <a:gd name="T73" fmla="*/ 601 h 601"/>
              <a:gd name="T74" fmla="*/ 62 w 202"/>
              <a:gd name="T75" fmla="*/ 597 h 601"/>
              <a:gd name="T76" fmla="*/ 58 w 202"/>
              <a:gd name="T77" fmla="*/ 592 h 601"/>
              <a:gd name="T78" fmla="*/ 62 w 202"/>
              <a:gd name="T79" fmla="*/ 587 h 601"/>
              <a:gd name="T80" fmla="*/ 62 w 202"/>
              <a:gd name="T81" fmla="*/ 582 h 601"/>
              <a:gd name="T82" fmla="*/ 67 w 202"/>
              <a:gd name="T83" fmla="*/ 577 h 601"/>
              <a:gd name="T84" fmla="*/ 72 w 202"/>
              <a:gd name="T85" fmla="*/ 577 h 601"/>
              <a:gd name="T86" fmla="*/ 77 w 202"/>
              <a:gd name="T87" fmla="*/ 573 h 601"/>
              <a:gd name="T88" fmla="*/ 82 w 202"/>
              <a:gd name="T89" fmla="*/ 573 h 601"/>
              <a:gd name="T90" fmla="*/ 91 w 202"/>
              <a:gd name="T91" fmla="*/ 573 h 601"/>
              <a:gd name="T92" fmla="*/ 91 w 202"/>
              <a:gd name="T93" fmla="*/ 221 h 601"/>
              <a:gd name="T94" fmla="*/ 72 w 202"/>
              <a:gd name="T95" fmla="*/ 217 h 601"/>
              <a:gd name="T96" fmla="*/ 53 w 202"/>
              <a:gd name="T97" fmla="*/ 207 h 601"/>
              <a:gd name="T98" fmla="*/ 38 w 202"/>
              <a:gd name="T99" fmla="*/ 197 h 601"/>
              <a:gd name="T100" fmla="*/ 29 w 202"/>
              <a:gd name="T101" fmla="*/ 183 h 601"/>
              <a:gd name="T102" fmla="*/ 14 w 202"/>
              <a:gd name="T103" fmla="*/ 168 h 601"/>
              <a:gd name="T104" fmla="*/ 10 w 202"/>
              <a:gd name="T105" fmla="*/ 149 h 601"/>
              <a:gd name="T106" fmla="*/ 5 w 202"/>
              <a:gd name="T107" fmla="*/ 130 h 601"/>
              <a:gd name="T108" fmla="*/ 0 w 202"/>
              <a:gd name="T109" fmla="*/ 111 h 601"/>
              <a:gd name="T110" fmla="*/ 5 w 202"/>
              <a:gd name="T111" fmla="*/ 87 h 601"/>
              <a:gd name="T112" fmla="*/ 10 w 202"/>
              <a:gd name="T113" fmla="*/ 67 h 601"/>
              <a:gd name="T114" fmla="*/ 19 w 202"/>
              <a:gd name="T115" fmla="*/ 48 h 601"/>
              <a:gd name="T116" fmla="*/ 29 w 202"/>
              <a:gd name="T117" fmla="*/ 34 h 601"/>
              <a:gd name="T118" fmla="*/ 43 w 202"/>
              <a:gd name="T119" fmla="*/ 19 h 601"/>
              <a:gd name="T120" fmla="*/ 62 w 202"/>
              <a:gd name="T121" fmla="*/ 10 h 601"/>
              <a:gd name="T122" fmla="*/ 82 w 202"/>
              <a:gd name="T123" fmla="*/ 0 h 601"/>
              <a:gd name="T124" fmla="*/ 101 w 202"/>
              <a:gd name="T125" fmla="*/ 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2" h="601">
                <a:moveTo>
                  <a:pt x="101" y="0"/>
                </a:moveTo>
                <a:lnTo>
                  <a:pt x="120" y="0"/>
                </a:lnTo>
                <a:lnTo>
                  <a:pt x="139" y="10"/>
                </a:lnTo>
                <a:lnTo>
                  <a:pt x="158" y="19"/>
                </a:lnTo>
                <a:lnTo>
                  <a:pt x="173" y="34"/>
                </a:lnTo>
                <a:lnTo>
                  <a:pt x="182" y="48"/>
                </a:lnTo>
                <a:lnTo>
                  <a:pt x="192" y="67"/>
                </a:lnTo>
                <a:lnTo>
                  <a:pt x="197" y="87"/>
                </a:lnTo>
                <a:lnTo>
                  <a:pt x="202" y="111"/>
                </a:lnTo>
                <a:lnTo>
                  <a:pt x="202" y="130"/>
                </a:lnTo>
                <a:lnTo>
                  <a:pt x="192" y="149"/>
                </a:lnTo>
                <a:lnTo>
                  <a:pt x="187" y="168"/>
                </a:lnTo>
                <a:lnTo>
                  <a:pt x="178" y="183"/>
                </a:lnTo>
                <a:lnTo>
                  <a:pt x="163" y="197"/>
                </a:lnTo>
                <a:lnTo>
                  <a:pt x="149" y="207"/>
                </a:lnTo>
                <a:lnTo>
                  <a:pt x="130" y="217"/>
                </a:lnTo>
                <a:lnTo>
                  <a:pt x="110" y="221"/>
                </a:lnTo>
                <a:lnTo>
                  <a:pt x="110" y="573"/>
                </a:lnTo>
                <a:lnTo>
                  <a:pt x="120" y="573"/>
                </a:lnTo>
                <a:lnTo>
                  <a:pt x="125" y="573"/>
                </a:lnTo>
                <a:lnTo>
                  <a:pt x="130" y="577"/>
                </a:lnTo>
                <a:lnTo>
                  <a:pt x="134" y="577"/>
                </a:lnTo>
                <a:lnTo>
                  <a:pt x="139" y="582"/>
                </a:lnTo>
                <a:lnTo>
                  <a:pt x="144" y="587"/>
                </a:lnTo>
                <a:lnTo>
                  <a:pt x="144" y="592"/>
                </a:lnTo>
                <a:lnTo>
                  <a:pt x="139" y="597"/>
                </a:lnTo>
                <a:lnTo>
                  <a:pt x="134" y="601"/>
                </a:lnTo>
                <a:lnTo>
                  <a:pt x="130" y="601"/>
                </a:lnTo>
                <a:lnTo>
                  <a:pt x="125" y="601"/>
                </a:lnTo>
                <a:lnTo>
                  <a:pt x="115" y="601"/>
                </a:lnTo>
                <a:lnTo>
                  <a:pt x="110" y="601"/>
                </a:lnTo>
                <a:lnTo>
                  <a:pt x="101" y="601"/>
                </a:lnTo>
                <a:lnTo>
                  <a:pt x="91" y="601"/>
                </a:lnTo>
                <a:lnTo>
                  <a:pt x="82" y="601"/>
                </a:lnTo>
                <a:lnTo>
                  <a:pt x="77" y="601"/>
                </a:lnTo>
                <a:lnTo>
                  <a:pt x="72" y="601"/>
                </a:lnTo>
                <a:lnTo>
                  <a:pt x="67" y="601"/>
                </a:lnTo>
                <a:lnTo>
                  <a:pt x="62" y="597"/>
                </a:lnTo>
                <a:lnTo>
                  <a:pt x="58" y="592"/>
                </a:lnTo>
                <a:lnTo>
                  <a:pt x="62" y="587"/>
                </a:lnTo>
                <a:lnTo>
                  <a:pt x="62" y="582"/>
                </a:lnTo>
                <a:lnTo>
                  <a:pt x="67" y="577"/>
                </a:lnTo>
                <a:lnTo>
                  <a:pt x="72" y="577"/>
                </a:lnTo>
                <a:lnTo>
                  <a:pt x="77" y="573"/>
                </a:lnTo>
                <a:lnTo>
                  <a:pt x="82" y="573"/>
                </a:lnTo>
                <a:lnTo>
                  <a:pt x="91" y="573"/>
                </a:lnTo>
                <a:lnTo>
                  <a:pt x="91" y="221"/>
                </a:lnTo>
                <a:lnTo>
                  <a:pt x="72" y="217"/>
                </a:lnTo>
                <a:lnTo>
                  <a:pt x="53" y="207"/>
                </a:lnTo>
                <a:lnTo>
                  <a:pt x="38" y="197"/>
                </a:lnTo>
                <a:lnTo>
                  <a:pt x="29" y="183"/>
                </a:lnTo>
                <a:lnTo>
                  <a:pt x="14" y="168"/>
                </a:lnTo>
                <a:lnTo>
                  <a:pt x="10" y="149"/>
                </a:lnTo>
                <a:lnTo>
                  <a:pt x="5" y="130"/>
                </a:lnTo>
                <a:lnTo>
                  <a:pt x="0" y="111"/>
                </a:lnTo>
                <a:lnTo>
                  <a:pt x="5" y="87"/>
                </a:lnTo>
                <a:lnTo>
                  <a:pt x="10" y="67"/>
                </a:lnTo>
                <a:lnTo>
                  <a:pt x="19" y="48"/>
                </a:lnTo>
                <a:lnTo>
                  <a:pt x="29" y="34"/>
                </a:lnTo>
                <a:lnTo>
                  <a:pt x="43" y="19"/>
                </a:lnTo>
                <a:lnTo>
                  <a:pt x="62" y="10"/>
                </a:lnTo>
                <a:lnTo>
                  <a:pt x="82" y="0"/>
                </a:lnTo>
                <a:lnTo>
                  <a:pt x="101" y="0"/>
                </a:lnTo>
              </a:path>
            </a:pathLst>
          </a:custGeom>
          <a:solidFill>
            <a:srgbClr val="DDDDDD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80942" name="Oval 14"/>
          <p:cNvSpPr>
            <a:spLocks noChangeArrowheads="1"/>
          </p:cNvSpPr>
          <p:nvPr/>
        </p:nvSpPr>
        <p:spPr bwMode="auto">
          <a:xfrm>
            <a:off x="4826000" y="11557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984655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954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1955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1956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1957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1958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1959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1960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1961" name="Freeform 9"/>
          <p:cNvSpPr>
            <a:spLocks/>
          </p:cNvSpPr>
          <p:nvPr/>
        </p:nvSpPr>
        <p:spPr bwMode="auto">
          <a:xfrm>
            <a:off x="3286125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1962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1963" name="Oval 11"/>
          <p:cNvSpPr>
            <a:spLocks noChangeArrowheads="1"/>
          </p:cNvSpPr>
          <p:nvPr/>
        </p:nvSpPr>
        <p:spPr bwMode="auto">
          <a:xfrm>
            <a:off x="4876800" y="3187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1964" name="Oval 12"/>
          <p:cNvSpPr>
            <a:spLocks noChangeArrowheads="1"/>
          </p:cNvSpPr>
          <p:nvPr/>
        </p:nvSpPr>
        <p:spPr bwMode="auto">
          <a:xfrm>
            <a:off x="5005388" y="31877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1965" name="Freeform 13"/>
          <p:cNvSpPr>
            <a:spLocks/>
          </p:cNvSpPr>
          <p:nvPr/>
        </p:nvSpPr>
        <p:spPr bwMode="auto">
          <a:xfrm>
            <a:off x="4597400" y="850900"/>
            <a:ext cx="762000" cy="2295525"/>
          </a:xfrm>
          <a:custGeom>
            <a:avLst/>
            <a:gdLst>
              <a:gd name="T0" fmla="*/ 101 w 202"/>
              <a:gd name="T1" fmla="*/ 0 h 601"/>
              <a:gd name="T2" fmla="*/ 120 w 202"/>
              <a:gd name="T3" fmla="*/ 0 h 601"/>
              <a:gd name="T4" fmla="*/ 139 w 202"/>
              <a:gd name="T5" fmla="*/ 10 h 601"/>
              <a:gd name="T6" fmla="*/ 158 w 202"/>
              <a:gd name="T7" fmla="*/ 19 h 601"/>
              <a:gd name="T8" fmla="*/ 173 w 202"/>
              <a:gd name="T9" fmla="*/ 34 h 601"/>
              <a:gd name="T10" fmla="*/ 182 w 202"/>
              <a:gd name="T11" fmla="*/ 48 h 601"/>
              <a:gd name="T12" fmla="*/ 192 w 202"/>
              <a:gd name="T13" fmla="*/ 67 h 601"/>
              <a:gd name="T14" fmla="*/ 197 w 202"/>
              <a:gd name="T15" fmla="*/ 87 h 601"/>
              <a:gd name="T16" fmla="*/ 202 w 202"/>
              <a:gd name="T17" fmla="*/ 111 h 601"/>
              <a:gd name="T18" fmla="*/ 202 w 202"/>
              <a:gd name="T19" fmla="*/ 130 h 601"/>
              <a:gd name="T20" fmla="*/ 192 w 202"/>
              <a:gd name="T21" fmla="*/ 149 h 601"/>
              <a:gd name="T22" fmla="*/ 187 w 202"/>
              <a:gd name="T23" fmla="*/ 168 h 601"/>
              <a:gd name="T24" fmla="*/ 178 w 202"/>
              <a:gd name="T25" fmla="*/ 183 h 601"/>
              <a:gd name="T26" fmla="*/ 163 w 202"/>
              <a:gd name="T27" fmla="*/ 197 h 601"/>
              <a:gd name="T28" fmla="*/ 149 w 202"/>
              <a:gd name="T29" fmla="*/ 207 h 601"/>
              <a:gd name="T30" fmla="*/ 130 w 202"/>
              <a:gd name="T31" fmla="*/ 217 h 601"/>
              <a:gd name="T32" fmla="*/ 110 w 202"/>
              <a:gd name="T33" fmla="*/ 221 h 601"/>
              <a:gd name="T34" fmla="*/ 110 w 202"/>
              <a:gd name="T35" fmla="*/ 573 h 601"/>
              <a:gd name="T36" fmla="*/ 120 w 202"/>
              <a:gd name="T37" fmla="*/ 573 h 601"/>
              <a:gd name="T38" fmla="*/ 125 w 202"/>
              <a:gd name="T39" fmla="*/ 573 h 601"/>
              <a:gd name="T40" fmla="*/ 130 w 202"/>
              <a:gd name="T41" fmla="*/ 577 h 601"/>
              <a:gd name="T42" fmla="*/ 134 w 202"/>
              <a:gd name="T43" fmla="*/ 577 h 601"/>
              <a:gd name="T44" fmla="*/ 139 w 202"/>
              <a:gd name="T45" fmla="*/ 582 h 601"/>
              <a:gd name="T46" fmla="*/ 144 w 202"/>
              <a:gd name="T47" fmla="*/ 587 h 601"/>
              <a:gd name="T48" fmla="*/ 144 w 202"/>
              <a:gd name="T49" fmla="*/ 592 h 601"/>
              <a:gd name="T50" fmla="*/ 139 w 202"/>
              <a:gd name="T51" fmla="*/ 597 h 601"/>
              <a:gd name="T52" fmla="*/ 134 w 202"/>
              <a:gd name="T53" fmla="*/ 601 h 601"/>
              <a:gd name="T54" fmla="*/ 130 w 202"/>
              <a:gd name="T55" fmla="*/ 601 h 601"/>
              <a:gd name="T56" fmla="*/ 125 w 202"/>
              <a:gd name="T57" fmla="*/ 601 h 601"/>
              <a:gd name="T58" fmla="*/ 115 w 202"/>
              <a:gd name="T59" fmla="*/ 601 h 601"/>
              <a:gd name="T60" fmla="*/ 110 w 202"/>
              <a:gd name="T61" fmla="*/ 601 h 601"/>
              <a:gd name="T62" fmla="*/ 101 w 202"/>
              <a:gd name="T63" fmla="*/ 601 h 601"/>
              <a:gd name="T64" fmla="*/ 91 w 202"/>
              <a:gd name="T65" fmla="*/ 601 h 601"/>
              <a:gd name="T66" fmla="*/ 82 w 202"/>
              <a:gd name="T67" fmla="*/ 601 h 601"/>
              <a:gd name="T68" fmla="*/ 77 w 202"/>
              <a:gd name="T69" fmla="*/ 601 h 601"/>
              <a:gd name="T70" fmla="*/ 72 w 202"/>
              <a:gd name="T71" fmla="*/ 601 h 601"/>
              <a:gd name="T72" fmla="*/ 67 w 202"/>
              <a:gd name="T73" fmla="*/ 601 h 601"/>
              <a:gd name="T74" fmla="*/ 62 w 202"/>
              <a:gd name="T75" fmla="*/ 597 h 601"/>
              <a:gd name="T76" fmla="*/ 58 w 202"/>
              <a:gd name="T77" fmla="*/ 592 h 601"/>
              <a:gd name="T78" fmla="*/ 62 w 202"/>
              <a:gd name="T79" fmla="*/ 587 h 601"/>
              <a:gd name="T80" fmla="*/ 62 w 202"/>
              <a:gd name="T81" fmla="*/ 582 h 601"/>
              <a:gd name="T82" fmla="*/ 67 w 202"/>
              <a:gd name="T83" fmla="*/ 577 h 601"/>
              <a:gd name="T84" fmla="*/ 72 w 202"/>
              <a:gd name="T85" fmla="*/ 577 h 601"/>
              <a:gd name="T86" fmla="*/ 77 w 202"/>
              <a:gd name="T87" fmla="*/ 573 h 601"/>
              <a:gd name="T88" fmla="*/ 82 w 202"/>
              <a:gd name="T89" fmla="*/ 573 h 601"/>
              <a:gd name="T90" fmla="*/ 91 w 202"/>
              <a:gd name="T91" fmla="*/ 573 h 601"/>
              <a:gd name="T92" fmla="*/ 91 w 202"/>
              <a:gd name="T93" fmla="*/ 221 h 601"/>
              <a:gd name="T94" fmla="*/ 72 w 202"/>
              <a:gd name="T95" fmla="*/ 217 h 601"/>
              <a:gd name="T96" fmla="*/ 53 w 202"/>
              <a:gd name="T97" fmla="*/ 207 h 601"/>
              <a:gd name="T98" fmla="*/ 38 w 202"/>
              <a:gd name="T99" fmla="*/ 197 h 601"/>
              <a:gd name="T100" fmla="*/ 29 w 202"/>
              <a:gd name="T101" fmla="*/ 183 h 601"/>
              <a:gd name="T102" fmla="*/ 14 w 202"/>
              <a:gd name="T103" fmla="*/ 168 h 601"/>
              <a:gd name="T104" fmla="*/ 10 w 202"/>
              <a:gd name="T105" fmla="*/ 149 h 601"/>
              <a:gd name="T106" fmla="*/ 5 w 202"/>
              <a:gd name="T107" fmla="*/ 130 h 601"/>
              <a:gd name="T108" fmla="*/ 0 w 202"/>
              <a:gd name="T109" fmla="*/ 111 h 601"/>
              <a:gd name="T110" fmla="*/ 5 w 202"/>
              <a:gd name="T111" fmla="*/ 87 h 601"/>
              <a:gd name="T112" fmla="*/ 10 w 202"/>
              <a:gd name="T113" fmla="*/ 67 h 601"/>
              <a:gd name="T114" fmla="*/ 19 w 202"/>
              <a:gd name="T115" fmla="*/ 48 h 601"/>
              <a:gd name="T116" fmla="*/ 29 w 202"/>
              <a:gd name="T117" fmla="*/ 34 h 601"/>
              <a:gd name="T118" fmla="*/ 43 w 202"/>
              <a:gd name="T119" fmla="*/ 19 h 601"/>
              <a:gd name="T120" fmla="*/ 62 w 202"/>
              <a:gd name="T121" fmla="*/ 10 h 601"/>
              <a:gd name="T122" fmla="*/ 82 w 202"/>
              <a:gd name="T123" fmla="*/ 0 h 601"/>
              <a:gd name="T124" fmla="*/ 101 w 202"/>
              <a:gd name="T125" fmla="*/ 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2" h="601">
                <a:moveTo>
                  <a:pt x="101" y="0"/>
                </a:moveTo>
                <a:lnTo>
                  <a:pt x="120" y="0"/>
                </a:lnTo>
                <a:lnTo>
                  <a:pt x="139" y="10"/>
                </a:lnTo>
                <a:lnTo>
                  <a:pt x="158" y="19"/>
                </a:lnTo>
                <a:lnTo>
                  <a:pt x="173" y="34"/>
                </a:lnTo>
                <a:lnTo>
                  <a:pt x="182" y="48"/>
                </a:lnTo>
                <a:lnTo>
                  <a:pt x="192" y="67"/>
                </a:lnTo>
                <a:lnTo>
                  <a:pt x="197" y="87"/>
                </a:lnTo>
                <a:lnTo>
                  <a:pt x="202" y="111"/>
                </a:lnTo>
                <a:lnTo>
                  <a:pt x="202" y="130"/>
                </a:lnTo>
                <a:lnTo>
                  <a:pt x="192" y="149"/>
                </a:lnTo>
                <a:lnTo>
                  <a:pt x="187" y="168"/>
                </a:lnTo>
                <a:lnTo>
                  <a:pt x="178" y="183"/>
                </a:lnTo>
                <a:lnTo>
                  <a:pt x="163" y="197"/>
                </a:lnTo>
                <a:lnTo>
                  <a:pt x="149" y="207"/>
                </a:lnTo>
                <a:lnTo>
                  <a:pt x="130" y="217"/>
                </a:lnTo>
                <a:lnTo>
                  <a:pt x="110" y="221"/>
                </a:lnTo>
                <a:lnTo>
                  <a:pt x="110" y="573"/>
                </a:lnTo>
                <a:lnTo>
                  <a:pt x="120" y="573"/>
                </a:lnTo>
                <a:lnTo>
                  <a:pt x="125" y="573"/>
                </a:lnTo>
                <a:lnTo>
                  <a:pt x="130" y="577"/>
                </a:lnTo>
                <a:lnTo>
                  <a:pt x="134" y="577"/>
                </a:lnTo>
                <a:lnTo>
                  <a:pt x="139" y="582"/>
                </a:lnTo>
                <a:lnTo>
                  <a:pt x="144" y="587"/>
                </a:lnTo>
                <a:lnTo>
                  <a:pt x="144" y="592"/>
                </a:lnTo>
                <a:lnTo>
                  <a:pt x="139" y="597"/>
                </a:lnTo>
                <a:lnTo>
                  <a:pt x="134" y="601"/>
                </a:lnTo>
                <a:lnTo>
                  <a:pt x="130" y="601"/>
                </a:lnTo>
                <a:lnTo>
                  <a:pt x="125" y="601"/>
                </a:lnTo>
                <a:lnTo>
                  <a:pt x="115" y="601"/>
                </a:lnTo>
                <a:lnTo>
                  <a:pt x="110" y="601"/>
                </a:lnTo>
                <a:lnTo>
                  <a:pt x="101" y="601"/>
                </a:lnTo>
                <a:lnTo>
                  <a:pt x="91" y="601"/>
                </a:lnTo>
                <a:lnTo>
                  <a:pt x="82" y="601"/>
                </a:lnTo>
                <a:lnTo>
                  <a:pt x="77" y="601"/>
                </a:lnTo>
                <a:lnTo>
                  <a:pt x="72" y="601"/>
                </a:lnTo>
                <a:lnTo>
                  <a:pt x="67" y="601"/>
                </a:lnTo>
                <a:lnTo>
                  <a:pt x="62" y="597"/>
                </a:lnTo>
                <a:lnTo>
                  <a:pt x="58" y="592"/>
                </a:lnTo>
                <a:lnTo>
                  <a:pt x="62" y="587"/>
                </a:lnTo>
                <a:lnTo>
                  <a:pt x="62" y="582"/>
                </a:lnTo>
                <a:lnTo>
                  <a:pt x="67" y="577"/>
                </a:lnTo>
                <a:lnTo>
                  <a:pt x="72" y="577"/>
                </a:lnTo>
                <a:lnTo>
                  <a:pt x="77" y="573"/>
                </a:lnTo>
                <a:lnTo>
                  <a:pt x="82" y="573"/>
                </a:lnTo>
                <a:lnTo>
                  <a:pt x="91" y="573"/>
                </a:lnTo>
                <a:lnTo>
                  <a:pt x="91" y="221"/>
                </a:lnTo>
                <a:lnTo>
                  <a:pt x="72" y="217"/>
                </a:lnTo>
                <a:lnTo>
                  <a:pt x="53" y="207"/>
                </a:lnTo>
                <a:lnTo>
                  <a:pt x="38" y="197"/>
                </a:lnTo>
                <a:lnTo>
                  <a:pt x="29" y="183"/>
                </a:lnTo>
                <a:lnTo>
                  <a:pt x="14" y="168"/>
                </a:lnTo>
                <a:lnTo>
                  <a:pt x="10" y="149"/>
                </a:lnTo>
                <a:lnTo>
                  <a:pt x="5" y="130"/>
                </a:lnTo>
                <a:lnTo>
                  <a:pt x="0" y="111"/>
                </a:lnTo>
                <a:lnTo>
                  <a:pt x="5" y="87"/>
                </a:lnTo>
                <a:lnTo>
                  <a:pt x="10" y="67"/>
                </a:lnTo>
                <a:lnTo>
                  <a:pt x="19" y="48"/>
                </a:lnTo>
                <a:lnTo>
                  <a:pt x="29" y="34"/>
                </a:lnTo>
                <a:lnTo>
                  <a:pt x="43" y="19"/>
                </a:lnTo>
                <a:lnTo>
                  <a:pt x="62" y="10"/>
                </a:lnTo>
                <a:lnTo>
                  <a:pt x="82" y="0"/>
                </a:lnTo>
                <a:lnTo>
                  <a:pt x="101" y="0"/>
                </a:lnTo>
              </a:path>
            </a:pathLst>
          </a:custGeom>
          <a:solidFill>
            <a:srgbClr val="DDDDDD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81966" name="Oval 14"/>
          <p:cNvSpPr>
            <a:spLocks noChangeArrowheads="1"/>
          </p:cNvSpPr>
          <p:nvPr/>
        </p:nvSpPr>
        <p:spPr bwMode="auto">
          <a:xfrm>
            <a:off x="4826000" y="11557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1082541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8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2979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2980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2981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2982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2983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2984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2985" name="Freeform 9"/>
          <p:cNvSpPr>
            <a:spLocks/>
          </p:cNvSpPr>
          <p:nvPr/>
        </p:nvSpPr>
        <p:spPr bwMode="auto">
          <a:xfrm>
            <a:off x="35814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2986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2987" name="Oval 11"/>
          <p:cNvSpPr>
            <a:spLocks noChangeArrowheads="1"/>
          </p:cNvSpPr>
          <p:nvPr/>
        </p:nvSpPr>
        <p:spPr bwMode="auto">
          <a:xfrm>
            <a:off x="4876800" y="3187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2988" name="Oval 12"/>
          <p:cNvSpPr>
            <a:spLocks noChangeArrowheads="1"/>
          </p:cNvSpPr>
          <p:nvPr/>
        </p:nvSpPr>
        <p:spPr bwMode="auto">
          <a:xfrm>
            <a:off x="5005388" y="31877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2989" name="Freeform 13"/>
          <p:cNvSpPr>
            <a:spLocks/>
          </p:cNvSpPr>
          <p:nvPr/>
        </p:nvSpPr>
        <p:spPr bwMode="auto">
          <a:xfrm>
            <a:off x="4597400" y="850900"/>
            <a:ext cx="762000" cy="2295525"/>
          </a:xfrm>
          <a:custGeom>
            <a:avLst/>
            <a:gdLst>
              <a:gd name="T0" fmla="*/ 101 w 202"/>
              <a:gd name="T1" fmla="*/ 0 h 601"/>
              <a:gd name="T2" fmla="*/ 120 w 202"/>
              <a:gd name="T3" fmla="*/ 0 h 601"/>
              <a:gd name="T4" fmla="*/ 139 w 202"/>
              <a:gd name="T5" fmla="*/ 10 h 601"/>
              <a:gd name="T6" fmla="*/ 158 w 202"/>
              <a:gd name="T7" fmla="*/ 19 h 601"/>
              <a:gd name="T8" fmla="*/ 173 w 202"/>
              <a:gd name="T9" fmla="*/ 34 h 601"/>
              <a:gd name="T10" fmla="*/ 182 w 202"/>
              <a:gd name="T11" fmla="*/ 48 h 601"/>
              <a:gd name="T12" fmla="*/ 192 w 202"/>
              <a:gd name="T13" fmla="*/ 67 h 601"/>
              <a:gd name="T14" fmla="*/ 197 w 202"/>
              <a:gd name="T15" fmla="*/ 87 h 601"/>
              <a:gd name="T16" fmla="*/ 202 w 202"/>
              <a:gd name="T17" fmla="*/ 111 h 601"/>
              <a:gd name="T18" fmla="*/ 202 w 202"/>
              <a:gd name="T19" fmla="*/ 130 h 601"/>
              <a:gd name="T20" fmla="*/ 192 w 202"/>
              <a:gd name="T21" fmla="*/ 149 h 601"/>
              <a:gd name="T22" fmla="*/ 187 w 202"/>
              <a:gd name="T23" fmla="*/ 168 h 601"/>
              <a:gd name="T24" fmla="*/ 178 w 202"/>
              <a:gd name="T25" fmla="*/ 183 h 601"/>
              <a:gd name="T26" fmla="*/ 163 w 202"/>
              <a:gd name="T27" fmla="*/ 197 h 601"/>
              <a:gd name="T28" fmla="*/ 149 w 202"/>
              <a:gd name="T29" fmla="*/ 207 h 601"/>
              <a:gd name="T30" fmla="*/ 130 w 202"/>
              <a:gd name="T31" fmla="*/ 217 h 601"/>
              <a:gd name="T32" fmla="*/ 110 w 202"/>
              <a:gd name="T33" fmla="*/ 221 h 601"/>
              <a:gd name="T34" fmla="*/ 110 w 202"/>
              <a:gd name="T35" fmla="*/ 573 h 601"/>
              <a:gd name="T36" fmla="*/ 120 w 202"/>
              <a:gd name="T37" fmla="*/ 573 h 601"/>
              <a:gd name="T38" fmla="*/ 125 w 202"/>
              <a:gd name="T39" fmla="*/ 573 h 601"/>
              <a:gd name="T40" fmla="*/ 130 w 202"/>
              <a:gd name="T41" fmla="*/ 577 h 601"/>
              <a:gd name="T42" fmla="*/ 134 w 202"/>
              <a:gd name="T43" fmla="*/ 577 h 601"/>
              <a:gd name="T44" fmla="*/ 139 w 202"/>
              <a:gd name="T45" fmla="*/ 582 h 601"/>
              <a:gd name="T46" fmla="*/ 144 w 202"/>
              <a:gd name="T47" fmla="*/ 587 h 601"/>
              <a:gd name="T48" fmla="*/ 144 w 202"/>
              <a:gd name="T49" fmla="*/ 592 h 601"/>
              <a:gd name="T50" fmla="*/ 139 w 202"/>
              <a:gd name="T51" fmla="*/ 597 h 601"/>
              <a:gd name="T52" fmla="*/ 134 w 202"/>
              <a:gd name="T53" fmla="*/ 601 h 601"/>
              <a:gd name="T54" fmla="*/ 130 w 202"/>
              <a:gd name="T55" fmla="*/ 601 h 601"/>
              <a:gd name="T56" fmla="*/ 125 w 202"/>
              <a:gd name="T57" fmla="*/ 601 h 601"/>
              <a:gd name="T58" fmla="*/ 115 w 202"/>
              <a:gd name="T59" fmla="*/ 601 h 601"/>
              <a:gd name="T60" fmla="*/ 110 w 202"/>
              <a:gd name="T61" fmla="*/ 601 h 601"/>
              <a:gd name="T62" fmla="*/ 101 w 202"/>
              <a:gd name="T63" fmla="*/ 601 h 601"/>
              <a:gd name="T64" fmla="*/ 91 w 202"/>
              <a:gd name="T65" fmla="*/ 601 h 601"/>
              <a:gd name="T66" fmla="*/ 82 w 202"/>
              <a:gd name="T67" fmla="*/ 601 h 601"/>
              <a:gd name="T68" fmla="*/ 77 w 202"/>
              <a:gd name="T69" fmla="*/ 601 h 601"/>
              <a:gd name="T70" fmla="*/ 72 w 202"/>
              <a:gd name="T71" fmla="*/ 601 h 601"/>
              <a:gd name="T72" fmla="*/ 67 w 202"/>
              <a:gd name="T73" fmla="*/ 601 h 601"/>
              <a:gd name="T74" fmla="*/ 62 w 202"/>
              <a:gd name="T75" fmla="*/ 597 h 601"/>
              <a:gd name="T76" fmla="*/ 58 w 202"/>
              <a:gd name="T77" fmla="*/ 592 h 601"/>
              <a:gd name="T78" fmla="*/ 62 w 202"/>
              <a:gd name="T79" fmla="*/ 587 h 601"/>
              <a:gd name="T80" fmla="*/ 62 w 202"/>
              <a:gd name="T81" fmla="*/ 582 h 601"/>
              <a:gd name="T82" fmla="*/ 67 w 202"/>
              <a:gd name="T83" fmla="*/ 577 h 601"/>
              <a:gd name="T84" fmla="*/ 72 w 202"/>
              <a:gd name="T85" fmla="*/ 577 h 601"/>
              <a:gd name="T86" fmla="*/ 77 w 202"/>
              <a:gd name="T87" fmla="*/ 573 h 601"/>
              <a:gd name="T88" fmla="*/ 82 w 202"/>
              <a:gd name="T89" fmla="*/ 573 h 601"/>
              <a:gd name="T90" fmla="*/ 91 w 202"/>
              <a:gd name="T91" fmla="*/ 573 h 601"/>
              <a:gd name="T92" fmla="*/ 91 w 202"/>
              <a:gd name="T93" fmla="*/ 221 h 601"/>
              <a:gd name="T94" fmla="*/ 72 w 202"/>
              <a:gd name="T95" fmla="*/ 217 h 601"/>
              <a:gd name="T96" fmla="*/ 53 w 202"/>
              <a:gd name="T97" fmla="*/ 207 h 601"/>
              <a:gd name="T98" fmla="*/ 38 w 202"/>
              <a:gd name="T99" fmla="*/ 197 h 601"/>
              <a:gd name="T100" fmla="*/ 29 w 202"/>
              <a:gd name="T101" fmla="*/ 183 h 601"/>
              <a:gd name="T102" fmla="*/ 14 w 202"/>
              <a:gd name="T103" fmla="*/ 168 h 601"/>
              <a:gd name="T104" fmla="*/ 10 w 202"/>
              <a:gd name="T105" fmla="*/ 149 h 601"/>
              <a:gd name="T106" fmla="*/ 5 w 202"/>
              <a:gd name="T107" fmla="*/ 130 h 601"/>
              <a:gd name="T108" fmla="*/ 0 w 202"/>
              <a:gd name="T109" fmla="*/ 111 h 601"/>
              <a:gd name="T110" fmla="*/ 5 w 202"/>
              <a:gd name="T111" fmla="*/ 87 h 601"/>
              <a:gd name="T112" fmla="*/ 10 w 202"/>
              <a:gd name="T113" fmla="*/ 67 h 601"/>
              <a:gd name="T114" fmla="*/ 19 w 202"/>
              <a:gd name="T115" fmla="*/ 48 h 601"/>
              <a:gd name="T116" fmla="*/ 29 w 202"/>
              <a:gd name="T117" fmla="*/ 34 h 601"/>
              <a:gd name="T118" fmla="*/ 43 w 202"/>
              <a:gd name="T119" fmla="*/ 19 h 601"/>
              <a:gd name="T120" fmla="*/ 62 w 202"/>
              <a:gd name="T121" fmla="*/ 10 h 601"/>
              <a:gd name="T122" fmla="*/ 82 w 202"/>
              <a:gd name="T123" fmla="*/ 0 h 601"/>
              <a:gd name="T124" fmla="*/ 101 w 202"/>
              <a:gd name="T125" fmla="*/ 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2" h="601">
                <a:moveTo>
                  <a:pt x="101" y="0"/>
                </a:moveTo>
                <a:lnTo>
                  <a:pt x="120" y="0"/>
                </a:lnTo>
                <a:lnTo>
                  <a:pt x="139" y="10"/>
                </a:lnTo>
                <a:lnTo>
                  <a:pt x="158" y="19"/>
                </a:lnTo>
                <a:lnTo>
                  <a:pt x="173" y="34"/>
                </a:lnTo>
                <a:lnTo>
                  <a:pt x="182" y="48"/>
                </a:lnTo>
                <a:lnTo>
                  <a:pt x="192" y="67"/>
                </a:lnTo>
                <a:lnTo>
                  <a:pt x="197" y="87"/>
                </a:lnTo>
                <a:lnTo>
                  <a:pt x="202" y="111"/>
                </a:lnTo>
                <a:lnTo>
                  <a:pt x="202" y="130"/>
                </a:lnTo>
                <a:lnTo>
                  <a:pt x="192" y="149"/>
                </a:lnTo>
                <a:lnTo>
                  <a:pt x="187" y="168"/>
                </a:lnTo>
                <a:lnTo>
                  <a:pt x="178" y="183"/>
                </a:lnTo>
                <a:lnTo>
                  <a:pt x="163" y="197"/>
                </a:lnTo>
                <a:lnTo>
                  <a:pt x="149" y="207"/>
                </a:lnTo>
                <a:lnTo>
                  <a:pt x="130" y="217"/>
                </a:lnTo>
                <a:lnTo>
                  <a:pt x="110" y="221"/>
                </a:lnTo>
                <a:lnTo>
                  <a:pt x="110" y="573"/>
                </a:lnTo>
                <a:lnTo>
                  <a:pt x="120" y="573"/>
                </a:lnTo>
                <a:lnTo>
                  <a:pt x="125" y="573"/>
                </a:lnTo>
                <a:lnTo>
                  <a:pt x="130" y="577"/>
                </a:lnTo>
                <a:lnTo>
                  <a:pt x="134" y="577"/>
                </a:lnTo>
                <a:lnTo>
                  <a:pt x="139" y="582"/>
                </a:lnTo>
                <a:lnTo>
                  <a:pt x="144" y="587"/>
                </a:lnTo>
                <a:lnTo>
                  <a:pt x="144" y="592"/>
                </a:lnTo>
                <a:lnTo>
                  <a:pt x="139" y="597"/>
                </a:lnTo>
                <a:lnTo>
                  <a:pt x="134" y="601"/>
                </a:lnTo>
                <a:lnTo>
                  <a:pt x="130" y="601"/>
                </a:lnTo>
                <a:lnTo>
                  <a:pt x="125" y="601"/>
                </a:lnTo>
                <a:lnTo>
                  <a:pt x="115" y="601"/>
                </a:lnTo>
                <a:lnTo>
                  <a:pt x="110" y="601"/>
                </a:lnTo>
                <a:lnTo>
                  <a:pt x="101" y="601"/>
                </a:lnTo>
                <a:lnTo>
                  <a:pt x="91" y="601"/>
                </a:lnTo>
                <a:lnTo>
                  <a:pt x="82" y="601"/>
                </a:lnTo>
                <a:lnTo>
                  <a:pt x="77" y="601"/>
                </a:lnTo>
                <a:lnTo>
                  <a:pt x="72" y="601"/>
                </a:lnTo>
                <a:lnTo>
                  <a:pt x="67" y="601"/>
                </a:lnTo>
                <a:lnTo>
                  <a:pt x="62" y="597"/>
                </a:lnTo>
                <a:lnTo>
                  <a:pt x="58" y="592"/>
                </a:lnTo>
                <a:lnTo>
                  <a:pt x="62" y="587"/>
                </a:lnTo>
                <a:lnTo>
                  <a:pt x="62" y="582"/>
                </a:lnTo>
                <a:lnTo>
                  <a:pt x="67" y="577"/>
                </a:lnTo>
                <a:lnTo>
                  <a:pt x="72" y="577"/>
                </a:lnTo>
                <a:lnTo>
                  <a:pt x="77" y="573"/>
                </a:lnTo>
                <a:lnTo>
                  <a:pt x="82" y="573"/>
                </a:lnTo>
                <a:lnTo>
                  <a:pt x="91" y="573"/>
                </a:lnTo>
                <a:lnTo>
                  <a:pt x="91" y="221"/>
                </a:lnTo>
                <a:lnTo>
                  <a:pt x="72" y="217"/>
                </a:lnTo>
                <a:lnTo>
                  <a:pt x="53" y="207"/>
                </a:lnTo>
                <a:lnTo>
                  <a:pt x="38" y="197"/>
                </a:lnTo>
                <a:lnTo>
                  <a:pt x="29" y="183"/>
                </a:lnTo>
                <a:lnTo>
                  <a:pt x="14" y="168"/>
                </a:lnTo>
                <a:lnTo>
                  <a:pt x="10" y="149"/>
                </a:lnTo>
                <a:lnTo>
                  <a:pt x="5" y="130"/>
                </a:lnTo>
                <a:lnTo>
                  <a:pt x="0" y="111"/>
                </a:lnTo>
                <a:lnTo>
                  <a:pt x="5" y="87"/>
                </a:lnTo>
                <a:lnTo>
                  <a:pt x="10" y="67"/>
                </a:lnTo>
                <a:lnTo>
                  <a:pt x="19" y="48"/>
                </a:lnTo>
                <a:lnTo>
                  <a:pt x="29" y="34"/>
                </a:lnTo>
                <a:lnTo>
                  <a:pt x="43" y="19"/>
                </a:lnTo>
                <a:lnTo>
                  <a:pt x="62" y="10"/>
                </a:lnTo>
                <a:lnTo>
                  <a:pt x="82" y="0"/>
                </a:lnTo>
                <a:lnTo>
                  <a:pt x="101" y="0"/>
                </a:lnTo>
              </a:path>
            </a:pathLst>
          </a:custGeom>
          <a:solidFill>
            <a:srgbClr val="DDDDDD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82990" name="Oval 14"/>
          <p:cNvSpPr>
            <a:spLocks noChangeArrowheads="1"/>
          </p:cNvSpPr>
          <p:nvPr/>
        </p:nvSpPr>
        <p:spPr bwMode="auto">
          <a:xfrm>
            <a:off x="4826000" y="11557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8035826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02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4003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4004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4005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4006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4007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4008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4009" name="Freeform 9"/>
          <p:cNvSpPr>
            <a:spLocks/>
          </p:cNvSpPr>
          <p:nvPr/>
        </p:nvSpPr>
        <p:spPr bwMode="auto">
          <a:xfrm>
            <a:off x="38862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4010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4011" name="Oval 11"/>
          <p:cNvSpPr>
            <a:spLocks noChangeArrowheads="1"/>
          </p:cNvSpPr>
          <p:nvPr/>
        </p:nvSpPr>
        <p:spPr bwMode="auto">
          <a:xfrm>
            <a:off x="4876800" y="3187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4012" name="Oval 12"/>
          <p:cNvSpPr>
            <a:spLocks noChangeArrowheads="1"/>
          </p:cNvSpPr>
          <p:nvPr/>
        </p:nvSpPr>
        <p:spPr bwMode="auto">
          <a:xfrm>
            <a:off x="5005388" y="31877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4013" name="Freeform 13"/>
          <p:cNvSpPr>
            <a:spLocks/>
          </p:cNvSpPr>
          <p:nvPr/>
        </p:nvSpPr>
        <p:spPr bwMode="auto">
          <a:xfrm>
            <a:off x="4597400" y="850900"/>
            <a:ext cx="762000" cy="2295525"/>
          </a:xfrm>
          <a:custGeom>
            <a:avLst/>
            <a:gdLst>
              <a:gd name="T0" fmla="*/ 101 w 202"/>
              <a:gd name="T1" fmla="*/ 0 h 601"/>
              <a:gd name="T2" fmla="*/ 120 w 202"/>
              <a:gd name="T3" fmla="*/ 0 h 601"/>
              <a:gd name="T4" fmla="*/ 139 w 202"/>
              <a:gd name="T5" fmla="*/ 10 h 601"/>
              <a:gd name="T6" fmla="*/ 158 w 202"/>
              <a:gd name="T7" fmla="*/ 19 h 601"/>
              <a:gd name="T8" fmla="*/ 173 w 202"/>
              <a:gd name="T9" fmla="*/ 34 h 601"/>
              <a:gd name="T10" fmla="*/ 182 w 202"/>
              <a:gd name="T11" fmla="*/ 48 h 601"/>
              <a:gd name="T12" fmla="*/ 192 w 202"/>
              <a:gd name="T13" fmla="*/ 67 h 601"/>
              <a:gd name="T14" fmla="*/ 197 w 202"/>
              <a:gd name="T15" fmla="*/ 87 h 601"/>
              <a:gd name="T16" fmla="*/ 202 w 202"/>
              <a:gd name="T17" fmla="*/ 111 h 601"/>
              <a:gd name="T18" fmla="*/ 202 w 202"/>
              <a:gd name="T19" fmla="*/ 130 h 601"/>
              <a:gd name="T20" fmla="*/ 192 w 202"/>
              <a:gd name="T21" fmla="*/ 149 h 601"/>
              <a:gd name="T22" fmla="*/ 187 w 202"/>
              <a:gd name="T23" fmla="*/ 168 h 601"/>
              <a:gd name="T24" fmla="*/ 178 w 202"/>
              <a:gd name="T25" fmla="*/ 183 h 601"/>
              <a:gd name="T26" fmla="*/ 163 w 202"/>
              <a:gd name="T27" fmla="*/ 197 h 601"/>
              <a:gd name="T28" fmla="*/ 149 w 202"/>
              <a:gd name="T29" fmla="*/ 207 h 601"/>
              <a:gd name="T30" fmla="*/ 130 w 202"/>
              <a:gd name="T31" fmla="*/ 217 h 601"/>
              <a:gd name="T32" fmla="*/ 110 w 202"/>
              <a:gd name="T33" fmla="*/ 221 h 601"/>
              <a:gd name="T34" fmla="*/ 110 w 202"/>
              <a:gd name="T35" fmla="*/ 573 h 601"/>
              <a:gd name="T36" fmla="*/ 120 w 202"/>
              <a:gd name="T37" fmla="*/ 573 h 601"/>
              <a:gd name="T38" fmla="*/ 125 w 202"/>
              <a:gd name="T39" fmla="*/ 573 h 601"/>
              <a:gd name="T40" fmla="*/ 130 w 202"/>
              <a:gd name="T41" fmla="*/ 577 h 601"/>
              <a:gd name="T42" fmla="*/ 134 w 202"/>
              <a:gd name="T43" fmla="*/ 577 h 601"/>
              <a:gd name="T44" fmla="*/ 139 w 202"/>
              <a:gd name="T45" fmla="*/ 582 h 601"/>
              <a:gd name="T46" fmla="*/ 144 w 202"/>
              <a:gd name="T47" fmla="*/ 587 h 601"/>
              <a:gd name="T48" fmla="*/ 144 w 202"/>
              <a:gd name="T49" fmla="*/ 592 h 601"/>
              <a:gd name="T50" fmla="*/ 139 w 202"/>
              <a:gd name="T51" fmla="*/ 597 h 601"/>
              <a:gd name="T52" fmla="*/ 134 w 202"/>
              <a:gd name="T53" fmla="*/ 601 h 601"/>
              <a:gd name="T54" fmla="*/ 130 w 202"/>
              <a:gd name="T55" fmla="*/ 601 h 601"/>
              <a:gd name="T56" fmla="*/ 125 w 202"/>
              <a:gd name="T57" fmla="*/ 601 h 601"/>
              <a:gd name="T58" fmla="*/ 115 w 202"/>
              <a:gd name="T59" fmla="*/ 601 h 601"/>
              <a:gd name="T60" fmla="*/ 110 w 202"/>
              <a:gd name="T61" fmla="*/ 601 h 601"/>
              <a:gd name="T62" fmla="*/ 101 w 202"/>
              <a:gd name="T63" fmla="*/ 601 h 601"/>
              <a:gd name="T64" fmla="*/ 91 w 202"/>
              <a:gd name="T65" fmla="*/ 601 h 601"/>
              <a:gd name="T66" fmla="*/ 82 w 202"/>
              <a:gd name="T67" fmla="*/ 601 h 601"/>
              <a:gd name="T68" fmla="*/ 77 w 202"/>
              <a:gd name="T69" fmla="*/ 601 h 601"/>
              <a:gd name="T70" fmla="*/ 72 w 202"/>
              <a:gd name="T71" fmla="*/ 601 h 601"/>
              <a:gd name="T72" fmla="*/ 67 w 202"/>
              <a:gd name="T73" fmla="*/ 601 h 601"/>
              <a:gd name="T74" fmla="*/ 62 w 202"/>
              <a:gd name="T75" fmla="*/ 597 h 601"/>
              <a:gd name="T76" fmla="*/ 58 w 202"/>
              <a:gd name="T77" fmla="*/ 592 h 601"/>
              <a:gd name="T78" fmla="*/ 62 w 202"/>
              <a:gd name="T79" fmla="*/ 587 h 601"/>
              <a:gd name="T80" fmla="*/ 62 w 202"/>
              <a:gd name="T81" fmla="*/ 582 h 601"/>
              <a:gd name="T82" fmla="*/ 67 w 202"/>
              <a:gd name="T83" fmla="*/ 577 h 601"/>
              <a:gd name="T84" fmla="*/ 72 w 202"/>
              <a:gd name="T85" fmla="*/ 577 h 601"/>
              <a:gd name="T86" fmla="*/ 77 w 202"/>
              <a:gd name="T87" fmla="*/ 573 h 601"/>
              <a:gd name="T88" fmla="*/ 82 w 202"/>
              <a:gd name="T89" fmla="*/ 573 h 601"/>
              <a:gd name="T90" fmla="*/ 91 w 202"/>
              <a:gd name="T91" fmla="*/ 573 h 601"/>
              <a:gd name="T92" fmla="*/ 91 w 202"/>
              <a:gd name="T93" fmla="*/ 221 h 601"/>
              <a:gd name="T94" fmla="*/ 72 w 202"/>
              <a:gd name="T95" fmla="*/ 217 h 601"/>
              <a:gd name="T96" fmla="*/ 53 w 202"/>
              <a:gd name="T97" fmla="*/ 207 h 601"/>
              <a:gd name="T98" fmla="*/ 38 w 202"/>
              <a:gd name="T99" fmla="*/ 197 h 601"/>
              <a:gd name="T100" fmla="*/ 29 w 202"/>
              <a:gd name="T101" fmla="*/ 183 h 601"/>
              <a:gd name="T102" fmla="*/ 14 w 202"/>
              <a:gd name="T103" fmla="*/ 168 h 601"/>
              <a:gd name="T104" fmla="*/ 10 w 202"/>
              <a:gd name="T105" fmla="*/ 149 h 601"/>
              <a:gd name="T106" fmla="*/ 5 w 202"/>
              <a:gd name="T107" fmla="*/ 130 h 601"/>
              <a:gd name="T108" fmla="*/ 0 w 202"/>
              <a:gd name="T109" fmla="*/ 111 h 601"/>
              <a:gd name="T110" fmla="*/ 5 w 202"/>
              <a:gd name="T111" fmla="*/ 87 h 601"/>
              <a:gd name="T112" fmla="*/ 10 w 202"/>
              <a:gd name="T113" fmla="*/ 67 h 601"/>
              <a:gd name="T114" fmla="*/ 19 w 202"/>
              <a:gd name="T115" fmla="*/ 48 h 601"/>
              <a:gd name="T116" fmla="*/ 29 w 202"/>
              <a:gd name="T117" fmla="*/ 34 h 601"/>
              <a:gd name="T118" fmla="*/ 43 w 202"/>
              <a:gd name="T119" fmla="*/ 19 h 601"/>
              <a:gd name="T120" fmla="*/ 62 w 202"/>
              <a:gd name="T121" fmla="*/ 10 h 601"/>
              <a:gd name="T122" fmla="*/ 82 w 202"/>
              <a:gd name="T123" fmla="*/ 0 h 601"/>
              <a:gd name="T124" fmla="*/ 101 w 202"/>
              <a:gd name="T125" fmla="*/ 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2" h="601">
                <a:moveTo>
                  <a:pt x="101" y="0"/>
                </a:moveTo>
                <a:lnTo>
                  <a:pt x="120" y="0"/>
                </a:lnTo>
                <a:lnTo>
                  <a:pt x="139" y="10"/>
                </a:lnTo>
                <a:lnTo>
                  <a:pt x="158" y="19"/>
                </a:lnTo>
                <a:lnTo>
                  <a:pt x="173" y="34"/>
                </a:lnTo>
                <a:lnTo>
                  <a:pt x="182" y="48"/>
                </a:lnTo>
                <a:lnTo>
                  <a:pt x="192" y="67"/>
                </a:lnTo>
                <a:lnTo>
                  <a:pt x="197" y="87"/>
                </a:lnTo>
                <a:lnTo>
                  <a:pt x="202" y="111"/>
                </a:lnTo>
                <a:lnTo>
                  <a:pt x="202" y="130"/>
                </a:lnTo>
                <a:lnTo>
                  <a:pt x="192" y="149"/>
                </a:lnTo>
                <a:lnTo>
                  <a:pt x="187" y="168"/>
                </a:lnTo>
                <a:lnTo>
                  <a:pt x="178" y="183"/>
                </a:lnTo>
                <a:lnTo>
                  <a:pt x="163" y="197"/>
                </a:lnTo>
                <a:lnTo>
                  <a:pt x="149" y="207"/>
                </a:lnTo>
                <a:lnTo>
                  <a:pt x="130" y="217"/>
                </a:lnTo>
                <a:lnTo>
                  <a:pt x="110" y="221"/>
                </a:lnTo>
                <a:lnTo>
                  <a:pt x="110" y="573"/>
                </a:lnTo>
                <a:lnTo>
                  <a:pt x="120" y="573"/>
                </a:lnTo>
                <a:lnTo>
                  <a:pt x="125" y="573"/>
                </a:lnTo>
                <a:lnTo>
                  <a:pt x="130" y="577"/>
                </a:lnTo>
                <a:lnTo>
                  <a:pt x="134" y="577"/>
                </a:lnTo>
                <a:lnTo>
                  <a:pt x="139" y="582"/>
                </a:lnTo>
                <a:lnTo>
                  <a:pt x="144" y="587"/>
                </a:lnTo>
                <a:lnTo>
                  <a:pt x="144" y="592"/>
                </a:lnTo>
                <a:lnTo>
                  <a:pt x="139" y="597"/>
                </a:lnTo>
                <a:lnTo>
                  <a:pt x="134" y="601"/>
                </a:lnTo>
                <a:lnTo>
                  <a:pt x="130" y="601"/>
                </a:lnTo>
                <a:lnTo>
                  <a:pt x="125" y="601"/>
                </a:lnTo>
                <a:lnTo>
                  <a:pt x="115" y="601"/>
                </a:lnTo>
                <a:lnTo>
                  <a:pt x="110" y="601"/>
                </a:lnTo>
                <a:lnTo>
                  <a:pt x="101" y="601"/>
                </a:lnTo>
                <a:lnTo>
                  <a:pt x="91" y="601"/>
                </a:lnTo>
                <a:lnTo>
                  <a:pt x="82" y="601"/>
                </a:lnTo>
                <a:lnTo>
                  <a:pt x="77" y="601"/>
                </a:lnTo>
                <a:lnTo>
                  <a:pt x="72" y="601"/>
                </a:lnTo>
                <a:lnTo>
                  <a:pt x="67" y="601"/>
                </a:lnTo>
                <a:lnTo>
                  <a:pt x="62" y="597"/>
                </a:lnTo>
                <a:lnTo>
                  <a:pt x="58" y="592"/>
                </a:lnTo>
                <a:lnTo>
                  <a:pt x="62" y="587"/>
                </a:lnTo>
                <a:lnTo>
                  <a:pt x="62" y="582"/>
                </a:lnTo>
                <a:lnTo>
                  <a:pt x="67" y="577"/>
                </a:lnTo>
                <a:lnTo>
                  <a:pt x="72" y="577"/>
                </a:lnTo>
                <a:lnTo>
                  <a:pt x="77" y="573"/>
                </a:lnTo>
                <a:lnTo>
                  <a:pt x="82" y="573"/>
                </a:lnTo>
                <a:lnTo>
                  <a:pt x="91" y="573"/>
                </a:lnTo>
                <a:lnTo>
                  <a:pt x="91" y="221"/>
                </a:lnTo>
                <a:lnTo>
                  <a:pt x="72" y="217"/>
                </a:lnTo>
                <a:lnTo>
                  <a:pt x="53" y="207"/>
                </a:lnTo>
                <a:lnTo>
                  <a:pt x="38" y="197"/>
                </a:lnTo>
                <a:lnTo>
                  <a:pt x="29" y="183"/>
                </a:lnTo>
                <a:lnTo>
                  <a:pt x="14" y="168"/>
                </a:lnTo>
                <a:lnTo>
                  <a:pt x="10" y="149"/>
                </a:lnTo>
                <a:lnTo>
                  <a:pt x="5" y="130"/>
                </a:lnTo>
                <a:lnTo>
                  <a:pt x="0" y="111"/>
                </a:lnTo>
                <a:lnTo>
                  <a:pt x="5" y="87"/>
                </a:lnTo>
                <a:lnTo>
                  <a:pt x="10" y="67"/>
                </a:lnTo>
                <a:lnTo>
                  <a:pt x="19" y="48"/>
                </a:lnTo>
                <a:lnTo>
                  <a:pt x="29" y="34"/>
                </a:lnTo>
                <a:lnTo>
                  <a:pt x="43" y="19"/>
                </a:lnTo>
                <a:lnTo>
                  <a:pt x="62" y="10"/>
                </a:lnTo>
                <a:lnTo>
                  <a:pt x="82" y="0"/>
                </a:lnTo>
                <a:lnTo>
                  <a:pt x="101" y="0"/>
                </a:lnTo>
              </a:path>
            </a:pathLst>
          </a:custGeom>
          <a:solidFill>
            <a:srgbClr val="DDDDDD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84014" name="Oval 14"/>
          <p:cNvSpPr>
            <a:spLocks noChangeArrowheads="1"/>
          </p:cNvSpPr>
          <p:nvPr/>
        </p:nvSpPr>
        <p:spPr bwMode="auto">
          <a:xfrm>
            <a:off x="4826000" y="11557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73396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6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5027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5028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5029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5030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5031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5032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5033" name="Freeform 9"/>
          <p:cNvSpPr>
            <a:spLocks/>
          </p:cNvSpPr>
          <p:nvPr/>
        </p:nvSpPr>
        <p:spPr bwMode="auto">
          <a:xfrm>
            <a:off x="41783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5034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5035" name="Oval 11"/>
          <p:cNvSpPr>
            <a:spLocks noChangeArrowheads="1"/>
          </p:cNvSpPr>
          <p:nvPr/>
        </p:nvSpPr>
        <p:spPr bwMode="auto">
          <a:xfrm>
            <a:off x="4876800" y="3187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5036" name="Oval 12"/>
          <p:cNvSpPr>
            <a:spLocks noChangeArrowheads="1"/>
          </p:cNvSpPr>
          <p:nvPr/>
        </p:nvSpPr>
        <p:spPr bwMode="auto">
          <a:xfrm>
            <a:off x="5005388" y="31877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5037" name="Freeform 13"/>
          <p:cNvSpPr>
            <a:spLocks/>
          </p:cNvSpPr>
          <p:nvPr/>
        </p:nvSpPr>
        <p:spPr bwMode="auto">
          <a:xfrm>
            <a:off x="4597400" y="850900"/>
            <a:ext cx="762000" cy="2295525"/>
          </a:xfrm>
          <a:custGeom>
            <a:avLst/>
            <a:gdLst>
              <a:gd name="T0" fmla="*/ 101 w 202"/>
              <a:gd name="T1" fmla="*/ 0 h 601"/>
              <a:gd name="T2" fmla="*/ 120 w 202"/>
              <a:gd name="T3" fmla="*/ 0 h 601"/>
              <a:gd name="T4" fmla="*/ 139 w 202"/>
              <a:gd name="T5" fmla="*/ 10 h 601"/>
              <a:gd name="T6" fmla="*/ 158 w 202"/>
              <a:gd name="T7" fmla="*/ 19 h 601"/>
              <a:gd name="T8" fmla="*/ 173 w 202"/>
              <a:gd name="T9" fmla="*/ 34 h 601"/>
              <a:gd name="T10" fmla="*/ 182 w 202"/>
              <a:gd name="T11" fmla="*/ 48 h 601"/>
              <a:gd name="T12" fmla="*/ 192 w 202"/>
              <a:gd name="T13" fmla="*/ 67 h 601"/>
              <a:gd name="T14" fmla="*/ 197 w 202"/>
              <a:gd name="T15" fmla="*/ 87 h 601"/>
              <a:gd name="T16" fmla="*/ 202 w 202"/>
              <a:gd name="T17" fmla="*/ 111 h 601"/>
              <a:gd name="T18" fmla="*/ 202 w 202"/>
              <a:gd name="T19" fmla="*/ 130 h 601"/>
              <a:gd name="T20" fmla="*/ 192 w 202"/>
              <a:gd name="T21" fmla="*/ 149 h 601"/>
              <a:gd name="T22" fmla="*/ 187 w 202"/>
              <a:gd name="T23" fmla="*/ 168 h 601"/>
              <a:gd name="T24" fmla="*/ 178 w 202"/>
              <a:gd name="T25" fmla="*/ 183 h 601"/>
              <a:gd name="T26" fmla="*/ 163 w 202"/>
              <a:gd name="T27" fmla="*/ 197 h 601"/>
              <a:gd name="T28" fmla="*/ 149 w 202"/>
              <a:gd name="T29" fmla="*/ 207 h 601"/>
              <a:gd name="T30" fmla="*/ 130 w 202"/>
              <a:gd name="T31" fmla="*/ 217 h 601"/>
              <a:gd name="T32" fmla="*/ 110 w 202"/>
              <a:gd name="T33" fmla="*/ 221 h 601"/>
              <a:gd name="T34" fmla="*/ 110 w 202"/>
              <a:gd name="T35" fmla="*/ 573 h 601"/>
              <a:gd name="T36" fmla="*/ 120 w 202"/>
              <a:gd name="T37" fmla="*/ 573 h 601"/>
              <a:gd name="T38" fmla="*/ 125 w 202"/>
              <a:gd name="T39" fmla="*/ 573 h 601"/>
              <a:gd name="T40" fmla="*/ 130 w 202"/>
              <a:gd name="T41" fmla="*/ 577 h 601"/>
              <a:gd name="T42" fmla="*/ 134 w 202"/>
              <a:gd name="T43" fmla="*/ 577 h 601"/>
              <a:gd name="T44" fmla="*/ 139 w 202"/>
              <a:gd name="T45" fmla="*/ 582 h 601"/>
              <a:gd name="T46" fmla="*/ 144 w 202"/>
              <a:gd name="T47" fmla="*/ 587 h 601"/>
              <a:gd name="T48" fmla="*/ 144 w 202"/>
              <a:gd name="T49" fmla="*/ 592 h 601"/>
              <a:gd name="T50" fmla="*/ 139 w 202"/>
              <a:gd name="T51" fmla="*/ 597 h 601"/>
              <a:gd name="T52" fmla="*/ 134 w 202"/>
              <a:gd name="T53" fmla="*/ 601 h 601"/>
              <a:gd name="T54" fmla="*/ 130 w 202"/>
              <a:gd name="T55" fmla="*/ 601 h 601"/>
              <a:gd name="T56" fmla="*/ 125 w 202"/>
              <a:gd name="T57" fmla="*/ 601 h 601"/>
              <a:gd name="T58" fmla="*/ 115 w 202"/>
              <a:gd name="T59" fmla="*/ 601 h 601"/>
              <a:gd name="T60" fmla="*/ 110 w 202"/>
              <a:gd name="T61" fmla="*/ 601 h 601"/>
              <a:gd name="T62" fmla="*/ 101 w 202"/>
              <a:gd name="T63" fmla="*/ 601 h 601"/>
              <a:gd name="T64" fmla="*/ 91 w 202"/>
              <a:gd name="T65" fmla="*/ 601 h 601"/>
              <a:gd name="T66" fmla="*/ 82 w 202"/>
              <a:gd name="T67" fmla="*/ 601 h 601"/>
              <a:gd name="T68" fmla="*/ 77 w 202"/>
              <a:gd name="T69" fmla="*/ 601 h 601"/>
              <a:gd name="T70" fmla="*/ 72 w 202"/>
              <a:gd name="T71" fmla="*/ 601 h 601"/>
              <a:gd name="T72" fmla="*/ 67 w 202"/>
              <a:gd name="T73" fmla="*/ 601 h 601"/>
              <a:gd name="T74" fmla="*/ 62 w 202"/>
              <a:gd name="T75" fmla="*/ 597 h 601"/>
              <a:gd name="T76" fmla="*/ 58 w 202"/>
              <a:gd name="T77" fmla="*/ 592 h 601"/>
              <a:gd name="T78" fmla="*/ 62 w 202"/>
              <a:gd name="T79" fmla="*/ 587 h 601"/>
              <a:gd name="T80" fmla="*/ 62 w 202"/>
              <a:gd name="T81" fmla="*/ 582 h 601"/>
              <a:gd name="T82" fmla="*/ 67 w 202"/>
              <a:gd name="T83" fmla="*/ 577 h 601"/>
              <a:gd name="T84" fmla="*/ 72 w 202"/>
              <a:gd name="T85" fmla="*/ 577 h 601"/>
              <a:gd name="T86" fmla="*/ 77 w 202"/>
              <a:gd name="T87" fmla="*/ 573 h 601"/>
              <a:gd name="T88" fmla="*/ 82 w 202"/>
              <a:gd name="T89" fmla="*/ 573 h 601"/>
              <a:gd name="T90" fmla="*/ 91 w 202"/>
              <a:gd name="T91" fmla="*/ 573 h 601"/>
              <a:gd name="T92" fmla="*/ 91 w 202"/>
              <a:gd name="T93" fmla="*/ 221 h 601"/>
              <a:gd name="T94" fmla="*/ 72 w 202"/>
              <a:gd name="T95" fmla="*/ 217 h 601"/>
              <a:gd name="T96" fmla="*/ 53 w 202"/>
              <a:gd name="T97" fmla="*/ 207 h 601"/>
              <a:gd name="T98" fmla="*/ 38 w 202"/>
              <a:gd name="T99" fmla="*/ 197 h 601"/>
              <a:gd name="T100" fmla="*/ 29 w 202"/>
              <a:gd name="T101" fmla="*/ 183 h 601"/>
              <a:gd name="T102" fmla="*/ 14 w 202"/>
              <a:gd name="T103" fmla="*/ 168 h 601"/>
              <a:gd name="T104" fmla="*/ 10 w 202"/>
              <a:gd name="T105" fmla="*/ 149 h 601"/>
              <a:gd name="T106" fmla="*/ 5 w 202"/>
              <a:gd name="T107" fmla="*/ 130 h 601"/>
              <a:gd name="T108" fmla="*/ 0 w 202"/>
              <a:gd name="T109" fmla="*/ 111 h 601"/>
              <a:gd name="T110" fmla="*/ 5 w 202"/>
              <a:gd name="T111" fmla="*/ 87 h 601"/>
              <a:gd name="T112" fmla="*/ 10 w 202"/>
              <a:gd name="T113" fmla="*/ 67 h 601"/>
              <a:gd name="T114" fmla="*/ 19 w 202"/>
              <a:gd name="T115" fmla="*/ 48 h 601"/>
              <a:gd name="T116" fmla="*/ 29 w 202"/>
              <a:gd name="T117" fmla="*/ 34 h 601"/>
              <a:gd name="T118" fmla="*/ 43 w 202"/>
              <a:gd name="T119" fmla="*/ 19 h 601"/>
              <a:gd name="T120" fmla="*/ 62 w 202"/>
              <a:gd name="T121" fmla="*/ 10 h 601"/>
              <a:gd name="T122" fmla="*/ 82 w 202"/>
              <a:gd name="T123" fmla="*/ 0 h 601"/>
              <a:gd name="T124" fmla="*/ 101 w 202"/>
              <a:gd name="T125" fmla="*/ 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2" h="601">
                <a:moveTo>
                  <a:pt x="101" y="0"/>
                </a:moveTo>
                <a:lnTo>
                  <a:pt x="120" y="0"/>
                </a:lnTo>
                <a:lnTo>
                  <a:pt x="139" y="10"/>
                </a:lnTo>
                <a:lnTo>
                  <a:pt x="158" y="19"/>
                </a:lnTo>
                <a:lnTo>
                  <a:pt x="173" y="34"/>
                </a:lnTo>
                <a:lnTo>
                  <a:pt x="182" y="48"/>
                </a:lnTo>
                <a:lnTo>
                  <a:pt x="192" y="67"/>
                </a:lnTo>
                <a:lnTo>
                  <a:pt x="197" y="87"/>
                </a:lnTo>
                <a:lnTo>
                  <a:pt x="202" y="111"/>
                </a:lnTo>
                <a:lnTo>
                  <a:pt x="202" y="130"/>
                </a:lnTo>
                <a:lnTo>
                  <a:pt x="192" y="149"/>
                </a:lnTo>
                <a:lnTo>
                  <a:pt x="187" y="168"/>
                </a:lnTo>
                <a:lnTo>
                  <a:pt x="178" y="183"/>
                </a:lnTo>
                <a:lnTo>
                  <a:pt x="163" y="197"/>
                </a:lnTo>
                <a:lnTo>
                  <a:pt x="149" y="207"/>
                </a:lnTo>
                <a:lnTo>
                  <a:pt x="130" y="217"/>
                </a:lnTo>
                <a:lnTo>
                  <a:pt x="110" y="221"/>
                </a:lnTo>
                <a:lnTo>
                  <a:pt x="110" y="573"/>
                </a:lnTo>
                <a:lnTo>
                  <a:pt x="120" y="573"/>
                </a:lnTo>
                <a:lnTo>
                  <a:pt x="125" y="573"/>
                </a:lnTo>
                <a:lnTo>
                  <a:pt x="130" y="577"/>
                </a:lnTo>
                <a:lnTo>
                  <a:pt x="134" y="577"/>
                </a:lnTo>
                <a:lnTo>
                  <a:pt x="139" y="582"/>
                </a:lnTo>
                <a:lnTo>
                  <a:pt x="144" y="587"/>
                </a:lnTo>
                <a:lnTo>
                  <a:pt x="144" y="592"/>
                </a:lnTo>
                <a:lnTo>
                  <a:pt x="139" y="597"/>
                </a:lnTo>
                <a:lnTo>
                  <a:pt x="134" y="601"/>
                </a:lnTo>
                <a:lnTo>
                  <a:pt x="130" y="601"/>
                </a:lnTo>
                <a:lnTo>
                  <a:pt x="125" y="601"/>
                </a:lnTo>
                <a:lnTo>
                  <a:pt x="115" y="601"/>
                </a:lnTo>
                <a:lnTo>
                  <a:pt x="110" y="601"/>
                </a:lnTo>
                <a:lnTo>
                  <a:pt x="101" y="601"/>
                </a:lnTo>
                <a:lnTo>
                  <a:pt x="91" y="601"/>
                </a:lnTo>
                <a:lnTo>
                  <a:pt x="82" y="601"/>
                </a:lnTo>
                <a:lnTo>
                  <a:pt x="77" y="601"/>
                </a:lnTo>
                <a:lnTo>
                  <a:pt x="72" y="601"/>
                </a:lnTo>
                <a:lnTo>
                  <a:pt x="67" y="601"/>
                </a:lnTo>
                <a:lnTo>
                  <a:pt x="62" y="597"/>
                </a:lnTo>
                <a:lnTo>
                  <a:pt x="58" y="592"/>
                </a:lnTo>
                <a:lnTo>
                  <a:pt x="62" y="587"/>
                </a:lnTo>
                <a:lnTo>
                  <a:pt x="62" y="582"/>
                </a:lnTo>
                <a:lnTo>
                  <a:pt x="67" y="577"/>
                </a:lnTo>
                <a:lnTo>
                  <a:pt x="72" y="577"/>
                </a:lnTo>
                <a:lnTo>
                  <a:pt x="77" y="573"/>
                </a:lnTo>
                <a:lnTo>
                  <a:pt x="82" y="573"/>
                </a:lnTo>
                <a:lnTo>
                  <a:pt x="91" y="573"/>
                </a:lnTo>
                <a:lnTo>
                  <a:pt x="91" y="221"/>
                </a:lnTo>
                <a:lnTo>
                  <a:pt x="72" y="217"/>
                </a:lnTo>
                <a:lnTo>
                  <a:pt x="53" y="207"/>
                </a:lnTo>
                <a:lnTo>
                  <a:pt x="38" y="197"/>
                </a:lnTo>
                <a:lnTo>
                  <a:pt x="29" y="183"/>
                </a:lnTo>
                <a:lnTo>
                  <a:pt x="14" y="168"/>
                </a:lnTo>
                <a:lnTo>
                  <a:pt x="10" y="149"/>
                </a:lnTo>
                <a:lnTo>
                  <a:pt x="5" y="130"/>
                </a:lnTo>
                <a:lnTo>
                  <a:pt x="0" y="111"/>
                </a:lnTo>
                <a:lnTo>
                  <a:pt x="5" y="87"/>
                </a:lnTo>
                <a:lnTo>
                  <a:pt x="10" y="67"/>
                </a:lnTo>
                <a:lnTo>
                  <a:pt x="19" y="48"/>
                </a:lnTo>
                <a:lnTo>
                  <a:pt x="29" y="34"/>
                </a:lnTo>
                <a:lnTo>
                  <a:pt x="43" y="19"/>
                </a:lnTo>
                <a:lnTo>
                  <a:pt x="62" y="10"/>
                </a:lnTo>
                <a:lnTo>
                  <a:pt x="82" y="0"/>
                </a:lnTo>
                <a:lnTo>
                  <a:pt x="101" y="0"/>
                </a:lnTo>
              </a:path>
            </a:pathLst>
          </a:custGeom>
          <a:solidFill>
            <a:srgbClr val="DDDDDD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85038" name="Oval 14"/>
          <p:cNvSpPr>
            <a:spLocks noChangeArrowheads="1"/>
          </p:cNvSpPr>
          <p:nvPr/>
        </p:nvSpPr>
        <p:spPr bwMode="auto">
          <a:xfrm>
            <a:off x="4826000" y="11557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5764842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050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6051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6052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6053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6054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6055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6056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6057" name="Freeform 9"/>
          <p:cNvSpPr>
            <a:spLocks/>
          </p:cNvSpPr>
          <p:nvPr/>
        </p:nvSpPr>
        <p:spPr bwMode="auto">
          <a:xfrm>
            <a:off x="44577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6058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6059" name="Oval 11"/>
          <p:cNvSpPr>
            <a:spLocks noChangeArrowheads="1"/>
          </p:cNvSpPr>
          <p:nvPr/>
        </p:nvSpPr>
        <p:spPr bwMode="auto">
          <a:xfrm>
            <a:off x="4876800" y="3187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6060" name="Oval 12"/>
          <p:cNvSpPr>
            <a:spLocks noChangeArrowheads="1"/>
          </p:cNvSpPr>
          <p:nvPr/>
        </p:nvSpPr>
        <p:spPr bwMode="auto">
          <a:xfrm>
            <a:off x="5005388" y="31877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6061" name="Freeform 13"/>
          <p:cNvSpPr>
            <a:spLocks/>
          </p:cNvSpPr>
          <p:nvPr/>
        </p:nvSpPr>
        <p:spPr bwMode="auto">
          <a:xfrm>
            <a:off x="4597400" y="850900"/>
            <a:ext cx="762000" cy="2295525"/>
          </a:xfrm>
          <a:custGeom>
            <a:avLst/>
            <a:gdLst>
              <a:gd name="T0" fmla="*/ 101 w 202"/>
              <a:gd name="T1" fmla="*/ 0 h 601"/>
              <a:gd name="T2" fmla="*/ 120 w 202"/>
              <a:gd name="T3" fmla="*/ 0 h 601"/>
              <a:gd name="T4" fmla="*/ 139 w 202"/>
              <a:gd name="T5" fmla="*/ 10 h 601"/>
              <a:gd name="T6" fmla="*/ 158 w 202"/>
              <a:gd name="T7" fmla="*/ 19 h 601"/>
              <a:gd name="T8" fmla="*/ 173 w 202"/>
              <a:gd name="T9" fmla="*/ 34 h 601"/>
              <a:gd name="T10" fmla="*/ 182 w 202"/>
              <a:gd name="T11" fmla="*/ 48 h 601"/>
              <a:gd name="T12" fmla="*/ 192 w 202"/>
              <a:gd name="T13" fmla="*/ 67 h 601"/>
              <a:gd name="T14" fmla="*/ 197 w 202"/>
              <a:gd name="T15" fmla="*/ 87 h 601"/>
              <a:gd name="T16" fmla="*/ 202 w 202"/>
              <a:gd name="T17" fmla="*/ 111 h 601"/>
              <a:gd name="T18" fmla="*/ 202 w 202"/>
              <a:gd name="T19" fmla="*/ 130 h 601"/>
              <a:gd name="T20" fmla="*/ 192 w 202"/>
              <a:gd name="T21" fmla="*/ 149 h 601"/>
              <a:gd name="T22" fmla="*/ 187 w 202"/>
              <a:gd name="T23" fmla="*/ 168 h 601"/>
              <a:gd name="T24" fmla="*/ 178 w 202"/>
              <a:gd name="T25" fmla="*/ 183 h 601"/>
              <a:gd name="T26" fmla="*/ 163 w 202"/>
              <a:gd name="T27" fmla="*/ 197 h 601"/>
              <a:gd name="T28" fmla="*/ 149 w 202"/>
              <a:gd name="T29" fmla="*/ 207 h 601"/>
              <a:gd name="T30" fmla="*/ 130 w 202"/>
              <a:gd name="T31" fmla="*/ 217 h 601"/>
              <a:gd name="T32" fmla="*/ 110 w 202"/>
              <a:gd name="T33" fmla="*/ 221 h 601"/>
              <a:gd name="T34" fmla="*/ 110 w 202"/>
              <a:gd name="T35" fmla="*/ 573 h 601"/>
              <a:gd name="T36" fmla="*/ 120 w 202"/>
              <a:gd name="T37" fmla="*/ 573 h 601"/>
              <a:gd name="T38" fmla="*/ 125 w 202"/>
              <a:gd name="T39" fmla="*/ 573 h 601"/>
              <a:gd name="T40" fmla="*/ 130 w 202"/>
              <a:gd name="T41" fmla="*/ 577 h 601"/>
              <a:gd name="T42" fmla="*/ 134 w 202"/>
              <a:gd name="T43" fmla="*/ 577 h 601"/>
              <a:gd name="T44" fmla="*/ 139 w 202"/>
              <a:gd name="T45" fmla="*/ 582 h 601"/>
              <a:gd name="T46" fmla="*/ 144 w 202"/>
              <a:gd name="T47" fmla="*/ 587 h 601"/>
              <a:gd name="T48" fmla="*/ 144 w 202"/>
              <a:gd name="T49" fmla="*/ 592 h 601"/>
              <a:gd name="T50" fmla="*/ 139 w 202"/>
              <a:gd name="T51" fmla="*/ 597 h 601"/>
              <a:gd name="T52" fmla="*/ 134 w 202"/>
              <a:gd name="T53" fmla="*/ 601 h 601"/>
              <a:gd name="T54" fmla="*/ 130 w 202"/>
              <a:gd name="T55" fmla="*/ 601 h 601"/>
              <a:gd name="T56" fmla="*/ 125 w 202"/>
              <a:gd name="T57" fmla="*/ 601 h 601"/>
              <a:gd name="T58" fmla="*/ 115 w 202"/>
              <a:gd name="T59" fmla="*/ 601 h 601"/>
              <a:gd name="T60" fmla="*/ 110 w 202"/>
              <a:gd name="T61" fmla="*/ 601 h 601"/>
              <a:gd name="T62" fmla="*/ 101 w 202"/>
              <a:gd name="T63" fmla="*/ 601 h 601"/>
              <a:gd name="T64" fmla="*/ 91 w 202"/>
              <a:gd name="T65" fmla="*/ 601 h 601"/>
              <a:gd name="T66" fmla="*/ 82 w 202"/>
              <a:gd name="T67" fmla="*/ 601 h 601"/>
              <a:gd name="T68" fmla="*/ 77 w 202"/>
              <a:gd name="T69" fmla="*/ 601 h 601"/>
              <a:gd name="T70" fmla="*/ 72 w 202"/>
              <a:gd name="T71" fmla="*/ 601 h 601"/>
              <a:gd name="T72" fmla="*/ 67 w 202"/>
              <a:gd name="T73" fmla="*/ 601 h 601"/>
              <a:gd name="T74" fmla="*/ 62 w 202"/>
              <a:gd name="T75" fmla="*/ 597 h 601"/>
              <a:gd name="T76" fmla="*/ 58 w 202"/>
              <a:gd name="T77" fmla="*/ 592 h 601"/>
              <a:gd name="T78" fmla="*/ 62 w 202"/>
              <a:gd name="T79" fmla="*/ 587 h 601"/>
              <a:gd name="T80" fmla="*/ 62 w 202"/>
              <a:gd name="T81" fmla="*/ 582 h 601"/>
              <a:gd name="T82" fmla="*/ 67 w 202"/>
              <a:gd name="T83" fmla="*/ 577 h 601"/>
              <a:gd name="T84" fmla="*/ 72 w 202"/>
              <a:gd name="T85" fmla="*/ 577 h 601"/>
              <a:gd name="T86" fmla="*/ 77 w 202"/>
              <a:gd name="T87" fmla="*/ 573 h 601"/>
              <a:gd name="T88" fmla="*/ 82 w 202"/>
              <a:gd name="T89" fmla="*/ 573 h 601"/>
              <a:gd name="T90" fmla="*/ 91 w 202"/>
              <a:gd name="T91" fmla="*/ 573 h 601"/>
              <a:gd name="T92" fmla="*/ 91 w 202"/>
              <a:gd name="T93" fmla="*/ 221 h 601"/>
              <a:gd name="T94" fmla="*/ 72 w 202"/>
              <a:gd name="T95" fmla="*/ 217 h 601"/>
              <a:gd name="T96" fmla="*/ 53 w 202"/>
              <a:gd name="T97" fmla="*/ 207 h 601"/>
              <a:gd name="T98" fmla="*/ 38 w 202"/>
              <a:gd name="T99" fmla="*/ 197 h 601"/>
              <a:gd name="T100" fmla="*/ 29 w 202"/>
              <a:gd name="T101" fmla="*/ 183 h 601"/>
              <a:gd name="T102" fmla="*/ 14 w 202"/>
              <a:gd name="T103" fmla="*/ 168 h 601"/>
              <a:gd name="T104" fmla="*/ 10 w 202"/>
              <a:gd name="T105" fmla="*/ 149 h 601"/>
              <a:gd name="T106" fmla="*/ 5 w 202"/>
              <a:gd name="T107" fmla="*/ 130 h 601"/>
              <a:gd name="T108" fmla="*/ 0 w 202"/>
              <a:gd name="T109" fmla="*/ 111 h 601"/>
              <a:gd name="T110" fmla="*/ 5 w 202"/>
              <a:gd name="T111" fmla="*/ 87 h 601"/>
              <a:gd name="T112" fmla="*/ 10 w 202"/>
              <a:gd name="T113" fmla="*/ 67 h 601"/>
              <a:gd name="T114" fmla="*/ 19 w 202"/>
              <a:gd name="T115" fmla="*/ 48 h 601"/>
              <a:gd name="T116" fmla="*/ 29 w 202"/>
              <a:gd name="T117" fmla="*/ 34 h 601"/>
              <a:gd name="T118" fmla="*/ 43 w 202"/>
              <a:gd name="T119" fmla="*/ 19 h 601"/>
              <a:gd name="T120" fmla="*/ 62 w 202"/>
              <a:gd name="T121" fmla="*/ 10 h 601"/>
              <a:gd name="T122" fmla="*/ 82 w 202"/>
              <a:gd name="T123" fmla="*/ 0 h 601"/>
              <a:gd name="T124" fmla="*/ 101 w 202"/>
              <a:gd name="T125" fmla="*/ 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2" h="601">
                <a:moveTo>
                  <a:pt x="101" y="0"/>
                </a:moveTo>
                <a:lnTo>
                  <a:pt x="120" y="0"/>
                </a:lnTo>
                <a:lnTo>
                  <a:pt x="139" y="10"/>
                </a:lnTo>
                <a:lnTo>
                  <a:pt x="158" y="19"/>
                </a:lnTo>
                <a:lnTo>
                  <a:pt x="173" y="34"/>
                </a:lnTo>
                <a:lnTo>
                  <a:pt x="182" y="48"/>
                </a:lnTo>
                <a:lnTo>
                  <a:pt x="192" y="67"/>
                </a:lnTo>
                <a:lnTo>
                  <a:pt x="197" y="87"/>
                </a:lnTo>
                <a:lnTo>
                  <a:pt x="202" y="111"/>
                </a:lnTo>
                <a:lnTo>
                  <a:pt x="202" y="130"/>
                </a:lnTo>
                <a:lnTo>
                  <a:pt x="192" y="149"/>
                </a:lnTo>
                <a:lnTo>
                  <a:pt x="187" y="168"/>
                </a:lnTo>
                <a:lnTo>
                  <a:pt x="178" y="183"/>
                </a:lnTo>
                <a:lnTo>
                  <a:pt x="163" y="197"/>
                </a:lnTo>
                <a:lnTo>
                  <a:pt x="149" y="207"/>
                </a:lnTo>
                <a:lnTo>
                  <a:pt x="130" y="217"/>
                </a:lnTo>
                <a:lnTo>
                  <a:pt x="110" y="221"/>
                </a:lnTo>
                <a:lnTo>
                  <a:pt x="110" y="573"/>
                </a:lnTo>
                <a:lnTo>
                  <a:pt x="120" y="573"/>
                </a:lnTo>
                <a:lnTo>
                  <a:pt x="125" y="573"/>
                </a:lnTo>
                <a:lnTo>
                  <a:pt x="130" y="577"/>
                </a:lnTo>
                <a:lnTo>
                  <a:pt x="134" y="577"/>
                </a:lnTo>
                <a:lnTo>
                  <a:pt x="139" y="582"/>
                </a:lnTo>
                <a:lnTo>
                  <a:pt x="144" y="587"/>
                </a:lnTo>
                <a:lnTo>
                  <a:pt x="144" y="592"/>
                </a:lnTo>
                <a:lnTo>
                  <a:pt x="139" y="597"/>
                </a:lnTo>
                <a:lnTo>
                  <a:pt x="134" y="601"/>
                </a:lnTo>
                <a:lnTo>
                  <a:pt x="130" y="601"/>
                </a:lnTo>
                <a:lnTo>
                  <a:pt x="125" y="601"/>
                </a:lnTo>
                <a:lnTo>
                  <a:pt x="115" y="601"/>
                </a:lnTo>
                <a:lnTo>
                  <a:pt x="110" y="601"/>
                </a:lnTo>
                <a:lnTo>
                  <a:pt x="101" y="601"/>
                </a:lnTo>
                <a:lnTo>
                  <a:pt x="91" y="601"/>
                </a:lnTo>
                <a:lnTo>
                  <a:pt x="82" y="601"/>
                </a:lnTo>
                <a:lnTo>
                  <a:pt x="77" y="601"/>
                </a:lnTo>
                <a:lnTo>
                  <a:pt x="72" y="601"/>
                </a:lnTo>
                <a:lnTo>
                  <a:pt x="67" y="601"/>
                </a:lnTo>
                <a:lnTo>
                  <a:pt x="62" y="597"/>
                </a:lnTo>
                <a:lnTo>
                  <a:pt x="58" y="592"/>
                </a:lnTo>
                <a:lnTo>
                  <a:pt x="62" y="587"/>
                </a:lnTo>
                <a:lnTo>
                  <a:pt x="62" y="582"/>
                </a:lnTo>
                <a:lnTo>
                  <a:pt x="67" y="577"/>
                </a:lnTo>
                <a:lnTo>
                  <a:pt x="72" y="577"/>
                </a:lnTo>
                <a:lnTo>
                  <a:pt x="77" y="573"/>
                </a:lnTo>
                <a:lnTo>
                  <a:pt x="82" y="573"/>
                </a:lnTo>
                <a:lnTo>
                  <a:pt x="91" y="573"/>
                </a:lnTo>
                <a:lnTo>
                  <a:pt x="91" y="221"/>
                </a:lnTo>
                <a:lnTo>
                  <a:pt x="72" y="217"/>
                </a:lnTo>
                <a:lnTo>
                  <a:pt x="53" y="207"/>
                </a:lnTo>
                <a:lnTo>
                  <a:pt x="38" y="197"/>
                </a:lnTo>
                <a:lnTo>
                  <a:pt x="29" y="183"/>
                </a:lnTo>
                <a:lnTo>
                  <a:pt x="14" y="168"/>
                </a:lnTo>
                <a:lnTo>
                  <a:pt x="10" y="149"/>
                </a:lnTo>
                <a:lnTo>
                  <a:pt x="5" y="130"/>
                </a:lnTo>
                <a:lnTo>
                  <a:pt x="0" y="111"/>
                </a:lnTo>
                <a:lnTo>
                  <a:pt x="5" y="87"/>
                </a:lnTo>
                <a:lnTo>
                  <a:pt x="10" y="67"/>
                </a:lnTo>
                <a:lnTo>
                  <a:pt x="19" y="48"/>
                </a:lnTo>
                <a:lnTo>
                  <a:pt x="29" y="34"/>
                </a:lnTo>
                <a:lnTo>
                  <a:pt x="43" y="19"/>
                </a:lnTo>
                <a:lnTo>
                  <a:pt x="62" y="10"/>
                </a:lnTo>
                <a:lnTo>
                  <a:pt x="82" y="0"/>
                </a:lnTo>
                <a:lnTo>
                  <a:pt x="101" y="0"/>
                </a:lnTo>
              </a:path>
            </a:pathLst>
          </a:custGeom>
          <a:solidFill>
            <a:srgbClr val="DDDDDD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86062" name="Oval 14"/>
          <p:cNvSpPr>
            <a:spLocks noChangeArrowheads="1"/>
          </p:cNvSpPr>
          <p:nvPr/>
        </p:nvSpPr>
        <p:spPr bwMode="auto">
          <a:xfrm>
            <a:off x="4826000" y="11557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grpSp>
        <p:nvGrpSpPr>
          <p:cNvPr id="386063" name="Group 15"/>
          <p:cNvGrpSpPr>
            <a:grpSpLocks/>
          </p:cNvGrpSpPr>
          <p:nvPr/>
        </p:nvGrpSpPr>
        <p:grpSpPr bwMode="auto">
          <a:xfrm>
            <a:off x="4597400" y="3403600"/>
            <a:ext cx="685800" cy="533400"/>
            <a:chOff x="3705" y="2496"/>
            <a:chExt cx="432" cy="336"/>
          </a:xfrm>
        </p:grpSpPr>
        <p:sp>
          <p:nvSpPr>
            <p:cNvPr id="386064" name="Freeform 16"/>
            <p:cNvSpPr>
              <a:spLocks/>
            </p:cNvSpPr>
            <p:nvPr/>
          </p:nvSpPr>
          <p:spPr bwMode="auto">
            <a:xfrm>
              <a:off x="3744" y="2496"/>
              <a:ext cx="336" cy="336"/>
            </a:xfrm>
            <a:custGeom>
              <a:avLst/>
              <a:gdLst>
                <a:gd name="T0" fmla="*/ 2063 w 2063"/>
                <a:gd name="T1" fmla="*/ 1387 h 2773"/>
                <a:gd name="T2" fmla="*/ 2063 w 2063"/>
                <a:gd name="T3" fmla="*/ 739 h 2773"/>
                <a:gd name="T4" fmla="*/ 1526 w 2063"/>
                <a:gd name="T5" fmla="*/ 369 h 2773"/>
                <a:gd name="T6" fmla="*/ 1017 w 2063"/>
                <a:gd name="T7" fmla="*/ 0 h 2773"/>
                <a:gd name="T8" fmla="*/ 509 w 2063"/>
                <a:gd name="T9" fmla="*/ 369 h 2773"/>
                <a:gd name="T10" fmla="*/ 0 w 2063"/>
                <a:gd name="T11" fmla="*/ 739 h 2773"/>
                <a:gd name="T12" fmla="*/ 0 w 2063"/>
                <a:gd name="T13" fmla="*/ 1387 h 2773"/>
                <a:gd name="T14" fmla="*/ 0 w 2063"/>
                <a:gd name="T15" fmla="*/ 2034 h 2773"/>
                <a:gd name="T16" fmla="*/ 509 w 2063"/>
                <a:gd name="T17" fmla="*/ 2404 h 2773"/>
                <a:gd name="T18" fmla="*/ 1017 w 2063"/>
                <a:gd name="T19" fmla="*/ 2773 h 2773"/>
                <a:gd name="T20" fmla="*/ 1526 w 2063"/>
                <a:gd name="T21" fmla="*/ 2404 h 2773"/>
                <a:gd name="T22" fmla="*/ 2063 w 2063"/>
                <a:gd name="T23" fmla="*/ 2034 h 2773"/>
                <a:gd name="T24" fmla="*/ 2063 w 2063"/>
                <a:gd name="T25" fmla="*/ 1387 h 2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63" h="2773">
                  <a:moveTo>
                    <a:pt x="2063" y="1387"/>
                  </a:moveTo>
                  <a:lnTo>
                    <a:pt x="2063" y="739"/>
                  </a:lnTo>
                  <a:lnTo>
                    <a:pt x="1526" y="369"/>
                  </a:lnTo>
                  <a:lnTo>
                    <a:pt x="1017" y="0"/>
                  </a:lnTo>
                  <a:lnTo>
                    <a:pt x="509" y="369"/>
                  </a:lnTo>
                  <a:lnTo>
                    <a:pt x="0" y="739"/>
                  </a:lnTo>
                  <a:lnTo>
                    <a:pt x="0" y="1387"/>
                  </a:lnTo>
                  <a:lnTo>
                    <a:pt x="0" y="2034"/>
                  </a:lnTo>
                  <a:lnTo>
                    <a:pt x="509" y="2404"/>
                  </a:lnTo>
                  <a:lnTo>
                    <a:pt x="1017" y="2773"/>
                  </a:lnTo>
                  <a:lnTo>
                    <a:pt x="1526" y="2404"/>
                  </a:lnTo>
                  <a:lnTo>
                    <a:pt x="2063" y="2034"/>
                  </a:lnTo>
                  <a:lnTo>
                    <a:pt x="2063" y="1387"/>
                  </a:lnTo>
                </a:path>
              </a:pathLst>
            </a:custGeom>
            <a:solidFill>
              <a:srgbClr val="FF0066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6065" name="Text Box 17"/>
            <p:cNvSpPr txBox="1">
              <a:spLocks noChangeArrowheads="1"/>
            </p:cNvSpPr>
            <p:nvPr/>
          </p:nvSpPr>
          <p:spPr bwMode="auto">
            <a:xfrm>
              <a:off x="3705" y="2574"/>
              <a:ext cx="432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pl-PL" sz="1400" b="1">
                  <a:solidFill>
                    <a:schemeClr val="bg1"/>
                  </a:solidFill>
                </a:rPr>
                <a:t>STOP</a:t>
              </a:r>
              <a:endParaRPr lang="pl-PL"/>
            </a:p>
          </p:txBody>
        </p:sp>
      </p:grpSp>
      <p:sp>
        <p:nvSpPr>
          <p:cNvPr id="386066" name="Text Box 18"/>
          <p:cNvSpPr txBox="1">
            <a:spLocks noChangeArrowheads="1"/>
          </p:cNvSpPr>
          <p:nvPr/>
        </p:nvSpPr>
        <p:spPr bwMode="auto">
          <a:xfrm>
            <a:off x="5105400" y="1905000"/>
            <a:ext cx="3276600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Пресинаптическое</a:t>
            </a:r>
            <a:r>
              <a:rPr lang="ru-RU" sz="2800" b="1" dirty="0" smtClean="0"/>
              <a:t> торможение</a:t>
            </a:r>
            <a:endParaRPr lang="pl-PL" sz="2800" b="1" dirty="0"/>
          </a:p>
        </p:txBody>
      </p:sp>
    </p:spTree>
    <p:extLst>
      <p:ext uri="{BB962C8B-B14F-4D97-AF65-F5344CB8AC3E}">
        <p14:creationId xmlns:p14="http://schemas.microsoft.com/office/powerpoint/2010/main" xmlns="" val="10960848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09073" y="1082842"/>
            <a:ext cx="8542421" cy="4525963"/>
          </a:xfrm>
        </p:spPr>
        <p:txBody>
          <a:bodyPr>
            <a:noAutofit/>
          </a:bodyPr>
          <a:lstStyle/>
          <a:p>
            <a:r>
              <a:rPr lang="ru-RU" sz="60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Модульная сеть нейронов – может выполнять любую эффективную процедуру.</a:t>
            </a:r>
            <a:endParaRPr lang="ru-RU" sz="6000" b="1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074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7075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7076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7077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7078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7079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7080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7081" name="Line 9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7082" name="Oval 10"/>
          <p:cNvSpPr>
            <a:spLocks noChangeArrowheads="1"/>
          </p:cNvSpPr>
          <p:nvPr/>
        </p:nvSpPr>
        <p:spPr bwMode="auto">
          <a:xfrm>
            <a:off x="4876800" y="3187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7083" name="Oval 11"/>
          <p:cNvSpPr>
            <a:spLocks noChangeArrowheads="1"/>
          </p:cNvSpPr>
          <p:nvPr/>
        </p:nvSpPr>
        <p:spPr bwMode="auto">
          <a:xfrm>
            <a:off x="5005388" y="31877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7084" name="Freeform 12"/>
          <p:cNvSpPr>
            <a:spLocks/>
          </p:cNvSpPr>
          <p:nvPr/>
        </p:nvSpPr>
        <p:spPr bwMode="auto">
          <a:xfrm>
            <a:off x="4597400" y="850900"/>
            <a:ext cx="762000" cy="2295525"/>
          </a:xfrm>
          <a:custGeom>
            <a:avLst/>
            <a:gdLst>
              <a:gd name="T0" fmla="*/ 101 w 202"/>
              <a:gd name="T1" fmla="*/ 0 h 601"/>
              <a:gd name="T2" fmla="*/ 120 w 202"/>
              <a:gd name="T3" fmla="*/ 0 h 601"/>
              <a:gd name="T4" fmla="*/ 139 w 202"/>
              <a:gd name="T5" fmla="*/ 10 h 601"/>
              <a:gd name="T6" fmla="*/ 158 w 202"/>
              <a:gd name="T7" fmla="*/ 19 h 601"/>
              <a:gd name="T8" fmla="*/ 173 w 202"/>
              <a:gd name="T9" fmla="*/ 34 h 601"/>
              <a:gd name="T10" fmla="*/ 182 w 202"/>
              <a:gd name="T11" fmla="*/ 48 h 601"/>
              <a:gd name="T12" fmla="*/ 192 w 202"/>
              <a:gd name="T13" fmla="*/ 67 h 601"/>
              <a:gd name="T14" fmla="*/ 197 w 202"/>
              <a:gd name="T15" fmla="*/ 87 h 601"/>
              <a:gd name="T16" fmla="*/ 202 w 202"/>
              <a:gd name="T17" fmla="*/ 111 h 601"/>
              <a:gd name="T18" fmla="*/ 202 w 202"/>
              <a:gd name="T19" fmla="*/ 130 h 601"/>
              <a:gd name="T20" fmla="*/ 192 w 202"/>
              <a:gd name="T21" fmla="*/ 149 h 601"/>
              <a:gd name="T22" fmla="*/ 187 w 202"/>
              <a:gd name="T23" fmla="*/ 168 h 601"/>
              <a:gd name="T24" fmla="*/ 178 w 202"/>
              <a:gd name="T25" fmla="*/ 183 h 601"/>
              <a:gd name="T26" fmla="*/ 163 w 202"/>
              <a:gd name="T27" fmla="*/ 197 h 601"/>
              <a:gd name="T28" fmla="*/ 149 w 202"/>
              <a:gd name="T29" fmla="*/ 207 h 601"/>
              <a:gd name="T30" fmla="*/ 130 w 202"/>
              <a:gd name="T31" fmla="*/ 217 h 601"/>
              <a:gd name="T32" fmla="*/ 110 w 202"/>
              <a:gd name="T33" fmla="*/ 221 h 601"/>
              <a:gd name="T34" fmla="*/ 110 w 202"/>
              <a:gd name="T35" fmla="*/ 573 h 601"/>
              <a:gd name="T36" fmla="*/ 120 w 202"/>
              <a:gd name="T37" fmla="*/ 573 h 601"/>
              <a:gd name="T38" fmla="*/ 125 w 202"/>
              <a:gd name="T39" fmla="*/ 573 h 601"/>
              <a:gd name="T40" fmla="*/ 130 w 202"/>
              <a:gd name="T41" fmla="*/ 577 h 601"/>
              <a:gd name="T42" fmla="*/ 134 w 202"/>
              <a:gd name="T43" fmla="*/ 577 h 601"/>
              <a:gd name="T44" fmla="*/ 139 w 202"/>
              <a:gd name="T45" fmla="*/ 582 h 601"/>
              <a:gd name="T46" fmla="*/ 144 w 202"/>
              <a:gd name="T47" fmla="*/ 587 h 601"/>
              <a:gd name="T48" fmla="*/ 144 w 202"/>
              <a:gd name="T49" fmla="*/ 592 h 601"/>
              <a:gd name="T50" fmla="*/ 139 w 202"/>
              <a:gd name="T51" fmla="*/ 597 h 601"/>
              <a:gd name="T52" fmla="*/ 134 w 202"/>
              <a:gd name="T53" fmla="*/ 601 h 601"/>
              <a:gd name="T54" fmla="*/ 130 w 202"/>
              <a:gd name="T55" fmla="*/ 601 h 601"/>
              <a:gd name="T56" fmla="*/ 125 w 202"/>
              <a:gd name="T57" fmla="*/ 601 h 601"/>
              <a:gd name="T58" fmla="*/ 115 w 202"/>
              <a:gd name="T59" fmla="*/ 601 h 601"/>
              <a:gd name="T60" fmla="*/ 110 w 202"/>
              <a:gd name="T61" fmla="*/ 601 h 601"/>
              <a:gd name="T62" fmla="*/ 101 w 202"/>
              <a:gd name="T63" fmla="*/ 601 h 601"/>
              <a:gd name="T64" fmla="*/ 91 w 202"/>
              <a:gd name="T65" fmla="*/ 601 h 601"/>
              <a:gd name="T66" fmla="*/ 82 w 202"/>
              <a:gd name="T67" fmla="*/ 601 h 601"/>
              <a:gd name="T68" fmla="*/ 77 w 202"/>
              <a:gd name="T69" fmla="*/ 601 h 601"/>
              <a:gd name="T70" fmla="*/ 72 w 202"/>
              <a:gd name="T71" fmla="*/ 601 h 601"/>
              <a:gd name="T72" fmla="*/ 67 w 202"/>
              <a:gd name="T73" fmla="*/ 601 h 601"/>
              <a:gd name="T74" fmla="*/ 62 w 202"/>
              <a:gd name="T75" fmla="*/ 597 h 601"/>
              <a:gd name="T76" fmla="*/ 58 w 202"/>
              <a:gd name="T77" fmla="*/ 592 h 601"/>
              <a:gd name="T78" fmla="*/ 62 w 202"/>
              <a:gd name="T79" fmla="*/ 587 h 601"/>
              <a:gd name="T80" fmla="*/ 62 w 202"/>
              <a:gd name="T81" fmla="*/ 582 h 601"/>
              <a:gd name="T82" fmla="*/ 67 w 202"/>
              <a:gd name="T83" fmla="*/ 577 h 601"/>
              <a:gd name="T84" fmla="*/ 72 w 202"/>
              <a:gd name="T85" fmla="*/ 577 h 601"/>
              <a:gd name="T86" fmla="*/ 77 w 202"/>
              <a:gd name="T87" fmla="*/ 573 h 601"/>
              <a:gd name="T88" fmla="*/ 82 w 202"/>
              <a:gd name="T89" fmla="*/ 573 h 601"/>
              <a:gd name="T90" fmla="*/ 91 w 202"/>
              <a:gd name="T91" fmla="*/ 573 h 601"/>
              <a:gd name="T92" fmla="*/ 91 w 202"/>
              <a:gd name="T93" fmla="*/ 221 h 601"/>
              <a:gd name="T94" fmla="*/ 72 w 202"/>
              <a:gd name="T95" fmla="*/ 217 h 601"/>
              <a:gd name="T96" fmla="*/ 53 w 202"/>
              <a:gd name="T97" fmla="*/ 207 h 601"/>
              <a:gd name="T98" fmla="*/ 38 w 202"/>
              <a:gd name="T99" fmla="*/ 197 h 601"/>
              <a:gd name="T100" fmla="*/ 29 w 202"/>
              <a:gd name="T101" fmla="*/ 183 h 601"/>
              <a:gd name="T102" fmla="*/ 14 w 202"/>
              <a:gd name="T103" fmla="*/ 168 h 601"/>
              <a:gd name="T104" fmla="*/ 10 w 202"/>
              <a:gd name="T105" fmla="*/ 149 h 601"/>
              <a:gd name="T106" fmla="*/ 5 w 202"/>
              <a:gd name="T107" fmla="*/ 130 h 601"/>
              <a:gd name="T108" fmla="*/ 0 w 202"/>
              <a:gd name="T109" fmla="*/ 111 h 601"/>
              <a:gd name="T110" fmla="*/ 5 w 202"/>
              <a:gd name="T111" fmla="*/ 87 h 601"/>
              <a:gd name="T112" fmla="*/ 10 w 202"/>
              <a:gd name="T113" fmla="*/ 67 h 601"/>
              <a:gd name="T114" fmla="*/ 19 w 202"/>
              <a:gd name="T115" fmla="*/ 48 h 601"/>
              <a:gd name="T116" fmla="*/ 29 w 202"/>
              <a:gd name="T117" fmla="*/ 34 h 601"/>
              <a:gd name="T118" fmla="*/ 43 w 202"/>
              <a:gd name="T119" fmla="*/ 19 h 601"/>
              <a:gd name="T120" fmla="*/ 62 w 202"/>
              <a:gd name="T121" fmla="*/ 10 h 601"/>
              <a:gd name="T122" fmla="*/ 82 w 202"/>
              <a:gd name="T123" fmla="*/ 0 h 601"/>
              <a:gd name="T124" fmla="*/ 101 w 202"/>
              <a:gd name="T125" fmla="*/ 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2" h="601">
                <a:moveTo>
                  <a:pt x="101" y="0"/>
                </a:moveTo>
                <a:lnTo>
                  <a:pt x="120" y="0"/>
                </a:lnTo>
                <a:lnTo>
                  <a:pt x="139" y="10"/>
                </a:lnTo>
                <a:lnTo>
                  <a:pt x="158" y="19"/>
                </a:lnTo>
                <a:lnTo>
                  <a:pt x="173" y="34"/>
                </a:lnTo>
                <a:lnTo>
                  <a:pt x="182" y="48"/>
                </a:lnTo>
                <a:lnTo>
                  <a:pt x="192" y="67"/>
                </a:lnTo>
                <a:lnTo>
                  <a:pt x="197" y="87"/>
                </a:lnTo>
                <a:lnTo>
                  <a:pt x="202" y="111"/>
                </a:lnTo>
                <a:lnTo>
                  <a:pt x="202" y="130"/>
                </a:lnTo>
                <a:lnTo>
                  <a:pt x="192" y="149"/>
                </a:lnTo>
                <a:lnTo>
                  <a:pt x="187" y="168"/>
                </a:lnTo>
                <a:lnTo>
                  <a:pt x="178" y="183"/>
                </a:lnTo>
                <a:lnTo>
                  <a:pt x="163" y="197"/>
                </a:lnTo>
                <a:lnTo>
                  <a:pt x="149" y="207"/>
                </a:lnTo>
                <a:lnTo>
                  <a:pt x="130" y="217"/>
                </a:lnTo>
                <a:lnTo>
                  <a:pt x="110" y="221"/>
                </a:lnTo>
                <a:lnTo>
                  <a:pt x="110" y="573"/>
                </a:lnTo>
                <a:lnTo>
                  <a:pt x="120" y="573"/>
                </a:lnTo>
                <a:lnTo>
                  <a:pt x="125" y="573"/>
                </a:lnTo>
                <a:lnTo>
                  <a:pt x="130" y="577"/>
                </a:lnTo>
                <a:lnTo>
                  <a:pt x="134" y="577"/>
                </a:lnTo>
                <a:lnTo>
                  <a:pt x="139" y="582"/>
                </a:lnTo>
                <a:lnTo>
                  <a:pt x="144" y="587"/>
                </a:lnTo>
                <a:lnTo>
                  <a:pt x="144" y="592"/>
                </a:lnTo>
                <a:lnTo>
                  <a:pt x="139" y="597"/>
                </a:lnTo>
                <a:lnTo>
                  <a:pt x="134" y="601"/>
                </a:lnTo>
                <a:lnTo>
                  <a:pt x="130" y="601"/>
                </a:lnTo>
                <a:lnTo>
                  <a:pt x="125" y="601"/>
                </a:lnTo>
                <a:lnTo>
                  <a:pt x="115" y="601"/>
                </a:lnTo>
                <a:lnTo>
                  <a:pt x="110" y="601"/>
                </a:lnTo>
                <a:lnTo>
                  <a:pt x="101" y="601"/>
                </a:lnTo>
                <a:lnTo>
                  <a:pt x="91" y="601"/>
                </a:lnTo>
                <a:lnTo>
                  <a:pt x="82" y="601"/>
                </a:lnTo>
                <a:lnTo>
                  <a:pt x="77" y="601"/>
                </a:lnTo>
                <a:lnTo>
                  <a:pt x="72" y="601"/>
                </a:lnTo>
                <a:lnTo>
                  <a:pt x="67" y="601"/>
                </a:lnTo>
                <a:lnTo>
                  <a:pt x="62" y="597"/>
                </a:lnTo>
                <a:lnTo>
                  <a:pt x="58" y="592"/>
                </a:lnTo>
                <a:lnTo>
                  <a:pt x="62" y="587"/>
                </a:lnTo>
                <a:lnTo>
                  <a:pt x="62" y="582"/>
                </a:lnTo>
                <a:lnTo>
                  <a:pt x="67" y="577"/>
                </a:lnTo>
                <a:lnTo>
                  <a:pt x="72" y="577"/>
                </a:lnTo>
                <a:lnTo>
                  <a:pt x="77" y="573"/>
                </a:lnTo>
                <a:lnTo>
                  <a:pt x="82" y="573"/>
                </a:lnTo>
                <a:lnTo>
                  <a:pt x="91" y="573"/>
                </a:lnTo>
                <a:lnTo>
                  <a:pt x="91" y="221"/>
                </a:lnTo>
                <a:lnTo>
                  <a:pt x="72" y="217"/>
                </a:lnTo>
                <a:lnTo>
                  <a:pt x="53" y="207"/>
                </a:lnTo>
                <a:lnTo>
                  <a:pt x="38" y="197"/>
                </a:lnTo>
                <a:lnTo>
                  <a:pt x="29" y="183"/>
                </a:lnTo>
                <a:lnTo>
                  <a:pt x="14" y="168"/>
                </a:lnTo>
                <a:lnTo>
                  <a:pt x="10" y="149"/>
                </a:lnTo>
                <a:lnTo>
                  <a:pt x="5" y="130"/>
                </a:lnTo>
                <a:lnTo>
                  <a:pt x="0" y="111"/>
                </a:lnTo>
                <a:lnTo>
                  <a:pt x="5" y="87"/>
                </a:lnTo>
                <a:lnTo>
                  <a:pt x="10" y="67"/>
                </a:lnTo>
                <a:lnTo>
                  <a:pt x="19" y="48"/>
                </a:lnTo>
                <a:lnTo>
                  <a:pt x="29" y="34"/>
                </a:lnTo>
                <a:lnTo>
                  <a:pt x="43" y="19"/>
                </a:lnTo>
                <a:lnTo>
                  <a:pt x="62" y="10"/>
                </a:lnTo>
                <a:lnTo>
                  <a:pt x="82" y="0"/>
                </a:lnTo>
                <a:lnTo>
                  <a:pt x="101" y="0"/>
                </a:lnTo>
              </a:path>
            </a:pathLst>
          </a:custGeom>
          <a:solidFill>
            <a:srgbClr val="DDDDDD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87085" name="Oval 13"/>
          <p:cNvSpPr>
            <a:spLocks noChangeArrowheads="1"/>
          </p:cNvSpPr>
          <p:nvPr/>
        </p:nvSpPr>
        <p:spPr bwMode="auto">
          <a:xfrm>
            <a:off x="4826000" y="11557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7086" name="Text Box 14"/>
          <p:cNvSpPr txBox="1">
            <a:spLocks noChangeArrowheads="1"/>
          </p:cNvSpPr>
          <p:nvPr/>
        </p:nvSpPr>
        <p:spPr bwMode="auto">
          <a:xfrm>
            <a:off x="5105400" y="1905000"/>
            <a:ext cx="32766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pl-PL" sz="2800" b="1"/>
              <a:t>Presynaptic inhibition</a:t>
            </a:r>
          </a:p>
        </p:txBody>
      </p:sp>
    </p:spTree>
    <p:extLst>
      <p:ext uri="{BB962C8B-B14F-4D97-AF65-F5344CB8AC3E}">
        <p14:creationId xmlns:p14="http://schemas.microsoft.com/office/powerpoint/2010/main" xmlns="" val="35071312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0" name="Text Box 2"/>
          <p:cNvSpPr txBox="1">
            <a:spLocks noChangeArrowheads="1"/>
          </p:cNvSpPr>
          <p:nvPr/>
        </p:nvSpPr>
        <p:spPr bwMode="auto">
          <a:xfrm>
            <a:off x="276225" y="1736725"/>
            <a:ext cx="8029575" cy="1938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ru-RU" sz="6000" b="1" dirty="0" smtClean="0">
                <a:solidFill>
                  <a:schemeClr val="accent2"/>
                </a:solidFill>
              </a:rPr>
              <a:t>ПРЕСИНАПТИЧЕСКОЕ ТОРМОЖЕНИЕ</a:t>
            </a:r>
            <a:endParaRPr lang="pl-PL" sz="6000" b="1" dirty="0">
              <a:solidFill>
                <a:schemeClr val="accent2"/>
              </a:solidFill>
            </a:endParaRPr>
          </a:p>
        </p:txBody>
      </p:sp>
      <p:sp>
        <p:nvSpPr>
          <p:cNvPr id="350211" name="Text Box 3"/>
          <p:cNvSpPr txBox="1">
            <a:spLocks noChangeArrowheads="1"/>
          </p:cNvSpPr>
          <p:nvPr/>
        </p:nvSpPr>
        <p:spPr bwMode="auto">
          <a:xfrm>
            <a:off x="1487488" y="3886200"/>
            <a:ext cx="7149265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90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sz="4000" b="1" dirty="0" smtClean="0">
                <a:solidFill>
                  <a:schemeClr val="accent2"/>
                </a:solidFill>
              </a:rPr>
              <a:t>На примере</a:t>
            </a:r>
            <a:r>
              <a:rPr lang="pl-PL" sz="4000" b="1" dirty="0" smtClean="0">
                <a:solidFill>
                  <a:schemeClr val="accent2"/>
                </a:solidFill>
              </a:rPr>
              <a:t> </a:t>
            </a:r>
            <a:r>
              <a:rPr lang="ru-RU" sz="4000" b="1" dirty="0" smtClean="0">
                <a:solidFill>
                  <a:schemeClr val="accent2"/>
                </a:solidFill>
              </a:rPr>
              <a:t>ГАМК</a:t>
            </a:r>
            <a:r>
              <a:rPr lang="pl-PL" sz="4000" b="1" baseline="-25000" dirty="0" smtClean="0">
                <a:solidFill>
                  <a:schemeClr val="accent2"/>
                </a:solidFill>
              </a:rPr>
              <a:t>B</a:t>
            </a:r>
            <a:r>
              <a:rPr lang="pl-PL" sz="4000" b="1" dirty="0" smtClean="0">
                <a:solidFill>
                  <a:schemeClr val="accent2"/>
                </a:solidFill>
              </a:rPr>
              <a:t> </a:t>
            </a:r>
            <a:r>
              <a:rPr lang="ru-RU" sz="4000" b="1" dirty="0" smtClean="0">
                <a:solidFill>
                  <a:schemeClr val="accent2"/>
                </a:solidFill>
              </a:rPr>
              <a:t>рецепторов</a:t>
            </a:r>
            <a:endParaRPr lang="pl-PL" sz="4000" b="1" dirty="0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32956811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4" name="Freeform 2"/>
          <p:cNvSpPr>
            <a:spLocks/>
          </p:cNvSpPr>
          <p:nvPr/>
        </p:nvSpPr>
        <p:spPr bwMode="auto">
          <a:xfrm>
            <a:off x="457200" y="1066800"/>
            <a:ext cx="1430338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35" name="Rectangle 3"/>
          <p:cNvSpPr>
            <a:spLocks noChangeArrowheads="1"/>
          </p:cNvSpPr>
          <p:nvPr/>
        </p:nvSpPr>
        <p:spPr bwMode="auto">
          <a:xfrm>
            <a:off x="4800600" y="2209800"/>
            <a:ext cx="3968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Ca</a:t>
            </a:r>
            <a:r>
              <a:rPr lang="pl-PL" sz="1600" b="1" baseline="30000">
                <a:solidFill>
                  <a:srgbClr val="000000"/>
                </a:solidFill>
              </a:rPr>
              <a:t>2+</a:t>
            </a:r>
            <a:endParaRPr lang="pl-PL"/>
          </a:p>
        </p:txBody>
      </p:sp>
      <p:sp>
        <p:nvSpPr>
          <p:cNvPr id="351236" name="Rectangle 4"/>
          <p:cNvSpPr>
            <a:spLocks noChangeArrowheads="1"/>
          </p:cNvSpPr>
          <p:nvPr/>
        </p:nvSpPr>
        <p:spPr bwMode="auto">
          <a:xfrm>
            <a:off x="3835400" y="5775325"/>
            <a:ext cx="50815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600" b="1" dirty="0" smtClean="0">
                <a:solidFill>
                  <a:srgbClr val="000000"/>
                </a:solidFill>
              </a:rPr>
              <a:t>актин</a:t>
            </a:r>
            <a:endParaRPr lang="pl-PL" dirty="0"/>
          </a:p>
        </p:txBody>
      </p:sp>
      <p:sp>
        <p:nvSpPr>
          <p:cNvPr id="351237" name="Rectangle 5"/>
          <p:cNvSpPr>
            <a:spLocks noChangeArrowheads="1"/>
          </p:cNvSpPr>
          <p:nvPr/>
        </p:nvSpPr>
        <p:spPr bwMode="auto">
          <a:xfrm>
            <a:off x="3584575" y="5318125"/>
            <a:ext cx="83516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600" b="1" dirty="0" err="1" smtClean="0">
                <a:solidFill>
                  <a:srgbClr val="000000"/>
                </a:solidFill>
              </a:rPr>
              <a:t>синапсин</a:t>
            </a:r>
            <a:endParaRPr lang="pl-PL" dirty="0"/>
          </a:p>
        </p:txBody>
      </p:sp>
      <p:sp>
        <p:nvSpPr>
          <p:cNvPr id="351238" name="Rectangle 6"/>
          <p:cNvSpPr>
            <a:spLocks noChangeArrowheads="1"/>
          </p:cNvSpPr>
          <p:nvPr/>
        </p:nvSpPr>
        <p:spPr bwMode="auto">
          <a:xfrm>
            <a:off x="3444875" y="4937125"/>
            <a:ext cx="80547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600" b="1" dirty="0" smtClean="0">
                <a:solidFill>
                  <a:srgbClr val="000000"/>
                </a:solidFill>
              </a:rPr>
              <a:t>везикула</a:t>
            </a:r>
            <a:endParaRPr lang="pl-PL" dirty="0"/>
          </a:p>
        </p:txBody>
      </p:sp>
      <p:sp>
        <p:nvSpPr>
          <p:cNvPr id="351239" name="Rectangle 7"/>
          <p:cNvSpPr>
            <a:spLocks noChangeArrowheads="1"/>
          </p:cNvSpPr>
          <p:nvPr/>
        </p:nvSpPr>
        <p:spPr bwMode="auto">
          <a:xfrm>
            <a:off x="2590800" y="2209800"/>
            <a:ext cx="75976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b="1" baseline="20000" dirty="0" smtClean="0">
                <a:solidFill>
                  <a:srgbClr val="FF0000"/>
                </a:solidFill>
              </a:rPr>
              <a:t>Потенциал </a:t>
            </a:r>
          </a:p>
          <a:p>
            <a:r>
              <a:rPr lang="ru-RU" b="1" baseline="20000" dirty="0" smtClean="0">
                <a:solidFill>
                  <a:srgbClr val="FF0000"/>
                </a:solidFill>
              </a:rPr>
              <a:t>действия</a:t>
            </a:r>
            <a:endParaRPr lang="pl-PL" b="1" baseline="20000" dirty="0">
              <a:solidFill>
                <a:srgbClr val="FF0000"/>
              </a:solidFill>
            </a:endParaRPr>
          </a:p>
        </p:txBody>
      </p:sp>
      <p:sp>
        <p:nvSpPr>
          <p:cNvPr id="351240" name="Freeform 8"/>
          <p:cNvSpPr>
            <a:spLocks/>
          </p:cNvSpPr>
          <p:nvPr/>
        </p:nvSpPr>
        <p:spPr bwMode="auto">
          <a:xfrm>
            <a:off x="2286000" y="4575175"/>
            <a:ext cx="190500" cy="176213"/>
          </a:xfrm>
          <a:custGeom>
            <a:avLst/>
            <a:gdLst>
              <a:gd name="T0" fmla="*/ 0 w 50"/>
              <a:gd name="T1" fmla="*/ 23 h 46"/>
              <a:gd name="T2" fmla="*/ 0 w 50"/>
              <a:gd name="T3" fmla="*/ 20 h 46"/>
              <a:gd name="T4" fmla="*/ 2 w 50"/>
              <a:gd name="T5" fmla="*/ 14 h 46"/>
              <a:gd name="T6" fmla="*/ 4 w 50"/>
              <a:gd name="T7" fmla="*/ 10 h 46"/>
              <a:gd name="T8" fmla="*/ 8 w 50"/>
              <a:gd name="T9" fmla="*/ 8 h 46"/>
              <a:gd name="T10" fmla="*/ 12 w 50"/>
              <a:gd name="T11" fmla="*/ 4 h 46"/>
              <a:gd name="T12" fmla="*/ 16 w 50"/>
              <a:gd name="T13" fmla="*/ 2 h 46"/>
              <a:gd name="T14" fmla="*/ 19 w 50"/>
              <a:gd name="T15" fmla="*/ 0 h 46"/>
              <a:gd name="T16" fmla="*/ 25 w 50"/>
              <a:gd name="T17" fmla="*/ 0 h 46"/>
              <a:gd name="T18" fmla="*/ 31 w 50"/>
              <a:gd name="T19" fmla="*/ 0 h 46"/>
              <a:gd name="T20" fmla="*/ 35 w 50"/>
              <a:gd name="T21" fmla="*/ 2 h 46"/>
              <a:gd name="T22" fmla="*/ 39 w 50"/>
              <a:gd name="T23" fmla="*/ 4 h 46"/>
              <a:gd name="T24" fmla="*/ 42 w 50"/>
              <a:gd name="T25" fmla="*/ 8 h 46"/>
              <a:gd name="T26" fmla="*/ 46 w 50"/>
              <a:gd name="T27" fmla="*/ 10 h 46"/>
              <a:gd name="T28" fmla="*/ 48 w 50"/>
              <a:gd name="T29" fmla="*/ 14 h 46"/>
              <a:gd name="T30" fmla="*/ 50 w 50"/>
              <a:gd name="T31" fmla="*/ 20 h 46"/>
              <a:gd name="T32" fmla="*/ 50 w 50"/>
              <a:gd name="T33" fmla="*/ 23 h 46"/>
              <a:gd name="T34" fmla="*/ 50 w 50"/>
              <a:gd name="T35" fmla="*/ 29 h 46"/>
              <a:gd name="T36" fmla="*/ 48 w 50"/>
              <a:gd name="T37" fmla="*/ 33 h 46"/>
              <a:gd name="T38" fmla="*/ 46 w 50"/>
              <a:gd name="T39" fmla="*/ 37 h 46"/>
              <a:gd name="T40" fmla="*/ 42 w 50"/>
              <a:gd name="T41" fmla="*/ 41 h 46"/>
              <a:gd name="T42" fmla="*/ 39 w 50"/>
              <a:gd name="T43" fmla="*/ 43 h 46"/>
              <a:gd name="T44" fmla="*/ 35 w 50"/>
              <a:gd name="T45" fmla="*/ 46 h 46"/>
              <a:gd name="T46" fmla="*/ 31 w 50"/>
              <a:gd name="T47" fmla="*/ 46 h 46"/>
              <a:gd name="T48" fmla="*/ 25 w 50"/>
              <a:gd name="T49" fmla="*/ 46 h 46"/>
              <a:gd name="T50" fmla="*/ 19 w 50"/>
              <a:gd name="T51" fmla="*/ 46 h 46"/>
              <a:gd name="T52" fmla="*/ 16 w 50"/>
              <a:gd name="T53" fmla="*/ 46 h 46"/>
              <a:gd name="T54" fmla="*/ 12 w 50"/>
              <a:gd name="T55" fmla="*/ 43 h 46"/>
              <a:gd name="T56" fmla="*/ 8 w 50"/>
              <a:gd name="T57" fmla="*/ 41 h 46"/>
              <a:gd name="T58" fmla="*/ 4 w 50"/>
              <a:gd name="T59" fmla="*/ 37 h 46"/>
              <a:gd name="T60" fmla="*/ 2 w 50"/>
              <a:gd name="T61" fmla="*/ 33 h 46"/>
              <a:gd name="T62" fmla="*/ 0 w 50"/>
              <a:gd name="T63" fmla="*/ 29 h 46"/>
              <a:gd name="T64" fmla="*/ 0 w 50"/>
              <a:gd name="T65" fmla="*/ 2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0" h="46">
                <a:moveTo>
                  <a:pt x="0" y="23"/>
                </a:moveTo>
                <a:lnTo>
                  <a:pt x="0" y="20"/>
                </a:lnTo>
                <a:lnTo>
                  <a:pt x="2" y="14"/>
                </a:lnTo>
                <a:lnTo>
                  <a:pt x="4" y="10"/>
                </a:lnTo>
                <a:lnTo>
                  <a:pt x="8" y="8"/>
                </a:lnTo>
                <a:lnTo>
                  <a:pt x="12" y="4"/>
                </a:lnTo>
                <a:lnTo>
                  <a:pt x="16" y="2"/>
                </a:lnTo>
                <a:lnTo>
                  <a:pt x="19" y="0"/>
                </a:lnTo>
                <a:lnTo>
                  <a:pt x="25" y="0"/>
                </a:lnTo>
                <a:lnTo>
                  <a:pt x="31" y="0"/>
                </a:lnTo>
                <a:lnTo>
                  <a:pt x="35" y="2"/>
                </a:lnTo>
                <a:lnTo>
                  <a:pt x="39" y="4"/>
                </a:lnTo>
                <a:lnTo>
                  <a:pt x="42" y="8"/>
                </a:lnTo>
                <a:lnTo>
                  <a:pt x="46" y="10"/>
                </a:lnTo>
                <a:lnTo>
                  <a:pt x="48" y="14"/>
                </a:lnTo>
                <a:lnTo>
                  <a:pt x="50" y="20"/>
                </a:lnTo>
                <a:lnTo>
                  <a:pt x="50" y="23"/>
                </a:lnTo>
                <a:lnTo>
                  <a:pt x="50" y="29"/>
                </a:lnTo>
                <a:lnTo>
                  <a:pt x="48" y="33"/>
                </a:lnTo>
                <a:lnTo>
                  <a:pt x="46" y="37"/>
                </a:lnTo>
                <a:lnTo>
                  <a:pt x="42" y="41"/>
                </a:lnTo>
                <a:lnTo>
                  <a:pt x="39" y="43"/>
                </a:lnTo>
                <a:lnTo>
                  <a:pt x="35" y="46"/>
                </a:lnTo>
                <a:lnTo>
                  <a:pt x="31" y="46"/>
                </a:lnTo>
                <a:lnTo>
                  <a:pt x="25" y="46"/>
                </a:lnTo>
                <a:lnTo>
                  <a:pt x="19" y="46"/>
                </a:lnTo>
                <a:lnTo>
                  <a:pt x="16" y="46"/>
                </a:lnTo>
                <a:lnTo>
                  <a:pt x="12" y="43"/>
                </a:lnTo>
                <a:lnTo>
                  <a:pt x="8" y="41"/>
                </a:lnTo>
                <a:lnTo>
                  <a:pt x="4" y="37"/>
                </a:lnTo>
                <a:lnTo>
                  <a:pt x="2" y="33"/>
                </a:lnTo>
                <a:lnTo>
                  <a:pt x="0" y="29"/>
                </a:lnTo>
                <a:lnTo>
                  <a:pt x="0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41" name="Freeform 9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4 h 10"/>
              <a:gd name="T4" fmla="*/ 0 w 6"/>
              <a:gd name="T5" fmla="*/ 2 h 10"/>
              <a:gd name="T6" fmla="*/ 0 w 6"/>
              <a:gd name="T7" fmla="*/ 2 h 10"/>
              <a:gd name="T8" fmla="*/ 0 w 6"/>
              <a:gd name="T9" fmla="*/ 0 h 10"/>
              <a:gd name="T10" fmla="*/ 0 w 6"/>
              <a:gd name="T11" fmla="*/ 0 h 10"/>
              <a:gd name="T12" fmla="*/ 2 w 6"/>
              <a:gd name="T13" fmla="*/ 0 h 10"/>
              <a:gd name="T14" fmla="*/ 2 w 6"/>
              <a:gd name="T15" fmla="*/ 0 h 10"/>
              <a:gd name="T16" fmla="*/ 4 w 6"/>
              <a:gd name="T17" fmla="*/ 0 h 10"/>
              <a:gd name="T18" fmla="*/ 4 w 6"/>
              <a:gd name="T19" fmla="*/ 0 h 10"/>
              <a:gd name="T20" fmla="*/ 4 w 6"/>
              <a:gd name="T21" fmla="*/ 0 h 10"/>
              <a:gd name="T22" fmla="*/ 6 w 6"/>
              <a:gd name="T23" fmla="*/ 0 h 10"/>
              <a:gd name="T24" fmla="*/ 6 w 6"/>
              <a:gd name="T25" fmla="*/ 0 h 10"/>
              <a:gd name="T26" fmla="*/ 6 w 6"/>
              <a:gd name="T27" fmla="*/ 2 h 10"/>
              <a:gd name="T28" fmla="*/ 6 w 6"/>
              <a:gd name="T29" fmla="*/ 2 h 10"/>
              <a:gd name="T30" fmla="*/ 6 w 6"/>
              <a:gd name="T31" fmla="*/ 4 h 10"/>
              <a:gd name="T32" fmla="*/ 6 w 6"/>
              <a:gd name="T33" fmla="*/ 4 h 10"/>
              <a:gd name="T34" fmla="*/ 6 w 6"/>
              <a:gd name="T35" fmla="*/ 6 h 10"/>
              <a:gd name="T36" fmla="*/ 6 w 6"/>
              <a:gd name="T37" fmla="*/ 6 h 10"/>
              <a:gd name="T38" fmla="*/ 6 w 6"/>
              <a:gd name="T39" fmla="*/ 8 h 10"/>
              <a:gd name="T40" fmla="*/ 6 w 6"/>
              <a:gd name="T41" fmla="*/ 8 h 10"/>
              <a:gd name="T42" fmla="*/ 6 w 6"/>
              <a:gd name="T43" fmla="*/ 8 h 10"/>
              <a:gd name="T44" fmla="*/ 4 w 6"/>
              <a:gd name="T45" fmla="*/ 10 h 10"/>
              <a:gd name="T46" fmla="*/ 4 w 6"/>
              <a:gd name="T47" fmla="*/ 10 h 10"/>
              <a:gd name="T48" fmla="*/ 4 w 6"/>
              <a:gd name="T49" fmla="*/ 10 h 10"/>
              <a:gd name="T50" fmla="*/ 2 w 6"/>
              <a:gd name="T51" fmla="*/ 10 h 10"/>
              <a:gd name="T52" fmla="*/ 2 w 6"/>
              <a:gd name="T53" fmla="*/ 10 h 10"/>
              <a:gd name="T54" fmla="*/ 0 w 6"/>
              <a:gd name="T55" fmla="*/ 8 h 10"/>
              <a:gd name="T56" fmla="*/ 0 w 6"/>
              <a:gd name="T57" fmla="*/ 8 h 10"/>
              <a:gd name="T58" fmla="*/ 0 w 6"/>
              <a:gd name="T59" fmla="*/ 8 h 10"/>
              <a:gd name="T60" fmla="*/ 0 w 6"/>
              <a:gd name="T61" fmla="*/ 6 h 10"/>
              <a:gd name="T62" fmla="*/ 0 w 6"/>
              <a:gd name="T63" fmla="*/ 6 h 10"/>
              <a:gd name="T64" fmla="*/ 0 w 6"/>
              <a:gd name="T65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42" name="Freeform 10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2 h 10"/>
              <a:gd name="T4" fmla="*/ 0 w 6"/>
              <a:gd name="T5" fmla="*/ 0 h 10"/>
              <a:gd name="T6" fmla="*/ 2 w 6"/>
              <a:gd name="T7" fmla="*/ 0 h 10"/>
              <a:gd name="T8" fmla="*/ 4 w 6"/>
              <a:gd name="T9" fmla="*/ 0 h 10"/>
              <a:gd name="T10" fmla="*/ 6 w 6"/>
              <a:gd name="T11" fmla="*/ 0 h 10"/>
              <a:gd name="T12" fmla="*/ 6 w 6"/>
              <a:gd name="T13" fmla="*/ 2 h 10"/>
              <a:gd name="T14" fmla="*/ 6 w 6"/>
              <a:gd name="T15" fmla="*/ 4 h 10"/>
              <a:gd name="T16" fmla="*/ 6 w 6"/>
              <a:gd name="T17" fmla="*/ 6 h 10"/>
              <a:gd name="T18" fmla="*/ 6 w 6"/>
              <a:gd name="T19" fmla="*/ 8 h 10"/>
              <a:gd name="T20" fmla="*/ 4 w 6"/>
              <a:gd name="T21" fmla="*/ 10 h 10"/>
              <a:gd name="T22" fmla="*/ 2 w 6"/>
              <a:gd name="T23" fmla="*/ 10 h 10"/>
              <a:gd name="T24" fmla="*/ 0 w 6"/>
              <a:gd name="T25" fmla="*/ 8 h 10"/>
              <a:gd name="T26" fmla="*/ 0 w 6"/>
              <a:gd name="T27" fmla="*/ 6 h 10"/>
              <a:gd name="T28" fmla="*/ 0 w 6"/>
              <a:gd name="T29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43" name="Freeform 11"/>
          <p:cNvSpPr>
            <a:spLocks/>
          </p:cNvSpPr>
          <p:nvPr/>
        </p:nvSpPr>
        <p:spPr bwMode="auto">
          <a:xfrm>
            <a:off x="2403475" y="4694238"/>
            <a:ext cx="50800" cy="30162"/>
          </a:xfrm>
          <a:custGeom>
            <a:avLst/>
            <a:gdLst>
              <a:gd name="T0" fmla="*/ 0 w 13"/>
              <a:gd name="T1" fmla="*/ 8 h 8"/>
              <a:gd name="T2" fmla="*/ 2 w 13"/>
              <a:gd name="T3" fmla="*/ 8 h 8"/>
              <a:gd name="T4" fmla="*/ 2 w 13"/>
              <a:gd name="T5" fmla="*/ 6 h 8"/>
              <a:gd name="T6" fmla="*/ 6 w 13"/>
              <a:gd name="T7" fmla="*/ 6 h 8"/>
              <a:gd name="T8" fmla="*/ 6 w 13"/>
              <a:gd name="T9" fmla="*/ 4 h 8"/>
              <a:gd name="T10" fmla="*/ 8 w 13"/>
              <a:gd name="T11" fmla="*/ 4 h 8"/>
              <a:gd name="T12" fmla="*/ 10 w 13"/>
              <a:gd name="T13" fmla="*/ 4 h 8"/>
              <a:gd name="T14" fmla="*/ 11 w 13"/>
              <a:gd name="T15" fmla="*/ 2 h 8"/>
              <a:gd name="T16" fmla="*/ 11 w 13"/>
              <a:gd name="T17" fmla="*/ 0 h 8"/>
              <a:gd name="T18" fmla="*/ 13 w 13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44" name="Freeform 12"/>
          <p:cNvSpPr>
            <a:spLocks/>
          </p:cNvSpPr>
          <p:nvPr/>
        </p:nvSpPr>
        <p:spPr bwMode="auto">
          <a:xfrm>
            <a:off x="2316163" y="4694238"/>
            <a:ext cx="57150" cy="30162"/>
          </a:xfrm>
          <a:custGeom>
            <a:avLst/>
            <a:gdLst>
              <a:gd name="T0" fmla="*/ 0 w 15"/>
              <a:gd name="T1" fmla="*/ 8 h 8"/>
              <a:gd name="T2" fmla="*/ 2 w 15"/>
              <a:gd name="T3" fmla="*/ 8 h 8"/>
              <a:gd name="T4" fmla="*/ 2 w 15"/>
              <a:gd name="T5" fmla="*/ 6 h 8"/>
              <a:gd name="T6" fmla="*/ 4 w 15"/>
              <a:gd name="T7" fmla="*/ 6 h 8"/>
              <a:gd name="T8" fmla="*/ 4 w 15"/>
              <a:gd name="T9" fmla="*/ 4 h 8"/>
              <a:gd name="T10" fmla="*/ 6 w 15"/>
              <a:gd name="T11" fmla="*/ 6 h 8"/>
              <a:gd name="T12" fmla="*/ 8 w 15"/>
              <a:gd name="T13" fmla="*/ 6 h 8"/>
              <a:gd name="T14" fmla="*/ 8 w 15"/>
              <a:gd name="T15" fmla="*/ 4 h 8"/>
              <a:gd name="T16" fmla="*/ 9 w 15"/>
              <a:gd name="T17" fmla="*/ 4 h 8"/>
              <a:gd name="T18" fmla="*/ 11 w 15"/>
              <a:gd name="T19" fmla="*/ 4 h 8"/>
              <a:gd name="T20" fmla="*/ 11 w 15"/>
              <a:gd name="T21" fmla="*/ 2 h 8"/>
              <a:gd name="T22" fmla="*/ 13 w 15"/>
              <a:gd name="T23" fmla="*/ 0 h 8"/>
              <a:gd name="T24" fmla="*/ 15 w 15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4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11" y="4"/>
                </a:lnTo>
                <a:lnTo>
                  <a:pt x="11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45" name="Freeform 13"/>
          <p:cNvSpPr>
            <a:spLocks/>
          </p:cNvSpPr>
          <p:nvPr/>
        </p:nvSpPr>
        <p:spPr bwMode="auto">
          <a:xfrm>
            <a:off x="2359025" y="4700588"/>
            <a:ext cx="52388" cy="31750"/>
          </a:xfrm>
          <a:custGeom>
            <a:avLst/>
            <a:gdLst>
              <a:gd name="T0" fmla="*/ 0 w 14"/>
              <a:gd name="T1" fmla="*/ 8 h 8"/>
              <a:gd name="T2" fmla="*/ 0 w 14"/>
              <a:gd name="T3" fmla="*/ 6 h 8"/>
              <a:gd name="T4" fmla="*/ 2 w 14"/>
              <a:gd name="T5" fmla="*/ 6 h 8"/>
              <a:gd name="T6" fmla="*/ 2 w 14"/>
              <a:gd name="T7" fmla="*/ 4 h 8"/>
              <a:gd name="T8" fmla="*/ 4 w 14"/>
              <a:gd name="T9" fmla="*/ 4 h 8"/>
              <a:gd name="T10" fmla="*/ 6 w 14"/>
              <a:gd name="T11" fmla="*/ 4 h 8"/>
              <a:gd name="T12" fmla="*/ 6 w 14"/>
              <a:gd name="T13" fmla="*/ 6 h 8"/>
              <a:gd name="T14" fmla="*/ 6 w 14"/>
              <a:gd name="T15" fmla="*/ 4 h 8"/>
              <a:gd name="T16" fmla="*/ 8 w 14"/>
              <a:gd name="T17" fmla="*/ 4 h 8"/>
              <a:gd name="T18" fmla="*/ 10 w 14"/>
              <a:gd name="T19" fmla="*/ 4 h 8"/>
              <a:gd name="T20" fmla="*/ 12 w 14"/>
              <a:gd name="T21" fmla="*/ 4 h 8"/>
              <a:gd name="T22" fmla="*/ 12 w 14"/>
              <a:gd name="T23" fmla="*/ 2 h 8"/>
              <a:gd name="T24" fmla="*/ 12 w 14"/>
              <a:gd name="T25" fmla="*/ 0 h 8"/>
              <a:gd name="T26" fmla="*/ 14 w 14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" h="8">
                <a:moveTo>
                  <a:pt x="0" y="8"/>
                </a:move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2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46" name="Freeform 14"/>
          <p:cNvSpPr>
            <a:spLocks/>
          </p:cNvSpPr>
          <p:nvPr/>
        </p:nvSpPr>
        <p:spPr bwMode="auto">
          <a:xfrm>
            <a:off x="2397125" y="4670425"/>
            <a:ext cx="57150" cy="23813"/>
          </a:xfrm>
          <a:custGeom>
            <a:avLst/>
            <a:gdLst>
              <a:gd name="T0" fmla="*/ 0 w 15"/>
              <a:gd name="T1" fmla="*/ 6 h 6"/>
              <a:gd name="T2" fmla="*/ 2 w 15"/>
              <a:gd name="T3" fmla="*/ 6 h 6"/>
              <a:gd name="T4" fmla="*/ 4 w 15"/>
              <a:gd name="T5" fmla="*/ 4 h 6"/>
              <a:gd name="T6" fmla="*/ 6 w 15"/>
              <a:gd name="T7" fmla="*/ 4 h 6"/>
              <a:gd name="T8" fmla="*/ 6 w 15"/>
              <a:gd name="T9" fmla="*/ 6 h 6"/>
              <a:gd name="T10" fmla="*/ 8 w 15"/>
              <a:gd name="T11" fmla="*/ 6 h 6"/>
              <a:gd name="T12" fmla="*/ 8 w 15"/>
              <a:gd name="T13" fmla="*/ 4 h 6"/>
              <a:gd name="T14" fmla="*/ 10 w 15"/>
              <a:gd name="T15" fmla="*/ 4 h 6"/>
              <a:gd name="T16" fmla="*/ 12 w 15"/>
              <a:gd name="T17" fmla="*/ 4 h 6"/>
              <a:gd name="T18" fmla="*/ 13 w 15"/>
              <a:gd name="T19" fmla="*/ 4 h 6"/>
              <a:gd name="T20" fmla="*/ 13 w 15"/>
              <a:gd name="T21" fmla="*/ 2 h 6"/>
              <a:gd name="T22" fmla="*/ 13 w 15"/>
              <a:gd name="T23" fmla="*/ 0 h 6"/>
              <a:gd name="T24" fmla="*/ 15 w 15"/>
              <a:gd name="T25" fmla="*/ 0 h 6"/>
              <a:gd name="T26" fmla="*/ 15 w 15"/>
              <a:gd name="T27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" h="6">
                <a:moveTo>
                  <a:pt x="0" y="6"/>
                </a:move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3" y="4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47" name="Freeform 15"/>
          <p:cNvSpPr>
            <a:spLocks/>
          </p:cNvSpPr>
          <p:nvPr/>
        </p:nvSpPr>
        <p:spPr bwMode="auto">
          <a:xfrm>
            <a:off x="2301875" y="4656138"/>
            <a:ext cx="57150" cy="14287"/>
          </a:xfrm>
          <a:custGeom>
            <a:avLst/>
            <a:gdLst>
              <a:gd name="T0" fmla="*/ 0 w 15"/>
              <a:gd name="T1" fmla="*/ 4 h 4"/>
              <a:gd name="T2" fmla="*/ 2 w 15"/>
              <a:gd name="T3" fmla="*/ 4 h 4"/>
              <a:gd name="T4" fmla="*/ 2 w 15"/>
              <a:gd name="T5" fmla="*/ 2 h 4"/>
              <a:gd name="T6" fmla="*/ 4 w 15"/>
              <a:gd name="T7" fmla="*/ 2 h 4"/>
              <a:gd name="T8" fmla="*/ 6 w 15"/>
              <a:gd name="T9" fmla="*/ 2 h 4"/>
              <a:gd name="T10" fmla="*/ 8 w 15"/>
              <a:gd name="T11" fmla="*/ 2 h 4"/>
              <a:gd name="T12" fmla="*/ 10 w 15"/>
              <a:gd name="T13" fmla="*/ 2 h 4"/>
              <a:gd name="T14" fmla="*/ 12 w 15"/>
              <a:gd name="T15" fmla="*/ 2 h 4"/>
              <a:gd name="T16" fmla="*/ 13 w 15"/>
              <a:gd name="T17" fmla="*/ 2 h 4"/>
              <a:gd name="T18" fmla="*/ 13 w 15"/>
              <a:gd name="T19" fmla="*/ 0 h 4"/>
              <a:gd name="T20" fmla="*/ 15 w 15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4">
                <a:moveTo>
                  <a:pt x="0" y="4"/>
                </a:move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48" name="Freeform 16"/>
          <p:cNvSpPr>
            <a:spLocks/>
          </p:cNvSpPr>
          <p:nvPr/>
        </p:nvSpPr>
        <p:spPr bwMode="auto">
          <a:xfrm>
            <a:off x="2389188" y="4643438"/>
            <a:ext cx="57150" cy="12700"/>
          </a:xfrm>
          <a:custGeom>
            <a:avLst/>
            <a:gdLst>
              <a:gd name="T0" fmla="*/ 0 w 15"/>
              <a:gd name="T1" fmla="*/ 3 h 3"/>
              <a:gd name="T2" fmla="*/ 2 w 15"/>
              <a:gd name="T3" fmla="*/ 2 h 3"/>
              <a:gd name="T4" fmla="*/ 4 w 15"/>
              <a:gd name="T5" fmla="*/ 2 h 3"/>
              <a:gd name="T6" fmla="*/ 6 w 15"/>
              <a:gd name="T7" fmla="*/ 2 h 3"/>
              <a:gd name="T8" fmla="*/ 8 w 15"/>
              <a:gd name="T9" fmla="*/ 2 h 3"/>
              <a:gd name="T10" fmla="*/ 10 w 15"/>
              <a:gd name="T11" fmla="*/ 2 h 3"/>
              <a:gd name="T12" fmla="*/ 12 w 15"/>
              <a:gd name="T13" fmla="*/ 2 h 3"/>
              <a:gd name="T14" fmla="*/ 14 w 15"/>
              <a:gd name="T15" fmla="*/ 0 h 3"/>
              <a:gd name="T16" fmla="*/ 15 w 15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3">
                <a:moveTo>
                  <a:pt x="0" y="3"/>
                </a:move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49" name="Freeform 17"/>
          <p:cNvSpPr>
            <a:spLocks/>
          </p:cNvSpPr>
          <p:nvPr/>
        </p:nvSpPr>
        <p:spPr bwMode="auto">
          <a:xfrm>
            <a:off x="2308225" y="4678363"/>
            <a:ext cx="57150" cy="7937"/>
          </a:xfrm>
          <a:custGeom>
            <a:avLst/>
            <a:gdLst>
              <a:gd name="T0" fmla="*/ 0 w 15"/>
              <a:gd name="T1" fmla="*/ 2 h 2"/>
              <a:gd name="T2" fmla="*/ 2 w 15"/>
              <a:gd name="T3" fmla="*/ 2 h 2"/>
              <a:gd name="T4" fmla="*/ 2 w 15"/>
              <a:gd name="T5" fmla="*/ 0 h 2"/>
              <a:gd name="T6" fmla="*/ 4 w 15"/>
              <a:gd name="T7" fmla="*/ 0 h 2"/>
              <a:gd name="T8" fmla="*/ 4 w 15"/>
              <a:gd name="T9" fmla="*/ 2 h 2"/>
              <a:gd name="T10" fmla="*/ 6 w 15"/>
              <a:gd name="T11" fmla="*/ 2 h 2"/>
              <a:gd name="T12" fmla="*/ 8 w 15"/>
              <a:gd name="T13" fmla="*/ 2 h 2"/>
              <a:gd name="T14" fmla="*/ 10 w 15"/>
              <a:gd name="T15" fmla="*/ 2 h 2"/>
              <a:gd name="T16" fmla="*/ 11 w 15"/>
              <a:gd name="T17" fmla="*/ 2 h 2"/>
              <a:gd name="T18" fmla="*/ 11 w 15"/>
              <a:gd name="T19" fmla="*/ 0 h 2"/>
              <a:gd name="T20" fmla="*/ 13 w 15"/>
              <a:gd name="T21" fmla="*/ 0 h 2"/>
              <a:gd name="T22" fmla="*/ 15 w 15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0" name="Freeform 18"/>
          <p:cNvSpPr>
            <a:spLocks/>
          </p:cNvSpPr>
          <p:nvPr/>
        </p:nvSpPr>
        <p:spPr bwMode="auto">
          <a:xfrm>
            <a:off x="2397125" y="4651375"/>
            <a:ext cx="57150" cy="4763"/>
          </a:xfrm>
          <a:custGeom>
            <a:avLst/>
            <a:gdLst>
              <a:gd name="T0" fmla="*/ 0 w 15"/>
              <a:gd name="T1" fmla="*/ 1 h 1"/>
              <a:gd name="T2" fmla="*/ 2 w 15"/>
              <a:gd name="T3" fmla="*/ 1 h 1"/>
              <a:gd name="T4" fmla="*/ 4 w 15"/>
              <a:gd name="T5" fmla="*/ 1 h 1"/>
              <a:gd name="T6" fmla="*/ 4 w 15"/>
              <a:gd name="T7" fmla="*/ 0 h 1"/>
              <a:gd name="T8" fmla="*/ 6 w 15"/>
              <a:gd name="T9" fmla="*/ 1 h 1"/>
              <a:gd name="T10" fmla="*/ 8 w 15"/>
              <a:gd name="T11" fmla="*/ 1 h 1"/>
              <a:gd name="T12" fmla="*/ 10 w 15"/>
              <a:gd name="T13" fmla="*/ 1 h 1"/>
              <a:gd name="T14" fmla="*/ 12 w 15"/>
              <a:gd name="T15" fmla="*/ 1 h 1"/>
              <a:gd name="T16" fmla="*/ 13 w 15"/>
              <a:gd name="T17" fmla="*/ 1 h 1"/>
              <a:gd name="T18" fmla="*/ 13 w 15"/>
              <a:gd name="T19" fmla="*/ 0 h 1"/>
              <a:gd name="T20" fmla="*/ 15 w 15"/>
              <a:gd name="T2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">
                <a:moveTo>
                  <a:pt x="0" y="1"/>
                </a:moveTo>
                <a:lnTo>
                  <a:pt x="2" y="1"/>
                </a:lnTo>
                <a:lnTo>
                  <a:pt x="4" y="1"/>
                </a:lnTo>
                <a:lnTo>
                  <a:pt x="4" y="0"/>
                </a:lnTo>
                <a:lnTo>
                  <a:pt x="6" y="1"/>
                </a:lnTo>
                <a:lnTo>
                  <a:pt x="8" y="1"/>
                </a:lnTo>
                <a:lnTo>
                  <a:pt x="10" y="1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1" name="Freeform 19"/>
          <p:cNvSpPr>
            <a:spLocks/>
          </p:cNvSpPr>
          <p:nvPr/>
        </p:nvSpPr>
        <p:spPr bwMode="auto">
          <a:xfrm>
            <a:off x="2324100" y="4629150"/>
            <a:ext cx="57150" cy="7938"/>
          </a:xfrm>
          <a:custGeom>
            <a:avLst/>
            <a:gdLst>
              <a:gd name="T0" fmla="*/ 0 w 15"/>
              <a:gd name="T1" fmla="*/ 0 h 2"/>
              <a:gd name="T2" fmla="*/ 2 w 15"/>
              <a:gd name="T3" fmla="*/ 0 h 2"/>
              <a:gd name="T4" fmla="*/ 4 w 15"/>
              <a:gd name="T5" fmla="*/ 0 h 2"/>
              <a:gd name="T6" fmla="*/ 6 w 15"/>
              <a:gd name="T7" fmla="*/ 0 h 2"/>
              <a:gd name="T8" fmla="*/ 6 w 15"/>
              <a:gd name="T9" fmla="*/ 2 h 2"/>
              <a:gd name="T10" fmla="*/ 6 w 15"/>
              <a:gd name="T11" fmla="*/ 0 h 2"/>
              <a:gd name="T12" fmla="*/ 7 w 15"/>
              <a:gd name="T13" fmla="*/ 0 h 2"/>
              <a:gd name="T14" fmla="*/ 9 w 15"/>
              <a:gd name="T15" fmla="*/ 0 h 2"/>
              <a:gd name="T16" fmla="*/ 9 w 15"/>
              <a:gd name="T17" fmla="*/ 2 h 2"/>
              <a:gd name="T18" fmla="*/ 9 w 15"/>
              <a:gd name="T19" fmla="*/ 0 h 2"/>
              <a:gd name="T20" fmla="*/ 9 w 15"/>
              <a:gd name="T21" fmla="*/ 2 h 2"/>
              <a:gd name="T22" fmla="*/ 11 w 15"/>
              <a:gd name="T23" fmla="*/ 2 h 2"/>
              <a:gd name="T24" fmla="*/ 11 w 15"/>
              <a:gd name="T25" fmla="*/ 0 h 2"/>
              <a:gd name="T26" fmla="*/ 13 w 15"/>
              <a:gd name="T27" fmla="*/ 0 h 2"/>
              <a:gd name="T28" fmla="*/ 15 w 15"/>
              <a:gd name="T2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" h="2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2"/>
                </a:ln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2" name="Freeform 20"/>
          <p:cNvSpPr>
            <a:spLocks/>
          </p:cNvSpPr>
          <p:nvPr/>
        </p:nvSpPr>
        <p:spPr bwMode="auto">
          <a:xfrm>
            <a:off x="2389188" y="4621213"/>
            <a:ext cx="57150" cy="7937"/>
          </a:xfrm>
          <a:custGeom>
            <a:avLst/>
            <a:gdLst>
              <a:gd name="T0" fmla="*/ 0 w 15"/>
              <a:gd name="T1" fmla="*/ 2 h 2"/>
              <a:gd name="T2" fmla="*/ 0 w 15"/>
              <a:gd name="T3" fmla="*/ 0 h 2"/>
              <a:gd name="T4" fmla="*/ 2 w 15"/>
              <a:gd name="T5" fmla="*/ 0 h 2"/>
              <a:gd name="T6" fmla="*/ 4 w 15"/>
              <a:gd name="T7" fmla="*/ 0 h 2"/>
              <a:gd name="T8" fmla="*/ 6 w 15"/>
              <a:gd name="T9" fmla="*/ 2 h 2"/>
              <a:gd name="T10" fmla="*/ 8 w 15"/>
              <a:gd name="T11" fmla="*/ 2 h 2"/>
              <a:gd name="T12" fmla="*/ 10 w 15"/>
              <a:gd name="T13" fmla="*/ 2 h 2"/>
              <a:gd name="T14" fmla="*/ 12 w 15"/>
              <a:gd name="T15" fmla="*/ 2 h 2"/>
              <a:gd name="T16" fmla="*/ 14 w 15"/>
              <a:gd name="T17" fmla="*/ 2 h 2"/>
              <a:gd name="T18" fmla="*/ 14 w 15"/>
              <a:gd name="T19" fmla="*/ 0 h 2"/>
              <a:gd name="T20" fmla="*/ 15 w 15"/>
              <a:gd name="T21" fmla="*/ 0 h 2"/>
              <a:gd name="T22" fmla="*/ 15 w 15"/>
              <a:gd name="T2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3" name="Freeform 21"/>
          <p:cNvSpPr>
            <a:spLocks/>
          </p:cNvSpPr>
          <p:nvPr/>
        </p:nvSpPr>
        <p:spPr bwMode="auto">
          <a:xfrm>
            <a:off x="2316163" y="4613275"/>
            <a:ext cx="49212" cy="38100"/>
          </a:xfrm>
          <a:custGeom>
            <a:avLst/>
            <a:gdLst>
              <a:gd name="T0" fmla="*/ 0 w 13"/>
              <a:gd name="T1" fmla="*/ 10 h 10"/>
              <a:gd name="T2" fmla="*/ 0 w 13"/>
              <a:gd name="T3" fmla="*/ 8 h 10"/>
              <a:gd name="T4" fmla="*/ 2 w 13"/>
              <a:gd name="T5" fmla="*/ 8 h 10"/>
              <a:gd name="T6" fmla="*/ 2 w 13"/>
              <a:gd name="T7" fmla="*/ 6 h 10"/>
              <a:gd name="T8" fmla="*/ 6 w 13"/>
              <a:gd name="T9" fmla="*/ 6 h 10"/>
              <a:gd name="T10" fmla="*/ 8 w 13"/>
              <a:gd name="T11" fmla="*/ 6 h 10"/>
              <a:gd name="T12" fmla="*/ 8 w 13"/>
              <a:gd name="T13" fmla="*/ 4 h 10"/>
              <a:gd name="T14" fmla="*/ 9 w 13"/>
              <a:gd name="T15" fmla="*/ 4 h 10"/>
              <a:gd name="T16" fmla="*/ 9 w 13"/>
              <a:gd name="T17" fmla="*/ 0 h 10"/>
              <a:gd name="T18" fmla="*/ 13 w 13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0">
                <a:moveTo>
                  <a:pt x="0" y="10"/>
                </a:moveTo>
                <a:lnTo>
                  <a:pt x="0" y="8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9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4" name="Freeform 22"/>
          <p:cNvSpPr>
            <a:spLocks/>
          </p:cNvSpPr>
          <p:nvPr/>
        </p:nvSpPr>
        <p:spPr bwMode="auto">
          <a:xfrm>
            <a:off x="2351088" y="4605338"/>
            <a:ext cx="52387" cy="38100"/>
          </a:xfrm>
          <a:custGeom>
            <a:avLst/>
            <a:gdLst>
              <a:gd name="T0" fmla="*/ 0 w 14"/>
              <a:gd name="T1" fmla="*/ 10 h 10"/>
              <a:gd name="T2" fmla="*/ 2 w 14"/>
              <a:gd name="T3" fmla="*/ 10 h 10"/>
              <a:gd name="T4" fmla="*/ 2 w 14"/>
              <a:gd name="T5" fmla="*/ 8 h 10"/>
              <a:gd name="T6" fmla="*/ 2 w 14"/>
              <a:gd name="T7" fmla="*/ 6 h 10"/>
              <a:gd name="T8" fmla="*/ 6 w 14"/>
              <a:gd name="T9" fmla="*/ 6 h 10"/>
              <a:gd name="T10" fmla="*/ 8 w 14"/>
              <a:gd name="T11" fmla="*/ 6 h 10"/>
              <a:gd name="T12" fmla="*/ 10 w 14"/>
              <a:gd name="T13" fmla="*/ 6 h 10"/>
              <a:gd name="T14" fmla="*/ 10 w 14"/>
              <a:gd name="T15" fmla="*/ 4 h 10"/>
              <a:gd name="T16" fmla="*/ 12 w 14"/>
              <a:gd name="T17" fmla="*/ 4 h 10"/>
              <a:gd name="T18" fmla="*/ 12 w 14"/>
              <a:gd name="T19" fmla="*/ 0 h 10"/>
              <a:gd name="T20" fmla="*/ 14 w 14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0">
                <a:moveTo>
                  <a:pt x="0" y="10"/>
                </a:move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5" name="Freeform 23"/>
          <p:cNvSpPr>
            <a:spLocks/>
          </p:cNvSpPr>
          <p:nvPr/>
        </p:nvSpPr>
        <p:spPr bwMode="auto">
          <a:xfrm>
            <a:off x="2944813" y="32512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19 h 27"/>
              <a:gd name="T6" fmla="*/ 6 w 19"/>
              <a:gd name="T7" fmla="*/ 17 h 27"/>
              <a:gd name="T8" fmla="*/ 9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19"/>
                </a:lnTo>
                <a:lnTo>
                  <a:pt x="6" y="17"/>
                </a:lnTo>
                <a:lnTo>
                  <a:pt x="9" y="14"/>
                </a:lnTo>
                <a:lnTo>
                  <a:pt x="11" y="10"/>
                </a:lnTo>
                <a:lnTo>
                  <a:pt x="13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6" name="Freeform 24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7" name="Freeform 25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8" name="Freeform 26"/>
          <p:cNvSpPr>
            <a:spLocks/>
          </p:cNvSpPr>
          <p:nvPr/>
        </p:nvSpPr>
        <p:spPr bwMode="auto">
          <a:xfrm>
            <a:off x="2922588" y="3305175"/>
            <a:ext cx="73025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9" name="Freeform 27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5 w 26"/>
              <a:gd name="T35" fmla="*/ 19 h 23"/>
              <a:gd name="T36" fmla="*/ 23 w 26"/>
              <a:gd name="T37" fmla="*/ 21 h 23"/>
              <a:gd name="T38" fmla="*/ 21 w 26"/>
              <a:gd name="T39" fmla="*/ 21 h 23"/>
              <a:gd name="T40" fmla="*/ 19 w 26"/>
              <a:gd name="T41" fmla="*/ 23 h 23"/>
              <a:gd name="T42" fmla="*/ 15 w 26"/>
              <a:gd name="T43" fmla="*/ 23 h 23"/>
              <a:gd name="T44" fmla="*/ 13 w 26"/>
              <a:gd name="T45" fmla="*/ 21 h 23"/>
              <a:gd name="T46" fmla="*/ 11 w 26"/>
              <a:gd name="T47" fmla="*/ 21 h 23"/>
              <a:gd name="T48" fmla="*/ 9 w 26"/>
              <a:gd name="T49" fmla="*/ 19 h 23"/>
              <a:gd name="T50" fmla="*/ 5 w 26"/>
              <a:gd name="T51" fmla="*/ 19 h 23"/>
              <a:gd name="T52" fmla="*/ 3 w 26"/>
              <a:gd name="T53" fmla="*/ 17 h 23"/>
              <a:gd name="T54" fmla="*/ 3 w 26"/>
              <a:gd name="T55" fmla="*/ 15 h 23"/>
              <a:gd name="T56" fmla="*/ 2 w 26"/>
              <a:gd name="T57" fmla="*/ 13 h 23"/>
              <a:gd name="T58" fmla="*/ 2 w 26"/>
              <a:gd name="T59" fmla="*/ 11 h 23"/>
              <a:gd name="T60" fmla="*/ 0 w 26"/>
              <a:gd name="T61" fmla="*/ 8 h 23"/>
              <a:gd name="T62" fmla="*/ 2 w 26"/>
              <a:gd name="T63" fmla="*/ 6 h 23"/>
              <a:gd name="T64" fmla="*/ 2 w 26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0" name="Freeform 28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3 w 26"/>
              <a:gd name="T35" fmla="*/ 21 h 23"/>
              <a:gd name="T36" fmla="*/ 21 w 26"/>
              <a:gd name="T37" fmla="*/ 21 h 23"/>
              <a:gd name="T38" fmla="*/ 19 w 26"/>
              <a:gd name="T39" fmla="*/ 23 h 23"/>
              <a:gd name="T40" fmla="*/ 15 w 26"/>
              <a:gd name="T41" fmla="*/ 23 h 23"/>
              <a:gd name="T42" fmla="*/ 13 w 26"/>
              <a:gd name="T43" fmla="*/ 21 h 23"/>
              <a:gd name="T44" fmla="*/ 11 w 26"/>
              <a:gd name="T45" fmla="*/ 21 h 23"/>
              <a:gd name="T46" fmla="*/ 9 w 26"/>
              <a:gd name="T47" fmla="*/ 19 h 23"/>
              <a:gd name="T48" fmla="*/ 5 w 26"/>
              <a:gd name="T49" fmla="*/ 19 h 23"/>
              <a:gd name="T50" fmla="*/ 3 w 26"/>
              <a:gd name="T51" fmla="*/ 17 h 23"/>
              <a:gd name="T52" fmla="*/ 3 w 26"/>
              <a:gd name="T53" fmla="*/ 15 h 23"/>
              <a:gd name="T54" fmla="*/ 2 w 26"/>
              <a:gd name="T55" fmla="*/ 13 h 23"/>
              <a:gd name="T56" fmla="*/ 2 w 26"/>
              <a:gd name="T57" fmla="*/ 11 h 23"/>
              <a:gd name="T58" fmla="*/ 0 w 26"/>
              <a:gd name="T59" fmla="*/ 8 h 23"/>
              <a:gd name="T60" fmla="*/ 2 w 26"/>
              <a:gd name="T61" fmla="*/ 6 h 23"/>
              <a:gd name="T62" fmla="*/ 2 w 26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1" name="Freeform 29"/>
          <p:cNvSpPr>
            <a:spLocks/>
          </p:cNvSpPr>
          <p:nvPr/>
        </p:nvSpPr>
        <p:spPr bwMode="auto">
          <a:xfrm>
            <a:off x="3471863" y="3559175"/>
            <a:ext cx="71437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5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2" name="Freeform 30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3" name="Freeform 31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4" name="Freeform 32"/>
          <p:cNvSpPr>
            <a:spLocks/>
          </p:cNvSpPr>
          <p:nvPr/>
        </p:nvSpPr>
        <p:spPr bwMode="auto">
          <a:xfrm>
            <a:off x="3455988" y="36099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5" name="Freeform 33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2 w 25"/>
              <a:gd name="T3" fmla="*/ 3 h 23"/>
              <a:gd name="T4" fmla="*/ 4 w 25"/>
              <a:gd name="T5" fmla="*/ 1 h 23"/>
              <a:gd name="T6" fmla="*/ 5 w 25"/>
              <a:gd name="T7" fmla="*/ 1 h 23"/>
              <a:gd name="T8" fmla="*/ 7 w 25"/>
              <a:gd name="T9" fmla="*/ 0 h 23"/>
              <a:gd name="T10" fmla="*/ 9 w 25"/>
              <a:gd name="T11" fmla="*/ 0 h 23"/>
              <a:gd name="T12" fmla="*/ 13 w 25"/>
              <a:gd name="T13" fmla="*/ 1 h 23"/>
              <a:gd name="T14" fmla="*/ 15 w 25"/>
              <a:gd name="T15" fmla="*/ 1 h 23"/>
              <a:gd name="T16" fmla="*/ 17 w 25"/>
              <a:gd name="T17" fmla="*/ 3 h 23"/>
              <a:gd name="T18" fmla="*/ 21 w 25"/>
              <a:gd name="T19" fmla="*/ 3 h 23"/>
              <a:gd name="T20" fmla="*/ 23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3 h 23"/>
              <a:gd name="T46" fmla="*/ 11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2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5 h 23"/>
              <a:gd name="T64" fmla="*/ 2 w 25"/>
              <a:gd name="T65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2" y="3"/>
                </a:ln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6" name="Freeform 34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4 w 25"/>
              <a:gd name="T3" fmla="*/ 1 h 23"/>
              <a:gd name="T4" fmla="*/ 5 w 25"/>
              <a:gd name="T5" fmla="*/ 1 h 23"/>
              <a:gd name="T6" fmla="*/ 7 w 25"/>
              <a:gd name="T7" fmla="*/ 0 h 23"/>
              <a:gd name="T8" fmla="*/ 9 w 25"/>
              <a:gd name="T9" fmla="*/ 0 h 23"/>
              <a:gd name="T10" fmla="*/ 13 w 25"/>
              <a:gd name="T11" fmla="*/ 1 h 23"/>
              <a:gd name="T12" fmla="*/ 15 w 25"/>
              <a:gd name="T13" fmla="*/ 1 h 23"/>
              <a:gd name="T14" fmla="*/ 17 w 25"/>
              <a:gd name="T15" fmla="*/ 3 h 23"/>
              <a:gd name="T16" fmla="*/ 21 w 25"/>
              <a:gd name="T17" fmla="*/ 3 h 23"/>
              <a:gd name="T18" fmla="*/ 23 w 25"/>
              <a:gd name="T19" fmla="*/ 5 h 23"/>
              <a:gd name="T20" fmla="*/ 23 w 25"/>
              <a:gd name="T21" fmla="*/ 7 h 23"/>
              <a:gd name="T22" fmla="*/ 25 w 25"/>
              <a:gd name="T23" fmla="*/ 9 h 23"/>
              <a:gd name="T24" fmla="*/ 25 w 25"/>
              <a:gd name="T25" fmla="*/ 13 h 23"/>
              <a:gd name="T26" fmla="*/ 25 w 25"/>
              <a:gd name="T27" fmla="*/ 15 h 23"/>
              <a:gd name="T28" fmla="*/ 25 w 25"/>
              <a:gd name="T29" fmla="*/ 17 h 23"/>
              <a:gd name="T30" fmla="*/ 25 w 25"/>
              <a:gd name="T31" fmla="*/ 19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3 w 25"/>
              <a:gd name="T43" fmla="*/ 23 h 23"/>
              <a:gd name="T44" fmla="*/ 11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4 w 25"/>
              <a:gd name="T51" fmla="*/ 17 h 23"/>
              <a:gd name="T52" fmla="*/ 2 w 25"/>
              <a:gd name="T53" fmla="*/ 15 h 23"/>
              <a:gd name="T54" fmla="*/ 2 w 25"/>
              <a:gd name="T55" fmla="*/ 13 h 23"/>
              <a:gd name="T56" fmla="*/ 0 w 25"/>
              <a:gd name="T57" fmla="*/ 11 h 23"/>
              <a:gd name="T58" fmla="*/ 0 w 25"/>
              <a:gd name="T59" fmla="*/ 7 h 23"/>
              <a:gd name="T60" fmla="*/ 0 w 25"/>
              <a:gd name="T61" fmla="*/ 5 h 23"/>
              <a:gd name="T62" fmla="*/ 2 w 25"/>
              <a:gd name="T63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7" name="Freeform 35"/>
          <p:cNvSpPr>
            <a:spLocks/>
          </p:cNvSpPr>
          <p:nvPr/>
        </p:nvSpPr>
        <p:spPr bwMode="auto">
          <a:xfrm>
            <a:off x="3121025" y="3346450"/>
            <a:ext cx="71438" cy="111125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5 h 29"/>
              <a:gd name="T10" fmla="*/ 11 w 19"/>
              <a:gd name="T11" fmla="*/ 12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5"/>
                </a:lnTo>
                <a:lnTo>
                  <a:pt x="11" y="12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8" name="Freeform 36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9" name="Freeform 37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0" name="Freeform 38"/>
          <p:cNvSpPr>
            <a:spLocks/>
          </p:cNvSpPr>
          <p:nvPr/>
        </p:nvSpPr>
        <p:spPr bwMode="auto">
          <a:xfrm>
            <a:off x="3097213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2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2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1" name="Freeform 39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19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4 w 27"/>
              <a:gd name="T55" fmla="*/ 15 h 23"/>
              <a:gd name="T56" fmla="*/ 2 w 27"/>
              <a:gd name="T57" fmla="*/ 13 h 23"/>
              <a:gd name="T58" fmla="*/ 2 w 27"/>
              <a:gd name="T59" fmla="*/ 11 h 23"/>
              <a:gd name="T60" fmla="*/ 0 w 27"/>
              <a:gd name="T61" fmla="*/ 9 h 23"/>
              <a:gd name="T62" fmla="*/ 2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2" name="Freeform 40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3 w 27"/>
              <a:gd name="T35" fmla="*/ 21 h 23"/>
              <a:gd name="T36" fmla="*/ 21 w 27"/>
              <a:gd name="T37" fmla="*/ 23 h 23"/>
              <a:gd name="T38" fmla="*/ 19 w 27"/>
              <a:gd name="T39" fmla="*/ 23 h 23"/>
              <a:gd name="T40" fmla="*/ 15 w 27"/>
              <a:gd name="T41" fmla="*/ 23 h 23"/>
              <a:gd name="T42" fmla="*/ 13 w 27"/>
              <a:gd name="T43" fmla="*/ 23 h 23"/>
              <a:gd name="T44" fmla="*/ 11 w 27"/>
              <a:gd name="T45" fmla="*/ 21 h 23"/>
              <a:gd name="T46" fmla="*/ 9 w 27"/>
              <a:gd name="T47" fmla="*/ 21 h 23"/>
              <a:gd name="T48" fmla="*/ 5 w 27"/>
              <a:gd name="T49" fmla="*/ 19 h 23"/>
              <a:gd name="T50" fmla="*/ 4 w 27"/>
              <a:gd name="T51" fmla="*/ 17 h 23"/>
              <a:gd name="T52" fmla="*/ 4 w 27"/>
              <a:gd name="T53" fmla="*/ 15 h 23"/>
              <a:gd name="T54" fmla="*/ 2 w 27"/>
              <a:gd name="T55" fmla="*/ 13 h 23"/>
              <a:gd name="T56" fmla="*/ 2 w 27"/>
              <a:gd name="T57" fmla="*/ 11 h 23"/>
              <a:gd name="T58" fmla="*/ 0 w 27"/>
              <a:gd name="T59" fmla="*/ 9 h 23"/>
              <a:gd name="T60" fmla="*/ 2 w 27"/>
              <a:gd name="T61" fmla="*/ 8 h 23"/>
              <a:gd name="T62" fmla="*/ 2 w 27"/>
              <a:gd name="T63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3" name="Freeform 41"/>
          <p:cNvSpPr>
            <a:spLocks/>
          </p:cNvSpPr>
          <p:nvPr/>
        </p:nvSpPr>
        <p:spPr bwMode="auto">
          <a:xfrm>
            <a:off x="3654425" y="3654425"/>
            <a:ext cx="71438" cy="107950"/>
          </a:xfrm>
          <a:custGeom>
            <a:avLst/>
            <a:gdLst>
              <a:gd name="T0" fmla="*/ 0 w 19"/>
              <a:gd name="T1" fmla="*/ 28 h 28"/>
              <a:gd name="T2" fmla="*/ 2 w 19"/>
              <a:gd name="T3" fmla="*/ 25 h 28"/>
              <a:gd name="T4" fmla="*/ 4 w 19"/>
              <a:gd name="T5" fmla="*/ 21 h 28"/>
              <a:gd name="T6" fmla="*/ 6 w 19"/>
              <a:gd name="T7" fmla="*/ 17 h 28"/>
              <a:gd name="T8" fmla="*/ 10 w 19"/>
              <a:gd name="T9" fmla="*/ 15 h 28"/>
              <a:gd name="T10" fmla="*/ 12 w 19"/>
              <a:gd name="T11" fmla="*/ 11 h 28"/>
              <a:gd name="T12" fmla="*/ 13 w 19"/>
              <a:gd name="T13" fmla="*/ 7 h 28"/>
              <a:gd name="T14" fmla="*/ 15 w 19"/>
              <a:gd name="T15" fmla="*/ 3 h 28"/>
              <a:gd name="T16" fmla="*/ 19 w 19"/>
              <a:gd name="T1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8">
                <a:moveTo>
                  <a:pt x="0" y="28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5"/>
                </a:lnTo>
                <a:lnTo>
                  <a:pt x="12" y="11"/>
                </a:lnTo>
                <a:lnTo>
                  <a:pt x="13" y="7"/>
                </a:lnTo>
                <a:lnTo>
                  <a:pt x="15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4" name="Freeform 42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5" name="Freeform 43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6" name="Freeform 44"/>
          <p:cNvSpPr>
            <a:spLocks/>
          </p:cNvSpPr>
          <p:nvPr/>
        </p:nvSpPr>
        <p:spPr bwMode="auto">
          <a:xfrm>
            <a:off x="3630613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7" name="Freeform 45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8" name="Freeform 46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9" name="Freeform 47"/>
          <p:cNvSpPr>
            <a:spLocks/>
          </p:cNvSpPr>
          <p:nvPr/>
        </p:nvSpPr>
        <p:spPr bwMode="auto">
          <a:xfrm>
            <a:off x="3295650" y="34575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19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0" name="Freeform 48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8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1" name="Freeform 49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4 h 21"/>
              <a:gd name="T28" fmla="*/ 27 w 27"/>
              <a:gd name="T29" fmla="*/ 16 h 21"/>
              <a:gd name="T30" fmla="*/ 25 w 27"/>
              <a:gd name="T31" fmla="*/ 18 h 21"/>
              <a:gd name="T32" fmla="*/ 25 w 27"/>
              <a:gd name="T33" fmla="*/ 20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20 h 21"/>
              <a:gd name="T48" fmla="*/ 6 w 27"/>
              <a:gd name="T49" fmla="*/ 18 h 21"/>
              <a:gd name="T50" fmla="*/ 4 w 27"/>
              <a:gd name="T51" fmla="*/ 18 h 21"/>
              <a:gd name="T52" fmla="*/ 4 w 27"/>
              <a:gd name="T53" fmla="*/ 14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2" name="Freeform 50"/>
          <p:cNvSpPr>
            <a:spLocks/>
          </p:cNvSpPr>
          <p:nvPr/>
        </p:nvSpPr>
        <p:spPr bwMode="auto">
          <a:xfrm>
            <a:off x="3281363" y="3506788"/>
            <a:ext cx="71437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4 w 19"/>
              <a:gd name="T13" fmla="*/ 8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2" y="10"/>
                </a:lnTo>
                <a:lnTo>
                  <a:pt x="14" y="8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3" name="Freeform 51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7 h 23"/>
              <a:gd name="T62" fmla="*/ 0 w 25"/>
              <a:gd name="T63" fmla="*/ 5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4" name="Freeform 52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7 h 23"/>
              <a:gd name="T60" fmla="*/ 0 w 25"/>
              <a:gd name="T61" fmla="*/ 5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5" name="Freeform 53"/>
          <p:cNvSpPr>
            <a:spLocks/>
          </p:cNvSpPr>
          <p:nvPr/>
        </p:nvSpPr>
        <p:spPr bwMode="auto">
          <a:xfrm>
            <a:off x="3829050" y="37623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0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6" name="Freeform 54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7" name="Freeform 55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8" name="Freeform 56"/>
          <p:cNvSpPr>
            <a:spLocks/>
          </p:cNvSpPr>
          <p:nvPr/>
        </p:nvSpPr>
        <p:spPr bwMode="auto">
          <a:xfrm>
            <a:off x="3806825" y="3814763"/>
            <a:ext cx="76200" cy="103187"/>
          </a:xfrm>
          <a:custGeom>
            <a:avLst/>
            <a:gdLst>
              <a:gd name="T0" fmla="*/ 0 w 20"/>
              <a:gd name="T1" fmla="*/ 27 h 27"/>
              <a:gd name="T2" fmla="*/ 2 w 20"/>
              <a:gd name="T3" fmla="*/ 23 h 27"/>
              <a:gd name="T4" fmla="*/ 6 w 20"/>
              <a:gd name="T5" fmla="*/ 21 h 27"/>
              <a:gd name="T6" fmla="*/ 8 w 20"/>
              <a:gd name="T7" fmla="*/ 17 h 27"/>
              <a:gd name="T8" fmla="*/ 10 w 20"/>
              <a:gd name="T9" fmla="*/ 13 h 27"/>
              <a:gd name="T10" fmla="*/ 14 w 20"/>
              <a:gd name="T11" fmla="*/ 9 h 27"/>
              <a:gd name="T12" fmla="*/ 16 w 20"/>
              <a:gd name="T13" fmla="*/ 6 h 27"/>
              <a:gd name="T14" fmla="*/ 18 w 20"/>
              <a:gd name="T15" fmla="*/ 4 h 27"/>
              <a:gd name="T16" fmla="*/ 20 w 20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6"/>
                </a:lnTo>
                <a:lnTo>
                  <a:pt x="18" y="4"/>
                </a:lnTo>
                <a:lnTo>
                  <a:pt x="2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9" name="Freeform 57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0" name="Freeform 58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1" name="Freeform 59"/>
          <p:cNvSpPr>
            <a:spLocks/>
          </p:cNvSpPr>
          <p:nvPr/>
        </p:nvSpPr>
        <p:spPr bwMode="auto">
          <a:xfrm>
            <a:off x="4005263" y="3865563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2" name="Freeform 60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7 h 21"/>
              <a:gd name="T24" fmla="*/ 25 w 27"/>
              <a:gd name="T25" fmla="*/ 9 h 21"/>
              <a:gd name="T26" fmla="*/ 27 w 27"/>
              <a:gd name="T27" fmla="*/ 11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6 w 27"/>
              <a:gd name="T51" fmla="*/ 17 h 21"/>
              <a:gd name="T52" fmla="*/ 4 w 27"/>
              <a:gd name="T53" fmla="*/ 15 h 21"/>
              <a:gd name="T54" fmla="*/ 4 w 27"/>
              <a:gd name="T55" fmla="*/ 13 h 21"/>
              <a:gd name="T56" fmla="*/ 2 w 27"/>
              <a:gd name="T57" fmla="*/ 11 h 21"/>
              <a:gd name="T58" fmla="*/ 2 w 27"/>
              <a:gd name="T59" fmla="*/ 9 h 21"/>
              <a:gd name="T60" fmla="*/ 0 w 27"/>
              <a:gd name="T61" fmla="*/ 7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3" name="Freeform 61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7 h 21"/>
              <a:gd name="T22" fmla="*/ 25 w 27"/>
              <a:gd name="T23" fmla="*/ 9 h 21"/>
              <a:gd name="T24" fmla="*/ 27 w 27"/>
              <a:gd name="T25" fmla="*/ 11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6 w 27"/>
              <a:gd name="T49" fmla="*/ 17 h 21"/>
              <a:gd name="T50" fmla="*/ 4 w 27"/>
              <a:gd name="T51" fmla="*/ 15 h 21"/>
              <a:gd name="T52" fmla="*/ 4 w 27"/>
              <a:gd name="T53" fmla="*/ 13 h 21"/>
              <a:gd name="T54" fmla="*/ 2 w 27"/>
              <a:gd name="T55" fmla="*/ 11 h 21"/>
              <a:gd name="T56" fmla="*/ 2 w 27"/>
              <a:gd name="T57" fmla="*/ 9 h 21"/>
              <a:gd name="T58" fmla="*/ 0 w 27"/>
              <a:gd name="T59" fmla="*/ 7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4" name="Freeform 62"/>
          <p:cNvSpPr>
            <a:spLocks/>
          </p:cNvSpPr>
          <p:nvPr/>
        </p:nvSpPr>
        <p:spPr bwMode="auto">
          <a:xfrm>
            <a:off x="3989388" y="391795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9 h 27"/>
              <a:gd name="T12" fmla="*/ 14 w 19"/>
              <a:gd name="T13" fmla="*/ 5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9"/>
                </a:lnTo>
                <a:lnTo>
                  <a:pt x="14" y="5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5" name="Freeform 63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6" name="Freeform 64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7" name="Freeform 65"/>
          <p:cNvSpPr>
            <a:spLocks/>
          </p:cNvSpPr>
          <p:nvPr/>
        </p:nvSpPr>
        <p:spPr bwMode="auto">
          <a:xfrm>
            <a:off x="4348163" y="4343400"/>
            <a:ext cx="133350" cy="57150"/>
          </a:xfrm>
          <a:custGeom>
            <a:avLst/>
            <a:gdLst>
              <a:gd name="T0" fmla="*/ 0 w 35"/>
              <a:gd name="T1" fmla="*/ 15 h 15"/>
              <a:gd name="T2" fmla="*/ 2 w 35"/>
              <a:gd name="T3" fmla="*/ 15 h 15"/>
              <a:gd name="T4" fmla="*/ 4 w 35"/>
              <a:gd name="T5" fmla="*/ 13 h 15"/>
              <a:gd name="T6" fmla="*/ 6 w 35"/>
              <a:gd name="T7" fmla="*/ 13 h 15"/>
              <a:gd name="T8" fmla="*/ 8 w 35"/>
              <a:gd name="T9" fmla="*/ 11 h 15"/>
              <a:gd name="T10" fmla="*/ 10 w 35"/>
              <a:gd name="T11" fmla="*/ 11 h 15"/>
              <a:gd name="T12" fmla="*/ 12 w 35"/>
              <a:gd name="T13" fmla="*/ 10 h 15"/>
              <a:gd name="T14" fmla="*/ 14 w 35"/>
              <a:gd name="T15" fmla="*/ 10 h 15"/>
              <a:gd name="T16" fmla="*/ 16 w 35"/>
              <a:gd name="T17" fmla="*/ 8 h 15"/>
              <a:gd name="T18" fmla="*/ 18 w 35"/>
              <a:gd name="T19" fmla="*/ 8 h 15"/>
              <a:gd name="T20" fmla="*/ 21 w 35"/>
              <a:gd name="T21" fmla="*/ 6 h 15"/>
              <a:gd name="T22" fmla="*/ 23 w 35"/>
              <a:gd name="T23" fmla="*/ 4 h 15"/>
              <a:gd name="T24" fmla="*/ 25 w 35"/>
              <a:gd name="T25" fmla="*/ 4 h 15"/>
              <a:gd name="T26" fmla="*/ 27 w 35"/>
              <a:gd name="T27" fmla="*/ 2 h 15"/>
              <a:gd name="T28" fmla="*/ 29 w 35"/>
              <a:gd name="T29" fmla="*/ 2 h 15"/>
              <a:gd name="T30" fmla="*/ 33 w 35"/>
              <a:gd name="T31" fmla="*/ 0 h 15"/>
              <a:gd name="T32" fmla="*/ 35 w 35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5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8" y="8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3" y="0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8" name="Freeform 66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4 w 25"/>
              <a:gd name="T3" fmla="*/ 2 h 28"/>
              <a:gd name="T4" fmla="*/ 6 w 25"/>
              <a:gd name="T5" fmla="*/ 2 h 28"/>
              <a:gd name="T6" fmla="*/ 8 w 25"/>
              <a:gd name="T7" fmla="*/ 0 h 28"/>
              <a:gd name="T8" fmla="*/ 8 w 25"/>
              <a:gd name="T9" fmla="*/ 0 h 28"/>
              <a:gd name="T10" fmla="*/ 10 w 25"/>
              <a:gd name="T11" fmla="*/ 0 h 28"/>
              <a:gd name="T12" fmla="*/ 12 w 25"/>
              <a:gd name="T13" fmla="*/ 0 h 28"/>
              <a:gd name="T14" fmla="*/ 12 w 25"/>
              <a:gd name="T15" fmla="*/ 2 h 28"/>
              <a:gd name="T16" fmla="*/ 14 w 25"/>
              <a:gd name="T17" fmla="*/ 2 h 28"/>
              <a:gd name="T18" fmla="*/ 16 w 25"/>
              <a:gd name="T19" fmla="*/ 2 h 28"/>
              <a:gd name="T20" fmla="*/ 16 w 25"/>
              <a:gd name="T21" fmla="*/ 2 h 28"/>
              <a:gd name="T22" fmla="*/ 18 w 25"/>
              <a:gd name="T23" fmla="*/ 3 h 28"/>
              <a:gd name="T24" fmla="*/ 18 w 25"/>
              <a:gd name="T25" fmla="*/ 3 h 28"/>
              <a:gd name="T26" fmla="*/ 20 w 25"/>
              <a:gd name="T27" fmla="*/ 3 h 28"/>
              <a:gd name="T28" fmla="*/ 22 w 25"/>
              <a:gd name="T29" fmla="*/ 5 h 28"/>
              <a:gd name="T30" fmla="*/ 22 w 25"/>
              <a:gd name="T31" fmla="*/ 7 h 28"/>
              <a:gd name="T32" fmla="*/ 23 w 25"/>
              <a:gd name="T33" fmla="*/ 9 h 28"/>
              <a:gd name="T34" fmla="*/ 25 w 25"/>
              <a:gd name="T35" fmla="*/ 11 h 28"/>
              <a:gd name="T36" fmla="*/ 25 w 25"/>
              <a:gd name="T37" fmla="*/ 13 h 28"/>
              <a:gd name="T38" fmla="*/ 25 w 25"/>
              <a:gd name="T39" fmla="*/ 17 h 28"/>
              <a:gd name="T40" fmla="*/ 25 w 25"/>
              <a:gd name="T41" fmla="*/ 19 h 28"/>
              <a:gd name="T42" fmla="*/ 25 w 25"/>
              <a:gd name="T43" fmla="*/ 21 h 28"/>
              <a:gd name="T44" fmla="*/ 23 w 25"/>
              <a:gd name="T45" fmla="*/ 25 h 28"/>
              <a:gd name="T46" fmla="*/ 23 w 25"/>
              <a:gd name="T47" fmla="*/ 26 h 28"/>
              <a:gd name="T48" fmla="*/ 22 w 25"/>
              <a:gd name="T49" fmla="*/ 26 h 28"/>
              <a:gd name="T50" fmla="*/ 20 w 25"/>
              <a:gd name="T51" fmla="*/ 28 h 28"/>
              <a:gd name="T52" fmla="*/ 20 w 25"/>
              <a:gd name="T53" fmla="*/ 28 h 28"/>
              <a:gd name="T54" fmla="*/ 18 w 25"/>
              <a:gd name="T55" fmla="*/ 28 h 28"/>
              <a:gd name="T56" fmla="*/ 16 w 25"/>
              <a:gd name="T57" fmla="*/ 28 h 28"/>
              <a:gd name="T58" fmla="*/ 16 w 25"/>
              <a:gd name="T59" fmla="*/ 28 h 28"/>
              <a:gd name="T60" fmla="*/ 14 w 25"/>
              <a:gd name="T61" fmla="*/ 28 h 28"/>
              <a:gd name="T62" fmla="*/ 12 w 25"/>
              <a:gd name="T63" fmla="*/ 28 h 28"/>
              <a:gd name="T64" fmla="*/ 12 w 25"/>
              <a:gd name="T65" fmla="*/ 26 h 28"/>
              <a:gd name="T66" fmla="*/ 10 w 25"/>
              <a:gd name="T67" fmla="*/ 26 h 28"/>
              <a:gd name="T68" fmla="*/ 10 w 25"/>
              <a:gd name="T69" fmla="*/ 26 h 28"/>
              <a:gd name="T70" fmla="*/ 8 w 25"/>
              <a:gd name="T71" fmla="*/ 26 h 28"/>
              <a:gd name="T72" fmla="*/ 8 w 25"/>
              <a:gd name="T73" fmla="*/ 25 h 28"/>
              <a:gd name="T74" fmla="*/ 6 w 25"/>
              <a:gd name="T75" fmla="*/ 25 h 28"/>
              <a:gd name="T76" fmla="*/ 4 w 25"/>
              <a:gd name="T77" fmla="*/ 23 h 28"/>
              <a:gd name="T78" fmla="*/ 4 w 25"/>
              <a:gd name="T79" fmla="*/ 23 h 28"/>
              <a:gd name="T80" fmla="*/ 2 w 25"/>
              <a:gd name="T81" fmla="*/ 21 h 28"/>
              <a:gd name="T82" fmla="*/ 0 w 25"/>
              <a:gd name="T83" fmla="*/ 19 h 28"/>
              <a:gd name="T84" fmla="*/ 0 w 25"/>
              <a:gd name="T85" fmla="*/ 15 h 28"/>
              <a:gd name="T86" fmla="*/ 0 w 25"/>
              <a:gd name="T87" fmla="*/ 13 h 28"/>
              <a:gd name="T88" fmla="*/ 0 w 25"/>
              <a:gd name="T89" fmla="*/ 11 h 28"/>
              <a:gd name="T90" fmla="*/ 0 w 25"/>
              <a:gd name="T91" fmla="*/ 7 h 28"/>
              <a:gd name="T92" fmla="*/ 0 w 25"/>
              <a:gd name="T93" fmla="*/ 5 h 28"/>
              <a:gd name="T94" fmla="*/ 2 w 25"/>
              <a:gd name="T95" fmla="*/ 3 h 28"/>
              <a:gd name="T96" fmla="*/ 4 w 25"/>
              <a:gd name="T97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3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9" name="Freeform 67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6 w 25"/>
              <a:gd name="T3" fmla="*/ 2 h 28"/>
              <a:gd name="T4" fmla="*/ 8 w 25"/>
              <a:gd name="T5" fmla="*/ 0 h 28"/>
              <a:gd name="T6" fmla="*/ 10 w 25"/>
              <a:gd name="T7" fmla="*/ 0 h 28"/>
              <a:gd name="T8" fmla="*/ 12 w 25"/>
              <a:gd name="T9" fmla="*/ 0 h 28"/>
              <a:gd name="T10" fmla="*/ 12 w 25"/>
              <a:gd name="T11" fmla="*/ 2 h 28"/>
              <a:gd name="T12" fmla="*/ 14 w 25"/>
              <a:gd name="T13" fmla="*/ 2 h 28"/>
              <a:gd name="T14" fmla="*/ 16 w 25"/>
              <a:gd name="T15" fmla="*/ 2 h 28"/>
              <a:gd name="T16" fmla="*/ 18 w 25"/>
              <a:gd name="T17" fmla="*/ 3 h 28"/>
              <a:gd name="T18" fmla="*/ 20 w 25"/>
              <a:gd name="T19" fmla="*/ 3 h 28"/>
              <a:gd name="T20" fmla="*/ 22 w 25"/>
              <a:gd name="T21" fmla="*/ 5 h 28"/>
              <a:gd name="T22" fmla="*/ 22 w 25"/>
              <a:gd name="T23" fmla="*/ 7 h 28"/>
              <a:gd name="T24" fmla="*/ 23 w 25"/>
              <a:gd name="T25" fmla="*/ 9 h 28"/>
              <a:gd name="T26" fmla="*/ 25 w 25"/>
              <a:gd name="T27" fmla="*/ 11 h 28"/>
              <a:gd name="T28" fmla="*/ 25 w 25"/>
              <a:gd name="T29" fmla="*/ 13 h 28"/>
              <a:gd name="T30" fmla="*/ 25 w 25"/>
              <a:gd name="T31" fmla="*/ 17 h 28"/>
              <a:gd name="T32" fmla="*/ 25 w 25"/>
              <a:gd name="T33" fmla="*/ 19 h 28"/>
              <a:gd name="T34" fmla="*/ 25 w 25"/>
              <a:gd name="T35" fmla="*/ 21 h 28"/>
              <a:gd name="T36" fmla="*/ 23 w 25"/>
              <a:gd name="T37" fmla="*/ 25 h 28"/>
              <a:gd name="T38" fmla="*/ 23 w 25"/>
              <a:gd name="T39" fmla="*/ 26 h 28"/>
              <a:gd name="T40" fmla="*/ 22 w 25"/>
              <a:gd name="T41" fmla="*/ 26 h 28"/>
              <a:gd name="T42" fmla="*/ 20 w 25"/>
              <a:gd name="T43" fmla="*/ 28 h 28"/>
              <a:gd name="T44" fmla="*/ 18 w 25"/>
              <a:gd name="T45" fmla="*/ 28 h 28"/>
              <a:gd name="T46" fmla="*/ 16 w 25"/>
              <a:gd name="T47" fmla="*/ 28 h 28"/>
              <a:gd name="T48" fmla="*/ 14 w 25"/>
              <a:gd name="T49" fmla="*/ 28 h 28"/>
              <a:gd name="T50" fmla="*/ 12 w 25"/>
              <a:gd name="T51" fmla="*/ 28 h 28"/>
              <a:gd name="T52" fmla="*/ 12 w 25"/>
              <a:gd name="T53" fmla="*/ 26 h 28"/>
              <a:gd name="T54" fmla="*/ 10 w 25"/>
              <a:gd name="T55" fmla="*/ 26 h 28"/>
              <a:gd name="T56" fmla="*/ 8 w 25"/>
              <a:gd name="T57" fmla="*/ 26 h 28"/>
              <a:gd name="T58" fmla="*/ 8 w 25"/>
              <a:gd name="T59" fmla="*/ 25 h 28"/>
              <a:gd name="T60" fmla="*/ 6 w 25"/>
              <a:gd name="T61" fmla="*/ 25 h 28"/>
              <a:gd name="T62" fmla="*/ 4 w 25"/>
              <a:gd name="T63" fmla="*/ 23 h 28"/>
              <a:gd name="T64" fmla="*/ 2 w 25"/>
              <a:gd name="T65" fmla="*/ 21 h 28"/>
              <a:gd name="T66" fmla="*/ 0 w 25"/>
              <a:gd name="T67" fmla="*/ 19 h 28"/>
              <a:gd name="T68" fmla="*/ 0 w 25"/>
              <a:gd name="T69" fmla="*/ 15 h 28"/>
              <a:gd name="T70" fmla="*/ 0 w 25"/>
              <a:gd name="T71" fmla="*/ 13 h 28"/>
              <a:gd name="T72" fmla="*/ 0 w 25"/>
              <a:gd name="T73" fmla="*/ 11 h 28"/>
              <a:gd name="T74" fmla="*/ 0 w 25"/>
              <a:gd name="T75" fmla="*/ 7 h 28"/>
              <a:gd name="T76" fmla="*/ 0 w 25"/>
              <a:gd name="T77" fmla="*/ 5 h 28"/>
              <a:gd name="T78" fmla="*/ 2 w 25"/>
              <a:gd name="T79" fmla="*/ 3 h 28"/>
              <a:gd name="T80" fmla="*/ 4 w 25"/>
              <a:gd name="T81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0" name="Freeform 68"/>
          <p:cNvSpPr>
            <a:spLocks/>
          </p:cNvSpPr>
          <p:nvPr/>
        </p:nvSpPr>
        <p:spPr bwMode="auto">
          <a:xfrm>
            <a:off x="4305300" y="4381500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3 h 15"/>
              <a:gd name="T4" fmla="*/ 4 w 32"/>
              <a:gd name="T5" fmla="*/ 13 h 15"/>
              <a:gd name="T6" fmla="*/ 6 w 32"/>
              <a:gd name="T7" fmla="*/ 11 h 15"/>
              <a:gd name="T8" fmla="*/ 7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5 w 32"/>
              <a:gd name="T17" fmla="*/ 7 h 15"/>
              <a:gd name="T18" fmla="*/ 17 w 32"/>
              <a:gd name="T19" fmla="*/ 7 h 15"/>
              <a:gd name="T20" fmla="*/ 19 w 32"/>
              <a:gd name="T21" fmla="*/ 5 h 15"/>
              <a:gd name="T22" fmla="*/ 21 w 32"/>
              <a:gd name="T23" fmla="*/ 5 h 15"/>
              <a:gd name="T24" fmla="*/ 25 w 32"/>
              <a:gd name="T25" fmla="*/ 3 h 15"/>
              <a:gd name="T26" fmla="*/ 27 w 32"/>
              <a:gd name="T27" fmla="*/ 3 h 15"/>
              <a:gd name="T28" fmla="*/ 29 w 32"/>
              <a:gd name="T29" fmla="*/ 1 h 15"/>
              <a:gd name="T30" fmla="*/ 30 w 32"/>
              <a:gd name="T31" fmla="*/ 1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7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5" y="7"/>
                </a:lnTo>
                <a:lnTo>
                  <a:pt x="17" y="7"/>
                </a:lnTo>
                <a:lnTo>
                  <a:pt x="19" y="5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29" y="1"/>
                </a:lnTo>
                <a:lnTo>
                  <a:pt x="30" y="1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1" name="Freeform 69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4 w 21"/>
              <a:gd name="T5" fmla="*/ 0 h 24"/>
              <a:gd name="T6" fmla="*/ 6 w 21"/>
              <a:gd name="T7" fmla="*/ 0 h 24"/>
              <a:gd name="T8" fmla="*/ 6 w 21"/>
              <a:gd name="T9" fmla="*/ 0 h 24"/>
              <a:gd name="T10" fmla="*/ 8 w 21"/>
              <a:gd name="T11" fmla="*/ 0 h 24"/>
              <a:gd name="T12" fmla="*/ 8 w 21"/>
              <a:gd name="T13" fmla="*/ 0 h 24"/>
              <a:gd name="T14" fmla="*/ 10 w 21"/>
              <a:gd name="T15" fmla="*/ 0 h 24"/>
              <a:gd name="T16" fmla="*/ 10 w 21"/>
              <a:gd name="T17" fmla="*/ 0 h 24"/>
              <a:gd name="T18" fmla="*/ 12 w 21"/>
              <a:gd name="T19" fmla="*/ 2 h 24"/>
              <a:gd name="T20" fmla="*/ 14 w 21"/>
              <a:gd name="T21" fmla="*/ 2 h 24"/>
              <a:gd name="T22" fmla="*/ 14 w 21"/>
              <a:gd name="T23" fmla="*/ 2 h 24"/>
              <a:gd name="T24" fmla="*/ 15 w 21"/>
              <a:gd name="T25" fmla="*/ 2 h 24"/>
              <a:gd name="T26" fmla="*/ 15 w 21"/>
              <a:gd name="T27" fmla="*/ 4 h 24"/>
              <a:gd name="T28" fmla="*/ 17 w 21"/>
              <a:gd name="T29" fmla="*/ 4 h 24"/>
              <a:gd name="T30" fmla="*/ 17 w 21"/>
              <a:gd name="T31" fmla="*/ 6 h 24"/>
              <a:gd name="T32" fmla="*/ 19 w 21"/>
              <a:gd name="T33" fmla="*/ 8 h 24"/>
              <a:gd name="T34" fmla="*/ 19 w 21"/>
              <a:gd name="T35" fmla="*/ 10 h 24"/>
              <a:gd name="T36" fmla="*/ 21 w 21"/>
              <a:gd name="T37" fmla="*/ 12 h 24"/>
              <a:gd name="T38" fmla="*/ 21 w 21"/>
              <a:gd name="T39" fmla="*/ 14 h 24"/>
              <a:gd name="T40" fmla="*/ 21 w 21"/>
              <a:gd name="T41" fmla="*/ 16 h 24"/>
              <a:gd name="T42" fmla="*/ 21 w 21"/>
              <a:gd name="T43" fmla="*/ 18 h 24"/>
              <a:gd name="T44" fmla="*/ 21 w 21"/>
              <a:gd name="T45" fmla="*/ 20 h 24"/>
              <a:gd name="T46" fmla="*/ 19 w 21"/>
              <a:gd name="T47" fmla="*/ 22 h 24"/>
              <a:gd name="T48" fmla="*/ 19 w 21"/>
              <a:gd name="T49" fmla="*/ 24 h 24"/>
              <a:gd name="T50" fmla="*/ 17 w 21"/>
              <a:gd name="T51" fmla="*/ 24 h 24"/>
              <a:gd name="T52" fmla="*/ 17 w 21"/>
              <a:gd name="T53" fmla="*/ 24 h 24"/>
              <a:gd name="T54" fmla="*/ 15 w 21"/>
              <a:gd name="T55" fmla="*/ 24 h 24"/>
              <a:gd name="T56" fmla="*/ 15 w 21"/>
              <a:gd name="T57" fmla="*/ 24 h 24"/>
              <a:gd name="T58" fmla="*/ 14 w 21"/>
              <a:gd name="T59" fmla="*/ 24 h 24"/>
              <a:gd name="T60" fmla="*/ 14 w 21"/>
              <a:gd name="T61" fmla="*/ 24 h 24"/>
              <a:gd name="T62" fmla="*/ 12 w 21"/>
              <a:gd name="T63" fmla="*/ 24 h 24"/>
              <a:gd name="T64" fmla="*/ 12 w 21"/>
              <a:gd name="T65" fmla="*/ 24 h 24"/>
              <a:gd name="T66" fmla="*/ 10 w 21"/>
              <a:gd name="T67" fmla="*/ 22 h 24"/>
              <a:gd name="T68" fmla="*/ 10 w 21"/>
              <a:gd name="T69" fmla="*/ 22 h 24"/>
              <a:gd name="T70" fmla="*/ 8 w 21"/>
              <a:gd name="T71" fmla="*/ 22 h 24"/>
              <a:gd name="T72" fmla="*/ 8 w 21"/>
              <a:gd name="T73" fmla="*/ 22 h 24"/>
              <a:gd name="T74" fmla="*/ 6 w 21"/>
              <a:gd name="T75" fmla="*/ 20 h 24"/>
              <a:gd name="T76" fmla="*/ 6 w 21"/>
              <a:gd name="T77" fmla="*/ 20 h 24"/>
              <a:gd name="T78" fmla="*/ 4 w 21"/>
              <a:gd name="T79" fmla="*/ 18 h 24"/>
              <a:gd name="T80" fmla="*/ 4 w 21"/>
              <a:gd name="T81" fmla="*/ 16 h 24"/>
              <a:gd name="T82" fmla="*/ 2 w 21"/>
              <a:gd name="T83" fmla="*/ 14 h 24"/>
              <a:gd name="T84" fmla="*/ 2 w 21"/>
              <a:gd name="T85" fmla="*/ 12 h 24"/>
              <a:gd name="T86" fmla="*/ 0 w 21"/>
              <a:gd name="T87" fmla="*/ 10 h 24"/>
              <a:gd name="T88" fmla="*/ 0 w 21"/>
              <a:gd name="T89" fmla="*/ 8 h 24"/>
              <a:gd name="T90" fmla="*/ 0 w 21"/>
              <a:gd name="T91" fmla="*/ 6 h 24"/>
              <a:gd name="T92" fmla="*/ 0 w 21"/>
              <a:gd name="T93" fmla="*/ 4 h 24"/>
              <a:gd name="T94" fmla="*/ 2 w 21"/>
              <a:gd name="T95" fmla="*/ 2 h 24"/>
              <a:gd name="T96" fmla="*/ 2 w 21"/>
              <a:gd name="T97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7" y="24"/>
                </a:lnTo>
                <a:lnTo>
                  <a:pt x="15" y="24"/>
                </a:lnTo>
                <a:lnTo>
                  <a:pt x="15" y="24"/>
                </a:lnTo>
                <a:lnTo>
                  <a:pt x="14" y="24"/>
                </a:lnTo>
                <a:lnTo>
                  <a:pt x="14" y="24"/>
                </a:lnTo>
                <a:lnTo>
                  <a:pt x="12" y="24"/>
                </a:lnTo>
                <a:lnTo>
                  <a:pt x="12" y="24"/>
                </a:lnTo>
                <a:lnTo>
                  <a:pt x="10" y="22"/>
                </a:lnTo>
                <a:lnTo>
                  <a:pt x="10" y="22"/>
                </a:lnTo>
                <a:lnTo>
                  <a:pt x="8" y="22"/>
                </a:lnTo>
                <a:lnTo>
                  <a:pt x="8" y="22"/>
                </a:lnTo>
                <a:lnTo>
                  <a:pt x="6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2" name="Freeform 70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6 w 21"/>
              <a:gd name="T5" fmla="*/ 0 h 24"/>
              <a:gd name="T6" fmla="*/ 8 w 21"/>
              <a:gd name="T7" fmla="*/ 0 h 24"/>
              <a:gd name="T8" fmla="*/ 10 w 21"/>
              <a:gd name="T9" fmla="*/ 0 h 24"/>
              <a:gd name="T10" fmla="*/ 12 w 21"/>
              <a:gd name="T11" fmla="*/ 2 h 24"/>
              <a:gd name="T12" fmla="*/ 14 w 21"/>
              <a:gd name="T13" fmla="*/ 2 h 24"/>
              <a:gd name="T14" fmla="*/ 15 w 21"/>
              <a:gd name="T15" fmla="*/ 2 h 24"/>
              <a:gd name="T16" fmla="*/ 15 w 21"/>
              <a:gd name="T17" fmla="*/ 4 h 24"/>
              <a:gd name="T18" fmla="*/ 17 w 21"/>
              <a:gd name="T19" fmla="*/ 4 h 24"/>
              <a:gd name="T20" fmla="*/ 17 w 21"/>
              <a:gd name="T21" fmla="*/ 6 h 24"/>
              <a:gd name="T22" fmla="*/ 19 w 21"/>
              <a:gd name="T23" fmla="*/ 8 h 24"/>
              <a:gd name="T24" fmla="*/ 19 w 21"/>
              <a:gd name="T25" fmla="*/ 10 h 24"/>
              <a:gd name="T26" fmla="*/ 21 w 21"/>
              <a:gd name="T27" fmla="*/ 12 h 24"/>
              <a:gd name="T28" fmla="*/ 21 w 21"/>
              <a:gd name="T29" fmla="*/ 14 h 24"/>
              <a:gd name="T30" fmla="*/ 21 w 21"/>
              <a:gd name="T31" fmla="*/ 16 h 24"/>
              <a:gd name="T32" fmla="*/ 21 w 21"/>
              <a:gd name="T33" fmla="*/ 18 h 24"/>
              <a:gd name="T34" fmla="*/ 21 w 21"/>
              <a:gd name="T35" fmla="*/ 20 h 24"/>
              <a:gd name="T36" fmla="*/ 19 w 21"/>
              <a:gd name="T37" fmla="*/ 22 h 24"/>
              <a:gd name="T38" fmla="*/ 19 w 21"/>
              <a:gd name="T39" fmla="*/ 24 h 24"/>
              <a:gd name="T40" fmla="*/ 17 w 21"/>
              <a:gd name="T41" fmla="*/ 24 h 24"/>
              <a:gd name="T42" fmla="*/ 15 w 21"/>
              <a:gd name="T43" fmla="*/ 24 h 24"/>
              <a:gd name="T44" fmla="*/ 14 w 21"/>
              <a:gd name="T45" fmla="*/ 24 h 24"/>
              <a:gd name="T46" fmla="*/ 12 w 21"/>
              <a:gd name="T47" fmla="*/ 24 h 24"/>
              <a:gd name="T48" fmla="*/ 10 w 21"/>
              <a:gd name="T49" fmla="*/ 22 h 24"/>
              <a:gd name="T50" fmla="*/ 8 w 21"/>
              <a:gd name="T51" fmla="*/ 22 h 24"/>
              <a:gd name="T52" fmla="*/ 6 w 21"/>
              <a:gd name="T53" fmla="*/ 20 h 24"/>
              <a:gd name="T54" fmla="*/ 4 w 21"/>
              <a:gd name="T55" fmla="*/ 18 h 24"/>
              <a:gd name="T56" fmla="*/ 4 w 21"/>
              <a:gd name="T57" fmla="*/ 16 h 24"/>
              <a:gd name="T58" fmla="*/ 2 w 21"/>
              <a:gd name="T59" fmla="*/ 14 h 24"/>
              <a:gd name="T60" fmla="*/ 2 w 21"/>
              <a:gd name="T61" fmla="*/ 12 h 24"/>
              <a:gd name="T62" fmla="*/ 0 w 21"/>
              <a:gd name="T63" fmla="*/ 10 h 24"/>
              <a:gd name="T64" fmla="*/ 0 w 21"/>
              <a:gd name="T65" fmla="*/ 8 h 24"/>
              <a:gd name="T66" fmla="*/ 0 w 21"/>
              <a:gd name="T67" fmla="*/ 6 h 24"/>
              <a:gd name="T68" fmla="*/ 0 w 21"/>
              <a:gd name="T69" fmla="*/ 4 h 24"/>
              <a:gd name="T70" fmla="*/ 2 w 21"/>
              <a:gd name="T71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5" y="24"/>
                </a:lnTo>
                <a:lnTo>
                  <a:pt x="14" y="24"/>
                </a:lnTo>
                <a:lnTo>
                  <a:pt x="12" y="24"/>
                </a:lnTo>
                <a:lnTo>
                  <a:pt x="10" y="22"/>
                </a:lnTo>
                <a:lnTo>
                  <a:pt x="8" y="22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3" name="Freeform 71"/>
          <p:cNvSpPr>
            <a:spLocks/>
          </p:cNvSpPr>
          <p:nvPr/>
        </p:nvSpPr>
        <p:spPr bwMode="auto">
          <a:xfrm>
            <a:off x="3033713" y="3305175"/>
            <a:ext cx="71437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3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4" name="Freeform 72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5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5 w 27"/>
              <a:gd name="T51" fmla="*/ 17 h 21"/>
              <a:gd name="T52" fmla="*/ 4 w 27"/>
              <a:gd name="T53" fmla="*/ 17 h 21"/>
              <a:gd name="T54" fmla="*/ 4 w 27"/>
              <a:gd name="T55" fmla="*/ 13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5" name="Freeform 73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5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5 w 27"/>
              <a:gd name="T49" fmla="*/ 17 h 21"/>
              <a:gd name="T50" fmla="*/ 4 w 27"/>
              <a:gd name="T51" fmla="*/ 17 h 21"/>
              <a:gd name="T52" fmla="*/ 4 w 27"/>
              <a:gd name="T53" fmla="*/ 13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6" name="Freeform 74"/>
          <p:cNvSpPr>
            <a:spLocks/>
          </p:cNvSpPr>
          <p:nvPr/>
        </p:nvSpPr>
        <p:spPr bwMode="auto">
          <a:xfrm>
            <a:off x="3017838" y="33543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10 h 27"/>
              <a:gd name="T12" fmla="*/ 14 w 19"/>
              <a:gd name="T13" fmla="*/ 8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10"/>
                </a:lnTo>
                <a:lnTo>
                  <a:pt x="14" y="8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7" name="Freeform 75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8" name="Freeform 76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9" name="Freeform 77"/>
          <p:cNvSpPr>
            <a:spLocks/>
          </p:cNvSpPr>
          <p:nvPr/>
        </p:nvSpPr>
        <p:spPr bwMode="auto">
          <a:xfrm>
            <a:off x="3567113" y="3609975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0" name="Freeform 78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1" name="Freeform 79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2" name="Freeform 80"/>
          <p:cNvSpPr>
            <a:spLocks/>
          </p:cNvSpPr>
          <p:nvPr/>
        </p:nvSpPr>
        <p:spPr bwMode="auto">
          <a:xfrm>
            <a:off x="3543300" y="3662363"/>
            <a:ext cx="73025" cy="100012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5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6 w 19"/>
              <a:gd name="T13" fmla="*/ 7 h 26"/>
              <a:gd name="T14" fmla="*/ 18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8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3" name="Freeform 81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4" name="Freeform 82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5" name="Freeform 83"/>
          <p:cNvSpPr>
            <a:spLocks/>
          </p:cNvSpPr>
          <p:nvPr/>
        </p:nvSpPr>
        <p:spPr bwMode="auto">
          <a:xfrm>
            <a:off x="3208338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0"/>
                </a:lnTo>
                <a:lnTo>
                  <a:pt x="8" y="18"/>
                </a:lnTo>
                <a:lnTo>
                  <a:pt x="10" y="14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6" name="Freeform 84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7" name="Freeform 85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8 h 23"/>
              <a:gd name="T60" fmla="*/ 0 w 25"/>
              <a:gd name="T61" fmla="*/ 6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8" name="Freeform 86"/>
          <p:cNvSpPr>
            <a:spLocks/>
          </p:cNvSpPr>
          <p:nvPr/>
        </p:nvSpPr>
        <p:spPr bwMode="auto">
          <a:xfrm>
            <a:off x="3192463" y="3457575"/>
            <a:ext cx="73025" cy="109538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3 h 29"/>
              <a:gd name="T10" fmla="*/ 12 w 19"/>
              <a:gd name="T11" fmla="*/ 11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3"/>
                </a:lnTo>
                <a:lnTo>
                  <a:pt x="12" y="11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9" name="Freeform 87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0" name="Freeform 88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1" name="Freeform 89"/>
          <p:cNvSpPr>
            <a:spLocks/>
          </p:cNvSpPr>
          <p:nvPr/>
        </p:nvSpPr>
        <p:spPr bwMode="auto">
          <a:xfrm>
            <a:off x="3741738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2" name="Freeform 90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3" name="Freeform 91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4" name="Freeform 92"/>
          <p:cNvSpPr>
            <a:spLocks/>
          </p:cNvSpPr>
          <p:nvPr/>
        </p:nvSpPr>
        <p:spPr bwMode="auto">
          <a:xfrm>
            <a:off x="3725863" y="3762375"/>
            <a:ext cx="65087" cy="109538"/>
          </a:xfrm>
          <a:custGeom>
            <a:avLst/>
            <a:gdLst>
              <a:gd name="T0" fmla="*/ 0 w 17"/>
              <a:gd name="T1" fmla="*/ 29 h 29"/>
              <a:gd name="T2" fmla="*/ 2 w 17"/>
              <a:gd name="T3" fmla="*/ 25 h 29"/>
              <a:gd name="T4" fmla="*/ 4 w 17"/>
              <a:gd name="T5" fmla="*/ 22 h 29"/>
              <a:gd name="T6" fmla="*/ 6 w 17"/>
              <a:gd name="T7" fmla="*/ 18 h 29"/>
              <a:gd name="T8" fmla="*/ 10 w 17"/>
              <a:gd name="T9" fmla="*/ 14 h 29"/>
              <a:gd name="T10" fmla="*/ 12 w 17"/>
              <a:gd name="T11" fmla="*/ 12 h 29"/>
              <a:gd name="T12" fmla="*/ 14 w 17"/>
              <a:gd name="T13" fmla="*/ 8 h 29"/>
              <a:gd name="T14" fmla="*/ 16 w 17"/>
              <a:gd name="T15" fmla="*/ 4 h 29"/>
              <a:gd name="T16" fmla="*/ 17 w 17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9">
                <a:moveTo>
                  <a:pt x="0" y="29"/>
                </a:moveTo>
                <a:lnTo>
                  <a:pt x="2" y="25"/>
                </a:lnTo>
                <a:lnTo>
                  <a:pt x="4" y="22"/>
                </a:lnTo>
                <a:lnTo>
                  <a:pt x="6" y="18"/>
                </a:lnTo>
                <a:lnTo>
                  <a:pt x="10" y="14"/>
                </a:lnTo>
                <a:lnTo>
                  <a:pt x="12" y="12"/>
                </a:lnTo>
                <a:lnTo>
                  <a:pt x="14" y="8"/>
                </a:lnTo>
                <a:lnTo>
                  <a:pt x="16" y="4"/>
                </a:lnTo>
                <a:lnTo>
                  <a:pt x="1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5" name="Freeform 93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6" name="Freeform 94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7" name="Freeform 95"/>
          <p:cNvSpPr>
            <a:spLocks/>
          </p:cNvSpPr>
          <p:nvPr/>
        </p:nvSpPr>
        <p:spPr bwMode="auto">
          <a:xfrm>
            <a:off x="3390900" y="35067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1" y="10"/>
                </a:lnTo>
                <a:lnTo>
                  <a:pt x="13" y="6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8" name="Freeform 96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9" name="Freeform 97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0" name="Freeform 98"/>
          <p:cNvSpPr>
            <a:spLocks/>
          </p:cNvSpPr>
          <p:nvPr/>
        </p:nvSpPr>
        <p:spPr bwMode="auto">
          <a:xfrm>
            <a:off x="3368675" y="3559175"/>
            <a:ext cx="71438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6 w 19"/>
              <a:gd name="T13" fmla="*/ 7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1" name="Freeform 99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2" name="Freeform 100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3" name="Freeform 101"/>
          <p:cNvSpPr>
            <a:spLocks/>
          </p:cNvSpPr>
          <p:nvPr/>
        </p:nvSpPr>
        <p:spPr bwMode="auto">
          <a:xfrm>
            <a:off x="3916363" y="3814763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4" name="Freeform 102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5" name="Freeform 103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6" name="Freeform 104"/>
          <p:cNvSpPr>
            <a:spLocks/>
          </p:cNvSpPr>
          <p:nvPr/>
        </p:nvSpPr>
        <p:spPr bwMode="auto">
          <a:xfrm>
            <a:off x="3902075" y="3865563"/>
            <a:ext cx="71438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7" name="Freeform 105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8" name="Freeform 106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9" name="Freeform 107"/>
          <p:cNvSpPr>
            <a:spLocks/>
          </p:cNvSpPr>
          <p:nvPr/>
        </p:nvSpPr>
        <p:spPr bwMode="auto">
          <a:xfrm>
            <a:off x="4313238" y="4256088"/>
            <a:ext cx="122237" cy="63500"/>
          </a:xfrm>
          <a:custGeom>
            <a:avLst/>
            <a:gdLst>
              <a:gd name="T0" fmla="*/ 0 w 32"/>
              <a:gd name="T1" fmla="*/ 17 h 17"/>
              <a:gd name="T2" fmla="*/ 2 w 32"/>
              <a:gd name="T3" fmla="*/ 17 h 17"/>
              <a:gd name="T4" fmla="*/ 4 w 32"/>
              <a:gd name="T5" fmla="*/ 15 h 17"/>
              <a:gd name="T6" fmla="*/ 5 w 32"/>
              <a:gd name="T7" fmla="*/ 13 h 17"/>
              <a:gd name="T8" fmla="*/ 7 w 32"/>
              <a:gd name="T9" fmla="*/ 13 h 17"/>
              <a:gd name="T10" fmla="*/ 9 w 32"/>
              <a:gd name="T11" fmla="*/ 11 h 17"/>
              <a:gd name="T12" fmla="*/ 11 w 32"/>
              <a:gd name="T13" fmla="*/ 11 h 17"/>
              <a:gd name="T14" fmla="*/ 13 w 32"/>
              <a:gd name="T15" fmla="*/ 10 h 17"/>
              <a:gd name="T16" fmla="*/ 15 w 32"/>
              <a:gd name="T17" fmla="*/ 10 h 17"/>
              <a:gd name="T18" fmla="*/ 17 w 32"/>
              <a:gd name="T19" fmla="*/ 8 h 17"/>
              <a:gd name="T20" fmla="*/ 19 w 32"/>
              <a:gd name="T21" fmla="*/ 8 h 17"/>
              <a:gd name="T22" fmla="*/ 21 w 32"/>
              <a:gd name="T23" fmla="*/ 6 h 17"/>
              <a:gd name="T24" fmla="*/ 25 w 32"/>
              <a:gd name="T25" fmla="*/ 4 h 17"/>
              <a:gd name="T26" fmla="*/ 27 w 32"/>
              <a:gd name="T27" fmla="*/ 4 h 17"/>
              <a:gd name="T28" fmla="*/ 28 w 32"/>
              <a:gd name="T29" fmla="*/ 2 h 17"/>
              <a:gd name="T30" fmla="*/ 30 w 32"/>
              <a:gd name="T31" fmla="*/ 0 h 17"/>
              <a:gd name="T32" fmla="*/ 32 w 32"/>
              <a:gd name="T3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7">
                <a:moveTo>
                  <a:pt x="0" y="17"/>
                </a:moveTo>
                <a:lnTo>
                  <a:pt x="2" y="17"/>
                </a:lnTo>
                <a:lnTo>
                  <a:pt x="4" y="15"/>
                </a:lnTo>
                <a:lnTo>
                  <a:pt x="5" y="13"/>
                </a:lnTo>
                <a:lnTo>
                  <a:pt x="7" y="13"/>
                </a:lnTo>
                <a:lnTo>
                  <a:pt x="9" y="11"/>
                </a:lnTo>
                <a:lnTo>
                  <a:pt x="11" y="11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8"/>
                </a:lnTo>
                <a:lnTo>
                  <a:pt x="21" y="6"/>
                </a:lnTo>
                <a:lnTo>
                  <a:pt x="25" y="4"/>
                </a:lnTo>
                <a:lnTo>
                  <a:pt x="27" y="4"/>
                </a:lnTo>
                <a:lnTo>
                  <a:pt x="28" y="2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0" name="Freeform 108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6 w 25"/>
              <a:gd name="T7" fmla="*/ 0 h 26"/>
              <a:gd name="T8" fmla="*/ 8 w 25"/>
              <a:gd name="T9" fmla="*/ 0 h 26"/>
              <a:gd name="T10" fmla="*/ 9 w 25"/>
              <a:gd name="T11" fmla="*/ 0 h 26"/>
              <a:gd name="T12" fmla="*/ 9 w 25"/>
              <a:gd name="T13" fmla="*/ 0 h 26"/>
              <a:gd name="T14" fmla="*/ 11 w 25"/>
              <a:gd name="T15" fmla="*/ 0 h 26"/>
              <a:gd name="T16" fmla="*/ 13 w 25"/>
              <a:gd name="T17" fmla="*/ 0 h 26"/>
              <a:gd name="T18" fmla="*/ 13 w 25"/>
              <a:gd name="T19" fmla="*/ 1 h 26"/>
              <a:gd name="T20" fmla="*/ 15 w 25"/>
              <a:gd name="T21" fmla="*/ 1 h 26"/>
              <a:gd name="T22" fmla="*/ 17 w 25"/>
              <a:gd name="T23" fmla="*/ 1 h 26"/>
              <a:gd name="T24" fmla="*/ 17 w 25"/>
              <a:gd name="T25" fmla="*/ 1 h 26"/>
              <a:gd name="T26" fmla="*/ 19 w 25"/>
              <a:gd name="T27" fmla="*/ 3 h 26"/>
              <a:gd name="T28" fmla="*/ 19 w 25"/>
              <a:gd name="T29" fmla="*/ 3 h 26"/>
              <a:gd name="T30" fmla="*/ 21 w 25"/>
              <a:gd name="T31" fmla="*/ 5 h 26"/>
              <a:gd name="T32" fmla="*/ 23 w 25"/>
              <a:gd name="T33" fmla="*/ 7 h 26"/>
              <a:gd name="T34" fmla="*/ 23 w 25"/>
              <a:gd name="T35" fmla="*/ 9 h 26"/>
              <a:gd name="T36" fmla="*/ 25 w 25"/>
              <a:gd name="T37" fmla="*/ 11 h 26"/>
              <a:gd name="T38" fmla="*/ 25 w 25"/>
              <a:gd name="T39" fmla="*/ 15 h 26"/>
              <a:gd name="T40" fmla="*/ 25 w 25"/>
              <a:gd name="T41" fmla="*/ 17 h 26"/>
              <a:gd name="T42" fmla="*/ 25 w 25"/>
              <a:gd name="T43" fmla="*/ 19 h 26"/>
              <a:gd name="T44" fmla="*/ 25 w 25"/>
              <a:gd name="T45" fmla="*/ 23 h 26"/>
              <a:gd name="T46" fmla="*/ 23 w 25"/>
              <a:gd name="T47" fmla="*/ 24 h 26"/>
              <a:gd name="T48" fmla="*/ 21 w 25"/>
              <a:gd name="T49" fmla="*/ 24 h 26"/>
              <a:gd name="T50" fmla="*/ 21 w 25"/>
              <a:gd name="T51" fmla="*/ 26 h 26"/>
              <a:gd name="T52" fmla="*/ 19 w 25"/>
              <a:gd name="T53" fmla="*/ 26 h 26"/>
              <a:gd name="T54" fmla="*/ 17 w 25"/>
              <a:gd name="T55" fmla="*/ 26 h 26"/>
              <a:gd name="T56" fmla="*/ 17 w 25"/>
              <a:gd name="T57" fmla="*/ 26 h 26"/>
              <a:gd name="T58" fmla="*/ 15 w 25"/>
              <a:gd name="T59" fmla="*/ 26 h 26"/>
              <a:gd name="T60" fmla="*/ 15 w 25"/>
              <a:gd name="T61" fmla="*/ 26 h 26"/>
              <a:gd name="T62" fmla="*/ 13 w 25"/>
              <a:gd name="T63" fmla="*/ 26 h 26"/>
              <a:gd name="T64" fmla="*/ 11 w 25"/>
              <a:gd name="T65" fmla="*/ 26 h 26"/>
              <a:gd name="T66" fmla="*/ 11 w 25"/>
              <a:gd name="T67" fmla="*/ 24 h 26"/>
              <a:gd name="T68" fmla="*/ 9 w 25"/>
              <a:gd name="T69" fmla="*/ 24 h 26"/>
              <a:gd name="T70" fmla="*/ 9 w 25"/>
              <a:gd name="T71" fmla="*/ 24 h 26"/>
              <a:gd name="T72" fmla="*/ 8 w 25"/>
              <a:gd name="T73" fmla="*/ 24 h 26"/>
              <a:gd name="T74" fmla="*/ 6 w 25"/>
              <a:gd name="T75" fmla="*/ 23 h 26"/>
              <a:gd name="T76" fmla="*/ 6 w 25"/>
              <a:gd name="T77" fmla="*/ 23 h 26"/>
              <a:gd name="T78" fmla="*/ 4 w 25"/>
              <a:gd name="T79" fmla="*/ 21 h 26"/>
              <a:gd name="T80" fmla="*/ 4 w 25"/>
              <a:gd name="T81" fmla="*/ 19 h 26"/>
              <a:gd name="T82" fmla="*/ 2 w 25"/>
              <a:gd name="T83" fmla="*/ 17 h 26"/>
              <a:gd name="T84" fmla="*/ 0 w 25"/>
              <a:gd name="T85" fmla="*/ 15 h 26"/>
              <a:gd name="T86" fmla="*/ 0 w 25"/>
              <a:gd name="T87" fmla="*/ 13 h 26"/>
              <a:gd name="T88" fmla="*/ 0 w 25"/>
              <a:gd name="T89" fmla="*/ 9 h 26"/>
              <a:gd name="T90" fmla="*/ 0 w 25"/>
              <a:gd name="T91" fmla="*/ 7 h 26"/>
              <a:gd name="T92" fmla="*/ 0 w 25"/>
              <a:gd name="T93" fmla="*/ 5 h 26"/>
              <a:gd name="T94" fmla="*/ 2 w 25"/>
              <a:gd name="T95" fmla="*/ 3 h 26"/>
              <a:gd name="T96" fmla="*/ 2 w 25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7" y="1"/>
                </a:lnTo>
                <a:lnTo>
                  <a:pt x="19" y="3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5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1" name="Freeform 109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8 w 25"/>
              <a:gd name="T7" fmla="*/ 0 h 26"/>
              <a:gd name="T8" fmla="*/ 9 w 25"/>
              <a:gd name="T9" fmla="*/ 0 h 26"/>
              <a:gd name="T10" fmla="*/ 11 w 25"/>
              <a:gd name="T11" fmla="*/ 0 h 26"/>
              <a:gd name="T12" fmla="*/ 13 w 25"/>
              <a:gd name="T13" fmla="*/ 0 h 26"/>
              <a:gd name="T14" fmla="*/ 13 w 25"/>
              <a:gd name="T15" fmla="*/ 1 h 26"/>
              <a:gd name="T16" fmla="*/ 15 w 25"/>
              <a:gd name="T17" fmla="*/ 1 h 26"/>
              <a:gd name="T18" fmla="*/ 17 w 25"/>
              <a:gd name="T19" fmla="*/ 1 h 26"/>
              <a:gd name="T20" fmla="*/ 19 w 25"/>
              <a:gd name="T21" fmla="*/ 3 h 26"/>
              <a:gd name="T22" fmla="*/ 21 w 25"/>
              <a:gd name="T23" fmla="*/ 5 h 26"/>
              <a:gd name="T24" fmla="*/ 23 w 25"/>
              <a:gd name="T25" fmla="*/ 7 h 26"/>
              <a:gd name="T26" fmla="*/ 23 w 25"/>
              <a:gd name="T27" fmla="*/ 9 h 26"/>
              <a:gd name="T28" fmla="*/ 25 w 25"/>
              <a:gd name="T29" fmla="*/ 11 h 26"/>
              <a:gd name="T30" fmla="*/ 25 w 25"/>
              <a:gd name="T31" fmla="*/ 15 h 26"/>
              <a:gd name="T32" fmla="*/ 25 w 25"/>
              <a:gd name="T33" fmla="*/ 17 h 26"/>
              <a:gd name="T34" fmla="*/ 25 w 25"/>
              <a:gd name="T35" fmla="*/ 19 h 26"/>
              <a:gd name="T36" fmla="*/ 25 w 25"/>
              <a:gd name="T37" fmla="*/ 23 h 26"/>
              <a:gd name="T38" fmla="*/ 23 w 25"/>
              <a:gd name="T39" fmla="*/ 24 h 26"/>
              <a:gd name="T40" fmla="*/ 21 w 25"/>
              <a:gd name="T41" fmla="*/ 24 h 26"/>
              <a:gd name="T42" fmla="*/ 21 w 25"/>
              <a:gd name="T43" fmla="*/ 26 h 26"/>
              <a:gd name="T44" fmla="*/ 19 w 25"/>
              <a:gd name="T45" fmla="*/ 26 h 26"/>
              <a:gd name="T46" fmla="*/ 17 w 25"/>
              <a:gd name="T47" fmla="*/ 26 h 26"/>
              <a:gd name="T48" fmla="*/ 15 w 25"/>
              <a:gd name="T49" fmla="*/ 26 h 26"/>
              <a:gd name="T50" fmla="*/ 13 w 25"/>
              <a:gd name="T51" fmla="*/ 26 h 26"/>
              <a:gd name="T52" fmla="*/ 11 w 25"/>
              <a:gd name="T53" fmla="*/ 26 h 26"/>
              <a:gd name="T54" fmla="*/ 11 w 25"/>
              <a:gd name="T55" fmla="*/ 24 h 26"/>
              <a:gd name="T56" fmla="*/ 9 w 25"/>
              <a:gd name="T57" fmla="*/ 24 h 26"/>
              <a:gd name="T58" fmla="*/ 8 w 25"/>
              <a:gd name="T59" fmla="*/ 24 h 26"/>
              <a:gd name="T60" fmla="*/ 6 w 25"/>
              <a:gd name="T61" fmla="*/ 23 h 26"/>
              <a:gd name="T62" fmla="*/ 4 w 25"/>
              <a:gd name="T63" fmla="*/ 21 h 26"/>
              <a:gd name="T64" fmla="*/ 4 w 25"/>
              <a:gd name="T65" fmla="*/ 19 h 26"/>
              <a:gd name="T66" fmla="*/ 2 w 25"/>
              <a:gd name="T67" fmla="*/ 17 h 26"/>
              <a:gd name="T68" fmla="*/ 0 w 25"/>
              <a:gd name="T69" fmla="*/ 15 h 26"/>
              <a:gd name="T70" fmla="*/ 0 w 25"/>
              <a:gd name="T71" fmla="*/ 13 h 26"/>
              <a:gd name="T72" fmla="*/ 0 w 25"/>
              <a:gd name="T73" fmla="*/ 9 h 26"/>
              <a:gd name="T74" fmla="*/ 0 w 25"/>
              <a:gd name="T75" fmla="*/ 7 h 26"/>
              <a:gd name="T76" fmla="*/ 0 w 25"/>
              <a:gd name="T77" fmla="*/ 5 h 26"/>
              <a:gd name="T78" fmla="*/ 2 w 25"/>
              <a:gd name="T79" fmla="*/ 3 h 26"/>
              <a:gd name="T80" fmla="*/ 2 w 25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2" name="Freeform 110"/>
          <p:cNvSpPr>
            <a:spLocks/>
          </p:cNvSpPr>
          <p:nvPr/>
        </p:nvSpPr>
        <p:spPr bwMode="auto">
          <a:xfrm>
            <a:off x="4275138" y="4297363"/>
            <a:ext cx="111125" cy="60325"/>
          </a:xfrm>
          <a:custGeom>
            <a:avLst/>
            <a:gdLst>
              <a:gd name="T0" fmla="*/ 0 w 29"/>
              <a:gd name="T1" fmla="*/ 16 h 16"/>
              <a:gd name="T2" fmla="*/ 2 w 29"/>
              <a:gd name="T3" fmla="*/ 16 h 16"/>
              <a:gd name="T4" fmla="*/ 2 w 29"/>
              <a:gd name="T5" fmla="*/ 14 h 16"/>
              <a:gd name="T6" fmla="*/ 4 w 29"/>
              <a:gd name="T7" fmla="*/ 14 h 16"/>
              <a:gd name="T8" fmla="*/ 6 w 29"/>
              <a:gd name="T9" fmla="*/ 12 h 16"/>
              <a:gd name="T10" fmla="*/ 8 w 29"/>
              <a:gd name="T11" fmla="*/ 12 h 16"/>
              <a:gd name="T12" fmla="*/ 10 w 29"/>
              <a:gd name="T13" fmla="*/ 10 h 16"/>
              <a:gd name="T14" fmla="*/ 12 w 29"/>
              <a:gd name="T15" fmla="*/ 10 h 16"/>
              <a:gd name="T16" fmla="*/ 14 w 29"/>
              <a:gd name="T17" fmla="*/ 8 h 16"/>
              <a:gd name="T18" fmla="*/ 15 w 29"/>
              <a:gd name="T19" fmla="*/ 8 h 16"/>
              <a:gd name="T20" fmla="*/ 17 w 29"/>
              <a:gd name="T21" fmla="*/ 6 h 16"/>
              <a:gd name="T22" fmla="*/ 19 w 29"/>
              <a:gd name="T23" fmla="*/ 6 h 16"/>
              <a:gd name="T24" fmla="*/ 21 w 29"/>
              <a:gd name="T25" fmla="*/ 4 h 16"/>
              <a:gd name="T26" fmla="*/ 23 w 29"/>
              <a:gd name="T27" fmla="*/ 2 h 16"/>
              <a:gd name="T28" fmla="*/ 25 w 29"/>
              <a:gd name="T29" fmla="*/ 2 h 16"/>
              <a:gd name="T30" fmla="*/ 27 w 29"/>
              <a:gd name="T31" fmla="*/ 0 h 16"/>
              <a:gd name="T32" fmla="*/ 29 w 29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" h="16">
                <a:moveTo>
                  <a:pt x="0" y="16"/>
                </a:move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4" y="8"/>
                </a:lnTo>
                <a:lnTo>
                  <a:pt x="15" y="8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0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3" name="Freeform 111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5 w 23"/>
              <a:gd name="T7" fmla="*/ 2 h 23"/>
              <a:gd name="T8" fmla="*/ 7 w 23"/>
              <a:gd name="T9" fmla="*/ 0 h 23"/>
              <a:gd name="T10" fmla="*/ 7 w 23"/>
              <a:gd name="T11" fmla="*/ 2 h 23"/>
              <a:gd name="T12" fmla="*/ 9 w 23"/>
              <a:gd name="T13" fmla="*/ 2 h 23"/>
              <a:gd name="T14" fmla="*/ 9 w 23"/>
              <a:gd name="T15" fmla="*/ 2 h 23"/>
              <a:gd name="T16" fmla="*/ 11 w 23"/>
              <a:gd name="T17" fmla="*/ 2 h 23"/>
              <a:gd name="T18" fmla="*/ 11 w 23"/>
              <a:gd name="T19" fmla="*/ 2 h 23"/>
              <a:gd name="T20" fmla="*/ 13 w 23"/>
              <a:gd name="T21" fmla="*/ 2 h 23"/>
              <a:gd name="T22" fmla="*/ 13 w 23"/>
              <a:gd name="T23" fmla="*/ 4 h 23"/>
              <a:gd name="T24" fmla="*/ 15 w 23"/>
              <a:gd name="T25" fmla="*/ 4 h 23"/>
              <a:gd name="T26" fmla="*/ 15 w 23"/>
              <a:gd name="T27" fmla="*/ 4 h 23"/>
              <a:gd name="T28" fmla="*/ 17 w 23"/>
              <a:gd name="T29" fmla="*/ 6 h 23"/>
              <a:gd name="T30" fmla="*/ 19 w 23"/>
              <a:gd name="T31" fmla="*/ 6 h 23"/>
              <a:gd name="T32" fmla="*/ 19 w 23"/>
              <a:gd name="T33" fmla="*/ 8 h 23"/>
              <a:gd name="T34" fmla="*/ 21 w 23"/>
              <a:gd name="T35" fmla="*/ 10 h 23"/>
              <a:gd name="T36" fmla="*/ 21 w 23"/>
              <a:gd name="T37" fmla="*/ 12 h 23"/>
              <a:gd name="T38" fmla="*/ 23 w 23"/>
              <a:gd name="T39" fmla="*/ 14 h 23"/>
              <a:gd name="T40" fmla="*/ 23 w 23"/>
              <a:gd name="T41" fmla="*/ 16 h 23"/>
              <a:gd name="T42" fmla="*/ 23 w 23"/>
              <a:gd name="T43" fmla="*/ 18 h 23"/>
              <a:gd name="T44" fmla="*/ 23 w 23"/>
              <a:gd name="T45" fmla="*/ 20 h 23"/>
              <a:gd name="T46" fmla="*/ 21 w 23"/>
              <a:gd name="T47" fmla="*/ 21 h 23"/>
              <a:gd name="T48" fmla="*/ 21 w 23"/>
              <a:gd name="T49" fmla="*/ 21 h 23"/>
              <a:gd name="T50" fmla="*/ 19 w 23"/>
              <a:gd name="T51" fmla="*/ 23 h 23"/>
              <a:gd name="T52" fmla="*/ 19 w 23"/>
              <a:gd name="T53" fmla="*/ 23 h 23"/>
              <a:gd name="T54" fmla="*/ 19 w 23"/>
              <a:gd name="T55" fmla="*/ 23 h 23"/>
              <a:gd name="T56" fmla="*/ 17 w 23"/>
              <a:gd name="T57" fmla="*/ 23 h 23"/>
              <a:gd name="T58" fmla="*/ 17 w 23"/>
              <a:gd name="T59" fmla="*/ 23 h 23"/>
              <a:gd name="T60" fmla="*/ 15 w 23"/>
              <a:gd name="T61" fmla="*/ 23 h 23"/>
              <a:gd name="T62" fmla="*/ 15 w 23"/>
              <a:gd name="T63" fmla="*/ 23 h 23"/>
              <a:gd name="T64" fmla="*/ 13 w 23"/>
              <a:gd name="T65" fmla="*/ 23 h 23"/>
              <a:gd name="T66" fmla="*/ 13 w 23"/>
              <a:gd name="T67" fmla="*/ 23 h 23"/>
              <a:gd name="T68" fmla="*/ 11 w 23"/>
              <a:gd name="T69" fmla="*/ 23 h 23"/>
              <a:gd name="T70" fmla="*/ 9 w 23"/>
              <a:gd name="T71" fmla="*/ 23 h 23"/>
              <a:gd name="T72" fmla="*/ 9 w 23"/>
              <a:gd name="T73" fmla="*/ 21 h 23"/>
              <a:gd name="T74" fmla="*/ 7 w 23"/>
              <a:gd name="T75" fmla="*/ 21 h 23"/>
              <a:gd name="T76" fmla="*/ 5 w 23"/>
              <a:gd name="T77" fmla="*/ 21 h 23"/>
              <a:gd name="T78" fmla="*/ 5 w 23"/>
              <a:gd name="T79" fmla="*/ 20 h 23"/>
              <a:gd name="T80" fmla="*/ 3 w 23"/>
              <a:gd name="T81" fmla="*/ 18 h 23"/>
              <a:gd name="T82" fmla="*/ 1 w 23"/>
              <a:gd name="T83" fmla="*/ 16 h 23"/>
              <a:gd name="T84" fmla="*/ 1 w 23"/>
              <a:gd name="T85" fmla="*/ 14 h 23"/>
              <a:gd name="T86" fmla="*/ 1 w 23"/>
              <a:gd name="T87" fmla="*/ 12 h 23"/>
              <a:gd name="T88" fmla="*/ 0 w 23"/>
              <a:gd name="T89" fmla="*/ 10 h 23"/>
              <a:gd name="T90" fmla="*/ 0 w 23"/>
              <a:gd name="T91" fmla="*/ 8 h 23"/>
              <a:gd name="T92" fmla="*/ 1 w 23"/>
              <a:gd name="T93" fmla="*/ 6 h 23"/>
              <a:gd name="T94" fmla="*/ 1 w 23"/>
              <a:gd name="T95" fmla="*/ 4 h 23"/>
              <a:gd name="T96" fmla="*/ 1 w 23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9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1"/>
                </a:lnTo>
                <a:lnTo>
                  <a:pt x="19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4" name="Freeform 112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7 w 23"/>
              <a:gd name="T7" fmla="*/ 0 h 23"/>
              <a:gd name="T8" fmla="*/ 7 w 23"/>
              <a:gd name="T9" fmla="*/ 2 h 23"/>
              <a:gd name="T10" fmla="*/ 9 w 23"/>
              <a:gd name="T11" fmla="*/ 2 h 23"/>
              <a:gd name="T12" fmla="*/ 11 w 23"/>
              <a:gd name="T13" fmla="*/ 2 h 23"/>
              <a:gd name="T14" fmla="*/ 13 w 23"/>
              <a:gd name="T15" fmla="*/ 2 h 23"/>
              <a:gd name="T16" fmla="*/ 13 w 23"/>
              <a:gd name="T17" fmla="*/ 4 h 23"/>
              <a:gd name="T18" fmla="*/ 15 w 23"/>
              <a:gd name="T19" fmla="*/ 4 h 23"/>
              <a:gd name="T20" fmla="*/ 17 w 23"/>
              <a:gd name="T21" fmla="*/ 6 h 23"/>
              <a:gd name="T22" fmla="*/ 19 w 23"/>
              <a:gd name="T23" fmla="*/ 6 h 23"/>
              <a:gd name="T24" fmla="*/ 19 w 23"/>
              <a:gd name="T25" fmla="*/ 8 h 23"/>
              <a:gd name="T26" fmla="*/ 21 w 23"/>
              <a:gd name="T27" fmla="*/ 10 h 23"/>
              <a:gd name="T28" fmla="*/ 21 w 23"/>
              <a:gd name="T29" fmla="*/ 12 h 23"/>
              <a:gd name="T30" fmla="*/ 23 w 23"/>
              <a:gd name="T31" fmla="*/ 14 h 23"/>
              <a:gd name="T32" fmla="*/ 23 w 23"/>
              <a:gd name="T33" fmla="*/ 16 h 23"/>
              <a:gd name="T34" fmla="*/ 23 w 23"/>
              <a:gd name="T35" fmla="*/ 18 h 23"/>
              <a:gd name="T36" fmla="*/ 23 w 23"/>
              <a:gd name="T37" fmla="*/ 20 h 23"/>
              <a:gd name="T38" fmla="*/ 21 w 23"/>
              <a:gd name="T39" fmla="*/ 21 h 23"/>
              <a:gd name="T40" fmla="*/ 19 w 23"/>
              <a:gd name="T41" fmla="*/ 23 h 23"/>
              <a:gd name="T42" fmla="*/ 17 w 23"/>
              <a:gd name="T43" fmla="*/ 23 h 23"/>
              <a:gd name="T44" fmla="*/ 15 w 23"/>
              <a:gd name="T45" fmla="*/ 23 h 23"/>
              <a:gd name="T46" fmla="*/ 13 w 23"/>
              <a:gd name="T47" fmla="*/ 23 h 23"/>
              <a:gd name="T48" fmla="*/ 11 w 23"/>
              <a:gd name="T49" fmla="*/ 23 h 23"/>
              <a:gd name="T50" fmla="*/ 9 w 23"/>
              <a:gd name="T51" fmla="*/ 23 h 23"/>
              <a:gd name="T52" fmla="*/ 9 w 23"/>
              <a:gd name="T53" fmla="*/ 21 h 23"/>
              <a:gd name="T54" fmla="*/ 7 w 23"/>
              <a:gd name="T55" fmla="*/ 21 h 23"/>
              <a:gd name="T56" fmla="*/ 5 w 23"/>
              <a:gd name="T57" fmla="*/ 21 h 23"/>
              <a:gd name="T58" fmla="*/ 5 w 23"/>
              <a:gd name="T59" fmla="*/ 20 h 23"/>
              <a:gd name="T60" fmla="*/ 3 w 23"/>
              <a:gd name="T61" fmla="*/ 18 h 23"/>
              <a:gd name="T62" fmla="*/ 1 w 23"/>
              <a:gd name="T63" fmla="*/ 16 h 23"/>
              <a:gd name="T64" fmla="*/ 1 w 23"/>
              <a:gd name="T65" fmla="*/ 14 h 23"/>
              <a:gd name="T66" fmla="*/ 1 w 23"/>
              <a:gd name="T67" fmla="*/ 12 h 23"/>
              <a:gd name="T68" fmla="*/ 0 w 23"/>
              <a:gd name="T69" fmla="*/ 10 h 23"/>
              <a:gd name="T70" fmla="*/ 0 w 23"/>
              <a:gd name="T71" fmla="*/ 8 h 23"/>
              <a:gd name="T72" fmla="*/ 1 w 23"/>
              <a:gd name="T73" fmla="*/ 6 h 23"/>
              <a:gd name="T74" fmla="*/ 1 w 23"/>
              <a:gd name="T75" fmla="*/ 4 h 23"/>
              <a:gd name="T76" fmla="*/ 1 w 23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19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5" name="Freeform 113"/>
          <p:cNvSpPr>
            <a:spLocks/>
          </p:cNvSpPr>
          <p:nvPr/>
        </p:nvSpPr>
        <p:spPr bwMode="auto">
          <a:xfrm>
            <a:off x="4252913" y="4183063"/>
            <a:ext cx="117475" cy="79375"/>
          </a:xfrm>
          <a:custGeom>
            <a:avLst/>
            <a:gdLst>
              <a:gd name="T0" fmla="*/ 0 w 31"/>
              <a:gd name="T1" fmla="*/ 21 h 21"/>
              <a:gd name="T2" fmla="*/ 2 w 31"/>
              <a:gd name="T3" fmla="*/ 19 h 21"/>
              <a:gd name="T4" fmla="*/ 4 w 31"/>
              <a:gd name="T5" fmla="*/ 17 h 21"/>
              <a:gd name="T6" fmla="*/ 6 w 31"/>
              <a:gd name="T7" fmla="*/ 17 h 21"/>
              <a:gd name="T8" fmla="*/ 8 w 31"/>
              <a:gd name="T9" fmla="*/ 15 h 21"/>
              <a:gd name="T10" fmla="*/ 10 w 31"/>
              <a:gd name="T11" fmla="*/ 13 h 21"/>
              <a:gd name="T12" fmla="*/ 12 w 31"/>
              <a:gd name="T13" fmla="*/ 13 h 21"/>
              <a:gd name="T14" fmla="*/ 14 w 31"/>
              <a:gd name="T15" fmla="*/ 11 h 21"/>
              <a:gd name="T16" fmla="*/ 16 w 31"/>
              <a:gd name="T17" fmla="*/ 9 h 21"/>
              <a:gd name="T18" fmla="*/ 18 w 31"/>
              <a:gd name="T19" fmla="*/ 9 h 21"/>
              <a:gd name="T20" fmla="*/ 20 w 31"/>
              <a:gd name="T21" fmla="*/ 7 h 21"/>
              <a:gd name="T22" fmla="*/ 21 w 31"/>
              <a:gd name="T23" fmla="*/ 6 h 21"/>
              <a:gd name="T24" fmla="*/ 23 w 31"/>
              <a:gd name="T25" fmla="*/ 6 h 21"/>
              <a:gd name="T26" fmla="*/ 25 w 31"/>
              <a:gd name="T27" fmla="*/ 4 h 21"/>
              <a:gd name="T28" fmla="*/ 27 w 31"/>
              <a:gd name="T29" fmla="*/ 2 h 21"/>
              <a:gd name="T30" fmla="*/ 29 w 31"/>
              <a:gd name="T31" fmla="*/ 2 h 21"/>
              <a:gd name="T32" fmla="*/ 31 w 31"/>
              <a:gd name="T3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21">
                <a:moveTo>
                  <a:pt x="0" y="21"/>
                </a:moveTo>
                <a:lnTo>
                  <a:pt x="2" y="19"/>
                </a:lnTo>
                <a:lnTo>
                  <a:pt x="4" y="17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9"/>
                </a:lnTo>
                <a:lnTo>
                  <a:pt x="20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6" name="Freeform 114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3 w 25"/>
              <a:gd name="T5" fmla="*/ 2 h 27"/>
              <a:gd name="T6" fmla="*/ 5 w 25"/>
              <a:gd name="T7" fmla="*/ 2 h 27"/>
              <a:gd name="T8" fmla="*/ 7 w 25"/>
              <a:gd name="T9" fmla="*/ 2 h 27"/>
              <a:gd name="T10" fmla="*/ 7 w 25"/>
              <a:gd name="T11" fmla="*/ 2 h 27"/>
              <a:gd name="T12" fmla="*/ 9 w 25"/>
              <a:gd name="T13" fmla="*/ 0 h 27"/>
              <a:gd name="T14" fmla="*/ 11 w 25"/>
              <a:gd name="T15" fmla="*/ 2 h 27"/>
              <a:gd name="T16" fmla="*/ 11 w 25"/>
              <a:gd name="T17" fmla="*/ 2 h 27"/>
              <a:gd name="T18" fmla="*/ 13 w 25"/>
              <a:gd name="T19" fmla="*/ 2 h 27"/>
              <a:gd name="T20" fmla="*/ 15 w 25"/>
              <a:gd name="T21" fmla="*/ 2 h 27"/>
              <a:gd name="T22" fmla="*/ 15 w 25"/>
              <a:gd name="T23" fmla="*/ 2 h 27"/>
              <a:gd name="T24" fmla="*/ 17 w 25"/>
              <a:gd name="T25" fmla="*/ 4 h 27"/>
              <a:gd name="T26" fmla="*/ 17 w 25"/>
              <a:gd name="T27" fmla="*/ 4 h 27"/>
              <a:gd name="T28" fmla="*/ 19 w 25"/>
              <a:gd name="T29" fmla="*/ 4 h 27"/>
              <a:gd name="T30" fmla="*/ 21 w 25"/>
              <a:gd name="T31" fmla="*/ 6 h 27"/>
              <a:gd name="T32" fmla="*/ 21 w 25"/>
              <a:gd name="T33" fmla="*/ 8 h 27"/>
              <a:gd name="T34" fmla="*/ 23 w 25"/>
              <a:gd name="T35" fmla="*/ 10 h 27"/>
              <a:gd name="T36" fmla="*/ 25 w 25"/>
              <a:gd name="T37" fmla="*/ 12 h 27"/>
              <a:gd name="T38" fmla="*/ 25 w 25"/>
              <a:gd name="T39" fmla="*/ 14 h 27"/>
              <a:gd name="T40" fmla="*/ 25 w 25"/>
              <a:gd name="T41" fmla="*/ 18 h 27"/>
              <a:gd name="T42" fmla="*/ 25 w 25"/>
              <a:gd name="T43" fmla="*/ 20 h 27"/>
              <a:gd name="T44" fmla="*/ 25 w 25"/>
              <a:gd name="T45" fmla="*/ 21 h 27"/>
              <a:gd name="T46" fmla="*/ 25 w 25"/>
              <a:gd name="T47" fmla="*/ 23 h 27"/>
              <a:gd name="T48" fmla="*/ 23 w 25"/>
              <a:gd name="T49" fmla="*/ 25 h 27"/>
              <a:gd name="T50" fmla="*/ 21 w 25"/>
              <a:gd name="T51" fmla="*/ 25 h 27"/>
              <a:gd name="T52" fmla="*/ 21 w 25"/>
              <a:gd name="T53" fmla="*/ 27 h 27"/>
              <a:gd name="T54" fmla="*/ 19 w 25"/>
              <a:gd name="T55" fmla="*/ 27 h 27"/>
              <a:gd name="T56" fmla="*/ 17 w 25"/>
              <a:gd name="T57" fmla="*/ 27 h 27"/>
              <a:gd name="T58" fmla="*/ 17 w 25"/>
              <a:gd name="T59" fmla="*/ 27 h 27"/>
              <a:gd name="T60" fmla="*/ 15 w 25"/>
              <a:gd name="T61" fmla="*/ 27 h 27"/>
              <a:gd name="T62" fmla="*/ 15 w 25"/>
              <a:gd name="T63" fmla="*/ 27 h 27"/>
              <a:gd name="T64" fmla="*/ 13 w 25"/>
              <a:gd name="T65" fmla="*/ 27 h 27"/>
              <a:gd name="T66" fmla="*/ 13 w 25"/>
              <a:gd name="T67" fmla="*/ 27 h 27"/>
              <a:gd name="T68" fmla="*/ 11 w 25"/>
              <a:gd name="T69" fmla="*/ 25 h 27"/>
              <a:gd name="T70" fmla="*/ 9 w 25"/>
              <a:gd name="T71" fmla="*/ 25 h 27"/>
              <a:gd name="T72" fmla="*/ 9 w 25"/>
              <a:gd name="T73" fmla="*/ 25 h 27"/>
              <a:gd name="T74" fmla="*/ 7 w 25"/>
              <a:gd name="T75" fmla="*/ 25 h 27"/>
              <a:gd name="T76" fmla="*/ 7 w 25"/>
              <a:gd name="T77" fmla="*/ 23 h 27"/>
              <a:gd name="T78" fmla="*/ 5 w 25"/>
              <a:gd name="T79" fmla="*/ 23 h 27"/>
              <a:gd name="T80" fmla="*/ 3 w 25"/>
              <a:gd name="T81" fmla="*/ 21 h 27"/>
              <a:gd name="T82" fmla="*/ 3 w 25"/>
              <a:gd name="T83" fmla="*/ 20 h 27"/>
              <a:gd name="T84" fmla="*/ 2 w 25"/>
              <a:gd name="T85" fmla="*/ 18 h 27"/>
              <a:gd name="T86" fmla="*/ 0 w 25"/>
              <a:gd name="T87" fmla="*/ 14 h 27"/>
              <a:gd name="T88" fmla="*/ 0 w 25"/>
              <a:gd name="T89" fmla="*/ 12 h 27"/>
              <a:gd name="T90" fmla="*/ 0 w 25"/>
              <a:gd name="T91" fmla="*/ 10 h 27"/>
              <a:gd name="T92" fmla="*/ 0 w 25"/>
              <a:gd name="T93" fmla="*/ 8 h 27"/>
              <a:gd name="T94" fmla="*/ 2 w 25"/>
              <a:gd name="T95" fmla="*/ 6 h 27"/>
              <a:gd name="T96" fmla="*/ 2 w 25"/>
              <a:gd name="T97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7" name="Freeform 115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5 w 25"/>
              <a:gd name="T5" fmla="*/ 2 h 27"/>
              <a:gd name="T6" fmla="*/ 7 w 25"/>
              <a:gd name="T7" fmla="*/ 2 h 27"/>
              <a:gd name="T8" fmla="*/ 9 w 25"/>
              <a:gd name="T9" fmla="*/ 0 h 27"/>
              <a:gd name="T10" fmla="*/ 11 w 25"/>
              <a:gd name="T11" fmla="*/ 2 h 27"/>
              <a:gd name="T12" fmla="*/ 13 w 25"/>
              <a:gd name="T13" fmla="*/ 2 h 27"/>
              <a:gd name="T14" fmla="*/ 15 w 25"/>
              <a:gd name="T15" fmla="*/ 2 h 27"/>
              <a:gd name="T16" fmla="*/ 17 w 25"/>
              <a:gd name="T17" fmla="*/ 4 h 27"/>
              <a:gd name="T18" fmla="*/ 19 w 25"/>
              <a:gd name="T19" fmla="*/ 4 h 27"/>
              <a:gd name="T20" fmla="*/ 21 w 25"/>
              <a:gd name="T21" fmla="*/ 6 h 27"/>
              <a:gd name="T22" fmla="*/ 21 w 25"/>
              <a:gd name="T23" fmla="*/ 8 h 27"/>
              <a:gd name="T24" fmla="*/ 23 w 25"/>
              <a:gd name="T25" fmla="*/ 10 h 27"/>
              <a:gd name="T26" fmla="*/ 25 w 25"/>
              <a:gd name="T27" fmla="*/ 12 h 27"/>
              <a:gd name="T28" fmla="*/ 25 w 25"/>
              <a:gd name="T29" fmla="*/ 14 h 27"/>
              <a:gd name="T30" fmla="*/ 25 w 25"/>
              <a:gd name="T31" fmla="*/ 18 h 27"/>
              <a:gd name="T32" fmla="*/ 25 w 25"/>
              <a:gd name="T33" fmla="*/ 20 h 27"/>
              <a:gd name="T34" fmla="*/ 25 w 25"/>
              <a:gd name="T35" fmla="*/ 21 h 27"/>
              <a:gd name="T36" fmla="*/ 25 w 25"/>
              <a:gd name="T37" fmla="*/ 23 h 27"/>
              <a:gd name="T38" fmla="*/ 23 w 25"/>
              <a:gd name="T39" fmla="*/ 25 h 27"/>
              <a:gd name="T40" fmla="*/ 21 w 25"/>
              <a:gd name="T41" fmla="*/ 25 h 27"/>
              <a:gd name="T42" fmla="*/ 21 w 25"/>
              <a:gd name="T43" fmla="*/ 27 h 27"/>
              <a:gd name="T44" fmla="*/ 19 w 25"/>
              <a:gd name="T45" fmla="*/ 27 h 27"/>
              <a:gd name="T46" fmla="*/ 17 w 25"/>
              <a:gd name="T47" fmla="*/ 27 h 27"/>
              <a:gd name="T48" fmla="*/ 15 w 25"/>
              <a:gd name="T49" fmla="*/ 27 h 27"/>
              <a:gd name="T50" fmla="*/ 13 w 25"/>
              <a:gd name="T51" fmla="*/ 27 h 27"/>
              <a:gd name="T52" fmla="*/ 11 w 25"/>
              <a:gd name="T53" fmla="*/ 25 h 27"/>
              <a:gd name="T54" fmla="*/ 9 w 25"/>
              <a:gd name="T55" fmla="*/ 25 h 27"/>
              <a:gd name="T56" fmla="*/ 7 w 25"/>
              <a:gd name="T57" fmla="*/ 25 h 27"/>
              <a:gd name="T58" fmla="*/ 7 w 25"/>
              <a:gd name="T59" fmla="*/ 23 h 27"/>
              <a:gd name="T60" fmla="*/ 5 w 25"/>
              <a:gd name="T61" fmla="*/ 23 h 27"/>
              <a:gd name="T62" fmla="*/ 3 w 25"/>
              <a:gd name="T63" fmla="*/ 21 h 27"/>
              <a:gd name="T64" fmla="*/ 3 w 25"/>
              <a:gd name="T65" fmla="*/ 20 h 27"/>
              <a:gd name="T66" fmla="*/ 2 w 25"/>
              <a:gd name="T67" fmla="*/ 18 h 27"/>
              <a:gd name="T68" fmla="*/ 0 w 25"/>
              <a:gd name="T69" fmla="*/ 14 h 27"/>
              <a:gd name="T70" fmla="*/ 0 w 25"/>
              <a:gd name="T71" fmla="*/ 12 h 27"/>
              <a:gd name="T72" fmla="*/ 0 w 25"/>
              <a:gd name="T73" fmla="*/ 10 h 27"/>
              <a:gd name="T74" fmla="*/ 0 w 25"/>
              <a:gd name="T75" fmla="*/ 8 h 27"/>
              <a:gd name="T76" fmla="*/ 2 w 25"/>
              <a:gd name="T77" fmla="*/ 6 h 27"/>
              <a:gd name="T78" fmla="*/ 2 w 25"/>
              <a:gd name="T7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8" name="Freeform 116"/>
          <p:cNvSpPr>
            <a:spLocks/>
          </p:cNvSpPr>
          <p:nvPr/>
        </p:nvSpPr>
        <p:spPr bwMode="auto">
          <a:xfrm>
            <a:off x="4217988" y="4224338"/>
            <a:ext cx="111125" cy="73025"/>
          </a:xfrm>
          <a:custGeom>
            <a:avLst/>
            <a:gdLst>
              <a:gd name="T0" fmla="*/ 0 w 29"/>
              <a:gd name="T1" fmla="*/ 19 h 19"/>
              <a:gd name="T2" fmla="*/ 2 w 29"/>
              <a:gd name="T3" fmla="*/ 19 h 19"/>
              <a:gd name="T4" fmla="*/ 4 w 29"/>
              <a:gd name="T5" fmla="*/ 18 h 19"/>
              <a:gd name="T6" fmla="*/ 6 w 29"/>
              <a:gd name="T7" fmla="*/ 16 h 19"/>
              <a:gd name="T8" fmla="*/ 7 w 29"/>
              <a:gd name="T9" fmla="*/ 16 h 19"/>
              <a:gd name="T10" fmla="*/ 9 w 29"/>
              <a:gd name="T11" fmla="*/ 14 h 19"/>
              <a:gd name="T12" fmla="*/ 11 w 29"/>
              <a:gd name="T13" fmla="*/ 12 h 19"/>
              <a:gd name="T14" fmla="*/ 13 w 29"/>
              <a:gd name="T15" fmla="*/ 10 h 19"/>
              <a:gd name="T16" fmla="*/ 15 w 29"/>
              <a:gd name="T17" fmla="*/ 10 h 19"/>
              <a:gd name="T18" fmla="*/ 17 w 29"/>
              <a:gd name="T19" fmla="*/ 8 h 19"/>
              <a:gd name="T20" fmla="*/ 19 w 29"/>
              <a:gd name="T21" fmla="*/ 6 h 19"/>
              <a:gd name="T22" fmla="*/ 21 w 29"/>
              <a:gd name="T23" fmla="*/ 6 h 19"/>
              <a:gd name="T24" fmla="*/ 23 w 29"/>
              <a:gd name="T25" fmla="*/ 4 h 19"/>
              <a:gd name="T26" fmla="*/ 25 w 29"/>
              <a:gd name="T27" fmla="*/ 4 h 19"/>
              <a:gd name="T28" fmla="*/ 27 w 29"/>
              <a:gd name="T29" fmla="*/ 2 h 19"/>
              <a:gd name="T30" fmla="*/ 29 w 29"/>
              <a:gd name="T3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" h="19">
                <a:moveTo>
                  <a:pt x="0" y="19"/>
                </a:moveTo>
                <a:lnTo>
                  <a:pt x="2" y="19"/>
                </a:lnTo>
                <a:lnTo>
                  <a:pt x="4" y="18"/>
                </a:lnTo>
                <a:lnTo>
                  <a:pt x="6" y="16"/>
                </a:lnTo>
                <a:lnTo>
                  <a:pt x="7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9" name="Freeform 117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2 w 21"/>
              <a:gd name="T3" fmla="*/ 2 h 23"/>
              <a:gd name="T4" fmla="*/ 4 w 21"/>
              <a:gd name="T5" fmla="*/ 2 h 23"/>
              <a:gd name="T6" fmla="*/ 4 w 21"/>
              <a:gd name="T7" fmla="*/ 2 h 23"/>
              <a:gd name="T8" fmla="*/ 6 w 21"/>
              <a:gd name="T9" fmla="*/ 0 h 23"/>
              <a:gd name="T10" fmla="*/ 6 w 21"/>
              <a:gd name="T11" fmla="*/ 0 h 23"/>
              <a:gd name="T12" fmla="*/ 8 w 21"/>
              <a:gd name="T13" fmla="*/ 0 h 23"/>
              <a:gd name="T14" fmla="*/ 8 w 21"/>
              <a:gd name="T15" fmla="*/ 2 h 23"/>
              <a:gd name="T16" fmla="*/ 10 w 21"/>
              <a:gd name="T17" fmla="*/ 2 h 23"/>
              <a:gd name="T18" fmla="*/ 12 w 21"/>
              <a:gd name="T19" fmla="*/ 2 h 23"/>
              <a:gd name="T20" fmla="*/ 12 w 21"/>
              <a:gd name="T21" fmla="*/ 2 h 23"/>
              <a:gd name="T22" fmla="*/ 14 w 21"/>
              <a:gd name="T23" fmla="*/ 2 h 23"/>
              <a:gd name="T24" fmla="*/ 14 w 21"/>
              <a:gd name="T25" fmla="*/ 2 h 23"/>
              <a:gd name="T26" fmla="*/ 15 w 21"/>
              <a:gd name="T27" fmla="*/ 4 h 23"/>
              <a:gd name="T28" fmla="*/ 15 w 21"/>
              <a:gd name="T29" fmla="*/ 4 h 23"/>
              <a:gd name="T30" fmla="*/ 17 w 21"/>
              <a:gd name="T31" fmla="*/ 6 h 23"/>
              <a:gd name="T32" fmla="*/ 19 w 21"/>
              <a:gd name="T33" fmla="*/ 6 h 23"/>
              <a:gd name="T34" fmla="*/ 19 w 21"/>
              <a:gd name="T35" fmla="*/ 8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3 h 23"/>
              <a:gd name="T42" fmla="*/ 21 w 21"/>
              <a:gd name="T43" fmla="*/ 15 h 23"/>
              <a:gd name="T44" fmla="*/ 21 w 21"/>
              <a:gd name="T45" fmla="*/ 17 h 23"/>
              <a:gd name="T46" fmla="*/ 21 w 21"/>
              <a:gd name="T47" fmla="*/ 17 h 23"/>
              <a:gd name="T48" fmla="*/ 21 w 21"/>
              <a:gd name="T49" fmla="*/ 19 h 23"/>
              <a:gd name="T50" fmla="*/ 21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9 w 21"/>
              <a:gd name="T57" fmla="*/ 21 h 23"/>
              <a:gd name="T58" fmla="*/ 17 w 21"/>
              <a:gd name="T59" fmla="*/ 23 h 23"/>
              <a:gd name="T60" fmla="*/ 17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4 w 21"/>
              <a:gd name="T67" fmla="*/ 23 h 23"/>
              <a:gd name="T68" fmla="*/ 14 w 21"/>
              <a:gd name="T69" fmla="*/ 23 h 23"/>
              <a:gd name="T70" fmla="*/ 12 w 21"/>
              <a:gd name="T71" fmla="*/ 23 h 23"/>
              <a:gd name="T72" fmla="*/ 10 w 21"/>
              <a:gd name="T73" fmla="*/ 23 h 23"/>
              <a:gd name="T74" fmla="*/ 8 w 21"/>
              <a:gd name="T75" fmla="*/ 21 h 23"/>
              <a:gd name="T76" fmla="*/ 8 w 21"/>
              <a:gd name="T77" fmla="*/ 21 h 23"/>
              <a:gd name="T78" fmla="*/ 6 w 21"/>
              <a:gd name="T79" fmla="*/ 19 h 23"/>
              <a:gd name="T80" fmla="*/ 4 w 21"/>
              <a:gd name="T81" fmla="*/ 19 h 23"/>
              <a:gd name="T82" fmla="*/ 2 w 21"/>
              <a:gd name="T83" fmla="*/ 17 h 23"/>
              <a:gd name="T84" fmla="*/ 2 w 21"/>
              <a:gd name="T85" fmla="*/ 13 h 23"/>
              <a:gd name="T86" fmla="*/ 0 w 21"/>
              <a:gd name="T87" fmla="*/ 12 h 23"/>
              <a:gd name="T88" fmla="*/ 0 w 21"/>
              <a:gd name="T89" fmla="*/ 10 h 23"/>
              <a:gd name="T90" fmla="*/ 0 w 21"/>
              <a:gd name="T91" fmla="*/ 8 h 23"/>
              <a:gd name="T92" fmla="*/ 0 w 21"/>
              <a:gd name="T93" fmla="*/ 6 h 23"/>
              <a:gd name="T94" fmla="*/ 0 w 21"/>
              <a:gd name="T95" fmla="*/ 4 h 23"/>
              <a:gd name="T96" fmla="*/ 2 w 21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0" name="Freeform 118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4 w 21"/>
              <a:gd name="T3" fmla="*/ 2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2 h 23"/>
              <a:gd name="T10" fmla="*/ 10 w 21"/>
              <a:gd name="T11" fmla="*/ 2 h 23"/>
              <a:gd name="T12" fmla="*/ 12 w 21"/>
              <a:gd name="T13" fmla="*/ 2 h 23"/>
              <a:gd name="T14" fmla="*/ 14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6 h 23"/>
              <a:gd name="T22" fmla="*/ 19 w 21"/>
              <a:gd name="T23" fmla="*/ 8 h 23"/>
              <a:gd name="T24" fmla="*/ 21 w 21"/>
              <a:gd name="T25" fmla="*/ 10 h 23"/>
              <a:gd name="T26" fmla="*/ 21 w 21"/>
              <a:gd name="T27" fmla="*/ 12 h 23"/>
              <a:gd name="T28" fmla="*/ 21 w 21"/>
              <a:gd name="T29" fmla="*/ 13 h 23"/>
              <a:gd name="T30" fmla="*/ 21 w 21"/>
              <a:gd name="T31" fmla="*/ 15 h 23"/>
              <a:gd name="T32" fmla="*/ 21 w 21"/>
              <a:gd name="T33" fmla="*/ 17 h 23"/>
              <a:gd name="T34" fmla="*/ 21 w 21"/>
              <a:gd name="T35" fmla="*/ 19 h 23"/>
              <a:gd name="T36" fmla="*/ 19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1 h 23"/>
              <a:gd name="T50" fmla="*/ 6 w 21"/>
              <a:gd name="T51" fmla="*/ 19 h 23"/>
              <a:gd name="T52" fmla="*/ 4 w 21"/>
              <a:gd name="T53" fmla="*/ 19 h 23"/>
              <a:gd name="T54" fmla="*/ 2 w 21"/>
              <a:gd name="T55" fmla="*/ 17 h 23"/>
              <a:gd name="T56" fmla="*/ 2 w 21"/>
              <a:gd name="T57" fmla="*/ 13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1" name="Freeform 119"/>
          <p:cNvSpPr>
            <a:spLocks/>
          </p:cNvSpPr>
          <p:nvPr/>
        </p:nvSpPr>
        <p:spPr bwMode="auto">
          <a:xfrm>
            <a:off x="4217988" y="4086225"/>
            <a:ext cx="103187" cy="88900"/>
          </a:xfrm>
          <a:custGeom>
            <a:avLst/>
            <a:gdLst>
              <a:gd name="T0" fmla="*/ 0 w 27"/>
              <a:gd name="T1" fmla="*/ 23 h 23"/>
              <a:gd name="T2" fmla="*/ 0 w 27"/>
              <a:gd name="T3" fmla="*/ 21 h 23"/>
              <a:gd name="T4" fmla="*/ 2 w 27"/>
              <a:gd name="T5" fmla="*/ 19 h 23"/>
              <a:gd name="T6" fmla="*/ 4 w 27"/>
              <a:gd name="T7" fmla="*/ 19 h 23"/>
              <a:gd name="T8" fmla="*/ 6 w 27"/>
              <a:gd name="T9" fmla="*/ 17 h 23"/>
              <a:gd name="T10" fmla="*/ 7 w 27"/>
              <a:gd name="T11" fmla="*/ 15 h 23"/>
              <a:gd name="T12" fmla="*/ 9 w 27"/>
              <a:gd name="T13" fmla="*/ 13 h 23"/>
              <a:gd name="T14" fmla="*/ 11 w 27"/>
              <a:gd name="T15" fmla="*/ 13 h 23"/>
              <a:gd name="T16" fmla="*/ 11 w 27"/>
              <a:gd name="T17" fmla="*/ 11 h 23"/>
              <a:gd name="T18" fmla="*/ 13 w 27"/>
              <a:gd name="T19" fmla="*/ 9 h 23"/>
              <a:gd name="T20" fmla="*/ 15 w 27"/>
              <a:gd name="T21" fmla="*/ 9 h 23"/>
              <a:gd name="T22" fmla="*/ 17 w 27"/>
              <a:gd name="T23" fmla="*/ 8 h 23"/>
              <a:gd name="T24" fmla="*/ 19 w 27"/>
              <a:gd name="T25" fmla="*/ 6 h 23"/>
              <a:gd name="T26" fmla="*/ 21 w 27"/>
              <a:gd name="T27" fmla="*/ 4 h 23"/>
              <a:gd name="T28" fmla="*/ 23 w 27"/>
              <a:gd name="T29" fmla="*/ 4 h 23"/>
              <a:gd name="T30" fmla="*/ 25 w 27"/>
              <a:gd name="T31" fmla="*/ 2 h 23"/>
              <a:gd name="T32" fmla="*/ 27 w 27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23">
                <a:moveTo>
                  <a:pt x="0" y="23"/>
                </a:moveTo>
                <a:lnTo>
                  <a:pt x="0" y="21"/>
                </a:lnTo>
                <a:lnTo>
                  <a:pt x="2" y="19"/>
                </a:lnTo>
                <a:lnTo>
                  <a:pt x="4" y="19"/>
                </a:lnTo>
                <a:lnTo>
                  <a:pt x="6" y="17"/>
                </a:lnTo>
                <a:lnTo>
                  <a:pt x="7" y="15"/>
                </a:lnTo>
                <a:lnTo>
                  <a:pt x="9" y="13"/>
                </a:lnTo>
                <a:lnTo>
                  <a:pt x="11" y="13"/>
                </a:lnTo>
                <a:lnTo>
                  <a:pt x="11" y="11"/>
                </a:lnTo>
                <a:lnTo>
                  <a:pt x="13" y="9"/>
                </a:lnTo>
                <a:lnTo>
                  <a:pt x="15" y="9"/>
                </a:lnTo>
                <a:lnTo>
                  <a:pt x="17" y="8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2" name="Freeform 120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4 w 25"/>
              <a:gd name="T5" fmla="*/ 2 h 25"/>
              <a:gd name="T6" fmla="*/ 6 w 25"/>
              <a:gd name="T7" fmla="*/ 0 h 25"/>
              <a:gd name="T8" fmla="*/ 6 w 25"/>
              <a:gd name="T9" fmla="*/ 0 h 25"/>
              <a:gd name="T10" fmla="*/ 8 w 25"/>
              <a:gd name="T11" fmla="*/ 0 h 25"/>
              <a:gd name="T12" fmla="*/ 8 w 25"/>
              <a:gd name="T13" fmla="*/ 0 h 25"/>
              <a:gd name="T14" fmla="*/ 10 w 25"/>
              <a:gd name="T15" fmla="*/ 0 h 25"/>
              <a:gd name="T16" fmla="*/ 12 w 25"/>
              <a:gd name="T17" fmla="*/ 0 h 25"/>
              <a:gd name="T18" fmla="*/ 12 w 25"/>
              <a:gd name="T19" fmla="*/ 0 h 25"/>
              <a:gd name="T20" fmla="*/ 14 w 25"/>
              <a:gd name="T21" fmla="*/ 0 h 25"/>
              <a:gd name="T22" fmla="*/ 14 w 25"/>
              <a:gd name="T23" fmla="*/ 0 h 25"/>
              <a:gd name="T24" fmla="*/ 16 w 25"/>
              <a:gd name="T25" fmla="*/ 2 h 25"/>
              <a:gd name="T26" fmla="*/ 17 w 25"/>
              <a:gd name="T27" fmla="*/ 2 h 25"/>
              <a:gd name="T28" fmla="*/ 17 w 25"/>
              <a:gd name="T29" fmla="*/ 2 h 25"/>
              <a:gd name="T30" fmla="*/ 19 w 25"/>
              <a:gd name="T31" fmla="*/ 4 h 25"/>
              <a:gd name="T32" fmla="*/ 21 w 25"/>
              <a:gd name="T33" fmla="*/ 6 h 25"/>
              <a:gd name="T34" fmla="*/ 23 w 25"/>
              <a:gd name="T35" fmla="*/ 8 h 25"/>
              <a:gd name="T36" fmla="*/ 23 w 25"/>
              <a:gd name="T37" fmla="*/ 10 h 25"/>
              <a:gd name="T38" fmla="*/ 25 w 25"/>
              <a:gd name="T39" fmla="*/ 12 h 25"/>
              <a:gd name="T40" fmla="*/ 25 w 25"/>
              <a:gd name="T41" fmla="*/ 14 h 25"/>
              <a:gd name="T42" fmla="*/ 25 w 25"/>
              <a:gd name="T43" fmla="*/ 18 h 25"/>
              <a:gd name="T44" fmla="*/ 25 w 25"/>
              <a:gd name="T45" fmla="*/ 20 h 25"/>
              <a:gd name="T46" fmla="*/ 25 w 25"/>
              <a:gd name="T47" fmla="*/ 21 h 25"/>
              <a:gd name="T48" fmla="*/ 23 w 25"/>
              <a:gd name="T49" fmla="*/ 23 h 25"/>
              <a:gd name="T50" fmla="*/ 21 w 25"/>
              <a:gd name="T51" fmla="*/ 23 h 25"/>
              <a:gd name="T52" fmla="*/ 21 w 25"/>
              <a:gd name="T53" fmla="*/ 23 h 25"/>
              <a:gd name="T54" fmla="*/ 19 w 25"/>
              <a:gd name="T55" fmla="*/ 25 h 25"/>
              <a:gd name="T56" fmla="*/ 19 w 25"/>
              <a:gd name="T57" fmla="*/ 25 h 25"/>
              <a:gd name="T58" fmla="*/ 17 w 25"/>
              <a:gd name="T59" fmla="*/ 25 h 25"/>
              <a:gd name="T60" fmla="*/ 17 w 25"/>
              <a:gd name="T61" fmla="*/ 25 h 25"/>
              <a:gd name="T62" fmla="*/ 16 w 25"/>
              <a:gd name="T63" fmla="*/ 25 h 25"/>
              <a:gd name="T64" fmla="*/ 16 w 25"/>
              <a:gd name="T65" fmla="*/ 25 h 25"/>
              <a:gd name="T66" fmla="*/ 14 w 25"/>
              <a:gd name="T67" fmla="*/ 23 h 25"/>
              <a:gd name="T68" fmla="*/ 12 w 25"/>
              <a:gd name="T69" fmla="*/ 23 h 25"/>
              <a:gd name="T70" fmla="*/ 12 w 25"/>
              <a:gd name="T71" fmla="*/ 23 h 25"/>
              <a:gd name="T72" fmla="*/ 10 w 25"/>
              <a:gd name="T73" fmla="*/ 23 h 25"/>
              <a:gd name="T74" fmla="*/ 10 w 25"/>
              <a:gd name="T75" fmla="*/ 23 h 25"/>
              <a:gd name="T76" fmla="*/ 8 w 25"/>
              <a:gd name="T77" fmla="*/ 21 h 25"/>
              <a:gd name="T78" fmla="*/ 6 w 25"/>
              <a:gd name="T79" fmla="*/ 21 h 25"/>
              <a:gd name="T80" fmla="*/ 6 w 25"/>
              <a:gd name="T81" fmla="*/ 20 h 25"/>
              <a:gd name="T82" fmla="*/ 4 w 25"/>
              <a:gd name="T83" fmla="*/ 18 h 25"/>
              <a:gd name="T84" fmla="*/ 2 w 25"/>
              <a:gd name="T85" fmla="*/ 16 h 25"/>
              <a:gd name="T86" fmla="*/ 0 w 25"/>
              <a:gd name="T87" fmla="*/ 14 h 25"/>
              <a:gd name="T88" fmla="*/ 0 w 25"/>
              <a:gd name="T89" fmla="*/ 12 h 25"/>
              <a:gd name="T90" fmla="*/ 0 w 25"/>
              <a:gd name="T91" fmla="*/ 8 h 25"/>
              <a:gd name="T92" fmla="*/ 0 w 25"/>
              <a:gd name="T93" fmla="*/ 6 h 25"/>
              <a:gd name="T94" fmla="*/ 0 w 25"/>
              <a:gd name="T95" fmla="*/ 4 h 25"/>
              <a:gd name="T96" fmla="*/ 2 w 25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5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6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3" name="Freeform 121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6 w 25"/>
              <a:gd name="T5" fmla="*/ 0 h 25"/>
              <a:gd name="T6" fmla="*/ 8 w 25"/>
              <a:gd name="T7" fmla="*/ 0 h 25"/>
              <a:gd name="T8" fmla="*/ 10 w 25"/>
              <a:gd name="T9" fmla="*/ 0 h 25"/>
              <a:gd name="T10" fmla="*/ 12 w 25"/>
              <a:gd name="T11" fmla="*/ 0 h 25"/>
              <a:gd name="T12" fmla="*/ 14 w 25"/>
              <a:gd name="T13" fmla="*/ 0 h 25"/>
              <a:gd name="T14" fmla="*/ 16 w 25"/>
              <a:gd name="T15" fmla="*/ 2 h 25"/>
              <a:gd name="T16" fmla="*/ 17 w 25"/>
              <a:gd name="T17" fmla="*/ 2 h 25"/>
              <a:gd name="T18" fmla="*/ 19 w 25"/>
              <a:gd name="T19" fmla="*/ 4 h 25"/>
              <a:gd name="T20" fmla="*/ 21 w 25"/>
              <a:gd name="T21" fmla="*/ 6 h 25"/>
              <a:gd name="T22" fmla="*/ 23 w 25"/>
              <a:gd name="T23" fmla="*/ 8 h 25"/>
              <a:gd name="T24" fmla="*/ 23 w 25"/>
              <a:gd name="T25" fmla="*/ 10 h 25"/>
              <a:gd name="T26" fmla="*/ 25 w 25"/>
              <a:gd name="T27" fmla="*/ 12 h 25"/>
              <a:gd name="T28" fmla="*/ 25 w 25"/>
              <a:gd name="T29" fmla="*/ 14 h 25"/>
              <a:gd name="T30" fmla="*/ 25 w 25"/>
              <a:gd name="T31" fmla="*/ 18 h 25"/>
              <a:gd name="T32" fmla="*/ 25 w 25"/>
              <a:gd name="T33" fmla="*/ 20 h 25"/>
              <a:gd name="T34" fmla="*/ 25 w 25"/>
              <a:gd name="T35" fmla="*/ 21 h 25"/>
              <a:gd name="T36" fmla="*/ 23 w 25"/>
              <a:gd name="T37" fmla="*/ 23 h 25"/>
              <a:gd name="T38" fmla="*/ 21 w 25"/>
              <a:gd name="T39" fmla="*/ 23 h 25"/>
              <a:gd name="T40" fmla="*/ 19 w 25"/>
              <a:gd name="T41" fmla="*/ 25 h 25"/>
              <a:gd name="T42" fmla="*/ 17 w 25"/>
              <a:gd name="T43" fmla="*/ 25 h 25"/>
              <a:gd name="T44" fmla="*/ 16 w 25"/>
              <a:gd name="T45" fmla="*/ 25 h 25"/>
              <a:gd name="T46" fmla="*/ 14 w 25"/>
              <a:gd name="T47" fmla="*/ 23 h 25"/>
              <a:gd name="T48" fmla="*/ 12 w 25"/>
              <a:gd name="T49" fmla="*/ 23 h 25"/>
              <a:gd name="T50" fmla="*/ 10 w 25"/>
              <a:gd name="T51" fmla="*/ 23 h 25"/>
              <a:gd name="T52" fmla="*/ 8 w 25"/>
              <a:gd name="T53" fmla="*/ 21 h 25"/>
              <a:gd name="T54" fmla="*/ 6 w 25"/>
              <a:gd name="T55" fmla="*/ 21 h 25"/>
              <a:gd name="T56" fmla="*/ 6 w 25"/>
              <a:gd name="T57" fmla="*/ 20 h 25"/>
              <a:gd name="T58" fmla="*/ 4 w 25"/>
              <a:gd name="T59" fmla="*/ 18 h 25"/>
              <a:gd name="T60" fmla="*/ 2 w 25"/>
              <a:gd name="T61" fmla="*/ 16 h 25"/>
              <a:gd name="T62" fmla="*/ 0 w 25"/>
              <a:gd name="T63" fmla="*/ 14 h 25"/>
              <a:gd name="T64" fmla="*/ 0 w 25"/>
              <a:gd name="T65" fmla="*/ 12 h 25"/>
              <a:gd name="T66" fmla="*/ 0 w 25"/>
              <a:gd name="T67" fmla="*/ 8 h 25"/>
              <a:gd name="T68" fmla="*/ 0 w 25"/>
              <a:gd name="T69" fmla="*/ 6 h 25"/>
              <a:gd name="T70" fmla="*/ 0 w 25"/>
              <a:gd name="T71" fmla="*/ 4 h 25"/>
              <a:gd name="T72" fmla="*/ 2 w 25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4" name="Freeform 122"/>
          <p:cNvSpPr>
            <a:spLocks/>
          </p:cNvSpPr>
          <p:nvPr/>
        </p:nvSpPr>
        <p:spPr bwMode="auto">
          <a:xfrm>
            <a:off x="4179888" y="4137025"/>
            <a:ext cx="103187" cy="80963"/>
          </a:xfrm>
          <a:custGeom>
            <a:avLst/>
            <a:gdLst>
              <a:gd name="T0" fmla="*/ 0 w 27"/>
              <a:gd name="T1" fmla="*/ 21 h 21"/>
              <a:gd name="T2" fmla="*/ 2 w 27"/>
              <a:gd name="T3" fmla="*/ 19 h 21"/>
              <a:gd name="T4" fmla="*/ 4 w 27"/>
              <a:gd name="T5" fmla="*/ 19 h 21"/>
              <a:gd name="T6" fmla="*/ 6 w 27"/>
              <a:gd name="T7" fmla="*/ 18 h 21"/>
              <a:gd name="T8" fmla="*/ 8 w 27"/>
              <a:gd name="T9" fmla="*/ 16 h 21"/>
              <a:gd name="T10" fmla="*/ 10 w 27"/>
              <a:gd name="T11" fmla="*/ 14 h 21"/>
              <a:gd name="T12" fmla="*/ 12 w 27"/>
              <a:gd name="T13" fmla="*/ 12 h 21"/>
              <a:gd name="T14" fmla="*/ 14 w 27"/>
              <a:gd name="T15" fmla="*/ 10 h 21"/>
              <a:gd name="T16" fmla="*/ 16 w 27"/>
              <a:gd name="T17" fmla="*/ 10 h 21"/>
              <a:gd name="T18" fmla="*/ 17 w 27"/>
              <a:gd name="T19" fmla="*/ 8 h 21"/>
              <a:gd name="T20" fmla="*/ 19 w 27"/>
              <a:gd name="T21" fmla="*/ 6 h 21"/>
              <a:gd name="T22" fmla="*/ 21 w 27"/>
              <a:gd name="T23" fmla="*/ 6 h 21"/>
              <a:gd name="T24" fmla="*/ 23 w 27"/>
              <a:gd name="T25" fmla="*/ 4 h 21"/>
              <a:gd name="T26" fmla="*/ 25 w 27"/>
              <a:gd name="T27" fmla="*/ 2 h 21"/>
              <a:gd name="T28" fmla="*/ 27 w 27"/>
              <a:gd name="T2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" h="21">
                <a:moveTo>
                  <a:pt x="0" y="21"/>
                </a:moveTo>
                <a:lnTo>
                  <a:pt x="2" y="19"/>
                </a:lnTo>
                <a:lnTo>
                  <a:pt x="4" y="19"/>
                </a:lnTo>
                <a:lnTo>
                  <a:pt x="6" y="18"/>
                </a:lnTo>
                <a:lnTo>
                  <a:pt x="8" y="16"/>
                </a:lnTo>
                <a:lnTo>
                  <a:pt x="10" y="14"/>
                </a:lnTo>
                <a:lnTo>
                  <a:pt x="12" y="12"/>
                </a:lnTo>
                <a:lnTo>
                  <a:pt x="14" y="10"/>
                </a:lnTo>
                <a:lnTo>
                  <a:pt x="16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5" name="Freeform 123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3 w 25"/>
              <a:gd name="T5" fmla="*/ 2 h 23"/>
              <a:gd name="T6" fmla="*/ 5 w 25"/>
              <a:gd name="T7" fmla="*/ 0 h 23"/>
              <a:gd name="T8" fmla="*/ 5 w 25"/>
              <a:gd name="T9" fmla="*/ 0 h 23"/>
              <a:gd name="T10" fmla="*/ 7 w 25"/>
              <a:gd name="T11" fmla="*/ 0 h 23"/>
              <a:gd name="T12" fmla="*/ 7 w 25"/>
              <a:gd name="T13" fmla="*/ 0 h 23"/>
              <a:gd name="T14" fmla="*/ 9 w 25"/>
              <a:gd name="T15" fmla="*/ 0 h 23"/>
              <a:gd name="T16" fmla="*/ 11 w 25"/>
              <a:gd name="T17" fmla="*/ 0 h 23"/>
              <a:gd name="T18" fmla="*/ 11 w 25"/>
              <a:gd name="T19" fmla="*/ 0 h 23"/>
              <a:gd name="T20" fmla="*/ 13 w 25"/>
              <a:gd name="T21" fmla="*/ 0 h 23"/>
              <a:gd name="T22" fmla="*/ 13 w 25"/>
              <a:gd name="T23" fmla="*/ 2 h 23"/>
              <a:gd name="T24" fmla="*/ 15 w 25"/>
              <a:gd name="T25" fmla="*/ 2 h 23"/>
              <a:gd name="T26" fmla="*/ 15 w 25"/>
              <a:gd name="T27" fmla="*/ 2 h 23"/>
              <a:gd name="T28" fmla="*/ 17 w 25"/>
              <a:gd name="T29" fmla="*/ 4 h 23"/>
              <a:gd name="T30" fmla="*/ 19 w 25"/>
              <a:gd name="T31" fmla="*/ 4 h 23"/>
              <a:gd name="T32" fmla="*/ 19 w 25"/>
              <a:gd name="T33" fmla="*/ 6 h 23"/>
              <a:gd name="T34" fmla="*/ 21 w 25"/>
              <a:gd name="T35" fmla="*/ 6 h 23"/>
              <a:gd name="T36" fmla="*/ 21 w 25"/>
              <a:gd name="T37" fmla="*/ 8 h 23"/>
              <a:gd name="T38" fmla="*/ 23 w 25"/>
              <a:gd name="T39" fmla="*/ 10 h 23"/>
              <a:gd name="T40" fmla="*/ 23 w 25"/>
              <a:gd name="T41" fmla="*/ 11 h 23"/>
              <a:gd name="T42" fmla="*/ 25 w 25"/>
              <a:gd name="T43" fmla="*/ 11 h 23"/>
              <a:gd name="T44" fmla="*/ 25 w 25"/>
              <a:gd name="T45" fmla="*/ 13 h 23"/>
              <a:gd name="T46" fmla="*/ 25 w 25"/>
              <a:gd name="T47" fmla="*/ 15 h 23"/>
              <a:gd name="T48" fmla="*/ 25 w 25"/>
              <a:gd name="T49" fmla="*/ 15 h 23"/>
              <a:gd name="T50" fmla="*/ 23 w 25"/>
              <a:gd name="T51" fmla="*/ 17 h 23"/>
              <a:gd name="T52" fmla="*/ 23 w 25"/>
              <a:gd name="T53" fmla="*/ 17 h 23"/>
              <a:gd name="T54" fmla="*/ 23 w 25"/>
              <a:gd name="T55" fmla="*/ 19 h 23"/>
              <a:gd name="T56" fmla="*/ 23 w 25"/>
              <a:gd name="T57" fmla="*/ 19 h 23"/>
              <a:gd name="T58" fmla="*/ 21 w 25"/>
              <a:gd name="T59" fmla="*/ 19 h 23"/>
              <a:gd name="T60" fmla="*/ 21 w 25"/>
              <a:gd name="T61" fmla="*/ 21 h 23"/>
              <a:gd name="T62" fmla="*/ 21 w 25"/>
              <a:gd name="T63" fmla="*/ 21 h 23"/>
              <a:gd name="T64" fmla="*/ 19 w 25"/>
              <a:gd name="T65" fmla="*/ 21 h 23"/>
              <a:gd name="T66" fmla="*/ 17 w 25"/>
              <a:gd name="T67" fmla="*/ 23 h 23"/>
              <a:gd name="T68" fmla="*/ 17 w 25"/>
              <a:gd name="T69" fmla="*/ 23 h 23"/>
              <a:gd name="T70" fmla="*/ 15 w 25"/>
              <a:gd name="T71" fmla="*/ 23 h 23"/>
              <a:gd name="T72" fmla="*/ 13 w 25"/>
              <a:gd name="T73" fmla="*/ 23 h 23"/>
              <a:gd name="T74" fmla="*/ 11 w 25"/>
              <a:gd name="T75" fmla="*/ 21 h 23"/>
              <a:gd name="T76" fmla="*/ 9 w 25"/>
              <a:gd name="T77" fmla="*/ 21 h 23"/>
              <a:gd name="T78" fmla="*/ 7 w 25"/>
              <a:gd name="T79" fmla="*/ 19 h 23"/>
              <a:gd name="T80" fmla="*/ 5 w 25"/>
              <a:gd name="T81" fmla="*/ 19 h 23"/>
              <a:gd name="T82" fmla="*/ 3 w 25"/>
              <a:gd name="T83" fmla="*/ 17 h 23"/>
              <a:gd name="T84" fmla="*/ 1 w 25"/>
              <a:gd name="T85" fmla="*/ 15 h 23"/>
              <a:gd name="T86" fmla="*/ 1 w 25"/>
              <a:gd name="T87" fmla="*/ 11 h 23"/>
              <a:gd name="T88" fmla="*/ 1 w 25"/>
              <a:gd name="T89" fmla="*/ 10 h 23"/>
              <a:gd name="T90" fmla="*/ 0 w 25"/>
              <a:gd name="T91" fmla="*/ 8 h 23"/>
              <a:gd name="T92" fmla="*/ 1 w 25"/>
              <a:gd name="T93" fmla="*/ 6 h 23"/>
              <a:gd name="T94" fmla="*/ 1 w 25"/>
              <a:gd name="T95" fmla="*/ 4 h 23"/>
              <a:gd name="T96" fmla="*/ 1 w 25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6" name="Freeform 124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5 w 25"/>
              <a:gd name="T5" fmla="*/ 0 h 23"/>
              <a:gd name="T6" fmla="*/ 7 w 25"/>
              <a:gd name="T7" fmla="*/ 0 h 23"/>
              <a:gd name="T8" fmla="*/ 9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3 w 25"/>
              <a:gd name="T15" fmla="*/ 2 h 23"/>
              <a:gd name="T16" fmla="*/ 15 w 25"/>
              <a:gd name="T17" fmla="*/ 2 h 23"/>
              <a:gd name="T18" fmla="*/ 17 w 25"/>
              <a:gd name="T19" fmla="*/ 4 h 23"/>
              <a:gd name="T20" fmla="*/ 19 w 25"/>
              <a:gd name="T21" fmla="*/ 4 h 23"/>
              <a:gd name="T22" fmla="*/ 19 w 25"/>
              <a:gd name="T23" fmla="*/ 6 h 23"/>
              <a:gd name="T24" fmla="*/ 21 w 25"/>
              <a:gd name="T25" fmla="*/ 6 h 23"/>
              <a:gd name="T26" fmla="*/ 21 w 25"/>
              <a:gd name="T27" fmla="*/ 8 h 23"/>
              <a:gd name="T28" fmla="*/ 23 w 25"/>
              <a:gd name="T29" fmla="*/ 10 h 23"/>
              <a:gd name="T30" fmla="*/ 23 w 25"/>
              <a:gd name="T31" fmla="*/ 11 h 23"/>
              <a:gd name="T32" fmla="*/ 25 w 25"/>
              <a:gd name="T33" fmla="*/ 11 h 23"/>
              <a:gd name="T34" fmla="*/ 25 w 25"/>
              <a:gd name="T35" fmla="*/ 13 h 23"/>
              <a:gd name="T36" fmla="*/ 25 w 25"/>
              <a:gd name="T37" fmla="*/ 15 h 23"/>
              <a:gd name="T38" fmla="*/ 23 w 25"/>
              <a:gd name="T39" fmla="*/ 17 h 23"/>
              <a:gd name="T40" fmla="*/ 23 w 25"/>
              <a:gd name="T41" fmla="*/ 19 h 23"/>
              <a:gd name="T42" fmla="*/ 21 w 25"/>
              <a:gd name="T43" fmla="*/ 19 h 23"/>
              <a:gd name="T44" fmla="*/ 21 w 25"/>
              <a:gd name="T45" fmla="*/ 21 h 23"/>
              <a:gd name="T46" fmla="*/ 19 w 25"/>
              <a:gd name="T47" fmla="*/ 21 h 23"/>
              <a:gd name="T48" fmla="*/ 17 w 25"/>
              <a:gd name="T49" fmla="*/ 23 h 23"/>
              <a:gd name="T50" fmla="*/ 15 w 25"/>
              <a:gd name="T51" fmla="*/ 23 h 23"/>
              <a:gd name="T52" fmla="*/ 13 w 25"/>
              <a:gd name="T53" fmla="*/ 23 h 23"/>
              <a:gd name="T54" fmla="*/ 11 w 25"/>
              <a:gd name="T55" fmla="*/ 21 h 23"/>
              <a:gd name="T56" fmla="*/ 9 w 25"/>
              <a:gd name="T57" fmla="*/ 21 h 23"/>
              <a:gd name="T58" fmla="*/ 7 w 25"/>
              <a:gd name="T59" fmla="*/ 19 h 23"/>
              <a:gd name="T60" fmla="*/ 5 w 25"/>
              <a:gd name="T61" fmla="*/ 19 h 23"/>
              <a:gd name="T62" fmla="*/ 3 w 25"/>
              <a:gd name="T63" fmla="*/ 17 h 23"/>
              <a:gd name="T64" fmla="*/ 1 w 25"/>
              <a:gd name="T65" fmla="*/ 15 h 23"/>
              <a:gd name="T66" fmla="*/ 1 w 25"/>
              <a:gd name="T67" fmla="*/ 11 h 23"/>
              <a:gd name="T68" fmla="*/ 1 w 25"/>
              <a:gd name="T69" fmla="*/ 10 h 23"/>
              <a:gd name="T70" fmla="*/ 0 w 25"/>
              <a:gd name="T71" fmla="*/ 8 h 23"/>
              <a:gd name="T72" fmla="*/ 1 w 25"/>
              <a:gd name="T73" fmla="*/ 6 h 23"/>
              <a:gd name="T74" fmla="*/ 1 w 25"/>
              <a:gd name="T75" fmla="*/ 4 h 23"/>
              <a:gd name="T76" fmla="*/ 1 w 25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7" name="Freeform 125"/>
          <p:cNvSpPr>
            <a:spLocks/>
          </p:cNvSpPr>
          <p:nvPr/>
        </p:nvSpPr>
        <p:spPr bwMode="auto">
          <a:xfrm>
            <a:off x="4408488" y="4408488"/>
            <a:ext cx="122237" cy="60325"/>
          </a:xfrm>
          <a:custGeom>
            <a:avLst/>
            <a:gdLst>
              <a:gd name="T0" fmla="*/ 0 w 32"/>
              <a:gd name="T1" fmla="*/ 16 h 16"/>
              <a:gd name="T2" fmla="*/ 2 w 32"/>
              <a:gd name="T3" fmla="*/ 14 h 16"/>
              <a:gd name="T4" fmla="*/ 3 w 32"/>
              <a:gd name="T5" fmla="*/ 14 h 16"/>
              <a:gd name="T6" fmla="*/ 5 w 32"/>
              <a:gd name="T7" fmla="*/ 12 h 16"/>
              <a:gd name="T8" fmla="*/ 7 w 32"/>
              <a:gd name="T9" fmla="*/ 12 h 16"/>
              <a:gd name="T10" fmla="*/ 9 w 32"/>
              <a:gd name="T11" fmla="*/ 10 h 16"/>
              <a:gd name="T12" fmla="*/ 11 w 32"/>
              <a:gd name="T13" fmla="*/ 10 h 16"/>
              <a:gd name="T14" fmla="*/ 13 w 32"/>
              <a:gd name="T15" fmla="*/ 8 h 16"/>
              <a:gd name="T16" fmla="*/ 15 w 32"/>
              <a:gd name="T17" fmla="*/ 8 h 16"/>
              <a:gd name="T18" fmla="*/ 17 w 32"/>
              <a:gd name="T19" fmla="*/ 6 h 16"/>
              <a:gd name="T20" fmla="*/ 21 w 32"/>
              <a:gd name="T21" fmla="*/ 6 h 16"/>
              <a:gd name="T22" fmla="*/ 23 w 32"/>
              <a:gd name="T23" fmla="*/ 4 h 16"/>
              <a:gd name="T24" fmla="*/ 25 w 32"/>
              <a:gd name="T25" fmla="*/ 4 h 16"/>
              <a:gd name="T26" fmla="*/ 27 w 32"/>
              <a:gd name="T27" fmla="*/ 2 h 16"/>
              <a:gd name="T28" fmla="*/ 28 w 32"/>
              <a:gd name="T29" fmla="*/ 2 h 16"/>
              <a:gd name="T30" fmla="*/ 30 w 32"/>
              <a:gd name="T31" fmla="*/ 2 h 16"/>
              <a:gd name="T32" fmla="*/ 32 w 32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6">
                <a:moveTo>
                  <a:pt x="0" y="16"/>
                </a:moveTo>
                <a:lnTo>
                  <a:pt x="2" y="14"/>
                </a:lnTo>
                <a:lnTo>
                  <a:pt x="3" y="14"/>
                </a:lnTo>
                <a:lnTo>
                  <a:pt x="5" y="12"/>
                </a:lnTo>
                <a:lnTo>
                  <a:pt x="7" y="12"/>
                </a:lnTo>
                <a:lnTo>
                  <a:pt x="9" y="10"/>
                </a:lnTo>
                <a:lnTo>
                  <a:pt x="11" y="10"/>
                </a:lnTo>
                <a:lnTo>
                  <a:pt x="13" y="8"/>
                </a:lnTo>
                <a:lnTo>
                  <a:pt x="15" y="8"/>
                </a:lnTo>
                <a:lnTo>
                  <a:pt x="17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8" y="2"/>
                </a:lnTo>
                <a:lnTo>
                  <a:pt x="30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8" name="Freeform 126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4 w 23"/>
              <a:gd name="T3" fmla="*/ 2 h 27"/>
              <a:gd name="T4" fmla="*/ 6 w 23"/>
              <a:gd name="T5" fmla="*/ 0 h 27"/>
              <a:gd name="T6" fmla="*/ 6 w 23"/>
              <a:gd name="T7" fmla="*/ 0 h 27"/>
              <a:gd name="T8" fmla="*/ 7 w 23"/>
              <a:gd name="T9" fmla="*/ 0 h 27"/>
              <a:gd name="T10" fmla="*/ 9 w 23"/>
              <a:gd name="T11" fmla="*/ 0 h 27"/>
              <a:gd name="T12" fmla="*/ 9 w 23"/>
              <a:gd name="T13" fmla="*/ 0 h 27"/>
              <a:gd name="T14" fmla="*/ 11 w 23"/>
              <a:gd name="T15" fmla="*/ 2 h 27"/>
              <a:gd name="T16" fmla="*/ 11 w 23"/>
              <a:gd name="T17" fmla="*/ 2 h 27"/>
              <a:gd name="T18" fmla="*/ 13 w 23"/>
              <a:gd name="T19" fmla="*/ 2 h 27"/>
              <a:gd name="T20" fmla="*/ 13 w 23"/>
              <a:gd name="T21" fmla="*/ 2 h 27"/>
              <a:gd name="T22" fmla="*/ 15 w 23"/>
              <a:gd name="T23" fmla="*/ 4 h 27"/>
              <a:gd name="T24" fmla="*/ 17 w 23"/>
              <a:gd name="T25" fmla="*/ 4 h 27"/>
              <a:gd name="T26" fmla="*/ 17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9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7 h 27"/>
              <a:gd name="T62" fmla="*/ 11 w 23"/>
              <a:gd name="T63" fmla="*/ 27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5 h 27"/>
              <a:gd name="T70" fmla="*/ 6 w 23"/>
              <a:gd name="T71" fmla="*/ 25 h 27"/>
              <a:gd name="T72" fmla="*/ 6 w 23"/>
              <a:gd name="T73" fmla="*/ 23 h 27"/>
              <a:gd name="T74" fmla="*/ 4 w 23"/>
              <a:gd name="T75" fmla="*/ 23 h 27"/>
              <a:gd name="T76" fmla="*/ 4 w 23"/>
              <a:gd name="T77" fmla="*/ 21 h 27"/>
              <a:gd name="T78" fmla="*/ 2 w 23"/>
              <a:gd name="T79" fmla="*/ 21 h 27"/>
              <a:gd name="T80" fmla="*/ 2 w 23"/>
              <a:gd name="T81" fmla="*/ 19 h 27"/>
              <a:gd name="T82" fmla="*/ 0 w 23"/>
              <a:gd name="T83" fmla="*/ 17 h 27"/>
              <a:gd name="T84" fmla="*/ 0 w 23"/>
              <a:gd name="T85" fmla="*/ 13 h 27"/>
              <a:gd name="T86" fmla="*/ 0 w 23"/>
              <a:gd name="T87" fmla="*/ 11 h 27"/>
              <a:gd name="T88" fmla="*/ 0 w 23"/>
              <a:gd name="T89" fmla="*/ 9 h 27"/>
              <a:gd name="T90" fmla="*/ 0 w 23"/>
              <a:gd name="T91" fmla="*/ 7 h 27"/>
              <a:gd name="T92" fmla="*/ 0 w 23"/>
              <a:gd name="T93" fmla="*/ 4 h 27"/>
              <a:gd name="T94" fmla="*/ 2 w 23"/>
              <a:gd name="T95" fmla="*/ 4 h 27"/>
              <a:gd name="T96" fmla="*/ 4 w 23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9" name="Freeform 127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6 w 23"/>
              <a:gd name="T3" fmla="*/ 0 h 27"/>
              <a:gd name="T4" fmla="*/ 7 w 23"/>
              <a:gd name="T5" fmla="*/ 0 h 27"/>
              <a:gd name="T6" fmla="*/ 9 w 23"/>
              <a:gd name="T7" fmla="*/ 0 h 27"/>
              <a:gd name="T8" fmla="*/ 11 w 23"/>
              <a:gd name="T9" fmla="*/ 2 h 27"/>
              <a:gd name="T10" fmla="*/ 13 w 23"/>
              <a:gd name="T11" fmla="*/ 2 h 27"/>
              <a:gd name="T12" fmla="*/ 15 w 23"/>
              <a:gd name="T13" fmla="*/ 4 h 27"/>
              <a:gd name="T14" fmla="*/ 17 w 23"/>
              <a:gd name="T15" fmla="*/ 4 h 27"/>
              <a:gd name="T16" fmla="*/ 17 w 23"/>
              <a:gd name="T17" fmla="*/ 6 h 27"/>
              <a:gd name="T18" fmla="*/ 19 w 23"/>
              <a:gd name="T19" fmla="*/ 6 h 27"/>
              <a:gd name="T20" fmla="*/ 19 w 23"/>
              <a:gd name="T21" fmla="*/ 7 h 27"/>
              <a:gd name="T22" fmla="*/ 21 w 23"/>
              <a:gd name="T23" fmla="*/ 9 h 27"/>
              <a:gd name="T24" fmla="*/ 21 w 23"/>
              <a:gd name="T25" fmla="*/ 11 h 27"/>
              <a:gd name="T26" fmla="*/ 23 w 23"/>
              <a:gd name="T27" fmla="*/ 13 h 27"/>
              <a:gd name="T28" fmla="*/ 23 w 23"/>
              <a:gd name="T29" fmla="*/ 17 h 27"/>
              <a:gd name="T30" fmla="*/ 23 w 23"/>
              <a:gd name="T31" fmla="*/ 19 h 27"/>
              <a:gd name="T32" fmla="*/ 21 w 23"/>
              <a:gd name="T33" fmla="*/ 21 h 27"/>
              <a:gd name="T34" fmla="*/ 21 w 23"/>
              <a:gd name="T35" fmla="*/ 23 h 27"/>
              <a:gd name="T36" fmla="*/ 19 w 23"/>
              <a:gd name="T37" fmla="*/ 25 h 27"/>
              <a:gd name="T38" fmla="*/ 19 w 23"/>
              <a:gd name="T39" fmla="*/ 27 h 27"/>
              <a:gd name="T40" fmla="*/ 17 w 23"/>
              <a:gd name="T41" fmla="*/ 27 h 27"/>
              <a:gd name="T42" fmla="*/ 15 w 23"/>
              <a:gd name="T43" fmla="*/ 27 h 27"/>
              <a:gd name="T44" fmla="*/ 13 w 23"/>
              <a:gd name="T45" fmla="*/ 27 h 27"/>
              <a:gd name="T46" fmla="*/ 11 w 23"/>
              <a:gd name="T47" fmla="*/ 27 h 27"/>
              <a:gd name="T48" fmla="*/ 9 w 23"/>
              <a:gd name="T49" fmla="*/ 25 h 27"/>
              <a:gd name="T50" fmla="*/ 7 w 23"/>
              <a:gd name="T51" fmla="*/ 25 h 27"/>
              <a:gd name="T52" fmla="*/ 6 w 23"/>
              <a:gd name="T53" fmla="*/ 25 h 27"/>
              <a:gd name="T54" fmla="*/ 6 w 23"/>
              <a:gd name="T55" fmla="*/ 23 h 27"/>
              <a:gd name="T56" fmla="*/ 4 w 23"/>
              <a:gd name="T57" fmla="*/ 23 h 27"/>
              <a:gd name="T58" fmla="*/ 4 w 23"/>
              <a:gd name="T59" fmla="*/ 21 h 27"/>
              <a:gd name="T60" fmla="*/ 2 w 23"/>
              <a:gd name="T61" fmla="*/ 21 h 27"/>
              <a:gd name="T62" fmla="*/ 2 w 23"/>
              <a:gd name="T63" fmla="*/ 19 h 27"/>
              <a:gd name="T64" fmla="*/ 0 w 23"/>
              <a:gd name="T65" fmla="*/ 17 h 27"/>
              <a:gd name="T66" fmla="*/ 0 w 23"/>
              <a:gd name="T67" fmla="*/ 13 h 27"/>
              <a:gd name="T68" fmla="*/ 0 w 23"/>
              <a:gd name="T69" fmla="*/ 11 h 27"/>
              <a:gd name="T70" fmla="*/ 0 w 23"/>
              <a:gd name="T71" fmla="*/ 9 h 27"/>
              <a:gd name="T72" fmla="*/ 0 w 23"/>
              <a:gd name="T73" fmla="*/ 7 h 27"/>
              <a:gd name="T74" fmla="*/ 0 w 23"/>
              <a:gd name="T75" fmla="*/ 4 h 27"/>
              <a:gd name="T76" fmla="*/ 2 w 23"/>
              <a:gd name="T77" fmla="*/ 4 h 27"/>
              <a:gd name="T78" fmla="*/ 4 w 23"/>
              <a:gd name="T79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0" name="Freeform 128"/>
          <p:cNvSpPr>
            <a:spLocks/>
          </p:cNvSpPr>
          <p:nvPr/>
        </p:nvSpPr>
        <p:spPr bwMode="auto">
          <a:xfrm>
            <a:off x="4362450" y="4446588"/>
            <a:ext cx="125413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3 h 15"/>
              <a:gd name="T4" fmla="*/ 4 w 33"/>
              <a:gd name="T5" fmla="*/ 13 h 15"/>
              <a:gd name="T6" fmla="*/ 6 w 33"/>
              <a:gd name="T7" fmla="*/ 11 h 15"/>
              <a:gd name="T8" fmla="*/ 8 w 33"/>
              <a:gd name="T9" fmla="*/ 11 h 15"/>
              <a:gd name="T10" fmla="*/ 10 w 33"/>
              <a:gd name="T11" fmla="*/ 9 h 15"/>
              <a:gd name="T12" fmla="*/ 12 w 33"/>
              <a:gd name="T13" fmla="*/ 9 h 15"/>
              <a:gd name="T14" fmla="*/ 14 w 33"/>
              <a:gd name="T15" fmla="*/ 8 h 15"/>
              <a:gd name="T16" fmla="*/ 17 w 33"/>
              <a:gd name="T17" fmla="*/ 8 h 15"/>
              <a:gd name="T18" fmla="*/ 19 w 33"/>
              <a:gd name="T19" fmla="*/ 6 h 15"/>
              <a:gd name="T20" fmla="*/ 21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8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1" name="Freeform 129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6 w 23"/>
              <a:gd name="T5" fmla="*/ 2 h 25"/>
              <a:gd name="T6" fmla="*/ 8 w 23"/>
              <a:gd name="T7" fmla="*/ 0 h 25"/>
              <a:gd name="T8" fmla="*/ 8 w 23"/>
              <a:gd name="T9" fmla="*/ 0 h 25"/>
              <a:gd name="T10" fmla="*/ 10 w 23"/>
              <a:gd name="T11" fmla="*/ 0 h 25"/>
              <a:gd name="T12" fmla="*/ 10 w 23"/>
              <a:gd name="T13" fmla="*/ 2 h 25"/>
              <a:gd name="T14" fmla="*/ 12 w 23"/>
              <a:gd name="T15" fmla="*/ 2 h 25"/>
              <a:gd name="T16" fmla="*/ 12 w 23"/>
              <a:gd name="T17" fmla="*/ 2 h 25"/>
              <a:gd name="T18" fmla="*/ 14 w 23"/>
              <a:gd name="T19" fmla="*/ 2 h 25"/>
              <a:gd name="T20" fmla="*/ 16 w 23"/>
              <a:gd name="T21" fmla="*/ 4 h 25"/>
              <a:gd name="T22" fmla="*/ 16 w 23"/>
              <a:gd name="T23" fmla="*/ 4 h 25"/>
              <a:gd name="T24" fmla="*/ 18 w 23"/>
              <a:gd name="T25" fmla="*/ 4 h 25"/>
              <a:gd name="T26" fmla="*/ 18 w 23"/>
              <a:gd name="T27" fmla="*/ 6 h 25"/>
              <a:gd name="T28" fmla="*/ 20 w 23"/>
              <a:gd name="T29" fmla="*/ 6 h 25"/>
              <a:gd name="T30" fmla="*/ 20 w 23"/>
              <a:gd name="T31" fmla="*/ 8 h 25"/>
              <a:gd name="T32" fmla="*/ 22 w 23"/>
              <a:gd name="T33" fmla="*/ 9 h 25"/>
              <a:gd name="T34" fmla="*/ 22 w 23"/>
              <a:gd name="T35" fmla="*/ 9 h 25"/>
              <a:gd name="T36" fmla="*/ 22 w 23"/>
              <a:gd name="T37" fmla="*/ 11 h 25"/>
              <a:gd name="T38" fmla="*/ 22 w 23"/>
              <a:gd name="T39" fmla="*/ 13 h 25"/>
              <a:gd name="T40" fmla="*/ 23 w 23"/>
              <a:gd name="T41" fmla="*/ 15 h 25"/>
              <a:gd name="T42" fmla="*/ 23 w 23"/>
              <a:gd name="T43" fmla="*/ 17 h 25"/>
              <a:gd name="T44" fmla="*/ 23 w 23"/>
              <a:gd name="T45" fmla="*/ 17 h 25"/>
              <a:gd name="T46" fmla="*/ 22 w 23"/>
              <a:gd name="T47" fmla="*/ 19 h 25"/>
              <a:gd name="T48" fmla="*/ 22 w 23"/>
              <a:gd name="T49" fmla="*/ 21 h 25"/>
              <a:gd name="T50" fmla="*/ 22 w 23"/>
              <a:gd name="T51" fmla="*/ 21 h 25"/>
              <a:gd name="T52" fmla="*/ 20 w 23"/>
              <a:gd name="T53" fmla="*/ 23 h 25"/>
              <a:gd name="T54" fmla="*/ 20 w 23"/>
              <a:gd name="T55" fmla="*/ 23 h 25"/>
              <a:gd name="T56" fmla="*/ 20 w 23"/>
              <a:gd name="T57" fmla="*/ 23 h 25"/>
              <a:gd name="T58" fmla="*/ 18 w 23"/>
              <a:gd name="T59" fmla="*/ 23 h 25"/>
              <a:gd name="T60" fmla="*/ 18 w 23"/>
              <a:gd name="T61" fmla="*/ 25 h 25"/>
              <a:gd name="T62" fmla="*/ 18 w 23"/>
              <a:gd name="T63" fmla="*/ 25 h 25"/>
              <a:gd name="T64" fmla="*/ 16 w 23"/>
              <a:gd name="T65" fmla="*/ 25 h 25"/>
              <a:gd name="T66" fmla="*/ 14 w 23"/>
              <a:gd name="T67" fmla="*/ 25 h 25"/>
              <a:gd name="T68" fmla="*/ 14 w 23"/>
              <a:gd name="T69" fmla="*/ 25 h 25"/>
              <a:gd name="T70" fmla="*/ 12 w 23"/>
              <a:gd name="T71" fmla="*/ 25 h 25"/>
              <a:gd name="T72" fmla="*/ 10 w 23"/>
              <a:gd name="T73" fmla="*/ 23 h 25"/>
              <a:gd name="T74" fmla="*/ 8 w 23"/>
              <a:gd name="T75" fmla="*/ 23 h 25"/>
              <a:gd name="T76" fmla="*/ 6 w 23"/>
              <a:gd name="T77" fmla="*/ 21 h 25"/>
              <a:gd name="T78" fmla="*/ 4 w 23"/>
              <a:gd name="T79" fmla="*/ 19 h 25"/>
              <a:gd name="T80" fmla="*/ 4 w 23"/>
              <a:gd name="T81" fmla="*/ 17 h 25"/>
              <a:gd name="T82" fmla="*/ 2 w 23"/>
              <a:gd name="T83" fmla="*/ 15 h 25"/>
              <a:gd name="T84" fmla="*/ 2 w 23"/>
              <a:gd name="T85" fmla="*/ 13 h 25"/>
              <a:gd name="T86" fmla="*/ 0 w 23"/>
              <a:gd name="T87" fmla="*/ 11 h 25"/>
              <a:gd name="T88" fmla="*/ 0 w 23"/>
              <a:gd name="T89" fmla="*/ 9 h 25"/>
              <a:gd name="T90" fmla="*/ 2 w 23"/>
              <a:gd name="T91" fmla="*/ 6 h 25"/>
              <a:gd name="T92" fmla="*/ 2 w 23"/>
              <a:gd name="T93" fmla="*/ 4 h 25"/>
              <a:gd name="T94" fmla="*/ 2 w 23"/>
              <a:gd name="T95" fmla="*/ 4 h 25"/>
              <a:gd name="T96" fmla="*/ 4 w 23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2" y="21"/>
                </a:lnTo>
                <a:lnTo>
                  <a:pt x="20" y="23"/>
                </a:lnTo>
                <a:lnTo>
                  <a:pt x="20" y="23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2" name="Freeform 130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8 w 23"/>
              <a:gd name="T5" fmla="*/ 0 h 25"/>
              <a:gd name="T6" fmla="*/ 10 w 23"/>
              <a:gd name="T7" fmla="*/ 0 h 25"/>
              <a:gd name="T8" fmla="*/ 10 w 23"/>
              <a:gd name="T9" fmla="*/ 2 h 25"/>
              <a:gd name="T10" fmla="*/ 12 w 23"/>
              <a:gd name="T11" fmla="*/ 2 h 25"/>
              <a:gd name="T12" fmla="*/ 14 w 23"/>
              <a:gd name="T13" fmla="*/ 2 h 25"/>
              <a:gd name="T14" fmla="*/ 16 w 23"/>
              <a:gd name="T15" fmla="*/ 4 h 25"/>
              <a:gd name="T16" fmla="*/ 18 w 23"/>
              <a:gd name="T17" fmla="*/ 4 h 25"/>
              <a:gd name="T18" fmla="*/ 18 w 23"/>
              <a:gd name="T19" fmla="*/ 6 h 25"/>
              <a:gd name="T20" fmla="*/ 20 w 23"/>
              <a:gd name="T21" fmla="*/ 6 h 25"/>
              <a:gd name="T22" fmla="*/ 20 w 23"/>
              <a:gd name="T23" fmla="*/ 8 h 25"/>
              <a:gd name="T24" fmla="*/ 22 w 23"/>
              <a:gd name="T25" fmla="*/ 9 h 25"/>
              <a:gd name="T26" fmla="*/ 22 w 23"/>
              <a:gd name="T27" fmla="*/ 11 h 25"/>
              <a:gd name="T28" fmla="*/ 22 w 23"/>
              <a:gd name="T29" fmla="*/ 13 h 25"/>
              <a:gd name="T30" fmla="*/ 23 w 23"/>
              <a:gd name="T31" fmla="*/ 15 h 25"/>
              <a:gd name="T32" fmla="*/ 23 w 23"/>
              <a:gd name="T33" fmla="*/ 17 h 25"/>
              <a:gd name="T34" fmla="*/ 22 w 23"/>
              <a:gd name="T35" fmla="*/ 19 h 25"/>
              <a:gd name="T36" fmla="*/ 22 w 23"/>
              <a:gd name="T37" fmla="*/ 21 h 25"/>
              <a:gd name="T38" fmla="*/ 20 w 23"/>
              <a:gd name="T39" fmla="*/ 23 h 25"/>
              <a:gd name="T40" fmla="*/ 18 w 23"/>
              <a:gd name="T41" fmla="*/ 23 h 25"/>
              <a:gd name="T42" fmla="*/ 18 w 23"/>
              <a:gd name="T43" fmla="*/ 25 h 25"/>
              <a:gd name="T44" fmla="*/ 16 w 23"/>
              <a:gd name="T45" fmla="*/ 25 h 25"/>
              <a:gd name="T46" fmla="*/ 14 w 23"/>
              <a:gd name="T47" fmla="*/ 25 h 25"/>
              <a:gd name="T48" fmla="*/ 12 w 23"/>
              <a:gd name="T49" fmla="*/ 25 h 25"/>
              <a:gd name="T50" fmla="*/ 10 w 23"/>
              <a:gd name="T51" fmla="*/ 23 h 25"/>
              <a:gd name="T52" fmla="*/ 8 w 23"/>
              <a:gd name="T53" fmla="*/ 23 h 25"/>
              <a:gd name="T54" fmla="*/ 6 w 23"/>
              <a:gd name="T55" fmla="*/ 21 h 25"/>
              <a:gd name="T56" fmla="*/ 4 w 23"/>
              <a:gd name="T57" fmla="*/ 19 h 25"/>
              <a:gd name="T58" fmla="*/ 4 w 23"/>
              <a:gd name="T59" fmla="*/ 17 h 25"/>
              <a:gd name="T60" fmla="*/ 2 w 23"/>
              <a:gd name="T61" fmla="*/ 15 h 25"/>
              <a:gd name="T62" fmla="*/ 2 w 23"/>
              <a:gd name="T63" fmla="*/ 13 h 25"/>
              <a:gd name="T64" fmla="*/ 0 w 23"/>
              <a:gd name="T65" fmla="*/ 11 h 25"/>
              <a:gd name="T66" fmla="*/ 0 w 23"/>
              <a:gd name="T67" fmla="*/ 9 h 25"/>
              <a:gd name="T68" fmla="*/ 2 w 23"/>
              <a:gd name="T69" fmla="*/ 6 h 25"/>
              <a:gd name="T70" fmla="*/ 2 w 23"/>
              <a:gd name="T71" fmla="*/ 4 h 25"/>
              <a:gd name="T72" fmla="*/ 4 w 23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3" name="Freeform 131"/>
          <p:cNvSpPr>
            <a:spLocks/>
          </p:cNvSpPr>
          <p:nvPr/>
        </p:nvSpPr>
        <p:spPr bwMode="auto">
          <a:xfrm>
            <a:off x="4443413" y="451802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10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8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2 h 12"/>
              <a:gd name="T26" fmla="*/ 27 w 33"/>
              <a:gd name="T27" fmla="*/ 2 h 12"/>
              <a:gd name="T28" fmla="*/ 29 w 33"/>
              <a:gd name="T29" fmla="*/ 0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8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4" name="Freeform 132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6 w 23"/>
              <a:gd name="T5" fmla="*/ 0 h 26"/>
              <a:gd name="T6" fmla="*/ 8 w 23"/>
              <a:gd name="T7" fmla="*/ 0 h 26"/>
              <a:gd name="T8" fmla="*/ 10 w 23"/>
              <a:gd name="T9" fmla="*/ 0 h 26"/>
              <a:gd name="T10" fmla="*/ 10 w 23"/>
              <a:gd name="T11" fmla="*/ 0 h 26"/>
              <a:gd name="T12" fmla="*/ 12 w 23"/>
              <a:gd name="T13" fmla="*/ 0 h 26"/>
              <a:gd name="T14" fmla="*/ 12 w 23"/>
              <a:gd name="T15" fmla="*/ 0 h 26"/>
              <a:gd name="T16" fmla="*/ 14 w 23"/>
              <a:gd name="T17" fmla="*/ 2 h 26"/>
              <a:gd name="T18" fmla="*/ 16 w 23"/>
              <a:gd name="T19" fmla="*/ 2 h 26"/>
              <a:gd name="T20" fmla="*/ 16 w 23"/>
              <a:gd name="T21" fmla="*/ 2 h 26"/>
              <a:gd name="T22" fmla="*/ 18 w 23"/>
              <a:gd name="T23" fmla="*/ 2 h 26"/>
              <a:gd name="T24" fmla="*/ 18 w 23"/>
              <a:gd name="T25" fmla="*/ 3 h 26"/>
              <a:gd name="T26" fmla="*/ 20 w 23"/>
              <a:gd name="T27" fmla="*/ 3 h 26"/>
              <a:gd name="T28" fmla="*/ 20 w 23"/>
              <a:gd name="T29" fmla="*/ 5 h 26"/>
              <a:gd name="T30" fmla="*/ 21 w 23"/>
              <a:gd name="T31" fmla="*/ 7 h 26"/>
              <a:gd name="T32" fmla="*/ 21 w 23"/>
              <a:gd name="T33" fmla="*/ 7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5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0 w 23"/>
              <a:gd name="T47" fmla="*/ 25 h 26"/>
              <a:gd name="T48" fmla="*/ 20 w 23"/>
              <a:gd name="T49" fmla="*/ 26 h 26"/>
              <a:gd name="T50" fmla="*/ 18 w 23"/>
              <a:gd name="T51" fmla="*/ 26 h 26"/>
              <a:gd name="T52" fmla="*/ 16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5 h 26"/>
              <a:gd name="T62" fmla="*/ 12 w 23"/>
              <a:gd name="T63" fmla="*/ 25 h 26"/>
              <a:gd name="T64" fmla="*/ 10 w 23"/>
              <a:gd name="T65" fmla="*/ 25 h 26"/>
              <a:gd name="T66" fmla="*/ 10 w 23"/>
              <a:gd name="T67" fmla="*/ 25 h 26"/>
              <a:gd name="T68" fmla="*/ 8 w 23"/>
              <a:gd name="T69" fmla="*/ 23 h 26"/>
              <a:gd name="T70" fmla="*/ 6 w 23"/>
              <a:gd name="T71" fmla="*/ 23 h 26"/>
              <a:gd name="T72" fmla="*/ 6 w 23"/>
              <a:gd name="T73" fmla="*/ 23 h 26"/>
              <a:gd name="T74" fmla="*/ 4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2 w 23"/>
              <a:gd name="T81" fmla="*/ 17 h 26"/>
              <a:gd name="T82" fmla="*/ 2 w 23"/>
              <a:gd name="T83" fmla="*/ 15 h 26"/>
              <a:gd name="T84" fmla="*/ 0 w 23"/>
              <a:gd name="T85" fmla="*/ 13 h 26"/>
              <a:gd name="T86" fmla="*/ 0 w 23"/>
              <a:gd name="T87" fmla="*/ 9 h 26"/>
              <a:gd name="T88" fmla="*/ 0 w 23"/>
              <a:gd name="T89" fmla="*/ 7 h 26"/>
              <a:gd name="T90" fmla="*/ 0 w 23"/>
              <a:gd name="T91" fmla="*/ 5 h 26"/>
              <a:gd name="T92" fmla="*/ 2 w 23"/>
              <a:gd name="T93" fmla="*/ 3 h 26"/>
              <a:gd name="T94" fmla="*/ 2 w 23"/>
              <a:gd name="T95" fmla="*/ 2 h 26"/>
              <a:gd name="T96" fmla="*/ 4 w 23"/>
              <a:gd name="T9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5"/>
                </a:lnTo>
                <a:lnTo>
                  <a:pt x="12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5" name="Freeform 133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2 h 26"/>
              <a:gd name="T12" fmla="*/ 16 w 23"/>
              <a:gd name="T13" fmla="*/ 2 h 26"/>
              <a:gd name="T14" fmla="*/ 18 w 23"/>
              <a:gd name="T15" fmla="*/ 2 h 26"/>
              <a:gd name="T16" fmla="*/ 18 w 23"/>
              <a:gd name="T17" fmla="*/ 3 h 26"/>
              <a:gd name="T18" fmla="*/ 20 w 23"/>
              <a:gd name="T19" fmla="*/ 3 h 26"/>
              <a:gd name="T20" fmla="*/ 20 w 23"/>
              <a:gd name="T21" fmla="*/ 5 h 26"/>
              <a:gd name="T22" fmla="*/ 21 w 23"/>
              <a:gd name="T23" fmla="*/ 7 h 26"/>
              <a:gd name="T24" fmla="*/ 23 w 23"/>
              <a:gd name="T25" fmla="*/ 11 h 26"/>
              <a:gd name="T26" fmla="*/ 23 w 23"/>
              <a:gd name="T27" fmla="*/ 13 h 26"/>
              <a:gd name="T28" fmla="*/ 23 w 23"/>
              <a:gd name="T29" fmla="*/ 15 h 26"/>
              <a:gd name="T30" fmla="*/ 23 w 23"/>
              <a:gd name="T31" fmla="*/ 19 h 26"/>
              <a:gd name="T32" fmla="*/ 23 w 23"/>
              <a:gd name="T33" fmla="*/ 21 h 26"/>
              <a:gd name="T34" fmla="*/ 21 w 23"/>
              <a:gd name="T35" fmla="*/ 23 h 26"/>
              <a:gd name="T36" fmla="*/ 20 w 23"/>
              <a:gd name="T37" fmla="*/ 25 h 26"/>
              <a:gd name="T38" fmla="*/ 20 w 23"/>
              <a:gd name="T39" fmla="*/ 26 h 26"/>
              <a:gd name="T40" fmla="*/ 18 w 23"/>
              <a:gd name="T41" fmla="*/ 26 h 26"/>
              <a:gd name="T42" fmla="*/ 16 w 23"/>
              <a:gd name="T43" fmla="*/ 26 h 26"/>
              <a:gd name="T44" fmla="*/ 14 w 23"/>
              <a:gd name="T45" fmla="*/ 26 h 26"/>
              <a:gd name="T46" fmla="*/ 12 w 23"/>
              <a:gd name="T47" fmla="*/ 25 h 26"/>
              <a:gd name="T48" fmla="*/ 10 w 23"/>
              <a:gd name="T49" fmla="*/ 25 h 26"/>
              <a:gd name="T50" fmla="*/ 8 w 23"/>
              <a:gd name="T51" fmla="*/ 23 h 26"/>
              <a:gd name="T52" fmla="*/ 6 w 23"/>
              <a:gd name="T53" fmla="*/ 23 h 26"/>
              <a:gd name="T54" fmla="*/ 4 w 23"/>
              <a:gd name="T55" fmla="*/ 21 h 26"/>
              <a:gd name="T56" fmla="*/ 4 w 23"/>
              <a:gd name="T57" fmla="*/ 19 h 26"/>
              <a:gd name="T58" fmla="*/ 2 w 23"/>
              <a:gd name="T59" fmla="*/ 17 h 26"/>
              <a:gd name="T60" fmla="*/ 2 w 23"/>
              <a:gd name="T61" fmla="*/ 15 h 26"/>
              <a:gd name="T62" fmla="*/ 0 w 23"/>
              <a:gd name="T63" fmla="*/ 13 h 26"/>
              <a:gd name="T64" fmla="*/ 0 w 23"/>
              <a:gd name="T65" fmla="*/ 9 h 26"/>
              <a:gd name="T66" fmla="*/ 0 w 23"/>
              <a:gd name="T67" fmla="*/ 7 h 26"/>
              <a:gd name="T68" fmla="*/ 0 w 23"/>
              <a:gd name="T69" fmla="*/ 5 h 26"/>
              <a:gd name="T70" fmla="*/ 2 w 23"/>
              <a:gd name="T71" fmla="*/ 3 h 26"/>
              <a:gd name="T72" fmla="*/ 2 w 23"/>
              <a:gd name="T73" fmla="*/ 2 h 26"/>
              <a:gd name="T74" fmla="*/ 4 w 23"/>
              <a:gd name="T7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2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6" name="Freeform 134"/>
          <p:cNvSpPr>
            <a:spLocks/>
          </p:cNvSpPr>
          <p:nvPr/>
        </p:nvSpPr>
        <p:spPr bwMode="auto">
          <a:xfrm>
            <a:off x="4400550" y="4556125"/>
            <a:ext cx="122238" cy="42863"/>
          </a:xfrm>
          <a:custGeom>
            <a:avLst/>
            <a:gdLst>
              <a:gd name="T0" fmla="*/ 0 w 32"/>
              <a:gd name="T1" fmla="*/ 11 h 11"/>
              <a:gd name="T2" fmla="*/ 2 w 32"/>
              <a:gd name="T3" fmla="*/ 11 h 11"/>
              <a:gd name="T4" fmla="*/ 4 w 32"/>
              <a:gd name="T5" fmla="*/ 9 h 11"/>
              <a:gd name="T6" fmla="*/ 5 w 32"/>
              <a:gd name="T7" fmla="*/ 9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5 w 32"/>
              <a:gd name="T15" fmla="*/ 5 h 11"/>
              <a:gd name="T16" fmla="*/ 17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7" name="Freeform 135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5 h 23"/>
              <a:gd name="T44" fmla="*/ 19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0 w 21"/>
              <a:gd name="T69" fmla="*/ 23 h 23"/>
              <a:gd name="T70" fmla="*/ 8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8" name="Freeform 136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4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19 w 21"/>
              <a:gd name="T27" fmla="*/ 13 h 23"/>
              <a:gd name="T28" fmla="*/ 21 w 21"/>
              <a:gd name="T29" fmla="*/ 15 h 23"/>
              <a:gd name="T30" fmla="*/ 19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3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9" name="Freeform 137"/>
          <p:cNvSpPr>
            <a:spLocks/>
          </p:cNvSpPr>
          <p:nvPr/>
        </p:nvSpPr>
        <p:spPr bwMode="auto">
          <a:xfrm>
            <a:off x="4481513" y="4629150"/>
            <a:ext cx="120650" cy="41275"/>
          </a:xfrm>
          <a:custGeom>
            <a:avLst/>
            <a:gdLst>
              <a:gd name="T0" fmla="*/ 0 w 32"/>
              <a:gd name="T1" fmla="*/ 11 h 11"/>
              <a:gd name="T2" fmla="*/ 2 w 32"/>
              <a:gd name="T3" fmla="*/ 9 h 11"/>
              <a:gd name="T4" fmla="*/ 4 w 32"/>
              <a:gd name="T5" fmla="*/ 9 h 11"/>
              <a:gd name="T6" fmla="*/ 6 w 32"/>
              <a:gd name="T7" fmla="*/ 9 h 11"/>
              <a:gd name="T8" fmla="*/ 8 w 32"/>
              <a:gd name="T9" fmla="*/ 7 h 11"/>
              <a:gd name="T10" fmla="*/ 9 w 32"/>
              <a:gd name="T11" fmla="*/ 7 h 11"/>
              <a:gd name="T12" fmla="*/ 11 w 32"/>
              <a:gd name="T13" fmla="*/ 7 h 11"/>
              <a:gd name="T14" fmla="*/ 13 w 32"/>
              <a:gd name="T15" fmla="*/ 6 h 11"/>
              <a:gd name="T16" fmla="*/ 15 w 32"/>
              <a:gd name="T17" fmla="*/ 6 h 11"/>
              <a:gd name="T18" fmla="*/ 17 w 32"/>
              <a:gd name="T19" fmla="*/ 4 h 11"/>
              <a:gd name="T20" fmla="*/ 21 w 32"/>
              <a:gd name="T21" fmla="*/ 4 h 11"/>
              <a:gd name="T22" fmla="*/ 23 w 32"/>
              <a:gd name="T23" fmla="*/ 4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1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9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9" y="7"/>
                </a:lnTo>
                <a:lnTo>
                  <a:pt x="11" y="7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0" name="Freeform 138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10 w 23"/>
              <a:gd name="T9" fmla="*/ 0 h 27"/>
              <a:gd name="T10" fmla="*/ 10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1 w 23"/>
              <a:gd name="T35" fmla="*/ 12 h 27"/>
              <a:gd name="T36" fmla="*/ 23 w 23"/>
              <a:gd name="T37" fmla="*/ 14 h 27"/>
              <a:gd name="T38" fmla="*/ 23 w 23"/>
              <a:gd name="T39" fmla="*/ 18 h 27"/>
              <a:gd name="T40" fmla="*/ 23 w 23"/>
              <a:gd name="T41" fmla="*/ 20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10 w 23"/>
              <a:gd name="T63" fmla="*/ 25 h 27"/>
              <a:gd name="T64" fmla="*/ 10 w 23"/>
              <a:gd name="T65" fmla="*/ 25 h 27"/>
              <a:gd name="T66" fmla="*/ 8 w 23"/>
              <a:gd name="T67" fmla="*/ 25 h 27"/>
              <a:gd name="T68" fmla="*/ 8 w 23"/>
              <a:gd name="T69" fmla="*/ 25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20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10" y="25"/>
                </a:lnTo>
                <a:lnTo>
                  <a:pt x="10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1" name="Freeform 139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1 w 23"/>
              <a:gd name="T23" fmla="*/ 12 h 27"/>
              <a:gd name="T24" fmla="*/ 23 w 23"/>
              <a:gd name="T25" fmla="*/ 14 h 27"/>
              <a:gd name="T26" fmla="*/ 23 w 23"/>
              <a:gd name="T27" fmla="*/ 18 h 27"/>
              <a:gd name="T28" fmla="*/ 23 w 23"/>
              <a:gd name="T29" fmla="*/ 20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10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1 h 27"/>
              <a:gd name="T52" fmla="*/ 2 w 23"/>
              <a:gd name="T53" fmla="*/ 20 h 27"/>
              <a:gd name="T54" fmla="*/ 2 w 23"/>
              <a:gd name="T55" fmla="*/ 18 h 27"/>
              <a:gd name="T56" fmla="*/ 0 w 23"/>
              <a:gd name="T57" fmla="*/ 16 h 27"/>
              <a:gd name="T58" fmla="*/ 0 w 23"/>
              <a:gd name="T59" fmla="*/ 14 h 27"/>
              <a:gd name="T60" fmla="*/ 0 w 23"/>
              <a:gd name="T61" fmla="*/ 10 h 27"/>
              <a:gd name="T62" fmla="*/ 0 w 23"/>
              <a:gd name="T63" fmla="*/ 8 h 27"/>
              <a:gd name="T64" fmla="*/ 0 w 23"/>
              <a:gd name="T65" fmla="*/ 6 h 27"/>
              <a:gd name="T66" fmla="*/ 2 w 23"/>
              <a:gd name="T67" fmla="*/ 4 h 27"/>
              <a:gd name="T68" fmla="*/ 2 w 23"/>
              <a:gd name="T69" fmla="*/ 2 h 27"/>
              <a:gd name="T70" fmla="*/ 4 w 23"/>
              <a:gd name="T7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2" name="Freeform 140"/>
          <p:cNvSpPr>
            <a:spLocks/>
          </p:cNvSpPr>
          <p:nvPr/>
        </p:nvSpPr>
        <p:spPr bwMode="auto">
          <a:xfrm>
            <a:off x="4435475" y="4656138"/>
            <a:ext cx="117475" cy="44450"/>
          </a:xfrm>
          <a:custGeom>
            <a:avLst/>
            <a:gdLst>
              <a:gd name="T0" fmla="*/ 0 w 31"/>
              <a:gd name="T1" fmla="*/ 12 h 12"/>
              <a:gd name="T2" fmla="*/ 2 w 31"/>
              <a:gd name="T3" fmla="*/ 12 h 12"/>
              <a:gd name="T4" fmla="*/ 4 w 31"/>
              <a:gd name="T5" fmla="*/ 12 h 12"/>
              <a:gd name="T6" fmla="*/ 6 w 31"/>
              <a:gd name="T7" fmla="*/ 10 h 12"/>
              <a:gd name="T8" fmla="*/ 8 w 31"/>
              <a:gd name="T9" fmla="*/ 10 h 12"/>
              <a:gd name="T10" fmla="*/ 10 w 31"/>
              <a:gd name="T11" fmla="*/ 8 h 12"/>
              <a:gd name="T12" fmla="*/ 12 w 31"/>
              <a:gd name="T13" fmla="*/ 8 h 12"/>
              <a:gd name="T14" fmla="*/ 14 w 31"/>
              <a:gd name="T15" fmla="*/ 8 h 12"/>
              <a:gd name="T16" fmla="*/ 16 w 31"/>
              <a:gd name="T17" fmla="*/ 6 h 12"/>
              <a:gd name="T18" fmla="*/ 18 w 31"/>
              <a:gd name="T19" fmla="*/ 6 h 12"/>
              <a:gd name="T20" fmla="*/ 20 w 31"/>
              <a:gd name="T21" fmla="*/ 6 h 12"/>
              <a:gd name="T22" fmla="*/ 21 w 31"/>
              <a:gd name="T23" fmla="*/ 4 h 12"/>
              <a:gd name="T24" fmla="*/ 23 w 31"/>
              <a:gd name="T25" fmla="*/ 4 h 12"/>
              <a:gd name="T26" fmla="*/ 25 w 31"/>
              <a:gd name="T27" fmla="*/ 4 h 12"/>
              <a:gd name="T28" fmla="*/ 27 w 31"/>
              <a:gd name="T29" fmla="*/ 2 h 12"/>
              <a:gd name="T30" fmla="*/ 29 w 31"/>
              <a:gd name="T31" fmla="*/ 2 h 12"/>
              <a:gd name="T32" fmla="*/ 31 w 31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2">
                <a:moveTo>
                  <a:pt x="0" y="12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3" name="Freeform 141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7 w 21"/>
              <a:gd name="T9" fmla="*/ 0 h 25"/>
              <a:gd name="T10" fmla="*/ 9 w 21"/>
              <a:gd name="T11" fmla="*/ 0 h 25"/>
              <a:gd name="T12" fmla="*/ 9 w 21"/>
              <a:gd name="T13" fmla="*/ 0 h 25"/>
              <a:gd name="T14" fmla="*/ 11 w 21"/>
              <a:gd name="T15" fmla="*/ 1 h 25"/>
              <a:gd name="T16" fmla="*/ 11 w 21"/>
              <a:gd name="T17" fmla="*/ 1 h 25"/>
              <a:gd name="T18" fmla="*/ 13 w 21"/>
              <a:gd name="T19" fmla="*/ 1 h 25"/>
              <a:gd name="T20" fmla="*/ 13 w 21"/>
              <a:gd name="T21" fmla="*/ 3 h 25"/>
              <a:gd name="T22" fmla="*/ 15 w 21"/>
              <a:gd name="T23" fmla="*/ 3 h 25"/>
              <a:gd name="T24" fmla="*/ 15 w 21"/>
              <a:gd name="T25" fmla="*/ 3 h 25"/>
              <a:gd name="T26" fmla="*/ 17 w 21"/>
              <a:gd name="T27" fmla="*/ 5 h 25"/>
              <a:gd name="T28" fmla="*/ 17 w 21"/>
              <a:gd name="T29" fmla="*/ 7 h 25"/>
              <a:gd name="T30" fmla="*/ 19 w 21"/>
              <a:gd name="T31" fmla="*/ 7 h 25"/>
              <a:gd name="T32" fmla="*/ 19 w 21"/>
              <a:gd name="T33" fmla="*/ 9 h 25"/>
              <a:gd name="T34" fmla="*/ 19 w 21"/>
              <a:gd name="T35" fmla="*/ 11 h 25"/>
              <a:gd name="T36" fmla="*/ 21 w 21"/>
              <a:gd name="T37" fmla="*/ 13 h 25"/>
              <a:gd name="T38" fmla="*/ 21 w 21"/>
              <a:gd name="T39" fmla="*/ 13 h 25"/>
              <a:gd name="T40" fmla="*/ 21 w 21"/>
              <a:gd name="T41" fmla="*/ 15 h 25"/>
              <a:gd name="T42" fmla="*/ 21 w 21"/>
              <a:gd name="T43" fmla="*/ 17 h 25"/>
              <a:gd name="T44" fmla="*/ 21 w 21"/>
              <a:gd name="T45" fmla="*/ 19 h 25"/>
              <a:gd name="T46" fmla="*/ 21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5 h 25"/>
              <a:gd name="T60" fmla="*/ 15 w 21"/>
              <a:gd name="T61" fmla="*/ 25 h 25"/>
              <a:gd name="T62" fmla="*/ 13 w 21"/>
              <a:gd name="T63" fmla="*/ 25 h 25"/>
              <a:gd name="T64" fmla="*/ 13 w 21"/>
              <a:gd name="T65" fmla="*/ 25 h 25"/>
              <a:gd name="T66" fmla="*/ 11 w 21"/>
              <a:gd name="T67" fmla="*/ 25 h 25"/>
              <a:gd name="T68" fmla="*/ 9 w 21"/>
              <a:gd name="T69" fmla="*/ 25 h 25"/>
              <a:gd name="T70" fmla="*/ 9 w 21"/>
              <a:gd name="T71" fmla="*/ 25 h 25"/>
              <a:gd name="T72" fmla="*/ 7 w 21"/>
              <a:gd name="T73" fmla="*/ 23 h 25"/>
              <a:gd name="T74" fmla="*/ 5 w 21"/>
              <a:gd name="T75" fmla="*/ 23 h 25"/>
              <a:gd name="T76" fmla="*/ 3 w 21"/>
              <a:gd name="T77" fmla="*/ 21 h 25"/>
              <a:gd name="T78" fmla="*/ 3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7 h 25"/>
              <a:gd name="T90" fmla="*/ 0 w 21"/>
              <a:gd name="T91" fmla="*/ 5 h 25"/>
              <a:gd name="T92" fmla="*/ 2 w 21"/>
              <a:gd name="T93" fmla="*/ 3 h 25"/>
              <a:gd name="T94" fmla="*/ 2 w 21"/>
              <a:gd name="T95" fmla="*/ 1 h 25"/>
              <a:gd name="T96" fmla="*/ 3 w 21"/>
              <a:gd name="T97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4" name="Freeform 142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9 w 21"/>
              <a:gd name="T9" fmla="*/ 0 h 25"/>
              <a:gd name="T10" fmla="*/ 11 w 21"/>
              <a:gd name="T11" fmla="*/ 1 h 25"/>
              <a:gd name="T12" fmla="*/ 13 w 21"/>
              <a:gd name="T13" fmla="*/ 1 h 25"/>
              <a:gd name="T14" fmla="*/ 13 w 21"/>
              <a:gd name="T15" fmla="*/ 3 h 25"/>
              <a:gd name="T16" fmla="*/ 15 w 21"/>
              <a:gd name="T17" fmla="*/ 3 h 25"/>
              <a:gd name="T18" fmla="*/ 17 w 21"/>
              <a:gd name="T19" fmla="*/ 5 h 25"/>
              <a:gd name="T20" fmla="*/ 17 w 21"/>
              <a:gd name="T21" fmla="*/ 7 h 25"/>
              <a:gd name="T22" fmla="*/ 19 w 21"/>
              <a:gd name="T23" fmla="*/ 7 h 25"/>
              <a:gd name="T24" fmla="*/ 19 w 21"/>
              <a:gd name="T25" fmla="*/ 9 h 25"/>
              <a:gd name="T26" fmla="*/ 19 w 21"/>
              <a:gd name="T27" fmla="*/ 11 h 25"/>
              <a:gd name="T28" fmla="*/ 21 w 21"/>
              <a:gd name="T29" fmla="*/ 13 h 25"/>
              <a:gd name="T30" fmla="*/ 21 w 21"/>
              <a:gd name="T31" fmla="*/ 15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21 h 25"/>
              <a:gd name="T38" fmla="*/ 17 w 21"/>
              <a:gd name="T39" fmla="*/ 23 h 25"/>
              <a:gd name="T40" fmla="*/ 15 w 21"/>
              <a:gd name="T41" fmla="*/ 25 h 25"/>
              <a:gd name="T42" fmla="*/ 13 w 21"/>
              <a:gd name="T43" fmla="*/ 25 h 25"/>
              <a:gd name="T44" fmla="*/ 11 w 21"/>
              <a:gd name="T45" fmla="*/ 25 h 25"/>
              <a:gd name="T46" fmla="*/ 9 w 21"/>
              <a:gd name="T47" fmla="*/ 25 h 25"/>
              <a:gd name="T48" fmla="*/ 7 w 21"/>
              <a:gd name="T49" fmla="*/ 23 h 25"/>
              <a:gd name="T50" fmla="*/ 5 w 21"/>
              <a:gd name="T51" fmla="*/ 23 h 25"/>
              <a:gd name="T52" fmla="*/ 3 w 21"/>
              <a:gd name="T53" fmla="*/ 21 h 25"/>
              <a:gd name="T54" fmla="*/ 3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7 h 25"/>
              <a:gd name="T66" fmla="*/ 0 w 21"/>
              <a:gd name="T67" fmla="*/ 5 h 25"/>
              <a:gd name="T68" fmla="*/ 2 w 21"/>
              <a:gd name="T69" fmla="*/ 3 h 25"/>
              <a:gd name="T70" fmla="*/ 2 w 21"/>
              <a:gd name="T71" fmla="*/ 1 h 25"/>
              <a:gd name="T72" fmla="*/ 3 w 21"/>
              <a:gd name="T73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5" name="Freeform 143"/>
          <p:cNvSpPr>
            <a:spLocks/>
          </p:cNvSpPr>
          <p:nvPr/>
        </p:nvSpPr>
        <p:spPr bwMode="auto">
          <a:xfrm>
            <a:off x="4511675" y="4738688"/>
            <a:ext cx="122238" cy="42862"/>
          </a:xfrm>
          <a:custGeom>
            <a:avLst/>
            <a:gdLst>
              <a:gd name="T0" fmla="*/ 0 w 32"/>
              <a:gd name="T1" fmla="*/ 11 h 11"/>
              <a:gd name="T2" fmla="*/ 1 w 32"/>
              <a:gd name="T3" fmla="*/ 9 h 11"/>
              <a:gd name="T4" fmla="*/ 3 w 32"/>
              <a:gd name="T5" fmla="*/ 9 h 11"/>
              <a:gd name="T6" fmla="*/ 5 w 32"/>
              <a:gd name="T7" fmla="*/ 7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3 w 32"/>
              <a:gd name="T15" fmla="*/ 5 h 11"/>
              <a:gd name="T16" fmla="*/ 15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4 w 32"/>
              <a:gd name="T25" fmla="*/ 2 h 11"/>
              <a:gd name="T26" fmla="*/ 26 w 32"/>
              <a:gd name="T27" fmla="*/ 2 h 11"/>
              <a:gd name="T28" fmla="*/ 28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1" y="9"/>
                </a:lnTo>
                <a:lnTo>
                  <a:pt x="3" y="9"/>
                </a:lnTo>
                <a:lnTo>
                  <a:pt x="5" y="7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3" y="5"/>
                </a:lnTo>
                <a:lnTo>
                  <a:pt x="15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6" name="Freeform 144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5 w 23"/>
              <a:gd name="T3" fmla="*/ 0 h 27"/>
              <a:gd name="T4" fmla="*/ 7 w 23"/>
              <a:gd name="T5" fmla="*/ 0 h 27"/>
              <a:gd name="T6" fmla="*/ 7 w 23"/>
              <a:gd name="T7" fmla="*/ 0 h 27"/>
              <a:gd name="T8" fmla="*/ 9 w 23"/>
              <a:gd name="T9" fmla="*/ 0 h 27"/>
              <a:gd name="T10" fmla="*/ 11 w 23"/>
              <a:gd name="T11" fmla="*/ 0 h 27"/>
              <a:gd name="T12" fmla="*/ 11 w 23"/>
              <a:gd name="T13" fmla="*/ 0 h 27"/>
              <a:gd name="T14" fmla="*/ 13 w 23"/>
              <a:gd name="T15" fmla="*/ 0 h 27"/>
              <a:gd name="T16" fmla="*/ 13 w 23"/>
              <a:gd name="T17" fmla="*/ 2 h 27"/>
              <a:gd name="T18" fmla="*/ 15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3 w 23"/>
              <a:gd name="T35" fmla="*/ 12 h 27"/>
              <a:gd name="T36" fmla="*/ 23 w 23"/>
              <a:gd name="T37" fmla="*/ 14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3 h 27"/>
              <a:gd name="T70" fmla="*/ 5 w 23"/>
              <a:gd name="T71" fmla="*/ 23 h 27"/>
              <a:gd name="T72" fmla="*/ 5 w 23"/>
              <a:gd name="T73" fmla="*/ 23 h 27"/>
              <a:gd name="T74" fmla="*/ 3 w 23"/>
              <a:gd name="T75" fmla="*/ 21 h 27"/>
              <a:gd name="T76" fmla="*/ 3 w 23"/>
              <a:gd name="T77" fmla="*/ 19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6 h 27"/>
              <a:gd name="T84" fmla="*/ 0 w 23"/>
              <a:gd name="T85" fmla="*/ 12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3 w 23"/>
              <a:gd name="T95" fmla="*/ 2 h 27"/>
              <a:gd name="T96" fmla="*/ 5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7" name="Freeform 145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7 w 23"/>
              <a:gd name="T3" fmla="*/ 0 h 27"/>
              <a:gd name="T4" fmla="*/ 9 w 23"/>
              <a:gd name="T5" fmla="*/ 0 h 27"/>
              <a:gd name="T6" fmla="*/ 11 w 23"/>
              <a:gd name="T7" fmla="*/ 0 h 27"/>
              <a:gd name="T8" fmla="*/ 13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2 h 27"/>
              <a:gd name="T24" fmla="*/ 23 w 23"/>
              <a:gd name="T25" fmla="*/ 14 h 27"/>
              <a:gd name="T26" fmla="*/ 23 w 23"/>
              <a:gd name="T27" fmla="*/ 17 h 27"/>
              <a:gd name="T28" fmla="*/ 23 w 23"/>
              <a:gd name="T29" fmla="*/ 19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7 w 23"/>
              <a:gd name="T47" fmla="*/ 25 h 27"/>
              <a:gd name="T48" fmla="*/ 7 w 23"/>
              <a:gd name="T49" fmla="*/ 23 h 27"/>
              <a:gd name="T50" fmla="*/ 5 w 23"/>
              <a:gd name="T51" fmla="*/ 23 h 27"/>
              <a:gd name="T52" fmla="*/ 3 w 23"/>
              <a:gd name="T53" fmla="*/ 21 h 27"/>
              <a:gd name="T54" fmla="*/ 3 w 23"/>
              <a:gd name="T55" fmla="*/ 19 h 27"/>
              <a:gd name="T56" fmla="*/ 2 w 23"/>
              <a:gd name="T57" fmla="*/ 19 h 27"/>
              <a:gd name="T58" fmla="*/ 2 w 23"/>
              <a:gd name="T59" fmla="*/ 17 h 27"/>
              <a:gd name="T60" fmla="*/ 0 w 23"/>
              <a:gd name="T61" fmla="*/ 16 h 27"/>
              <a:gd name="T62" fmla="*/ 0 w 23"/>
              <a:gd name="T63" fmla="*/ 12 h 27"/>
              <a:gd name="T64" fmla="*/ 0 w 23"/>
              <a:gd name="T65" fmla="*/ 10 h 27"/>
              <a:gd name="T66" fmla="*/ 0 w 23"/>
              <a:gd name="T67" fmla="*/ 8 h 27"/>
              <a:gd name="T68" fmla="*/ 0 w 23"/>
              <a:gd name="T69" fmla="*/ 6 h 27"/>
              <a:gd name="T70" fmla="*/ 2 w 23"/>
              <a:gd name="T71" fmla="*/ 4 h 27"/>
              <a:gd name="T72" fmla="*/ 3 w 23"/>
              <a:gd name="T73" fmla="*/ 2 h 27"/>
              <a:gd name="T74" fmla="*/ 5 w 23"/>
              <a:gd name="T7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8" name="Freeform 146"/>
          <p:cNvSpPr>
            <a:spLocks/>
          </p:cNvSpPr>
          <p:nvPr/>
        </p:nvSpPr>
        <p:spPr bwMode="auto">
          <a:xfrm>
            <a:off x="4465638" y="476567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3 w 33"/>
              <a:gd name="T15" fmla="*/ 6 h 12"/>
              <a:gd name="T16" fmla="*/ 15 w 33"/>
              <a:gd name="T17" fmla="*/ 6 h 12"/>
              <a:gd name="T18" fmla="*/ 17 w 33"/>
              <a:gd name="T19" fmla="*/ 6 h 12"/>
              <a:gd name="T20" fmla="*/ 19 w 33"/>
              <a:gd name="T21" fmla="*/ 4 h 12"/>
              <a:gd name="T22" fmla="*/ 21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3" y="6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9" name="Freeform 147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0 h 23"/>
              <a:gd name="T10" fmla="*/ 10 w 21"/>
              <a:gd name="T11" fmla="*/ 0 h 23"/>
              <a:gd name="T12" fmla="*/ 10 w 21"/>
              <a:gd name="T13" fmla="*/ 0 h 23"/>
              <a:gd name="T14" fmla="*/ 12 w 21"/>
              <a:gd name="T15" fmla="*/ 0 h 23"/>
              <a:gd name="T16" fmla="*/ 12 w 21"/>
              <a:gd name="T17" fmla="*/ 0 h 23"/>
              <a:gd name="T18" fmla="*/ 14 w 21"/>
              <a:gd name="T19" fmla="*/ 2 h 23"/>
              <a:gd name="T20" fmla="*/ 14 w 21"/>
              <a:gd name="T21" fmla="*/ 2 h 23"/>
              <a:gd name="T22" fmla="*/ 16 w 21"/>
              <a:gd name="T23" fmla="*/ 2 h 23"/>
              <a:gd name="T24" fmla="*/ 16 w 21"/>
              <a:gd name="T25" fmla="*/ 4 h 23"/>
              <a:gd name="T26" fmla="*/ 18 w 21"/>
              <a:gd name="T27" fmla="*/ 4 h 23"/>
              <a:gd name="T28" fmla="*/ 18 w 21"/>
              <a:gd name="T29" fmla="*/ 6 h 23"/>
              <a:gd name="T30" fmla="*/ 20 w 21"/>
              <a:gd name="T31" fmla="*/ 8 h 23"/>
              <a:gd name="T32" fmla="*/ 20 w 21"/>
              <a:gd name="T33" fmla="*/ 8 h 23"/>
              <a:gd name="T34" fmla="*/ 20 w 21"/>
              <a:gd name="T35" fmla="*/ 10 h 23"/>
              <a:gd name="T36" fmla="*/ 21 w 21"/>
              <a:gd name="T37" fmla="*/ 12 h 23"/>
              <a:gd name="T38" fmla="*/ 21 w 21"/>
              <a:gd name="T39" fmla="*/ 14 h 23"/>
              <a:gd name="T40" fmla="*/ 21 w 21"/>
              <a:gd name="T41" fmla="*/ 16 h 23"/>
              <a:gd name="T42" fmla="*/ 21 w 21"/>
              <a:gd name="T43" fmla="*/ 18 h 23"/>
              <a:gd name="T44" fmla="*/ 21 w 21"/>
              <a:gd name="T45" fmla="*/ 18 h 23"/>
              <a:gd name="T46" fmla="*/ 21 w 21"/>
              <a:gd name="T47" fmla="*/ 20 h 23"/>
              <a:gd name="T48" fmla="*/ 20 w 21"/>
              <a:gd name="T49" fmla="*/ 20 h 23"/>
              <a:gd name="T50" fmla="*/ 20 w 21"/>
              <a:gd name="T51" fmla="*/ 21 h 23"/>
              <a:gd name="T52" fmla="*/ 18 w 21"/>
              <a:gd name="T53" fmla="*/ 21 h 23"/>
              <a:gd name="T54" fmla="*/ 18 w 21"/>
              <a:gd name="T55" fmla="*/ 23 h 23"/>
              <a:gd name="T56" fmla="*/ 18 w 21"/>
              <a:gd name="T57" fmla="*/ 23 h 23"/>
              <a:gd name="T58" fmla="*/ 16 w 21"/>
              <a:gd name="T59" fmla="*/ 23 h 23"/>
              <a:gd name="T60" fmla="*/ 16 w 21"/>
              <a:gd name="T61" fmla="*/ 23 h 23"/>
              <a:gd name="T62" fmla="*/ 14 w 21"/>
              <a:gd name="T63" fmla="*/ 23 h 23"/>
              <a:gd name="T64" fmla="*/ 14 w 21"/>
              <a:gd name="T65" fmla="*/ 23 h 23"/>
              <a:gd name="T66" fmla="*/ 12 w 21"/>
              <a:gd name="T67" fmla="*/ 23 h 23"/>
              <a:gd name="T68" fmla="*/ 10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0 h 23"/>
              <a:gd name="T78" fmla="*/ 2 w 21"/>
              <a:gd name="T79" fmla="*/ 18 h 23"/>
              <a:gd name="T80" fmla="*/ 2 w 21"/>
              <a:gd name="T81" fmla="*/ 16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6 h 23"/>
              <a:gd name="T90" fmla="*/ 0 w 21"/>
              <a:gd name="T91" fmla="*/ 4 h 23"/>
              <a:gd name="T92" fmla="*/ 2 w 21"/>
              <a:gd name="T93" fmla="*/ 2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0" name="Freeform 148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2 h 23"/>
              <a:gd name="T14" fmla="*/ 16 w 21"/>
              <a:gd name="T15" fmla="*/ 4 h 23"/>
              <a:gd name="T16" fmla="*/ 18 w 21"/>
              <a:gd name="T17" fmla="*/ 4 h 23"/>
              <a:gd name="T18" fmla="*/ 18 w 21"/>
              <a:gd name="T19" fmla="*/ 6 h 23"/>
              <a:gd name="T20" fmla="*/ 20 w 21"/>
              <a:gd name="T21" fmla="*/ 8 h 23"/>
              <a:gd name="T22" fmla="*/ 20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20 w 21"/>
              <a:gd name="T35" fmla="*/ 20 h 23"/>
              <a:gd name="T36" fmla="*/ 20 w 21"/>
              <a:gd name="T37" fmla="*/ 21 h 23"/>
              <a:gd name="T38" fmla="*/ 18 w 21"/>
              <a:gd name="T39" fmla="*/ 21 h 23"/>
              <a:gd name="T40" fmla="*/ 18 w 21"/>
              <a:gd name="T41" fmla="*/ 23 h 23"/>
              <a:gd name="T42" fmla="*/ 16 w 21"/>
              <a:gd name="T43" fmla="*/ 23 h 23"/>
              <a:gd name="T44" fmla="*/ 14 w 21"/>
              <a:gd name="T45" fmla="*/ 23 h 23"/>
              <a:gd name="T46" fmla="*/ 12 w 21"/>
              <a:gd name="T47" fmla="*/ 23 h 23"/>
              <a:gd name="T48" fmla="*/ 10 w 21"/>
              <a:gd name="T49" fmla="*/ 23 h 23"/>
              <a:gd name="T50" fmla="*/ 8 w 21"/>
              <a:gd name="T51" fmla="*/ 23 h 23"/>
              <a:gd name="T52" fmla="*/ 6 w 21"/>
              <a:gd name="T53" fmla="*/ 21 h 23"/>
              <a:gd name="T54" fmla="*/ 4 w 21"/>
              <a:gd name="T55" fmla="*/ 20 h 23"/>
              <a:gd name="T56" fmla="*/ 2 w 21"/>
              <a:gd name="T57" fmla="*/ 18 h 23"/>
              <a:gd name="T58" fmla="*/ 2 w 21"/>
              <a:gd name="T59" fmla="*/ 16 h 23"/>
              <a:gd name="T60" fmla="*/ 0 w 21"/>
              <a:gd name="T61" fmla="*/ 14 h 23"/>
              <a:gd name="T62" fmla="*/ 0 w 21"/>
              <a:gd name="T63" fmla="*/ 12 h 23"/>
              <a:gd name="T64" fmla="*/ 0 w 21"/>
              <a:gd name="T65" fmla="*/ 10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1" name="Freeform 149"/>
          <p:cNvSpPr>
            <a:spLocks/>
          </p:cNvSpPr>
          <p:nvPr/>
        </p:nvSpPr>
        <p:spPr bwMode="auto">
          <a:xfrm>
            <a:off x="4538663" y="4838700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0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7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2" name="Freeform 150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0 w 23"/>
              <a:gd name="T9" fmla="*/ 0 h 29"/>
              <a:gd name="T10" fmla="*/ 12 w 23"/>
              <a:gd name="T11" fmla="*/ 2 h 29"/>
              <a:gd name="T12" fmla="*/ 14 w 23"/>
              <a:gd name="T13" fmla="*/ 2 h 29"/>
              <a:gd name="T14" fmla="*/ 14 w 23"/>
              <a:gd name="T15" fmla="*/ 2 h 29"/>
              <a:gd name="T16" fmla="*/ 16 w 23"/>
              <a:gd name="T17" fmla="*/ 2 h 29"/>
              <a:gd name="T18" fmla="*/ 16 w 23"/>
              <a:gd name="T19" fmla="*/ 4 h 29"/>
              <a:gd name="T20" fmla="*/ 18 w 23"/>
              <a:gd name="T21" fmla="*/ 4 h 29"/>
              <a:gd name="T22" fmla="*/ 18 w 23"/>
              <a:gd name="T23" fmla="*/ 4 h 29"/>
              <a:gd name="T24" fmla="*/ 19 w 23"/>
              <a:gd name="T25" fmla="*/ 6 h 29"/>
              <a:gd name="T26" fmla="*/ 19 w 23"/>
              <a:gd name="T27" fmla="*/ 6 h 29"/>
              <a:gd name="T28" fmla="*/ 21 w 23"/>
              <a:gd name="T29" fmla="*/ 8 h 29"/>
              <a:gd name="T30" fmla="*/ 21 w 23"/>
              <a:gd name="T31" fmla="*/ 10 h 29"/>
              <a:gd name="T32" fmla="*/ 23 w 23"/>
              <a:gd name="T33" fmla="*/ 10 h 29"/>
              <a:gd name="T34" fmla="*/ 23 w 23"/>
              <a:gd name="T35" fmla="*/ 13 h 29"/>
              <a:gd name="T36" fmla="*/ 23 w 23"/>
              <a:gd name="T37" fmla="*/ 15 h 29"/>
              <a:gd name="T38" fmla="*/ 23 w 23"/>
              <a:gd name="T39" fmla="*/ 17 h 29"/>
              <a:gd name="T40" fmla="*/ 23 w 23"/>
              <a:gd name="T41" fmla="*/ 21 h 29"/>
              <a:gd name="T42" fmla="*/ 23 w 23"/>
              <a:gd name="T43" fmla="*/ 23 h 29"/>
              <a:gd name="T44" fmla="*/ 21 w 23"/>
              <a:gd name="T45" fmla="*/ 25 h 29"/>
              <a:gd name="T46" fmla="*/ 19 w 23"/>
              <a:gd name="T47" fmla="*/ 27 h 29"/>
              <a:gd name="T48" fmla="*/ 18 w 23"/>
              <a:gd name="T49" fmla="*/ 27 h 29"/>
              <a:gd name="T50" fmla="*/ 18 w 23"/>
              <a:gd name="T51" fmla="*/ 29 h 29"/>
              <a:gd name="T52" fmla="*/ 16 w 23"/>
              <a:gd name="T53" fmla="*/ 29 h 29"/>
              <a:gd name="T54" fmla="*/ 16 w 23"/>
              <a:gd name="T55" fmla="*/ 29 h 29"/>
              <a:gd name="T56" fmla="*/ 14 w 23"/>
              <a:gd name="T57" fmla="*/ 29 h 29"/>
              <a:gd name="T58" fmla="*/ 12 w 23"/>
              <a:gd name="T59" fmla="*/ 27 h 29"/>
              <a:gd name="T60" fmla="*/ 12 w 23"/>
              <a:gd name="T61" fmla="*/ 27 h 29"/>
              <a:gd name="T62" fmla="*/ 10 w 23"/>
              <a:gd name="T63" fmla="*/ 27 h 29"/>
              <a:gd name="T64" fmla="*/ 10 w 23"/>
              <a:gd name="T65" fmla="*/ 27 h 29"/>
              <a:gd name="T66" fmla="*/ 8 w 23"/>
              <a:gd name="T67" fmla="*/ 25 h 29"/>
              <a:gd name="T68" fmla="*/ 8 w 23"/>
              <a:gd name="T69" fmla="*/ 25 h 29"/>
              <a:gd name="T70" fmla="*/ 6 w 23"/>
              <a:gd name="T71" fmla="*/ 25 h 29"/>
              <a:gd name="T72" fmla="*/ 6 w 23"/>
              <a:gd name="T73" fmla="*/ 23 h 29"/>
              <a:gd name="T74" fmla="*/ 4 w 23"/>
              <a:gd name="T75" fmla="*/ 23 h 29"/>
              <a:gd name="T76" fmla="*/ 4 w 23"/>
              <a:gd name="T77" fmla="*/ 21 h 29"/>
              <a:gd name="T78" fmla="*/ 4 w 23"/>
              <a:gd name="T79" fmla="*/ 19 h 29"/>
              <a:gd name="T80" fmla="*/ 2 w 23"/>
              <a:gd name="T81" fmla="*/ 19 h 29"/>
              <a:gd name="T82" fmla="*/ 2 w 23"/>
              <a:gd name="T83" fmla="*/ 15 h 29"/>
              <a:gd name="T84" fmla="*/ 0 w 23"/>
              <a:gd name="T85" fmla="*/ 13 h 29"/>
              <a:gd name="T86" fmla="*/ 0 w 23"/>
              <a:gd name="T87" fmla="*/ 12 h 29"/>
              <a:gd name="T88" fmla="*/ 2 w 23"/>
              <a:gd name="T89" fmla="*/ 8 h 29"/>
              <a:gd name="T90" fmla="*/ 2 w 23"/>
              <a:gd name="T91" fmla="*/ 6 h 29"/>
              <a:gd name="T92" fmla="*/ 2 w 23"/>
              <a:gd name="T93" fmla="*/ 4 h 29"/>
              <a:gd name="T94" fmla="*/ 4 w 23"/>
              <a:gd name="T95" fmla="*/ 2 h 29"/>
              <a:gd name="T96" fmla="*/ 6 w 23"/>
              <a:gd name="T97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3" name="Freeform 151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2 w 23"/>
              <a:gd name="T9" fmla="*/ 2 h 29"/>
              <a:gd name="T10" fmla="*/ 14 w 23"/>
              <a:gd name="T11" fmla="*/ 2 h 29"/>
              <a:gd name="T12" fmla="*/ 16 w 23"/>
              <a:gd name="T13" fmla="*/ 2 h 29"/>
              <a:gd name="T14" fmla="*/ 16 w 23"/>
              <a:gd name="T15" fmla="*/ 4 h 29"/>
              <a:gd name="T16" fmla="*/ 18 w 23"/>
              <a:gd name="T17" fmla="*/ 4 h 29"/>
              <a:gd name="T18" fmla="*/ 19 w 23"/>
              <a:gd name="T19" fmla="*/ 6 h 29"/>
              <a:gd name="T20" fmla="*/ 21 w 23"/>
              <a:gd name="T21" fmla="*/ 8 h 29"/>
              <a:gd name="T22" fmla="*/ 21 w 23"/>
              <a:gd name="T23" fmla="*/ 10 h 29"/>
              <a:gd name="T24" fmla="*/ 23 w 23"/>
              <a:gd name="T25" fmla="*/ 10 h 29"/>
              <a:gd name="T26" fmla="*/ 23 w 23"/>
              <a:gd name="T27" fmla="*/ 13 h 29"/>
              <a:gd name="T28" fmla="*/ 23 w 23"/>
              <a:gd name="T29" fmla="*/ 15 h 29"/>
              <a:gd name="T30" fmla="*/ 23 w 23"/>
              <a:gd name="T31" fmla="*/ 17 h 29"/>
              <a:gd name="T32" fmla="*/ 23 w 23"/>
              <a:gd name="T33" fmla="*/ 21 h 29"/>
              <a:gd name="T34" fmla="*/ 23 w 23"/>
              <a:gd name="T35" fmla="*/ 23 h 29"/>
              <a:gd name="T36" fmla="*/ 21 w 23"/>
              <a:gd name="T37" fmla="*/ 25 h 29"/>
              <a:gd name="T38" fmla="*/ 19 w 23"/>
              <a:gd name="T39" fmla="*/ 27 h 29"/>
              <a:gd name="T40" fmla="*/ 18 w 23"/>
              <a:gd name="T41" fmla="*/ 27 h 29"/>
              <a:gd name="T42" fmla="*/ 18 w 23"/>
              <a:gd name="T43" fmla="*/ 29 h 29"/>
              <a:gd name="T44" fmla="*/ 16 w 23"/>
              <a:gd name="T45" fmla="*/ 29 h 29"/>
              <a:gd name="T46" fmla="*/ 14 w 23"/>
              <a:gd name="T47" fmla="*/ 29 h 29"/>
              <a:gd name="T48" fmla="*/ 12 w 23"/>
              <a:gd name="T49" fmla="*/ 27 h 29"/>
              <a:gd name="T50" fmla="*/ 10 w 23"/>
              <a:gd name="T51" fmla="*/ 27 h 29"/>
              <a:gd name="T52" fmla="*/ 8 w 23"/>
              <a:gd name="T53" fmla="*/ 25 h 29"/>
              <a:gd name="T54" fmla="*/ 6 w 23"/>
              <a:gd name="T55" fmla="*/ 25 h 29"/>
              <a:gd name="T56" fmla="*/ 6 w 23"/>
              <a:gd name="T57" fmla="*/ 23 h 29"/>
              <a:gd name="T58" fmla="*/ 4 w 23"/>
              <a:gd name="T59" fmla="*/ 23 h 29"/>
              <a:gd name="T60" fmla="*/ 4 w 23"/>
              <a:gd name="T61" fmla="*/ 21 h 29"/>
              <a:gd name="T62" fmla="*/ 4 w 23"/>
              <a:gd name="T63" fmla="*/ 19 h 29"/>
              <a:gd name="T64" fmla="*/ 2 w 23"/>
              <a:gd name="T65" fmla="*/ 19 h 29"/>
              <a:gd name="T66" fmla="*/ 2 w 23"/>
              <a:gd name="T67" fmla="*/ 15 h 29"/>
              <a:gd name="T68" fmla="*/ 0 w 23"/>
              <a:gd name="T69" fmla="*/ 13 h 29"/>
              <a:gd name="T70" fmla="*/ 0 w 23"/>
              <a:gd name="T71" fmla="*/ 12 h 29"/>
              <a:gd name="T72" fmla="*/ 2 w 23"/>
              <a:gd name="T73" fmla="*/ 8 h 29"/>
              <a:gd name="T74" fmla="*/ 2 w 23"/>
              <a:gd name="T75" fmla="*/ 6 h 29"/>
              <a:gd name="T76" fmla="*/ 2 w 23"/>
              <a:gd name="T77" fmla="*/ 4 h 29"/>
              <a:gd name="T78" fmla="*/ 4 w 23"/>
              <a:gd name="T79" fmla="*/ 2 h 29"/>
              <a:gd name="T80" fmla="*/ 6 w 23"/>
              <a:gd name="T81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4" name="Freeform 152"/>
          <p:cNvSpPr>
            <a:spLocks/>
          </p:cNvSpPr>
          <p:nvPr/>
        </p:nvSpPr>
        <p:spPr bwMode="auto">
          <a:xfrm>
            <a:off x="4495800" y="4876800"/>
            <a:ext cx="122238" cy="38100"/>
          </a:xfrm>
          <a:custGeom>
            <a:avLst/>
            <a:gdLst>
              <a:gd name="T0" fmla="*/ 0 w 32"/>
              <a:gd name="T1" fmla="*/ 10 h 10"/>
              <a:gd name="T2" fmla="*/ 2 w 32"/>
              <a:gd name="T3" fmla="*/ 10 h 10"/>
              <a:gd name="T4" fmla="*/ 4 w 32"/>
              <a:gd name="T5" fmla="*/ 8 h 10"/>
              <a:gd name="T6" fmla="*/ 5 w 32"/>
              <a:gd name="T7" fmla="*/ 8 h 10"/>
              <a:gd name="T8" fmla="*/ 7 w 32"/>
              <a:gd name="T9" fmla="*/ 8 h 10"/>
              <a:gd name="T10" fmla="*/ 9 w 32"/>
              <a:gd name="T11" fmla="*/ 6 h 10"/>
              <a:gd name="T12" fmla="*/ 11 w 32"/>
              <a:gd name="T13" fmla="*/ 6 h 10"/>
              <a:gd name="T14" fmla="*/ 13 w 32"/>
              <a:gd name="T15" fmla="*/ 6 h 10"/>
              <a:gd name="T16" fmla="*/ 15 w 32"/>
              <a:gd name="T17" fmla="*/ 4 h 10"/>
              <a:gd name="T18" fmla="*/ 17 w 32"/>
              <a:gd name="T19" fmla="*/ 4 h 10"/>
              <a:gd name="T20" fmla="*/ 21 w 32"/>
              <a:gd name="T21" fmla="*/ 4 h 10"/>
              <a:gd name="T22" fmla="*/ 23 w 32"/>
              <a:gd name="T23" fmla="*/ 2 h 10"/>
              <a:gd name="T24" fmla="*/ 25 w 32"/>
              <a:gd name="T25" fmla="*/ 2 h 10"/>
              <a:gd name="T26" fmla="*/ 27 w 32"/>
              <a:gd name="T27" fmla="*/ 2 h 10"/>
              <a:gd name="T28" fmla="*/ 28 w 32"/>
              <a:gd name="T29" fmla="*/ 0 h 10"/>
              <a:gd name="T30" fmla="*/ 30 w 32"/>
              <a:gd name="T31" fmla="*/ 0 h 10"/>
              <a:gd name="T32" fmla="*/ 32 w 32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0">
                <a:moveTo>
                  <a:pt x="0" y="10"/>
                </a:moveTo>
                <a:lnTo>
                  <a:pt x="2" y="10"/>
                </a:lnTo>
                <a:lnTo>
                  <a:pt x="4" y="8"/>
                </a:lnTo>
                <a:lnTo>
                  <a:pt x="5" y="8"/>
                </a:lnTo>
                <a:lnTo>
                  <a:pt x="7" y="8"/>
                </a:lnTo>
                <a:lnTo>
                  <a:pt x="9" y="6"/>
                </a:lnTo>
                <a:lnTo>
                  <a:pt x="11" y="6"/>
                </a:lnTo>
                <a:lnTo>
                  <a:pt x="13" y="6"/>
                </a:lnTo>
                <a:lnTo>
                  <a:pt x="15" y="4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5" name="Freeform 153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6 w 21"/>
              <a:gd name="T5" fmla="*/ 0 h 25"/>
              <a:gd name="T6" fmla="*/ 8 w 21"/>
              <a:gd name="T7" fmla="*/ 0 h 25"/>
              <a:gd name="T8" fmla="*/ 10 w 21"/>
              <a:gd name="T9" fmla="*/ 0 h 25"/>
              <a:gd name="T10" fmla="*/ 10 w 21"/>
              <a:gd name="T11" fmla="*/ 0 h 25"/>
              <a:gd name="T12" fmla="*/ 12 w 21"/>
              <a:gd name="T13" fmla="*/ 0 h 25"/>
              <a:gd name="T14" fmla="*/ 12 w 21"/>
              <a:gd name="T15" fmla="*/ 0 h 25"/>
              <a:gd name="T16" fmla="*/ 13 w 21"/>
              <a:gd name="T17" fmla="*/ 2 h 25"/>
              <a:gd name="T18" fmla="*/ 13 w 21"/>
              <a:gd name="T19" fmla="*/ 2 h 25"/>
              <a:gd name="T20" fmla="*/ 15 w 21"/>
              <a:gd name="T21" fmla="*/ 2 h 25"/>
              <a:gd name="T22" fmla="*/ 15 w 21"/>
              <a:gd name="T23" fmla="*/ 4 h 25"/>
              <a:gd name="T24" fmla="*/ 17 w 21"/>
              <a:gd name="T25" fmla="*/ 4 h 25"/>
              <a:gd name="T26" fmla="*/ 17 w 21"/>
              <a:gd name="T27" fmla="*/ 6 h 25"/>
              <a:gd name="T28" fmla="*/ 17 w 21"/>
              <a:gd name="T29" fmla="*/ 8 h 25"/>
              <a:gd name="T30" fmla="*/ 19 w 21"/>
              <a:gd name="T31" fmla="*/ 8 h 25"/>
              <a:gd name="T32" fmla="*/ 19 w 21"/>
              <a:gd name="T33" fmla="*/ 10 h 25"/>
              <a:gd name="T34" fmla="*/ 21 w 21"/>
              <a:gd name="T35" fmla="*/ 12 h 25"/>
              <a:gd name="T36" fmla="*/ 21 w 21"/>
              <a:gd name="T37" fmla="*/ 14 h 25"/>
              <a:gd name="T38" fmla="*/ 21 w 21"/>
              <a:gd name="T39" fmla="*/ 14 h 25"/>
              <a:gd name="T40" fmla="*/ 21 w 21"/>
              <a:gd name="T41" fmla="*/ 16 h 25"/>
              <a:gd name="T42" fmla="*/ 21 w 21"/>
              <a:gd name="T43" fmla="*/ 17 h 25"/>
              <a:gd name="T44" fmla="*/ 21 w 21"/>
              <a:gd name="T45" fmla="*/ 19 h 25"/>
              <a:gd name="T46" fmla="*/ 19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3 h 25"/>
              <a:gd name="T60" fmla="*/ 15 w 21"/>
              <a:gd name="T61" fmla="*/ 25 h 25"/>
              <a:gd name="T62" fmla="*/ 15 w 21"/>
              <a:gd name="T63" fmla="*/ 25 h 25"/>
              <a:gd name="T64" fmla="*/ 13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10 w 21"/>
              <a:gd name="T71" fmla="*/ 23 h 25"/>
              <a:gd name="T72" fmla="*/ 8 w 21"/>
              <a:gd name="T73" fmla="*/ 23 h 25"/>
              <a:gd name="T74" fmla="*/ 6 w 21"/>
              <a:gd name="T75" fmla="*/ 21 h 25"/>
              <a:gd name="T76" fmla="*/ 4 w 21"/>
              <a:gd name="T77" fmla="*/ 21 h 25"/>
              <a:gd name="T78" fmla="*/ 4 w 21"/>
              <a:gd name="T79" fmla="*/ 19 h 25"/>
              <a:gd name="T80" fmla="*/ 2 w 21"/>
              <a:gd name="T81" fmla="*/ 17 h 25"/>
              <a:gd name="T82" fmla="*/ 0 w 21"/>
              <a:gd name="T83" fmla="*/ 16 h 25"/>
              <a:gd name="T84" fmla="*/ 0 w 21"/>
              <a:gd name="T85" fmla="*/ 12 h 25"/>
              <a:gd name="T86" fmla="*/ 0 w 21"/>
              <a:gd name="T87" fmla="*/ 10 h 25"/>
              <a:gd name="T88" fmla="*/ 0 w 21"/>
              <a:gd name="T89" fmla="*/ 8 h 25"/>
              <a:gd name="T90" fmla="*/ 2 w 21"/>
              <a:gd name="T91" fmla="*/ 6 h 25"/>
              <a:gd name="T92" fmla="*/ 2 w 21"/>
              <a:gd name="T93" fmla="*/ 4 h 25"/>
              <a:gd name="T94" fmla="*/ 4 w 21"/>
              <a:gd name="T95" fmla="*/ 2 h 25"/>
              <a:gd name="T96" fmla="*/ 4 w 21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6" name="Freeform 154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0 h 25"/>
              <a:gd name="T8" fmla="*/ 12 w 21"/>
              <a:gd name="T9" fmla="*/ 0 h 25"/>
              <a:gd name="T10" fmla="*/ 13 w 21"/>
              <a:gd name="T11" fmla="*/ 2 h 25"/>
              <a:gd name="T12" fmla="*/ 15 w 21"/>
              <a:gd name="T13" fmla="*/ 2 h 25"/>
              <a:gd name="T14" fmla="*/ 15 w 21"/>
              <a:gd name="T15" fmla="*/ 4 h 25"/>
              <a:gd name="T16" fmla="*/ 17 w 21"/>
              <a:gd name="T17" fmla="*/ 4 h 25"/>
              <a:gd name="T18" fmla="*/ 17 w 21"/>
              <a:gd name="T19" fmla="*/ 6 h 25"/>
              <a:gd name="T20" fmla="*/ 17 w 21"/>
              <a:gd name="T21" fmla="*/ 8 h 25"/>
              <a:gd name="T22" fmla="*/ 19 w 21"/>
              <a:gd name="T23" fmla="*/ 8 h 25"/>
              <a:gd name="T24" fmla="*/ 19 w 21"/>
              <a:gd name="T25" fmla="*/ 10 h 25"/>
              <a:gd name="T26" fmla="*/ 21 w 21"/>
              <a:gd name="T27" fmla="*/ 12 h 25"/>
              <a:gd name="T28" fmla="*/ 21 w 21"/>
              <a:gd name="T29" fmla="*/ 14 h 25"/>
              <a:gd name="T30" fmla="*/ 21 w 21"/>
              <a:gd name="T31" fmla="*/ 16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19 h 25"/>
              <a:gd name="T38" fmla="*/ 19 w 21"/>
              <a:gd name="T39" fmla="*/ 21 h 25"/>
              <a:gd name="T40" fmla="*/ 17 w 21"/>
              <a:gd name="T41" fmla="*/ 23 h 25"/>
              <a:gd name="T42" fmla="*/ 15 w 21"/>
              <a:gd name="T43" fmla="*/ 23 h 25"/>
              <a:gd name="T44" fmla="*/ 15 w 21"/>
              <a:gd name="T45" fmla="*/ 25 h 25"/>
              <a:gd name="T46" fmla="*/ 13 w 21"/>
              <a:gd name="T47" fmla="*/ 25 h 25"/>
              <a:gd name="T48" fmla="*/ 12 w 21"/>
              <a:gd name="T49" fmla="*/ 25 h 25"/>
              <a:gd name="T50" fmla="*/ 10 w 21"/>
              <a:gd name="T51" fmla="*/ 25 h 25"/>
              <a:gd name="T52" fmla="*/ 10 w 21"/>
              <a:gd name="T53" fmla="*/ 23 h 25"/>
              <a:gd name="T54" fmla="*/ 8 w 21"/>
              <a:gd name="T55" fmla="*/ 23 h 25"/>
              <a:gd name="T56" fmla="*/ 6 w 21"/>
              <a:gd name="T57" fmla="*/ 21 h 25"/>
              <a:gd name="T58" fmla="*/ 4 w 21"/>
              <a:gd name="T59" fmla="*/ 21 h 25"/>
              <a:gd name="T60" fmla="*/ 4 w 21"/>
              <a:gd name="T61" fmla="*/ 19 h 25"/>
              <a:gd name="T62" fmla="*/ 2 w 21"/>
              <a:gd name="T63" fmla="*/ 17 h 25"/>
              <a:gd name="T64" fmla="*/ 0 w 21"/>
              <a:gd name="T65" fmla="*/ 16 h 25"/>
              <a:gd name="T66" fmla="*/ 0 w 21"/>
              <a:gd name="T67" fmla="*/ 12 h 25"/>
              <a:gd name="T68" fmla="*/ 0 w 21"/>
              <a:gd name="T69" fmla="*/ 10 h 25"/>
              <a:gd name="T70" fmla="*/ 0 w 21"/>
              <a:gd name="T71" fmla="*/ 8 h 25"/>
              <a:gd name="T72" fmla="*/ 2 w 21"/>
              <a:gd name="T73" fmla="*/ 6 h 25"/>
              <a:gd name="T74" fmla="*/ 2 w 21"/>
              <a:gd name="T75" fmla="*/ 4 h 25"/>
              <a:gd name="T76" fmla="*/ 4 w 21"/>
              <a:gd name="T77" fmla="*/ 2 h 25"/>
              <a:gd name="T78" fmla="*/ 4 w 21"/>
              <a:gd name="T7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7" name="Freeform 155"/>
          <p:cNvSpPr>
            <a:spLocks/>
          </p:cNvSpPr>
          <p:nvPr/>
        </p:nvSpPr>
        <p:spPr bwMode="auto">
          <a:xfrm>
            <a:off x="4576763" y="4948238"/>
            <a:ext cx="120650" cy="46037"/>
          </a:xfrm>
          <a:custGeom>
            <a:avLst/>
            <a:gdLst>
              <a:gd name="T0" fmla="*/ 0 w 32"/>
              <a:gd name="T1" fmla="*/ 12 h 12"/>
              <a:gd name="T2" fmla="*/ 2 w 32"/>
              <a:gd name="T3" fmla="*/ 10 h 12"/>
              <a:gd name="T4" fmla="*/ 4 w 32"/>
              <a:gd name="T5" fmla="*/ 10 h 12"/>
              <a:gd name="T6" fmla="*/ 6 w 32"/>
              <a:gd name="T7" fmla="*/ 8 h 12"/>
              <a:gd name="T8" fmla="*/ 7 w 32"/>
              <a:gd name="T9" fmla="*/ 8 h 12"/>
              <a:gd name="T10" fmla="*/ 9 w 32"/>
              <a:gd name="T11" fmla="*/ 8 h 12"/>
              <a:gd name="T12" fmla="*/ 11 w 32"/>
              <a:gd name="T13" fmla="*/ 6 h 12"/>
              <a:gd name="T14" fmla="*/ 13 w 32"/>
              <a:gd name="T15" fmla="*/ 6 h 12"/>
              <a:gd name="T16" fmla="*/ 15 w 32"/>
              <a:gd name="T17" fmla="*/ 6 h 12"/>
              <a:gd name="T18" fmla="*/ 17 w 32"/>
              <a:gd name="T19" fmla="*/ 4 h 12"/>
              <a:gd name="T20" fmla="*/ 21 w 32"/>
              <a:gd name="T21" fmla="*/ 4 h 12"/>
              <a:gd name="T22" fmla="*/ 23 w 32"/>
              <a:gd name="T23" fmla="*/ 2 h 12"/>
              <a:gd name="T24" fmla="*/ 25 w 32"/>
              <a:gd name="T25" fmla="*/ 2 h 12"/>
              <a:gd name="T26" fmla="*/ 27 w 32"/>
              <a:gd name="T27" fmla="*/ 2 h 12"/>
              <a:gd name="T28" fmla="*/ 29 w 32"/>
              <a:gd name="T29" fmla="*/ 0 h 12"/>
              <a:gd name="T30" fmla="*/ 30 w 32"/>
              <a:gd name="T31" fmla="*/ 0 h 12"/>
              <a:gd name="T32" fmla="*/ 32 w 32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7" y="8"/>
                </a:lnTo>
                <a:lnTo>
                  <a:pt x="9" y="8"/>
                </a:lnTo>
                <a:lnTo>
                  <a:pt x="11" y="6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8" name="Freeform 156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9 w 23"/>
              <a:gd name="T9" fmla="*/ 0 h 27"/>
              <a:gd name="T10" fmla="*/ 9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1 w 23"/>
              <a:gd name="T41" fmla="*/ 19 h 27"/>
              <a:gd name="T42" fmla="*/ 21 w 23"/>
              <a:gd name="T43" fmla="*/ 21 h 27"/>
              <a:gd name="T44" fmla="*/ 19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5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8 w 23"/>
              <a:gd name="T65" fmla="*/ 25 h 27"/>
              <a:gd name="T66" fmla="*/ 8 w 23"/>
              <a:gd name="T67" fmla="*/ 25 h 27"/>
              <a:gd name="T68" fmla="*/ 6 w 23"/>
              <a:gd name="T69" fmla="*/ 23 h 27"/>
              <a:gd name="T70" fmla="*/ 6 w 23"/>
              <a:gd name="T71" fmla="*/ 23 h 27"/>
              <a:gd name="T72" fmla="*/ 4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5 h 27"/>
              <a:gd name="T84" fmla="*/ 0 w 23"/>
              <a:gd name="T85" fmla="*/ 11 h 27"/>
              <a:gd name="T86" fmla="*/ 0 w 23"/>
              <a:gd name="T87" fmla="*/ 9 h 27"/>
              <a:gd name="T88" fmla="*/ 0 w 23"/>
              <a:gd name="T89" fmla="*/ 7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9" name="Freeform 157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9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19 w 23"/>
              <a:gd name="T19" fmla="*/ 7 h 27"/>
              <a:gd name="T20" fmla="*/ 21 w 23"/>
              <a:gd name="T21" fmla="*/ 9 h 27"/>
              <a:gd name="T22" fmla="*/ 21 w 23"/>
              <a:gd name="T23" fmla="*/ 11 h 27"/>
              <a:gd name="T24" fmla="*/ 23 w 23"/>
              <a:gd name="T25" fmla="*/ 13 h 27"/>
              <a:gd name="T26" fmla="*/ 23 w 23"/>
              <a:gd name="T27" fmla="*/ 17 h 27"/>
              <a:gd name="T28" fmla="*/ 21 w 23"/>
              <a:gd name="T29" fmla="*/ 19 h 27"/>
              <a:gd name="T30" fmla="*/ 21 w 23"/>
              <a:gd name="T31" fmla="*/ 21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7 h 27"/>
              <a:gd name="T58" fmla="*/ 0 w 23"/>
              <a:gd name="T59" fmla="*/ 15 h 27"/>
              <a:gd name="T60" fmla="*/ 0 w 23"/>
              <a:gd name="T61" fmla="*/ 11 h 27"/>
              <a:gd name="T62" fmla="*/ 0 w 23"/>
              <a:gd name="T63" fmla="*/ 9 h 27"/>
              <a:gd name="T64" fmla="*/ 0 w 23"/>
              <a:gd name="T65" fmla="*/ 7 h 27"/>
              <a:gd name="T66" fmla="*/ 0 w 23"/>
              <a:gd name="T67" fmla="*/ 6 h 27"/>
              <a:gd name="T68" fmla="*/ 2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0" name="Freeform 158"/>
          <p:cNvSpPr>
            <a:spLocks/>
          </p:cNvSpPr>
          <p:nvPr/>
        </p:nvSpPr>
        <p:spPr bwMode="auto">
          <a:xfrm>
            <a:off x="4530725" y="4979988"/>
            <a:ext cx="117475" cy="41275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8 h 11"/>
              <a:gd name="T10" fmla="*/ 10 w 31"/>
              <a:gd name="T11" fmla="*/ 8 h 11"/>
              <a:gd name="T12" fmla="*/ 12 w 31"/>
              <a:gd name="T13" fmla="*/ 8 h 11"/>
              <a:gd name="T14" fmla="*/ 14 w 31"/>
              <a:gd name="T15" fmla="*/ 6 h 11"/>
              <a:gd name="T16" fmla="*/ 16 w 31"/>
              <a:gd name="T17" fmla="*/ 6 h 11"/>
              <a:gd name="T18" fmla="*/ 18 w 31"/>
              <a:gd name="T19" fmla="*/ 6 h 11"/>
              <a:gd name="T20" fmla="*/ 19 w 31"/>
              <a:gd name="T21" fmla="*/ 4 h 11"/>
              <a:gd name="T22" fmla="*/ 21 w 31"/>
              <a:gd name="T23" fmla="*/ 4 h 11"/>
              <a:gd name="T24" fmla="*/ 23 w 31"/>
              <a:gd name="T25" fmla="*/ 4 h 11"/>
              <a:gd name="T26" fmla="*/ 25 w 31"/>
              <a:gd name="T27" fmla="*/ 2 h 11"/>
              <a:gd name="T28" fmla="*/ 27 w 31"/>
              <a:gd name="T29" fmla="*/ 2 h 11"/>
              <a:gd name="T30" fmla="*/ 29 w 31"/>
              <a:gd name="T31" fmla="*/ 2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1" name="Freeform 159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5 w 21"/>
              <a:gd name="T7" fmla="*/ 0 h 23"/>
              <a:gd name="T8" fmla="*/ 7 w 21"/>
              <a:gd name="T9" fmla="*/ 0 h 23"/>
              <a:gd name="T10" fmla="*/ 9 w 21"/>
              <a:gd name="T11" fmla="*/ 0 h 23"/>
              <a:gd name="T12" fmla="*/ 9 w 21"/>
              <a:gd name="T13" fmla="*/ 0 h 23"/>
              <a:gd name="T14" fmla="*/ 11 w 21"/>
              <a:gd name="T15" fmla="*/ 0 h 23"/>
              <a:gd name="T16" fmla="*/ 11 w 21"/>
              <a:gd name="T17" fmla="*/ 0 h 23"/>
              <a:gd name="T18" fmla="*/ 13 w 21"/>
              <a:gd name="T19" fmla="*/ 2 h 23"/>
              <a:gd name="T20" fmla="*/ 13 w 21"/>
              <a:gd name="T21" fmla="*/ 2 h 23"/>
              <a:gd name="T22" fmla="*/ 15 w 21"/>
              <a:gd name="T23" fmla="*/ 4 h 23"/>
              <a:gd name="T24" fmla="*/ 15 w 21"/>
              <a:gd name="T25" fmla="*/ 4 h 23"/>
              <a:gd name="T26" fmla="*/ 17 w 21"/>
              <a:gd name="T27" fmla="*/ 6 h 23"/>
              <a:gd name="T28" fmla="*/ 17 w 21"/>
              <a:gd name="T29" fmla="*/ 6 h 23"/>
              <a:gd name="T30" fmla="*/ 17 w 21"/>
              <a:gd name="T31" fmla="*/ 8 h 23"/>
              <a:gd name="T32" fmla="*/ 19 w 21"/>
              <a:gd name="T33" fmla="*/ 10 h 23"/>
              <a:gd name="T34" fmla="*/ 19 w 21"/>
              <a:gd name="T35" fmla="*/ 10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19 w 21"/>
              <a:gd name="T45" fmla="*/ 19 h 23"/>
              <a:gd name="T46" fmla="*/ 19 w 21"/>
              <a:gd name="T47" fmla="*/ 19 h 23"/>
              <a:gd name="T48" fmla="*/ 19 w 21"/>
              <a:gd name="T49" fmla="*/ 21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5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7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19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3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2" name="Freeform 160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5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3 w 21"/>
              <a:gd name="T11" fmla="*/ 2 h 23"/>
              <a:gd name="T12" fmla="*/ 15 w 21"/>
              <a:gd name="T13" fmla="*/ 4 h 23"/>
              <a:gd name="T14" fmla="*/ 17 w 21"/>
              <a:gd name="T15" fmla="*/ 6 h 23"/>
              <a:gd name="T16" fmla="*/ 17 w 21"/>
              <a:gd name="T17" fmla="*/ 8 h 23"/>
              <a:gd name="T18" fmla="*/ 19 w 21"/>
              <a:gd name="T19" fmla="*/ 10 h 23"/>
              <a:gd name="T20" fmla="*/ 19 w 21"/>
              <a:gd name="T21" fmla="*/ 11 h 23"/>
              <a:gd name="T22" fmla="*/ 19 w 21"/>
              <a:gd name="T23" fmla="*/ 13 h 23"/>
              <a:gd name="T24" fmla="*/ 21 w 21"/>
              <a:gd name="T25" fmla="*/ 15 h 23"/>
              <a:gd name="T26" fmla="*/ 21 w 21"/>
              <a:gd name="T27" fmla="*/ 17 h 23"/>
              <a:gd name="T28" fmla="*/ 19 w 21"/>
              <a:gd name="T29" fmla="*/ 19 h 23"/>
              <a:gd name="T30" fmla="*/ 19 w 21"/>
              <a:gd name="T31" fmla="*/ 21 h 23"/>
              <a:gd name="T32" fmla="*/ 17 w 21"/>
              <a:gd name="T33" fmla="*/ 21 h 23"/>
              <a:gd name="T34" fmla="*/ 17 w 21"/>
              <a:gd name="T35" fmla="*/ 23 h 23"/>
              <a:gd name="T36" fmla="*/ 15 w 21"/>
              <a:gd name="T37" fmla="*/ 23 h 23"/>
              <a:gd name="T38" fmla="*/ 13 w 21"/>
              <a:gd name="T39" fmla="*/ 23 h 23"/>
              <a:gd name="T40" fmla="*/ 11 w 21"/>
              <a:gd name="T41" fmla="*/ 23 h 23"/>
              <a:gd name="T42" fmla="*/ 9 w 21"/>
              <a:gd name="T43" fmla="*/ 23 h 23"/>
              <a:gd name="T44" fmla="*/ 7 w 21"/>
              <a:gd name="T45" fmla="*/ 23 h 23"/>
              <a:gd name="T46" fmla="*/ 5 w 21"/>
              <a:gd name="T47" fmla="*/ 21 h 23"/>
              <a:gd name="T48" fmla="*/ 3 w 21"/>
              <a:gd name="T49" fmla="*/ 19 h 23"/>
              <a:gd name="T50" fmla="*/ 2 w 21"/>
              <a:gd name="T51" fmla="*/ 19 h 23"/>
              <a:gd name="T52" fmla="*/ 2 w 21"/>
              <a:gd name="T53" fmla="*/ 17 h 23"/>
              <a:gd name="T54" fmla="*/ 0 w 21"/>
              <a:gd name="T55" fmla="*/ 13 h 23"/>
              <a:gd name="T56" fmla="*/ 0 w 21"/>
              <a:gd name="T57" fmla="*/ 11 h 23"/>
              <a:gd name="T58" fmla="*/ 0 w 21"/>
              <a:gd name="T59" fmla="*/ 10 h 23"/>
              <a:gd name="T60" fmla="*/ 0 w 21"/>
              <a:gd name="T61" fmla="*/ 8 h 23"/>
              <a:gd name="T62" fmla="*/ 0 w 21"/>
              <a:gd name="T63" fmla="*/ 6 h 23"/>
              <a:gd name="T64" fmla="*/ 0 w 21"/>
              <a:gd name="T65" fmla="*/ 4 h 23"/>
              <a:gd name="T66" fmla="*/ 2 w 21"/>
              <a:gd name="T67" fmla="*/ 2 h 23"/>
              <a:gd name="T68" fmla="*/ 3 w 21"/>
              <a:gd name="T6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3" name="Freeform 161"/>
          <p:cNvSpPr>
            <a:spLocks/>
          </p:cNvSpPr>
          <p:nvPr/>
        </p:nvSpPr>
        <p:spPr bwMode="auto">
          <a:xfrm>
            <a:off x="4610100" y="5051425"/>
            <a:ext cx="123825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4 w 33"/>
              <a:gd name="T15" fmla="*/ 6 h 12"/>
              <a:gd name="T16" fmla="*/ 16 w 33"/>
              <a:gd name="T17" fmla="*/ 6 h 12"/>
              <a:gd name="T18" fmla="*/ 18 w 33"/>
              <a:gd name="T19" fmla="*/ 6 h 12"/>
              <a:gd name="T20" fmla="*/ 20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4" name="Freeform 162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6 w 22"/>
              <a:gd name="T5" fmla="*/ 0 h 27"/>
              <a:gd name="T6" fmla="*/ 8 w 22"/>
              <a:gd name="T7" fmla="*/ 0 h 27"/>
              <a:gd name="T8" fmla="*/ 8 w 22"/>
              <a:gd name="T9" fmla="*/ 0 h 27"/>
              <a:gd name="T10" fmla="*/ 10 w 22"/>
              <a:gd name="T11" fmla="*/ 0 h 27"/>
              <a:gd name="T12" fmla="*/ 12 w 22"/>
              <a:gd name="T13" fmla="*/ 2 h 27"/>
              <a:gd name="T14" fmla="*/ 12 w 22"/>
              <a:gd name="T15" fmla="*/ 2 h 27"/>
              <a:gd name="T16" fmla="*/ 14 w 22"/>
              <a:gd name="T17" fmla="*/ 2 h 27"/>
              <a:gd name="T18" fmla="*/ 14 w 22"/>
              <a:gd name="T19" fmla="*/ 2 h 27"/>
              <a:gd name="T20" fmla="*/ 16 w 22"/>
              <a:gd name="T21" fmla="*/ 3 h 27"/>
              <a:gd name="T22" fmla="*/ 16 w 22"/>
              <a:gd name="T23" fmla="*/ 3 h 27"/>
              <a:gd name="T24" fmla="*/ 18 w 22"/>
              <a:gd name="T25" fmla="*/ 5 h 27"/>
              <a:gd name="T26" fmla="*/ 18 w 22"/>
              <a:gd name="T27" fmla="*/ 5 h 27"/>
              <a:gd name="T28" fmla="*/ 20 w 22"/>
              <a:gd name="T29" fmla="*/ 7 h 27"/>
              <a:gd name="T30" fmla="*/ 20 w 22"/>
              <a:gd name="T31" fmla="*/ 7 h 27"/>
              <a:gd name="T32" fmla="*/ 22 w 22"/>
              <a:gd name="T33" fmla="*/ 9 h 27"/>
              <a:gd name="T34" fmla="*/ 22 w 22"/>
              <a:gd name="T35" fmla="*/ 11 h 27"/>
              <a:gd name="T36" fmla="*/ 22 w 22"/>
              <a:gd name="T37" fmla="*/ 15 h 27"/>
              <a:gd name="T38" fmla="*/ 22 w 22"/>
              <a:gd name="T39" fmla="*/ 17 h 27"/>
              <a:gd name="T40" fmla="*/ 22 w 22"/>
              <a:gd name="T41" fmla="*/ 19 h 27"/>
              <a:gd name="T42" fmla="*/ 22 w 22"/>
              <a:gd name="T43" fmla="*/ 23 h 27"/>
              <a:gd name="T44" fmla="*/ 20 w 22"/>
              <a:gd name="T45" fmla="*/ 25 h 27"/>
              <a:gd name="T46" fmla="*/ 20 w 22"/>
              <a:gd name="T47" fmla="*/ 27 h 27"/>
              <a:gd name="T48" fmla="*/ 18 w 22"/>
              <a:gd name="T49" fmla="*/ 27 h 27"/>
              <a:gd name="T50" fmla="*/ 16 w 22"/>
              <a:gd name="T51" fmla="*/ 27 h 27"/>
              <a:gd name="T52" fmla="*/ 16 w 22"/>
              <a:gd name="T53" fmla="*/ 27 h 27"/>
              <a:gd name="T54" fmla="*/ 14 w 22"/>
              <a:gd name="T55" fmla="*/ 27 h 27"/>
              <a:gd name="T56" fmla="*/ 12 w 22"/>
              <a:gd name="T57" fmla="*/ 27 h 27"/>
              <a:gd name="T58" fmla="*/ 12 w 22"/>
              <a:gd name="T59" fmla="*/ 27 h 27"/>
              <a:gd name="T60" fmla="*/ 10 w 22"/>
              <a:gd name="T61" fmla="*/ 27 h 27"/>
              <a:gd name="T62" fmla="*/ 10 w 22"/>
              <a:gd name="T63" fmla="*/ 27 h 27"/>
              <a:gd name="T64" fmla="*/ 8 w 22"/>
              <a:gd name="T65" fmla="*/ 25 h 27"/>
              <a:gd name="T66" fmla="*/ 8 w 22"/>
              <a:gd name="T67" fmla="*/ 25 h 27"/>
              <a:gd name="T68" fmla="*/ 6 w 22"/>
              <a:gd name="T69" fmla="*/ 25 h 27"/>
              <a:gd name="T70" fmla="*/ 6 w 22"/>
              <a:gd name="T71" fmla="*/ 23 h 27"/>
              <a:gd name="T72" fmla="*/ 4 w 22"/>
              <a:gd name="T73" fmla="*/ 23 h 27"/>
              <a:gd name="T74" fmla="*/ 4 w 22"/>
              <a:gd name="T75" fmla="*/ 23 h 27"/>
              <a:gd name="T76" fmla="*/ 2 w 22"/>
              <a:gd name="T77" fmla="*/ 21 h 27"/>
              <a:gd name="T78" fmla="*/ 2 w 22"/>
              <a:gd name="T79" fmla="*/ 19 h 27"/>
              <a:gd name="T80" fmla="*/ 0 w 22"/>
              <a:gd name="T81" fmla="*/ 19 h 27"/>
              <a:gd name="T82" fmla="*/ 0 w 22"/>
              <a:gd name="T83" fmla="*/ 15 h 27"/>
              <a:gd name="T84" fmla="*/ 0 w 22"/>
              <a:gd name="T85" fmla="*/ 13 h 27"/>
              <a:gd name="T86" fmla="*/ 0 w 22"/>
              <a:gd name="T87" fmla="*/ 11 h 27"/>
              <a:gd name="T88" fmla="*/ 0 w 22"/>
              <a:gd name="T89" fmla="*/ 7 h 27"/>
              <a:gd name="T90" fmla="*/ 0 w 22"/>
              <a:gd name="T91" fmla="*/ 5 h 27"/>
              <a:gd name="T92" fmla="*/ 0 w 22"/>
              <a:gd name="T93" fmla="*/ 3 h 27"/>
              <a:gd name="T94" fmla="*/ 2 w 22"/>
              <a:gd name="T95" fmla="*/ 2 h 27"/>
              <a:gd name="T96" fmla="*/ 4 w 22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3"/>
                </a:lnTo>
                <a:lnTo>
                  <a:pt x="16" y="3"/>
                </a:lnTo>
                <a:lnTo>
                  <a:pt x="18" y="5"/>
                </a:lnTo>
                <a:lnTo>
                  <a:pt x="18" y="5"/>
                </a:lnTo>
                <a:lnTo>
                  <a:pt x="20" y="7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5" name="Freeform 163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8 w 22"/>
              <a:gd name="T5" fmla="*/ 0 h 27"/>
              <a:gd name="T6" fmla="*/ 10 w 22"/>
              <a:gd name="T7" fmla="*/ 0 h 27"/>
              <a:gd name="T8" fmla="*/ 12 w 22"/>
              <a:gd name="T9" fmla="*/ 2 h 27"/>
              <a:gd name="T10" fmla="*/ 14 w 22"/>
              <a:gd name="T11" fmla="*/ 2 h 27"/>
              <a:gd name="T12" fmla="*/ 16 w 22"/>
              <a:gd name="T13" fmla="*/ 3 h 27"/>
              <a:gd name="T14" fmla="*/ 18 w 22"/>
              <a:gd name="T15" fmla="*/ 5 h 27"/>
              <a:gd name="T16" fmla="*/ 20 w 22"/>
              <a:gd name="T17" fmla="*/ 7 h 27"/>
              <a:gd name="T18" fmla="*/ 22 w 22"/>
              <a:gd name="T19" fmla="*/ 9 h 27"/>
              <a:gd name="T20" fmla="*/ 22 w 22"/>
              <a:gd name="T21" fmla="*/ 11 h 27"/>
              <a:gd name="T22" fmla="*/ 22 w 22"/>
              <a:gd name="T23" fmla="*/ 15 h 27"/>
              <a:gd name="T24" fmla="*/ 22 w 22"/>
              <a:gd name="T25" fmla="*/ 17 h 27"/>
              <a:gd name="T26" fmla="*/ 22 w 22"/>
              <a:gd name="T27" fmla="*/ 19 h 27"/>
              <a:gd name="T28" fmla="*/ 22 w 22"/>
              <a:gd name="T29" fmla="*/ 23 h 27"/>
              <a:gd name="T30" fmla="*/ 20 w 22"/>
              <a:gd name="T31" fmla="*/ 25 h 27"/>
              <a:gd name="T32" fmla="*/ 20 w 22"/>
              <a:gd name="T33" fmla="*/ 27 h 27"/>
              <a:gd name="T34" fmla="*/ 18 w 22"/>
              <a:gd name="T35" fmla="*/ 27 h 27"/>
              <a:gd name="T36" fmla="*/ 16 w 22"/>
              <a:gd name="T37" fmla="*/ 27 h 27"/>
              <a:gd name="T38" fmla="*/ 14 w 22"/>
              <a:gd name="T39" fmla="*/ 27 h 27"/>
              <a:gd name="T40" fmla="*/ 12 w 22"/>
              <a:gd name="T41" fmla="*/ 27 h 27"/>
              <a:gd name="T42" fmla="*/ 10 w 22"/>
              <a:gd name="T43" fmla="*/ 27 h 27"/>
              <a:gd name="T44" fmla="*/ 8 w 22"/>
              <a:gd name="T45" fmla="*/ 25 h 27"/>
              <a:gd name="T46" fmla="*/ 6 w 22"/>
              <a:gd name="T47" fmla="*/ 25 h 27"/>
              <a:gd name="T48" fmla="*/ 6 w 22"/>
              <a:gd name="T49" fmla="*/ 23 h 27"/>
              <a:gd name="T50" fmla="*/ 4 w 22"/>
              <a:gd name="T51" fmla="*/ 23 h 27"/>
              <a:gd name="T52" fmla="*/ 2 w 22"/>
              <a:gd name="T53" fmla="*/ 21 h 27"/>
              <a:gd name="T54" fmla="*/ 2 w 22"/>
              <a:gd name="T55" fmla="*/ 19 h 27"/>
              <a:gd name="T56" fmla="*/ 0 w 22"/>
              <a:gd name="T57" fmla="*/ 19 h 27"/>
              <a:gd name="T58" fmla="*/ 0 w 22"/>
              <a:gd name="T59" fmla="*/ 15 h 27"/>
              <a:gd name="T60" fmla="*/ 0 w 22"/>
              <a:gd name="T61" fmla="*/ 13 h 27"/>
              <a:gd name="T62" fmla="*/ 0 w 22"/>
              <a:gd name="T63" fmla="*/ 11 h 27"/>
              <a:gd name="T64" fmla="*/ 0 w 22"/>
              <a:gd name="T65" fmla="*/ 7 h 27"/>
              <a:gd name="T66" fmla="*/ 0 w 22"/>
              <a:gd name="T67" fmla="*/ 5 h 27"/>
              <a:gd name="T68" fmla="*/ 0 w 22"/>
              <a:gd name="T69" fmla="*/ 3 h 27"/>
              <a:gd name="T70" fmla="*/ 2 w 22"/>
              <a:gd name="T71" fmla="*/ 2 h 27"/>
              <a:gd name="T72" fmla="*/ 4 w 22"/>
              <a:gd name="T73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3"/>
                </a:lnTo>
                <a:lnTo>
                  <a:pt x="18" y="5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6" name="Freeform 164"/>
          <p:cNvSpPr>
            <a:spLocks/>
          </p:cNvSpPr>
          <p:nvPr/>
        </p:nvSpPr>
        <p:spPr bwMode="auto">
          <a:xfrm>
            <a:off x="4560888" y="5089525"/>
            <a:ext cx="125412" cy="34925"/>
          </a:xfrm>
          <a:custGeom>
            <a:avLst/>
            <a:gdLst>
              <a:gd name="T0" fmla="*/ 0 w 33"/>
              <a:gd name="T1" fmla="*/ 9 h 9"/>
              <a:gd name="T2" fmla="*/ 2 w 33"/>
              <a:gd name="T3" fmla="*/ 9 h 9"/>
              <a:gd name="T4" fmla="*/ 4 w 33"/>
              <a:gd name="T5" fmla="*/ 9 h 9"/>
              <a:gd name="T6" fmla="*/ 6 w 33"/>
              <a:gd name="T7" fmla="*/ 7 h 9"/>
              <a:gd name="T8" fmla="*/ 8 w 33"/>
              <a:gd name="T9" fmla="*/ 7 h 9"/>
              <a:gd name="T10" fmla="*/ 10 w 33"/>
              <a:gd name="T11" fmla="*/ 7 h 9"/>
              <a:gd name="T12" fmla="*/ 11 w 33"/>
              <a:gd name="T13" fmla="*/ 5 h 9"/>
              <a:gd name="T14" fmla="*/ 15 w 33"/>
              <a:gd name="T15" fmla="*/ 5 h 9"/>
              <a:gd name="T16" fmla="*/ 17 w 33"/>
              <a:gd name="T17" fmla="*/ 5 h 9"/>
              <a:gd name="T18" fmla="*/ 19 w 33"/>
              <a:gd name="T19" fmla="*/ 4 h 9"/>
              <a:gd name="T20" fmla="*/ 21 w 33"/>
              <a:gd name="T21" fmla="*/ 4 h 9"/>
              <a:gd name="T22" fmla="*/ 23 w 33"/>
              <a:gd name="T23" fmla="*/ 4 h 9"/>
              <a:gd name="T24" fmla="*/ 25 w 33"/>
              <a:gd name="T25" fmla="*/ 2 h 9"/>
              <a:gd name="T26" fmla="*/ 27 w 33"/>
              <a:gd name="T27" fmla="*/ 2 h 9"/>
              <a:gd name="T28" fmla="*/ 29 w 33"/>
              <a:gd name="T29" fmla="*/ 0 h 9"/>
              <a:gd name="T30" fmla="*/ 31 w 33"/>
              <a:gd name="T31" fmla="*/ 0 h 9"/>
              <a:gd name="T32" fmla="*/ 33 w 33"/>
              <a:gd name="T3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9">
                <a:moveTo>
                  <a:pt x="0" y="9"/>
                </a:moveTo>
                <a:lnTo>
                  <a:pt x="2" y="9"/>
                </a:lnTo>
                <a:lnTo>
                  <a:pt x="4" y="9"/>
                </a:lnTo>
                <a:lnTo>
                  <a:pt x="6" y="7"/>
                </a:lnTo>
                <a:lnTo>
                  <a:pt x="8" y="7"/>
                </a:lnTo>
                <a:lnTo>
                  <a:pt x="10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7" name="Freeform 165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4 w 21"/>
              <a:gd name="T3" fmla="*/ 2 h 25"/>
              <a:gd name="T4" fmla="*/ 6 w 21"/>
              <a:gd name="T5" fmla="*/ 0 h 25"/>
              <a:gd name="T6" fmla="*/ 6 w 21"/>
              <a:gd name="T7" fmla="*/ 0 h 25"/>
              <a:gd name="T8" fmla="*/ 8 w 21"/>
              <a:gd name="T9" fmla="*/ 0 h 25"/>
              <a:gd name="T10" fmla="*/ 8 w 21"/>
              <a:gd name="T11" fmla="*/ 0 h 25"/>
              <a:gd name="T12" fmla="*/ 10 w 21"/>
              <a:gd name="T13" fmla="*/ 2 h 25"/>
              <a:gd name="T14" fmla="*/ 12 w 21"/>
              <a:gd name="T15" fmla="*/ 2 h 25"/>
              <a:gd name="T16" fmla="*/ 12 w 21"/>
              <a:gd name="T17" fmla="*/ 2 h 25"/>
              <a:gd name="T18" fmla="*/ 14 w 21"/>
              <a:gd name="T19" fmla="*/ 2 h 25"/>
              <a:gd name="T20" fmla="*/ 14 w 21"/>
              <a:gd name="T21" fmla="*/ 4 h 25"/>
              <a:gd name="T22" fmla="*/ 16 w 21"/>
              <a:gd name="T23" fmla="*/ 4 h 25"/>
              <a:gd name="T24" fmla="*/ 16 w 21"/>
              <a:gd name="T25" fmla="*/ 6 h 25"/>
              <a:gd name="T26" fmla="*/ 16 w 21"/>
              <a:gd name="T27" fmla="*/ 6 h 25"/>
              <a:gd name="T28" fmla="*/ 17 w 21"/>
              <a:gd name="T29" fmla="*/ 8 h 25"/>
              <a:gd name="T30" fmla="*/ 17 w 21"/>
              <a:gd name="T31" fmla="*/ 8 h 25"/>
              <a:gd name="T32" fmla="*/ 19 w 21"/>
              <a:gd name="T33" fmla="*/ 9 h 25"/>
              <a:gd name="T34" fmla="*/ 19 w 21"/>
              <a:gd name="T35" fmla="*/ 11 h 25"/>
              <a:gd name="T36" fmla="*/ 19 w 21"/>
              <a:gd name="T37" fmla="*/ 13 h 25"/>
              <a:gd name="T38" fmla="*/ 19 w 21"/>
              <a:gd name="T39" fmla="*/ 15 h 25"/>
              <a:gd name="T40" fmla="*/ 21 w 21"/>
              <a:gd name="T41" fmla="*/ 17 h 25"/>
              <a:gd name="T42" fmla="*/ 19 w 21"/>
              <a:gd name="T43" fmla="*/ 17 h 25"/>
              <a:gd name="T44" fmla="*/ 19 w 21"/>
              <a:gd name="T45" fmla="*/ 19 h 25"/>
              <a:gd name="T46" fmla="*/ 19 w 21"/>
              <a:gd name="T47" fmla="*/ 21 h 25"/>
              <a:gd name="T48" fmla="*/ 19 w 21"/>
              <a:gd name="T49" fmla="*/ 21 h 25"/>
              <a:gd name="T50" fmla="*/ 17 w 21"/>
              <a:gd name="T51" fmla="*/ 23 h 25"/>
              <a:gd name="T52" fmla="*/ 17 w 21"/>
              <a:gd name="T53" fmla="*/ 23 h 25"/>
              <a:gd name="T54" fmla="*/ 17 w 21"/>
              <a:gd name="T55" fmla="*/ 23 h 25"/>
              <a:gd name="T56" fmla="*/ 16 w 21"/>
              <a:gd name="T57" fmla="*/ 23 h 25"/>
              <a:gd name="T58" fmla="*/ 16 w 21"/>
              <a:gd name="T59" fmla="*/ 25 h 25"/>
              <a:gd name="T60" fmla="*/ 16 w 21"/>
              <a:gd name="T61" fmla="*/ 25 h 25"/>
              <a:gd name="T62" fmla="*/ 14 w 21"/>
              <a:gd name="T63" fmla="*/ 25 h 25"/>
              <a:gd name="T64" fmla="*/ 14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8 w 21"/>
              <a:gd name="T71" fmla="*/ 25 h 25"/>
              <a:gd name="T72" fmla="*/ 6 w 21"/>
              <a:gd name="T73" fmla="*/ 23 h 25"/>
              <a:gd name="T74" fmla="*/ 6 w 21"/>
              <a:gd name="T75" fmla="*/ 23 h 25"/>
              <a:gd name="T76" fmla="*/ 4 w 21"/>
              <a:gd name="T77" fmla="*/ 21 h 25"/>
              <a:gd name="T78" fmla="*/ 2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8 h 25"/>
              <a:gd name="T90" fmla="*/ 0 w 21"/>
              <a:gd name="T91" fmla="*/ 6 h 25"/>
              <a:gd name="T92" fmla="*/ 0 w 21"/>
              <a:gd name="T93" fmla="*/ 4 h 25"/>
              <a:gd name="T94" fmla="*/ 2 w 21"/>
              <a:gd name="T95" fmla="*/ 2 h 25"/>
              <a:gd name="T96" fmla="*/ 4 w 21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7" y="8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8" name="Freeform 166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2 h 25"/>
              <a:gd name="T8" fmla="*/ 12 w 21"/>
              <a:gd name="T9" fmla="*/ 2 h 25"/>
              <a:gd name="T10" fmla="*/ 14 w 21"/>
              <a:gd name="T11" fmla="*/ 2 h 25"/>
              <a:gd name="T12" fmla="*/ 14 w 21"/>
              <a:gd name="T13" fmla="*/ 4 h 25"/>
              <a:gd name="T14" fmla="*/ 16 w 21"/>
              <a:gd name="T15" fmla="*/ 4 h 25"/>
              <a:gd name="T16" fmla="*/ 16 w 21"/>
              <a:gd name="T17" fmla="*/ 6 h 25"/>
              <a:gd name="T18" fmla="*/ 17 w 21"/>
              <a:gd name="T19" fmla="*/ 8 h 25"/>
              <a:gd name="T20" fmla="*/ 19 w 21"/>
              <a:gd name="T21" fmla="*/ 9 h 25"/>
              <a:gd name="T22" fmla="*/ 19 w 21"/>
              <a:gd name="T23" fmla="*/ 11 h 25"/>
              <a:gd name="T24" fmla="*/ 19 w 21"/>
              <a:gd name="T25" fmla="*/ 13 h 25"/>
              <a:gd name="T26" fmla="*/ 19 w 21"/>
              <a:gd name="T27" fmla="*/ 15 h 25"/>
              <a:gd name="T28" fmla="*/ 21 w 21"/>
              <a:gd name="T29" fmla="*/ 17 h 25"/>
              <a:gd name="T30" fmla="*/ 19 w 21"/>
              <a:gd name="T31" fmla="*/ 17 h 25"/>
              <a:gd name="T32" fmla="*/ 19 w 21"/>
              <a:gd name="T33" fmla="*/ 19 h 25"/>
              <a:gd name="T34" fmla="*/ 19 w 21"/>
              <a:gd name="T35" fmla="*/ 21 h 25"/>
              <a:gd name="T36" fmla="*/ 17 w 21"/>
              <a:gd name="T37" fmla="*/ 23 h 25"/>
              <a:gd name="T38" fmla="*/ 16 w 21"/>
              <a:gd name="T39" fmla="*/ 23 h 25"/>
              <a:gd name="T40" fmla="*/ 16 w 21"/>
              <a:gd name="T41" fmla="*/ 25 h 25"/>
              <a:gd name="T42" fmla="*/ 14 w 21"/>
              <a:gd name="T43" fmla="*/ 25 h 25"/>
              <a:gd name="T44" fmla="*/ 12 w 21"/>
              <a:gd name="T45" fmla="*/ 25 h 25"/>
              <a:gd name="T46" fmla="*/ 10 w 21"/>
              <a:gd name="T47" fmla="*/ 25 h 25"/>
              <a:gd name="T48" fmla="*/ 8 w 21"/>
              <a:gd name="T49" fmla="*/ 25 h 25"/>
              <a:gd name="T50" fmla="*/ 6 w 21"/>
              <a:gd name="T51" fmla="*/ 23 h 25"/>
              <a:gd name="T52" fmla="*/ 4 w 21"/>
              <a:gd name="T53" fmla="*/ 21 h 25"/>
              <a:gd name="T54" fmla="*/ 2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8 h 25"/>
              <a:gd name="T66" fmla="*/ 0 w 21"/>
              <a:gd name="T67" fmla="*/ 6 h 25"/>
              <a:gd name="T68" fmla="*/ 0 w 21"/>
              <a:gd name="T69" fmla="*/ 4 h 25"/>
              <a:gd name="T70" fmla="*/ 2 w 21"/>
              <a:gd name="T71" fmla="*/ 2 h 25"/>
              <a:gd name="T72" fmla="*/ 4 w 21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9" name="Freeform 167"/>
          <p:cNvSpPr>
            <a:spLocks/>
          </p:cNvSpPr>
          <p:nvPr/>
        </p:nvSpPr>
        <p:spPr bwMode="auto">
          <a:xfrm>
            <a:off x="4648200" y="5154613"/>
            <a:ext cx="123825" cy="41275"/>
          </a:xfrm>
          <a:custGeom>
            <a:avLst/>
            <a:gdLst>
              <a:gd name="T0" fmla="*/ 0 w 33"/>
              <a:gd name="T1" fmla="*/ 11 h 11"/>
              <a:gd name="T2" fmla="*/ 2 w 33"/>
              <a:gd name="T3" fmla="*/ 11 h 11"/>
              <a:gd name="T4" fmla="*/ 4 w 33"/>
              <a:gd name="T5" fmla="*/ 11 h 11"/>
              <a:gd name="T6" fmla="*/ 6 w 33"/>
              <a:gd name="T7" fmla="*/ 10 h 11"/>
              <a:gd name="T8" fmla="*/ 8 w 33"/>
              <a:gd name="T9" fmla="*/ 10 h 11"/>
              <a:gd name="T10" fmla="*/ 10 w 33"/>
              <a:gd name="T11" fmla="*/ 8 h 11"/>
              <a:gd name="T12" fmla="*/ 11 w 33"/>
              <a:gd name="T13" fmla="*/ 8 h 11"/>
              <a:gd name="T14" fmla="*/ 13 w 33"/>
              <a:gd name="T15" fmla="*/ 8 h 11"/>
              <a:gd name="T16" fmla="*/ 15 w 33"/>
              <a:gd name="T17" fmla="*/ 6 h 11"/>
              <a:gd name="T18" fmla="*/ 17 w 33"/>
              <a:gd name="T19" fmla="*/ 6 h 11"/>
              <a:gd name="T20" fmla="*/ 19 w 33"/>
              <a:gd name="T21" fmla="*/ 4 h 11"/>
              <a:gd name="T22" fmla="*/ 23 w 33"/>
              <a:gd name="T23" fmla="*/ 4 h 11"/>
              <a:gd name="T24" fmla="*/ 25 w 33"/>
              <a:gd name="T25" fmla="*/ 2 h 11"/>
              <a:gd name="T26" fmla="*/ 27 w 33"/>
              <a:gd name="T27" fmla="*/ 2 h 11"/>
              <a:gd name="T28" fmla="*/ 29 w 33"/>
              <a:gd name="T29" fmla="*/ 2 h 11"/>
              <a:gd name="T30" fmla="*/ 31 w 33"/>
              <a:gd name="T31" fmla="*/ 0 h 11"/>
              <a:gd name="T32" fmla="*/ 33 w 33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1">
                <a:moveTo>
                  <a:pt x="0" y="11"/>
                </a:moveTo>
                <a:lnTo>
                  <a:pt x="2" y="11"/>
                </a:lnTo>
                <a:lnTo>
                  <a:pt x="4" y="11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0" name="Freeform 168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0 w 23"/>
              <a:gd name="T9" fmla="*/ 0 h 26"/>
              <a:gd name="T10" fmla="*/ 12 w 23"/>
              <a:gd name="T11" fmla="*/ 0 h 26"/>
              <a:gd name="T12" fmla="*/ 12 w 23"/>
              <a:gd name="T13" fmla="*/ 0 h 26"/>
              <a:gd name="T14" fmla="*/ 14 w 23"/>
              <a:gd name="T15" fmla="*/ 1 h 26"/>
              <a:gd name="T16" fmla="*/ 14 w 23"/>
              <a:gd name="T17" fmla="*/ 1 h 26"/>
              <a:gd name="T18" fmla="*/ 16 w 23"/>
              <a:gd name="T19" fmla="*/ 1 h 26"/>
              <a:gd name="T20" fmla="*/ 16 w 23"/>
              <a:gd name="T21" fmla="*/ 1 h 26"/>
              <a:gd name="T22" fmla="*/ 17 w 23"/>
              <a:gd name="T23" fmla="*/ 3 h 26"/>
              <a:gd name="T24" fmla="*/ 19 w 23"/>
              <a:gd name="T25" fmla="*/ 3 h 26"/>
              <a:gd name="T26" fmla="*/ 19 w 23"/>
              <a:gd name="T27" fmla="*/ 5 h 26"/>
              <a:gd name="T28" fmla="*/ 21 w 23"/>
              <a:gd name="T29" fmla="*/ 5 h 26"/>
              <a:gd name="T30" fmla="*/ 21 w 23"/>
              <a:gd name="T31" fmla="*/ 7 h 26"/>
              <a:gd name="T32" fmla="*/ 23 w 23"/>
              <a:gd name="T33" fmla="*/ 9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7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1 w 23"/>
              <a:gd name="T47" fmla="*/ 24 h 26"/>
              <a:gd name="T48" fmla="*/ 19 w 23"/>
              <a:gd name="T49" fmla="*/ 26 h 26"/>
              <a:gd name="T50" fmla="*/ 17 w 23"/>
              <a:gd name="T51" fmla="*/ 26 h 26"/>
              <a:gd name="T52" fmla="*/ 17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6 h 26"/>
              <a:gd name="T62" fmla="*/ 12 w 23"/>
              <a:gd name="T63" fmla="*/ 26 h 26"/>
              <a:gd name="T64" fmla="*/ 10 w 23"/>
              <a:gd name="T65" fmla="*/ 24 h 26"/>
              <a:gd name="T66" fmla="*/ 10 w 23"/>
              <a:gd name="T67" fmla="*/ 24 h 26"/>
              <a:gd name="T68" fmla="*/ 8 w 23"/>
              <a:gd name="T69" fmla="*/ 24 h 26"/>
              <a:gd name="T70" fmla="*/ 8 w 23"/>
              <a:gd name="T71" fmla="*/ 23 h 26"/>
              <a:gd name="T72" fmla="*/ 6 w 23"/>
              <a:gd name="T73" fmla="*/ 23 h 26"/>
              <a:gd name="T74" fmla="*/ 6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4 w 23"/>
              <a:gd name="T81" fmla="*/ 17 h 26"/>
              <a:gd name="T82" fmla="*/ 2 w 23"/>
              <a:gd name="T83" fmla="*/ 15 h 26"/>
              <a:gd name="T84" fmla="*/ 2 w 23"/>
              <a:gd name="T85" fmla="*/ 13 h 26"/>
              <a:gd name="T86" fmla="*/ 0 w 23"/>
              <a:gd name="T87" fmla="*/ 11 h 26"/>
              <a:gd name="T88" fmla="*/ 0 w 23"/>
              <a:gd name="T89" fmla="*/ 7 h 26"/>
              <a:gd name="T90" fmla="*/ 2 w 23"/>
              <a:gd name="T91" fmla="*/ 5 h 26"/>
              <a:gd name="T92" fmla="*/ 2 w 23"/>
              <a:gd name="T93" fmla="*/ 3 h 26"/>
              <a:gd name="T94" fmla="*/ 4 w 23"/>
              <a:gd name="T95" fmla="*/ 1 h 26"/>
              <a:gd name="T96" fmla="*/ 6 w 23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6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6"/>
                </a:lnTo>
                <a:lnTo>
                  <a:pt x="12" y="26"/>
                </a:lnTo>
                <a:lnTo>
                  <a:pt x="10" y="24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1" name="Freeform 169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1 h 26"/>
              <a:gd name="T12" fmla="*/ 16 w 23"/>
              <a:gd name="T13" fmla="*/ 1 h 26"/>
              <a:gd name="T14" fmla="*/ 17 w 23"/>
              <a:gd name="T15" fmla="*/ 3 h 26"/>
              <a:gd name="T16" fmla="*/ 19 w 23"/>
              <a:gd name="T17" fmla="*/ 3 h 26"/>
              <a:gd name="T18" fmla="*/ 19 w 23"/>
              <a:gd name="T19" fmla="*/ 5 h 26"/>
              <a:gd name="T20" fmla="*/ 21 w 23"/>
              <a:gd name="T21" fmla="*/ 5 h 26"/>
              <a:gd name="T22" fmla="*/ 21 w 23"/>
              <a:gd name="T23" fmla="*/ 7 h 26"/>
              <a:gd name="T24" fmla="*/ 23 w 23"/>
              <a:gd name="T25" fmla="*/ 9 h 26"/>
              <a:gd name="T26" fmla="*/ 23 w 23"/>
              <a:gd name="T27" fmla="*/ 11 h 26"/>
              <a:gd name="T28" fmla="*/ 23 w 23"/>
              <a:gd name="T29" fmla="*/ 13 h 26"/>
              <a:gd name="T30" fmla="*/ 23 w 23"/>
              <a:gd name="T31" fmla="*/ 17 h 26"/>
              <a:gd name="T32" fmla="*/ 23 w 23"/>
              <a:gd name="T33" fmla="*/ 19 h 26"/>
              <a:gd name="T34" fmla="*/ 23 w 23"/>
              <a:gd name="T35" fmla="*/ 21 h 26"/>
              <a:gd name="T36" fmla="*/ 21 w 23"/>
              <a:gd name="T37" fmla="*/ 23 h 26"/>
              <a:gd name="T38" fmla="*/ 21 w 23"/>
              <a:gd name="T39" fmla="*/ 24 h 26"/>
              <a:gd name="T40" fmla="*/ 19 w 23"/>
              <a:gd name="T41" fmla="*/ 26 h 26"/>
              <a:gd name="T42" fmla="*/ 17 w 23"/>
              <a:gd name="T43" fmla="*/ 26 h 26"/>
              <a:gd name="T44" fmla="*/ 16 w 23"/>
              <a:gd name="T45" fmla="*/ 26 h 26"/>
              <a:gd name="T46" fmla="*/ 14 w 23"/>
              <a:gd name="T47" fmla="*/ 26 h 26"/>
              <a:gd name="T48" fmla="*/ 12 w 23"/>
              <a:gd name="T49" fmla="*/ 26 h 26"/>
              <a:gd name="T50" fmla="*/ 10 w 23"/>
              <a:gd name="T51" fmla="*/ 24 h 26"/>
              <a:gd name="T52" fmla="*/ 8 w 23"/>
              <a:gd name="T53" fmla="*/ 24 h 26"/>
              <a:gd name="T54" fmla="*/ 8 w 23"/>
              <a:gd name="T55" fmla="*/ 23 h 26"/>
              <a:gd name="T56" fmla="*/ 6 w 23"/>
              <a:gd name="T57" fmla="*/ 23 h 26"/>
              <a:gd name="T58" fmla="*/ 6 w 23"/>
              <a:gd name="T59" fmla="*/ 21 h 26"/>
              <a:gd name="T60" fmla="*/ 4 w 23"/>
              <a:gd name="T61" fmla="*/ 21 h 26"/>
              <a:gd name="T62" fmla="*/ 4 w 23"/>
              <a:gd name="T63" fmla="*/ 19 h 26"/>
              <a:gd name="T64" fmla="*/ 4 w 23"/>
              <a:gd name="T65" fmla="*/ 17 h 26"/>
              <a:gd name="T66" fmla="*/ 2 w 23"/>
              <a:gd name="T67" fmla="*/ 15 h 26"/>
              <a:gd name="T68" fmla="*/ 2 w 23"/>
              <a:gd name="T69" fmla="*/ 13 h 26"/>
              <a:gd name="T70" fmla="*/ 0 w 23"/>
              <a:gd name="T71" fmla="*/ 11 h 26"/>
              <a:gd name="T72" fmla="*/ 0 w 23"/>
              <a:gd name="T73" fmla="*/ 7 h 26"/>
              <a:gd name="T74" fmla="*/ 2 w 23"/>
              <a:gd name="T75" fmla="*/ 5 h 26"/>
              <a:gd name="T76" fmla="*/ 2 w 23"/>
              <a:gd name="T77" fmla="*/ 3 h 26"/>
              <a:gd name="T78" fmla="*/ 4 w 23"/>
              <a:gd name="T79" fmla="*/ 1 h 26"/>
              <a:gd name="T80" fmla="*/ 6 w 23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2" y="26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2" name="Freeform 170"/>
          <p:cNvSpPr>
            <a:spLocks/>
          </p:cNvSpPr>
          <p:nvPr/>
        </p:nvSpPr>
        <p:spPr bwMode="auto">
          <a:xfrm>
            <a:off x="4602163" y="5192713"/>
            <a:ext cx="117475" cy="42862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7 h 11"/>
              <a:gd name="T10" fmla="*/ 10 w 31"/>
              <a:gd name="T11" fmla="*/ 7 h 11"/>
              <a:gd name="T12" fmla="*/ 12 w 31"/>
              <a:gd name="T13" fmla="*/ 7 h 11"/>
              <a:gd name="T14" fmla="*/ 14 w 31"/>
              <a:gd name="T15" fmla="*/ 5 h 11"/>
              <a:gd name="T16" fmla="*/ 16 w 31"/>
              <a:gd name="T17" fmla="*/ 5 h 11"/>
              <a:gd name="T18" fmla="*/ 18 w 31"/>
              <a:gd name="T19" fmla="*/ 3 h 11"/>
              <a:gd name="T20" fmla="*/ 20 w 31"/>
              <a:gd name="T21" fmla="*/ 3 h 11"/>
              <a:gd name="T22" fmla="*/ 22 w 31"/>
              <a:gd name="T23" fmla="*/ 3 h 11"/>
              <a:gd name="T24" fmla="*/ 23 w 31"/>
              <a:gd name="T25" fmla="*/ 1 h 11"/>
              <a:gd name="T26" fmla="*/ 25 w 31"/>
              <a:gd name="T27" fmla="*/ 1 h 11"/>
              <a:gd name="T28" fmla="*/ 27 w 31"/>
              <a:gd name="T29" fmla="*/ 1 h 11"/>
              <a:gd name="T30" fmla="*/ 29 w 31"/>
              <a:gd name="T31" fmla="*/ 0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10" y="7"/>
                </a:lnTo>
                <a:lnTo>
                  <a:pt x="12" y="7"/>
                </a:lnTo>
                <a:lnTo>
                  <a:pt x="14" y="5"/>
                </a:lnTo>
                <a:lnTo>
                  <a:pt x="16" y="5"/>
                </a:lnTo>
                <a:lnTo>
                  <a:pt x="18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5" y="1"/>
                </a:lnTo>
                <a:lnTo>
                  <a:pt x="27" y="1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3" name="Freeform 171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7 w 21"/>
              <a:gd name="T9" fmla="*/ 0 h 23"/>
              <a:gd name="T10" fmla="*/ 7 w 21"/>
              <a:gd name="T11" fmla="*/ 0 h 23"/>
              <a:gd name="T12" fmla="*/ 9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3 h 23"/>
              <a:gd name="T26" fmla="*/ 15 w 21"/>
              <a:gd name="T27" fmla="*/ 3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21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21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5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3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4" name="Freeform 172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3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21 w 21"/>
              <a:gd name="T27" fmla="*/ 13 h 23"/>
              <a:gd name="T28" fmla="*/ 21 w 21"/>
              <a:gd name="T29" fmla="*/ 15 h 23"/>
              <a:gd name="T30" fmla="*/ 21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9 w 21"/>
              <a:gd name="T47" fmla="*/ 23 h 23"/>
              <a:gd name="T48" fmla="*/ 7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5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3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5" name="Freeform 173"/>
          <p:cNvSpPr>
            <a:spLocks/>
          </p:cNvSpPr>
          <p:nvPr/>
        </p:nvSpPr>
        <p:spPr bwMode="auto">
          <a:xfrm>
            <a:off x="4691063" y="5249863"/>
            <a:ext cx="115887" cy="57150"/>
          </a:xfrm>
          <a:custGeom>
            <a:avLst/>
            <a:gdLst>
              <a:gd name="T0" fmla="*/ 0 w 31"/>
              <a:gd name="T1" fmla="*/ 15 h 15"/>
              <a:gd name="T2" fmla="*/ 2 w 31"/>
              <a:gd name="T3" fmla="*/ 13 h 15"/>
              <a:gd name="T4" fmla="*/ 4 w 31"/>
              <a:gd name="T5" fmla="*/ 13 h 15"/>
              <a:gd name="T6" fmla="*/ 6 w 31"/>
              <a:gd name="T7" fmla="*/ 11 h 15"/>
              <a:gd name="T8" fmla="*/ 8 w 31"/>
              <a:gd name="T9" fmla="*/ 11 h 15"/>
              <a:gd name="T10" fmla="*/ 10 w 31"/>
              <a:gd name="T11" fmla="*/ 9 h 15"/>
              <a:gd name="T12" fmla="*/ 12 w 31"/>
              <a:gd name="T13" fmla="*/ 9 h 15"/>
              <a:gd name="T14" fmla="*/ 14 w 31"/>
              <a:gd name="T15" fmla="*/ 9 h 15"/>
              <a:gd name="T16" fmla="*/ 16 w 31"/>
              <a:gd name="T17" fmla="*/ 8 h 15"/>
              <a:gd name="T18" fmla="*/ 18 w 31"/>
              <a:gd name="T19" fmla="*/ 8 h 15"/>
              <a:gd name="T20" fmla="*/ 20 w 31"/>
              <a:gd name="T21" fmla="*/ 6 h 15"/>
              <a:gd name="T22" fmla="*/ 22 w 31"/>
              <a:gd name="T23" fmla="*/ 6 h 15"/>
              <a:gd name="T24" fmla="*/ 24 w 31"/>
              <a:gd name="T25" fmla="*/ 4 h 15"/>
              <a:gd name="T26" fmla="*/ 25 w 31"/>
              <a:gd name="T27" fmla="*/ 4 h 15"/>
              <a:gd name="T28" fmla="*/ 27 w 31"/>
              <a:gd name="T29" fmla="*/ 2 h 15"/>
              <a:gd name="T30" fmla="*/ 29 w 31"/>
              <a:gd name="T31" fmla="*/ 2 h 15"/>
              <a:gd name="T32" fmla="*/ 31 w 31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9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6" name="Freeform 174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5 w 23"/>
              <a:gd name="T5" fmla="*/ 0 h 25"/>
              <a:gd name="T6" fmla="*/ 7 w 23"/>
              <a:gd name="T7" fmla="*/ 0 h 25"/>
              <a:gd name="T8" fmla="*/ 7 w 23"/>
              <a:gd name="T9" fmla="*/ 0 h 25"/>
              <a:gd name="T10" fmla="*/ 9 w 23"/>
              <a:gd name="T11" fmla="*/ 0 h 25"/>
              <a:gd name="T12" fmla="*/ 11 w 23"/>
              <a:gd name="T13" fmla="*/ 0 h 25"/>
              <a:gd name="T14" fmla="*/ 11 w 23"/>
              <a:gd name="T15" fmla="*/ 0 h 25"/>
              <a:gd name="T16" fmla="*/ 13 w 23"/>
              <a:gd name="T17" fmla="*/ 0 h 25"/>
              <a:gd name="T18" fmla="*/ 13 w 23"/>
              <a:gd name="T19" fmla="*/ 0 h 25"/>
              <a:gd name="T20" fmla="*/ 15 w 23"/>
              <a:gd name="T21" fmla="*/ 2 h 25"/>
              <a:gd name="T22" fmla="*/ 15 w 23"/>
              <a:gd name="T23" fmla="*/ 2 h 25"/>
              <a:gd name="T24" fmla="*/ 17 w 23"/>
              <a:gd name="T25" fmla="*/ 2 h 25"/>
              <a:gd name="T26" fmla="*/ 19 w 23"/>
              <a:gd name="T27" fmla="*/ 4 h 25"/>
              <a:gd name="T28" fmla="*/ 19 w 23"/>
              <a:gd name="T29" fmla="*/ 4 h 25"/>
              <a:gd name="T30" fmla="*/ 21 w 23"/>
              <a:gd name="T31" fmla="*/ 6 h 25"/>
              <a:gd name="T32" fmla="*/ 21 w 23"/>
              <a:gd name="T33" fmla="*/ 8 h 25"/>
              <a:gd name="T34" fmla="*/ 23 w 23"/>
              <a:gd name="T35" fmla="*/ 10 h 25"/>
              <a:gd name="T36" fmla="*/ 23 w 23"/>
              <a:gd name="T37" fmla="*/ 12 h 25"/>
              <a:gd name="T38" fmla="*/ 23 w 23"/>
              <a:gd name="T39" fmla="*/ 16 h 25"/>
              <a:gd name="T40" fmla="*/ 23 w 23"/>
              <a:gd name="T41" fmla="*/ 18 h 25"/>
              <a:gd name="T42" fmla="*/ 23 w 23"/>
              <a:gd name="T43" fmla="*/ 20 h 25"/>
              <a:gd name="T44" fmla="*/ 21 w 23"/>
              <a:gd name="T45" fmla="*/ 21 h 25"/>
              <a:gd name="T46" fmla="*/ 21 w 23"/>
              <a:gd name="T47" fmla="*/ 23 h 25"/>
              <a:gd name="T48" fmla="*/ 19 w 23"/>
              <a:gd name="T49" fmla="*/ 25 h 25"/>
              <a:gd name="T50" fmla="*/ 17 w 23"/>
              <a:gd name="T51" fmla="*/ 25 h 25"/>
              <a:gd name="T52" fmla="*/ 17 w 23"/>
              <a:gd name="T53" fmla="*/ 25 h 25"/>
              <a:gd name="T54" fmla="*/ 15 w 23"/>
              <a:gd name="T55" fmla="*/ 25 h 25"/>
              <a:gd name="T56" fmla="*/ 15 w 23"/>
              <a:gd name="T57" fmla="*/ 25 h 25"/>
              <a:gd name="T58" fmla="*/ 13 w 23"/>
              <a:gd name="T59" fmla="*/ 25 h 25"/>
              <a:gd name="T60" fmla="*/ 13 w 23"/>
              <a:gd name="T61" fmla="*/ 25 h 25"/>
              <a:gd name="T62" fmla="*/ 11 w 23"/>
              <a:gd name="T63" fmla="*/ 25 h 25"/>
              <a:gd name="T64" fmla="*/ 9 w 23"/>
              <a:gd name="T65" fmla="*/ 25 h 25"/>
              <a:gd name="T66" fmla="*/ 9 w 23"/>
              <a:gd name="T67" fmla="*/ 23 h 25"/>
              <a:gd name="T68" fmla="*/ 7 w 23"/>
              <a:gd name="T69" fmla="*/ 23 h 25"/>
              <a:gd name="T70" fmla="*/ 7 w 23"/>
              <a:gd name="T71" fmla="*/ 23 h 25"/>
              <a:gd name="T72" fmla="*/ 5 w 23"/>
              <a:gd name="T73" fmla="*/ 21 h 25"/>
              <a:gd name="T74" fmla="*/ 5 w 23"/>
              <a:gd name="T75" fmla="*/ 21 h 25"/>
              <a:gd name="T76" fmla="*/ 4 w 23"/>
              <a:gd name="T77" fmla="*/ 21 h 25"/>
              <a:gd name="T78" fmla="*/ 4 w 23"/>
              <a:gd name="T79" fmla="*/ 20 h 25"/>
              <a:gd name="T80" fmla="*/ 2 w 23"/>
              <a:gd name="T81" fmla="*/ 18 h 25"/>
              <a:gd name="T82" fmla="*/ 2 w 23"/>
              <a:gd name="T83" fmla="*/ 16 h 25"/>
              <a:gd name="T84" fmla="*/ 0 w 23"/>
              <a:gd name="T85" fmla="*/ 14 h 25"/>
              <a:gd name="T86" fmla="*/ 0 w 23"/>
              <a:gd name="T87" fmla="*/ 10 h 25"/>
              <a:gd name="T88" fmla="*/ 0 w 23"/>
              <a:gd name="T89" fmla="*/ 8 h 25"/>
              <a:gd name="T90" fmla="*/ 0 w 23"/>
              <a:gd name="T91" fmla="*/ 6 h 25"/>
              <a:gd name="T92" fmla="*/ 2 w 23"/>
              <a:gd name="T93" fmla="*/ 4 h 25"/>
              <a:gd name="T94" fmla="*/ 2 w 23"/>
              <a:gd name="T95" fmla="*/ 2 h 25"/>
              <a:gd name="T96" fmla="*/ 4 w 23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7" name="Freeform 175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7 w 23"/>
              <a:gd name="T5" fmla="*/ 0 h 25"/>
              <a:gd name="T6" fmla="*/ 9 w 23"/>
              <a:gd name="T7" fmla="*/ 0 h 25"/>
              <a:gd name="T8" fmla="*/ 11 w 23"/>
              <a:gd name="T9" fmla="*/ 0 h 25"/>
              <a:gd name="T10" fmla="*/ 13 w 23"/>
              <a:gd name="T11" fmla="*/ 0 h 25"/>
              <a:gd name="T12" fmla="*/ 15 w 23"/>
              <a:gd name="T13" fmla="*/ 2 h 25"/>
              <a:gd name="T14" fmla="*/ 17 w 23"/>
              <a:gd name="T15" fmla="*/ 2 h 25"/>
              <a:gd name="T16" fmla="*/ 19 w 23"/>
              <a:gd name="T17" fmla="*/ 4 h 25"/>
              <a:gd name="T18" fmla="*/ 21 w 23"/>
              <a:gd name="T19" fmla="*/ 6 h 25"/>
              <a:gd name="T20" fmla="*/ 21 w 23"/>
              <a:gd name="T21" fmla="*/ 8 h 25"/>
              <a:gd name="T22" fmla="*/ 23 w 23"/>
              <a:gd name="T23" fmla="*/ 10 h 25"/>
              <a:gd name="T24" fmla="*/ 23 w 23"/>
              <a:gd name="T25" fmla="*/ 12 h 25"/>
              <a:gd name="T26" fmla="*/ 23 w 23"/>
              <a:gd name="T27" fmla="*/ 16 h 25"/>
              <a:gd name="T28" fmla="*/ 23 w 23"/>
              <a:gd name="T29" fmla="*/ 18 h 25"/>
              <a:gd name="T30" fmla="*/ 23 w 23"/>
              <a:gd name="T31" fmla="*/ 20 h 25"/>
              <a:gd name="T32" fmla="*/ 21 w 23"/>
              <a:gd name="T33" fmla="*/ 21 h 25"/>
              <a:gd name="T34" fmla="*/ 21 w 23"/>
              <a:gd name="T35" fmla="*/ 23 h 25"/>
              <a:gd name="T36" fmla="*/ 19 w 23"/>
              <a:gd name="T37" fmla="*/ 25 h 25"/>
              <a:gd name="T38" fmla="*/ 17 w 23"/>
              <a:gd name="T39" fmla="*/ 25 h 25"/>
              <a:gd name="T40" fmla="*/ 15 w 23"/>
              <a:gd name="T41" fmla="*/ 25 h 25"/>
              <a:gd name="T42" fmla="*/ 13 w 23"/>
              <a:gd name="T43" fmla="*/ 25 h 25"/>
              <a:gd name="T44" fmla="*/ 11 w 23"/>
              <a:gd name="T45" fmla="*/ 25 h 25"/>
              <a:gd name="T46" fmla="*/ 9 w 23"/>
              <a:gd name="T47" fmla="*/ 25 h 25"/>
              <a:gd name="T48" fmla="*/ 9 w 23"/>
              <a:gd name="T49" fmla="*/ 23 h 25"/>
              <a:gd name="T50" fmla="*/ 7 w 23"/>
              <a:gd name="T51" fmla="*/ 23 h 25"/>
              <a:gd name="T52" fmla="*/ 5 w 23"/>
              <a:gd name="T53" fmla="*/ 21 h 25"/>
              <a:gd name="T54" fmla="*/ 4 w 23"/>
              <a:gd name="T55" fmla="*/ 21 h 25"/>
              <a:gd name="T56" fmla="*/ 4 w 23"/>
              <a:gd name="T57" fmla="*/ 20 h 25"/>
              <a:gd name="T58" fmla="*/ 2 w 23"/>
              <a:gd name="T59" fmla="*/ 18 h 25"/>
              <a:gd name="T60" fmla="*/ 2 w 23"/>
              <a:gd name="T61" fmla="*/ 16 h 25"/>
              <a:gd name="T62" fmla="*/ 0 w 23"/>
              <a:gd name="T63" fmla="*/ 14 h 25"/>
              <a:gd name="T64" fmla="*/ 0 w 23"/>
              <a:gd name="T65" fmla="*/ 10 h 25"/>
              <a:gd name="T66" fmla="*/ 0 w 23"/>
              <a:gd name="T67" fmla="*/ 8 h 25"/>
              <a:gd name="T68" fmla="*/ 0 w 23"/>
              <a:gd name="T69" fmla="*/ 6 h 25"/>
              <a:gd name="T70" fmla="*/ 2 w 23"/>
              <a:gd name="T71" fmla="*/ 4 h 25"/>
              <a:gd name="T72" fmla="*/ 2 w 23"/>
              <a:gd name="T73" fmla="*/ 2 h 25"/>
              <a:gd name="T74" fmla="*/ 4 w 23"/>
              <a:gd name="T7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8" name="Freeform 176"/>
          <p:cNvSpPr>
            <a:spLocks/>
          </p:cNvSpPr>
          <p:nvPr/>
        </p:nvSpPr>
        <p:spPr bwMode="auto">
          <a:xfrm>
            <a:off x="4648200" y="5292725"/>
            <a:ext cx="115888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2 h 14"/>
              <a:gd name="T4" fmla="*/ 4 w 31"/>
              <a:gd name="T5" fmla="*/ 12 h 14"/>
              <a:gd name="T6" fmla="*/ 6 w 31"/>
              <a:gd name="T7" fmla="*/ 10 h 14"/>
              <a:gd name="T8" fmla="*/ 8 w 31"/>
              <a:gd name="T9" fmla="*/ 10 h 14"/>
              <a:gd name="T10" fmla="*/ 10 w 31"/>
              <a:gd name="T11" fmla="*/ 8 h 14"/>
              <a:gd name="T12" fmla="*/ 11 w 31"/>
              <a:gd name="T13" fmla="*/ 8 h 14"/>
              <a:gd name="T14" fmla="*/ 13 w 31"/>
              <a:gd name="T15" fmla="*/ 8 h 14"/>
              <a:gd name="T16" fmla="*/ 15 w 31"/>
              <a:gd name="T17" fmla="*/ 6 h 14"/>
              <a:gd name="T18" fmla="*/ 17 w 31"/>
              <a:gd name="T19" fmla="*/ 6 h 14"/>
              <a:gd name="T20" fmla="*/ 19 w 31"/>
              <a:gd name="T21" fmla="*/ 4 h 14"/>
              <a:gd name="T22" fmla="*/ 21 w 31"/>
              <a:gd name="T23" fmla="*/ 4 h 14"/>
              <a:gd name="T24" fmla="*/ 23 w 31"/>
              <a:gd name="T25" fmla="*/ 2 h 14"/>
              <a:gd name="T26" fmla="*/ 25 w 31"/>
              <a:gd name="T27" fmla="*/ 2 h 14"/>
              <a:gd name="T28" fmla="*/ 27 w 31"/>
              <a:gd name="T29" fmla="*/ 2 h 14"/>
              <a:gd name="T30" fmla="*/ 29 w 31"/>
              <a:gd name="T31" fmla="*/ 0 h 14"/>
              <a:gd name="T32" fmla="*/ 31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9" name="Freeform 177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4 w 21"/>
              <a:gd name="T21" fmla="*/ 2 h 23"/>
              <a:gd name="T22" fmla="*/ 14 w 21"/>
              <a:gd name="T23" fmla="*/ 2 h 23"/>
              <a:gd name="T24" fmla="*/ 16 w 21"/>
              <a:gd name="T25" fmla="*/ 4 h 23"/>
              <a:gd name="T26" fmla="*/ 16 w 21"/>
              <a:gd name="T27" fmla="*/ 4 h 23"/>
              <a:gd name="T28" fmla="*/ 18 w 21"/>
              <a:gd name="T29" fmla="*/ 6 h 23"/>
              <a:gd name="T30" fmla="*/ 18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21 w 21"/>
              <a:gd name="T49" fmla="*/ 20 h 23"/>
              <a:gd name="T50" fmla="*/ 19 w 21"/>
              <a:gd name="T51" fmla="*/ 20 h 23"/>
              <a:gd name="T52" fmla="*/ 19 w 21"/>
              <a:gd name="T53" fmla="*/ 21 h 23"/>
              <a:gd name="T54" fmla="*/ 19 w 21"/>
              <a:gd name="T55" fmla="*/ 21 h 23"/>
              <a:gd name="T56" fmla="*/ 18 w 21"/>
              <a:gd name="T57" fmla="*/ 21 h 23"/>
              <a:gd name="T58" fmla="*/ 18 w 21"/>
              <a:gd name="T59" fmla="*/ 23 h 23"/>
              <a:gd name="T60" fmla="*/ 16 w 21"/>
              <a:gd name="T61" fmla="*/ 23 h 23"/>
              <a:gd name="T62" fmla="*/ 16 w 21"/>
              <a:gd name="T63" fmla="*/ 23 h 23"/>
              <a:gd name="T64" fmla="*/ 16 w 21"/>
              <a:gd name="T65" fmla="*/ 23 h 23"/>
              <a:gd name="T66" fmla="*/ 14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21 h 23"/>
              <a:gd name="T78" fmla="*/ 4 w 21"/>
              <a:gd name="T79" fmla="*/ 20 h 23"/>
              <a:gd name="T80" fmla="*/ 2 w 21"/>
              <a:gd name="T81" fmla="*/ 18 h 23"/>
              <a:gd name="T82" fmla="*/ 0 w 21"/>
              <a:gd name="T83" fmla="*/ 16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6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0" name="Freeform 178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4 h 23"/>
              <a:gd name="T14" fmla="*/ 18 w 21"/>
              <a:gd name="T15" fmla="*/ 6 h 23"/>
              <a:gd name="T16" fmla="*/ 19 w 21"/>
              <a:gd name="T17" fmla="*/ 8 h 23"/>
              <a:gd name="T18" fmla="*/ 19 w 21"/>
              <a:gd name="T19" fmla="*/ 10 h 23"/>
              <a:gd name="T20" fmla="*/ 21 w 21"/>
              <a:gd name="T21" fmla="*/ 10 h 23"/>
              <a:gd name="T22" fmla="*/ 21 w 21"/>
              <a:gd name="T23" fmla="*/ 12 h 23"/>
              <a:gd name="T24" fmla="*/ 21 w 21"/>
              <a:gd name="T25" fmla="*/ 14 h 23"/>
              <a:gd name="T26" fmla="*/ 21 w 21"/>
              <a:gd name="T27" fmla="*/ 16 h 23"/>
              <a:gd name="T28" fmla="*/ 21 w 21"/>
              <a:gd name="T29" fmla="*/ 18 h 23"/>
              <a:gd name="T30" fmla="*/ 21 w 21"/>
              <a:gd name="T31" fmla="*/ 20 h 23"/>
              <a:gd name="T32" fmla="*/ 19 w 21"/>
              <a:gd name="T33" fmla="*/ 20 h 23"/>
              <a:gd name="T34" fmla="*/ 19 w 21"/>
              <a:gd name="T35" fmla="*/ 21 h 23"/>
              <a:gd name="T36" fmla="*/ 18 w 21"/>
              <a:gd name="T37" fmla="*/ 21 h 23"/>
              <a:gd name="T38" fmla="*/ 18 w 21"/>
              <a:gd name="T39" fmla="*/ 23 h 23"/>
              <a:gd name="T40" fmla="*/ 16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0 h 23"/>
              <a:gd name="T54" fmla="*/ 2 w 21"/>
              <a:gd name="T55" fmla="*/ 18 h 23"/>
              <a:gd name="T56" fmla="*/ 0 w 21"/>
              <a:gd name="T57" fmla="*/ 16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  <a:gd name="T70" fmla="*/ 4 w 21"/>
              <a:gd name="T7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1" name="Freeform 179"/>
          <p:cNvSpPr>
            <a:spLocks/>
          </p:cNvSpPr>
          <p:nvPr/>
        </p:nvSpPr>
        <p:spPr bwMode="auto">
          <a:xfrm>
            <a:off x="4749800" y="5345113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5 h 15"/>
              <a:gd name="T4" fmla="*/ 4 w 32"/>
              <a:gd name="T5" fmla="*/ 13 h 15"/>
              <a:gd name="T6" fmla="*/ 6 w 32"/>
              <a:gd name="T7" fmla="*/ 13 h 15"/>
              <a:gd name="T8" fmla="*/ 8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7 w 32"/>
              <a:gd name="T17" fmla="*/ 7 h 15"/>
              <a:gd name="T18" fmla="*/ 19 w 32"/>
              <a:gd name="T19" fmla="*/ 7 h 15"/>
              <a:gd name="T20" fmla="*/ 21 w 32"/>
              <a:gd name="T21" fmla="*/ 6 h 15"/>
              <a:gd name="T22" fmla="*/ 23 w 32"/>
              <a:gd name="T23" fmla="*/ 6 h 15"/>
              <a:gd name="T24" fmla="*/ 25 w 32"/>
              <a:gd name="T25" fmla="*/ 4 h 15"/>
              <a:gd name="T26" fmla="*/ 27 w 32"/>
              <a:gd name="T27" fmla="*/ 4 h 15"/>
              <a:gd name="T28" fmla="*/ 29 w 32"/>
              <a:gd name="T29" fmla="*/ 2 h 15"/>
              <a:gd name="T30" fmla="*/ 31 w 32"/>
              <a:gd name="T31" fmla="*/ 2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7" y="7"/>
                </a:lnTo>
                <a:lnTo>
                  <a:pt x="19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2" name="Freeform 180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4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8 w 23"/>
              <a:gd name="T9" fmla="*/ 0 h 27"/>
              <a:gd name="T10" fmla="*/ 10 w 23"/>
              <a:gd name="T11" fmla="*/ 0 h 27"/>
              <a:gd name="T12" fmla="*/ 10 w 23"/>
              <a:gd name="T13" fmla="*/ 0 h 27"/>
              <a:gd name="T14" fmla="*/ 11 w 23"/>
              <a:gd name="T15" fmla="*/ 0 h 27"/>
              <a:gd name="T16" fmla="*/ 11 w 23"/>
              <a:gd name="T17" fmla="*/ 0 h 27"/>
              <a:gd name="T18" fmla="*/ 13 w 23"/>
              <a:gd name="T19" fmla="*/ 2 h 27"/>
              <a:gd name="T20" fmla="*/ 15 w 23"/>
              <a:gd name="T21" fmla="*/ 2 h 27"/>
              <a:gd name="T22" fmla="*/ 15 w 23"/>
              <a:gd name="T23" fmla="*/ 2 h 27"/>
              <a:gd name="T24" fmla="*/ 17 w 23"/>
              <a:gd name="T25" fmla="*/ 4 h 27"/>
              <a:gd name="T26" fmla="*/ 17 w 23"/>
              <a:gd name="T27" fmla="*/ 4 h 27"/>
              <a:gd name="T28" fmla="*/ 19 w 23"/>
              <a:gd name="T29" fmla="*/ 6 h 27"/>
              <a:gd name="T30" fmla="*/ 19 w 23"/>
              <a:gd name="T31" fmla="*/ 6 h 27"/>
              <a:gd name="T32" fmla="*/ 21 w 23"/>
              <a:gd name="T33" fmla="*/ 8 h 27"/>
              <a:gd name="T34" fmla="*/ 21 w 23"/>
              <a:gd name="T35" fmla="*/ 10 h 27"/>
              <a:gd name="T36" fmla="*/ 23 w 23"/>
              <a:gd name="T37" fmla="*/ 14 h 27"/>
              <a:gd name="T38" fmla="*/ 23 w 23"/>
              <a:gd name="T39" fmla="*/ 16 h 27"/>
              <a:gd name="T40" fmla="*/ 23 w 23"/>
              <a:gd name="T41" fmla="*/ 18 h 27"/>
              <a:gd name="T42" fmla="*/ 23 w 23"/>
              <a:gd name="T43" fmla="*/ 21 h 27"/>
              <a:gd name="T44" fmla="*/ 21 w 23"/>
              <a:gd name="T45" fmla="*/ 23 h 27"/>
              <a:gd name="T46" fmla="*/ 19 w 23"/>
              <a:gd name="T47" fmla="*/ 23 h 27"/>
              <a:gd name="T48" fmla="*/ 19 w 23"/>
              <a:gd name="T49" fmla="*/ 25 h 27"/>
              <a:gd name="T50" fmla="*/ 17 w 23"/>
              <a:gd name="T51" fmla="*/ 25 h 27"/>
              <a:gd name="T52" fmla="*/ 17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5 h 27"/>
              <a:gd name="T62" fmla="*/ 11 w 23"/>
              <a:gd name="T63" fmla="*/ 25 h 27"/>
              <a:gd name="T64" fmla="*/ 10 w 23"/>
              <a:gd name="T65" fmla="*/ 25 h 27"/>
              <a:gd name="T66" fmla="*/ 10 w 23"/>
              <a:gd name="T67" fmla="*/ 25 h 27"/>
              <a:gd name="T68" fmla="*/ 8 w 23"/>
              <a:gd name="T69" fmla="*/ 23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2 h 27"/>
              <a:gd name="T88" fmla="*/ 0 w 23"/>
              <a:gd name="T89" fmla="*/ 8 h 27"/>
              <a:gd name="T90" fmla="*/ 0 w 23"/>
              <a:gd name="T91" fmla="*/ 6 h 27"/>
              <a:gd name="T92" fmla="*/ 0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11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3" name="Freeform 181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4 h 27"/>
              <a:gd name="T24" fmla="*/ 23 w 23"/>
              <a:gd name="T25" fmla="*/ 16 h 27"/>
              <a:gd name="T26" fmla="*/ 23 w 23"/>
              <a:gd name="T27" fmla="*/ 18 h 27"/>
              <a:gd name="T28" fmla="*/ 23 w 23"/>
              <a:gd name="T29" fmla="*/ 21 h 27"/>
              <a:gd name="T30" fmla="*/ 21 w 23"/>
              <a:gd name="T31" fmla="*/ 23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5 h 27"/>
              <a:gd name="T38" fmla="*/ 17 w 23"/>
              <a:gd name="T39" fmla="*/ 27 h 27"/>
              <a:gd name="T40" fmla="*/ 15 w 23"/>
              <a:gd name="T41" fmla="*/ 27 h 27"/>
              <a:gd name="T42" fmla="*/ 13 w 23"/>
              <a:gd name="T43" fmla="*/ 27 h 27"/>
              <a:gd name="T44" fmla="*/ 11 w 23"/>
              <a:gd name="T45" fmla="*/ 25 h 27"/>
              <a:gd name="T46" fmla="*/ 10 w 23"/>
              <a:gd name="T47" fmla="*/ 25 h 27"/>
              <a:gd name="T48" fmla="*/ 8 w 23"/>
              <a:gd name="T49" fmla="*/ 23 h 27"/>
              <a:gd name="T50" fmla="*/ 6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8 h 27"/>
              <a:gd name="T58" fmla="*/ 0 w 23"/>
              <a:gd name="T59" fmla="*/ 16 h 27"/>
              <a:gd name="T60" fmla="*/ 0 w 23"/>
              <a:gd name="T61" fmla="*/ 14 h 27"/>
              <a:gd name="T62" fmla="*/ 0 w 23"/>
              <a:gd name="T63" fmla="*/ 12 h 27"/>
              <a:gd name="T64" fmla="*/ 0 w 23"/>
              <a:gd name="T65" fmla="*/ 8 h 27"/>
              <a:gd name="T66" fmla="*/ 0 w 23"/>
              <a:gd name="T67" fmla="*/ 6 h 27"/>
              <a:gd name="T68" fmla="*/ 0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4" name="Freeform 182"/>
          <p:cNvSpPr>
            <a:spLocks/>
          </p:cNvSpPr>
          <p:nvPr/>
        </p:nvSpPr>
        <p:spPr bwMode="auto">
          <a:xfrm>
            <a:off x="4711700" y="5387975"/>
            <a:ext cx="117475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4 h 14"/>
              <a:gd name="T4" fmla="*/ 4 w 31"/>
              <a:gd name="T5" fmla="*/ 12 h 14"/>
              <a:gd name="T6" fmla="*/ 6 w 31"/>
              <a:gd name="T7" fmla="*/ 10 h 14"/>
              <a:gd name="T8" fmla="*/ 10 w 31"/>
              <a:gd name="T9" fmla="*/ 10 h 14"/>
              <a:gd name="T10" fmla="*/ 12 w 31"/>
              <a:gd name="T11" fmla="*/ 8 h 14"/>
              <a:gd name="T12" fmla="*/ 14 w 31"/>
              <a:gd name="T13" fmla="*/ 8 h 14"/>
              <a:gd name="T14" fmla="*/ 16 w 31"/>
              <a:gd name="T15" fmla="*/ 6 h 14"/>
              <a:gd name="T16" fmla="*/ 18 w 31"/>
              <a:gd name="T17" fmla="*/ 6 h 14"/>
              <a:gd name="T18" fmla="*/ 19 w 31"/>
              <a:gd name="T19" fmla="*/ 4 h 14"/>
              <a:gd name="T20" fmla="*/ 21 w 31"/>
              <a:gd name="T21" fmla="*/ 4 h 14"/>
              <a:gd name="T22" fmla="*/ 23 w 31"/>
              <a:gd name="T23" fmla="*/ 4 h 14"/>
              <a:gd name="T24" fmla="*/ 25 w 31"/>
              <a:gd name="T25" fmla="*/ 2 h 14"/>
              <a:gd name="T26" fmla="*/ 27 w 31"/>
              <a:gd name="T27" fmla="*/ 2 h 14"/>
              <a:gd name="T28" fmla="*/ 29 w 31"/>
              <a:gd name="T29" fmla="*/ 0 h 14"/>
              <a:gd name="T30" fmla="*/ 31 w 31"/>
              <a:gd name="T3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5" name="Freeform 183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3 w 21"/>
              <a:gd name="T5" fmla="*/ 0 h 23"/>
              <a:gd name="T6" fmla="*/ 5 w 21"/>
              <a:gd name="T7" fmla="*/ 0 h 23"/>
              <a:gd name="T8" fmla="*/ 5 w 21"/>
              <a:gd name="T9" fmla="*/ 0 h 23"/>
              <a:gd name="T10" fmla="*/ 7 w 21"/>
              <a:gd name="T11" fmla="*/ 0 h 23"/>
              <a:gd name="T12" fmla="*/ 7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19 w 21"/>
              <a:gd name="T37" fmla="*/ 12 h 23"/>
              <a:gd name="T38" fmla="*/ 21 w 21"/>
              <a:gd name="T39" fmla="*/ 14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20 h 23"/>
              <a:gd name="T48" fmla="*/ 19 w 21"/>
              <a:gd name="T49" fmla="*/ 20 h 23"/>
              <a:gd name="T50" fmla="*/ 19 w 21"/>
              <a:gd name="T51" fmla="*/ 21 h 23"/>
              <a:gd name="T52" fmla="*/ 19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1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21 h 23"/>
              <a:gd name="T78" fmla="*/ 3 w 21"/>
              <a:gd name="T79" fmla="*/ 20 h 23"/>
              <a:gd name="T80" fmla="*/ 1 w 21"/>
              <a:gd name="T81" fmla="*/ 18 h 23"/>
              <a:gd name="T82" fmla="*/ 0 w 21"/>
              <a:gd name="T83" fmla="*/ 16 h 23"/>
              <a:gd name="T84" fmla="*/ 0 w 21"/>
              <a:gd name="T85" fmla="*/ 14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1 w 21"/>
              <a:gd name="T95" fmla="*/ 2 h 23"/>
              <a:gd name="T96" fmla="*/ 1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6" name="Freeform 184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7 w 21"/>
              <a:gd name="T7" fmla="*/ 0 h 23"/>
              <a:gd name="T8" fmla="*/ 9 w 21"/>
              <a:gd name="T9" fmla="*/ 0 h 23"/>
              <a:gd name="T10" fmla="*/ 11 w 21"/>
              <a:gd name="T11" fmla="*/ 0 h 23"/>
              <a:gd name="T12" fmla="*/ 11 w 21"/>
              <a:gd name="T13" fmla="*/ 2 h 23"/>
              <a:gd name="T14" fmla="*/ 13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8 h 23"/>
              <a:gd name="T22" fmla="*/ 19 w 21"/>
              <a:gd name="T23" fmla="*/ 10 h 23"/>
              <a:gd name="T24" fmla="*/ 19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19 w 21"/>
              <a:gd name="T35" fmla="*/ 20 h 23"/>
              <a:gd name="T36" fmla="*/ 19 w 21"/>
              <a:gd name="T37" fmla="*/ 21 h 23"/>
              <a:gd name="T38" fmla="*/ 17 w 21"/>
              <a:gd name="T39" fmla="*/ 21 h 23"/>
              <a:gd name="T40" fmla="*/ 17 w 21"/>
              <a:gd name="T41" fmla="*/ 23 h 23"/>
              <a:gd name="T42" fmla="*/ 15 w 21"/>
              <a:gd name="T43" fmla="*/ 23 h 23"/>
              <a:gd name="T44" fmla="*/ 13 w 21"/>
              <a:gd name="T45" fmla="*/ 23 h 23"/>
              <a:gd name="T46" fmla="*/ 11 w 21"/>
              <a:gd name="T47" fmla="*/ 23 h 23"/>
              <a:gd name="T48" fmla="*/ 9 w 21"/>
              <a:gd name="T49" fmla="*/ 23 h 23"/>
              <a:gd name="T50" fmla="*/ 7 w 21"/>
              <a:gd name="T51" fmla="*/ 23 h 23"/>
              <a:gd name="T52" fmla="*/ 5 w 21"/>
              <a:gd name="T53" fmla="*/ 21 h 23"/>
              <a:gd name="T54" fmla="*/ 3 w 21"/>
              <a:gd name="T55" fmla="*/ 21 h 23"/>
              <a:gd name="T56" fmla="*/ 3 w 21"/>
              <a:gd name="T57" fmla="*/ 20 h 23"/>
              <a:gd name="T58" fmla="*/ 1 w 21"/>
              <a:gd name="T59" fmla="*/ 18 h 23"/>
              <a:gd name="T60" fmla="*/ 0 w 21"/>
              <a:gd name="T61" fmla="*/ 16 h 23"/>
              <a:gd name="T62" fmla="*/ 0 w 21"/>
              <a:gd name="T63" fmla="*/ 14 h 23"/>
              <a:gd name="T64" fmla="*/ 0 w 21"/>
              <a:gd name="T65" fmla="*/ 10 h 23"/>
              <a:gd name="T66" fmla="*/ 0 w 21"/>
              <a:gd name="T67" fmla="*/ 8 h 23"/>
              <a:gd name="T68" fmla="*/ 0 w 21"/>
              <a:gd name="T69" fmla="*/ 6 h 23"/>
              <a:gd name="T70" fmla="*/ 0 w 21"/>
              <a:gd name="T71" fmla="*/ 4 h 23"/>
              <a:gd name="T72" fmla="*/ 1 w 21"/>
              <a:gd name="T73" fmla="*/ 2 h 23"/>
              <a:gd name="T74" fmla="*/ 1 w 21"/>
              <a:gd name="T7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7" name="Freeform 185"/>
          <p:cNvSpPr>
            <a:spLocks/>
          </p:cNvSpPr>
          <p:nvPr/>
        </p:nvSpPr>
        <p:spPr bwMode="auto">
          <a:xfrm>
            <a:off x="4164013" y="4005263"/>
            <a:ext cx="88900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9 h 25"/>
              <a:gd name="T10" fmla="*/ 8 w 23"/>
              <a:gd name="T11" fmla="*/ 17 h 25"/>
              <a:gd name="T12" fmla="*/ 8 w 23"/>
              <a:gd name="T13" fmla="*/ 15 h 25"/>
              <a:gd name="T14" fmla="*/ 10 w 23"/>
              <a:gd name="T15" fmla="*/ 13 h 25"/>
              <a:gd name="T16" fmla="*/ 12 w 23"/>
              <a:gd name="T17" fmla="*/ 13 h 25"/>
              <a:gd name="T18" fmla="*/ 14 w 23"/>
              <a:gd name="T19" fmla="*/ 11 h 25"/>
              <a:gd name="T20" fmla="*/ 16 w 23"/>
              <a:gd name="T21" fmla="*/ 9 h 25"/>
              <a:gd name="T22" fmla="*/ 18 w 23"/>
              <a:gd name="T23" fmla="*/ 7 h 25"/>
              <a:gd name="T24" fmla="*/ 18 w 23"/>
              <a:gd name="T25" fmla="*/ 5 h 25"/>
              <a:gd name="T26" fmla="*/ 20 w 23"/>
              <a:gd name="T27" fmla="*/ 5 h 25"/>
              <a:gd name="T28" fmla="*/ 21 w 23"/>
              <a:gd name="T29" fmla="*/ 4 h 25"/>
              <a:gd name="T30" fmla="*/ 23 w 23"/>
              <a:gd name="T31" fmla="*/ 2 h 25"/>
              <a:gd name="T32" fmla="*/ 23 w 23"/>
              <a:gd name="T3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9"/>
                </a:lnTo>
                <a:lnTo>
                  <a:pt x="8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7"/>
                </a:lnTo>
                <a:lnTo>
                  <a:pt x="18" y="5"/>
                </a:lnTo>
                <a:lnTo>
                  <a:pt x="20" y="5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8" name="Freeform 186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2 w 25"/>
              <a:gd name="T3" fmla="*/ 4 h 25"/>
              <a:gd name="T4" fmla="*/ 4 w 25"/>
              <a:gd name="T5" fmla="*/ 2 h 25"/>
              <a:gd name="T6" fmla="*/ 4 w 25"/>
              <a:gd name="T7" fmla="*/ 2 h 25"/>
              <a:gd name="T8" fmla="*/ 6 w 25"/>
              <a:gd name="T9" fmla="*/ 2 h 25"/>
              <a:gd name="T10" fmla="*/ 6 w 25"/>
              <a:gd name="T11" fmla="*/ 0 h 25"/>
              <a:gd name="T12" fmla="*/ 8 w 25"/>
              <a:gd name="T13" fmla="*/ 0 h 25"/>
              <a:gd name="T14" fmla="*/ 8 w 25"/>
              <a:gd name="T15" fmla="*/ 0 h 25"/>
              <a:gd name="T16" fmla="*/ 9 w 25"/>
              <a:gd name="T17" fmla="*/ 0 h 25"/>
              <a:gd name="T18" fmla="*/ 11 w 25"/>
              <a:gd name="T19" fmla="*/ 0 h 25"/>
              <a:gd name="T20" fmla="*/ 11 w 25"/>
              <a:gd name="T21" fmla="*/ 0 h 25"/>
              <a:gd name="T22" fmla="*/ 13 w 25"/>
              <a:gd name="T23" fmla="*/ 2 h 25"/>
              <a:gd name="T24" fmla="*/ 13 w 25"/>
              <a:gd name="T25" fmla="*/ 2 h 25"/>
              <a:gd name="T26" fmla="*/ 15 w 25"/>
              <a:gd name="T27" fmla="*/ 2 h 25"/>
              <a:gd name="T28" fmla="*/ 17 w 25"/>
              <a:gd name="T29" fmla="*/ 4 h 25"/>
              <a:gd name="T30" fmla="*/ 17 w 25"/>
              <a:gd name="T31" fmla="*/ 4 h 25"/>
              <a:gd name="T32" fmla="*/ 19 w 25"/>
              <a:gd name="T33" fmla="*/ 4 h 25"/>
              <a:gd name="T34" fmla="*/ 21 w 25"/>
              <a:gd name="T35" fmla="*/ 6 h 25"/>
              <a:gd name="T36" fmla="*/ 23 w 25"/>
              <a:gd name="T37" fmla="*/ 10 h 25"/>
              <a:gd name="T38" fmla="*/ 23 w 25"/>
              <a:gd name="T39" fmla="*/ 12 h 25"/>
              <a:gd name="T40" fmla="*/ 25 w 25"/>
              <a:gd name="T41" fmla="*/ 14 h 25"/>
              <a:gd name="T42" fmla="*/ 25 w 25"/>
              <a:gd name="T43" fmla="*/ 16 h 25"/>
              <a:gd name="T44" fmla="*/ 25 w 25"/>
              <a:gd name="T45" fmla="*/ 17 h 25"/>
              <a:gd name="T46" fmla="*/ 25 w 25"/>
              <a:gd name="T47" fmla="*/ 19 h 25"/>
              <a:gd name="T48" fmla="*/ 23 w 25"/>
              <a:gd name="T49" fmla="*/ 21 h 25"/>
              <a:gd name="T50" fmla="*/ 23 w 25"/>
              <a:gd name="T51" fmla="*/ 23 h 25"/>
              <a:gd name="T52" fmla="*/ 21 w 25"/>
              <a:gd name="T53" fmla="*/ 23 h 25"/>
              <a:gd name="T54" fmla="*/ 21 w 25"/>
              <a:gd name="T55" fmla="*/ 23 h 25"/>
              <a:gd name="T56" fmla="*/ 19 w 25"/>
              <a:gd name="T57" fmla="*/ 23 h 25"/>
              <a:gd name="T58" fmla="*/ 19 w 25"/>
              <a:gd name="T59" fmla="*/ 23 h 25"/>
              <a:gd name="T60" fmla="*/ 17 w 25"/>
              <a:gd name="T61" fmla="*/ 23 h 25"/>
              <a:gd name="T62" fmla="*/ 17 w 25"/>
              <a:gd name="T63" fmla="*/ 25 h 25"/>
              <a:gd name="T64" fmla="*/ 15 w 25"/>
              <a:gd name="T65" fmla="*/ 23 h 25"/>
              <a:gd name="T66" fmla="*/ 13 w 25"/>
              <a:gd name="T67" fmla="*/ 23 h 25"/>
              <a:gd name="T68" fmla="*/ 13 w 25"/>
              <a:gd name="T69" fmla="*/ 23 h 25"/>
              <a:gd name="T70" fmla="*/ 11 w 25"/>
              <a:gd name="T71" fmla="*/ 23 h 25"/>
              <a:gd name="T72" fmla="*/ 11 w 25"/>
              <a:gd name="T73" fmla="*/ 23 h 25"/>
              <a:gd name="T74" fmla="*/ 9 w 25"/>
              <a:gd name="T75" fmla="*/ 23 h 25"/>
              <a:gd name="T76" fmla="*/ 8 w 25"/>
              <a:gd name="T77" fmla="*/ 21 h 25"/>
              <a:gd name="T78" fmla="*/ 8 w 25"/>
              <a:gd name="T79" fmla="*/ 21 h 25"/>
              <a:gd name="T80" fmla="*/ 6 w 25"/>
              <a:gd name="T81" fmla="*/ 21 h 25"/>
              <a:gd name="T82" fmla="*/ 4 w 25"/>
              <a:gd name="T83" fmla="*/ 19 h 25"/>
              <a:gd name="T84" fmla="*/ 2 w 25"/>
              <a:gd name="T85" fmla="*/ 16 h 25"/>
              <a:gd name="T86" fmla="*/ 2 w 25"/>
              <a:gd name="T87" fmla="*/ 14 h 25"/>
              <a:gd name="T88" fmla="*/ 0 w 25"/>
              <a:gd name="T89" fmla="*/ 12 h 25"/>
              <a:gd name="T90" fmla="*/ 0 w 25"/>
              <a:gd name="T91" fmla="*/ 10 h 25"/>
              <a:gd name="T92" fmla="*/ 0 w 25"/>
              <a:gd name="T93" fmla="*/ 8 h 25"/>
              <a:gd name="T94" fmla="*/ 0 w 25"/>
              <a:gd name="T95" fmla="*/ 6 h 25"/>
              <a:gd name="T96" fmla="*/ 2 w 25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9" name="Freeform 187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4 w 25"/>
              <a:gd name="T3" fmla="*/ 2 h 25"/>
              <a:gd name="T4" fmla="*/ 6 w 25"/>
              <a:gd name="T5" fmla="*/ 2 h 25"/>
              <a:gd name="T6" fmla="*/ 6 w 25"/>
              <a:gd name="T7" fmla="*/ 0 h 25"/>
              <a:gd name="T8" fmla="*/ 8 w 25"/>
              <a:gd name="T9" fmla="*/ 0 h 25"/>
              <a:gd name="T10" fmla="*/ 9 w 25"/>
              <a:gd name="T11" fmla="*/ 0 h 25"/>
              <a:gd name="T12" fmla="*/ 11 w 25"/>
              <a:gd name="T13" fmla="*/ 0 h 25"/>
              <a:gd name="T14" fmla="*/ 13 w 25"/>
              <a:gd name="T15" fmla="*/ 2 h 25"/>
              <a:gd name="T16" fmla="*/ 15 w 25"/>
              <a:gd name="T17" fmla="*/ 2 h 25"/>
              <a:gd name="T18" fmla="*/ 17 w 25"/>
              <a:gd name="T19" fmla="*/ 4 h 25"/>
              <a:gd name="T20" fmla="*/ 19 w 25"/>
              <a:gd name="T21" fmla="*/ 4 h 25"/>
              <a:gd name="T22" fmla="*/ 21 w 25"/>
              <a:gd name="T23" fmla="*/ 6 h 25"/>
              <a:gd name="T24" fmla="*/ 23 w 25"/>
              <a:gd name="T25" fmla="*/ 10 h 25"/>
              <a:gd name="T26" fmla="*/ 23 w 25"/>
              <a:gd name="T27" fmla="*/ 12 h 25"/>
              <a:gd name="T28" fmla="*/ 25 w 25"/>
              <a:gd name="T29" fmla="*/ 14 h 25"/>
              <a:gd name="T30" fmla="*/ 25 w 25"/>
              <a:gd name="T31" fmla="*/ 16 h 25"/>
              <a:gd name="T32" fmla="*/ 25 w 25"/>
              <a:gd name="T33" fmla="*/ 17 h 25"/>
              <a:gd name="T34" fmla="*/ 25 w 25"/>
              <a:gd name="T35" fmla="*/ 19 h 25"/>
              <a:gd name="T36" fmla="*/ 23 w 25"/>
              <a:gd name="T37" fmla="*/ 21 h 25"/>
              <a:gd name="T38" fmla="*/ 23 w 25"/>
              <a:gd name="T39" fmla="*/ 23 h 25"/>
              <a:gd name="T40" fmla="*/ 21 w 25"/>
              <a:gd name="T41" fmla="*/ 23 h 25"/>
              <a:gd name="T42" fmla="*/ 19 w 25"/>
              <a:gd name="T43" fmla="*/ 23 h 25"/>
              <a:gd name="T44" fmla="*/ 17 w 25"/>
              <a:gd name="T45" fmla="*/ 23 h 25"/>
              <a:gd name="T46" fmla="*/ 17 w 25"/>
              <a:gd name="T47" fmla="*/ 25 h 25"/>
              <a:gd name="T48" fmla="*/ 15 w 25"/>
              <a:gd name="T49" fmla="*/ 23 h 25"/>
              <a:gd name="T50" fmla="*/ 13 w 25"/>
              <a:gd name="T51" fmla="*/ 23 h 25"/>
              <a:gd name="T52" fmla="*/ 11 w 25"/>
              <a:gd name="T53" fmla="*/ 23 h 25"/>
              <a:gd name="T54" fmla="*/ 9 w 25"/>
              <a:gd name="T55" fmla="*/ 23 h 25"/>
              <a:gd name="T56" fmla="*/ 8 w 25"/>
              <a:gd name="T57" fmla="*/ 21 h 25"/>
              <a:gd name="T58" fmla="*/ 6 w 25"/>
              <a:gd name="T59" fmla="*/ 21 h 25"/>
              <a:gd name="T60" fmla="*/ 4 w 25"/>
              <a:gd name="T61" fmla="*/ 19 h 25"/>
              <a:gd name="T62" fmla="*/ 2 w 25"/>
              <a:gd name="T63" fmla="*/ 16 h 25"/>
              <a:gd name="T64" fmla="*/ 2 w 25"/>
              <a:gd name="T65" fmla="*/ 14 h 25"/>
              <a:gd name="T66" fmla="*/ 0 w 25"/>
              <a:gd name="T67" fmla="*/ 12 h 25"/>
              <a:gd name="T68" fmla="*/ 0 w 25"/>
              <a:gd name="T69" fmla="*/ 10 h 25"/>
              <a:gd name="T70" fmla="*/ 0 w 25"/>
              <a:gd name="T71" fmla="*/ 8 h 25"/>
              <a:gd name="T72" fmla="*/ 0 w 25"/>
              <a:gd name="T73" fmla="*/ 6 h 25"/>
              <a:gd name="T74" fmla="*/ 2 w 25"/>
              <a:gd name="T7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0" name="Freeform 188"/>
          <p:cNvSpPr>
            <a:spLocks/>
          </p:cNvSpPr>
          <p:nvPr/>
        </p:nvSpPr>
        <p:spPr bwMode="auto">
          <a:xfrm>
            <a:off x="4138613" y="4056063"/>
            <a:ext cx="87312" cy="88900"/>
          </a:xfrm>
          <a:custGeom>
            <a:avLst/>
            <a:gdLst>
              <a:gd name="T0" fmla="*/ 0 w 23"/>
              <a:gd name="T1" fmla="*/ 23 h 23"/>
              <a:gd name="T2" fmla="*/ 2 w 23"/>
              <a:gd name="T3" fmla="*/ 23 h 23"/>
              <a:gd name="T4" fmla="*/ 2 w 23"/>
              <a:gd name="T5" fmla="*/ 21 h 23"/>
              <a:gd name="T6" fmla="*/ 3 w 23"/>
              <a:gd name="T7" fmla="*/ 19 h 23"/>
              <a:gd name="T8" fmla="*/ 5 w 23"/>
              <a:gd name="T9" fmla="*/ 17 h 23"/>
              <a:gd name="T10" fmla="*/ 7 w 23"/>
              <a:gd name="T11" fmla="*/ 17 h 23"/>
              <a:gd name="T12" fmla="*/ 9 w 23"/>
              <a:gd name="T13" fmla="*/ 16 h 23"/>
              <a:gd name="T14" fmla="*/ 9 w 23"/>
              <a:gd name="T15" fmla="*/ 14 h 23"/>
              <a:gd name="T16" fmla="*/ 11 w 23"/>
              <a:gd name="T17" fmla="*/ 12 h 23"/>
              <a:gd name="T18" fmla="*/ 13 w 23"/>
              <a:gd name="T19" fmla="*/ 10 h 23"/>
              <a:gd name="T20" fmla="*/ 15 w 23"/>
              <a:gd name="T21" fmla="*/ 10 h 23"/>
              <a:gd name="T22" fmla="*/ 17 w 23"/>
              <a:gd name="T23" fmla="*/ 8 h 23"/>
              <a:gd name="T24" fmla="*/ 19 w 23"/>
              <a:gd name="T25" fmla="*/ 6 h 23"/>
              <a:gd name="T26" fmla="*/ 19 w 23"/>
              <a:gd name="T27" fmla="*/ 4 h 23"/>
              <a:gd name="T28" fmla="*/ 21 w 23"/>
              <a:gd name="T29" fmla="*/ 4 h 23"/>
              <a:gd name="T30" fmla="*/ 23 w 23"/>
              <a:gd name="T31" fmla="*/ 2 h 23"/>
              <a:gd name="T32" fmla="*/ 23 w 23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3">
                <a:moveTo>
                  <a:pt x="0" y="23"/>
                </a:moveTo>
                <a:lnTo>
                  <a:pt x="2" y="23"/>
                </a:lnTo>
                <a:lnTo>
                  <a:pt x="2" y="21"/>
                </a:lnTo>
                <a:lnTo>
                  <a:pt x="3" y="19"/>
                </a:lnTo>
                <a:lnTo>
                  <a:pt x="5" y="17"/>
                </a:lnTo>
                <a:lnTo>
                  <a:pt x="7" y="17"/>
                </a:lnTo>
                <a:lnTo>
                  <a:pt x="9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1" name="Freeform 189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2 h 21"/>
              <a:gd name="T4" fmla="*/ 2 w 23"/>
              <a:gd name="T5" fmla="*/ 0 h 21"/>
              <a:gd name="T6" fmla="*/ 4 w 23"/>
              <a:gd name="T7" fmla="*/ 0 h 21"/>
              <a:gd name="T8" fmla="*/ 4 w 23"/>
              <a:gd name="T9" fmla="*/ 0 h 21"/>
              <a:gd name="T10" fmla="*/ 6 w 23"/>
              <a:gd name="T11" fmla="*/ 0 h 21"/>
              <a:gd name="T12" fmla="*/ 6 w 23"/>
              <a:gd name="T13" fmla="*/ 0 h 21"/>
              <a:gd name="T14" fmla="*/ 8 w 23"/>
              <a:gd name="T15" fmla="*/ 0 h 21"/>
              <a:gd name="T16" fmla="*/ 10 w 23"/>
              <a:gd name="T17" fmla="*/ 0 h 21"/>
              <a:gd name="T18" fmla="*/ 10 w 23"/>
              <a:gd name="T19" fmla="*/ 0 h 21"/>
              <a:gd name="T20" fmla="*/ 12 w 23"/>
              <a:gd name="T21" fmla="*/ 0 h 21"/>
              <a:gd name="T22" fmla="*/ 12 w 23"/>
              <a:gd name="T23" fmla="*/ 0 h 21"/>
              <a:gd name="T24" fmla="*/ 13 w 23"/>
              <a:gd name="T25" fmla="*/ 0 h 21"/>
              <a:gd name="T26" fmla="*/ 15 w 23"/>
              <a:gd name="T27" fmla="*/ 0 h 21"/>
              <a:gd name="T28" fmla="*/ 15 w 23"/>
              <a:gd name="T29" fmla="*/ 2 h 21"/>
              <a:gd name="T30" fmla="*/ 17 w 23"/>
              <a:gd name="T31" fmla="*/ 2 h 21"/>
              <a:gd name="T32" fmla="*/ 19 w 23"/>
              <a:gd name="T33" fmla="*/ 4 h 21"/>
              <a:gd name="T34" fmla="*/ 19 w 23"/>
              <a:gd name="T35" fmla="*/ 4 h 21"/>
              <a:gd name="T36" fmla="*/ 21 w 23"/>
              <a:gd name="T37" fmla="*/ 5 h 21"/>
              <a:gd name="T38" fmla="*/ 21 w 23"/>
              <a:gd name="T39" fmla="*/ 5 h 21"/>
              <a:gd name="T40" fmla="*/ 23 w 23"/>
              <a:gd name="T41" fmla="*/ 7 h 21"/>
              <a:gd name="T42" fmla="*/ 23 w 23"/>
              <a:gd name="T43" fmla="*/ 9 h 21"/>
              <a:gd name="T44" fmla="*/ 23 w 23"/>
              <a:gd name="T45" fmla="*/ 9 h 21"/>
              <a:gd name="T46" fmla="*/ 23 w 23"/>
              <a:gd name="T47" fmla="*/ 11 h 21"/>
              <a:gd name="T48" fmla="*/ 23 w 23"/>
              <a:gd name="T49" fmla="*/ 13 h 21"/>
              <a:gd name="T50" fmla="*/ 23 w 23"/>
              <a:gd name="T51" fmla="*/ 13 h 21"/>
              <a:gd name="T52" fmla="*/ 23 w 23"/>
              <a:gd name="T53" fmla="*/ 15 h 21"/>
              <a:gd name="T54" fmla="*/ 23 w 23"/>
              <a:gd name="T55" fmla="*/ 15 h 21"/>
              <a:gd name="T56" fmla="*/ 23 w 23"/>
              <a:gd name="T57" fmla="*/ 17 h 21"/>
              <a:gd name="T58" fmla="*/ 23 w 23"/>
              <a:gd name="T59" fmla="*/ 17 h 21"/>
              <a:gd name="T60" fmla="*/ 23 w 23"/>
              <a:gd name="T61" fmla="*/ 19 h 21"/>
              <a:gd name="T62" fmla="*/ 21 w 23"/>
              <a:gd name="T63" fmla="*/ 19 h 21"/>
              <a:gd name="T64" fmla="*/ 21 w 23"/>
              <a:gd name="T65" fmla="*/ 19 h 21"/>
              <a:gd name="T66" fmla="*/ 19 w 23"/>
              <a:gd name="T67" fmla="*/ 21 h 21"/>
              <a:gd name="T68" fmla="*/ 17 w 23"/>
              <a:gd name="T69" fmla="*/ 21 h 21"/>
              <a:gd name="T70" fmla="*/ 15 w 23"/>
              <a:gd name="T71" fmla="*/ 21 h 21"/>
              <a:gd name="T72" fmla="*/ 13 w 23"/>
              <a:gd name="T73" fmla="*/ 21 h 21"/>
              <a:gd name="T74" fmla="*/ 12 w 23"/>
              <a:gd name="T75" fmla="*/ 21 h 21"/>
              <a:gd name="T76" fmla="*/ 10 w 23"/>
              <a:gd name="T77" fmla="*/ 21 h 21"/>
              <a:gd name="T78" fmla="*/ 8 w 23"/>
              <a:gd name="T79" fmla="*/ 19 h 21"/>
              <a:gd name="T80" fmla="*/ 6 w 23"/>
              <a:gd name="T81" fmla="*/ 17 h 21"/>
              <a:gd name="T82" fmla="*/ 4 w 23"/>
              <a:gd name="T83" fmla="*/ 15 h 21"/>
              <a:gd name="T84" fmla="*/ 2 w 23"/>
              <a:gd name="T85" fmla="*/ 13 h 21"/>
              <a:gd name="T86" fmla="*/ 2 w 23"/>
              <a:gd name="T87" fmla="*/ 11 h 21"/>
              <a:gd name="T88" fmla="*/ 0 w 23"/>
              <a:gd name="T89" fmla="*/ 9 h 21"/>
              <a:gd name="T90" fmla="*/ 0 w 23"/>
              <a:gd name="T91" fmla="*/ 7 h 21"/>
              <a:gd name="T92" fmla="*/ 0 w 23"/>
              <a:gd name="T93" fmla="*/ 5 h 21"/>
              <a:gd name="T94" fmla="*/ 0 w 23"/>
              <a:gd name="T95" fmla="*/ 4 h 21"/>
              <a:gd name="T96" fmla="*/ 2 w 23"/>
              <a:gd name="T97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5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3"/>
                </a:lnTo>
                <a:lnTo>
                  <a:pt x="23" y="15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2" name="Freeform 190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0 h 21"/>
              <a:gd name="T4" fmla="*/ 4 w 23"/>
              <a:gd name="T5" fmla="*/ 0 h 21"/>
              <a:gd name="T6" fmla="*/ 6 w 23"/>
              <a:gd name="T7" fmla="*/ 0 h 21"/>
              <a:gd name="T8" fmla="*/ 8 w 23"/>
              <a:gd name="T9" fmla="*/ 0 h 21"/>
              <a:gd name="T10" fmla="*/ 10 w 23"/>
              <a:gd name="T11" fmla="*/ 0 h 21"/>
              <a:gd name="T12" fmla="*/ 12 w 23"/>
              <a:gd name="T13" fmla="*/ 0 h 21"/>
              <a:gd name="T14" fmla="*/ 13 w 23"/>
              <a:gd name="T15" fmla="*/ 0 h 21"/>
              <a:gd name="T16" fmla="*/ 15 w 23"/>
              <a:gd name="T17" fmla="*/ 0 h 21"/>
              <a:gd name="T18" fmla="*/ 15 w 23"/>
              <a:gd name="T19" fmla="*/ 2 h 21"/>
              <a:gd name="T20" fmla="*/ 17 w 23"/>
              <a:gd name="T21" fmla="*/ 2 h 21"/>
              <a:gd name="T22" fmla="*/ 19 w 23"/>
              <a:gd name="T23" fmla="*/ 4 h 21"/>
              <a:gd name="T24" fmla="*/ 21 w 23"/>
              <a:gd name="T25" fmla="*/ 5 h 21"/>
              <a:gd name="T26" fmla="*/ 23 w 23"/>
              <a:gd name="T27" fmla="*/ 7 h 21"/>
              <a:gd name="T28" fmla="*/ 23 w 23"/>
              <a:gd name="T29" fmla="*/ 9 h 21"/>
              <a:gd name="T30" fmla="*/ 23 w 23"/>
              <a:gd name="T31" fmla="*/ 11 h 21"/>
              <a:gd name="T32" fmla="*/ 23 w 23"/>
              <a:gd name="T33" fmla="*/ 13 h 21"/>
              <a:gd name="T34" fmla="*/ 23 w 23"/>
              <a:gd name="T35" fmla="*/ 15 h 21"/>
              <a:gd name="T36" fmla="*/ 23 w 23"/>
              <a:gd name="T37" fmla="*/ 17 h 21"/>
              <a:gd name="T38" fmla="*/ 23 w 23"/>
              <a:gd name="T39" fmla="*/ 19 h 21"/>
              <a:gd name="T40" fmla="*/ 21 w 23"/>
              <a:gd name="T41" fmla="*/ 19 h 21"/>
              <a:gd name="T42" fmla="*/ 19 w 23"/>
              <a:gd name="T43" fmla="*/ 21 h 21"/>
              <a:gd name="T44" fmla="*/ 17 w 23"/>
              <a:gd name="T45" fmla="*/ 21 h 21"/>
              <a:gd name="T46" fmla="*/ 15 w 23"/>
              <a:gd name="T47" fmla="*/ 21 h 21"/>
              <a:gd name="T48" fmla="*/ 13 w 23"/>
              <a:gd name="T49" fmla="*/ 21 h 21"/>
              <a:gd name="T50" fmla="*/ 12 w 23"/>
              <a:gd name="T51" fmla="*/ 21 h 21"/>
              <a:gd name="T52" fmla="*/ 10 w 23"/>
              <a:gd name="T53" fmla="*/ 21 h 21"/>
              <a:gd name="T54" fmla="*/ 8 w 23"/>
              <a:gd name="T55" fmla="*/ 19 h 21"/>
              <a:gd name="T56" fmla="*/ 6 w 23"/>
              <a:gd name="T57" fmla="*/ 17 h 21"/>
              <a:gd name="T58" fmla="*/ 4 w 23"/>
              <a:gd name="T59" fmla="*/ 15 h 21"/>
              <a:gd name="T60" fmla="*/ 2 w 23"/>
              <a:gd name="T61" fmla="*/ 13 h 21"/>
              <a:gd name="T62" fmla="*/ 2 w 23"/>
              <a:gd name="T63" fmla="*/ 11 h 21"/>
              <a:gd name="T64" fmla="*/ 0 w 23"/>
              <a:gd name="T65" fmla="*/ 9 h 21"/>
              <a:gd name="T66" fmla="*/ 0 w 23"/>
              <a:gd name="T67" fmla="*/ 7 h 21"/>
              <a:gd name="T68" fmla="*/ 0 w 23"/>
              <a:gd name="T69" fmla="*/ 5 h 21"/>
              <a:gd name="T70" fmla="*/ 0 w 23"/>
              <a:gd name="T71" fmla="*/ 4 h 21"/>
              <a:gd name="T72" fmla="*/ 2 w 23"/>
              <a:gd name="T73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3" name="Freeform 191"/>
          <p:cNvSpPr>
            <a:spLocks/>
          </p:cNvSpPr>
          <p:nvPr/>
        </p:nvSpPr>
        <p:spPr bwMode="auto">
          <a:xfrm>
            <a:off x="4100513" y="3933825"/>
            <a:ext cx="79375" cy="98425"/>
          </a:xfrm>
          <a:custGeom>
            <a:avLst/>
            <a:gdLst>
              <a:gd name="T0" fmla="*/ 0 w 21"/>
              <a:gd name="T1" fmla="*/ 26 h 26"/>
              <a:gd name="T2" fmla="*/ 2 w 21"/>
              <a:gd name="T3" fmla="*/ 23 h 26"/>
              <a:gd name="T4" fmla="*/ 4 w 21"/>
              <a:gd name="T5" fmla="*/ 19 h 26"/>
              <a:gd name="T6" fmla="*/ 8 w 21"/>
              <a:gd name="T7" fmla="*/ 17 h 26"/>
              <a:gd name="T8" fmla="*/ 10 w 21"/>
              <a:gd name="T9" fmla="*/ 13 h 26"/>
              <a:gd name="T10" fmla="*/ 13 w 21"/>
              <a:gd name="T11" fmla="*/ 9 h 26"/>
              <a:gd name="T12" fmla="*/ 15 w 21"/>
              <a:gd name="T13" fmla="*/ 7 h 26"/>
              <a:gd name="T14" fmla="*/ 19 w 21"/>
              <a:gd name="T15" fmla="*/ 3 h 26"/>
              <a:gd name="T16" fmla="*/ 21 w 21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6">
                <a:moveTo>
                  <a:pt x="0" y="26"/>
                </a:moveTo>
                <a:lnTo>
                  <a:pt x="2" y="23"/>
                </a:lnTo>
                <a:lnTo>
                  <a:pt x="4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7"/>
                </a:lnTo>
                <a:lnTo>
                  <a:pt x="19" y="3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4" name="Freeform 192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9 w 25"/>
              <a:gd name="T9" fmla="*/ 0 h 21"/>
              <a:gd name="T10" fmla="*/ 11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9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3 h 21"/>
              <a:gd name="T28" fmla="*/ 25 w 25"/>
              <a:gd name="T29" fmla="*/ 15 h 21"/>
              <a:gd name="T30" fmla="*/ 25 w 25"/>
              <a:gd name="T31" fmla="*/ 17 h 21"/>
              <a:gd name="T32" fmla="*/ 23 w 25"/>
              <a:gd name="T33" fmla="*/ 19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3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8 h 21"/>
              <a:gd name="T60" fmla="*/ 0 w 25"/>
              <a:gd name="T61" fmla="*/ 6 h 21"/>
              <a:gd name="T62" fmla="*/ 0 w 25"/>
              <a:gd name="T63" fmla="*/ 4 h 21"/>
              <a:gd name="T64" fmla="*/ 2 w 25"/>
              <a:gd name="T65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5" name="Freeform 193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4 w 25"/>
              <a:gd name="T3" fmla="*/ 0 h 21"/>
              <a:gd name="T4" fmla="*/ 5 w 25"/>
              <a:gd name="T5" fmla="*/ 0 h 21"/>
              <a:gd name="T6" fmla="*/ 9 w 25"/>
              <a:gd name="T7" fmla="*/ 0 h 21"/>
              <a:gd name="T8" fmla="*/ 11 w 25"/>
              <a:gd name="T9" fmla="*/ 0 h 21"/>
              <a:gd name="T10" fmla="*/ 13 w 25"/>
              <a:gd name="T11" fmla="*/ 0 h 21"/>
              <a:gd name="T12" fmla="*/ 15 w 25"/>
              <a:gd name="T13" fmla="*/ 2 h 21"/>
              <a:gd name="T14" fmla="*/ 19 w 25"/>
              <a:gd name="T15" fmla="*/ 2 h 21"/>
              <a:gd name="T16" fmla="*/ 21 w 25"/>
              <a:gd name="T17" fmla="*/ 4 h 21"/>
              <a:gd name="T18" fmla="*/ 23 w 25"/>
              <a:gd name="T19" fmla="*/ 6 h 21"/>
              <a:gd name="T20" fmla="*/ 23 w 25"/>
              <a:gd name="T21" fmla="*/ 8 h 21"/>
              <a:gd name="T22" fmla="*/ 25 w 25"/>
              <a:gd name="T23" fmla="*/ 10 h 21"/>
              <a:gd name="T24" fmla="*/ 25 w 25"/>
              <a:gd name="T25" fmla="*/ 13 h 21"/>
              <a:gd name="T26" fmla="*/ 25 w 25"/>
              <a:gd name="T27" fmla="*/ 15 h 21"/>
              <a:gd name="T28" fmla="*/ 25 w 25"/>
              <a:gd name="T29" fmla="*/ 17 h 21"/>
              <a:gd name="T30" fmla="*/ 23 w 25"/>
              <a:gd name="T31" fmla="*/ 19 h 21"/>
              <a:gd name="T32" fmla="*/ 21 w 25"/>
              <a:gd name="T33" fmla="*/ 21 h 21"/>
              <a:gd name="T34" fmla="*/ 19 w 25"/>
              <a:gd name="T35" fmla="*/ 21 h 21"/>
              <a:gd name="T36" fmla="*/ 17 w 25"/>
              <a:gd name="T37" fmla="*/ 21 h 21"/>
              <a:gd name="T38" fmla="*/ 13 w 25"/>
              <a:gd name="T39" fmla="*/ 21 h 21"/>
              <a:gd name="T40" fmla="*/ 11 w 25"/>
              <a:gd name="T41" fmla="*/ 21 h 21"/>
              <a:gd name="T42" fmla="*/ 9 w 25"/>
              <a:gd name="T43" fmla="*/ 19 h 21"/>
              <a:gd name="T44" fmla="*/ 7 w 25"/>
              <a:gd name="T45" fmla="*/ 19 h 21"/>
              <a:gd name="T46" fmla="*/ 5 w 25"/>
              <a:gd name="T47" fmla="*/ 17 h 21"/>
              <a:gd name="T48" fmla="*/ 4 w 25"/>
              <a:gd name="T49" fmla="*/ 15 h 21"/>
              <a:gd name="T50" fmla="*/ 2 w 25"/>
              <a:gd name="T51" fmla="*/ 13 h 21"/>
              <a:gd name="T52" fmla="*/ 0 w 25"/>
              <a:gd name="T53" fmla="*/ 11 h 21"/>
              <a:gd name="T54" fmla="*/ 0 w 25"/>
              <a:gd name="T55" fmla="*/ 8 h 21"/>
              <a:gd name="T56" fmla="*/ 0 w 25"/>
              <a:gd name="T57" fmla="*/ 6 h 21"/>
              <a:gd name="T58" fmla="*/ 0 w 25"/>
              <a:gd name="T59" fmla="*/ 4 h 21"/>
              <a:gd name="T60" fmla="*/ 2 w 25"/>
              <a:gd name="T61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6" name="Freeform 194"/>
          <p:cNvSpPr>
            <a:spLocks/>
          </p:cNvSpPr>
          <p:nvPr/>
        </p:nvSpPr>
        <p:spPr bwMode="auto">
          <a:xfrm>
            <a:off x="4068763" y="3983038"/>
            <a:ext cx="80962" cy="103187"/>
          </a:xfrm>
          <a:custGeom>
            <a:avLst/>
            <a:gdLst>
              <a:gd name="T0" fmla="*/ 0 w 21"/>
              <a:gd name="T1" fmla="*/ 27 h 27"/>
              <a:gd name="T2" fmla="*/ 4 w 21"/>
              <a:gd name="T3" fmla="*/ 23 h 27"/>
              <a:gd name="T4" fmla="*/ 6 w 21"/>
              <a:gd name="T5" fmla="*/ 21 h 27"/>
              <a:gd name="T6" fmla="*/ 8 w 21"/>
              <a:gd name="T7" fmla="*/ 17 h 27"/>
              <a:gd name="T8" fmla="*/ 12 w 21"/>
              <a:gd name="T9" fmla="*/ 13 h 27"/>
              <a:gd name="T10" fmla="*/ 14 w 21"/>
              <a:gd name="T11" fmla="*/ 11 h 27"/>
              <a:gd name="T12" fmla="*/ 18 w 21"/>
              <a:gd name="T13" fmla="*/ 8 h 27"/>
              <a:gd name="T14" fmla="*/ 20 w 21"/>
              <a:gd name="T15" fmla="*/ 4 h 27"/>
              <a:gd name="T16" fmla="*/ 21 w 21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7">
                <a:moveTo>
                  <a:pt x="0" y="27"/>
                </a:moveTo>
                <a:lnTo>
                  <a:pt x="4" y="23"/>
                </a:lnTo>
                <a:lnTo>
                  <a:pt x="6" y="21"/>
                </a:lnTo>
                <a:lnTo>
                  <a:pt x="8" y="17"/>
                </a:lnTo>
                <a:lnTo>
                  <a:pt x="12" y="13"/>
                </a:lnTo>
                <a:lnTo>
                  <a:pt x="14" y="11"/>
                </a:lnTo>
                <a:lnTo>
                  <a:pt x="18" y="8"/>
                </a:lnTo>
                <a:lnTo>
                  <a:pt x="20" y="4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7" name="Freeform 195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8" name="Freeform 196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9" name="Freeform 197"/>
          <p:cNvSpPr>
            <a:spLocks/>
          </p:cNvSpPr>
          <p:nvPr/>
        </p:nvSpPr>
        <p:spPr bwMode="auto">
          <a:xfrm>
            <a:off x="4779963" y="5464175"/>
            <a:ext cx="114300" cy="49213"/>
          </a:xfrm>
          <a:custGeom>
            <a:avLst/>
            <a:gdLst>
              <a:gd name="T0" fmla="*/ 0 w 30"/>
              <a:gd name="T1" fmla="*/ 13 h 13"/>
              <a:gd name="T2" fmla="*/ 1 w 30"/>
              <a:gd name="T3" fmla="*/ 13 h 13"/>
              <a:gd name="T4" fmla="*/ 3 w 30"/>
              <a:gd name="T5" fmla="*/ 11 h 13"/>
              <a:gd name="T6" fmla="*/ 5 w 30"/>
              <a:gd name="T7" fmla="*/ 11 h 13"/>
              <a:gd name="T8" fmla="*/ 7 w 30"/>
              <a:gd name="T9" fmla="*/ 9 h 13"/>
              <a:gd name="T10" fmla="*/ 9 w 30"/>
              <a:gd name="T11" fmla="*/ 9 h 13"/>
              <a:gd name="T12" fmla="*/ 11 w 30"/>
              <a:gd name="T13" fmla="*/ 7 h 13"/>
              <a:gd name="T14" fmla="*/ 13 w 30"/>
              <a:gd name="T15" fmla="*/ 7 h 13"/>
              <a:gd name="T16" fmla="*/ 15 w 30"/>
              <a:gd name="T17" fmla="*/ 5 h 13"/>
              <a:gd name="T18" fmla="*/ 17 w 30"/>
              <a:gd name="T19" fmla="*/ 5 h 13"/>
              <a:gd name="T20" fmla="*/ 19 w 30"/>
              <a:gd name="T21" fmla="*/ 3 h 13"/>
              <a:gd name="T22" fmla="*/ 21 w 30"/>
              <a:gd name="T23" fmla="*/ 3 h 13"/>
              <a:gd name="T24" fmla="*/ 24 w 30"/>
              <a:gd name="T25" fmla="*/ 3 h 13"/>
              <a:gd name="T26" fmla="*/ 26 w 30"/>
              <a:gd name="T27" fmla="*/ 1 h 13"/>
              <a:gd name="T28" fmla="*/ 28 w 30"/>
              <a:gd name="T29" fmla="*/ 1 h 13"/>
              <a:gd name="T30" fmla="*/ 30 w 30"/>
              <a:gd name="T3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" h="13">
                <a:moveTo>
                  <a:pt x="0" y="13"/>
                </a:moveTo>
                <a:lnTo>
                  <a:pt x="1" y="13"/>
                </a:lnTo>
                <a:lnTo>
                  <a:pt x="3" y="11"/>
                </a:lnTo>
                <a:lnTo>
                  <a:pt x="5" y="11"/>
                </a:lnTo>
                <a:lnTo>
                  <a:pt x="7" y="9"/>
                </a:lnTo>
                <a:lnTo>
                  <a:pt x="9" y="9"/>
                </a:lnTo>
                <a:lnTo>
                  <a:pt x="11" y="7"/>
                </a:lnTo>
                <a:lnTo>
                  <a:pt x="13" y="7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4" y="3"/>
                </a:lnTo>
                <a:lnTo>
                  <a:pt x="26" y="1"/>
                </a:lnTo>
                <a:lnTo>
                  <a:pt x="28" y="1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30" name="Freeform 198"/>
          <p:cNvSpPr>
            <a:spLocks/>
          </p:cNvSpPr>
          <p:nvPr/>
        </p:nvSpPr>
        <p:spPr bwMode="auto">
          <a:xfrm>
            <a:off x="4783138" y="5440363"/>
            <a:ext cx="127000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5 h 15"/>
              <a:gd name="T4" fmla="*/ 4 w 33"/>
              <a:gd name="T5" fmla="*/ 13 h 15"/>
              <a:gd name="T6" fmla="*/ 6 w 33"/>
              <a:gd name="T7" fmla="*/ 13 h 15"/>
              <a:gd name="T8" fmla="*/ 8 w 33"/>
              <a:gd name="T9" fmla="*/ 11 h 15"/>
              <a:gd name="T10" fmla="*/ 10 w 33"/>
              <a:gd name="T11" fmla="*/ 11 h 15"/>
              <a:gd name="T12" fmla="*/ 12 w 33"/>
              <a:gd name="T13" fmla="*/ 9 h 15"/>
              <a:gd name="T14" fmla="*/ 16 w 33"/>
              <a:gd name="T15" fmla="*/ 9 h 15"/>
              <a:gd name="T16" fmla="*/ 18 w 33"/>
              <a:gd name="T17" fmla="*/ 7 h 15"/>
              <a:gd name="T18" fmla="*/ 20 w 33"/>
              <a:gd name="T19" fmla="*/ 7 h 15"/>
              <a:gd name="T20" fmla="*/ 22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9"/>
                </a:lnTo>
                <a:lnTo>
                  <a:pt x="16" y="9"/>
                </a:lnTo>
                <a:lnTo>
                  <a:pt x="18" y="7"/>
                </a:lnTo>
                <a:lnTo>
                  <a:pt x="20" y="7"/>
                </a:lnTo>
                <a:lnTo>
                  <a:pt x="22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31" name="Freeform 199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2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19 w 21"/>
              <a:gd name="T49" fmla="*/ 19 h 23"/>
              <a:gd name="T50" fmla="*/ 19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7 w 21"/>
              <a:gd name="T57" fmla="*/ 21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3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19 h 23"/>
              <a:gd name="T78" fmla="*/ 4 w 21"/>
              <a:gd name="T79" fmla="*/ 19 h 23"/>
              <a:gd name="T80" fmla="*/ 2 w 21"/>
              <a:gd name="T81" fmla="*/ 18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32" name="Freeform 200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3 w 21"/>
              <a:gd name="T11" fmla="*/ 2 h 23"/>
              <a:gd name="T12" fmla="*/ 15 w 21"/>
              <a:gd name="T13" fmla="*/ 2 h 23"/>
              <a:gd name="T14" fmla="*/ 15 w 21"/>
              <a:gd name="T15" fmla="*/ 4 h 23"/>
              <a:gd name="T16" fmla="*/ 17 w 21"/>
              <a:gd name="T17" fmla="*/ 6 h 23"/>
              <a:gd name="T18" fmla="*/ 19 w 21"/>
              <a:gd name="T19" fmla="*/ 8 h 23"/>
              <a:gd name="T20" fmla="*/ 19 w 21"/>
              <a:gd name="T21" fmla="*/ 10 h 23"/>
              <a:gd name="T22" fmla="*/ 21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6 w 21"/>
              <a:gd name="T53" fmla="*/ 19 h 23"/>
              <a:gd name="T54" fmla="*/ 4 w 21"/>
              <a:gd name="T55" fmla="*/ 19 h 23"/>
              <a:gd name="T56" fmla="*/ 2 w 21"/>
              <a:gd name="T57" fmla="*/ 18 h 23"/>
              <a:gd name="T58" fmla="*/ 0 w 21"/>
              <a:gd name="T59" fmla="*/ 14 h 23"/>
              <a:gd name="T60" fmla="*/ 0 w 21"/>
              <a:gd name="T61" fmla="*/ 12 h 23"/>
              <a:gd name="T62" fmla="*/ 0 w 21"/>
              <a:gd name="T63" fmla="*/ 10 h 23"/>
              <a:gd name="T64" fmla="*/ 0 w 21"/>
              <a:gd name="T65" fmla="*/ 8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1433" name="Group 201"/>
          <p:cNvGrpSpPr>
            <a:grpSpLocks/>
          </p:cNvGrpSpPr>
          <p:nvPr/>
        </p:nvGrpSpPr>
        <p:grpSpPr bwMode="auto">
          <a:xfrm>
            <a:off x="3589338" y="1978025"/>
            <a:ext cx="3228975" cy="3965575"/>
            <a:chOff x="2803" y="1917"/>
            <a:chExt cx="848" cy="1040"/>
          </a:xfrm>
        </p:grpSpPr>
        <p:sp>
          <p:nvSpPr>
            <p:cNvPr id="351434" name="Freeform 202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5 w 23"/>
                <a:gd name="T5" fmla="*/ 0 h 27"/>
                <a:gd name="T6" fmla="*/ 7 w 23"/>
                <a:gd name="T7" fmla="*/ 0 h 27"/>
                <a:gd name="T8" fmla="*/ 9 w 23"/>
                <a:gd name="T9" fmla="*/ 0 h 27"/>
                <a:gd name="T10" fmla="*/ 9 w 23"/>
                <a:gd name="T11" fmla="*/ 0 h 27"/>
                <a:gd name="T12" fmla="*/ 11 w 23"/>
                <a:gd name="T13" fmla="*/ 0 h 27"/>
                <a:gd name="T14" fmla="*/ 11 w 23"/>
                <a:gd name="T15" fmla="*/ 0 h 27"/>
                <a:gd name="T16" fmla="*/ 13 w 23"/>
                <a:gd name="T17" fmla="*/ 0 h 27"/>
                <a:gd name="T18" fmla="*/ 13 w 23"/>
                <a:gd name="T19" fmla="*/ 2 h 27"/>
                <a:gd name="T20" fmla="*/ 15 w 23"/>
                <a:gd name="T21" fmla="*/ 2 h 27"/>
                <a:gd name="T22" fmla="*/ 17 w 23"/>
                <a:gd name="T23" fmla="*/ 2 h 27"/>
                <a:gd name="T24" fmla="*/ 17 w 23"/>
                <a:gd name="T25" fmla="*/ 4 h 27"/>
                <a:gd name="T26" fmla="*/ 19 w 23"/>
                <a:gd name="T27" fmla="*/ 4 h 27"/>
                <a:gd name="T28" fmla="*/ 19 w 23"/>
                <a:gd name="T29" fmla="*/ 6 h 27"/>
                <a:gd name="T30" fmla="*/ 21 w 23"/>
                <a:gd name="T31" fmla="*/ 6 h 27"/>
                <a:gd name="T32" fmla="*/ 21 w 23"/>
                <a:gd name="T33" fmla="*/ 8 h 27"/>
                <a:gd name="T34" fmla="*/ 23 w 23"/>
                <a:gd name="T35" fmla="*/ 10 h 27"/>
                <a:gd name="T36" fmla="*/ 23 w 23"/>
                <a:gd name="T37" fmla="*/ 14 h 27"/>
                <a:gd name="T38" fmla="*/ 23 w 23"/>
                <a:gd name="T39" fmla="*/ 16 h 27"/>
                <a:gd name="T40" fmla="*/ 23 w 23"/>
                <a:gd name="T41" fmla="*/ 18 h 27"/>
                <a:gd name="T42" fmla="*/ 23 w 23"/>
                <a:gd name="T43" fmla="*/ 21 h 27"/>
                <a:gd name="T44" fmla="*/ 23 w 23"/>
                <a:gd name="T45" fmla="*/ 23 h 27"/>
                <a:gd name="T46" fmla="*/ 21 w 23"/>
                <a:gd name="T47" fmla="*/ 25 h 27"/>
                <a:gd name="T48" fmla="*/ 19 w 23"/>
                <a:gd name="T49" fmla="*/ 25 h 27"/>
                <a:gd name="T50" fmla="*/ 19 w 23"/>
                <a:gd name="T51" fmla="*/ 25 h 27"/>
                <a:gd name="T52" fmla="*/ 17 w 23"/>
                <a:gd name="T53" fmla="*/ 27 h 27"/>
                <a:gd name="T54" fmla="*/ 15 w 23"/>
                <a:gd name="T55" fmla="*/ 27 h 27"/>
                <a:gd name="T56" fmla="*/ 15 w 23"/>
                <a:gd name="T57" fmla="*/ 27 h 27"/>
                <a:gd name="T58" fmla="*/ 13 w 23"/>
                <a:gd name="T59" fmla="*/ 27 h 27"/>
                <a:gd name="T60" fmla="*/ 13 w 23"/>
                <a:gd name="T61" fmla="*/ 25 h 27"/>
                <a:gd name="T62" fmla="*/ 11 w 23"/>
                <a:gd name="T63" fmla="*/ 25 h 27"/>
                <a:gd name="T64" fmla="*/ 11 w 23"/>
                <a:gd name="T65" fmla="*/ 25 h 27"/>
                <a:gd name="T66" fmla="*/ 9 w 23"/>
                <a:gd name="T67" fmla="*/ 25 h 27"/>
                <a:gd name="T68" fmla="*/ 7 w 23"/>
                <a:gd name="T69" fmla="*/ 23 h 27"/>
                <a:gd name="T70" fmla="*/ 7 w 23"/>
                <a:gd name="T71" fmla="*/ 23 h 27"/>
                <a:gd name="T72" fmla="*/ 5 w 23"/>
                <a:gd name="T73" fmla="*/ 23 h 27"/>
                <a:gd name="T74" fmla="*/ 5 w 23"/>
                <a:gd name="T75" fmla="*/ 21 h 27"/>
                <a:gd name="T76" fmla="*/ 3 w 23"/>
                <a:gd name="T77" fmla="*/ 21 h 27"/>
                <a:gd name="T78" fmla="*/ 3 w 23"/>
                <a:gd name="T79" fmla="*/ 19 h 27"/>
                <a:gd name="T80" fmla="*/ 1 w 23"/>
                <a:gd name="T81" fmla="*/ 18 h 27"/>
                <a:gd name="T82" fmla="*/ 1 w 23"/>
                <a:gd name="T83" fmla="*/ 16 h 27"/>
                <a:gd name="T84" fmla="*/ 0 w 23"/>
                <a:gd name="T85" fmla="*/ 14 h 27"/>
                <a:gd name="T86" fmla="*/ 0 w 23"/>
                <a:gd name="T87" fmla="*/ 12 h 27"/>
                <a:gd name="T88" fmla="*/ 0 w 23"/>
                <a:gd name="T89" fmla="*/ 8 h 27"/>
                <a:gd name="T90" fmla="*/ 0 w 23"/>
                <a:gd name="T91" fmla="*/ 6 h 27"/>
                <a:gd name="T92" fmla="*/ 1 w 23"/>
                <a:gd name="T93" fmla="*/ 4 h 27"/>
                <a:gd name="T94" fmla="*/ 1 w 23"/>
                <a:gd name="T95" fmla="*/ 2 h 27"/>
                <a:gd name="T96" fmla="*/ 3 w 23"/>
                <a:gd name="T9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35" name="Freeform 203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7 w 23"/>
                <a:gd name="T5" fmla="*/ 0 h 27"/>
                <a:gd name="T6" fmla="*/ 9 w 23"/>
                <a:gd name="T7" fmla="*/ 0 h 27"/>
                <a:gd name="T8" fmla="*/ 11 w 23"/>
                <a:gd name="T9" fmla="*/ 0 h 27"/>
                <a:gd name="T10" fmla="*/ 13 w 23"/>
                <a:gd name="T11" fmla="*/ 0 h 27"/>
                <a:gd name="T12" fmla="*/ 13 w 23"/>
                <a:gd name="T13" fmla="*/ 2 h 27"/>
                <a:gd name="T14" fmla="*/ 15 w 23"/>
                <a:gd name="T15" fmla="*/ 2 h 27"/>
                <a:gd name="T16" fmla="*/ 17 w 23"/>
                <a:gd name="T17" fmla="*/ 2 h 27"/>
                <a:gd name="T18" fmla="*/ 17 w 23"/>
                <a:gd name="T19" fmla="*/ 4 h 27"/>
                <a:gd name="T20" fmla="*/ 19 w 23"/>
                <a:gd name="T21" fmla="*/ 4 h 27"/>
                <a:gd name="T22" fmla="*/ 19 w 23"/>
                <a:gd name="T23" fmla="*/ 6 h 27"/>
                <a:gd name="T24" fmla="*/ 21 w 23"/>
                <a:gd name="T25" fmla="*/ 6 h 27"/>
                <a:gd name="T26" fmla="*/ 21 w 23"/>
                <a:gd name="T27" fmla="*/ 8 h 27"/>
                <a:gd name="T28" fmla="*/ 23 w 23"/>
                <a:gd name="T29" fmla="*/ 10 h 27"/>
                <a:gd name="T30" fmla="*/ 23 w 23"/>
                <a:gd name="T31" fmla="*/ 14 h 27"/>
                <a:gd name="T32" fmla="*/ 23 w 23"/>
                <a:gd name="T33" fmla="*/ 16 h 27"/>
                <a:gd name="T34" fmla="*/ 23 w 23"/>
                <a:gd name="T35" fmla="*/ 18 h 27"/>
                <a:gd name="T36" fmla="*/ 23 w 23"/>
                <a:gd name="T37" fmla="*/ 21 h 27"/>
                <a:gd name="T38" fmla="*/ 23 w 23"/>
                <a:gd name="T39" fmla="*/ 23 h 27"/>
                <a:gd name="T40" fmla="*/ 21 w 23"/>
                <a:gd name="T41" fmla="*/ 25 h 27"/>
                <a:gd name="T42" fmla="*/ 19 w 23"/>
                <a:gd name="T43" fmla="*/ 25 h 27"/>
                <a:gd name="T44" fmla="*/ 17 w 23"/>
                <a:gd name="T45" fmla="*/ 27 h 27"/>
                <a:gd name="T46" fmla="*/ 15 w 23"/>
                <a:gd name="T47" fmla="*/ 27 h 27"/>
                <a:gd name="T48" fmla="*/ 13 w 23"/>
                <a:gd name="T49" fmla="*/ 27 h 27"/>
                <a:gd name="T50" fmla="*/ 13 w 23"/>
                <a:gd name="T51" fmla="*/ 25 h 27"/>
                <a:gd name="T52" fmla="*/ 11 w 23"/>
                <a:gd name="T53" fmla="*/ 25 h 27"/>
                <a:gd name="T54" fmla="*/ 9 w 23"/>
                <a:gd name="T55" fmla="*/ 25 h 27"/>
                <a:gd name="T56" fmla="*/ 7 w 23"/>
                <a:gd name="T57" fmla="*/ 23 h 27"/>
                <a:gd name="T58" fmla="*/ 5 w 23"/>
                <a:gd name="T59" fmla="*/ 23 h 27"/>
                <a:gd name="T60" fmla="*/ 5 w 23"/>
                <a:gd name="T61" fmla="*/ 21 h 27"/>
                <a:gd name="T62" fmla="*/ 3 w 23"/>
                <a:gd name="T63" fmla="*/ 21 h 27"/>
                <a:gd name="T64" fmla="*/ 3 w 23"/>
                <a:gd name="T65" fmla="*/ 19 h 27"/>
                <a:gd name="T66" fmla="*/ 1 w 23"/>
                <a:gd name="T67" fmla="*/ 18 h 27"/>
                <a:gd name="T68" fmla="*/ 1 w 23"/>
                <a:gd name="T69" fmla="*/ 16 h 27"/>
                <a:gd name="T70" fmla="*/ 0 w 23"/>
                <a:gd name="T71" fmla="*/ 14 h 27"/>
                <a:gd name="T72" fmla="*/ 0 w 23"/>
                <a:gd name="T73" fmla="*/ 12 h 27"/>
                <a:gd name="T74" fmla="*/ 0 w 23"/>
                <a:gd name="T75" fmla="*/ 8 h 27"/>
                <a:gd name="T76" fmla="*/ 0 w 23"/>
                <a:gd name="T77" fmla="*/ 6 h 27"/>
                <a:gd name="T78" fmla="*/ 1 w 23"/>
                <a:gd name="T79" fmla="*/ 4 h 27"/>
                <a:gd name="T80" fmla="*/ 1 w 23"/>
                <a:gd name="T81" fmla="*/ 2 h 27"/>
                <a:gd name="T82" fmla="*/ 3 w 23"/>
                <a:gd name="T8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36" name="Freeform 204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7 w 29"/>
                <a:gd name="T9" fmla="*/ 18 h 23"/>
                <a:gd name="T10" fmla="*/ 25 w 29"/>
                <a:gd name="T11" fmla="*/ 19 h 23"/>
                <a:gd name="T12" fmla="*/ 25 w 29"/>
                <a:gd name="T13" fmla="*/ 19 h 23"/>
                <a:gd name="T14" fmla="*/ 23 w 29"/>
                <a:gd name="T15" fmla="*/ 19 h 23"/>
                <a:gd name="T16" fmla="*/ 23 w 29"/>
                <a:gd name="T17" fmla="*/ 21 h 23"/>
                <a:gd name="T18" fmla="*/ 21 w 29"/>
                <a:gd name="T19" fmla="*/ 21 h 23"/>
                <a:gd name="T20" fmla="*/ 21 w 29"/>
                <a:gd name="T21" fmla="*/ 21 h 23"/>
                <a:gd name="T22" fmla="*/ 19 w 29"/>
                <a:gd name="T23" fmla="*/ 21 h 23"/>
                <a:gd name="T24" fmla="*/ 17 w 29"/>
                <a:gd name="T25" fmla="*/ 23 h 23"/>
                <a:gd name="T26" fmla="*/ 17 w 29"/>
                <a:gd name="T27" fmla="*/ 23 h 23"/>
                <a:gd name="T28" fmla="*/ 15 w 29"/>
                <a:gd name="T29" fmla="*/ 23 h 23"/>
                <a:gd name="T30" fmla="*/ 13 w 29"/>
                <a:gd name="T31" fmla="*/ 23 h 23"/>
                <a:gd name="T32" fmla="*/ 11 w 29"/>
                <a:gd name="T33" fmla="*/ 23 h 23"/>
                <a:gd name="T34" fmla="*/ 9 w 29"/>
                <a:gd name="T35" fmla="*/ 21 h 23"/>
                <a:gd name="T36" fmla="*/ 8 w 29"/>
                <a:gd name="T37" fmla="*/ 21 h 23"/>
                <a:gd name="T38" fmla="*/ 4 w 29"/>
                <a:gd name="T39" fmla="*/ 19 h 23"/>
                <a:gd name="T40" fmla="*/ 4 w 29"/>
                <a:gd name="T41" fmla="*/ 18 h 23"/>
                <a:gd name="T42" fmla="*/ 2 w 29"/>
                <a:gd name="T43" fmla="*/ 16 h 23"/>
                <a:gd name="T44" fmla="*/ 0 w 29"/>
                <a:gd name="T45" fmla="*/ 14 h 23"/>
                <a:gd name="T46" fmla="*/ 0 w 29"/>
                <a:gd name="T47" fmla="*/ 12 h 23"/>
                <a:gd name="T48" fmla="*/ 0 w 29"/>
                <a:gd name="T49" fmla="*/ 10 h 23"/>
                <a:gd name="T50" fmla="*/ 0 w 29"/>
                <a:gd name="T51" fmla="*/ 8 h 23"/>
                <a:gd name="T52" fmla="*/ 0 w 29"/>
                <a:gd name="T53" fmla="*/ 6 h 23"/>
                <a:gd name="T54" fmla="*/ 2 w 29"/>
                <a:gd name="T55" fmla="*/ 6 h 23"/>
                <a:gd name="T56" fmla="*/ 2 w 29"/>
                <a:gd name="T57" fmla="*/ 6 h 23"/>
                <a:gd name="T58" fmla="*/ 4 w 29"/>
                <a:gd name="T59" fmla="*/ 4 h 23"/>
                <a:gd name="T60" fmla="*/ 4 w 29"/>
                <a:gd name="T61" fmla="*/ 4 h 23"/>
                <a:gd name="T62" fmla="*/ 6 w 29"/>
                <a:gd name="T63" fmla="*/ 4 h 23"/>
                <a:gd name="T64" fmla="*/ 6 w 29"/>
                <a:gd name="T65" fmla="*/ 2 h 23"/>
                <a:gd name="T66" fmla="*/ 8 w 29"/>
                <a:gd name="T67" fmla="*/ 2 h 23"/>
                <a:gd name="T68" fmla="*/ 8 w 29"/>
                <a:gd name="T69" fmla="*/ 2 h 23"/>
                <a:gd name="T70" fmla="*/ 9 w 29"/>
                <a:gd name="T71" fmla="*/ 2 h 23"/>
                <a:gd name="T72" fmla="*/ 11 w 29"/>
                <a:gd name="T73" fmla="*/ 0 h 23"/>
                <a:gd name="T74" fmla="*/ 11 w 29"/>
                <a:gd name="T75" fmla="*/ 0 h 23"/>
                <a:gd name="T76" fmla="*/ 13 w 29"/>
                <a:gd name="T77" fmla="*/ 0 h 23"/>
                <a:gd name="T78" fmla="*/ 15 w 29"/>
                <a:gd name="T79" fmla="*/ 2 h 23"/>
                <a:gd name="T80" fmla="*/ 17 w 29"/>
                <a:gd name="T81" fmla="*/ 2 h 23"/>
                <a:gd name="T82" fmla="*/ 19 w 29"/>
                <a:gd name="T83" fmla="*/ 2 h 23"/>
                <a:gd name="T84" fmla="*/ 21 w 29"/>
                <a:gd name="T85" fmla="*/ 4 h 23"/>
                <a:gd name="T86" fmla="*/ 23 w 29"/>
                <a:gd name="T87" fmla="*/ 4 h 23"/>
                <a:gd name="T88" fmla="*/ 25 w 29"/>
                <a:gd name="T89" fmla="*/ 6 h 23"/>
                <a:gd name="T90" fmla="*/ 27 w 29"/>
                <a:gd name="T91" fmla="*/ 8 h 23"/>
                <a:gd name="T92" fmla="*/ 29 w 29"/>
                <a:gd name="T93" fmla="*/ 10 h 23"/>
                <a:gd name="T94" fmla="*/ 29 w 29"/>
                <a:gd name="T95" fmla="*/ 12 h 23"/>
                <a:gd name="T96" fmla="*/ 29 w 29"/>
                <a:gd name="T9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37" name="Freeform 205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5 w 29"/>
                <a:gd name="T9" fmla="*/ 19 h 23"/>
                <a:gd name="T10" fmla="*/ 23 w 29"/>
                <a:gd name="T11" fmla="*/ 19 h 23"/>
                <a:gd name="T12" fmla="*/ 23 w 29"/>
                <a:gd name="T13" fmla="*/ 21 h 23"/>
                <a:gd name="T14" fmla="*/ 21 w 29"/>
                <a:gd name="T15" fmla="*/ 21 h 23"/>
                <a:gd name="T16" fmla="*/ 19 w 29"/>
                <a:gd name="T17" fmla="*/ 21 h 23"/>
                <a:gd name="T18" fmla="*/ 17 w 29"/>
                <a:gd name="T19" fmla="*/ 23 h 23"/>
                <a:gd name="T20" fmla="*/ 15 w 29"/>
                <a:gd name="T21" fmla="*/ 23 h 23"/>
                <a:gd name="T22" fmla="*/ 13 w 29"/>
                <a:gd name="T23" fmla="*/ 23 h 23"/>
                <a:gd name="T24" fmla="*/ 11 w 29"/>
                <a:gd name="T25" fmla="*/ 23 h 23"/>
                <a:gd name="T26" fmla="*/ 9 w 29"/>
                <a:gd name="T27" fmla="*/ 21 h 23"/>
                <a:gd name="T28" fmla="*/ 8 w 29"/>
                <a:gd name="T29" fmla="*/ 21 h 23"/>
                <a:gd name="T30" fmla="*/ 4 w 29"/>
                <a:gd name="T31" fmla="*/ 19 h 23"/>
                <a:gd name="T32" fmla="*/ 4 w 29"/>
                <a:gd name="T33" fmla="*/ 18 h 23"/>
                <a:gd name="T34" fmla="*/ 2 w 29"/>
                <a:gd name="T35" fmla="*/ 16 h 23"/>
                <a:gd name="T36" fmla="*/ 0 w 29"/>
                <a:gd name="T37" fmla="*/ 14 h 23"/>
                <a:gd name="T38" fmla="*/ 0 w 29"/>
                <a:gd name="T39" fmla="*/ 12 h 23"/>
                <a:gd name="T40" fmla="*/ 0 w 29"/>
                <a:gd name="T41" fmla="*/ 10 h 23"/>
                <a:gd name="T42" fmla="*/ 0 w 29"/>
                <a:gd name="T43" fmla="*/ 8 h 23"/>
                <a:gd name="T44" fmla="*/ 0 w 29"/>
                <a:gd name="T45" fmla="*/ 6 h 23"/>
                <a:gd name="T46" fmla="*/ 2 w 29"/>
                <a:gd name="T47" fmla="*/ 6 h 23"/>
                <a:gd name="T48" fmla="*/ 4 w 29"/>
                <a:gd name="T49" fmla="*/ 4 h 23"/>
                <a:gd name="T50" fmla="*/ 6 w 29"/>
                <a:gd name="T51" fmla="*/ 4 h 23"/>
                <a:gd name="T52" fmla="*/ 6 w 29"/>
                <a:gd name="T53" fmla="*/ 2 h 23"/>
                <a:gd name="T54" fmla="*/ 8 w 29"/>
                <a:gd name="T55" fmla="*/ 2 h 23"/>
                <a:gd name="T56" fmla="*/ 9 w 29"/>
                <a:gd name="T57" fmla="*/ 2 h 23"/>
                <a:gd name="T58" fmla="*/ 11 w 29"/>
                <a:gd name="T59" fmla="*/ 0 h 23"/>
                <a:gd name="T60" fmla="*/ 13 w 29"/>
                <a:gd name="T61" fmla="*/ 0 h 23"/>
                <a:gd name="T62" fmla="*/ 15 w 29"/>
                <a:gd name="T63" fmla="*/ 2 h 23"/>
                <a:gd name="T64" fmla="*/ 17 w 29"/>
                <a:gd name="T65" fmla="*/ 2 h 23"/>
                <a:gd name="T66" fmla="*/ 19 w 29"/>
                <a:gd name="T67" fmla="*/ 2 h 23"/>
                <a:gd name="T68" fmla="*/ 21 w 29"/>
                <a:gd name="T69" fmla="*/ 4 h 23"/>
                <a:gd name="T70" fmla="*/ 23 w 29"/>
                <a:gd name="T71" fmla="*/ 4 h 23"/>
                <a:gd name="T72" fmla="*/ 25 w 29"/>
                <a:gd name="T73" fmla="*/ 6 h 23"/>
                <a:gd name="T74" fmla="*/ 27 w 29"/>
                <a:gd name="T75" fmla="*/ 8 h 23"/>
                <a:gd name="T76" fmla="*/ 29 w 29"/>
                <a:gd name="T77" fmla="*/ 10 h 23"/>
                <a:gd name="T78" fmla="*/ 29 w 29"/>
                <a:gd name="T79" fmla="*/ 12 h 23"/>
                <a:gd name="T80" fmla="*/ 29 w 29"/>
                <a:gd name="T81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38" name="Freeform 206"/>
            <p:cNvSpPr>
              <a:spLocks/>
            </p:cNvSpPr>
            <p:nvPr/>
          </p:nvSpPr>
          <p:spPr bwMode="auto">
            <a:xfrm>
              <a:off x="3131" y="2854"/>
              <a:ext cx="29" cy="19"/>
            </a:xfrm>
            <a:custGeom>
              <a:avLst/>
              <a:gdLst>
                <a:gd name="T0" fmla="*/ 0 w 29"/>
                <a:gd name="T1" fmla="*/ 19 h 19"/>
                <a:gd name="T2" fmla="*/ 2 w 29"/>
                <a:gd name="T3" fmla="*/ 17 h 19"/>
                <a:gd name="T4" fmla="*/ 4 w 29"/>
                <a:gd name="T5" fmla="*/ 15 h 19"/>
                <a:gd name="T6" fmla="*/ 6 w 29"/>
                <a:gd name="T7" fmla="*/ 15 h 19"/>
                <a:gd name="T8" fmla="*/ 8 w 29"/>
                <a:gd name="T9" fmla="*/ 13 h 19"/>
                <a:gd name="T10" fmla="*/ 9 w 29"/>
                <a:gd name="T11" fmla="*/ 11 h 19"/>
                <a:gd name="T12" fmla="*/ 11 w 29"/>
                <a:gd name="T13" fmla="*/ 11 h 19"/>
                <a:gd name="T14" fmla="*/ 13 w 29"/>
                <a:gd name="T15" fmla="*/ 9 h 19"/>
                <a:gd name="T16" fmla="*/ 15 w 29"/>
                <a:gd name="T17" fmla="*/ 9 h 19"/>
                <a:gd name="T18" fmla="*/ 17 w 29"/>
                <a:gd name="T19" fmla="*/ 7 h 19"/>
                <a:gd name="T20" fmla="*/ 19 w 29"/>
                <a:gd name="T21" fmla="*/ 5 h 19"/>
                <a:gd name="T22" fmla="*/ 21 w 29"/>
                <a:gd name="T23" fmla="*/ 5 h 19"/>
                <a:gd name="T24" fmla="*/ 23 w 29"/>
                <a:gd name="T25" fmla="*/ 3 h 19"/>
                <a:gd name="T26" fmla="*/ 25 w 29"/>
                <a:gd name="T27" fmla="*/ 3 h 19"/>
                <a:gd name="T28" fmla="*/ 27 w 29"/>
                <a:gd name="T29" fmla="*/ 1 h 19"/>
                <a:gd name="T30" fmla="*/ 29 w 29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0" y="19"/>
                  </a:moveTo>
                  <a:lnTo>
                    <a:pt x="2" y="17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7" y="7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7" y="1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39" name="Freeform 207"/>
            <p:cNvSpPr>
              <a:spLocks/>
            </p:cNvSpPr>
            <p:nvPr/>
          </p:nvSpPr>
          <p:spPr bwMode="auto">
            <a:xfrm>
              <a:off x="3139" y="2846"/>
              <a:ext cx="30" cy="17"/>
            </a:xfrm>
            <a:custGeom>
              <a:avLst/>
              <a:gdLst>
                <a:gd name="T0" fmla="*/ 0 w 30"/>
                <a:gd name="T1" fmla="*/ 17 h 17"/>
                <a:gd name="T2" fmla="*/ 1 w 30"/>
                <a:gd name="T3" fmla="*/ 17 h 17"/>
                <a:gd name="T4" fmla="*/ 3 w 30"/>
                <a:gd name="T5" fmla="*/ 15 h 17"/>
                <a:gd name="T6" fmla="*/ 5 w 30"/>
                <a:gd name="T7" fmla="*/ 15 h 17"/>
                <a:gd name="T8" fmla="*/ 7 w 30"/>
                <a:gd name="T9" fmla="*/ 13 h 17"/>
                <a:gd name="T10" fmla="*/ 9 w 30"/>
                <a:gd name="T11" fmla="*/ 13 h 17"/>
                <a:gd name="T12" fmla="*/ 11 w 30"/>
                <a:gd name="T13" fmla="*/ 11 h 17"/>
                <a:gd name="T14" fmla="*/ 13 w 30"/>
                <a:gd name="T15" fmla="*/ 11 h 17"/>
                <a:gd name="T16" fmla="*/ 15 w 30"/>
                <a:gd name="T17" fmla="*/ 9 h 17"/>
                <a:gd name="T18" fmla="*/ 17 w 30"/>
                <a:gd name="T19" fmla="*/ 8 h 17"/>
                <a:gd name="T20" fmla="*/ 19 w 30"/>
                <a:gd name="T21" fmla="*/ 8 h 17"/>
                <a:gd name="T22" fmla="*/ 21 w 30"/>
                <a:gd name="T23" fmla="*/ 6 h 17"/>
                <a:gd name="T24" fmla="*/ 23 w 30"/>
                <a:gd name="T25" fmla="*/ 6 h 17"/>
                <a:gd name="T26" fmla="*/ 24 w 30"/>
                <a:gd name="T27" fmla="*/ 4 h 17"/>
                <a:gd name="T28" fmla="*/ 26 w 30"/>
                <a:gd name="T29" fmla="*/ 4 h 17"/>
                <a:gd name="T30" fmla="*/ 28 w 30"/>
                <a:gd name="T31" fmla="*/ 2 h 17"/>
                <a:gd name="T32" fmla="*/ 30 w 30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17">
                  <a:moveTo>
                    <a:pt x="0" y="17"/>
                  </a:moveTo>
                  <a:lnTo>
                    <a:pt x="1" y="17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9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0" name="Freeform 208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6 w 27"/>
                <a:gd name="T23" fmla="*/ 0 h 27"/>
                <a:gd name="T24" fmla="*/ 8 w 27"/>
                <a:gd name="T25" fmla="*/ 0 h 27"/>
                <a:gd name="T26" fmla="*/ 10 w 27"/>
                <a:gd name="T27" fmla="*/ 0 h 27"/>
                <a:gd name="T28" fmla="*/ 10 w 27"/>
                <a:gd name="T29" fmla="*/ 0 h 27"/>
                <a:gd name="T30" fmla="*/ 12 w 27"/>
                <a:gd name="T31" fmla="*/ 0 h 27"/>
                <a:gd name="T32" fmla="*/ 14 w 27"/>
                <a:gd name="T33" fmla="*/ 0 h 27"/>
                <a:gd name="T34" fmla="*/ 16 w 27"/>
                <a:gd name="T35" fmla="*/ 0 h 27"/>
                <a:gd name="T36" fmla="*/ 16 w 27"/>
                <a:gd name="T37" fmla="*/ 0 h 27"/>
                <a:gd name="T38" fmla="*/ 18 w 27"/>
                <a:gd name="T39" fmla="*/ 2 h 27"/>
                <a:gd name="T40" fmla="*/ 20 w 27"/>
                <a:gd name="T41" fmla="*/ 2 h 27"/>
                <a:gd name="T42" fmla="*/ 20 w 27"/>
                <a:gd name="T43" fmla="*/ 4 h 27"/>
                <a:gd name="T44" fmla="*/ 21 w 27"/>
                <a:gd name="T45" fmla="*/ 4 h 27"/>
                <a:gd name="T46" fmla="*/ 23 w 27"/>
                <a:gd name="T47" fmla="*/ 6 h 27"/>
                <a:gd name="T48" fmla="*/ 23 w 27"/>
                <a:gd name="T49" fmla="*/ 8 h 27"/>
                <a:gd name="T50" fmla="*/ 25 w 27"/>
                <a:gd name="T51" fmla="*/ 10 h 27"/>
                <a:gd name="T52" fmla="*/ 27 w 27"/>
                <a:gd name="T53" fmla="*/ 12 h 27"/>
                <a:gd name="T54" fmla="*/ 27 w 27"/>
                <a:gd name="T55" fmla="*/ 14 h 27"/>
                <a:gd name="T56" fmla="*/ 27 w 27"/>
                <a:gd name="T57" fmla="*/ 16 h 27"/>
                <a:gd name="T58" fmla="*/ 27 w 27"/>
                <a:gd name="T59" fmla="*/ 18 h 27"/>
                <a:gd name="T60" fmla="*/ 27 w 27"/>
                <a:gd name="T61" fmla="*/ 19 h 27"/>
                <a:gd name="T62" fmla="*/ 27 w 27"/>
                <a:gd name="T63" fmla="*/ 21 h 27"/>
                <a:gd name="T64" fmla="*/ 27 w 27"/>
                <a:gd name="T65" fmla="*/ 23 h 27"/>
                <a:gd name="T66" fmla="*/ 25 w 27"/>
                <a:gd name="T67" fmla="*/ 23 h 27"/>
                <a:gd name="T68" fmla="*/ 25 w 27"/>
                <a:gd name="T69" fmla="*/ 25 h 27"/>
                <a:gd name="T70" fmla="*/ 25 w 27"/>
                <a:gd name="T71" fmla="*/ 25 h 27"/>
                <a:gd name="T72" fmla="*/ 23 w 27"/>
                <a:gd name="T73" fmla="*/ 27 h 27"/>
                <a:gd name="T74" fmla="*/ 23 w 27"/>
                <a:gd name="T75" fmla="*/ 27 h 27"/>
                <a:gd name="T76" fmla="*/ 21 w 27"/>
                <a:gd name="T77" fmla="*/ 27 h 27"/>
                <a:gd name="T78" fmla="*/ 21 w 27"/>
                <a:gd name="T79" fmla="*/ 27 h 27"/>
                <a:gd name="T80" fmla="*/ 20 w 27"/>
                <a:gd name="T81" fmla="*/ 27 h 27"/>
                <a:gd name="T82" fmla="*/ 18 w 27"/>
                <a:gd name="T83" fmla="*/ 27 h 27"/>
                <a:gd name="T84" fmla="*/ 16 w 27"/>
                <a:gd name="T85" fmla="*/ 27 h 27"/>
                <a:gd name="T86" fmla="*/ 14 w 27"/>
                <a:gd name="T87" fmla="*/ 27 h 27"/>
                <a:gd name="T88" fmla="*/ 12 w 27"/>
                <a:gd name="T89" fmla="*/ 27 h 27"/>
                <a:gd name="T90" fmla="*/ 10 w 27"/>
                <a:gd name="T91" fmla="*/ 27 h 27"/>
                <a:gd name="T92" fmla="*/ 8 w 27"/>
                <a:gd name="T93" fmla="*/ 25 h 27"/>
                <a:gd name="T94" fmla="*/ 6 w 27"/>
                <a:gd name="T95" fmla="*/ 23 h 27"/>
                <a:gd name="T96" fmla="*/ 4 w 27"/>
                <a:gd name="T9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1" name="Freeform 209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8 w 27"/>
                <a:gd name="T23" fmla="*/ 0 h 27"/>
                <a:gd name="T24" fmla="*/ 10 w 27"/>
                <a:gd name="T25" fmla="*/ 0 h 27"/>
                <a:gd name="T26" fmla="*/ 12 w 27"/>
                <a:gd name="T27" fmla="*/ 0 h 27"/>
                <a:gd name="T28" fmla="*/ 14 w 27"/>
                <a:gd name="T29" fmla="*/ 0 h 27"/>
                <a:gd name="T30" fmla="*/ 16 w 27"/>
                <a:gd name="T31" fmla="*/ 0 h 27"/>
                <a:gd name="T32" fmla="*/ 18 w 27"/>
                <a:gd name="T33" fmla="*/ 2 h 27"/>
                <a:gd name="T34" fmla="*/ 20 w 27"/>
                <a:gd name="T35" fmla="*/ 2 h 27"/>
                <a:gd name="T36" fmla="*/ 20 w 27"/>
                <a:gd name="T37" fmla="*/ 4 h 27"/>
                <a:gd name="T38" fmla="*/ 21 w 27"/>
                <a:gd name="T39" fmla="*/ 4 h 27"/>
                <a:gd name="T40" fmla="*/ 23 w 27"/>
                <a:gd name="T41" fmla="*/ 6 h 27"/>
                <a:gd name="T42" fmla="*/ 23 w 27"/>
                <a:gd name="T43" fmla="*/ 8 h 27"/>
                <a:gd name="T44" fmla="*/ 25 w 27"/>
                <a:gd name="T45" fmla="*/ 10 h 27"/>
                <a:gd name="T46" fmla="*/ 27 w 27"/>
                <a:gd name="T47" fmla="*/ 12 h 27"/>
                <a:gd name="T48" fmla="*/ 27 w 27"/>
                <a:gd name="T49" fmla="*/ 14 h 27"/>
                <a:gd name="T50" fmla="*/ 27 w 27"/>
                <a:gd name="T51" fmla="*/ 16 h 27"/>
                <a:gd name="T52" fmla="*/ 27 w 27"/>
                <a:gd name="T53" fmla="*/ 18 h 27"/>
                <a:gd name="T54" fmla="*/ 27 w 27"/>
                <a:gd name="T55" fmla="*/ 19 h 27"/>
                <a:gd name="T56" fmla="*/ 27 w 27"/>
                <a:gd name="T57" fmla="*/ 21 h 27"/>
                <a:gd name="T58" fmla="*/ 27 w 27"/>
                <a:gd name="T59" fmla="*/ 23 h 27"/>
                <a:gd name="T60" fmla="*/ 25 w 27"/>
                <a:gd name="T61" fmla="*/ 23 h 27"/>
                <a:gd name="T62" fmla="*/ 25 w 27"/>
                <a:gd name="T63" fmla="*/ 25 h 27"/>
                <a:gd name="T64" fmla="*/ 23 w 27"/>
                <a:gd name="T65" fmla="*/ 27 h 27"/>
                <a:gd name="T66" fmla="*/ 21 w 27"/>
                <a:gd name="T67" fmla="*/ 27 h 27"/>
                <a:gd name="T68" fmla="*/ 20 w 27"/>
                <a:gd name="T69" fmla="*/ 27 h 27"/>
                <a:gd name="T70" fmla="*/ 18 w 27"/>
                <a:gd name="T71" fmla="*/ 27 h 27"/>
                <a:gd name="T72" fmla="*/ 16 w 27"/>
                <a:gd name="T73" fmla="*/ 27 h 27"/>
                <a:gd name="T74" fmla="*/ 14 w 27"/>
                <a:gd name="T75" fmla="*/ 27 h 27"/>
                <a:gd name="T76" fmla="*/ 12 w 27"/>
                <a:gd name="T77" fmla="*/ 27 h 27"/>
                <a:gd name="T78" fmla="*/ 10 w 27"/>
                <a:gd name="T79" fmla="*/ 27 h 27"/>
                <a:gd name="T80" fmla="*/ 8 w 27"/>
                <a:gd name="T81" fmla="*/ 25 h 27"/>
                <a:gd name="T82" fmla="*/ 6 w 27"/>
                <a:gd name="T83" fmla="*/ 23 h 27"/>
                <a:gd name="T84" fmla="*/ 4 w 27"/>
                <a:gd name="T85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2" name="Freeform 210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3 w 23"/>
                <a:gd name="T3" fmla="*/ 2 h 25"/>
                <a:gd name="T4" fmla="*/ 15 w 23"/>
                <a:gd name="T5" fmla="*/ 2 h 25"/>
                <a:gd name="T6" fmla="*/ 17 w 23"/>
                <a:gd name="T7" fmla="*/ 2 h 25"/>
                <a:gd name="T8" fmla="*/ 17 w 23"/>
                <a:gd name="T9" fmla="*/ 4 h 25"/>
                <a:gd name="T10" fmla="*/ 19 w 23"/>
                <a:gd name="T11" fmla="*/ 6 h 25"/>
                <a:gd name="T12" fmla="*/ 19 w 23"/>
                <a:gd name="T13" fmla="*/ 6 h 25"/>
                <a:gd name="T14" fmla="*/ 21 w 23"/>
                <a:gd name="T15" fmla="*/ 8 h 25"/>
                <a:gd name="T16" fmla="*/ 21 w 23"/>
                <a:gd name="T17" fmla="*/ 10 h 25"/>
                <a:gd name="T18" fmla="*/ 23 w 23"/>
                <a:gd name="T19" fmla="*/ 12 h 25"/>
                <a:gd name="T20" fmla="*/ 23 w 23"/>
                <a:gd name="T21" fmla="*/ 14 h 25"/>
                <a:gd name="T22" fmla="*/ 23 w 23"/>
                <a:gd name="T23" fmla="*/ 16 h 25"/>
                <a:gd name="T24" fmla="*/ 23 w 23"/>
                <a:gd name="T25" fmla="*/ 18 h 25"/>
                <a:gd name="T26" fmla="*/ 23 w 23"/>
                <a:gd name="T27" fmla="*/ 20 h 25"/>
                <a:gd name="T28" fmla="*/ 21 w 23"/>
                <a:gd name="T29" fmla="*/ 21 h 25"/>
                <a:gd name="T30" fmla="*/ 21 w 23"/>
                <a:gd name="T31" fmla="*/ 23 h 25"/>
                <a:gd name="T32" fmla="*/ 19 w 23"/>
                <a:gd name="T33" fmla="*/ 25 h 25"/>
                <a:gd name="T34" fmla="*/ 17 w 23"/>
                <a:gd name="T35" fmla="*/ 25 h 25"/>
                <a:gd name="T36" fmla="*/ 17 w 23"/>
                <a:gd name="T37" fmla="*/ 25 h 25"/>
                <a:gd name="T38" fmla="*/ 15 w 23"/>
                <a:gd name="T39" fmla="*/ 25 h 25"/>
                <a:gd name="T40" fmla="*/ 15 w 23"/>
                <a:gd name="T41" fmla="*/ 25 h 25"/>
                <a:gd name="T42" fmla="*/ 13 w 23"/>
                <a:gd name="T43" fmla="*/ 25 h 25"/>
                <a:gd name="T44" fmla="*/ 11 w 23"/>
                <a:gd name="T45" fmla="*/ 25 h 25"/>
                <a:gd name="T46" fmla="*/ 11 w 23"/>
                <a:gd name="T47" fmla="*/ 25 h 25"/>
                <a:gd name="T48" fmla="*/ 9 w 23"/>
                <a:gd name="T49" fmla="*/ 23 h 25"/>
                <a:gd name="T50" fmla="*/ 9 w 23"/>
                <a:gd name="T51" fmla="*/ 23 h 25"/>
                <a:gd name="T52" fmla="*/ 7 w 23"/>
                <a:gd name="T53" fmla="*/ 23 h 25"/>
                <a:gd name="T54" fmla="*/ 5 w 23"/>
                <a:gd name="T55" fmla="*/ 23 h 25"/>
                <a:gd name="T56" fmla="*/ 5 w 23"/>
                <a:gd name="T57" fmla="*/ 21 h 25"/>
                <a:gd name="T58" fmla="*/ 4 w 23"/>
                <a:gd name="T59" fmla="*/ 21 h 25"/>
                <a:gd name="T60" fmla="*/ 4 w 23"/>
                <a:gd name="T61" fmla="*/ 20 h 25"/>
                <a:gd name="T62" fmla="*/ 2 w 23"/>
                <a:gd name="T63" fmla="*/ 20 h 25"/>
                <a:gd name="T64" fmla="*/ 2 w 23"/>
                <a:gd name="T65" fmla="*/ 18 h 25"/>
                <a:gd name="T66" fmla="*/ 0 w 23"/>
                <a:gd name="T67" fmla="*/ 16 h 25"/>
                <a:gd name="T68" fmla="*/ 0 w 23"/>
                <a:gd name="T69" fmla="*/ 14 h 25"/>
                <a:gd name="T70" fmla="*/ 0 w 23"/>
                <a:gd name="T71" fmla="*/ 12 h 25"/>
                <a:gd name="T72" fmla="*/ 0 w 23"/>
                <a:gd name="T73" fmla="*/ 8 h 25"/>
                <a:gd name="T74" fmla="*/ 0 w 23"/>
                <a:gd name="T75" fmla="*/ 6 h 25"/>
                <a:gd name="T76" fmla="*/ 0 w 23"/>
                <a:gd name="T77" fmla="*/ 4 h 25"/>
                <a:gd name="T78" fmla="*/ 2 w 23"/>
                <a:gd name="T79" fmla="*/ 4 h 25"/>
                <a:gd name="T80" fmla="*/ 2 w 23"/>
                <a:gd name="T81" fmla="*/ 2 h 25"/>
                <a:gd name="T82" fmla="*/ 4 w 23"/>
                <a:gd name="T83" fmla="*/ 2 h 25"/>
                <a:gd name="T84" fmla="*/ 5 w 23"/>
                <a:gd name="T85" fmla="*/ 0 h 25"/>
                <a:gd name="T86" fmla="*/ 5 w 23"/>
                <a:gd name="T87" fmla="*/ 0 h 25"/>
                <a:gd name="T88" fmla="*/ 7 w 23"/>
                <a:gd name="T89" fmla="*/ 0 h 25"/>
                <a:gd name="T90" fmla="*/ 9 w 23"/>
                <a:gd name="T91" fmla="*/ 0 h 25"/>
                <a:gd name="T92" fmla="*/ 9 w 23"/>
                <a:gd name="T93" fmla="*/ 0 h 25"/>
                <a:gd name="T94" fmla="*/ 11 w 23"/>
                <a:gd name="T95" fmla="*/ 0 h 25"/>
                <a:gd name="T96" fmla="*/ 13 w 23"/>
                <a:gd name="T9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3" name="Freeform 211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5 w 23"/>
                <a:gd name="T3" fmla="*/ 2 h 25"/>
                <a:gd name="T4" fmla="*/ 17 w 23"/>
                <a:gd name="T5" fmla="*/ 2 h 25"/>
                <a:gd name="T6" fmla="*/ 17 w 23"/>
                <a:gd name="T7" fmla="*/ 4 h 25"/>
                <a:gd name="T8" fmla="*/ 19 w 23"/>
                <a:gd name="T9" fmla="*/ 6 h 25"/>
                <a:gd name="T10" fmla="*/ 21 w 23"/>
                <a:gd name="T11" fmla="*/ 8 h 25"/>
                <a:gd name="T12" fmla="*/ 21 w 23"/>
                <a:gd name="T13" fmla="*/ 10 h 25"/>
                <a:gd name="T14" fmla="*/ 23 w 23"/>
                <a:gd name="T15" fmla="*/ 12 h 25"/>
                <a:gd name="T16" fmla="*/ 23 w 23"/>
                <a:gd name="T17" fmla="*/ 14 h 25"/>
                <a:gd name="T18" fmla="*/ 23 w 23"/>
                <a:gd name="T19" fmla="*/ 16 h 25"/>
                <a:gd name="T20" fmla="*/ 23 w 23"/>
                <a:gd name="T21" fmla="*/ 18 h 25"/>
                <a:gd name="T22" fmla="*/ 23 w 23"/>
                <a:gd name="T23" fmla="*/ 20 h 25"/>
                <a:gd name="T24" fmla="*/ 21 w 23"/>
                <a:gd name="T25" fmla="*/ 21 h 25"/>
                <a:gd name="T26" fmla="*/ 21 w 23"/>
                <a:gd name="T27" fmla="*/ 23 h 25"/>
                <a:gd name="T28" fmla="*/ 19 w 23"/>
                <a:gd name="T29" fmla="*/ 25 h 25"/>
                <a:gd name="T30" fmla="*/ 17 w 23"/>
                <a:gd name="T31" fmla="*/ 25 h 25"/>
                <a:gd name="T32" fmla="*/ 15 w 23"/>
                <a:gd name="T33" fmla="*/ 25 h 25"/>
                <a:gd name="T34" fmla="*/ 13 w 23"/>
                <a:gd name="T35" fmla="*/ 25 h 25"/>
                <a:gd name="T36" fmla="*/ 11 w 23"/>
                <a:gd name="T37" fmla="*/ 25 h 25"/>
                <a:gd name="T38" fmla="*/ 9 w 23"/>
                <a:gd name="T39" fmla="*/ 23 h 25"/>
                <a:gd name="T40" fmla="*/ 7 w 23"/>
                <a:gd name="T41" fmla="*/ 23 h 25"/>
                <a:gd name="T42" fmla="*/ 5 w 23"/>
                <a:gd name="T43" fmla="*/ 23 h 25"/>
                <a:gd name="T44" fmla="*/ 5 w 23"/>
                <a:gd name="T45" fmla="*/ 21 h 25"/>
                <a:gd name="T46" fmla="*/ 4 w 23"/>
                <a:gd name="T47" fmla="*/ 21 h 25"/>
                <a:gd name="T48" fmla="*/ 4 w 23"/>
                <a:gd name="T49" fmla="*/ 20 h 25"/>
                <a:gd name="T50" fmla="*/ 2 w 23"/>
                <a:gd name="T51" fmla="*/ 20 h 25"/>
                <a:gd name="T52" fmla="*/ 2 w 23"/>
                <a:gd name="T53" fmla="*/ 18 h 25"/>
                <a:gd name="T54" fmla="*/ 0 w 23"/>
                <a:gd name="T55" fmla="*/ 16 h 25"/>
                <a:gd name="T56" fmla="*/ 0 w 23"/>
                <a:gd name="T57" fmla="*/ 14 h 25"/>
                <a:gd name="T58" fmla="*/ 0 w 23"/>
                <a:gd name="T59" fmla="*/ 12 h 25"/>
                <a:gd name="T60" fmla="*/ 0 w 23"/>
                <a:gd name="T61" fmla="*/ 8 h 25"/>
                <a:gd name="T62" fmla="*/ 0 w 23"/>
                <a:gd name="T63" fmla="*/ 6 h 25"/>
                <a:gd name="T64" fmla="*/ 0 w 23"/>
                <a:gd name="T65" fmla="*/ 4 h 25"/>
                <a:gd name="T66" fmla="*/ 2 w 23"/>
                <a:gd name="T67" fmla="*/ 4 h 25"/>
                <a:gd name="T68" fmla="*/ 2 w 23"/>
                <a:gd name="T69" fmla="*/ 2 h 25"/>
                <a:gd name="T70" fmla="*/ 4 w 23"/>
                <a:gd name="T71" fmla="*/ 2 h 25"/>
                <a:gd name="T72" fmla="*/ 5 w 23"/>
                <a:gd name="T73" fmla="*/ 0 h 25"/>
                <a:gd name="T74" fmla="*/ 7 w 23"/>
                <a:gd name="T75" fmla="*/ 0 h 25"/>
                <a:gd name="T76" fmla="*/ 9 w 23"/>
                <a:gd name="T77" fmla="*/ 0 h 25"/>
                <a:gd name="T78" fmla="*/ 11 w 23"/>
                <a:gd name="T79" fmla="*/ 0 h 25"/>
                <a:gd name="T80" fmla="*/ 13 w 23"/>
                <a:gd name="T8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4" name="Freeform 212"/>
            <p:cNvSpPr>
              <a:spLocks/>
            </p:cNvSpPr>
            <p:nvPr/>
          </p:nvSpPr>
          <p:spPr bwMode="auto">
            <a:xfrm>
              <a:off x="3163" y="2873"/>
              <a:ext cx="25" cy="23"/>
            </a:xfrm>
            <a:custGeom>
              <a:avLst/>
              <a:gdLst>
                <a:gd name="T0" fmla="*/ 0 w 25"/>
                <a:gd name="T1" fmla="*/ 23 h 23"/>
                <a:gd name="T2" fmla="*/ 2 w 25"/>
                <a:gd name="T3" fmla="*/ 23 h 23"/>
                <a:gd name="T4" fmla="*/ 2 w 25"/>
                <a:gd name="T5" fmla="*/ 21 h 23"/>
                <a:gd name="T6" fmla="*/ 4 w 25"/>
                <a:gd name="T7" fmla="*/ 19 h 23"/>
                <a:gd name="T8" fmla="*/ 6 w 25"/>
                <a:gd name="T9" fmla="*/ 17 h 23"/>
                <a:gd name="T10" fmla="*/ 8 w 25"/>
                <a:gd name="T11" fmla="*/ 15 h 23"/>
                <a:gd name="T12" fmla="*/ 10 w 25"/>
                <a:gd name="T13" fmla="*/ 13 h 23"/>
                <a:gd name="T14" fmla="*/ 12 w 25"/>
                <a:gd name="T15" fmla="*/ 11 h 23"/>
                <a:gd name="T16" fmla="*/ 14 w 25"/>
                <a:gd name="T17" fmla="*/ 9 h 23"/>
                <a:gd name="T18" fmla="*/ 16 w 25"/>
                <a:gd name="T19" fmla="*/ 7 h 23"/>
                <a:gd name="T20" fmla="*/ 18 w 25"/>
                <a:gd name="T21" fmla="*/ 5 h 23"/>
                <a:gd name="T22" fmla="*/ 20 w 25"/>
                <a:gd name="T23" fmla="*/ 5 h 23"/>
                <a:gd name="T24" fmla="*/ 20 w 25"/>
                <a:gd name="T25" fmla="*/ 4 h 23"/>
                <a:gd name="T26" fmla="*/ 22 w 25"/>
                <a:gd name="T27" fmla="*/ 2 h 23"/>
                <a:gd name="T28" fmla="*/ 24 w 25"/>
                <a:gd name="T29" fmla="*/ 0 h 23"/>
                <a:gd name="T30" fmla="*/ 25 w 25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7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5" name="Freeform 213"/>
            <p:cNvSpPr>
              <a:spLocks/>
            </p:cNvSpPr>
            <p:nvPr/>
          </p:nvSpPr>
          <p:spPr bwMode="auto">
            <a:xfrm>
              <a:off x="3169" y="2873"/>
              <a:ext cx="25" cy="25"/>
            </a:xfrm>
            <a:custGeom>
              <a:avLst/>
              <a:gdLst>
                <a:gd name="T0" fmla="*/ 0 w 25"/>
                <a:gd name="T1" fmla="*/ 25 h 25"/>
                <a:gd name="T2" fmla="*/ 2 w 25"/>
                <a:gd name="T3" fmla="*/ 23 h 25"/>
                <a:gd name="T4" fmla="*/ 2 w 25"/>
                <a:gd name="T5" fmla="*/ 21 h 25"/>
                <a:gd name="T6" fmla="*/ 4 w 25"/>
                <a:gd name="T7" fmla="*/ 19 h 25"/>
                <a:gd name="T8" fmla="*/ 6 w 25"/>
                <a:gd name="T9" fmla="*/ 17 h 25"/>
                <a:gd name="T10" fmla="*/ 8 w 25"/>
                <a:gd name="T11" fmla="*/ 17 h 25"/>
                <a:gd name="T12" fmla="*/ 10 w 25"/>
                <a:gd name="T13" fmla="*/ 15 h 25"/>
                <a:gd name="T14" fmla="*/ 10 w 25"/>
                <a:gd name="T15" fmla="*/ 13 h 25"/>
                <a:gd name="T16" fmla="*/ 12 w 25"/>
                <a:gd name="T17" fmla="*/ 11 h 25"/>
                <a:gd name="T18" fmla="*/ 14 w 25"/>
                <a:gd name="T19" fmla="*/ 9 h 25"/>
                <a:gd name="T20" fmla="*/ 16 w 25"/>
                <a:gd name="T21" fmla="*/ 9 h 25"/>
                <a:gd name="T22" fmla="*/ 18 w 25"/>
                <a:gd name="T23" fmla="*/ 7 h 25"/>
                <a:gd name="T24" fmla="*/ 19 w 25"/>
                <a:gd name="T25" fmla="*/ 5 h 25"/>
                <a:gd name="T26" fmla="*/ 21 w 25"/>
                <a:gd name="T27" fmla="*/ 4 h 25"/>
                <a:gd name="T28" fmla="*/ 23 w 25"/>
                <a:gd name="T29" fmla="*/ 2 h 25"/>
                <a:gd name="T30" fmla="*/ 25 w 25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7"/>
                  </a:lnTo>
                  <a:lnTo>
                    <a:pt x="19" y="5"/>
                  </a:lnTo>
                  <a:lnTo>
                    <a:pt x="21" y="4"/>
                  </a:lnTo>
                  <a:lnTo>
                    <a:pt x="23" y="2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6" name="Freeform 214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2 w 29"/>
                <a:gd name="T19" fmla="*/ 4 h 29"/>
                <a:gd name="T20" fmla="*/ 4 w 29"/>
                <a:gd name="T21" fmla="*/ 2 h 29"/>
                <a:gd name="T22" fmla="*/ 6 w 29"/>
                <a:gd name="T23" fmla="*/ 2 h 29"/>
                <a:gd name="T24" fmla="*/ 6 w 29"/>
                <a:gd name="T25" fmla="*/ 2 h 29"/>
                <a:gd name="T26" fmla="*/ 8 w 29"/>
                <a:gd name="T27" fmla="*/ 2 h 29"/>
                <a:gd name="T28" fmla="*/ 8 w 29"/>
                <a:gd name="T29" fmla="*/ 0 h 29"/>
                <a:gd name="T30" fmla="*/ 10 w 29"/>
                <a:gd name="T31" fmla="*/ 0 h 29"/>
                <a:gd name="T32" fmla="*/ 12 w 29"/>
                <a:gd name="T33" fmla="*/ 0 h 29"/>
                <a:gd name="T34" fmla="*/ 14 w 29"/>
                <a:gd name="T35" fmla="*/ 2 h 29"/>
                <a:gd name="T36" fmla="*/ 14 w 29"/>
                <a:gd name="T37" fmla="*/ 2 h 29"/>
                <a:gd name="T38" fmla="*/ 16 w 29"/>
                <a:gd name="T39" fmla="*/ 2 h 29"/>
                <a:gd name="T40" fmla="*/ 17 w 29"/>
                <a:gd name="T41" fmla="*/ 2 h 29"/>
                <a:gd name="T42" fmla="*/ 19 w 29"/>
                <a:gd name="T43" fmla="*/ 4 h 29"/>
                <a:gd name="T44" fmla="*/ 19 w 29"/>
                <a:gd name="T45" fmla="*/ 4 h 29"/>
                <a:gd name="T46" fmla="*/ 21 w 29"/>
                <a:gd name="T47" fmla="*/ 6 h 29"/>
                <a:gd name="T48" fmla="*/ 23 w 29"/>
                <a:gd name="T49" fmla="*/ 6 h 29"/>
                <a:gd name="T50" fmla="*/ 25 w 29"/>
                <a:gd name="T51" fmla="*/ 8 h 29"/>
                <a:gd name="T52" fmla="*/ 27 w 29"/>
                <a:gd name="T53" fmla="*/ 10 h 29"/>
                <a:gd name="T54" fmla="*/ 27 w 29"/>
                <a:gd name="T55" fmla="*/ 12 h 29"/>
                <a:gd name="T56" fmla="*/ 29 w 29"/>
                <a:gd name="T57" fmla="*/ 14 h 29"/>
                <a:gd name="T58" fmla="*/ 29 w 29"/>
                <a:gd name="T59" fmla="*/ 16 h 29"/>
                <a:gd name="T60" fmla="*/ 29 w 29"/>
                <a:gd name="T61" fmla="*/ 18 h 29"/>
                <a:gd name="T62" fmla="*/ 29 w 29"/>
                <a:gd name="T63" fmla="*/ 19 h 29"/>
                <a:gd name="T64" fmla="*/ 29 w 29"/>
                <a:gd name="T65" fmla="*/ 21 h 29"/>
                <a:gd name="T66" fmla="*/ 29 w 29"/>
                <a:gd name="T67" fmla="*/ 23 h 29"/>
                <a:gd name="T68" fmla="*/ 27 w 29"/>
                <a:gd name="T69" fmla="*/ 23 h 29"/>
                <a:gd name="T70" fmla="*/ 27 w 29"/>
                <a:gd name="T71" fmla="*/ 25 h 29"/>
                <a:gd name="T72" fmla="*/ 25 w 29"/>
                <a:gd name="T73" fmla="*/ 25 h 29"/>
                <a:gd name="T74" fmla="*/ 25 w 29"/>
                <a:gd name="T75" fmla="*/ 25 h 29"/>
                <a:gd name="T76" fmla="*/ 25 w 29"/>
                <a:gd name="T77" fmla="*/ 27 h 29"/>
                <a:gd name="T78" fmla="*/ 23 w 29"/>
                <a:gd name="T79" fmla="*/ 27 h 29"/>
                <a:gd name="T80" fmla="*/ 21 w 29"/>
                <a:gd name="T81" fmla="*/ 27 h 29"/>
                <a:gd name="T82" fmla="*/ 21 w 29"/>
                <a:gd name="T83" fmla="*/ 27 h 29"/>
                <a:gd name="T84" fmla="*/ 19 w 29"/>
                <a:gd name="T85" fmla="*/ 27 h 29"/>
                <a:gd name="T86" fmla="*/ 17 w 29"/>
                <a:gd name="T87" fmla="*/ 29 h 29"/>
                <a:gd name="T88" fmla="*/ 16 w 29"/>
                <a:gd name="T89" fmla="*/ 27 h 29"/>
                <a:gd name="T90" fmla="*/ 14 w 29"/>
                <a:gd name="T91" fmla="*/ 27 h 29"/>
                <a:gd name="T92" fmla="*/ 12 w 29"/>
                <a:gd name="T93" fmla="*/ 27 h 29"/>
                <a:gd name="T94" fmla="*/ 8 w 29"/>
                <a:gd name="T95" fmla="*/ 25 h 29"/>
                <a:gd name="T96" fmla="*/ 6 w 29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7" name="Freeform 215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4 w 29"/>
                <a:gd name="T19" fmla="*/ 2 h 29"/>
                <a:gd name="T20" fmla="*/ 6 w 29"/>
                <a:gd name="T21" fmla="*/ 2 h 29"/>
                <a:gd name="T22" fmla="*/ 8 w 29"/>
                <a:gd name="T23" fmla="*/ 2 h 29"/>
                <a:gd name="T24" fmla="*/ 8 w 29"/>
                <a:gd name="T25" fmla="*/ 0 h 29"/>
                <a:gd name="T26" fmla="*/ 10 w 29"/>
                <a:gd name="T27" fmla="*/ 0 h 29"/>
                <a:gd name="T28" fmla="*/ 12 w 29"/>
                <a:gd name="T29" fmla="*/ 0 h 29"/>
                <a:gd name="T30" fmla="*/ 14 w 29"/>
                <a:gd name="T31" fmla="*/ 2 h 29"/>
                <a:gd name="T32" fmla="*/ 16 w 29"/>
                <a:gd name="T33" fmla="*/ 2 h 29"/>
                <a:gd name="T34" fmla="*/ 17 w 29"/>
                <a:gd name="T35" fmla="*/ 2 h 29"/>
                <a:gd name="T36" fmla="*/ 19 w 29"/>
                <a:gd name="T37" fmla="*/ 4 h 29"/>
                <a:gd name="T38" fmla="*/ 21 w 29"/>
                <a:gd name="T39" fmla="*/ 6 h 29"/>
                <a:gd name="T40" fmla="*/ 23 w 29"/>
                <a:gd name="T41" fmla="*/ 6 h 29"/>
                <a:gd name="T42" fmla="*/ 25 w 29"/>
                <a:gd name="T43" fmla="*/ 8 h 29"/>
                <a:gd name="T44" fmla="*/ 27 w 29"/>
                <a:gd name="T45" fmla="*/ 10 h 29"/>
                <a:gd name="T46" fmla="*/ 27 w 29"/>
                <a:gd name="T47" fmla="*/ 12 h 29"/>
                <a:gd name="T48" fmla="*/ 29 w 29"/>
                <a:gd name="T49" fmla="*/ 14 h 29"/>
                <a:gd name="T50" fmla="*/ 29 w 29"/>
                <a:gd name="T51" fmla="*/ 16 h 29"/>
                <a:gd name="T52" fmla="*/ 29 w 29"/>
                <a:gd name="T53" fmla="*/ 18 h 29"/>
                <a:gd name="T54" fmla="*/ 29 w 29"/>
                <a:gd name="T55" fmla="*/ 19 h 29"/>
                <a:gd name="T56" fmla="*/ 29 w 29"/>
                <a:gd name="T57" fmla="*/ 21 h 29"/>
                <a:gd name="T58" fmla="*/ 29 w 29"/>
                <a:gd name="T59" fmla="*/ 23 h 29"/>
                <a:gd name="T60" fmla="*/ 27 w 29"/>
                <a:gd name="T61" fmla="*/ 23 h 29"/>
                <a:gd name="T62" fmla="*/ 27 w 29"/>
                <a:gd name="T63" fmla="*/ 25 h 29"/>
                <a:gd name="T64" fmla="*/ 25 w 29"/>
                <a:gd name="T65" fmla="*/ 25 h 29"/>
                <a:gd name="T66" fmla="*/ 25 w 29"/>
                <a:gd name="T67" fmla="*/ 27 h 29"/>
                <a:gd name="T68" fmla="*/ 23 w 29"/>
                <a:gd name="T69" fmla="*/ 27 h 29"/>
                <a:gd name="T70" fmla="*/ 21 w 29"/>
                <a:gd name="T71" fmla="*/ 27 h 29"/>
                <a:gd name="T72" fmla="*/ 19 w 29"/>
                <a:gd name="T73" fmla="*/ 27 h 29"/>
                <a:gd name="T74" fmla="*/ 17 w 29"/>
                <a:gd name="T75" fmla="*/ 29 h 29"/>
                <a:gd name="T76" fmla="*/ 16 w 29"/>
                <a:gd name="T77" fmla="*/ 27 h 29"/>
                <a:gd name="T78" fmla="*/ 14 w 29"/>
                <a:gd name="T79" fmla="*/ 27 h 29"/>
                <a:gd name="T80" fmla="*/ 12 w 29"/>
                <a:gd name="T81" fmla="*/ 27 h 29"/>
                <a:gd name="T82" fmla="*/ 8 w 29"/>
                <a:gd name="T83" fmla="*/ 25 h 29"/>
                <a:gd name="T84" fmla="*/ 6 w 29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8" name="Freeform 216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9 h 24"/>
                <a:gd name="T18" fmla="*/ 23 w 23"/>
                <a:gd name="T19" fmla="*/ 11 h 24"/>
                <a:gd name="T20" fmla="*/ 23 w 23"/>
                <a:gd name="T21" fmla="*/ 13 h 24"/>
                <a:gd name="T22" fmla="*/ 23 w 23"/>
                <a:gd name="T23" fmla="*/ 15 h 24"/>
                <a:gd name="T24" fmla="*/ 23 w 23"/>
                <a:gd name="T25" fmla="*/ 17 h 24"/>
                <a:gd name="T26" fmla="*/ 23 w 23"/>
                <a:gd name="T27" fmla="*/ 19 h 24"/>
                <a:gd name="T28" fmla="*/ 23 w 23"/>
                <a:gd name="T29" fmla="*/ 21 h 24"/>
                <a:gd name="T30" fmla="*/ 21 w 23"/>
                <a:gd name="T31" fmla="*/ 23 h 24"/>
                <a:gd name="T32" fmla="*/ 19 w 23"/>
                <a:gd name="T33" fmla="*/ 23 h 24"/>
                <a:gd name="T34" fmla="*/ 19 w 23"/>
                <a:gd name="T35" fmla="*/ 23 h 24"/>
                <a:gd name="T36" fmla="*/ 17 w 23"/>
                <a:gd name="T37" fmla="*/ 23 h 24"/>
                <a:gd name="T38" fmla="*/ 17 w 23"/>
                <a:gd name="T39" fmla="*/ 24 h 24"/>
                <a:gd name="T40" fmla="*/ 15 w 23"/>
                <a:gd name="T41" fmla="*/ 24 h 24"/>
                <a:gd name="T42" fmla="*/ 13 w 23"/>
                <a:gd name="T43" fmla="*/ 24 h 24"/>
                <a:gd name="T44" fmla="*/ 13 w 23"/>
                <a:gd name="T45" fmla="*/ 23 h 24"/>
                <a:gd name="T46" fmla="*/ 11 w 23"/>
                <a:gd name="T47" fmla="*/ 23 h 24"/>
                <a:gd name="T48" fmla="*/ 9 w 23"/>
                <a:gd name="T49" fmla="*/ 23 h 24"/>
                <a:gd name="T50" fmla="*/ 9 w 23"/>
                <a:gd name="T51" fmla="*/ 23 h 24"/>
                <a:gd name="T52" fmla="*/ 8 w 23"/>
                <a:gd name="T53" fmla="*/ 23 h 24"/>
                <a:gd name="T54" fmla="*/ 6 w 23"/>
                <a:gd name="T55" fmla="*/ 21 h 24"/>
                <a:gd name="T56" fmla="*/ 6 w 23"/>
                <a:gd name="T57" fmla="*/ 21 h 24"/>
                <a:gd name="T58" fmla="*/ 4 w 23"/>
                <a:gd name="T59" fmla="*/ 19 h 24"/>
                <a:gd name="T60" fmla="*/ 4 w 23"/>
                <a:gd name="T61" fmla="*/ 19 h 24"/>
                <a:gd name="T62" fmla="*/ 2 w 23"/>
                <a:gd name="T63" fmla="*/ 17 h 24"/>
                <a:gd name="T64" fmla="*/ 2 w 23"/>
                <a:gd name="T65" fmla="*/ 17 h 24"/>
                <a:gd name="T66" fmla="*/ 0 w 23"/>
                <a:gd name="T67" fmla="*/ 15 h 24"/>
                <a:gd name="T68" fmla="*/ 0 w 23"/>
                <a:gd name="T69" fmla="*/ 13 h 24"/>
                <a:gd name="T70" fmla="*/ 0 w 23"/>
                <a:gd name="T71" fmla="*/ 11 h 24"/>
                <a:gd name="T72" fmla="*/ 0 w 23"/>
                <a:gd name="T73" fmla="*/ 9 h 24"/>
                <a:gd name="T74" fmla="*/ 0 w 23"/>
                <a:gd name="T75" fmla="*/ 7 h 24"/>
                <a:gd name="T76" fmla="*/ 0 w 23"/>
                <a:gd name="T77" fmla="*/ 5 h 24"/>
                <a:gd name="T78" fmla="*/ 2 w 23"/>
                <a:gd name="T79" fmla="*/ 3 h 24"/>
                <a:gd name="T80" fmla="*/ 2 w 23"/>
                <a:gd name="T81" fmla="*/ 3 h 24"/>
                <a:gd name="T82" fmla="*/ 4 w 23"/>
                <a:gd name="T83" fmla="*/ 1 h 24"/>
                <a:gd name="T84" fmla="*/ 6 w 23"/>
                <a:gd name="T85" fmla="*/ 1 h 24"/>
                <a:gd name="T86" fmla="*/ 6 w 23"/>
                <a:gd name="T87" fmla="*/ 1 h 24"/>
                <a:gd name="T88" fmla="*/ 8 w 23"/>
                <a:gd name="T89" fmla="*/ 1 h 24"/>
                <a:gd name="T90" fmla="*/ 9 w 23"/>
                <a:gd name="T91" fmla="*/ 0 h 24"/>
                <a:gd name="T92" fmla="*/ 9 w 23"/>
                <a:gd name="T93" fmla="*/ 0 h 24"/>
                <a:gd name="T94" fmla="*/ 11 w 23"/>
                <a:gd name="T95" fmla="*/ 1 h 24"/>
                <a:gd name="T96" fmla="*/ 13 w 23"/>
                <a:gd name="T9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9" name="Freeform 217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11 h 24"/>
                <a:gd name="T18" fmla="*/ 23 w 23"/>
                <a:gd name="T19" fmla="*/ 13 h 24"/>
                <a:gd name="T20" fmla="*/ 23 w 23"/>
                <a:gd name="T21" fmla="*/ 15 h 24"/>
                <a:gd name="T22" fmla="*/ 23 w 23"/>
                <a:gd name="T23" fmla="*/ 17 h 24"/>
                <a:gd name="T24" fmla="*/ 23 w 23"/>
                <a:gd name="T25" fmla="*/ 19 h 24"/>
                <a:gd name="T26" fmla="*/ 23 w 23"/>
                <a:gd name="T27" fmla="*/ 21 h 24"/>
                <a:gd name="T28" fmla="*/ 21 w 23"/>
                <a:gd name="T29" fmla="*/ 23 h 24"/>
                <a:gd name="T30" fmla="*/ 19 w 23"/>
                <a:gd name="T31" fmla="*/ 23 h 24"/>
                <a:gd name="T32" fmla="*/ 17 w 23"/>
                <a:gd name="T33" fmla="*/ 23 h 24"/>
                <a:gd name="T34" fmla="*/ 17 w 23"/>
                <a:gd name="T35" fmla="*/ 24 h 24"/>
                <a:gd name="T36" fmla="*/ 15 w 23"/>
                <a:gd name="T37" fmla="*/ 24 h 24"/>
                <a:gd name="T38" fmla="*/ 13 w 23"/>
                <a:gd name="T39" fmla="*/ 24 h 24"/>
                <a:gd name="T40" fmla="*/ 13 w 23"/>
                <a:gd name="T41" fmla="*/ 23 h 24"/>
                <a:gd name="T42" fmla="*/ 11 w 23"/>
                <a:gd name="T43" fmla="*/ 23 h 24"/>
                <a:gd name="T44" fmla="*/ 9 w 23"/>
                <a:gd name="T45" fmla="*/ 23 h 24"/>
                <a:gd name="T46" fmla="*/ 8 w 23"/>
                <a:gd name="T47" fmla="*/ 23 h 24"/>
                <a:gd name="T48" fmla="*/ 6 w 23"/>
                <a:gd name="T49" fmla="*/ 21 h 24"/>
                <a:gd name="T50" fmla="*/ 4 w 23"/>
                <a:gd name="T51" fmla="*/ 19 h 24"/>
                <a:gd name="T52" fmla="*/ 2 w 23"/>
                <a:gd name="T53" fmla="*/ 17 h 24"/>
                <a:gd name="T54" fmla="*/ 0 w 23"/>
                <a:gd name="T55" fmla="*/ 15 h 24"/>
                <a:gd name="T56" fmla="*/ 0 w 23"/>
                <a:gd name="T57" fmla="*/ 13 h 24"/>
                <a:gd name="T58" fmla="*/ 0 w 23"/>
                <a:gd name="T59" fmla="*/ 11 h 24"/>
                <a:gd name="T60" fmla="*/ 0 w 23"/>
                <a:gd name="T61" fmla="*/ 9 h 24"/>
                <a:gd name="T62" fmla="*/ 0 w 23"/>
                <a:gd name="T63" fmla="*/ 7 h 24"/>
                <a:gd name="T64" fmla="*/ 0 w 23"/>
                <a:gd name="T65" fmla="*/ 5 h 24"/>
                <a:gd name="T66" fmla="*/ 2 w 23"/>
                <a:gd name="T67" fmla="*/ 3 h 24"/>
                <a:gd name="T68" fmla="*/ 4 w 23"/>
                <a:gd name="T69" fmla="*/ 1 h 24"/>
                <a:gd name="T70" fmla="*/ 6 w 23"/>
                <a:gd name="T71" fmla="*/ 1 h 24"/>
                <a:gd name="T72" fmla="*/ 8 w 23"/>
                <a:gd name="T73" fmla="*/ 1 h 24"/>
                <a:gd name="T74" fmla="*/ 9 w 23"/>
                <a:gd name="T75" fmla="*/ 0 h 24"/>
                <a:gd name="T76" fmla="*/ 11 w 23"/>
                <a:gd name="T77" fmla="*/ 1 h 24"/>
                <a:gd name="T78" fmla="*/ 13 w 23"/>
                <a:gd name="T7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0" name="Freeform 218"/>
            <p:cNvSpPr>
              <a:spLocks/>
            </p:cNvSpPr>
            <p:nvPr/>
          </p:nvSpPr>
          <p:spPr bwMode="auto">
            <a:xfrm>
              <a:off x="3194" y="2886"/>
              <a:ext cx="19" cy="29"/>
            </a:xfrm>
            <a:custGeom>
              <a:avLst/>
              <a:gdLst>
                <a:gd name="T0" fmla="*/ 0 w 19"/>
                <a:gd name="T1" fmla="*/ 29 h 29"/>
                <a:gd name="T2" fmla="*/ 2 w 19"/>
                <a:gd name="T3" fmla="*/ 29 h 29"/>
                <a:gd name="T4" fmla="*/ 4 w 19"/>
                <a:gd name="T5" fmla="*/ 27 h 29"/>
                <a:gd name="T6" fmla="*/ 4 w 19"/>
                <a:gd name="T7" fmla="*/ 25 h 29"/>
                <a:gd name="T8" fmla="*/ 6 w 19"/>
                <a:gd name="T9" fmla="*/ 23 h 29"/>
                <a:gd name="T10" fmla="*/ 6 w 19"/>
                <a:gd name="T11" fmla="*/ 21 h 29"/>
                <a:gd name="T12" fmla="*/ 8 w 19"/>
                <a:gd name="T13" fmla="*/ 19 h 29"/>
                <a:gd name="T14" fmla="*/ 10 w 19"/>
                <a:gd name="T15" fmla="*/ 17 h 29"/>
                <a:gd name="T16" fmla="*/ 10 w 19"/>
                <a:gd name="T17" fmla="*/ 16 h 29"/>
                <a:gd name="T18" fmla="*/ 12 w 19"/>
                <a:gd name="T19" fmla="*/ 14 h 29"/>
                <a:gd name="T20" fmla="*/ 14 w 19"/>
                <a:gd name="T21" fmla="*/ 12 h 29"/>
                <a:gd name="T22" fmla="*/ 14 w 19"/>
                <a:gd name="T23" fmla="*/ 10 h 29"/>
                <a:gd name="T24" fmla="*/ 16 w 19"/>
                <a:gd name="T25" fmla="*/ 8 h 29"/>
                <a:gd name="T26" fmla="*/ 17 w 19"/>
                <a:gd name="T27" fmla="*/ 6 h 29"/>
                <a:gd name="T28" fmla="*/ 17 w 19"/>
                <a:gd name="T29" fmla="*/ 4 h 29"/>
                <a:gd name="T30" fmla="*/ 19 w 19"/>
                <a:gd name="T31" fmla="*/ 2 h 29"/>
                <a:gd name="T32" fmla="*/ 19 w 19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9">
                  <a:moveTo>
                    <a:pt x="0" y="29"/>
                  </a:moveTo>
                  <a:lnTo>
                    <a:pt x="2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8" y="19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1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1" name="Freeform 219"/>
            <p:cNvSpPr>
              <a:spLocks/>
            </p:cNvSpPr>
            <p:nvPr/>
          </p:nvSpPr>
          <p:spPr bwMode="auto">
            <a:xfrm>
              <a:off x="3202" y="2898"/>
              <a:ext cx="13" cy="19"/>
            </a:xfrm>
            <a:custGeom>
              <a:avLst/>
              <a:gdLst>
                <a:gd name="T0" fmla="*/ 0 w 13"/>
                <a:gd name="T1" fmla="*/ 19 h 19"/>
                <a:gd name="T2" fmla="*/ 2 w 13"/>
                <a:gd name="T3" fmla="*/ 15 h 19"/>
                <a:gd name="T4" fmla="*/ 4 w 13"/>
                <a:gd name="T5" fmla="*/ 13 h 19"/>
                <a:gd name="T6" fmla="*/ 6 w 13"/>
                <a:gd name="T7" fmla="*/ 11 h 19"/>
                <a:gd name="T8" fmla="*/ 8 w 13"/>
                <a:gd name="T9" fmla="*/ 9 h 19"/>
                <a:gd name="T10" fmla="*/ 8 w 13"/>
                <a:gd name="T11" fmla="*/ 7 h 19"/>
                <a:gd name="T12" fmla="*/ 9 w 13"/>
                <a:gd name="T13" fmla="*/ 5 h 19"/>
                <a:gd name="T14" fmla="*/ 11 w 13"/>
                <a:gd name="T15" fmla="*/ 2 h 19"/>
                <a:gd name="T16" fmla="*/ 13 w 13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2" y="15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5"/>
                  </a:lnTo>
                  <a:lnTo>
                    <a:pt x="11" y="2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2" name="Freeform 220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2 w 31"/>
                <a:gd name="T19" fmla="*/ 4 h 27"/>
                <a:gd name="T20" fmla="*/ 4 w 31"/>
                <a:gd name="T21" fmla="*/ 2 h 27"/>
                <a:gd name="T22" fmla="*/ 4 w 31"/>
                <a:gd name="T23" fmla="*/ 2 h 27"/>
                <a:gd name="T24" fmla="*/ 6 w 31"/>
                <a:gd name="T25" fmla="*/ 2 h 27"/>
                <a:gd name="T26" fmla="*/ 8 w 31"/>
                <a:gd name="T27" fmla="*/ 2 h 27"/>
                <a:gd name="T28" fmla="*/ 8 w 31"/>
                <a:gd name="T29" fmla="*/ 0 h 27"/>
                <a:gd name="T30" fmla="*/ 10 w 31"/>
                <a:gd name="T31" fmla="*/ 0 h 27"/>
                <a:gd name="T32" fmla="*/ 11 w 31"/>
                <a:gd name="T33" fmla="*/ 0 h 27"/>
                <a:gd name="T34" fmla="*/ 13 w 31"/>
                <a:gd name="T35" fmla="*/ 0 h 27"/>
                <a:gd name="T36" fmla="*/ 13 w 31"/>
                <a:gd name="T37" fmla="*/ 0 h 27"/>
                <a:gd name="T38" fmla="*/ 15 w 31"/>
                <a:gd name="T39" fmla="*/ 0 h 27"/>
                <a:gd name="T40" fmla="*/ 17 w 31"/>
                <a:gd name="T41" fmla="*/ 2 h 27"/>
                <a:gd name="T42" fmla="*/ 19 w 31"/>
                <a:gd name="T43" fmla="*/ 2 h 27"/>
                <a:gd name="T44" fmla="*/ 19 w 31"/>
                <a:gd name="T45" fmla="*/ 2 h 27"/>
                <a:gd name="T46" fmla="*/ 21 w 31"/>
                <a:gd name="T47" fmla="*/ 4 h 27"/>
                <a:gd name="T48" fmla="*/ 23 w 31"/>
                <a:gd name="T49" fmla="*/ 4 h 27"/>
                <a:gd name="T50" fmla="*/ 25 w 31"/>
                <a:gd name="T51" fmla="*/ 6 h 27"/>
                <a:gd name="T52" fmla="*/ 27 w 31"/>
                <a:gd name="T53" fmla="*/ 8 h 27"/>
                <a:gd name="T54" fmla="*/ 29 w 31"/>
                <a:gd name="T55" fmla="*/ 10 h 27"/>
                <a:gd name="T56" fmla="*/ 29 w 31"/>
                <a:gd name="T57" fmla="*/ 12 h 27"/>
                <a:gd name="T58" fmla="*/ 31 w 31"/>
                <a:gd name="T59" fmla="*/ 14 h 27"/>
                <a:gd name="T60" fmla="*/ 31 w 31"/>
                <a:gd name="T61" fmla="*/ 16 h 27"/>
                <a:gd name="T62" fmla="*/ 31 w 31"/>
                <a:gd name="T63" fmla="*/ 18 h 27"/>
                <a:gd name="T64" fmla="*/ 31 w 31"/>
                <a:gd name="T65" fmla="*/ 19 h 27"/>
                <a:gd name="T66" fmla="*/ 29 w 31"/>
                <a:gd name="T67" fmla="*/ 21 h 27"/>
                <a:gd name="T68" fmla="*/ 29 w 31"/>
                <a:gd name="T69" fmla="*/ 21 h 27"/>
                <a:gd name="T70" fmla="*/ 29 w 31"/>
                <a:gd name="T71" fmla="*/ 23 h 27"/>
                <a:gd name="T72" fmla="*/ 27 w 31"/>
                <a:gd name="T73" fmla="*/ 23 h 27"/>
                <a:gd name="T74" fmla="*/ 27 w 31"/>
                <a:gd name="T75" fmla="*/ 23 h 27"/>
                <a:gd name="T76" fmla="*/ 27 w 31"/>
                <a:gd name="T77" fmla="*/ 25 h 27"/>
                <a:gd name="T78" fmla="*/ 25 w 31"/>
                <a:gd name="T79" fmla="*/ 25 h 27"/>
                <a:gd name="T80" fmla="*/ 23 w 31"/>
                <a:gd name="T81" fmla="*/ 25 h 27"/>
                <a:gd name="T82" fmla="*/ 23 w 31"/>
                <a:gd name="T83" fmla="*/ 27 h 27"/>
                <a:gd name="T84" fmla="*/ 21 w 31"/>
                <a:gd name="T85" fmla="*/ 27 h 27"/>
                <a:gd name="T86" fmla="*/ 19 w 31"/>
                <a:gd name="T87" fmla="*/ 27 h 27"/>
                <a:gd name="T88" fmla="*/ 17 w 31"/>
                <a:gd name="T89" fmla="*/ 27 h 27"/>
                <a:gd name="T90" fmla="*/ 15 w 31"/>
                <a:gd name="T91" fmla="*/ 27 h 27"/>
                <a:gd name="T92" fmla="*/ 13 w 31"/>
                <a:gd name="T93" fmla="*/ 27 h 27"/>
                <a:gd name="T94" fmla="*/ 10 w 31"/>
                <a:gd name="T95" fmla="*/ 25 h 27"/>
                <a:gd name="T96" fmla="*/ 8 w 31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3" name="Freeform 221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4 w 31"/>
                <a:gd name="T19" fmla="*/ 2 h 27"/>
                <a:gd name="T20" fmla="*/ 6 w 31"/>
                <a:gd name="T21" fmla="*/ 2 h 27"/>
                <a:gd name="T22" fmla="*/ 8 w 31"/>
                <a:gd name="T23" fmla="*/ 2 h 27"/>
                <a:gd name="T24" fmla="*/ 8 w 31"/>
                <a:gd name="T25" fmla="*/ 0 h 27"/>
                <a:gd name="T26" fmla="*/ 10 w 31"/>
                <a:gd name="T27" fmla="*/ 0 h 27"/>
                <a:gd name="T28" fmla="*/ 11 w 31"/>
                <a:gd name="T29" fmla="*/ 0 h 27"/>
                <a:gd name="T30" fmla="*/ 13 w 31"/>
                <a:gd name="T31" fmla="*/ 0 h 27"/>
                <a:gd name="T32" fmla="*/ 15 w 31"/>
                <a:gd name="T33" fmla="*/ 0 h 27"/>
                <a:gd name="T34" fmla="*/ 17 w 31"/>
                <a:gd name="T35" fmla="*/ 2 h 27"/>
                <a:gd name="T36" fmla="*/ 19 w 31"/>
                <a:gd name="T37" fmla="*/ 2 h 27"/>
                <a:gd name="T38" fmla="*/ 21 w 31"/>
                <a:gd name="T39" fmla="*/ 4 h 27"/>
                <a:gd name="T40" fmla="*/ 23 w 31"/>
                <a:gd name="T41" fmla="*/ 4 h 27"/>
                <a:gd name="T42" fmla="*/ 25 w 31"/>
                <a:gd name="T43" fmla="*/ 6 h 27"/>
                <a:gd name="T44" fmla="*/ 27 w 31"/>
                <a:gd name="T45" fmla="*/ 8 h 27"/>
                <a:gd name="T46" fmla="*/ 29 w 31"/>
                <a:gd name="T47" fmla="*/ 10 h 27"/>
                <a:gd name="T48" fmla="*/ 29 w 31"/>
                <a:gd name="T49" fmla="*/ 12 h 27"/>
                <a:gd name="T50" fmla="*/ 31 w 31"/>
                <a:gd name="T51" fmla="*/ 14 h 27"/>
                <a:gd name="T52" fmla="*/ 31 w 31"/>
                <a:gd name="T53" fmla="*/ 16 h 27"/>
                <a:gd name="T54" fmla="*/ 31 w 31"/>
                <a:gd name="T55" fmla="*/ 18 h 27"/>
                <a:gd name="T56" fmla="*/ 31 w 31"/>
                <a:gd name="T57" fmla="*/ 19 h 27"/>
                <a:gd name="T58" fmla="*/ 29 w 31"/>
                <a:gd name="T59" fmla="*/ 21 h 27"/>
                <a:gd name="T60" fmla="*/ 29 w 31"/>
                <a:gd name="T61" fmla="*/ 23 h 27"/>
                <a:gd name="T62" fmla="*/ 27 w 31"/>
                <a:gd name="T63" fmla="*/ 23 h 27"/>
                <a:gd name="T64" fmla="*/ 27 w 31"/>
                <a:gd name="T65" fmla="*/ 25 h 27"/>
                <a:gd name="T66" fmla="*/ 25 w 31"/>
                <a:gd name="T67" fmla="*/ 25 h 27"/>
                <a:gd name="T68" fmla="*/ 23 w 31"/>
                <a:gd name="T69" fmla="*/ 25 h 27"/>
                <a:gd name="T70" fmla="*/ 23 w 31"/>
                <a:gd name="T71" fmla="*/ 27 h 27"/>
                <a:gd name="T72" fmla="*/ 21 w 31"/>
                <a:gd name="T73" fmla="*/ 27 h 27"/>
                <a:gd name="T74" fmla="*/ 19 w 31"/>
                <a:gd name="T75" fmla="*/ 27 h 27"/>
                <a:gd name="T76" fmla="*/ 17 w 31"/>
                <a:gd name="T77" fmla="*/ 27 h 27"/>
                <a:gd name="T78" fmla="*/ 15 w 31"/>
                <a:gd name="T79" fmla="*/ 27 h 27"/>
                <a:gd name="T80" fmla="*/ 13 w 31"/>
                <a:gd name="T81" fmla="*/ 27 h 27"/>
                <a:gd name="T82" fmla="*/ 10 w 31"/>
                <a:gd name="T83" fmla="*/ 25 h 27"/>
                <a:gd name="T84" fmla="*/ 8 w 3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4" name="Freeform 222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9 h 23"/>
                <a:gd name="T18" fmla="*/ 23 w 23"/>
                <a:gd name="T19" fmla="*/ 11 h 23"/>
                <a:gd name="T20" fmla="*/ 23 w 23"/>
                <a:gd name="T21" fmla="*/ 13 h 23"/>
                <a:gd name="T22" fmla="*/ 23 w 23"/>
                <a:gd name="T23" fmla="*/ 15 h 23"/>
                <a:gd name="T24" fmla="*/ 23 w 23"/>
                <a:gd name="T25" fmla="*/ 17 h 23"/>
                <a:gd name="T26" fmla="*/ 23 w 23"/>
                <a:gd name="T27" fmla="*/ 17 h 23"/>
                <a:gd name="T28" fmla="*/ 21 w 23"/>
                <a:gd name="T29" fmla="*/ 19 h 23"/>
                <a:gd name="T30" fmla="*/ 21 w 23"/>
                <a:gd name="T31" fmla="*/ 21 h 23"/>
                <a:gd name="T32" fmla="*/ 19 w 23"/>
                <a:gd name="T33" fmla="*/ 21 h 23"/>
                <a:gd name="T34" fmla="*/ 19 w 23"/>
                <a:gd name="T35" fmla="*/ 21 h 23"/>
                <a:gd name="T36" fmla="*/ 17 w 23"/>
                <a:gd name="T37" fmla="*/ 21 h 23"/>
                <a:gd name="T38" fmla="*/ 15 w 23"/>
                <a:gd name="T39" fmla="*/ 23 h 23"/>
                <a:gd name="T40" fmla="*/ 15 w 23"/>
                <a:gd name="T41" fmla="*/ 23 h 23"/>
                <a:gd name="T42" fmla="*/ 13 w 23"/>
                <a:gd name="T43" fmla="*/ 23 h 23"/>
                <a:gd name="T44" fmla="*/ 13 w 23"/>
                <a:gd name="T45" fmla="*/ 23 h 23"/>
                <a:gd name="T46" fmla="*/ 11 w 23"/>
                <a:gd name="T47" fmla="*/ 23 h 23"/>
                <a:gd name="T48" fmla="*/ 9 w 23"/>
                <a:gd name="T49" fmla="*/ 21 h 23"/>
                <a:gd name="T50" fmla="*/ 7 w 23"/>
                <a:gd name="T51" fmla="*/ 21 h 23"/>
                <a:gd name="T52" fmla="*/ 7 w 23"/>
                <a:gd name="T53" fmla="*/ 21 h 23"/>
                <a:gd name="T54" fmla="*/ 6 w 23"/>
                <a:gd name="T55" fmla="*/ 19 h 23"/>
                <a:gd name="T56" fmla="*/ 4 w 23"/>
                <a:gd name="T57" fmla="*/ 19 h 23"/>
                <a:gd name="T58" fmla="*/ 4 w 23"/>
                <a:gd name="T59" fmla="*/ 17 h 23"/>
                <a:gd name="T60" fmla="*/ 2 w 23"/>
                <a:gd name="T61" fmla="*/ 17 h 23"/>
                <a:gd name="T62" fmla="*/ 2 w 23"/>
                <a:gd name="T63" fmla="*/ 15 h 23"/>
                <a:gd name="T64" fmla="*/ 0 w 23"/>
                <a:gd name="T65" fmla="*/ 15 h 23"/>
                <a:gd name="T66" fmla="*/ 0 w 23"/>
                <a:gd name="T67" fmla="*/ 13 h 23"/>
                <a:gd name="T68" fmla="*/ 0 w 23"/>
                <a:gd name="T69" fmla="*/ 11 h 23"/>
                <a:gd name="T70" fmla="*/ 0 w 23"/>
                <a:gd name="T71" fmla="*/ 9 h 23"/>
                <a:gd name="T72" fmla="*/ 0 w 23"/>
                <a:gd name="T73" fmla="*/ 9 h 23"/>
                <a:gd name="T74" fmla="*/ 0 w 23"/>
                <a:gd name="T75" fmla="*/ 8 h 23"/>
                <a:gd name="T76" fmla="*/ 0 w 23"/>
                <a:gd name="T77" fmla="*/ 6 h 23"/>
                <a:gd name="T78" fmla="*/ 0 w 23"/>
                <a:gd name="T79" fmla="*/ 6 h 23"/>
                <a:gd name="T80" fmla="*/ 2 w 23"/>
                <a:gd name="T81" fmla="*/ 4 h 23"/>
                <a:gd name="T82" fmla="*/ 2 w 23"/>
                <a:gd name="T83" fmla="*/ 4 h 23"/>
                <a:gd name="T84" fmla="*/ 4 w 23"/>
                <a:gd name="T85" fmla="*/ 2 h 23"/>
                <a:gd name="T86" fmla="*/ 6 w 23"/>
                <a:gd name="T87" fmla="*/ 2 h 23"/>
                <a:gd name="T88" fmla="*/ 6 w 23"/>
                <a:gd name="T89" fmla="*/ 0 h 23"/>
                <a:gd name="T90" fmla="*/ 7 w 23"/>
                <a:gd name="T91" fmla="*/ 0 h 23"/>
                <a:gd name="T92" fmla="*/ 9 w 23"/>
                <a:gd name="T93" fmla="*/ 0 h 23"/>
                <a:gd name="T94" fmla="*/ 11 w 23"/>
                <a:gd name="T95" fmla="*/ 0 h 23"/>
                <a:gd name="T96" fmla="*/ 13 w 23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5" name="Freeform 223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11 h 23"/>
                <a:gd name="T18" fmla="*/ 23 w 23"/>
                <a:gd name="T19" fmla="*/ 13 h 23"/>
                <a:gd name="T20" fmla="*/ 23 w 23"/>
                <a:gd name="T21" fmla="*/ 15 h 23"/>
                <a:gd name="T22" fmla="*/ 23 w 23"/>
                <a:gd name="T23" fmla="*/ 17 h 23"/>
                <a:gd name="T24" fmla="*/ 21 w 23"/>
                <a:gd name="T25" fmla="*/ 19 h 23"/>
                <a:gd name="T26" fmla="*/ 21 w 23"/>
                <a:gd name="T27" fmla="*/ 21 h 23"/>
                <a:gd name="T28" fmla="*/ 19 w 23"/>
                <a:gd name="T29" fmla="*/ 21 h 23"/>
                <a:gd name="T30" fmla="*/ 17 w 23"/>
                <a:gd name="T31" fmla="*/ 21 h 23"/>
                <a:gd name="T32" fmla="*/ 15 w 23"/>
                <a:gd name="T33" fmla="*/ 23 h 23"/>
                <a:gd name="T34" fmla="*/ 13 w 23"/>
                <a:gd name="T35" fmla="*/ 23 h 23"/>
                <a:gd name="T36" fmla="*/ 11 w 23"/>
                <a:gd name="T37" fmla="*/ 23 h 23"/>
                <a:gd name="T38" fmla="*/ 9 w 23"/>
                <a:gd name="T39" fmla="*/ 21 h 23"/>
                <a:gd name="T40" fmla="*/ 7 w 23"/>
                <a:gd name="T41" fmla="*/ 21 h 23"/>
                <a:gd name="T42" fmla="*/ 6 w 23"/>
                <a:gd name="T43" fmla="*/ 19 h 23"/>
                <a:gd name="T44" fmla="*/ 4 w 23"/>
                <a:gd name="T45" fmla="*/ 19 h 23"/>
                <a:gd name="T46" fmla="*/ 4 w 23"/>
                <a:gd name="T47" fmla="*/ 17 h 23"/>
                <a:gd name="T48" fmla="*/ 2 w 23"/>
                <a:gd name="T49" fmla="*/ 17 h 23"/>
                <a:gd name="T50" fmla="*/ 2 w 23"/>
                <a:gd name="T51" fmla="*/ 15 h 23"/>
                <a:gd name="T52" fmla="*/ 0 w 23"/>
                <a:gd name="T53" fmla="*/ 15 h 23"/>
                <a:gd name="T54" fmla="*/ 0 w 23"/>
                <a:gd name="T55" fmla="*/ 13 h 23"/>
                <a:gd name="T56" fmla="*/ 0 w 23"/>
                <a:gd name="T57" fmla="*/ 11 h 23"/>
                <a:gd name="T58" fmla="*/ 0 w 23"/>
                <a:gd name="T59" fmla="*/ 9 h 23"/>
                <a:gd name="T60" fmla="*/ 0 w 23"/>
                <a:gd name="T61" fmla="*/ 8 h 23"/>
                <a:gd name="T62" fmla="*/ 0 w 23"/>
                <a:gd name="T63" fmla="*/ 6 h 23"/>
                <a:gd name="T64" fmla="*/ 2 w 23"/>
                <a:gd name="T65" fmla="*/ 4 h 23"/>
                <a:gd name="T66" fmla="*/ 4 w 23"/>
                <a:gd name="T67" fmla="*/ 2 h 23"/>
                <a:gd name="T68" fmla="*/ 6 w 23"/>
                <a:gd name="T69" fmla="*/ 2 h 23"/>
                <a:gd name="T70" fmla="*/ 6 w 23"/>
                <a:gd name="T71" fmla="*/ 0 h 23"/>
                <a:gd name="T72" fmla="*/ 7 w 23"/>
                <a:gd name="T73" fmla="*/ 0 h 23"/>
                <a:gd name="T74" fmla="*/ 9 w 23"/>
                <a:gd name="T75" fmla="*/ 0 h 23"/>
                <a:gd name="T76" fmla="*/ 11 w 23"/>
                <a:gd name="T77" fmla="*/ 0 h 23"/>
                <a:gd name="T78" fmla="*/ 13 w 23"/>
                <a:gd name="T7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6" name="Freeform 224"/>
            <p:cNvSpPr>
              <a:spLocks/>
            </p:cNvSpPr>
            <p:nvPr/>
          </p:nvSpPr>
          <p:spPr bwMode="auto">
            <a:xfrm>
              <a:off x="3294" y="2905"/>
              <a:ext cx="6" cy="35"/>
            </a:xfrm>
            <a:custGeom>
              <a:avLst/>
              <a:gdLst>
                <a:gd name="T0" fmla="*/ 0 w 6"/>
                <a:gd name="T1" fmla="*/ 35 h 35"/>
                <a:gd name="T2" fmla="*/ 0 w 6"/>
                <a:gd name="T3" fmla="*/ 33 h 35"/>
                <a:gd name="T4" fmla="*/ 0 w 6"/>
                <a:gd name="T5" fmla="*/ 31 h 35"/>
                <a:gd name="T6" fmla="*/ 0 w 6"/>
                <a:gd name="T7" fmla="*/ 27 h 35"/>
                <a:gd name="T8" fmla="*/ 2 w 6"/>
                <a:gd name="T9" fmla="*/ 25 h 35"/>
                <a:gd name="T10" fmla="*/ 2 w 6"/>
                <a:gd name="T11" fmla="*/ 23 h 35"/>
                <a:gd name="T12" fmla="*/ 2 w 6"/>
                <a:gd name="T13" fmla="*/ 21 h 35"/>
                <a:gd name="T14" fmla="*/ 2 w 6"/>
                <a:gd name="T15" fmla="*/ 20 h 35"/>
                <a:gd name="T16" fmla="*/ 2 w 6"/>
                <a:gd name="T17" fmla="*/ 18 h 35"/>
                <a:gd name="T18" fmla="*/ 4 w 6"/>
                <a:gd name="T19" fmla="*/ 16 h 35"/>
                <a:gd name="T20" fmla="*/ 4 w 6"/>
                <a:gd name="T21" fmla="*/ 12 h 35"/>
                <a:gd name="T22" fmla="*/ 4 w 6"/>
                <a:gd name="T23" fmla="*/ 10 h 35"/>
                <a:gd name="T24" fmla="*/ 4 w 6"/>
                <a:gd name="T25" fmla="*/ 8 h 35"/>
                <a:gd name="T26" fmla="*/ 4 w 6"/>
                <a:gd name="T27" fmla="*/ 6 h 35"/>
                <a:gd name="T28" fmla="*/ 6 w 6"/>
                <a:gd name="T29" fmla="*/ 4 h 35"/>
                <a:gd name="T30" fmla="*/ 6 w 6"/>
                <a:gd name="T31" fmla="*/ 2 h 35"/>
                <a:gd name="T32" fmla="*/ 6 w 6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35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7" name="Freeform 225"/>
            <p:cNvSpPr>
              <a:spLocks/>
            </p:cNvSpPr>
            <p:nvPr/>
          </p:nvSpPr>
          <p:spPr bwMode="auto">
            <a:xfrm>
              <a:off x="3302" y="2915"/>
              <a:ext cx="3" cy="23"/>
            </a:xfrm>
            <a:custGeom>
              <a:avLst/>
              <a:gdLst>
                <a:gd name="T0" fmla="*/ 0 w 3"/>
                <a:gd name="T1" fmla="*/ 23 h 23"/>
                <a:gd name="T2" fmla="*/ 0 w 3"/>
                <a:gd name="T3" fmla="*/ 19 h 23"/>
                <a:gd name="T4" fmla="*/ 0 w 3"/>
                <a:gd name="T5" fmla="*/ 15 h 23"/>
                <a:gd name="T6" fmla="*/ 0 w 3"/>
                <a:gd name="T7" fmla="*/ 13 h 23"/>
                <a:gd name="T8" fmla="*/ 2 w 3"/>
                <a:gd name="T9" fmla="*/ 11 h 23"/>
                <a:gd name="T10" fmla="*/ 2 w 3"/>
                <a:gd name="T11" fmla="*/ 8 h 23"/>
                <a:gd name="T12" fmla="*/ 2 w 3"/>
                <a:gd name="T13" fmla="*/ 6 h 23"/>
                <a:gd name="T14" fmla="*/ 3 w 3"/>
                <a:gd name="T15" fmla="*/ 4 h 23"/>
                <a:gd name="T16" fmla="*/ 3 w 3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3">
                  <a:moveTo>
                    <a:pt x="0" y="23"/>
                  </a:move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8" name="Freeform 226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2 w 32"/>
                <a:gd name="T23" fmla="*/ 6 h 23"/>
                <a:gd name="T24" fmla="*/ 4 w 32"/>
                <a:gd name="T25" fmla="*/ 4 h 23"/>
                <a:gd name="T26" fmla="*/ 4 w 32"/>
                <a:gd name="T27" fmla="*/ 4 h 23"/>
                <a:gd name="T28" fmla="*/ 5 w 32"/>
                <a:gd name="T29" fmla="*/ 2 h 23"/>
                <a:gd name="T30" fmla="*/ 5 w 32"/>
                <a:gd name="T31" fmla="*/ 2 h 23"/>
                <a:gd name="T32" fmla="*/ 7 w 32"/>
                <a:gd name="T33" fmla="*/ 2 h 23"/>
                <a:gd name="T34" fmla="*/ 9 w 32"/>
                <a:gd name="T35" fmla="*/ 0 h 23"/>
                <a:gd name="T36" fmla="*/ 9 w 32"/>
                <a:gd name="T37" fmla="*/ 0 h 23"/>
                <a:gd name="T38" fmla="*/ 11 w 32"/>
                <a:gd name="T39" fmla="*/ 0 h 23"/>
                <a:gd name="T40" fmla="*/ 13 w 32"/>
                <a:gd name="T41" fmla="*/ 0 h 23"/>
                <a:gd name="T42" fmla="*/ 15 w 32"/>
                <a:gd name="T43" fmla="*/ 0 h 23"/>
                <a:gd name="T44" fmla="*/ 17 w 32"/>
                <a:gd name="T45" fmla="*/ 0 h 23"/>
                <a:gd name="T46" fmla="*/ 19 w 32"/>
                <a:gd name="T47" fmla="*/ 0 h 23"/>
                <a:gd name="T48" fmla="*/ 21 w 32"/>
                <a:gd name="T49" fmla="*/ 0 h 23"/>
                <a:gd name="T50" fmla="*/ 23 w 32"/>
                <a:gd name="T51" fmla="*/ 0 h 23"/>
                <a:gd name="T52" fmla="*/ 25 w 32"/>
                <a:gd name="T53" fmla="*/ 2 h 23"/>
                <a:gd name="T54" fmla="*/ 27 w 32"/>
                <a:gd name="T55" fmla="*/ 2 h 23"/>
                <a:gd name="T56" fmla="*/ 28 w 32"/>
                <a:gd name="T57" fmla="*/ 4 h 23"/>
                <a:gd name="T58" fmla="*/ 30 w 32"/>
                <a:gd name="T59" fmla="*/ 6 h 23"/>
                <a:gd name="T60" fmla="*/ 30 w 32"/>
                <a:gd name="T61" fmla="*/ 8 h 23"/>
                <a:gd name="T62" fmla="*/ 32 w 32"/>
                <a:gd name="T63" fmla="*/ 8 h 23"/>
                <a:gd name="T64" fmla="*/ 32 w 32"/>
                <a:gd name="T65" fmla="*/ 10 h 23"/>
                <a:gd name="T66" fmla="*/ 32 w 32"/>
                <a:gd name="T67" fmla="*/ 12 h 23"/>
                <a:gd name="T68" fmla="*/ 32 w 32"/>
                <a:gd name="T69" fmla="*/ 14 h 23"/>
                <a:gd name="T70" fmla="*/ 32 w 32"/>
                <a:gd name="T71" fmla="*/ 14 h 23"/>
                <a:gd name="T72" fmla="*/ 32 w 32"/>
                <a:gd name="T73" fmla="*/ 15 h 23"/>
                <a:gd name="T74" fmla="*/ 32 w 32"/>
                <a:gd name="T75" fmla="*/ 15 h 23"/>
                <a:gd name="T76" fmla="*/ 30 w 32"/>
                <a:gd name="T77" fmla="*/ 17 h 23"/>
                <a:gd name="T78" fmla="*/ 30 w 32"/>
                <a:gd name="T79" fmla="*/ 17 h 23"/>
                <a:gd name="T80" fmla="*/ 30 w 32"/>
                <a:gd name="T81" fmla="*/ 17 h 23"/>
                <a:gd name="T82" fmla="*/ 28 w 32"/>
                <a:gd name="T83" fmla="*/ 19 h 23"/>
                <a:gd name="T84" fmla="*/ 27 w 32"/>
                <a:gd name="T85" fmla="*/ 21 h 23"/>
                <a:gd name="T86" fmla="*/ 25 w 32"/>
                <a:gd name="T87" fmla="*/ 21 h 23"/>
                <a:gd name="T88" fmla="*/ 25 w 32"/>
                <a:gd name="T89" fmla="*/ 23 h 23"/>
                <a:gd name="T90" fmla="*/ 21 w 32"/>
                <a:gd name="T91" fmla="*/ 23 h 23"/>
                <a:gd name="T92" fmla="*/ 19 w 32"/>
                <a:gd name="T93" fmla="*/ 23 h 23"/>
                <a:gd name="T94" fmla="*/ 17 w 32"/>
                <a:gd name="T95" fmla="*/ 23 h 23"/>
                <a:gd name="T96" fmla="*/ 15 w 32"/>
                <a:gd name="T9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9" name="Freeform 227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4 w 32"/>
                <a:gd name="T23" fmla="*/ 4 h 23"/>
                <a:gd name="T24" fmla="*/ 5 w 32"/>
                <a:gd name="T25" fmla="*/ 2 h 23"/>
                <a:gd name="T26" fmla="*/ 7 w 32"/>
                <a:gd name="T27" fmla="*/ 2 h 23"/>
                <a:gd name="T28" fmla="*/ 9 w 32"/>
                <a:gd name="T29" fmla="*/ 0 h 23"/>
                <a:gd name="T30" fmla="*/ 11 w 32"/>
                <a:gd name="T31" fmla="*/ 0 h 23"/>
                <a:gd name="T32" fmla="*/ 13 w 32"/>
                <a:gd name="T33" fmla="*/ 0 h 23"/>
                <a:gd name="T34" fmla="*/ 15 w 32"/>
                <a:gd name="T35" fmla="*/ 0 h 23"/>
                <a:gd name="T36" fmla="*/ 17 w 32"/>
                <a:gd name="T37" fmla="*/ 0 h 23"/>
                <a:gd name="T38" fmla="*/ 19 w 32"/>
                <a:gd name="T39" fmla="*/ 0 h 23"/>
                <a:gd name="T40" fmla="*/ 21 w 32"/>
                <a:gd name="T41" fmla="*/ 0 h 23"/>
                <a:gd name="T42" fmla="*/ 23 w 32"/>
                <a:gd name="T43" fmla="*/ 0 h 23"/>
                <a:gd name="T44" fmla="*/ 25 w 32"/>
                <a:gd name="T45" fmla="*/ 2 h 23"/>
                <a:gd name="T46" fmla="*/ 27 w 32"/>
                <a:gd name="T47" fmla="*/ 2 h 23"/>
                <a:gd name="T48" fmla="*/ 28 w 32"/>
                <a:gd name="T49" fmla="*/ 4 h 23"/>
                <a:gd name="T50" fmla="*/ 30 w 32"/>
                <a:gd name="T51" fmla="*/ 6 h 23"/>
                <a:gd name="T52" fmla="*/ 30 w 32"/>
                <a:gd name="T53" fmla="*/ 8 h 23"/>
                <a:gd name="T54" fmla="*/ 32 w 32"/>
                <a:gd name="T55" fmla="*/ 8 h 23"/>
                <a:gd name="T56" fmla="*/ 32 w 32"/>
                <a:gd name="T57" fmla="*/ 10 h 23"/>
                <a:gd name="T58" fmla="*/ 32 w 32"/>
                <a:gd name="T59" fmla="*/ 12 h 23"/>
                <a:gd name="T60" fmla="*/ 32 w 32"/>
                <a:gd name="T61" fmla="*/ 14 h 23"/>
                <a:gd name="T62" fmla="*/ 32 w 32"/>
                <a:gd name="T63" fmla="*/ 15 h 23"/>
                <a:gd name="T64" fmla="*/ 30 w 32"/>
                <a:gd name="T65" fmla="*/ 17 h 23"/>
                <a:gd name="T66" fmla="*/ 28 w 32"/>
                <a:gd name="T67" fmla="*/ 19 h 23"/>
                <a:gd name="T68" fmla="*/ 27 w 32"/>
                <a:gd name="T69" fmla="*/ 21 h 23"/>
                <a:gd name="T70" fmla="*/ 25 w 32"/>
                <a:gd name="T71" fmla="*/ 21 h 23"/>
                <a:gd name="T72" fmla="*/ 25 w 32"/>
                <a:gd name="T73" fmla="*/ 23 h 23"/>
                <a:gd name="T74" fmla="*/ 21 w 32"/>
                <a:gd name="T75" fmla="*/ 23 h 23"/>
                <a:gd name="T76" fmla="*/ 19 w 32"/>
                <a:gd name="T77" fmla="*/ 23 h 23"/>
                <a:gd name="T78" fmla="*/ 17 w 32"/>
                <a:gd name="T79" fmla="*/ 23 h 23"/>
                <a:gd name="T80" fmla="*/ 15 w 32"/>
                <a:gd name="T8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0" name="Freeform 228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8 h 21"/>
                <a:gd name="T24" fmla="*/ 25 w 25"/>
                <a:gd name="T25" fmla="*/ 10 h 21"/>
                <a:gd name="T26" fmla="*/ 25 w 25"/>
                <a:gd name="T27" fmla="*/ 12 h 21"/>
                <a:gd name="T28" fmla="*/ 25 w 25"/>
                <a:gd name="T29" fmla="*/ 14 h 21"/>
                <a:gd name="T30" fmla="*/ 25 w 25"/>
                <a:gd name="T31" fmla="*/ 15 h 21"/>
                <a:gd name="T32" fmla="*/ 25 w 25"/>
                <a:gd name="T33" fmla="*/ 15 h 21"/>
                <a:gd name="T34" fmla="*/ 23 w 25"/>
                <a:gd name="T35" fmla="*/ 17 h 21"/>
                <a:gd name="T36" fmla="*/ 23 w 25"/>
                <a:gd name="T37" fmla="*/ 17 h 21"/>
                <a:gd name="T38" fmla="*/ 21 w 25"/>
                <a:gd name="T39" fmla="*/ 17 h 21"/>
                <a:gd name="T40" fmla="*/ 21 w 25"/>
                <a:gd name="T41" fmla="*/ 19 h 21"/>
                <a:gd name="T42" fmla="*/ 20 w 25"/>
                <a:gd name="T43" fmla="*/ 19 h 21"/>
                <a:gd name="T44" fmla="*/ 20 w 25"/>
                <a:gd name="T45" fmla="*/ 19 h 21"/>
                <a:gd name="T46" fmla="*/ 18 w 25"/>
                <a:gd name="T47" fmla="*/ 19 h 21"/>
                <a:gd name="T48" fmla="*/ 16 w 25"/>
                <a:gd name="T49" fmla="*/ 21 h 21"/>
                <a:gd name="T50" fmla="*/ 16 w 25"/>
                <a:gd name="T51" fmla="*/ 21 h 21"/>
                <a:gd name="T52" fmla="*/ 14 w 25"/>
                <a:gd name="T53" fmla="*/ 21 h 21"/>
                <a:gd name="T54" fmla="*/ 12 w 25"/>
                <a:gd name="T55" fmla="*/ 21 h 21"/>
                <a:gd name="T56" fmla="*/ 10 w 25"/>
                <a:gd name="T57" fmla="*/ 21 h 21"/>
                <a:gd name="T58" fmla="*/ 8 w 25"/>
                <a:gd name="T59" fmla="*/ 19 h 21"/>
                <a:gd name="T60" fmla="*/ 8 w 25"/>
                <a:gd name="T61" fmla="*/ 19 h 21"/>
                <a:gd name="T62" fmla="*/ 6 w 25"/>
                <a:gd name="T63" fmla="*/ 19 h 21"/>
                <a:gd name="T64" fmla="*/ 6 w 25"/>
                <a:gd name="T65" fmla="*/ 17 h 21"/>
                <a:gd name="T66" fmla="*/ 4 w 25"/>
                <a:gd name="T67" fmla="*/ 17 h 21"/>
                <a:gd name="T68" fmla="*/ 2 w 25"/>
                <a:gd name="T69" fmla="*/ 15 h 21"/>
                <a:gd name="T70" fmla="*/ 2 w 25"/>
                <a:gd name="T71" fmla="*/ 14 h 21"/>
                <a:gd name="T72" fmla="*/ 2 w 25"/>
                <a:gd name="T73" fmla="*/ 14 h 21"/>
                <a:gd name="T74" fmla="*/ 0 w 25"/>
                <a:gd name="T75" fmla="*/ 12 h 21"/>
                <a:gd name="T76" fmla="*/ 0 w 25"/>
                <a:gd name="T77" fmla="*/ 10 h 21"/>
                <a:gd name="T78" fmla="*/ 0 w 25"/>
                <a:gd name="T79" fmla="*/ 10 h 21"/>
                <a:gd name="T80" fmla="*/ 2 w 25"/>
                <a:gd name="T81" fmla="*/ 8 h 21"/>
                <a:gd name="T82" fmla="*/ 2 w 25"/>
                <a:gd name="T83" fmla="*/ 6 h 21"/>
                <a:gd name="T84" fmla="*/ 2 w 25"/>
                <a:gd name="T85" fmla="*/ 6 h 21"/>
                <a:gd name="T86" fmla="*/ 4 w 25"/>
                <a:gd name="T87" fmla="*/ 4 h 21"/>
                <a:gd name="T88" fmla="*/ 4 w 25"/>
                <a:gd name="T89" fmla="*/ 2 h 21"/>
                <a:gd name="T90" fmla="*/ 6 w 25"/>
                <a:gd name="T91" fmla="*/ 2 h 21"/>
                <a:gd name="T92" fmla="*/ 6 w 25"/>
                <a:gd name="T93" fmla="*/ 0 h 21"/>
                <a:gd name="T94" fmla="*/ 8 w 25"/>
                <a:gd name="T95" fmla="*/ 0 h 21"/>
                <a:gd name="T96" fmla="*/ 10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1" name="Freeform 229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5 w 25"/>
                <a:gd name="T17" fmla="*/ 6 h 21"/>
                <a:gd name="T18" fmla="*/ 25 w 25"/>
                <a:gd name="T19" fmla="*/ 8 h 21"/>
                <a:gd name="T20" fmla="*/ 25 w 25"/>
                <a:gd name="T21" fmla="*/ 10 h 21"/>
                <a:gd name="T22" fmla="*/ 25 w 25"/>
                <a:gd name="T23" fmla="*/ 12 h 21"/>
                <a:gd name="T24" fmla="*/ 25 w 25"/>
                <a:gd name="T25" fmla="*/ 14 h 21"/>
                <a:gd name="T26" fmla="*/ 25 w 25"/>
                <a:gd name="T27" fmla="*/ 15 h 21"/>
                <a:gd name="T28" fmla="*/ 23 w 25"/>
                <a:gd name="T29" fmla="*/ 17 h 21"/>
                <a:gd name="T30" fmla="*/ 21 w 25"/>
                <a:gd name="T31" fmla="*/ 17 h 21"/>
                <a:gd name="T32" fmla="*/ 21 w 25"/>
                <a:gd name="T33" fmla="*/ 19 h 21"/>
                <a:gd name="T34" fmla="*/ 20 w 25"/>
                <a:gd name="T35" fmla="*/ 19 h 21"/>
                <a:gd name="T36" fmla="*/ 18 w 25"/>
                <a:gd name="T37" fmla="*/ 19 h 21"/>
                <a:gd name="T38" fmla="*/ 16 w 25"/>
                <a:gd name="T39" fmla="*/ 21 h 21"/>
                <a:gd name="T40" fmla="*/ 14 w 25"/>
                <a:gd name="T41" fmla="*/ 21 h 21"/>
                <a:gd name="T42" fmla="*/ 12 w 25"/>
                <a:gd name="T43" fmla="*/ 21 h 21"/>
                <a:gd name="T44" fmla="*/ 10 w 25"/>
                <a:gd name="T45" fmla="*/ 21 h 21"/>
                <a:gd name="T46" fmla="*/ 8 w 25"/>
                <a:gd name="T47" fmla="*/ 19 h 21"/>
                <a:gd name="T48" fmla="*/ 6 w 25"/>
                <a:gd name="T49" fmla="*/ 19 h 21"/>
                <a:gd name="T50" fmla="*/ 6 w 25"/>
                <a:gd name="T51" fmla="*/ 17 h 21"/>
                <a:gd name="T52" fmla="*/ 4 w 25"/>
                <a:gd name="T53" fmla="*/ 17 h 21"/>
                <a:gd name="T54" fmla="*/ 2 w 25"/>
                <a:gd name="T55" fmla="*/ 15 h 21"/>
                <a:gd name="T56" fmla="*/ 2 w 25"/>
                <a:gd name="T57" fmla="*/ 14 h 21"/>
                <a:gd name="T58" fmla="*/ 0 w 25"/>
                <a:gd name="T59" fmla="*/ 12 h 21"/>
                <a:gd name="T60" fmla="*/ 0 w 25"/>
                <a:gd name="T61" fmla="*/ 10 h 21"/>
                <a:gd name="T62" fmla="*/ 2 w 25"/>
                <a:gd name="T63" fmla="*/ 8 h 21"/>
                <a:gd name="T64" fmla="*/ 2 w 25"/>
                <a:gd name="T65" fmla="*/ 6 h 21"/>
                <a:gd name="T66" fmla="*/ 4 w 25"/>
                <a:gd name="T67" fmla="*/ 4 h 21"/>
                <a:gd name="T68" fmla="*/ 4 w 25"/>
                <a:gd name="T69" fmla="*/ 2 h 21"/>
                <a:gd name="T70" fmla="*/ 6 w 25"/>
                <a:gd name="T71" fmla="*/ 2 h 21"/>
                <a:gd name="T72" fmla="*/ 6 w 25"/>
                <a:gd name="T73" fmla="*/ 0 h 21"/>
                <a:gd name="T74" fmla="*/ 8 w 25"/>
                <a:gd name="T75" fmla="*/ 0 h 21"/>
                <a:gd name="T76" fmla="*/ 10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2" name="Freeform 230"/>
            <p:cNvSpPr>
              <a:spLocks/>
            </p:cNvSpPr>
            <p:nvPr/>
          </p:nvSpPr>
          <p:spPr bwMode="auto">
            <a:xfrm>
              <a:off x="3327" y="2902"/>
              <a:ext cx="1" cy="34"/>
            </a:xfrm>
            <a:custGeom>
              <a:avLst/>
              <a:gdLst>
                <a:gd name="T0" fmla="*/ 1 w 1"/>
                <a:gd name="T1" fmla="*/ 34 h 34"/>
                <a:gd name="T2" fmla="*/ 1 w 1"/>
                <a:gd name="T3" fmla="*/ 32 h 34"/>
                <a:gd name="T4" fmla="*/ 1 w 1"/>
                <a:gd name="T5" fmla="*/ 30 h 34"/>
                <a:gd name="T6" fmla="*/ 1 w 1"/>
                <a:gd name="T7" fmla="*/ 26 h 34"/>
                <a:gd name="T8" fmla="*/ 1 w 1"/>
                <a:gd name="T9" fmla="*/ 24 h 34"/>
                <a:gd name="T10" fmla="*/ 1 w 1"/>
                <a:gd name="T11" fmla="*/ 23 h 34"/>
                <a:gd name="T12" fmla="*/ 1 w 1"/>
                <a:gd name="T13" fmla="*/ 21 h 34"/>
                <a:gd name="T14" fmla="*/ 1 w 1"/>
                <a:gd name="T15" fmla="*/ 19 h 34"/>
                <a:gd name="T16" fmla="*/ 1 w 1"/>
                <a:gd name="T17" fmla="*/ 17 h 34"/>
                <a:gd name="T18" fmla="*/ 1 w 1"/>
                <a:gd name="T19" fmla="*/ 13 h 34"/>
                <a:gd name="T20" fmla="*/ 1 w 1"/>
                <a:gd name="T21" fmla="*/ 11 h 34"/>
                <a:gd name="T22" fmla="*/ 1 w 1"/>
                <a:gd name="T23" fmla="*/ 9 h 34"/>
                <a:gd name="T24" fmla="*/ 1 w 1"/>
                <a:gd name="T25" fmla="*/ 7 h 34"/>
                <a:gd name="T26" fmla="*/ 1 w 1"/>
                <a:gd name="T27" fmla="*/ 5 h 34"/>
                <a:gd name="T28" fmla="*/ 0 w 1"/>
                <a:gd name="T29" fmla="*/ 3 h 34"/>
                <a:gd name="T30" fmla="*/ 0 w 1"/>
                <a:gd name="T31" fmla="*/ 1 h 34"/>
                <a:gd name="T32" fmla="*/ 0 w 1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4">
                  <a:moveTo>
                    <a:pt x="1" y="34"/>
                  </a:moveTo>
                  <a:lnTo>
                    <a:pt x="1" y="32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3" name="Freeform 231"/>
            <p:cNvSpPr>
              <a:spLocks/>
            </p:cNvSpPr>
            <p:nvPr/>
          </p:nvSpPr>
          <p:spPr bwMode="auto">
            <a:xfrm>
              <a:off x="3332" y="2907"/>
              <a:ext cx="2" cy="25"/>
            </a:xfrm>
            <a:custGeom>
              <a:avLst/>
              <a:gdLst>
                <a:gd name="T0" fmla="*/ 2 w 2"/>
                <a:gd name="T1" fmla="*/ 25 h 25"/>
                <a:gd name="T2" fmla="*/ 0 w 2"/>
                <a:gd name="T3" fmla="*/ 21 h 25"/>
                <a:gd name="T4" fmla="*/ 0 w 2"/>
                <a:gd name="T5" fmla="*/ 18 h 25"/>
                <a:gd name="T6" fmla="*/ 0 w 2"/>
                <a:gd name="T7" fmla="*/ 16 h 25"/>
                <a:gd name="T8" fmla="*/ 2 w 2"/>
                <a:gd name="T9" fmla="*/ 14 h 25"/>
                <a:gd name="T10" fmla="*/ 2 w 2"/>
                <a:gd name="T11" fmla="*/ 10 h 25"/>
                <a:gd name="T12" fmla="*/ 2 w 2"/>
                <a:gd name="T13" fmla="*/ 8 h 25"/>
                <a:gd name="T14" fmla="*/ 2 w 2"/>
                <a:gd name="T15" fmla="*/ 6 h 25"/>
                <a:gd name="T16" fmla="*/ 2 w 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5">
                  <a:moveTo>
                    <a:pt x="2" y="25"/>
                  </a:moveTo>
                  <a:lnTo>
                    <a:pt x="0" y="21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4" name="Freeform 232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2 w 33"/>
                <a:gd name="T27" fmla="*/ 8 h 25"/>
                <a:gd name="T28" fmla="*/ 4 w 33"/>
                <a:gd name="T29" fmla="*/ 6 h 25"/>
                <a:gd name="T30" fmla="*/ 4 w 33"/>
                <a:gd name="T31" fmla="*/ 6 h 25"/>
                <a:gd name="T32" fmla="*/ 6 w 33"/>
                <a:gd name="T33" fmla="*/ 4 h 25"/>
                <a:gd name="T34" fmla="*/ 8 w 33"/>
                <a:gd name="T35" fmla="*/ 4 h 25"/>
                <a:gd name="T36" fmla="*/ 8 w 33"/>
                <a:gd name="T37" fmla="*/ 2 h 25"/>
                <a:gd name="T38" fmla="*/ 10 w 33"/>
                <a:gd name="T39" fmla="*/ 2 h 25"/>
                <a:gd name="T40" fmla="*/ 12 w 33"/>
                <a:gd name="T41" fmla="*/ 2 h 25"/>
                <a:gd name="T42" fmla="*/ 14 w 33"/>
                <a:gd name="T43" fmla="*/ 2 h 25"/>
                <a:gd name="T44" fmla="*/ 16 w 33"/>
                <a:gd name="T45" fmla="*/ 2 h 25"/>
                <a:gd name="T46" fmla="*/ 16 w 33"/>
                <a:gd name="T47" fmla="*/ 2 h 25"/>
                <a:gd name="T48" fmla="*/ 17 w 33"/>
                <a:gd name="T49" fmla="*/ 0 h 25"/>
                <a:gd name="T50" fmla="*/ 21 w 33"/>
                <a:gd name="T51" fmla="*/ 2 h 25"/>
                <a:gd name="T52" fmla="*/ 23 w 33"/>
                <a:gd name="T53" fmla="*/ 2 h 25"/>
                <a:gd name="T54" fmla="*/ 25 w 33"/>
                <a:gd name="T55" fmla="*/ 2 h 25"/>
                <a:gd name="T56" fmla="*/ 27 w 33"/>
                <a:gd name="T57" fmla="*/ 4 h 25"/>
                <a:gd name="T58" fmla="*/ 29 w 33"/>
                <a:gd name="T59" fmla="*/ 4 h 25"/>
                <a:gd name="T60" fmla="*/ 31 w 33"/>
                <a:gd name="T61" fmla="*/ 6 h 25"/>
                <a:gd name="T62" fmla="*/ 31 w 33"/>
                <a:gd name="T63" fmla="*/ 8 h 25"/>
                <a:gd name="T64" fmla="*/ 33 w 33"/>
                <a:gd name="T65" fmla="*/ 10 h 25"/>
                <a:gd name="T66" fmla="*/ 33 w 33"/>
                <a:gd name="T67" fmla="*/ 10 h 25"/>
                <a:gd name="T68" fmla="*/ 33 w 33"/>
                <a:gd name="T69" fmla="*/ 12 h 25"/>
                <a:gd name="T70" fmla="*/ 33 w 33"/>
                <a:gd name="T71" fmla="*/ 14 h 25"/>
                <a:gd name="T72" fmla="*/ 33 w 33"/>
                <a:gd name="T73" fmla="*/ 14 h 25"/>
                <a:gd name="T74" fmla="*/ 33 w 33"/>
                <a:gd name="T75" fmla="*/ 16 h 25"/>
                <a:gd name="T76" fmla="*/ 33 w 33"/>
                <a:gd name="T77" fmla="*/ 16 h 25"/>
                <a:gd name="T78" fmla="*/ 31 w 33"/>
                <a:gd name="T79" fmla="*/ 18 h 25"/>
                <a:gd name="T80" fmla="*/ 31 w 33"/>
                <a:gd name="T81" fmla="*/ 18 h 25"/>
                <a:gd name="T82" fmla="*/ 31 w 33"/>
                <a:gd name="T83" fmla="*/ 20 h 25"/>
                <a:gd name="T84" fmla="*/ 29 w 33"/>
                <a:gd name="T85" fmla="*/ 21 h 25"/>
                <a:gd name="T86" fmla="*/ 27 w 33"/>
                <a:gd name="T87" fmla="*/ 21 h 25"/>
                <a:gd name="T88" fmla="*/ 25 w 33"/>
                <a:gd name="T89" fmla="*/ 23 h 25"/>
                <a:gd name="T90" fmla="*/ 23 w 33"/>
                <a:gd name="T91" fmla="*/ 23 h 25"/>
                <a:gd name="T92" fmla="*/ 21 w 33"/>
                <a:gd name="T93" fmla="*/ 25 h 25"/>
                <a:gd name="T94" fmla="*/ 19 w 33"/>
                <a:gd name="T95" fmla="*/ 25 h 25"/>
                <a:gd name="T96" fmla="*/ 17 w 33"/>
                <a:gd name="T9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5" name="Freeform 233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4 w 33"/>
                <a:gd name="T27" fmla="*/ 6 h 25"/>
                <a:gd name="T28" fmla="*/ 6 w 33"/>
                <a:gd name="T29" fmla="*/ 4 h 25"/>
                <a:gd name="T30" fmla="*/ 8 w 33"/>
                <a:gd name="T31" fmla="*/ 4 h 25"/>
                <a:gd name="T32" fmla="*/ 8 w 33"/>
                <a:gd name="T33" fmla="*/ 2 h 25"/>
                <a:gd name="T34" fmla="*/ 10 w 33"/>
                <a:gd name="T35" fmla="*/ 2 h 25"/>
                <a:gd name="T36" fmla="*/ 12 w 33"/>
                <a:gd name="T37" fmla="*/ 2 h 25"/>
                <a:gd name="T38" fmla="*/ 14 w 33"/>
                <a:gd name="T39" fmla="*/ 2 h 25"/>
                <a:gd name="T40" fmla="*/ 16 w 33"/>
                <a:gd name="T41" fmla="*/ 2 h 25"/>
                <a:gd name="T42" fmla="*/ 17 w 33"/>
                <a:gd name="T43" fmla="*/ 0 h 25"/>
                <a:gd name="T44" fmla="*/ 21 w 33"/>
                <a:gd name="T45" fmla="*/ 2 h 25"/>
                <a:gd name="T46" fmla="*/ 23 w 33"/>
                <a:gd name="T47" fmla="*/ 2 h 25"/>
                <a:gd name="T48" fmla="*/ 25 w 33"/>
                <a:gd name="T49" fmla="*/ 2 h 25"/>
                <a:gd name="T50" fmla="*/ 27 w 33"/>
                <a:gd name="T51" fmla="*/ 4 h 25"/>
                <a:gd name="T52" fmla="*/ 29 w 33"/>
                <a:gd name="T53" fmla="*/ 4 h 25"/>
                <a:gd name="T54" fmla="*/ 31 w 33"/>
                <a:gd name="T55" fmla="*/ 6 h 25"/>
                <a:gd name="T56" fmla="*/ 31 w 33"/>
                <a:gd name="T57" fmla="*/ 8 h 25"/>
                <a:gd name="T58" fmla="*/ 33 w 33"/>
                <a:gd name="T59" fmla="*/ 10 h 25"/>
                <a:gd name="T60" fmla="*/ 33 w 33"/>
                <a:gd name="T61" fmla="*/ 12 h 25"/>
                <a:gd name="T62" fmla="*/ 33 w 33"/>
                <a:gd name="T63" fmla="*/ 14 h 25"/>
                <a:gd name="T64" fmla="*/ 33 w 33"/>
                <a:gd name="T65" fmla="*/ 16 h 25"/>
                <a:gd name="T66" fmla="*/ 31 w 33"/>
                <a:gd name="T67" fmla="*/ 18 h 25"/>
                <a:gd name="T68" fmla="*/ 31 w 33"/>
                <a:gd name="T69" fmla="*/ 20 h 25"/>
                <a:gd name="T70" fmla="*/ 29 w 33"/>
                <a:gd name="T71" fmla="*/ 21 h 25"/>
                <a:gd name="T72" fmla="*/ 27 w 33"/>
                <a:gd name="T73" fmla="*/ 21 h 25"/>
                <a:gd name="T74" fmla="*/ 25 w 33"/>
                <a:gd name="T75" fmla="*/ 23 h 25"/>
                <a:gd name="T76" fmla="*/ 23 w 33"/>
                <a:gd name="T77" fmla="*/ 23 h 25"/>
                <a:gd name="T78" fmla="*/ 21 w 33"/>
                <a:gd name="T79" fmla="*/ 25 h 25"/>
                <a:gd name="T80" fmla="*/ 19 w 33"/>
                <a:gd name="T81" fmla="*/ 25 h 25"/>
                <a:gd name="T82" fmla="*/ 17 w 33"/>
                <a:gd name="T8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6" name="Freeform 234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1 w 25"/>
                <a:gd name="T17" fmla="*/ 2 h 21"/>
                <a:gd name="T18" fmla="*/ 23 w 25"/>
                <a:gd name="T19" fmla="*/ 4 h 21"/>
                <a:gd name="T20" fmla="*/ 25 w 25"/>
                <a:gd name="T21" fmla="*/ 6 h 21"/>
                <a:gd name="T22" fmla="*/ 25 w 25"/>
                <a:gd name="T23" fmla="*/ 6 h 21"/>
                <a:gd name="T24" fmla="*/ 25 w 25"/>
                <a:gd name="T25" fmla="*/ 8 h 21"/>
                <a:gd name="T26" fmla="*/ 25 w 25"/>
                <a:gd name="T27" fmla="*/ 10 h 21"/>
                <a:gd name="T28" fmla="*/ 25 w 25"/>
                <a:gd name="T29" fmla="*/ 12 h 21"/>
                <a:gd name="T30" fmla="*/ 25 w 25"/>
                <a:gd name="T31" fmla="*/ 12 h 21"/>
                <a:gd name="T32" fmla="*/ 25 w 25"/>
                <a:gd name="T33" fmla="*/ 14 h 21"/>
                <a:gd name="T34" fmla="*/ 25 w 25"/>
                <a:gd name="T35" fmla="*/ 16 h 21"/>
                <a:gd name="T36" fmla="*/ 23 w 25"/>
                <a:gd name="T37" fmla="*/ 16 h 21"/>
                <a:gd name="T38" fmla="*/ 23 w 25"/>
                <a:gd name="T39" fmla="*/ 18 h 21"/>
                <a:gd name="T40" fmla="*/ 21 w 25"/>
                <a:gd name="T41" fmla="*/ 18 h 21"/>
                <a:gd name="T42" fmla="*/ 21 w 25"/>
                <a:gd name="T43" fmla="*/ 18 h 21"/>
                <a:gd name="T44" fmla="*/ 19 w 25"/>
                <a:gd name="T45" fmla="*/ 19 h 21"/>
                <a:gd name="T46" fmla="*/ 19 w 25"/>
                <a:gd name="T47" fmla="*/ 19 h 21"/>
                <a:gd name="T48" fmla="*/ 17 w 25"/>
                <a:gd name="T49" fmla="*/ 19 h 21"/>
                <a:gd name="T50" fmla="*/ 16 w 25"/>
                <a:gd name="T51" fmla="*/ 19 h 21"/>
                <a:gd name="T52" fmla="*/ 16 w 25"/>
                <a:gd name="T53" fmla="*/ 21 h 21"/>
                <a:gd name="T54" fmla="*/ 14 w 25"/>
                <a:gd name="T55" fmla="*/ 21 h 21"/>
                <a:gd name="T56" fmla="*/ 12 w 25"/>
                <a:gd name="T57" fmla="*/ 21 h 21"/>
                <a:gd name="T58" fmla="*/ 10 w 25"/>
                <a:gd name="T59" fmla="*/ 21 h 21"/>
                <a:gd name="T60" fmla="*/ 8 w 25"/>
                <a:gd name="T61" fmla="*/ 19 h 21"/>
                <a:gd name="T62" fmla="*/ 8 w 25"/>
                <a:gd name="T63" fmla="*/ 19 h 21"/>
                <a:gd name="T64" fmla="*/ 6 w 25"/>
                <a:gd name="T65" fmla="*/ 19 h 21"/>
                <a:gd name="T66" fmla="*/ 4 w 25"/>
                <a:gd name="T67" fmla="*/ 18 h 21"/>
                <a:gd name="T68" fmla="*/ 4 w 25"/>
                <a:gd name="T69" fmla="*/ 18 h 21"/>
                <a:gd name="T70" fmla="*/ 2 w 25"/>
                <a:gd name="T71" fmla="*/ 16 h 21"/>
                <a:gd name="T72" fmla="*/ 2 w 25"/>
                <a:gd name="T73" fmla="*/ 16 h 21"/>
                <a:gd name="T74" fmla="*/ 0 w 25"/>
                <a:gd name="T75" fmla="*/ 14 h 21"/>
                <a:gd name="T76" fmla="*/ 0 w 25"/>
                <a:gd name="T77" fmla="*/ 12 h 21"/>
                <a:gd name="T78" fmla="*/ 0 w 25"/>
                <a:gd name="T79" fmla="*/ 12 h 21"/>
                <a:gd name="T80" fmla="*/ 0 w 25"/>
                <a:gd name="T81" fmla="*/ 10 h 21"/>
                <a:gd name="T82" fmla="*/ 0 w 25"/>
                <a:gd name="T83" fmla="*/ 8 h 21"/>
                <a:gd name="T84" fmla="*/ 2 w 25"/>
                <a:gd name="T85" fmla="*/ 8 h 21"/>
                <a:gd name="T86" fmla="*/ 2 w 25"/>
                <a:gd name="T87" fmla="*/ 6 h 21"/>
                <a:gd name="T88" fmla="*/ 2 w 25"/>
                <a:gd name="T89" fmla="*/ 4 h 21"/>
                <a:gd name="T90" fmla="*/ 4 w 25"/>
                <a:gd name="T91" fmla="*/ 4 h 21"/>
                <a:gd name="T92" fmla="*/ 6 w 25"/>
                <a:gd name="T93" fmla="*/ 2 h 21"/>
                <a:gd name="T94" fmla="*/ 6 w 25"/>
                <a:gd name="T95" fmla="*/ 2 h 21"/>
                <a:gd name="T96" fmla="*/ 8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7" name="Freeform 235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10 h 21"/>
                <a:gd name="T24" fmla="*/ 25 w 25"/>
                <a:gd name="T25" fmla="*/ 12 h 21"/>
                <a:gd name="T26" fmla="*/ 25 w 25"/>
                <a:gd name="T27" fmla="*/ 14 h 21"/>
                <a:gd name="T28" fmla="*/ 25 w 25"/>
                <a:gd name="T29" fmla="*/ 16 h 21"/>
                <a:gd name="T30" fmla="*/ 23 w 25"/>
                <a:gd name="T31" fmla="*/ 16 h 21"/>
                <a:gd name="T32" fmla="*/ 23 w 25"/>
                <a:gd name="T33" fmla="*/ 18 h 21"/>
                <a:gd name="T34" fmla="*/ 21 w 25"/>
                <a:gd name="T35" fmla="*/ 18 h 21"/>
                <a:gd name="T36" fmla="*/ 19 w 25"/>
                <a:gd name="T37" fmla="*/ 19 h 21"/>
                <a:gd name="T38" fmla="*/ 17 w 25"/>
                <a:gd name="T39" fmla="*/ 19 h 21"/>
                <a:gd name="T40" fmla="*/ 16 w 25"/>
                <a:gd name="T41" fmla="*/ 19 h 21"/>
                <a:gd name="T42" fmla="*/ 16 w 25"/>
                <a:gd name="T43" fmla="*/ 21 h 21"/>
                <a:gd name="T44" fmla="*/ 14 w 25"/>
                <a:gd name="T45" fmla="*/ 21 h 21"/>
                <a:gd name="T46" fmla="*/ 12 w 25"/>
                <a:gd name="T47" fmla="*/ 21 h 21"/>
                <a:gd name="T48" fmla="*/ 10 w 25"/>
                <a:gd name="T49" fmla="*/ 21 h 21"/>
                <a:gd name="T50" fmla="*/ 8 w 25"/>
                <a:gd name="T51" fmla="*/ 19 h 21"/>
                <a:gd name="T52" fmla="*/ 6 w 25"/>
                <a:gd name="T53" fmla="*/ 19 h 21"/>
                <a:gd name="T54" fmla="*/ 4 w 25"/>
                <a:gd name="T55" fmla="*/ 18 h 21"/>
                <a:gd name="T56" fmla="*/ 2 w 25"/>
                <a:gd name="T57" fmla="*/ 16 h 21"/>
                <a:gd name="T58" fmla="*/ 0 w 25"/>
                <a:gd name="T59" fmla="*/ 14 h 21"/>
                <a:gd name="T60" fmla="*/ 0 w 25"/>
                <a:gd name="T61" fmla="*/ 12 h 21"/>
                <a:gd name="T62" fmla="*/ 0 w 25"/>
                <a:gd name="T63" fmla="*/ 10 h 21"/>
                <a:gd name="T64" fmla="*/ 0 w 25"/>
                <a:gd name="T65" fmla="*/ 8 h 21"/>
                <a:gd name="T66" fmla="*/ 2 w 25"/>
                <a:gd name="T67" fmla="*/ 8 h 21"/>
                <a:gd name="T68" fmla="*/ 2 w 25"/>
                <a:gd name="T69" fmla="*/ 6 h 21"/>
                <a:gd name="T70" fmla="*/ 2 w 25"/>
                <a:gd name="T71" fmla="*/ 4 h 21"/>
                <a:gd name="T72" fmla="*/ 4 w 25"/>
                <a:gd name="T73" fmla="*/ 4 h 21"/>
                <a:gd name="T74" fmla="*/ 6 w 25"/>
                <a:gd name="T75" fmla="*/ 2 h 21"/>
                <a:gd name="T76" fmla="*/ 8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8" name="Freeform 236"/>
            <p:cNvSpPr>
              <a:spLocks/>
            </p:cNvSpPr>
            <p:nvPr/>
          </p:nvSpPr>
          <p:spPr bwMode="auto">
            <a:xfrm>
              <a:off x="3352" y="2896"/>
              <a:ext cx="9" cy="32"/>
            </a:xfrm>
            <a:custGeom>
              <a:avLst/>
              <a:gdLst>
                <a:gd name="T0" fmla="*/ 9 w 9"/>
                <a:gd name="T1" fmla="*/ 32 h 32"/>
                <a:gd name="T2" fmla="*/ 7 w 9"/>
                <a:gd name="T3" fmla="*/ 30 h 32"/>
                <a:gd name="T4" fmla="*/ 7 w 9"/>
                <a:gd name="T5" fmla="*/ 29 h 32"/>
                <a:gd name="T6" fmla="*/ 7 w 9"/>
                <a:gd name="T7" fmla="*/ 27 h 32"/>
                <a:gd name="T8" fmla="*/ 5 w 9"/>
                <a:gd name="T9" fmla="*/ 25 h 32"/>
                <a:gd name="T10" fmla="*/ 5 w 9"/>
                <a:gd name="T11" fmla="*/ 23 h 32"/>
                <a:gd name="T12" fmla="*/ 5 w 9"/>
                <a:gd name="T13" fmla="*/ 21 h 32"/>
                <a:gd name="T14" fmla="*/ 5 w 9"/>
                <a:gd name="T15" fmla="*/ 17 h 32"/>
                <a:gd name="T16" fmla="*/ 3 w 9"/>
                <a:gd name="T17" fmla="*/ 15 h 32"/>
                <a:gd name="T18" fmla="*/ 3 w 9"/>
                <a:gd name="T19" fmla="*/ 13 h 32"/>
                <a:gd name="T20" fmla="*/ 3 w 9"/>
                <a:gd name="T21" fmla="*/ 11 h 32"/>
                <a:gd name="T22" fmla="*/ 1 w 9"/>
                <a:gd name="T23" fmla="*/ 9 h 32"/>
                <a:gd name="T24" fmla="*/ 1 w 9"/>
                <a:gd name="T25" fmla="*/ 7 h 32"/>
                <a:gd name="T26" fmla="*/ 1 w 9"/>
                <a:gd name="T27" fmla="*/ 6 h 32"/>
                <a:gd name="T28" fmla="*/ 0 w 9"/>
                <a:gd name="T29" fmla="*/ 4 h 32"/>
                <a:gd name="T30" fmla="*/ 0 w 9"/>
                <a:gd name="T31" fmla="*/ 2 h 32"/>
                <a:gd name="T32" fmla="*/ 0 w 9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32">
                  <a:moveTo>
                    <a:pt x="9" y="32"/>
                  </a:moveTo>
                  <a:lnTo>
                    <a:pt x="7" y="30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9" name="Freeform 237"/>
            <p:cNvSpPr>
              <a:spLocks/>
            </p:cNvSpPr>
            <p:nvPr/>
          </p:nvSpPr>
          <p:spPr bwMode="auto">
            <a:xfrm>
              <a:off x="3359" y="2900"/>
              <a:ext cx="6" cy="23"/>
            </a:xfrm>
            <a:custGeom>
              <a:avLst/>
              <a:gdLst>
                <a:gd name="T0" fmla="*/ 6 w 6"/>
                <a:gd name="T1" fmla="*/ 23 h 23"/>
                <a:gd name="T2" fmla="*/ 4 w 6"/>
                <a:gd name="T3" fmla="*/ 19 h 23"/>
                <a:gd name="T4" fmla="*/ 4 w 6"/>
                <a:gd name="T5" fmla="*/ 17 h 23"/>
                <a:gd name="T6" fmla="*/ 4 w 6"/>
                <a:gd name="T7" fmla="*/ 15 h 23"/>
                <a:gd name="T8" fmla="*/ 4 w 6"/>
                <a:gd name="T9" fmla="*/ 11 h 23"/>
                <a:gd name="T10" fmla="*/ 2 w 6"/>
                <a:gd name="T11" fmla="*/ 9 h 23"/>
                <a:gd name="T12" fmla="*/ 2 w 6"/>
                <a:gd name="T13" fmla="*/ 7 h 23"/>
                <a:gd name="T14" fmla="*/ 2 w 6"/>
                <a:gd name="T15" fmla="*/ 3 h 23"/>
                <a:gd name="T16" fmla="*/ 0 w 6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3">
                  <a:moveTo>
                    <a:pt x="6" y="23"/>
                  </a:moveTo>
                  <a:lnTo>
                    <a:pt x="4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0" name="Freeform 238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5 h 25"/>
                <a:gd name="T20" fmla="*/ 0 w 32"/>
                <a:gd name="T21" fmla="*/ 13 h 25"/>
                <a:gd name="T22" fmla="*/ 0 w 32"/>
                <a:gd name="T23" fmla="*/ 11 h 25"/>
                <a:gd name="T24" fmla="*/ 0 w 32"/>
                <a:gd name="T25" fmla="*/ 11 h 25"/>
                <a:gd name="T26" fmla="*/ 2 w 32"/>
                <a:gd name="T27" fmla="*/ 9 h 25"/>
                <a:gd name="T28" fmla="*/ 2 w 32"/>
                <a:gd name="T29" fmla="*/ 7 h 25"/>
                <a:gd name="T30" fmla="*/ 2 w 32"/>
                <a:gd name="T31" fmla="*/ 7 h 25"/>
                <a:gd name="T32" fmla="*/ 4 w 32"/>
                <a:gd name="T33" fmla="*/ 5 h 25"/>
                <a:gd name="T34" fmla="*/ 4 w 32"/>
                <a:gd name="T35" fmla="*/ 5 h 25"/>
                <a:gd name="T36" fmla="*/ 6 w 32"/>
                <a:gd name="T37" fmla="*/ 3 h 25"/>
                <a:gd name="T38" fmla="*/ 7 w 32"/>
                <a:gd name="T39" fmla="*/ 3 h 25"/>
                <a:gd name="T40" fmla="*/ 7 w 32"/>
                <a:gd name="T41" fmla="*/ 2 h 25"/>
                <a:gd name="T42" fmla="*/ 9 w 32"/>
                <a:gd name="T43" fmla="*/ 2 h 25"/>
                <a:gd name="T44" fmla="*/ 11 w 32"/>
                <a:gd name="T45" fmla="*/ 0 h 25"/>
                <a:gd name="T46" fmla="*/ 13 w 32"/>
                <a:gd name="T47" fmla="*/ 0 h 25"/>
                <a:gd name="T48" fmla="*/ 15 w 32"/>
                <a:gd name="T49" fmla="*/ 0 h 25"/>
                <a:gd name="T50" fmla="*/ 17 w 32"/>
                <a:gd name="T51" fmla="*/ 0 h 25"/>
                <a:gd name="T52" fmla="*/ 19 w 32"/>
                <a:gd name="T53" fmla="*/ 0 h 25"/>
                <a:gd name="T54" fmla="*/ 21 w 32"/>
                <a:gd name="T55" fmla="*/ 0 h 25"/>
                <a:gd name="T56" fmla="*/ 25 w 32"/>
                <a:gd name="T57" fmla="*/ 0 h 25"/>
                <a:gd name="T58" fmla="*/ 27 w 32"/>
                <a:gd name="T59" fmla="*/ 0 h 25"/>
                <a:gd name="T60" fmla="*/ 29 w 32"/>
                <a:gd name="T61" fmla="*/ 2 h 25"/>
                <a:gd name="T62" fmla="*/ 29 w 32"/>
                <a:gd name="T63" fmla="*/ 2 h 25"/>
                <a:gd name="T64" fmla="*/ 30 w 32"/>
                <a:gd name="T65" fmla="*/ 3 h 25"/>
                <a:gd name="T66" fmla="*/ 30 w 32"/>
                <a:gd name="T67" fmla="*/ 5 h 25"/>
                <a:gd name="T68" fmla="*/ 30 w 32"/>
                <a:gd name="T69" fmla="*/ 5 h 25"/>
                <a:gd name="T70" fmla="*/ 30 w 32"/>
                <a:gd name="T71" fmla="*/ 7 h 25"/>
                <a:gd name="T72" fmla="*/ 32 w 32"/>
                <a:gd name="T73" fmla="*/ 7 h 25"/>
                <a:gd name="T74" fmla="*/ 32 w 32"/>
                <a:gd name="T75" fmla="*/ 9 h 25"/>
                <a:gd name="T76" fmla="*/ 32 w 32"/>
                <a:gd name="T77" fmla="*/ 9 h 25"/>
                <a:gd name="T78" fmla="*/ 30 w 32"/>
                <a:gd name="T79" fmla="*/ 11 h 25"/>
                <a:gd name="T80" fmla="*/ 30 w 32"/>
                <a:gd name="T81" fmla="*/ 13 h 25"/>
                <a:gd name="T82" fmla="*/ 30 w 32"/>
                <a:gd name="T83" fmla="*/ 13 h 25"/>
                <a:gd name="T84" fmla="*/ 30 w 32"/>
                <a:gd name="T85" fmla="*/ 15 h 25"/>
                <a:gd name="T86" fmla="*/ 29 w 32"/>
                <a:gd name="T87" fmla="*/ 17 h 25"/>
                <a:gd name="T88" fmla="*/ 27 w 32"/>
                <a:gd name="T89" fmla="*/ 19 h 25"/>
                <a:gd name="T90" fmla="*/ 27 w 32"/>
                <a:gd name="T91" fmla="*/ 21 h 25"/>
                <a:gd name="T92" fmla="*/ 25 w 32"/>
                <a:gd name="T93" fmla="*/ 21 h 25"/>
                <a:gd name="T94" fmla="*/ 21 w 32"/>
                <a:gd name="T95" fmla="*/ 23 h 25"/>
                <a:gd name="T96" fmla="*/ 19 w 32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1" name="Freeform 239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3 h 25"/>
                <a:gd name="T20" fmla="*/ 0 w 32"/>
                <a:gd name="T21" fmla="*/ 11 h 25"/>
                <a:gd name="T22" fmla="*/ 2 w 32"/>
                <a:gd name="T23" fmla="*/ 9 h 25"/>
                <a:gd name="T24" fmla="*/ 2 w 32"/>
                <a:gd name="T25" fmla="*/ 7 h 25"/>
                <a:gd name="T26" fmla="*/ 4 w 32"/>
                <a:gd name="T27" fmla="*/ 5 h 25"/>
                <a:gd name="T28" fmla="*/ 6 w 32"/>
                <a:gd name="T29" fmla="*/ 3 h 25"/>
                <a:gd name="T30" fmla="*/ 7 w 32"/>
                <a:gd name="T31" fmla="*/ 3 h 25"/>
                <a:gd name="T32" fmla="*/ 7 w 32"/>
                <a:gd name="T33" fmla="*/ 2 h 25"/>
                <a:gd name="T34" fmla="*/ 9 w 32"/>
                <a:gd name="T35" fmla="*/ 2 h 25"/>
                <a:gd name="T36" fmla="*/ 11 w 32"/>
                <a:gd name="T37" fmla="*/ 0 h 25"/>
                <a:gd name="T38" fmla="*/ 13 w 32"/>
                <a:gd name="T39" fmla="*/ 0 h 25"/>
                <a:gd name="T40" fmla="*/ 15 w 32"/>
                <a:gd name="T41" fmla="*/ 0 h 25"/>
                <a:gd name="T42" fmla="*/ 17 w 32"/>
                <a:gd name="T43" fmla="*/ 0 h 25"/>
                <a:gd name="T44" fmla="*/ 19 w 32"/>
                <a:gd name="T45" fmla="*/ 0 h 25"/>
                <a:gd name="T46" fmla="*/ 21 w 32"/>
                <a:gd name="T47" fmla="*/ 0 h 25"/>
                <a:gd name="T48" fmla="*/ 25 w 32"/>
                <a:gd name="T49" fmla="*/ 0 h 25"/>
                <a:gd name="T50" fmla="*/ 27 w 32"/>
                <a:gd name="T51" fmla="*/ 0 h 25"/>
                <a:gd name="T52" fmla="*/ 29 w 32"/>
                <a:gd name="T53" fmla="*/ 2 h 25"/>
                <a:gd name="T54" fmla="*/ 30 w 32"/>
                <a:gd name="T55" fmla="*/ 3 h 25"/>
                <a:gd name="T56" fmla="*/ 30 w 32"/>
                <a:gd name="T57" fmla="*/ 5 h 25"/>
                <a:gd name="T58" fmla="*/ 30 w 32"/>
                <a:gd name="T59" fmla="*/ 7 h 25"/>
                <a:gd name="T60" fmla="*/ 32 w 32"/>
                <a:gd name="T61" fmla="*/ 7 h 25"/>
                <a:gd name="T62" fmla="*/ 32 w 32"/>
                <a:gd name="T63" fmla="*/ 9 h 25"/>
                <a:gd name="T64" fmla="*/ 30 w 32"/>
                <a:gd name="T65" fmla="*/ 11 h 25"/>
                <a:gd name="T66" fmla="*/ 30 w 32"/>
                <a:gd name="T67" fmla="*/ 13 h 25"/>
                <a:gd name="T68" fmla="*/ 30 w 32"/>
                <a:gd name="T69" fmla="*/ 15 h 25"/>
                <a:gd name="T70" fmla="*/ 29 w 32"/>
                <a:gd name="T71" fmla="*/ 17 h 25"/>
                <a:gd name="T72" fmla="*/ 27 w 32"/>
                <a:gd name="T73" fmla="*/ 19 h 25"/>
                <a:gd name="T74" fmla="*/ 27 w 32"/>
                <a:gd name="T75" fmla="*/ 21 h 25"/>
                <a:gd name="T76" fmla="*/ 25 w 32"/>
                <a:gd name="T77" fmla="*/ 21 h 25"/>
                <a:gd name="T78" fmla="*/ 21 w 32"/>
                <a:gd name="T79" fmla="*/ 23 h 25"/>
                <a:gd name="T80" fmla="*/ 19 w 32"/>
                <a:gd name="T8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2" name="Freeform 240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6 w 25"/>
                <a:gd name="T13" fmla="*/ 0 h 22"/>
                <a:gd name="T14" fmla="*/ 18 w 25"/>
                <a:gd name="T15" fmla="*/ 0 h 22"/>
                <a:gd name="T16" fmla="*/ 19 w 25"/>
                <a:gd name="T17" fmla="*/ 2 h 22"/>
                <a:gd name="T18" fmla="*/ 21 w 25"/>
                <a:gd name="T19" fmla="*/ 2 h 22"/>
                <a:gd name="T20" fmla="*/ 21 w 25"/>
                <a:gd name="T21" fmla="*/ 4 h 22"/>
                <a:gd name="T22" fmla="*/ 23 w 25"/>
                <a:gd name="T23" fmla="*/ 4 h 22"/>
                <a:gd name="T24" fmla="*/ 23 w 25"/>
                <a:gd name="T25" fmla="*/ 6 h 22"/>
                <a:gd name="T26" fmla="*/ 25 w 25"/>
                <a:gd name="T27" fmla="*/ 8 h 22"/>
                <a:gd name="T28" fmla="*/ 25 w 25"/>
                <a:gd name="T29" fmla="*/ 8 h 22"/>
                <a:gd name="T30" fmla="*/ 25 w 25"/>
                <a:gd name="T31" fmla="*/ 10 h 22"/>
                <a:gd name="T32" fmla="*/ 25 w 25"/>
                <a:gd name="T33" fmla="*/ 12 h 22"/>
                <a:gd name="T34" fmla="*/ 25 w 25"/>
                <a:gd name="T35" fmla="*/ 14 h 22"/>
                <a:gd name="T36" fmla="*/ 25 w 25"/>
                <a:gd name="T37" fmla="*/ 14 h 22"/>
                <a:gd name="T38" fmla="*/ 23 w 25"/>
                <a:gd name="T39" fmla="*/ 16 h 22"/>
                <a:gd name="T40" fmla="*/ 23 w 25"/>
                <a:gd name="T41" fmla="*/ 16 h 22"/>
                <a:gd name="T42" fmla="*/ 23 w 25"/>
                <a:gd name="T43" fmla="*/ 18 h 22"/>
                <a:gd name="T44" fmla="*/ 21 w 25"/>
                <a:gd name="T45" fmla="*/ 18 h 22"/>
                <a:gd name="T46" fmla="*/ 21 w 25"/>
                <a:gd name="T47" fmla="*/ 20 h 22"/>
                <a:gd name="T48" fmla="*/ 19 w 25"/>
                <a:gd name="T49" fmla="*/ 20 h 22"/>
                <a:gd name="T50" fmla="*/ 18 w 25"/>
                <a:gd name="T51" fmla="*/ 20 h 22"/>
                <a:gd name="T52" fmla="*/ 18 w 25"/>
                <a:gd name="T53" fmla="*/ 22 h 22"/>
                <a:gd name="T54" fmla="*/ 16 w 25"/>
                <a:gd name="T55" fmla="*/ 22 h 22"/>
                <a:gd name="T56" fmla="*/ 14 w 25"/>
                <a:gd name="T57" fmla="*/ 22 h 22"/>
                <a:gd name="T58" fmla="*/ 12 w 25"/>
                <a:gd name="T59" fmla="*/ 22 h 22"/>
                <a:gd name="T60" fmla="*/ 12 w 25"/>
                <a:gd name="T61" fmla="*/ 22 h 22"/>
                <a:gd name="T62" fmla="*/ 10 w 25"/>
                <a:gd name="T63" fmla="*/ 22 h 22"/>
                <a:gd name="T64" fmla="*/ 8 w 25"/>
                <a:gd name="T65" fmla="*/ 22 h 22"/>
                <a:gd name="T66" fmla="*/ 6 w 25"/>
                <a:gd name="T67" fmla="*/ 22 h 22"/>
                <a:gd name="T68" fmla="*/ 6 w 25"/>
                <a:gd name="T69" fmla="*/ 22 h 22"/>
                <a:gd name="T70" fmla="*/ 4 w 25"/>
                <a:gd name="T71" fmla="*/ 20 h 22"/>
                <a:gd name="T72" fmla="*/ 2 w 25"/>
                <a:gd name="T73" fmla="*/ 20 h 22"/>
                <a:gd name="T74" fmla="*/ 2 w 25"/>
                <a:gd name="T75" fmla="*/ 18 h 22"/>
                <a:gd name="T76" fmla="*/ 2 w 25"/>
                <a:gd name="T77" fmla="*/ 18 h 22"/>
                <a:gd name="T78" fmla="*/ 0 w 25"/>
                <a:gd name="T79" fmla="*/ 16 h 22"/>
                <a:gd name="T80" fmla="*/ 0 w 25"/>
                <a:gd name="T81" fmla="*/ 14 h 22"/>
                <a:gd name="T82" fmla="*/ 0 w 25"/>
                <a:gd name="T83" fmla="*/ 14 h 22"/>
                <a:gd name="T84" fmla="*/ 0 w 25"/>
                <a:gd name="T85" fmla="*/ 12 h 22"/>
                <a:gd name="T86" fmla="*/ 0 w 25"/>
                <a:gd name="T87" fmla="*/ 10 h 22"/>
                <a:gd name="T88" fmla="*/ 2 w 25"/>
                <a:gd name="T89" fmla="*/ 8 h 22"/>
                <a:gd name="T90" fmla="*/ 2 w 25"/>
                <a:gd name="T91" fmla="*/ 8 h 22"/>
                <a:gd name="T92" fmla="*/ 2 w 25"/>
                <a:gd name="T93" fmla="*/ 6 h 22"/>
                <a:gd name="T94" fmla="*/ 4 w 25"/>
                <a:gd name="T95" fmla="*/ 4 h 22"/>
                <a:gd name="T96" fmla="*/ 6 w 25"/>
                <a:gd name="T9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3" name="Freeform 241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8 w 25"/>
                <a:gd name="T13" fmla="*/ 0 h 22"/>
                <a:gd name="T14" fmla="*/ 19 w 25"/>
                <a:gd name="T15" fmla="*/ 2 h 22"/>
                <a:gd name="T16" fmla="*/ 21 w 25"/>
                <a:gd name="T17" fmla="*/ 2 h 22"/>
                <a:gd name="T18" fmla="*/ 21 w 25"/>
                <a:gd name="T19" fmla="*/ 4 h 22"/>
                <a:gd name="T20" fmla="*/ 23 w 25"/>
                <a:gd name="T21" fmla="*/ 4 h 22"/>
                <a:gd name="T22" fmla="*/ 23 w 25"/>
                <a:gd name="T23" fmla="*/ 6 h 22"/>
                <a:gd name="T24" fmla="*/ 25 w 25"/>
                <a:gd name="T25" fmla="*/ 8 h 22"/>
                <a:gd name="T26" fmla="*/ 25 w 25"/>
                <a:gd name="T27" fmla="*/ 10 h 22"/>
                <a:gd name="T28" fmla="*/ 25 w 25"/>
                <a:gd name="T29" fmla="*/ 12 h 22"/>
                <a:gd name="T30" fmla="*/ 25 w 25"/>
                <a:gd name="T31" fmla="*/ 14 h 22"/>
                <a:gd name="T32" fmla="*/ 23 w 25"/>
                <a:gd name="T33" fmla="*/ 16 h 22"/>
                <a:gd name="T34" fmla="*/ 23 w 25"/>
                <a:gd name="T35" fmla="*/ 18 h 22"/>
                <a:gd name="T36" fmla="*/ 21 w 25"/>
                <a:gd name="T37" fmla="*/ 18 h 22"/>
                <a:gd name="T38" fmla="*/ 21 w 25"/>
                <a:gd name="T39" fmla="*/ 20 h 22"/>
                <a:gd name="T40" fmla="*/ 19 w 25"/>
                <a:gd name="T41" fmla="*/ 20 h 22"/>
                <a:gd name="T42" fmla="*/ 18 w 25"/>
                <a:gd name="T43" fmla="*/ 20 h 22"/>
                <a:gd name="T44" fmla="*/ 18 w 25"/>
                <a:gd name="T45" fmla="*/ 22 h 22"/>
                <a:gd name="T46" fmla="*/ 16 w 25"/>
                <a:gd name="T47" fmla="*/ 22 h 22"/>
                <a:gd name="T48" fmla="*/ 14 w 25"/>
                <a:gd name="T49" fmla="*/ 22 h 22"/>
                <a:gd name="T50" fmla="*/ 12 w 25"/>
                <a:gd name="T51" fmla="*/ 22 h 22"/>
                <a:gd name="T52" fmla="*/ 10 w 25"/>
                <a:gd name="T53" fmla="*/ 22 h 22"/>
                <a:gd name="T54" fmla="*/ 8 w 25"/>
                <a:gd name="T55" fmla="*/ 22 h 22"/>
                <a:gd name="T56" fmla="*/ 6 w 25"/>
                <a:gd name="T57" fmla="*/ 22 h 22"/>
                <a:gd name="T58" fmla="*/ 4 w 25"/>
                <a:gd name="T59" fmla="*/ 20 h 22"/>
                <a:gd name="T60" fmla="*/ 2 w 25"/>
                <a:gd name="T61" fmla="*/ 20 h 22"/>
                <a:gd name="T62" fmla="*/ 2 w 25"/>
                <a:gd name="T63" fmla="*/ 18 h 22"/>
                <a:gd name="T64" fmla="*/ 0 w 25"/>
                <a:gd name="T65" fmla="*/ 16 h 22"/>
                <a:gd name="T66" fmla="*/ 0 w 25"/>
                <a:gd name="T67" fmla="*/ 14 h 22"/>
                <a:gd name="T68" fmla="*/ 0 w 25"/>
                <a:gd name="T69" fmla="*/ 12 h 22"/>
                <a:gd name="T70" fmla="*/ 0 w 25"/>
                <a:gd name="T71" fmla="*/ 10 h 22"/>
                <a:gd name="T72" fmla="*/ 2 w 25"/>
                <a:gd name="T73" fmla="*/ 8 h 22"/>
                <a:gd name="T74" fmla="*/ 2 w 25"/>
                <a:gd name="T75" fmla="*/ 6 h 22"/>
                <a:gd name="T76" fmla="*/ 4 w 25"/>
                <a:gd name="T77" fmla="*/ 4 h 22"/>
                <a:gd name="T78" fmla="*/ 6 w 25"/>
                <a:gd name="T7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4" name="Freeform 242"/>
            <p:cNvSpPr>
              <a:spLocks/>
            </p:cNvSpPr>
            <p:nvPr/>
          </p:nvSpPr>
          <p:spPr bwMode="auto">
            <a:xfrm>
              <a:off x="3376" y="2878"/>
              <a:ext cx="14" cy="33"/>
            </a:xfrm>
            <a:custGeom>
              <a:avLst/>
              <a:gdLst>
                <a:gd name="T0" fmla="*/ 14 w 14"/>
                <a:gd name="T1" fmla="*/ 33 h 33"/>
                <a:gd name="T2" fmla="*/ 12 w 14"/>
                <a:gd name="T3" fmla="*/ 31 h 33"/>
                <a:gd name="T4" fmla="*/ 12 w 14"/>
                <a:gd name="T5" fmla="*/ 29 h 33"/>
                <a:gd name="T6" fmla="*/ 12 w 14"/>
                <a:gd name="T7" fmla="*/ 27 h 33"/>
                <a:gd name="T8" fmla="*/ 10 w 14"/>
                <a:gd name="T9" fmla="*/ 25 h 33"/>
                <a:gd name="T10" fmla="*/ 10 w 14"/>
                <a:gd name="T11" fmla="*/ 24 h 33"/>
                <a:gd name="T12" fmla="*/ 8 w 14"/>
                <a:gd name="T13" fmla="*/ 22 h 33"/>
                <a:gd name="T14" fmla="*/ 8 w 14"/>
                <a:gd name="T15" fmla="*/ 20 h 33"/>
                <a:gd name="T16" fmla="*/ 8 w 14"/>
                <a:gd name="T17" fmla="*/ 18 h 33"/>
                <a:gd name="T18" fmla="*/ 6 w 14"/>
                <a:gd name="T19" fmla="*/ 16 h 33"/>
                <a:gd name="T20" fmla="*/ 6 w 14"/>
                <a:gd name="T21" fmla="*/ 14 h 33"/>
                <a:gd name="T22" fmla="*/ 4 w 14"/>
                <a:gd name="T23" fmla="*/ 12 h 33"/>
                <a:gd name="T24" fmla="*/ 4 w 14"/>
                <a:gd name="T25" fmla="*/ 10 h 33"/>
                <a:gd name="T26" fmla="*/ 4 w 14"/>
                <a:gd name="T27" fmla="*/ 6 h 33"/>
                <a:gd name="T28" fmla="*/ 2 w 14"/>
                <a:gd name="T29" fmla="*/ 4 h 33"/>
                <a:gd name="T30" fmla="*/ 2 w 14"/>
                <a:gd name="T31" fmla="*/ 2 h 33"/>
                <a:gd name="T32" fmla="*/ 0 w 1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3">
                  <a:moveTo>
                    <a:pt x="14" y="33"/>
                  </a:moveTo>
                  <a:lnTo>
                    <a:pt x="12" y="31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5" name="Freeform 243"/>
            <p:cNvSpPr>
              <a:spLocks/>
            </p:cNvSpPr>
            <p:nvPr/>
          </p:nvSpPr>
          <p:spPr bwMode="auto">
            <a:xfrm>
              <a:off x="3386" y="2884"/>
              <a:ext cx="8" cy="23"/>
            </a:xfrm>
            <a:custGeom>
              <a:avLst/>
              <a:gdLst>
                <a:gd name="T0" fmla="*/ 8 w 8"/>
                <a:gd name="T1" fmla="*/ 23 h 23"/>
                <a:gd name="T2" fmla="*/ 6 w 8"/>
                <a:gd name="T3" fmla="*/ 19 h 23"/>
                <a:gd name="T4" fmla="*/ 6 w 8"/>
                <a:gd name="T5" fmla="*/ 16 h 23"/>
                <a:gd name="T6" fmla="*/ 4 w 8"/>
                <a:gd name="T7" fmla="*/ 14 h 23"/>
                <a:gd name="T8" fmla="*/ 4 w 8"/>
                <a:gd name="T9" fmla="*/ 12 h 23"/>
                <a:gd name="T10" fmla="*/ 4 w 8"/>
                <a:gd name="T11" fmla="*/ 10 h 23"/>
                <a:gd name="T12" fmla="*/ 2 w 8"/>
                <a:gd name="T13" fmla="*/ 6 h 23"/>
                <a:gd name="T14" fmla="*/ 2 w 8"/>
                <a:gd name="T15" fmla="*/ 4 h 23"/>
                <a:gd name="T16" fmla="*/ 0 w 8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3">
                  <a:moveTo>
                    <a:pt x="8" y="23"/>
                  </a:moveTo>
                  <a:lnTo>
                    <a:pt x="6" y="19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6" name="Freeform 244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8 h 25"/>
                <a:gd name="T20" fmla="*/ 0 w 31"/>
                <a:gd name="T21" fmla="*/ 16 h 25"/>
                <a:gd name="T22" fmla="*/ 0 w 31"/>
                <a:gd name="T23" fmla="*/ 14 h 25"/>
                <a:gd name="T24" fmla="*/ 0 w 31"/>
                <a:gd name="T25" fmla="*/ 14 h 25"/>
                <a:gd name="T26" fmla="*/ 2 w 31"/>
                <a:gd name="T27" fmla="*/ 12 h 25"/>
                <a:gd name="T28" fmla="*/ 2 w 31"/>
                <a:gd name="T29" fmla="*/ 10 h 25"/>
                <a:gd name="T30" fmla="*/ 2 w 31"/>
                <a:gd name="T31" fmla="*/ 10 h 25"/>
                <a:gd name="T32" fmla="*/ 4 w 31"/>
                <a:gd name="T33" fmla="*/ 8 h 25"/>
                <a:gd name="T34" fmla="*/ 4 w 31"/>
                <a:gd name="T35" fmla="*/ 8 h 25"/>
                <a:gd name="T36" fmla="*/ 4 w 31"/>
                <a:gd name="T37" fmla="*/ 6 h 25"/>
                <a:gd name="T38" fmla="*/ 6 w 31"/>
                <a:gd name="T39" fmla="*/ 4 h 25"/>
                <a:gd name="T40" fmla="*/ 8 w 31"/>
                <a:gd name="T41" fmla="*/ 4 h 25"/>
                <a:gd name="T42" fmla="*/ 8 w 31"/>
                <a:gd name="T43" fmla="*/ 2 h 25"/>
                <a:gd name="T44" fmla="*/ 10 w 31"/>
                <a:gd name="T45" fmla="*/ 2 h 25"/>
                <a:gd name="T46" fmla="*/ 12 w 31"/>
                <a:gd name="T47" fmla="*/ 2 h 25"/>
                <a:gd name="T48" fmla="*/ 14 w 31"/>
                <a:gd name="T49" fmla="*/ 0 h 25"/>
                <a:gd name="T50" fmla="*/ 16 w 31"/>
                <a:gd name="T51" fmla="*/ 0 h 25"/>
                <a:gd name="T52" fmla="*/ 18 w 31"/>
                <a:gd name="T53" fmla="*/ 0 h 25"/>
                <a:gd name="T54" fmla="*/ 22 w 31"/>
                <a:gd name="T55" fmla="*/ 0 h 25"/>
                <a:gd name="T56" fmla="*/ 23 w 31"/>
                <a:gd name="T57" fmla="*/ 0 h 25"/>
                <a:gd name="T58" fmla="*/ 25 w 31"/>
                <a:gd name="T59" fmla="*/ 0 h 25"/>
                <a:gd name="T60" fmla="*/ 27 w 31"/>
                <a:gd name="T61" fmla="*/ 2 h 25"/>
                <a:gd name="T62" fmla="*/ 29 w 31"/>
                <a:gd name="T63" fmla="*/ 2 h 25"/>
                <a:gd name="T64" fmla="*/ 29 w 31"/>
                <a:gd name="T65" fmla="*/ 4 h 25"/>
                <a:gd name="T66" fmla="*/ 31 w 31"/>
                <a:gd name="T67" fmla="*/ 4 h 25"/>
                <a:gd name="T68" fmla="*/ 31 w 31"/>
                <a:gd name="T69" fmla="*/ 6 h 25"/>
                <a:gd name="T70" fmla="*/ 31 w 31"/>
                <a:gd name="T71" fmla="*/ 6 h 25"/>
                <a:gd name="T72" fmla="*/ 31 w 31"/>
                <a:gd name="T73" fmla="*/ 8 h 25"/>
                <a:gd name="T74" fmla="*/ 31 w 31"/>
                <a:gd name="T75" fmla="*/ 8 h 25"/>
                <a:gd name="T76" fmla="*/ 31 w 31"/>
                <a:gd name="T77" fmla="*/ 10 h 25"/>
                <a:gd name="T78" fmla="*/ 31 w 31"/>
                <a:gd name="T79" fmla="*/ 12 h 25"/>
                <a:gd name="T80" fmla="*/ 31 w 31"/>
                <a:gd name="T81" fmla="*/ 12 h 25"/>
                <a:gd name="T82" fmla="*/ 31 w 31"/>
                <a:gd name="T83" fmla="*/ 14 h 25"/>
                <a:gd name="T84" fmla="*/ 31 w 31"/>
                <a:gd name="T85" fmla="*/ 16 h 25"/>
                <a:gd name="T86" fmla="*/ 29 w 31"/>
                <a:gd name="T87" fmla="*/ 18 h 25"/>
                <a:gd name="T88" fmla="*/ 29 w 31"/>
                <a:gd name="T89" fmla="*/ 20 h 25"/>
                <a:gd name="T90" fmla="*/ 27 w 31"/>
                <a:gd name="T91" fmla="*/ 20 h 25"/>
                <a:gd name="T92" fmla="*/ 25 w 31"/>
                <a:gd name="T93" fmla="*/ 21 h 25"/>
                <a:gd name="T94" fmla="*/ 23 w 31"/>
                <a:gd name="T95" fmla="*/ 23 h 25"/>
                <a:gd name="T96" fmla="*/ 22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7" name="Freeform 245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6 h 25"/>
                <a:gd name="T20" fmla="*/ 0 w 31"/>
                <a:gd name="T21" fmla="*/ 14 h 25"/>
                <a:gd name="T22" fmla="*/ 2 w 31"/>
                <a:gd name="T23" fmla="*/ 12 h 25"/>
                <a:gd name="T24" fmla="*/ 2 w 31"/>
                <a:gd name="T25" fmla="*/ 10 h 25"/>
                <a:gd name="T26" fmla="*/ 4 w 31"/>
                <a:gd name="T27" fmla="*/ 8 h 25"/>
                <a:gd name="T28" fmla="*/ 4 w 31"/>
                <a:gd name="T29" fmla="*/ 6 h 25"/>
                <a:gd name="T30" fmla="*/ 6 w 31"/>
                <a:gd name="T31" fmla="*/ 4 h 25"/>
                <a:gd name="T32" fmla="*/ 8 w 31"/>
                <a:gd name="T33" fmla="*/ 4 h 25"/>
                <a:gd name="T34" fmla="*/ 8 w 31"/>
                <a:gd name="T35" fmla="*/ 2 h 25"/>
                <a:gd name="T36" fmla="*/ 10 w 31"/>
                <a:gd name="T37" fmla="*/ 2 h 25"/>
                <a:gd name="T38" fmla="*/ 12 w 31"/>
                <a:gd name="T39" fmla="*/ 2 h 25"/>
                <a:gd name="T40" fmla="*/ 14 w 31"/>
                <a:gd name="T41" fmla="*/ 0 h 25"/>
                <a:gd name="T42" fmla="*/ 16 w 31"/>
                <a:gd name="T43" fmla="*/ 0 h 25"/>
                <a:gd name="T44" fmla="*/ 18 w 31"/>
                <a:gd name="T45" fmla="*/ 0 h 25"/>
                <a:gd name="T46" fmla="*/ 22 w 31"/>
                <a:gd name="T47" fmla="*/ 0 h 25"/>
                <a:gd name="T48" fmla="*/ 23 w 31"/>
                <a:gd name="T49" fmla="*/ 0 h 25"/>
                <a:gd name="T50" fmla="*/ 25 w 31"/>
                <a:gd name="T51" fmla="*/ 0 h 25"/>
                <a:gd name="T52" fmla="*/ 27 w 31"/>
                <a:gd name="T53" fmla="*/ 2 h 25"/>
                <a:gd name="T54" fmla="*/ 29 w 31"/>
                <a:gd name="T55" fmla="*/ 2 h 25"/>
                <a:gd name="T56" fmla="*/ 29 w 31"/>
                <a:gd name="T57" fmla="*/ 4 h 25"/>
                <a:gd name="T58" fmla="*/ 31 w 31"/>
                <a:gd name="T59" fmla="*/ 4 h 25"/>
                <a:gd name="T60" fmla="*/ 31 w 31"/>
                <a:gd name="T61" fmla="*/ 6 h 25"/>
                <a:gd name="T62" fmla="*/ 31 w 31"/>
                <a:gd name="T63" fmla="*/ 8 h 25"/>
                <a:gd name="T64" fmla="*/ 31 w 31"/>
                <a:gd name="T65" fmla="*/ 10 h 25"/>
                <a:gd name="T66" fmla="*/ 31 w 31"/>
                <a:gd name="T67" fmla="*/ 12 h 25"/>
                <a:gd name="T68" fmla="*/ 31 w 31"/>
                <a:gd name="T69" fmla="*/ 14 h 25"/>
                <a:gd name="T70" fmla="*/ 31 w 31"/>
                <a:gd name="T71" fmla="*/ 16 h 25"/>
                <a:gd name="T72" fmla="*/ 29 w 31"/>
                <a:gd name="T73" fmla="*/ 18 h 25"/>
                <a:gd name="T74" fmla="*/ 29 w 31"/>
                <a:gd name="T75" fmla="*/ 20 h 25"/>
                <a:gd name="T76" fmla="*/ 27 w 31"/>
                <a:gd name="T77" fmla="*/ 20 h 25"/>
                <a:gd name="T78" fmla="*/ 25 w 31"/>
                <a:gd name="T79" fmla="*/ 21 h 25"/>
                <a:gd name="T80" fmla="*/ 23 w 31"/>
                <a:gd name="T81" fmla="*/ 23 h 25"/>
                <a:gd name="T82" fmla="*/ 22 w 31"/>
                <a:gd name="T8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8" name="Freeform 246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4 w 25"/>
                <a:gd name="T13" fmla="*/ 0 h 23"/>
                <a:gd name="T14" fmla="*/ 15 w 25"/>
                <a:gd name="T15" fmla="*/ 0 h 23"/>
                <a:gd name="T16" fmla="*/ 17 w 25"/>
                <a:gd name="T17" fmla="*/ 2 h 23"/>
                <a:gd name="T18" fmla="*/ 19 w 25"/>
                <a:gd name="T19" fmla="*/ 2 h 23"/>
                <a:gd name="T20" fmla="*/ 21 w 25"/>
                <a:gd name="T21" fmla="*/ 2 h 23"/>
                <a:gd name="T22" fmla="*/ 21 w 25"/>
                <a:gd name="T23" fmla="*/ 4 h 23"/>
                <a:gd name="T24" fmla="*/ 23 w 25"/>
                <a:gd name="T25" fmla="*/ 6 h 23"/>
                <a:gd name="T26" fmla="*/ 23 w 25"/>
                <a:gd name="T27" fmla="*/ 6 h 23"/>
                <a:gd name="T28" fmla="*/ 23 w 25"/>
                <a:gd name="T29" fmla="*/ 8 h 23"/>
                <a:gd name="T30" fmla="*/ 25 w 25"/>
                <a:gd name="T31" fmla="*/ 10 h 23"/>
                <a:gd name="T32" fmla="*/ 25 w 25"/>
                <a:gd name="T33" fmla="*/ 12 h 23"/>
                <a:gd name="T34" fmla="*/ 23 w 25"/>
                <a:gd name="T35" fmla="*/ 12 h 23"/>
                <a:gd name="T36" fmla="*/ 23 w 25"/>
                <a:gd name="T37" fmla="*/ 14 h 23"/>
                <a:gd name="T38" fmla="*/ 23 w 25"/>
                <a:gd name="T39" fmla="*/ 14 h 23"/>
                <a:gd name="T40" fmla="*/ 23 w 25"/>
                <a:gd name="T41" fmla="*/ 15 h 23"/>
                <a:gd name="T42" fmla="*/ 21 w 25"/>
                <a:gd name="T43" fmla="*/ 15 h 23"/>
                <a:gd name="T44" fmla="*/ 21 w 25"/>
                <a:gd name="T45" fmla="*/ 17 h 23"/>
                <a:gd name="T46" fmla="*/ 19 w 25"/>
                <a:gd name="T47" fmla="*/ 17 h 23"/>
                <a:gd name="T48" fmla="*/ 19 w 25"/>
                <a:gd name="T49" fmla="*/ 19 h 23"/>
                <a:gd name="T50" fmla="*/ 17 w 25"/>
                <a:gd name="T51" fmla="*/ 19 h 23"/>
                <a:gd name="T52" fmla="*/ 17 w 25"/>
                <a:gd name="T53" fmla="*/ 21 h 23"/>
                <a:gd name="T54" fmla="*/ 15 w 25"/>
                <a:gd name="T55" fmla="*/ 21 h 23"/>
                <a:gd name="T56" fmla="*/ 14 w 25"/>
                <a:gd name="T57" fmla="*/ 21 h 23"/>
                <a:gd name="T58" fmla="*/ 12 w 25"/>
                <a:gd name="T59" fmla="*/ 23 h 23"/>
                <a:gd name="T60" fmla="*/ 12 w 25"/>
                <a:gd name="T61" fmla="*/ 23 h 23"/>
                <a:gd name="T62" fmla="*/ 10 w 25"/>
                <a:gd name="T63" fmla="*/ 23 h 23"/>
                <a:gd name="T64" fmla="*/ 8 w 25"/>
                <a:gd name="T65" fmla="*/ 23 h 23"/>
                <a:gd name="T66" fmla="*/ 6 w 25"/>
                <a:gd name="T67" fmla="*/ 21 h 23"/>
                <a:gd name="T68" fmla="*/ 6 w 25"/>
                <a:gd name="T69" fmla="*/ 21 h 23"/>
                <a:gd name="T70" fmla="*/ 4 w 25"/>
                <a:gd name="T71" fmla="*/ 21 h 23"/>
                <a:gd name="T72" fmla="*/ 2 w 25"/>
                <a:gd name="T73" fmla="*/ 19 h 23"/>
                <a:gd name="T74" fmla="*/ 2 w 25"/>
                <a:gd name="T75" fmla="*/ 19 h 23"/>
                <a:gd name="T76" fmla="*/ 0 w 25"/>
                <a:gd name="T77" fmla="*/ 17 h 23"/>
                <a:gd name="T78" fmla="*/ 0 w 25"/>
                <a:gd name="T79" fmla="*/ 17 h 23"/>
                <a:gd name="T80" fmla="*/ 0 w 25"/>
                <a:gd name="T81" fmla="*/ 15 h 23"/>
                <a:gd name="T82" fmla="*/ 0 w 25"/>
                <a:gd name="T83" fmla="*/ 14 h 23"/>
                <a:gd name="T84" fmla="*/ 0 w 25"/>
                <a:gd name="T85" fmla="*/ 12 h 23"/>
                <a:gd name="T86" fmla="*/ 0 w 25"/>
                <a:gd name="T87" fmla="*/ 12 h 23"/>
                <a:gd name="T88" fmla="*/ 0 w 25"/>
                <a:gd name="T89" fmla="*/ 10 h 23"/>
                <a:gd name="T90" fmla="*/ 0 w 25"/>
                <a:gd name="T91" fmla="*/ 8 h 23"/>
                <a:gd name="T92" fmla="*/ 2 w 25"/>
                <a:gd name="T93" fmla="*/ 8 h 23"/>
                <a:gd name="T94" fmla="*/ 2 w 25"/>
                <a:gd name="T95" fmla="*/ 6 h 23"/>
                <a:gd name="T96" fmla="*/ 4 w 25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9" name="Freeform 247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5 w 25"/>
                <a:gd name="T13" fmla="*/ 0 h 23"/>
                <a:gd name="T14" fmla="*/ 17 w 25"/>
                <a:gd name="T15" fmla="*/ 2 h 23"/>
                <a:gd name="T16" fmla="*/ 19 w 25"/>
                <a:gd name="T17" fmla="*/ 2 h 23"/>
                <a:gd name="T18" fmla="*/ 21 w 25"/>
                <a:gd name="T19" fmla="*/ 2 h 23"/>
                <a:gd name="T20" fmla="*/ 21 w 25"/>
                <a:gd name="T21" fmla="*/ 4 h 23"/>
                <a:gd name="T22" fmla="*/ 23 w 25"/>
                <a:gd name="T23" fmla="*/ 6 h 23"/>
                <a:gd name="T24" fmla="*/ 23 w 25"/>
                <a:gd name="T25" fmla="*/ 8 h 23"/>
                <a:gd name="T26" fmla="*/ 25 w 25"/>
                <a:gd name="T27" fmla="*/ 10 h 23"/>
                <a:gd name="T28" fmla="*/ 25 w 25"/>
                <a:gd name="T29" fmla="*/ 12 h 23"/>
                <a:gd name="T30" fmla="*/ 23 w 25"/>
                <a:gd name="T31" fmla="*/ 12 h 23"/>
                <a:gd name="T32" fmla="*/ 23 w 25"/>
                <a:gd name="T33" fmla="*/ 14 h 23"/>
                <a:gd name="T34" fmla="*/ 23 w 25"/>
                <a:gd name="T35" fmla="*/ 15 h 23"/>
                <a:gd name="T36" fmla="*/ 21 w 25"/>
                <a:gd name="T37" fmla="*/ 15 h 23"/>
                <a:gd name="T38" fmla="*/ 21 w 25"/>
                <a:gd name="T39" fmla="*/ 17 h 23"/>
                <a:gd name="T40" fmla="*/ 19 w 25"/>
                <a:gd name="T41" fmla="*/ 17 h 23"/>
                <a:gd name="T42" fmla="*/ 19 w 25"/>
                <a:gd name="T43" fmla="*/ 19 h 23"/>
                <a:gd name="T44" fmla="*/ 17 w 25"/>
                <a:gd name="T45" fmla="*/ 19 h 23"/>
                <a:gd name="T46" fmla="*/ 17 w 25"/>
                <a:gd name="T47" fmla="*/ 21 h 23"/>
                <a:gd name="T48" fmla="*/ 15 w 25"/>
                <a:gd name="T49" fmla="*/ 21 h 23"/>
                <a:gd name="T50" fmla="*/ 14 w 25"/>
                <a:gd name="T51" fmla="*/ 21 h 23"/>
                <a:gd name="T52" fmla="*/ 12 w 25"/>
                <a:gd name="T53" fmla="*/ 23 h 23"/>
                <a:gd name="T54" fmla="*/ 10 w 25"/>
                <a:gd name="T55" fmla="*/ 23 h 23"/>
                <a:gd name="T56" fmla="*/ 8 w 25"/>
                <a:gd name="T57" fmla="*/ 23 h 23"/>
                <a:gd name="T58" fmla="*/ 6 w 25"/>
                <a:gd name="T59" fmla="*/ 21 h 23"/>
                <a:gd name="T60" fmla="*/ 4 w 25"/>
                <a:gd name="T61" fmla="*/ 21 h 23"/>
                <a:gd name="T62" fmla="*/ 2 w 25"/>
                <a:gd name="T63" fmla="*/ 19 h 23"/>
                <a:gd name="T64" fmla="*/ 0 w 25"/>
                <a:gd name="T65" fmla="*/ 17 h 23"/>
                <a:gd name="T66" fmla="*/ 0 w 25"/>
                <a:gd name="T67" fmla="*/ 15 h 23"/>
                <a:gd name="T68" fmla="*/ 0 w 25"/>
                <a:gd name="T69" fmla="*/ 14 h 23"/>
                <a:gd name="T70" fmla="*/ 0 w 25"/>
                <a:gd name="T71" fmla="*/ 12 h 23"/>
                <a:gd name="T72" fmla="*/ 0 w 25"/>
                <a:gd name="T73" fmla="*/ 10 h 23"/>
                <a:gd name="T74" fmla="*/ 0 w 25"/>
                <a:gd name="T75" fmla="*/ 8 h 23"/>
                <a:gd name="T76" fmla="*/ 2 w 25"/>
                <a:gd name="T77" fmla="*/ 8 h 23"/>
                <a:gd name="T78" fmla="*/ 2 w 25"/>
                <a:gd name="T79" fmla="*/ 6 h 23"/>
                <a:gd name="T80" fmla="*/ 4 w 25"/>
                <a:gd name="T81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0" name="Freeform 248"/>
            <p:cNvSpPr>
              <a:spLocks/>
            </p:cNvSpPr>
            <p:nvPr/>
          </p:nvSpPr>
          <p:spPr bwMode="auto">
            <a:xfrm>
              <a:off x="3398" y="2867"/>
              <a:ext cx="21" cy="27"/>
            </a:xfrm>
            <a:custGeom>
              <a:avLst/>
              <a:gdLst>
                <a:gd name="T0" fmla="*/ 21 w 21"/>
                <a:gd name="T1" fmla="*/ 27 h 27"/>
                <a:gd name="T2" fmla="*/ 19 w 21"/>
                <a:gd name="T3" fmla="*/ 27 h 27"/>
                <a:gd name="T4" fmla="*/ 17 w 21"/>
                <a:gd name="T5" fmla="*/ 25 h 27"/>
                <a:gd name="T6" fmla="*/ 17 w 21"/>
                <a:gd name="T7" fmla="*/ 23 h 27"/>
                <a:gd name="T8" fmla="*/ 15 w 21"/>
                <a:gd name="T9" fmla="*/ 21 h 27"/>
                <a:gd name="T10" fmla="*/ 13 w 21"/>
                <a:gd name="T11" fmla="*/ 19 h 27"/>
                <a:gd name="T12" fmla="*/ 13 w 21"/>
                <a:gd name="T13" fmla="*/ 17 h 27"/>
                <a:gd name="T14" fmla="*/ 11 w 21"/>
                <a:gd name="T15" fmla="*/ 15 h 27"/>
                <a:gd name="T16" fmla="*/ 9 w 21"/>
                <a:gd name="T17" fmla="*/ 13 h 27"/>
                <a:gd name="T18" fmla="*/ 9 w 21"/>
                <a:gd name="T19" fmla="*/ 11 h 27"/>
                <a:gd name="T20" fmla="*/ 7 w 21"/>
                <a:gd name="T21" fmla="*/ 10 h 27"/>
                <a:gd name="T22" fmla="*/ 5 w 21"/>
                <a:gd name="T23" fmla="*/ 8 h 27"/>
                <a:gd name="T24" fmla="*/ 5 w 21"/>
                <a:gd name="T25" fmla="*/ 6 h 27"/>
                <a:gd name="T26" fmla="*/ 3 w 21"/>
                <a:gd name="T27" fmla="*/ 4 h 27"/>
                <a:gd name="T28" fmla="*/ 1 w 21"/>
                <a:gd name="T29" fmla="*/ 2 h 27"/>
                <a:gd name="T30" fmla="*/ 0 w 21"/>
                <a:gd name="T31" fmla="*/ 2 h 27"/>
                <a:gd name="T32" fmla="*/ 0 w 21"/>
                <a:gd name="T3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7">
                  <a:moveTo>
                    <a:pt x="21" y="27"/>
                  </a:moveTo>
                  <a:lnTo>
                    <a:pt x="19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1" y="15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7" y="10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1" name="Freeform 249"/>
            <p:cNvSpPr>
              <a:spLocks/>
            </p:cNvSpPr>
            <p:nvPr/>
          </p:nvSpPr>
          <p:spPr bwMode="auto">
            <a:xfrm>
              <a:off x="3407" y="2869"/>
              <a:ext cx="14" cy="19"/>
            </a:xfrm>
            <a:custGeom>
              <a:avLst/>
              <a:gdLst>
                <a:gd name="T0" fmla="*/ 14 w 14"/>
                <a:gd name="T1" fmla="*/ 19 h 19"/>
                <a:gd name="T2" fmla="*/ 12 w 14"/>
                <a:gd name="T3" fmla="*/ 17 h 19"/>
                <a:gd name="T4" fmla="*/ 10 w 14"/>
                <a:gd name="T5" fmla="*/ 13 h 19"/>
                <a:gd name="T6" fmla="*/ 8 w 14"/>
                <a:gd name="T7" fmla="*/ 11 h 19"/>
                <a:gd name="T8" fmla="*/ 6 w 14"/>
                <a:gd name="T9" fmla="*/ 9 h 19"/>
                <a:gd name="T10" fmla="*/ 6 w 14"/>
                <a:gd name="T11" fmla="*/ 8 h 19"/>
                <a:gd name="T12" fmla="*/ 4 w 14"/>
                <a:gd name="T13" fmla="*/ 6 h 19"/>
                <a:gd name="T14" fmla="*/ 2 w 14"/>
                <a:gd name="T15" fmla="*/ 4 h 19"/>
                <a:gd name="T16" fmla="*/ 0 w 14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9">
                  <a:moveTo>
                    <a:pt x="14" y="19"/>
                  </a:moveTo>
                  <a:lnTo>
                    <a:pt x="12" y="17"/>
                  </a:lnTo>
                  <a:lnTo>
                    <a:pt x="10" y="13"/>
                  </a:lnTo>
                  <a:lnTo>
                    <a:pt x="8" y="11"/>
                  </a:lnTo>
                  <a:lnTo>
                    <a:pt x="6" y="9"/>
                  </a:lnTo>
                  <a:lnTo>
                    <a:pt x="6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2" name="Freeform 250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21 h 27"/>
                <a:gd name="T22" fmla="*/ 0 w 29"/>
                <a:gd name="T23" fmla="*/ 19 h 27"/>
                <a:gd name="T24" fmla="*/ 0 w 29"/>
                <a:gd name="T25" fmla="*/ 17 h 27"/>
                <a:gd name="T26" fmla="*/ 0 w 29"/>
                <a:gd name="T27" fmla="*/ 17 h 27"/>
                <a:gd name="T28" fmla="*/ 0 w 29"/>
                <a:gd name="T29" fmla="*/ 16 h 27"/>
                <a:gd name="T30" fmla="*/ 0 w 29"/>
                <a:gd name="T31" fmla="*/ 14 h 27"/>
                <a:gd name="T32" fmla="*/ 0 w 29"/>
                <a:gd name="T33" fmla="*/ 14 h 27"/>
                <a:gd name="T34" fmla="*/ 2 w 29"/>
                <a:gd name="T35" fmla="*/ 12 h 27"/>
                <a:gd name="T36" fmla="*/ 2 w 29"/>
                <a:gd name="T37" fmla="*/ 10 h 27"/>
                <a:gd name="T38" fmla="*/ 2 w 29"/>
                <a:gd name="T39" fmla="*/ 10 h 27"/>
                <a:gd name="T40" fmla="*/ 4 w 29"/>
                <a:gd name="T41" fmla="*/ 8 h 27"/>
                <a:gd name="T42" fmla="*/ 4 w 29"/>
                <a:gd name="T43" fmla="*/ 6 h 27"/>
                <a:gd name="T44" fmla="*/ 6 w 29"/>
                <a:gd name="T45" fmla="*/ 6 h 27"/>
                <a:gd name="T46" fmla="*/ 8 w 29"/>
                <a:gd name="T47" fmla="*/ 4 h 27"/>
                <a:gd name="T48" fmla="*/ 10 w 29"/>
                <a:gd name="T49" fmla="*/ 4 h 27"/>
                <a:gd name="T50" fmla="*/ 12 w 29"/>
                <a:gd name="T51" fmla="*/ 2 h 27"/>
                <a:gd name="T52" fmla="*/ 14 w 29"/>
                <a:gd name="T53" fmla="*/ 0 h 27"/>
                <a:gd name="T54" fmla="*/ 16 w 29"/>
                <a:gd name="T55" fmla="*/ 0 h 27"/>
                <a:gd name="T56" fmla="*/ 17 w 29"/>
                <a:gd name="T57" fmla="*/ 0 h 27"/>
                <a:gd name="T58" fmla="*/ 19 w 29"/>
                <a:gd name="T59" fmla="*/ 0 h 27"/>
                <a:gd name="T60" fmla="*/ 21 w 29"/>
                <a:gd name="T61" fmla="*/ 0 h 27"/>
                <a:gd name="T62" fmla="*/ 23 w 29"/>
                <a:gd name="T63" fmla="*/ 0 h 27"/>
                <a:gd name="T64" fmla="*/ 25 w 29"/>
                <a:gd name="T65" fmla="*/ 2 h 27"/>
                <a:gd name="T66" fmla="*/ 25 w 29"/>
                <a:gd name="T67" fmla="*/ 2 h 27"/>
                <a:gd name="T68" fmla="*/ 27 w 29"/>
                <a:gd name="T69" fmla="*/ 4 h 27"/>
                <a:gd name="T70" fmla="*/ 27 w 29"/>
                <a:gd name="T71" fmla="*/ 4 h 27"/>
                <a:gd name="T72" fmla="*/ 27 w 29"/>
                <a:gd name="T73" fmla="*/ 6 h 27"/>
                <a:gd name="T74" fmla="*/ 29 w 29"/>
                <a:gd name="T75" fmla="*/ 6 h 27"/>
                <a:gd name="T76" fmla="*/ 29 w 29"/>
                <a:gd name="T77" fmla="*/ 8 h 27"/>
                <a:gd name="T78" fmla="*/ 29 w 29"/>
                <a:gd name="T79" fmla="*/ 8 h 27"/>
                <a:gd name="T80" fmla="*/ 29 w 29"/>
                <a:gd name="T81" fmla="*/ 10 h 27"/>
                <a:gd name="T82" fmla="*/ 29 w 29"/>
                <a:gd name="T83" fmla="*/ 12 h 27"/>
                <a:gd name="T84" fmla="*/ 29 w 29"/>
                <a:gd name="T85" fmla="*/ 14 h 27"/>
                <a:gd name="T86" fmla="*/ 29 w 29"/>
                <a:gd name="T87" fmla="*/ 16 h 27"/>
                <a:gd name="T88" fmla="*/ 27 w 29"/>
                <a:gd name="T89" fmla="*/ 17 h 27"/>
                <a:gd name="T90" fmla="*/ 27 w 29"/>
                <a:gd name="T91" fmla="*/ 19 h 27"/>
                <a:gd name="T92" fmla="*/ 25 w 29"/>
                <a:gd name="T93" fmla="*/ 21 h 27"/>
                <a:gd name="T94" fmla="*/ 23 w 29"/>
                <a:gd name="T95" fmla="*/ 21 h 27"/>
                <a:gd name="T96" fmla="*/ 21 w 29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3" name="Freeform 251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19 h 27"/>
                <a:gd name="T22" fmla="*/ 0 w 29"/>
                <a:gd name="T23" fmla="*/ 17 h 27"/>
                <a:gd name="T24" fmla="*/ 0 w 29"/>
                <a:gd name="T25" fmla="*/ 16 h 27"/>
                <a:gd name="T26" fmla="*/ 0 w 29"/>
                <a:gd name="T27" fmla="*/ 14 h 27"/>
                <a:gd name="T28" fmla="*/ 2 w 29"/>
                <a:gd name="T29" fmla="*/ 12 h 27"/>
                <a:gd name="T30" fmla="*/ 2 w 29"/>
                <a:gd name="T31" fmla="*/ 10 h 27"/>
                <a:gd name="T32" fmla="*/ 4 w 29"/>
                <a:gd name="T33" fmla="*/ 8 h 27"/>
                <a:gd name="T34" fmla="*/ 4 w 29"/>
                <a:gd name="T35" fmla="*/ 6 h 27"/>
                <a:gd name="T36" fmla="*/ 6 w 29"/>
                <a:gd name="T37" fmla="*/ 6 h 27"/>
                <a:gd name="T38" fmla="*/ 8 w 29"/>
                <a:gd name="T39" fmla="*/ 4 h 27"/>
                <a:gd name="T40" fmla="*/ 10 w 29"/>
                <a:gd name="T41" fmla="*/ 4 h 27"/>
                <a:gd name="T42" fmla="*/ 12 w 29"/>
                <a:gd name="T43" fmla="*/ 2 h 27"/>
                <a:gd name="T44" fmla="*/ 14 w 29"/>
                <a:gd name="T45" fmla="*/ 0 h 27"/>
                <a:gd name="T46" fmla="*/ 16 w 29"/>
                <a:gd name="T47" fmla="*/ 0 h 27"/>
                <a:gd name="T48" fmla="*/ 17 w 29"/>
                <a:gd name="T49" fmla="*/ 0 h 27"/>
                <a:gd name="T50" fmla="*/ 19 w 29"/>
                <a:gd name="T51" fmla="*/ 0 h 27"/>
                <a:gd name="T52" fmla="*/ 21 w 29"/>
                <a:gd name="T53" fmla="*/ 0 h 27"/>
                <a:gd name="T54" fmla="*/ 23 w 29"/>
                <a:gd name="T55" fmla="*/ 0 h 27"/>
                <a:gd name="T56" fmla="*/ 25 w 29"/>
                <a:gd name="T57" fmla="*/ 2 h 27"/>
                <a:gd name="T58" fmla="*/ 27 w 29"/>
                <a:gd name="T59" fmla="*/ 4 h 27"/>
                <a:gd name="T60" fmla="*/ 27 w 29"/>
                <a:gd name="T61" fmla="*/ 6 h 27"/>
                <a:gd name="T62" fmla="*/ 29 w 29"/>
                <a:gd name="T63" fmla="*/ 6 h 27"/>
                <a:gd name="T64" fmla="*/ 29 w 29"/>
                <a:gd name="T65" fmla="*/ 8 h 27"/>
                <a:gd name="T66" fmla="*/ 29 w 29"/>
                <a:gd name="T67" fmla="*/ 10 h 27"/>
                <a:gd name="T68" fmla="*/ 29 w 29"/>
                <a:gd name="T69" fmla="*/ 12 h 27"/>
                <a:gd name="T70" fmla="*/ 29 w 29"/>
                <a:gd name="T71" fmla="*/ 14 h 27"/>
                <a:gd name="T72" fmla="*/ 29 w 29"/>
                <a:gd name="T73" fmla="*/ 16 h 27"/>
                <a:gd name="T74" fmla="*/ 27 w 29"/>
                <a:gd name="T75" fmla="*/ 17 h 27"/>
                <a:gd name="T76" fmla="*/ 27 w 29"/>
                <a:gd name="T77" fmla="*/ 19 h 27"/>
                <a:gd name="T78" fmla="*/ 25 w 29"/>
                <a:gd name="T79" fmla="*/ 21 h 27"/>
                <a:gd name="T80" fmla="*/ 23 w 29"/>
                <a:gd name="T81" fmla="*/ 21 h 27"/>
                <a:gd name="T82" fmla="*/ 21 w 29"/>
                <a:gd name="T83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4" name="Freeform 252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2 w 23"/>
                <a:gd name="T15" fmla="*/ 0 h 23"/>
                <a:gd name="T16" fmla="*/ 14 w 23"/>
                <a:gd name="T17" fmla="*/ 0 h 23"/>
                <a:gd name="T18" fmla="*/ 16 w 23"/>
                <a:gd name="T19" fmla="*/ 0 h 23"/>
                <a:gd name="T20" fmla="*/ 18 w 23"/>
                <a:gd name="T21" fmla="*/ 2 h 23"/>
                <a:gd name="T22" fmla="*/ 19 w 23"/>
                <a:gd name="T23" fmla="*/ 2 h 23"/>
                <a:gd name="T24" fmla="*/ 19 w 23"/>
                <a:gd name="T25" fmla="*/ 3 h 23"/>
                <a:gd name="T26" fmla="*/ 21 w 23"/>
                <a:gd name="T27" fmla="*/ 3 h 23"/>
                <a:gd name="T28" fmla="*/ 21 w 23"/>
                <a:gd name="T29" fmla="*/ 5 h 23"/>
                <a:gd name="T30" fmla="*/ 23 w 23"/>
                <a:gd name="T31" fmla="*/ 5 h 23"/>
                <a:gd name="T32" fmla="*/ 23 w 23"/>
                <a:gd name="T33" fmla="*/ 7 h 23"/>
                <a:gd name="T34" fmla="*/ 23 w 23"/>
                <a:gd name="T35" fmla="*/ 9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3 h 23"/>
                <a:gd name="T44" fmla="*/ 21 w 23"/>
                <a:gd name="T45" fmla="*/ 15 h 23"/>
                <a:gd name="T46" fmla="*/ 21 w 23"/>
                <a:gd name="T47" fmla="*/ 15 h 23"/>
                <a:gd name="T48" fmla="*/ 19 w 23"/>
                <a:gd name="T49" fmla="*/ 17 h 23"/>
                <a:gd name="T50" fmla="*/ 19 w 23"/>
                <a:gd name="T51" fmla="*/ 19 h 23"/>
                <a:gd name="T52" fmla="*/ 18 w 23"/>
                <a:gd name="T53" fmla="*/ 19 h 23"/>
                <a:gd name="T54" fmla="*/ 18 w 23"/>
                <a:gd name="T55" fmla="*/ 21 h 23"/>
                <a:gd name="T56" fmla="*/ 16 w 23"/>
                <a:gd name="T57" fmla="*/ 21 h 23"/>
                <a:gd name="T58" fmla="*/ 16 w 23"/>
                <a:gd name="T59" fmla="*/ 21 h 23"/>
                <a:gd name="T60" fmla="*/ 14 w 23"/>
                <a:gd name="T61" fmla="*/ 23 h 23"/>
                <a:gd name="T62" fmla="*/ 12 w 23"/>
                <a:gd name="T63" fmla="*/ 23 h 23"/>
                <a:gd name="T64" fmla="*/ 10 w 23"/>
                <a:gd name="T65" fmla="*/ 23 h 23"/>
                <a:gd name="T66" fmla="*/ 10 w 23"/>
                <a:gd name="T67" fmla="*/ 23 h 23"/>
                <a:gd name="T68" fmla="*/ 8 w 23"/>
                <a:gd name="T69" fmla="*/ 23 h 23"/>
                <a:gd name="T70" fmla="*/ 6 w 23"/>
                <a:gd name="T71" fmla="*/ 23 h 23"/>
                <a:gd name="T72" fmla="*/ 4 w 23"/>
                <a:gd name="T73" fmla="*/ 23 h 23"/>
                <a:gd name="T74" fmla="*/ 4 w 23"/>
                <a:gd name="T75" fmla="*/ 21 h 23"/>
                <a:gd name="T76" fmla="*/ 2 w 23"/>
                <a:gd name="T77" fmla="*/ 21 h 23"/>
                <a:gd name="T78" fmla="*/ 2 w 23"/>
                <a:gd name="T79" fmla="*/ 19 h 23"/>
                <a:gd name="T80" fmla="*/ 0 w 23"/>
                <a:gd name="T81" fmla="*/ 19 h 23"/>
                <a:gd name="T82" fmla="*/ 0 w 23"/>
                <a:gd name="T83" fmla="*/ 17 h 23"/>
                <a:gd name="T84" fmla="*/ 0 w 23"/>
                <a:gd name="T85" fmla="*/ 15 h 23"/>
                <a:gd name="T86" fmla="*/ 0 w 23"/>
                <a:gd name="T87" fmla="*/ 15 h 23"/>
                <a:gd name="T88" fmla="*/ 0 w 23"/>
                <a:gd name="T89" fmla="*/ 13 h 23"/>
                <a:gd name="T90" fmla="*/ 0 w 23"/>
                <a:gd name="T91" fmla="*/ 11 h 23"/>
                <a:gd name="T92" fmla="*/ 0 w 23"/>
                <a:gd name="T93" fmla="*/ 9 h 23"/>
                <a:gd name="T94" fmla="*/ 0 w 23"/>
                <a:gd name="T95" fmla="*/ 7 h 23"/>
                <a:gd name="T96" fmla="*/ 2 w 23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5" name="Freeform 253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4 w 23"/>
                <a:gd name="T15" fmla="*/ 0 h 23"/>
                <a:gd name="T16" fmla="*/ 16 w 23"/>
                <a:gd name="T17" fmla="*/ 0 h 23"/>
                <a:gd name="T18" fmla="*/ 18 w 23"/>
                <a:gd name="T19" fmla="*/ 2 h 23"/>
                <a:gd name="T20" fmla="*/ 19 w 23"/>
                <a:gd name="T21" fmla="*/ 2 h 23"/>
                <a:gd name="T22" fmla="*/ 19 w 23"/>
                <a:gd name="T23" fmla="*/ 3 h 23"/>
                <a:gd name="T24" fmla="*/ 21 w 23"/>
                <a:gd name="T25" fmla="*/ 3 h 23"/>
                <a:gd name="T26" fmla="*/ 21 w 23"/>
                <a:gd name="T27" fmla="*/ 5 h 23"/>
                <a:gd name="T28" fmla="*/ 23 w 23"/>
                <a:gd name="T29" fmla="*/ 5 h 23"/>
                <a:gd name="T30" fmla="*/ 23 w 23"/>
                <a:gd name="T31" fmla="*/ 7 h 23"/>
                <a:gd name="T32" fmla="*/ 23 w 23"/>
                <a:gd name="T33" fmla="*/ 9 h 23"/>
                <a:gd name="T34" fmla="*/ 23 w 23"/>
                <a:gd name="T35" fmla="*/ 11 h 23"/>
                <a:gd name="T36" fmla="*/ 23 w 23"/>
                <a:gd name="T37" fmla="*/ 13 h 23"/>
                <a:gd name="T38" fmla="*/ 21 w 23"/>
                <a:gd name="T39" fmla="*/ 13 h 23"/>
                <a:gd name="T40" fmla="*/ 21 w 23"/>
                <a:gd name="T41" fmla="*/ 15 h 23"/>
                <a:gd name="T42" fmla="*/ 19 w 23"/>
                <a:gd name="T43" fmla="*/ 17 h 23"/>
                <a:gd name="T44" fmla="*/ 19 w 23"/>
                <a:gd name="T45" fmla="*/ 19 h 23"/>
                <a:gd name="T46" fmla="*/ 18 w 23"/>
                <a:gd name="T47" fmla="*/ 19 h 23"/>
                <a:gd name="T48" fmla="*/ 18 w 23"/>
                <a:gd name="T49" fmla="*/ 21 h 23"/>
                <a:gd name="T50" fmla="*/ 16 w 23"/>
                <a:gd name="T51" fmla="*/ 21 h 23"/>
                <a:gd name="T52" fmla="*/ 14 w 23"/>
                <a:gd name="T53" fmla="*/ 23 h 23"/>
                <a:gd name="T54" fmla="*/ 12 w 23"/>
                <a:gd name="T55" fmla="*/ 23 h 23"/>
                <a:gd name="T56" fmla="*/ 10 w 23"/>
                <a:gd name="T57" fmla="*/ 23 h 23"/>
                <a:gd name="T58" fmla="*/ 8 w 23"/>
                <a:gd name="T59" fmla="*/ 23 h 23"/>
                <a:gd name="T60" fmla="*/ 6 w 23"/>
                <a:gd name="T61" fmla="*/ 23 h 23"/>
                <a:gd name="T62" fmla="*/ 4 w 23"/>
                <a:gd name="T63" fmla="*/ 23 h 23"/>
                <a:gd name="T64" fmla="*/ 4 w 23"/>
                <a:gd name="T65" fmla="*/ 21 h 23"/>
                <a:gd name="T66" fmla="*/ 2 w 23"/>
                <a:gd name="T67" fmla="*/ 21 h 23"/>
                <a:gd name="T68" fmla="*/ 2 w 23"/>
                <a:gd name="T69" fmla="*/ 19 h 23"/>
                <a:gd name="T70" fmla="*/ 0 w 23"/>
                <a:gd name="T71" fmla="*/ 19 h 23"/>
                <a:gd name="T72" fmla="*/ 0 w 23"/>
                <a:gd name="T73" fmla="*/ 17 h 23"/>
                <a:gd name="T74" fmla="*/ 0 w 23"/>
                <a:gd name="T75" fmla="*/ 15 h 23"/>
                <a:gd name="T76" fmla="*/ 0 w 23"/>
                <a:gd name="T77" fmla="*/ 13 h 23"/>
                <a:gd name="T78" fmla="*/ 0 w 23"/>
                <a:gd name="T79" fmla="*/ 11 h 23"/>
                <a:gd name="T80" fmla="*/ 0 w 23"/>
                <a:gd name="T81" fmla="*/ 9 h 23"/>
                <a:gd name="T82" fmla="*/ 0 w 23"/>
                <a:gd name="T83" fmla="*/ 7 h 23"/>
                <a:gd name="T84" fmla="*/ 2 w 23"/>
                <a:gd name="T8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6" name="Freeform 254"/>
            <p:cNvSpPr>
              <a:spLocks/>
            </p:cNvSpPr>
            <p:nvPr/>
          </p:nvSpPr>
          <p:spPr bwMode="auto">
            <a:xfrm>
              <a:off x="3419" y="2848"/>
              <a:ext cx="25" cy="25"/>
            </a:xfrm>
            <a:custGeom>
              <a:avLst/>
              <a:gdLst>
                <a:gd name="T0" fmla="*/ 25 w 25"/>
                <a:gd name="T1" fmla="*/ 25 h 25"/>
                <a:gd name="T2" fmla="*/ 23 w 25"/>
                <a:gd name="T3" fmla="*/ 23 h 25"/>
                <a:gd name="T4" fmla="*/ 21 w 25"/>
                <a:gd name="T5" fmla="*/ 23 h 25"/>
                <a:gd name="T6" fmla="*/ 21 w 25"/>
                <a:gd name="T7" fmla="*/ 21 h 25"/>
                <a:gd name="T8" fmla="*/ 19 w 25"/>
                <a:gd name="T9" fmla="*/ 19 h 25"/>
                <a:gd name="T10" fmla="*/ 17 w 25"/>
                <a:gd name="T11" fmla="*/ 17 h 25"/>
                <a:gd name="T12" fmla="*/ 15 w 25"/>
                <a:gd name="T13" fmla="*/ 15 h 25"/>
                <a:gd name="T14" fmla="*/ 15 w 25"/>
                <a:gd name="T15" fmla="*/ 13 h 25"/>
                <a:gd name="T16" fmla="*/ 13 w 25"/>
                <a:gd name="T17" fmla="*/ 13 h 25"/>
                <a:gd name="T18" fmla="*/ 11 w 25"/>
                <a:gd name="T19" fmla="*/ 11 h 25"/>
                <a:gd name="T20" fmla="*/ 9 w 25"/>
                <a:gd name="T21" fmla="*/ 9 h 25"/>
                <a:gd name="T22" fmla="*/ 7 w 25"/>
                <a:gd name="T23" fmla="*/ 7 h 25"/>
                <a:gd name="T24" fmla="*/ 7 w 25"/>
                <a:gd name="T25" fmla="*/ 6 h 25"/>
                <a:gd name="T26" fmla="*/ 5 w 25"/>
                <a:gd name="T27" fmla="*/ 4 h 25"/>
                <a:gd name="T28" fmla="*/ 4 w 25"/>
                <a:gd name="T29" fmla="*/ 4 h 25"/>
                <a:gd name="T30" fmla="*/ 2 w 25"/>
                <a:gd name="T31" fmla="*/ 2 h 25"/>
                <a:gd name="T32" fmla="*/ 0 w 2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5">
                  <a:moveTo>
                    <a:pt x="25" y="25"/>
                  </a:moveTo>
                  <a:lnTo>
                    <a:pt x="23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19" y="19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7" y="7"/>
                  </a:lnTo>
                  <a:lnTo>
                    <a:pt x="7" y="6"/>
                  </a:lnTo>
                  <a:lnTo>
                    <a:pt x="5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7" name="Freeform 255"/>
            <p:cNvSpPr>
              <a:spLocks/>
            </p:cNvSpPr>
            <p:nvPr/>
          </p:nvSpPr>
          <p:spPr bwMode="auto">
            <a:xfrm>
              <a:off x="3430" y="2850"/>
              <a:ext cx="16" cy="17"/>
            </a:xfrm>
            <a:custGeom>
              <a:avLst/>
              <a:gdLst>
                <a:gd name="T0" fmla="*/ 16 w 16"/>
                <a:gd name="T1" fmla="*/ 17 h 17"/>
                <a:gd name="T2" fmla="*/ 14 w 16"/>
                <a:gd name="T3" fmla="*/ 15 h 17"/>
                <a:gd name="T4" fmla="*/ 12 w 16"/>
                <a:gd name="T5" fmla="*/ 11 h 17"/>
                <a:gd name="T6" fmla="*/ 10 w 16"/>
                <a:gd name="T7" fmla="*/ 9 h 17"/>
                <a:gd name="T8" fmla="*/ 8 w 16"/>
                <a:gd name="T9" fmla="*/ 7 h 17"/>
                <a:gd name="T10" fmla="*/ 6 w 16"/>
                <a:gd name="T11" fmla="*/ 5 h 17"/>
                <a:gd name="T12" fmla="*/ 6 w 16"/>
                <a:gd name="T13" fmla="*/ 4 h 17"/>
                <a:gd name="T14" fmla="*/ 2 w 16"/>
                <a:gd name="T15" fmla="*/ 2 h 17"/>
                <a:gd name="T16" fmla="*/ 0 w 16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16" y="17"/>
                  </a:moveTo>
                  <a:lnTo>
                    <a:pt x="14" y="15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8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8" name="Freeform 256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2 w 27"/>
                <a:gd name="T19" fmla="*/ 25 h 29"/>
                <a:gd name="T20" fmla="*/ 0 w 27"/>
                <a:gd name="T21" fmla="*/ 23 h 29"/>
                <a:gd name="T22" fmla="*/ 0 w 27"/>
                <a:gd name="T23" fmla="*/ 21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0 w 27"/>
                <a:gd name="T37" fmla="*/ 14 h 29"/>
                <a:gd name="T38" fmla="*/ 2 w 27"/>
                <a:gd name="T39" fmla="*/ 12 h 29"/>
                <a:gd name="T40" fmla="*/ 2 w 27"/>
                <a:gd name="T41" fmla="*/ 10 h 29"/>
                <a:gd name="T42" fmla="*/ 4 w 27"/>
                <a:gd name="T43" fmla="*/ 8 h 29"/>
                <a:gd name="T44" fmla="*/ 4 w 27"/>
                <a:gd name="T45" fmla="*/ 8 h 29"/>
                <a:gd name="T46" fmla="*/ 6 w 27"/>
                <a:gd name="T47" fmla="*/ 6 h 29"/>
                <a:gd name="T48" fmla="*/ 8 w 27"/>
                <a:gd name="T49" fmla="*/ 4 h 29"/>
                <a:gd name="T50" fmla="*/ 10 w 27"/>
                <a:gd name="T51" fmla="*/ 4 h 29"/>
                <a:gd name="T52" fmla="*/ 12 w 27"/>
                <a:gd name="T53" fmla="*/ 2 h 29"/>
                <a:gd name="T54" fmla="*/ 13 w 27"/>
                <a:gd name="T55" fmla="*/ 0 h 29"/>
                <a:gd name="T56" fmla="*/ 15 w 27"/>
                <a:gd name="T57" fmla="*/ 0 h 29"/>
                <a:gd name="T58" fmla="*/ 17 w 27"/>
                <a:gd name="T59" fmla="*/ 0 h 29"/>
                <a:gd name="T60" fmla="*/ 19 w 27"/>
                <a:gd name="T61" fmla="*/ 0 h 29"/>
                <a:gd name="T62" fmla="*/ 21 w 27"/>
                <a:gd name="T63" fmla="*/ 0 h 29"/>
                <a:gd name="T64" fmla="*/ 23 w 27"/>
                <a:gd name="T65" fmla="*/ 2 h 29"/>
                <a:gd name="T66" fmla="*/ 23 w 27"/>
                <a:gd name="T67" fmla="*/ 2 h 29"/>
                <a:gd name="T68" fmla="*/ 25 w 27"/>
                <a:gd name="T69" fmla="*/ 2 h 29"/>
                <a:gd name="T70" fmla="*/ 25 w 27"/>
                <a:gd name="T71" fmla="*/ 4 h 29"/>
                <a:gd name="T72" fmla="*/ 27 w 27"/>
                <a:gd name="T73" fmla="*/ 4 h 29"/>
                <a:gd name="T74" fmla="*/ 27 w 27"/>
                <a:gd name="T75" fmla="*/ 6 h 29"/>
                <a:gd name="T76" fmla="*/ 27 w 27"/>
                <a:gd name="T77" fmla="*/ 6 h 29"/>
                <a:gd name="T78" fmla="*/ 27 w 27"/>
                <a:gd name="T79" fmla="*/ 8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2 h 29"/>
                <a:gd name="T86" fmla="*/ 27 w 27"/>
                <a:gd name="T87" fmla="*/ 14 h 29"/>
                <a:gd name="T88" fmla="*/ 27 w 27"/>
                <a:gd name="T89" fmla="*/ 15 h 29"/>
                <a:gd name="T90" fmla="*/ 27 w 27"/>
                <a:gd name="T91" fmla="*/ 17 h 29"/>
                <a:gd name="T92" fmla="*/ 25 w 27"/>
                <a:gd name="T93" fmla="*/ 19 h 29"/>
                <a:gd name="T94" fmla="*/ 23 w 27"/>
                <a:gd name="T95" fmla="*/ 21 h 29"/>
                <a:gd name="T96" fmla="*/ 21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9" name="Freeform 257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0 w 27"/>
                <a:gd name="T19" fmla="*/ 23 h 29"/>
                <a:gd name="T20" fmla="*/ 0 w 27"/>
                <a:gd name="T21" fmla="*/ 21 h 29"/>
                <a:gd name="T22" fmla="*/ 0 w 27"/>
                <a:gd name="T23" fmla="*/ 19 h 29"/>
                <a:gd name="T24" fmla="*/ 0 w 27"/>
                <a:gd name="T25" fmla="*/ 17 h 29"/>
                <a:gd name="T26" fmla="*/ 0 w 27"/>
                <a:gd name="T27" fmla="*/ 15 h 29"/>
                <a:gd name="T28" fmla="*/ 0 w 27"/>
                <a:gd name="T29" fmla="*/ 14 h 29"/>
                <a:gd name="T30" fmla="*/ 2 w 27"/>
                <a:gd name="T31" fmla="*/ 12 h 29"/>
                <a:gd name="T32" fmla="*/ 2 w 27"/>
                <a:gd name="T33" fmla="*/ 10 h 29"/>
                <a:gd name="T34" fmla="*/ 4 w 27"/>
                <a:gd name="T35" fmla="*/ 8 h 29"/>
                <a:gd name="T36" fmla="*/ 6 w 27"/>
                <a:gd name="T37" fmla="*/ 6 h 29"/>
                <a:gd name="T38" fmla="*/ 8 w 27"/>
                <a:gd name="T39" fmla="*/ 4 h 29"/>
                <a:gd name="T40" fmla="*/ 10 w 27"/>
                <a:gd name="T41" fmla="*/ 4 h 29"/>
                <a:gd name="T42" fmla="*/ 12 w 27"/>
                <a:gd name="T43" fmla="*/ 2 h 29"/>
                <a:gd name="T44" fmla="*/ 13 w 27"/>
                <a:gd name="T45" fmla="*/ 0 h 29"/>
                <a:gd name="T46" fmla="*/ 15 w 27"/>
                <a:gd name="T47" fmla="*/ 0 h 29"/>
                <a:gd name="T48" fmla="*/ 17 w 27"/>
                <a:gd name="T49" fmla="*/ 0 h 29"/>
                <a:gd name="T50" fmla="*/ 19 w 27"/>
                <a:gd name="T51" fmla="*/ 0 h 29"/>
                <a:gd name="T52" fmla="*/ 21 w 27"/>
                <a:gd name="T53" fmla="*/ 0 h 29"/>
                <a:gd name="T54" fmla="*/ 23 w 27"/>
                <a:gd name="T55" fmla="*/ 2 h 29"/>
                <a:gd name="T56" fmla="*/ 25 w 27"/>
                <a:gd name="T57" fmla="*/ 2 h 29"/>
                <a:gd name="T58" fmla="*/ 25 w 27"/>
                <a:gd name="T59" fmla="*/ 4 h 29"/>
                <a:gd name="T60" fmla="*/ 27 w 27"/>
                <a:gd name="T61" fmla="*/ 4 h 29"/>
                <a:gd name="T62" fmla="*/ 27 w 27"/>
                <a:gd name="T63" fmla="*/ 6 h 29"/>
                <a:gd name="T64" fmla="*/ 27 w 27"/>
                <a:gd name="T65" fmla="*/ 8 h 29"/>
                <a:gd name="T66" fmla="*/ 27 w 27"/>
                <a:gd name="T67" fmla="*/ 10 h 29"/>
                <a:gd name="T68" fmla="*/ 27 w 27"/>
                <a:gd name="T69" fmla="*/ 12 h 29"/>
                <a:gd name="T70" fmla="*/ 27 w 27"/>
                <a:gd name="T71" fmla="*/ 14 h 29"/>
                <a:gd name="T72" fmla="*/ 27 w 27"/>
                <a:gd name="T73" fmla="*/ 15 h 29"/>
                <a:gd name="T74" fmla="*/ 27 w 27"/>
                <a:gd name="T75" fmla="*/ 17 h 29"/>
                <a:gd name="T76" fmla="*/ 25 w 27"/>
                <a:gd name="T77" fmla="*/ 19 h 29"/>
                <a:gd name="T78" fmla="*/ 23 w 27"/>
                <a:gd name="T79" fmla="*/ 21 h 29"/>
                <a:gd name="T80" fmla="*/ 21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0" name="Freeform 258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8 w 23"/>
                <a:gd name="T11" fmla="*/ 2 h 25"/>
                <a:gd name="T12" fmla="*/ 10 w 23"/>
                <a:gd name="T13" fmla="*/ 2 h 25"/>
                <a:gd name="T14" fmla="*/ 12 w 23"/>
                <a:gd name="T15" fmla="*/ 0 h 25"/>
                <a:gd name="T16" fmla="*/ 14 w 23"/>
                <a:gd name="T17" fmla="*/ 0 h 25"/>
                <a:gd name="T18" fmla="*/ 16 w 23"/>
                <a:gd name="T19" fmla="*/ 2 h 25"/>
                <a:gd name="T20" fmla="*/ 18 w 23"/>
                <a:gd name="T21" fmla="*/ 2 h 25"/>
                <a:gd name="T22" fmla="*/ 18 w 23"/>
                <a:gd name="T23" fmla="*/ 2 h 25"/>
                <a:gd name="T24" fmla="*/ 20 w 23"/>
                <a:gd name="T25" fmla="*/ 2 h 25"/>
                <a:gd name="T26" fmla="*/ 22 w 23"/>
                <a:gd name="T27" fmla="*/ 4 h 25"/>
                <a:gd name="T28" fmla="*/ 22 w 23"/>
                <a:gd name="T29" fmla="*/ 4 h 25"/>
                <a:gd name="T30" fmla="*/ 23 w 23"/>
                <a:gd name="T31" fmla="*/ 6 h 25"/>
                <a:gd name="T32" fmla="*/ 23 w 23"/>
                <a:gd name="T33" fmla="*/ 8 h 25"/>
                <a:gd name="T34" fmla="*/ 23 w 23"/>
                <a:gd name="T35" fmla="*/ 8 h 25"/>
                <a:gd name="T36" fmla="*/ 23 w 23"/>
                <a:gd name="T37" fmla="*/ 10 h 25"/>
                <a:gd name="T38" fmla="*/ 23 w 23"/>
                <a:gd name="T39" fmla="*/ 12 h 25"/>
                <a:gd name="T40" fmla="*/ 23 w 23"/>
                <a:gd name="T41" fmla="*/ 12 h 25"/>
                <a:gd name="T42" fmla="*/ 23 w 23"/>
                <a:gd name="T43" fmla="*/ 14 h 25"/>
                <a:gd name="T44" fmla="*/ 23 w 23"/>
                <a:gd name="T45" fmla="*/ 14 h 25"/>
                <a:gd name="T46" fmla="*/ 23 w 23"/>
                <a:gd name="T47" fmla="*/ 16 h 25"/>
                <a:gd name="T48" fmla="*/ 22 w 23"/>
                <a:gd name="T49" fmla="*/ 18 h 25"/>
                <a:gd name="T50" fmla="*/ 22 w 23"/>
                <a:gd name="T51" fmla="*/ 18 h 25"/>
                <a:gd name="T52" fmla="*/ 20 w 23"/>
                <a:gd name="T53" fmla="*/ 20 h 25"/>
                <a:gd name="T54" fmla="*/ 20 w 23"/>
                <a:gd name="T55" fmla="*/ 22 h 25"/>
                <a:gd name="T56" fmla="*/ 18 w 23"/>
                <a:gd name="T57" fmla="*/ 22 h 25"/>
                <a:gd name="T58" fmla="*/ 18 w 23"/>
                <a:gd name="T59" fmla="*/ 23 h 25"/>
                <a:gd name="T60" fmla="*/ 16 w 23"/>
                <a:gd name="T61" fmla="*/ 23 h 25"/>
                <a:gd name="T62" fmla="*/ 14 w 23"/>
                <a:gd name="T63" fmla="*/ 23 h 25"/>
                <a:gd name="T64" fmla="*/ 14 w 23"/>
                <a:gd name="T65" fmla="*/ 23 h 25"/>
                <a:gd name="T66" fmla="*/ 12 w 23"/>
                <a:gd name="T67" fmla="*/ 25 h 25"/>
                <a:gd name="T68" fmla="*/ 10 w 23"/>
                <a:gd name="T69" fmla="*/ 25 h 25"/>
                <a:gd name="T70" fmla="*/ 8 w 23"/>
                <a:gd name="T71" fmla="*/ 25 h 25"/>
                <a:gd name="T72" fmla="*/ 6 w 23"/>
                <a:gd name="T73" fmla="*/ 23 h 25"/>
                <a:gd name="T74" fmla="*/ 6 w 23"/>
                <a:gd name="T75" fmla="*/ 23 h 25"/>
                <a:gd name="T76" fmla="*/ 4 w 23"/>
                <a:gd name="T77" fmla="*/ 23 h 25"/>
                <a:gd name="T78" fmla="*/ 4 w 23"/>
                <a:gd name="T79" fmla="*/ 22 h 25"/>
                <a:gd name="T80" fmla="*/ 2 w 23"/>
                <a:gd name="T81" fmla="*/ 22 h 25"/>
                <a:gd name="T82" fmla="*/ 2 w 23"/>
                <a:gd name="T83" fmla="*/ 20 h 25"/>
                <a:gd name="T84" fmla="*/ 0 w 23"/>
                <a:gd name="T85" fmla="*/ 18 h 25"/>
                <a:gd name="T86" fmla="*/ 0 w 23"/>
                <a:gd name="T87" fmla="*/ 18 h 25"/>
                <a:gd name="T88" fmla="*/ 0 w 23"/>
                <a:gd name="T89" fmla="*/ 16 h 25"/>
                <a:gd name="T90" fmla="*/ 0 w 23"/>
                <a:gd name="T91" fmla="*/ 14 h 25"/>
                <a:gd name="T92" fmla="*/ 0 w 23"/>
                <a:gd name="T93" fmla="*/ 12 h 25"/>
                <a:gd name="T94" fmla="*/ 2 w 23"/>
                <a:gd name="T95" fmla="*/ 10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1" name="Freeform 259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2 w 23"/>
                <a:gd name="T13" fmla="*/ 0 h 25"/>
                <a:gd name="T14" fmla="*/ 14 w 23"/>
                <a:gd name="T15" fmla="*/ 0 h 25"/>
                <a:gd name="T16" fmla="*/ 16 w 23"/>
                <a:gd name="T17" fmla="*/ 2 h 25"/>
                <a:gd name="T18" fmla="*/ 18 w 23"/>
                <a:gd name="T19" fmla="*/ 2 h 25"/>
                <a:gd name="T20" fmla="*/ 20 w 23"/>
                <a:gd name="T21" fmla="*/ 2 h 25"/>
                <a:gd name="T22" fmla="*/ 22 w 23"/>
                <a:gd name="T23" fmla="*/ 4 h 25"/>
                <a:gd name="T24" fmla="*/ 23 w 23"/>
                <a:gd name="T25" fmla="*/ 6 h 25"/>
                <a:gd name="T26" fmla="*/ 23 w 23"/>
                <a:gd name="T27" fmla="*/ 8 h 25"/>
                <a:gd name="T28" fmla="*/ 23 w 23"/>
                <a:gd name="T29" fmla="*/ 10 h 25"/>
                <a:gd name="T30" fmla="*/ 23 w 23"/>
                <a:gd name="T31" fmla="*/ 12 h 25"/>
                <a:gd name="T32" fmla="*/ 23 w 23"/>
                <a:gd name="T33" fmla="*/ 14 h 25"/>
                <a:gd name="T34" fmla="*/ 23 w 23"/>
                <a:gd name="T35" fmla="*/ 16 h 25"/>
                <a:gd name="T36" fmla="*/ 22 w 23"/>
                <a:gd name="T37" fmla="*/ 18 h 25"/>
                <a:gd name="T38" fmla="*/ 20 w 23"/>
                <a:gd name="T39" fmla="*/ 20 h 25"/>
                <a:gd name="T40" fmla="*/ 20 w 23"/>
                <a:gd name="T41" fmla="*/ 22 h 25"/>
                <a:gd name="T42" fmla="*/ 18 w 23"/>
                <a:gd name="T43" fmla="*/ 22 h 25"/>
                <a:gd name="T44" fmla="*/ 18 w 23"/>
                <a:gd name="T45" fmla="*/ 23 h 25"/>
                <a:gd name="T46" fmla="*/ 16 w 23"/>
                <a:gd name="T47" fmla="*/ 23 h 25"/>
                <a:gd name="T48" fmla="*/ 14 w 23"/>
                <a:gd name="T49" fmla="*/ 23 h 25"/>
                <a:gd name="T50" fmla="*/ 12 w 23"/>
                <a:gd name="T51" fmla="*/ 25 h 25"/>
                <a:gd name="T52" fmla="*/ 10 w 23"/>
                <a:gd name="T53" fmla="*/ 25 h 25"/>
                <a:gd name="T54" fmla="*/ 8 w 23"/>
                <a:gd name="T55" fmla="*/ 25 h 25"/>
                <a:gd name="T56" fmla="*/ 6 w 23"/>
                <a:gd name="T57" fmla="*/ 23 h 25"/>
                <a:gd name="T58" fmla="*/ 4 w 23"/>
                <a:gd name="T59" fmla="*/ 23 h 25"/>
                <a:gd name="T60" fmla="*/ 4 w 23"/>
                <a:gd name="T61" fmla="*/ 22 h 25"/>
                <a:gd name="T62" fmla="*/ 2 w 23"/>
                <a:gd name="T63" fmla="*/ 22 h 25"/>
                <a:gd name="T64" fmla="*/ 2 w 23"/>
                <a:gd name="T65" fmla="*/ 20 h 25"/>
                <a:gd name="T66" fmla="*/ 0 w 23"/>
                <a:gd name="T67" fmla="*/ 18 h 25"/>
                <a:gd name="T68" fmla="*/ 0 w 23"/>
                <a:gd name="T69" fmla="*/ 16 h 25"/>
                <a:gd name="T70" fmla="*/ 0 w 23"/>
                <a:gd name="T71" fmla="*/ 14 h 25"/>
                <a:gd name="T72" fmla="*/ 0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2" name="Freeform 260"/>
            <p:cNvSpPr>
              <a:spLocks/>
            </p:cNvSpPr>
            <p:nvPr/>
          </p:nvSpPr>
          <p:spPr bwMode="auto">
            <a:xfrm>
              <a:off x="3436" y="2831"/>
              <a:ext cx="29" cy="21"/>
            </a:xfrm>
            <a:custGeom>
              <a:avLst/>
              <a:gdLst>
                <a:gd name="T0" fmla="*/ 29 w 29"/>
                <a:gd name="T1" fmla="*/ 21 h 21"/>
                <a:gd name="T2" fmla="*/ 27 w 29"/>
                <a:gd name="T3" fmla="*/ 19 h 21"/>
                <a:gd name="T4" fmla="*/ 25 w 29"/>
                <a:gd name="T5" fmla="*/ 17 h 21"/>
                <a:gd name="T6" fmla="*/ 23 w 29"/>
                <a:gd name="T7" fmla="*/ 17 h 21"/>
                <a:gd name="T8" fmla="*/ 21 w 29"/>
                <a:gd name="T9" fmla="*/ 15 h 21"/>
                <a:gd name="T10" fmla="*/ 19 w 29"/>
                <a:gd name="T11" fmla="*/ 13 h 21"/>
                <a:gd name="T12" fmla="*/ 17 w 29"/>
                <a:gd name="T13" fmla="*/ 13 h 21"/>
                <a:gd name="T14" fmla="*/ 17 w 29"/>
                <a:gd name="T15" fmla="*/ 11 h 21"/>
                <a:gd name="T16" fmla="*/ 15 w 29"/>
                <a:gd name="T17" fmla="*/ 9 h 21"/>
                <a:gd name="T18" fmla="*/ 13 w 29"/>
                <a:gd name="T19" fmla="*/ 7 h 21"/>
                <a:gd name="T20" fmla="*/ 11 w 29"/>
                <a:gd name="T21" fmla="*/ 7 h 21"/>
                <a:gd name="T22" fmla="*/ 10 w 29"/>
                <a:gd name="T23" fmla="*/ 5 h 21"/>
                <a:gd name="T24" fmla="*/ 8 w 29"/>
                <a:gd name="T25" fmla="*/ 3 h 21"/>
                <a:gd name="T26" fmla="*/ 6 w 29"/>
                <a:gd name="T27" fmla="*/ 1 h 21"/>
                <a:gd name="T28" fmla="*/ 4 w 29"/>
                <a:gd name="T29" fmla="*/ 1 h 21"/>
                <a:gd name="T30" fmla="*/ 2 w 29"/>
                <a:gd name="T31" fmla="*/ 0 h 21"/>
                <a:gd name="T32" fmla="*/ 0 w 29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1">
                  <a:moveTo>
                    <a:pt x="29" y="21"/>
                  </a:moveTo>
                  <a:lnTo>
                    <a:pt x="27" y="19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1" y="15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3" name="Freeform 261"/>
            <p:cNvSpPr>
              <a:spLocks/>
            </p:cNvSpPr>
            <p:nvPr/>
          </p:nvSpPr>
          <p:spPr bwMode="auto">
            <a:xfrm>
              <a:off x="3447" y="2829"/>
              <a:ext cx="18" cy="15"/>
            </a:xfrm>
            <a:custGeom>
              <a:avLst/>
              <a:gdLst>
                <a:gd name="T0" fmla="*/ 18 w 18"/>
                <a:gd name="T1" fmla="*/ 15 h 15"/>
                <a:gd name="T2" fmla="*/ 16 w 18"/>
                <a:gd name="T3" fmla="*/ 13 h 15"/>
                <a:gd name="T4" fmla="*/ 12 w 18"/>
                <a:gd name="T5" fmla="*/ 11 h 15"/>
                <a:gd name="T6" fmla="*/ 10 w 18"/>
                <a:gd name="T7" fmla="*/ 9 h 15"/>
                <a:gd name="T8" fmla="*/ 10 w 18"/>
                <a:gd name="T9" fmla="*/ 7 h 15"/>
                <a:gd name="T10" fmla="*/ 8 w 18"/>
                <a:gd name="T11" fmla="*/ 5 h 15"/>
                <a:gd name="T12" fmla="*/ 6 w 18"/>
                <a:gd name="T13" fmla="*/ 5 h 15"/>
                <a:gd name="T14" fmla="*/ 2 w 18"/>
                <a:gd name="T15" fmla="*/ 3 h 15"/>
                <a:gd name="T16" fmla="*/ 0 w 1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lnTo>
                    <a:pt x="16" y="13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8" y="5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4" name="Freeform 262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5 h 29"/>
                <a:gd name="T38" fmla="*/ 2 w 27"/>
                <a:gd name="T39" fmla="*/ 14 h 29"/>
                <a:gd name="T40" fmla="*/ 2 w 27"/>
                <a:gd name="T41" fmla="*/ 12 h 29"/>
                <a:gd name="T42" fmla="*/ 2 w 27"/>
                <a:gd name="T43" fmla="*/ 10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2 h 29"/>
                <a:gd name="T54" fmla="*/ 12 w 27"/>
                <a:gd name="T55" fmla="*/ 2 h 29"/>
                <a:gd name="T56" fmla="*/ 14 w 27"/>
                <a:gd name="T57" fmla="*/ 0 h 29"/>
                <a:gd name="T58" fmla="*/ 15 w 27"/>
                <a:gd name="T59" fmla="*/ 0 h 29"/>
                <a:gd name="T60" fmla="*/ 17 w 27"/>
                <a:gd name="T61" fmla="*/ 0 h 29"/>
                <a:gd name="T62" fmla="*/ 19 w 27"/>
                <a:gd name="T63" fmla="*/ 0 h 29"/>
                <a:gd name="T64" fmla="*/ 21 w 27"/>
                <a:gd name="T65" fmla="*/ 0 h 29"/>
                <a:gd name="T66" fmla="*/ 21 w 27"/>
                <a:gd name="T67" fmla="*/ 0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2 h 29"/>
                <a:gd name="T74" fmla="*/ 25 w 27"/>
                <a:gd name="T75" fmla="*/ 4 h 29"/>
                <a:gd name="T76" fmla="*/ 25 w 27"/>
                <a:gd name="T77" fmla="*/ 4 h 29"/>
                <a:gd name="T78" fmla="*/ 27 w 27"/>
                <a:gd name="T79" fmla="*/ 6 h 29"/>
                <a:gd name="T80" fmla="*/ 27 w 27"/>
                <a:gd name="T81" fmla="*/ 6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7 w 27"/>
                <a:gd name="T93" fmla="*/ 17 h 29"/>
                <a:gd name="T94" fmla="*/ 25 w 27"/>
                <a:gd name="T95" fmla="*/ 19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5" name="Freeform 263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2 w 27"/>
                <a:gd name="T35" fmla="*/ 14 h 29"/>
                <a:gd name="T36" fmla="*/ 2 w 27"/>
                <a:gd name="T37" fmla="*/ 12 h 29"/>
                <a:gd name="T38" fmla="*/ 2 w 27"/>
                <a:gd name="T39" fmla="*/ 10 h 29"/>
                <a:gd name="T40" fmla="*/ 4 w 27"/>
                <a:gd name="T41" fmla="*/ 10 h 29"/>
                <a:gd name="T42" fmla="*/ 4 w 27"/>
                <a:gd name="T43" fmla="*/ 8 h 29"/>
                <a:gd name="T44" fmla="*/ 6 w 27"/>
                <a:gd name="T45" fmla="*/ 6 h 29"/>
                <a:gd name="T46" fmla="*/ 8 w 27"/>
                <a:gd name="T47" fmla="*/ 4 h 29"/>
                <a:gd name="T48" fmla="*/ 10 w 27"/>
                <a:gd name="T49" fmla="*/ 2 h 29"/>
                <a:gd name="T50" fmla="*/ 12 w 27"/>
                <a:gd name="T51" fmla="*/ 2 h 29"/>
                <a:gd name="T52" fmla="*/ 14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5 w 27"/>
                <a:gd name="T65" fmla="*/ 2 h 29"/>
                <a:gd name="T66" fmla="*/ 25 w 27"/>
                <a:gd name="T67" fmla="*/ 4 h 29"/>
                <a:gd name="T68" fmla="*/ 27 w 27"/>
                <a:gd name="T69" fmla="*/ 6 h 29"/>
                <a:gd name="T70" fmla="*/ 27 w 27"/>
                <a:gd name="T71" fmla="*/ 8 h 29"/>
                <a:gd name="T72" fmla="*/ 27 w 27"/>
                <a:gd name="T73" fmla="*/ 10 h 29"/>
                <a:gd name="T74" fmla="*/ 27 w 27"/>
                <a:gd name="T75" fmla="*/ 12 h 29"/>
                <a:gd name="T76" fmla="*/ 27 w 27"/>
                <a:gd name="T77" fmla="*/ 14 h 29"/>
                <a:gd name="T78" fmla="*/ 27 w 27"/>
                <a:gd name="T79" fmla="*/ 15 h 29"/>
                <a:gd name="T80" fmla="*/ 27 w 27"/>
                <a:gd name="T81" fmla="*/ 17 h 29"/>
                <a:gd name="T82" fmla="*/ 25 w 27"/>
                <a:gd name="T83" fmla="*/ 19 h 29"/>
                <a:gd name="T84" fmla="*/ 23 w 27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6" name="Freeform 264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5 w 23"/>
                <a:gd name="T11" fmla="*/ 2 h 23"/>
                <a:gd name="T12" fmla="*/ 7 w 23"/>
                <a:gd name="T13" fmla="*/ 0 h 23"/>
                <a:gd name="T14" fmla="*/ 9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5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0 h 23"/>
                <a:gd name="T28" fmla="*/ 19 w 23"/>
                <a:gd name="T29" fmla="*/ 2 h 23"/>
                <a:gd name="T30" fmla="*/ 21 w 23"/>
                <a:gd name="T31" fmla="*/ 2 h 23"/>
                <a:gd name="T32" fmla="*/ 21 w 23"/>
                <a:gd name="T33" fmla="*/ 4 h 23"/>
                <a:gd name="T34" fmla="*/ 23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4 h 23"/>
                <a:gd name="T48" fmla="*/ 21 w 23"/>
                <a:gd name="T49" fmla="*/ 14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7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9 w 23"/>
                <a:gd name="T71" fmla="*/ 23 h 23"/>
                <a:gd name="T72" fmla="*/ 7 w 23"/>
                <a:gd name="T73" fmla="*/ 23 h 23"/>
                <a:gd name="T74" fmla="*/ 5 w 23"/>
                <a:gd name="T75" fmla="*/ 23 h 23"/>
                <a:gd name="T76" fmla="*/ 5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4 h 23"/>
                <a:gd name="T92" fmla="*/ 0 w 23"/>
                <a:gd name="T93" fmla="*/ 12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7" name="Freeform 265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7 w 23"/>
                <a:gd name="T11" fmla="*/ 0 h 23"/>
                <a:gd name="T12" fmla="*/ 9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0 h 23"/>
                <a:gd name="T24" fmla="*/ 19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6 h 23"/>
                <a:gd name="T32" fmla="*/ 23 w 23"/>
                <a:gd name="T33" fmla="*/ 8 h 23"/>
                <a:gd name="T34" fmla="*/ 23 w 23"/>
                <a:gd name="T35" fmla="*/ 10 h 23"/>
                <a:gd name="T36" fmla="*/ 23 w 23"/>
                <a:gd name="T37" fmla="*/ 12 h 23"/>
                <a:gd name="T38" fmla="*/ 21 w 23"/>
                <a:gd name="T39" fmla="*/ 14 h 23"/>
                <a:gd name="T40" fmla="*/ 21 w 23"/>
                <a:gd name="T41" fmla="*/ 15 h 23"/>
                <a:gd name="T42" fmla="*/ 21 w 23"/>
                <a:gd name="T43" fmla="*/ 17 h 23"/>
                <a:gd name="T44" fmla="*/ 19 w 23"/>
                <a:gd name="T45" fmla="*/ 17 h 23"/>
                <a:gd name="T46" fmla="*/ 19 w 23"/>
                <a:gd name="T47" fmla="*/ 19 h 23"/>
                <a:gd name="T48" fmla="*/ 17 w 23"/>
                <a:gd name="T49" fmla="*/ 19 h 23"/>
                <a:gd name="T50" fmla="*/ 17 w 23"/>
                <a:gd name="T51" fmla="*/ 21 h 23"/>
                <a:gd name="T52" fmla="*/ 15 w 23"/>
                <a:gd name="T53" fmla="*/ 21 h 23"/>
                <a:gd name="T54" fmla="*/ 13 w 23"/>
                <a:gd name="T55" fmla="*/ 23 h 23"/>
                <a:gd name="T56" fmla="*/ 11 w 23"/>
                <a:gd name="T57" fmla="*/ 23 h 23"/>
                <a:gd name="T58" fmla="*/ 9 w 23"/>
                <a:gd name="T59" fmla="*/ 23 h 23"/>
                <a:gd name="T60" fmla="*/ 7 w 23"/>
                <a:gd name="T61" fmla="*/ 23 h 23"/>
                <a:gd name="T62" fmla="*/ 5 w 23"/>
                <a:gd name="T63" fmla="*/ 23 h 23"/>
                <a:gd name="T64" fmla="*/ 4 w 23"/>
                <a:gd name="T65" fmla="*/ 21 h 23"/>
                <a:gd name="T66" fmla="*/ 2 w 23"/>
                <a:gd name="T67" fmla="*/ 19 h 23"/>
                <a:gd name="T68" fmla="*/ 0 w 23"/>
                <a:gd name="T69" fmla="*/ 17 h 23"/>
                <a:gd name="T70" fmla="*/ 0 w 23"/>
                <a:gd name="T71" fmla="*/ 15 h 23"/>
                <a:gd name="T72" fmla="*/ 0 w 23"/>
                <a:gd name="T73" fmla="*/ 14 h 23"/>
                <a:gd name="T74" fmla="*/ 0 w 23"/>
                <a:gd name="T75" fmla="*/ 12 h 23"/>
                <a:gd name="T76" fmla="*/ 0 w 23"/>
                <a:gd name="T7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8" name="Freeform 266"/>
            <p:cNvSpPr>
              <a:spLocks/>
            </p:cNvSpPr>
            <p:nvPr/>
          </p:nvSpPr>
          <p:spPr bwMode="auto">
            <a:xfrm>
              <a:off x="3453" y="2807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7 w 27"/>
                <a:gd name="T3" fmla="*/ 20 h 22"/>
                <a:gd name="T4" fmla="*/ 25 w 27"/>
                <a:gd name="T5" fmla="*/ 20 h 22"/>
                <a:gd name="T6" fmla="*/ 23 w 27"/>
                <a:gd name="T7" fmla="*/ 18 h 22"/>
                <a:gd name="T8" fmla="*/ 21 w 27"/>
                <a:gd name="T9" fmla="*/ 16 h 22"/>
                <a:gd name="T10" fmla="*/ 19 w 27"/>
                <a:gd name="T11" fmla="*/ 14 h 22"/>
                <a:gd name="T12" fmla="*/ 17 w 27"/>
                <a:gd name="T13" fmla="*/ 14 h 22"/>
                <a:gd name="T14" fmla="*/ 16 w 27"/>
                <a:gd name="T15" fmla="*/ 12 h 22"/>
                <a:gd name="T16" fmla="*/ 14 w 27"/>
                <a:gd name="T17" fmla="*/ 10 h 22"/>
                <a:gd name="T18" fmla="*/ 12 w 27"/>
                <a:gd name="T19" fmla="*/ 10 h 22"/>
                <a:gd name="T20" fmla="*/ 12 w 27"/>
                <a:gd name="T21" fmla="*/ 8 h 22"/>
                <a:gd name="T22" fmla="*/ 10 w 27"/>
                <a:gd name="T23" fmla="*/ 6 h 22"/>
                <a:gd name="T24" fmla="*/ 8 w 27"/>
                <a:gd name="T25" fmla="*/ 4 h 22"/>
                <a:gd name="T26" fmla="*/ 6 w 27"/>
                <a:gd name="T27" fmla="*/ 4 h 22"/>
                <a:gd name="T28" fmla="*/ 4 w 27"/>
                <a:gd name="T29" fmla="*/ 2 h 22"/>
                <a:gd name="T30" fmla="*/ 2 w 27"/>
                <a:gd name="T31" fmla="*/ 0 h 22"/>
                <a:gd name="T32" fmla="*/ 0 w 27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7" y="20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6" y="12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9" name="Freeform 267"/>
            <p:cNvSpPr>
              <a:spLocks/>
            </p:cNvSpPr>
            <p:nvPr/>
          </p:nvSpPr>
          <p:spPr bwMode="auto">
            <a:xfrm>
              <a:off x="3463" y="2806"/>
              <a:ext cx="19" cy="15"/>
            </a:xfrm>
            <a:custGeom>
              <a:avLst/>
              <a:gdLst>
                <a:gd name="T0" fmla="*/ 19 w 19"/>
                <a:gd name="T1" fmla="*/ 15 h 15"/>
                <a:gd name="T2" fmla="*/ 15 w 19"/>
                <a:gd name="T3" fmla="*/ 13 h 15"/>
                <a:gd name="T4" fmla="*/ 13 w 19"/>
                <a:gd name="T5" fmla="*/ 11 h 15"/>
                <a:gd name="T6" fmla="*/ 11 w 19"/>
                <a:gd name="T7" fmla="*/ 9 h 15"/>
                <a:gd name="T8" fmla="*/ 9 w 19"/>
                <a:gd name="T9" fmla="*/ 7 h 15"/>
                <a:gd name="T10" fmla="*/ 7 w 19"/>
                <a:gd name="T11" fmla="*/ 7 h 15"/>
                <a:gd name="T12" fmla="*/ 6 w 19"/>
                <a:gd name="T13" fmla="*/ 5 h 15"/>
                <a:gd name="T14" fmla="*/ 4 w 19"/>
                <a:gd name="T15" fmla="*/ 3 h 15"/>
                <a:gd name="T16" fmla="*/ 0 w 19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15"/>
                  </a:moveTo>
                  <a:lnTo>
                    <a:pt x="15" y="13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5"/>
                  </a:lnTo>
                  <a:lnTo>
                    <a:pt x="4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0" name="Freeform 268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3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4 h 29"/>
                <a:gd name="T40" fmla="*/ 2 w 27"/>
                <a:gd name="T41" fmla="*/ 12 h 29"/>
                <a:gd name="T42" fmla="*/ 2 w 27"/>
                <a:gd name="T43" fmla="*/ 12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4 h 29"/>
                <a:gd name="T54" fmla="*/ 12 w 27"/>
                <a:gd name="T55" fmla="*/ 2 h 29"/>
                <a:gd name="T56" fmla="*/ 14 w 27"/>
                <a:gd name="T57" fmla="*/ 0 h 29"/>
                <a:gd name="T58" fmla="*/ 16 w 27"/>
                <a:gd name="T59" fmla="*/ 0 h 29"/>
                <a:gd name="T60" fmla="*/ 18 w 27"/>
                <a:gd name="T61" fmla="*/ 0 h 29"/>
                <a:gd name="T62" fmla="*/ 20 w 27"/>
                <a:gd name="T63" fmla="*/ 0 h 29"/>
                <a:gd name="T64" fmla="*/ 20 w 27"/>
                <a:gd name="T65" fmla="*/ 0 h 29"/>
                <a:gd name="T66" fmla="*/ 22 w 27"/>
                <a:gd name="T67" fmla="*/ 2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4 h 29"/>
                <a:gd name="T74" fmla="*/ 25 w 27"/>
                <a:gd name="T75" fmla="*/ 4 h 29"/>
                <a:gd name="T76" fmla="*/ 25 w 27"/>
                <a:gd name="T77" fmla="*/ 6 h 29"/>
                <a:gd name="T78" fmla="*/ 25 w 27"/>
                <a:gd name="T79" fmla="*/ 6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5 w 27"/>
                <a:gd name="T93" fmla="*/ 19 h 29"/>
                <a:gd name="T94" fmla="*/ 25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1" name="Freeform 269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2 w 27"/>
                <a:gd name="T37" fmla="*/ 12 h 29"/>
                <a:gd name="T38" fmla="*/ 4 w 27"/>
                <a:gd name="T39" fmla="*/ 10 h 29"/>
                <a:gd name="T40" fmla="*/ 4 w 27"/>
                <a:gd name="T41" fmla="*/ 8 h 29"/>
                <a:gd name="T42" fmla="*/ 6 w 27"/>
                <a:gd name="T43" fmla="*/ 6 h 29"/>
                <a:gd name="T44" fmla="*/ 8 w 27"/>
                <a:gd name="T45" fmla="*/ 4 h 29"/>
                <a:gd name="T46" fmla="*/ 10 w 27"/>
                <a:gd name="T47" fmla="*/ 4 h 29"/>
                <a:gd name="T48" fmla="*/ 12 w 27"/>
                <a:gd name="T49" fmla="*/ 2 h 29"/>
                <a:gd name="T50" fmla="*/ 14 w 27"/>
                <a:gd name="T51" fmla="*/ 0 h 29"/>
                <a:gd name="T52" fmla="*/ 16 w 27"/>
                <a:gd name="T53" fmla="*/ 0 h 29"/>
                <a:gd name="T54" fmla="*/ 18 w 27"/>
                <a:gd name="T55" fmla="*/ 0 h 29"/>
                <a:gd name="T56" fmla="*/ 20 w 27"/>
                <a:gd name="T57" fmla="*/ 0 h 29"/>
                <a:gd name="T58" fmla="*/ 22 w 27"/>
                <a:gd name="T59" fmla="*/ 2 h 29"/>
                <a:gd name="T60" fmla="*/ 23 w 27"/>
                <a:gd name="T61" fmla="*/ 2 h 29"/>
                <a:gd name="T62" fmla="*/ 25 w 27"/>
                <a:gd name="T63" fmla="*/ 4 h 29"/>
                <a:gd name="T64" fmla="*/ 25 w 27"/>
                <a:gd name="T65" fmla="*/ 6 h 29"/>
                <a:gd name="T66" fmla="*/ 27 w 27"/>
                <a:gd name="T67" fmla="*/ 8 h 29"/>
                <a:gd name="T68" fmla="*/ 27 w 27"/>
                <a:gd name="T69" fmla="*/ 10 h 29"/>
                <a:gd name="T70" fmla="*/ 27 w 27"/>
                <a:gd name="T71" fmla="*/ 12 h 29"/>
                <a:gd name="T72" fmla="*/ 27 w 27"/>
                <a:gd name="T73" fmla="*/ 14 h 29"/>
                <a:gd name="T74" fmla="*/ 27 w 27"/>
                <a:gd name="T75" fmla="*/ 15 h 29"/>
                <a:gd name="T76" fmla="*/ 25 w 27"/>
                <a:gd name="T77" fmla="*/ 19 h 29"/>
                <a:gd name="T78" fmla="*/ 25 w 27"/>
                <a:gd name="T79" fmla="*/ 21 h 29"/>
                <a:gd name="T80" fmla="*/ 23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2" name="Freeform 270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6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3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2 h 23"/>
                <a:gd name="T28" fmla="*/ 19 w 23"/>
                <a:gd name="T29" fmla="*/ 2 h 23"/>
                <a:gd name="T30" fmla="*/ 21 w 23"/>
                <a:gd name="T31" fmla="*/ 4 h 23"/>
                <a:gd name="T32" fmla="*/ 21 w 23"/>
                <a:gd name="T33" fmla="*/ 4 h 23"/>
                <a:gd name="T34" fmla="*/ 21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3 h 23"/>
                <a:gd name="T48" fmla="*/ 21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5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6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3 h 23"/>
                <a:gd name="T92" fmla="*/ 0 w 23"/>
                <a:gd name="T93" fmla="*/ 13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3" name="Freeform 271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0 h 23"/>
                <a:gd name="T12" fmla="*/ 10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2 h 23"/>
                <a:gd name="T24" fmla="*/ 21 w 23"/>
                <a:gd name="T25" fmla="*/ 4 h 23"/>
                <a:gd name="T26" fmla="*/ 21 w 23"/>
                <a:gd name="T27" fmla="*/ 6 h 23"/>
                <a:gd name="T28" fmla="*/ 23 w 23"/>
                <a:gd name="T29" fmla="*/ 6 h 23"/>
                <a:gd name="T30" fmla="*/ 23 w 23"/>
                <a:gd name="T31" fmla="*/ 8 h 23"/>
                <a:gd name="T32" fmla="*/ 23 w 23"/>
                <a:gd name="T33" fmla="*/ 10 h 23"/>
                <a:gd name="T34" fmla="*/ 23 w 23"/>
                <a:gd name="T35" fmla="*/ 12 h 23"/>
                <a:gd name="T36" fmla="*/ 21 w 23"/>
                <a:gd name="T37" fmla="*/ 13 h 23"/>
                <a:gd name="T38" fmla="*/ 21 w 23"/>
                <a:gd name="T39" fmla="*/ 15 h 23"/>
                <a:gd name="T40" fmla="*/ 21 w 23"/>
                <a:gd name="T41" fmla="*/ 17 h 23"/>
                <a:gd name="T42" fmla="*/ 19 w 23"/>
                <a:gd name="T43" fmla="*/ 17 h 23"/>
                <a:gd name="T44" fmla="*/ 19 w 23"/>
                <a:gd name="T45" fmla="*/ 19 h 23"/>
                <a:gd name="T46" fmla="*/ 17 w 23"/>
                <a:gd name="T47" fmla="*/ 19 h 23"/>
                <a:gd name="T48" fmla="*/ 15 w 23"/>
                <a:gd name="T49" fmla="*/ 21 h 23"/>
                <a:gd name="T50" fmla="*/ 13 w 23"/>
                <a:gd name="T51" fmla="*/ 23 h 23"/>
                <a:gd name="T52" fmla="*/ 11 w 23"/>
                <a:gd name="T53" fmla="*/ 23 h 23"/>
                <a:gd name="T54" fmla="*/ 10 w 23"/>
                <a:gd name="T55" fmla="*/ 23 h 23"/>
                <a:gd name="T56" fmla="*/ 8 w 23"/>
                <a:gd name="T57" fmla="*/ 23 h 23"/>
                <a:gd name="T58" fmla="*/ 6 w 23"/>
                <a:gd name="T59" fmla="*/ 23 h 23"/>
                <a:gd name="T60" fmla="*/ 4 w 23"/>
                <a:gd name="T61" fmla="*/ 21 h 23"/>
                <a:gd name="T62" fmla="*/ 2 w 23"/>
                <a:gd name="T63" fmla="*/ 19 h 23"/>
                <a:gd name="T64" fmla="*/ 0 w 23"/>
                <a:gd name="T65" fmla="*/ 17 h 23"/>
                <a:gd name="T66" fmla="*/ 0 w 23"/>
                <a:gd name="T67" fmla="*/ 15 h 23"/>
                <a:gd name="T68" fmla="*/ 0 w 23"/>
                <a:gd name="T69" fmla="*/ 13 h 23"/>
                <a:gd name="T70" fmla="*/ 0 w 23"/>
                <a:gd name="T71" fmla="*/ 12 h 23"/>
                <a:gd name="T72" fmla="*/ 0 w 23"/>
                <a:gd name="T73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4" name="Freeform 272"/>
            <p:cNvSpPr>
              <a:spLocks/>
            </p:cNvSpPr>
            <p:nvPr/>
          </p:nvSpPr>
          <p:spPr bwMode="auto">
            <a:xfrm>
              <a:off x="3474" y="2784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5 w 27"/>
                <a:gd name="T3" fmla="*/ 22 h 22"/>
                <a:gd name="T4" fmla="*/ 23 w 27"/>
                <a:gd name="T5" fmla="*/ 20 h 22"/>
                <a:gd name="T6" fmla="*/ 21 w 27"/>
                <a:gd name="T7" fmla="*/ 20 h 22"/>
                <a:gd name="T8" fmla="*/ 21 w 27"/>
                <a:gd name="T9" fmla="*/ 18 h 22"/>
                <a:gd name="T10" fmla="*/ 20 w 27"/>
                <a:gd name="T11" fmla="*/ 16 h 22"/>
                <a:gd name="T12" fmla="*/ 18 w 27"/>
                <a:gd name="T13" fmla="*/ 14 h 22"/>
                <a:gd name="T14" fmla="*/ 16 w 27"/>
                <a:gd name="T15" fmla="*/ 14 h 22"/>
                <a:gd name="T16" fmla="*/ 14 w 27"/>
                <a:gd name="T17" fmla="*/ 12 h 22"/>
                <a:gd name="T18" fmla="*/ 12 w 27"/>
                <a:gd name="T19" fmla="*/ 10 h 22"/>
                <a:gd name="T20" fmla="*/ 10 w 27"/>
                <a:gd name="T21" fmla="*/ 8 h 22"/>
                <a:gd name="T22" fmla="*/ 8 w 27"/>
                <a:gd name="T23" fmla="*/ 8 h 22"/>
                <a:gd name="T24" fmla="*/ 6 w 27"/>
                <a:gd name="T25" fmla="*/ 6 h 22"/>
                <a:gd name="T26" fmla="*/ 4 w 27"/>
                <a:gd name="T27" fmla="*/ 4 h 22"/>
                <a:gd name="T28" fmla="*/ 2 w 27"/>
                <a:gd name="T29" fmla="*/ 2 h 22"/>
                <a:gd name="T30" fmla="*/ 0 w 27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5" y="22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5" name="Freeform 273"/>
            <p:cNvSpPr>
              <a:spLocks/>
            </p:cNvSpPr>
            <p:nvPr/>
          </p:nvSpPr>
          <p:spPr bwMode="auto">
            <a:xfrm>
              <a:off x="3484" y="278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1 w 17"/>
                <a:gd name="T5" fmla="*/ 12 h 16"/>
                <a:gd name="T6" fmla="*/ 10 w 17"/>
                <a:gd name="T7" fmla="*/ 10 h 16"/>
                <a:gd name="T8" fmla="*/ 8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1" y="12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6" name="Freeform 274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3 w 28"/>
                <a:gd name="T19" fmla="*/ 27 h 29"/>
                <a:gd name="T20" fmla="*/ 2 w 28"/>
                <a:gd name="T21" fmla="*/ 25 h 29"/>
                <a:gd name="T22" fmla="*/ 2 w 28"/>
                <a:gd name="T23" fmla="*/ 23 h 29"/>
                <a:gd name="T24" fmla="*/ 2 w 28"/>
                <a:gd name="T25" fmla="*/ 23 h 29"/>
                <a:gd name="T26" fmla="*/ 2 w 28"/>
                <a:gd name="T27" fmla="*/ 21 h 29"/>
                <a:gd name="T28" fmla="*/ 0 w 28"/>
                <a:gd name="T29" fmla="*/ 19 h 29"/>
                <a:gd name="T30" fmla="*/ 0 w 28"/>
                <a:gd name="T31" fmla="*/ 19 h 29"/>
                <a:gd name="T32" fmla="*/ 0 w 28"/>
                <a:gd name="T33" fmla="*/ 17 h 29"/>
                <a:gd name="T34" fmla="*/ 2 w 28"/>
                <a:gd name="T35" fmla="*/ 15 h 29"/>
                <a:gd name="T36" fmla="*/ 2 w 28"/>
                <a:gd name="T37" fmla="*/ 13 h 29"/>
                <a:gd name="T38" fmla="*/ 2 w 28"/>
                <a:gd name="T39" fmla="*/ 13 h 29"/>
                <a:gd name="T40" fmla="*/ 2 w 28"/>
                <a:gd name="T41" fmla="*/ 11 h 29"/>
                <a:gd name="T42" fmla="*/ 3 w 28"/>
                <a:gd name="T43" fmla="*/ 10 h 29"/>
                <a:gd name="T44" fmla="*/ 3 w 28"/>
                <a:gd name="T45" fmla="*/ 8 h 29"/>
                <a:gd name="T46" fmla="*/ 5 w 28"/>
                <a:gd name="T47" fmla="*/ 8 h 29"/>
                <a:gd name="T48" fmla="*/ 5 w 28"/>
                <a:gd name="T49" fmla="*/ 6 h 29"/>
                <a:gd name="T50" fmla="*/ 7 w 28"/>
                <a:gd name="T51" fmla="*/ 4 h 29"/>
                <a:gd name="T52" fmla="*/ 9 w 28"/>
                <a:gd name="T53" fmla="*/ 2 h 29"/>
                <a:gd name="T54" fmla="*/ 11 w 28"/>
                <a:gd name="T55" fmla="*/ 2 h 29"/>
                <a:gd name="T56" fmla="*/ 13 w 28"/>
                <a:gd name="T57" fmla="*/ 0 h 29"/>
                <a:gd name="T58" fmla="*/ 15 w 28"/>
                <a:gd name="T59" fmla="*/ 0 h 29"/>
                <a:gd name="T60" fmla="*/ 17 w 28"/>
                <a:gd name="T61" fmla="*/ 0 h 29"/>
                <a:gd name="T62" fmla="*/ 19 w 28"/>
                <a:gd name="T63" fmla="*/ 0 h 29"/>
                <a:gd name="T64" fmla="*/ 21 w 28"/>
                <a:gd name="T65" fmla="*/ 0 h 29"/>
                <a:gd name="T66" fmla="*/ 23 w 28"/>
                <a:gd name="T67" fmla="*/ 0 h 29"/>
                <a:gd name="T68" fmla="*/ 23 w 28"/>
                <a:gd name="T69" fmla="*/ 0 h 29"/>
                <a:gd name="T70" fmla="*/ 25 w 28"/>
                <a:gd name="T71" fmla="*/ 2 h 29"/>
                <a:gd name="T72" fmla="*/ 25 w 28"/>
                <a:gd name="T73" fmla="*/ 2 h 29"/>
                <a:gd name="T74" fmla="*/ 25 w 28"/>
                <a:gd name="T75" fmla="*/ 4 h 29"/>
                <a:gd name="T76" fmla="*/ 26 w 28"/>
                <a:gd name="T77" fmla="*/ 4 h 29"/>
                <a:gd name="T78" fmla="*/ 26 w 28"/>
                <a:gd name="T79" fmla="*/ 6 h 29"/>
                <a:gd name="T80" fmla="*/ 26 w 28"/>
                <a:gd name="T81" fmla="*/ 6 h 29"/>
                <a:gd name="T82" fmla="*/ 26 w 28"/>
                <a:gd name="T83" fmla="*/ 8 h 29"/>
                <a:gd name="T84" fmla="*/ 28 w 28"/>
                <a:gd name="T85" fmla="*/ 10 h 29"/>
                <a:gd name="T86" fmla="*/ 28 w 28"/>
                <a:gd name="T87" fmla="*/ 11 h 29"/>
                <a:gd name="T88" fmla="*/ 26 w 28"/>
                <a:gd name="T89" fmla="*/ 13 h 29"/>
                <a:gd name="T90" fmla="*/ 26 w 28"/>
                <a:gd name="T91" fmla="*/ 15 h 29"/>
                <a:gd name="T92" fmla="*/ 26 w 28"/>
                <a:gd name="T93" fmla="*/ 17 h 29"/>
                <a:gd name="T94" fmla="*/ 25 w 28"/>
                <a:gd name="T95" fmla="*/ 19 h 29"/>
                <a:gd name="T96" fmla="*/ 23 w 28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7" name="Freeform 275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2 w 28"/>
                <a:gd name="T19" fmla="*/ 25 h 29"/>
                <a:gd name="T20" fmla="*/ 2 w 28"/>
                <a:gd name="T21" fmla="*/ 23 h 29"/>
                <a:gd name="T22" fmla="*/ 2 w 28"/>
                <a:gd name="T23" fmla="*/ 21 h 29"/>
                <a:gd name="T24" fmla="*/ 0 w 28"/>
                <a:gd name="T25" fmla="*/ 19 h 29"/>
                <a:gd name="T26" fmla="*/ 0 w 28"/>
                <a:gd name="T27" fmla="*/ 17 h 29"/>
                <a:gd name="T28" fmla="*/ 2 w 28"/>
                <a:gd name="T29" fmla="*/ 15 h 29"/>
                <a:gd name="T30" fmla="*/ 2 w 28"/>
                <a:gd name="T31" fmla="*/ 13 h 29"/>
                <a:gd name="T32" fmla="*/ 2 w 28"/>
                <a:gd name="T33" fmla="*/ 11 h 29"/>
                <a:gd name="T34" fmla="*/ 3 w 28"/>
                <a:gd name="T35" fmla="*/ 10 h 29"/>
                <a:gd name="T36" fmla="*/ 3 w 28"/>
                <a:gd name="T37" fmla="*/ 8 h 29"/>
                <a:gd name="T38" fmla="*/ 5 w 28"/>
                <a:gd name="T39" fmla="*/ 8 h 29"/>
                <a:gd name="T40" fmla="*/ 5 w 28"/>
                <a:gd name="T41" fmla="*/ 6 h 29"/>
                <a:gd name="T42" fmla="*/ 7 w 28"/>
                <a:gd name="T43" fmla="*/ 4 h 29"/>
                <a:gd name="T44" fmla="*/ 9 w 28"/>
                <a:gd name="T45" fmla="*/ 2 h 29"/>
                <a:gd name="T46" fmla="*/ 11 w 28"/>
                <a:gd name="T47" fmla="*/ 2 h 29"/>
                <a:gd name="T48" fmla="*/ 13 w 28"/>
                <a:gd name="T49" fmla="*/ 0 h 29"/>
                <a:gd name="T50" fmla="*/ 15 w 28"/>
                <a:gd name="T51" fmla="*/ 0 h 29"/>
                <a:gd name="T52" fmla="*/ 17 w 28"/>
                <a:gd name="T53" fmla="*/ 0 h 29"/>
                <a:gd name="T54" fmla="*/ 19 w 28"/>
                <a:gd name="T55" fmla="*/ 0 h 29"/>
                <a:gd name="T56" fmla="*/ 21 w 28"/>
                <a:gd name="T57" fmla="*/ 0 h 29"/>
                <a:gd name="T58" fmla="*/ 23 w 28"/>
                <a:gd name="T59" fmla="*/ 0 h 29"/>
                <a:gd name="T60" fmla="*/ 25 w 28"/>
                <a:gd name="T61" fmla="*/ 2 h 29"/>
                <a:gd name="T62" fmla="*/ 25 w 28"/>
                <a:gd name="T63" fmla="*/ 4 h 29"/>
                <a:gd name="T64" fmla="*/ 26 w 28"/>
                <a:gd name="T65" fmla="*/ 4 h 29"/>
                <a:gd name="T66" fmla="*/ 26 w 28"/>
                <a:gd name="T67" fmla="*/ 6 h 29"/>
                <a:gd name="T68" fmla="*/ 26 w 28"/>
                <a:gd name="T69" fmla="*/ 8 h 29"/>
                <a:gd name="T70" fmla="*/ 28 w 28"/>
                <a:gd name="T71" fmla="*/ 10 h 29"/>
                <a:gd name="T72" fmla="*/ 28 w 28"/>
                <a:gd name="T73" fmla="*/ 11 h 29"/>
                <a:gd name="T74" fmla="*/ 26 w 28"/>
                <a:gd name="T75" fmla="*/ 13 h 29"/>
                <a:gd name="T76" fmla="*/ 26 w 28"/>
                <a:gd name="T77" fmla="*/ 15 h 29"/>
                <a:gd name="T78" fmla="*/ 26 w 28"/>
                <a:gd name="T79" fmla="*/ 17 h 29"/>
                <a:gd name="T80" fmla="*/ 25 w 28"/>
                <a:gd name="T81" fmla="*/ 19 h 29"/>
                <a:gd name="T82" fmla="*/ 23 w 28"/>
                <a:gd name="T8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8" name="Freeform 276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6 h 25"/>
                <a:gd name="T8" fmla="*/ 6 w 23"/>
                <a:gd name="T9" fmla="*/ 4 h 25"/>
                <a:gd name="T10" fmla="*/ 8 w 23"/>
                <a:gd name="T11" fmla="*/ 2 h 25"/>
                <a:gd name="T12" fmla="*/ 10 w 23"/>
                <a:gd name="T13" fmla="*/ 2 h 25"/>
                <a:gd name="T14" fmla="*/ 10 w 23"/>
                <a:gd name="T15" fmla="*/ 0 h 25"/>
                <a:gd name="T16" fmla="*/ 12 w 23"/>
                <a:gd name="T17" fmla="*/ 0 h 25"/>
                <a:gd name="T18" fmla="*/ 14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9 w 23"/>
                <a:gd name="T25" fmla="*/ 2 h 25"/>
                <a:gd name="T26" fmla="*/ 19 w 23"/>
                <a:gd name="T27" fmla="*/ 2 h 25"/>
                <a:gd name="T28" fmla="*/ 21 w 23"/>
                <a:gd name="T29" fmla="*/ 4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10 h 25"/>
                <a:gd name="T40" fmla="*/ 23 w 23"/>
                <a:gd name="T41" fmla="*/ 10 h 25"/>
                <a:gd name="T42" fmla="*/ 23 w 23"/>
                <a:gd name="T43" fmla="*/ 12 h 25"/>
                <a:gd name="T44" fmla="*/ 23 w 23"/>
                <a:gd name="T45" fmla="*/ 12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3 h 25"/>
                <a:gd name="T62" fmla="*/ 15 w 23"/>
                <a:gd name="T63" fmla="*/ 23 h 25"/>
                <a:gd name="T64" fmla="*/ 15 w 23"/>
                <a:gd name="T65" fmla="*/ 23 h 25"/>
                <a:gd name="T66" fmla="*/ 14 w 23"/>
                <a:gd name="T67" fmla="*/ 23 h 25"/>
                <a:gd name="T68" fmla="*/ 12 w 23"/>
                <a:gd name="T69" fmla="*/ 25 h 25"/>
                <a:gd name="T70" fmla="*/ 10 w 23"/>
                <a:gd name="T71" fmla="*/ 25 h 25"/>
                <a:gd name="T72" fmla="*/ 10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2 w 23"/>
                <a:gd name="T91" fmla="*/ 15 h 25"/>
                <a:gd name="T92" fmla="*/ 0 w 23"/>
                <a:gd name="T93" fmla="*/ 13 h 25"/>
                <a:gd name="T94" fmla="*/ 2 w 23"/>
                <a:gd name="T95" fmla="*/ 12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9" name="Freeform 277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0 w 23"/>
                <a:gd name="T13" fmla="*/ 0 h 25"/>
                <a:gd name="T14" fmla="*/ 12 w 23"/>
                <a:gd name="T15" fmla="*/ 0 h 25"/>
                <a:gd name="T16" fmla="*/ 14 w 23"/>
                <a:gd name="T17" fmla="*/ 0 h 25"/>
                <a:gd name="T18" fmla="*/ 15 w 23"/>
                <a:gd name="T19" fmla="*/ 0 h 25"/>
                <a:gd name="T20" fmla="*/ 17 w 23"/>
                <a:gd name="T21" fmla="*/ 0 h 25"/>
                <a:gd name="T22" fmla="*/ 19 w 23"/>
                <a:gd name="T23" fmla="*/ 2 h 25"/>
                <a:gd name="T24" fmla="*/ 21 w 23"/>
                <a:gd name="T25" fmla="*/ 4 h 25"/>
                <a:gd name="T26" fmla="*/ 23 w 23"/>
                <a:gd name="T27" fmla="*/ 6 h 25"/>
                <a:gd name="T28" fmla="*/ 23 w 23"/>
                <a:gd name="T29" fmla="*/ 8 h 25"/>
                <a:gd name="T30" fmla="*/ 23 w 23"/>
                <a:gd name="T31" fmla="*/ 10 h 25"/>
                <a:gd name="T32" fmla="*/ 23 w 23"/>
                <a:gd name="T33" fmla="*/ 12 h 25"/>
                <a:gd name="T34" fmla="*/ 23 w 23"/>
                <a:gd name="T35" fmla="*/ 13 h 25"/>
                <a:gd name="T36" fmla="*/ 23 w 23"/>
                <a:gd name="T37" fmla="*/ 15 h 25"/>
                <a:gd name="T38" fmla="*/ 21 w 23"/>
                <a:gd name="T39" fmla="*/ 15 h 25"/>
                <a:gd name="T40" fmla="*/ 21 w 23"/>
                <a:gd name="T41" fmla="*/ 17 h 25"/>
                <a:gd name="T42" fmla="*/ 21 w 23"/>
                <a:gd name="T43" fmla="*/ 19 h 25"/>
                <a:gd name="T44" fmla="*/ 19 w 23"/>
                <a:gd name="T45" fmla="*/ 19 h 25"/>
                <a:gd name="T46" fmla="*/ 19 w 23"/>
                <a:gd name="T47" fmla="*/ 21 h 25"/>
                <a:gd name="T48" fmla="*/ 17 w 23"/>
                <a:gd name="T49" fmla="*/ 23 h 25"/>
                <a:gd name="T50" fmla="*/ 15 w 23"/>
                <a:gd name="T51" fmla="*/ 23 h 25"/>
                <a:gd name="T52" fmla="*/ 14 w 23"/>
                <a:gd name="T53" fmla="*/ 23 h 25"/>
                <a:gd name="T54" fmla="*/ 12 w 23"/>
                <a:gd name="T55" fmla="*/ 25 h 25"/>
                <a:gd name="T56" fmla="*/ 10 w 23"/>
                <a:gd name="T57" fmla="*/ 25 h 25"/>
                <a:gd name="T58" fmla="*/ 8 w 23"/>
                <a:gd name="T59" fmla="*/ 23 h 25"/>
                <a:gd name="T60" fmla="*/ 6 w 23"/>
                <a:gd name="T61" fmla="*/ 23 h 25"/>
                <a:gd name="T62" fmla="*/ 4 w 23"/>
                <a:gd name="T63" fmla="*/ 21 h 25"/>
                <a:gd name="T64" fmla="*/ 2 w 23"/>
                <a:gd name="T65" fmla="*/ 19 h 25"/>
                <a:gd name="T66" fmla="*/ 2 w 23"/>
                <a:gd name="T67" fmla="*/ 17 h 25"/>
                <a:gd name="T68" fmla="*/ 2 w 23"/>
                <a:gd name="T69" fmla="*/ 15 h 25"/>
                <a:gd name="T70" fmla="*/ 0 w 23"/>
                <a:gd name="T71" fmla="*/ 13 h 25"/>
                <a:gd name="T72" fmla="*/ 2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0" name="Freeform 278"/>
            <p:cNvSpPr>
              <a:spLocks/>
            </p:cNvSpPr>
            <p:nvPr/>
          </p:nvSpPr>
          <p:spPr bwMode="auto">
            <a:xfrm>
              <a:off x="3494" y="2763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20 h 21"/>
                <a:gd name="T4" fmla="*/ 24 w 26"/>
                <a:gd name="T5" fmla="*/ 18 h 21"/>
                <a:gd name="T6" fmla="*/ 23 w 26"/>
                <a:gd name="T7" fmla="*/ 18 h 21"/>
                <a:gd name="T8" fmla="*/ 21 w 26"/>
                <a:gd name="T9" fmla="*/ 16 h 21"/>
                <a:gd name="T10" fmla="*/ 19 w 26"/>
                <a:gd name="T11" fmla="*/ 14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8 h 21"/>
                <a:gd name="T20" fmla="*/ 9 w 26"/>
                <a:gd name="T21" fmla="*/ 8 h 21"/>
                <a:gd name="T22" fmla="*/ 7 w 26"/>
                <a:gd name="T23" fmla="*/ 6 h 21"/>
                <a:gd name="T24" fmla="*/ 7 w 26"/>
                <a:gd name="T25" fmla="*/ 4 h 21"/>
                <a:gd name="T26" fmla="*/ 5 w 26"/>
                <a:gd name="T27" fmla="*/ 4 h 21"/>
                <a:gd name="T28" fmla="*/ 3 w 26"/>
                <a:gd name="T29" fmla="*/ 2 h 21"/>
                <a:gd name="T30" fmla="*/ 1 w 26"/>
                <a:gd name="T31" fmla="*/ 0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20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8"/>
                  </a:lnTo>
                  <a:lnTo>
                    <a:pt x="9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1" name="Freeform 279"/>
            <p:cNvSpPr>
              <a:spLocks/>
            </p:cNvSpPr>
            <p:nvPr/>
          </p:nvSpPr>
          <p:spPr bwMode="auto">
            <a:xfrm>
              <a:off x="3503" y="276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4 w 17"/>
                <a:gd name="T5" fmla="*/ 12 h 16"/>
                <a:gd name="T6" fmla="*/ 12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6 h 16"/>
                <a:gd name="T14" fmla="*/ 4 w 17"/>
                <a:gd name="T15" fmla="*/ 4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2" name="Freeform 280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10 h 29"/>
                <a:gd name="T44" fmla="*/ 2 w 27"/>
                <a:gd name="T45" fmla="*/ 10 h 29"/>
                <a:gd name="T46" fmla="*/ 4 w 27"/>
                <a:gd name="T47" fmla="*/ 8 h 29"/>
                <a:gd name="T48" fmla="*/ 4 w 27"/>
                <a:gd name="T49" fmla="*/ 6 h 29"/>
                <a:gd name="T50" fmla="*/ 5 w 27"/>
                <a:gd name="T51" fmla="*/ 4 h 29"/>
                <a:gd name="T52" fmla="*/ 7 w 27"/>
                <a:gd name="T53" fmla="*/ 2 h 29"/>
                <a:gd name="T54" fmla="*/ 9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2 h 29"/>
                <a:gd name="T70" fmla="*/ 23 w 27"/>
                <a:gd name="T71" fmla="*/ 2 h 29"/>
                <a:gd name="T72" fmla="*/ 23 w 27"/>
                <a:gd name="T73" fmla="*/ 4 h 29"/>
                <a:gd name="T74" fmla="*/ 25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8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3" name="Freeform 281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3 h 29"/>
                <a:gd name="T36" fmla="*/ 0 w 27"/>
                <a:gd name="T37" fmla="*/ 11 h 29"/>
                <a:gd name="T38" fmla="*/ 2 w 27"/>
                <a:gd name="T39" fmla="*/ 10 h 29"/>
                <a:gd name="T40" fmla="*/ 4 w 27"/>
                <a:gd name="T41" fmla="*/ 8 h 29"/>
                <a:gd name="T42" fmla="*/ 4 w 27"/>
                <a:gd name="T43" fmla="*/ 6 h 29"/>
                <a:gd name="T44" fmla="*/ 5 w 27"/>
                <a:gd name="T45" fmla="*/ 4 h 29"/>
                <a:gd name="T46" fmla="*/ 7 w 27"/>
                <a:gd name="T47" fmla="*/ 2 h 29"/>
                <a:gd name="T48" fmla="*/ 9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1 w 27"/>
                <a:gd name="T63" fmla="*/ 2 h 29"/>
                <a:gd name="T64" fmla="*/ 23 w 27"/>
                <a:gd name="T65" fmla="*/ 2 h 29"/>
                <a:gd name="T66" fmla="*/ 23 w 27"/>
                <a:gd name="T67" fmla="*/ 4 h 29"/>
                <a:gd name="T68" fmla="*/ 25 w 27"/>
                <a:gd name="T69" fmla="*/ 4 h 29"/>
                <a:gd name="T70" fmla="*/ 25 w 27"/>
                <a:gd name="T71" fmla="*/ 6 h 29"/>
                <a:gd name="T72" fmla="*/ 25 w 27"/>
                <a:gd name="T73" fmla="*/ 8 h 29"/>
                <a:gd name="T74" fmla="*/ 27 w 27"/>
                <a:gd name="T75" fmla="*/ 8 h 29"/>
                <a:gd name="T76" fmla="*/ 27 w 27"/>
                <a:gd name="T77" fmla="*/ 10 h 29"/>
                <a:gd name="T78" fmla="*/ 27 w 27"/>
                <a:gd name="T79" fmla="*/ 11 h 29"/>
                <a:gd name="T80" fmla="*/ 27 w 27"/>
                <a:gd name="T81" fmla="*/ 13 h 29"/>
                <a:gd name="T82" fmla="*/ 25 w 27"/>
                <a:gd name="T83" fmla="*/ 15 h 29"/>
                <a:gd name="T84" fmla="*/ 25 w 27"/>
                <a:gd name="T85" fmla="*/ 17 h 29"/>
                <a:gd name="T86" fmla="*/ 23 w 27"/>
                <a:gd name="T87" fmla="*/ 21 h 29"/>
                <a:gd name="T88" fmla="*/ 23 w 27"/>
                <a:gd name="T8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4" name="Freeform 282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8 w 21"/>
                <a:gd name="T27" fmla="*/ 2 h 25"/>
                <a:gd name="T28" fmla="*/ 19 w 21"/>
                <a:gd name="T29" fmla="*/ 4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8 h 25"/>
                <a:gd name="T36" fmla="*/ 21 w 21"/>
                <a:gd name="T37" fmla="*/ 8 h 25"/>
                <a:gd name="T38" fmla="*/ 21 w 21"/>
                <a:gd name="T39" fmla="*/ 10 h 25"/>
                <a:gd name="T40" fmla="*/ 21 w 21"/>
                <a:gd name="T41" fmla="*/ 12 h 25"/>
                <a:gd name="T42" fmla="*/ 21 w 21"/>
                <a:gd name="T43" fmla="*/ 12 h 25"/>
                <a:gd name="T44" fmla="*/ 21 w 21"/>
                <a:gd name="T45" fmla="*/ 13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7 h 25"/>
                <a:gd name="T52" fmla="*/ 19 w 21"/>
                <a:gd name="T53" fmla="*/ 17 h 25"/>
                <a:gd name="T54" fmla="*/ 19 w 21"/>
                <a:gd name="T55" fmla="*/ 19 h 25"/>
                <a:gd name="T56" fmla="*/ 18 w 21"/>
                <a:gd name="T57" fmla="*/ 21 h 25"/>
                <a:gd name="T58" fmla="*/ 18 w 21"/>
                <a:gd name="T59" fmla="*/ 21 h 25"/>
                <a:gd name="T60" fmla="*/ 16 w 21"/>
                <a:gd name="T61" fmla="*/ 23 h 25"/>
                <a:gd name="T62" fmla="*/ 16 w 21"/>
                <a:gd name="T63" fmla="*/ 23 h 25"/>
                <a:gd name="T64" fmla="*/ 14 w 21"/>
                <a:gd name="T65" fmla="*/ 23 h 25"/>
                <a:gd name="T66" fmla="*/ 12 w 21"/>
                <a:gd name="T67" fmla="*/ 25 h 25"/>
                <a:gd name="T68" fmla="*/ 10 w 21"/>
                <a:gd name="T69" fmla="*/ 25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5 h 25"/>
                <a:gd name="T76" fmla="*/ 4 w 21"/>
                <a:gd name="T77" fmla="*/ 25 h 25"/>
                <a:gd name="T78" fmla="*/ 4 w 21"/>
                <a:gd name="T79" fmla="*/ 23 h 25"/>
                <a:gd name="T80" fmla="*/ 2 w 21"/>
                <a:gd name="T81" fmla="*/ 23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9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3 h 25"/>
                <a:gd name="T96" fmla="*/ 0 w 21"/>
                <a:gd name="T97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5" name="Freeform 283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9 w 21"/>
                <a:gd name="T27" fmla="*/ 4 h 25"/>
                <a:gd name="T28" fmla="*/ 21 w 21"/>
                <a:gd name="T29" fmla="*/ 4 h 25"/>
                <a:gd name="T30" fmla="*/ 21 w 21"/>
                <a:gd name="T31" fmla="*/ 6 h 25"/>
                <a:gd name="T32" fmla="*/ 21 w 21"/>
                <a:gd name="T33" fmla="*/ 8 h 25"/>
                <a:gd name="T34" fmla="*/ 21 w 21"/>
                <a:gd name="T35" fmla="*/ 10 h 25"/>
                <a:gd name="T36" fmla="*/ 21 w 21"/>
                <a:gd name="T37" fmla="*/ 12 h 25"/>
                <a:gd name="T38" fmla="*/ 21 w 21"/>
                <a:gd name="T39" fmla="*/ 13 h 25"/>
                <a:gd name="T40" fmla="*/ 21 w 21"/>
                <a:gd name="T41" fmla="*/ 15 h 25"/>
                <a:gd name="T42" fmla="*/ 21 w 21"/>
                <a:gd name="T43" fmla="*/ 17 h 25"/>
                <a:gd name="T44" fmla="*/ 19 w 21"/>
                <a:gd name="T45" fmla="*/ 17 h 25"/>
                <a:gd name="T46" fmla="*/ 19 w 21"/>
                <a:gd name="T47" fmla="*/ 19 h 25"/>
                <a:gd name="T48" fmla="*/ 18 w 21"/>
                <a:gd name="T49" fmla="*/ 21 h 25"/>
                <a:gd name="T50" fmla="*/ 16 w 21"/>
                <a:gd name="T51" fmla="*/ 23 h 25"/>
                <a:gd name="T52" fmla="*/ 14 w 21"/>
                <a:gd name="T53" fmla="*/ 23 h 25"/>
                <a:gd name="T54" fmla="*/ 12 w 21"/>
                <a:gd name="T55" fmla="*/ 25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5 h 25"/>
                <a:gd name="T62" fmla="*/ 4 w 21"/>
                <a:gd name="T63" fmla="*/ 25 h 25"/>
                <a:gd name="T64" fmla="*/ 4 w 21"/>
                <a:gd name="T65" fmla="*/ 23 h 25"/>
                <a:gd name="T66" fmla="*/ 2 w 21"/>
                <a:gd name="T67" fmla="*/ 23 h 25"/>
                <a:gd name="T68" fmla="*/ 2 w 21"/>
                <a:gd name="T69" fmla="*/ 21 h 25"/>
                <a:gd name="T70" fmla="*/ 0 w 21"/>
                <a:gd name="T71" fmla="*/ 19 h 25"/>
                <a:gd name="T72" fmla="*/ 0 w 21"/>
                <a:gd name="T73" fmla="*/ 17 h 25"/>
                <a:gd name="T74" fmla="*/ 0 w 21"/>
                <a:gd name="T75" fmla="*/ 15 h 25"/>
                <a:gd name="T76" fmla="*/ 0 w 21"/>
                <a:gd name="T77" fmla="*/ 13 h 25"/>
                <a:gd name="T78" fmla="*/ 0 w 21"/>
                <a:gd name="T7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6" name="Freeform 284"/>
            <p:cNvSpPr>
              <a:spLocks/>
            </p:cNvSpPr>
            <p:nvPr/>
          </p:nvSpPr>
          <p:spPr bwMode="auto">
            <a:xfrm>
              <a:off x="3513" y="2740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0 h 21"/>
                <a:gd name="T4" fmla="*/ 23 w 27"/>
                <a:gd name="T5" fmla="*/ 20 h 21"/>
                <a:gd name="T6" fmla="*/ 23 w 27"/>
                <a:gd name="T7" fmla="*/ 18 h 21"/>
                <a:gd name="T8" fmla="*/ 21 w 27"/>
                <a:gd name="T9" fmla="*/ 16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0 h 21"/>
                <a:gd name="T18" fmla="*/ 11 w 27"/>
                <a:gd name="T19" fmla="*/ 10 h 21"/>
                <a:gd name="T20" fmla="*/ 9 w 27"/>
                <a:gd name="T21" fmla="*/ 8 h 21"/>
                <a:gd name="T22" fmla="*/ 7 w 27"/>
                <a:gd name="T23" fmla="*/ 6 h 21"/>
                <a:gd name="T24" fmla="*/ 5 w 27"/>
                <a:gd name="T25" fmla="*/ 6 h 21"/>
                <a:gd name="T26" fmla="*/ 5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0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7" name="Freeform 285"/>
            <p:cNvSpPr>
              <a:spLocks/>
            </p:cNvSpPr>
            <p:nvPr/>
          </p:nvSpPr>
          <p:spPr bwMode="auto">
            <a:xfrm>
              <a:off x="3522" y="2740"/>
              <a:ext cx="18" cy="14"/>
            </a:xfrm>
            <a:custGeom>
              <a:avLst/>
              <a:gdLst>
                <a:gd name="T0" fmla="*/ 18 w 18"/>
                <a:gd name="T1" fmla="*/ 14 h 14"/>
                <a:gd name="T2" fmla="*/ 16 w 18"/>
                <a:gd name="T3" fmla="*/ 12 h 14"/>
                <a:gd name="T4" fmla="*/ 12 w 18"/>
                <a:gd name="T5" fmla="*/ 10 h 14"/>
                <a:gd name="T6" fmla="*/ 10 w 18"/>
                <a:gd name="T7" fmla="*/ 8 h 14"/>
                <a:gd name="T8" fmla="*/ 8 w 18"/>
                <a:gd name="T9" fmla="*/ 6 h 14"/>
                <a:gd name="T10" fmla="*/ 6 w 18"/>
                <a:gd name="T11" fmla="*/ 4 h 14"/>
                <a:gd name="T12" fmla="*/ 2 w 18"/>
                <a:gd name="T13" fmla="*/ 2 h 14"/>
                <a:gd name="T14" fmla="*/ 0 w 1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4">
                  <a:moveTo>
                    <a:pt x="18" y="14"/>
                  </a:moveTo>
                  <a:lnTo>
                    <a:pt x="16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8" name="Freeform 286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3 h 31"/>
                <a:gd name="T40" fmla="*/ 0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8 h 31"/>
                <a:gd name="T48" fmla="*/ 4 w 27"/>
                <a:gd name="T49" fmla="*/ 6 h 31"/>
                <a:gd name="T50" fmla="*/ 6 w 27"/>
                <a:gd name="T51" fmla="*/ 6 h 31"/>
                <a:gd name="T52" fmla="*/ 8 w 27"/>
                <a:gd name="T53" fmla="*/ 4 h 31"/>
                <a:gd name="T54" fmla="*/ 9 w 27"/>
                <a:gd name="T55" fmla="*/ 2 h 31"/>
                <a:gd name="T56" fmla="*/ 11 w 27"/>
                <a:gd name="T57" fmla="*/ 2 h 31"/>
                <a:gd name="T58" fmla="*/ 13 w 27"/>
                <a:gd name="T59" fmla="*/ 0 h 31"/>
                <a:gd name="T60" fmla="*/ 15 w 27"/>
                <a:gd name="T61" fmla="*/ 0 h 31"/>
                <a:gd name="T62" fmla="*/ 17 w 27"/>
                <a:gd name="T63" fmla="*/ 0 h 31"/>
                <a:gd name="T64" fmla="*/ 19 w 27"/>
                <a:gd name="T65" fmla="*/ 0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2 h 31"/>
                <a:gd name="T72" fmla="*/ 23 w 27"/>
                <a:gd name="T73" fmla="*/ 4 h 31"/>
                <a:gd name="T74" fmla="*/ 23 w 27"/>
                <a:gd name="T75" fmla="*/ 4 h 31"/>
                <a:gd name="T76" fmla="*/ 25 w 27"/>
                <a:gd name="T77" fmla="*/ 6 h 31"/>
                <a:gd name="T78" fmla="*/ 25 w 27"/>
                <a:gd name="T79" fmla="*/ 6 h 31"/>
                <a:gd name="T80" fmla="*/ 25 w 27"/>
                <a:gd name="T81" fmla="*/ 8 h 31"/>
                <a:gd name="T82" fmla="*/ 25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5 w 27"/>
                <a:gd name="T91" fmla="*/ 17 h 31"/>
                <a:gd name="T92" fmla="*/ 25 w 27"/>
                <a:gd name="T93" fmla="*/ 19 h 31"/>
                <a:gd name="T94" fmla="*/ 23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9" name="Freeform 287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1 h 31"/>
                <a:gd name="T28" fmla="*/ 0 w 27"/>
                <a:gd name="T29" fmla="*/ 19 h 31"/>
                <a:gd name="T30" fmla="*/ 0 w 27"/>
                <a:gd name="T31" fmla="*/ 17 h 31"/>
                <a:gd name="T32" fmla="*/ 0 w 27"/>
                <a:gd name="T33" fmla="*/ 15 h 31"/>
                <a:gd name="T34" fmla="*/ 0 w 27"/>
                <a:gd name="T35" fmla="*/ 13 h 31"/>
                <a:gd name="T36" fmla="*/ 2 w 27"/>
                <a:gd name="T37" fmla="*/ 11 h 31"/>
                <a:gd name="T38" fmla="*/ 2 w 27"/>
                <a:gd name="T39" fmla="*/ 10 h 31"/>
                <a:gd name="T40" fmla="*/ 4 w 27"/>
                <a:gd name="T41" fmla="*/ 8 h 31"/>
                <a:gd name="T42" fmla="*/ 4 w 27"/>
                <a:gd name="T43" fmla="*/ 6 h 31"/>
                <a:gd name="T44" fmla="*/ 6 w 27"/>
                <a:gd name="T45" fmla="*/ 6 h 31"/>
                <a:gd name="T46" fmla="*/ 8 w 27"/>
                <a:gd name="T47" fmla="*/ 4 h 31"/>
                <a:gd name="T48" fmla="*/ 9 w 27"/>
                <a:gd name="T49" fmla="*/ 2 h 31"/>
                <a:gd name="T50" fmla="*/ 11 w 27"/>
                <a:gd name="T51" fmla="*/ 2 h 31"/>
                <a:gd name="T52" fmla="*/ 13 w 27"/>
                <a:gd name="T53" fmla="*/ 0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2 h 31"/>
                <a:gd name="T62" fmla="*/ 23 w 27"/>
                <a:gd name="T63" fmla="*/ 2 h 31"/>
                <a:gd name="T64" fmla="*/ 23 w 27"/>
                <a:gd name="T65" fmla="*/ 4 h 31"/>
                <a:gd name="T66" fmla="*/ 25 w 27"/>
                <a:gd name="T67" fmla="*/ 6 h 31"/>
                <a:gd name="T68" fmla="*/ 25 w 27"/>
                <a:gd name="T69" fmla="*/ 8 h 31"/>
                <a:gd name="T70" fmla="*/ 25 w 27"/>
                <a:gd name="T71" fmla="*/ 10 h 31"/>
                <a:gd name="T72" fmla="*/ 27 w 27"/>
                <a:gd name="T73" fmla="*/ 11 h 31"/>
                <a:gd name="T74" fmla="*/ 27 w 27"/>
                <a:gd name="T75" fmla="*/ 13 h 31"/>
                <a:gd name="T76" fmla="*/ 27 w 27"/>
                <a:gd name="T77" fmla="*/ 15 h 31"/>
                <a:gd name="T78" fmla="*/ 25 w 27"/>
                <a:gd name="T79" fmla="*/ 17 h 31"/>
                <a:gd name="T80" fmla="*/ 25 w 27"/>
                <a:gd name="T81" fmla="*/ 19 h 31"/>
                <a:gd name="T82" fmla="*/ 23 w 27"/>
                <a:gd name="T83" fmla="*/ 21 h 31"/>
                <a:gd name="T84" fmla="*/ 23 w 27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0" name="Freeform 288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0 w 22"/>
                <a:gd name="T17" fmla="*/ 0 h 23"/>
                <a:gd name="T18" fmla="*/ 12 w 22"/>
                <a:gd name="T19" fmla="*/ 0 h 23"/>
                <a:gd name="T20" fmla="*/ 14 w 22"/>
                <a:gd name="T21" fmla="*/ 0 h 23"/>
                <a:gd name="T22" fmla="*/ 16 w 22"/>
                <a:gd name="T23" fmla="*/ 0 h 23"/>
                <a:gd name="T24" fmla="*/ 18 w 22"/>
                <a:gd name="T25" fmla="*/ 0 h 23"/>
                <a:gd name="T26" fmla="*/ 18 w 22"/>
                <a:gd name="T27" fmla="*/ 2 h 23"/>
                <a:gd name="T28" fmla="*/ 20 w 22"/>
                <a:gd name="T29" fmla="*/ 2 h 23"/>
                <a:gd name="T30" fmla="*/ 20 w 22"/>
                <a:gd name="T31" fmla="*/ 4 h 23"/>
                <a:gd name="T32" fmla="*/ 22 w 22"/>
                <a:gd name="T33" fmla="*/ 4 h 23"/>
                <a:gd name="T34" fmla="*/ 22 w 22"/>
                <a:gd name="T35" fmla="*/ 6 h 23"/>
                <a:gd name="T36" fmla="*/ 22 w 22"/>
                <a:gd name="T37" fmla="*/ 8 h 23"/>
                <a:gd name="T38" fmla="*/ 22 w 22"/>
                <a:gd name="T39" fmla="*/ 8 h 23"/>
                <a:gd name="T40" fmla="*/ 22 w 22"/>
                <a:gd name="T41" fmla="*/ 10 h 23"/>
                <a:gd name="T42" fmla="*/ 22 w 22"/>
                <a:gd name="T43" fmla="*/ 10 h 23"/>
                <a:gd name="T44" fmla="*/ 22 w 22"/>
                <a:gd name="T45" fmla="*/ 11 h 23"/>
                <a:gd name="T46" fmla="*/ 22 w 22"/>
                <a:gd name="T47" fmla="*/ 13 h 23"/>
                <a:gd name="T48" fmla="*/ 22 w 22"/>
                <a:gd name="T49" fmla="*/ 13 h 23"/>
                <a:gd name="T50" fmla="*/ 22 w 22"/>
                <a:gd name="T51" fmla="*/ 15 h 23"/>
                <a:gd name="T52" fmla="*/ 20 w 22"/>
                <a:gd name="T53" fmla="*/ 17 h 23"/>
                <a:gd name="T54" fmla="*/ 20 w 22"/>
                <a:gd name="T55" fmla="*/ 17 h 23"/>
                <a:gd name="T56" fmla="*/ 18 w 22"/>
                <a:gd name="T57" fmla="*/ 19 h 23"/>
                <a:gd name="T58" fmla="*/ 18 w 22"/>
                <a:gd name="T59" fmla="*/ 21 h 23"/>
                <a:gd name="T60" fmla="*/ 16 w 22"/>
                <a:gd name="T61" fmla="*/ 21 h 23"/>
                <a:gd name="T62" fmla="*/ 16 w 22"/>
                <a:gd name="T63" fmla="*/ 21 h 23"/>
                <a:gd name="T64" fmla="*/ 14 w 22"/>
                <a:gd name="T65" fmla="*/ 23 h 23"/>
                <a:gd name="T66" fmla="*/ 12 w 22"/>
                <a:gd name="T67" fmla="*/ 23 h 23"/>
                <a:gd name="T68" fmla="*/ 10 w 22"/>
                <a:gd name="T69" fmla="*/ 23 h 23"/>
                <a:gd name="T70" fmla="*/ 8 w 22"/>
                <a:gd name="T71" fmla="*/ 23 h 23"/>
                <a:gd name="T72" fmla="*/ 8 w 22"/>
                <a:gd name="T73" fmla="*/ 23 h 23"/>
                <a:gd name="T74" fmla="*/ 6 w 22"/>
                <a:gd name="T75" fmla="*/ 23 h 23"/>
                <a:gd name="T76" fmla="*/ 4 w 22"/>
                <a:gd name="T77" fmla="*/ 23 h 23"/>
                <a:gd name="T78" fmla="*/ 4 w 22"/>
                <a:gd name="T79" fmla="*/ 21 h 23"/>
                <a:gd name="T80" fmla="*/ 2 w 22"/>
                <a:gd name="T81" fmla="*/ 21 h 23"/>
                <a:gd name="T82" fmla="*/ 2 w 22"/>
                <a:gd name="T83" fmla="*/ 19 h 23"/>
                <a:gd name="T84" fmla="*/ 0 w 22"/>
                <a:gd name="T85" fmla="*/ 19 h 23"/>
                <a:gd name="T86" fmla="*/ 0 w 22"/>
                <a:gd name="T87" fmla="*/ 17 h 23"/>
                <a:gd name="T88" fmla="*/ 0 w 22"/>
                <a:gd name="T89" fmla="*/ 15 h 23"/>
                <a:gd name="T90" fmla="*/ 0 w 22"/>
                <a:gd name="T91" fmla="*/ 15 h 23"/>
                <a:gd name="T92" fmla="*/ 0 w 22"/>
                <a:gd name="T93" fmla="*/ 13 h 23"/>
                <a:gd name="T94" fmla="*/ 0 w 22"/>
                <a:gd name="T95" fmla="*/ 11 h 23"/>
                <a:gd name="T96" fmla="*/ 0 w 22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1" name="Freeform 289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2 w 22"/>
                <a:gd name="T17" fmla="*/ 0 h 23"/>
                <a:gd name="T18" fmla="*/ 14 w 22"/>
                <a:gd name="T19" fmla="*/ 0 h 23"/>
                <a:gd name="T20" fmla="*/ 16 w 22"/>
                <a:gd name="T21" fmla="*/ 0 h 23"/>
                <a:gd name="T22" fmla="*/ 18 w 22"/>
                <a:gd name="T23" fmla="*/ 0 h 23"/>
                <a:gd name="T24" fmla="*/ 18 w 22"/>
                <a:gd name="T25" fmla="*/ 2 h 23"/>
                <a:gd name="T26" fmla="*/ 20 w 22"/>
                <a:gd name="T27" fmla="*/ 2 h 23"/>
                <a:gd name="T28" fmla="*/ 20 w 22"/>
                <a:gd name="T29" fmla="*/ 4 h 23"/>
                <a:gd name="T30" fmla="*/ 22 w 22"/>
                <a:gd name="T31" fmla="*/ 4 h 23"/>
                <a:gd name="T32" fmla="*/ 22 w 22"/>
                <a:gd name="T33" fmla="*/ 6 h 23"/>
                <a:gd name="T34" fmla="*/ 22 w 22"/>
                <a:gd name="T35" fmla="*/ 8 h 23"/>
                <a:gd name="T36" fmla="*/ 22 w 22"/>
                <a:gd name="T37" fmla="*/ 10 h 23"/>
                <a:gd name="T38" fmla="*/ 22 w 22"/>
                <a:gd name="T39" fmla="*/ 11 h 23"/>
                <a:gd name="T40" fmla="*/ 22 w 22"/>
                <a:gd name="T41" fmla="*/ 13 h 23"/>
                <a:gd name="T42" fmla="*/ 22 w 22"/>
                <a:gd name="T43" fmla="*/ 15 h 23"/>
                <a:gd name="T44" fmla="*/ 20 w 22"/>
                <a:gd name="T45" fmla="*/ 17 h 23"/>
                <a:gd name="T46" fmla="*/ 18 w 22"/>
                <a:gd name="T47" fmla="*/ 19 h 23"/>
                <a:gd name="T48" fmla="*/ 18 w 22"/>
                <a:gd name="T49" fmla="*/ 21 h 23"/>
                <a:gd name="T50" fmla="*/ 16 w 22"/>
                <a:gd name="T51" fmla="*/ 21 h 23"/>
                <a:gd name="T52" fmla="*/ 14 w 22"/>
                <a:gd name="T53" fmla="*/ 23 h 23"/>
                <a:gd name="T54" fmla="*/ 12 w 22"/>
                <a:gd name="T55" fmla="*/ 23 h 23"/>
                <a:gd name="T56" fmla="*/ 10 w 22"/>
                <a:gd name="T57" fmla="*/ 23 h 23"/>
                <a:gd name="T58" fmla="*/ 8 w 22"/>
                <a:gd name="T59" fmla="*/ 23 h 23"/>
                <a:gd name="T60" fmla="*/ 6 w 22"/>
                <a:gd name="T61" fmla="*/ 23 h 23"/>
                <a:gd name="T62" fmla="*/ 4 w 22"/>
                <a:gd name="T63" fmla="*/ 23 h 23"/>
                <a:gd name="T64" fmla="*/ 4 w 22"/>
                <a:gd name="T65" fmla="*/ 21 h 23"/>
                <a:gd name="T66" fmla="*/ 2 w 22"/>
                <a:gd name="T67" fmla="*/ 21 h 23"/>
                <a:gd name="T68" fmla="*/ 2 w 22"/>
                <a:gd name="T69" fmla="*/ 19 h 23"/>
                <a:gd name="T70" fmla="*/ 0 w 22"/>
                <a:gd name="T71" fmla="*/ 19 h 23"/>
                <a:gd name="T72" fmla="*/ 0 w 22"/>
                <a:gd name="T73" fmla="*/ 17 h 23"/>
                <a:gd name="T74" fmla="*/ 0 w 22"/>
                <a:gd name="T75" fmla="*/ 15 h 23"/>
                <a:gd name="T76" fmla="*/ 0 w 22"/>
                <a:gd name="T77" fmla="*/ 13 h 23"/>
                <a:gd name="T78" fmla="*/ 0 w 22"/>
                <a:gd name="T79" fmla="*/ 11 h 23"/>
                <a:gd name="T80" fmla="*/ 0 w 22"/>
                <a:gd name="T8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2" name="Freeform 290"/>
            <p:cNvSpPr>
              <a:spLocks/>
            </p:cNvSpPr>
            <p:nvPr/>
          </p:nvSpPr>
          <p:spPr bwMode="auto">
            <a:xfrm>
              <a:off x="3532" y="2717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20 h 21"/>
                <a:gd name="T6" fmla="*/ 23 w 27"/>
                <a:gd name="T7" fmla="*/ 18 h 21"/>
                <a:gd name="T8" fmla="*/ 21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2 h 21"/>
                <a:gd name="T18" fmla="*/ 11 w 27"/>
                <a:gd name="T19" fmla="*/ 10 h 21"/>
                <a:gd name="T20" fmla="*/ 9 w 27"/>
                <a:gd name="T21" fmla="*/ 8 h 21"/>
                <a:gd name="T22" fmla="*/ 8 w 27"/>
                <a:gd name="T23" fmla="*/ 6 h 21"/>
                <a:gd name="T24" fmla="*/ 6 w 27"/>
                <a:gd name="T25" fmla="*/ 4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3" name="Freeform 291"/>
            <p:cNvSpPr>
              <a:spLocks/>
            </p:cNvSpPr>
            <p:nvPr/>
          </p:nvSpPr>
          <p:spPr bwMode="auto">
            <a:xfrm>
              <a:off x="3541" y="2717"/>
              <a:ext cx="20" cy="16"/>
            </a:xfrm>
            <a:custGeom>
              <a:avLst/>
              <a:gdLst>
                <a:gd name="T0" fmla="*/ 20 w 20"/>
                <a:gd name="T1" fmla="*/ 16 h 16"/>
                <a:gd name="T2" fmla="*/ 16 w 20"/>
                <a:gd name="T3" fmla="*/ 14 h 16"/>
                <a:gd name="T4" fmla="*/ 14 w 20"/>
                <a:gd name="T5" fmla="*/ 12 h 16"/>
                <a:gd name="T6" fmla="*/ 12 w 20"/>
                <a:gd name="T7" fmla="*/ 10 h 16"/>
                <a:gd name="T8" fmla="*/ 10 w 20"/>
                <a:gd name="T9" fmla="*/ 8 h 16"/>
                <a:gd name="T10" fmla="*/ 8 w 20"/>
                <a:gd name="T11" fmla="*/ 6 h 16"/>
                <a:gd name="T12" fmla="*/ 6 w 20"/>
                <a:gd name="T13" fmla="*/ 4 h 16"/>
                <a:gd name="T14" fmla="*/ 4 w 20"/>
                <a:gd name="T15" fmla="*/ 2 h 16"/>
                <a:gd name="T16" fmla="*/ 0 w 2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6"/>
                  </a:move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4" name="Freeform 292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2 w 27"/>
                <a:gd name="T21" fmla="*/ 27 h 31"/>
                <a:gd name="T22" fmla="*/ 0 w 27"/>
                <a:gd name="T23" fmla="*/ 25 h 31"/>
                <a:gd name="T24" fmla="*/ 0 w 27"/>
                <a:gd name="T25" fmla="*/ 25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21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5 h 31"/>
                <a:gd name="T40" fmla="*/ 2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10 h 31"/>
                <a:gd name="T48" fmla="*/ 6 w 27"/>
                <a:gd name="T49" fmla="*/ 8 h 31"/>
                <a:gd name="T50" fmla="*/ 6 w 27"/>
                <a:gd name="T51" fmla="*/ 6 h 31"/>
                <a:gd name="T52" fmla="*/ 8 w 27"/>
                <a:gd name="T53" fmla="*/ 4 h 31"/>
                <a:gd name="T54" fmla="*/ 10 w 27"/>
                <a:gd name="T55" fmla="*/ 2 h 31"/>
                <a:gd name="T56" fmla="*/ 14 w 27"/>
                <a:gd name="T57" fmla="*/ 2 h 31"/>
                <a:gd name="T58" fmla="*/ 15 w 27"/>
                <a:gd name="T59" fmla="*/ 2 h 31"/>
                <a:gd name="T60" fmla="*/ 17 w 27"/>
                <a:gd name="T61" fmla="*/ 0 h 31"/>
                <a:gd name="T62" fmla="*/ 19 w 27"/>
                <a:gd name="T63" fmla="*/ 0 h 31"/>
                <a:gd name="T64" fmla="*/ 19 w 27"/>
                <a:gd name="T65" fmla="*/ 2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4 h 31"/>
                <a:gd name="T72" fmla="*/ 23 w 27"/>
                <a:gd name="T73" fmla="*/ 4 h 31"/>
                <a:gd name="T74" fmla="*/ 25 w 27"/>
                <a:gd name="T75" fmla="*/ 6 h 31"/>
                <a:gd name="T76" fmla="*/ 25 w 27"/>
                <a:gd name="T77" fmla="*/ 6 h 31"/>
                <a:gd name="T78" fmla="*/ 25 w 27"/>
                <a:gd name="T79" fmla="*/ 8 h 31"/>
                <a:gd name="T80" fmla="*/ 25 w 27"/>
                <a:gd name="T81" fmla="*/ 8 h 31"/>
                <a:gd name="T82" fmla="*/ 27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5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5" name="Freeform 293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0 w 27"/>
                <a:gd name="T21" fmla="*/ 25 h 31"/>
                <a:gd name="T22" fmla="*/ 0 w 27"/>
                <a:gd name="T23" fmla="*/ 23 h 31"/>
                <a:gd name="T24" fmla="*/ 0 w 27"/>
                <a:gd name="T25" fmla="*/ 21 h 31"/>
                <a:gd name="T26" fmla="*/ 0 w 27"/>
                <a:gd name="T27" fmla="*/ 19 h 31"/>
                <a:gd name="T28" fmla="*/ 0 w 27"/>
                <a:gd name="T29" fmla="*/ 17 h 31"/>
                <a:gd name="T30" fmla="*/ 0 w 27"/>
                <a:gd name="T31" fmla="*/ 15 h 31"/>
                <a:gd name="T32" fmla="*/ 2 w 27"/>
                <a:gd name="T33" fmla="*/ 13 h 31"/>
                <a:gd name="T34" fmla="*/ 2 w 27"/>
                <a:gd name="T35" fmla="*/ 11 h 31"/>
                <a:gd name="T36" fmla="*/ 2 w 27"/>
                <a:gd name="T37" fmla="*/ 10 h 31"/>
                <a:gd name="T38" fmla="*/ 4 w 27"/>
                <a:gd name="T39" fmla="*/ 10 h 31"/>
                <a:gd name="T40" fmla="*/ 6 w 27"/>
                <a:gd name="T41" fmla="*/ 8 h 31"/>
                <a:gd name="T42" fmla="*/ 6 w 27"/>
                <a:gd name="T43" fmla="*/ 6 h 31"/>
                <a:gd name="T44" fmla="*/ 8 w 27"/>
                <a:gd name="T45" fmla="*/ 4 h 31"/>
                <a:gd name="T46" fmla="*/ 10 w 27"/>
                <a:gd name="T47" fmla="*/ 2 h 31"/>
                <a:gd name="T48" fmla="*/ 14 w 27"/>
                <a:gd name="T49" fmla="*/ 2 h 31"/>
                <a:gd name="T50" fmla="*/ 15 w 27"/>
                <a:gd name="T51" fmla="*/ 2 h 31"/>
                <a:gd name="T52" fmla="*/ 17 w 27"/>
                <a:gd name="T53" fmla="*/ 0 h 31"/>
                <a:gd name="T54" fmla="*/ 19 w 27"/>
                <a:gd name="T55" fmla="*/ 0 h 31"/>
                <a:gd name="T56" fmla="*/ 19 w 27"/>
                <a:gd name="T57" fmla="*/ 2 h 31"/>
                <a:gd name="T58" fmla="*/ 21 w 27"/>
                <a:gd name="T59" fmla="*/ 2 h 31"/>
                <a:gd name="T60" fmla="*/ 23 w 27"/>
                <a:gd name="T61" fmla="*/ 4 h 31"/>
                <a:gd name="T62" fmla="*/ 25 w 27"/>
                <a:gd name="T63" fmla="*/ 6 h 31"/>
                <a:gd name="T64" fmla="*/ 25 w 27"/>
                <a:gd name="T65" fmla="*/ 8 h 31"/>
                <a:gd name="T66" fmla="*/ 27 w 27"/>
                <a:gd name="T67" fmla="*/ 10 h 31"/>
                <a:gd name="T68" fmla="*/ 27 w 27"/>
                <a:gd name="T69" fmla="*/ 11 h 31"/>
                <a:gd name="T70" fmla="*/ 27 w 27"/>
                <a:gd name="T71" fmla="*/ 13 h 31"/>
                <a:gd name="T72" fmla="*/ 27 w 27"/>
                <a:gd name="T73" fmla="*/ 15 h 31"/>
                <a:gd name="T74" fmla="*/ 27 w 27"/>
                <a:gd name="T75" fmla="*/ 17 h 31"/>
                <a:gd name="T76" fmla="*/ 25 w 27"/>
                <a:gd name="T77" fmla="*/ 19 h 31"/>
                <a:gd name="T78" fmla="*/ 25 w 27"/>
                <a:gd name="T79" fmla="*/ 21 h 31"/>
                <a:gd name="T80" fmla="*/ 23 w 27"/>
                <a:gd name="T81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6" name="Freeform 294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3 w 21"/>
                <a:gd name="T9" fmla="*/ 4 h 25"/>
                <a:gd name="T10" fmla="*/ 5 w 21"/>
                <a:gd name="T11" fmla="*/ 2 h 25"/>
                <a:gd name="T12" fmla="*/ 7 w 21"/>
                <a:gd name="T13" fmla="*/ 2 h 25"/>
                <a:gd name="T14" fmla="*/ 9 w 21"/>
                <a:gd name="T15" fmla="*/ 0 h 25"/>
                <a:gd name="T16" fmla="*/ 11 w 21"/>
                <a:gd name="T17" fmla="*/ 0 h 25"/>
                <a:gd name="T18" fmla="*/ 11 w 21"/>
                <a:gd name="T19" fmla="*/ 0 h 25"/>
                <a:gd name="T20" fmla="*/ 13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9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3 w 21"/>
                <a:gd name="T65" fmla="*/ 23 h 25"/>
                <a:gd name="T66" fmla="*/ 11 w 21"/>
                <a:gd name="T67" fmla="*/ 23 h 25"/>
                <a:gd name="T68" fmla="*/ 9 w 21"/>
                <a:gd name="T69" fmla="*/ 25 h 25"/>
                <a:gd name="T70" fmla="*/ 9 w 21"/>
                <a:gd name="T71" fmla="*/ 25 h 25"/>
                <a:gd name="T72" fmla="*/ 7 w 21"/>
                <a:gd name="T73" fmla="*/ 25 h 25"/>
                <a:gd name="T74" fmla="*/ 5 w 21"/>
                <a:gd name="T75" fmla="*/ 23 h 25"/>
                <a:gd name="T76" fmla="*/ 5 w 21"/>
                <a:gd name="T77" fmla="*/ 23 h 25"/>
                <a:gd name="T78" fmla="*/ 3 w 21"/>
                <a:gd name="T79" fmla="*/ 23 h 25"/>
                <a:gd name="T80" fmla="*/ 3 w 21"/>
                <a:gd name="T81" fmla="*/ 21 h 25"/>
                <a:gd name="T82" fmla="*/ 2 w 21"/>
                <a:gd name="T83" fmla="*/ 21 h 25"/>
                <a:gd name="T84" fmla="*/ 2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7" name="Freeform 295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5 w 21"/>
                <a:gd name="T9" fmla="*/ 2 h 25"/>
                <a:gd name="T10" fmla="*/ 7 w 21"/>
                <a:gd name="T11" fmla="*/ 2 h 25"/>
                <a:gd name="T12" fmla="*/ 9 w 21"/>
                <a:gd name="T13" fmla="*/ 0 h 25"/>
                <a:gd name="T14" fmla="*/ 11 w 21"/>
                <a:gd name="T15" fmla="*/ 0 h 25"/>
                <a:gd name="T16" fmla="*/ 13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3 w 21"/>
                <a:gd name="T51" fmla="*/ 23 h 25"/>
                <a:gd name="T52" fmla="*/ 11 w 21"/>
                <a:gd name="T53" fmla="*/ 23 h 25"/>
                <a:gd name="T54" fmla="*/ 9 w 21"/>
                <a:gd name="T55" fmla="*/ 25 h 25"/>
                <a:gd name="T56" fmla="*/ 7 w 21"/>
                <a:gd name="T57" fmla="*/ 25 h 25"/>
                <a:gd name="T58" fmla="*/ 5 w 21"/>
                <a:gd name="T59" fmla="*/ 23 h 25"/>
                <a:gd name="T60" fmla="*/ 3 w 21"/>
                <a:gd name="T61" fmla="*/ 23 h 25"/>
                <a:gd name="T62" fmla="*/ 3 w 21"/>
                <a:gd name="T63" fmla="*/ 21 h 25"/>
                <a:gd name="T64" fmla="*/ 2 w 21"/>
                <a:gd name="T65" fmla="*/ 21 h 25"/>
                <a:gd name="T66" fmla="*/ 2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8" name="Freeform 296"/>
            <p:cNvSpPr>
              <a:spLocks/>
            </p:cNvSpPr>
            <p:nvPr/>
          </p:nvSpPr>
          <p:spPr bwMode="auto">
            <a:xfrm>
              <a:off x="3551" y="2694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3 w 27"/>
                <a:gd name="T5" fmla="*/ 19 h 21"/>
                <a:gd name="T6" fmla="*/ 21 w 27"/>
                <a:gd name="T7" fmla="*/ 18 h 21"/>
                <a:gd name="T8" fmla="*/ 19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6 w 27"/>
                <a:gd name="T25" fmla="*/ 6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9" name="Freeform 297"/>
            <p:cNvSpPr>
              <a:spLocks/>
            </p:cNvSpPr>
            <p:nvPr/>
          </p:nvSpPr>
          <p:spPr bwMode="auto">
            <a:xfrm>
              <a:off x="3561" y="269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3 w 17"/>
                <a:gd name="T3" fmla="*/ 14 h 16"/>
                <a:gd name="T4" fmla="*/ 11 w 17"/>
                <a:gd name="T5" fmla="*/ 12 h 16"/>
                <a:gd name="T6" fmla="*/ 9 w 17"/>
                <a:gd name="T7" fmla="*/ 10 h 16"/>
                <a:gd name="T8" fmla="*/ 7 w 17"/>
                <a:gd name="T9" fmla="*/ 8 h 16"/>
                <a:gd name="T10" fmla="*/ 7 w 17"/>
                <a:gd name="T11" fmla="*/ 6 h 16"/>
                <a:gd name="T12" fmla="*/ 5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3" y="14"/>
                  </a:lnTo>
                  <a:lnTo>
                    <a:pt x="11" y="12"/>
                  </a:lnTo>
                  <a:lnTo>
                    <a:pt x="9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0" name="Freeform 298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5 h 31"/>
                <a:gd name="T26" fmla="*/ 2 w 29"/>
                <a:gd name="T27" fmla="*/ 23 h 31"/>
                <a:gd name="T28" fmla="*/ 0 w 29"/>
                <a:gd name="T29" fmla="*/ 21 h 31"/>
                <a:gd name="T30" fmla="*/ 0 w 29"/>
                <a:gd name="T31" fmla="*/ 21 h 31"/>
                <a:gd name="T32" fmla="*/ 0 w 29"/>
                <a:gd name="T33" fmla="*/ 19 h 31"/>
                <a:gd name="T34" fmla="*/ 0 w 29"/>
                <a:gd name="T35" fmla="*/ 17 h 31"/>
                <a:gd name="T36" fmla="*/ 2 w 29"/>
                <a:gd name="T37" fmla="*/ 15 h 31"/>
                <a:gd name="T38" fmla="*/ 2 w 29"/>
                <a:gd name="T39" fmla="*/ 15 h 31"/>
                <a:gd name="T40" fmla="*/ 2 w 29"/>
                <a:gd name="T41" fmla="*/ 13 h 31"/>
                <a:gd name="T42" fmla="*/ 4 w 29"/>
                <a:gd name="T43" fmla="*/ 11 h 31"/>
                <a:gd name="T44" fmla="*/ 4 w 29"/>
                <a:gd name="T45" fmla="*/ 9 h 31"/>
                <a:gd name="T46" fmla="*/ 6 w 29"/>
                <a:gd name="T47" fmla="*/ 9 h 31"/>
                <a:gd name="T48" fmla="*/ 6 w 29"/>
                <a:gd name="T49" fmla="*/ 8 h 31"/>
                <a:gd name="T50" fmla="*/ 8 w 29"/>
                <a:gd name="T51" fmla="*/ 6 h 31"/>
                <a:gd name="T52" fmla="*/ 10 w 29"/>
                <a:gd name="T53" fmla="*/ 4 h 31"/>
                <a:gd name="T54" fmla="*/ 12 w 29"/>
                <a:gd name="T55" fmla="*/ 2 h 31"/>
                <a:gd name="T56" fmla="*/ 14 w 29"/>
                <a:gd name="T57" fmla="*/ 2 h 31"/>
                <a:gd name="T58" fmla="*/ 16 w 29"/>
                <a:gd name="T59" fmla="*/ 2 h 31"/>
                <a:gd name="T60" fmla="*/ 18 w 29"/>
                <a:gd name="T61" fmla="*/ 0 h 31"/>
                <a:gd name="T62" fmla="*/ 20 w 29"/>
                <a:gd name="T63" fmla="*/ 0 h 31"/>
                <a:gd name="T64" fmla="*/ 21 w 29"/>
                <a:gd name="T65" fmla="*/ 2 h 31"/>
                <a:gd name="T66" fmla="*/ 23 w 29"/>
                <a:gd name="T67" fmla="*/ 2 h 31"/>
                <a:gd name="T68" fmla="*/ 23 w 29"/>
                <a:gd name="T69" fmla="*/ 2 h 31"/>
                <a:gd name="T70" fmla="*/ 25 w 29"/>
                <a:gd name="T71" fmla="*/ 4 h 31"/>
                <a:gd name="T72" fmla="*/ 25 w 29"/>
                <a:gd name="T73" fmla="*/ 4 h 31"/>
                <a:gd name="T74" fmla="*/ 25 w 29"/>
                <a:gd name="T75" fmla="*/ 6 h 31"/>
                <a:gd name="T76" fmla="*/ 27 w 29"/>
                <a:gd name="T77" fmla="*/ 6 h 31"/>
                <a:gd name="T78" fmla="*/ 27 w 29"/>
                <a:gd name="T79" fmla="*/ 8 h 31"/>
                <a:gd name="T80" fmla="*/ 27 w 29"/>
                <a:gd name="T81" fmla="*/ 8 h 31"/>
                <a:gd name="T82" fmla="*/ 27 w 29"/>
                <a:gd name="T83" fmla="*/ 9 h 31"/>
                <a:gd name="T84" fmla="*/ 27 w 29"/>
                <a:gd name="T85" fmla="*/ 11 h 31"/>
                <a:gd name="T86" fmla="*/ 29 w 29"/>
                <a:gd name="T87" fmla="*/ 13 h 31"/>
                <a:gd name="T88" fmla="*/ 27 w 29"/>
                <a:gd name="T89" fmla="*/ 15 h 31"/>
                <a:gd name="T90" fmla="*/ 27 w 29"/>
                <a:gd name="T91" fmla="*/ 17 h 31"/>
                <a:gd name="T92" fmla="*/ 27 w 29"/>
                <a:gd name="T93" fmla="*/ 19 h 31"/>
                <a:gd name="T94" fmla="*/ 25 w 29"/>
                <a:gd name="T95" fmla="*/ 21 h 31"/>
                <a:gd name="T96" fmla="*/ 23 w 29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1" name="Freeform 299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3 h 31"/>
                <a:gd name="T26" fmla="*/ 0 w 29"/>
                <a:gd name="T27" fmla="*/ 21 h 31"/>
                <a:gd name="T28" fmla="*/ 0 w 29"/>
                <a:gd name="T29" fmla="*/ 19 h 31"/>
                <a:gd name="T30" fmla="*/ 0 w 29"/>
                <a:gd name="T31" fmla="*/ 17 h 31"/>
                <a:gd name="T32" fmla="*/ 2 w 29"/>
                <a:gd name="T33" fmla="*/ 15 h 31"/>
                <a:gd name="T34" fmla="*/ 2 w 29"/>
                <a:gd name="T35" fmla="*/ 13 h 31"/>
                <a:gd name="T36" fmla="*/ 4 w 29"/>
                <a:gd name="T37" fmla="*/ 11 h 31"/>
                <a:gd name="T38" fmla="*/ 4 w 29"/>
                <a:gd name="T39" fmla="*/ 9 h 31"/>
                <a:gd name="T40" fmla="*/ 6 w 29"/>
                <a:gd name="T41" fmla="*/ 9 h 31"/>
                <a:gd name="T42" fmla="*/ 6 w 29"/>
                <a:gd name="T43" fmla="*/ 8 h 31"/>
                <a:gd name="T44" fmla="*/ 8 w 29"/>
                <a:gd name="T45" fmla="*/ 6 h 31"/>
                <a:gd name="T46" fmla="*/ 10 w 29"/>
                <a:gd name="T47" fmla="*/ 4 h 31"/>
                <a:gd name="T48" fmla="*/ 12 w 29"/>
                <a:gd name="T49" fmla="*/ 2 h 31"/>
                <a:gd name="T50" fmla="*/ 14 w 29"/>
                <a:gd name="T51" fmla="*/ 2 h 31"/>
                <a:gd name="T52" fmla="*/ 16 w 29"/>
                <a:gd name="T53" fmla="*/ 2 h 31"/>
                <a:gd name="T54" fmla="*/ 18 w 29"/>
                <a:gd name="T55" fmla="*/ 0 h 31"/>
                <a:gd name="T56" fmla="*/ 20 w 29"/>
                <a:gd name="T57" fmla="*/ 0 h 31"/>
                <a:gd name="T58" fmla="*/ 21 w 29"/>
                <a:gd name="T59" fmla="*/ 2 h 31"/>
                <a:gd name="T60" fmla="*/ 23 w 29"/>
                <a:gd name="T61" fmla="*/ 2 h 31"/>
                <a:gd name="T62" fmla="*/ 25 w 29"/>
                <a:gd name="T63" fmla="*/ 4 h 31"/>
                <a:gd name="T64" fmla="*/ 25 w 29"/>
                <a:gd name="T65" fmla="*/ 6 h 31"/>
                <a:gd name="T66" fmla="*/ 27 w 29"/>
                <a:gd name="T67" fmla="*/ 6 h 31"/>
                <a:gd name="T68" fmla="*/ 27 w 29"/>
                <a:gd name="T69" fmla="*/ 8 h 31"/>
                <a:gd name="T70" fmla="*/ 27 w 29"/>
                <a:gd name="T71" fmla="*/ 9 h 31"/>
                <a:gd name="T72" fmla="*/ 27 w 29"/>
                <a:gd name="T73" fmla="*/ 11 h 31"/>
                <a:gd name="T74" fmla="*/ 29 w 29"/>
                <a:gd name="T75" fmla="*/ 13 h 31"/>
                <a:gd name="T76" fmla="*/ 27 w 29"/>
                <a:gd name="T77" fmla="*/ 15 h 31"/>
                <a:gd name="T78" fmla="*/ 27 w 29"/>
                <a:gd name="T79" fmla="*/ 17 h 31"/>
                <a:gd name="T80" fmla="*/ 27 w 29"/>
                <a:gd name="T81" fmla="*/ 19 h 31"/>
                <a:gd name="T82" fmla="*/ 25 w 29"/>
                <a:gd name="T83" fmla="*/ 21 h 31"/>
                <a:gd name="T84" fmla="*/ 23 w 29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2" name="Freeform 300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8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3 h 25"/>
                <a:gd name="T70" fmla="*/ 9 w 23"/>
                <a:gd name="T71" fmla="*/ 25 h 25"/>
                <a:gd name="T72" fmla="*/ 8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3" name="Freeform 301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9 w 23"/>
                <a:gd name="T53" fmla="*/ 21 h 25"/>
                <a:gd name="T54" fmla="*/ 17 w 23"/>
                <a:gd name="T55" fmla="*/ 21 h 25"/>
                <a:gd name="T56" fmla="*/ 15 w 23"/>
                <a:gd name="T57" fmla="*/ 23 h 25"/>
                <a:gd name="T58" fmla="*/ 13 w 23"/>
                <a:gd name="T59" fmla="*/ 23 h 25"/>
                <a:gd name="T60" fmla="*/ 11 w 23"/>
                <a:gd name="T61" fmla="*/ 23 h 25"/>
                <a:gd name="T62" fmla="*/ 9 w 23"/>
                <a:gd name="T63" fmla="*/ 25 h 25"/>
                <a:gd name="T64" fmla="*/ 8 w 23"/>
                <a:gd name="T65" fmla="*/ 25 h 25"/>
                <a:gd name="T66" fmla="*/ 8 w 23"/>
                <a:gd name="T67" fmla="*/ 23 h 25"/>
                <a:gd name="T68" fmla="*/ 6 w 23"/>
                <a:gd name="T69" fmla="*/ 23 h 25"/>
                <a:gd name="T70" fmla="*/ 4 w 23"/>
                <a:gd name="T71" fmla="*/ 21 h 25"/>
                <a:gd name="T72" fmla="*/ 2 w 23"/>
                <a:gd name="T73" fmla="*/ 19 h 25"/>
                <a:gd name="T74" fmla="*/ 2 w 23"/>
                <a:gd name="T75" fmla="*/ 17 h 25"/>
                <a:gd name="T76" fmla="*/ 0 w 23"/>
                <a:gd name="T77" fmla="*/ 15 h 25"/>
                <a:gd name="T78" fmla="*/ 0 w 23"/>
                <a:gd name="T79" fmla="*/ 13 h 25"/>
                <a:gd name="T80" fmla="*/ 2 w 23"/>
                <a:gd name="T81" fmla="*/ 11 h 25"/>
                <a:gd name="T82" fmla="*/ 2 w 23"/>
                <a:gd name="T8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4" name="Freeform 302"/>
            <p:cNvSpPr>
              <a:spLocks/>
            </p:cNvSpPr>
            <p:nvPr/>
          </p:nvSpPr>
          <p:spPr bwMode="auto">
            <a:xfrm>
              <a:off x="3568" y="2671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19 h 21"/>
                <a:gd name="T6" fmla="*/ 23 w 27"/>
                <a:gd name="T7" fmla="*/ 18 h 21"/>
                <a:gd name="T8" fmla="*/ 21 w 27"/>
                <a:gd name="T9" fmla="*/ 18 h 21"/>
                <a:gd name="T10" fmla="*/ 20 w 27"/>
                <a:gd name="T11" fmla="*/ 16 h 21"/>
                <a:gd name="T12" fmla="*/ 18 w 27"/>
                <a:gd name="T13" fmla="*/ 14 h 21"/>
                <a:gd name="T14" fmla="*/ 16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8 w 27"/>
                <a:gd name="T25" fmla="*/ 6 h 21"/>
                <a:gd name="T26" fmla="*/ 6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19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5" name="Freeform 303"/>
            <p:cNvSpPr>
              <a:spLocks/>
            </p:cNvSpPr>
            <p:nvPr/>
          </p:nvSpPr>
          <p:spPr bwMode="auto">
            <a:xfrm>
              <a:off x="3578" y="267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3 w 17"/>
                <a:gd name="T5" fmla="*/ 12 h 16"/>
                <a:gd name="T6" fmla="*/ 11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4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6" name="Freeform 304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1 w 26"/>
                <a:gd name="T21" fmla="*/ 27 h 31"/>
                <a:gd name="T22" fmla="*/ 0 w 26"/>
                <a:gd name="T23" fmla="*/ 25 h 31"/>
                <a:gd name="T24" fmla="*/ 0 w 26"/>
                <a:gd name="T25" fmla="*/ 25 h 31"/>
                <a:gd name="T26" fmla="*/ 0 w 26"/>
                <a:gd name="T27" fmla="*/ 23 h 31"/>
                <a:gd name="T28" fmla="*/ 0 w 26"/>
                <a:gd name="T29" fmla="*/ 21 h 31"/>
                <a:gd name="T30" fmla="*/ 0 w 26"/>
                <a:gd name="T31" fmla="*/ 21 h 31"/>
                <a:gd name="T32" fmla="*/ 0 w 26"/>
                <a:gd name="T33" fmla="*/ 19 h 31"/>
                <a:gd name="T34" fmla="*/ 0 w 26"/>
                <a:gd name="T35" fmla="*/ 17 h 31"/>
                <a:gd name="T36" fmla="*/ 0 w 26"/>
                <a:gd name="T37" fmla="*/ 15 h 31"/>
                <a:gd name="T38" fmla="*/ 0 w 26"/>
                <a:gd name="T39" fmla="*/ 15 h 31"/>
                <a:gd name="T40" fmla="*/ 0 w 26"/>
                <a:gd name="T41" fmla="*/ 13 h 31"/>
                <a:gd name="T42" fmla="*/ 1 w 26"/>
                <a:gd name="T43" fmla="*/ 11 h 31"/>
                <a:gd name="T44" fmla="*/ 1 w 26"/>
                <a:gd name="T45" fmla="*/ 9 h 31"/>
                <a:gd name="T46" fmla="*/ 3 w 26"/>
                <a:gd name="T47" fmla="*/ 9 h 31"/>
                <a:gd name="T48" fmla="*/ 3 w 26"/>
                <a:gd name="T49" fmla="*/ 8 h 31"/>
                <a:gd name="T50" fmla="*/ 5 w 26"/>
                <a:gd name="T51" fmla="*/ 6 h 31"/>
                <a:gd name="T52" fmla="*/ 7 w 26"/>
                <a:gd name="T53" fmla="*/ 4 h 31"/>
                <a:gd name="T54" fmla="*/ 9 w 26"/>
                <a:gd name="T55" fmla="*/ 2 h 31"/>
                <a:gd name="T56" fmla="*/ 11 w 26"/>
                <a:gd name="T57" fmla="*/ 2 h 31"/>
                <a:gd name="T58" fmla="*/ 13 w 26"/>
                <a:gd name="T59" fmla="*/ 2 h 31"/>
                <a:gd name="T60" fmla="*/ 17 w 26"/>
                <a:gd name="T61" fmla="*/ 0 h 31"/>
                <a:gd name="T62" fmla="*/ 17 w 26"/>
                <a:gd name="T63" fmla="*/ 0 h 31"/>
                <a:gd name="T64" fmla="*/ 19 w 26"/>
                <a:gd name="T65" fmla="*/ 2 h 31"/>
                <a:gd name="T66" fmla="*/ 21 w 26"/>
                <a:gd name="T67" fmla="*/ 2 h 31"/>
                <a:gd name="T68" fmla="*/ 21 w 26"/>
                <a:gd name="T69" fmla="*/ 2 h 31"/>
                <a:gd name="T70" fmla="*/ 23 w 26"/>
                <a:gd name="T71" fmla="*/ 4 h 31"/>
                <a:gd name="T72" fmla="*/ 23 w 26"/>
                <a:gd name="T73" fmla="*/ 4 h 31"/>
                <a:gd name="T74" fmla="*/ 24 w 26"/>
                <a:gd name="T75" fmla="*/ 6 h 31"/>
                <a:gd name="T76" fmla="*/ 24 w 26"/>
                <a:gd name="T77" fmla="*/ 6 h 31"/>
                <a:gd name="T78" fmla="*/ 24 w 26"/>
                <a:gd name="T79" fmla="*/ 8 h 31"/>
                <a:gd name="T80" fmla="*/ 24 w 26"/>
                <a:gd name="T81" fmla="*/ 8 h 31"/>
                <a:gd name="T82" fmla="*/ 26 w 26"/>
                <a:gd name="T83" fmla="*/ 9 h 31"/>
                <a:gd name="T84" fmla="*/ 26 w 26"/>
                <a:gd name="T85" fmla="*/ 11 h 31"/>
                <a:gd name="T86" fmla="*/ 26 w 26"/>
                <a:gd name="T87" fmla="*/ 13 h 31"/>
                <a:gd name="T88" fmla="*/ 26 w 26"/>
                <a:gd name="T89" fmla="*/ 15 h 31"/>
                <a:gd name="T90" fmla="*/ 24 w 26"/>
                <a:gd name="T91" fmla="*/ 17 h 31"/>
                <a:gd name="T92" fmla="*/ 24 w 26"/>
                <a:gd name="T93" fmla="*/ 19 h 31"/>
                <a:gd name="T94" fmla="*/ 23 w 26"/>
                <a:gd name="T95" fmla="*/ 21 h 31"/>
                <a:gd name="T96" fmla="*/ 23 w 26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7" name="Freeform 305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0 w 26"/>
                <a:gd name="T21" fmla="*/ 25 h 31"/>
                <a:gd name="T22" fmla="*/ 0 w 26"/>
                <a:gd name="T23" fmla="*/ 23 h 31"/>
                <a:gd name="T24" fmla="*/ 0 w 26"/>
                <a:gd name="T25" fmla="*/ 21 h 31"/>
                <a:gd name="T26" fmla="*/ 0 w 26"/>
                <a:gd name="T27" fmla="*/ 19 h 31"/>
                <a:gd name="T28" fmla="*/ 0 w 26"/>
                <a:gd name="T29" fmla="*/ 17 h 31"/>
                <a:gd name="T30" fmla="*/ 0 w 26"/>
                <a:gd name="T31" fmla="*/ 15 h 31"/>
                <a:gd name="T32" fmla="*/ 0 w 26"/>
                <a:gd name="T33" fmla="*/ 13 h 31"/>
                <a:gd name="T34" fmla="*/ 1 w 26"/>
                <a:gd name="T35" fmla="*/ 11 h 31"/>
                <a:gd name="T36" fmla="*/ 1 w 26"/>
                <a:gd name="T37" fmla="*/ 9 h 31"/>
                <a:gd name="T38" fmla="*/ 3 w 26"/>
                <a:gd name="T39" fmla="*/ 9 h 31"/>
                <a:gd name="T40" fmla="*/ 3 w 26"/>
                <a:gd name="T41" fmla="*/ 8 h 31"/>
                <a:gd name="T42" fmla="*/ 5 w 26"/>
                <a:gd name="T43" fmla="*/ 6 h 31"/>
                <a:gd name="T44" fmla="*/ 7 w 26"/>
                <a:gd name="T45" fmla="*/ 4 h 31"/>
                <a:gd name="T46" fmla="*/ 9 w 26"/>
                <a:gd name="T47" fmla="*/ 2 h 31"/>
                <a:gd name="T48" fmla="*/ 11 w 26"/>
                <a:gd name="T49" fmla="*/ 2 h 31"/>
                <a:gd name="T50" fmla="*/ 13 w 26"/>
                <a:gd name="T51" fmla="*/ 2 h 31"/>
                <a:gd name="T52" fmla="*/ 17 w 26"/>
                <a:gd name="T53" fmla="*/ 0 h 31"/>
                <a:gd name="T54" fmla="*/ 19 w 26"/>
                <a:gd name="T55" fmla="*/ 2 h 31"/>
                <a:gd name="T56" fmla="*/ 21 w 26"/>
                <a:gd name="T57" fmla="*/ 2 h 31"/>
                <a:gd name="T58" fmla="*/ 23 w 26"/>
                <a:gd name="T59" fmla="*/ 4 h 31"/>
                <a:gd name="T60" fmla="*/ 24 w 26"/>
                <a:gd name="T61" fmla="*/ 6 h 31"/>
                <a:gd name="T62" fmla="*/ 24 w 26"/>
                <a:gd name="T63" fmla="*/ 8 h 31"/>
                <a:gd name="T64" fmla="*/ 26 w 26"/>
                <a:gd name="T65" fmla="*/ 9 h 31"/>
                <a:gd name="T66" fmla="*/ 26 w 26"/>
                <a:gd name="T67" fmla="*/ 11 h 31"/>
                <a:gd name="T68" fmla="*/ 26 w 26"/>
                <a:gd name="T69" fmla="*/ 13 h 31"/>
                <a:gd name="T70" fmla="*/ 26 w 26"/>
                <a:gd name="T71" fmla="*/ 15 h 31"/>
                <a:gd name="T72" fmla="*/ 24 w 26"/>
                <a:gd name="T73" fmla="*/ 17 h 31"/>
                <a:gd name="T74" fmla="*/ 24 w 26"/>
                <a:gd name="T75" fmla="*/ 19 h 31"/>
                <a:gd name="T76" fmla="*/ 23 w 26"/>
                <a:gd name="T77" fmla="*/ 21 h 31"/>
                <a:gd name="T78" fmla="*/ 23 w 26"/>
                <a:gd name="T79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8" name="Freeform 306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0 h 25"/>
                <a:gd name="T16" fmla="*/ 12 w 21"/>
                <a:gd name="T17" fmla="*/ 0 h 25"/>
                <a:gd name="T18" fmla="*/ 12 w 21"/>
                <a:gd name="T19" fmla="*/ 0 h 25"/>
                <a:gd name="T20" fmla="*/ 14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7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4 w 21"/>
                <a:gd name="T65" fmla="*/ 23 h 25"/>
                <a:gd name="T66" fmla="*/ 12 w 21"/>
                <a:gd name="T67" fmla="*/ 23 h 25"/>
                <a:gd name="T68" fmla="*/ 10 w 21"/>
                <a:gd name="T69" fmla="*/ 23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3 h 25"/>
                <a:gd name="T76" fmla="*/ 4 w 21"/>
                <a:gd name="T77" fmla="*/ 23 h 25"/>
                <a:gd name="T78" fmla="*/ 4 w 21"/>
                <a:gd name="T79" fmla="*/ 23 h 25"/>
                <a:gd name="T80" fmla="*/ 2 w 21"/>
                <a:gd name="T81" fmla="*/ 21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9" name="Freeform 307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6 w 21"/>
                <a:gd name="T9" fmla="*/ 2 h 25"/>
                <a:gd name="T10" fmla="*/ 8 w 21"/>
                <a:gd name="T11" fmla="*/ 2 h 25"/>
                <a:gd name="T12" fmla="*/ 10 w 21"/>
                <a:gd name="T13" fmla="*/ 0 h 25"/>
                <a:gd name="T14" fmla="*/ 12 w 21"/>
                <a:gd name="T15" fmla="*/ 0 h 25"/>
                <a:gd name="T16" fmla="*/ 14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4 w 21"/>
                <a:gd name="T51" fmla="*/ 23 h 25"/>
                <a:gd name="T52" fmla="*/ 12 w 21"/>
                <a:gd name="T53" fmla="*/ 23 h 25"/>
                <a:gd name="T54" fmla="*/ 10 w 21"/>
                <a:gd name="T55" fmla="*/ 23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3 h 25"/>
                <a:gd name="T62" fmla="*/ 4 w 21"/>
                <a:gd name="T63" fmla="*/ 23 h 25"/>
                <a:gd name="T64" fmla="*/ 2 w 21"/>
                <a:gd name="T65" fmla="*/ 21 h 25"/>
                <a:gd name="T66" fmla="*/ 0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0" name="Freeform 308"/>
            <p:cNvSpPr>
              <a:spLocks/>
            </p:cNvSpPr>
            <p:nvPr/>
          </p:nvSpPr>
          <p:spPr bwMode="auto">
            <a:xfrm>
              <a:off x="3588" y="2648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19 h 21"/>
                <a:gd name="T4" fmla="*/ 23 w 26"/>
                <a:gd name="T5" fmla="*/ 19 h 21"/>
                <a:gd name="T6" fmla="*/ 21 w 26"/>
                <a:gd name="T7" fmla="*/ 18 h 21"/>
                <a:gd name="T8" fmla="*/ 19 w 26"/>
                <a:gd name="T9" fmla="*/ 16 h 21"/>
                <a:gd name="T10" fmla="*/ 17 w 26"/>
                <a:gd name="T11" fmla="*/ 16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10 h 21"/>
                <a:gd name="T20" fmla="*/ 9 w 26"/>
                <a:gd name="T21" fmla="*/ 8 h 21"/>
                <a:gd name="T22" fmla="*/ 7 w 26"/>
                <a:gd name="T23" fmla="*/ 6 h 21"/>
                <a:gd name="T24" fmla="*/ 5 w 26"/>
                <a:gd name="T25" fmla="*/ 6 h 21"/>
                <a:gd name="T26" fmla="*/ 3 w 26"/>
                <a:gd name="T27" fmla="*/ 4 h 21"/>
                <a:gd name="T28" fmla="*/ 1 w 26"/>
                <a:gd name="T29" fmla="*/ 2 h 21"/>
                <a:gd name="T30" fmla="*/ 0 w 26"/>
                <a:gd name="T31" fmla="*/ 2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1" name="Freeform 309"/>
            <p:cNvSpPr>
              <a:spLocks/>
            </p:cNvSpPr>
            <p:nvPr/>
          </p:nvSpPr>
          <p:spPr bwMode="auto">
            <a:xfrm>
              <a:off x="3597" y="2648"/>
              <a:ext cx="17" cy="14"/>
            </a:xfrm>
            <a:custGeom>
              <a:avLst/>
              <a:gdLst>
                <a:gd name="T0" fmla="*/ 17 w 17"/>
                <a:gd name="T1" fmla="*/ 14 h 14"/>
                <a:gd name="T2" fmla="*/ 14 w 17"/>
                <a:gd name="T3" fmla="*/ 12 h 14"/>
                <a:gd name="T4" fmla="*/ 12 w 17"/>
                <a:gd name="T5" fmla="*/ 10 h 14"/>
                <a:gd name="T6" fmla="*/ 10 w 17"/>
                <a:gd name="T7" fmla="*/ 8 h 14"/>
                <a:gd name="T8" fmla="*/ 8 w 17"/>
                <a:gd name="T9" fmla="*/ 8 h 14"/>
                <a:gd name="T10" fmla="*/ 6 w 17"/>
                <a:gd name="T11" fmla="*/ 6 h 14"/>
                <a:gd name="T12" fmla="*/ 4 w 17"/>
                <a:gd name="T13" fmla="*/ 4 h 14"/>
                <a:gd name="T14" fmla="*/ 2 w 17"/>
                <a:gd name="T15" fmla="*/ 2 h 14"/>
                <a:gd name="T16" fmla="*/ 0 w 17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4">
                  <a:moveTo>
                    <a:pt x="17" y="14"/>
                  </a:move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2" name="Freeform 310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2 w 27"/>
                <a:gd name="T37" fmla="*/ 15 h 31"/>
                <a:gd name="T38" fmla="*/ 2 w 27"/>
                <a:gd name="T39" fmla="*/ 13 h 31"/>
                <a:gd name="T40" fmla="*/ 2 w 27"/>
                <a:gd name="T41" fmla="*/ 13 h 31"/>
                <a:gd name="T42" fmla="*/ 2 w 27"/>
                <a:gd name="T43" fmla="*/ 11 h 31"/>
                <a:gd name="T44" fmla="*/ 4 w 27"/>
                <a:gd name="T45" fmla="*/ 9 h 31"/>
                <a:gd name="T46" fmla="*/ 4 w 27"/>
                <a:gd name="T47" fmla="*/ 8 h 31"/>
                <a:gd name="T48" fmla="*/ 6 w 27"/>
                <a:gd name="T49" fmla="*/ 6 h 31"/>
                <a:gd name="T50" fmla="*/ 7 w 27"/>
                <a:gd name="T51" fmla="*/ 6 h 31"/>
                <a:gd name="T52" fmla="*/ 9 w 27"/>
                <a:gd name="T53" fmla="*/ 4 h 31"/>
                <a:gd name="T54" fmla="*/ 11 w 27"/>
                <a:gd name="T55" fmla="*/ 2 h 31"/>
                <a:gd name="T56" fmla="*/ 13 w 27"/>
                <a:gd name="T57" fmla="*/ 2 h 31"/>
                <a:gd name="T58" fmla="*/ 15 w 27"/>
                <a:gd name="T59" fmla="*/ 0 h 31"/>
                <a:gd name="T60" fmla="*/ 17 w 27"/>
                <a:gd name="T61" fmla="*/ 0 h 31"/>
                <a:gd name="T62" fmla="*/ 19 w 27"/>
                <a:gd name="T63" fmla="*/ 0 h 31"/>
                <a:gd name="T64" fmla="*/ 21 w 27"/>
                <a:gd name="T65" fmla="*/ 0 h 31"/>
                <a:gd name="T66" fmla="*/ 21 w 27"/>
                <a:gd name="T67" fmla="*/ 2 h 31"/>
                <a:gd name="T68" fmla="*/ 23 w 27"/>
                <a:gd name="T69" fmla="*/ 2 h 31"/>
                <a:gd name="T70" fmla="*/ 23 w 27"/>
                <a:gd name="T71" fmla="*/ 2 h 31"/>
                <a:gd name="T72" fmla="*/ 25 w 27"/>
                <a:gd name="T73" fmla="*/ 4 h 31"/>
                <a:gd name="T74" fmla="*/ 25 w 27"/>
                <a:gd name="T75" fmla="*/ 4 h 31"/>
                <a:gd name="T76" fmla="*/ 27 w 27"/>
                <a:gd name="T77" fmla="*/ 6 h 31"/>
                <a:gd name="T78" fmla="*/ 27 w 27"/>
                <a:gd name="T79" fmla="*/ 6 h 31"/>
                <a:gd name="T80" fmla="*/ 27 w 27"/>
                <a:gd name="T81" fmla="*/ 8 h 31"/>
                <a:gd name="T82" fmla="*/ 27 w 27"/>
                <a:gd name="T83" fmla="*/ 9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7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3" name="Freeform 311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7 h 31"/>
                <a:gd name="T34" fmla="*/ 2 w 27"/>
                <a:gd name="T35" fmla="*/ 15 h 31"/>
                <a:gd name="T36" fmla="*/ 2 w 27"/>
                <a:gd name="T37" fmla="*/ 13 h 31"/>
                <a:gd name="T38" fmla="*/ 2 w 27"/>
                <a:gd name="T39" fmla="*/ 11 h 31"/>
                <a:gd name="T40" fmla="*/ 4 w 27"/>
                <a:gd name="T41" fmla="*/ 9 h 31"/>
                <a:gd name="T42" fmla="*/ 4 w 27"/>
                <a:gd name="T43" fmla="*/ 8 h 31"/>
                <a:gd name="T44" fmla="*/ 6 w 27"/>
                <a:gd name="T45" fmla="*/ 6 h 31"/>
                <a:gd name="T46" fmla="*/ 7 w 27"/>
                <a:gd name="T47" fmla="*/ 6 h 31"/>
                <a:gd name="T48" fmla="*/ 9 w 27"/>
                <a:gd name="T49" fmla="*/ 4 h 31"/>
                <a:gd name="T50" fmla="*/ 11 w 27"/>
                <a:gd name="T51" fmla="*/ 2 h 31"/>
                <a:gd name="T52" fmla="*/ 13 w 27"/>
                <a:gd name="T53" fmla="*/ 2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0 h 31"/>
                <a:gd name="T62" fmla="*/ 21 w 27"/>
                <a:gd name="T63" fmla="*/ 2 h 31"/>
                <a:gd name="T64" fmla="*/ 23 w 27"/>
                <a:gd name="T65" fmla="*/ 2 h 31"/>
                <a:gd name="T66" fmla="*/ 25 w 27"/>
                <a:gd name="T67" fmla="*/ 4 h 31"/>
                <a:gd name="T68" fmla="*/ 27 w 27"/>
                <a:gd name="T69" fmla="*/ 6 h 31"/>
                <a:gd name="T70" fmla="*/ 27 w 27"/>
                <a:gd name="T71" fmla="*/ 8 h 31"/>
                <a:gd name="T72" fmla="*/ 27 w 27"/>
                <a:gd name="T73" fmla="*/ 9 h 31"/>
                <a:gd name="T74" fmla="*/ 27 w 27"/>
                <a:gd name="T75" fmla="*/ 11 h 31"/>
                <a:gd name="T76" fmla="*/ 27 w 27"/>
                <a:gd name="T77" fmla="*/ 13 h 31"/>
                <a:gd name="T78" fmla="*/ 27 w 27"/>
                <a:gd name="T79" fmla="*/ 15 h 31"/>
                <a:gd name="T80" fmla="*/ 27 w 27"/>
                <a:gd name="T81" fmla="*/ 17 h 31"/>
                <a:gd name="T82" fmla="*/ 27 w 27"/>
                <a:gd name="T83" fmla="*/ 19 h 31"/>
                <a:gd name="T84" fmla="*/ 25 w 27"/>
                <a:gd name="T85" fmla="*/ 21 h 31"/>
                <a:gd name="T86" fmla="*/ 23 w 27"/>
                <a:gd name="T8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4" name="Freeform 312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18 w 23"/>
                <a:gd name="T25" fmla="*/ 0 h 23"/>
                <a:gd name="T26" fmla="*/ 20 w 23"/>
                <a:gd name="T27" fmla="*/ 2 h 23"/>
                <a:gd name="T28" fmla="*/ 21 w 23"/>
                <a:gd name="T29" fmla="*/ 2 h 23"/>
                <a:gd name="T30" fmla="*/ 21 w 23"/>
                <a:gd name="T31" fmla="*/ 4 h 23"/>
                <a:gd name="T32" fmla="*/ 23 w 23"/>
                <a:gd name="T33" fmla="*/ 4 h 23"/>
                <a:gd name="T34" fmla="*/ 23 w 23"/>
                <a:gd name="T35" fmla="*/ 6 h 23"/>
                <a:gd name="T36" fmla="*/ 23 w 23"/>
                <a:gd name="T37" fmla="*/ 8 h 23"/>
                <a:gd name="T38" fmla="*/ 23 w 23"/>
                <a:gd name="T39" fmla="*/ 8 h 23"/>
                <a:gd name="T40" fmla="*/ 23 w 23"/>
                <a:gd name="T41" fmla="*/ 9 h 23"/>
                <a:gd name="T42" fmla="*/ 23 w 23"/>
                <a:gd name="T43" fmla="*/ 9 h 23"/>
                <a:gd name="T44" fmla="*/ 23 w 23"/>
                <a:gd name="T45" fmla="*/ 11 h 23"/>
                <a:gd name="T46" fmla="*/ 23 w 23"/>
                <a:gd name="T47" fmla="*/ 13 h 23"/>
                <a:gd name="T48" fmla="*/ 23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20 w 23"/>
                <a:gd name="T55" fmla="*/ 17 h 23"/>
                <a:gd name="T56" fmla="*/ 20 w 23"/>
                <a:gd name="T57" fmla="*/ 19 h 23"/>
                <a:gd name="T58" fmla="*/ 18 w 23"/>
                <a:gd name="T59" fmla="*/ 21 h 23"/>
                <a:gd name="T60" fmla="*/ 18 w 23"/>
                <a:gd name="T61" fmla="*/ 21 h 23"/>
                <a:gd name="T62" fmla="*/ 16 w 23"/>
                <a:gd name="T63" fmla="*/ 21 h 23"/>
                <a:gd name="T64" fmla="*/ 16 w 23"/>
                <a:gd name="T65" fmla="*/ 23 h 23"/>
                <a:gd name="T66" fmla="*/ 14 w 23"/>
                <a:gd name="T67" fmla="*/ 23 h 23"/>
                <a:gd name="T68" fmla="*/ 12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8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2 w 23"/>
                <a:gd name="T87" fmla="*/ 17 h 23"/>
                <a:gd name="T88" fmla="*/ 0 w 23"/>
                <a:gd name="T89" fmla="*/ 15 h 23"/>
                <a:gd name="T90" fmla="*/ 0 w 23"/>
                <a:gd name="T91" fmla="*/ 15 h 23"/>
                <a:gd name="T92" fmla="*/ 0 w 23"/>
                <a:gd name="T93" fmla="*/ 13 h 23"/>
                <a:gd name="T94" fmla="*/ 0 w 23"/>
                <a:gd name="T95" fmla="*/ 11 h 23"/>
                <a:gd name="T96" fmla="*/ 2 w 23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5" name="Freeform 313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20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4 h 23"/>
                <a:gd name="T32" fmla="*/ 23 w 23"/>
                <a:gd name="T33" fmla="*/ 6 h 23"/>
                <a:gd name="T34" fmla="*/ 23 w 23"/>
                <a:gd name="T35" fmla="*/ 8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5 h 23"/>
                <a:gd name="T44" fmla="*/ 21 w 23"/>
                <a:gd name="T45" fmla="*/ 17 h 23"/>
                <a:gd name="T46" fmla="*/ 20 w 23"/>
                <a:gd name="T47" fmla="*/ 17 h 23"/>
                <a:gd name="T48" fmla="*/ 20 w 23"/>
                <a:gd name="T49" fmla="*/ 19 h 23"/>
                <a:gd name="T50" fmla="*/ 18 w 23"/>
                <a:gd name="T51" fmla="*/ 21 h 23"/>
                <a:gd name="T52" fmla="*/ 16 w 23"/>
                <a:gd name="T53" fmla="*/ 21 h 23"/>
                <a:gd name="T54" fmla="*/ 16 w 23"/>
                <a:gd name="T55" fmla="*/ 23 h 23"/>
                <a:gd name="T56" fmla="*/ 14 w 23"/>
                <a:gd name="T57" fmla="*/ 23 h 23"/>
                <a:gd name="T58" fmla="*/ 12 w 23"/>
                <a:gd name="T59" fmla="*/ 23 h 23"/>
                <a:gd name="T60" fmla="*/ 10 w 23"/>
                <a:gd name="T61" fmla="*/ 23 h 23"/>
                <a:gd name="T62" fmla="*/ 8 w 23"/>
                <a:gd name="T63" fmla="*/ 23 h 23"/>
                <a:gd name="T64" fmla="*/ 6 w 23"/>
                <a:gd name="T65" fmla="*/ 23 h 23"/>
                <a:gd name="T66" fmla="*/ 4 w 23"/>
                <a:gd name="T67" fmla="*/ 21 h 23"/>
                <a:gd name="T68" fmla="*/ 2 w 23"/>
                <a:gd name="T69" fmla="*/ 19 h 23"/>
                <a:gd name="T70" fmla="*/ 2 w 23"/>
                <a:gd name="T71" fmla="*/ 17 h 23"/>
                <a:gd name="T72" fmla="*/ 0 w 23"/>
                <a:gd name="T73" fmla="*/ 15 h 23"/>
                <a:gd name="T74" fmla="*/ 0 w 23"/>
                <a:gd name="T75" fmla="*/ 13 h 23"/>
                <a:gd name="T76" fmla="*/ 0 w 23"/>
                <a:gd name="T77" fmla="*/ 11 h 23"/>
                <a:gd name="T78" fmla="*/ 2 w 23"/>
                <a:gd name="T79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6" name="Freeform 314"/>
            <p:cNvSpPr>
              <a:spLocks/>
            </p:cNvSpPr>
            <p:nvPr/>
          </p:nvSpPr>
          <p:spPr bwMode="auto">
            <a:xfrm>
              <a:off x="3605" y="2623"/>
              <a:ext cx="27" cy="23"/>
            </a:xfrm>
            <a:custGeom>
              <a:avLst/>
              <a:gdLst>
                <a:gd name="T0" fmla="*/ 27 w 27"/>
                <a:gd name="T1" fmla="*/ 23 h 23"/>
                <a:gd name="T2" fmla="*/ 25 w 27"/>
                <a:gd name="T3" fmla="*/ 21 h 23"/>
                <a:gd name="T4" fmla="*/ 23 w 27"/>
                <a:gd name="T5" fmla="*/ 20 h 23"/>
                <a:gd name="T6" fmla="*/ 21 w 27"/>
                <a:gd name="T7" fmla="*/ 18 h 23"/>
                <a:gd name="T8" fmla="*/ 19 w 27"/>
                <a:gd name="T9" fmla="*/ 16 h 23"/>
                <a:gd name="T10" fmla="*/ 17 w 27"/>
                <a:gd name="T11" fmla="*/ 14 h 23"/>
                <a:gd name="T12" fmla="*/ 15 w 27"/>
                <a:gd name="T13" fmla="*/ 14 h 23"/>
                <a:gd name="T14" fmla="*/ 13 w 27"/>
                <a:gd name="T15" fmla="*/ 12 h 23"/>
                <a:gd name="T16" fmla="*/ 11 w 27"/>
                <a:gd name="T17" fmla="*/ 10 h 23"/>
                <a:gd name="T18" fmla="*/ 9 w 27"/>
                <a:gd name="T19" fmla="*/ 8 h 23"/>
                <a:gd name="T20" fmla="*/ 7 w 27"/>
                <a:gd name="T21" fmla="*/ 8 h 23"/>
                <a:gd name="T22" fmla="*/ 6 w 27"/>
                <a:gd name="T23" fmla="*/ 6 h 23"/>
                <a:gd name="T24" fmla="*/ 6 w 27"/>
                <a:gd name="T25" fmla="*/ 4 h 23"/>
                <a:gd name="T26" fmla="*/ 4 w 27"/>
                <a:gd name="T27" fmla="*/ 4 h 23"/>
                <a:gd name="T28" fmla="*/ 2 w 27"/>
                <a:gd name="T29" fmla="*/ 2 h 23"/>
                <a:gd name="T30" fmla="*/ 0 w 2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23"/>
                  </a:moveTo>
                  <a:lnTo>
                    <a:pt x="25" y="21"/>
                  </a:lnTo>
                  <a:lnTo>
                    <a:pt x="23" y="20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7" name="Freeform 315"/>
            <p:cNvSpPr>
              <a:spLocks/>
            </p:cNvSpPr>
            <p:nvPr/>
          </p:nvSpPr>
          <p:spPr bwMode="auto">
            <a:xfrm>
              <a:off x="3614" y="2623"/>
              <a:ext cx="18" cy="16"/>
            </a:xfrm>
            <a:custGeom>
              <a:avLst/>
              <a:gdLst>
                <a:gd name="T0" fmla="*/ 18 w 18"/>
                <a:gd name="T1" fmla="*/ 16 h 16"/>
                <a:gd name="T2" fmla="*/ 16 w 18"/>
                <a:gd name="T3" fmla="*/ 14 h 16"/>
                <a:gd name="T4" fmla="*/ 12 w 18"/>
                <a:gd name="T5" fmla="*/ 12 h 16"/>
                <a:gd name="T6" fmla="*/ 10 w 18"/>
                <a:gd name="T7" fmla="*/ 10 h 16"/>
                <a:gd name="T8" fmla="*/ 10 w 18"/>
                <a:gd name="T9" fmla="*/ 8 h 16"/>
                <a:gd name="T10" fmla="*/ 8 w 18"/>
                <a:gd name="T11" fmla="*/ 6 h 16"/>
                <a:gd name="T12" fmla="*/ 6 w 18"/>
                <a:gd name="T13" fmla="*/ 4 h 16"/>
                <a:gd name="T14" fmla="*/ 4 w 18"/>
                <a:gd name="T15" fmla="*/ 2 h 16"/>
                <a:gd name="T16" fmla="*/ 0 w 1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lnTo>
                    <a:pt x="16" y="14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8" name="Freeform 316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3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9 h 29"/>
                <a:gd name="T44" fmla="*/ 2 w 27"/>
                <a:gd name="T45" fmla="*/ 8 h 29"/>
                <a:gd name="T46" fmla="*/ 4 w 27"/>
                <a:gd name="T47" fmla="*/ 8 h 29"/>
                <a:gd name="T48" fmla="*/ 4 w 27"/>
                <a:gd name="T49" fmla="*/ 6 h 29"/>
                <a:gd name="T50" fmla="*/ 6 w 27"/>
                <a:gd name="T51" fmla="*/ 4 h 29"/>
                <a:gd name="T52" fmla="*/ 8 w 27"/>
                <a:gd name="T53" fmla="*/ 2 h 29"/>
                <a:gd name="T54" fmla="*/ 10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0 h 29"/>
                <a:gd name="T70" fmla="*/ 23 w 27"/>
                <a:gd name="T71" fmla="*/ 2 h 29"/>
                <a:gd name="T72" fmla="*/ 23 w 27"/>
                <a:gd name="T73" fmla="*/ 2 h 29"/>
                <a:gd name="T74" fmla="*/ 23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6 h 29"/>
                <a:gd name="T82" fmla="*/ 25 w 27"/>
                <a:gd name="T83" fmla="*/ 8 h 29"/>
                <a:gd name="T84" fmla="*/ 27 w 27"/>
                <a:gd name="T85" fmla="*/ 9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19 h 29"/>
                <a:gd name="T96" fmla="*/ 23 w 27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9" name="Freeform 317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5 h 29"/>
                <a:gd name="T32" fmla="*/ 0 w 27"/>
                <a:gd name="T33" fmla="*/ 13 h 29"/>
                <a:gd name="T34" fmla="*/ 0 w 27"/>
                <a:gd name="T35" fmla="*/ 11 h 29"/>
                <a:gd name="T36" fmla="*/ 2 w 27"/>
                <a:gd name="T37" fmla="*/ 9 h 29"/>
                <a:gd name="T38" fmla="*/ 2 w 27"/>
                <a:gd name="T39" fmla="*/ 8 h 29"/>
                <a:gd name="T40" fmla="*/ 4 w 27"/>
                <a:gd name="T41" fmla="*/ 8 h 29"/>
                <a:gd name="T42" fmla="*/ 4 w 27"/>
                <a:gd name="T43" fmla="*/ 6 h 29"/>
                <a:gd name="T44" fmla="*/ 6 w 27"/>
                <a:gd name="T45" fmla="*/ 4 h 29"/>
                <a:gd name="T46" fmla="*/ 8 w 27"/>
                <a:gd name="T47" fmla="*/ 2 h 29"/>
                <a:gd name="T48" fmla="*/ 10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3 w 27"/>
                <a:gd name="T65" fmla="*/ 4 h 29"/>
                <a:gd name="T66" fmla="*/ 25 w 27"/>
                <a:gd name="T67" fmla="*/ 4 h 29"/>
                <a:gd name="T68" fmla="*/ 25 w 27"/>
                <a:gd name="T69" fmla="*/ 6 h 29"/>
                <a:gd name="T70" fmla="*/ 25 w 27"/>
                <a:gd name="T71" fmla="*/ 8 h 29"/>
                <a:gd name="T72" fmla="*/ 27 w 27"/>
                <a:gd name="T73" fmla="*/ 9 h 29"/>
                <a:gd name="T74" fmla="*/ 27 w 27"/>
                <a:gd name="T75" fmla="*/ 11 h 29"/>
                <a:gd name="T76" fmla="*/ 27 w 27"/>
                <a:gd name="T77" fmla="*/ 13 h 29"/>
                <a:gd name="T78" fmla="*/ 25 w 27"/>
                <a:gd name="T79" fmla="*/ 15 h 29"/>
                <a:gd name="T80" fmla="*/ 25 w 27"/>
                <a:gd name="T81" fmla="*/ 17 h 29"/>
                <a:gd name="T82" fmla="*/ 23 w 27"/>
                <a:gd name="T83" fmla="*/ 19 h 29"/>
                <a:gd name="T84" fmla="*/ 23 w 27"/>
                <a:gd name="T85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0" name="Freeform 318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9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7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5 h 25"/>
                <a:gd name="T70" fmla="*/ 9 w 23"/>
                <a:gd name="T71" fmla="*/ 25 h 25"/>
                <a:gd name="T72" fmla="*/ 7 w 23"/>
                <a:gd name="T73" fmla="*/ 25 h 25"/>
                <a:gd name="T74" fmla="*/ 7 w 23"/>
                <a:gd name="T75" fmla="*/ 23 h 25"/>
                <a:gd name="T76" fmla="*/ 5 w 23"/>
                <a:gd name="T77" fmla="*/ 23 h 25"/>
                <a:gd name="T78" fmla="*/ 5 w 23"/>
                <a:gd name="T79" fmla="*/ 23 h 25"/>
                <a:gd name="T80" fmla="*/ 3 w 23"/>
                <a:gd name="T81" fmla="*/ 21 h 25"/>
                <a:gd name="T82" fmla="*/ 3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1" name="Freeform 319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7 w 23"/>
                <a:gd name="T53" fmla="*/ 21 h 25"/>
                <a:gd name="T54" fmla="*/ 15 w 23"/>
                <a:gd name="T55" fmla="*/ 23 h 25"/>
                <a:gd name="T56" fmla="*/ 13 w 23"/>
                <a:gd name="T57" fmla="*/ 23 h 25"/>
                <a:gd name="T58" fmla="*/ 11 w 23"/>
                <a:gd name="T59" fmla="*/ 25 h 25"/>
                <a:gd name="T60" fmla="*/ 9 w 23"/>
                <a:gd name="T61" fmla="*/ 25 h 25"/>
                <a:gd name="T62" fmla="*/ 7 w 23"/>
                <a:gd name="T63" fmla="*/ 25 h 25"/>
                <a:gd name="T64" fmla="*/ 7 w 23"/>
                <a:gd name="T65" fmla="*/ 23 h 25"/>
                <a:gd name="T66" fmla="*/ 5 w 23"/>
                <a:gd name="T67" fmla="*/ 23 h 25"/>
                <a:gd name="T68" fmla="*/ 3 w 23"/>
                <a:gd name="T69" fmla="*/ 21 h 25"/>
                <a:gd name="T70" fmla="*/ 2 w 23"/>
                <a:gd name="T71" fmla="*/ 19 h 25"/>
                <a:gd name="T72" fmla="*/ 2 w 23"/>
                <a:gd name="T73" fmla="*/ 17 h 25"/>
                <a:gd name="T74" fmla="*/ 0 w 23"/>
                <a:gd name="T75" fmla="*/ 15 h 25"/>
                <a:gd name="T76" fmla="*/ 0 w 23"/>
                <a:gd name="T77" fmla="*/ 13 h 25"/>
                <a:gd name="T78" fmla="*/ 2 w 23"/>
                <a:gd name="T79" fmla="*/ 11 h 25"/>
                <a:gd name="T80" fmla="*/ 2 w 23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2" name="Freeform 320"/>
            <p:cNvSpPr>
              <a:spLocks/>
            </p:cNvSpPr>
            <p:nvPr/>
          </p:nvSpPr>
          <p:spPr bwMode="auto">
            <a:xfrm>
              <a:off x="3261" y="2902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10 w 10"/>
                <a:gd name="T3" fmla="*/ 1 h 32"/>
                <a:gd name="T4" fmla="*/ 10 w 10"/>
                <a:gd name="T5" fmla="*/ 3 h 32"/>
                <a:gd name="T6" fmla="*/ 8 w 10"/>
                <a:gd name="T7" fmla="*/ 5 h 32"/>
                <a:gd name="T8" fmla="*/ 8 w 10"/>
                <a:gd name="T9" fmla="*/ 7 h 32"/>
                <a:gd name="T10" fmla="*/ 8 w 10"/>
                <a:gd name="T11" fmla="*/ 9 h 32"/>
                <a:gd name="T12" fmla="*/ 6 w 10"/>
                <a:gd name="T13" fmla="*/ 11 h 32"/>
                <a:gd name="T14" fmla="*/ 6 w 10"/>
                <a:gd name="T15" fmla="*/ 13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4 h 32"/>
                <a:gd name="T26" fmla="*/ 2 w 10"/>
                <a:gd name="T27" fmla="*/ 26 h 32"/>
                <a:gd name="T28" fmla="*/ 0 w 10"/>
                <a:gd name="T29" fmla="*/ 28 h 32"/>
                <a:gd name="T30" fmla="*/ 0 w 10"/>
                <a:gd name="T31" fmla="*/ 30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10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3" name="Freeform 321"/>
            <p:cNvSpPr>
              <a:spLocks/>
            </p:cNvSpPr>
            <p:nvPr/>
          </p:nvSpPr>
          <p:spPr bwMode="auto">
            <a:xfrm>
              <a:off x="3261" y="2892"/>
              <a:ext cx="12" cy="33"/>
            </a:xfrm>
            <a:custGeom>
              <a:avLst/>
              <a:gdLst>
                <a:gd name="T0" fmla="*/ 12 w 12"/>
                <a:gd name="T1" fmla="*/ 0 h 33"/>
                <a:gd name="T2" fmla="*/ 10 w 12"/>
                <a:gd name="T3" fmla="*/ 2 h 33"/>
                <a:gd name="T4" fmla="*/ 10 w 12"/>
                <a:gd name="T5" fmla="*/ 4 h 33"/>
                <a:gd name="T6" fmla="*/ 10 w 12"/>
                <a:gd name="T7" fmla="*/ 6 h 33"/>
                <a:gd name="T8" fmla="*/ 8 w 12"/>
                <a:gd name="T9" fmla="*/ 8 h 33"/>
                <a:gd name="T10" fmla="*/ 8 w 12"/>
                <a:gd name="T11" fmla="*/ 10 h 33"/>
                <a:gd name="T12" fmla="*/ 8 w 12"/>
                <a:gd name="T13" fmla="*/ 11 h 33"/>
                <a:gd name="T14" fmla="*/ 6 w 12"/>
                <a:gd name="T15" fmla="*/ 13 h 33"/>
                <a:gd name="T16" fmla="*/ 6 w 12"/>
                <a:gd name="T17" fmla="*/ 15 h 33"/>
                <a:gd name="T18" fmla="*/ 6 w 12"/>
                <a:gd name="T19" fmla="*/ 17 h 33"/>
                <a:gd name="T20" fmla="*/ 4 w 12"/>
                <a:gd name="T21" fmla="*/ 21 h 33"/>
                <a:gd name="T22" fmla="*/ 4 w 12"/>
                <a:gd name="T23" fmla="*/ 23 h 33"/>
                <a:gd name="T24" fmla="*/ 4 w 12"/>
                <a:gd name="T25" fmla="*/ 25 h 33"/>
                <a:gd name="T26" fmla="*/ 2 w 12"/>
                <a:gd name="T27" fmla="*/ 27 h 33"/>
                <a:gd name="T28" fmla="*/ 2 w 12"/>
                <a:gd name="T29" fmla="*/ 29 h 33"/>
                <a:gd name="T30" fmla="*/ 2 w 12"/>
                <a:gd name="T31" fmla="*/ 31 h 33"/>
                <a:gd name="T32" fmla="*/ 0 w 1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33">
                  <a:moveTo>
                    <a:pt x="12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4" name="Freeform 322"/>
            <p:cNvSpPr>
              <a:spLocks/>
            </p:cNvSpPr>
            <p:nvPr/>
          </p:nvSpPr>
          <p:spPr bwMode="auto">
            <a:xfrm>
              <a:off x="3229" y="2896"/>
              <a:ext cx="11" cy="32"/>
            </a:xfrm>
            <a:custGeom>
              <a:avLst/>
              <a:gdLst>
                <a:gd name="T0" fmla="*/ 0 w 11"/>
                <a:gd name="T1" fmla="*/ 32 h 32"/>
                <a:gd name="T2" fmla="*/ 0 w 11"/>
                <a:gd name="T3" fmla="*/ 30 h 32"/>
                <a:gd name="T4" fmla="*/ 2 w 11"/>
                <a:gd name="T5" fmla="*/ 29 h 32"/>
                <a:gd name="T6" fmla="*/ 2 w 11"/>
                <a:gd name="T7" fmla="*/ 27 h 32"/>
                <a:gd name="T8" fmla="*/ 2 w 11"/>
                <a:gd name="T9" fmla="*/ 25 h 32"/>
                <a:gd name="T10" fmla="*/ 4 w 11"/>
                <a:gd name="T11" fmla="*/ 23 h 32"/>
                <a:gd name="T12" fmla="*/ 4 w 11"/>
                <a:gd name="T13" fmla="*/ 21 h 32"/>
                <a:gd name="T14" fmla="*/ 5 w 11"/>
                <a:gd name="T15" fmla="*/ 19 h 32"/>
                <a:gd name="T16" fmla="*/ 5 w 11"/>
                <a:gd name="T17" fmla="*/ 17 h 32"/>
                <a:gd name="T18" fmla="*/ 5 w 11"/>
                <a:gd name="T19" fmla="*/ 15 h 32"/>
                <a:gd name="T20" fmla="*/ 7 w 11"/>
                <a:gd name="T21" fmla="*/ 11 h 32"/>
                <a:gd name="T22" fmla="*/ 7 w 11"/>
                <a:gd name="T23" fmla="*/ 9 h 32"/>
                <a:gd name="T24" fmla="*/ 7 w 11"/>
                <a:gd name="T25" fmla="*/ 7 h 32"/>
                <a:gd name="T26" fmla="*/ 9 w 11"/>
                <a:gd name="T27" fmla="*/ 6 h 32"/>
                <a:gd name="T28" fmla="*/ 9 w 11"/>
                <a:gd name="T29" fmla="*/ 4 h 32"/>
                <a:gd name="T30" fmla="*/ 9 w 11"/>
                <a:gd name="T31" fmla="*/ 2 h 32"/>
                <a:gd name="T32" fmla="*/ 11 w 11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32">
                  <a:moveTo>
                    <a:pt x="0" y="32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5" name="Freeform 323"/>
            <p:cNvSpPr>
              <a:spLocks/>
            </p:cNvSpPr>
            <p:nvPr/>
          </p:nvSpPr>
          <p:spPr bwMode="auto">
            <a:xfrm>
              <a:off x="3236" y="2894"/>
              <a:ext cx="10" cy="31"/>
            </a:xfrm>
            <a:custGeom>
              <a:avLst/>
              <a:gdLst>
                <a:gd name="T0" fmla="*/ 10 w 10"/>
                <a:gd name="T1" fmla="*/ 0 h 31"/>
                <a:gd name="T2" fmla="*/ 10 w 10"/>
                <a:gd name="T3" fmla="*/ 2 h 31"/>
                <a:gd name="T4" fmla="*/ 10 w 10"/>
                <a:gd name="T5" fmla="*/ 4 h 31"/>
                <a:gd name="T6" fmla="*/ 10 w 10"/>
                <a:gd name="T7" fmla="*/ 6 h 31"/>
                <a:gd name="T8" fmla="*/ 8 w 10"/>
                <a:gd name="T9" fmla="*/ 8 h 31"/>
                <a:gd name="T10" fmla="*/ 8 w 10"/>
                <a:gd name="T11" fmla="*/ 9 h 31"/>
                <a:gd name="T12" fmla="*/ 8 w 10"/>
                <a:gd name="T13" fmla="*/ 11 h 31"/>
                <a:gd name="T14" fmla="*/ 6 w 10"/>
                <a:gd name="T15" fmla="*/ 13 h 31"/>
                <a:gd name="T16" fmla="*/ 6 w 10"/>
                <a:gd name="T17" fmla="*/ 15 h 31"/>
                <a:gd name="T18" fmla="*/ 4 w 10"/>
                <a:gd name="T19" fmla="*/ 17 h 31"/>
                <a:gd name="T20" fmla="*/ 4 w 10"/>
                <a:gd name="T21" fmla="*/ 19 h 31"/>
                <a:gd name="T22" fmla="*/ 4 w 10"/>
                <a:gd name="T23" fmla="*/ 21 h 31"/>
                <a:gd name="T24" fmla="*/ 2 w 10"/>
                <a:gd name="T25" fmla="*/ 23 h 31"/>
                <a:gd name="T26" fmla="*/ 2 w 10"/>
                <a:gd name="T27" fmla="*/ 25 h 31"/>
                <a:gd name="T28" fmla="*/ 2 w 10"/>
                <a:gd name="T29" fmla="*/ 27 h 31"/>
                <a:gd name="T30" fmla="*/ 0 w 10"/>
                <a:gd name="T31" fmla="*/ 29 h 31"/>
                <a:gd name="T32" fmla="*/ 0 w 10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1">
                  <a:moveTo>
                    <a:pt x="10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6" name="Freeform 324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21 w 25"/>
                <a:gd name="T31" fmla="*/ 18 h 20"/>
                <a:gd name="T32" fmla="*/ 19 w 25"/>
                <a:gd name="T33" fmla="*/ 20 h 20"/>
                <a:gd name="T34" fmla="*/ 19 w 25"/>
                <a:gd name="T35" fmla="*/ 20 h 20"/>
                <a:gd name="T36" fmla="*/ 17 w 25"/>
                <a:gd name="T37" fmla="*/ 20 h 20"/>
                <a:gd name="T38" fmla="*/ 17 w 25"/>
                <a:gd name="T39" fmla="*/ 20 h 20"/>
                <a:gd name="T40" fmla="*/ 15 w 25"/>
                <a:gd name="T41" fmla="*/ 20 h 20"/>
                <a:gd name="T42" fmla="*/ 13 w 25"/>
                <a:gd name="T43" fmla="*/ 20 h 20"/>
                <a:gd name="T44" fmla="*/ 13 w 25"/>
                <a:gd name="T45" fmla="*/ 20 h 20"/>
                <a:gd name="T46" fmla="*/ 11 w 25"/>
                <a:gd name="T47" fmla="*/ 20 h 20"/>
                <a:gd name="T48" fmla="*/ 9 w 25"/>
                <a:gd name="T49" fmla="*/ 20 h 20"/>
                <a:gd name="T50" fmla="*/ 7 w 25"/>
                <a:gd name="T51" fmla="*/ 20 h 20"/>
                <a:gd name="T52" fmla="*/ 7 w 25"/>
                <a:gd name="T53" fmla="*/ 20 h 20"/>
                <a:gd name="T54" fmla="*/ 5 w 25"/>
                <a:gd name="T55" fmla="*/ 18 h 20"/>
                <a:gd name="T56" fmla="*/ 3 w 25"/>
                <a:gd name="T57" fmla="*/ 18 h 20"/>
                <a:gd name="T58" fmla="*/ 2 w 25"/>
                <a:gd name="T59" fmla="*/ 16 h 20"/>
                <a:gd name="T60" fmla="*/ 2 w 25"/>
                <a:gd name="T61" fmla="*/ 16 h 20"/>
                <a:gd name="T62" fmla="*/ 2 w 25"/>
                <a:gd name="T63" fmla="*/ 14 h 20"/>
                <a:gd name="T64" fmla="*/ 0 w 25"/>
                <a:gd name="T65" fmla="*/ 14 h 20"/>
                <a:gd name="T66" fmla="*/ 0 w 25"/>
                <a:gd name="T67" fmla="*/ 12 h 20"/>
                <a:gd name="T68" fmla="*/ 0 w 25"/>
                <a:gd name="T69" fmla="*/ 10 h 20"/>
                <a:gd name="T70" fmla="*/ 0 w 25"/>
                <a:gd name="T71" fmla="*/ 10 h 20"/>
                <a:gd name="T72" fmla="*/ 0 w 25"/>
                <a:gd name="T73" fmla="*/ 8 h 20"/>
                <a:gd name="T74" fmla="*/ 0 w 25"/>
                <a:gd name="T75" fmla="*/ 6 h 20"/>
                <a:gd name="T76" fmla="*/ 0 w 25"/>
                <a:gd name="T77" fmla="*/ 6 h 20"/>
                <a:gd name="T78" fmla="*/ 0 w 25"/>
                <a:gd name="T79" fmla="*/ 4 h 20"/>
                <a:gd name="T80" fmla="*/ 2 w 25"/>
                <a:gd name="T81" fmla="*/ 4 h 20"/>
                <a:gd name="T82" fmla="*/ 2 w 25"/>
                <a:gd name="T83" fmla="*/ 2 h 20"/>
                <a:gd name="T84" fmla="*/ 3 w 25"/>
                <a:gd name="T85" fmla="*/ 2 h 20"/>
                <a:gd name="T86" fmla="*/ 3 w 25"/>
                <a:gd name="T87" fmla="*/ 0 h 20"/>
                <a:gd name="T88" fmla="*/ 5 w 25"/>
                <a:gd name="T89" fmla="*/ 0 h 20"/>
                <a:gd name="T90" fmla="*/ 7 w 25"/>
                <a:gd name="T91" fmla="*/ 0 h 20"/>
                <a:gd name="T92" fmla="*/ 9 w 25"/>
                <a:gd name="T93" fmla="*/ 0 h 20"/>
                <a:gd name="T94" fmla="*/ 11 w 25"/>
                <a:gd name="T95" fmla="*/ 0 h 20"/>
                <a:gd name="T96" fmla="*/ 13 w 25"/>
                <a:gd name="T9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7" name="Freeform 325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19 w 25"/>
                <a:gd name="T31" fmla="*/ 20 h 20"/>
                <a:gd name="T32" fmla="*/ 17 w 25"/>
                <a:gd name="T33" fmla="*/ 20 h 20"/>
                <a:gd name="T34" fmla="*/ 15 w 25"/>
                <a:gd name="T35" fmla="*/ 20 h 20"/>
                <a:gd name="T36" fmla="*/ 13 w 25"/>
                <a:gd name="T37" fmla="*/ 20 h 20"/>
                <a:gd name="T38" fmla="*/ 11 w 25"/>
                <a:gd name="T39" fmla="*/ 20 h 20"/>
                <a:gd name="T40" fmla="*/ 9 w 25"/>
                <a:gd name="T41" fmla="*/ 20 h 20"/>
                <a:gd name="T42" fmla="*/ 7 w 25"/>
                <a:gd name="T43" fmla="*/ 20 h 20"/>
                <a:gd name="T44" fmla="*/ 5 w 25"/>
                <a:gd name="T45" fmla="*/ 18 h 20"/>
                <a:gd name="T46" fmla="*/ 3 w 25"/>
                <a:gd name="T47" fmla="*/ 18 h 20"/>
                <a:gd name="T48" fmla="*/ 2 w 25"/>
                <a:gd name="T49" fmla="*/ 16 h 20"/>
                <a:gd name="T50" fmla="*/ 2 w 25"/>
                <a:gd name="T51" fmla="*/ 14 h 20"/>
                <a:gd name="T52" fmla="*/ 0 w 25"/>
                <a:gd name="T53" fmla="*/ 14 h 20"/>
                <a:gd name="T54" fmla="*/ 0 w 25"/>
                <a:gd name="T55" fmla="*/ 12 h 20"/>
                <a:gd name="T56" fmla="*/ 0 w 25"/>
                <a:gd name="T57" fmla="*/ 10 h 20"/>
                <a:gd name="T58" fmla="*/ 0 w 25"/>
                <a:gd name="T59" fmla="*/ 8 h 20"/>
                <a:gd name="T60" fmla="*/ 0 w 25"/>
                <a:gd name="T61" fmla="*/ 6 h 20"/>
                <a:gd name="T62" fmla="*/ 0 w 25"/>
                <a:gd name="T63" fmla="*/ 4 h 20"/>
                <a:gd name="T64" fmla="*/ 2 w 25"/>
                <a:gd name="T65" fmla="*/ 4 h 20"/>
                <a:gd name="T66" fmla="*/ 2 w 25"/>
                <a:gd name="T67" fmla="*/ 2 h 20"/>
                <a:gd name="T68" fmla="*/ 3 w 25"/>
                <a:gd name="T69" fmla="*/ 2 h 20"/>
                <a:gd name="T70" fmla="*/ 3 w 25"/>
                <a:gd name="T71" fmla="*/ 0 h 20"/>
                <a:gd name="T72" fmla="*/ 5 w 25"/>
                <a:gd name="T73" fmla="*/ 0 h 20"/>
                <a:gd name="T74" fmla="*/ 7 w 25"/>
                <a:gd name="T75" fmla="*/ 0 h 20"/>
                <a:gd name="T76" fmla="*/ 9 w 25"/>
                <a:gd name="T77" fmla="*/ 0 h 20"/>
                <a:gd name="T78" fmla="*/ 11 w 25"/>
                <a:gd name="T79" fmla="*/ 0 h 20"/>
                <a:gd name="T80" fmla="*/ 13 w 25"/>
                <a:gd name="T8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8" name="Freeform 326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8 w 31"/>
                <a:gd name="T31" fmla="*/ 0 h 25"/>
                <a:gd name="T32" fmla="*/ 10 w 31"/>
                <a:gd name="T33" fmla="*/ 0 h 25"/>
                <a:gd name="T34" fmla="*/ 12 w 31"/>
                <a:gd name="T35" fmla="*/ 0 h 25"/>
                <a:gd name="T36" fmla="*/ 14 w 31"/>
                <a:gd name="T37" fmla="*/ 0 h 25"/>
                <a:gd name="T38" fmla="*/ 14 w 31"/>
                <a:gd name="T39" fmla="*/ 0 h 25"/>
                <a:gd name="T40" fmla="*/ 16 w 31"/>
                <a:gd name="T41" fmla="*/ 0 h 25"/>
                <a:gd name="T42" fmla="*/ 18 w 31"/>
                <a:gd name="T43" fmla="*/ 0 h 25"/>
                <a:gd name="T44" fmla="*/ 20 w 31"/>
                <a:gd name="T45" fmla="*/ 0 h 25"/>
                <a:gd name="T46" fmla="*/ 22 w 31"/>
                <a:gd name="T47" fmla="*/ 2 h 25"/>
                <a:gd name="T48" fmla="*/ 23 w 31"/>
                <a:gd name="T49" fmla="*/ 2 h 25"/>
                <a:gd name="T50" fmla="*/ 25 w 31"/>
                <a:gd name="T51" fmla="*/ 3 h 25"/>
                <a:gd name="T52" fmla="*/ 27 w 31"/>
                <a:gd name="T53" fmla="*/ 5 h 25"/>
                <a:gd name="T54" fmla="*/ 27 w 31"/>
                <a:gd name="T55" fmla="*/ 7 h 25"/>
                <a:gd name="T56" fmla="*/ 29 w 31"/>
                <a:gd name="T57" fmla="*/ 9 h 25"/>
                <a:gd name="T58" fmla="*/ 31 w 31"/>
                <a:gd name="T59" fmla="*/ 11 h 25"/>
                <a:gd name="T60" fmla="*/ 31 w 31"/>
                <a:gd name="T61" fmla="*/ 13 h 25"/>
                <a:gd name="T62" fmla="*/ 31 w 31"/>
                <a:gd name="T63" fmla="*/ 15 h 25"/>
                <a:gd name="T64" fmla="*/ 31 w 31"/>
                <a:gd name="T65" fmla="*/ 17 h 25"/>
                <a:gd name="T66" fmla="*/ 31 w 31"/>
                <a:gd name="T67" fmla="*/ 17 h 25"/>
                <a:gd name="T68" fmla="*/ 29 w 31"/>
                <a:gd name="T69" fmla="*/ 19 h 25"/>
                <a:gd name="T70" fmla="*/ 29 w 31"/>
                <a:gd name="T71" fmla="*/ 19 h 25"/>
                <a:gd name="T72" fmla="*/ 29 w 31"/>
                <a:gd name="T73" fmla="*/ 21 h 25"/>
                <a:gd name="T74" fmla="*/ 27 w 31"/>
                <a:gd name="T75" fmla="*/ 21 h 25"/>
                <a:gd name="T76" fmla="*/ 27 w 31"/>
                <a:gd name="T77" fmla="*/ 21 h 25"/>
                <a:gd name="T78" fmla="*/ 27 w 31"/>
                <a:gd name="T79" fmla="*/ 23 h 25"/>
                <a:gd name="T80" fmla="*/ 25 w 31"/>
                <a:gd name="T81" fmla="*/ 23 h 25"/>
                <a:gd name="T82" fmla="*/ 23 w 31"/>
                <a:gd name="T83" fmla="*/ 23 h 25"/>
                <a:gd name="T84" fmla="*/ 22 w 31"/>
                <a:gd name="T85" fmla="*/ 25 h 25"/>
                <a:gd name="T86" fmla="*/ 20 w 31"/>
                <a:gd name="T87" fmla="*/ 25 h 25"/>
                <a:gd name="T88" fmla="*/ 18 w 31"/>
                <a:gd name="T89" fmla="*/ 25 h 25"/>
                <a:gd name="T90" fmla="*/ 16 w 31"/>
                <a:gd name="T91" fmla="*/ 25 h 25"/>
                <a:gd name="T92" fmla="*/ 14 w 31"/>
                <a:gd name="T93" fmla="*/ 25 h 25"/>
                <a:gd name="T94" fmla="*/ 12 w 31"/>
                <a:gd name="T95" fmla="*/ 23 h 25"/>
                <a:gd name="T96" fmla="*/ 10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9" name="Freeform 327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10 w 31"/>
                <a:gd name="T31" fmla="*/ 0 h 25"/>
                <a:gd name="T32" fmla="*/ 12 w 31"/>
                <a:gd name="T33" fmla="*/ 0 h 25"/>
                <a:gd name="T34" fmla="*/ 14 w 31"/>
                <a:gd name="T35" fmla="*/ 0 h 25"/>
                <a:gd name="T36" fmla="*/ 16 w 31"/>
                <a:gd name="T37" fmla="*/ 0 h 25"/>
                <a:gd name="T38" fmla="*/ 18 w 31"/>
                <a:gd name="T39" fmla="*/ 0 h 25"/>
                <a:gd name="T40" fmla="*/ 20 w 31"/>
                <a:gd name="T41" fmla="*/ 0 h 25"/>
                <a:gd name="T42" fmla="*/ 22 w 31"/>
                <a:gd name="T43" fmla="*/ 2 h 25"/>
                <a:gd name="T44" fmla="*/ 23 w 31"/>
                <a:gd name="T45" fmla="*/ 2 h 25"/>
                <a:gd name="T46" fmla="*/ 25 w 31"/>
                <a:gd name="T47" fmla="*/ 3 h 25"/>
                <a:gd name="T48" fmla="*/ 27 w 31"/>
                <a:gd name="T49" fmla="*/ 5 h 25"/>
                <a:gd name="T50" fmla="*/ 27 w 31"/>
                <a:gd name="T51" fmla="*/ 7 h 25"/>
                <a:gd name="T52" fmla="*/ 29 w 31"/>
                <a:gd name="T53" fmla="*/ 9 h 25"/>
                <a:gd name="T54" fmla="*/ 31 w 31"/>
                <a:gd name="T55" fmla="*/ 11 h 25"/>
                <a:gd name="T56" fmla="*/ 31 w 31"/>
                <a:gd name="T57" fmla="*/ 13 h 25"/>
                <a:gd name="T58" fmla="*/ 31 w 31"/>
                <a:gd name="T59" fmla="*/ 15 h 25"/>
                <a:gd name="T60" fmla="*/ 31 w 31"/>
                <a:gd name="T61" fmla="*/ 17 h 25"/>
                <a:gd name="T62" fmla="*/ 29 w 31"/>
                <a:gd name="T63" fmla="*/ 19 h 25"/>
                <a:gd name="T64" fmla="*/ 29 w 31"/>
                <a:gd name="T65" fmla="*/ 21 h 25"/>
                <a:gd name="T66" fmla="*/ 27 w 31"/>
                <a:gd name="T67" fmla="*/ 21 h 25"/>
                <a:gd name="T68" fmla="*/ 27 w 31"/>
                <a:gd name="T69" fmla="*/ 23 h 25"/>
                <a:gd name="T70" fmla="*/ 25 w 31"/>
                <a:gd name="T71" fmla="*/ 23 h 25"/>
                <a:gd name="T72" fmla="*/ 23 w 31"/>
                <a:gd name="T73" fmla="*/ 23 h 25"/>
                <a:gd name="T74" fmla="*/ 22 w 31"/>
                <a:gd name="T75" fmla="*/ 25 h 25"/>
                <a:gd name="T76" fmla="*/ 20 w 31"/>
                <a:gd name="T77" fmla="*/ 25 h 25"/>
                <a:gd name="T78" fmla="*/ 18 w 31"/>
                <a:gd name="T79" fmla="*/ 25 h 25"/>
                <a:gd name="T80" fmla="*/ 16 w 31"/>
                <a:gd name="T81" fmla="*/ 25 h 25"/>
                <a:gd name="T82" fmla="*/ 14 w 31"/>
                <a:gd name="T83" fmla="*/ 25 h 25"/>
                <a:gd name="T84" fmla="*/ 12 w 31"/>
                <a:gd name="T85" fmla="*/ 23 h 25"/>
                <a:gd name="T86" fmla="*/ 10 w 31"/>
                <a:gd name="T8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0" name="Freeform 328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4 h 19"/>
                <a:gd name="T4" fmla="*/ 25 w 25"/>
                <a:gd name="T5" fmla="*/ 16 h 19"/>
                <a:gd name="T6" fmla="*/ 23 w 25"/>
                <a:gd name="T7" fmla="*/ 16 h 19"/>
                <a:gd name="T8" fmla="*/ 23 w 25"/>
                <a:gd name="T9" fmla="*/ 16 h 19"/>
                <a:gd name="T10" fmla="*/ 23 w 25"/>
                <a:gd name="T11" fmla="*/ 18 h 19"/>
                <a:gd name="T12" fmla="*/ 22 w 25"/>
                <a:gd name="T13" fmla="*/ 18 h 19"/>
                <a:gd name="T14" fmla="*/ 22 w 25"/>
                <a:gd name="T15" fmla="*/ 18 h 19"/>
                <a:gd name="T16" fmla="*/ 20 w 25"/>
                <a:gd name="T17" fmla="*/ 19 h 19"/>
                <a:gd name="T18" fmla="*/ 20 w 25"/>
                <a:gd name="T19" fmla="*/ 19 h 19"/>
                <a:gd name="T20" fmla="*/ 18 w 25"/>
                <a:gd name="T21" fmla="*/ 19 h 19"/>
                <a:gd name="T22" fmla="*/ 16 w 25"/>
                <a:gd name="T23" fmla="*/ 19 h 19"/>
                <a:gd name="T24" fmla="*/ 16 w 25"/>
                <a:gd name="T25" fmla="*/ 19 h 19"/>
                <a:gd name="T26" fmla="*/ 14 w 25"/>
                <a:gd name="T27" fmla="*/ 19 h 19"/>
                <a:gd name="T28" fmla="*/ 12 w 25"/>
                <a:gd name="T29" fmla="*/ 19 h 19"/>
                <a:gd name="T30" fmla="*/ 12 w 25"/>
                <a:gd name="T31" fmla="*/ 19 h 19"/>
                <a:gd name="T32" fmla="*/ 10 w 25"/>
                <a:gd name="T33" fmla="*/ 19 h 19"/>
                <a:gd name="T34" fmla="*/ 8 w 25"/>
                <a:gd name="T35" fmla="*/ 19 h 19"/>
                <a:gd name="T36" fmla="*/ 6 w 25"/>
                <a:gd name="T37" fmla="*/ 19 h 19"/>
                <a:gd name="T38" fmla="*/ 4 w 25"/>
                <a:gd name="T39" fmla="*/ 18 h 19"/>
                <a:gd name="T40" fmla="*/ 4 w 25"/>
                <a:gd name="T41" fmla="*/ 18 h 19"/>
                <a:gd name="T42" fmla="*/ 2 w 25"/>
                <a:gd name="T43" fmla="*/ 16 h 19"/>
                <a:gd name="T44" fmla="*/ 0 w 25"/>
                <a:gd name="T45" fmla="*/ 16 h 19"/>
                <a:gd name="T46" fmla="*/ 0 w 25"/>
                <a:gd name="T47" fmla="*/ 14 h 19"/>
                <a:gd name="T48" fmla="*/ 0 w 25"/>
                <a:gd name="T49" fmla="*/ 14 h 19"/>
                <a:gd name="T50" fmla="*/ 0 w 25"/>
                <a:gd name="T51" fmla="*/ 12 h 19"/>
                <a:gd name="T52" fmla="*/ 0 w 25"/>
                <a:gd name="T53" fmla="*/ 12 h 19"/>
                <a:gd name="T54" fmla="*/ 0 w 25"/>
                <a:gd name="T55" fmla="*/ 10 h 19"/>
                <a:gd name="T56" fmla="*/ 0 w 25"/>
                <a:gd name="T57" fmla="*/ 10 h 19"/>
                <a:gd name="T58" fmla="*/ 0 w 25"/>
                <a:gd name="T59" fmla="*/ 8 h 19"/>
                <a:gd name="T60" fmla="*/ 0 w 25"/>
                <a:gd name="T61" fmla="*/ 8 h 19"/>
                <a:gd name="T62" fmla="*/ 0 w 25"/>
                <a:gd name="T63" fmla="*/ 8 h 19"/>
                <a:gd name="T64" fmla="*/ 0 w 25"/>
                <a:gd name="T65" fmla="*/ 6 h 19"/>
                <a:gd name="T66" fmla="*/ 2 w 25"/>
                <a:gd name="T67" fmla="*/ 6 h 19"/>
                <a:gd name="T68" fmla="*/ 2 w 25"/>
                <a:gd name="T69" fmla="*/ 4 h 19"/>
                <a:gd name="T70" fmla="*/ 4 w 25"/>
                <a:gd name="T71" fmla="*/ 2 h 19"/>
                <a:gd name="T72" fmla="*/ 6 w 25"/>
                <a:gd name="T73" fmla="*/ 2 h 19"/>
                <a:gd name="T74" fmla="*/ 8 w 25"/>
                <a:gd name="T75" fmla="*/ 2 h 19"/>
                <a:gd name="T76" fmla="*/ 10 w 25"/>
                <a:gd name="T77" fmla="*/ 0 h 19"/>
                <a:gd name="T78" fmla="*/ 12 w 25"/>
                <a:gd name="T79" fmla="*/ 0 h 19"/>
                <a:gd name="T80" fmla="*/ 14 w 25"/>
                <a:gd name="T81" fmla="*/ 0 h 19"/>
                <a:gd name="T82" fmla="*/ 16 w 25"/>
                <a:gd name="T83" fmla="*/ 2 h 19"/>
                <a:gd name="T84" fmla="*/ 18 w 25"/>
                <a:gd name="T85" fmla="*/ 2 h 19"/>
                <a:gd name="T86" fmla="*/ 22 w 25"/>
                <a:gd name="T87" fmla="*/ 4 h 19"/>
                <a:gd name="T88" fmla="*/ 22 w 25"/>
                <a:gd name="T89" fmla="*/ 6 h 19"/>
                <a:gd name="T90" fmla="*/ 23 w 25"/>
                <a:gd name="T91" fmla="*/ 8 h 19"/>
                <a:gd name="T92" fmla="*/ 25 w 25"/>
                <a:gd name="T93" fmla="*/ 10 h 19"/>
                <a:gd name="T94" fmla="*/ 25 w 25"/>
                <a:gd name="T95" fmla="*/ 12 h 19"/>
                <a:gd name="T96" fmla="*/ 25 w 25"/>
                <a:gd name="T9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1" name="Freeform 329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6 h 19"/>
                <a:gd name="T4" fmla="*/ 23 w 25"/>
                <a:gd name="T5" fmla="*/ 16 h 19"/>
                <a:gd name="T6" fmla="*/ 23 w 25"/>
                <a:gd name="T7" fmla="*/ 18 h 19"/>
                <a:gd name="T8" fmla="*/ 22 w 25"/>
                <a:gd name="T9" fmla="*/ 18 h 19"/>
                <a:gd name="T10" fmla="*/ 20 w 25"/>
                <a:gd name="T11" fmla="*/ 19 h 19"/>
                <a:gd name="T12" fmla="*/ 18 w 25"/>
                <a:gd name="T13" fmla="*/ 19 h 19"/>
                <a:gd name="T14" fmla="*/ 16 w 25"/>
                <a:gd name="T15" fmla="*/ 19 h 19"/>
                <a:gd name="T16" fmla="*/ 14 w 25"/>
                <a:gd name="T17" fmla="*/ 19 h 19"/>
                <a:gd name="T18" fmla="*/ 12 w 25"/>
                <a:gd name="T19" fmla="*/ 19 h 19"/>
                <a:gd name="T20" fmla="*/ 10 w 25"/>
                <a:gd name="T21" fmla="*/ 19 h 19"/>
                <a:gd name="T22" fmla="*/ 8 w 25"/>
                <a:gd name="T23" fmla="*/ 19 h 19"/>
                <a:gd name="T24" fmla="*/ 6 w 25"/>
                <a:gd name="T25" fmla="*/ 19 h 19"/>
                <a:gd name="T26" fmla="*/ 4 w 25"/>
                <a:gd name="T27" fmla="*/ 18 h 19"/>
                <a:gd name="T28" fmla="*/ 2 w 25"/>
                <a:gd name="T29" fmla="*/ 16 h 19"/>
                <a:gd name="T30" fmla="*/ 0 w 25"/>
                <a:gd name="T31" fmla="*/ 16 h 19"/>
                <a:gd name="T32" fmla="*/ 0 w 25"/>
                <a:gd name="T33" fmla="*/ 14 h 19"/>
                <a:gd name="T34" fmla="*/ 0 w 25"/>
                <a:gd name="T35" fmla="*/ 12 h 19"/>
                <a:gd name="T36" fmla="*/ 0 w 25"/>
                <a:gd name="T37" fmla="*/ 10 h 19"/>
                <a:gd name="T38" fmla="*/ 0 w 25"/>
                <a:gd name="T39" fmla="*/ 8 h 19"/>
                <a:gd name="T40" fmla="*/ 0 w 25"/>
                <a:gd name="T41" fmla="*/ 6 h 19"/>
                <a:gd name="T42" fmla="*/ 2 w 25"/>
                <a:gd name="T43" fmla="*/ 6 h 19"/>
                <a:gd name="T44" fmla="*/ 2 w 25"/>
                <a:gd name="T45" fmla="*/ 4 h 19"/>
                <a:gd name="T46" fmla="*/ 4 w 25"/>
                <a:gd name="T47" fmla="*/ 2 h 19"/>
                <a:gd name="T48" fmla="*/ 6 w 25"/>
                <a:gd name="T49" fmla="*/ 2 h 19"/>
                <a:gd name="T50" fmla="*/ 8 w 25"/>
                <a:gd name="T51" fmla="*/ 2 h 19"/>
                <a:gd name="T52" fmla="*/ 10 w 25"/>
                <a:gd name="T53" fmla="*/ 0 h 19"/>
                <a:gd name="T54" fmla="*/ 12 w 25"/>
                <a:gd name="T55" fmla="*/ 0 h 19"/>
                <a:gd name="T56" fmla="*/ 14 w 25"/>
                <a:gd name="T57" fmla="*/ 0 h 19"/>
                <a:gd name="T58" fmla="*/ 16 w 25"/>
                <a:gd name="T59" fmla="*/ 2 h 19"/>
                <a:gd name="T60" fmla="*/ 18 w 25"/>
                <a:gd name="T61" fmla="*/ 2 h 19"/>
                <a:gd name="T62" fmla="*/ 22 w 25"/>
                <a:gd name="T63" fmla="*/ 4 h 19"/>
                <a:gd name="T64" fmla="*/ 22 w 25"/>
                <a:gd name="T65" fmla="*/ 6 h 19"/>
                <a:gd name="T66" fmla="*/ 23 w 25"/>
                <a:gd name="T67" fmla="*/ 8 h 19"/>
                <a:gd name="T68" fmla="*/ 25 w 25"/>
                <a:gd name="T69" fmla="*/ 10 h 19"/>
                <a:gd name="T70" fmla="*/ 25 w 25"/>
                <a:gd name="T71" fmla="*/ 12 h 19"/>
                <a:gd name="T72" fmla="*/ 25 w 25"/>
                <a:gd name="T7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2" name="Freeform 330"/>
            <p:cNvSpPr>
              <a:spLocks/>
            </p:cNvSpPr>
            <p:nvPr/>
          </p:nvSpPr>
          <p:spPr bwMode="auto">
            <a:xfrm>
              <a:off x="2816" y="1938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6 h 29"/>
                <a:gd name="T10" fmla="*/ 4 w 14"/>
                <a:gd name="T11" fmla="*/ 20 h 29"/>
                <a:gd name="T12" fmla="*/ 2 w 14"/>
                <a:gd name="T13" fmla="*/ 23 h 29"/>
                <a:gd name="T14" fmla="*/ 2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3" name="Freeform 331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4" name="Freeform 332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5" name="Freeform 333"/>
            <p:cNvSpPr>
              <a:spLocks/>
            </p:cNvSpPr>
            <p:nvPr/>
          </p:nvSpPr>
          <p:spPr bwMode="auto">
            <a:xfrm>
              <a:off x="2826" y="1927"/>
              <a:ext cx="13" cy="29"/>
            </a:xfrm>
            <a:custGeom>
              <a:avLst/>
              <a:gdLst>
                <a:gd name="T0" fmla="*/ 13 w 13"/>
                <a:gd name="T1" fmla="*/ 0 h 29"/>
                <a:gd name="T2" fmla="*/ 11 w 13"/>
                <a:gd name="T3" fmla="*/ 2 h 29"/>
                <a:gd name="T4" fmla="*/ 9 w 13"/>
                <a:gd name="T5" fmla="*/ 6 h 29"/>
                <a:gd name="T6" fmla="*/ 7 w 13"/>
                <a:gd name="T7" fmla="*/ 9 h 29"/>
                <a:gd name="T8" fmla="*/ 6 w 13"/>
                <a:gd name="T9" fmla="*/ 15 h 29"/>
                <a:gd name="T10" fmla="*/ 6 w 13"/>
                <a:gd name="T11" fmla="*/ 19 h 29"/>
                <a:gd name="T12" fmla="*/ 4 w 13"/>
                <a:gd name="T13" fmla="*/ 23 h 29"/>
                <a:gd name="T14" fmla="*/ 2 w 13"/>
                <a:gd name="T15" fmla="*/ 27 h 29"/>
                <a:gd name="T16" fmla="*/ 0 w 13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lnTo>
                    <a:pt x="11" y="2"/>
                  </a:lnTo>
                  <a:lnTo>
                    <a:pt x="9" y="6"/>
                  </a:lnTo>
                  <a:lnTo>
                    <a:pt x="7" y="9"/>
                  </a:lnTo>
                  <a:lnTo>
                    <a:pt x="6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6" name="Freeform 334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7" name="Freeform 335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8" name="Freeform 336"/>
            <p:cNvSpPr>
              <a:spLocks/>
            </p:cNvSpPr>
            <p:nvPr/>
          </p:nvSpPr>
          <p:spPr bwMode="auto">
            <a:xfrm>
              <a:off x="2956" y="2019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5 h 29"/>
                <a:gd name="T10" fmla="*/ 4 w 14"/>
                <a:gd name="T11" fmla="*/ 19 h 29"/>
                <a:gd name="T12" fmla="*/ 2 w 14"/>
                <a:gd name="T13" fmla="*/ 23 h 29"/>
                <a:gd name="T14" fmla="*/ 0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9" name="Freeform 337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0" name="Freeform 338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1" name="Freeform 339"/>
            <p:cNvSpPr>
              <a:spLocks/>
            </p:cNvSpPr>
            <p:nvPr/>
          </p:nvSpPr>
          <p:spPr bwMode="auto">
            <a:xfrm>
              <a:off x="2964" y="2007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2 h 29"/>
                <a:gd name="T4" fmla="*/ 11 w 15"/>
                <a:gd name="T5" fmla="*/ 6 h 29"/>
                <a:gd name="T6" fmla="*/ 10 w 15"/>
                <a:gd name="T7" fmla="*/ 10 h 29"/>
                <a:gd name="T8" fmla="*/ 8 w 15"/>
                <a:gd name="T9" fmla="*/ 16 h 29"/>
                <a:gd name="T10" fmla="*/ 6 w 15"/>
                <a:gd name="T11" fmla="*/ 20 h 29"/>
                <a:gd name="T12" fmla="*/ 4 w 15"/>
                <a:gd name="T13" fmla="*/ 24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2"/>
                  </a:lnTo>
                  <a:lnTo>
                    <a:pt x="11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2" name="Freeform 340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3" name="Freeform 341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4" name="Freeform 342"/>
            <p:cNvSpPr>
              <a:spLocks/>
            </p:cNvSpPr>
            <p:nvPr/>
          </p:nvSpPr>
          <p:spPr bwMode="auto">
            <a:xfrm>
              <a:off x="2862" y="1965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2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19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5" name="Freeform 343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6" name="Freeform 344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7" name="Freeform 345"/>
            <p:cNvSpPr>
              <a:spLocks/>
            </p:cNvSpPr>
            <p:nvPr/>
          </p:nvSpPr>
          <p:spPr bwMode="auto">
            <a:xfrm>
              <a:off x="2872" y="1954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8" name="Freeform 346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9" name="Freeform 347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5 w 25"/>
                <a:gd name="T31" fmla="*/ 17 h 21"/>
                <a:gd name="T32" fmla="*/ 25 w 25"/>
                <a:gd name="T33" fmla="*/ 15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8 h 21"/>
                <a:gd name="T42" fmla="*/ 23 w 25"/>
                <a:gd name="T43" fmla="*/ 6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9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0" name="Freeform 348"/>
            <p:cNvSpPr>
              <a:spLocks/>
            </p:cNvSpPr>
            <p:nvPr/>
          </p:nvSpPr>
          <p:spPr bwMode="auto">
            <a:xfrm>
              <a:off x="3002" y="2044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8 w 14"/>
                <a:gd name="T7" fmla="*/ 11 h 31"/>
                <a:gd name="T8" fmla="*/ 6 w 14"/>
                <a:gd name="T9" fmla="*/ 15 h 31"/>
                <a:gd name="T10" fmla="*/ 4 w 14"/>
                <a:gd name="T11" fmla="*/ 19 h 31"/>
                <a:gd name="T12" fmla="*/ 2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1" name="Freeform 349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2" name="Freeform 350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3" name="Freeform 351"/>
            <p:cNvSpPr>
              <a:spLocks/>
            </p:cNvSpPr>
            <p:nvPr/>
          </p:nvSpPr>
          <p:spPr bwMode="auto">
            <a:xfrm>
              <a:off x="3012" y="203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8 w 13"/>
                <a:gd name="T7" fmla="*/ 12 h 31"/>
                <a:gd name="T8" fmla="*/ 6 w 13"/>
                <a:gd name="T9" fmla="*/ 16 h 31"/>
                <a:gd name="T10" fmla="*/ 4 w 13"/>
                <a:gd name="T11" fmla="*/ 20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8" y="12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4" name="Freeform 352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5" name="Freeform 353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6" name="Freeform 354"/>
            <p:cNvSpPr>
              <a:spLocks/>
            </p:cNvSpPr>
            <p:nvPr/>
          </p:nvSpPr>
          <p:spPr bwMode="auto">
            <a:xfrm>
              <a:off x="2908" y="1992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2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4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2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7" name="Freeform 355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8" name="Freeform 356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9" name="Freeform 357"/>
            <p:cNvSpPr>
              <a:spLocks/>
            </p:cNvSpPr>
            <p:nvPr/>
          </p:nvSpPr>
          <p:spPr bwMode="auto">
            <a:xfrm>
              <a:off x="2918" y="1981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0" name="Freeform 358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5 h 23"/>
                <a:gd name="T38" fmla="*/ 27 w 27"/>
                <a:gd name="T39" fmla="*/ 13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4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1" name="Freeform 359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7 w 27"/>
                <a:gd name="T33" fmla="*/ 17 h 23"/>
                <a:gd name="T34" fmla="*/ 27 w 27"/>
                <a:gd name="T35" fmla="*/ 15 h 23"/>
                <a:gd name="T36" fmla="*/ 27 w 27"/>
                <a:gd name="T37" fmla="*/ 13 h 23"/>
                <a:gd name="T38" fmla="*/ 25 w 27"/>
                <a:gd name="T39" fmla="*/ 10 h 23"/>
                <a:gd name="T40" fmla="*/ 25 w 27"/>
                <a:gd name="T41" fmla="*/ 8 h 23"/>
                <a:gd name="T42" fmla="*/ 23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5 w 27"/>
                <a:gd name="T49" fmla="*/ 2 h 23"/>
                <a:gd name="T50" fmla="*/ 13 w 27"/>
                <a:gd name="T51" fmla="*/ 2 h 23"/>
                <a:gd name="T52" fmla="*/ 11 w 27"/>
                <a:gd name="T53" fmla="*/ 0 h 23"/>
                <a:gd name="T54" fmla="*/ 9 w 27"/>
                <a:gd name="T55" fmla="*/ 0 h 23"/>
                <a:gd name="T56" fmla="*/ 6 w 27"/>
                <a:gd name="T57" fmla="*/ 2 h 23"/>
                <a:gd name="T58" fmla="*/ 4 w 27"/>
                <a:gd name="T59" fmla="*/ 2 h 23"/>
                <a:gd name="T60" fmla="*/ 4 w 27"/>
                <a:gd name="T61" fmla="*/ 4 h 23"/>
                <a:gd name="T62" fmla="*/ 2 w 27"/>
                <a:gd name="T6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2" name="Freeform 360"/>
            <p:cNvSpPr>
              <a:spLocks/>
            </p:cNvSpPr>
            <p:nvPr/>
          </p:nvSpPr>
          <p:spPr bwMode="auto">
            <a:xfrm>
              <a:off x="3048" y="2073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2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3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7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2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3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3" name="Freeform 361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4" name="Freeform 362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5" name="Freeform 363"/>
            <p:cNvSpPr>
              <a:spLocks/>
            </p:cNvSpPr>
            <p:nvPr/>
          </p:nvSpPr>
          <p:spPr bwMode="auto">
            <a:xfrm>
              <a:off x="3058" y="2061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10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6" name="Freeform 364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  <a:gd name="T64" fmla="*/ 2 w 25"/>
                <a:gd name="T6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7" name="Freeform 365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8" name="Freeform 366"/>
            <p:cNvSpPr>
              <a:spLocks/>
            </p:cNvSpPr>
            <p:nvPr/>
          </p:nvSpPr>
          <p:spPr bwMode="auto">
            <a:xfrm>
              <a:off x="3094" y="2100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3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5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6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3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9" name="Freeform 367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0" name="Freeform 368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1" name="Freeform 369"/>
            <p:cNvSpPr>
              <a:spLocks/>
            </p:cNvSpPr>
            <p:nvPr/>
          </p:nvSpPr>
          <p:spPr bwMode="auto">
            <a:xfrm>
              <a:off x="3104" y="2088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4 h 29"/>
                <a:gd name="T4" fmla="*/ 12 w 15"/>
                <a:gd name="T5" fmla="*/ 6 h 29"/>
                <a:gd name="T6" fmla="*/ 10 w 15"/>
                <a:gd name="T7" fmla="*/ 10 h 29"/>
                <a:gd name="T8" fmla="*/ 8 w 15"/>
                <a:gd name="T9" fmla="*/ 15 h 29"/>
                <a:gd name="T10" fmla="*/ 6 w 15"/>
                <a:gd name="T11" fmla="*/ 19 h 29"/>
                <a:gd name="T12" fmla="*/ 4 w 15"/>
                <a:gd name="T13" fmla="*/ 23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2" name="Freeform 370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6 h 21"/>
                <a:gd name="T44" fmla="*/ 23 w 25"/>
                <a:gd name="T45" fmla="*/ 4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10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3" name="Freeform 371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5 w 25"/>
                <a:gd name="T31" fmla="*/ 18 h 21"/>
                <a:gd name="T32" fmla="*/ 25 w 25"/>
                <a:gd name="T33" fmla="*/ 16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6 h 21"/>
                <a:gd name="T42" fmla="*/ 23 w 25"/>
                <a:gd name="T43" fmla="*/ 4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10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4" name="Freeform 372"/>
            <p:cNvSpPr>
              <a:spLocks/>
            </p:cNvSpPr>
            <p:nvPr/>
          </p:nvSpPr>
          <p:spPr bwMode="auto">
            <a:xfrm>
              <a:off x="3252" y="2121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2 h 36"/>
                <a:gd name="T4" fmla="*/ 0 w 4"/>
                <a:gd name="T5" fmla="*/ 4 h 36"/>
                <a:gd name="T6" fmla="*/ 0 w 4"/>
                <a:gd name="T7" fmla="*/ 5 h 36"/>
                <a:gd name="T8" fmla="*/ 0 w 4"/>
                <a:gd name="T9" fmla="*/ 7 h 36"/>
                <a:gd name="T10" fmla="*/ 0 w 4"/>
                <a:gd name="T11" fmla="*/ 9 h 36"/>
                <a:gd name="T12" fmla="*/ 2 w 4"/>
                <a:gd name="T13" fmla="*/ 11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1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8 h 36"/>
                <a:gd name="T28" fmla="*/ 4 w 4"/>
                <a:gd name="T29" fmla="*/ 32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5" name="Freeform 373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3 h 23"/>
                <a:gd name="T8" fmla="*/ 0 w 31"/>
                <a:gd name="T9" fmla="*/ 15 h 23"/>
                <a:gd name="T10" fmla="*/ 2 w 31"/>
                <a:gd name="T11" fmla="*/ 15 h 23"/>
                <a:gd name="T12" fmla="*/ 2 w 31"/>
                <a:gd name="T13" fmla="*/ 17 h 23"/>
                <a:gd name="T14" fmla="*/ 2 w 31"/>
                <a:gd name="T15" fmla="*/ 17 h 23"/>
                <a:gd name="T16" fmla="*/ 4 w 31"/>
                <a:gd name="T17" fmla="*/ 19 h 23"/>
                <a:gd name="T18" fmla="*/ 6 w 31"/>
                <a:gd name="T19" fmla="*/ 19 h 23"/>
                <a:gd name="T20" fmla="*/ 6 w 31"/>
                <a:gd name="T21" fmla="*/ 21 h 23"/>
                <a:gd name="T22" fmla="*/ 8 w 31"/>
                <a:gd name="T23" fmla="*/ 21 h 23"/>
                <a:gd name="T24" fmla="*/ 8 w 31"/>
                <a:gd name="T25" fmla="*/ 23 h 23"/>
                <a:gd name="T26" fmla="*/ 10 w 31"/>
                <a:gd name="T27" fmla="*/ 23 h 23"/>
                <a:gd name="T28" fmla="*/ 12 w 31"/>
                <a:gd name="T29" fmla="*/ 23 h 23"/>
                <a:gd name="T30" fmla="*/ 14 w 31"/>
                <a:gd name="T31" fmla="*/ 23 h 23"/>
                <a:gd name="T32" fmla="*/ 16 w 31"/>
                <a:gd name="T33" fmla="*/ 23 h 23"/>
                <a:gd name="T34" fmla="*/ 17 w 31"/>
                <a:gd name="T35" fmla="*/ 23 h 23"/>
                <a:gd name="T36" fmla="*/ 19 w 31"/>
                <a:gd name="T37" fmla="*/ 23 h 23"/>
                <a:gd name="T38" fmla="*/ 23 w 31"/>
                <a:gd name="T39" fmla="*/ 23 h 23"/>
                <a:gd name="T40" fmla="*/ 25 w 31"/>
                <a:gd name="T41" fmla="*/ 21 h 23"/>
                <a:gd name="T42" fmla="*/ 27 w 31"/>
                <a:gd name="T43" fmla="*/ 19 h 23"/>
                <a:gd name="T44" fmla="*/ 29 w 31"/>
                <a:gd name="T45" fmla="*/ 17 h 23"/>
                <a:gd name="T46" fmla="*/ 29 w 31"/>
                <a:gd name="T47" fmla="*/ 15 h 23"/>
                <a:gd name="T48" fmla="*/ 31 w 31"/>
                <a:gd name="T49" fmla="*/ 13 h 23"/>
                <a:gd name="T50" fmla="*/ 31 w 31"/>
                <a:gd name="T51" fmla="*/ 11 h 23"/>
                <a:gd name="T52" fmla="*/ 29 w 31"/>
                <a:gd name="T53" fmla="*/ 9 h 23"/>
                <a:gd name="T54" fmla="*/ 29 w 31"/>
                <a:gd name="T55" fmla="*/ 9 h 23"/>
                <a:gd name="T56" fmla="*/ 29 w 31"/>
                <a:gd name="T57" fmla="*/ 7 h 23"/>
                <a:gd name="T58" fmla="*/ 29 w 31"/>
                <a:gd name="T59" fmla="*/ 7 h 23"/>
                <a:gd name="T60" fmla="*/ 27 w 31"/>
                <a:gd name="T61" fmla="*/ 5 h 23"/>
                <a:gd name="T62" fmla="*/ 27 w 31"/>
                <a:gd name="T63" fmla="*/ 5 h 23"/>
                <a:gd name="T64" fmla="*/ 25 w 31"/>
                <a:gd name="T65" fmla="*/ 3 h 23"/>
                <a:gd name="T66" fmla="*/ 25 w 31"/>
                <a:gd name="T67" fmla="*/ 3 h 23"/>
                <a:gd name="T68" fmla="*/ 23 w 31"/>
                <a:gd name="T69" fmla="*/ 2 h 23"/>
                <a:gd name="T70" fmla="*/ 23 w 31"/>
                <a:gd name="T71" fmla="*/ 2 h 23"/>
                <a:gd name="T72" fmla="*/ 21 w 31"/>
                <a:gd name="T73" fmla="*/ 2 h 23"/>
                <a:gd name="T74" fmla="*/ 19 w 31"/>
                <a:gd name="T75" fmla="*/ 0 h 23"/>
                <a:gd name="T76" fmla="*/ 19 w 31"/>
                <a:gd name="T77" fmla="*/ 0 h 23"/>
                <a:gd name="T78" fmla="*/ 17 w 31"/>
                <a:gd name="T79" fmla="*/ 0 h 23"/>
                <a:gd name="T80" fmla="*/ 16 w 31"/>
                <a:gd name="T81" fmla="*/ 0 h 23"/>
                <a:gd name="T82" fmla="*/ 12 w 31"/>
                <a:gd name="T83" fmla="*/ 0 h 23"/>
                <a:gd name="T84" fmla="*/ 10 w 31"/>
                <a:gd name="T85" fmla="*/ 0 h 23"/>
                <a:gd name="T86" fmla="*/ 8 w 31"/>
                <a:gd name="T87" fmla="*/ 2 h 23"/>
                <a:gd name="T88" fmla="*/ 6 w 31"/>
                <a:gd name="T89" fmla="*/ 2 h 23"/>
                <a:gd name="T90" fmla="*/ 2 w 31"/>
                <a:gd name="T91" fmla="*/ 3 h 23"/>
                <a:gd name="T92" fmla="*/ 2 w 31"/>
                <a:gd name="T93" fmla="*/ 5 h 23"/>
                <a:gd name="T94" fmla="*/ 0 w 31"/>
                <a:gd name="T95" fmla="*/ 7 h 23"/>
                <a:gd name="T96" fmla="*/ 0 w 31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6" name="Freeform 374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5 h 23"/>
                <a:gd name="T8" fmla="*/ 2 w 31"/>
                <a:gd name="T9" fmla="*/ 15 h 23"/>
                <a:gd name="T10" fmla="*/ 2 w 31"/>
                <a:gd name="T11" fmla="*/ 17 h 23"/>
                <a:gd name="T12" fmla="*/ 4 w 31"/>
                <a:gd name="T13" fmla="*/ 19 h 23"/>
                <a:gd name="T14" fmla="*/ 6 w 31"/>
                <a:gd name="T15" fmla="*/ 19 h 23"/>
                <a:gd name="T16" fmla="*/ 6 w 31"/>
                <a:gd name="T17" fmla="*/ 21 h 23"/>
                <a:gd name="T18" fmla="*/ 8 w 31"/>
                <a:gd name="T19" fmla="*/ 21 h 23"/>
                <a:gd name="T20" fmla="*/ 8 w 31"/>
                <a:gd name="T21" fmla="*/ 23 h 23"/>
                <a:gd name="T22" fmla="*/ 10 w 31"/>
                <a:gd name="T23" fmla="*/ 23 h 23"/>
                <a:gd name="T24" fmla="*/ 12 w 31"/>
                <a:gd name="T25" fmla="*/ 23 h 23"/>
                <a:gd name="T26" fmla="*/ 14 w 31"/>
                <a:gd name="T27" fmla="*/ 23 h 23"/>
                <a:gd name="T28" fmla="*/ 16 w 31"/>
                <a:gd name="T29" fmla="*/ 23 h 23"/>
                <a:gd name="T30" fmla="*/ 17 w 31"/>
                <a:gd name="T31" fmla="*/ 23 h 23"/>
                <a:gd name="T32" fmla="*/ 19 w 31"/>
                <a:gd name="T33" fmla="*/ 23 h 23"/>
                <a:gd name="T34" fmla="*/ 23 w 31"/>
                <a:gd name="T35" fmla="*/ 23 h 23"/>
                <a:gd name="T36" fmla="*/ 25 w 31"/>
                <a:gd name="T37" fmla="*/ 21 h 23"/>
                <a:gd name="T38" fmla="*/ 27 w 31"/>
                <a:gd name="T39" fmla="*/ 19 h 23"/>
                <a:gd name="T40" fmla="*/ 29 w 31"/>
                <a:gd name="T41" fmla="*/ 17 h 23"/>
                <a:gd name="T42" fmla="*/ 29 w 31"/>
                <a:gd name="T43" fmla="*/ 15 h 23"/>
                <a:gd name="T44" fmla="*/ 31 w 31"/>
                <a:gd name="T45" fmla="*/ 13 h 23"/>
                <a:gd name="T46" fmla="*/ 31 w 31"/>
                <a:gd name="T47" fmla="*/ 11 h 23"/>
                <a:gd name="T48" fmla="*/ 29 w 31"/>
                <a:gd name="T49" fmla="*/ 9 h 23"/>
                <a:gd name="T50" fmla="*/ 29 w 31"/>
                <a:gd name="T51" fmla="*/ 7 h 23"/>
                <a:gd name="T52" fmla="*/ 27 w 31"/>
                <a:gd name="T53" fmla="*/ 5 h 23"/>
                <a:gd name="T54" fmla="*/ 25 w 31"/>
                <a:gd name="T55" fmla="*/ 3 h 23"/>
                <a:gd name="T56" fmla="*/ 23 w 31"/>
                <a:gd name="T57" fmla="*/ 2 h 23"/>
                <a:gd name="T58" fmla="*/ 21 w 31"/>
                <a:gd name="T59" fmla="*/ 2 h 23"/>
                <a:gd name="T60" fmla="*/ 19 w 31"/>
                <a:gd name="T61" fmla="*/ 0 h 23"/>
                <a:gd name="T62" fmla="*/ 17 w 31"/>
                <a:gd name="T63" fmla="*/ 0 h 23"/>
                <a:gd name="T64" fmla="*/ 16 w 31"/>
                <a:gd name="T65" fmla="*/ 0 h 23"/>
                <a:gd name="T66" fmla="*/ 12 w 31"/>
                <a:gd name="T67" fmla="*/ 0 h 23"/>
                <a:gd name="T68" fmla="*/ 10 w 31"/>
                <a:gd name="T69" fmla="*/ 0 h 23"/>
                <a:gd name="T70" fmla="*/ 8 w 31"/>
                <a:gd name="T71" fmla="*/ 2 h 23"/>
                <a:gd name="T72" fmla="*/ 6 w 31"/>
                <a:gd name="T73" fmla="*/ 2 h 23"/>
                <a:gd name="T74" fmla="*/ 2 w 31"/>
                <a:gd name="T75" fmla="*/ 3 h 23"/>
                <a:gd name="T76" fmla="*/ 2 w 31"/>
                <a:gd name="T77" fmla="*/ 5 h 23"/>
                <a:gd name="T78" fmla="*/ 0 w 31"/>
                <a:gd name="T79" fmla="*/ 7 h 23"/>
                <a:gd name="T80" fmla="*/ 0 w 31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7" name="Freeform 375"/>
            <p:cNvSpPr>
              <a:spLocks/>
            </p:cNvSpPr>
            <p:nvPr/>
          </p:nvSpPr>
          <p:spPr bwMode="auto">
            <a:xfrm>
              <a:off x="3256" y="2107"/>
              <a:ext cx="1" cy="33"/>
            </a:xfrm>
            <a:custGeom>
              <a:avLst/>
              <a:gdLst>
                <a:gd name="T0" fmla="*/ 0 w 1"/>
                <a:gd name="T1" fmla="*/ 0 h 33"/>
                <a:gd name="T2" fmla="*/ 0 w 1"/>
                <a:gd name="T3" fmla="*/ 2 h 33"/>
                <a:gd name="T4" fmla="*/ 0 w 1"/>
                <a:gd name="T5" fmla="*/ 6 h 33"/>
                <a:gd name="T6" fmla="*/ 0 w 1"/>
                <a:gd name="T7" fmla="*/ 8 h 33"/>
                <a:gd name="T8" fmla="*/ 0 w 1"/>
                <a:gd name="T9" fmla="*/ 10 h 33"/>
                <a:gd name="T10" fmla="*/ 0 w 1"/>
                <a:gd name="T11" fmla="*/ 12 h 33"/>
                <a:gd name="T12" fmla="*/ 0 w 1"/>
                <a:gd name="T13" fmla="*/ 14 h 33"/>
                <a:gd name="T14" fmla="*/ 0 w 1"/>
                <a:gd name="T15" fmla="*/ 16 h 33"/>
                <a:gd name="T16" fmla="*/ 0 w 1"/>
                <a:gd name="T17" fmla="*/ 18 h 33"/>
                <a:gd name="T18" fmla="*/ 1 w 1"/>
                <a:gd name="T19" fmla="*/ 19 h 33"/>
                <a:gd name="T20" fmla="*/ 1 w 1"/>
                <a:gd name="T21" fmla="*/ 23 h 33"/>
                <a:gd name="T22" fmla="*/ 1 w 1"/>
                <a:gd name="T23" fmla="*/ 25 h 33"/>
                <a:gd name="T24" fmla="*/ 1 w 1"/>
                <a:gd name="T25" fmla="*/ 27 h 33"/>
                <a:gd name="T26" fmla="*/ 1 w 1"/>
                <a:gd name="T27" fmla="*/ 29 h 33"/>
                <a:gd name="T28" fmla="*/ 1 w 1"/>
                <a:gd name="T29" fmla="*/ 31 h 33"/>
                <a:gd name="T30" fmla="*/ 1 w 1"/>
                <a:gd name="T3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33">
                  <a:moveTo>
                    <a:pt x="0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8" name="Freeform 376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9 h 19"/>
                <a:gd name="T6" fmla="*/ 0 w 25"/>
                <a:gd name="T7" fmla="*/ 11 h 19"/>
                <a:gd name="T8" fmla="*/ 0 w 25"/>
                <a:gd name="T9" fmla="*/ 11 h 19"/>
                <a:gd name="T10" fmla="*/ 0 w 25"/>
                <a:gd name="T11" fmla="*/ 13 h 19"/>
                <a:gd name="T12" fmla="*/ 2 w 25"/>
                <a:gd name="T13" fmla="*/ 13 h 19"/>
                <a:gd name="T14" fmla="*/ 2 w 25"/>
                <a:gd name="T15" fmla="*/ 13 h 19"/>
                <a:gd name="T16" fmla="*/ 4 w 25"/>
                <a:gd name="T17" fmla="*/ 15 h 19"/>
                <a:gd name="T18" fmla="*/ 4 w 25"/>
                <a:gd name="T19" fmla="*/ 15 h 19"/>
                <a:gd name="T20" fmla="*/ 4 w 25"/>
                <a:gd name="T21" fmla="*/ 15 h 19"/>
                <a:gd name="T22" fmla="*/ 6 w 25"/>
                <a:gd name="T23" fmla="*/ 17 h 19"/>
                <a:gd name="T24" fmla="*/ 6 w 25"/>
                <a:gd name="T25" fmla="*/ 17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5 w 25"/>
                <a:gd name="T45" fmla="*/ 13 h 19"/>
                <a:gd name="T46" fmla="*/ 25 w 25"/>
                <a:gd name="T47" fmla="*/ 13 h 19"/>
                <a:gd name="T48" fmla="*/ 25 w 25"/>
                <a:gd name="T49" fmla="*/ 11 h 19"/>
                <a:gd name="T50" fmla="*/ 25 w 25"/>
                <a:gd name="T51" fmla="*/ 9 h 19"/>
                <a:gd name="T52" fmla="*/ 25 w 25"/>
                <a:gd name="T53" fmla="*/ 9 h 19"/>
                <a:gd name="T54" fmla="*/ 25 w 25"/>
                <a:gd name="T55" fmla="*/ 7 h 19"/>
                <a:gd name="T56" fmla="*/ 25 w 25"/>
                <a:gd name="T57" fmla="*/ 7 h 19"/>
                <a:gd name="T58" fmla="*/ 23 w 25"/>
                <a:gd name="T59" fmla="*/ 5 h 19"/>
                <a:gd name="T60" fmla="*/ 23 w 25"/>
                <a:gd name="T61" fmla="*/ 5 h 19"/>
                <a:gd name="T62" fmla="*/ 23 w 25"/>
                <a:gd name="T63" fmla="*/ 5 h 19"/>
                <a:gd name="T64" fmla="*/ 21 w 25"/>
                <a:gd name="T65" fmla="*/ 3 h 19"/>
                <a:gd name="T66" fmla="*/ 21 w 25"/>
                <a:gd name="T67" fmla="*/ 3 h 19"/>
                <a:gd name="T68" fmla="*/ 19 w 25"/>
                <a:gd name="T69" fmla="*/ 3 h 19"/>
                <a:gd name="T70" fmla="*/ 19 w 25"/>
                <a:gd name="T71" fmla="*/ 1 h 19"/>
                <a:gd name="T72" fmla="*/ 17 w 25"/>
                <a:gd name="T73" fmla="*/ 1 h 19"/>
                <a:gd name="T74" fmla="*/ 17 w 25"/>
                <a:gd name="T75" fmla="*/ 1 h 19"/>
                <a:gd name="T76" fmla="*/ 15 w 25"/>
                <a:gd name="T77" fmla="*/ 1 h 19"/>
                <a:gd name="T78" fmla="*/ 14 w 25"/>
                <a:gd name="T79" fmla="*/ 0 h 19"/>
                <a:gd name="T80" fmla="*/ 12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1 h 19"/>
                <a:gd name="T88" fmla="*/ 4 w 25"/>
                <a:gd name="T89" fmla="*/ 1 h 19"/>
                <a:gd name="T90" fmla="*/ 2 w 25"/>
                <a:gd name="T91" fmla="*/ 3 h 19"/>
                <a:gd name="T92" fmla="*/ 0 w 25"/>
                <a:gd name="T93" fmla="*/ 3 h 19"/>
                <a:gd name="T94" fmla="*/ 0 w 25"/>
                <a:gd name="T95" fmla="*/ 5 h 19"/>
                <a:gd name="T96" fmla="*/ 0 w 25"/>
                <a:gd name="T9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9" name="Freeform 377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4 w 25"/>
                <a:gd name="T11" fmla="*/ 15 h 19"/>
                <a:gd name="T12" fmla="*/ 6 w 25"/>
                <a:gd name="T13" fmla="*/ 17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3 w 25"/>
                <a:gd name="T41" fmla="*/ 5 h 19"/>
                <a:gd name="T42" fmla="*/ 21 w 25"/>
                <a:gd name="T43" fmla="*/ 3 h 19"/>
                <a:gd name="T44" fmla="*/ 19 w 25"/>
                <a:gd name="T45" fmla="*/ 3 h 19"/>
                <a:gd name="T46" fmla="*/ 19 w 25"/>
                <a:gd name="T47" fmla="*/ 1 h 19"/>
                <a:gd name="T48" fmla="*/ 17 w 25"/>
                <a:gd name="T49" fmla="*/ 1 h 19"/>
                <a:gd name="T50" fmla="*/ 15 w 25"/>
                <a:gd name="T51" fmla="*/ 1 h 19"/>
                <a:gd name="T52" fmla="*/ 14 w 25"/>
                <a:gd name="T53" fmla="*/ 0 h 19"/>
                <a:gd name="T54" fmla="*/ 12 w 25"/>
                <a:gd name="T55" fmla="*/ 0 h 19"/>
                <a:gd name="T56" fmla="*/ 10 w 25"/>
                <a:gd name="T57" fmla="*/ 0 h 19"/>
                <a:gd name="T58" fmla="*/ 8 w 25"/>
                <a:gd name="T59" fmla="*/ 0 h 19"/>
                <a:gd name="T60" fmla="*/ 6 w 25"/>
                <a:gd name="T61" fmla="*/ 1 h 19"/>
                <a:gd name="T62" fmla="*/ 4 w 25"/>
                <a:gd name="T63" fmla="*/ 1 h 19"/>
                <a:gd name="T64" fmla="*/ 2 w 25"/>
                <a:gd name="T65" fmla="*/ 3 h 19"/>
                <a:gd name="T66" fmla="*/ 0 w 25"/>
                <a:gd name="T67" fmla="*/ 3 h 19"/>
                <a:gd name="T68" fmla="*/ 0 w 25"/>
                <a:gd name="T69" fmla="*/ 5 h 19"/>
                <a:gd name="T70" fmla="*/ 0 w 25"/>
                <a:gd name="T7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0" name="Freeform 378"/>
            <p:cNvSpPr>
              <a:spLocks/>
            </p:cNvSpPr>
            <p:nvPr/>
          </p:nvSpPr>
          <p:spPr bwMode="auto">
            <a:xfrm>
              <a:off x="2839" y="1952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1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1" name="Freeform 379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2" name="Freeform 380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3" name="Freeform 381"/>
            <p:cNvSpPr>
              <a:spLocks/>
            </p:cNvSpPr>
            <p:nvPr/>
          </p:nvSpPr>
          <p:spPr bwMode="auto">
            <a:xfrm>
              <a:off x="2849" y="1940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7 w 15"/>
                <a:gd name="T9" fmla="*/ 16 h 31"/>
                <a:gd name="T10" fmla="*/ 6 w 15"/>
                <a:gd name="T11" fmla="*/ 20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7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4" name="Freeform 382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5" name="Freeform 383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6" name="Freeform 384"/>
            <p:cNvSpPr>
              <a:spLocks/>
            </p:cNvSpPr>
            <p:nvPr/>
          </p:nvSpPr>
          <p:spPr bwMode="auto">
            <a:xfrm>
              <a:off x="2979" y="2032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20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7" name="Freeform 385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8" name="Freeform 386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9" name="Freeform 387"/>
            <p:cNvSpPr>
              <a:spLocks/>
            </p:cNvSpPr>
            <p:nvPr/>
          </p:nvSpPr>
          <p:spPr bwMode="auto">
            <a:xfrm>
              <a:off x="2989" y="2021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3 w 13"/>
                <a:gd name="T3" fmla="*/ 4 h 31"/>
                <a:gd name="T4" fmla="*/ 11 w 13"/>
                <a:gd name="T5" fmla="*/ 8 h 31"/>
                <a:gd name="T6" fmla="*/ 9 w 13"/>
                <a:gd name="T7" fmla="*/ 11 h 31"/>
                <a:gd name="T8" fmla="*/ 8 w 13"/>
                <a:gd name="T9" fmla="*/ 15 h 31"/>
                <a:gd name="T10" fmla="*/ 6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0" name="Freeform 388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1" name="Freeform 389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2" name="Freeform 390"/>
            <p:cNvSpPr>
              <a:spLocks/>
            </p:cNvSpPr>
            <p:nvPr/>
          </p:nvSpPr>
          <p:spPr bwMode="auto">
            <a:xfrm>
              <a:off x="2885" y="1979"/>
              <a:ext cx="16" cy="30"/>
            </a:xfrm>
            <a:custGeom>
              <a:avLst/>
              <a:gdLst>
                <a:gd name="T0" fmla="*/ 16 w 16"/>
                <a:gd name="T1" fmla="*/ 0 h 30"/>
                <a:gd name="T2" fmla="*/ 14 w 16"/>
                <a:gd name="T3" fmla="*/ 4 h 30"/>
                <a:gd name="T4" fmla="*/ 12 w 16"/>
                <a:gd name="T5" fmla="*/ 7 h 30"/>
                <a:gd name="T6" fmla="*/ 10 w 16"/>
                <a:gd name="T7" fmla="*/ 11 h 30"/>
                <a:gd name="T8" fmla="*/ 8 w 16"/>
                <a:gd name="T9" fmla="*/ 15 h 30"/>
                <a:gd name="T10" fmla="*/ 6 w 16"/>
                <a:gd name="T11" fmla="*/ 19 h 30"/>
                <a:gd name="T12" fmla="*/ 4 w 16"/>
                <a:gd name="T13" fmla="*/ 23 h 30"/>
                <a:gd name="T14" fmla="*/ 2 w 16"/>
                <a:gd name="T15" fmla="*/ 27 h 30"/>
                <a:gd name="T16" fmla="*/ 0 w 16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16" y="0"/>
                  </a:moveTo>
                  <a:lnTo>
                    <a:pt x="14" y="4"/>
                  </a:lnTo>
                  <a:lnTo>
                    <a:pt x="12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3" name="Freeform 391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4" name="Freeform 392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5" name="Freeform 393"/>
            <p:cNvSpPr>
              <a:spLocks/>
            </p:cNvSpPr>
            <p:nvPr/>
          </p:nvSpPr>
          <p:spPr bwMode="auto">
            <a:xfrm>
              <a:off x="2895" y="1967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6" name="Freeform 394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7" name="Freeform 395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8" name="Freeform 396"/>
            <p:cNvSpPr>
              <a:spLocks/>
            </p:cNvSpPr>
            <p:nvPr/>
          </p:nvSpPr>
          <p:spPr bwMode="auto">
            <a:xfrm>
              <a:off x="3025" y="2059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4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6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9" name="Freeform 397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30" name="Freeform 398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2 w 27"/>
                <a:gd name="T63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31" name="Freeform 399"/>
            <p:cNvSpPr>
              <a:spLocks/>
            </p:cNvSpPr>
            <p:nvPr/>
          </p:nvSpPr>
          <p:spPr bwMode="auto">
            <a:xfrm>
              <a:off x="3035" y="2048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32" name="Freeform 400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33" name="Freeform 401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51634" name="Group 402"/>
          <p:cNvGrpSpPr>
            <a:grpSpLocks/>
          </p:cNvGrpSpPr>
          <p:nvPr/>
        </p:nvGrpSpPr>
        <p:grpSpPr bwMode="auto">
          <a:xfrm>
            <a:off x="4033838" y="2241550"/>
            <a:ext cx="3260725" cy="2062163"/>
            <a:chOff x="2920" y="1986"/>
            <a:chExt cx="856" cy="541"/>
          </a:xfrm>
        </p:grpSpPr>
        <p:sp>
          <p:nvSpPr>
            <p:cNvPr id="351635" name="Freeform 403"/>
            <p:cNvSpPr>
              <a:spLocks/>
            </p:cNvSpPr>
            <p:nvPr/>
          </p:nvSpPr>
          <p:spPr bwMode="auto">
            <a:xfrm>
              <a:off x="2933" y="2006"/>
              <a:ext cx="14" cy="30"/>
            </a:xfrm>
            <a:custGeom>
              <a:avLst/>
              <a:gdLst>
                <a:gd name="T0" fmla="*/ 14 w 14"/>
                <a:gd name="T1" fmla="*/ 0 h 30"/>
                <a:gd name="T2" fmla="*/ 12 w 14"/>
                <a:gd name="T3" fmla="*/ 3 h 30"/>
                <a:gd name="T4" fmla="*/ 10 w 14"/>
                <a:gd name="T5" fmla="*/ 7 h 30"/>
                <a:gd name="T6" fmla="*/ 8 w 14"/>
                <a:gd name="T7" fmla="*/ 11 h 30"/>
                <a:gd name="T8" fmla="*/ 6 w 14"/>
                <a:gd name="T9" fmla="*/ 15 h 30"/>
                <a:gd name="T10" fmla="*/ 4 w 14"/>
                <a:gd name="T11" fmla="*/ 19 h 30"/>
                <a:gd name="T12" fmla="*/ 2 w 14"/>
                <a:gd name="T13" fmla="*/ 23 h 30"/>
                <a:gd name="T14" fmla="*/ 0 w 14"/>
                <a:gd name="T15" fmla="*/ 26 h 30"/>
                <a:gd name="T16" fmla="*/ 0 w 14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0">
                  <a:moveTo>
                    <a:pt x="14" y="0"/>
                  </a:moveTo>
                  <a:lnTo>
                    <a:pt x="12" y="3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36" name="Freeform 404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37" name="Freeform 405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38" name="Freeform 406"/>
            <p:cNvSpPr>
              <a:spLocks/>
            </p:cNvSpPr>
            <p:nvPr/>
          </p:nvSpPr>
          <p:spPr bwMode="auto">
            <a:xfrm>
              <a:off x="2943" y="199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7 w 13"/>
                <a:gd name="T7" fmla="*/ 12 h 31"/>
                <a:gd name="T8" fmla="*/ 6 w 13"/>
                <a:gd name="T9" fmla="*/ 15 h 31"/>
                <a:gd name="T10" fmla="*/ 4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39" name="Freeform 407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0" name="Freeform 408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1" name="Freeform 409"/>
            <p:cNvSpPr>
              <a:spLocks/>
            </p:cNvSpPr>
            <p:nvPr/>
          </p:nvSpPr>
          <p:spPr bwMode="auto">
            <a:xfrm>
              <a:off x="3071" y="2086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2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2" name="Freeform 410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3" name="Freeform 411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4" name="Freeform 412"/>
            <p:cNvSpPr>
              <a:spLocks/>
            </p:cNvSpPr>
            <p:nvPr/>
          </p:nvSpPr>
          <p:spPr bwMode="auto">
            <a:xfrm>
              <a:off x="3081" y="2075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5" name="Freeform 413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6" name="Freeform 414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7" name="Freeform 415"/>
            <p:cNvSpPr>
              <a:spLocks/>
            </p:cNvSpPr>
            <p:nvPr/>
          </p:nvSpPr>
          <p:spPr bwMode="auto">
            <a:xfrm>
              <a:off x="3229" y="2123"/>
              <a:ext cx="1" cy="36"/>
            </a:xfrm>
            <a:custGeom>
              <a:avLst/>
              <a:gdLst>
                <a:gd name="T0" fmla="*/ 0 h 36"/>
                <a:gd name="T1" fmla="*/ 2 h 36"/>
                <a:gd name="T2" fmla="*/ 3 h 36"/>
                <a:gd name="T3" fmla="*/ 5 h 36"/>
                <a:gd name="T4" fmla="*/ 7 h 36"/>
                <a:gd name="T5" fmla="*/ 9 h 36"/>
                <a:gd name="T6" fmla="*/ 13 h 36"/>
                <a:gd name="T7" fmla="*/ 15 h 36"/>
                <a:gd name="T8" fmla="*/ 17 h 36"/>
                <a:gd name="T9" fmla="*/ 19 h 36"/>
                <a:gd name="T10" fmla="*/ 23 h 36"/>
                <a:gd name="T11" fmla="*/ 25 h 36"/>
                <a:gd name="T12" fmla="*/ 26 h 36"/>
                <a:gd name="T13" fmla="*/ 28 h 36"/>
                <a:gd name="T14" fmla="*/ 32 h 36"/>
                <a:gd name="T15" fmla="*/ 34 h 36"/>
                <a:gd name="T16" fmla="*/ 36 h 3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8" name="Freeform 416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1 h 23"/>
                <a:gd name="T8" fmla="*/ 0 w 29"/>
                <a:gd name="T9" fmla="*/ 13 h 23"/>
                <a:gd name="T10" fmla="*/ 0 w 29"/>
                <a:gd name="T11" fmla="*/ 15 h 23"/>
                <a:gd name="T12" fmla="*/ 2 w 29"/>
                <a:gd name="T13" fmla="*/ 15 h 23"/>
                <a:gd name="T14" fmla="*/ 2 w 29"/>
                <a:gd name="T15" fmla="*/ 17 h 23"/>
                <a:gd name="T16" fmla="*/ 4 w 29"/>
                <a:gd name="T17" fmla="*/ 17 h 23"/>
                <a:gd name="T18" fmla="*/ 4 w 29"/>
                <a:gd name="T19" fmla="*/ 19 h 23"/>
                <a:gd name="T20" fmla="*/ 6 w 29"/>
                <a:gd name="T21" fmla="*/ 19 h 23"/>
                <a:gd name="T22" fmla="*/ 6 w 29"/>
                <a:gd name="T23" fmla="*/ 19 h 23"/>
                <a:gd name="T24" fmla="*/ 8 w 29"/>
                <a:gd name="T25" fmla="*/ 21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3 h 23"/>
                <a:gd name="T32" fmla="*/ 14 w 29"/>
                <a:gd name="T33" fmla="*/ 23 h 23"/>
                <a:gd name="T34" fmla="*/ 18 w 29"/>
                <a:gd name="T35" fmla="*/ 23 h 23"/>
                <a:gd name="T36" fmla="*/ 19 w 29"/>
                <a:gd name="T37" fmla="*/ 23 h 23"/>
                <a:gd name="T38" fmla="*/ 21 w 29"/>
                <a:gd name="T39" fmla="*/ 21 h 23"/>
                <a:gd name="T40" fmla="*/ 23 w 29"/>
                <a:gd name="T41" fmla="*/ 19 h 23"/>
                <a:gd name="T42" fmla="*/ 27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1 h 23"/>
                <a:gd name="T52" fmla="*/ 29 w 29"/>
                <a:gd name="T53" fmla="*/ 9 h 23"/>
                <a:gd name="T54" fmla="*/ 29 w 29"/>
                <a:gd name="T55" fmla="*/ 9 h 23"/>
                <a:gd name="T56" fmla="*/ 29 w 29"/>
                <a:gd name="T57" fmla="*/ 7 h 23"/>
                <a:gd name="T58" fmla="*/ 27 w 29"/>
                <a:gd name="T59" fmla="*/ 7 h 23"/>
                <a:gd name="T60" fmla="*/ 27 w 29"/>
                <a:gd name="T61" fmla="*/ 5 h 23"/>
                <a:gd name="T62" fmla="*/ 25 w 29"/>
                <a:gd name="T63" fmla="*/ 5 h 23"/>
                <a:gd name="T64" fmla="*/ 25 w 29"/>
                <a:gd name="T65" fmla="*/ 3 h 23"/>
                <a:gd name="T66" fmla="*/ 25 w 29"/>
                <a:gd name="T67" fmla="*/ 3 h 23"/>
                <a:gd name="T68" fmla="*/ 23 w 29"/>
                <a:gd name="T69" fmla="*/ 1 h 23"/>
                <a:gd name="T70" fmla="*/ 23 w 29"/>
                <a:gd name="T71" fmla="*/ 1 h 23"/>
                <a:gd name="T72" fmla="*/ 21 w 29"/>
                <a:gd name="T73" fmla="*/ 1 h 23"/>
                <a:gd name="T74" fmla="*/ 19 w 29"/>
                <a:gd name="T75" fmla="*/ 0 h 23"/>
                <a:gd name="T76" fmla="*/ 19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0 w 29"/>
                <a:gd name="T85" fmla="*/ 0 h 23"/>
                <a:gd name="T86" fmla="*/ 8 w 29"/>
                <a:gd name="T87" fmla="*/ 0 h 23"/>
                <a:gd name="T88" fmla="*/ 6 w 29"/>
                <a:gd name="T89" fmla="*/ 1 h 23"/>
                <a:gd name="T90" fmla="*/ 2 w 29"/>
                <a:gd name="T91" fmla="*/ 3 h 23"/>
                <a:gd name="T92" fmla="*/ 2 w 29"/>
                <a:gd name="T93" fmla="*/ 3 h 23"/>
                <a:gd name="T94" fmla="*/ 0 w 29"/>
                <a:gd name="T95" fmla="*/ 5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9" name="Freeform 417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0 w 29"/>
                <a:gd name="T9" fmla="*/ 15 h 23"/>
                <a:gd name="T10" fmla="*/ 2 w 29"/>
                <a:gd name="T11" fmla="*/ 15 h 23"/>
                <a:gd name="T12" fmla="*/ 2 w 29"/>
                <a:gd name="T13" fmla="*/ 17 h 23"/>
                <a:gd name="T14" fmla="*/ 4 w 29"/>
                <a:gd name="T15" fmla="*/ 17 h 23"/>
                <a:gd name="T16" fmla="*/ 4 w 29"/>
                <a:gd name="T17" fmla="*/ 19 h 23"/>
                <a:gd name="T18" fmla="*/ 6 w 29"/>
                <a:gd name="T19" fmla="*/ 19 h 23"/>
                <a:gd name="T20" fmla="*/ 8 w 29"/>
                <a:gd name="T21" fmla="*/ 21 h 23"/>
                <a:gd name="T22" fmla="*/ 10 w 29"/>
                <a:gd name="T23" fmla="*/ 21 h 23"/>
                <a:gd name="T24" fmla="*/ 12 w 29"/>
                <a:gd name="T25" fmla="*/ 23 h 23"/>
                <a:gd name="T26" fmla="*/ 14 w 29"/>
                <a:gd name="T27" fmla="*/ 23 h 23"/>
                <a:gd name="T28" fmla="*/ 18 w 29"/>
                <a:gd name="T29" fmla="*/ 23 h 23"/>
                <a:gd name="T30" fmla="*/ 19 w 29"/>
                <a:gd name="T31" fmla="*/ 23 h 23"/>
                <a:gd name="T32" fmla="*/ 21 w 29"/>
                <a:gd name="T33" fmla="*/ 21 h 23"/>
                <a:gd name="T34" fmla="*/ 23 w 29"/>
                <a:gd name="T35" fmla="*/ 19 h 23"/>
                <a:gd name="T36" fmla="*/ 27 w 29"/>
                <a:gd name="T37" fmla="*/ 19 h 23"/>
                <a:gd name="T38" fmla="*/ 27 w 29"/>
                <a:gd name="T39" fmla="*/ 17 h 23"/>
                <a:gd name="T40" fmla="*/ 29 w 29"/>
                <a:gd name="T41" fmla="*/ 15 h 23"/>
                <a:gd name="T42" fmla="*/ 29 w 29"/>
                <a:gd name="T43" fmla="*/ 13 h 23"/>
                <a:gd name="T44" fmla="*/ 29 w 29"/>
                <a:gd name="T45" fmla="*/ 11 h 23"/>
                <a:gd name="T46" fmla="*/ 29 w 29"/>
                <a:gd name="T47" fmla="*/ 9 h 23"/>
                <a:gd name="T48" fmla="*/ 29 w 29"/>
                <a:gd name="T49" fmla="*/ 7 h 23"/>
                <a:gd name="T50" fmla="*/ 27 w 29"/>
                <a:gd name="T51" fmla="*/ 7 h 23"/>
                <a:gd name="T52" fmla="*/ 27 w 29"/>
                <a:gd name="T53" fmla="*/ 5 h 23"/>
                <a:gd name="T54" fmla="*/ 25 w 29"/>
                <a:gd name="T55" fmla="*/ 5 h 23"/>
                <a:gd name="T56" fmla="*/ 25 w 29"/>
                <a:gd name="T57" fmla="*/ 3 h 23"/>
                <a:gd name="T58" fmla="*/ 23 w 29"/>
                <a:gd name="T59" fmla="*/ 1 h 23"/>
                <a:gd name="T60" fmla="*/ 21 w 29"/>
                <a:gd name="T61" fmla="*/ 1 h 23"/>
                <a:gd name="T62" fmla="*/ 19 w 29"/>
                <a:gd name="T63" fmla="*/ 0 h 23"/>
                <a:gd name="T64" fmla="*/ 18 w 29"/>
                <a:gd name="T65" fmla="*/ 0 h 23"/>
                <a:gd name="T66" fmla="*/ 16 w 29"/>
                <a:gd name="T67" fmla="*/ 0 h 23"/>
                <a:gd name="T68" fmla="*/ 14 w 29"/>
                <a:gd name="T69" fmla="*/ 0 h 23"/>
                <a:gd name="T70" fmla="*/ 10 w 29"/>
                <a:gd name="T71" fmla="*/ 0 h 23"/>
                <a:gd name="T72" fmla="*/ 8 w 29"/>
                <a:gd name="T73" fmla="*/ 0 h 23"/>
                <a:gd name="T74" fmla="*/ 6 w 29"/>
                <a:gd name="T75" fmla="*/ 1 h 23"/>
                <a:gd name="T76" fmla="*/ 2 w 29"/>
                <a:gd name="T77" fmla="*/ 3 h 23"/>
                <a:gd name="T78" fmla="*/ 0 w 29"/>
                <a:gd name="T79" fmla="*/ 5 h 23"/>
                <a:gd name="T80" fmla="*/ 0 w 29"/>
                <a:gd name="T81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0" name="Freeform 418"/>
            <p:cNvSpPr>
              <a:spLocks/>
            </p:cNvSpPr>
            <p:nvPr/>
          </p:nvSpPr>
          <p:spPr bwMode="auto">
            <a:xfrm>
              <a:off x="3233" y="2109"/>
              <a:ext cx="1" cy="33"/>
            </a:xfrm>
            <a:custGeom>
              <a:avLst/>
              <a:gdLst>
                <a:gd name="T0" fmla="*/ 0 h 33"/>
                <a:gd name="T1" fmla="*/ 2 h 33"/>
                <a:gd name="T2" fmla="*/ 4 h 33"/>
                <a:gd name="T3" fmla="*/ 6 h 33"/>
                <a:gd name="T4" fmla="*/ 8 h 33"/>
                <a:gd name="T5" fmla="*/ 10 h 33"/>
                <a:gd name="T6" fmla="*/ 12 h 33"/>
                <a:gd name="T7" fmla="*/ 14 h 33"/>
                <a:gd name="T8" fmla="*/ 16 h 33"/>
                <a:gd name="T9" fmla="*/ 17 h 33"/>
                <a:gd name="T10" fmla="*/ 19 h 33"/>
                <a:gd name="T11" fmla="*/ 23 h 33"/>
                <a:gd name="T12" fmla="*/ 25 h 33"/>
                <a:gd name="T13" fmla="*/ 27 h 33"/>
                <a:gd name="T14" fmla="*/ 29 h 33"/>
                <a:gd name="T15" fmla="*/ 31 h 33"/>
                <a:gd name="T16" fmla="*/ 33 h 3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1" name="Freeform 419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0 h 20"/>
                <a:gd name="T6" fmla="*/ 0 w 25"/>
                <a:gd name="T7" fmla="*/ 12 h 20"/>
                <a:gd name="T8" fmla="*/ 0 w 25"/>
                <a:gd name="T9" fmla="*/ 12 h 20"/>
                <a:gd name="T10" fmla="*/ 2 w 25"/>
                <a:gd name="T11" fmla="*/ 14 h 20"/>
                <a:gd name="T12" fmla="*/ 2 w 25"/>
                <a:gd name="T13" fmla="*/ 14 h 20"/>
                <a:gd name="T14" fmla="*/ 2 w 25"/>
                <a:gd name="T15" fmla="*/ 14 h 20"/>
                <a:gd name="T16" fmla="*/ 4 w 25"/>
                <a:gd name="T17" fmla="*/ 16 h 20"/>
                <a:gd name="T18" fmla="*/ 4 w 25"/>
                <a:gd name="T19" fmla="*/ 16 h 20"/>
                <a:gd name="T20" fmla="*/ 6 w 25"/>
                <a:gd name="T21" fmla="*/ 18 h 20"/>
                <a:gd name="T22" fmla="*/ 6 w 25"/>
                <a:gd name="T23" fmla="*/ 18 h 20"/>
                <a:gd name="T24" fmla="*/ 8 w 25"/>
                <a:gd name="T25" fmla="*/ 18 h 20"/>
                <a:gd name="T26" fmla="*/ 8 w 25"/>
                <a:gd name="T27" fmla="*/ 18 h 20"/>
                <a:gd name="T28" fmla="*/ 10 w 25"/>
                <a:gd name="T29" fmla="*/ 20 h 20"/>
                <a:gd name="T30" fmla="*/ 12 w 25"/>
                <a:gd name="T31" fmla="*/ 20 h 20"/>
                <a:gd name="T32" fmla="*/ 14 w 25"/>
                <a:gd name="T33" fmla="*/ 20 h 20"/>
                <a:gd name="T34" fmla="*/ 15 w 25"/>
                <a:gd name="T35" fmla="*/ 20 h 20"/>
                <a:gd name="T36" fmla="*/ 17 w 25"/>
                <a:gd name="T37" fmla="*/ 20 h 20"/>
                <a:gd name="T38" fmla="*/ 19 w 25"/>
                <a:gd name="T39" fmla="*/ 20 h 20"/>
                <a:gd name="T40" fmla="*/ 21 w 25"/>
                <a:gd name="T41" fmla="*/ 18 h 20"/>
                <a:gd name="T42" fmla="*/ 23 w 25"/>
                <a:gd name="T43" fmla="*/ 18 h 20"/>
                <a:gd name="T44" fmla="*/ 23 w 25"/>
                <a:gd name="T45" fmla="*/ 16 h 20"/>
                <a:gd name="T46" fmla="*/ 25 w 25"/>
                <a:gd name="T47" fmla="*/ 16 h 20"/>
                <a:gd name="T48" fmla="*/ 25 w 25"/>
                <a:gd name="T49" fmla="*/ 14 h 20"/>
                <a:gd name="T50" fmla="*/ 25 w 25"/>
                <a:gd name="T51" fmla="*/ 14 h 20"/>
                <a:gd name="T52" fmla="*/ 25 w 25"/>
                <a:gd name="T53" fmla="*/ 12 h 20"/>
                <a:gd name="T54" fmla="*/ 25 w 25"/>
                <a:gd name="T55" fmla="*/ 12 h 20"/>
                <a:gd name="T56" fmla="*/ 25 w 25"/>
                <a:gd name="T57" fmla="*/ 10 h 20"/>
                <a:gd name="T58" fmla="*/ 25 w 25"/>
                <a:gd name="T59" fmla="*/ 10 h 20"/>
                <a:gd name="T60" fmla="*/ 25 w 25"/>
                <a:gd name="T61" fmla="*/ 8 h 20"/>
                <a:gd name="T62" fmla="*/ 23 w 25"/>
                <a:gd name="T63" fmla="*/ 8 h 20"/>
                <a:gd name="T64" fmla="*/ 23 w 25"/>
                <a:gd name="T65" fmla="*/ 6 h 20"/>
                <a:gd name="T66" fmla="*/ 23 w 25"/>
                <a:gd name="T67" fmla="*/ 6 h 20"/>
                <a:gd name="T68" fmla="*/ 21 w 25"/>
                <a:gd name="T69" fmla="*/ 4 h 20"/>
                <a:gd name="T70" fmla="*/ 21 w 25"/>
                <a:gd name="T71" fmla="*/ 4 h 20"/>
                <a:gd name="T72" fmla="*/ 19 w 25"/>
                <a:gd name="T73" fmla="*/ 4 h 20"/>
                <a:gd name="T74" fmla="*/ 19 w 25"/>
                <a:gd name="T75" fmla="*/ 2 h 20"/>
                <a:gd name="T76" fmla="*/ 17 w 25"/>
                <a:gd name="T77" fmla="*/ 2 h 20"/>
                <a:gd name="T78" fmla="*/ 15 w 25"/>
                <a:gd name="T79" fmla="*/ 2 h 20"/>
                <a:gd name="T80" fmla="*/ 14 w 25"/>
                <a:gd name="T81" fmla="*/ 0 h 20"/>
                <a:gd name="T82" fmla="*/ 12 w 25"/>
                <a:gd name="T83" fmla="*/ 0 h 20"/>
                <a:gd name="T84" fmla="*/ 10 w 25"/>
                <a:gd name="T85" fmla="*/ 0 h 20"/>
                <a:gd name="T86" fmla="*/ 8 w 25"/>
                <a:gd name="T87" fmla="*/ 2 h 20"/>
                <a:gd name="T88" fmla="*/ 4 w 25"/>
                <a:gd name="T89" fmla="*/ 2 h 20"/>
                <a:gd name="T90" fmla="*/ 2 w 25"/>
                <a:gd name="T91" fmla="*/ 4 h 20"/>
                <a:gd name="T92" fmla="*/ 2 w 25"/>
                <a:gd name="T93" fmla="*/ 4 h 20"/>
                <a:gd name="T94" fmla="*/ 0 w 25"/>
                <a:gd name="T95" fmla="*/ 6 h 20"/>
                <a:gd name="T96" fmla="*/ 0 w 25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2" name="Freeform 420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2 h 20"/>
                <a:gd name="T6" fmla="*/ 2 w 25"/>
                <a:gd name="T7" fmla="*/ 14 h 20"/>
                <a:gd name="T8" fmla="*/ 4 w 25"/>
                <a:gd name="T9" fmla="*/ 16 h 20"/>
                <a:gd name="T10" fmla="*/ 6 w 25"/>
                <a:gd name="T11" fmla="*/ 18 h 20"/>
                <a:gd name="T12" fmla="*/ 8 w 25"/>
                <a:gd name="T13" fmla="*/ 18 h 20"/>
                <a:gd name="T14" fmla="*/ 10 w 25"/>
                <a:gd name="T15" fmla="*/ 20 h 20"/>
                <a:gd name="T16" fmla="*/ 12 w 25"/>
                <a:gd name="T17" fmla="*/ 20 h 20"/>
                <a:gd name="T18" fmla="*/ 14 w 25"/>
                <a:gd name="T19" fmla="*/ 20 h 20"/>
                <a:gd name="T20" fmla="*/ 15 w 25"/>
                <a:gd name="T21" fmla="*/ 20 h 20"/>
                <a:gd name="T22" fmla="*/ 17 w 25"/>
                <a:gd name="T23" fmla="*/ 20 h 20"/>
                <a:gd name="T24" fmla="*/ 19 w 25"/>
                <a:gd name="T25" fmla="*/ 20 h 20"/>
                <a:gd name="T26" fmla="*/ 21 w 25"/>
                <a:gd name="T27" fmla="*/ 18 h 20"/>
                <a:gd name="T28" fmla="*/ 23 w 25"/>
                <a:gd name="T29" fmla="*/ 18 h 20"/>
                <a:gd name="T30" fmla="*/ 23 w 25"/>
                <a:gd name="T31" fmla="*/ 16 h 20"/>
                <a:gd name="T32" fmla="*/ 25 w 25"/>
                <a:gd name="T33" fmla="*/ 16 h 20"/>
                <a:gd name="T34" fmla="*/ 25 w 25"/>
                <a:gd name="T35" fmla="*/ 14 h 20"/>
                <a:gd name="T36" fmla="*/ 25 w 25"/>
                <a:gd name="T37" fmla="*/ 12 h 20"/>
                <a:gd name="T38" fmla="*/ 25 w 25"/>
                <a:gd name="T39" fmla="*/ 10 h 20"/>
                <a:gd name="T40" fmla="*/ 25 w 25"/>
                <a:gd name="T41" fmla="*/ 8 h 20"/>
                <a:gd name="T42" fmla="*/ 23 w 25"/>
                <a:gd name="T43" fmla="*/ 8 h 20"/>
                <a:gd name="T44" fmla="*/ 23 w 25"/>
                <a:gd name="T45" fmla="*/ 6 h 20"/>
                <a:gd name="T46" fmla="*/ 21 w 25"/>
                <a:gd name="T47" fmla="*/ 4 h 20"/>
                <a:gd name="T48" fmla="*/ 19 w 25"/>
                <a:gd name="T49" fmla="*/ 4 h 20"/>
                <a:gd name="T50" fmla="*/ 19 w 25"/>
                <a:gd name="T51" fmla="*/ 2 h 20"/>
                <a:gd name="T52" fmla="*/ 17 w 25"/>
                <a:gd name="T53" fmla="*/ 2 h 20"/>
                <a:gd name="T54" fmla="*/ 15 w 25"/>
                <a:gd name="T55" fmla="*/ 2 h 20"/>
                <a:gd name="T56" fmla="*/ 14 w 25"/>
                <a:gd name="T57" fmla="*/ 0 h 20"/>
                <a:gd name="T58" fmla="*/ 12 w 25"/>
                <a:gd name="T59" fmla="*/ 0 h 20"/>
                <a:gd name="T60" fmla="*/ 10 w 25"/>
                <a:gd name="T61" fmla="*/ 0 h 20"/>
                <a:gd name="T62" fmla="*/ 8 w 25"/>
                <a:gd name="T63" fmla="*/ 2 h 20"/>
                <a:gd name="T64" fmla="*/ 4 w 25"/>
                <a:gd name="T65" fmla="*/ 2 h 20"/>
                <a:gd name="T66" fmla="*/ 2 w 25"/>
                <a:gd name="T67" fmla="*/ 4 h 20"/>
                <a:gd name="T68" fmla="*/ 0 w 25"/>
                <a:gd name="T69" fmla="*/ 6 h 20"/>
                <a:gd name="T70" fmla="*/ 0 w 25"/>
                <a:gd name="T7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3" name="Freeform 421"/>
            <p:cNvSpPr>
              <a:spLocks/>
            </p:cNvSpPr>
            <p:nvPr/>
          </p:nvSpPr>
          <p:spPr bwMode="auto">
            <a:xfrm>
              <a:off x="3204" y="2117"/>
              <a:ext cx="4" cy="36"/>
            </a:xfrm>
            <a:custGeom>
              <a:avLst/>
              <a:gdLst>
                <a:gd name="T0" fmla="*/ 4 w 4"/>
                <a:gd name="T1" fmla="*/ 0 h 36"/>
                <a:gd name="T2" fmla="*/ 4 w 4"/>
                <a:gd name="T3" fmla="*/ 2 h 36"/>
                <a:gd name="T4" fmla="*/ 2 w 4"/>
                <a:gd name="T5" fmla="*/ 4 h 36"/>
                <a:gd name="T6" fmla="*/ 2 w 4"/>
                <a:gd name="T7" fmla="*/ 6 h 36"/>
                <a:gd name="T8" fmla="*/ 2 w 4"/>
                <a:gd name="T9" fmla="*/ 8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3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9 h 36"/>
                <a:gd name="T28" fmla="*/ 2 w 4"/>
                <a:gd name="T29" fmla="*/ 32 h 36"/>
                <a:gd name="T30" fmla="*/ 0 w 4"/>
                <a:gd name="T31" fmla="*/ 34 h 36"/>
                <a:gd name="T32" fmla="*/ 0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4" y="0"/>
                  </a:move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4" name="Freeform 422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7 h 23"/>
                <a:gd name="T4" fmla="*/ 0 w 29"/>
                <a:gd name="T5" fmla="*/ 9 h 23"/>
                <a:gd name="T6" fmla="*/ 0 w 29"/>
                <a:gd name="T7" fmla="*/ 11 h 23"/>
                <a:gd name="T8" fmla="*/ 0 w 29"/>
                <a:gd name="T9" fmla="*/ 11 h 23"/>
                <a:gd name="T10" fmla="*/ 0 w 29"/>
                <a:gd name="T11" fmla="*/ 13 h 23"/>
                <a:gd name="T12" fmla="*/ 2 w 29"/>
                <a:gd name="T13" fmla="*/ 15 h 23"/>
                <a:gd name="T14" fmla="*/ 2 w 29"/>
                <a:gd name="T15" fmla="*/ 15 h 23"/>
                <a:gd name="T16" fmla="*/ 4 w 29"/>
                <a:gd name="T17" fmla="*/ 17 h 23"/>
                <a:gd name="T18" fmla="*/ 4 w 29"/>
                <a:gd name="T19" fmla="*/ 17 h 23"/>
                <a:gd name="T20" fmla="*/ 4 w 29"/>
                <a:gd name="T21" fmla="*/ 17 h 23"/>
                <a:gd name="T22" fmla="*/ 6 w 29"/>
                <a:gd name="T23" fmla="*/ 19 h 23"/>
                <a:gd name="T24" fmla="*/ 8 w 29"/>
                <a:gd name="T25" fmla="*/ 19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1 h 23"/>
                <a:gd name="T32" fmla="*/ 14 w 29"/>
                <a:gd name="T33" fmla="*/ 21 h 23"/>
                <a:gd name="T34" fmla="*/ 16 w 29"/>
                <a:gd name="T35" fmla="*/ 23 h 23"/>
                <a:gd name="T36" fmla="*/ 18 w 29"/>
                <a:gd name="T37" fmla="*/ 23 h 23"/>
                <a:gd name="T38" fmla="*/ 21 w 29"/>
                <a:gd name="T39" fmla="*/ 21 h 23"/>
                <a:gd name="T40" fmla="*/ 23 w 29"/>
                <a:gd name="T41" fmla="*/ 21 h 23"/>
                <a:gd name="T42" fmla="*/ 25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3 h 23"/>
                <a:gd name="T52" fmla="*/ 29 w 29"/>
                <a:gd name="T53" fmla="*/ 11 h 23"/>
                <a:gd name="T54" fmla="*/ 29 w 29"/>
                <a:gd name="T55" fmla="*/ 9 h 23"/>
                <a:gd name="T56" fmla="*/ 29 w 29"/>
                <a:gd name="T57" fmla="*/ 9 h 23"/>
                <a:gd name="T58" fmla="*/ 27 w 29"/>
                <a:gd name="T59" fmla="*/ 7 h 23"/>
                <a:gd name="T60" fmla="*/ 27 w 29"/>
                <a:gd name="T61" fmla="*/ 7 h 23"/>
                <a:gd name="T62" fmla="*/ 27 w 29"/>
                <a:gd name="T63" fmla="*/ 6 h 23"/>
                <a:gd name="T64" fmla="*/ 25 w 29"/>
                <a:gd name="T65" fmla="*/ 6 h 23"/>
                <a:gd name="T66" fmla="*/ 25 w 29"/>
                <a:gd name="T67" fmla="*/ 4 h 23"/>
                <a:gd name="T68" fmla="*/ 23 w 29"/>
                <a:gd name="T69" fmla="*/ 4 h 23"/>
                <a:gd name="T70" fmla="*/ 23 w 29"/>
                <a:gd name="T71" fmla="*/ 4 h 23"/>
                <a:gd name="T72" fmla="*/ 21 w 29"/>
                <a:gd name="T73" fmla="*/ 2 h 23"/>
                <a:gd name="T74" fmla="*/ 21 w 29"/>
                <a:gd name="T75" fmla="*/ 2 h 23"/>
                <a:gd name="T76" fmla="*/ 20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2 w 29"/>
                <a:gd name="T85" fmla="*/ 0 h 23"/>
                <a:gd name="T86" fmla="*/ 8 w 29"/>
                <a:gd name="T87" fmla="*/ 0 h 23"/>
                <a:gd name="T88" fmla="*/ 6 w 29"/>
                <a:gd name="T89" fmla="*/ 2 h 23"/>
                <a:gd name="T90" fmla="*/ 4 w 29"/>
                <a:gd name="T91" fmla="*/ 2 h 23"/>
                <a:gd name="T92" fmla="*/ 2 w 29"/>
                <a:gd name="T93" fmla="*/ 4 h 23"/>
                <a:gd name="T94" fmla="*/ 0 w 29"/>
                <a:gd name="T95" fmla="*/ 6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5" name="Freeform 423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2 w 29"/>
                <a:gd name="T9" fmla="*/ 15 h 23"/>
                <a:gd name="T10" fmla="*/ 4 w 29"/>
                <a:gd name="T11" fmla="*/ 17 h 23"/>
                <a:gd name="T12" fmla="*/ 6 w 29"/>
                <a:gd name="T13" fmla="*/ 19 h 23"/>
                <a:gd name="T14" fmla="*/ 8 w 29"/>
                <a:gd name="T15" fmla="*/ 19 h 23"/>
                <a:gd name="T16" fmla="*/ 8 w 29"/>
                <a:gd name="T17" fmla="*/ 21 h 23"/>
                <a:gd name="T18" fmla="*/ 10 w 29"/>
                <a:gd name="T19" fmla="*/ 21 h 23"/>
                <a:gd name="T20" fmla="*/ 12 w 29"/>
                <a:gd name="T21" fmla="*/ 21 h 23"/>
                <a:gd name="T22" fmla="*/ 14 w 29"/>
                <a:gd name="T23" fmla="*/ 21 h 23"/>
                <a:gd name="T24" fmla="*/ 16 w 29"/>
                <a:gd name="T25" fmla="*/ 23 h 23"/>
                <a:gd name="T26" fmla="*/ 18 w 29"/>
                <a:gd name="T27" fmla="*/ 23 h 23"/>
                <a:gd name="T28" fmla="*/ 21 w 29"/>
                <a:gd name="T29" fmla="*/ 21 h 23"/>
                <a:gd name="T30" fmla="*/ 23 w 29"/>
                <a:gd name="T31" fmla="*/ 21 h 23"/>
                <a:gd name="T32" fmla="*/ 25 w 29"/>
                <a:gd name="T33" fmla="*/ 19 h 23"/>
                <a:gd name="T34" fmla="*/ 27 w 29"/>
                <a:gd name="T35" fmla="*/ 17 h 23"/>
                <a:gd name="T36" fmla="*/ 29 w 29"/>
                <a:gd name="T37" fmla="*/ 15 h 23"/>
                <a:gd name="T38" fmla="*/ 29 w 29"/>
                <a:gd name="T39" fmla="*/ 13 h 23"/>
                <a:gd name="T40" fmla="*/ 29 w 29"/>
                <a:gd name="T41" fmla="*/ 11 h 23"/>
                <a:gd name="T42" fmla="*/ 29 w 29"/>
                <a:gd name="T43" fmla="*/ 9 h 23"/>
                <a:gd name="T44" fmla="*/ 27 w 29"/>
                <a:gd name="T45" fmla="*/ 7 h 23"/>
                <a:gd name="T46" fmla="*/ 27 w 29"/>
                <a:gd name="T47" fmla="*/ 6 h 23"/>
                <a:gd name="T48" fmla="*/ 25 w 29"/>
                <a:gd name="T49" fmla="*/ 6 h 23"/>
                <a:gd name="T50" fmla="*/ 25 w 29"/>
                <a:gd name="T51" fmla="*/ 4 h 23"/>
                <a:gd name="T52" fmla="*/ 23 w 29"/>
                <a:gd name="T53" fmla="*/ 4 h 23"/>
                <a:gd name="T54" fmla="*/ 21 w 29"/>
                <a:gd name="T55" fmla="*/ 2 h 23"/>
                <a:gd name="T56" fmla="*/ 20 w 29"/>
                <a:gd name="T57" fmla="*/ 0 h 23"/>
                <a:gd name="T58" fmla="*/ 18 w 29"/>
                <a:gd name="T59" fmla="*/ 0 h 23"/>
                <a:gd name="T60" fmla="*/ 16 w 29"/>
                <a:gd name="T61" fmla="*/ 0 h 23"/>
                <a:gd name="T62" fmla="*/ 14 w 29"/>
                <a:gd name="T63" fmla="*/ 0 h 23"/>
                <a:gd name="T64" fmla="*/ 12 w 29"/>
                <a:gd name="T65" fmla="*/ 0 h 23"/>
                <a:gd name="T66" fmla="*/ 8 w 29"/>
                <a:gd name="T67" fmla="*/ 0 h 23"/>
                <a:gd name="T68" fmla="*/ 6 w 29"/>
                <a:gd name="T69" fmla="*/ 2 h 23"/>
                <a:gd name="T70" fmla="*/ 4 w 29"/>
                <a:gd name="T71" fmla="*/ 2 h 23"/>
                <a:gd name="T72" fmla="*/ 2 w 29"/>
                <a:gd name="T73" fmla="*/ 4 h 23"/>
                <a:gd name="T74" fmla="*/ 0 w 29"/>
                <a:gd name="T75" fmla="*/ 6 h 23"/>
                <a:gd name="T76" fmla="*/ 0 w 29"/>
                <a:gd name="T7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6" name="Freeform 424"/>
            <p:cNvSpPr>
              <a:spLocks/>
            </p:cNvSpPr>
            <p:nvPr/>
          </p:nvSpPr>
          <p:spPr bwMode="auto">
            <a:xfrm>
              <a:off x="3210" y="2103"/>
              <a:ext cx="1" cy="35"/>
            </a:xfrm>
            <a:custGeom>
              <a:avLst/>
              <a:gdLst>
                <a:gd name="T0" fmla="*/ 1 w 1"/>
                <a:gd name="T1" fmla="*/ 0 h 35"/>
                <a:gd name="T2" fmla="*/ 1 w 1"/>
                <a:gd name="T3" fmla="*/ 2 h 35"/>
                <a:gd name="T4" fmla="*/ 1 w 1"/>
                <a:gd name="T5" fmla="*/ 4 h 35"/>
                <a:gd name="T6" fmla="*/ 1 w 1"/>
                <a:gd name="T7" fmla="*/ 6 h 35"/>
                <a:gd name="T8" fmla="*/ 1 w 1"/>
                <a:gd name="T9" fmla="*/ 8 h 35"/>
                <a:gd name="T10" fmla="*/ 1 w 1"/>
                <a:gd name="T11" fmla="*/ 10 h 35"/>
                <a:gd name="T12" fmla="*/ 0 w 1"/>
                <a:gd name="T13" fmla="*/ 12 h 35"/>
                <a:gd name="T14" fmla="*/ 0 w 1"/>
                <a:gd name="T15" fmla="*/ 16 h 35"/>
                <a:gd name="T16" fmla="*/ 0 w 1"/>
                <a:gd name="T17" fmla="*/ 18 h 35"/>
                <a:gd name="T18" fmla="*/ 0 w 1"/>
                <a:gd name="T19" fmla="*/ 20 h 35"/>
                <a:gd name="T20" fmla="*/ 0 w 1"/>
                <a:gd name="T21" fmla="*/ 22 h 35"/>
                <a:gd name="T22" fmla="*/ 0 w 1"/>
                <a:gd name="T23" fmla="*/ 23 h 35"/>
                <a:gd name="T24" fmla="*/ 0 w 1"/>
                <a:gd name="T25" fmla="*/ 25 h 35"/>
                <a:gd name="T26" fmla="*/ 0 w 1"/>
                <a:gd name="T27" fmla="*/ 27 h 35"/>
                <a:gd name="T28" fmla="*/ 0 w 1"/>
                <a:gd name="T29" fmla="*/ 31 h 35"/>
                <a:gd name="T30" fmla="*/ 0 w 1"/>
                <a:gd name="T31" fmla="*/ 33 h 35"/>
                <a:gd name="T32" fmla="*/ 0 w 1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5">
                  <a:moveTo>
                    <a:pt x="1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7" name="Freeform 425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7 h 19"/>
                <a:gd name="T6" fmla="*/ 0 w 25"/>
                <a:gd name="T7" fmla="*/ 9 h 19"/>
                <a:gd name="T8" fmla="*/ 0 w 25"/>
                <a:gd name="T9" fmla="*/ 9 h 19"/>
                <a:gd name="T10" fmla="*/ 2 w 25"/>
                <a:gd name="T11" fmla="*/ 11 h 19"/>
                <a:gd name="T12" fmla="*/ 2 w 25"/>
                <a:gd name="T13" fmla="*/ 11 h 19"/>
                <a:gd name="T14" fmla="*/ 2 w 25"/>
                <a:gd name="T15" fmla="*/ 11 h 19"/>
                <a:gd name="T16" fmla="*/ 4 w 25"/>
                <a:gd name="T17" fmla="*/ 13 h 19"/>
                <a:gd name="T18" fmla="*/ 4 w 25"/>
                <a:gd name="T19" fmla="*/ 13 h 19"/>
                <a:gd name="T20" fmla="*/ 6 w 25"/>
                <a:gd name="T21" fmla="*/ 15 h 19"/>
                <a:gd name="T22" fmla="*/ 6 w 25"/>
                <a:gd name="T23" fmla="*/ 15 h 19"/>
                <a:gd name="T24" fmla="*/ 8 w 25"/>
                <a:gd name="T25" fmla="*/ 15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7 h 19"/>
                <a:gd name="T32" fmla="*/ 12 w 25"/>
                <a:gd name="T33" fmla="*/ 19 h 19"/>
                <a:gd name="T34" fmla="*/ 13 w 25"/>
                <a:gd name="T35" fmla="*/ 19 h 19"/>
                <a:gd name="T36" fmla="*/ 15 w 25"/>
                <a:gd name="T37" fmla="*/ 19 h 19"/>
                <a:gd name="T38" fmla="*/ 17 w 25"/>
                <a:gd name="T39" fmla="*/ 19 h 19"/>
                <a:gd name="T40" fmla="*/ 19 w 25"/>
                <a:gd name="T41" fmla="*/ 17 h 19"/>
                <a:gd name="T42" fmla="*/ 21 w 25"/>
                <a:gd name="T43" fmla="*/ 17 h 19"/>
                <a:gd name="T44" fmla="*/ 23 w 25"/>
                <a:gd name="T45" fmla="*/ 17 h 19"/>
                <a:gd name="T46" fmla="*/ 23 w 25"/>
                <a:gd name="T47" fmla="*/ 15 h 19"/>
                <a:gd name="T48" fmla="*/ 25 w 25"/>
                <a:gd name="T49" fmla="*/ 15 h 19"/>
                <a:gd name="T50" fmla="*/ 25 w 25"/>
                <a:gd name="T51" fmla="*/ 13 h 19"/>
                <a:gd name="T52" fmla="*/ 25 w 25"/>
                <a:gd name="T53" fmla="*/ 13 h 19"/>
                <a:gd name="T54" fmla="*/ 25 w 25"/>
                <a:gd name="T55" fmla="*/ 11 h 19"/>
                <a:gd name="T56" fmla="*/ 25 w 25"/>
                <a:gd name="T57" fmla="*/ 11 h 19"/>
                <a:gd name="T58" fmla="*/ 25 w 25"/>
                <a:gd name="T59" fmla="*/ 9 h 19"/>
                <a:gd name="T60" fmla="*/ 25 w 25"/>
                <a:gd name="T61" fmla="*/ 9 h 19"/>
                <a:gd name="T62" fmla="*/ 25 w 25"/>
                <a:gd name="T63" fmla="*/ 7 h 19"/>
                <a:gd name="T64" fmla="*/ 25 w 25"/>
                <a:gd name="T65" fmla="*/ 7 h 19"/>
                <a:gd name="T66" fmla="*/ 25 w 25"/>
                <a:gd name="T67" fmla="*/ 5 h 19"/>
                <a:gd name="T68" fmla="*/ 23 w 25"/>
                <a:gd name="T69" fmla="*/ 5 h 19"/>
                <a:gd name="T70" fmla="*/ 23 w 25"/>
                <a:gd name="T71" fmla="*/ 3 h 19"/>
                <a:gd name="T72" fmla="*/ 21 w 25"/>
                <a:gd name="T73" fmla="*/ 2 h 19"/>
                <a:gd name="T74" fmla="*/ 21 w 25"/>
                <a:gd name="T75" fmla="*/ 2 h 19"/>
                <a:gd name="T76" fmla="*/ 19 w 25"/>
                <a:gd name="T77" fmla="*/ 2 h 19"/>
                <a:gd name="T78" fmla="*/ 17 w 25"/>
                <a:gd name="T79" fmla="*/ 0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2 h 19"/>
                <a:gd name="T92" fmla="*/ 2 w 25"/>
                <a:gd name="T93" fmla="*/ 2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8" name="Freeform 426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2 w 25"/>
                <a:gd name="T7" fmla="*/ 11 h 19"/>
                <a:gd name="T8" fmla="*/ 4 w 25"/>
                <a:gd name="T9" fmla="*/ 13 h 19"/>
                <a:gd name="T10" fmla="*/ 6 w 25"/>
                <a:gd name="T11" fmla="*/ 15 h 19"/>
                <a:gd name="T12" fmla="*/ 8 w 25"/>
                <a:gd name="T13" fmla="*/ 15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7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7 h 19"/>
                <a:gd name="T34" fmla="*/ 23 w 25"/>
                <a:gd name="T35" fmla="*/ 15 h 19"/>
                <a:gd name="T36" fmla="*/ 25 w 25"/>
                <a:gd name="T37" fmla="*/ 15 h 19"/>
                <a:gd name="T38" fmla="*/ 25 w 25"/>
                <a:gd name="T39" fmla="*/ 13 h 19"/>
                <a:gd name="T40" fmla="*/ 25 w 25"/>
                <a:gd name="T41" fmla="*/ 11 h 19"/>
                <a:gd name="T42" fmla="*/ 25 w 25"/>
                <a:gd name="T43" fmla="*/ 9 h 19"/>
                <a:gd name="T44" fmla="*/ 25 w 25"/>
                <a:gd name="T45" fmla="*/ 7 h 19"/>
                <a:gd name="T46" fmla="*/ 25 w 25"/>
                <a:gd name="T47" fmla="*/ 5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2 h 19"/>
                <a:gd name="T54" fmla="*/ 19 w 25"/>
                <a:gd name="T55" fmla="*/ 2 h 19"/>
                <a:gd name="T56" fmla="*/ 17 w 25"/>
                <a:gd name="T57" fmla="*/ 0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2 h 19"/>
                <a:gd name="T70" fmla="*/ 2 w 25"/>
                <a:gd name="T71" fmla="*/ 2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9" name="Freeform 427"/>
            <p:cNvSpPr>
              <a:spLocks/>
            </p:cNvSpPr>
            <p:nvPr/>
          </p:nvSpPr>
          <p:spPr bwMode="auto">
            <a:xfrm>
              <a:off x="3177" y="2119"/>
              <a:ext cx="6" cy="34"/>
            </a:xfrm>
            <a:custGeom>
              <a:avLst/>
              <a:gdLst>
                <a:gd name="T0" fmla="*/ 6 w 6"/>
                <a:gd name="T1" fmla="*/ 0 h 34"/>
                <a:gd name="T2" fmla="*/ 4 w 6"/>
                <a:gd name="T3" fmla="*/ 2 h 34"/>
                <a:gd name="T4" fmla="*/ 4 w 6"/>
                <a:gd name="T5" fmla="*/ 4 h 34"/>
                <a:gd name="T6" fmla="*/ 4 w 6"/>
                <a:gd name="T7" fmla="*/ 6 h 34"/>
                <a:gd name="T8" fmla="*/ 4 w 6"/>
                <a:gd name="T9" fmla="*/ 7 h 34"/>
                <a:gd name="T10" fmla="*/ 4 w 6"/>
                <a:gd name="T11" fmla="*/ 11 h 34"/>
                <a:gd name="T12" fmla="*/ 2 w 6"/>
                <a:gd name="T13" fmla="*/ 13 h 34"/>
                <a:gd name="T14" fmla="*/ 2 w 6"/>
                <a:gd name="T15" fmla="*/ 15 h 34"/>
                <a:gd name="T16" fmla="*/ 2 w 6"/>
                <a:gd name="T17" fmla="*/ 17 h 34"/>
                <a:gd name="T18" fmla="*/ 2 w 6"/>
                <a:gd name="T19" fmla="*/ 19 h 34"/>
                <a:gd name="T20" fmla="*/ 2 w 6"/>
                <a:gd name="T21" fmla="*/ 21 h 34"/>
                <a:gd name="T22" fmla="*/ 2 w 6"/>
                <a:gd name="T23" fmla="*/ 25 h 34"/>
                <a:gd name="T24" fmla="*/ 0 w 6"/>
                <a:gd name="T25" fmla="*/ 27 h 34"/>
                <a:gd name="T26" fmla="*/ 0 w 6"/>
                <a:gd name="T27" fmla="*/ 29 h 34"/>
                <a:gd name="T28" fmla="*/ 0 w 6"/>
                <a:gd name="T29" fmla="*/ 30 h 34"/>
                <a:gd name="T30" fmla="*/ 0 w 6"/>
                <a:gd name="T31" fmla="*/ 32 h 34"/>
                <a:gd name="T32" fmla="*/ 0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6" y="0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0" name="Freeform 428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1 w 28"/>
                <a:gd name="T3" fmla="*/ 7 h 23"/>
                <a:gd name="T4" fmla="*/ 0 w 28"/>
                <a:gd name="T5" fmla="*/ 9 h 23"/>
                <a:gd name="T6" fmla="*/ 1 w 28"/>
                <a:gd name="T7" fmla="*/ 11 h 23"/>
                <a:gd name="T8" fmla="*/ 1 w 28"/>
                <a:gd name="T9" fmla="*/ 11 h 23"/>
                <a:gd name="T10" fmla="*/ 1 w 28"/>
                <a:gd name="T11" fmla="*/ 13 h 23"/>
                <a:gd name="T12" fmla="*/ 1 w 28"/>
                <a:gd name="T13" fmla="*/ 13 h 23"/>
                <a:gd name="T14" fmla="*/ 1 w 28"/>
                <a:gd name="T15" fmla="*/ 15 h 23"/>
                <a:gd name="T16" fmla="*/ 3 w 28"/>
                <a:gd name="T17" fmla="*/ 15 h 23"/>
                <a:gd name="T18" fmla="*/ 3 w 28"/>
                <a:gd name="T19" fmla="*/ 17 h 23"/>
                <a:gd name="T20" fmla="*/ 5 w 28"/>
                <a:gd name="T21" fmla="*/ 17 h 23"/>
                <a:gd name="T22" fmla="*/ 5 w 28"/>
                <a:gd name="T23" fmla="*/ 19 h 23"/>
                <a:gd name="T24" fmla="*/ 7 w 28"/>
                <a:gd name="T25" fmla="*/ 19 h 23"/>
                <a:gd name="T26" fmla="*/ 7 w 28"/>
                <a:gd name="T27" fmla="*/ 19 h 23"/>
                <a:gd name="T28" fmla="*/ 9 w 28"/>
                <a:gd name="T29" fmla="*/ 21 h 23"/>
                <a:gd name="T30" fmla="*/ 11 w 28"/>
                <a:gd name="T31" fmla="*/ 21 h 23"/>
                <a:gd name="T32" fmla="*/ 13 w 28"/>
                <a:gd name="T33" fmla="*/ 21 h 23"/>
                <a:gd name="T34" fmla="*/ 15 w 28"/>
                <a:gd name="T35" fmla="*/ 23 h 23"/>
                <a:gd name="T36" fmla="*/ 17 w 28"/>
                <a:gd name="T37" fmla="*/ 23 h 23"/>
                <a:gd name="T38" fmla="*/ 21 w 28"/>
                <a:gd name="T39" fmla="*/ 21 h 23"/>
                <a:gd name="T40" fmla="*/ 23 w 28"/>
                <a:gd name="T41" fmla="*/ 21 h 23"/>
                <a:gd name="T42" fmla="*/ 25 w 28"/>
                <a:gd name="T43" fmla="*/ 21 h 23"/>
                <a:gd name="T44" fmla="*/ 26 w 28"/>
                <a:gd name="T45" fmla="*/ 19 h 23"/>
                <a:gd name="T46" fmla="*/ 28 w 28"/>
                <a:gd name="T47" fmla="*/ 17 h 23"/>
                <a:gd name="T48" fmla="*/ 28 w 28"/>
                <a:gd name="T49" fmla="*/ 15 h 23"/>
                <a:gd name="T50" fmla="*/ 28 w 28"/>
                <a:gd name="T51" fmla="*/ 13 h 23"/>
                <a:gd name="T52" fmla="*/ 28 w 28"/>
                <a:gd name="T53" fmla="*/ 13 h 23"/>
                <a:gd name="T54" fmla="*/ 28 w 28"/>
                <a:gd name="T55" fmla="*/ 11 h 23"/>
                <a:gd name="T56" fmla="*/ 28 w 28"/>
                <a:gd name="T57" fmla="*/ 11 h 23"/>
                <a:gd name="T58" fmla="*/ 28 w 28"/>
                <a:gd name="T59" fmla="*/ 9 h 23"/>
                <a:gd name="T60" fmla="*/ 26 w 28"/>
                <a:gd name="T61" fmla="*/ 9 h 23"/>
                <a:gd name="T62" fmla="*/ 26 w 28"/>
                <a:gd name="T63" fmla="*/ 7 h 23"/>
                <a:gd name="T64" fmla="*/ 26 w 28"/>
                <a:gd name="T65" fmla="*/ 7 h 23"/>
                <a:gd name="T66" fmla="*/ 25 w 28"/>
                <a:gd name="T67" fmla="*/ 6 h 23"/>
                <a:gd name="T68" fmla="*/ 25 w 28"/>
                <a:gd name="T69" fmla="*/ 6 h 23"/>
                <a:gd name="T70" fmla="*/ 23 w 28"/>
                <a:gd name="T71" fmla="*/ 4 h 23"/>
                <a:gd name="T72" fmla="*/ 23 w 28"/>
                <a:gd name="T73" fmla="*/ 4 h 23"/>
                <a:gd name="T74" fmla="*/ 21 w 28"/>
                <a:gd name="T75" fmla="*/ 4 h 23"/>
                <a:gd name="T76" fmla="*/ 21 w 28"/>
                <a:gd name="T77" fmla="*/ 2 h 23"/>
                <a:gd name="T78" fmla="*/ 19 w 28"/>
                <a:gd name="T79" fmla="*/ 2 h 23"/>
                <a:gd name="T80" fmla="*/ 17 w 28"/>
                <a:gd name="T81" fmla="*/ 2 h 23"/>
                <a:gd name="T82" fmla="*/ 15 w 28"/>
                <a:gd name="T83" fmla="*/ 0 h 23"/>
                <a:gd name="T84" fmla="*/ 11 w 28"/>
                <a:gd name="T85" fmla="*/ 0 h 23"/>
                <a:gd name="T86" fmla="*/ 9 w 28"/>
                <a:gd name="T87" fmla="*/ 0 h 23"/>
                <a:gd name="T88" fmla="*/ 7 w 28"/>
                <a:gd name="T89" fmla="*/ 2 h 23"/>
                <a:gd name="T90" fmla="*/ 5 w 28"/>
                <a:gd name="T91" fmla="*/ 2 h 23"/>
                <a:gd name="T92" fmla="*/ 3 w 28"/>
                <a:gd name="T93" fmla="*/ 4 h 23"/>
                <a:gd name="T94" fmla="*/ 1 w 28"/>
                <a:gd name="T95" fmla="*/ 6 h 23"/>
                <a:gd name="T96" fmla="*/ 1 w 28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1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1" name="Freeform 429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0 w 28"/>
                <a:gd name="T3" fmla="*/ 9 h 23"/>
                <a:gd name="T4" fmla="*/ 1 w 28"/>
                <a:gd name="T5" fmla="*/ 11 h 23"/>
                <a:gd name="T6" fmla="*/ 1 w 28"/>
                <a:gd name="T7" fmla="*/ 13 h 23"/>
                <a:gd name="T8" fmla="*/ 1 w 28"/>
                <a:gd name="T9" fmla="*/ 15 h 23"/>
                <a:gd name="T10" fmla="*/ 3 w 28"/>
                <a:gd name="T11" fmla="*/ 15 h 23"/>
                <a:gd name="T12" fmla="*/ 3 w 28"/>
                <a:gd name="T13" fmla="*/ 17 h 23"/>
                <a:gd name="T14" fmla="*/ 5 w 28"/>
                <a:gd name="T15" fmla="*/ 17 h 23"/>
                <a:gd name="T16" fmla="*/ 5 w 28"/>
                <a:gd name="T17" fmla="*/ 19 h 23"/>
                <a:gd name="T18" fmla="*/ 7 w 28"/>
                <a:gd name="T19" fmla="*/ 19 h 23"/>
                <a:gd name="T20" fmla="*/ 9 w 28"/>
                <a:gd name="T21" fmla="*/ 21 h 23"/>
                <a:gd name="T22" fmla="*/ 11 w 28"/>
                <a:gd name="T23" fmla="*/ 21 h 23"/>
                <a:gd name="T24" fmla="*/ 13 w 28"/>
                <a:gd name="T25" fmla="*/ 21 h 23"/>
                <a:gd name="T26" fmla="*/ 15 w 28"/>
                <a:gd name="T27" fmla="*/ 23 h 23"/>
                <a:gd name="T28" fmla="*/ 17 w 28"/>
                <a:gd name="T29" fmla="*/ 23 h 23"/>
                <a:gd name="T30" fmla="*/ 21 w 28"/>
                <a:gd name="T31" fmla="*/ 21 h 23"/>
                <a:gd name="T32" fmla="*/ 23 w 28"/>
                <a:gd name="T33" fmla="*/ 21 h 23"/>
                <a:gd name="T34" fmla="*/ 25 w 28"/>
                <a:gd name="T35" fmla="*/ 21 h 23"/>
                <a:gd name="T36" fmla="*/ 26 w 28"/>
                <a:gd name="T37" fmla="*/ 19 h 23"/>
                <a:gd name="T38" fmla="*/ 28 w 28"/>
                <a:gd name="T39" fmla="*/ 17 h 23"/>
                <a:gd name="T40" fmla="*/ 28 w 28"/>
                <a:gd name="T41" fmla="*/ 15 h 23"/>
                <a:gd name="T42" fmla="*/ 28 w 28"/>
                <a:gd name="T43" fmla="*/ 13 h 23"/>
                <a:gd name="T44" fmla="*/ 28 w 28"/>
                <a:gd name="T45" fmla="*/ 11 h 23"/>
                <a:gd name="T46" fmla="*/ 28 w 28"/>
                <a:gd name="T47" fmla="*/ 9 h 23"/>
                <a:gd name="T48" fmla="*/ 26 w 28"/>
                <a:gd name="T49" fmla="*/ 9 h 23"/>
                <a:gd name="T50" fmla="*/ 26 w 28"/>
                <a:gd name="T51" fmla="*/ 7 h 23"/>
                <a:gd name="T52" fmla="*/ 25 w 28"/>
                <a:gd name="T53" fmla="*/ 6 h 23"/>
                <a:gd name="T54" fmla="*/ 23 w 28"/>
                <a:gd name="T55" fmla="*/ 4 h 23"/>
                <a:gd name="T56" fmla="*/ 21 w 28"/>
                <a:gd name="T57" fmla="*/ 4 h 23"/>
                <a:gd name="T58" fmla="*/ 21 w 28"/>
                <a:gd name="T59" fmla="*/ 2 h 23"/>
                <a:gd name="T60" fmla="*/ 19 w 28"/>
                <a:gd name="T61" fmla="*/ 2 h 23"/>
                <a:gd name="T62" fmla="*/ 17 w 28"/>
                <a:gd name="T63" fmla="*/ 2 h 23"/>
                <a:gd name="T64" fmla="*/ 15 w 28"/>
                <a:gd name="T65" fmla="*/ 0 h 23"/>
                <a:gd name="T66" fmla="*/ 11 w 28"/>
                <a:gd name="T67" fmla="*/ 0 h 23"/>
                <a:gd name="T68" fmla="*/ 9 w 28"/>
                <a:gd name="T69" fmla="*/ 0 h 23"/>
                <a:gd name="T70" fmla="*/ 7 w 28"/>
                <a:gd name="T71" fmla="*/ 2 h 23"/>
                <a:gd name="T72" fmla="*/ 5 w 28"/>
                <a:gd name="T73" fmla="*/ 2 h 23"/>
                <a:gd name="T74" fmla="*/ 3 w 28"/>
                <a:gd name="T75" fmla="*/ 4 h 23"/>
                <a:gd name="T76" fmla="*/ 1 w 28"/>
                <a:gd name="T77" fmla="*/ 6 h 23"/>
                <a:gd name="T78" fmla="*/ 1 w 28"/>
                <a:gd name="T7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0" y="9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2" name="Freeform 430"/>
            <p:cNvSpPr>
              <a:spLocks/>
            </p:cNvSpPr>
            <p:nvPr/>
          </p:nvSpPr>
          <p:spPr bwMode="auto">
            <a:xfrm>
              <a:off x="3183" y="2105"/>
              <a:ext cx="5" cy="35"/>
            </a:xfrm>
            <a:custGeom>
              <a:avLst/>
              <a:gdLst>
                <a:gd name="T0" fmla="*/ 5 w 5"/>
                <a:gd name="T1" fmla="*/ 0 h 35"/>
                <a:gd name="T2" fmla="*/ 5 w 5"/>
                <a:gd name="T3" fmla="*/ 2 h 35"/>
                <a:gd name="T4" fmla="*/ 5 w 5"/>
                <a:gd name="T5" fmla="*/ 4 h 35"/>
                <a:gd name="T6" fmla="*/ 4 w 5"/>
                <a:gd name="T7" fmla="*/ 8 h 35"/>
                <a:gd name="T8" fmla="*/ 4 w 5"/>
                <a:gd name="T9" fmla="*/ 10 h 35"/>
                <a:gd name="T10" fmla="*/ 4 w 5"/>
                <a:gd name="T11" fmla="*/ 12 h 35"/>
                <a:gd name="T12" fmla="*/ 4 w 5"/>
                <a:gd name="T13" fmla="*/ 14 h 35"/>
                <a:gd name="T14" fmla="*/ 4 w 5"/>
                <a:gd name="T15" fmla="*/ 16 h 35"/>
                <a:gd name="T16" fmla="*/ 2 w 5"/>
                <a:gd name="T17" fmla="*/ 18 h 35"/>
                <a:gd name="T18" fmla="*/ 2 w 5"/>
                <a:gd name="T19" fmla="*/ 20 h 35"/>
                <a:gd name="T20" fmla="*/ 2 w 5"/>
                <a:gd name="T21" fmla="*/ 21 h 35"/>
                <a:gd name="T22" fmla="*/ 2 w 5"/>
                <a:gd name="T23" fmla="*/ 23 h 35"/>
                <a:gd name="T24" fmla="*/ 2 w 5"/>
                <a:gd name="T25" fmla="*/ 27 h 35"/>
                <a:gd name="T26" fmla="*/ 2 w 5"/>
                <a:gd name="T27" fmla="*/ 29 h 35"/>
                <a:gd name="T28" fmla="*/ 2 w 5"/>
                <a:gd name="T29" fmla="*/ 31 h 35"/>
                <a:gd name="T30" fmla="*/ 0 w 5"/>
                <a:gd name="T31" fmla="*/ 33 h 35"/>
                <a:gd name="T32" fmla="*/ 0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5" y="0"/>
                  </a:moveTo>
                  <a:lnTo>
                    <a:pt x="5" y="2"/>
                  </a:lnTo>
                  <a:lnTo>
                    <a:pt x="5" y="4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3" name="Freeform 431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5 h 19"/>
                <a:gd name="T4" fmla="*/ 0 w 25"/>
                <a:gd name="T5" fmla="*/ 7 h 19"/>
                <a:gd name="T6" fmla="*/ 0 w 25"/>
                <a:gd name="T7" fmla="*/ 7 h 19"/>
                <a:gd name="T8" fmla="*/ 0 w 25"/>
                <a:gd name="T9" fmla="*/ 9 h 19"/>
                <a:gd name="T10" fmla="*/ 0 w 25"/>
                <a:gd name="T11" fmla="*/ 9 h 19"/>
                <a:gd name="T12" fmla="*/ 0 w 25"/>
                <a:gd name="T13" fmla="*/ 11 h 19"/>
                <a:gd name="T14" fmla="*/ 2 w 25"/>
                <a:gd name="T15" fmla="*/ 11 h 19"/>
                <a:gd name="T16" fmla="*/ 2 w 25"/>
                <a:gd name="T17" fmla="*/ 13 h 19"/>
                <a:gd name="T18" fmla="*/ 2 w 25"/>
                <a:gd name="T19" fmla="*/ 13 h 19"/>
                <a:gd name="T20" fmla="*/ 4 w 25"/>
                <a:gd name="T21" fmla="*/ 15 h 19"/>
                <a:gd name="T22" fmla="*/ 4 w 25"/>
                <a:gd name="T23" fmla="*/ 15 h 19"/>
                <a:gd name="T24" fmla="*/ 6 w 25"/>
                <a:gd name="T25" fmla="*/ 17 h 19"/>
                <a:gd name="T26" fmla="*/ 8 w 25"/>
                <a:gd name="T27" fmla="*/ 17 h 19"/>
                <a:gd name="T28" fmla="*/ 8 w 25"/>
                <a:gd name="T29" fmla="*/ 17 h 19"/>
                <a:gd name="T30" fmla="*/ 10 w 25"/>
                <a:gd name="T31" fmla="*/ 19 h 19"/>
                <a:gd name="T32" fmla="*/ 12 w 25"/>
                <a:gd name="T33" fmla="*/ 19 h 19"/>
                <a:gd name="T34" fmla="*/ 12 w 25"/>
                <a:gd name="T35" fmla="*/ 19 h 19"/>
                <a:gd name="T36" fmla="*/ 13 w 25"/>
                <a:gd name="T37" fmla="*/ 19 h 19"/>
                <a:gd name="T38" fmla="*/ 15 w 25"/>
                <a:gd name="T39" fmla="*/ 19 h 19"/>
                <a:gd name="T40" fmla="*/ 17 w 25"/>
                <a:gd name="T41" fmla="*/ 19 h 19"/>
                <a:gd name="T42" fmla="*/ 19 w 25"/>
                <a:gd name="T43" fmla="*/ 19 h 19"/>
                <a:gd name="T44" fmla="*/ 21 w 25"/>
                <a:gd name="T45" fmla="*/ 19 h 19"/>
                <a:gd name="T46" fmla="*/ 21 w 25"/>
                <a:gd name="T47" fmla="*/ 17 h 19"/>
                <a:gd name="T48" fmla="*/ 23 w 25"/>
                <a:gd name="T49" fmla="*/ 17 h 19"/>
                <a:gd name="T50" fmla="*/ 23 w 25"/>
                <a:gd name="T51" fmla="*/ 17 h 19"/>
                <a:gd name="T52" fmla="*/ 23 w 25"/>
                <a:gd name="T53" fmla="*/ 15 h 19"/>
                <a:gd name="T54" fmla="*/ 25 w 25"/>
                <a:gd name="T55" fmla="*/ 15 h 19"/>
                <a:gd name="T56" fmla="*/ 25 w 25"/>
                <a:gd name="T57" fmla="*/ 13 h 19"/>
                <a:gd name="T58" fmla="*/ 25 w 25"/>
                <a:gd name="T59" fmla="*/ 13 h 19"/>
                <a:gd name="T60" fmla="*/ 25 w 25"/>
                <a:gd name="T61" fmla="*/ 11 h 19"/>
                <a:gd name="T62" fmla="*/ 25 w 25"/>
                <a:gd name="T63" fmla="*/ 11 h 19"/>
                <a:gd name="T64" fmla="*/ 25 w 25"/>
                <a:gd name="T65" fmla="*/ 11 h 19"/>
                <a:gd name="T66" fmla="*/ 25 w 25"/>
                <a:gd name="T67" fmla="*/ 9 h 19"/>
                <a:gd name="T68" fmla="*/ 25 w 25"/>
                <a:gd name="T69" fmla="*/ 7 h 19"/>
                <a:gd name="T70" fmla="*/ 23 w 25"/>
                <a:gd name="T71" fmla="*/ 5 h 19"/>
                <a:gd name="T72" fmla="*/ 23 w 25"/>
                <a:gd name="T73" fmla="*/ 3 h 19"/>
                <a:gd name="T74" fmla="*/ 21 w 25"/>
                <a:gd name="T75" fmla="*/ 3 h 19"/>
                <a:gd name="T76" fmla="*/ 19 w 25"/>
                <a:gd name="T77" fmla="*/ 1 h 19"/>
                <a:gd name="T78" fmla="*/ 17 w 25"/>
                <a:gd name="T79" fmla="*/ 1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1 h 19"/>
                <a:gd name="T92" fmla="*/ 2 w 25"/>
                <a:gd name="T93" fmla="*/ 1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4" name="Freeform 432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0 w 25"/>
                <a:gd name="T7" fmla="*/ 11 h 19"/>
                <a:gd name="T8" fmla="*/ 2 w 25"/>
                <a:gd name="T9" fmla="*/ 11 h 19"/>
                <a:gd name="T10" fmla="*/ 2 w 25"/>
                <a:gd name="T11" fmla="*/ 13 h 19"/>
                <a:gd name="T12" fmla="*/ 4 w 25"/>
                <a:gd name="T13" fmla="*/ 15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9 h 19"/>
                <a:gd name="T30" fmla="*/ 21 w 25"/>
                <a:gd name="T31" fmla="*/ 19 h 19"/>
                <a:gd name="T32" fmla="*/ 21 w 25"/>
                <a:gd name="T33" fmla="*/ 17 h 19"/>
                <a:gd name="T34" fmla="*/ 23 w 25"/>
                <a:gd name="T35" fmla="*/ 17 h 19"/>
                <a:gd name="T36" fmla="*/ 23 w 25"/>
                <a:gd name="T37" fmla="*/ 15 h 19"/>
                <a:gd name="T38" fmla="*/ 25 w 25"/>
                <a:gd name="T39" fmla="*/ 15 h 19"/>
                <a:gd name="T40" fmla="*/ 25 w 25"/>
                <a:gd name="T41" fmla="*/ 13 h 19"/>
                <a:gd name="T42" fmla="*/ 25 w 25"/>
                <a:gd name="T43" fmla="*/ 11 h 19"/>
                <a:gd name="T44" fmla="*/ 25 w 25"/>
                <a:gd name="T45" fmla="*/ 9 h 19"/>
                <a:gd name="T46" fmla="*/ 25 w 25"/>
                <a:gd name="T47" fmla="*/ 7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3 h 19"/>
                <a:gd name="T54" fmla="*/ 19 w 25"/>
                <a:gd name="T55" fmla="*/ 1 h 19"/>
                <a:gd name="T56" fmla="*/ 17 w 25"/>
                <a:gd name="T57" fmla="*/ 1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1 h 19"/>
                <a:gd name="T70" fmla="*/ 2 w 25"/>
                <a:gd name="T71" fmla="*/ 1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5" name="Freeform 433"/>
            <p:cNvSpPr>
              <a:spLocks/>
            </p:cNvSpPr>
            <p:nvPr/>
          </p:nvSpPr>
          <p:spPr bwMode="auto">
            <a:xfrm>
              <a:off x="3273" y="2125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1 h 36"/>
                <a:gd name="T4" fmla="*/ 2 w 4"/>
                <a:gd name="T5" fmla="*/ 5 h 36"/>
                <a:gd name="T6" fmla="*/ 2 w 4"/>
                <a:gd name="T7" fmla="*/ 7 h 36"/>
                <a:gd name="T8" fmla="*/ 2 w 4"/>
                <a:gd name="T9" fmla="*/ 9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21 h 36"/>
                <a:gd name="T20" fmla="*/ 4 w 4"/>
                <a:gd name="T21" fmla="*/ 23 h 36"/>
                <a:gd name="T22" fmla="*/ 4 w 4"/>
                <a:gd name="T23" fmla="*/ 24 h 36"/>
                <a:gd name="T24" fmla="*/ 4 w 4"/>
                <a:gd name="T25" fmla="*/ 26 h 36"/>
                <a:gd name="T26" fmla="*/ 4 w 4"/>
                <a:gd name="T27" fmla="*/ 28 h 36"/>
                <a:gd name="T28" fmla="*/ 4 w 4"/>
                <a:gd name="T29" fmla="*/ 30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1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6" name="Freeform 434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6 w 29"/>
                <a:gd name="T19" fmla="*/ 18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4 w 29"/>
                <a:gd name="T31" fmla="*/ 22 h 22"/>
                <a:gd name="T32" fmla="*/ 14 w 29"/>
                <a:gd name="T33" fmla="*/ 22 h 22"/>
                <a:gd name="T34" fmla="*/ 18 w 29"/>
                <a:gd name="T35" fmla="*/ 22 h 22"/>
                <a:gd name="T36" fmla="*/ 19 w 29"/>
                <a:gd name="T37" fmla="*/ 20 h 22"/>
                <a:gd name="T38" fmla="*/ 21 w 29"/>
                <a:gd name="T39" fmla="*/ 20 h 22"/>
                <a:gd name="T40" fmla="*/ 25 w 29"/>
                <a:gd name="T41" fmla="*/ 18 h 22"/>
                <a:gd name="T42" fmla="*/ 25 w 29"/>
                <a:gd name="T43" fmla="*/ 16 h 22"/>
                <a:gd name="T44" fmla="*/ 27 w 29"/>
                <a:gd name="T45" fmla="*/ 14 h 22"/>
                <a:gd name="T46" fmla="*/ 29 w 29"/>
                <a:gd name="T47" fmla="*/ 12 h 22"/>
                <a:gd name="T48" fmla="*/ 29 w 29"/>
                <a:gd name="T49" fmla="*/ 10 h 22"/>
                <a:gd name="T50" fmla="*/ 29 w 29"/>
                <a:gd name="T51" fmla="*/ 10 h 22"/>
                <a:gd name="T52" fmla="*/ 29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4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9 w 29"/>
                <a:gd name="T75" fmla="*/ 0 h 22"/>
                <a:gd name="T76" fmla="*/ 18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10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7" name="Freeform 435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6 w 29"/>
                <a:gd name="T11" fmla="*/ 18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8 w 29"/>
                <a:gd name="T23" fmla="*/ 22 h 22"/>
                <a:gd name="T24" fmla="*/ 19 w 29"/>
                <a:gd name="T25" fmla="*/ 20 h 22"/>
                <a:gd name="T26" fmla="*/ 21 w 29"/>
                <a:gd name="T27" fmla="*/ 20 h 22"/>
                <a:gd name="T28" fmla="*/ 25 w 29"/>
                <a:gd name="T29" fmla="*/ 18 h 22"/>
                <a:gd name="T30" fmla="*/ 25 w 29"/>
                <a:gd name="T31" fmla="*/ 16 h 22"/>
                <a:gd name="T32" fmla="*/ 27 w 29"/>
                <a:gd name="T33" fmla="*/ 14 h 22"/>
                <a:gd name="T34" fmla="*/ 29 w 29"/>
                <a:gd name="T35" fmla="*/ 12 h 22"/>
                <a:gd name="T36" fmla="*/ 29 w 29"/>
                <a:gd name="T37" fmla="*/ 10 h 22"/>
                <a:gd name="T38" fmla="*/ 29 w 29"/>
                <a:gd name="T39" fmla="*/ 8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4 h 22"/>
                <a:gd name="T46" fmla="*/ 23 w 29"/>
                <a:gd name="T47" fmla="*/ 4 h 22"/>
                <a:gd name="T48" fmla="*/ 23 w 29"/>
                <a:gd name="T49" fmla="*/ 2 h 22"/>
                <a:gd name="T50" fmla="*/ 21 w 29"/>
                <a:gd name="T51" fmla="*/ 2 h 22"/>
                <a:gd name="T52" fmla="*/ 19 w 29"/>
                <a:gd name="T53" fmla="*/ 0 h 22"/>
                <a:gd name="T54" fmla="*/ 18 w 29"/>
                <a:gd name="T55" fmla="*/ 0 h 22"/>
                <a:gd name="T56" fmla="*/ 16 w 29"/>
                <a:gd name="T57" fmla="*/ 0 h 22"/>
                <a:gd name="T58" fmla="*/ 14 w 29"/>
                <a:gd name="T59" fmla="*/ 0 h 22"/>
                <a:gd name="T60" fmla="*/ 12 w 29"/>
                <a:gd name="T61" fmla="*/ 0 h 22"/>
                <a:gd name="T62" fmla="*/ 10 w 29"/>
                <a:gd name="T63" fmla="*/ 0 h 22"/>
                <a:gd name="T64" fmla="*/ 6 w 29"/>
                <a:gd name="T65" fmla="*/ 2 h 22"/>
                <a:gd name="T66" fmla="*/ 4 w 29"/>
                <a:gd name="T67" fmla="*/ 2 h 22"/>
                <a:gd name="T68" fmla="*/ 2 w 29"/>
                <a:gd name="T69" fmla="*/ 4 h 22"/>
                <a:gd name="T70" fmla="*/ 0 w 29"/>
                <a:gd name="T71" fmla="*/ 6 h 22"/>
                <a:gd name="T72" fmla="*/ 0 w 29"/>
                <a:gd name="T73" fmla="*/ 8 h 22"/>
                <a:gd name="T74" fmla="*/ 0 w 29"/>
                <a:gd name="T7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8" name="Freeform 436"/>
            <p:cNvSpPr>
              <a:spLocks/>
            </p:cNvSpPr>
            <p:nvPr/>
          </p:nvSpPr>
          <p:spPr bwMode="auto">
            <a:xfrm>
              <a:off x="3277" y="2111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6 h 35"/>
                <a:gd name="T8" fmla="*/ 0 w 4"/>
                <a:gd name="T9" fmla="*/ 8 h 35"/>
                <a:gd name="T10" fmla="*/ 0 w 4"/>
                <a:gd name="T11" fmla="*/ 10 h 35"/>
                <a:gd name="T12" fmla="*/ 0 w 4"/>
                <a:gd name="T13" fmla="*/ 12 h 35"/>
                <a:gd name="T14" fmla="*/ 2 w 4"/>
                <a:gd name="T15" fmla="*/ 15 h 35"/>
                <a:gd name="T16" fmla="*/ 2 w 4"/>
                <a:gd name="T17" fmla="*/ 17 h 35"/>
                <a:gd name="T18" fmla="*/ 2 w 4"/>
                <a:gd name="T19" fmla="*/ 19 h 35"/>
                <a:gd name="T20" fmla="*/ 2 w 4"/>
                <a:gd name="T21" fmla="*/ 21 h 35"/>
                <a:gd name="T22" fmla="*/ 2 w 4"/>
                <a:gd name="T23" fmla="*/ 23 h 35"/>
                <a:gd name="T24" fmla="*/ 2 w 4"/>
                <a:gd name="T25" fmla="*/ 25 h 35"/>
                <a:gd name="T26" fmla="*/ 2 w 4"/>
                <a:gd name="T27" fmla="*/ 27 h 35"/>
                <a:gd name="T28" fmla="*/ 4 w 4"/>
                <a:gd name="T29" fmla="*/ 29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9" name="Freeform 437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0 h 20"/>
                <a:gd name="T6" fmla="*/ 0 w 27"/>
                <a:gd name="T7" fmla="*/ 12 h 20"/>
                <a:gd name="T8" fmla="*/ 2 w 27"/>
                <a:gd name="T9" fmla="*/ 12 h 20"/>
                <a:gd name="T10" fmla="*/ 2 w 27"/>
                <a:gd name="T11" fmla="*/ 14 h 20"/>
                <a:gd name="T12" fmla="*/ 2 w 27"/>
                <a:gd name="T13" fmla="*/ 14 h 20"/>
                <a:gd name="T14" fmla="*/ 4 w 27"/>
                <a:gd name="T15" fmla="*/ 16 h 20"/>
                <a:gd name="T16" fmla="*/ 4 w 27"/>
                <a:gd name="T17" fmla="*/ 16 h 20"/>
                <a:gd name="T18" fmla="*/ 6 w 27"/>
                <a:gd name="T19" fmla="*/ 16 h 20"/>
                <a:gd name="T20" fmla="*/ 6 w 27"/>
                <a:gd name="T21" fmla="*/ 18 h 20"/>
                <a:gd name="T22" fmla="*/ 8 w 27"/>
                <a:gd name="T23" fmla="*/ 18 h 20"/>
                <a:gd name="T24" fmla="*/ 8 w 27"/>
                <a:gd name="T25" fmla="*/ 18 h 20"/>
                <a:gd name="T26" fmla="*/ 10 w 27"/>
                <a:gd name="T27" fmla="*/ 18 h 20"/>
                <a:gd name="T28" fmla="*/ 12 w 27"/>
                <a:gd name="T29" fmla="*/ 18 h 20"/>
                <a:gd name="T30" fmla="*/ 14 w 27"/>
                <a:gd name="T31" fmla="*/ 20 h 20"/>
                <a:gd name="T32" fmla="*/ 14 w 27"/>
                <a:gd name="T33" fmla="*/ 20 h 20"/>
                <a:gd name="T34" fmla="*/ 16 w 27"/>
                <a:gd name="T35" fmla="*/ 20 h 20"/>
                <a:gd name="T36" fmla="*/ 18 w 27"/>
                <a:gd name="T37" fmla="*/ 18 h 20"/>
                <a:gd name="T38" fmla="*/ 19 w 27"/>
                <a:gd name="T39" fmla="*/ 18 h 20"/>
                <a:gd name="T40" fmla="*/ 21 w 27"/>
                <a:gd name="T41" fmla="*/ 18 h 20"/>
                <a:gd name="T42" fmla="*/ 21 w 27"/>
                <a:gd name="T43" fmla="*/ 18 h 20"/>
                <a:gd name="T44" fmla="*/ 23 w 27"/>
                <a:gd name="T45" fmla="*/ 16 h 20"/>
                <a:gd name="T46" fmla="*/ 25 w 27"/>
                <a:gd name="T47" fmla="*/ 16 h 20"/>
                <a:gd name="T48" fmla="*/ 25 w 27"/>
                <a:gd name="T49" fmla="*/ 14 h 20"/>
                <a:gd name="T50" fmla="*/ 25 w 27"/>
                <a:gd name="T51" fmla="*/ 14 h 20"/>
                <a:gd name="T52" fmla="*/ 25 w 27"/>
                <a:gd name="T53" fmla="*/ 12 h 20"/>
                <a:gd name="T54" fmla="*/ 25 w 27"/>
                <a:gd name="T55" fmla="*/ 12 h 20"/>
                <a:gd name="T56" fmla="*/ 27 w 27"/>
                <a:gd name="T57" fmla="*/ 10 h 20"/>
                <a:gd name="T58" fmla="*/ 27 w 27"/>
                <a:gd name="T59" fmla="*/ 10 h 20"/>
                <a:gd name="T60" fmla="*/ 27 w 27"/>
                <a:gd name="T61" fmla="*/ 8 h 20"/>
                <a:gd name="T62" fmla="*/ 25 w 27"/>
                <a:gd name="T63" fmla="*/ 8 h 20"/>
                <a:gd name="T64" fmla="*/ 25 w 27"/>
                <a:gd name="T65" fmla="*/ 6 h 20"/>
                <a:gd name="T66" fmla="*/ 25 w 27"/>
                <a:gd name="T67" fmla="*/ 6 h 20"/>
                <a:gd name="T68" fmla="*/ 25 w 27"/>
                <a:gd name="T69" fmla="*/ 4 h 20"/>
                <a:gd name="T70" fmla="*/ 23 w 27"/>
                <a:gd name="T71" fmla="*/ 2 h 20"/>
                <a:gd name="T72" fmla="*/ 21 w 27"/>
                <a:gd name="T73" fmla="*/ 2 h 20"/>
                <a:gd name="T74" fmla="*/ 19 w 27"/>
                <a:gd name="T75" fmla="*/ 0 h 20"/>
                <a:gd name="T76" fmla="*/ 18 w 27"/>
                <a:gd name="T77" fmla="*/ 0 h 20"/>
                <a:gd name="T78" fmla="*/ 16 w 27"/>
                <a:gd name="T79" fmla="*/ 0 h 20"/>
                <a:gd name="T80" fmla="*/ 14 w 27"/>
                <a:gd name="T81" fmla="*/ 0 h 20"/>
                <a:gd name="T82" fmla="*/ 12 w 27"/>
                <a:gd name="T83" fmla="*/ 0 h 20"/>
                <a:gd name="T84" fmla="*/ 10 w 27"/>
                <a:gd name="T85" fmla="*/ 0 h 20"/>
                <a:gd name="T86" fmla="*/ 6 w 27"/>
                <a:gd name="T87" fmla="*/ 0 h 20"/>
                <a:gd name="T88" fmla="*/ 4 w 27"/>
                <a:gd name="T89" fmla="*/ 2 h 20"/>
                <a:gd name="T90" fmla="*/ 2 w 27"/>
                <a:gd name="T91" fmla="*/ 4 h 20"/>
                <a:gd name="T92" fmla="*/ 2 w 27"/>
                <a:gd name="T93" fmla="*/ 4 h 20"/>
                <a:gd name="T94" fmla="*/ 0 w 27"/>
                <a:gd name="T95" fmla="*/ 6 h 20"/>
                <a:gd name="T96" fmla="*/ 0 w 27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0" name="Freeform 438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2 h 20"/>
                <a:gd name="T6" fmla="*/ 2 w 27"/>
                <a:gd name="T7" fmla="*/ 12 h 20"/>
                <a:gd name="T8" fmla="*/ 2 w 27"/>
                <a:gd name="T9" fmla="*/ 14 h 20"/>
                <a:gd name="T10" fmla="*/ 4 w 27"/>
                <a:gd name="T11" fmla="*/ 16 h 20"/>
                <a:gd name="T12" fmla="*/ 6 w 27"/>
                <a:gd name="T13" fmla="*/ 16 h 20"/>
                <a:gd name="T14" fmla="*/ 6 w 27"/>
                <a:gd name="T15" fmla="*/ 18 h 20"/>
                <a:gd name="T16" fmla="*/ 8 w 27"/>
                <a:gd name="T17" fmla="*/ 18 h 20"/>
                <a:gd name="T18" fmla="*/ 10 w 27"/>
                <a:gd name="T19" fmla="*/ 18 h 20"/>
                <a:gd name="T20" fmla="*/ 12 w 27"/>
                <a:gd name="T21" fmla="*/ 18 h 20"/>
                <a:gd name="T22" fmla="*/ 14 w 27"/>
                <a:gd name="T23" fmla="*/ 20 h 20"/>
                <a:gd name="T24" fmla="*/ 16 w 27"/>
                <a:gd name="T25" fmla="*/ 20 h 20"/>
                <a:gd name="T26" fmla="*/ 18 w 27"/>
                <a:gd name="T27" fmla="*/ 18 h 20"/>
                <a:gd name="T28" fmla="*/ 19 w 27"/>
                <a:gd name="T29" fmla="*/ 18 h 20"/>
                <a:gd name="T30" fmla="*/ 21 w 27"/>
                <a:gd name="T31" fmla="*/ 18 h 20"/>
                <a:gd name="T32" fmla="*/ 23 w 27"/>
                <a:gd name="T33" fmla="*/ 16 h 20"/>
                <a:gd name="T34" fmla="*/ 25 w 27"/>
                <a:gd name="T35" fmla="*/ 16 h 20"/>
                <a:gd name="T36" fmla="*/ 25 w 27"/>
                <a:gd name="T37" fmla="*/ 14 h 20"/>
                <a:gd name="T38" fmla="*/ 25 w 27"/>
                <a:gd name="T39" fmla="*/ 12 h 20"/>
                <a:gd name="T40" fmla="*/ 27 w 27"/>
                <a:gd name="T41" fmla="*/ 10 h 20"/>
                <a:gd name="T42" fmla="*/ 27 w 27"/>
                <a:gd name="T43" fmla="*/ 8 h 20"/>
                <a:gd name="T44" fmla="*/ 25 w 27"/>
                <a:gd name="T45" fmla="*/ 8 h 20"/>
                <a:gd name="T46" fmla="*/ 25 w 27"/>
                <a:gd name="T47" fmla="*/ 6 h 20"/>
                <a:gd name="T48" fmla="*/ 25 w 27"/>
                <a:gd name="T49" fmla="*/ 4 h 20"/>
                <a:gd name="T50" fmla="*/ 23 w 27"/>
                <a:gd name="T51" fmla="*/ 2 h 20"/>
                <a:gd name="T52" fmla="*/ 21 w 27"/>
                <a:gd name="T53" fmla="*/ 2 h 20"/>
                <a:gd name="T54" fmla="*/ 19 w 27"/>
                <a:gd name="T55" fmla="*/ 0 h 20"/>
                <a:gd name="T56" fmla="*/ 18 w 27"/>
                <a:gd name="T57" fmla="*/ 0 h 20"/>
                <a:gd name="T58" fmla="*/ 16 w 27"/>
                <a:gd name="T59" fmla="*/ 0 h 20"/>
                <a:gd name="T60" fmla="*/ 14 w 27"/>
                <a:gd name="T61" fmla="*/ 0 h 20"/>
                <a:gd name="T62" fmla="*/ 12 w 27"/>
                <a:gd name="T63" fmla="*/ 0 h 20"/>
                <a:gd name="T64" fmla="*/ 10 w 27"/>
                <a:gd name="T65" fmla="*/ 0 h 20"/>
                <a:gd name="T66" fmla="*/ 6 w 27"/>
                <a:gd name="T67" fmla="*/ 0 h 20"/>
                <a:gd name="T68" fmla="*/ 4 w 27"/>
                <a:gd name="T69" fmla="*/ 2 h 20"/>
                <a:gd name="T70" fmla="*/ 2 w 27"/>
                <a:gd name="T71" fmla="*/ 4 h 20"/>
                <a:gd name="T72" fmla="*/ 0 w 27"/>
                <a:gd name="T73" fmla="*/ 6 h 20"/>
                <a:gd name="T74" fmla="*/ 0 w 27"/>
                <a:gd name="T75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1" name="Freeform 439"/>
            <p:cNvSpPr>
              <a:spLocks/>
            </p:cNvSpPr>
            <p:nvPr/>
          </p:nvSpPr>
          <p:spPr bwMode="auto">
            <a:xfrm>
              <a:off x="3302" y="2121"/>
              <a:ext cx="5" cy="34"/>
            </a:xfrm>
            <a:custGeom>
              <a:avLst/>
              <a:gdLst>
                <a:gd name="T0" fmla="*/ 0 w 5"/>
                <a:gd name="T1" fmla="*/ 0 h 34"/>
                <a:gd name="T2" fmla="*/ 0 w 5"/>
                <a:gd name="T3" fmla="*/ 2 h 34"/>
                <a:gd name="T4" fmla="*/ 0 w 5"/>
                <a:gd name="T5" fmla="*/ 4 h 34"/>
                <a:gd name="T6" fmla="*/ 0 w 5"/>
                <a:gd name="T7" fmla="*/ 5 h 34"/>
                <a:gd name="T8" fmla="*/ 0 w 5"/>
                <a:gd name="T9" fmla="*/ 7 h 34"/>
                <a:gd name="T10" fmla="*/ 2 w 5"/>
                <a:gd name="T11" fmla="*/ 9 h 34"/>
                <a:gd name="T12" fmla="*/ 2 w 5"/>
                <a:gd name="T13" fmla="*/ 11 h 34"/>
                <a:gd name="T14" fmla="*/ 2 w 5"/>
                <a:gd name="T15" fmla="*/ 13 h 34"/>
                <a:gd name="T16" fmla="*/ 2 w 5"/>
                <a:gd name="T17" fmla="*/ 17 h 34"/>
                <a:gd name="T18" fmla="*/ 2 w 5"/>
                <a:gd name="T19" fmla="*/ 19 h 34"/>
                <a:gd name="T20" fmla="*/ 3 w 5"/>
                <a:gd name="T21" fmla="*/ 21 h 34"/>
                <a:gd name="T22" fmla="*/ 3 w 5"/>
                <a:gd name="T23" fmla="*/ 23 h 34"/>
                <a:gd name="T24" fmla="*/ 3 w 5"/>
                <a:gd name="T25" fmla="*/ 25 h 34"/>
                <a:gd name="T26" fmla="*/ 3 w 5"/>
                <a:gd name="T27" fmla="*/ 28 h 34"/>
                <a:gd name="T28" fmla="*/ 3 w 5"/>
                <a:gd name="T29" fmla="*/ 30 h 34"/>
                <a:gd name="T30" fmla="*/ 3 w 5"/>
                <a:gd name="T31" fmla="*/ 32 h 34"/>
                <a:gd name="T32" fmla="*/ 5 w 5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2" name="Freeform 440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9 h 21"/>
                <a:gd name="T52" fmla="*/ 29 w 29"/>
                <a:gd name="T53" fmla="*/ 7 h 21"/>
                <a:gd name="T54" fmla="*/ 29 w 29"/>
                <a:gd name="T55" fmla="*/ 5 h 21"/>
                <a:gd name="T56" fmla="*/ 27 w 29"/>
                <a:gd name="T57" fmla="*/ 5 h 21"/>
                <a:gd name="T58" fmla="*/ 27 w 29"/>
                <a:gd name="T59" fmla="*/ 5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9 w 29"/>
                <a:gd name="T75" fmla="*/ 0 h 21"/>
                <a:gd name="T76" fmla="*/ 17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2 w 29"/>
                <a:gd name="T83" fmla="*/ 0 h 21"/>
                <a:gd name="T84" fmla="*/ 10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5 h 21"/>
                <a:gd name="T92" fmla="*/ 2 w 29"/>
                <a:gd name="T93" fmla="*/ 5 h 21"/>
                <a:gd name="T94" fmla="*/ 0 w 29"/>
                <a:gd name="T95" fmla="*/ 7 h 21"/>
                <a:gd name="T96" fmla="*/ 0 w 29"/>
                <a:gd name="T9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3" name="Freeform 441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4 w 29"/>
                <a:gd name="T11" fmla="*/ 17 h 21"/>
                <a:gd name="T12" fmla="*/ 6 w 29"/>
                <a:gd name="T13" fmla="*/ 17 h 21"/>
                <a:gd name="T14" fmla="*/ 6 w 29"/>
                <a:gd name="T15" fmla="*/ 19 h 21"/>
                <a:gd name="T16" fmla="*/ 8 w 29"/>
                <a:gd name="T17" fmla="*/ 19 h 21"/>
                <a:gd name="T18" fmla="*/ 10 w 29"/>
                <a:gd name="T19" fmla="*/ 21 h 21"/>
                <a:gd name="T20" fmla="*/ 12 w 29"/>
                <a:gd name="T21" fmla="*/ 21 h 21"/>
                <a:gd name="T22" fmla="*/ 13 w 29"/>
                <a:gd name="T23" fmla="*/ 21 h 21"/>
                <a:gd name="T24" fmla="*/ 15 w 29"/>
                <a:gd name="T25" fmla="*/ 21 h 21"/>
                <a:gd name="T26" fmla="*/ 17 w 29"/>
                <a:gd name="T27" fmla="*/ 21 h 21"/>
                <a:gd name="T28" fmla="*/ 21 w 29"/>
                <a:gd name="T29" fmla="*/ 21 h 21"/>
                <a:gd name="T30" fmla="*/ 23 w 29"/>
                <a:gd name="T31" fmla="*/ 19 h 21"/>
                <a:gd name="T32" fmla="*/ 25 w 29"/>
                <a:gd name="T33" fmla="*/ 17 h 21"/>
                <a:gd name="T34" fmla="*/ 27 w 29"/>
                <a:gd name="T35" fmla="*/ 15 h 21"/>
                <a:gd name="T36" fmla="*/ 29 w 29"/>
                <a:gd name="T37" fmla="*/ 13 h 21"/>
                <a:gd name="T38" fmla="*/ 29 w 29"/>
                <a:gd name="T39" fmla="*/ 11 h 21"/>
                <a:gd name="T40" fmla="*/ 29 w 29"/>
                <a:gd name="T41" fmla="*/ 9 h 21"/>
                <a:gd name="T42" fmla="*/ 29 w 29"/>
                <a:gd name="T43" fmla="*/ 7 h 21"/>
                <a:gd name="T44" fmla="*/ 29 w 29"/>
                <a:gd name="T45" fmla="*/ 5 h 21"/>
                <a:gd name="T46" fmla="*/ 27 w 29"/>
                <a:gd name="T47" fmla="*/ 5 h 21"/>
                <a:gd name="T48" fmla="*/ 25 w 29"/>
                <a:gd name="T49" fmla="*/ 4 h 21"/>
                <a:gd name="T50" fmla="*/ 23 w 29"/>
                <a:gd name="T51" fmla="*/ 4 h 21"/>
                <a:gd name="T52" fmla="*/ 23 w 29"/>
                <a:gd name="T53" fmla="*/ 2 h 21"/>
                <a:gd name="T54" fmla="*/ 21 w 29"/>
                <a:gd name="T55" fmla="*/ 2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12 w 29"/>
                <a:gd name="T65" fmla="*/ 0 h 21"/>
                <a:gd name="T66" fmla="*/ 10 w 29"/>
                <a:gd name="T67" fmla="*/ 0 h 21"/>
                <a:gd name="T68" fmla="*/ 6 w 29"/>
                <a:gd name="T69" fmla="*/ 2 h 21"/>
                <a:gd name="T70" fmla="*/ 4 w 29"/>
                <a:gd name="T71" fmla="*/ 4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4" name="Freeform 442"/>
            <p:cNvSpPr>
              <a:spLocks/>
            </p:cNvSpPr>
            <p:nvPr/>
          </p:nvSpPr>
          <p:spPr bwMode="auto">
            <a:xfrm>
              <a:off x="3304" y="2105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0 w 5"/>
                <a:gd name="T9" fmla="*/ 10 h 35"/>
                <a:gd name="T10" fmla="*/ 1 w 5"/>
                <a:gd name="T11" fmla="*/ 12 h 35"/>
                <a:gd name="T12" fmla="*/ 1 w 5"/>
                <a:gd name="T13" fmla="*/ 14 h 35"/>
                <a:gd name="T14" fmla="*/ 1 w 5"/>
                <a:gd name="T15" fmla="*/ 16 h 35"/>
                <a:gd name="T16" fmla="*/ 1 w 5"/>
                <a:gd name="T17" fmla="*/ 18 h 35"/>
                <a:gd name="T18" fmla="*/ 1 w 5"/>
                <a:gd name="T19" fmla="*/ 20 h 35"/>
                <a:gd name="T20" fmla="*/ 3 w 5"/>
                <a:gd name="T21" fmla="*/ 21 h 35"/>
                <a:gd name="T22" fmla="*/ 3 w 5"/>
                <a:gd name="T23" fmla="*/ 23 h 35"/>
                <a:gd name="T24" fmla="*/ 3 w 5"/>
                <a:gd name="T25" fmla="*/ 27 h 35"/>
                <a:gd name="T26" fmla="*/ 3 w 5"/>
                <a:gd name="T27" fmla="*/ 29 h 35"/>
                <a:gd name="T28" fmla="*/ 3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5" name="Freeform 443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1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3 h 19"/>
                <a:gd name="T12" fmla="*/ 4 w 27"/>
                <a:gd name="T13" fmla="*/ 15 h 19"/>
                <a:gd name="T14" fmla="*/ 4 w 27"/>
                <a:gd name="T15" fmla="*/ 15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7 h 19"/>
                <a:gd name="T22" fmla="*/ 8 w 27"/>
                <a:gd name="T23" fmla="*/ 17 h 19"/>
                <a:gd name="T24" fmla="*/ 10 w 27"/>
                <a:gd name="T25" fmla="*/ 19 h 19"/>
                <a:gd name="T26" fmla="*/ 10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5 w 27"/>
                <a:gd name="T33" fmla="*/ 19 h 19"/>
                <a:gd name="T34" fmla="*/ 15 w 27"/>
                <a:gd name="T35" fmla="*/ 19 h 19"/>
                <a:gd name="T36" fmla="*/ 17 w 27"/>
                <a:gd name="T37" fmla="*/ 19 h 19"/>
                <a:gd name="T38" fmla="*/ 19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9 h 19"/>
                <a:gd name="T62" fmla="*/ 27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5 w 27"/>
                <a:gd name="T69" fmla="*/ 3 h 19"/>
                <a:gd name="T70" fmla="*/ 23 w 27"/>
                <a:gd name="T71" fmla="*/ 3 h 19"/>
                <a:gd name="T72" fmla="*/ 21 w 27"/>
                <a:gd name="T73" fmla="*/ 1 h 19"/>
                <a:gd name="T74" fmla="*/ 19 w 27"/>
                <a:gd name="T75" fmla="*/ 1 h 19"/>
                <a:gd name="T76" fmla="*/ 17 w 27"/>
                <a:gd name="T77" fmla="*/ 0 h 19"/>
                <a:gd name="T78" fmla="*/ 15 w 27"/>
                <a:gd name="T79" fmla="*/ 0 h 19"/>
                <a:gd name="T80" fmla="*/ 14 w 27"/>
                <a:gd name="T81" fmla="*/ 0 h 19"/>
                <a:gd name="T82" fmla="*/ 12 w 27"/>
                <a:gd name="T83" fmla="*/ 0 h 19"/>
                <a:gd name="T84" fmla="*/ 8 w 27"/>
                <a:gd name="T85" fmla="*/ 0 h 19"/>
                <a:gd name="T86" fmla="*/ 6 w 27"/>
                <a:gd name="T87" fmla="*/ 1 h 19"/>
                <a:gd name="T88" fmla="*/ 4 w 27"/>
                <a:gd name="T89" fmla="*/ 3 h 19"/>
                <a:gd name="T90" fmla="*/ 2 w 27"/>
                <a:gd name="T91" fmla="*/ 3 h 19"/>
                <a:gd name="T92" fmla="*/ 2 w 27"/>
                <a:gd name="T93" fmla="*/ 5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6" name="Freeform 444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2 w 27"/>
                <a:gd name="T5" fmla="*/ 13 h 19"/>
                <a:gd name="T6" fmla="*/ 4 w 27"/>
                <a:gd name="T7" fmla="*/ 15 h 19"/>
                <a:gd name="T8" fmla="*/ 4 w 27"/>
                <a:gd name="T9" fmla="*/ 17 h 19"/>
                <a:gd name="T10" fmla="*/ 6 w 27"/>
                <a:gd name="T11" fmla="*/ 17 h 19"/>
                <a:gd name="T12" fmla="*/ 8 w 27"/>
                <a:gd name="T13" fmla="*/ 17 h 19"/>
                <a:gd name="T14" fmla="*/ 10 w 27"/>
                <a:gd name="T15" fmla="*/ 19 h 19"/>
                <a:gd name="T16" fmla="*/ 12 w 27"/>
                <a:gd name="T17" fmla="*/ 19 h 19"/>
                <a:gd name="T18" fmla="*/ 14 w 27"/>
                <a:gd name="T19" fmla="*/ 19 h 19"/>
                <a:gd name="T20" fmla="*/ 15 w 27"/>
                <a:gd name="T21" fmla="*/ 19 h 19"/>
                <a:gd name="T22" fmla="*/ 17 w 27"/>
                <a:gd name="T23" fmla="*/ 19 h 19"/>
                <a:gd name="T24" fmla="*/ 19 w 27"/>
                <a:gd name="T25" fmla="*/ 17 h 19"/>
                <a:gd name="T26" fmla="*/ 21 w 27"/>
                <a:gd name="T27" fmla="*/ 17 h 19"/>
                <a:gd name="T28" fmla="*/ 23 w 27"/>
                <a:gd name="T29" fmla="*/ 17 h 19"/>
                <a:gd name="T30" fmla="*/ 23 w 27"/>
                <a:gd name="T31" fmla="*/ 15 h 19"/>
                <a:gd name="T32" fmla="*/ 25 w 27"/>
                <a:gd name="T33" fmla="*/ 15 h 19"/>
                <a:gd name="T34" fmla="*/ 25 w 27"/>
                <a:gd name="T35" fmla="*/ 13 h 19"/>
                <a:gd name="T36" fmla="*/ 25 w 27"/>
                <a:gd name="T37" fmla="*/ 11 h 19"/>
                <a:gd name="T38" fmla="*/ 27 w 27"/>
                <a:gd name="T39" fmla="*/ 11 h 19"/>
                <a:gd name="T40" fmla="*/ 27 w 27"/>
                <a:gd name="T41" fmla="*/ 9 h 19"/>
                <a:gd name="T42" fmla="*/ 27 w 27"/>
                <a:gd name="T43" fmla="*/ 7 h 19"/>
                <a:gd name="T44" fmla="*/ 25 w 27"/>
                <a:gd name="T45" fmla="*/ 7 h 19"/>
                <a:gd name="T46" fmla="*/ 25 w 27"/>
                <a:gd name="T47" fmla="*/ 5 h 19"/>
                <a:gd name="T48" fmla="*/ 25 w 27"/>
                <a:gd name="T49" fmla="*/ 3 h 19"/>
                <a:gd name="T50" fmla="*/ 23 w 27"/>
                <a:gd name="T51" fmla="*/ 3 h 19"/>
                <a:gd name="T52" fmla="*/ 21 w 27"/>
                <a:gd name="T53" fmla="*/ 1 h 19"/>
                <a:gd name="T54" fmla="*/ 19 w 27"/>
                <a:gd name="T55" fmla="*/ 1 h 19"/>
                <a:gd name="T56" fmla="*/ 17 w 27"/>
                <a:gd name="T57" fmla="*/ 0 h 19"/>
                <a:gd name="T58" fmla="*/ 15 w 27"/>
                <a:gd name="T59" fmla="*/ 0 h 19"/>
                <a:gd name="T60" fmla="*/ 14 w 27"/>
                <a:gd name="T61" fmla="*/ 0 h 19"/>
                <a:gd name="T62" fmla="*/ 12 w 27"/>
                <a:gd name="T63" fmla="*/ 0 h 19"/>
                <a:gd name="T64" fmla="*/ 8 w 27"/>
                <a:gd name="T65" fmla="*/ 0 h 19"/>
                <a:gd name="T66" fmla="*/ 6 w 27"/>
                <a:gd name="T67" fmla="*/ 1 h 19"/>
                <a:gd name="T68" fmla="*/ 4 w 27"/>
                <a:gd name="T69" fmla="*/ 3 h 19"/>
                <a:gd name="T70" fmla="*/ 2 w 27"/>
                <a:gd name="T71" fmla="*/ 3 h 19"/>
                <a:gd name="T72" fmla="*/ 2 w 27"/>
                <a:gd name="T73" fmla="*/ 5 h 19"/>
                <a:gd name="T74" fmla="*/ 0 w 27"/>
                <a:gd name="T75" fmla="*/ 7 h 19"/>
                <a:gd name="T76" fmla="*/ 0 w 27"/>
                <a:gd name="T7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7" name="Freeform 445"/>
            <p:cNvSpPr>
              <a:spLocks/>
            </p:cNvSpPr>
            <p:nvPr/>
          </p:nvSpPr>
          <p:spPr bwMode="auto">
            <a:xfrm>
              <a:off x="3330" y="2113"/>
              <a:ext cx="6" cy="36"/>
            </a:xfrm>
            <a:custGeom>
              <a:avLst/>
              <a:gdLst>
                <a:gd name="T0" fmla="*/ 0 w 6"/>
                <a:gd name="T1" fmla="*/ 0 h 36"/>
                <a:gd name="T2" fmla="*/ 0 w 6"/>
                <a:gd name="T3" fmla="*/ 4 h 36"/>
                <a:gd name="T4" fmla="*/ 0 w 6"/>
                <a:gd name="T5" fmla="*/ 6 h 36"/>
                <a:gd name="T6" fmla="*/ 0 w 6"/>
                <a:gd name="T7" fmla="*/ 8 h 36"/>
                <a:gd name="T8" fmla="*/ 0 w 6"/>
                <a:gd name="T9" fmla="*/ 10 h 36"/>
                <a:gd name="T10" fmla="*/ 2 w 6"/>
                <a:gd name="T11" fmla="*/ 12 h 36"/>
                <a:gd name="T12" fmla="*/ 2 w 6"/>
                <a:gd name="T13" fmla="*/ 13 h 36"/>
                <a:gd name="T14" fmla="*/ 2 w 6"/>
                <a:gd name="T15" fmla="*/ 15 h 36"/>
                <a:gd name="T16" fmla="*/ 2 w 6"/>
                <a:gd name="T17" fmla="*/ 17 h 36"/>
                <a:gd name="T18" fmla="*/ 4 w 6"/>
                <a:gd name="T19" fmla="*/ 21 h 36"/>
                <a:gd name="T20" fmla="*/ 4 w 6"/>
                <a:gd name="T21" fmla="*/ 23 h 36"/>
                <a:gd name="T22" fmla="*/ 4 w 6"/>
                <a:gd name="T23" fmla="*/ 25 h 36"/>
                <a:gd name="T24" fmla="*/ 4 w 6"/>
                <a:gd name="T25" fmla="*/ 27 h 36"/>
                <a:gd name="T26" fmla="*/ 6 w 6"/>
                <a:gd name="T27" fmla="*/ 29 h 36"/>
                <a:gd name="T28" fmla="*/ 6 w 6"/>
                <a:gd name="T29" fmla="*/ 31 h 36"/>
                <a:gd name="T30" fmla="*/ 6 w 6"/>
                <a:gd name="T31" fmla="*/ 33 h 36"/>
                <a:gd name="T32" fmla="*/ 6 w 6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6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8" name="Freeform 446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3 h 21"/>
                <a:gd name="T8" fmla="*/ 0 w 29"/>
                <a:gd name="T9" fmla="*/ 15 h 21"/>
                <a:gd name="T10" fmla="*/ 2 w 29"/>
                <a:gd name="T11" fmla="*/ 15 h 21"/>
                <a:gd name="T12" fmla="*/ 2 w 29"/>
                <a:gd name="T13" fmla="*/ 17 h 21"/>
                <a:gd name="T14" fmla="*/ 4 w 29"/>
                <a:gd name="T15" fmla="*/ 17 h 21"/>
                <a:gd name="T16" fmla="*/ 4 w 29"/>
                <a:gd name="T17" fmla="*/ 17 h 21"/>
                <a:gd name="T18" fmla="*/ 5 w 29"/>
                <a:gd name="T19" fmla="*/ 19 h 21"/>
                <a:gd name="T20" fmla="*/ 5 w 29"/>
                <a:gd name="T21" fmla="*/ 19 h 21"/>
                <a:gd name="T22" fmla="*/ 7 w 29"/>
                <a:gd name="T23" fmla="*/ 19 h 21"/>
                <a:gd name="T24" fmla="*/ 9 w 29"/>
                <a:gd name="T25" fmla="*/ 19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19 w 29"/>
                <a:gd name="T37" fmla="*/ 19 h 21"/>
                <a:gd name="T38" fmla="*/ 23 w 29"/>
                <a:gd name="T39" fmla="*/ 17 h 21"/>
                <a:gd name="T40" fmla="*/ 25 w 29"/>
                <a:gd name="T41" fmla="*/ 17 h 21"/>
                <a:gd name="T42" fmla="*/ 25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10 h 21"/>
                <a:gd name="T50" fmla="*/ 27 w 29"/>
                <a:gd name="T51" fmla="*/ 8 h 21"/>
                <a:gd name="T52" fmla="*/ 27 w 29"/>
                <a:gd name="T53" fmla="*/ 6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3 w 29"/>
                <a:gd name="T63" fmla="*/ 2 h 21"/>
                <a:gd name="T64" fmla="*/ 23 w 29"/>
                <a:gd name="T65" fmla="*/ 2 h 21"/>
                <a:gd name="T66" fmla="*/ 21 w 29"/>
                <a:gd name="T67" fmla="*/ 2 h 21"/>
                <a:gd name="T68" fmla="*/ 21 w 29"/>
                <a:gd name="T69" fmla="*/ 0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0 h 21"/>
                <a:gd name="T84" fmla="*/ 7 w 29"/>
                <a:gd name="T85" fmla="*/ 0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9" name="Freeform 447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5 w 29"/>
                <a:gd name="T15" fmla="*/ 19 h 21"/>
                <a:gd name="T16" fmla="*/ 7 w 29"/>
                <a:gd name="T17" fmla="*/ 19 h 21"/>
                <a:gd name="T18" fmla="*/ 9 w 29"/>
                <a:gd name="T19" fmla="*/ 19 h 21"/>
                <a:gd name="T20" fmla="*/ 9 w 29"/>
                <a:gd name="T21" fmla="*/ 21 h 21"/>
                <a:gd name="T22" fmla="*/ 11 w 29"/>
                <a:gd name="T23" fmla="*/ 21 h 21"/>
                <a:gd name="T24" fmla="*/ 13 w 29"/>
                <a:gd name="T25" fmla="*/ 21 h 21"/>
                <a:gd name="T26" fmla="*/ 15 w 29"/>
                <a:gd name="T27" fmla="*/ 21 h 21"/>
                <a:gd name="T28" fmla="*/ 17 w 29"/>
                <a:gd name="T29" fmla="*/ 21 h 21"/>
                <a:gd name="T30" fmla="*/ 19 w 29"/>
                <a:gd name="T31" fmla="*/ 19 h 21"/>
                <a:gd name="T32" fmla="*/ 23 w 29"/>
                <a:gd name="T33" fmla="*/ 17 h 21"/>
                <a:gd name="T34" fmla="*/ 25 w 29"/>
                <a:gd name="T35" fmla="*/ 17 h 21"/>
                <a:gd name="T36" fmla="*/ 25 w 29"/>
                <a:gd name="T37" fmla="*/ 15 h 21"/>
                <a:gd name="T38" fmla="*/ 27 w 29"/>
                <a:gd name="T39" fmla="*/ 13 h 21"/>
                <a:gd name="T40" fmla="*/ 29 w 29"/>
                <a:gd name="T41" fmla="*/ 11 h 21"/>
                <a:gd name="T42" fmla="*/ 29 w 29"/>
                <a:gd name="T43" fmla="*/ 10 h 21"/>
                <a:gd name="T44" fmla="*/ 27 w 29"/>
                <a:gd name="T45" fmla="*/ 8 h 21"/>
                <a:gd name="T46" fmla="*/ 27 w 29"/>
                <a:gd name="T47" fmla="*/ 6 h 21"/>
                <a:gd name="T48" fmla="*/ 25 w 29"/>
                <a:gd name="T49" fmla="*/ 4 h 21"/>
                <a:gd name="T50" fmla="*/ 23 w 29"/>
                <a:gd name="T51" fmla="*/ 2 h 21"/>
                <a:gd name="T52" fmla="*/ 21 w 29"/>
                <a:gd name="T53" fmla="*/ 2 h 21"/>
                <a:gd name="T54" fmla="*/ 21 w 29"/>
                <a:gd name="T55" fmla="*/ 0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9 w 29"/>
                <a:gd name="T65" fmla="*/ 0 h 21"/>
                <a:gd name="T66" fmla="*/ 7 w 29"/>
                <a:gd name="T67" fmla="*/ 0 h 21"/>
                <a:gd name="T68" fmla="*/ 5 w 29"/>
                <a:gd name="T69" fmla="*/ 2 h 21"/>
                <a:gd name="T70" fmla="*/ 4 w 29"/>
                <a:gd name="T71" fmla="*/ 4 h 21"/>
                <a:gd name="T72" fmla="*/ 2 w 29"/>
                <a:gd name="T73" fmla="*/ 4 h 21"/>
                <a:gd name="T74" fmla="*/ 0 w 29"/>
                <a:gd name="T75" fmla="*/ 6 h 21"/>
                <a:gd name="T76" fmla="*/ 0 w 29"/>
                <a:gd name="T77" fmla="*/ 8 h 21"/>
                <a:gd name="T78" fmla="*/ 0 w 29"/>
                <a:gd name="T7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0" name="Freeform 448"/>
            <p:cNvSpPr>
              <a:spLocks/>
            </p:cNvSpPr>
            <p:nvPr/>
          </p:nvSpPr>
          <p:spPr bwMode="auto">
            <a:xfrm>
              <a:off x="3332" y="2100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1 h 32"/>
                <a:gd name="T4" fmla="*/ 0 w 6"/>
                <a:gd name="T5" fmla="*/ 3 h 32"/>
                <a:gd name="T6" fmla="*/ 0 w 6"/>
                <a:gd name="T7" fmla="*/ 5 h 32"/>
                <a:gd name="T8" fmla="*/ 0 w 6"/>
                <a:gd name="T9" fmla="*/ 7 h 32"/>
                <a:gd name="T10" fmla="*/ 0 w 6"/>
                <a:gd name="T11" fmla="*/ 9 h 32"/>
                <a:gd name="T12" fmla="*/ 2 w 6"/>
                <a:gd name="T13" fmla="*/ 11 h 32"/>
                <a:gd name="T14" fmla="*/ 2 w 6"/>
                <a:gd name="T15" fmla="*/ 15 h 32"/>
                <a:gd name="T16" fmla="*/ 2 w 6"/>
                <a:gd name="T17" fmla="*/ 17 h 32"/>
                <a:gd name="T18" fmla="*/ 2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6 h 32"/>
                <a:gd name="T28" fmla="*/ 4 w 6"/>
                <a:gd name="T29" fmla="*/ 28 h 32"/>
                <a:gd name="T30" fmla="*/ 6 w 6"/>
                <a:gd name="T31" fmla="*/ 30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1" name="Freeform 449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1 h 19"/>
                <a:gd name="T8" fmla="*/ 2 w 25"/>
                <a:gd name="T9" fmla="*/ 13 h 19"/>
                <a:gd name="T10" fmla="*/ 2 w 25"/>
                <a:gd name="T11" fmla="*/ 13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5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9 w 25"/>
                <a:gd name="T25" fmla="*/ 17 h 19"/>
                <a:gd name="T26" fmla="*/ 9 w 25"/>
                <a:gd name="T27" fmla="*/ 17 h 19"/>
                <a:gd name="T28" fmla="*/ 11 w 25"/>
                <a:gd name="T29" fmla="*/ 19 h 19"/>
                <a:gd name="T30" fmla="*/ 13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7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9 h 19"/>
                <a:gd name="T56" fmla="*/ 25 w 25"/>
                <a:gd name="T57" fmla="*/ 9 h 19"/>
                <a:gd name="T58" fmla="*/ 25 w 25"/>
                <a:gd name="T59" fmla="*/ 7 h 19"/>
                <a:gd name="T60" fmla="*/ 25 w 25"/>
                <a:gd name="T61" fmla="*/ 7 h 19"/>
                <a:gd name="T62" fmla="*/ 25 w 25"/>
                <a:gd name="T63" fmla="*/ 6 h 19"/>
                <a:gd name="T64" fmla="*/ 25 w 25"/>
                <a:gd name="T65" fmla="*/ 6 h 19"/>
                <a:gd name="T66" fmla="*/ 25 w 25"/>
                <a:gd name="T67" fmla="*/ 4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3 w 25"/>
                <a:gd name="T81" fmla="*/ 0 h 19"/>
                <a:gd name="T82" fmla="*/ 9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2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7 h 19"/>
                <a:gd name="T96" fmla="*/ 0 w 25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2" name="Freeform 450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11 h 19"/>
                <a:gd name="T4" fmla="*/ 2 w 25"/>
                <a:gd name="T5" fmla="*/ 13 h 19"/>
                <a:gd name="T6" fmla="*/ 2 w 25"/>
                <a:gd name="T7" fmla="*/ 15 h 19"/>
                <a:gd name="T8" fmla="*/ 4 w 25"/>
                <a:gd name="T9" fmla="*/ 15 h 19"/>
                <a:gd name="T10" fmla="*/ 6 w 25"/>
                <a:gd name="T11" fmla="*/ 17 h 19"/>
                <a:gd name="T12" fmla="*/ 8 w 25"/>
                <a:gd name="T13" fmla="*/ 17 h 19"/>
                <a:gd name="T14" fmla="*/ 9 w 25"/>
                <a:gd name="T15" fmla="*/ 17 h 19"/>
                <a:gd name="T16" fmla="*/ 11 w 25"/>
                <a:gd name="T17" fmla="*/ 19 h 19"/>
                <a:gd name="T18" fmla="*/ 13 w 25"/>
                <a:gd name="T19" fmla="*/ 19 h 19"/>
                <a:gd name="T20" fmla="*/ 15 w 25"/>
                <a:gd name="T21" fmla="*/ 19 h 19"/>
                <a:gd name="T22" fmla="*/ 17 w 25"/>
                <a:gd name="T23" fmla="*/ 19 h 19"/>
                <a:gd name="T24" fmla="*/ 17 w 25"/>
                <a:gd name="T25" fmla="*/ 17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5 w 25"/>
                <a:gd name="T41" fmla="*/ 6 h 19"/>
                <a:gd name="T42" fmla="*/ 25 w 25"/>
                <a:gd name="T43" fmla="*/ 4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3 w 25"/>
                <a:gd name="T57" fmla="*/ 0 h 19"/>
                <a:gd name="T58" fmla="*/ 9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2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7 h 19"/>
                <a:gd name="T72" fmla="*/ 0 w 25"/>
                <a:gd name="T7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3" name="Freeform 451"/>
            <p:cNvSpPr>
              <a:spLocks/>
            </p:cNvSpPr>
            <p:nvPr/>
          </p:nvSpPr>
          <p:spPr bwMode="auto">
            <a:xfrm>
              <a:off x="3359" y="2107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0 w 6"/>
                <a:gd name="T9" fmla="*/ 8 h 35"/>
                <a:gd name="T10" fmla="*/ 0 w 6"/>
                <a:gd name="T11" fmla="*/ 10 h 35"/>
                <a:gd name="T12" fmla="*/ 2 w 6"/>
                <a:gd name="T13" fmla="*/ 12 h 35"/>
                <a:gd name="T14" fmla="*/ 2 w 6"/>
                <a:gd name="T15" fmla="*/ 16 h 35"/>
                <a:gd name="T16" fmla="*/ 2 w 6"/>
                <a:gd name="T17" fmla="*/ 18 h 35"/>
                <a:gd name="T18" fmla="*/ 2 w 6"/>
                <a:gd name="T19" fmla="*/ 19 h 35"/>
                <a:gd name="T20" fmla="*/ 4 w 6"/>
                <a:gd name="T21" fmla="*/ 21 h 35"/>
                <a:gd name="T22" fmla="*/ 4 w 6"/>
                <a:gd name="T23" fmla="*/ 23 h 35"/>
                <a:gd name="T24" fmla="*/ 4 w 6"/>
                <a:gd name="T25" fmla="*/ 25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4" name="Freeform 452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2 h 21"/>
                <a:gd name="T4" fmla="*/ 0 w 28"/>
                <a:gd name="T5" fmla="*/ 14 h 21"/>
                <a:gd name="T6" fmla="*/ 0 w 28"/>
                <a:gd name="T7" fmla="*/ 16 h 21"/>
                <a:gd name="T8" fmla="*/ 0 w 28"/>
                <a:gd name="T9" fmla="*/ 16 h 21"/>
                <a:gd name="T10" fmla="*/ 1 w 28"/>
                <a:gd name="T11" fmla="*/ 18 h 21"/>
                <a:gd name="T12" fmla="*/ 1 w 28"/>
                <a:gd name="T13" fmla="*/ 18 h 21"/>
                <a:gd name="T14" fmla="*/ 3 w 28"/>
                <a:gd name="T15" fmla="*/ 18 h 21"/>
                <a:gd name="T16" fmla="*/ 3 w 28"/>
                <a:gd name="T17" fmla="*/ 19 h 21"/>
                <a:gd name="T18" fmla="*/ 5 w 28"/>
                <a:gd name="T19" fmla="*/ 19 h 21"/>
                <a:gd name="T20" fmla="*/ 5 w 28"/>
                <a:gd name="T21" fmla="*/ 19 h 21"/>
                <a:gd name="T22" fmla="*/ 7 w 28"/>
                <a:gd name="T23" fmla="*/ 19 h 21"/>
                <a:gd name="T24" fmla="*/ 9 w 28"/>
                <a:gd name="T25" fmla="*/ 21 h 21"/>
                <a:gd name="T26" fmla="*/ 9 w 28"/>
                <a:gd name="T27" fmla="*/ 21 h 21"/>
                <a:gd name="T28" fmla="*/ 11 w 28"/>
                <a:gd name="T29" fmla="*/ 21 h 21"/>
                <a:gd name="T30" fmla="*/ 13 w 28"/>
                <a:gd name="T31" fmla="*/ 21 h 21"/>
                <a:gd name="T32" fmla="*/ 15 w 28"/>
                <a:gd name="T33" fmla="*/ 21 h 21"/>
                <a:gd name="T34" fmla="*/ 17 w 28"/>
                <a:gd name="T35" fmla="*/ 21 h 21"/>
                <a:gd name="T36" fmla="*/ 19 w 28"/>
                <a:gd name="T37" fmla="*/ 19 h 21"/>
                <a:gd name="T38" fmla="*/ 21 w 28"/>
                <a:gd name="T39" fmla="*/ 19 h 21"/>
                <a:gd name="T40" fmla="*/ 23 w 28"/>
                <a:gd name="T41" fmla="*/ 18 h 21"/>
                <a:gd name="T42" fmla="*/ 24 w 28"/>
                <a:gd name="T43" fmla="*/ 16 h 21"/>
                <a:gd name="T44" fmla="*/ 26 w 28"/>
                <a:gd name="T45" fmla="*/ 14 h 21"/>
                <a:gd name="T46" fmla="*/ 26 w 28"/>
                <a:gd name="T47" fmla="*/ 12 h 21"/>
                <a:gd name="T48" fmla="*/ 28 w 28"/>
                <a:gd name="T49" fmla="*/ 10 h 21"/>
                <a:gd name="T50" fmla="*/ 26 w 28"/>
                <a:gd name="T51" fmla="*/ 8 h 21"/>
                <a:gd name="T52" fmla="*/ 26 w 28"/>
                <a:gd name="T53" fmla="*/ 8 h 21"/>
                <a:gd name="T54" fmla="*/ 26 w 28"/>
                <a:gd name="T55" fmla="*/ 6 h 21"/>
                <a:gd name="T56" fmla="*/ 24 w 28"/>
                <a:gd name="T57" fmla="*/ 6 h 21"/>
                <a:gd name="T58" fmla="*/ 24 w 28"/>
                <a:gd name="T59" fmla="*/ 4 h 21"/>
                <a:gd name="T60" fmla="*/ 24 w 28"/>
                <a:gd name="T61" fmla="*/ 4 h 21"/>
                <a:gd name="T62" fmla="*/ 23 w 28"/>
                <a:gd name="T63" fmla="*/ 4 h 21"/>
                <a:gd name="T64" fmla="*/ 23 w 28"/>
                <a:gd name="T65" fmla="*/ 2 h 21"/>
                <a:gd name="T66" fmla="*/ 21 w 28"/>
                <a:gd name="T67" fmla="*/ 2 h 21"/>
                <a:gd name="T68" fmla="*/ 21 w 28"/>
                <a:gd name="T69" fmla="*/ 2 h 21"/>
                <a:gd name="T70" fmla="*/ 19 w 28"/>
                <a:gd name="T71" fmla="*/ 0 h 21"/>
                <a:gd name="T72" fmla="*/ 17 w 28"/>
                <a:gd name="T73" fmla="*/ 0 h 21"/>
                <a:gd name="T74" fmla="*/ 17 w 28"/>
                <a:gd name="T75" fmla="*/ 0 h 21"/>
                <a:gd name="T76" fmla="*/ 15 w 28"/>
                <a:gd name="T77" fmla="*/ 0 h 21"/>
                <a:gd name="T78" fmla="*/ 13 w 28"/>
                <a:gd name="T79" fmla="*/ 0 h 21"/>
                <a:gd name="T80" fmla="*/ 11 w 28"/>
                <a:gd name="T81" fmla="*/ 0 h 21"/>
                <a:gd name="T82" fmla="*/ 9 w 28"/>
                <a:gd name="T83" fmla="*/ 0 h 21"/>
                <a:gd name="T84" fmla="*/ 7 w 28"/>
                <a:gd name="T85" fmla="*/ 2 h 21"/>
                <a:gd name="T86" fmla="*/ 3 w 28"/>
                <a:gd name="T87" fmla="*/ 2 h 21"/>
                <a:gd name="T88" fmla="*/ 1 w 28"/>
                <a:gd name="T89" fmla="*/ 4 h 21"/>
                <a:gd name="T90" fmla="*/ 1 w 28"/>
                <a:gd name="T91" fmla="*/ 6 h 21"/>
                <a:gd name="T92" fmla="*/ 0 w 28"/>
                <a:gd name="T93" fmla="*/ 8 h 21"/>
                <a:gd name="T94" fmla="*/ 0 w 28"/>
                <a:gd name="T95" fmla="*/ 10 h 21"/>
                <a:gd name="T96" fmla="*/ 0 w 28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5" name="Freeform 453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4 h 21"/>
                <a:gd name="T4" fmla="*/ 0 w 28"/>
                <a:gd name="T5" fmla="*/ 16 h 21"/>
                <a:gd name="T6" fmla="*/ 1 w 28"/>
                <a:gd name="T7" fmla="*/ 18 h 21"/>
                <a:gd name="T8" fmla="*/ 3 w 28"/>
                <a:gd name="T9" fmla="*/ 18 h 21"/>
                <a:gd name="T10" fmla="*/ 3 w 28"/>
                <a:gd name="T11" fmla="*/ 19 h 21"/>
                <a:gd name="T12" fmla="*/ 5 w 28"/>
                <a:gd name="T13" fmla="*/ 19 h 21"/>
                <a:gd name="T14" fmla="*/ 7 w 28"/>
                <a:gd name="T15" fmla="*/ 19 h 21"/>
                <a:gd name="T16" fmla="*/ 9 w 28"/>
                <a:gd name="T17" fmla="*/ 21 h 21"/>
                <a:gd name="T18" fmla="*/ 11 w 28"/>
                <a:gd name="T19" fmla="*/ 21 h 21"/>
                <a:gd name="T20" fmla="*/ 13 w 28"/>
                <a:gd name="T21" fmla="*/ 21 h 21"/>
                <a:gd name="T22" fmla="*/ 15 w 28"/>
                <a:gd name="T23" fmla="*/ 21 h 21"/>
                <a:gd name="T24" fmla="*/ 17 w 28"/>
                <a:gd name="T25" fmla="*/ 21 h 21"/>
                <a:gd name="T26" fmla="*/ 19 w 28"/>
                <a:gd name="T27" fmla="*/ 19 h 21"/>
                <a:gd name="T28" fmla="*/ 21 w 28"/>
                <a:gd name="T29" fmla="*/ 19 h 21"/>
                <a:gd name="T30" fmla="*/ 23 w 28"/>
                <a:gd name="T31" fmla="*/ 18 h 21"/>
                <a:gd name="T32" fmla="*/ 24 w 28"/>
                <a:gd name="T33" fmla="*/ 16 h 21"/>
                <a:gd name="T34" fmla="*/ 26 w 28"/>
                <a:gd name="T35" fmla="*/ 14 h 21"/>
                <a:gd name="T36" fmla="*/ 26 w 28"/>
                <a:gd name="T37" fmla="*/ 12 h 21"/>
                <a:gd name="T38" fmla="*/ 28 w 28"/>
                <a:gd name="T39" fmla="*/ 10 h 21"/>
                <a:gd name="T40" fmla="*/ 26 w 28"/>
                <a:gd name="T41" fmla="*/ 8 h 21"/>
                <a:gd name="T42" fmla="*/ 26 w 28"/>
                <a:gd name="T43" fmla="*/ 6 h 21"/>
                <a:gd name="T44" fmla="*/ 24 w 28"/>
                <a:gd name="T45" fmla="*/ 6 h 21"/>
                <a:gd name="T46" fmla="*/ 24 w 28"/>
                <a:gd name="T47" fmla="*/ 4 h 21"/>
                <a:gd name="T48" fmla="*/ 23 w 28"/>
                <a:gd name="T49" fmla="*/ 4 h 21"/>
                <a:gd name="T50" fmla="*/ 23 w 28"/>
                <a:gd name="T51" fmla="*/ 2 h 21"/>
                <a:gd name="T52" fmla="*/ 21 w 28"/>
                <a:gd name="T53" fmla="*/ 2 h 21"/>
                <a:gd name="T54" fmla="*/ 19 w 28"/>
                <a:gd name="T55" fmla="*/ 0 h 21"/>
                <a:gd name="T56" fmla="*/ 17 w 28"/>
                <a:gd name="T57" fmla="*/ 0 h 21"/>
                <a:gd name="T58" fmla="*/ 15 w 28"/>
                <a:gd name="T59" fmla="*/ 0 h 21"/>
                <a:gd name="T60" fmla="*/ 13 w 28"/>
                <a:gd name="T61" fmla="*/ 0 h 21"/>
                <a:gd name="T62" fmla="*/ 11 w 28"/>
                <a:gd name="T63" fmla="*/ 0 h 21"/>
                <a:gd name="T64" fmla="*/ 9 w 28"/>
                <a:gd name="T65" fmla="*/ 0 h 21"/>
                <a:gd name="T66" fmla="*/ 7 w 28"/>
                <a:gd name="T67" fmla="*/ 2 h 21"/>
                <a:gd name="T68" fmla="*/ 3 w 28"/>
                <a:gd name="T69" fmla="*/ 2 h 21"/>
                <a:gd name="T70" fmla="*/ 1 w 28"/>
                <a:gd name="T71" fmla="*/ 4 h 21"/>
                <a:gd name="T72" fmla="*/ 1 w 28"/>
                <a:gd name="T73" fmla="*/ 6 h 21"/>
                <a:gd name="T74" fmla="*/ 0 w 28"/>
                <a:gd name="T75" fmla="*/ 8 h 21"/>
                <a:gd name="T76" fmla="*/ 0 w 28"/>
                <a:gd name="T77" fmla="*/ 10 h 21"/>
                <a:gd name="T78" fmla="*/ 0 w 28"/>
                <a:gd name="T7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6" name="Freeform 454"/>
            <p:cNvSpPr>
              <a:spLocks/>
            </p:cNvSpPr>
            <p:nvPr/>
          </p:nvSpPr>
          <p:spPr bwMode="auto">
            <a:xfrm>
              <a:off x="3359" y="2092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0 w 8"/>
                <a:gd name="T3" fmla="*/ 2 h 34"/>
                <a:gd name="T4" fmla="*/ 0 w 8"/>
                <a:gd name="T5" fmla="*/ 4 h 34"/>
                <a:gd name="T6" fmla="*/ 2 w 8"/>
                <a:gd name="T7" fmla="*/ 8 h 34"/>
                <a:gd name="T8" fmla="*/ 2 w 8"/>
                <a:gd name="T9" fmla="*/ 9 h 34"/>
                <a:gd name="T10" fmla="*/ 2 w 8"/>
                <a:gd name="T11" fmla="*/ 11 h 34"/>
                <a:gd name="T12" fmla="*/ 2 w 8"/>
                <a:gd name="T13" fmla="*/ 13 h 34"/>
                <a:gd name="T14" fmla="*/ 2 w 8"/>
                <a:gd name="T15" fmla="*/ 15 h 34"/>
                <a:gd name="T16" fmla="*/ 4 w 8"/>
                <a:gd name="T17" fmla="*/ 17 h 34"/>
                <a:gd name="T18" fmla="*/ 4 w 8"/>
                <a:gd name="T19" fmla="*/ 19 h 34"/>
                <a:gd name="T20" fmla="*/ 4 w 8"/>
                <a:gd name="T21" fmla="*/ 21 h 34"/>
                <a:gd name="T22" fmla="*/ 6 w 8"/>
                <a:gd name="T23" fmla="*/ 23 h 34"/>
                <a:gd name="T24" fmla="*/ 6 w 8"/>
                <a:gd name="T25" fmla="*/ 25 h 34"/>
                <a:gd name="T26" fmla="*/ 6 w 8"/>
                <a:gd name="T27" fmla="*/ 29 h 34"/>
                <a:gd name="T28" fmla="*/ 6 w 8"/>
                <a:gd name="T29" fmla="*/ 31 h 34"/>
                <a:gd name="T30" fmla="*/ 6 w 8"/>
                <a:gd name="T31" fmla="*/ 33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7" name="Freeform 455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7 w 27"/>
                <a:gd name="T21" fmla="*/ 17 h 19"/>
                <a:gd name="T22" fmla="*/ 7 w 27"/>
                <a:gd name="T23" fmla="*/ 19 h 19"/>
                <a:gd name="T24" fmla="*/ 9 w 27"/>
                <a:gd name="T25" fmla="*/ 19 h 19"/>
                <a:gd name="T26" fmla="*/ 11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21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5 h 19"/>
                <a:gd name="T46" fmla="*/ 25 w 27"/>
                <a:gd name="T47" fmla="*/ 15 h 19"/>
                <a:gd name="T48" fmla="*/ 25 w 27"/>
                <a:gd name="T49" fmla="*/ 14 h 19"/>
                <a:gd name="T50" fmla="*/ 27 w 27"/>
                <a:gd name="T51" fmla="*/ 14 h 19"/>
                <a:gd name="T52" fmla="*/ 27 w 27"/>
                <a:gd name="T53" fmla="*/ 12 h 19"/>
                <a:gd name="T54" fmla="*/ 27 w 27"/>
                <a:gd name="T55" fmla="*/ 12 h 19"/>
                <a:gd name="T56" fmla="*/ 27 w 27"/>
                <a:gd name="T57" fmla="*/ 10 h 19"/>
                <a:gd name="T58" fmla="*/ 27 w 27"/>
                <a:gd name="T59" fmla="*/ 10 h 19"/>
                <a:gd name="T60" fmla="*/ 27 w 27"/>
                <a:gd name="T61" fmla="*/ 8 h 19"/>
                <a:gd name="T62" fmla="*/ 27 w 27"/>
                <a:gd name="T63" fmla="*/ 8 h 19"/>
                <a:gd name="T64" fmla="*/ 25 w 27"/>
                <a:gd name="T65" fmla="*/ 6 h 19"/>
                <a:gd name="T66" fmla="*/ 25 w 27"/>
                <a:gd name="T67" fmla="*/ 6 h 19"/>
                <a:gd name="T68" fmla="*/ 23 w 27"/>
                <a:gd name="T69" fmla="*/ 4 h 19"/>
                <a:gd name="T70" fmla="*/ 23 w 27"/>
                <a:gd name="T71" fmla="*/ 2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0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7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8" name="Freeform 456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5 h 19"/>
                <a:gd name="T8" fmla="*/ 4 w 27"/>
                <a:gd name="T9" fmla="*/ 15 h 19"/>
                <a:gd name="T10" fmla="*/ 4 w 27"/>
                <a:gd name="T11" fmla="*/ 17 h 19"/>
                <a:gd name="T12" fmla="*/ 6 w 27"/>
                <a:gd name="T13" fmla="*/ 17 h 19"/>
                <a:gd name="T14" fmla="*/ 7 w 27"/>
                <a:gd name="T15" fmla="*/ 17 h 19"/>
                <a:gd name="T16" fmla="*/ 7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5 h 19"/>
                <a:gd name="T36" fmla="*/ 25 w 27"/>
                <a:gd name="T37" fmla="*/ 14 h 19"/>
                <a:gd name="T38" fmla="*/ 27 w 27"/>
                <a:gd name="T39" fmla="*/ 14 h 19"/>
                <a:gd name="T40" fmla="*/ 27 w 27"/>
                <a:gd name="T41" fmla="*/ 12 h 19"/>
                <a:gd name="T42" fmla="*/ 27 w 27"/>
                <a:gd name="T43" fmla="*/ 10 h 19"/>
                <a:gd name="T44" fmla="*/ 27 w 27"/>
                <a:gd name="T45" fmla="*/ 8 h 19"/>
                <a:gd name="T46" fmla="*/ 25 w 27"/>
                <a:gd name="T47" fmla="*/ 6 h 19"/>
                <a:gd name="T48" fmla="*/ 23 w 27"/>
                <a:gd name="T49" fmla="*/ 4 h 19"/>
                <a:gd name="T50" fmla="*/ 23 w 27"/>
                <a:gd name="T51" fmla="*/ 2 h 19"/>
                <a:gd name="T52" fmla="*/ 21 w 27"/>
                <a:gd name="T53" fmla="*/ 2 h 19"/>
                <a:gd name="T54" fmla="*/ 19 w 27"/>
                <a:gd name="T55" fmla="*/ 2 h 19"/>
                <a:gd name="T56" fmla="*/ 17 w 27"/>
                <a:gd name="T57" fmla="*/ 0 h 19"/>
                <a:gd name="T58" fmla="*/ 15 w 27"/>
                <a:gd name="T59" fmla="*/ 0 h 19"/>
                <a:gd name="T60" fmla="*/ 13 w 27"/>
                <a:gd name="T61" fmla="*/ 0 h 19"/>
                <a:gd name="T62" fmla="*/ 11 w 27"/>
                <a:gd name="T63" fmla="*/ 0 h 19"/>
                <a:gd name="T64" fmla="*/ 7 w 27"/>
                <a:gd name="T65" fmla="*/ 2 h 19"/>
                <a:gd name="T66" fmla="*/ 6 w 27"/>
                <a:gd name="T67" fmla="*/ 2 h 19"/>
                <a:gd name="T68" fmla="*/ 4 w 27"/>
                <a:gd name="T69" fmla="*/ 4 h 19"/>
                <a:gd name="T70" fmla="*/ 2 w 27"/>
                <a:gd name="T71" fmla="*/ 6 h 19"/>
                <a:gd name="T72" fmla="*/ 2 w 27"/>
                <a:gd name="T73" fmla="*/ 8 h 19"/>
                <a:gd name="T74" fmla="*/ 0 w 27"/>
                <a:gd name="T75" fmla="*/ 8 h 19"/>
                <a:gd name="T76" fmla="*/ 0 w 27"/>
                <a:gd name="T7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9" name="Freeform 457"/>
            <p:cNvSpPr>
              <a:spLocks/>
            </p:cNvSpPr>
            <p:nvPr/>
          </p:nvSpPr>
          <p:spPr bwMode="auto">
            <a:xfrm>
              <a:off x="3386" y="2100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2 w 8"/>
                <a:gd name="T3" fmla="*/ 1 h 34"/>
                <a:gd name="T4" fmla="*/ 2 w 8"/>
                <a:gd name="T5" fmla="*/ 3 h 34"/>
                <a:gd name="T6" fmla="*/ 2 w 8"/>
                <a:gd name="T7" fmla="*/ 7 h 34"/>
                <a:gd name="T8" fmla="*/ 2 w 8"/>
                <a:gd name="T9" fmla="*/ 9 h 34"/>
                <a:gd name="T10" fmla="*/ 2 w 8"/>
                <a:gd name="T11" fmla="*/ 11 h 34"/>
                <a:gd name="T12" fmla="*/ 4 w 8"/>
                <a:gd name="T13" fmla="*/ 13 h 34"/>
                <a:gd name="T14" fmla="*/ 4 w 8"/>
                <a:gd name="T15" fmla="*/ 15 h 34"/>
                <a:gd name="T16" fmla="*/ 4 w 8"/>
                <a:gd name="T17" fmla="*/ 17 h 34"/>
                <a:gd name="T18" fmla="*/ 6 w 8"/>
                <a:gd name="T19" fmla="*/ 19 h 34"/>
                <a:gd name="T20" fmla="*/ 6 w 8"/>
                <a:gd name="T21" fmla="*/ 21 h 34"/>
                <a:gd name="T22" fmla="*/ 6 w 8"/>
                <a:gd name="T23" fmla="*/ 25 h 34"/>
                <a:gd name="T24" fmla="*/ 6 w 8"/>
                <a:gd name="T25" fmla="*/ 26 h 34"/>
                <a:gd name="T26" fmla="*/ 8 w 8"/>
                <a:gd name="T27" fmla="*/ 28 h 34"/>
                <a:gd name="T28" fmla="*/ 8 w 8"/>
                <a:gd name="T29" fmla="*/ 30 h 34"/>
                <a:gd name="T30" fmla="*/ 8 w 8"/>
                <a:gd name="T31" fmla="*/ 32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0" name="Freeform 458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0 w 29"/>
                <a:gd name="T7" fmla="*/ 15 h 21"/>
                <a:gd name="T8" fmla="*/ 2 w 29"/>
                <a:gd name="T9" fmla="*/ 17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9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21 h 21"/>
                <a:gd name="T22" fmla="*/ 8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8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7 h 21"/>
                <a:gd name="T52" fmla="*/ 27 w 29"/>
                <a:gd name="T53" fmla="*/ 7 h 21"/>
                <a:gd name="T54" fmla="*/ 27 w 29"/>
                <a:gd name="T55" fmla="*/ 5 h 21"/>
                <a:gd name="T56" fmla="*/ 27 w 29"/>
                <a:gd name="T57" fmla="*/ 5 h 21"/>
                <a:gd name="T58" fmla="*/ 25 w 29"/>
                <a:gd name="T59" fmla="*/ 5 h 21"/>
                <a:gd name="T60" fmla="*/ 25 w 29"/>
                <a:gd name="T61" fmla="*/ 3 h 21"/>
                <a:gd name="T62" fmla="*/ 23 w 29"/>
                <a:gd name="T63" fmla="*/ 3 h 21"/>
                <a:gd name="T64" fmla="*/ 23 w 29"/>
                <a:gd name="T65" fmla="*/ 3 h 21"/>
                <a:gd name="T66" fmla="*/ 21 w 29"/>
                <a:gd name="T67" fmla="*/ 2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0 h 21"/>
                <a:gd name="T74" fmla="*/ 18 w 29"/>
                <a:gd name="T75" fmla="*/ 0 h 21"/>
                <a:gd name="T76" fmla="*/ 16 w 29"/>
                <a:gd name="T77" fmla="*/ 0 h 21"/>
                <a:gd name="T78" fmla="*/ 14 w 29"/>
                <a:gd name="T79" fmla="*/ 0 h 21"/>
                <a:gd name="T80" fmla="*/ 14 w 29"/>
                <a:gd name="T81" fmla="*/ 0 h 21"/>
                <a:gd name="T82" fmla="*/ 10 w 29"/>
                <a:gd name="T83" fmla="*/ 2 h 21"/>
                <a:gd name="T84" fmla="*/ 8 w 29"/>
                <a:gd name="T85" fmla="*/ 2 h 21"/>
                <a:gd name="T86" fmla="*/ 6 w 29"/>
                <a:gd name="T87" fmla="*/ 3 h 21"/>
                <a:gd name="T88" fmla="*/ 4 w 29"/>
                <a:gd name="T89" fmla="*/ 3 h 21"/>
                <a:gd name="T90" fmla="*/ 2 w 29"/>
                <a:gd name="T91" fmla="*/ 5 h 21"/>
                <a:gd name="T92" fmla="*/ 0 w 29"/>
                <a:gd name="T93" fmla="*/ 7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1" name="Freeform 459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4 w 29"/>
                <a:gd name="T11" fmla="*/ 19 h 21"/>
                <a:gd name="T12" fmla="*/ 6 w 29"/>
                <a:gd name="T13" fmla="*/ 19 h 21"/>
                <a:gd name="T14" fmla="*/ 8 w 29"/>
                <a:gd name="T15" fmla="*/ 21 h 21"/>
                <a:gd name="T16" fmla="*/ 10 w 29"/>
                <a:gd name="T17" fmla="*/ 21 h 21"/>
                <a:gd name="T18" fmla="*/ 12 w 29"/>
                <a:gd name="T19" fmla="*/ 21 h 21"/>
                <a:gd name="T20" fmla="*/ 14 w 29"/>
                <a:gd name="T21" fmla="*/ 21 h 21"/>
                <a:gd name="T22" fmla="*/ 16 w 29"/>
                <a:gd name="T23" fmla="*/ 21 h 21"/>
                <a:gd name="T24" fmla="*/ 18 w 29"/>
                <a:gd name="T25" fmla="*/ 21 h 21"/>
                <a:gd name="T26" fmla="*/ 21 w 29"/>
                <a:gd name="T27" fmla="*/ 21 h 21"/>
                <a:gd name="T28" fmla="*/ 23 w 29"/>
                <a:gd name="T29" fmla="*/ 19 h 21"/>
                <a:gd name="T30" fmla="*/ 25 w 29"/>
                <a:gd name="T31" fmla="*/ 17 h 21"/>
                <a:gd name="T32" fmla="*/ 27 w 29"/>
                <a:gd name="T33" fmla="*/ 15 h 21"/>
                <a:gd name="T34" fmla="*/ 27 w 29"/>
                <a:gd name="T35" fmla="*/ 13 h 21"/>
                <a:gd name="T36" fmla="*/ 29 w 29"/>
                <a:gd name="T37" fmla="*/ 11 h 21"/>
                <a:gd name="T38" fmla="*/ 29 w 29"/>
                <a:gd name="T39" fmla="*/ 9 h 21"/>
                <a:gd name="T40" fmla="*/ 29 w 29"/>
                <a:gd name="T41" fmla="*/ 7 h 21"/>
                <a:gd name="T42" fmla="*/ 27 w 29"/>
                <a:gd name="T43" fmla="*/ 7 h 21"/>
                <a:gd name="T44" fmla="*/ 27 w 29"/>
                <a:gd name="T45" fmla="*/ 5 h 21"/>
                <a:gd name="T46" fmla="*/ 25 w 29"/>
                <a:gd name="T47" fmla="*/ 5 h 21"/>
                <a:gd name="T48" fmla="*/ 25 w 29"/>
                <a:gd name="T49" fmla="*/ 3 h 21"/>
                <a:gd name="T50" fmla="*/ 23 w 29"/>
                <a:gd name="T51" fmla="*/ 3 h 21"/>
                <a:gd name="T52" fmla="*/ 21 w 29"/>
                <a:gd name="T53" fmla="*/ 2 h 21"/>
                <a:gd name="T54" fmla="*/ 19 w 29"/>
                <a:gd name="T55" fmla="*/ 2 h 21"/>
                <a:gd name="T56" fmla="*/ 19 w 29"/>
                <a:gd name="T57" fmla="*/ 0 h 21"/>
                <a:gd name="T58" fmla="*/ 18 w 29"/>
                <a:gd name="T59" fmla="*/ 0 h 21"/>
                <a:gd name="T60" fmla="*/ 16 w 29"/>
                <a:gd name="T61" fmla="*/ 0 h 21"/>
                <a:gd name="T62" fmla="*/ 14 w 29"/>
                <a:gd name="T63" fmla="*/ 0 h 21"/>
                <a:gd name="T64" fmla="*/ 10 w 29"/>
                <a:gd name="T65" fmla="*/ 2 h 21"/>
                <a:gd name="T66" fmla="*/ 8 w 29"/>
                <a:gd name="T67" fmla="*/ 2 h 21"/>
                <a:gd name="T68" fmla="*/ 6 w 29"/>
                <a:gd name="T69" fmla="*/ 3 h 21"/>
                <a:gd name="T70" fmla="*/ 4 w 29"/>
                <a:gd name="T71" fmla="*/ 3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  <a:gd name="T78" fmla="*/ 0 w 29"/>
                <a:gd name="T7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2" name="Freeform 460"/>
            <p:cNvSpPr>
              <a:spLocks/>
            </p:cNvSpPr>
            <p:nvPr/>
          </p:nvSpPr>
          <p:spPr bwMode="auto">
            <a:xfrm>
              <a:off x="3388" y="2086"/>
              <a:ext cx="8" cy="33"/>
            </a:xfrm>
            <a:custGeom>
              <a:avLst/>
              <a:gdLst>
                <a:gd name="T0" fmla="*/ 0 w 8"/>
                <a:gd name="T1" fmla="*/ 0 h 33"/>
                <a:gd name="T2" fmla="*/ 0 w 8"/>
                <a:gd name="T3" fmla="*/ 2 h 33"/>
                <a:gd name="T4" fmla="*/ 0 w 8"/>
                <a:gd name="T5" fmla="*/ 4 h 33"/>
                <a:gd name="T6" fmla="*/ 0 w 8"/>
                <a:gd name="T7" fmla="*/ 6 h 33"/>
                <a:gd name="T8" fmla="*/ 2 w 8"/>
                <a:gd name="T9" fmla="*/ 8 h 33"/>
                <a:gd name="T10" fmla="*/ 2 w 8"/>
                <a:gd name="T11" fmla="*/ 10 h 33"/>
                <a:gd name="T12" fmla="*/ 2 w 8"/>
                <a:gd name="T13" fmla="*/ 12 h 33"/>
                <a:gd name="T14" fmla="*/ 2 w 8"/>
                <a:gd name="T15" fmla="*/ 14 h 33"/>
                <a:gd name="T16" fmla="*/ 4 w 8"/>
                <a:gd name="T17" fmla="*/ 17 h 33"/>
                <a:gd name="T18" fmla="*/ 4 w 8"/>
                <a:gd name="T19" fmla="*/ 19 h 33"/>
                <a:gd name="T20" fmla="*/ 4 w 8"/>
                <a:gd name="T21" fmla="*/ 21 h 33"/>
                <a:gd name="T22" fmla="*/ 6 w 8"/>
                <a:gd name="T23" fmla="*/ 23 h 33"/>
                <a:gd name="T24" fmla="*/ 6 w 8"/>
                <a:gd name="T25" fmla="*/ 25 h 33"/>
                <a:gd name="T26" fmla="*/ 6 w 8"/>
                <a:gd name="T27" fmla="*/ 27 h 33"/>
                <a:gd name="T28" fmla="*/ 6 w 8"/>
                <a:gd name="T29" fmla="*/ 29 h 33"/>
                <a:gd name="T30" fmla="*/ 6 w 8"/>
                <a:gd name="T31" fmla="*/ 31 h 33"/>
                <a:gd name="T32" fmla="*/ 8 w 8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3" name="Freeform 461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0 w 26"/>
                <a:gd name="T3" fmla="*/ 12 h 20"/>
                <a:gd name="T4" fmla="*/ 1 w 26"/>
                <a:gd name="T5" fmla="*/ 14 h 20"/>
                <a:gd name="T6" fmla="*/ 1 w 26"/>
                <a:gd name="T7" fmla="*/ 14 h 20"/>
                <a:gd name="T8" fmla="*/ 1 w 26"/>
                <a:gd name="T9" fmla="*/ 16 h 20"/>
                <a:gd name="T10" fmla="*/ 1 w 26"/>
                <a:gd name="T11" fmla="*/ 16 h 20"/>
                <a:gd name="T12" fmla="*/ 3 w 26"/>
                <a:gd name="T13" fmla="*/ 18 h 20"/>
                <a:gd name="T14" fmla="*/ 3 w 26"/>
                <a:gd name="T15" fmla="*/ 18 h 20"/>
                <a:gd name="T16" fmla="*/ 5 w 26"/>
                <a:gd name="T17" fmla="*/ 18 h 20"/>
                <a:gd name="T18" fmla="*/ 5 w 26"/>
                <a:gd name="T19" fmla="*/ 20 h 20"/>
                <a:gd name="T20" fmla="*/ 7 w 26"/>
                <a:gd name="T21" fmla="*/ 20 h 20"/>
                <a:gd name="T22" fmla="*/ 7 w 26"/>
                <a:gd name="T23" fmla="*/ 20 h 20"/>
                <a:gd name="T24" fmla="*/ 9 w 26"/>
                <a:gd name="T25" fmla="*/ 20 h 20"/>
                <a:gd name="T26" fmla="*/ 11 w 26"/>
                <a:gd name="T27" fmla="*/ 20 h 20"/>
                <a:gd name="T28" fmla="*/ 13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7 w 26"/>
                <a:gd name="T35" fmla="*/ 20 h 20"/>
                <a:gd name="T36" fmla="*/ 19 w 26"/>
                <a:gd name="T37" fmla="*/ 20 h 20"/>
                <a:gd name="T38" fmla="*/ 21 w 26"/>
                <a:gd name="T39" fmla="*/ 20 h 20"/>
                <a:gd name="T40" fmla="*/ 21 w 26"/>
                <a:gd name="T41" fmla="*/ 18 h 20"/>
                <a:gd name="T42" fmla="*/ 23 w 26"/>
                <a:gd name="T43" fmla="*/ 18 h 20"/>
                <a:gd name="T44" fmla="*/ 24 w 26"/>
                <a:gd name="T45" fmla="*/ 16 h 20"/>
                <a:gd name="T46" fmla="*/ 24 w 26"/>
                <a:gd name="T47" fmla="*/ 16 h 20"/>
                <a:gd name="T48" fmla="*/ 24 w 26"/>
                <a:gd name="T49" fmla="*/ 14 h 20"/>
                <a:gd name="T50" fmla="*/ 26 w 26"/>
                <a:gd name="T51" fmla="*/ 14 h 20"/>
                <a:gd name="T52" fmla="*/ 26 w 26"/>
                <a:gd name="T53" fmla="*/ 12 h 20"/>
                <a:gd name="T54" fmla="*/ 26 w 26"/>
                <a:gd name="T55" fmla="*/ 12 h 20"/>
                <a:gd name="T56" fmla="*/ 26 w 26"/>
                <a:gd name="T57" fmla="*/ 10 h 20"/>
                <a:gd name="T58" fmla="*/ 26 w 26"/>
                <a:gd name="T59" fmla="*/ 10 h 20"/>
                <a:gd name="T60" fmla="*/ 26 w 26"/>
                <a:gd name="T61" fmla="*/ 8 h 20"/>
                <a:gd name="T62" fmla="*/ 26 w 26"/>
                <a:gd name="T63" fmla="*/ 8 h 20"/>
                <a:gd name="T64" fmla="*/ 24 w 26"/>
                <a:gd name="T65" fmla="*/ 8 h 20"/>
                <a:gd name="T66" fmla="*/ 24 w 26"/>
                <a:gd name="T67" fmla="*/ 6 h 20"/>
                <a:gd name="T68" fmla="*/ 23 w 26"/>
                <a:gd name="T69" fmla="*/ 4 h 20"/>
                <a:gd name="T70" fmla="*/ 23 w 26"/>
                <a:gd name="T71" fmla="*/ 4 h 20"/>
                <a:gd name="T72" fmla="*/ 21 w 26"/>
                <a:gd name="T73" fmla="*/ 2 h 20"/>
                <a:gd name="T74" fmla="*/ 19 w 26"/>
                <a:gd name="T75" fmla="*/ 2 h 20"/>
                <a:gd name="T76" fmla="*/ 17 w 26"/>
                <a:gd name="T77" fmla="*/ 2 h 20"/>
                <a:gd name="T78" fmla="*/ 15 w 26"/>
                <a:gd name="T79" fmla="*/ 0 h 20"/>
                <a:gd name="T80" fmla="*/ 13 w 26"/>
                <a:gd name="T81" fmla="*/ 0 h 20"/>
                <a:gd name="T82" fmla="*/ 11 w 26"/>
                <a:gd name="T83" fmla="*/ 2 h 20"/>
                <a:gd name="T84" fmla="*/ 7 w 26"/>
                <a:gd name="T85" fmla="*/ 2 h 20"/>
                <a:gd name="T86" fmla="*/ 5 w 26"/>
                <a:gd name="T87" fmla="*/ 4 h 20"/>
                <a:gd name="T88" fmla="*/ 3 w 26"/>
                <a:gd name="T89" fmla="*/ 4 h 20"/>
                <a:gd name="T90" fmla="*/ 1 w 26"/>
                <a:gd name="T91" fmla="*/ 6 h 20"/>
                <a:gd name="T92" fmla="*/ 1 w 26"/>
                <a:gd name="T93" fmla="*/ 8 h 20"/>
                <a:gd name="T94" fmla="*/ 0 w 26"/>
                <a:gd name="T95" fmla="*/ 10 h 20"/>
                <a:gd name="T96" fmla="*/ 0 w 26"/>
                <a:gd name="T9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0" y="12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4" name="Freeform 462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1 w 26"/>
                <a:gd name="T3" fmla="*/ 14 h 20"/>
                <a:gd name="T4" fmla="*/ 1 w 26"/>
                <a:gd name="T5" fmla="*/ 16 h 20"/>
                <a:gd name="T6" fmla="*/ 3 w 26"/>
                <a:gd name="T7" fmla="*/ 18 h 20"/>
                <a:gd name="T8" fmla="*/ 5 w 26"/>
                <a:gd name="T9" fmla="*/ 18 h 20"/>
                <a:gd name="T10" fmla="*/ 5 w 26"/>
                <a:gd name="T11" fmla="*/ 20 h 20"/>
                <a:gd name="T12" fmla="*/ 7 w 26"/>
                <a:gd name="T13" fmla="*/ 20 h 20"/>
                <a:gd name="T14" fmla="*/ 9 w 26"/>
                <a:gd name="T15" fmla="*/ 20 h 20"/>
                <a:gd name="T16" fmla="*/ 11 w 26"/>
                <a:gd name="T17" fmla="*/ 20 h 20"/>
                <a:gd name="T18" fmla="*/ 13 w 26"/>
                <a:gd name="T19" fmla="*/ 20 h 20"/>
                <a:gd name="T20" fmla="*/ 15 w 26"/>
                <a:gd name="T21" fmla="*/ 20 h 20"/>
                <a:gd name="T22" fmla="*/ 17 w 26"/>
                <a:gd name="T23" fmla="*/ 20 h 20"/>
                <a:gd name="T24" fmla="*/ 19 w 26"/>
                <a:gd name="T25" fmla="*/ 20 h 20"/>
                <a:gd name="T26" fmla="*/ 21 w 26"/>
                <a:gd name="T27" fmla="*/ 20 h 20"/>
                <a:gd name="T28" fmla="*/ 21 w 26"/>
                <a:gd name="T29" fmla="*/ 18 h 20"/>
                <a:gd name="T30" fmla="*/ 23 w 26"/>
                <a:gd name="T31" fmla="*/ 18 h 20"/>
                <a:gd name="T32" fmla="*/ 24 w 26"/>
                <a:gd name="T33" fmla="*/ 16 h 20"/>
                <a:gd name="T34" fmla="*/ 24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4 w 26"/>
                <a:gd name="T45" fmla="*/ 8 h 20"/>
                <a:gd name="T46" fmla="*/ 24 w 26"/>
                <a:gd name="T47" fmla="*/ 6 h 20"/>
                <a:gd name="T48" fmla="*/ 23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2 h 20"/>
                <a:gd name="T56" fmla="*/ 15 w 26"/>
                <a:gd name="T57" fmla="*/ 0 h 20"/>
                <a:gd name="T58" fmla="*/ 13 w 26"/>
                <a:gd name="T59" fmla="*/ 0 h 20"/>
                <a:gd name="T60" fmla="*/ 11 w 26"/>
                <a:gd name="T61" fmla="*/ 2 h 20"/>
                <a:gd name="T62" fmla="*/ 7 w 26"/>
                <a:gd name="T63" fmla="*/ 2 h 20"/>
                <a:gd name="T64" fmla="*/ 5 w 26"/>
                <a:gd name="T65" fmla="*/ 4 h 20"/>
                <a:gd name="T66" fmla="*/ 3 w 26"/>
                <a:gd name="T67" fmla="*/ 4 h 20"/>
                <a:gd name="T68" fmla="*/ 1 w 26"/>
                <a:gd name="T69" fmla="*/ 6 h 20"/>
                <a:gd name="T70" fmla="*/ 1 w 26"/>
                <a:gd name="T71" fmla="*/ 8 h 20"/>
                <a:gd name="T72" fmla="*/ 0 w 26"/>
                <a:gd name="T73" fmla="*/ 10 h 20"/>
                <a:gd name="T74" fmla="*/ 0 w 26"/>
                <a:gd name="T7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1" y="14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5" name="Freeform 463"/>
            <p:cNvSpPr>
              <a:spLocks/>
            </p:cNvSpPr>
            <p:nvPr/>
          </p:nvSpPr>
          <p:spPr bwMode="auto">
            <a:xfrm>
              <a:off x="3415" y="2094"/>
              <a:ext cx="6" cy="34"/>
            </a:xfrm>
            <a:custGeom>
              <a:avLst/>
              <a:gdLst>
                <a:gd name="T0" fmla="*/ 0 w 6"/>
                <a:gd name="T1" fmla="*/ 0 h 34"/>
                <a:gd name="T2" fmla="*/ 0 w 6"/>
                <a:gd name="T3" fmla="*/ 2 h 34"/>
                <a:gd name="T4" fmla="*/ 0 w 6"/>
                <a:gd name="T5" fmla="*/ 4 h 34"/>
                <a:gd name="T6" fmla="*/ 2 w 6"/>
                <a:gd name="T7" fmla="*/ 6 h 34"/>
                <a:gd name="T8" fmla="*/ 2 w 6"/>
                <a:gd name="T9" fmla="*/ 7 h 34"/>
                <a:gd name="T10" fmla="*/ 2 w 6"/>
                <a:gd name="T11" fmla="*/ 9 h 34"/>
                <a:gd name="T12" fmla="*/ 2 w 6"/>
                <a:gd name="T13" fmla="*/ 13 h 34"/>
                <a:gd name="T14" fmla="*/ 4 w 6"/>
                <a:gd name="T15" fmla="*/ 15 h 34"/>
                <a:gd name="T16" fmla="*/ 4 w 6"/>
                <a:gd name="T17" fmla="*/ 17 h 34"/>
                <a:gd name="T18" fmla="*/ 4 w 6"/>
                <a:gd name="T19" fmla="*/ 19 h 34"/>
                <a:gd name="T20" fmla="*/ 4 w 6"/>
                <a:gd name="T21" fmla="*/ 21 h 34"/>
                <a:gd name="T22" fmla="*/ 6 w 6"/>
                <a:gd name="T23" fmla="*/ 25 h 34"/>
                <a:gd name="T24" fmla="*/ 6 w 6"/>
                <a:gd name="T25" fmla="*/ 27 h 34"/>
                <a:gd name="T26" fmla="*/ 6 w 6"/>
                <a:gd name="T27" fmla="*/ 29 h 34"/>
                <a:gd name="T28" fmla="*/ 6 w 6"/>
                <a:gd name="T29" fmla="*/ 31 h 34"/>
                <a:gd name="T30" fmla="*/ 6 w 6"/>
                <a:gd name="T31" fmla="*/ 32 h 34"/>
                <a:gd name="T32" fmla="*/ 6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6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6" name="Freeform 464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3 h 21"/>
                <a:gd name="T6" fmla="*/ 2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19 h 21"/>
                <a:gd name="T22" fmla="*/ 10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4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9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7 w 29"/>
                <a:gd name="T59" fmla="*/ 4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7 w 29"/>
                <a:gd name="T75" fmla="*/ 0 h 21"/>
                <a:gd name="T76" fmla="*/ 17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2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2 w 29"/>
                <a:gd name="T93" fmla="*/ 8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7" name="Freeform 465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2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2 w 29"/>
                <a:gd name="T17" fmla="*/ 21 h 21"/>
                <a:gd name="T18" fmla="*/ 14 w 29"/>
                <a:gd name="T19" fmla="*/ 21 h 21"/>
                <a:gd name="T20" fmla="*/ 16 w 29"/>
                <a:gd name="T21" fmla="*/ 21 h 21"/>
                <a:gd name="T22" fmla="*/ 19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9 w 29"/>
                <a:gd name="T33" fmla="*/ 13 h 21"/>
                <a:gd name="T34" fmla="*/ 29 w 29"/>
                <a:gd name="T35" fmla="*/ 11 h 21"/>
                <a:gd name="T36" fmla="*/ 29 w 29"/>
                <a:gd name="T37" fmla="*/ 9 h 21"/>
                <a:gd name="T38" fmla="*/ 29 w 29"/>
                <a:gd name="T39" fmla="*/ 8 h 21"/>
                <a:gd name="T40" fmla="*/ 27 w 29"/>
                <a:gd name="T41" fmla="*/ 6 h 21"/>
                <a:gd name="T42" fmla="*/ 27 w 29"/>
                <a:gd name="T43" fmla="*/ 4 h 21"/>
                <a:gd name="T44" fmla="*/ 25 w 29"/>
                <a:gd name="T45" fmla="*/ 4 h 21"/>
                <a:gd name="T46" fmla="*/ 23 w 29"/>
                <a:gd name="T47" fmla="*/ 4 h 21"/>
                <a:gd name="T48" fmla="*/ 23 w 29"/>
                <a:gd name="T49" fmla="*/ 2 h 21"/>
                <a:gd name="T50" fmla="*/ 21 w 29"/>
                <a:gd name="T51" fmla="*/ 2 h 21"/>
                <a:gd name="T52" fmla="*/ 19 w 29"/>
                <a:gd name="T53" fmla="*/ 0 h 21"/>
                <a:gd name="T54" fmla="*/ 17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2 h 21"/>
                <a:gd name="T64" fmla="*/ 6 w 29"/>
                <a:gd name="T65" fmla="*/ 2 h 21"/>
                <a:gd name="T66" fmla="*/ 4 w 29"/>
                <a:gd name="T67" fmla="*/ 4 h 21"/>
                <a:gd name="T68" fmla="*/ 2 w 29"/>
                <a:gd name="T69" fmla="*/ 6 h 21"/>
                <a:gd name="T70" fmla="*/ 2 w 29"/>
                <a:gd name="T71" fmla="*/ 8 h 21"/>
                <a:gd name="T72" fmla="*/ 0 w 29"/>
                <a:gd name="T73" fmla="*/ 9 h 21"/>
                <a:gd name="T74" fmla="*/ 0 w 29"/>
                <a:gd name="T7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8" name="Freeform 466"/>
            <p:cNvSpPr>
              <a:spLocks/>
            </p:cNvSpPr>
            <p:nvPr/>
          </p:nvSpPr>
          <p:spPr bwMode="auto">
            <a:xfrm>
              <a:off x="3417" y="2078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4 h 35"/>
                <a:gd name="T4" fmla="*/ 0 w 6"/>
                <a:gd name="T5" fmla="*/ 6 h 35"/>
                <a:gd name="T6" fmla="*/ 0 w 6"/>
                <a:gd name="T7" fmla="*/ 8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20 h 35"/>
                <a:gd name="T20" fmla="*/ 4 w 6"/>
                <a:gd name="T21" fmla="*/ 22 h 35"/>
                <a:gd name="T22" fmla="*/ 4 w 6"/>
                <a:gd name="T23" fmla="*/ 25 h 35"/>
                <a:gd name="T24" fmla="*/ 4 w 6"/>
                <a:gd name="T25" fmla="*/ 27 h 35"/>
                <a:gd name="T26" fmla="*/ 6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9" name="Freeform 467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10 w 27"/>
                <a:gd name="T25" fmla="*/ 19 h 19"/>
                <a:gd name="T26" fmla="*/ 12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6 w 27"/>
                <a:gd name="T33" fmla="*/ 19 h 19"/>
                <a:gd name="T34" fmla="*/ 18 w 27"/>
                <a:gd name="T35" fmla="*/ 19 h 19"/>
                <a:gd name="T36" fmla="*/ 20 w 27"/>
                <a:gd name="T37" fmla="*/ 19 h 19"/>
                <a:gd name="T38" fmla="*/ 20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7 h 19"/>
                <a:gd name="T62" fmla="*/ 25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3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20 w 27"/>
                <a:gd name="T75" fmla="*/ 2 h 19"/>
                <a:gd name="T76" fmla="*/ 18 w 27"/>
                <a:gd name="T77" fmla="*/ 0 h 19"/>
                <a:gd name="T78" fmla="*/ 16 w 27"/>
                <a:gd name="T79" fmla="*/ 0 h 19"/>
                <a:gd name="T80" fmla="*/ 14 w 27"/>
                <a:gd name="T81" fmla="*/ 0 h 19"/>
                <a:gd name="T82" fmla="*/ 10 w 27"/>
                <a:gd name="T83" fmla="*/ 0 h 19"/>
                <a:gd name="T84" fmla="*/ 8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5 h 19"/>
                <a:gd name="T92" fmla="*/ 2 w 27"/>
                <a:gd name="T93" fmla="*/ 7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0" name="Freeform 468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5 h 19"/>
                <a:gd name="T10" fmla="*/ 4 w 27"/>
                <a:gd name="T11" fmla="*/ 15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10 w 27"/>
                <a:gd name="T19" fmla="*/ 19 h 19"/>
                <a:gd name="T20" fmla="*/ 12 w 27"/>
                <a:gd name="T21" fmla="*/ 19 h 19"/>
                <a:gd name="T22" fmla="*/ 14 w 27"/>
                <a:gd name="T23" fmla="*/ 19 h 19"/>
                <a:gd name="T24" fmla="*/ 16 w 27"/>
                <a:gd name="T25" fmla="*/ 19 h 19"/>
                <a:gd name="T26" fmla="*/ 18 w 27"/>
                <a:gd name="T27" fmla="*/ 19 h 19"/>
                <a:gd name="T28" fmla="*/ 20 w 27"/>
                <a:gd name="T29" fmla="*/ 19 h 19"/>
                <a:gd name="T30" fmla="*/ 20 w 27"/>
                <a:gd name="T31" fmla="*/ 17 h 19"/>
                <a:gd name="T32" fmla="*/ 21 w 27"/>
                <a:gd name="T33" fmla="*/ 17 h 19"/>
                <a:gd name="T34" fmla="*/ 23 w 27"/>
                <a:gd name="T35" fmla="*/ 17 h 19"/>
                <a:gd name="T36" fmla="*/ 23 w 27"/>
                <a:gd name="T37" fmla="*/ 15 h 19"/>
                <a:gd name="T38" fmla="*/ 25 w 27"/>
                <a:gd name="T39" fmla="*/ 15 h 19"/>
                <a:gd name="T40" fmla="*/ 25 w 27"/>
                <a:gd name="T41" fmla="*/ 13 h 19"/>
                <a:gd name="T42" fmla="*/ 25 w 27"/>
                <a:gd name="T43" fmla="*/ 11 h 19"/>
                <a:gd name="T44" fmla="*/ 27 w 27"/>
                <a:gd name="T45" fmla="*/ 11 h 19"/>
                <a:gd name="T46" fmla="*/ 27 w 27"/>
                <a:gd name="T47" fmla="*/ 9 h 19"/>
                <a:gd name="T48" fmla="*/ 27 w 27"/>
                <a:gd name="T49" fmla="*/ 7 h 19"/>
                <a:gd name="T50" fmla="*/ 25 w 27"/>
                <a:gd name="T51" fmla="*/ 7 h 19"/>
                <a:gd name="T52" fmla="*/ 25 w 27"/>
                <a:gd name="T53" fmla="*/ 5 h 19"/>
                <a:gd name="T54" fmla="*/ 23 w 27"/>
                <a:gd name="T55" fmla="*/ 4 h 19"/>
                <a:gd name="T56" fmla="*/ 21 w 27"/>
                <a:gd name="T57" fmla="*/ 2 h 19"/>
                <a:gd name="T58" fmla="*/ 20 w 27"/>
                <a:gd name="T59" fmla="*/ 2 h 19"/>
                <a:gd name="T60" fmla="*/ 18 w 27"/>
                <a:gd name="T61" fmla="*/ 0 h 19"/>
                <a:gd name="T62" fmla="*/ 16 w 27"/>
                <a:gd name="T63" fmla="*/ 0 h 19"/>
                <a:gd name="T64" fmla="*/ 14 w 27"/>
                <a:gd name="T65" fmla="*/ 0 h 19"/>
                <a:gd name="T66" fmla="*/ 10 w 27"/>
                <a:gd name="T67" fmla="*/ 0 h 19"/>
                <a:gd name="T68" fmla="*/ 8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5 h 19"/>
                <a:gd name="T76" fmla="*/ 2 w 27"/>
                <a:gd name="T77" fmla="*/ 7 h 19"/>
                <a:gd name="T78" fmla="*/ 0 w 27"/>
                <a:gd name="T79" fmla="*/ 7 h 19"/>
                <a:gd name="T80" fmla="*/ 0 w 27"/>
                <a:gd name="T8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1" name="Freeform 469"/>
            <p:cNvSpPr>
              <a:spLocks/>
            </p:cNvSpPr>
            <p:nvPr/>
          </p:nvSpPr>
          <p:spPr bwMode="auto">
            <a:xfrm>
              <a:off x="3444" y="2088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2 w 5"/>
                <a:gd name="T9" fmla="*/ 8 h 35"/>
                <a:gd name="T10" fmla="*/ 2 w 5"/>
                <a:gd name="T11" fmla="*/ 10 h 35"/>
                <a:gd name="T12" fmla="*/ 2 w 5"/>
                <a:gd name="T13" fmla="*/ 12 h 35"/>
                <a:gd name="T14" fmla="*/ 2 w 5"/>
                <a:gd name="T15" fmla="*/ 13 h 35"/>
                <a:gd name="T16" fmla="*/ 3 w 5"/>
                <a:gd name="T17" fmla="*/ 17 h 35"/>
                <a:gd name="T18" fmla="*/ 3 w 5"/>
                <a:gd name="T19" fmla="*/ 19 h 35"/>
                <a:gd name="T20" fmla="*/ 3 w 5"/>
                <a:gd name="T21" fmla="*/ 21 h 35"/>
                <a:gd name="T22" fmla="*/ 3 w 5"/>
                <a:gd name="T23" fmla="*/ 23 h 35"/>
                <a:gd name="T24" fmla="*/ 5 w 5"/>
                <a:gd name="T25" fmla="*/ 25 h 35"/>
                <a:gd name="T26" fmla="*/ 5 w 5"/>
                <a:gd name="T27" fmla="*/ 29 h 35"/>
                <a:gd name="T28" fmla="*/ 5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2" name="Freeform 470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2 h 21"/>
                <a:gd name="T4" fmla="*/ 0 w 29"/>
                <a:gd name="T5" fmla="*/ 14 h 21"/>
                <a:gd name="T6" fmla="*/ 0 w 29"/>
                <a:gd name="T7" fmla="*/ 14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1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4 h 21"/>
                <a:gd name="T46" fmla="*/ 29 w 29"/>
                <a:gd name="T47" fmla="*/ 12 h 21"/>
                <a:gd name="T48" fmla="*/ 29 w 29"/>
                <a:gd name="T49" fmla="*/ 10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5 w 29"/>
                <a:gd name="T63" fmla="*/ 2 h 21"/>
                <a:gd name="T64" fmla="*/ 23 w 29"/>
                <a:gd name="T65" fmla="*/ 2 h 21"/>
                <a:gd name="T66" fmla="*/ 23 w 29"/>
                <a:gd name="T67" fmla="*/ 2 h 21"/>
                <a:gd name="T68" fmla="*/ 21 w 29"/>
                <a:gd name="T69" fmla="*/ 2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0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3" name="Freeform 471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2 w 29"/>
                <a:gd name="T5" fmla="*/ 15 h 21"/>
                <a:gd name="T6" fmla="*/ 4 w 29"/>
                <a:gd name="T7" fmla="*/ 17 h 21"/>
                <a:gd name="T8" fmla="*/ 6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1 w 29"/>
                <a:gd name="T17" fmla="*/ 21 h 21"/>
                <a:gd name="T18" fmla="*/ 13 w 29"/>
                <a:gd name="T19" fmla="*/ 21 h 21"/>
                <a:gd name="T20" fmla="*/ 15 w 29"/>
                <a:gd name="T21" fmla="*/ 21 h 21"/>
                <a:gd name="T22" fmla="*/ 17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7 w 29"/>
                <a:gd name="T33" fmla="*/ 14 h 21"/>
                <a:gd name="T34" fmla="*/ 29 w 29"/>
                <a:gd name="T35" fmla="*/ 12 h 21"/>
                <a:gd name="T36" fmla="*/ 29 w 29"/>
                <a:gd name="T37" fmla="*/ 10 h 21"/>
                <a:gd name="T38" fmla="*/ 29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5 w 29"/>
                <a:gd name="T45" fmla="*/ 2 h 21"/>
                <a:gd name="T46" fmla="*/ 23 w 29"/>
                <a:gd name="T47" fmla="*/ 2 h 21"/>
                <a:gd name="T48" fmla="*/ 21 w 29"/>
                <a:gd name="T49" fmla="*/ 2 h 21"/>
                <a:gd name="T50" fmla="*/ 19 w 29"/>
                <a:gd name="T51" fmla="*/ 0 h 21"/>
                <a:gd name="T52" fmla="*/ 17 w 29"/>
                <a:gd name="T53" fmla="*/ 0 h 21"/>
                <a:gd name="T54" fmla="*/ 15 w 29"/>
                <a:gd name="T55" fmla="*/ 0 h 21"/>
                <a:gd name="T56" fmla="*/ 13 w 29"/>
                <a:gd name="T57" fmla="*/ 0 h 21"/>
                <a:gd name="T58" fmla="*/ 10 w 29"/>
                <a:gd name="T59" fmla="*/ 0 h 21"/>
                <a:gd name="T60" fmla="*/ 8 w 29"/>
                <a:gd name="T61" fmla="*/ 0 h 21"/>
                <a:gd name="T62" fmla="*/ 6 w 29"/>
                <a:gd name="T63" fmla="*/ 2 h 21"/>
                <a:gd name="T64" fmla="*/ 4 w 29"/>
                <a:gd name="T65" fmla="*/ 4 h 21"/>
                <a:gd name="T66" fmla="*/ 2 w 29"/>
                <a:gd name="T67" fmla="*/ 6 h 21"/>
                <a:gd name="T68" fmla="*/ 0 w 29"/>
                <a:gd name="T69" fmla="*/ 8 h 21"/>
                <a:gd name="T70" fmla="*/ 0 w 29"/>
                <a:gd name="T71" fmla="*/ 10 h 21"/>
                <a:gd name="T72" fmla="*/ 0 w 29"/>
                <a:gd name="T7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4" name="Freeform 472"/>
            <p:cNvSpPr>
              <a:spLocks/>
            </p:cNvSpPr>
            <p:nvPr/>
          </p:nvSpPr>
          <p:spPr bwMode="auto">
            <a:xfrm>
              <a:off x="3446" y="2073"/>
              <a:ext cx="5" cy="32"/>
            </a:xfrm>
            <a:custGeom>
              <a:avLst/>
              <a:gdLst>
                <a:gd name="T0" fmla="*/ 0 w 5"/>
                <a:gd name="T1" fmla="*/ 0 h 32"/>
                <a:gd name="T2" fmla="*/ 0 w 5"/>
                <a:gd name="T3" fmla="*/ 2 h 32"/>
                <a:gd name="T4" fmla="*/ 0 w 5"/>
                <a:gd name="T5" fmla="*/ 4 h 32"/>
                <a:gd name="T6" fmla="*/ 0 w 5"/>
                <a:gd name="T7" fmla="*/ 5 h 32"/>
                <a:gd name="T8" fmla="*/ 0 w 5"/>
                <a:gd name="T9" fmla="*/ 7 h 32"/>
                <a:gd name="T10" fmla="*/ 1 w 5"/>
                <a:gd name="T11" fmla="*/ 9 h 32"/>
                <a:gd name="T12" fmla="*/ 1 w 5"/>
                <a:gd name="T13" fmla="*/ 13 h 32"/>
                <a:gd name="T14" fmla="*/ 1 w 5"/>
                <a:gd name="T15" fmla="*/ 15 h 32"/>
                <a:gd name="T16" fmla="*/ 1 w 5"/>
                <a:gd name="T17" fmla="*/ 17 h 32"/>
                <a:gd name="T18" fmla="*/ 1 w 5"/>
                <a:gd name="T19" fmla="*/ 19 h 32"/>
                <a:gd name="T20" fmla="*/ 3 w 5"/>
                <a:gd name="T21" fmla="*/ 21 h 32"/>
                <a:gd name="T22" fmla="*/ 3 w 5"/>
                <a:gd name="T23" fmla="*/ 23 h 32"/>
                <a:gd name="T24" fmla="*/ 3 w 5"/>
                <a:gd name="T25" fmla="*/ 25 h 32"/>
                <a:gd name="T26" fmla="*/ 3 w 5"/>
                <a:gd name="T27" fmla="*/ 27 h 32"/>
                <a:gd name="T28" fmla="*/ 5 w 5"/>
                <a:gd name="T29" fmla="*/ 28 h 32"/>
                <a:gd name="T30" fmla="*/ 5 w 5"/>
                <a:gd name="T31" fmla="*/ 30 h 32"/>
                <a:gd name="T32" fmla="*/ 5 w 5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5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5" name="Freeform 473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2 w 25"/>
                <a:gd name="T11" fmla="*/ 15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7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10 w 25"/>
                <a:gd name="T25" fmla="*/ 19 h 19"/>
                <a:gd name="T26" fmla="*/ 10 w 25"/>
                <a:gd name="T27" fmla="*/ 19 h 19"/>
                <a:gd name="T28" fmla="*/ 12 w 25"/>
                <a:gd name="T29" fmla="*/ 19 h 19"/>
                <a:gd name="T30" fmla="*/ 14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10 h 19"/>
                <a:gd name="T56" fmla="*/ 25 w 25"/>
                <a:gd name="T57" fmla="*/ 10 h 19"/>
                <a:gd name="T58" fmla="*/ 25 w 25"/>
                <a:gd name="T59" fmla="*/ 10 h 19"/>
                <a:gd name="T60" fmla="*/ 25 w 25"/>
                <a:gd name="T61" fmla="*/ 8 h 19"/>
                <a:gd name="T62" fmla="*/ 25 w 25"/>
                <a:gd name="T63" fmla="*/ 8 h 19"/>
                <a:gd name="T64" fmla="*/ 25 w 25"/>
                <a:gd name="T65" fmla="*/ 6 h 19"/>
                <a:gd name="T66" fmla="*/ 25 w 25"/>
                <a:gd name="T67" fmla="*/ 6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4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6" name="Freeform 474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3 h 19"/>
                <a:gd name="T6" fmla="*/ 2 w 25"/>
                <a:gd name="T7" fmla="*/ 13 h 19"/>
                <a:gd name="T8" fmla="*/ 2 w 25"/>
                <a:gd name="T9" fmla="*/ 15 h 19"/>
                <a:gd name="T10" fmla="*/ 4 w 25"/>
                <a:gd name="T11" fmla="*/ 15 h 19"/>
                <a:gd name="T12" fmla="*/ 4 w 25"/>
                <a:gd name="T13" fmla="*/ 17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4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5 h 19"/>
                <a:gd name="T34" fmla="*/ 25 w 25"/>
                <a:gd name="T35" fmla="*/ 13 h 19"/>
                <a:gd name="T36" fmla="*/ 25 w 25"/>
                <a:gd name="T37" fmla="*/ 11 h 19"/>
                <a:gd name="T38" fmla="*/ 25 w 25"/>
                <a:gd name="T39" fmla="*/ 10 h 19"/>
                <a:gd name="T40" fmla="*/ 25 w 25"/>
                <a:gd name="T41" fmla="*/ 8 h 19"/>
                <a:gd name="T42" fmla="*/ 25 w 25"/>
                <a:gd name="T43" fmla="*/ 6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4 w 25"/>
                <a:gd name="T57" fmla="*/ 0 h 19"/>
                <a:gd name="T58" fmla="*/ 10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4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8 h 19"/>
                <a:gd name="T72" fmla="*/ 0 w 25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7" name="Freeform 475"/>
            <p:cNvSpPr>
              <a:spLocks/>
            </p:cNvSpPr>
            <p:nvPr/>
          </p:nvSpPr>
          <p:spPr bwMode="auto">
            <a:xfrm>
              <a:off x="3472" y="2082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19 h 35"/>
                <a:gd name="T20" fmla="*/ 4 w 6"/>
                <a:gd name="T21" fmla="*/ 23 h 35"/>
                <a:gd name="T22" fmla="*/ 4 w 6"/>
                <a:gd name="T23" fmla="*/ 25 h 35"/>
                <a:gd name="T24" fmla="*/ 4 w 6"/>
                <a:gd name="T25" fmla="*/ 27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8" name="Freeform 476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4 h 21"/>
                <a:gd name="T6" fmla="*/ 0 w 29"/>
                <a:gd name="T7" fmla="*/ 16 h 21"/>
                <a:gd name="T8" fmla="*/ 0 w 29"/>
                <a:gd name="T9" fmla="*/ 16 h 21"/>
                <a:gd name="T10" fmla="*/ 2 w 29"/>
                <a:gd name="T11" fmla="*/ 18 h 21"/>
                <a:gd name="T12" fmla="*/ 2 w 29"/>
                <a:gd name="T13" fmla="*/ 18 h 21"/>
                <a:gd name="T14" fmla="*/ 4 w 29"/>
                <a:gd name="T15" fmla="*/ 18 h 21"/>
                <a:gd name="T16" fmla="*/ 4 w 29"/>
                <a:gd name="T17" fmla="*/ 20 h 21"/>
                <a:gd name="T18" fmla="*/ 5 w 29"/>
                <a:gd name="T19" fmla="*/ 20 h 21"/>
                <a:gd name="T20" fmla="*/ 5 w 29"/>
                <a:gd name="T21" fmla="*/ 21 h 21"/>
                <a:gd name="T22" fmla="*/ 7 w 29"/>
                <a:gd name="T23" fmla="*/ 21 h 21"/>
                <a:gd name="T24" fmla="*/ 7 w 29"/>
                <a:gd name="T25" fmla="*/ 21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3 w 29"/>
                <a:gd name="T33" fmla="*/ 21 h 21"/>
                <a:gd name="T34" fmla="*/ 17 w 29"/>
                <a:gd name="T35" fmla="*/ 21 h 21"/>
                <a:gd name="T36" fmla="*/ 19 w 29"/>
                <a:gd name="T37" fmla="*/ 21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8 h 21"/>
                <a:gd name="T44" fmla="*/ 27 w 29"/>
                <a:gd name="T45" fmla="*/ 16 h 21"/>
                <a:gd name="T46" fmla="*/ 27 w 29"/>
                <a:gd name="T47" fmla="*/ 14 h 21"/>
                <a:gd name="T48" fmla="*/ 29 w 29"/>
                <a:gd name="T49" fmla="*/ 12 h 21"/>
                <a:gd name="T50" fmla="*/ 27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5 w 29"/>
                <a:gd name="T59" fmla="*/ 6 h 21"/>
                <a:gd name="T60" fmla="*/ 25 w 29"/>
                <a:gd name="T61" fmla="*/ 6 h 21"/>
                <a:gd name="T62" fmla="*/ 23 w 29"/>
                <a:gd name="T63" fmla="*/ 4 h 21"/>
                <a:gd name="T64" fmla="*/ 23 w 29"/>
                <a:gd name="T65" fmla="*/ 4 h 21"/>
                <a:gd name="T66" fmla="*/ 21 w 29"/>
                <a:gd name="T67" fmla="*/ 4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2 h 21"/>
                <a:gd name="T74" fmla="*/ 17 w 29"/>
                <a:gd name="T75" fmla="*/ 2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2 h 21"/>
                <a:gd name="T84" fmla="*/ 7 w 29"/>
                <a:gd name="T85" fmla="*/ 2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9" name="Freeform 477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6 h 21"/>
                <a:gd name="T6" fmla="*/ 2 w 29"/>
                <a:gd name="T7" fmla="*/ 18 h 21"/>
                <a:gd name="T8" fmla="*/ 4 w 29"/>
                <a:gd name="T9" fmla="*/ 18 h 21"/>
                <a:gd name="T10" fmla="*/ 4 w 29"/>
                <a:gd name="T11" fmla="*/ 20 h 21"/>
                <a:gd name="T12" fmla="*/ 5 w 29"/>
                <a:gd name="T13" fmla="*/ 20 h 21"/>
                <a:gd name="T14" fmla="*/ 5 w 29"/>
                <a:gd name="T15" fmla="*/ 21 h 21"/>
                <a:gd name="T16" fmla="*/ 7 w 29"/>
                <a:gd name="T17" fmla="*/ 21 h 21"/>
                <a:gd name="T18" fmla="*/ 9 w 29"/>
                <a:gd name="T19" fmla="*/ 21 h 21"/>
                <a:gd name="T20" fmla="*/ 11 w 29"/>
                <a:gd name="T21" fmla="*/ 21 h 21"/>
                <a:gd name="T22" fmla="*/ 13 w 29"/>
                <a:gd name="T23" fmla="*/ 21 h 21"/>
                <a:gd name="T24" fmla="*/ 17 w 29"/>
                <a:gd name="T25" fmla="*/ 21 h 21"/>
                <a:gd name="T26" fmla="*/ 19 w 29"/>
                <a:gd name="T27" fmla="*/ 21 h 21"/>
                <a:gd name="T28" fmla="*/ 21 w 29"/>
                <a:gd name="T29" fmla="*/ 20 h 21"/>
                <a:gd name="T30" fmla="*/ 23 w 29"/>
                <a:gd name="T31" fmla="*/ 18 h 21"/>
                <a:gd name="T32" fmla="*/ 25 w 29"/>
                <a:gd name="T33" fmla="*/ 18 h 21"/>
                <a:gd name="T34" fmla="*/ 27 w 29"/>
                <a:gd name="T35" fmla="*/ 16 h 21"/>
                <a:gd name="T36" fmla="*/ 27 w 29"/>
                <a:gd name="T37" fmla="*/ 14 h 21"/>
                <a:gd name="T38" fmla="*/ 29 w 29"/>
                <a:gd name="T39" fmla="*/ 12 h 21"/>
                <a:gd name="T40" fmla="*/ 27 w 29"/>
                <a:gd name="T41" fmla="*/ 10 h 21"/>
                <a:gd name="T42" fmla="*/ 27 w 29"/>
                <a:gd name="T43" fmla="*/ 8 h 21"/>
                <a:gd name="T44" fmla="*/ 27 w 29"/>
                <a:gd name="T45" fmla="*/ 6 h 21"/>
                <a:gd name="T46" fmla="*/ 25 w 29"/>
                <a:gd name="T47" fmla="*/ 6 h 21"/>
                <a:gd name="T48" fmla="*/ 23 w 29"/>
                <a:gd name="T49" fmla="*/ 4 h 21"/>
                <a:gd name="T50" fmla="*/ 21 w 29"/>
                <a:gd name="T51" fmla="*/ 4 h 21"/>
                <a:gd name="T52" fmla="*/ 21 w 29"/>
                <a:gd name="T53" fmla="*/ 2 h 21"/>
                <a:gd name="T54" fmla="*/ 19 w 29"/>
                <a:gd name="T55" fmla="*/ 2 h 21"/>
                <a:gd name="T56" fmla="*/ 17 w 29"/>
                <a:gd name="T57" fmla="*/ 2 h 21"/>
                <a:gd name="T58" fmla="*/ 15 w 29"/>
                <a:gd name="T59" fmla="*/ 0 h 21"/>
                <a:gd name="T60" fmla="*/ 13 w 29"/>
                <a:gd name="T61" fmla="*/ 0 h 21"/>
                <a:gd name="T62" fmla="*/ 9 w 29"/>
                <a:gd name="T63" fmla="*/ 2 h 21"/>
                <a:gd name="T64" fmla="*/ 7 w 29"/>
                <a:gd name="T65" fmla="*/ 2 h 21"/>
                <a:gd name="T66" fmla="*/ 5 w 29"/>
                <a:gd name="T67" fmla="*/ 2 h 21"/>
                <a:gd name="T68" fmla="*/ 4 w 29"/>
                <a:gd name="T69" fmla="*/ 4 h 21"/>
                <a:gd name="T70" fmla="*/ 2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  <a:gd name="T76" fmla="*/ 0 w 29"/>
                <a:gd name="T7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0" name="Freeform 478"/>
            <p:cNvSpPr>
              <a:spLocks/>
            </p:cNvSpPr>
            <p:nvPr/>
          </p:nvSpPr>
          <p:spPr bwMode="auto">
            <a:xfrm>
              <a:off x="3474" y="2069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2 h 32"/>
                <a:gd name="T4" fmla="*/ 0 w 6"/>
                <a:gd name="T5" fmla="*/ 4 h 32"/>
                <a:gd name="T6" fmla="*/ 2 w 6"/>
                <a:gd name="T7" fmla="*/ 6 h 32"/>
                <a:gd name="T8" fmla="*/ 2 w 6"/>
                <a:gd name="T9" fmla="*/ 8 h 32"/>
                <a:gd name="T10" fmla="*/ 2 w 6"/>
                <a:gd name="T11" fmla="*/ 9 h 32"/>
                <a:gd name="T12" fmla="*/ 2 w 6"/>
                <a:gd name="T13" fmla="*/ 11 h 32"/>
                <a:gd name="T14" fmla="*/ 2 w 6"/>
                <a:gd name="T15" fmla="*/ 13 h 32"/>
                <a:gd name="T16" fmla="*/ 2 w 6"/>
                <a:gd name="T17" fmla="*/ 15 h 32"/>
                <a:gd name="T18" fmla="*/ 4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7 h 32"/>
                <a:gd name="T28" fmla="*/ 6 w 6"/>
                <a:gd name="T29" fmla="*/ 29 h 32"/>
                <a:gd name="T30" fmla="*/ 6 w 6"/>
                <a:gd name="T31" fmla="*/ 31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1" name="Freeform 479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6 h 19"/>
                <a:gd name="T12" fmla="*/ 4 w 27"/>
                <a:gd name="T13" fmla="*/ 16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9 w 27"/>
                <a:gd name="T25" fmla="*/ 19 h 19"/>
                <a:gd name="T26" fmla="*/ 9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19 w 27"/>
                <a:gd name="T39" fmla="*/ 19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7 h 19"/>
                <a:gd name="T46" fmla="*/ 25 w 27"/>
                <a:gd name="T47" fmla="*/ 16 h 19"/>
                <a:gd name="T48" fmla="*/ 25 w 27"/>
                <a:gd name="T49" fmla="*/ 16 h 19"/>
                <a:gd name="T50" fmla="*/ 25 w 27"/>
                <a:gd name="T51" fmla="*/ 14 h 19"/>
                <a:gd name="T52" fmla="*/ 27 w 27"/>
                <a:gd name="T53" fmla="*/ 14 h 19"/>
                <a:gd name="T54" fmla="*/ 27 w 27"/>
                <a:gd name="T55" fmla="*/ 12 h 19"/>
                <a:gd name="T56" fmla="*/ 27 w 27"/>
                <a:gd name="T57" fmla="*/ 12 h 19"/>
                <a:gd name="T58" fmla="*/ 27 w 27"/>
                <a:gd name="T59" fmla="*/ 10 h 19"/>
                <a:gd name="T60" fmla="*/ 27 w 27"/>
                <a:gd name="T61" fmla="*/ 10 h 19"/>
                <a:gd name="T62" fmla="*/ 27 w 27"/>
                <a:gd name="T63" fmla="*/ 8 h 19"/>
                <a:gd name="T64" fmla="*/ 25 w 27"/>
                <a:gd name="T65" fmla="*/ 8 h 19"/>
                <a:gd name="T66" fmla="*/ 25 w 27"/>
                <a:gd name="T67" fmla="*/ 6 h 19"/>
                <a:gd name="T68" fmla="*/ 25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2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9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2" name="Freeform 480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6 h 19"/>
                <a:gd name="T10" fmla="*/ 4 w 27"/>
                <a:gd name="T11" fmla="*/ 16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7 h 19"/>
                <a:gd name="T36" fmla="*/ 25 w 27"/>
                <a:gd name="T37" fmla="*/ 16 h 19"/>
                <a:gd name="T38" fmla="*/ 25 w 27"/>
                <a:gd name="T39" fmla="*/ 14 h 19"/>
                <a:gd name="T40" fmla="*/ 27 w 27"/>
                <a:gd name="T41" fmla="*/ 14 h 19"/>
                <a:gd name="T42" fmla="*/ 27 w 27"/>
                <a:gd name="T43" fmla="*/ 12 h 19"/>
                <a:gd name="T44" fmla="*/ 27 w 27"/>
                <a:gd name="T45" fmla="*/ 10 h 19"/>
                <a:gd name="T46" fmla="*/ 27 w 27"/>
                <a:gd name="T47" fmla="*/ 8 h 19"/>
                <a:gd name="T48" fmla="*/ 25 w 27"/>
                <a:gd name="T49" fmla="*/ 8 h 19"/>
                <a:gd name="T50" fmla="*/ 25 w 27"/>
                <a:gd name="T51" fmla="*/ 6 h 19"/>
                <a:gd name="T52" fmla="*/ 25 w 27"/>
                <a:gd name="T53" fmla="*/ 4 h 19"/>
                <a:gd name="T54" fmla="*/ 23 w 27"/>
                <a:gd name="T55" fmla="*/ 4 h 19"/>
                <a:gd name="T56" fmla="*/ 21 w 27"/>
                <a:gd name="T57" fmla="*/ 2 h 19"/>
                <a:gd name="T58" fmla="*/ 19 w 27"/>
                <a:gd name="T59" fmla="*/ 2 h 19"/>
                <a:gd name="T60" fmla="*/ 17 w 27"/>
                <a:gd name="T61" fmla="*/ 2 h 19"/>
                <a:gd name="T62" fmla="*/ 15 w 27"/>
                <a:gd name="T63" fmla="*/ 0 h 19"/>
                <a:gd name="T64" fmla="*/ 13 w 27"/>
                <a:gd name="T65" fmla="*/ 0 h 19"/>
                <a:gd name="T66" fmla="*/ 11 w 27"/>
                <a:gd name="T67" fmla="*/ 0 h 19"/>
                <a:gd name="T68" fmla="*/ 9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6 h 19"/>
                <a:gd name="T76" fmla="*/ 2 w 27"/>
                <a:gd name="T77" fmla="*/ 8 h 19"/>
                <a:gd name="T78" fmla="*/ 0 w 27"/>
                <a:gd name="T79" fmla="*/ 8 h 19"/>
                <a:gd name="T80" fmla="*/ 0 w 27"/>
                <a:gd name="T8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3" name="Freeform 481"/>
            <p:cNvSpPr>
              <a:spLocks/>
            </p:cNvSpPr>
            <p:nvPr/>
          </p:nvSpPr>
          <p:spPr bwMode="auto">
            <a:xfrm>
              <a:off x="3503" y="2078"/>
              <a:ext cx="2" cy="35"/>
            </a:xfrm>
            <a:custGeom>
              <a:avLst/>
              <a:gdLst>
                <a:gd name="T0" fmla="*/ 0 w 2"/>
                <a:gd name="T1" fmla="*/ 0 h 35"/>
                <a:gd name="T2" fmla="*/ 0 w 2"/>
                <a:gd name="T3" fmla="*/ 2 h 35"/>
                <a:gd name="T4" fmla="*/ 0 w 2"/>
                <a:gd name="T5" fmla="*/ 4 h 35"/>
                <a:gd name="T6" fmla="*/ 0 w 2"/>
                <a:gd name="T7" fmla="*/ 6 h 35"/>
                <a:gd name="T8" fmla="*/ 0 w 2"/>
                <a:gd name="T9" fmla="*/ 8 h 35"/>
                <a:gd name="T10" fmla="*/ 0 w 2"/>
                <a:gd name="T11" fmla="*/ 12 h 35"/>
                <a:gd name="T12" fmla="*/ 0 w 2"/>
                <a:gd name="T13" fmla="*/ 14 h 35"/>
                <a:gd name="T14" fmla="*/ 0 w 2"/>
                <a:gd name="T15" fmla="*/ 16 h 35"/>
                <a:gd name="T16" fmla="*/ 0 w 2"/>
                <a:gd name="T17" fmla="*/ 18 h 35"/>
                <a:gd name="T18" fmla="*/ 2 w 2"/>
                <a:gd name="T19" fmla="*/ 20 h 35"/>
                <a:gd name="T20" fmla="*/ 2 w 2"/>
                <a:gd name="T21" fmla="*/ 22 h 35"/>
                <a:gd name="T22" fmla="*/ 2 w 2"/>
                <a:gd name="T23" fmla="*/ 25 h 35"/>
                <a:gd name="T24" fmla="*/ 2 w 2"/>
                <a:gd name="T25" fmla="*/ 27 h 35"/>
                <a:gd name="T26" fmla="*/ 2 w 2"/>
                <a:gd name="T27" fmla="*/ 29 h 35"/>
                <a:gd name="T28" fmla="*/ 2 w 2"/>
                <a:gd name="T29" fmla="*/ 31 h 35"/>
                <a:gd name="T30" fmla="*/ 2 w 2"/>
                <a:gd name="T31" fmla="*/ 33 h 35"/>
                <a:gd name="T32" fmla="*/ 2 w 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4" name="Freeform 482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2 h 24"/>
                <a:gd name="T4" fmla="*/ 0 w 28"/>
                <a:gd name="T5" fmla="*/ 14 h 24"/>
                <a:gd name="T6" fmla="*/ 0 w 28"/>
                <a:gd name="T7" fmla="*/ 14 h 24"/>
                <a:gd name="T8" fmla="*/ 2 w 28"/>
                <a:gd name="T9" fmla="*/ 16 h 24"/>
                <a:gd name="T10" fmla="*/ 2 w 28"/>
                <a:gd name="T11" fmla="*/ 16 h 24"/>
                <a:gd name="T12" fmla="*/ 2 w 28"/>
                <a:gd name="T13" fmla="*/ 18 h 24"/>
                <a:gd name="T14" fmla="*/ 3 w 28"/>
                <a:gd name="T15" fmla="*/ 18 h 24"/>
                <a:gd name="T16" fmla="*/ 3 w 28"/>
                <a:gd name="T17" fmla="*/ 20 h 24"/>
                <a:gd name="T18" fmla="*/ 5 w 28"/>
                <a:gd name="T19" fmla="*/ 20 h 24"/>
                <a:gd name="T20" fmla="*/ 5 w 28"/>
                <a:gd name="T21" fmla="*/ 20 h 24"/>
                <a:gd name="T22" fmla="*/ 7 w 28"/>
                <a:gd name="T23" fmla="*/ 22 h 24"/>
                <a:gd name="T24" fmla="*/ 9 w 28"/>
                <a:gd name="T25" fmla="*/ 22 h 24"/>
                <a:gd name="T26" fmla="*/ 9 w 28"/>
                <a:gd name="T27" fmla="*/ 22 h 24"/>
                <a:gd name="T28" fmla="*/ 11 w 28"/>
                <a:gd name="T29" fmla="*/ 22 h 24"/>
                <a:gd name="T30" fmla="*/ 13 w 28"/>
                <a:gd name="T31" fmla="*/ 24 h 24"/>
                <a:gd name="T32" fmla="*/ 15 w 28"/>
                <a:gd name="T33" fmla="*/ 24 h 24"/>
                <a:gd name="T34" fmla="*/ 17 w 28"/>
                <a:gd name="T35" fmla="*/ 24 h 24"/>
                <a:gd name="T36" fmla="*/ 19 w 28"/>
                <a:gd name="T37" fmla="*/ 22 h 24"/>
                <a:gd name="T38" fmla="*/ 23 w 28"/>
                <a:gd name="T39" fmla="*/ 22 h 24"/>
                <a:gd name="T40" fmla="*/ 25 w 28"/>
                <a:gd name="T41" fmla="*/ 20 h 24"/>
                <a:gd name="T42" fmla="*/ 26 w 28"/>
                <a:gd name="T43" fmla="*/ 18 h 24"/>
                <a:gd name="T44" fmla="*/ 26 w 28"/>
                <a:gd name="T45" fmla="*/ 16 h 24"/>
                <a:gd name="T46" fmla="*/ 28 w 28"/>
                <a:gd name="T47" fmla="*/ 14 h 24"/>
                <a:gd name="T48" fmla="*/ 28 w 28"/>
                <a:gd name="T49" fmla="*/ 12 h 24"/>
                <a:gd name="T50" fmla="*/ 28 w 28"/>
                <a:gd name="T51" fmla="*/ 10 h 24"/>
                <a:gd name="T52" fmla="*/ 28 w 28"/>
                <a:gd name="T53" fmla="*/ 10 h 24"/>
                <a:gd name="T54" fmla="*/ 28 w 28"/>
                <a:gd name="T55" fmla="*/ 8 h 24"/>
                <a:gd name="T56" fmla="*/ 26 w 28"/>
                <a:gd name="T57" fmla="*/ 8 h 24"/>
                <a:gd name="T58" fmla="*/ 26 w 28"/>
                <a:gd name="T59" fmla="*/ 8 h 24"/>
                <a:gd name="T60" fmla="*/ 26 w 28"/>
                <a:gd name="T61" fmla="*/ 6 h 24"/>
                <a:gd name="T62" fmla="*/ 25 w 28"/>
                <a:gd name="T63" fmla="*/ 6 h 24"/>
                <a:gd name="T64" fmla="*/ 25 w 28"/>
                <a:gd name="T65" fmla="*/ 4 h 24"/>
                <a:gd name="T66" fmla="*/ 23 w 28"/>
                <a:gd name="T67" fmla="*/ 4 h 24"/>
                <a:gd name="T68" fmla="*/ 23 w 28"/>
                <a:gd name="T69" fmla="*/ 4 h 24"/>
                <a:gd name="T70" fmla="*/ 21 w 28"/>
                <a:gd name="T71" fmla="*/ 2 h 24"/>
                <a:gd name="T72" fmla="*/ 19 w 28"/>
                <a:gd name="T73" fmla="*/ 2 h 24"/>
                <a:gd name="T74" fmla="*/ 19 w 28"/>
                <a:gd name="T75" fmla="*/ 2 h 24"/>
                <a:gd name="T76" fmla="*/ 17 w 28"/>
                <a:gd name="T77" fmla="*/ 2 h 24"/>
                <a:gd name="T78" fmla="*/ 15 w 28"/>
                <a:gd name="T79" fmla="*/ 2 h 24"/>
                <a:gd name="T80" fmla="*/ 13 w 28"/>
                <a:gd name="T81" fmla="*/ 0 h 24"/>
                <a:gd name="T82" fmla="*/ 11 w 28"/>
                <a:gd name="T83" fmla="*/ 2 h 24"/>
                <a:gd name="T84" fmla="*/ 9 w 28"/>
                <a:gd name="T85" fmla="*/ 2 h 24"/>
                <a:gd name="T86" fmla="*/ 5 w 28"/>
                <a:gd name="T87" fmla="*/ 2 h 24"/>
                <a:gd name="T88" fmla="*/ 3 w 28"/>
                <a:gd name="T89" fmla="*/ 4 h 24"/>
                <a:gd name="T90" fmla="*/ 2 w 28"/>
                <a:gd name="T91" fmla="*/ 6 h 24"/>
                <a:gd name="T92" fmla="*/ 2 w 28"/>
                <a:gd name="T93" fmla="*/ 8 h 24"/>
                <a:gd name="T94" fmla="*/ 0 w 28"/>
                <a:gd name="T95" fmla="*/ 10 h 24"/>
                <a:gd name="T96" fmla="*/ 0 w 28"/>
                <a:gd name="T9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5" name="Freeform 483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4 h 24"/>
                <a:gd name="T4" fmla="*/ 2 w 28"/>
                <a:gd name="T5" fmla="*/ 16 h 24"/>
                <a:gd name="T6" fmla="*/ 2 w 28"/>
                <a:gd name="T7" fmla="*/ 18 h 24"/>
                <a:gd name="T8" fmla="*/ 3 w 28"/>
                <a:gd name="T9" fmla="*/ 18 h 24"/>
                <a:gd name="T10" fmla="*/ 3 w 28"/>
                <a:gd name="T11" fmla="*/ 20 h 24"/>
                <a:gd name="T12" fmla="*/ 5 w 28"/>
                <a:gd name="T13" fmla="*/ 20 h 24"/>
                <a:gd name="T14" fmla="*/ 7 w 28"/>
                <a:gd name="T15" fmla="*/ 22 h 24"/>
                <a:gd name="T16" fmla="*/ 9 w 28"/>
                <a:gd name="T17" fmla="*/ 22 h 24"/>
                <a:gd name="T18" fmla="*/ 11 w 28"/>
                <a:gd name="T19" fmla="*/ 22 h 24"/>
                <a:gd name="T20" fmla="*/ 13 w 28"/>
                <a:gd name="T21" fmla="*/ 24 h 24"/>
                <a:gd name="T22" fmla="*/ 15 w 28"/>
                <a:gd name="T23" fmla="*/ 24 h 24"/>
                <a:gd name="T24" fmla="*/ 17 w 28"/>
                <a:gd name="T25" fmla="*/ 24 h 24"/>
                <a:gd name="T26" fmla="*/ 19 w 28"/>
                <a:gd name="T27" fmla="*/ 22 h 24"/>
                <a:gd name="T28" fmla="*/ 23 w 28"/>
                <a:gd name="T29" fmla="*/ 22 h 24"/>
                <a:gd name="T30" fmla="*/ 25 w 28"/>
                <a:gd name="T31" fmla="*/ 20 h 24"/>
                <a:gd name="T32" fmla="*/ 26 w 28"/>
                <a:gd name="T33" fmla="*/ 18 h 24"/>
                <a:gd name="T34" fmla="*/ 26 w 28"/>
                <a:gd name="T35" fmla="*/ 16 h 24"/>
                <a:gd name="T36" fmla="*/ 28 w 28"/>
                <a:gd name="T37" fmla="*/ 14 h 24"/>
                <a:gd name="T38" fmla="*/ 28 w 28"/>
                <a:gd name="T39" fmla="*/ 12 h 24"/>
                <a:gd name="T40" fmla="*/ 28 w 28"/>
                <a:gd name="T41" fmla="*/ 10 h 24"/>
                <a:gd name="T42" fmla="*/ 28 w 28"/>
                <a:gd name="T43" fmla="*/ 8 h 24"/>
                <a:gd name="T44" fmla="*/ 26 w 28"/>
                <a:gd name="T45" fmla="*/ 8 h 24"/>
                <a:gd name="T46" fmla="*/ 26 w 28"/>
                <a:gd name="T47" fmla="*/ 6 h 24"/>
                <a:gd name="T48" fmla="*/ 25 w 28"/>
                <a:gd name="T49" fmla="*/ 6 h 24"/>
                <a:gd name="T50" fmla="*/ 25 w 28"/>
                <a:gd name="T51" fmla="*/ 4 h 24"/>
                <a:gd name="T52" fmla="*/ 23 w 28"/>
                <a:gd name="T53" fmla="*/ 4 h 24"/>
                <a:gd name="T54" fmla="*/ 21 w 28"/>
                <a:gd name="T55" fmla="*/ 2 h 24"/>
                <a:gd name="T56" fmla="*/ 19 w 28"/>
                <a:gd name="T57" fmla="*/ 2 h 24"/>
                <a:gd name="T58" fmla="*/ 17 w 28"/>
                <a:gd name="T59" fmla="*/ 2 h 24"/>
                <a:gd name="T60" fmla="*/ 15 w 28"/>
                <a:gd name="T61" fmla="*/ 2 h 24"/>
                <a:gd name="T62" fmla="*/ 13 w 28"/>
                <a:gd name="T63" fmla="*/ 0 h 24"/>
                <a:gd name="T64" fmla="*/ 11 w 28"/>
                <a:gd name="T65" fmla="*/ 2 h 24"/>
                <a:gd name="T66" fmla="*/ 9 w 28"/>
                <a:gd name="T67" fmla="*/ 2 h 24"/>
                <a:gd name="T68" fmla="*/ 5 w 28"/>
                <a:gd name="T69" fmla="*/ 2 h 24"/>
                <a:gd name="T70" fmla="*/ 3 w 28"/>
                <a:gd name="T71" fmla="*/ 4 h 24"/>
                <a:gd name="T72" fmla="*/ 2 w 28"/>
                <a:gd name="T73" fmla="*/ 6 h 24"/>
                <a:gd name="T74" fmla="*/ 2 w 28"/>
                <a:gd name="T75" fmla="*/ 8 h 24"/>
                <a:gd name="T76" fmla="*/ 0 w 28"/>
                <a:gd name="T77" fmla="*/ 10 h 24"/>
                <a:gd name="T78" fmla="*/ 0 w 28"/>
                <a:gd name="T7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6" name="Freeform 484"/>
            <p:cNvSpPr>
              <a:spLocks/>
            </p:cNvSpPr>
            <p:nvPr/>
          </p:nvSpPr>
          <p:spPr bwMode="auto">
            <a:xfrm>
              <a:off x="3505" y="2065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2 w 4"/>
                <a:gd name="T13" fmla="*/ 12 h 33"/>
                <a:gd name="T14" fmla="*/ 2 w 4"/>
                <a:gd name="T15" fmla="*/ 13 h 33"/>
                <a:gd name="T16" fmla="*/ 2 w 4"/>
                <a:gd name="T17" fmla="*/ 15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4 w 4"/>
                <a:gd name="T25" fmla="*/ 25 h 33"/>
                <a:gd name="T26" fmla="*/ 4 w 4"/>
                <a:gd name="T27" fmla="*/ 27 h 33"/>
                <a:gd name="T28" fmla="*/ 4 w 4"/>
                <a:gd name="T29" fmla="*/ 29 h 33"/>
                <a:gd name="T30" fmla="*/ 4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7" name="Freeform 485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0 h 20"/>
                <a:gd name="T4" fmla="*/ 0 w 26"/>
                <a:gd name="T5" fmla="*/ 12 h 20"/>
                <a:gd name="T6" fmla="*/ 2 w 26"/>
                <a:gd name="T7" fmla="*/ 14 h 20"/>
                <a:gd name="T8" fmla="*/ 2 w 26"/>
                <a:gd name="T9" fmla="*/ 14 h 20"/>
                <a:gd name="T10" fmla="*/ 2 w 26"/>
                <a:gd name="T11" fmla="*/ 14 h 20"/>
                <a:gd name="T12" fmla="*/ 2 w 26"/>
                <a:gd name="T13" fmla="*/ 16 h 20"/>
                <a:gd name="T14" fmla="*/ 3 w 26"/>
                <a:gd name="T15" fmla="*/ 16 h 20"/>
                <a:gd name="T16" fmla="*/ 3 w 26"/>
                <a:gd name="T17" fmla="*/ 18 h 20"/>
                <a:gd name="T18" fmla="*/ 5 w 26"/>
                <a:gd name="T19" fmla="*/ 18 h 20"/>
                <a:gd name="T20" fmla="*/ 5 w 26"/>
                <a:gd name="T21" fmla="*/ 18 h 20"/>
                <a:gd name="T22" fmla="*/ 7 w 26"/>
                <a:gd name="T23" fmla="*/ 20 h 20"/>
                <a:gd name="T24" fmla="*/ 9 w 26"/>
                <a:gd name="T25" fmla="*/ 20 h 20"/>
                <a:gd name="T26" fmla="*/ 9 w 26"/>
                <a:gd name="T27" fmla="*/ 20 h 20"/>
                <a:gd name="T28" fmla="*/ 11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5 w 26"/>
                <a:gd name="T35" fmla="*/ 20 h 20"/>
                <a:gd name="T36" fmla="*/ 17 w 26"/>
                <a:gd name="T37" fmla="*/ 20 h 20"/>
                <a:gd name="T38" fmla="*/ 19 w 26"/>
                <a:gd name="T39" fmla="*/ 20 h 20"/>
                <a:gd name="T40" fmla="*/ 21 w 26"/>
                <a:gd name="T41" fmla="*/ 20 h 20"/>
                <a:gd name="T42" fmla="*/ 23 w 26"/>
                <a:gd name="T43" fmla="*/ 18 h 20"/>
                <a:gd name="T44" fmla="*/ 23 w 26"/>
                <a:gd name="T45" fmla="*/ 18 h 20"/>
                <a:gd name="T46" fmla="*/ 25 w 26"/>
                <a:gd name="T47" fmla="*/ 16 h 20"/>
                <a:gd name="T48" fmla="*/ 25 w 26"/>
                <a:gd name="T49" fmla="*/ 16 h 20"/>
                <a:gd name="T50" fmla="*/ 25 w 26"/>
                <a:gd name="T51" fmla="*/ 14 h 20"/>
                <a:gd name="T52" fmla="*/ 26 w 26"/>
                <a:gd name="T53" fmla="*/ 14 h 20"/>
                <a:gd name="T54" fmla="*/ 26 w 26"/>
                <a:gd name="T55" fmla="*/ 12 h 20"/>
                <a:gd name="T56" fmla="*/ 26 w 26"/>
                <a:gd name="T57" fmla="*/ 12 h 20"/>
                <a:gd name="T58" fmla="*/ 26 w 26"/>
                <a:gd name="T59" fmla="*/ 12 h 20"/>
                <a:gd name="T60" fmla="*/ 26 w 26"/>
                <a:gd name="T61" fmla="*/ 10 h 20"/>
                <a:gd name="T62" fmla="*/ 26 w 26"/>
                <a:gd name="T63" fmla="*/ 10 h 20"/>
                <a:gd name="T64" fmla="*/ 26 w 26"/>
                <a:gd name="T65" fmla="*/ 8 h 20"/>
                <a:gd name="T66" fmla="*/ 25 w 26"/>
                <a:gd name="T67" fmla="*/ 6 h 20"/>
                <a:gd name="T68" fmla="*/ 25 w 26"/>
                <a:gd name="T69" fmla="*/ 6 h 20"/>
                <a:gd name="T70" fmla="*/ 23 w 26"/>
                <a:gd name="T71" fmla="*/ 4 h 20"/>
                <a:gd name="T72" fmla="*/ 21 w 26"/>
                <a:gd name="T73" fmla="*/ 4 h 20"/>
                <a:gd name="T74" fmla="*/ 21 w 26"/>
                <a:gd name="T75" fmla="*/ 2 h 20"/>
                <a:gd name="T76" fmla="*/ 19 w 26"/>
                <a:gd name="T77" fmla="*/ 2 h 20"/>
                <a:gd name="T78" fmla="*/ 17 w 26"/>
                <a:gd name="T79" fmla="*/ 0 h 20"/>
                <a:gd name="T80" fmla="*/ 13 w 26"/>
                <a:gd name="T81" fmla="*/ 0 h 20"/>
                <a:gd name="T82" fmla="*/ 11 w 26"/>
                <a:gd name="T83" fmla="*/ 0 h 20"/>
                <a:gd name="T84" fmla="*/ 9 w 26"/>
                <a:gd name="T85" fmla="*/ 2 h 20"/>
                <a:gd name="T86" fmla="*/ 7 w 26"/>
                <a:gd name="T87" fmla="*/ 2 h 20"/>
                <a:gd name="T88" fmla="*/ 3 w 26"/>
                <a:gd name="T89" fmla="*/ 4 h 20"/>
                <a:gd name="T90" fmla="*/ 3 w 26"/>
                <a:gd name="T91" fmla="*/ 4 h 20"/>
                <a:gd name="T92" fmla="*/ 2 w 26"/>
                <a:gd name="T93" fmla="*/ 6 h 20"/>
                <a:gd name="T94" fmla="*/ 0 w 26"/>
                <a:gd name="T95" fmla="*/ 8 h 20"/>
                <a:gd name="T96" fmla="*/ 0 w 26"/>
                <a:gd name="T9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8" name="Freeform 486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2 h 20"/>
                <a:gd name="T4" fmla="*/ 2 w 26"/>
                <a:gd name="T5" fmla="*/ 14 h 20"/>
                <a:gd name="T6" fmla="*/ 2 w 26"/>
                <a:gd name="T7" fmla="*/ 16 h 20"/>
                <a:gd name="T8" fmla="*/ 3 w 26"/>
                <a:gd name="T9" fmla="*/ 16 h 20"/>
                <a:gd name="T10" fmla="*/ 3 w 26"/>
                <a:gd name="T11" fmla="*/ 18 h 20"/>
                <a:gd name="T12" fmla="*/ 5 w 26"/>
                <a:gd name="T13" fmla="*/ 18 h 20"/>
                <a:gd name="T14" fmla="*/ 7 w 26"/>
                <a:gd name="T15" fmla="*/ 20 h 20"/>
                <a:gd name="T16" fmla="*/ 9 w 26"/>
                <a:gd name="T17" fmla="*/ 20 h 20"/>
                <a:gd name="T18" fmla="*/ 11 w 26"/>
                <a:gd name="T19" fmla="*/ 20 h 20"/>
                <a:gd name="T20" fmla="*/ 13 w 26"/>
                <a:gd name="T21" fmla="*/ 20 h 20"/>
                <a:gd name="T22" fmla="*/ 15 w 26"/>
                <a:gd name="T23" fmla="*/ 20 h 20"/>
                <a:gd name="T24" fmla="*/ 17 w 26"/>
                <a:gd name="T25" fmla="*/ 20 h 20"/>
                <a:gd name="T26" fmla="*/ 19 w 26"/>
                <a:gd name="T27" fmla="*/ 20 h 20"/>
                <a:gd name="T28" fmla="*/ 21 w 26"/>
                <a:gd name="T29" fmla="*/ 20 h 20"/>
                <a:gd name="T30" fmla="*/ 23 w 26"/>
                <a:gd name="T31" fmla="*/ 18 h 20"/>
                <a:gd name="T32" fmla="*/ 25 w 26"/>
                <a:gd name="T33" fmla="*/ 16 h 20"/>
                <a:gd name="T34" fmla="*/ 25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5 w 26"/>
                <a:gd name="T45" fmla="*/ 6 h 20"/>
                <a:gd name="T46" fmla="*/ 23 w 26"/>
                <a:gd name="T47" fmla="*/ 4 h 20"/>
                <a:gd name="T48" fmla="*/ 21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0 h 20"/>
                <a:gd name="T56" fmla="*/ 13 w 26"/>
                <a:gd name="T57" fmla="*/ 0 h 20"/>
                <a:gd name="T58" fmla="*/ 11 w 26"/>
                <a:gd name="T59" fmla="*/ 0 h 20"/>
                <a:gd name="T60" fmla="*/ 9 w 26"/>
                <a:gd name="T61" fmla="*/ 2 h 20"/>
                <a:gd name="T62" fmla="*/ 7 w 26"/>
                <a:gd name="T63" fmla="*/ 2 h 20"/>
                <a:gd name="T64" fmla="*/ 3 w 26"/>
                <a:gd name="T65" fmla="*/ 4 h 20"/>
                <a:gd name="T66" fmla="*/ 2 w 26"/>
                <a:gd name="T67" fmla="*/ 6 h 20"/>
                <a:gd name="T68" fmla="*/ 0 w 26"/>
                <a:gd name="T69" fmla="*/ 8 h 20"/>
                <a:gd name="T70" fmla="*/ 0 w 26"/>
                <a:gd name="T7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9" name="Freeform 487"/>
            <p:cNvSpPr>
              <a:spLocks/>
            </p:cNvSpPr>
            <p:nvPr/>
          </p:nvSpPr>
          <p:spPr bwMode="auto">
            <a:xfrm>
              <a:off x="3532" y="2080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8 h 35"/>
                <a:gd name="T8" fmla="*/ 2 w 4"/>
                <a:gd name="T9" fmla="*/ 10 h 35"/>
                <a:gd name="T10" fmla="*/ 2 w 4"/>
                <a:gd name="T11" fmla="*/ 12 h 35"/>
                <a:gd name="T12" fmla="*/ 2 w 4"/>
                <a:gd name="T13" fmla="*/ 14 h 35"/>
                <a:gd name="T14" fmla="*/ 2 w 4"/>
                <a:gd name="T15" fmla="*/ 16 h 35"/>
                <a:gd name="T16" fmla="*/ 2 w 4"/>
                <a:gd name="T17" fmla="*/ 18 h 35"/>
                <a:gd name="T18" fmla="*/ 2 w 4"/>
                <a:gd name="T19" fmla="*/ 20 h 35"/>
                <a:gd name="T20" fmla="*/ 2 w 4"/>
                <a:gd name="T21" fmla="*/ 23 h 35"/>
                <a:gd name="T22" fmla="*/ 4 w 4"/>
                <a:gd name="T23" fmla="*/ 25 h 35"/>
                <a:gd name="T24" fmla="*/ 4 w 4"/>
                <a:gd name="T25" fmla="*/ 27 h 35"/>
                <a:gd name="T26" fmla="*/ 4 w 4"/>
                <a:gd name="T27" fmla="*/ 29 h 35"/>
                <a:gd name="T28" fmla="*/ 4 w 4"/>
                <a:gd name="T29" fmla="*/ 31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0" name="Freeform 488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2 h 21"/>
                <a:gd name="T6" fmla="*/ 0 w 29"/>
                <a:gd name="T7" fmla="*/ 14 h 21"/>
                <a:gd name="T8" fmla="*/ 0 w 29"/>
                <a:gd name="T9" fmla="*/ 14 h 21"/>
                <a:gd name="T10" fmla="*/ 2 w 29"/>
                <a:gd name="T11" fmla="*/ 16 h 21"/>
                <a:gd name="T12" fmla="*/ 2 w 29"/>
                <a:gd name="T13" fmla="*/ 16 h 21"/>
                <a:gd name="T14" fmla="*/ 2 w 29"/>
                <a:gd name="T15" fmla="*/ 18 h 21"/>
                <a:gd name="T16" fmla="*/ 4 w 29"/>
                <a:gd name="T17" fmla="*/ 18 h 21"/>
                <a:gd name="T18" fmla="*/ 4 w 29"/>
                <a:gd name="T19" fmla="*/ 18 h 21"/>
                <a:gd name="T20" fmla="*/ 6 w 29"/>
                <a:gd name="T21" fmla="*/ 20 h 21"/>
                <a:gd name="T22" fmla="*/ 8 w 29"/>
                <a:gd name="T23" fmla="*/ 20 h 21"/>
                <a:gd name="T24" fmla="*/ 8 w 29"/>
                <a:gd name="T25" fmla="*/ 20 h 21"/>
                <a:gd name="T26" fmla="*/ 10 w 29"/>
                <a:gd name="T27" fmla="*/ 20 h 21"/>
                <a:gd name="T28" fmla="*/ 12 w 29"/>
                <a:gd name="T29" fmla="*/ 21 h 21"/>
                <a:gd name="T30" fmla="*/ 12 w 29"/>
                <a:gd name="T31" fmla="*/ 21 h 21"/>
                <a:gd name="T32" fmla="*/ 14 w 29"/>
                <a:gd name="T33" fmla="*/ 21 h 21"/>
                <a:gd name="T34" fmla="*/ 18 w 29"/>
                <a:gd name="T35" fmla="*/ 21 h 21"/>
                <a:gd name="T36" fmla="*/ 19 w 29"/>
                <a:gd name="T37" fmla="*/ 20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6 h 21"/>
                <a:gd name="T44" fmla="*/ 27 w 29"/>
                <a:gd name="T45" fmla="*/ 14 h 21"/>
                <a:gd name="T46" fmla="*/ 27 w 29"/>
                <a:gd name="T47" fmla="*/ 12 h 21"/>
                <a:gd name="T48" fmla="*/ 29 w 29"/>
                <a:gd name="T49" fmla="*/ 10 h 21"/>
                <a:gd name="T50" fmla="*/ 29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7 w 29"/>
                <a:gd name="T59" fmla="*/ 6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0 h 21"/>
                <a:gd name="T72" fmla="*/ 19 w 29"/>
                <a:gd name="T73" fmla="*/ 0 h 21"/>
                <a:gd name="T74" fmla="*/ 18 w 29"/>
                <a:gd name="T75" fmla="*/ 0 h 21"/>
                <a:gd name="T76" fmla="*/ 18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2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1" name="Freeform 489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4 h 21"/>
                <a:gd name="T6" fmla="*/ 2 w 29"/>
                <a:gd name="T7" fmla="*/ 16 h 21"/>
                <a:gd name="T8" fmla="*/ 2 w 29"/>
                <a:gd name="T9" fmla="*/ 18 h 21"/>
                <a:gd name="T10" fmla="*/ 4 w 29"/>
                <a:gd name="T11" fmla="*/ 18 h 21"/>
                <a:gd name="T12" fmla="*/ 6 w 29"/>
                <a:gd name="T13" fmla="*/ 20 h 21"/>
                <a:gd name="T14" fmla="*/ 8 w 29"/>
                <a:gd name="T15" fmla="*/ 20 h 21"/>
                <a:gd name="T16" fmla="*/ 10 w 29"/>
                <a:gd name="T17" fmla="*/ 20 h 21"/>
                <a:gd name="T18" fmla="*/ 12 w 29"/>
                <a:gd name="T19" fmla="*/ 21 h 21"/>
                <a:gd name="T20" fmla="*/ 14 w 29"/>
                <a:gd name="T21" fmla="*/ 21 h 21"/>
                <a:gd name="T22" fmla="*/ 18 w 29"/>
                <a:gd name="T23" fmla="*/ 21 h 21"/>
                <a:gd name="T24" fmla="*/ 19 w 29"/>
                <a:gd name="T25" fmla="*/ 20 h 21"/>
                <a:gd name="T26" fmla="*/ 21 w 29"/>
                <a:gd name="T27" fmla="*/ 20 h 21"/>
                <a:gd name="T28" fmla="*/ 23 w 29"/>
                <a:gd name="T29" fmla="*/ 18 h 21"/>
                <a:gd name="T30" fmla="*/ 25 w 29"/>
                <a:gd name="T31" fmla="*/ 16 h 21"/>
                <a:gd name="T32" fmla="*/ 27 w 29"/>
                <a:gd name="T33" fmla="*/ 14 h 21"/>
                <a:gd name="T34" fmla="*/ 27 w 29"/>
                <a:gd name="T35" fmla="*/ 12 h 21"/>
                <a:gd name="T36" fmla="*/ 29 w 29"/>
                <a:gd name="T37" fmla="*/ 10 h 21"/>
                <a:gd name="T38" fmla="*/ 27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3 w 29"/>
                <a:gd name="T45" fmla="*/ 4 h 21"/>
                <a:gd name="T46" fmla="*/ 23 w 29"/>
                <a:gd name="T47" fmla="*/ 2 h 21"/>
                <a:gd name="T48" fmla="*/ 21 w 29"/>
                <a:gd name="T49" fmla="*/ 2 h 21"/>
                <a:gd name="T50" fmla="*/ 21 w 29"/>
                <a:gd name="T51" fmla="*/ 0 h 21"/>
                <a:gd name="T52" fmla="*/ 19 w 29"/>
                <a:gd name="T53" fmla="*/ 0 h 21"/>
                <a:gd name="T54" fmla="*/ 18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0 h 21"/>
                <a:gd name="T64" fmla="*/ 6 w 29"/>
                <a:gd name="T65" fmla="*/ 2 h 21"/>
                <a:gd name="T66" fmla="*/ 4 w 29"/>
                <a:gd name="T67" fmla="*/ 2 h 21"/>
                <a:gd name="T68" fmla="*/ 2 w 29"/>
                <a:gd name="T69" fmla="*/ 4 h 21"/>
                <a:gd name="T70" fmla="*/ 0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2" name="Freeform 490"/>
            <p:cNvSpPr>
              <a:spLocks/>
            </p:cNvSpPr>
            <p:nvPr/>
          </p:nvSpPr>
          <p:spPr bwMode="auto">
            <a:xfrm>
              <a:off x="3536" y="2067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0 w 4"/>
                <a:gd name="T13" fmla="*/ 11 h 33"/>
                <a:gd name="T14" fmla="*/ 0 w 4"/>
                <a:gd name="T15" fmla="*/ 13 h 33"/>
                <a:gd name="T16" fmla="*/ 2 w 4"/>
                <a:gd name="T17" fmla="*/ 17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2 w 4"/>
                <a:gd name="T25" fmla="*/ 25 h 33"/>
                <a:gd name="T26" fmla="*/ 2 w 4"/>
                <a:gd name="T27" fmla="*/ 27 h 33"/>
                <a:gd name="T28" fmla="*/ 2 w 4"/>
                <a:gd name="T29" fmla="*/ 29 h 33"/>
                <a:gd name="T30" fmla="*/ 2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3" name="Freeform 491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2 h 21"/>
                <a:gd name="T6" fmla="*/ 0 w 25"/>
                <a:gd name="T7" fmla="*/ 14 h 21"/>
                <a:gd name="T8" fmla="*/ 0 w 25"/>
                <a:gd name="T9" fmla="*/ 14 h 21"/>
                <a:gd name="T10" fmla="*/ 2 w 25"/>
                <a:gd name="T11" fmla="*/ 16 h 21"/>
                <a:gd name="T12" fmla="*/ 2 w 25"/>
                <a:gd name="T13" fmla="*/ 16 h 21"/>
                <a:gd name="T14" fmla="*/ 4 w 25"/>
                <a:gd name="T15" fmla="*/ 16 h 21"/>
                <a:gd name="T16" fmla="*/ 4 w 25"/>
                <a:gd name="T17" fmla="*/ 18 h 21"/>
                <a:gd name="T18" fmla="*/ 4 w 25"/>
                <a:gd name="T19" fmla="*/ 18 h 21"/>
                <a:gd name="T20" fmla="*/ 6 w 25"/>
                <a:gd name="T21" fmla="*/ 18 h 21"/>
                <a:gd name="T22" fmla="*/ 8 w 25"/>
                <a:gd name="T23" fmla="*/ 19 h 21"/>
                <a:gd name="T24" fmla="*/ 8 w 25"/>
                <a:gd name="T25" fmla="*/ 19 h 21"/>
                <a:gd name="T26" fmla="*/ 10 w 25"/>
                <a:gd name="T27" fmla="*/ 19 h 21"/>
                <a:gd name="T28" fmla="*/ 12 w 25"/>
                <a:gd name="T29" fmla="*/ 19 h 21"/>
                <a:gd name="T30" fmla="*/ 12 w 25"/>
                <a:gd name="T31" fmla="*/ 19 h 21"/>
                <a:gd name="T32" fmla="*/ 14 w 25"/>
                <a:gd name="T33" fmla="*/ 21 h 21"/>
                <a:gd name="T34" fmla="*/ 16 w 25"/>
                <a:gd name="T35" fmla="*/ 19 h 21"/>
                <a:gd name="T36" fmla="*/ 18 w 25"/>
                <a:gd name="T37" fmla="*/ 19 h 21"/>
                <a:gd name="T38" fmla="*/ 19 w 25"/>
                <a:gd name="T39" fmla="*/ 19 h 21"/>
                <a:gd name="T40" fmla="*/ 21 w 25"/>
                <a:gd name="T41" fmla="*/ 19 h 21"/>
                <a:gd name="T42" fmla="*/ 21 w 25"/>
                <a:gd name="T43" fmla="*/ 18 h 21"/>
                <a:gd name="T44" fmla="*/ 23 w 25"/>
                <a:gd name="T45" fmla="*/ 18 h 21"/>
                <a:gd name="T46" fmla="*/ 23 w 25"/>
                <a:gd name="T47" fmla="*/ 18 h 21"/>
                <a:gd name="T48" fmla="*/ 25 w 25"/>
                <a:gd name="T49" fmla="*/ 16 h 21"/>
                <a:gd name="T50" fmla="*/ 25 w 25"/>
                <a:gd name="T51" fmla="*/ 16 h 21"/>
                <a:gd name="T52" fmla="*/ 25 w 25"/>
                <a:gd name="T53" fmla="*/ 14 h 21"/>
                <a:gd name="T54" fmla="*/ 25 w 25"/>
                <a:gd name="T55" fmla="*/ 14 h 21"/>
                <a:gd name="T56" fmla="*/ 25 w 25"/>
                <a:gd name="T57" fmla="*/ 12 h 21"/>
                <a:gd name="T58" fmla="*/ 25 w 25"/>
                <a:gd name="T59" fmla="*/ 12 h 21"/>
                <a:gd name="T60" fmla="*/ 25 w 25"/>
                <a:gd name="T61" fmla="*/ 10 h 21"/>
                <a:gd name="T62" fmla="*/ 25 w 25"/>
                <a:gd name="T63" fmla="*/ 10 h 21"/>
                <a:gd name="T64" fmla="*/ 25 w 25"/>
                <a:gd name="T65" fmla="*/ 8 h 21"/>
                <a:gd name="T66" fmla="*/ 25 w 25"/>
                <a:gd name="T67" fmla="*/ 8 h 21"/>
                <a:gd name="T68" fmla="*/ 23 w 25"/>
                <a:gd name="T69" fmla="*/ 6 h 21"/>
                <a:gd name="T70" fmla="*/ 23 w 25"/>
                <a:gd name="T71" fmla="*/ 4 h 21"/>
                <a:gd name="T72" fmla="*/ 21 w 25"/>
                <a:gd name="T73" fmla="*/ 4 h 21"/>
                <a:gd name="T74" fmla="*/ 19 w 25"/>
                <a:gd name="T75" fmla="*/ 2 h 21"/>
                <a:gd name="T76" fmla="*/ 18 w 25"/>
                <a:gd name="T77" fmla="*/ 2 h 21"/>
                <a:gd name="T78" fmla="*/ 16 w 25"/>
                <a:gd name="T79" fmla="*/ 2 h 21"/>
                <a:gd name="T80" fmla="*/ 14 w 25"/>
                <a:gd name="T81" fmla="*/ 0 h 21"/>
                <a:gd name="T82" fmla="*/ 12 w 25"/>
                <a:gd name="T83" fmla="*/ 2 h 21"/>
                <a:gd name="T84" fmla="*/ 8 w 25"/>
                <a:gd name="T85" fmla="*/ 2 h 21"/>
                <a:gd name="T86" fmla="*/ 6 w 25"/>
                <a:gd name="T87" fmla="*/ 2 h 21"/>
                <a:gd name="T88" fmla="*/ 4 w 25"/>
                <a:gd name="T89" fmla="*/ 4 h 21"/>
                <a:gd name="T90" fmla="*/ 2 w 25"/>
                <a:gd name="T91" fmla="*/ 6 h 21"/>
                <a:gd name="T92" fmla="*/ 0 w 25"/>
                <a:gd name="T93" fmla="*/ 6 h 21"/>
                <a:gd name="T94" fmla="*/ 0 w 25"/>
                <a:gd name="T95" fmla="*/ 8 h 21"/>
                <a:gd name="T96" fmla="*/ 0 w 25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4" name="Freeform 492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4 h 21"/>
                <a:gd name="T6" fmla="*/ 2 w 25"/>
                <a:gd name="T7" fmla="*/ 16 h 21"/>
                <a:gd name="T8" fmla="*/ 4 w 25"/>
                <a:gd name="T9" fmla="*/ 16 h 21"/>
                <a:gd name="T10" fmla="*/ 4 w 25"/>
                <a:gd name="T11" fmla="*/ 18 h 21"/>
                <a:gd name="T12" fmla="*/ 6 w 25"/>
                <a:gd name="T13" fmla="*/ 18 h 21"/>
                <a:gd name="T14" fmla="*/ 8 w 25"/>
                <a:gd name="T15" fmla="*/ 19 h 21"/>
                <a:gd name="T16" fmla="*/ 10 w 25"/>
                <a:gd name="T17" fmla="*/ 19 h 21"/>
                <a:gd name="T18" fmla="*/ 12 w 25"/>
                <a:gd name="T19" fmla="*/ 19 h 21"/>
                <a:gd name="T20" fmla="*/ 14 w 25"/>
                <a:gd name="T21" fmla="*/ 21 h 21"/>
                <a:gd name="T22" fmla="*/ 16 w 25"/>
                <a:gd name="T23" fmla="*/ 19 h 21"/>
                <a:gd name="T24" fmla="*/ 18 w 25"/>
                <a:gd name="T25" fmla="*/ 19 h 21"/>
                <a:gd name="T26" fmla="*/ 19 w 25"/>
                <a:gd name="T27" fmla="*/ 19 h 21"/>
                <a:gd name="T28" fmla="*/ 21 w 25"/>
                <a:gd name="T29" fmla="*/ 19 h 21"/>
                <a:gd name="T30" fmla="*/ 21 w 25"/>
                <a:gd name="T31" fmla="*/ 18 h 21"/>
                <a:gd name="T32" fmla="*/ 23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5 w 25"/>
                <a:gd name="T43" fmla="*/ 8 h 21"/>
                <a:gd name="T44" fmla="*/ 23 w 25"/>
                <a:gd name="T45" fmla="*/ 6 h 21"/>
                <a:gd name="T46" fmla="*/ 23 w 25"/>
                <a:gd name="T47" fmla="*/ 4 h 21"/>
                <a:gd name="T48" fmla="*/ 21 w 25"/>
                <a:gd name="T49" fmla="*/ 4 h 21"/>
                <a:gd name="T50" fmla="*/ 19 w 25"/>
                <a:gd name="T51" fmla="*/ 2 h 21"/>
                <a:gd name="T52" fmla="*/ 18 w 25"/>
                <a:gd name="T53" fmla="*/ 2 h 21"/>
                <a:gd name="T54" fmla="*/ 16 w 25"/>
                <a:gd name="T55" fmla="*/ 2 h 21"/>
                <a:gd name="T56" fmla="*/ 14 w 25"/>
                <a:gd name="T57" fmla="*/ 0 h 21"/>
                <a:gd name="T58" fmla="*/ 12 w 25"/>
                <a:gd name="T59" fmla="*/ 2 h 21"/>
                <a:gd name="T60" fmla="*/ 8 w 25"/>
                <a:gd name="T61" fmla="*/ 2 h 21"/>
                <a:gd name="T62" fmla="*/ 6 w 25"/>
                <a:gd name="T63" fmla="*/ 2 h 21"/>
                <a:gd name="T64" fmla="*/ 4 w 25"/>
                <a:gd name="T65" fmla="*/ 4 h 21"/>
                <a:gd name="T66" fmla="*/ 2 w 25"/>
                <a:gd name="T67" fmla="*/ 6 h 21"/>
                <a:gd name="T68" fmla="*/ 0 w 25"/>
                <a:gd name="T69" fmla="*/ 6 h 21"/>
                <a:gd name="T70" fmla="*/ 0 w 25"/>
                <a:gd name="T71" fmla="*/ 8 h 21"/>
                <a:gd name="T72" fmla="*/ 0 w 25"/>
                <a:gd name="T73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5" name="Freeform 493"/>
            <p:cNvSpPr>
              <a:spLocks/>
            </p:cNvSpPr>
            <p:nvPr/>
          </p:nvSpPr>
          <p:spPr bwMode="auto">
            <a:xfrm>
              <a:off x="3150" y="2117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8 w 10"/>
                <a:gd name="T3" fmla="*/ 2 h 32"/>
                <a:gd name="T4" fmla="*/ 8 w 10"/>
                <a:gd name="T5" fmla="*/ 4 h 32"/>
                <a:gd name="T6" fmla="*/ 8 w 10"/>
                <a:gd name="T7" fmla="*/ 6 h 32"/>
                <a:gd name="T8" fmla="*/ 6 w 10"/>
                <a:gd name="T9" fmla="*/ 8 h 32"/>
                <a:gd name="T10" fmla="*/ 6 w 10"/>
                <a:gd name="T11" fmla="*/ 9 h 32"/>
                <a:gd name="T12" fmla="*/ 6 w 10"/>
                <a:gd name="T13" fmla="*/ 11 h 32"/>
                <a:gd name="T14" fmla="*/ 6 w 10"/>
                <a:gd name="T15" fmla="*/ 15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5 h 32"/>
                <a:gd name="T26" fmla="*/ 2 w 10"/>
                <a:gd name="T27" fmla="*/ 27 h 32"/>
                <a:gd name="T28" fmla="*/ 2 w 10"/>
                <a:gd name="T29" fmla="*/ 29 h 32"/>
                <a:gd name="T30" fmla="*/ 0 w 10"/>
                <a:gd name="T31" fmla="*/ 31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6" name="Freeform 494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6 h 21"/>
                <a:gd name="T4" fmla="*/ 0 w 26"/>
                <a:gd name="T5" fmla="*/ 8 h 21"/>
                <a:gd name="T6" fmla="*/ 0 w 26"/>
                <a:gd name="T7" fmla="*/ 8 h 21"/>
                <a:gd name="T8" fmla="*/ 0 w 26"/>
                <a:gd name="T9" fmla="*/ 9 h 21"/>
                <a:gd name="T10" fmla="*/ 0 w 26"/>
                <a:gd name="T11" fmla="*/ 9 h 21"/>
                <a:gd name="T12" fmla="*/ 2 w 26"/>
                <a:gd name="T13" fmla="*/ 11 h 21"/>
                <a:gd name="T14" fmla="*/ 2 w 26"/>
                <a:gd name="T15" fmla="*/ 13 h 21"/>
                <a:gd name="T16" fmla="*/ 2 w 26"/>
                <a:gd name="T17" fmla="*/ 13 h 21"/>
                <a:gd name="T18" fmla="*/ 3 w 26"/>
                <a:gd name="T19" fmla="*/ 15 h 21"/>
                <a:gd name="T20" fmla="*/ 3 w 26"/>
                <a:gd name="T21" fmla="*/ 15 h 21"/>
                <a:gd name="T22" fmla="*/ 3 w 26"/>
                <a:gd name="T23" fmla="*/ 17 h 21"/>
                <a:gd name="T24" fmla="*/ 5 w 26"/>
                <a:gd name="T25" fmla="*/ 17 h 21"/>
                <a:gd name="T26" fmla="*/ 5 w 26"/>
                <a:gd name="T27" fmla="*/ 17 h 21"/>
                <a:gd name="T28" fmla="*/ 7 w 26"/>
                <a:gd name="T29" fmla="*/ 19 h 21"/>
                <a:gd name="T30" fmla="*/ 9 w 26"/>
                <a:gd name="T31" fmla="*/ 19 h 21"/>
                <a:gd name="T32" fmla="*/ 11 w 26"/>
                <a:gd name="T33" fmla="*/ 19 h 21"/>
                <a:gd name="T34" fmla="*/ 13 w 26"/>
                <a:gd name="T35" fmla="*/ 21 h 21"/>
                <a:gd name="T36" fmla="*/ 15 w 26"/>
                <a:gd name="T37" fmla="*/ 21 h 21"/>
                <a:gd name="T38" fmla="*/ 19 w 26"/>
                <a:gd name="T39" fmla="*/ 21 h 21"/>
                <a:gd name="T40" fmla="*/ 21 w 26"/>
                <a:gd name="T41" fmla="*/ 21 h 21"/>
                <a:gd name="T42" fmla="*/ 23 w 26"/>
                <a:gd name="T43" fmla="*/ 19 h 21"/>
                <a:gd name="T44" fmla="*/ 25 w 26"/>
                <a:gd name="T45" fmla="*/ 19 h 21"/>
                <a:gd name="T46" fmla="*/ 26 w 26"/>
                <a:gd name="T47" fmla="*/ 17 h 21"/>
                <a:gd name="T48" fmla="*/ 26 w 26"/>
                <a:gd name="T49" fmla="*/ 15 h 21"/>
                <a:gd name="T50" fmla="*/ 26 w 26"/>
                <a:gd name="T51" fmla="*/ 13 h 21"/>
                <a:gd name="T52" fmla="*/ 26 w 26"/>
                <a:gd name="T53" fmla="*/ 13 h 21"/>
                <a:gd name="T54" fmla="*/ 26 w 26"/>
                <a:gd name="T55" fmla="*/ 11 h 21"/>
                <a:gd name="T56" fmla="*/ 26 w 26"/>
                <a:gd name="T57" fmla="*/ 11 h 21"/>
                <a:gd name="T58" fmla="*/ 26 w 26"/>
                <a:gd name="T59" fmla="*/ 9 h 21"/>
                <a:gd name="T60" fmla="*/ 26 w 26"/>
                <a:gd name="T61" fmla="*/ 9 h 21"/>
                <a:gd name="T62" fmla="*/ 26 w 26"/>
                <a:gd name="T63" fmla="*/ 8 h 21"/>
                <a:gd name="T64" fmla="*/ 25 w 26"/>
                <a:gd name="T65" fmla="*/ 8 h 21"/>
                <a:gd name="T66" fmla="*/ 25 w 26"/>
                <a:gd name="T67" fmla="*/ 6 h 21"/>
                <a:gd name="T68" fmla="*/ 23 w 26"/>
                <a:gd name="T69" fmla="*/ 6 h 21"/>
                <a:gd name="T70" fmla="*/ 23 w 26"/>
                <a:gd name="T71" fmla="*/ 4 h 21"/>
                <a:gd name="T72" fmla="*/ 23 w 26"/>
                <a:gd name="T73" fmla="*/ 4 h 21"/>
                <a:gd name="T74" fmla="*/ 21 w 26"/>
                <a:gd name="T75" fmla="*/ 2 h 21"/>
                <a:gd name="T76" fmla="*/ 19 w 26"/>
                <a:gd name="T77" fmla="*/ 2 h 21"/>
                <a:gd name="T78" fmla="*/ 19 w 26"/>
                <a:gd name="T79" fmla="*/ 2 h 21"/>
                <a:gd name="T80" fmla="*/ 17 w 26"/>
                <a:gd name="T81" fmla="*/ 0 h 21"/>
                <a:gd name="T82" fmla="*/ 15 w 26"/>
                <a:gd name="T83" fmla="*/ 0 h 21"/>
                <a:gd name="T84" fmla="*/ 11 w 26"/>
                <a:gd name="T85" fmla="*/ 0 h 21"/>
                <a:gd name="T86" fmla="*/ 9 w 26"/>
                <a:gd name="T87" fmla="*/ 0 h 21"/>
                <a:gd name="T88" fmla="*/ 7 w 26"/>
                <a:gd name="T89" fmla="*/ 0 h 21"/>
                <a:gd name="T90" fmla="*/ 5 w 26"/>
                <a:gd name="T91" fmla="*/ 0 h 21"/>
                <a:gd name="T92" fmla="*/ 3 w 26"/>
                <a:gd name="T93" fmla="*/ 2 h 21"/>
                <a:gd name="T94" fmla="*/ 2 w 26"/>
                <a:gd name="T95" fmla="*/ 4 h 21"/>
                <a:gd name="T96" fmla="*/ 0 w 26"/>
                <a:gd name="T97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7" name="Freeform 495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8 h 21"/>
                <a:gd name="T4" fmla="*/ 0 w 26"/>
                <a:gd name="T5" fmla="*/ 9 h 21"/>
                <a:gd name="T6" fmla="*/ 2 w 26"/>
                <a:gd name="T7" fmla="*/ 11 h 21"/>
                <a:gd name="T8" fmla="*/ 2 w 26"/>
                <a:gd name="T9" fmla="*/ 13 h 21"/>
                <a:gd name="T10" fmla="*/ 3 w 26"/>
                <a:gd name="T11" fmla="*/ 15 h 21"/>
                <a:gd name="T12" fmla="*/ 3 w 26"/>
                <a:gd name="T13" fmla="*/ 17 h 21"/>
                <a:gd name="T14" fmla="*/ 5 w 26"/>
                <a:gd name="T15" fmla="*/ 17 h 21"/>
                <a:gd name="T16" fmla="*/ 7 w 26"/>
                <a:gd name="T17" fmla="*/ 19 h 21"/>
                <a:gd name="T18" fmla="*/ 9 w 26"/>
                <a:gd name="T19" fmla="*/ 19 h 21"/>
                <a:gd name="T20" fmla="*/ 11 w 26"/>
                <a:gd name="T21" fmla="*/ 19 h 21"/>
                <a:gd name="T22" fmla="*/ 13 w 26"/>
                <a:gd name="T23" fmla="*/ 21 h 21"/>
                <a:gd name="T24" fmla="*/ 15 w 26"/>
                <a:gd name="T25" fmla="*/ 21 h 21"/>
                <a:gd name="T26" fmla="*/ 19 w 26"/>
                <a:gd name="T27" fmla="*/ 21 h 21"/>
                <a:gd name="T28" fmla="*/ 21 w 26"/>
                <a:gd name="T29" fmla="*/ 21 h 21"/>
                <a:gd name="T30" fmla="*/ 23 w 26"/>
                <a:gd name="T31" fmla="*/ 19 h 21"/>
                <a:gd name="T32" fmla="*/ 25 w 26"/>
                <a:gd name="T33" fmla="*/ 19 h 21"/>
                <a:gd name="T34" fmla="*/ 26 w 26"/>
                <a:gd name="T35" fmla="*/ 17 h 21"/>
                <a:gd name="T36" fmla="*/ 26 w 26"/>
                <a:gd name="T37" fmla="*/ 15 h 21"/>
                <a:gd name="T38" fmla="*/ 26 w 26"/>
                <a:gd name="T39" fmla="*/ 13 h 21"/>
                <a:gd name="T40" fmla="*/ 26 w 26"/>
                <a:gd name="T41" fmla="*/ 11 h 21"/>
                <a:gd name="T42" fmla="*/ 26 w 26"/>
                <a:gd name="T43" fmla="*/ 9 h 21"/>
                <a:gd name="T44" fmla="*/ 26 w 26"/>
                <a:gd name="T45" fmla="*/ 8 h 21"/>
                <a:gd name="T46" fmla="*/ 25 w 26"/>
                <a:gd name="T47" fmla="*/ 8 h 21"/>
                <a:gd name="T48" fmla="*/ 25 w 26"/>
                <a:gd name="T49" fmla="*/ 6 h 21"/>
                <a:gd name="T50" fmla="*/ 23 w 26"/>
                <a:gd name="T51" fmla="*/ 6 h 21"/>
                <a:gd name="T52" fmla="*/ 23 w 26"/>
                <a:gd name="T53" fmla="*/ 4 h 21"/>
                <a:gd name="T54" fmla="*/ 21 w 26"/>
                <a:gd name="T55" fmla="*/ 2 h 21"/>
                <a:gd name="T56" fmla="*/ 19 w 26"/>
                <a:gd name="T57" fmla="*/ 2 h 21"/>
                <a:gd name="T58" fmla="*/ 17 w 26"/>
                <a:gd name="T59" fmla="*/ 0 h 21"/>
                <a:gd name="T60" fmla="*/ 15 w 26"/>
                <a:gd name="T61" fmla="*/ 0 h 21"/>
                <a:gd name="T62" fmla="*/ 11 w 26"/>
                <a:gd name="T63" fmla="*/ 0 h 21"/>
                <a:gd name="T64" fmla="*/ 9 w 26"/>
                <a:gd name="T65" fmla="*/ 0 h 21"/>
                <a:gd name="T66" fmla="*/ 7 w 26"/>
                <a:gd name="T67" fmla="*/ 0 h 21"/>
                <a:gd name="T68" fmla="*/ 5 w 26"/>
                <a:gd name="T69" fmla="*/ 0 h 21"/>
                <a:gd name="T70" fmla="*/ 3 w 26"/>
                <a:gd name="T71" fmla="*/ 2 h 21"/>
                <a:gd name="T72" fmla="*/ 2 w 26"/>
                <a:gd name="T73" fmla="*/ 4 h 21"/>
                <a:gd name="T74" fmla="*/ 0 w 26"/>
                <a:gd name="T7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8" name="Freeform 496"/>
            <p:cNvSpPr>
              <a:spLocks/>
            </p:cNvSpPr>
            <p:nvPr/>
          </p:nvSpPr>
          <p:spPr bwMode="auto">
            <a:xfrm>
              <a:off x="3158" y="2105"/>
              <a:ext cx="7" cy="33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2 h 33"/>
                <a:gd name="T4" fmla="*/ 7 w 7"/>
                <a:gd name="T5" fmla="*/ 4 h 33"/>
                <a:gd name="T6" fmla="*/ 5 w 7"/>
                <a:gd name="T7" fmla="*/ 6 h 33"/>
                <a:gd name="T8" fmla="*/ 5 w 7"/>
                <a:gd name="T9" fmla="*/ 8 h 33"/>
                <a:gd name="T10" fmla="*/ 5 w 7"/>
                <a:gd name="T11" fmla="*/ 10 h 33"/>
                <a:gd name="T12" fmla="*/ 5 w 7"/>
                <a:gd name="T13" fmla="*/ 12 h 33"/>
                <a:gd name="T14" fmla="*/ 4 w 7"/>
                <a:gd name="T15" fmla="*/ 14 h 33"/>
                <a:gd name="T16" fmla="*/ 4 w 7"/>
                <a:gd name="T17" fmla="*/ 16 h 33"/>
                <a:gd name="T18" fmla="*/ 4 w 7"/>
                <a:gd name="T19" fmla="*/ 18 h 33"/>
                <a:gd name="T20" fmla="*/ 4 w 7"/>
                <a:gd name="T21" fmla="*/ 20 h 33"/>
                <a:gd name="T22" fmla="*/ 2 w 7"/>
                <a:gd name="T23" fmla="*/ 21 h 33"/>
                <a:gd name="T24" fmla="*/ 2 w 7"/>
                <a:gd name="T25" fmla="*/ 25 h 33"/>
                <a:gd name="T26" fmla="*/ 2 w 7"/>
                <a:gd name="T27" fmla="*/ 27 h 33"/>
                <a:gd name="T28" fmla="*/ 2 w 7"/>
                <a:gd name="T29" fmla="*/ 29 h 33"/>
                <a:gd name="T30" fmla="*/ 0 w 7"/>
                <a:gd name="T31" fmla="*/ 31 h 33"/>
                <a:gd name="T32" fmla="*/ 0 w 7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lnTo>
                    <a:pt x="7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9" name="Freeform 497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7 h 21"/>
                <a:gd name="T8" fmla="*/ 0 w 27"/>
                <a:gd name="T9" fmla="*/ 9 h 21"/>
                <a:gd name="T10" fmla="*/ 2 w 27"/>
                <a:gd name="T11" fmla="*/ 9 h 21"/>
                <a:gd name="T12" fmla="*/ 2 w 27"/>
                <a:gd name="T13" fmla="*/ 11 h 21"/>
                <a:gd name="T14" fmla="*/ 2 w 27"/>
                <a:gd name="T15" fmla="*/ 11 h 21"/>
                <a:gd name="T16" fmla="*/ 2 w 27"/>
                <a:gd name="T17" fmla="*/ 13 h 21"/>
                <a:gd name="T18" fmla="*/ 4 w 27"/>
                <a:gd name="T19" fmla="*/ 13 h 21"/>
                <a:gd name="T20" fmla="*/ 4 w 27"/>
                <a:gd name="T21" fmla="*/ 15 h 21"/>
                <a:gd name="T22" fmla="*/ 6 w 27"/>
                <a:gd name="T23" fmla="*/ 15 h 21"/>
                <a:gd name="T24" fmla="*/ 6 w 27"/>
                <a:gd name="T25" fmla="*/ 17 h 21"/>
                <a:gd name="T26" fmla="*/ 8 w 27"/>
                <a:gd name="T27" fmla="*/ 17 h 21"/>
                <a:gd name="T28" fmla="*/ 8 w 27"/>
                <a:gd name="T29" fmla="*/ 17 h 21"/>
                <a:gd name="T30" fmla="*/ 10 w 27"/>
                <a:gd name="T31" fmla="*/ 19 h 21"/>
                <a:gd name="T32" fmla="*/ 11 w 27"/>
                <a:gd name="T33" fmla="*/ 19 h 21"/>
                <a:gd name="T34" fmla="*/ 11 w 27"/>
                <a:gd name="T35" fmla="*/ 19 h 21"/>
                <a:gd name="T36" fmla="*/ 13 w 27"/>
                <a:gd name="T37" fmla="*/ 19 h 21"/>
                <a:gd name="T38" fmla="*/ 15 w 27"/>
                <a:gd name="T39" fmla="*/ 19 h 21"/>
                <a:gd name="T40" fmla="*/ 17 w 27"/>
                <a:gd name="T41" fmla="*/ 21 h 21"/>
                <a:gd name="T42" fmla="*/ 17 w 27"/>
                <a:gd name="T43" fmla="*/ 19 h 21"/>
                <a:gd name="T44" fmla="*/ 19 w 27"/>
                <a:gd name="T45" fmla="*/ 19 h 21"/>
                <a:gd name="T46" fmla="*/ 21 w 27"/>
                <a:gd name="T47" fmla="*/ 19 h 21"/>
                <a:gd name="T48" fmla="*/ 21 w 27"/>
                <a:gd name="T49" fmla="*/ 19 h 21"/>
                <a:gd name="T50" fmla="*/ 23 w 27"/>
                <a:gd name="T51" fmla="*/ 19 h 21"/>
                <a:gd name="T52" fmla="*/ 23 w 27"/>
                <a:gd name="T53" fmla="*/ 17 h 21"/>
                <a:gd name="T54" fmla="*/ 25 w 27"/>
                <a:gd name="T55" fmla="*/ 17 h 21"/>
                <a:gd name="T56" fmla="*/ 25 w 27"/>
                <a:gd name="T57" fmla="*/ 17 h 21"/>
                <a:gd name="T58" fmla="*/ 25 w 27"/>
                <a:gd name="T59" fmla="*/ 15 h 21"/>
                <a:gd name="T60" fmla="*/ 25 w 27"/>
                <a:gd name="T61" fmla="*/ 15 h 21"/>
                <a:gd name="T62" fmla="*/ 27 w 27"/>
                <a:gd name="T63" fmla="*/ 13 h 21"/>
                <a:gd name="T64" fmla="*/ 27 w 27"/>
                <a:gd name="T65" fmla="*/ 13 h 21"/>
                <a:gd name="T66" fmla="*/ 27 w 27"/>
                <a:gd name="T67" fmla="*/ 11 h 21"/>
                <a:gd name="T68" fmla="*/ 27 w 27"/>
                <a:gd name="T69" fmla="*/ 9 h 21"/>
                <a:gd name="T70" fmla="*/ 25 w 27"/>
                <a:gd name="T71" fmla="*/ 7 h 21"/>
                <a:gd name="T72" fmla="*/ 25 w 27"/>
                <a:gd name="T73" fmla="*/ 5 h 21"/>
                <a:gd name="T74" fmla="*/ 23 w 27"/>
                <a:gd name="T75" fmla="*/ 3 h 21"/>
                <a:gd name="T76" fmla="*/ 21 w 27"/>
                <a:gd name="T77" fmla="*/ 3 h 21"/>
                <a:gd name="T78" fmla="*/ 19 w 27"/>
                <a:gd name="T79" fmla="*/ 2 h 21"/>
                <a:gd name="T80" fmla="*/ 17 w 27"/>
                <a:gd name="T81" fmla="*/ 0 h 21"/>
                <a:gd name="T82" fmla="*/ 15 w 27"/>
                <a:gd name="T83" fmla="*/ 0 h 21"/>
                <a:gd name="T84" fmla="*/ 11 w 27"/>
                <a:gd name="T85" fmla="*/ 0 h 21"/>
                <a:gd name="T86" fmla="*/ 10 w 27"/>
                <a:gd name="T87" fmla="*/ 0 h 21"/>
                <a:gd name="T88" fmla="*/ 8 w 27"/>
                <a:gd name="T89" fmla="*/ 0 h 21"/>
                <a:gd name="T90" fmla="*/ 6 w 27"/>
                <a:gd name="T91" fmla="*/ 0 h 21"/>
                <a:gd name="T92" fmla="*/ 4 w 27"/>
                <a:gd name="T93" fmla="*/ 2 h 21"/>
                <a:gd name="T94" fmla="*/ 2 w 27"/>
                <a:gd name="T95" fmla="*/ 3 h 21"/>
                <a:gd name="T96" fmla="*/ 2 w 27"/>
                <a:gd name="T9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0" name="Freeform 498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9 h 21"/>
                <a:gd name="T8" fmla="*/ 2 w 27"/>
                <a:gd name="T9" fmla="*/ 9 h 21"/>
                <a:gd name="T10" fmla="*/ 2 w 27"/>
                <a:gd name="T11" fmla="*/ 11 h 21"/>
                <a:gd name="T12" fmla="*/ 2 w 27"/>
                <a:gd name="T13" fmla="*/ 13 h 21"/>
                <a:gd name="T14" fmla="*/ 4 w 27"/>
                <a:gd name="T15" fmla="*/ 13 h 21"/>
                <a:gd name="T16" fmla="*/ 4 w 27"/>
                <a:gd name="T17" fmla="*/ 15 h 21"/>
                <a:gd name="T18" fmla="*/ 6 w 27"/>
                <a:gd name="T19" fmla="*/ 15 h 21"/>
                <a:gd name="T20" fmla="*/ 6 w 27"/>
                <a:gd name="T21" fmla="*/ 17 h 21"/>
                <a:gd name="T22" fmla="*/ 8 w 27"/>
                <a:gd name="T23" fmla="*/ 17 h 21"/>
                <a:gd name="T24" fmla="*/ 10 w 27"/>
                <a:gd name="T25" fmla="*/ 19 h 21"/>
                <a:gd name="T26" fmla="*/ 11 w 27"/>
                <a:gd name="T27" fmla="*/ 19 h 21"/>
                <a:gd name="T28" fmla="*/ 13 w 27"/>
                <a:gd name="T29" fmla="*/ 19 h 21"/>
                <a:gd name="T30" fmla="*/ 15 w 27"/>
                <a:gd name="T31" fmla="*/ 19 h 21"/>
                <a:gd name="T32" fmla="*/ 17 w 27"/>
                <a:gd name="T33" fmla="*/ 21 h 21"/>
                <a:gd name="T34" fmla="*/ 17 w 27"/>
                <a:gd name="T35" fmla="*/ 19 h 21"/>
                <a:gd name="T36" fmla="*/ 19 w 27"/>
                <a:gd name="T37" fmla="*/ 19 h 21"/>
                <a:gd name="T38" fmla="*/ 21 w 27"/>
                <a:gd name="T39" fmla="*/ 19 h 21"/>
                <a:gd name="T40" fmla="*/ 23 w 27"/>
                <a:gd name="T41" fmla="*/ 19 h 21"/>
                <a:gd name="T42" fmla="*/ 23 w 27"/>
                <a:gd name="T43" fmla="*/ 17 h 21"/>
                <a:gd name="T44" fmla="*/ 25 w 27"/>
                <a:gd name="T45" fmla="*/ 17 h 21"/>
                <a:gd name="T46" fmla="*/ 25 w 27"/>
                <a:gd name="T47" fmla="*/ 15 h 21"/>
                <a:gd name="T48" fmla="*/ 27 w 27"/>
                <a:gd name="T49" fmla="*/ 13 h 21"/>
                <a:gd name="T50" fmla="*/ 27 w 27"/>
                <a:gd name="T51" fmla="*/ 11 h 21"/>
                <a:gd name="T52" fmla="*/ 27 w 27"/>
                <a:gd name="T53" fmla="*/ 9 h 21"/>
                <a:gd name="T54" fmla="*/ 25 w 27"/>
                <a:gd name="T55" fmla="*/ 7 h 21"/>
                <a:gd name="T56" fmla="*/ 25 w 27"/>
                <a:gd name="T57" fmla="*/ 5 h 21"/>
                <a:gd name="T58" fmla="*/ 23 w 27"/>
                <a:gd name="T59" fmla="*/ 3 h 21"/>
                <a:gd name="T60" fmla="*/ 21 w 27"/>
                <a:gd name="T61" fmla="*/ 3 h 21"/>
                <a:gd name="T62" fmla="*/ 19 w 27"/>
                <a:gd name="T63" fmla="*/ 2 h 21"/>
                <a:gd name="T64" fmla="*/ 17 w 27"/>
                <a:gd name="T65" fmla="*/ 0 h 21"/>
                <a:gd name="T66" fmla="*/ 15 w 27"/>
                <a:gd name="T67" fmla="*/ 0 h 21"/>
                <a:gd name="T68" fmla="*/ 11 w 27"/>
                <a:gd name="T69" fmla="*/ 0 h 21"/>
                <a:gd name="T70" fmla="*/ 10 w 27"/>
                <a:gd name="T71" fmla="*/ 0 h 21"/>
                <a:gd name="T72" fmla="*/ 8 w 27"/>
                <a:gd name="T73" fmla="*/ 0 h 21"/>
                <a:gd name="T74" fmla="*/ 6 w 27"/>
                <a:gd name="T75" fmla="*/ 0 h 21"/>
                <a:gd name="T76" fmla="*/ 4 w 27"/>
                <a:gd name="T77" fmla="*/ 2 h 21"/>
                <a:gd name="T78" fmla="*/ 2 w 27"/>
                <a:gd name="T79" fmla="*/ 3 h 21"/>
                <a:gd name="T80" fmla="*/ 2 w 27"/>
                <a:gd name="T8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1" name="Freeform 499"/>
            <p:cNvSpPr>
              <a:spLocks/>
            </p:cNvSpPr>
            <p:nvPr/>
          </p:nvSpPr>
          <p:spPr bwMode="auto">
            <a:xfrm>
              <a:off x="3123" y="2111"/>
              <a:ext cx="12" cy="31"/>
            </a:xfrm>
            <a:custGeom>
              <a:avLst/>
              <a:gdLst>
                <a:gd name="T0" fmla="*/ 12 w 12"/>
                <a:gd name="T1" fmla="*/ 0 h 31"/>
                <a:gd name="T2" fmla="*/ 10 w 12"/>
                <a:gd name="T3" fmla="*/ 4 h 31"/>
                <a:gd name="T4" fmla="*/ 10 w 12"/>
                <a:gd name="T5" fmla="*/ 8 h 31"/>
                <a:gd name="T6" fmla="*/ 8 w 12"/>
                <a:gd name="T7" fmla="*/ 12 h 31"/>
                <a:gd name="T8" fmla="*/ 6 w 12"/>
                <a:gd name="T9" fmla="*/ 15 h 31"/>
                <a:gd name="T10" fmla="*/ 4 w 12"/>
                <a:gd name="T11" fmla="*/ 19 h 31"/>
                <a:gd name="T12" fmla="*/ 4 w 12"/>
                <a:gd name="T13" fmla="*/ 23 h 31"/>
                <a:gd name="T14" fmla="*/ 2 w 12"/>
                <a:gd name="T15" fmla="*/ 27 h 31"/>
                <a:gd name="T16" fmla="*/ 0 w 12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31">
                  <a:moveTo>
                    <a:pt x="12" y="0"/>
                  </a:moveTo>
                  <a:lnTo>
                    <a:pt x="10" y="4"/>
                  </a:lnTo>
                  <a:lnTo>
                    <a:pt x="10" y="8"/>
                  </a:lnTo>
                  <a:lnTo>
                    <a:pt x="8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2" name="Freeform 500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3" name="Freeform 501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4" name="Freeform 502"/>
            <p:cNvSpPr>
              <a:spLocks/>
            </p:cNvSpPr>
            <p:nvPr/>
          </p:nvSpPr>
          <p:spPr bwMode="auto">
            <a:xfrm>
              <a:off x="3133" y="2100"/>
              <a:ext cx="11" cy="30"/>
            </a:xfrm>
            <a:custGeom>
              <a:avLst/>
              <a:gdLst>
                <a:gd name="T0" fmla="*/ 11 w 11"/>
                <a:gd name="T1" fmla="*/ 0 h 30"/>
                <a:gd name="T2" fmla="*/ 9 w 11"/>
                <a:gd name="T3" fmla="*/ 3 h 30"/>
                <a:gd name="T4" fmla="*/ 7 w 11"/>
                <a:gd name="T5" fmla="*/ 7 h 30"/>
                <a:gd name="T6" fmla="*/ 6 w 11"/>
                <a:gd name="T7" fmla="*/ 11 h 30"/>
                <a:gd name="T8" fmla="*/ 6 w 11"/>
                <a:gd name="T9" fmla="*/ 15 h 30"/>
                <a:gd name="T10" fmla="*/ 4 w 11"/>
                <a:gd name="T11" fmla="*/ 19 h 30"/>
                <a:gd name="T12" fmla="*/ 2 w 11"/>
                <a:gd name="T13" fmla="*/ 23 h 30"/>
                <a:gd name="T14" fmla="*/ 0 w 11"/>
                <a:gd name="T15" fmla="*/ 26 h 30"/>
                <a:gd name="T16" fmla="*/ 0 w 11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0">
                  <a:moveTo>
                    <a:pt x="11" y="0"/>
                  </a:moveTo>
                  <a:lnTo>
                    <a:pt x="9" y="3"/>
                  </a:lnTo>
                  <a:lnTo>
                    <a:pt x="7" y="7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5" name="Freeform 503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6" name="Freeform 504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7" name="Freeform 505"/>
            <p:cNvSpPr>
              <a:spLocks/>
            </p:cNvSpPr>
            <p:nvPr/>
          </p:nvSpPr>
          <p:spPr bwMode="auto">
            <a:xfrm>
              <a:off x="3561" y="2073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2 w 4"/>
                <a:gd name="T3" fmla="*/ 2 h 34"/>
                <a:gd name="T4" fmla="*/ 2 w 4"/>
                <a:gd name="T5" fmla="*/ 4 h 34"/>
                <a:gd name="T6" fmla="*/ 2 w 4"/>
                <a:gd name="T7" fmla="*/ 5 h 34"/>
                <a:gd name="T8" fmla="*/ 2 w 4"/>
                <a:gd name="T9" fmla="*/ 7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4 w 4"/>
                <a:gd name="T21" fmla="*/ 21 h 34"/>
                <a:gd name="T22" fmla="*/ 4 w 4"/>
                <a:gd name="T23" fmla="*/ 23 h 34"/>
                <a:gd name="T24" fmla="*/ 4 w 4"/>
                <a:gd name="T25" fmla="*/ 27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8" name="Freeform 506"/>
            <p:cNvSpPr>
              <a:spLocks/>
            </p:cNvSpPr>
            <p:nvPr/>
          </p:nvSpPr>
          <p:spPr bwMode="auto">
            <a:xfrm>
              <a:off x="3559" y="2077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0 w 4"/>
                <a:gd name="T3" fmla="*/ 1 h 34"/>
                <a:gd name="T4" fmla="*/ 0 w 4"/>
                <a:gd name="T5" fmla="*/ 3 h 34"/>
                <a:gd name="T6" fmla="*/ 0 w 4"/>
                <a:gd name="T7" fmla="*/ 5 h 34"/>
                <a:gd name="T8" fmla="*/ 2 w 4"/>
                <a:gd name="T9" fmla="*/ 9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2 w 4"/>
                <a:gd name="T21" fmla="*/ 23 h 34"/>
                <a:gd name="T22" fmla="*/ 4 w 4"/>
                <a:gd name="T23" fmla="*/ 24 h 34"/>
                <a:gd name="T24" fmla="*/ 4 w 4"/>
                <a:gd name="T25" fmla="*/ 26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9" name="Freeform 507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0 h 19"/>
                <a:gd name="T4" fmla="*/ 0 w 25"/>
                <a:gd name="T5" fmla="*/ 12 h 19"/>
                <a:gd name="T6" fmla="*/ 0 w 25"/>
                <a:gd name="T7" fmla="*/ 12 h 19"/>
                <a:gd name="T8" fmla="*/ 0 w 25"/>
                <a:gd name="T9" fmla="*/ 14 h 19"/>
                <a:gd name="T10" fmla="*/ 2 w 25"/>
                <a:gd name="T11" fmla="*/ 14 h 19"/>
                <a:gd name="T12" fmla="*/ 2 w 25"/>
                <a:gd name="T13" fmla="*/ 16 h 19"/>
                <a:gd name="T14" fmla="*/ 2 w 25"/>
                <a:gd name="T15" fmla="*/ 16 h 19"/>
                <a:gd name="T16" fmla="*/ 4 w 25"/>
                <a:gd name="T17" fmla="*/ 18 h 19"/>
                <a:gd name="T18" fmla="*/ 4 w 25"/>
                <a:gd name="T19" fmla="*/ 18 h 19"/>
                <a:gd name="T20" fmla="*/ 6 w 25"/>
                <a:gd name="T21" fmla="*/ 18 h 19"/>
                <a:gd name="T22" fmla="*/ 6 w 25"/>
                <a:gd name="T23" fmla="*/ 18 h 19"/>
                <a:gd name="T24" fmla="*/ 8 w 25"/>
                <a:gd name="T25" fmla="*/ 19 h 19"/>
                <a:gd name="T26" fmla="*/ 10 w 25"/>
                <a:gd name="T27" fmla="*/ 19 h 19"/>
                <a:gd name="T28" fmla="*/ 10 w 25"/>
                <a:gd name="T29" fmla="*/ 19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9 h 19"/>
                <a:gd name="T40" fmla="*/ 19 w 25"/>
                <a:gd name="T41" fmla="*/ 19 h 19"/>
                <a:gd name="T42" fmla="*/ 21 w 25"/>
                <a:gd name="T43" fmla="*/ 18 h 19"/>
                <a:gd name="T44" fmla="*/ 23 w 25"/>
                <a:gd name="T45" fmla="*/ 18 h 19"/>
                <a:gd name="T46" fmla="*/ 23 w 25"/>
                <a:gd name="T47" fmla="*/ 16 h 19"/>
                <a:gd name="T48" fmla="*/ 25 w 25"/>
                <a:gd name="T49" fmla="*/ 16 h 19"/>
                <a:gd name="T50" fmla="*/ 25 w 25"/>
                <a:gd name="T51" fmla="*/ 14 h 19"/>
                <a:gd name="T52" fmla="*/ 25 w 25"/>
                <a:gd name="T53" fmla="*/ 14 h 19"/>
                <a:gd name="T54" fmla="*/ 25 w 25"/>
                <a:gd name="T55" fmla="*/ 12 h 19"/>
                <a:gd name="T56" fmla="*/ 25 w 25"/>
                <a:gd name="T57" fmla="*/ 12 h 19"/>
                <a:gd name="T58" fmla="*/ 25 w 25"/>
                <a:gd name="T59" fmla="*/ 10 h 19"/>
                <a:gd name="T60" fmla="*/ 25 w 25"/>
                <a:gd name="T61" fmla="*/ 10 h 19"/>
                <a:gd name="T62" fmla="*/ 25 w 25"/>
                <a:gd name="T63" fmla="*/ 10 h 19"/>
                <a:gd name="T64" fmla="*/ 25 w 25"/>
                <a:gd name="T65" fmla="*/ 8 h 19"/>
                <a:gd name="T66" fmla="*/ 25 w 25"/>
                <a:gd name="T67" fmla="*/ 6 h 19"/>
                <a:gd name="T68" fmla="*/ 23 w 25"/>
                <a:gd name="T69" fmla="*/ 6 h 19"/>
                <a:gd name="T70" fmla="*/ 23 w 25"/>
                <a:gd name="T71" fmla="*/ 4 h 19"/>
                <a:gd name="T72" fmla="*/ 21 w 25"/>
                <a:gd name="T73" fmla="*/ 2 h 19"/>
                <a:gd name="T74" fmla="*/ 19 w 25"/>
                <a:gd name="T75" fmla="*/ 2 h 19"/>
                <a:gd name="T76" fmla="*/ 17 w 25"/>
                <a:gd name="T77" fmla="*/ 2 h 19"/>
                <a:gd name="T78" fmla="*/ 15 w 25"/>
                <a:gd name="T79" fmla="*/ 0 h 19"/>
                <a:gd name="T80" fmla="*/ 14 w 25"/>
                <a:gd name="T81" fmla="*/ 0 h 19"/>
                <a:gd name="T82" fmla="*/ 12 w 25"/>
                <a:gd name="T83" fmla="*/ 0 h 19"/>
                <a:gd name="T84" fmla="*/ 8 w 25"/>
                <a:gd name="T85" fmla="*/ 2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0" name="Freeform 508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2 h 19"/>
                <a:gd name="T4" fmla="*/ 0 w 25"/>
                <a:gd name="T5" fmla="*/ 14 h 19"/>
                <a:gd name="T6" fmla="*/ 2 w 25"/>
                <a:gd name="T7" fmla="*/ 14 h 19"/>
                <a:gd name="T8" fmla="*/ 2 w 25"/>
                <a:gd name="T9" fmla="*/ 16 h 19"/>
                <a:gd name="T10" fmla="*/ 4 w 25"/>
                <a:gd name="T11" fmla="*/ 18 h 19"/>
                <a:gd name="T12" fmla="*/ 6 w 25"/>
                <a:gd name="T13" fmla="*/ 18 h 19"/>
                <a:gd name="T14" fmla="*/ 8 w 25"/>
                <a:gd name="T15" fmla="*/ 19 h 19"/>
                <a:gd name="T16" fmla="*/ 10 w 25"/>
                <a:gd name="T17" fmla="*/ 19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9 h 19"/>
                <a:gd name="T28" fmla="*/ 21 w 25"/>
                <a:gd name="T29" fmla="*/ 18 h 19"/>
                <a:gd name="T30" fmla="*/ 23 w 25"/>
                <a:gd name="T31" fmla="*/ 18 h 19"/>
                <a:gd name="T32" fmla="*/ 23 w 25"/>
                <a:gd name="T33" fmla="*/ 16 h 19"/>
                <a:gd name="T34" fmla="*/ 25 w 25"/>
                <a:gd name="T35" fmla="*/ 16 h 19"/>
                <a:gd name="T36" fmla="*/ 25 w 25"/>
                <a:gd name="T37" fmla="*/ 14 h 19"/>
                <a:gd name="T38" fmla="*/ 25 w 25"/>
                <a:gd name="T39" fmla="*/ 12 h 19"/>
                <a:gd name="T40" fmla="*/ 25 w 25"/>
                <a:gd name="T41" fmla="*/ 10 h 19"/>
                <a:gd name="T42" fmla="*/ 25 w 25"/>
                <a:gd name="T43" fmla="*/ 8 h 19"/>
                <a:gd name="T44" fmla="*/ 25 w 25"/>
                <a:gd name="T45" fmla="*/ 6 h 19"/>
                <a:gd name="T46" fmla="*/ 23 w 25"/>
                <a:gd name="T47" fmla="*/ 6 h 19"/>
                <a:gd name="T48" fmla="*/ 23 w 25"/>
                <a:gd name="T49" fmla="*/ 4 h 19"/>
                <a:gd name="T50" fmla="*/ 21 w 25"/>
                <a:gd name="T51" fmla="*/ 2 h 19"/>
                <a:gd name="T52" fmla="*/ 19 w 25"/>
                <a:gd name="T53" fmla="*/ 2 h 19"/>
                <a:gd name="T54" fmla="*/ 17 w 25"/>
                <a:gd name="T55" fmla="*/ 2 h 19"/>
                <a:gd name="T56" fmla="*/ 15 w 25"/>
                <a:gd name="T57" fmla="*/ 0 h 19"/>
                <a:gd name="T58" fmla="*/ 14 w 25"/>
                <a:gd name="T59" fmla="*/ 0 h 19"/>
                <a:gd name="T60" fmla="*/ 12 w 25"/>
                <a:gd name="T61" fmla="*/ 0 h 19"/>
                <a:gd name="T62" fmla="*/ 8 w 25"/>
                <a:gd name="T63" fmla="*/ 2 h 19"/>
                <a:gd name="T64" fmla="*/ 6 w 25"/>
                <a:gd name="T65" fmla="*/ 2 h 19"/>
                <a:gd name="T66" fmla="*/ 4 w 25"/>
                <a:gd name="T67" fmla="*/ 4 h 19"/>
                <a:gd name="T68" fmla="*/ 2 w 25"/>
                <a:gd name="T69" fmla="*/ 4 h 19"/>
                <a:gd name="T70" fmla="*/ 0 w 25"/>
                <a:gd name="T71" fmla="*/ 6 h 19"/>
                <a:gd name="T72" fmla="*/ 0 w 25"/>
                <a:gd name="T73" fmla="*/ 8 h 19"/>
                <a:gd name="T74" fmla="*/ 0 w 25"/>
                <a:gd name="T7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1" name="Freeform 509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4 w 29"/>
                <a:gd name="T19" fmla="*/ 20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2 w 29"/>
                <a:gd name="T31" fmla="*/ 22 h 22"/>
                <a:gd name="T32" fmla="*/ 14 w 29"/>
                <a:gd name="T33" fmla="*/ 22 h 22"/>
                <a:gd name="T34" fmla="*/ 17 w 29"/>
                <a:gd name="T35" fmla="*/ 22 h 22"/>
                <a:gd name="T36" fmla="*/ 19 w 29"/>
                <a:gd name="T37" fmla="*/ 22 h 22"/>
                <a:gd name="T38" fmla="*/ 21 w 29"/>
                <a:gd name="T39" fmla="*/ 20 h 22"/>
                <a:gd name="T40" fmla="*/ 23 w 29"/>
                <a:gd name="T41" fmla="*/ 18 h 22"/>
                <a:gd name="T42" fmla="*/ 25 w 29"/>
                <a:gd name="T43" fmla="*/ 16 h 22"/>
                <a:gd name="T44" fmla="*/ 27 w 29"/>
                <a:gd name="T45" fmla="*/ 16 h 22"/>
                <a:gd name="T46" fmla="*/ 29 w 29"/>
                <a:gd name="T47" fmla="*/ 14 h 22"/>
                <a:gd name="T48" fmla="*/ 29 w 29"/>
                <a:gd name="T49" fmla="*/ 12 h 22"/>
                <a:gd name="T50" fmla="*/ 29 w 29"/>
                <a:gd name="T51" fmla="*/ 10 h 22"/>
                <a:gd name="T52" fmla="*/ 27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6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7 w 29"/>
                <a:gd name="T75" fmla="*/ 0 h 22"/>
                <a:gd name="T76" fmla="*/ 17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8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2" name="Freeform 510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4 w 29"/>
                <a:gd name="T11" fmla="*/ 20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7 w 29"/>
                <a:gd name="T23" fmla="*/ 22 h 22"/>
                <a:gd name="T24" fmla="*/ 19 w 29"/>
                <a:gd name="T25" fmla="*/ 22 h 22"/>
                <a:gd name="T26" fmla="*/ 21 w 29"/>
                <a:gd name="T27" fmla="*/ 20 h 22"/>
                <a:gd name="T28" fmla="*/ 23 w 29"/>
                <a:gd name="T29" fmla="*/ 18 h 22"/>
                <a:gd name="T30" fmla="*/ 25 w 29"/>
                <a:gd name="T31" fmla="*/ 16 h 22"/>
                <a:gd name="T32" fmla="*/ 27 w 29"/>
                <a:gd name="T33" fmla="*/ 16 h 22"/>
                <a:gd name="T34" fmla="*/ 29 w 29"/>
                <a:gd name="T35" fmla="*/ 14 h 22"/>
                <a:gd name="T36" fmla="*/ 29 w 29"/>
                <a:gd name="T37" fmla="*/ 12 h 22"/>
                <a:gd name="T38" fmla="*/ 29 w 29"/>
                <a:gd name="T39" fmla="*/ 10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6 h 22"/>
                <a:gd name="T46" fmla="*/ 25 w 29"/>
                <a:gd name="T47" fmla="*/ 4 h 22"/>
                <a:gd name="T48" fmla="*/ 23 w 29"/>
                <a:gd name="T49" fmla="*/ 4 h 22"/>
                <a:gd name="T50" fmla="*/ 23 w 29"/>
                <a:gd name="T51" fmla="*/ 2 h 22"/>
                <a:gd name="T52" fmla="*/ 21 w 29"/>
                <a:gd name="T53" fmla="*/ 2 h 22"/>
                <a:gd name="T54" fmla="*/ 19 w 29"/>
                <a:gd name="T55" fmla="*/ 0 h 22"/>
                <a:gd name="T56" fmla="*/ 17 w 29"/>
                <a:gd name="T57" fmla="*/ 0 h 22"/>
                <a:gd name="T58" fmla="*/ 16 w 29"/>
                <a:gd name="T59" fmla="*/ 0 h 22"/>
                <a:gd name="T60" fmla="*/ 14 w 29"/>
                <a:gd name="T61" fmla="*/ 0 h 22"/>
                <a:gd name="T62" fmla="*/ 12 w 29"/>
                <a:gd name="T63" fmla="*/ 0 h 22"/>
                <a:gd name="T64" fmla="*/ 8 w 29"/>
                <a:gd name="T65" fmla="*/ 0 h 22"/>
                <a:gd name="T66" fmla="*/ 6 w 29"/>
                <a:gd name="T67" fmla="*/ 2 h 22"/>
                <a:gd name="T68" fmla="*/ 4 w 29"/>
                <a:gd name="T69" fmla="*/ 2 h 22"/>
                <a:gd name="T70" fmla="*/ 2 w 29"/>
                <a:gd name="T71" fmla="*/ 4 h 22"/>
                <a:gd name="T72" fmla="*/ 0 w 29"/>
                <a:gd name="T73" fmla="*/ 6 h 22"/>
                <a:gd name="T74" fmla="*/ 0 w 29"/>
                <a:gd name="T75" fmla="*/ 8 h 22"/>
                <a:gd name="T76" fmla="*/ 0 w 29"/>
                <a:gd name="T7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3" name="Freeform 511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4 w 25"/>
                <a:gd name="T7" fmla="*/ 21 h 25"/>
                <a:gd name="T8" fmla="*/ 25 w 25"/>
                <a:gd name="T9" fmla="*/ 19 h 25"/>
                <a:gd name="T10" fmla="*/ 25 w 25"/>
                <a:gd name="T11" fmla="*/ 19 h 25"/>
                <a:gd name="T12" fmla="*/ 25 w 25"/>
                <a:gd name="T13" fmla="*/ 17 h 25"/>
                <a:gd name="T14" fmla="*/ 25 w 25"/>
                <a:gd name="T15" fmla="*/ 17 h 25"/>
                <a:gd name="T16" fmla="*/ 25 w 25"/>
                <a:gd name="T17" fmla="*/ 15 h 25"/>
                <a:gd name="T18" fmla="*/ 25 w 25"/>
                <a:gd name="T19" fmla="*/ 13 h 25"/>
                <a:gd name="T20" fmla="*/ 25 w 25"/>
                <a:gd name="T21" fmla="*/ 13 h 25"/>
                <a:gd name="T22" fmla="*/ 25 w 25"/>
                <a:gd name="T23" fmla="*/ 11 h 25"/>
                <a:gd name="T24" fmla="*/ 24 w 25"/>
                <a:gd name="T25" fmla="*/ 10 h 25"/>
                <a:gd name="T26" fmla="*/ 24 w 25"/>
                <a:gd name="T27" fmla="*/ 10 h 25"/>
                <a:gd name="T28" fmla="*/ 24 w 25"/>
                <a:gd name="T29" fmla="*/ 8 h 25"/>
                <a:gd name="T30" fmla="*/ 22 w 25"/>
                <a:gd name="T31" fmla="*/ 6 h 25"/>
                <a:gd name="T32" fmla="*/ 22 w 25"/>
                <a:gd name="T33" fmla="*/ 6 h 25"/>
                <a:gd name="T34" fmla="*/ 20 w 25"/>
                <a:gd name="T35" fmla="*/ 4 h 25"/>
                <a:gd name="T36" fmla="*/ 18 w 25"/>
                <a:gd name="T37" fmla="*/ 2 h 25"/>
                <a:gd name="T38" fmla="*/ 14 w 25"/>
                <a:gd name="T39" fmla="*/ 0 h 25"/>
                <a:gd name="T40" fmla="*/ 12 w 25"/>
                <a:gd name="T41" fmla="*/ 0 h 25"/>
                <a:gd name="T42" fmla="*/ 10 w 25"/>
                <a:gd name="T43" fmla="*/ 0 h 25"/>
                <a:gd name="T44" fmla="*/ 8 w 25"/>
                <a:gd name="T45" fmla="*/ 0 h 25"/>
                <a:gd name="T46" fmla="*/ 6 w 25"/>
                <a:gd name="T47" fmla="*/ 0 h 25"/>
                <a:gd name="T48" fmla="*/ 4 w 25"/>
                <a:gd name="T49" fmla="*/ 2 h 25"/>
                <a:gd name="T50" fmla="*/ 2 w 25"/>
                <a:gd name="T51" fmla="*/ 2 h 25"/>
                <a:gd name="T52" fmla="*/ 2 w 25"/>
                <a:gd name="T53" fmla="*/ 4 h 25"/>
                <a:gd name="T54" fmla="*/ 2 w 25"/>
                <a:gd name="T55" fmla="*/ 4 h 25"/>
                <a:gd name="T56" fmla="*/ 2 w 25"/>
                <a:gd name="T57" fmla="*/ 6 h 25"/>
                <a:gd name="T58" fmla="*/ 0 w 25"/>
                <a:gd name="T59" fmla="*/ 6 h 25"/>
                <a:gd name="T60" fmla="*/ 0 w 25"/>
                <a:gd name="T61" fmla="*/ 8 h 25"/>
                <a:gd name="T62" fmla="*/ 0 w 25"/>
                <a:gd name="T63" fmla="*/ 10 h 25"/>
                <a:gd name="T64" fmla="*/ 2 w 25"/>
                <a:gd name="T65" fmla="*/ 10 h 25"/>
                <a:gd name="T66" fmla="*/ 2 w 25"/>
                <a:gd name="T67" fmla="*/ 11 h 25"/>
                <a:gd name="T68" fmla="*/ 2 w 25"/>
                <a:gd name="T69" fmla="*/ 11 h 25"/>
                <a:gd name="T70" fmla="*/ 2 w 25"/>
                <a:gd name="T71" fmla="*/ 13 h 25"/>
                <a:gd name="T72" fmla="*/ 2 w 25"/>
                <a:gd name="T73" fmla="*/ 15 h 25"/>
                <a:gd name="T74" fmla="*/ 2 w 25"/>
                <a:gd name="T75" fmla="*/ 15 h 25"/>
                <a:gd name="T76" fmla="*/ 4 w 25"/>
                <a:gd name="T77" fmla="*/ 17 h 25"/>
                <a:gd name="T78" fmla="*/ 4 w 25"/>
                <a:gd name="T79" fmla="*/ 19 h 25"/>
                <a:gd name="T80" fmla="*/ 6 w 25"/>
                <a:gd name="T81" fmla="*/ 19 h 25"/>
                <a:gd name="T82" fmla="*/ 8 w 25"/>
                <a:gd name="T83" fmla="*/ 21 h 25"/>
                <a:gd name="T84" fmla="*/ 10 w 25"/>
                <a:gd name="T85" fmla="*/ 23 h 25"/>
                <a:gd name="T86" fmla="*/ 12 w 25"/>
                <a:gd name="T87" fmla="*/ 25 h 25"/>
                <a:gd name="T88" fmla="*/ 14 w 25"/>
                <a:gd name="T89" fmla="*/ 25 h 25"/>
                <a:gd name="T90" fmla="*/ 16 w 25"/>
                <a:gd name="T91" fmla="*/ 25 h 25"/>
                <a:gd name="T92" fmla="*/ 18 w 25"/>
                <a:gd name="T93" fmla="*/ 25 h 25"/>
                <a:gd name="T94" fmla="*/ 22 w 25"/>
                <a:gd name="T95" fmla="*/ 25 h 25"/>
                <a:gd name="T96" fmla="*/ 22 w 25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4" name="Freeform 512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5 w 25"/>
                <a:gd name="T7" fmla="*/ 19 h 25"/>
                <a:gd name="T8" fmla="*/ 25 w 25"/>
                <a:gd name="T9" fmla="*/ 17 h 25"/>
                <a:gd name="T10" fmla="*/ 25 w 25"/>
                <a:gd name="T11" fmla="*/ 15 h 25"/>
                <a:gd name="T12" fmla="*/ 25 w 25"/>
                <a:gd name="T13" fmla="*/ 13 h 25"/>
                <a:gd name="T14" fmla="*/ 25 w 25"/>
                <a:gd name="T15" fmla="*/ 11 h 25"/>
                <a:gd name="T16" fmla="*/ 24 w 25"/>
                <a:gd name="T17" fmla="*/ 10 h 25"/>
                <a:gd name="T18" fmla="*/ 24 w 25"/>
                <a:gd name="T19" fmla="*/ 8 h 25"/>
                <a:gd name="T20" fmla="*/ 22 w 25"/>
                <a:gd name="T21" fmla="*/ 6 h 25"/>
                <a:gd name="T22" fmla="*/ 20 w 25"/>
                <a:gd name="T23" fmla="*/ 4 h 25"/>
                <a:gd name="T24" fmla="*/ 18 w 25"/>
                <a:gd name="T25" fmla="*/ 2 h 25"/>
                <a:gd name="T26" fmla="*/ 14 w 25"/>
                <a:gd name="T27" fmla="*/ 0 h 25"/>
                <a:gd name="T28" fmla="*/ 12 w 25"/>
                <a:gd name="T29" fmla="*/ 0 h 25"/>
                <a:gd name="T30" fmla="*/ 10 w 25"/>
                <a:gd name="T31" fmla="*/ 0 h 25"/>
                <a:gd name="T32" fmla="*/ 8 w 25"/>
                <a:gd name="T33" fmla="*/ 0 h 25"/>
                <a:gd name="T34" fmla="*/ 6 w 25"/>
                <a:gd name="T35" fmla="*/ 0 h 25"/>
                <a:gd name="T36" fmla="*/ 4 w 25"/>
                <a:gd name="T37" fmla="*/ 2 h 25"/>
                <a:gd name="T38" fmla="*/ 2 w 25"/>
                <a:gd name="T39" fmla="*/ 2 h 25"/>
                <a:gd name="T40" fmla="*/ 2 w 25"/>
                <a:gd name="T41" fmla="*/ 4 h 25"/>
                <a:gd name="T42" fmla="*/ 2 w 25"/>
                <a:gd name="T43" fmla="*/ 6 h 25"/>
                <a:gd name="T44" fmla="*/ 0 w 25"/>
                <a:gd name="T45" fmla="*/ 6 h 25"/>
                <a:gd name="T46" fmla="*/ 0 w 25"/>
                <a:gd name="T47" fmla="*/ 8 h 25"/>
                <a:gd name="T48" fmla="*/ 0 w 25"/>
                <a:gd name="T49" fmla="*/ 10 h 25"/>
                <a:gd name="T50" fmla="*/ 2 w 25"/>
                <a:gd name="T51" fmla="*/ 10 h 25"/>
                <a:gd name="T52" fmla="*/ 2 w 25"/>
                <a:gd name="T53" fmla="*/ 11 h 25"/>
                <a:gd name="T54" fmla="*/ 2 w 25"/>
                <a:gd name="T55" fmla="*/ 13 h 25"/>
                <a:gd name="T56" fmla="*/ 2 w 25"/>
                <a:gd name="T57" fmla="*/ 15 h 25"/>
                <a:gd name="T58" fmla="*/ 4 w 25"/>
                <a:gd name="T59" fmla="*/ 17 h 25"/>
                <a:gd name="T60" fmla="*/ 4 w 25"/>
                <a:gd name="T61" fmla="*/ 19 h 25"/>
                <a:gd name="T62" fmla="*/ 6 w 25"/>
                <a:gd name="T63" fmla="*/ 19 h 25"/>
                <a:gd name="T64" fmla="*/ 8 w 25"/>
                <a:gd name="T65" fmla="*/ 21 h 25"/>
                <a:gd name="T66" fmla="*/ 10 w 25"/>
                <a:gd name="T67" fmla="*/ 23 h 25"/>
                <a:gd name="T68" fmla="*/ 12 w 25"/>
                <a:gd name="T69" fmla="*/ 25 h 25"/>
                <a:gd name="T70" fmla="*/ 14 w 25"/>
                <a:gd name="T71" fmla="*/ 25 h 25"/>
                <a:gd name="T72" fmla="*/ 16 w 25"/>
                <a:gd name="T73" fmla="*/ 25 h 25"/>
                <a:gd name="T74" fmla="*/ 18 w 25"/>
                <a:gd name="T75" fmla="*/ 25 h 25"/>
                <a:gd name="T76" fmla="*/ 22 w 25"/>
                <a:gd name="T77" fmla="*/ 25 h 25"/>
                <a:gd name="T78" fmla="*/ 22 w 25"/>
                <a:gd name="T7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5" name="Freeform 513"/>
            <p:cNvSpPr>
              <a:spLocks/>
            </p:cNvSpPr>
            <p:nvPr/>
          </p:nvSpPr>
          <p:spPr bwMode="auto">
            <a:xfrm>
              <a:off x="3593" y="2071"/>
              <a:ext cx="1" cy="34"/>
            </a:xfrm>
            <a:custGeom>
              <a:avLst/>
              <a:gdLst>
                <a:gd name="T0" fmla="*/ 0 h 34"/>
                <a:gd name="T1" fmla="*/ 2 h 34"/>
                <a:gd name="T2" fmla="*/ 4 h 34"/>
                <a:gd name="T3" fmla="*/ 6 h 34"/>
                <a:gd name="T4" fmla="*/ 7 h 34"/>
                <a:gd name="T5" fmla="*/ 9 h 34"/>
                <a:gd name="T6" fmla="*/ 13 h 34"/>
                <a:gd name="T7" fmla="*/ 15 h 34"/>
                <a:gd name="T8" fmla="*/ 17 h 34"/>
                <a:gd name="T9" fmla="*/ 19 h 34"/>
                <a:gd name="T10" fmla="*/ 21 h 34"/>
                <a:gd name="T11" fmla="*/ 23 h 34"/>
                <a:gd name="T12" fmla="*/ 27 h 34"/>
                <a:gd name="T13" fmla="*/ 29 h 34"/>
                <a:gd name="T14" fmla="*/ 30 h 34"/>
                <a:gd name="T15" fmla="*/ 32 h 34"/>
                <a:gd name="T16" fmla="*/ 34 h 3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6" name="Freeform 514"/>
            <p:cNvSpPr>
              <a:spLocks/>
            </p:cNvSpPr>
            <p:nvPr/>
          </p:nvSpPr>
          <p:spPr bwMode="auto">
            <a:xfrm>
              <a:off x="3589" y="2082"/>
              <a:ext cx="1" cy="35"/>
            </a:xfrm>
            <a:custGeom>
              <a:avLst/>
              <a:gdLst>
                <a:gd name="T0" fmla="*/ 0 h 35"/>
                <a:gd name="T1" fmla="*/ 2 h 35"/>
                <a:gd name="T2" fmla="*/ 4 h 35"/>
                <a:gd name="T3" fmla="*/ 6 h 35"/>
                <a:gd name="T4" fmla="*/ 8 h 35"/>
                <a:gd name="T5" fmla="*/ 10 h 35"/>
                <a:gd name="T6" fmla="*/ 14 h 35"/>
                <a:gd name="T7" fmla="*/ 16 h 35"/>
                <a:gd name="T8" fmla="*/ 18 h 35"/>
                <a:gd name="T9" fmla="*/ 19 h 35"/>
                <a:gd name="T10" fmla="*/ 21 h 35"/>
                <a:gd name="T11" fmla="*/ 25 h 35"/>
                <a:gd name="T12" fmla="*/ 27 h 35"/>
                <a:gd name="T13" fmla="*/ 29 h 35"/>
                <a:gd name="T14" fmla="*/ 31 h 35"/>
                <a:gd name="T15" fmla="*/ 33 h 35"/>
                <a:gd name="T16" fmla="*/ 35 h 3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7" name="Freeform 515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2 h 23"/>
                <a:gd name="T24" fmla="*/ 0 w 31"/>
                <a:gd name="T25" fmla="*/ 14 h 23"/>
                <a:gd name="T26" fmla="*/ 0 w 31"/>
                <a:gd name="T27" fmla="*/ 16 h 23"/>
                <a:gd name="T28" fmla="*/ 2 w 31"/>
                <a:gd name="T29" fmla="*/ 16 h 23"/>
                <a:gd name="T30" fmla="*/ 2 w 31"/>
                <a:gd name="T31" fmla="*/ 17 h 23"/>
                <a:gd name="T32" fmla="*/ 4 w 31"/>
                <a:gd name="T33" fmla="*/ 17 h 23"/>
                <a:gd name="T34" fmla="*/ 4 w 31"/>
                <a:gd name="T35" fmla="*/ 19 h 23"/>
                <a:gd name="T36" fmla="*/ 6 w 31"/>
                <a:gd name="T37" fmla="*/ 19 h 23"/>
                <a:gd name="T38" fmla="*/ 8 w 31"/>
                <a:gd name="T39" fmla="*/ 21 h 23"/>
                <a:gd name="T40" fmla="*/ 8 w 31"/>
                <a:gd name="T41" fmla="*/ 21 h 23"/>
                <a:gd name="T42" fmla="*/ 9 w 31"/>
                <a:gd name="T43" fmla="*/ 23 h 23"/>
                <a:gd name="T44" fmla="*/ 11 w 31"/>
                <a:gd name="T45" fmla="*/ 23 h 23"/>
                <a:gd name="T46" fmla="*/ 13 w 31"/>
                <a:gd name="T47" fmla="*/ 23 h 23"/>
                <a:gd name="T48" fmla="*/ 15 w 31"/>
                <a:gd name="T49" fmla="*/ 23 h 23"/>
                <a:gd name="T50" fmla="*/ 17 w 31"/>
                <a:gd name="T51" fmla="*/ 23 h 23"/>
                <a:gd name="T52" fmla="*/ 19 w 31"/>
                <a:gd name="T53" fmla="*/ 23 h 23"/>
                <a:gd name="T54" fmla="*/ 23 w 31"/>
                <a:gd name="T55" fmla="*/ 23 h 23"/>
                <a:gd name="T56" fmla="*/ 25 w 31"/>
                <a:gd name="T57" fmla="*/ 23 h 23"/>
                <a:gd name="T58" fmla="*/ 27 w 31"/>
                <a:gd name="T59" fmla="*/ 21 h 23"/>
                <a:gd name="T60" fmla="*/ 29 w 31"/>
                <a:gd name="T61" fmla="*/ 21 h 23"/>
                <a:gd name="T62" fmla="*/ 29 w 31"/>
                <a:gd name="T63" fmla="*/ 19 h 23"/>
                <a:gd name="T64" fmla="*/ 31 w 31"/>
                <a:gd name="T65" fmla="*/ 17 h 23"/>
                <a:gd name="T66" fmla="*/ 31 w 31"/>
                <a:gd name="T67" fmla="*/ 17 h 23"/>
                <a:gd name="T68" fmla="*/ 31 w 31"/>
                <a:gd name="T69" fmla="*/ 16 h 23"/>
                <a:gd name="T70" fmla="*/ 31 w 31"/>
                <a:gd name="T71" fmla="*/ 16 h 23"/>
                <a:gd name="T72" fmla="*/ 31 w 31"/>
                <a:gd name="T73" fmla="*/ 14 h 23"/>
                <a:gd name="T74" fmla="*/ 31 w 31"/>
                <a:gd name="T75" fmla="*/ 14 h 23"/>
                <a:gd name="T76" fmla="*/ 31 w 31"/>
                <a:gd name="T77" fmla="*/ 12 h 23"/>
                <a:gd name="T78" fmla="*/ 31 w 31"/>
                <a:gd name="T79" fmla="*/ 10 h 23"/>
                <a:gd name="T80" fmla="*/ 31 w 31"/>
                <a:gd name="T81" fmla="*/ 10 h 23"/>
                <a:gd name="T82" fmla="*/ 29 w 31"/>
                <a:gd name="T83" fmla="*/ 8 h 23"/>
                <a:gd name="T84" fmla="*/ 29 w 31"/>
                <a:gd name="T85" fmla="*/ 6 h 23"/>
                <a:gd name="T86" fmla="*/ 27 w 31"/>
                <a:gd name="T87" fmla="*/ 4 h 23"/>
                <a:gd name="T88" fmla="*/ 27 w 31"/>
                <a:gd name="T89" fmla="*/ 4 h 23"/>
                <a:gd name="T90" fmla="*/ 25 w 31"/>
                <a:gd name="T91" fmla="*/ 2 h 23"/>
                <a:gd name="T92" fmla="*/ 23 w 31"/>
                <a:gd name="T93" fmla="*/ 2 h 23"/>
                <a:gd name="T94" fmla="*/ 21 w 31"/>
                <a:gd name="T95" fmla="*/ 0 h 23"/>
                <a:gd name="T96" fmla="*/ 17 w 31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8" name="Freeform 516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4 h 23"/>
                <a:gd name="T24" fmla="*/ 0 w 31"/>
                <a:gd name="T25" fmla="*/ 16 h 23"/>
                <a:gd name="T26" fmla="*/ 2 w 31"/>
                <a:gd name="T27" fmla="*/ 16 h 23"/>
                <a:gd name="T28" fmla="*/ 2 w 31"/>
                <a:gd name="T29" fmla="*/ 17 h 23"/>
                <a:gd name="T30" fmla="*/ 4 w 31"/>
                <a:gd name="T31" fmla="*/ 17 h 23"/>
                <a:gd name="T32" fmla="*/ 4 w 31"/>
                <a:gd name="T33" fmla="*/ 19 h 23"/>
                <a:gd name="T34" fmla="*/ 6 w 31"/>
                <a:gd name="T35" fmla="*/ 19 h 23"/>
                <a:gd name="T36" fmla="*/ 8 w 31"/>
                <a:gd name="T37" fmla="*/ 21 h 23"/>
                <a:gd name="T38" fmla="*/ 9 w 31"/>
                <a:gd name="T39" fmla="*/ 23 h 23"/>
                <a:gd name="T40" fmla="*/ 11 w 31"/>
                <a:gd name="T41" fmla="*/ 23 h 23"/>
                <a:gd name="T42" fmla="*/ 13 w 31"/>
                <a:gd name="T43" fmla="*/ 23 h 23"/>
                <a:gd name="T44" fmla="*/ 15 w 31"/>
                <a:gd name="T45" fmla="*/ 23 h 23"/>
                <a:gd name="T46" fmla="*/ 17 w 31"/>
                <a:gd name="T47" fmla="*/ 23 h 23"/>
                <a:gd name="T48" fmla="*/ 19 w 31"/>
                <a:gd name="T49" fmla="*/ 23 h 23"/>
                <a:gd name="T50" fmla="*/ 23 w 31"/>
                <a:gd name="T51" fmla="*/ 23 h 23"/>
                <a:gd name="T52" fmla="*/ 25 w 31"/>
                <a:gd name="T53" fmla="*/ 23 h 23"/>
                <a:gd name="T54" fmla="*/ 27 w 31"/>
                <a:gd name="T55" fmla="*/ 21 h 23"/>
                <a:gd name="T56" fmla="*/ 29 w 31"/>
                <a:gd name="T57" fmla="*/ 21 h 23"/>
                <a:gd name="T58" fmla="*/ 29 w 31"/>
                <a:gd name="T59" fmla="*/ 19 h 23"/>
                <a:gd name="T60" fmla="*/ 31 w 31"/>
                <a:gd name="T61" fmla="*/ 17 h 23"/>
                <a:gd name="T62" fmla="*/ 31 w 31"/>
                <a:gd name="T63" fmla="*/ 16 h 23"/>
                <a:gd name="T64" fmla="*/ 31 w 31"/>
                <a:gd name="T65" fmla="*/ 14 h 23"/>
                <a:gd name="T66" fmla="*/ 31 w 31"/>
                <a:gd name="T67" fmla="*/ 12 h 23"/>
                <a:gd name="T68" fmla="*/ 31 w 31"/>
                <a:gd name="T69" fmla="*/ 10 h 23"/>
                <a:gd name="T70" fmla="*/ 29 w 31"/>
                <a:gd name="T71" fmla="*/ 8 h 23"/>
                <a:gd name="T72" fmla="*/ 29 w 31"/>
                <a:gd name="T73" fmla="*/ 6 h 23"/>
                <a:gd name="T74" fmla="*/ 27 w 31"/>
                <a:gd name="T75" fmla="*/ 4 h 23"/>
                <a:gd name="T76" fmla="*/ 25 w 31"/>
                <a:gd name="T77" fmla="*/ 2 h 23"/>
                <a:gd name="T78" fmla="*/ 23 w 31"/>
                <a:gd name="T79" fmla="*/ 2 h 23"/>
                <a:gd name="T80" fmla="*/ 21 w 31"/>
                <a:gd name="T81" fmla="*/ 0 h 23"/>
                <a:gd name="T82" fmla="*/ 17 w 31"/>
                <a:gd name="T8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9" name="Freeform 517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2 h 21"/>
                <a:gd name="T34" fmla="*/ 27 w 27"/>
                <a:gd name="T35" fmla="*/ 10 h 21"/>
                <a:gd name="T36" fmla="*/ 27 w 27"/>
                <a:gd name="T37" fmla="*/ 8 h 21"/>
                <a:gd name="T38" fmla="*/ 27 w 27"/>
                <a:gd name="T39" fmla="*/ 8 h 21"/>
                <a:gd name="T40" fmla="*/ 25 w 27"/>
                <a:gd name="T41" fmla="*/ 6 h 21"/>
                <a:gd name="T42" fmla="*/ 25 w 27"/>
                <a:gd name="T43" fmla="*/ 6 h 21"/>
                <a:gd name="T44" fmla="*/ 25 w 27"/>
                <a:gd name="T45" fmla="*/ 4 h 21"/>
                <a:gd name="T46" fmla="*/ 23 w 27"/>
                <a:gd name="T47" fmla="*/ 4 h 21"/>
                <a:gd name="T48" fmla="*/ 23 w 27"/>
                <a:gd name="T49" fmla="*/ 4 h 21"/>
                <a:gd name="T50" fmla="*/ 21 w 27"/>
                <a:gd name="T51" fmla="*/ 2 h 21"/>
                <a:gd name="T52" fmla="*/ 21 w 27"/>
                <a:gd name="T53" fmla="*/ 2 h 21"/>
                <a:gd name="T54" fmla="*/ 19 w 27"/>
                <a:gd name="T55" fmla="*/ 0 h 21"/>
                <a:gd name="T56" fmla="*/ 17 w 27"/>
                <a:gd name="T57" fmla="*/ 0 h 21"/>
                <a:gd name="T58" fmla="*/ 17 w 27"/>
                <a:gd name="T59" fmla="*/ 0 h 21"/>
                <a:gd name="T60" fmla="*/ 15 w 27"/>
                <a:gd name="T61" fmla="*/ 0 h 21"/>
                <a:gd name="T62" fmla="*/ 13 w 27"/>
                <a:gd name="T63" fmla="*/ 0 h 21"/>
                <a:gd name="T64" fmla="*/ 13 w 27"/>
                <a:gd name="T65" fmla="*/ 0 h 21"/>
                <a:gd name="T66" fmla="*/ 10 w 27"/>
                <a:gd name="T67" fmla="*/ 0 h 21"/>
                <a:gd name="T68" fmla="*/ 8 w 27"/>
                <a:gd name="T69" fmla="*/ 0 h 21"/>
                <a:gd name="T70" fmla="*/ 6 w 27"/>
                <a:gd name="T71" fmla="*/ 0 h 21"/>
                <a:gd name="T72" fmla="*/ 4 w 27"/>
                <a:gd name="T73" fmla="*/ 2 h 21"/>
                <a:gd name="T74" fmla="*/ 2 w 27"/>
                <a:gd name="T75" fmla="*/ 4 h 21"/>
                <a:gd name="T76" fmla="*/ 2 w 27"/>
                <a:gd name="T77" fmla="*/ 4 h 21"/>
                <a:gd name="T78" fmla="*/ 0 w 27"/>
                <a:gd name="T79" fmla="*/ 6 h 21"/>
                <a:gd name="T80" fmla="*/ 0 w 27"/>
                <a:gd name="T81" fmla="*/ 8 h 21"/>
                <a:gd name="T82" fmla="*/ 0 w 27"/>
                <a:gd name="T83" fmla="*/ 10 h 21"/>
                <a:gd name="T84" fmla="*/ 0 w 27"/>
                <a:gd name="T85" fmla="*/ 10 h 21"/>
                <a:gd name="T86" fmla="*/ 0 w 27"/>
                <a:gd name="T87" fmla="*/ 12 h 21"/>
                <a:gd name="T88" fmla="*/ 0 w 27"/>
                <a:gd name="T89" fmla="*/ 14 h 21"/>
                <a:gd name="T90" fmla="*/ 2 w 27"/>
                <a:gd name="T91" fmla="*/ 14 h 21"/>
                <a:gd name="T92" fmla="*/ 2 w 27"/>
                <a:gd name="T93" fmla="*/ 16 h 21"/>
                <a:gd name="T94" fmla="*/ 4 w 27"/>
                <a:gd name="T95" fmla="*/ 16 h 21"/>
                <a:gd name="T96" fmla="*/ 4 w 27"/>
                <a:gd name="T9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0" name="Freeform 518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0 h 21"/>
                <a:gd name="T34" fmla="*/ 27 w 27"/>
                <a:gd name="T35" fmla="*/ 8 h 21"/>
                <a:gd name="T36" fmla="*/ 25 w 27"/>
                <a:gd name="T37" fmla="*/ 6 h 21"/>
                <a:gd name="T38" fmla="*/ 25 w 27"/>
                <a:gd name="T39" fmla="*/ 4 h 21"/>
                <a:gd name="T40" fmla="*/ 23 w 27"/>
                <a:gd name="T41" fmla="*/ 4 h 21"/>
                <a:gd name="T42" fmla="*/ 21 w 27"/>
                <a:gd name="T43" fmla="*/ 2 h 21"/>
                <a:gd name="T44" fmla="*/ 19 w 27"/>
                <a:gd name="T45" fmla="*/ 0 h 21"/>
                <a:gd name="T46" fmla="*/ 17 w 27"/>
                <a:gd name="T47" fmla="*/ 0 h 21"/>
                <a:gd name="T48" fmla="*/ 15 w 27"/>
                <a:gd name="T49" fmla="*/ 0 h 21"/>
                <a:gd name="T50" fmla="*/ 13 w 27"/>
                <a:gd name="T51" fmla="*/ 0 h 21"/>
                <a:gd name="T52" fmla="*/ 10 w 27"/>
                <a:gd name="T53" fmla="*/ 0 h 21"/>
                <a:gd name="T54" fmla="*/ 8 w 27"/>
                <a:gd name="T55" fmla="*/ 0 h 21"/>
                <a:gd name="T56" fmla="*/ 6 w 27"/>
                <a:gd name="T57" fmla="*/ 0 h 21"/>
                <a:gd name="T58" fmla="*/ 4 w 27"/>
                <a:gd name="T59" fmla="*/ 2 h 21"/>
                <a:gd name="T60" fmla="*/ 2 w 27"/>
                <a:gd name="T61" fmla="*/ 4 h 21"/>
                <a:gd name="T62" fmla="*/ 0 w 27"/>
                <a:gd name="T63" fmla="*/ 6 h 21"/>
                <a:gd name="T64" fmla="*/ 0 w 27"/>
                <a:gd name="T65" fmla="*/ 8 h 21"/>
                <a:gd name="T66" fmla="*/ 0 w 27"/>
                <a:gd name="T67" fmla="*/ 10 h 21"/>
                <a:gd name="T68" fmla="*/ 0 w 27"/>
                <a:gd name="T69" fmla="*/ 12 h 21"/>
                <a:gd name="T70" fmla="*/ 0 w 27"/>
                <a:gd name="T71" fmla="*/ 14 h 21"/>
                <a:gd name="T72" fmla="*/ 2 w 27"/>
                <a:gd name="T73" fmla="*/ 14 h 21"/>
                <a:gd name="T74" fmla="*/ 2 w 27"/>
                <a:gd name="T75" fmla="*/ 16 h 21"/>
                <a:gd name="T76" fmla="*/ 4 w 27"/>
                <a:gd name="T77" fmla="*/ 16 h 21"/>
                <a:gd name="T78" fmla="*/ 4 w 27"/>
                <a:gd name="T7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1" name="Freeform 519"/>
            <p:cNvSpPr>
              <a:spLocks/>
            </p:cNvSpPr>
            <p:nvPr/>
          </p:nvSpPr>
          <p:spPr bwMode="auto">
            <a:xfrm>
              <a:off x="3622" y="2088"/>
              <a:ext cx="10" cy="33"/>
            </a:xfrm>
            <a:custGeom>
              <a:avLst/>
              <a:gdLst>
                <a:gd name="T0" fmla="*/ 10 w 10"/>
                <a:gd name="T1" fmla="*/ 0 h 33"/>
                <a:gd name="T2" fmla="*/ 8 w 10"/>
                <a:gd name="T3" fmla="*/ 2 h 33"/>
                <a:gd name="T4" fmla="*/ 8 w 10"/>
                <a:gd name="T5" fmla="*/ 4 h 33"/>
                <a:gd name="T6" fmla="*/ 8 w 10"/>
                <a:gd name="T7" fmla="*/ 6 h 33"/>
                <a:gd name="T8" fmla="*/ 6 w 10"/>
                <a:gd name="T9" fmla="*/ 8 h 33"/>
                <a:gd name="T10" fmla="*/ 6 w 10"/>
                <a:gd name="T11" fmla="*/ 10 h 33"/>
                <a:gd name="T12" fmla="*/ 6 w 10"/>
                <a:gd name="T13" fmla="*/ 12 h 33"/>
                <a:gd name="T14" fmla="*/ 4 w 10"/>
                <a:gd name="T15" fmla="*/ 13 h 33"/>
                <a:gd name="T16" fmla="*/ 4 w 10"/>
                <a:gd name="T17" fmla="*/ 17 h 33"/>
                <a:gd name="T18" fmla="*/ 4 w 10"/>
                <a:gd name="T19" fmla="*/ 19 h 33"/>
                <a:gd name="T20" fmla="*/ 4 w 10"/>
                <a:gd name="T21" fmla="*/ 21 h 33"/>
                <a:gd name="T22" fmla="*/ 2 w 10"/>
                <a:gd name="T23" fmla="*/ 23 h 33"/>
                <a:gd name="T24" fmla="*/ 2 w 10"/>
                <a:gd name="T25" fmla="*/ 25 h 33"/>
                <a:gd name="T26" fmla="*/ 2 w 10"/>
                <a:gd name="T27" fmla="*/ 27 h 33"/>
                <a:gd name="T28" fmla="*/ 0 w 10"/>
                <a:gd name="T29" fmla="*/ 29 h 33"/>
                <a:gd name="T30" fmla="*/ 0 w 10"/>
                <a:gd name="T31" fmla="*/ 31 h 33"/>
                <a:gd name="T32" fmla="*/ 0 w 10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3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2" name="Freeform 520"/>
            <p:cNvSpPr>
              <a:spLocks/>
            </p:cNvSpPr>
            <p:nvPr/>
          </p:nvSpPr>
          <p:spPr bwMode="auto">
            <a:xfrm>
              <a:off x="3624" y="2092"/>
              <a:ext cx="10" cy="34"/>
            </a:xfrm>
            <a:custGeom>
              <a:avLst/>
              <a:gdLst>
                <a:gd name="T0" fmla="*/ 10 w 10"/>
                <a:gd name="T1" fmla="*/ 0 h 34"/>
                <a:gd name="T2" fmla="*/ 10 w 10"/>
                <a:gd name="T3" fmla="*/ 2 h 34"/>
                <a:gd name="T4" fmla="*/ 8 w 10"/>
                <a:gd name="T5" fmla="*/ 4 h 34"/>
                <a:gd name="T6" fmla="*/ 8 w 10"/>
                <a:gd name="T7" fmla="*/ 6 h 34"/>
                <a:gd name="T8" fmla="*/ 8 w 10"/>
                <a:gd name="T9" fmla="*/ 8 h 34"/>
                <a:gd name="T10" fmla="*/ 8 w 10"/>
                <a:gd name="T11" fmla="*/ 11 h 34"/>
                <a:gd name="T12" fmla="*/ 6 w 10"/>
                <a:gd name="T13" fmla="*/ 13 h 34"/>
                <a:gd name="T14" fmla="*/ 6 w 10"/>
                <a:gd name="T15" fmla="*/ 15 h 34"/>
                <a:gd name="T16" fmla="*/ 6 w 10"/>
                <a:gd name="T17" fmla="*/ 17 h 34"/>
                <a:gd name="T18" fmla="*/ 4 w 10"/>
                <a:gd name="T19" fmla="*/ 19 h 34"/>
                <a:gd name="T20" fmla="*/ 4 w 10"/>
                <a:gd name="T21" fmla="*/ 21 h 34"/>
                <a:gd name="T22" fmla="*/ 4 w 10"/>
                <a:gd name="T23" fmla="*/ 25 h 34"/>
                <a:gd name="T24" fmla="*/ 4 w 10"/>
                <a:gd name="T25" fmla="*/ 27 h 34"/>
                <a:gd name="T26" fmla="*/ 2 w 10"/>
                <a:gd name="T27" fmla="*/ 29 h 34"/>
                <a:gd name="T28" fmla="*/ 2 w 10"/>
                <a:gd name="T29" fmla="*/ 31 h 34"/>
                <a:gd name="T30" fmla="*/ 2 w 10"/>
                <a:gd name="T31" fmla="*/ 33 h 34"/>
                <a:gd name="T32" fmla="*/ 0 w 1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lnTo>
                    <a:pt x="10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3" name="Freeform 521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9 h 27"/>
                <a:gd name="T22" fmla="*/ 0 w 31"/>
                <a:gd name="T23" fmla="*/ 11 h 27"/>
                <a:gd name="T24" fmla="*/ 0 w 31"/>
                <a:gd name="T25" fmla="*/ 13 h 27"/>
                <a:gd name="T26" fmla="*/ 0 w 31"/>
                <a:gd name="T27" fmla="*/ 13 h 27"/>
                <a:gd name="T28" fmla="*/ 0 w 31"/>
                <a:gd name="T29" fmla="*/ 15 h 27"/>
                <a:gd name="T30" fmla="*/ 2 w 31"/>
                <a:gd name="T31" fmla="*/ 17 h 27"/>
                <a:gd name="T32" fmla="*/ 2 w 31"/>
                <a:gd name="T33" fmla="*/ 17 h 27"/>
                <a:gd name="T34" fmla="*/ 4 w 31"/>
                <a:gd name="T35" fmla="*/ 19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10 w 31"/>
                <a:gd name="T45" fmla="*/ 23 h 27"/>
                <a:gd name="T46" fmla="*/ 12 w 31"/>
                <a:gd name="T47" fmla="*/ 25 h 27"/>
                <a:gd name="T48" fmla="*/ 14 w 31"/>
                <a:gd name="T49" fmla="*/ 25 h 27"/>
                <a:gd name="T50" fmla="*/ 16 w 31"/>
                <a:gd name="T51" fmla="*/ 25 h 27"/>
                <a:gd name="T52" fmla="*/ 18 w 31"/>
                <a:gd name="T53" fmla="*/ 27 h 27"/>
                <a:gd name="T54" fmla="*/ 19 w 31"/>
                <a:gd name="T55" fmla="*/ 27 h 27"/>
                <a:gd name="T56" fmla="*/ 21 w 31"/>
                <a:gd name="T57" fmla="*/ 25 h 27"/>
                <a:gd name="T58" fmla="*/ 25 w 31"/>
                <a:gd name="T59" fmla="*/ 25 h 27"/>
                <a:gd name="T60" fmla="*/ 25 w 31"/>
                <a:gd name="T61" fmla="*/ 25 h 27"/>
                <a:gd name="T62" fmla="*/ 27 w 31"/>
                <a:gd name="T63" fmla="*/ 23 h 27"/>
                <a:gd name="T64" fmla="*/ 29 w 31"/>
                <a:gd name="T65" fmla="*/ 23 h 27"/>
                <a:gd name="T66" fmla="*/ 29 w 31"/>
                <a:gd name="T67" fmla="*/ 21 h 27"/>
                <a:gd name="T68" fmla="*/ 29 w 31"/>
                <a:gd name="T69" fmla="*/ 21 h 27"/>
                <a:gd name="T70" fmla="*/ 31 w 31"/>
                <a:gd name="T71" fmla="*/ 19 h 27"/>
                <a:gd name="T72" fmla="*/ 31 w 31"/>
                <a:gd name="T73" fmla="*/ 17 h 27"/>
                <a:gd name="T74" fmla="*/ 31 w 31"/>
                <a:gd name="T75" fmla="*/ 17 h 27"/>
                <a:gd name="T76" fmla="*/ 31 w 31"/>
                <a:gd name="T77" fmla="*/ 15 h 27"/>
                <a:gd name="T78" fmla="*/ 31 w 31"/>
                <a:gd name="T79" fmla="*/ 15 h 27"/>
                <a:gd name="T80" fmla="*/ 31 w 31"/>
                <a:gd name="T81" fmla="*/ 13 h 27"/>
                <a:gd name="T82" fmla="*/ 29 w 31"/>
                <a:gd name="T83" fmla="*/ 11 h 27"/>
                <a:gd name="T84" fmla="*/ 29 w 31"/>
                <a:gd name="T85" fmla="*/ 9 h 27"/>
                <a:gd name="T86" fmla="*/ 29 w 31"/>
                <a:gd name="T87" fmla="*/ 9 h 27"/>
                <a:gd name="T88" fmla="*/ 27 w 31"/>
                <a:gd name="T89" fmla="*/ 7 h 27"/>
                <a:gd name="T90" fmla="*/ 25 w 31"/>
                <a:gd name="T91" fmla="*/ 6 h 27"/>
                <a:gd name="T92" fmla="*/ 23 w 31"/>
                <a:gd name="T93" fmla="*/ 4 h 27"/>
                <a:gd name="T94" fmla="*/ 21 w 31"/>
                <a:gd name="T95" fmla="*/ 4 h 27"/>
                <a:gd name="T96" fmla="*/ 19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4" name="Freeform 522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11 h 27"/>
                <a:gd name="T22" fmla="*/ 0 w 31"/>
                <a:gd name="T23" fmla="*/ 13 h 27"/>
                <a:gd name="T24" fmla="*/ 0 w 31"/>
                <a:gd name="T25" fmla="*/ 15 h 27"/>
                <a:gd name="T26" fmla="*/ 2 w 31"/>
                <a:gd name="T27" fmla="*/ 17 h 27"/>
                <a:gd name="T28" fmla="*/ 4 w 31"/>
                <a:gd name="T29" fmla="*/ 19 h 27"/>
                <a:gd name="T30" fmla="*/ 6 w 31"/>
                <a:gd name="T31" fmla="*/ 21 h 27"/>
                <a:gd name="T32" fmla="*/ 8 w 31"/>
                <a:gd name="T33" fmla="*/ 23 h 27"/>
                <a:gd name="T34" fmla="*/ 10 w 31"/>
                <a:gd name="T35" fmla="*/ 23 h 27"/>
                <a:gd name="T36" fmla="*/ 12 w 31"/>
                <a:gd name="T37" fmla="*/ 25 h 27"/>
                <a:gd name="T38" fmla="*/ 14 w 31"/>
                <a:gd name="T39" fmla="*/ 25 h 27"/>
                <a:gd name="T40" fmla="*/ 16 w 31"/>
                <a:gd name="T41" fmla="*/ 25 h 27"/>
                <a:gd name="T42" fmla="*/ 18 w 31"/>
                <a:gd name="T43" fmla="*/ 27 h 27"/>
                <a:gd name="T44" fmla="*/ 19 w 31"/>
                <a:gd name="T45" fmla="*/ 27 h 27"/>
                <a:gd name="T46" fmla="*/ 21 w 31"/>
                <a:gd name="T47" fmla="*/ 25 h 27"/>
                <a:gd name="T48" fmla="*/ 25 w 31"/>
                <a:gd name="T49" fmla="*/ 25 h 27"/>
                <a:gd name="T50" fmla="*/ 27 w 31"/>
                <a:gd name="T51" fmla="*/ 23 h 27"/>
                <a:gd name="T52" fmla="*/ 29 w 31"/>
                <a:gd name="T53" fmla="*/ 23 h 27"/>
                <a:gd name="T54" fmla="*/ 29 w 31"/>
                <a:gd name="T55" fmla="*/ 21 h 27"/>
                <a:gd name="T56" fmla="*/ 31 w 31"/>
                <a:gd name="T57" fmla="*/ 19 h 27"/>
                <a:gd name="T58" fmla="*/ 31 w 31"/>
                <a:gd name="T59" fmla="*/ 17 h 27"/>
                <a:gd name="T60" fmla="*/ 31 w 31"/>
                <a:gd name="T61" fmla="*/ 15 h 27"/>
                <a:gd name="T62" fmla="*/ 31 w 31"/>
                <a:gd name="T63" fmla="*/ 13 h 27"/>
                <a:gd name="T64" fmla="*/ 29 w 31"/>
                <a:gd name="T65" fmla="*/ 11 h 27"/>
                <a:gd name="T66" fmla="*/ 29 w 31"/>
                <a:gd name="T67" fmla="*/ 9 h 27"/>
                <a:gd name="T68" fmla="*/ 27 w 31"/>
                <a:gd name="T69" fmla="*/ 7 h 27"/>
                <a:gd name="T70" fmla="*/ 25 w 31"/>
                <a:gd name="T71" fmla="*/ 6 h 27"/>
                <a:gd name="T72" fmla="*/ 23 w 31"/>
                <a:gd name="T73" fmla="*/ 4 h 27"/>
                <a:gd name="T74" fmla="*/ 21 w 31"/>
                <a:gd name="T75" fmla="*/ 4 h 27"/>
                <a:gd name="T76" fmla="*/ 19 w 31"/>
                <a:gd name="T7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5" name="Freeform 523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5 h 23"/>
                <a:gd name="T32" fmla="*/ 27 w 27"/>
                <a:gd name="T33" fmla="*/ 13 h 23"/>
                <a:gd name="T34" fmla="*/ 27 w 27"/>
                <a:gd name="T35" fmla="*/ 11 h 23"/>
                <a:gd name="T36" fmla="*/ 27 w 27"/>
                <a:gd name="T37" fmla="*/ 11 h 23"/>
                <a:gd name="T38" fmla="*/ 25 w 27"/>
                <a:gd name="T39" fmla="*/ 10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8 h 23"/>
                <a:gd name="T46" fmla="*/ 23 w 27"/>
                <a:gd name="T47" fmla="*/ 6 h 23"/>
                <a:gd name="T48" fmla="*/ 21 w 27"/>
                <a:gd name="T49" fmla="*/ 6 h 23"/>
                <a:gd name="T50" fmla="*/ 21 w 27"/>
                <a:gd name="T51" fmla="*/ 4 h 23"/>
                <a:gd name="T52" fmla="*/ 19 w 27"/>
                <a:gd name="T53" fmla="*/ 4 h 23"/>
                <a:gd name="T54" fmla="*/ 19 w 27"/>
                <a:gd name="T55" fmla="*/ 2 h 23"/>
                <a:gd name="T56" fmla="*/ 17 w 27"/>
                <a:gd name="T57" fmla="*/ 2 h 23"/>
                <a:gd name="T58" fmla="*/ 15 w 27"/>
                <a:gd name="T59" fmla="*/ 2 h 23"/>
                <a:gd name="T60" fmla="*/ 15 w 27"/>
                <a:gd name="T61" fmla="*/ 0 h 23"/>
                <a:gd name="T62" fmla="*/ 13 w 27"/>
                <a:gd name="T63" fmla="*/ 0 h 23"/>
                <a:gd name="T64" fmla="*/ 11 w 27"/>
                <a:gd name="T65" fmla="*/ 0 h 23"/>
                <a:gd name="T66" fmla="*/ 9 w 27"/>
                <a:gd name="T67" fmla="*/ 2 h 23"/>
                <a:gd name="T68" fmla="*/ 7 w 27"/>
                <a:gd name="T69" fmla="*/ 2 h 23"/>
                <a:gd name="T70" fmla="*/ 6 w 27"/>
                <a:gd name="T71" fmla="*/ 2 h 23"/>
                <a:gd name="T72" fmla="*/ 4 w 27"/>
                <a:gd name="T73" fmla="*/ 4 h 23"/>
                <a:gd name="T74" fmla="*/ 4 w 27"/>
                <a:gd name="T75" fmla="*/ 4 h 23"/>
                <a:gd name="T76" fmla="*/ 2 w 27"/>
                <a:gd name="T77" fmla="*/ 6 h 23"/>
                <a:gd name="T78" fmla="*/ 2 w 27"/>
                <a:gd name="T79" fmla="*/ 8 h 23"/>
                <a:gd name="T80" fmla="*/ 2 w 27"/>
                <a:gd name="T81" fmla="*/ 8 h 23"/>
                <a:gd name="T82" fmla="*/ 0 w 27"/>
                <a:gd name="T83" fmla="*/ 10 h 23"/>
                <a:gd name="T84" fmla="*/ 0 w 27"/>
                <a:gd name="T85" fmla="*/ 11 h 23"/>
                <a:gd name="T86" fmla="*/ 2 w 27"/>
                <a:gd name="T87" fmla="*/ 11 h 23"/>
                <a:gd name="T88" fmla="*/ 2 w 27"/>
                <a:gd name="T89" fmla="*/ 13 h 23"/>
                <a:gd name="T90" fmla="*/ 2 w 27"/>
                <a:gd name="T91" fmla="*/ 15 h 23"/>
                <a:gd name="T92" fmla="*/ 2 w 27"/>
                <a:gd name="T93" fmla="*/ 15 h 23"/>
                <a:gd name="T94" fmla="*/ 4 w 27"/>
                <a:gd name="T95" fmla="*/ 17 h 23"/>
                <a:gd name="T96" fmla="*/ 4 w 27"/>
                <a:gd name="T9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6" name="Freeform 524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3 h 23"/>
                <a:gd name="T32" fmla="*/ 27 w 27"/>
                <a:gd name="T33" fmla="*/ 11 h 23"/>
                <a:gd name="T34" fmla="*/ 25 w 27"/>
                <a:gd name="T35" fmla="*/ 10 h 23"/>
                <a:gd name="T36" fmla="*/ 25 w 27"/>
                <a:gd name="T37" fmla="*/ 8 h 23"/>
                <a:gd name="T38" fmla="*/ 23 w 27"/>
                <a:gd name="T39" fmla="*/ 8 h 23"/>
                <a:gd name="T40" fmla="*/ 23 w 27"/>
                <a:gd name="T41" fmla="*/ 6 h 23"/>
                <a:gd name="T42" fmla="*/ 21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9 w 27"/>
                <a:gd name="T49" fmla="*/ 2 h 23"/>
                <a:gd name="T50" fmla="*/ 17 w 27"/>
                <a:gd name="T51" fmla="*/ 2 h 23"/>
                <a:gd name="T52" fmla="*/ 15 w 27"/>
                <a:gd name="T53" fmla="*/ 2 h 23"/>
                <a:gd name="T54" fmla="*/ 15 w 27"/>
                <a:gd name="T55" fmla="*/ 0 h 23"/>
                <a:gd name="T56" fmla="*/ 13 w 27"/>
                <a:gd name="T57" fmla="*/ 0 h 23"/>
                <a:gd name="T58" fmla="*/ 11 w 27"/>
                <a:gd name="T59" fmla="*/ 0 h 23"/>
                <a:gd name="T60" fmla="*/ 9 w 27"/>
                <a:gd name="T61" fmla="*/ 2 h 23"/>
                <a:gd name="T62" fmla="*/ 7 w 27"/>
                <a:gd name="T63" fmla="*/ 2 h 23"/>
                <a:gd name="T64" fmla="*/ 6 w 27"/>
                <a:gd name="T65" fmla="*/ 2 h 23"/>
                <a:gd name="T66" fmla="*/ 4 w 27"/>
                <a:gd name="T67" fmla="*/ 4 h 23"/>
                <a:gd name="T68" fmla="*/ 2 w 27"/>
                <a:gd name="T69" fmla="*/ 6 h 23"/>
                <a:gd name="T70" fmla="*/ 2 w 27"/>
                <a:gd name="T71" fmla="*/ 8 h 23"/>
                <a:gd name="T72" fmla="*/ 0 w 27"/>
                <a:gd name="T73" fmla="*/ 10 h 23"/>
                <a:gd name="T74" fmla="*/ 0 w 27"/>
                <a:gd name="T75" fmla="*/ 11 h 23"/>
                <a:gd name="T76" fmla="*/ 2 w 27"/>
                <a:gd name="T77" fmla="*/ 11 h 23"/>
                <a:gd name="T78" fmla="*/ 2 w 27"/>
                <a:gd name="T79" fmla="*/ 13 h 23"/>
                <a:gd name="T80" fmla="*/ 2 w 27"/>
                <a:gd name="T81" fmla="*/ 15 h 23"/>
                <a:gd name="T82" fmla="*/ 4 w 27"/>
                <a:gd name="T83" fmla="*/ 17 h 23"/>
                <a:gd name="T84" fmla="*/ 4 w 27"/>
                <a:gd name="T8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7" name="Freeform 525"/>
            <p:cNvSpPr>
              <a:spLocks/>
            </p:cNvSpPr>
            <p:nvPr/>
          </p:nvSpPr>
          <p:spPr bwMode="auto">
            <a:xfrm>
              <a:off x="3649" y="2105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2 h 31"/>
                <a:gd name="T4" fmla="*/ 13 w 15"/>
                <a:gd name="T5" fmla="*/ 4 h 31"/>
                <a:gd name="T6" fmla="*/ 11 w 15"/>
                <a:gd name="T7" fmla="*/ 6 h 31"/>
                <a:gd name="T8" fmla="*/ 11 w 15"/>
                <a:gd name="T9" fmla="*/ 8 h 31"/>
                <a:gd name="T10" fmla="*/ 10 w 15"/>
                <a:gd name="T11" fmla="*/ 10 h 31"/>
                <a:gd name="T12" fmla="*/ 10 w 15"/>
                <a:gd name="T13" fmla="*/ 12 h 31"/>
                <a:gd name="T14" fmla="*/ 8 w 15"/>
                <a:gd name="T15" fmla="*/ 14 h 31"/>
                <a:gd name="T16" fmla="*/ 8 w 15"/>
                <a:gd name="T17" fmla="*/ 16 h 31"/>
                <a:gd name="T18" fmla="*/ 6 w 15"/>
                <a:gd name="T19" fmla="*/ 18 h 31"/>
                <a:gd name="T20" fmla="*/ 6 w 15"/>
                <a:gd name="T21" fmla="*/ 20 h 31"/>
                <a:gd name="T22" fmla="*/ 4 w 15"/>
                <a:gd name="T23" fmla="*/ 21 h 31"/>
                <a:gd name="T24" fmla="*/ 4 w 15"/>
                <a:gd name="T25" fmla="*/ 23 h 31"/>
                <a:gd name="T26" fmla="*/ 2 w 15"/>
                <a:gd name="T27" fmla="*/ 25 h 31"/>
                <a:gd name="T28" fmla="*/ 2 w 15"/>
                <a:gd name="T29" fmla="*/ 27 h 31"/>
                <a:gd name="T30" fmla="*/ 0 w 15"/>
                <a:gd name="T31" fmla="*/ 29 h 31"/>
                <a:gd name="T32" fmla="*/ 0 w 15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2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8" name="Freeform 526"/>
            <p:cNvSpPr>
              <a:spLocks/>
            </p:cNvSpPr>
            <p:nvPr/>
          </p:nvSpPr>
          <p:spPr bwMode="auto">
            <a:xfrm>
              <a:off x="3657" y="2111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7 w 11"/>
                <a:gd name="T3" fmla="*/ 4 h 21"/>
                <a:gd name="T4" fmla="*/ 7 w 11"/>
                <a:gd name="T5" fmla="*/ 6 h 21"/>
                <a:gd name="T6" fmla="*/ 5 w 11"/>
                <a:gd name="T7" fmla="*/ 10 h 21"/>
                <a:gd name="T8" fmla="*/ 5 w 11"/>
                <a:gd name="T9" fmla="*/ 12 h 21"/>
                <a:gd name="T10" fmla="*/ 5 w 11"/>
                <a:gd name="T11" fmla="*/ 14 h 21"/>
                <a:gd name="T12" fmla="*/ 3 w 11"/>
                <a:gd name="T13" fmla="*/ 15 h 21"/>
                <a:gd name="T14" fmla="*/ 2 w 11"/>
                <a:gd name="T15" fmla="*/ 19 h 21"/>
                <a:gd name="T16" fmla="*/ 0 w 11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7" y="4"/>
                  </a:lnTo>
                  <a:lnTo>
                    <a:pt x="7" y="6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0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9" name="Freeform 527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0 h 27"/>
                <a:gd name="T24" fmla="*/ 0 w 31"/>
                <a:gd name="T25" fmla="*/ 12 h 27"/>
                <a:gd name="T26" fmla="*/ 0 w 31"/>
                <a:gd name="T27" fmla="*/ 14 h 27"/>
                <a:gd name="T28" fmla="*/ 2 w 31"/>
                <a:gd name="T29" fmla="*/ 14 h 27"/>
                <a:gd name="T30" fmla="*/ 2 w 31"/>
                <a:gd name="T31" fmla="*/ 15 h 27"/>
                <a:gd name="T32" fmla="*/ 2 w 31"/>
                <a:gd name="T33" fmla="*/ 17 h 27"/>
                <a:gd name="T34" fmla="*/ 4 w 31"/>
                <a:gd name="T35" fmla="*/ 17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9 w 31"/>
                <a:gd name="T45" fmla="*/ 23 h 27"/>
                <a:gd name="T46" fmla="*/ 9 w 31"/>
                <a:gd name="T47" fmla="*/ 25 h 27"/>
                <a:gd name="T48" fmla="*/ 11 w 31"/>
                <a:gd name="T49" fmla="*/ 25 h 27"/>
                <a:gd name="T50" fmla="*/ 13 w 31"/>
                <a:gd name="T51" fmla="*/ 25 h 27"/>
                <a:gd name="T52" fmla="*/ 17 w 31"/>
                <a:gd name="T53" fmla="*/ 27 h 27"/>
                <a:gd name="T54" fmla="*/ 19 w 31"/>
                <a:gd name="T55" fmla="*/ 27 h 27"/>
                <a:gd name="T56" fmla="*/ 21 w 31"/>
                <a:gd name="T57" fmla="*/ 27 h 27"/>
                <a:gd name="T58" fmla="*/ 23 w 31"/>
                <a:gd name="T59" fmla="*/ 27 h 27"/>
                <a:gd name="T60" fmla="*/ 25 w 31"/>
                <a:gd name="T61" fmla="*/ 25 h 27"/>
                <a:gd name="T62" fmla="*/ 27 w 31"/>
                <a:gd name="T63" fmla="*/ 25 h 27"/>
                <a:gd name="T64" fmla="*/ 29 w 31"/>
                <a:gd name="T65" fmla="*/ 23 h 27"/>
                <a:gd name="T66" fmla="*/ 29 w 31"/>
                <a:gd name="T67" fmla="*/ 23 h 27"/>
                <a:gd name="T68" fmla="*/ 29 w 31"/>
                <a:gd name="T69" fmla="*/ 21 h 27"/>
                <a:gd name="T70" fmla="*/ 31 w 31"/>
                <a:gd name="T71" fmla="*/ 21 h 27"/>
                <a:gd name="T72" fmla="*/ 31 w 31"/>
                <a:gd name="T73" fmla="*/ 19 h 27"/>
                <a:gd name="T74" fmla="*/ 31 w 31"/>
                <a:gd name="T75" fmla="*/ 19 h 27"/>
                <a:gd name="T76" fmla="*/ 31 w 31"/>
                <a:gd name="T77" fmla="*/ 17 h 27"/>
                <a:gd name="T78" fmla="*/ 31 w 31"/>
                <a:gd name="T79" fmla="*/ 17 h 27"/>
                <a:gd name="T80" fmla="*/ 31 w 31"/>
                <a:gd name="T81" fmla="*/ 15 h 27"/>
                <a:gd name="T82" fmla="*/ 31 w 31"/>
                <a:gd name="T83" fmla="*/ 14 h 27"/>
                <a:gd name="T84" fmla="*/ 31 w 31"/>
                <a:gd name="T85" fmla="*/ 12 h 27"/>
                <a:gd name="T86" fmla="*/ 29 w 31"/>
                <a:gd name="T87" fmla="*/ 10 h 27"/>
                <a:gd name="T88" fmla="*/ 29 w 31"/>
                <a:gd name="T89" fmla="*/ 8 h 27"/>
                <a:gd name="T90" fmla="*/ 27 w 31"/>
                <a:gd name="T91" fmla="*/ 8 h 27"/>
                <a:gd name="T92" fmla="*/ 25 w 31"/>
                <a:gd name="T93" fmla="*/ 6 h 27"/>
                <a:gd name="T94" fmla="*/ 23 w 31"/>
                <a:gd name="T95" fmla="*/ 4 h 27"/>
                <a:gd name="T96" fmla="*/ 21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0" name="Freeform 528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2 h 27"/>
                <a:gd name="T24" fmla="*/ 0 w 31"/>
                <a:gd name="T25" fmla="*/ 14 h 27"/>
                <a:gd name="T26" fmla="*/ 2 w 31"/>
                <a:gd name="T27" fmla="*/ 14 h 27"/>
                <a:gd name="T28" fmla="*/ 2 w 31"/>
                <a:gd name="T29" fmla="*/ 15 h 27"/>
                <a:gd name="T30" fmla="*/ 2 w 31"/>
                <a:gd name="T31" fmla="*/ 17 h 27"/>
                <a:gd name="T32" fmla="*/ 4 w 31"/>
                <a:gd name="T33" fmla="*/ 17 h 27"/>
                <a:gd name="T34" fmla="*/ 4 w 31"/>
                <a:gd name="T35" fmla="*/ 19 h 27"/>
                <a:gd name="T36" fmla="*/ 6 w 31"/>
                <a:gd name="T37" fmla="*/ 21 h 27"/>
                <a:gd name="T38" fmla="*/ 8 w 31"/>
                <a:gd name="T39" fmla="*/ 23 h 27"/>
                <a:gd name="T40" fmla="*/ 9 w 31"/>
                <a:gd name="T41" fmla="*/ 23 h 27"/>
                <a:gd name="T42" fmla="*/ 9 w 31"/>
                <a:gd name="T43" fmla="*/ 25 h 27"/>
                <a:gd name="T44" fmla="*/ 11 w 31"/>
                <a:gd name="T45" fmla="*/ 25 h 27"/>
                <a:gd name="T46" fmla="*/ 13 w 31"/>
                <a:gd name="T47" fmla="*/ 25 h 27"/>
                <a:gd name="T48" fmla="*/ 17 w 31"/>
                <a:gd name="T49" fmla="*/ 27 h 27"/>
                <a:gd name="T50" fmla="*/ 19 w 31"/>
                <a:gd name="T51" fmla="*/ 27 h 27"/>
                <a:gd name="T52" fmla="*/ 21 w 31"/>
                <a:gd name="T53" fmla="*/ 27 h 27"/>
                <a:gd name="T54" fmla="*/ 23 w 31"/>
                <a:gd name="T55" fmla="*/ 27 h 27"/>
                <a:gd name="T56" fmla="*/ 25 w 31"/>
                <a:gd name="T57" fmla="*/ 25 h 27"/>
                <a:gd name="T58" fmla="*/ 27 w 31"/>
                <a:gd name="T59" fmla="*/ 25 h 27"/>
                <a:gd name="T60" fmla="*/ 29 w 31"/>
                <a:gd name="T61" fmla="*/ 23 h 27"/>
                <a:gd name="T62" fmla="*/ 29 w 31"/>
                <a:gd name="T63" fmla="*/ 21 h 27"/>
                <a:gd name="T64" fmla="*/ 31 w 31"/>
                <a:gd name="T65" fmla="*/ 21 h 27"/>
                <a:gd name="T66" fmla="*/ 31 w 31"/>
                <a:gd name="T67" fmla="*/ 19 h 27"/>
                <a:gd name="T68" fmla="*/ 31 w 31"/>
                <a:gd name="T69" fmla="*/ 17 h 27"/>
                <a:gd name="T70" fmla="*/ 31 w 31"/>
                <a:gd name="T71" fmla="*/ 15 h 27"/>
                <a:gd name="T72" fmla="*/ 31 w 31"/>
                <a:gd name="T73" fmla="*/ 14 h 27"/>
                <a:gd name="T74" fmla="*/ 31 w 31"/>
                <a:gd name="T75" fmla="*/ 12 h 27"/>
                <a:gd name="T76" fmla="*/ 29 w 31"/>
                <a:gd name="T77" fmla="*/ 10 h 27"/>
                <a:gd name="T78" fmla="*/ 29 w 31"/>
                <a:gd name="T79" fmla="*/ 8 h 27"/>
                <a:gd name="T80" fmla="*/ 27 w 31"/>
                <a:gd name="T81" fmla="*/ 8 h 27"/>
                <a:gd name="T82" fmla="*/ 25 w 31"/>
                <a:gd name="T83" fmla="*/ 6 h 27"/>
                <a:gd name="T84" fmla="*/ 23 w 31"/>
                <a:gd name="T85" fmla="*/ 4 h 27"/>
                <a:gd name="T86" fmla="*/ 21 w 31"/>
                <a:gd name="T8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1" name="Freeform 529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7 w 23"/>
                <a:gd name="T19" fmla="*/ 21 h 23"/>
                <a:gd name="T20" fmla="*/ 19 w 23"/>
                <a:gd name="T21" fmla="*/ 21 h 23"/>
                <a:gd name="T22" fmla="*/ 21 w 23"/>
                <a:gd name="T23" fmla="*/ 19 h 23"/>
                <a:gd name="T24" fmla="*/ 21 w 23"/>
                <a:gd name="T25" fmla="*/ 18 h 23"/>
                <a:gd name="T26" fmla="*/ 23 w 23"/>
                <a:gd name="T27" fmla="*/ 18 h 23"/>
                <a:gd name="T28" fmla="*/ 23 w 23"/>
                <a:gd name="T29" fmla="*/ 16 h 23"/>
                <a:gd name="T30" fmla="*/ 23 w 23"/>
                <a:gd name="T31" fmla="*/ 14 h 23"/>
                <a:gd name="T32" fmla="*/ 23 w 23"/>
                <a:gd name="T33" fmla="*/ 14 h 23"/>
                <a:gd name="T34" fmla="*/ 23 w 23"/>
                <a:gd name="T35" fmla="*/ 12 h 23"/>
                <a:gd name="T36" fmla="*/ 23 w 23"/>
                <a:gd name="T37" fmla="*/ 10 h 23"/>
                <a:gd name="T38" fmla="*/ 23 w 23"/>
                <a:gd name="T39" fmla="*/ 10 h 23"/>
                <a:gd name="T40" fmla="*/ 23 w 23"/>
                <a:gd name="T41" fmla="*/ 8 h 23"/>
                <a:gd name="T42" fmla="*/ 21 w 23"/>
                <a:gd name="T43" fmla="*/ 8 h 23"/>
                <a:gd name="T44" fmla="*/ 21 w 23"/>
                <a:gd name="T45" fmla="*/ 6 h 23"/>
                <a:gd name="T46" fmla="*/ 21 w 23"/>
                <a:gd name="T47" fmla="*/ 6 h 23"/>
                <a:gd name="T48" fmla="*/ 19 w 23"/>
                <a:gd name="T49" fmla="*/ 4 h 23"/>
                <a:gd name="T50" fmla="*/ 19 w 23"/>
                <a:gd name="T51" fmla="*/ 4 h 23"/>
                <a:gd name="T52" fmla="*/ 17 w 23"/>
                <a:gd name="T53" fmla="*/ 2 h 23"/>
                <a:gd name="T54" fmla="*/ 15 w 23"/>
                <a:gd name="T55" fmla="*/ 2 h 23"/>
                <a:gd name="T56" fmla="*/ 15 w 23"/>
                <a:gd name="T57" fmla="*/ 0 h 23"/>
                <a:gd name="T58" fmla="*/ 13 w 23"/>
                <a:gd name="T59" fmla="*/ 0 h 23"/>
                <a:gd name="T60" fmla="*/ 11 w 23"/>
                <a:gd name="T61" fmla="*/ 0 h 23"/>
                <a:gd name="T62" fmla="*/ 9 w 23"/>
                <a:gd name="T63" fmla="*/ 0 h 23"/>
                <a:gd name="T64" fmla="*/ 9 w 23"/>
                <a:gd name="T65" fmla="*/ 0 h 23"/>
                <a:gd name="T66" fmla="*/ 7 w 23"/>
                <a:gd name="T67" fmla="*/ 0 h 23"/>
                <a:gd name="T68" fmla="*/ 5 w 23"/>
                <a:gd name="T69" fmla="*/ 0 h 23"/>
                <a:gd name="T70" fmla="*/ 3 w 23"/>
                <a:gd name="T71" fmla="*/ 2 h 23"/>
                <a:gd name="T72" fmla="*/ 3 w 23"/>
                <a:gd name="T73" fmla="*/ 2 h 23"/>
                <a:gd name="T74" fmla="*/ 2 w 23"/>
                <a:gd name="T75" fmla="*/ 2 h 23"/>
                <a:gd name="T76" fmla="*/ 0 w 23"/>
                <a:gd name="T77" fmla="*/ 4 h 23"/>
                <a:gd name="T78" fmla="*/ 0 w 23"/>
                <a:gd name="T79" fmla="*/ 4 h 23"/>
                <a:gd name="T80" fmla="*/ 0 w 23"/>
                <a:gd name="T81" fmla="*/ 6 h 23"/>
                <a:gd name="T82" fmla="*/ 0 w 23"/>
                <a:gd name="T83" fmla="*/ 8 h 23"/>
                <a:gd name="T84" fmla="*/ 0 w 23"/>
                <a:gd name="T85" fmla="*/ 10 h 23"/>
                <a:gd name="T86" fmla="*/ 0 w 23"/>
                <a:gd name="T87" fmla="*/ 10 h 23"/>
                <a:gd name="T88" fmla="*/ 0 w 23"/>
                <a:gd name="T89" fmla="*/ 12 h 23"/>
                <a:gd name="T90" fmla="*/ 0 w 23"/>
                <a:gd name="T91" fmla="*/ 14 h 23"/>
                <a:gd name="T92" fmla="*/ 0 w 23"/>
                <a:gd name="T93" fmla="*/ 16 h 23"/>
                <a:gd name="T94" fmla="*/ 2 w 23"/>
                <a:gd name="T95" fmla="*/ 16 h 23"/>
                <a:gd name="T96" fmla="*/ 2 w 23"/>
                <a:gd name="T9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2" name="Freeform 530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9 w 23"/>
                <a:gd name="T19" fmla="*/ 21 h 23"/>
                <a:gd name="T20" fmla="*/ 21 w 23"/>
                <a:gd name="T21" fmla="*/ 19 h 23"/>
                <a:gd name="T22" fmla="*/ 21 w 23"/>
                <a:gd name="T23" fmla="*/ 18 h 23"/>
                <a:gd name="T24" fmla="*/ 23 w 23"/>
                <a:gd name="T25" fmla="*/ 18 h 23"/>
                <a:gd name="T26" fmla="*/ 23 w 23"/>
                <a:gd name="T27" fmla="*/ 16 h 23"/>
                <a:gd name="T28" fmla="*/ 23 w 23"/>
                <a:gd name="T29" fmla="*/ 14 h 23"/>
                <a:gd name="T30" fmla="*/ 23 w 23"/>
                <a:gd name="T31" fmla="*/ 12 h 23"/>
                <a:gd name="T32" fmla="*/ 23 w 23"/>
                <a:gd name="T33" fmla="*/ 10 h 23"/>
                <a:gd name="T34" fmla="*/ 23 w 23"/>
                <a:gd name="T35" fmla="*/ 8 h 23"/>
                <a:gd name="T36" fmla="*/ 21 w 23"/>
                <a:gd name="T37" fmla="*/ 8 h 23"/>
                <a:gd name="T38" fmla="*/ 21 w 23"/>
                <a:gd name="T39" fmla="*/ 6 h 23"/>
                <a:gd name="T40" fmla="*/ 19 w 23"/>
                <a:gd name="T41" fmla="*/ 4 h 23"/>
                <a:gd name="T42" fmla="*/ 17 w 23"/>
                <a:gd name="T43" fmla="*/ 2 h 23"/>
                <a:gd name="T44" fmla="*/ 15 w 23"/>
                <a:gd name="T45" fmla="*/ 2 h 23"/>
                <a:gd name="T46" fmla="*/ 15 w 23"/>
                <a:gd name="T47" fmla="*/ 0 h 23"/>
                <a:gd name="T48" fmla="*/ 13 w 23"/>
                <a:gd name="T49" fmla="*/ 0 h 23"/>
                <a:gd name="T50" fmla="*/ 11 w 23"/>
                <a:gd name="T51" fmla="*/ 0 h 23"/>
                <a:gd name="T52" fmla="*/ 9 w 23"/>
                <a:gd name="T53" fmla="*/ 0 h 23"/>
                <a:gd name="T54" fmla="*/ 7 w 23"/>
                <a:gd name="T55" fmla="*/ 0 h 23"/>
                <a:gd name="T56" fmla="*/ 5 w 23"/>
                <a:gd name="T57" fmla="*/ 0 h 23"/>
                <a:gd name="T58" fmla="*/ 3 w 23"/>
                <a:gd name="T59" fmla="*/ 2 h 23"/>
                <a:gd name="T60" fmla="*/ 2 w 23"/>
                <a:gd name="T61" fmla="*/ 2 h 23"/>
                <a:gd name="T62" fmla="*/ 0 w 23"/>
                <a:gd name="T63" fmla="*/ 4 h 23"/>
                <a:gd name="T64" fmla="*/ 0 w 23"/>
                <a:gd name="T65" fmla="*/ 6 h 23"/>
                <a:gd name="T66" fmla="*/ 0 w 23"/>
                <a:gd name="T67" fmla="*/ 8 h 23"/>
                <a:gd name="T68" fmla="*/ 0 w 23"/>
                <a:gd name="T69" fmla="*/ 10 h 23"/>
                <a:gd name="T70" fmla="*/ 0 w 23"/>
                <a:gd name="T71" fmla="*/ 12 h 23"/>
                <a:gd name="T72" fmla="*/ 0 w 23"/>
                <a:gd name="T73" fmla="*/ 14 h 23"/>
                <a:gd name="T74" fmla="*/ 0 w 23"/>
                <a:gd name="T75" fmla="*/ 16 h 23"/>
                <a:gd name="T76" fmla="*/ 2 w 23"/>
                <a:gd name="T77" fmla="*/ 16 h 23"/>
                <a:gd name="T78" fmla="*/ 2 w 23"/>
                <a:gd name="T7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3" name="Freeform 531"/>
            <p:cNvSpPr>
              <a:spLocks/>
            </p:cNvSpPr>
            <p:nvPr/>
          </p:nvSpPr>
          <p:spPr bwMode="auto">
            <a:xfrm>
              <a:off x="3706" y="2178"/>
              <a:ext cx="27" cy="23"/>
            </a:xfrm>
            <a:custGeom>
              <a:avLst/>
              <a:gdLst>
                <a:gd name="T0" fmla="*/ 27 w 27"/>
                <a:gd name="T1" fmla="*/ 0 h 23"/>
                <a:gd name="T2" fmla="*/ 25 w 27"/>
                <a:gd name="T3" fmla="*/ 2 h 23"/>
                <a:gd name="T4" fmla="*/ 25 w 27"/>
                <a:gd name="T5" fmla="*/ 4 h 23"/>
                <a:gd name="T6" fmla="*/ 24 w 27"/>
                <a:gd name="T7" fmla="*/ 4 h 23"/>
                <a:gd name="T8" fmla="*/ 22 w 27"/>
                <a:gd name="T9" fmla="*/ 6 h 23"/>
                <a:gd name="T10" fmla="*/ 20 w 27"/>
                <a:gd name="T11" fmla="*/ 8 h 23"/>
                <a:gd name="T12" fmla="*/ 18 w 27"/>
                <a:gd name="T13" fmla="*/ 10 h 23"/>
                <a:gd name="T14" fmla="*/ 16 w 27"/>
                <a:gd name="T15" fmla="*/ 10 h 23"/>
                <a:gd name="T16" fmla="*/ 14 w 27"/>
                <a:gd name="T17" fmla="*/ 12 h 23"/>
                <a:gd name="T18" fmla="*/ 12 w 27"/>
                <a:gd name="T19" fmla="*/ 14 h 23"/>
                <a:gd name="T20" fmla="*/ 10 w 27"/>
                <a:gd name="T21" fmla="*/ 16 h 23"/>
                <a:gd name="T22" fmla="*/ 8 w 27"/>
                <a:gd name="T23" fmla="*/ 17 h 23"/>
                <a:gd name="T24" fmla="*/ 6 w 27"/>
                <a:gd name="T25" fmla="*/ 19 h 23"/>
                <a:gd name="T26" fmla="*/ 4 w 27"/>
                <a:gd name="T27" fmla="*/ 19 h 23"/>
                <a:gd name="T28" fmla="*/ 2 w 27"/>
                <a:gd name="T29" fmla="*/ 21 h 23"/>
                <a:gd name="T30" fmla="*/ 0 w 27"/>
                <a:gd name="T3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0"/>
                  </a:moveTo>
                  <a:lnTo>
                    <a:pt x="25" y="2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7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4" name="Freeform 532"/>
            <p:cNvSpPr>
              <a:spLocks/>
            </p:cNvSpPr>
            <p:nvPr/>
          </p:nvSpPr>
          <p:spPr bwMode="auto">
            <a:xfrm>
              <a:off x="3716" y="2186"/>
              <a:ext cx="19" cy="15"/>
            </a:xfrm>
            <a:custGeom>
              <a:avLst/>
              <a:gdLst>
                <a:gd name="T0" fmla="*/ 19 w 19"/>
                <a:gd name="T1" fmla="*/ 0 h 15"/>
                <a:gd name="T2" fmla="*/ 15 w 19"/>
                <a:gd name="T3" fmla="*/ 2 h 15"/>
                <a:gd name="T4" fmla="*/ 14 w 19"/>
                <a:gd name="T5" fmla="*/ 4 h 15"/>
                <a:gd name="T6" fmla="*/ 12 w 19"/>
                <a:gd name="T7" fmla="*/ 6 h 15"/>
                <a:gd name="T8" fmla="*/ 10 w 19"/>
                <a:gd name="T9" fmla="*/ 8 h 15"/>
                <a:gd name="T10" fmla="*/ 8 w 19"/>
                <a:gd name="T11" fmla="*/ 9 h 15"/>
                <a:gd name="T12" fmla="*/ 6 w 19"/>
                <a:gd name="T13" fmla="*/ 11 h 15"/>
                <a:gd name="T14" fmla="*/ 4 w 19"/>
                <a:gd name="T15" fmla="*/ 13 h 15"/>
                <a:gd name="T16" fmla="*/ 0 w 19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0"/>
                  </a:moveTo>
                  <a:lnTo>
                    <a:pt x="15" y="2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5" name="Freeform 533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6 h 29"/>
                <a:gd name="T26" fmla="*/ 0 w 27"/>
                <a:gd name="T27" fmla="*/ 8 h 29"/>
                <a:gd name="T28" fmla="*/ 0 w 27"/>
                <a:gd name="T29" fmla="*/ 10 h 29"/>
                <a:gd name="T30" fmla="*/ 0 w 27"/>
                <a:gd name="T31" fmla="*/ 10 h 29"/>
                <a:gd name="T32" fmla="*/ 0 w 27"/>
                <a:gd name="T33" fmla="*/ 11 h 29"/>
                <a:gd name="T34" fmla="*/ 0 w 27"/>
                <a:gd name="T35" fmla="*/ 13 h 29"/>
                <a:gd name="T36" fmla="*/ 0 w 27"/>
                <a:gd name="T37" fmla="*/ 15 h 29"/>
                <a:gd name="T38" fmla="*/ 0 w 27"/>
                <a:gd name="T39" fmla="*/ 15 h 29"/>
                <a:gd name="T40" fmla="*/ 0 w 27"/>
                <a:gd name="T41" fmla="*/ 17 h 29"/>
                <a:gd name="T42" fmla="*/ 2 w 27"/>
                <a:gd name="T43" fmla="*/ 19 h 29"/>
                <a:gd name="T44" fmla="*/ 2 w 27"/>
                <a:gd name="T45" fmla="*/ 21 h 29"/>
                <a:gd name="T46" fmla="*/ 4 w 27"/>
                <a:gd name="T47" fmla="*/ 21 h 29"/>
                <a:gd name="T48" fmla="*/ 4 w 27"/>
                <a:gd name="T49" fmla="*/ 23 h 29"/>
                <a:gd name="T50" fmla="*/ 5 w 27"/>
                <a:gd name="T51" fmla="*/ 25 h 29"/>
                <a:gd name="T52" fmla="*/ 7 w 27"/>
                <a:gd name="T53" fmla="*/ 27 h 29"/>
                <a:gd name="T54" fmla="*/ 9 w 27"/>
                <a:gd name="T55" fmla="*/ 27 h 29"/>
                <a:gd name="T56" fmla="*/ 13 w 27"/>
                <a:gd name="T57" fmla="*/ 29 h 29"/>
                <a:gd name="T58" fmla="*/ 15 w 27"/>
                <a:gd name="T59" fmla="*/ 29 h 29"/>
                <a:gd name="T60" fmla="*/ 17 w 27"/>
                <a:gd name="T61" fmla="*/ 29 h 29"/>
                <a:gd name="T62" fmla="*/ 19 w 27"/>
                <a:gd name="T63" fmla="*/ 29 h 29"/>
                <a:gd name="T64" fmla="*/ 19 w 27"/>
                <a:gd name="T65" fmla="*/ 29 h 29"/>
                <a:gd name="T66" fmla="*/ 21 w 27"/>
                <a:gd name="T67" fmla="*/ 29 h 29"/>
                <a:gd name="T68" fmla="*/ 21 w 27"/>
                <a:gd name="T69" fmla="*/ 27 h 29"/>
                <a:gd name="T70" fmla="*/ 23 w 27"/>
                <a:gd name="T71" fmla="*/ 27 h 29"/>
                <a:gd name="T72" fmla="*/ 23 w 27"/>
                <a:gd name="T73" fmla="*/ 27 h 29"/>
                <a:gd name="T74" fmla="*/ 25 w 27"/>
                <a:gd name="T75" fmla="*/ 25 h 29"/>
                <a:gd name="T76" fmla="*/ 25 w 27"/>
                <a:gd name="T77" fmla="*/ 25 h 29"/>
                <a:gd name="T78" fmla="*/ 25 w 27"/>
                <a:gd name="T79" fmla="*/ 23 h 29"/>
                <a:gd name="T80" fmla="*/ 25 w 27"/>
                <a:gd name="T81" fmla="*/ 23 h 29"/>
                <a:gd name="T82" fmla="*/ 27 w 27"/>
                <a:gd name="T83" fmla="*/ 21 h 29"/>
                <a:gd name="T84" fmla="*/ 27 w 27"/>
                <a:gd name="T85" fmla="*/ 19 h 29"/>
                <a:gd name="T86" fmla="*/ 27 w 27"/>
                <a:gd name="T87" fmla="*/ 17 h 29"/>
                <a:gd name="T88" fmla="*/ 27 w 27"/>
                <a:gd name="T89" fmla="*/ 15 h 29"/>
                <a:gd name="T90" fmla="*/ 25 w 27"/>
                <a:gd name="T91" fmla="*/ 13 h 29"/>
                <a:gd name="T92" fmla="*/ 25 w 27"/>
                <a:gd name="T93" fmla="*/ 11 h 29"/>
                <a:gd name="T94" fmla="*/ 23 w 27"/>
                <a:gd name="T95" fmla="*/ 10 h 29"/>
                <a:gd name="T96" fmla="*/ 23 w 27"/>
                <a:gd name="T9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6" name="Freeform 534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8 h 29"/>
                <a:gd name="T26" fmla="*/ 0 w 27"/>
                <a:gd name="T27" fmla="*/ 10 h 29"/>
                <a:gd name="T28" fmla="*/ 0 w 27"/>
                <a:gd name="T29" fmla="*/ 11 h 29"/>
                <a:gd name="T30" fmla="*/ 0 w 27"/>
                <a:gd name="T31" fmla="*/ 13 h 29"/>
                <a:gd name="T32" fmla="*/ 0 w 27"/>
                <a:gd name="T33" fmla="*/ 15 h 29"/>
                <a:gd name="T34" fmla="*/ 0 w 27"/>
                <a:gd name="T35" fmla="*/ 17 h 29"/>
                <a:gd name="T36" fmla="*/ 2 w 27"/>
                <a:gd name="T37" fmla="*/ 19 h 29"/>
                <a:gd name="T38" fmla="*/ 2 w 27"/>
                <a:gd name="T39" fmla="*/ 21 h 29"/>
                <a:gd name="T40" fmla="*/ 4 w 27"/>
                <a:gd name="T41" fmla="*/ 21 h 29"/>
                <a:gd name="T42" fmla="*/ 4 w 27"/>
                <a:gd name="T43" fmla="*/ 23 h 29"/>
                <a:gd name="T44" fmla="*/ 5 w 27"/>
                <a:gd name="T45" fmla="*/ 25 h 29"/>
                <a:gd name="T46" fmla="*/ 7 w 27"/>
                <a:gd name="T47" fmla="*/ 27 h 29"/>
                <a:gd name="T48" fmla="*/ 9 w 27"/>
                <a:gd name="T49" fmla="*/ 27 h 29"/>
                <a:gd name="T50" fmla="*/ 13 w 27"/>
                <a:gd name="T51" fmla="*/ 29 h 29"/>
                <a:gd name="T52" fmla="*/ 15 w 27"/>
                <a:gd name="T53" fmla="*/ 29 h 29"/>
                <a:gd name="T54" fmla="*/ 17 w 27"/>
                <a:gd name="T55" fmla="*/ 29 h 29"/>
                <a:gd name="T56" fmla="*/ 19 w 27"/>
                <a:gd name="T57" fmla="*/ 29 h 29"/>
                <a:gd name="T58" fmla="*/ 21 w 27"/>
                <a:gd name="T59" fmla="*/ 29 h 29"/>
                <a:gd name="T60" fmla="*/ 21 w 27"/>
                <a:gd name="T61" fmla="*/ 27 h 29"/>
                <a:gd name="T62" fmla="*/ 23 w 27"/>
                <a:gd name="T63" fmla="*/ 27 h 29"/>
                <a:gd name="T64" fmla="*/ 25 w 27"/>
                <a:gd name="T65" fmla="*/ 25 h 29"/>
                <a:gd name="T66" fmla="*/ 25 w 27"/>
                <a:gd name="T67" fmla="*/ 23 h 29"/>
                <a:gd name="T68" fmla="*/ 27 w 27"/>
                <a:gd name="T69" fmla="*/ 21 h 29"/>
                <a:gd name="T70" fmla="*/ 27 w 27"/>
                <a:gd name="T71" fmla="*/ 19 h 29"/>
                <a:gd name="T72" fmla="*/ 27 w 27"/>
                <a:gd name="T73" fmla="*/ 17 h 29"/>
                <a:gd name="T74" fmla="*/ 27 w 27"/>
                <a:gd name="T75" fmla="*/ 15 h 29"/>
                <a:gd name="T76" fmla="*/ 25 w 27"/>
                <a:gd name="T77" fmla="*/ 13 h 29"/>
                <a:gd name="T78" fmla="*/ 25 w 27"/>
                <a:gd name="T79" fmla="*/ 11 h 29"/>
                <a:gd name="T80" fmla="*/ 23 w 27"/>
                <a:gd name="T81" fmla="*/ 10 h 29"/>
                <a:gd name="T82" fmla="*/ 23 w 27"/>
                <a:gd name="T8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7" name="Freeform 535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4 w 23"/>
                <a:gd name="T21" fmla="*/ 23 h 23"/>
                <a:gd name="T22" fmla="*/ 16 w 23"/>
                <a:gd name="T23" fmla="*/ 23 h 23"/>
                <a:gd name="T24" fmla="*/ 17 w 23"/>
                <a:gd name="T25" fmla="*/ 23 h 23"/>
                <a:gd name="T26" fmla="*/ 19 w 23"/>
                <a:gd name="T27" fmla="*/ 21 h 23"/>
                <a:gd name="T28" fmla="*/ 19 w 23"/>
                <a:gd name="T29" fmla="*/ 21 h 23"/>
                <a:gd name="T30" fmla="*/ 21 w 23"/>
                <a:gd name="T31" fmla="*/ 19 h 23"/>
                <a:gd name="T32" fmla="*/ 21 w 23"/>
                <a:gd name="T33" fmla="*/ 19 h 23"/>
                <a:gd name="T34" fmla="*/ 21 w 23"/>
                <a:gd name="T35" fmla="*/ 17 h 23"/>
                <a:gd name="T36" fmla="*/ 21 w 23"/>
                <a:gd name="T37" fmla="*/ 15 h 23"/>
                <a:gd name="T38" fmla="*/ 23 w 23"/>
                <a:gd name="T39" fmla="*/ 15 h 23"/>
                <a:gd name="T40" fmla="*/ 23 w 23"/>
                <a:gd name="T41" fmla="*/ 13 h 23"/>
                <a:gd name="T42" fmla="*/ 21 w 23"/>
                <a:gd name="T43" fmla="*/ 11 h 23"/>
                <a:gd name="T44" fmla="*/ 21 w 23"/>
                <a:gd name="T45" fmla="*/ 11 h 23"/>
                <a:gd name="T46" fmla="*/ 21 w 23"/>
                <a:gd name="T47" fmla="*/ 9 h 23"/>
                <a:gd name="T48" fmla="*/ 21 w 23"/>
                <a:gd name="T49" fmla="*/ 7 h 23"/>
                <a:gd name="T50" fmla="*/ 21 w 23"/>
                <a:gd name="T51" fmla="*/ 7 h 23"/>
                <a:gd name="T52" fmla="*/ 19 w 23"/>
                <a:gd name="T53" fmla="*/ 5 h 23"/>
                <a:gd name="T54" fmla="*/ 19 w 23"/>
                <a:gd name="T55" fmla="*/ 3 h 23"/>
                <a:gd name="T56" fmla="*/ 17 w 23"/>
                <a:gd name="T57" fmla="*/ 3 h 23"/>
                <a:gd name="T58" fmla="*/ 17 w 23"/>
                <a:gd name="T59" fmla="*/ 2 h 23"/>
                <a:gd name="T60" fmla="*/ 16 w 23"/>
                <a:gd name="T61" fmla="*/ 2 h 23"/>
                <a:gd name="T62" fmla="*/ 16 w 23"/>
                <a:gd name="T63" fmla="*/ 0 h 23"/>
                <a:gd name="T64" fmla="*/ 14 w 23"/>
                <a:gd name="T65" fmla="*/ 0 h 23"/>
                <a:gd name="T66" fmla="*/ 12 w 23"/>
                <a:gd name="T67" fmla="*/ 0 h 23"/>
                <a:gd name="T68" fmla="*/ 10 w 23"/>
                <a:gd name="T69" fmla="*/ 0 h 23"/>
                <a:gd name="T70" fmla="*/ 10 w 23"/>
                <a:gd name="T71" fmla="*/ 0 h 23"/>
                <a:gd name="T72" fmla="*/ 8 w 23"/>
                <a:gd name="T73" fmla="*/ 0 h 23"/>
                <a:gd name="T74" fmla="*/ 6 w 23"/>
                <a:gd name="T75" fmla="*/ 0 h 23"/>
                <a:gd name="T76" fmla="*/ 4 w 23"/>
                <a:gd name="T77" fmla="*/ 0 h 23"/>
                <a:gd name="T78" fmla="*/ 4 w 23"/>
                <a:gd name="T79" fmla="*/ 2 h 23"/>
                <a:gd name="T80" fmla="*/ 2 w 23"/>
                <a:gd name="T81" fmla="*/ 2 h 23"/>
                <a:gd name="T82" fmla="*/ 2 w 23"/>
                <a:gd name="T83" fmla="*/ 3 h 23"/>
                <a:gd name="T84" fmla="*/ 0 w 23"/>
                <a:gd name="T85" fmla="*/ 3 h 23"/>
                <a:gd name="T86" fmla="*/ 0 w 23"/>
                <a:gd name="T87" fmla="*/ 5 h 23"/>
                <a:gd name="T88" fmla="*/ 0 w 23"/>
                <a:gd name="T89" fmla="*/ 7 h 23"/>
                <a:gd name="T90" fmla="*/ 0 w 23"/>
                <a:gd name="T91" fmla="*/ 7 h 23"/>
                <a:gd name="T92" fmla="*/ 0 w 23"/>
                <a:gd name="T93" fmla="*/ 9 h 23"/>
                <a:gd name="T94" fmla="*/ 0 w 23"/>
                <a:gd name="T95" fmla="*/ 11 h 23"/>
                <a:gd name="T96" fmla="*/ 0 w 23"/>
                <a:gd name="T97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8" name="Freeform 536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6 w 23"/>
                <a:gd name="T21" fmla="*/ 23 h 23"/>
                <a:gd name="T22" fmla="*/ 17 w 23"/>
                <a:gd name="T23" fmla="*/ 23 h 23"/>
                <a:gd name="T24" fmla="*/ 19 w 23"/>
                <a:gd name="T25" fmla="*/ 21 h 23"/>
                <a:gd name="T26" fmla="*/ 21 w 23"/>
                <a:gd name="T27" fmla="*/ 19 h 23"/>
                <a:gd name="T28" fmla="*/ 21 w 23"/>
                <a:gd name="T29" fmla="*/ 17 h 23"/>
                <a:gd name="T30" fmla="*/ 21 w 23"/>
                <a:gd name="T31" fmla="*/ 15 h 23"/>
                <a:gd name="T32" fmla="*/ 23 w 23"/>
                <a:gd name="T33" fmla="*/ 15 h 23"/>
                <a:gd name="T34" fmla="*/ 23 w 23"/>
                <a:gd name="T35" fmla="*/ 13 h 23"/>
                <a:gd name="T36" fmla="*/ 21 w 23"/>
                <a:gd name="T37" fmla="*/ 11 h 23"/>
                <a:gd name="T38" fmla="*/ 21 w 23"/>
                <a:gd name="T39" fmla="*/ 9 h 23"/>
                <a:gd name="T40" fmla="*/ 21 w 23"/>
                <a:gd name="T41" fmla="*/ 7 h 23"/>
                <a:gd name="T42" fmla="*/ 19 w 23"/>
                <a:gd name="T43" fmla="*/ 5 h 23"/>
                <a:gd name="T44" fmla="*/ 19 w 23"/>
                <a:gd name="T45" fmla="*/ 3 h 23"/>
                <a:gd name="T46" fmla="*/ 17 w 23"/>
                <a:gd name="T47" fmla="*/ 3 h 23"/>
                <a:gd name="T48" fmla="*/ 17 w 23"/>
                <a:gd name="T49" fmla="*/ 2 h 23"/>
                <a:gd name="T50" fmla="*/ 16 w 23"/>
                <a:gd name="T51" fmla="*/ 2 h 23"/>
                <a:gd name="T52" fmla="*/ 16 w 23"/>
                <a:gd name="T53" fmla="*/ 0 h 23"/>
                <a:gd name="T54" fmla="*/ 14 w 23"/>
                <a:gd name="T55" fmla="*/ 0 h 23"/>
                <a:gd name="T56" fmla="*/ 12 w 23"/>
                <a:gd name="T57" fmla="*/ 0 h 23"/>
                <a:gd name="T58" fmla="*/ 10 w 23"/>
                <a:gd name="T59" fmla="*/ 0 h 23"/>
                <a:gd name="T60" fmla="*/ 8 w 23"/>
                <a:gd name="T61" fmla="*/ 0 h 23"/>
                <a:gd name="T62" fmla="*/ 6 w 23"/>
                <a:gd name="T63" fmla="*/ 0 h 23"/>
                <a:gd name="T64" fmla="*/ 4 w 23"/>
                <a:gd name="T65" fmla="*/ 0 h 23"/>
                <a:gd name="T66" fmla="*/ 4 w 23"/>
                <a:gd name="T67" fmla="*/ 2 h 23"/>
                <a:gd name="T68" fmla="*/ 2 w 23"/>
                <a:gd name="T69" fmla="*/ 2 h 23"/>
                <a:gd name="T70" fmla="*/ 2 w 23"/>
                <a:gd name="T71" fmla="*/ 3 h 23"/>
                <a:gd name="T72" fmla="*/ 0 w 23"/>
                <a:gd name="T73" fmla="*/ 3 h 23"/>
                <a:gd name="T74" fmla="*/ 0 w 23"/>
                <a:gd name="T75" fmla="*/ 5 h 23"/>
                <a:gd name="T76" fmla="*/ 0 w 23"/>
                <a:gd name="T77" fmla="*/ 7 h 23"/>
                <a:gd name="T78" fmla="*/ 0 w 23"/>
                <a:gd name="T79" fmla="*/ 9 h 23"/>
                <a:gd name="T80" fmla="*/ 0 w 23"/>
                <a:gd name="T81" fmla="*/ 11 h 23"/>
                <a:gd name="T82" fmla="*/ 0 w 23"/>
                <a:gd name="T8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9" name="Freeform 537"/>
            <p:cNvSpPr>
              <a:spLocks/>
            </p:cNvSpPr>
            <p:nvPr/>
          </p:nvSpPr>
          <p:spPr bwMode="auto">
            <a:xfrm>
              <a:off x="3716" y="2211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9 w 31"/>
                <a:gd name="T3" fmla="*/ 0 h 17"/>
                <a:gd name="T4" fmla="*/ 27 w 31"/>
                <a:gd name="T5" fmla="*/ 2 h 17"/>
                <a:gd name="T6" fmla="*/ 25 w 31"/>
                <a:gd name="T7" fmla="*/ 2 h 17"/>
                <a:gd name="T8" fmla="*/ 23 w 31"/>
                <a:gd name="T9" fmla="*/ 4 h 17"/>
                <a:gd name="T10" fmla="*/ 21 w 31"/>
                <a:gd name="T11" fmla="*/ 6 h 17"/>
                <a:gd name="T12" fmla="*/ 19 w 31"/>
                <a:gd name="T13" fmla="*/ 6 h 17"/>
                <a:gd name="T14" fmla="*/ 17 w 31"/>
                <a:gd name="T15" fmla="*/ 8 h 17"/>
                <a:gd name="T16" fmla="*/ 15 w 31"/>
                <a:gd name="T17" fmla="*/ 8 h 17"/>
                <a:gd name="T18" fmla="*/ 14 w 31"/>
                <a:gd name="T19" fmla="*/ 9 h 17"/>
                <a:gd name="T20" fmla="*/ 12 w 31"/>
                <a:gd name="T21" fmla="*/ 9 h 17"/>
                <a:gd name="T22" fmla="*/ 10 w 31"/>
                <a:gd name="T23" fmla="*/ 11 h 17"/>
                <a:gd name="T24" fmla="*/ 8 w 31"/>
                <a:gd name="T25" fmla="*/ 13 h 17"/>
                <a:gd name="T26" fmla="*/ 6 w 31"/>
                <a:gd name="T27" fmla="*/ 13 h 17"/>
                <a:gd name="T28" fmla="*/ 4 w 31"/>
                <a:gd name="T29" fmla="*/ 15 h 17"/>
                <a:gd name="T30" fmla="*/ 2 w 31"/>
                <a:gd name="T31" fmla="*/ 15 h 17"/>
                <a:gd name="T32" fmla="*/ 0 w 31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9" y="0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0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0" name="Freeform 538"/>
            <p:cNvSpPr>
              <a:spLocks/>
            </p:cNvSpPr>
            <p:nvPr/>
          </p:nvSpPr>
          <p:spPr bwMode="auto">
            <a:xfrm>
              <a:off x="3726" y="2217"/>
              <a:ext cx="21" cy="13"/>
            </a:xfrm>
            <a:custGeom>
              <a:avLst/>
              <a:gdLst>
                <a:gd name="T0" fmla="*/ 21 w 21"/>
                <a:gd name="T1" fmla="*/ 0 h 13"/>
                <a:gd name="T2" fmla="*/ 17 w 21"/>
                <a:gd name="T3" fmla="*/ 2 h 13"/>
                <a:gd name="T4" fmla="*/ 13 w 21"/>
                <a:gd name="T5" fmla="*/ 3 h 13"/>
                <a:gd name="T6" fmla="*/ 11 w 21"/>
                <a:gd name="T7" fmla="*/ 5 h 13"/>
                <a:gd name="T8" fmla="*/ 9 w 21"/>
                <a:gd name="T9" fmla="*/ 5 h 13"/>
                <a:gd name="T10" fmla="*/ 7 w 21"/>
                <a:gd name="T11" fmla="*/ 7 h 13"/>
                <a:gd name="T12" fmla="*/ 5 w 21"/>
                <a:gd name="T13" fmla="*/ 9 h 13"/>
                <a:gd name="T14" fmla="*/ 4 w 21"/>
                <a:gd name="T15" fmla="*/ 11 h 13"/>
                <a:gd name="T16" fmla="*/ 0 w 21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3">
                  <a:moveTo>
                    <a:pt x="21" y="0"/>
                  </a:moveTo>
                  <a:lnTo>
                    <a:pt x="17" y="2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4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1" name="Freeform 539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1 h 30"/>
                <a:gd name="T36" fmla="*/ 0 w 27"/>
                <a:gd name="T37" fmla="*/ 13 h 30"/>
                <a:gd name="T38" fmla="*/ 0 w 27"/>
                <a:gd name="T39" fmla="*/ 15 h 30"/>
                <a:gd name="T40" fmla="*/ 0 w 27"/>
                <a:gd name="T41" fmla="*/ 17 h 30"/>
                <a:gd name="T42" fmla="*/ 2 w 27"/>
                <a:gd name="T43" fmla="*/ 19 h 30"/>
                <a:gd name="T44" fmla="*/ 2 w 27"/>
                <a:gd name="T45" fmla="*/ 19 h 30"/>
                <a:gd name="T46" fmla="*/ 2 w 27"/>
                <a:gd name="T47" fmla="*/ 21 h 30"/>
                <a:gd name="T48" fmla="*/ 4 w 27"/>
                <a:gd name="T49" fmla="*/ 23 h 30"/>
                <a:gd name="T50" fmla="*/ 6 w 27"/>
                <a:gd name="T51" fmla="*/ 25 h 30"/>
                <a:gd name="T52" fmla="*/ 6 w 27"/>
                <a:gd name="T53" fmla="*/ 27 h 30"/>
                <a:gd name="T54" fmla="*/ 8 w 27"/>
                <a:gd name="T55" fmla="*/ 28 h 30"/>
                <a:gd name="T56" fmla="*/ 10 w 27"/>
                <a:gd name="T57" fmla="*/ 28 h 30"/>
                <a:gd name="T58" fmla="*/ 12 w 27"/>
                <a:gd name="T59" fmla="*/ 30 h 30"/>
                <a:gd name="T60" fmla="*/ 14 w 27"/>
                <a:gd name="T61" fmla="*/ 30 h 30"/>
                <a:gd name="T62" fmla="*/ 15 w 27"/>
                <a:gd name="T63" fmla="*/ 30 h 30"/>
                <a:gd name="T64" fmla="*/ 17 w 27"/>
                <a:gd name="T65" fmla="*/ 30 h 30"/>
                <a:gd name="T66" fmla="*/ 19 w 27"/>
                <a:gd name="T67" fmla="*/ 30 h 30"/>
                <a:gd name="T68" fmla="*/ 19 w 27"/>
                <a:gd name="T69" fmla="*/ 30 h 30"/>
                <a:gd name="T70" fmla="*/ 21 w 27"/>
                <a:gd name="T71" fmla="*/ 30 h 30"/>
                <a:gd name="T72" fmla="*/ 21 w 27"/>
                <a:gd name="T73" fmla="*/ 28 h 30"/>
                <a:gd name="T74" fmla="*/ 23 w 27"/>
                <a:gd name="T75" fmla="*/ 28 h 30"/>
                <a:gd name="T76" fmla="*/ 23 w 27"/>
                <a:gd name="T77" fmla="*/ 27 h 30"/>
                <a:gd name="T78" fmla="*/ 23 w 27"/>
                <a:gd name="T79" fmla="*/ 27 h 30"/>
                <a:gd name="T80" fmla="*/ 25 w 27"/>
                <a:gd name="T81" fmla="*/ 25 h 30"/>
                <a:gd name="T82" fmla="*/ 25 w 27"/>
                <a:gd name="T83" fmla="*/ 25 h 30"/>
                <a:gd name="T84" fmla="*/ 25 w 27"/>
                <a:gd name="T85" fmla="*/ 23 h 30"/>
                <a:gd name="T86" fmla="*/ 27 w 27"/>
                <a:gd name="T87" fmla="*/ 21 h 30"/>
                <a:gd name="T88" fmla="*/ 27 w 27"/>
                <a:gd name="T89" fmla="*/ 19 h 30"/>
                <a:gd name="T90" fmla="*/ 27 w 27"/>
                <a:gd name="T91" fmla="*/ 17 h 30"/>
                <a:gd name="T92" fmla="*/ 25 w 27"/>
                <a:gd name="T93" fmla="*/ 15 h 30"/>
                <a:gd name="T94" fmla="*/ 25 w 27"/>
                <a:gd name="T95" fmla="*/ 11 h 30"/>
                <a:gd name="T96" fmla="*/ 23 w 27"/>
                <a:gd name="T9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2" name="Freeform 540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3 h 30"/>
                <a:gd name="T36" fmla="*/ 0 w 27"/>
                <a:gd name="T37" fmla="*/ 15 h 30"/>
                <a:gd name="T38" fmla="*/ 0 w 27"/>
                <a:gd name="T39" fmla="*/ 17 h 30"/>
                <a:gd name="T40" fmla="*/ 2 w 27"/>
                <a:gd name="T41" fmla="*/ 19 h 30"/>
                <a:gd name="T42" fmla="*/ 2 w 27"/>
                <a:gd name="T43" fmla="*/ 21 h 30"/>
                <a:gd name="T44" fmla="*/ 4 w 27"/>
                <a:gd name="T45" fmla="*/ 23 h 30"/>
                <a:gd name="T46" fmla="*/ 6 w 27"/>
                <a:gd name="T47" fmla="*/ 25 h 30"/>
                <a:gd name="T48" fmla="*/ 6 w 27"/>
                <a:gd name="T49" fmla="*/ 27 h 30"/>
                <a:gd name="T50" fmla="*/ 8 w 27"/>
                <a:gd name="T51" fmla="*/ 28 h 30"/>
                <a:gd name="T52" fmla="*/ 10 w 27"/>
                <a:gd name="T53" fmla="*/ 28 h 30"/>
                <a:gd name="T54" fmla="*/ 12 w 27"/>
                <a:gd name="T55" fmla="*/ 30 h 30"/>
                <a:gd name="T56" fmla="*/ 14 w 27"/>
                <a:gd name="T57" fmla="*/ 30 h 30"/>
                <a:gd name="T58" fmla="*/ 15 w 27"/>
                <a:gd name="T59" fmla="*/ 30 h 30"/>
                <a:gd name="T60" fmla="*/ 17 w 27"/>
                <a:gd name="T61" fmla="*/ 30 h 30"/>
                <a:gd name="T62" fmla="*/ 19 w 27"/>
                <a:gd name="T63" fmla="*/ 30 h 30"/>
                <a:gd name="T64" fmla="*/ 21 w 27"/>
                <a:gd name="T65" fmla="*/ 30 h 30"/>
                <a:gd name="T66" fmla="*/ 21 w 27"/>
                <a:gd name="T67" fmla="*/ 28 h 30"/>
                <a:gd name="T68" fmla="*/ 23 w 27"/>
                <a:gd name="T69" fmla="*/ 28 h 30"/>
                <a:gd name="T70" fmla="*/ 23 w 27"/>
                <a:gd name="T71" fmla="*/ 27 h 30"/>
                <a:gd name="T72" fmla="*/ 25 w 27"/>
                <a:gd name="T73" fmla="*/ 25 h 30"/>
                <a:gd name="T74" fmla="*/ 25 w 27"/>
                <a:gd name="T75" fmla="*/ 23 h 30"/>
                <a:gd name="T76" fmla="*/ 27 w 27"/>
                <a:gd name="T77" fmla="*/ 21 h 30"/>
                <a:gd name="T78" fmla="*/ 27 w 27"/>
                <a:gd name="T79" fmla="*/ 19 h 30"/>
                <a:gd name="T80" fmla="*/ 27 w 27"/>
                <a:gd name="T81" fmla="*/ 17 h 30"/>
                <a:gd name="T82" fmla="*/ 25 w 27"/>
                <a:gd name="T83" fmla="*/ 15 h 30"/>
                <a:gd name="T84" fmla="*/ 25 w 27"/>
                <a:gd name="T85" fmla="*/ 11 h 30"/>
                <a:gd name="T86" fmla="*/ 23 w 27"/>
                <a:gd name="T8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3" name="Freeform 541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9 w 21"/>
                <a:gd name="T19" fmla="*/ 25 h 25"/>
                <a:gd name="T20" fmla="*/ 11 w 21"/>
                <a:gd name="T21" fmla="*/ 25 h 25"/>
                <a:gd name="T22" fmla="*/ 13 w 21"/>
                <a:gd name="T23" fmla="*/ 25 h 25"/>
                <a:gd name="T24" fmla="*/ 15 w 21"/>
                <a:gd name="T25" fmla="*/ 25 h 25"/>
                <a:gd name="T26" fmla="*/ 15 w 21"/>
                <a:gd name="T27" fmla="*/ 25 h 25"/>
                <a:gd name="T28" fmla="*/ 17 w 21"/>
                <a:gd name="T29" fmla="*/ 23 h 25"/>
                <a:gd name="T30" fmla="*/ 19 w 21"/>
                <a:gd name="T31" fmla="*/ 23 h 25"/>
                <a:gd name="T32" fmla="*/ 19 w 21"/>
                <a:gd name="T33" fmla="*/ 21 h 25"/>
                <a:gd name="T34" fmla="*/ 21 w 21"/>
                <a:gd name="T35" fmla="*/ 21 h 25"/>
                <a:gd name="T36" fmla="*/ 21 w 21"/>
                <a:gd name="T37" fmla="*/ 19 h 25"/>
                <a:gd name="T38" fmla="*/ 21 w 21"/>
                <a:gd name="T39" fmla="*/ 19 h 25"/>
                <a:gd name="T40" fmla="*/ 21 w 21"/>
                <a:gd name="T41" fmla="*/ 17 h 25"/>
                <a:gd name="T42" fmla="*/ 21 w 21"/>
                <a:gd name="T43" fmla="*/ 15 h 25"/>
                <a:gd name="T44" fmla="*/ 21 w 21"/>
                <a:gd name="T45" fmla="*/ 15 h 25"/>
                <a:gd name="T46" fmla="*/ 21 w 21"/>
                <a:gd name="T47" fmla="*/ 13 h 25"/>
                <a:gd name="T48" fmla="*/ 21 w 21"/>
                <a:gd name="T49" fmla="*/ 11 h 25"/>
                <a:gd name="T50" fmla="*/ 21 w 21"/>
                <a:gd name="T51" fmla="*/ 11 h 25"/>
                <a:gd name="T52" fmla="*/ 21 w 21"/>
                <a:gd name="T53" fmla="*/ 9 h 25"/>
                <a:gd name="T54" fmla="*/ 19 w 21"/>
                <a:gd name="T55" fmla="*/ 7 h 25"/>
                <a:gd name="T56" fmla="*/ 19 w 21"/>
                <a:gd name="T57" fmla="*/ 5 h 25"/>
                <a:gd name="T58" fmla="*/ 17 w 21"/>
                <a:gd name="T59" fmla="*/ 5 h 25"/>
                <a:gd name="T60" fmla="*/ 17 w 21"/>
                <a:gd name="T61" fmla="*/ 4 h 25"/>
                <a:gd name="T62" fmla="*/ 15 w 21"/>
                <a:gd name="T63" fmla="*/ 4 h 25"/>
                <a:gd name="T64" fmla="*/ 15 w 21"/>
                <a:gd name="T65" fmla="*/ 2 h 25"/>
                <a:gd name="T66" fmla="*/ 13 w 21"/>
                <a:gd name="T67" fmla="*/ 2 h 25"/>
                <a:gd name="T68" fmla="*/ 11 w 21"/>
                <a:gd name="T69" fmla="*/ 2 h 25"/>
                <a:gd name="T70" fmla="*/ 9 w 21"/>
                <a:gd name="T71" fmla="*/ 0 h 25"/>
                <a:gd name="T72" fmla="*/ 9 w 21"/>
                <a:gd name="T73" fmla="*/ 0 h 25"/>
                <a:gd name="T74" fmla="*/ 7 w 21"/>
                <a:gd name="T75" fmla="*/ 0 h 25"/>
                <a:gd name="T76" fmla="*/ 6 w 21"/>
                <a:gd name="T77" fmla="*/ 2 h 25"/>
                <a:gd name="T78" fmla="*/ 6 w 21"/>
                <a:gd name="T79" fmla="*/ 2 h 25"/>
                <a:gd name="T80" fmla="*/ 4 w 21"/>
                <a:gd name="T81" fmla="*/ 2 h 25"/>
                <a:gd name="T82" fmla="*/ 4 w 21"/>
                <a:gd name="T83" fmla="*/ 4 h 25"/>
                <a:gd name="T84" fmla="*/ 2 w 21"/>
                <a:gd name="T85" fmla="*/ 4 h 25"/>
                <a:gd name="T86" fmla="*/ 2 w 21"/>
                <a:gd name="T87" fmla="*/ 5 h 25"/>
                <a:gd name="T88" fmla="*/ 0 w 21"/>
                <a:gd name="T89" fmla="*/ 7 h 25"/>
                <a:gd name="T90" fmla="*/ 0 w 21"/>
                <a:gd name="T91" fmla="*/ 7 h 25"/>
                <a:gd name="T92" fmla="*/ 0 w 21"/>
                <a:gd name="T93" fmla="*/ 9 h 25"/>
                <a:gd name="T94" fmla="*/ 0 w 21"/>
                <a:gd name="T95" fmla="*/ 11 h 25"/>
                <a:gd name="T96" fmla="*/ 0 w 21"/>
                <a:gd name="T9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4" name="Freeform 542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11 w 21"/>
                <a:gd name="T19" fmla="*/ 25 h 25"/>
                <a:gd name="T20" fmla="*/ 13 w 21"/>
                <a:gd name="T21" fmla="*/ 25 h 25"/>
                <a:gd name="T22" fmla="*/ 15 w 21"/>
                <a:gd name="T23" fmla="*/ 25 h 25"/>
                <a:gd name="T24" fmla="*/ 17 w 21"/>
                <a:gd name="T25" fmla="*/ 23 h 25"/>
                <a:gd name="T26" fmla="*/ 19 w 21"/>
                <a:gd name="T27" fmla="*/ 23 h 25"/>
                <a:gd name="T28" fmla="*/ 19 w 21"/>
                <a:gd name="T29" fmla="*/ 21 h 25"/>
                <a:gd name="T30" fmla="*/ 21 w 21"/>
                <a:gd name="T31" fmla="*/ 21 h 25"/>
                <a:gd name="T32" fmla="*/ 21 w 21"/>
                <a:gd name="T33" fmla="*/ 19 h 25"/>
                <a:gd name="T34" fmla="*/ 21 w 21"/>
                <a:gd name="T35" fmla="*/ 17 h 25"/>
                <a:gd name="T36" fmla="*/ 21 w 21"/>
                <a:gd name="T37" fmla="*/ 15 h 25"/>
                <a:gd name="T38" fmla="*/ 21 w 21"/>
                <a:gd name="T39" fmla="*/ 13 h 25"/>
                <a:gd name="T40" fmla="*/ 21 w 21"/>
                <a:gd name="T41" fmla="*/ 11 h 25"/>
                <a:gd name="T42" fmla="*/ 21 w 21"/>
                <a:gd name="T43" fmla="*/ 9 h 25"/>
                <a:gd name="T44" fmla="*/ 19 w 21"/>
                <a:gd name="T45" fmla="*/ 7 h 25"/>
                <a:gd name="T46" fmla="*/ 19 w 21"/>
                <a:gd name="T47" fmla="*/ 5 h 25"/>
                <a:gd name="T48" fmla="*/ 17 w 21"/>
                <a:gd name="T49" fmla="*/ 5 h 25"/>
                <a:gd name="T50" fmla="*/ 17 w 21"/>
                <a:gd name="T51" fmla="*/ 4 h 25"/>
                <a:gd name="T52" fmla="*/ 15 w 21"/>
                <a:gd name="T53" fmla="*/ 4 h 25"/>
                <a:gd name="T54" fmla="*/ 15 w 21"/>
                <a:gd name="T55" fmla="*/ 2 h 25"/>
                <a:gd name="T56" fmla="*/ 13 w 21"/>
                <a:gd name="T57" fmla="*/ 2 h 25"/>
                <a:gd name="T58" fmla="*/ 11 w 21"/>
                <a:gd name="T59" fmla="*/ 2 h 25"/>
                <a:gd name="T60" fmla="*/ 9 w 21"/>
                <a:gd name="T61" fmla="*/ 0 h 25"/>
                <a:gd name="T62" fmla="*/ 7 w 21"/>
                <a:gd name="T63" fmla="*/ 0 h 25"/>
                <a:gd name="T64" fmla="*/ 6 w 21"/>
                <a:gd name="T65" fmla="*/ 2 h 25"/>
                <a:gd name="T66" fmla="*/ 4 w 21"/>
                <a:gd name="T67" fmla="*/ 2 h 25"/>
                <a:gd name="T68" fmla="*/ 4 w 21"/>
                <a:gd name="T69" fmla="*/ 4 h 25"/>
                <a:gd name="T70" fmla="*/ 2 w 21"/>
                <a:gd name="T71" fmla="*/ 4 h 25"/>
                <a:gd name="T72" fmla="*/ 2 w 21"/>
                <a:gd name="T73" fmla="*/ 5 h 25"/>
                <a:gd name="T74" fmla="*/ 0 w 21"/>
                <a:gd name="T75" fmla="*/ 7 h 25"/>
                <a:gd name="T76" fmla="*/ 0 w 21"/>
                <a:gd name="T77" fmla="*/ 9 h 25"/>
                <a:gd name="T78" fmla="*/ 0 w 21"/>
                <a:gd name="T79" fmla="*/ 11 h 25"/>
                <a:gd name="T80" fmla="*/ 0 w 21"/>
                <a:gd name="T8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5" name="Freeform 543"/>
            <p:cNvSpPr>
              <a:spLocks/>
            </p:cNvSpPr>
            <p:nvPr/>
          </p:nvSpPr>
          <p:spPr bwMode="auto">
            <a:xfrm>
              <a:off x="3724" y="2243"/>
              <a:ext cx="32" cy="8"/>
            </a:xfrm>
            <a:custGeom>
              <a:avLst/>
              <a:gdLst>
                <a:gd name="T0" fmla="*/ 32 w 32"/>
                <a:gd name="T1" fmla="*/ 0 h 8"/>
                <a:gd name="T2" fmla="*/ 30 w 32"/>
                <a:gd name="T3" fmla="*/ 0 h 8"/>
                <a:gd name="T4" fmla="*/ 29 w 32"/>
                <a:gd name="T5" fmla="*/ 0 h 8"/>
                <a:gd name="T6" fmla="*/ 27 w 32"/>
                <a:gd name="T7" fmla="*/ 0 h 8"/>
                <a:gd name="T8" fmla="*/ 25 w 32"/>
                <a:gd name="T9" fmla="*/ 0 h 8"/>
                <a:gd name="T10" fmla="*/ 23 w 32"/>
                <a:gd name="T11" fmla="*/ 2 h 8"/>
                <a:gd name="T12" fmla="*/ 21 w 32"/>
                <a:gd name="T13" fmla="*/ 2 h 8"/>
                <a:gd name="T14" fmla="*/ 19 w 32"/>
                <a:gd name="T15" fmla="*/ 2 h 8"/>
                <a:gd name="T16" fmla="*/ 17 w 32"/>
                <a:gd name="T17" fmla="*/ 4 h 8"/>
                <a:gd name="T18" fmla="*/ 15 w 32"/>
                <a:gd name="T19" fmla="*/ 4 h 8"/>
                <a:gd name="T20" fmla="*/ 11 w 32"/>
                <a:gd name="T21" fmla="*/ 4 h 8"/>
                <a:gd name="T22" fmla="*/ 9 w 32"/>
                <a:gd name="T23" fmla="*/ 6 h 8"/>
                <a:gd name="T24" fmla="*/ 7 w 32"/>
                <a:gd name="T25" fmla="*/ 6 h 8"/>
                <a:gd name="T26" fmla="*/ 6 w 32"/>
                <a:gd name="T27" fmla="*/ 6 h 8"/>
                <a:gd name="T28" fmla="*/ 4 w 32"/>
                <a:gd name="T29" fmla="*/ 6 h 8"/>
                <a:gd name="T30" fmla="*/ 2 w 32"/>
                <a:gd name="T31" fmla="*/ 8 h 8"/>
                <a:gd name="T32" fmla="*/ 0 w 32"/>
                <a:gd name="T3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8">
                  <a:moveTo>
                    <a:pt x="32" y="0"/>
                  </a:move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6" name="Freeform 544"/>
            <p:cNvSpPr>
              <a:spLocks/>
            </p:cNvSpPr>
            <p:nvPr/>
          </p:nvSpPr>
          <p:spPr bwMode="auto">
            <a:xfrm>
              <a:off x="3731" y="2249"/>
              <a:ext cx="23" cy="6"/>
            </a:xfrm>
            <a:custGeom>
              <a:avLst/>
              <a:gdLst>
                <a:gd name="T0" fmla="*/ 23 w 23"/>
                <a:gd name="T1" fmla="*/ 0 h 6"/>
                <a:gd name="T2" fmla="*/ 20 w 23"/>
                <a:gd name="T3" fmla="*/ 0 h 6"/>
                <a:gd name="T4" fmla="*/ 18 w 23"/>
                <a:gd name="T5" fmla="*/ 2 h 6"/>
                <a:gd name="T6" fmla="*/ 14 w 23"/>
                <a:gd name="T7" fmla="*/ 2 h 6"/>
                <a:gd name="T8" fmla="*/ 12 w 23"/>
                <a:gd name="T9" fmla="*/ 2 h 6"/>
                <a:gd name="T10" fmla="*/ 10 w 23"/>
                <a:gd name="T11" fmla="*/ 4 h 6"/>
                <a:gd name="T12" fmla="*/ 8 w 23"/>
                <a:gd name="T13" fmla="*/ 4 h 6"/>
                <a:gd name="T14" fmla="*/ 4 w 23"/>
                <a:gd name="T15" fmla="*/ 6 h 6"/>
                <a:gd name="T16" fmla="*/ 0 w 23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7" name="Freeform 545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5 w 25"/>
                <a:gd name="T23" fmla="*/ 2 h 33"/>
                <a:gd name="T24" fmla="*/ 3 w 25"/>
                <a:gd name="T25" fmla="*/ 4 h 33"/>
                <a:gd name="T26" fmla="*/ 3 w 25"/>
                <a:gd name="T27" fmla="*/ 4 h 33"/>
                <a:gd name="T28" fmla="*/ 2 w 25"/>
                <a:gd name="T29" fmla="*/ 6 h 33"/>
                <a:gd name="T30" fmla="*/ 2 w 25"/>
                <a:gd name="T31" fmla="*/ 8 h 33"/>
                <a:gd name="T32" fmla="*/ 2 w 25"/>
                <a:gd name="T33" fmla="*/ 8 h 33"/>
                <a:gd name="T34" fmla="*/ 0 w 25"/>
                <a:gd name="T35" fmla="*/ 10 h 33"/>
                <a:gd name="T36" fmla="*/ 0 w 25"/>
                <a:gd name="T37" fmla="*/ 12 h 33"/>
                <a:gd name="T38" fmla="*/ 0 w 25"/>
                <a:gd name="T39" fmla="*/ 12 h 33"/>
                <a:gd name="T40" fmla="*/ 0 w 25"/>
                <a:gd name="T41" fmla="*/ 14 h 33"/>
                <a:gd name="T42" fmla="*/ 0 w 25"/>
                <a:gd name="T43" fmla="*/ 16 h 33"/>
                <a:gd name="T44" fmla="*/ 0 w 25"/>
                <a:gd name="T45" fmla="*/ 18 h 33"/>
                <a:gd name="T46" fmla="*/ 0 w 25"/>
                <a:gd name="T47" fmla="*/ 19 h 33"/>
                <a:gd name="T48" fmla="*/ 2 w 25"/>
                <a:gd name="T49" fmla="*/ 21 h 33"/>
                <a:gd name="T50" fmla="*/ 2 w 25"/>
                <a:gd name="T51" fmla="*/ 23 h 33"/>
                <a:gd name="T52" fmla="*/ 3 w 25"/>
                <a:gd name="T53" fmla="*/ 25 h 33"/>
                <a:gd name="T54" fmla="*/ 3 w 25"/>
                <a:gd name="T55" fmla="*/ 27 h 33"/>
                <a:gd name="T56" fmla="*/ 5 w 25"/>
                <a:gd name="T57" fmla="*/ 29 h 33"/>
                <a:gd name="T58" fmla="*/ 7 w 25"/>
                <a:gd name="T59" fmla="*/ 31 h 33"/>
                <a:gd name="T60" fmla="*/ 9 w 25"/>
                <a:gd name="T61" fmla="*/ 31 h 33"/>
                <a:gd name="T62" fmla="*/ 11 w 25"/>
                <a:gd name="T63" fmla="*/ 33 h 33"/>
                <a:gd name="T64" fmla="*/ 13 w 25"/>
                <a:gd name="T65" fmla="*/ 33 h 33"/>
                <a:gd name="T66" fmla="*/ 13 w 25"/>
                <a:gd name="T67" fmla="*/ 33 h 33"/>
                <a:gd name="T68" fmla="*/ 15 w 25"/>
                <a:gd name="T69" fmla="*/ 33 h 33"/>
                <a:gd name="T70" fmla="*/ 15 w 25"/>
                <a:gd name="T71" fmla="*/ 33 h 33"/>
                <a:gd name="T72" fmla="*/ 17 w 25"/>
                <a:gd name="T73" fmla="*/ 31 h 33"/>
                <a:gd name="T74" fmla="*/ 17 w 25"/>
                <a:gd name="T75" fmla="*/ 31 h 33"/>
                <a:gd name="T76" fmla="*/ 19 w 25"/>
                <a:gd name="T77" fmla="*/ 31 h 33"/>
                <a:gd name="T78" fmla="*/ 19 w 25"/>
                <a:gd name="T79" fmla="*/ 29 h 33"/>
                <a:gd name="T80" fmla="*/ 21 w 25"/>
                <a:gd name="T81" fmla="*/ 29 h 33"/>
                <a:gd name="T82" fmla="*/ 21 w 25"/>
                <a:gd name="T83" fmla="*/ 27 h 33"/>
                <a:gd name="T84" fmla="*/ 23 w 25"/>
                <a:gd name="T85" fmla="*/ 27 h 33"/>
                <a:gd name="T86" fmla="*/ 23 w 25"/>
                <a:gd name="T87" fmla="*/ 25 h 33"/>
                <a:gd name="T88" fmla="*/ 25 w 25"/>
                <a:gd name="T89" fmla="*/ 23 h 33"/>
                <a:gd name="T90" fmla="*/ 25 w 25"/>
                <a:gd name="T91" fmla="*/ 21 h 33"/>
                <a:gd name="T92" fmla="*/ 25 w 25"/>
                <a:gd name="T93" fmla="*/ 19 h 33"/>
                <a:gd name="T94" fmla="*/ 25 w 25"/>
                <a:gd name="T95" fmla="*/ 16 h 33"/>
                <a:gd name="T96" fmla="*/ 25 w 25"/>
                <a:gd name="T97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8" name="Freeform 546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3 w 25"/>
                <a:gd name="T23" fmla="*/ 4 h 33"/>
                <a:gd name="T24" fmla="*/ 2 w 25"/>
                <a:gd name="T25" fmla="*/ 6 h 33"/>
                <a:gd name="T26" fmla="*/ 2 w 25"/>
                <a:gd name="T27" fmla="*/ 8 h 33"/>
                <a:gd name="T28" fmla="*/ 0 w 25"/>
                <a:gd name="T29" fmla="*/ 10 h 33"/>
                <a:gd name="T30" fmla="*/ 0 w 25"/>
                <a:gd name="T31" fmla="*/ 12 h 33"/>
                <a:gd name="T32" fmla="*/ 0 w 25"/>
                <a:gd name="T33" fmla="*/ 14 h 33"/>
                <a:gd name="T34" fmla="*/ 0 w 25"/>
                <a:gd name="T35" fmla="*/ 16 h 33"/>
                <a:gd name="T36" fmla="*/ 0 w 25"/>
                <a:gd name="T37" fmla="*/ 18 h 33"/>
                <a:gd name="T38" fmla="*/ 0 w 25"/>
                <a:gd name="T39" fmla="*/ 19 h 33"/>
                <a:gd name="T40" fmla="*/ 2 w 25"/>
                <a:gd name="T41" fmla="*/ 21 h 33"/>
                <a:gd name="T42" fmla="*/ 2 w 25"/>
                <a:gd name="T43" fmla="*/ 23 h 33"/>
                <a:gd name="T44" fmla="*/ 3 w 25"/>
                <a:gd name="T45" fmla="*/ 25 h 33"/>
                <a:gd name="T46" fmla="*/ 3 w 25"/>
                <a:gd name="T47" fmla="*/ 27 h 33"/>
                <a:gd name="T48" fmla="*/ 5 w 25"/>
                <a:gd name="T49" fmla="*/ 29 h 33"/>
                <a:gd name="T50" fmla="*/ 7 w 25"/>
                <a:gd name="T51" fmla="*/ 31 h 33"/>
                <a:gd name="T52" fmla="*/ 9 w 25"/>
                <a:gd name="T53" fmla="*/ 31 h 33"/>
                <a:gd name="T54" fmla="*/ 11 w 25"/>
                <a:gd name="T55" fmla="*/ 33 h 33"/>
                <a:gd name="T56" fmla="*/ 13 w 25"/>
                <a:gd name="T57" fmla="*/ 33 h 33"/>
                <a:gd name="T58" fmla="*/ 15 w 25"/>
                <a:gd name="T59" fmla="*/ 33 h 33"/>
                <a:gd name="T60" fmla="*/ 17 w 25"/>
                <a:gd name="T61" fmla="*/ 31 h 33"/>
                <a:gd name="T62" fmla="*/ 19 w 25"/>
                <a:gd name="T63" fmla="*/ 31 h 33"/>
                <a:gd name="T64" fmla="*/ 19 w 25"/>
                <a:gd name="T65" fmla="*/ 29 h 33"/>
                <a:gd name="T66" fmla="*/ 21 w 25"/>
                <a:gd name="T67" fmla="*/ 29 h 33"/>
                <a:gd name="T68" fmla="*/ 21 w 25"/>
                <a:gd name="T69" fmla="*/ 27 h 33"/>
                <a:gd name="T70" fmla="*/ 23 w 25"/>
                <a:gd name="T71" fmla="*/ 27 h 33"/>
                <a:gd name="T72" fmla="*/ 23 w 25"/>
                <a:gd name="T73" fmla="*/ 25 h 33"/>
                <a:gd name="T74" fmla="*/ 25 w 25"/>
                <a:gd name="T75" fmla="*/ 23 h 33"/>
                <a:gd name="T76" fmla="*/ 25 w 25"/>
                <a:gd name="T77" fmla="*/ 21 h 33"/>
                <a:gd name="T78" fmla="*/ 25 w 25"/>
                <a:gd name="T79" fmla="*/ 19 h 33"/>
                <a:gd name="T80" fmla="*/ 25 w 25"/>
                <a:gd name="T81" fmla="*/ 16 h 33"/>
                <a:gd name="T82" fmla="*/ 25 w 25"/>
                <a:gd name="T83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9" name="Freeform 547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2 w 22"/>
                <a:gd name="T13" fmla="*/ 21 h 27"/>
                <a:gd name="T14" fmla="*/ 4 w 22"/>
                <a:gd name="T15" fmla="*/ 23 h 27"/>
                <a:gd name="T16" fmla="*/ 6 w 22"/>
                <a:gd name="T17" fmla="*/ 25 h 27"/>
                <a:gd name="T18" fmla="*/ 6 w 22"/>
                <a:gd name="T19" fmla="*/ 25 h 27"/>
                <a:gd name="T20" fmla="*/ 8 w 22"/>
                <a:gd name="T21" fmla="*/ 25 h 27"/>
                <a:gd name="T22" fmla="*/ 10 w 22"/>
                <a:gd name="T23" fmla="*/ 25 h 27"/>
                <a:gd name="T24" fmla="*/ 12 w 22"/>
                <a:gd name="T25" fmla="*/ 27 h 27"/>
                <a:gd name="T26" fmla="*/ 12 w 22"/>
                <a:gd name="T27" fmla="*/ 25 h 27"/>
                <a:gd name="T28" fmla="*/ 14 w 22"/>
                <a:gd name="T29" fmla="*/ 25 h 27"/>
                <a:gd name="T30" fmla="*/ 16 w 22"/>
                <a:gd name="T31" fmla="*/ 25 h 27"/>
                <a:gd name="T32" fmla="*/ 18 w 22"/>
                <a:gd name="T33" fmla="*/ 25 h 27"/>
                <a:gd name="T34" fmla="*/ 18 w 22"/>
                <a:gd name="T35" fmla="*/ 23 h 27"/>
                <a:gd name="T36" fmla="*/ 18 w 22"/>
                <a:gd name="T37" fmla="*/ 23 h 27"/>
                <a:gd name="T38" fmla="*/ 20 w 22"/>
                <a:gd name="T39" fmla="*/ 21 h 27"/>
                <a:gd name="T40" fmla="*/ 20 w 22"/>
                <a:gd name="T41" fmla="*/ 21 h 27"/>
                <a:gd name="T42" fmla="*/ 20 w 22"/>
                <a:gd name="T43" fmla="*/ 19 h 27"/>
                <a:gd name="T44" fmla="*/ 20 w 22"/>
                <a:gd name="T45" fmla="*/ 17 h 27"/>
                <a:gd name="T46" fmla="*/ 20 w 22"/>
                <a:gd name="T47" fmla="*/ 17 h 27"/>
                <a:gd name="T48" fmla="*/ 22 w 22"/>
                <a:gd name="T49" fmla="*/ 15 h 27"/>
                <a:gd name="T50" fmla="*/ 22 w 22"/>
                <a:gd name="T51" fmla="*/ 13 h 27"/>
                <a:gd name="T52" fmla="*/ 22 w 22"/>
                <a:gd name="T53" fmla="*/ 11 h 27"/>
                <a:gd name="T54" fmla="*/ 20 w 22"/>
                <a:gd name="T55" fmla="*/ 11 h 27"/>
                <a:gd name="T56" fmla="*/ 20 w 22"/>
                <a:gd name="T57" fmla="*/ 9 h 27"/>
                <a:gd name="T58" fmla="*/ 20 w 22"/>
                <a:gd name="T59" fmla="*/ 7 h 27"/>
                <a:gd name="T60" fmla="*/ 20 w 22"/>
                <a:gd name="T61" fmla="*/ 6 h 27"/>
                <a:gd name="T62" fmla="*/ 18 w 22"/>
                <a:gd name="T63" fmla="*/ 6 h 27"/>
                <a:gd name="T64" fmla="*/ 18 w 22"/>
                <a:gd name="T65" fmla="*/ 4 h 27"/>
                <a:gd name="T66" fmla="*/ 16 w 22"/>
                <a:gd name="T67" fmla="*/ 4 h 27"/>
                <a:gd name="T68" fmla="*/ 14 w 22"/>
                <a:gd name="T69" fmla="*/ 2 h 27"/>
                <a:gd name="T70" fmla="*/ 14 w 22"/>
                <a:gd name="T71" fmla="*/ 2 h 27"/>
                <a:gd name="T72" fmla="*/ 12 w 22"/>
                <a:gd name="T73" fmla="*/ 2 h 27"/>
                <a:gd name="T74" fmla="*/ 10 w 22"/>
                <a:gd name="T75" fmla="*/ 0 h 27"/>
                <a:gd name="T76" fmla="*/ 10 w 22"/>
                <a:gd name="T77" fmla="*/ 0 h 27"/>
                <a:gd name="T78" fmla="*/ 8 w 22"/>
                <a:gd name="T79" fmla="*/ 2 h 27"/>
                <a:gd name="T80" fmla="*/ 6 w 22"/>
                <a:gd name="T81" fmla="*/ 2 h 27"/>
                <a:gd name="T82" fmla="*/ 6 w 22"/>
                <a:gd name="T83" fmla="*/ 2 h 27"/>
                <a:gd name="T84" fmla="*/ 4 w 22"/>
                <a:gd name="T85" fmla="*/ 2 h 27"/>
                <a:gd name="T86" fmla="*/ 2 w 22"/>
                <a:gd name="T87" fmla="*/ 4 h 27"/>
                <a:gd name="T88" fmla="*/ 2 w 22"/>
                <a:gd name="T89" fmla="*/ 6 h 27"/>
                <a:gd name="T90" fmla="*/ 0 w 22"/>
                <a:gd name="T91" fmla="*/ 6 h 27"/>
                <a:gd name="T92" fmla="*/ 0 w 22"/>
                <a:gd name="T93" fmla="*/ 7 h 27"/>
                <a:gd name="T94" fmla="*/ 0 w 22"/>
                <a:gd name="T95" fmla="*/ 9 h 27"/>
                <a:gd name="T96" fmla="*/ 0 w 22"/>
                <a:gd name="T97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0" name="Freeform 548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4 w 22"/>
                <a:gd name="T13" fmla="*/ 23 h 27"/>
                <a:gd name="T14" fmla="*/ 6 w 22"/>
                <a:gd name="T15" fmla="*/ 25 h 27"/>
                <a:gd name="T16" fmla="*/ 8 w 22"/>
                <a:gd name="T17" fmla="*/ 25 h 27"/>
                <a:gd name="T18" fmla="*/ 10 w 22"/>
                <a:gd name="T19" fmla="*/ 25 h 27"/>
                <a:gd name="T20" fmla="*/ 12 w 22"/>
                <a:gd name="T21" fmla="*/ 27 h 27"/>
                <a:gd name="T22" fmla="*/ 12 w 22"/>
                <a:gd name="T23" fmla="*/ 25 h 27"/>
                <a:gd name="T24" fmla="*/ 14 w 22"/>
                <a:gd name="T25" fmla="*/ 25 h 27"/>
                <a:gd name="T26" fmla="*/ 16 w 22"/>
                <a:gd name="T27" fmla="*/ 25 h 27"/>
                <a:gd name="T28" fmla="*/ 18 w 22"/>
                <a:gd name="T29" fmla="*/ 25 h 27"/>
                <a:gd name="T30" fmla="*/ 18 w 22"/>
                <a:gd name="T31" fmla="*/ 23 h 27"/>
                <a:gd name="T32" fmla="*/ 20 w 22"/>
                <a:gd name="T33" fmla="*/ 21 h 27"/>
                <a:gd name="T34" fmla="*/ 20 w 22"/>
                <a:gd name="T35" fmla="*/ 19 h 27"/>
                <a:gd name="T36" fmla="*/ 20 w 22"/>
                <a:gd name="T37" fmla="*/ 17 h 27"/>
                <a:gd name="T38" fmla="*/ 22 w 22"/>
                <a:gd name="T39" fmla="*/ 15 h 27"/>
                <a:gd name="T40" fmla="*/ 22 w 22"/>
                <a:gd name="T41" fmla="*/ 13 h 27"/>
                <a:gd name="T42" fmla="*/ 22 w 22"/>
                <a:gd name="T43" fmla="*/ 11 h 27"/>
                <a:gd name="T44" fmla="*/ 20 w 22"/>
                <a:gd name="T45" fmla="*/ 11 h 27"/>
                <a:gd name="T46" fmla="*/ 20 w 22"/>
                <a:gd name="T47" fmla="*/ 9 h 27"/>
                <a:gd name="T48" fmla="*/ 20 w 22"/>
                <a:gd name="T49" fmla="*/ 7 h 27"/>
                <a:gd name="T50" fmla="*/ 20 w 22"/>
                <a:gd name="T51" fmla="*/ 6 h 27"/>
                <a:gd name="T52" fmla="*/ 18 w 22"/>
                <a:gd name="T53" fmla="*/ 6 h 27"/>
                <a:gd name="T54" fmla="*/ 18 w 22"/>
                <a:gd name="T55" fmla="*/ 4 h 27"/>
                <a:gd name="T56" fmla="*/ 16 w 22"/>
                <a:gd name="T57" fmla="*/ 4 h 27"/>
                <a:gd name="T58" fmla="*/ 14 w 22"/>
                <a:gd name="T59" fmla="*/ 2 h 27"/>
                <a:gd name="T60" fmla="*/ 12 w 22"/>
                <a:gd name="T61" fmla="*/ 2 h 27"/>
                <a:gd name="T62" fmla="*/ 10 w 22"/>
                <a:gd name="T63" fmla="*/ 0 h 27"/>
                <a:gd name="T64" fmla="*/ 8 w 22"/>
                <a:gd name="T65" fmla="*/ 2 h 27"/>
                <a:gd name="T66" fmla="*/ 6 w 22"/>
                <a:gd name="T67" fmla="*/ 2 h 27"/>
                <a:gd name="T68" fmla="*/ 4 w 22"/>
                <a:gd name="T69" fmla="*/ 2 h 27"/>
                <a:gd name="T70" fmla="*/ 2 w 22"/>
                <a:gd name="T71" fmla="*/ 4 h 27"/>
                <a:gd name="T72" fmla="*/ 2 w 22"/>
                <a:gd name="T73" fmla="*/ 6 h 27"/>
                <a:gd name="T74" fmla="*/ 0 w 22"/>
                <a:gd name="T75" fmla="*/ 6 h 27"/>
                <a:gd name="T76" fmla="*/ 0 w 22"/>
                <a:gd name="T77" fmla="*/ 7 h 27"/>
                <a:gd name="T78" fmla="*/ 0 w 22"/>
                <a:gd name="T79" fmla="*/ 9 h 27"/>
                <a:gd name="T80" fmla="*/ 0 w 22"/>
                <a:gd name="T8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1" name="Freeform 549"/>
            <p:cNvSpPr>
              <a:spLocks/>
            </p:cNvSpPr>
            <p:nvPr/>
          </p:nvSpPr>
          <p:spPr bwMode="auto">
            <a:xfrm>
              <a:off x="3724" y="2276"/>
              <a:ext cx="34" cy="4"/>
            </a:xfrm>
            <a:custGeom>
              <a:avLst/>
              <a:gdLst>
                <a:gd name="T0" fmla="*/ 34 w 34"/>
                <a:gd name="T1" fmla="*/ 0 h 4"/>
                <a:gd name="T2" fmla="*/ 32 w 34"/>
                <a:gd name="T3" fmla="*/ 0 h 4"/>
                <a:gd name="T4" fmla="*/ 30 w 34"/>
                <a:gd name="T5" fmla="*/ 0 h 4"/>
                <a:gd name="T6" fmla="*/ 29 w 34"/>
                <a:gd name="T7" fmla="*/ 0 h 4"/>
                <a:gd name="T8" fmla="*/ 25 w 34"/>
                <a:gd name="T9" fmla="*/ 0 h 4"/>
                <a:gd name="T10" fmla="*/ 23 w 34"/>
                <a:gd name="T11" fmla="*/ 2 h 4"/>
                <a:gd name="T12" fmla="*/ 21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4 h 4"/>
                <a:gd name="T22" fmla="*/ 9 w 34"/>
                <a:gd name="T23" fmla="*/ 4 h 4"/>
                <a:gd name="T24" fmla="*/ 7 w 34"/>
                <a:gd name="T25" fmla="*/ 4 h 4"/>
                <a:gd name="T26" fmla="*/ 6 w 34"/>
                <a:gd name="T27" fmla="*/ 4 h 4"/>
                <a:gd name="T28" fmla="*/ 4 w 34"/>
                <a:gd name="T29" fmla="*/ 4 h 4"/>
                <a:gd name="T30" fmla="*/ 2 w 34"/>
                <a:gd name="T31" fmla="*/ 4 h 4"/>
                <a:gd name="T32" fmla="*/ 0 w 34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2" name="Freeform 550"/>
            <p:cNvSpPr>
              <a:spLocks/>
            </p:cNvSpPr>
            <p:nvPr/>
          </p:nvSpPr>
          <p:spPr bwMode="auto">
            <a:xfrm>
              <a:off x="3731" y="2282"/>
              <a:ext cx="23" cy="4"/>
            </a:xfrm>
            <a:custGeom>
              <a:avLst/>
              <a:gdLst>
                <a:gd name="T0" fmla="*/ 23 w 23"/>
                <a:gd name="T1" fmla="*/ 0 h 4"/>
                <a:gd name="T2" fmla="*/ 20 w 23"/>
                <a:gd name="T3" fmla="*/ 0 h 4"/>
                <a:gd name="T4" fmla="*/ 18 w 23"/>
                <a:gd name="T5" fmla="*/ 2 h 4"/>
                <a:gd name="T6" fmla="*/ 14 w 23"/>
                <a:gd name="T7" fmla="*/ 2 h 4"/>
                <a:gd name="T8" fmla="*/ 12 w 23"/>
                <a:gd name="T9" fmla="*/ 2 h 4"/>
                <a:gd name="T10" fmla="*/ 10 w 23"/>
                <a:gd name="T11" fmla="*/ 4 h 4"/>
                <a:gd name="T12" fmla="*/ 8 w 23"/>
                <a:gd name="T13" fmla="*/ 4 h 4"/>
                <a:gd name="T14" fmla="*/ 4 w 23"/>
                <a:gd name="T15" fmla="*/ 4 h 4"/>
                <a:gd name="T16" fmla="*/ 0 w 23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3" name="Freeform 551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9 w 25"/>
                <a:gd name="T19" fmla="*/ 0 h 32"/>
                <a:gd name="T20" fmla="*/ 7 w 25"/>
                <a:gd name="T21" fmla="*/ 2 h 32"/>
                <a:gd name="T22" fmla="*/ 5 w 25"/>
                <a:gd name="T23" fmla="*/ 2 h 32"/>
                <a:gd name="T24" fmla="*/ 5 w 25"/>
                <a:gd name="T25" fmla="*/ 2 h 32"/>
                <a:gd name="T26" fmla="*/ 5 w 25"/>
                <a:gd name="T27" fmla="*/ 4 h 32"/>
                <a:gd name="T28" fmla="*/ 3 w 25"/>
                <a:gd name="T29" fmla="*/ 4 h 32"/>
                <a:gd name="T30" fmla="*/ 3 w 25"/>
                <a:gd name="T31" fmla="*/ 6 h 32"/>
                <a:gd name="T32" fmla="*/ 2 w 25"/>
                <a:gd name="T33" fmla="*/ 7 h 32"/>
                <a:gd name="T34" fmla="*/ 2 w 25"/>
                <a:gd name="T35" fmla="*/ 7 h 32"/>
                <a:gd name="T36" fmla="*/ 2 w 25"/>
                <a:gd name="T37" fmla="*/ 9 h 32"/>
                <a:gd name="T38" fmla="*/ 2 w 25"/>
                <a:gd name="T39" fmla="*/ 11 h 32"/>
                <a:gd name="T40" fmla="*/ 2 w 25"/>
                <a:gd name="T41" fmla="*/ 13 h 32"/>
                <a:gd name="T42" fmla="*/ 0 w 25"/>
                <a:gd name="T43" fmla="*/ 15 h 32"/>
                <a:gd name="T44" fmla="*/ 2 w 25"/>
                <a:gd name="T45" fmla="*/ 15 h 32"/>
                <a:gd name="T46" fmla="*/ 2 w 25"/>
                <a:gd name="T47" fmla="*/ 17 h 32"/>
                <a:gd name="T48" fmla="*/ 2 w 25"/>
                <a:gd name="T49" fmla="*/ 19 h 32"/>
                <a:gd name="T50" fmla="*/ 2 w 25"/>
                <a:gd name="T51" fmla="*/ 23 h 32"/>
                <a:gd name="T52" fmla="*/ 3 w 25"/>
                <a:gd name="T53" fmla="*/ 25 h 32"/>
                <a:gd name="T54" fmla="*/ 3 w 25"/>
                <a:gd name="T55" fmla="*/ 27 h 32"/>
                <a:gd name="T56" fmla="*/ 5 w 25"/>
                <a:gd name="T57" fmla="*/ 29 h 32"/>
                <a:gd name="T58" fmla="*/ 7 w 25"/>
                <a:gd name="T59" fmla="*/ 30 h 32"/>
                <a:gd name="T60" fmla="*/ 7 w 25"/>
                <a:gd name="T61" fmla="*/ 30 h 32"/>
                <a:gd name="T62" fmla="*/ 9 w 25"/>
                <a:gd name="T63" fmla="*/ 32 h 32"/>
                <a:gd name="T64" fmla="*/ 11 w 25"/>
                <a:gd name="T65" fmla="*/ 32 h 32"/>
                <a:gd name="T66" fmla="*/ 13 w 25"/>
                <a:gd name="T67" fmla="*/ 32 h 32"/>
                <a:gd name="T68" fmla="*/ 13 w 25"/>
                <a:gd name="T69" fmla="*/ 32 h 32"/>
                <a:gd name="T70" fmla="*/ 15 w 25"/>
                <a:gd name="T71" fmla="*/ 32 h 32"/>
                <a:gd name="T72" fmla="*/ 17 w 25"/>
                <a:gd name="T73" fmla="*/ 32 h 32"/>
                <a:gd name="T74" fmla="*/ 17 w 25"/>
                <a:gd name="T75" fmla="*/ 30 h 32"/>
                <a:gd name="T76" fmla="*/ 17 w 25"/>
                <a:gd name="T77" fmla="*/ 30 h 32"/>
                <a:gd name="T78" fmla="*/ 19 w 25"/>
                <a:gd name="T79" fmla="*/ 30 h 32"/>
                <a:gd name="T80" fmla="*/ 19 w 25"/>
                <a:gd name="T81" fmla="*/ 29 h 32"/>
                <a:gd name="T82" fmla="*/ 21 w 25"/>
                <a:gd name="T83" fmla="*/ 29 h 32"/>
                <a:gd name="T84" fmla="*/ 23 w 25"/>
                <a:gd name="T85" fmla="*/ 27 h 32"/>
                <a:gd name="T86" fmla="*/ 23 w 25"/>
                <a:gd name="T87" fmla="*/ 25 h 32"/>
                <a:gd name="T88" fmla="*/ 25 w 25"/>
                <a:gd name="T89" fmla="*/ 23 h 32"/>
                <a:gd name="T90" fmla="*/ 25 w 25"/>
                <a:gd name="T91" fmla="*/ 21 h 32"/>
                <a:gd name="T92" fmla="*/ 25 w 25"/>
                <a:gd name="T93" fmla="*/ 19 h 32"/>
                <a:gd name="T94" fmla="*/ 25 w 25"/>
                <a:gd name="T95" fmla="*/ 17 h 32"/>
                <a:gd name="T96" fmla="*/ 25 w 25"/>
                <a:gd name="T9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4" name="Freeform 552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7 w 25"/>
                <a:gd name="T19" fmla="*/ 2 h 32"/>
                <a:gd name="T20" fmla="*/ 5 w 25"/>
                <a:gd name="T21" fmla="*/ 2 h 32"/>
                <a:gd name="T22" fmla="*/ 5 w 25"/>
                <a:gd name="T23" fmla="*/ 4 h 32"/>
                <a:gd name="T24" fmla="*/ 3 w 25"/>
                <a:gd name="T25" fmla="*/ 4 h 32"/>
                <a:gd name="T26" fmla="*/ 3 w 25"/>
                <a:gd name="T27" fmla="*/ 6 h 32"/>
                <a:gd name="T28" fmla="*/ 2 w 25"/>
                <a:gd name="T29" fmla="*/ 7 h 32"/>
                <a:gd name="T30" fmla="*/ 2 w 25"/>
                <a:gd name="T31" fmla="*/ 9 h 32"/>
                <a:gd name="T32" fmla="*/ 2 w 25"/>
                <a:gd name="T33" fmla="*/ 11 h 32"/>
                <a:gd name="T34" fmla="*/ 2 w 25"/>
                <a:gd name="T35" fmla="*/ 13 h 32"/>
                <a:gd name="T36" fmla="*/ 0 w 25"/>
                <a:gd name="T37" fmla="*/ 15 h 32"/>
                <a:gd name="T38" fmla="*/ 2 w 25"/>
                <a:gd name="T39" fmla="*/ 15 h 32"/>
                <a:gd name="T40" fmla="*/ 2 w 25"/>
                <a:gd name="T41" fmla="*/ 17 h 32"/>
                <a:gd name="T42" fmla="*/ 2 w 25"/>
                <a:gd name="T43" fmla="*/ 19 h 32"/>
                <a:gd name="T44" fmla="*/ 2 w 25"/>
                <a:gd name="T45" fmla="*/ 23 h 32"/>
                <a:gd name="T46" fmla="*/ 3 w 25"/>
                <a:gd name="T47" fmla="*/ 25 h 32"/>
                <a:gd name="T48" fmla="*/ 3 w 25"/>
                <a:gd name="T49" fmla="*/ 27 h 32"/>
                <a:gd name="T50" fmla="*/ 5 w 25"/>
                <a:gd name="T51" fmla="*/ 29 h 32"/>
                <a:gd name="T52" fmla="*/ 7 w 25"/>
                <a:gd name="T53" fmla="*/ 30 h 32"/>
                <a:gd name="T54" fmla="*/ 9 w 25"/>
                <a:gd name="T55" fmla="*/ 32 h 32"/>
                <a:gd name="T56" fmla="*/ 11 w 25"/>
                <a:gd name="T57" fmla="*/ 32 h 32"/>
                <a:gd name="T58" fmla="*/ 13 w 25"/>
                <a:gd name="T59" fmla="*/ 32 h 32"/>
                <a:gd name="T60" fmla="*/ 15 w 25"/>
                <a:gd name="T61" fmla="*/ 32 h 32"/>
                <a:gd name="T62" fmla="*/ 17 w 25"/>
                <a:gd name="T63" fmla="*/ 32 h 32"/>
                <a:gd name="T64" fmla="*/ 17 w 25"/>
                <a:gd name="T65" fmla="*/ 30 h 32"/>
                <a:gd name="T66" fmla="*/ 19 w 25"/>
                <a:gd name="T67" fmla="*/ 30 h 32"/>
                <a:gd name="T68" fmla="*/ 19 w 25"/>
                <a:gd name="T69" fmla="*/ 29 h 32"/>
                <a:gd name="T70" fmla="*/ 21 w 25"/>
                <a:gd name="T71" fmla="*/ 29 h 32"/>
                <a:gd name="T72" fmla="*/ 23 w 25"/>
                <a:gd name="T73" fmla="*/ 27 h 32"/>
                <a:gd name="T74" fmla="*/ 23 w 25"/>
                <a:gd name="T75" fmla="*/ 25 h 32"/>
                <a:gd name="T76" fmla="*/ 25 w 25"/>
                <a:gd name="T77" fmla="*/ 23 h 32"/>
                <a:gd name="T78" fmla="*/ 25 w 25"/>
                <a:gd name="T79" fmla="*/ 21 h 32"/>
                <a:gd name="T80" fmla="*/ 25 w 25"/>
                <a:gd name="T81" fmla="*/ 19 h 32"/>
                <a:gd name="T82" fmla="*/ 25 w 25"/>
                <a:gd name="T83" fmla="*/ 17 h 32"/>
                <a:gd name="T84" fmla="*/ 25 w 25"/>
                <a:gd name="T8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5" name="Freeform 553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2 w 22"/>
                <a:gd name="T15" fmla="*/ 22 h 25"/>
                <a:gd name="T16" fmla="*/ 4 w 22"/>
                <a:gd name="T17" fmla="*/ 23 h 25"/>
                <a:gd name="T18" fmla="*/ 6 w 22"/>
                <a:gd name="T19" fmla="*/ 23 h 25"/>
                <a:gd name="T20" fmla="*/ 8 w 22"/>
                <a:gd name="T21" fmla="*/ 25 h 25"/>
                <a:gd name="T22" fmla="*/ 8 w 22"/>
                <a:gd name="T23" fmla="*/ 25 h 25"/>
                <a:gd name="T24" fmla="*/ 10 w 22"/>
                <a:gd name="T25" fmla="*/ 25 h 25"/>
                <a:gd name="T26" fmla="*/ 12 w 22"/>
                <a:gd name="T27" fmla="*/ 25 h 25"/>
                <a:gd name="T28" fmla="*/ 14 w 22"/>
                <a:gd name="T29" fmla="*/ 25 h 25"/>
                <a:gd name="T30" fmla="*/ 14 w 22"/>
                <a:gd name="T31" fmla="*/ 25 h 25"/>
                <a:gd name="T32" fmla="*/ 16 w 22"/>
                <a:gd name="T33" fmla="*/ 25 h 25"/>
                <a:gd name="T34" fmla="*/ 18 w 22"/>
                <a:gd name="T35" fmla="*/ 23 h 25"/>
                <a:gd name="T36" fmla="*/ 18 w 22"/>
                <a:gd name="T37" fmla="*/ 23 h 25"/>
                <a:gd name="T38" fmla="*/ 18 w 22"/>
                <a:gd name="T39" fmla="*/ 22 h 25"/>
                <a:gd name="T40" fmla="*/ 20 w 22"/>
                <a:gd name="T41" fmla="*/ 22 h 25"/>
                <a:gd name="T42" fmla="*/ 20 w 22"/>
                <a:gd name="T43" fmla="*/ 20 h 25"/>
                <a:gd name="T44" fmla="*/ 20 w 22"/>
                <a:gd name="T45" fmla="*/ 18 h 25"/>
                <a:gd name="T46" fmla="*/ 20 w 22"/>
                <a:gd name="T47" fmla="*/ 18 h 25"/>
                <a:gd name="T48" fmla="*/ 20 w 22"/>
                <a:gd name="T49" fmla="*/ 16 h 25"/>
                <a:gd name="T50" fmla="*/ 22 w 22"/>
                <a:gd name="T51" fmla="*/ 14 h 25"/>
                <a:gd name="T52" fmla="*/ 22 w 22"/>
                <a:gd name="T53" fmla="*/ 14 h 25"/>
                <a:gd name="T54" fmla="*/ 22 w 22"/>
                <a:gd name="T55" fmla="*/ 12 h 25"/>
                <a:gd name="T56" fmla="*/ 20 w 22"/>
                <a:gd name="T57" fmla="*/ 10 h 25"/>
                <a:gd name="T58" fmla="*/ 20 w 22"/>
                <a:gd name="T59" fmla="*/ 8 h 25"/>
                <a:gd name="T60" fmla="*/ 20 w 22"/>
                <a:gd name="T61" fmla="*/ 6 h 25"/>
                <a:gd name="T62" fmla="*/ 20 w 22"/>
                <a:gd name="T63" fmla="*/ 6 h 25"/>
                <a:gd name="T64" fmla="*/ 18 w 22"/>
                <a:gd name="T65" fmla="*/ 4 h 25"/>
                <a:gd name="T66" fmla="*/ 18 w 22"/>
                <a:gd name="T67" fmla="*/ 4 h 25"/>
                <a:gd name="T68" fmla="*/ 16 w 22"/>
                <a:gd name="T69" fmla="*/ 2 h 25"/>
                <a:gd name="T70" fmla="*/ 14 w 22"/>
                <a:gd name="T71" fmla="*/ 2 h 25"/>
                <a:gd name="T72" fmla="*/ 14 w 22"/>
                <a:gd name="T73" fmla="*/ 0 h 25"/>
                <a:gd name="T74" fmla="*/ 12 w 22"/>
                <a:gd name="T75" fmla="*/ 0 h 25"/>
                <a:gd name="T76" fmla="*/ 10 w 22"/>
                <a:gd name="T77" fmla="*/ 0 h 25"/>
                <a:gd name="T78" fmla="*/ 10 w 22"/>
                <a:gd name="T79" fmla="*/ 0 h 25"/>
                <a:gd name="T80" fmla="*/ 8 w 22"/>
                <a:gd name="T81" fmla="*/ 0 h 25"/>
                <a:gd name="T82" fmla="*/ 6 w 22"/>
                <a:gd name="T83" fmla="*/ 2 h 25"/>
                <a:gd name="T84" fmla="*/ 4 w 22"/>
                <a:gd name="T85" fmla="*/ 2 h 25"/>
                <a:gd name="T86" fmla="*/ 4 w 22"/>
                <a:gd name="T87" fmla="*/ 2 h 25"/>
                <a:gd name="T88" fmla="*/ 2 w 22"/>
                <a:gd name="T89" fmla="*/ 4 h 25"/>
                <a:gd name="T90" fmla="*/ 2 w 22"/>
                <a:gd name="T91" fmla="*/ 4 h 25"/>
                <a:gd name="T92" fmla="*/ 0 w 22"/>
                <a:gd name="T93" fmla="*/ 6 h 25"/>
                <a:gd name="T94" fmla="*/ 0 w 22"/>
                <a:gd name="T95" fmla="*/ 8 h 25"/>
                <a:gd name="T96" fmla="*/ 0 w 22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6" name="Freeform 554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4 w 22"/>
                <a:gd name="T15" fmla="*/ 23 h 25"/>
                <a:gd name="T16" fmla="*/ 6 w 22"/>
                <a:gd name="T17" fmla="*/ 23 h 25"/>
                <a:gd name="T18" fmla="*/ 8 w 22"/>
                <a:gd name="T19" fmla="*/ 25 h 25"/>
                <a:gd name="T20" fmla="*/ 10 w 22"/>
                <a:gd name="T21" fmla="*/ 25 h 25"/>
                <a:gd name="T22" fmla="*/ 12 w 22"/>
                <a:gd name="T23" fmla="*/ 25 h 25"/>
                <a:gd name="T24" fmla="*/ 14 w 22"/>
                <a:gd name="T25" fmla="*/ 25 h 25"/>
                <a:gd name="T26" fmla="*/ 16 w 22"/>
                <a:gd name="T27" fmla="*/ 25 h 25"/>
                <a:gd name="T28" fmla="*/ 18 w 22"/>
                <a:gd name="T29" fmla="*/ 23 h 25"/>
                <a:gd name="T30" fmla="*/ 18 w 22"/>
                <a:gd name="T31" fmla="*/ 22 h 25"/>
                <a:gd name="T32" fmla="*/ 20 w 22"/>
                <a:gd name="T33" fmla="*/ 22 h 25"/>
                <a:gd name="T34" fmla="*/ 20 w 22"/>
                <a:gd name="T35" fmla="*/ 20 h 25"/>
                <a:gd name="T36" fmla="*/ 20 w 22"/>
                <a:gd name="T37" fmla="*/ 18 h 25"/>
                <a:gd name="T38" fmla="*/ 20 w 22"/>
                <a:gd name="T39" fmla="*/ 16 h 25"/>
                <a:gd name="T40" fmla="*/ 22 w 22"/>
                <a:gd name="T41" fmla="*/ 14 h 25"/>
                <a:gd name="T42" fmla="*/ 22 w 22"/>
                <a:gd name="T43" fmla="*/ 12 h 25"/>
                <a:gd name="T44" fmla="*/ 20 w 22"/>
                <a:gd name="T45" fmla="*/ 10 h 25"/>
                <a:gd name="T46" fmla="*/ 20 w 22"/>
                <a:gd name="T47" fmla="*/ 8 h 25"/>
                <a:gd name="T48" fmla="*/ 20 w 22"/>
                <a:gd name="T49" fmla="*/ 6 h 25"/>
                <a:gd name="T50" fmla="*/ 18 w 22"/>
                <a:gd name="T51" fmla="*/ 4 h 25"/>
                <a:gd name="T52" fmla="*/ 16 w 22"/>
                <a:gd name="T53" fmla="*/ 2 h 25"/>
                <a:gd name="T54" fmla="*/ 14 w 22"/>
                <a:gd name="T55" fmla="*/ 2 h 25"/>
                <a:gd name="T56" fmla="*/ 14 w 22"/>
                <a:gd name="T57" fmla="*/ 0 h 25"/>
                <a:gd name="T58" fmla="*/ 12 w 22"/>
                <a:gd name="T59" fmla="*/ 0 h 25"/>
                <a:gd name="T60" fmla="*/ 10 w 22"/>
                <a:gd name="T61" fmla="*/ 0 h 25"/>
                <a:gd name="T62" fmla="*/ 8 w 22"/>
                <a:gd name="T63" fmla="*/ 0 h 25"/>
                <a:gd name="T64" fmla="*/ 6 w 22"/>
                <a:gd name="T65" fmla="*/ 2 h 25"/>
                <a:gd name="T66" fmla="*/ 4 w 22"/>
                <a:gd name="T67" fmla="*/ 2 h 25"/>
                <a:gd name="T68" fmla="*/ 2 w 22"/>
                <a:gd name="T69" fmla="*/ 4 h 25"/>
                <a:gd name="T70" fmla="*/ 0 w 22"/>
                <a:gd name="T71" fmla="*/ 6 h 25"/>
                <a:gd name="T72" fmla="*/ 0 w 22"/>
                <a:gd name="T73" fmla="*/ 8 h 25"/>
                <a:gd name="T74" fmla="*/ 0 w 22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7" name="Freeform 555"/>
            <p:cNvSpPr>
              <a:spLocks/>
            </p:cNvSpPr>
            <p:nvPr/>
          </p:nvSpPr>
          <p:spPr bwMode="auto">
            <a:xfrm>
              <a:off x="3722" y="2305"/>
              <a:ext cx="34" cy="4"/>
            </a:xfrm>
            <a:custGeom>
              <a:avLst/>
              <a:gdLst>
                <a:gd name="T0" fmla="*/ 34 w 34"/>
                <a:gd name="T1" fmla="*/ 4 h 4"/>
                <a:gd name="T2" fmla="*/ 32 w 34"/>
                <a:gd name="T3" fmla="*/ 4 h 4"/>
                <a:gd name="T4" fmla="*/ 31 w 34"/>
                <a:gd name="T5" fmla="*/ 2 h 4"/>
                <a:gd name="T6" fmla="*/ 29 w 34"/>
                <a:gd name="T7" fmla="*/ 2 h 4"/>
                <a:gd name="T8" fmla="*/ 27 w 34"/>
                <a:gd name="T9" fmla="*/ 2 h 4"/>
                <a:gd name="T10" fmla="*/ 25 w 34"/>
                <a:gd name="T11" fmla="*/ 2 h 4"/>
                <a:gd name="T12" fmla="*/ 23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2 h 4"/>
                <a:gd name="T22" fmla="*/ 11 w 34"/>
                <a:gd name="T23" fmla="*/ 2 h 4"/>
                <a:gd name="T24" fmla="*/ 9 w 34"/>
                <a:gd name="T25" fmla="*/ 0 h 4"/>
                <a:gd name="T26" fmla="*/ 8 w 34"/>
                <a:gd name="T27" fmla="*/ 0 h 4"/>
                <a:gd name="T28" fmla="*/ 4 w 34"/>
                <a:gd name="T29" fmla="*/ 0 h 4"/>
                <a:gd name="T30" fmla="*/ 2 w 34"/>
                <a:gd name="T31" fmla="*/ 0 h 4"/>
                <a:gd name="T32" fmla="*/ 0 w 34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4"/>
                  </a:moveTo>
                  <a:lnTo>
                    <a:pt x="32" y="4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8" name="Freeform 556"/>
            <p:cNvSpPr>
              <a:spLocks/>
            </p:cNvSpPr>
            <p:nvPr/>
          </p:nvSpPr>
          <p:spPr bwMode="auto">
            <a:xfrm>
              <a:off x="3730" y="2313"/>
              <a:ext cx="23" cy="1"/>
            </a:xfrm>
            <a:custGeom>
              <a:avLst/>
              <a:gdLst>
                <a:gd name="T0" fmla="*/ 23 w 23"/>
                <a:gd name="T1" fmla="*/ 1 h 1"/>
                <a:gd name="T2" fmla="*/ 19 w 23"/>
                <a:gd name="T3" fmla="*/ 0 h 1"/>
                <a:gd name="T4" fmla="*/ 15 w 23"/>
                <a:gd name="T5" fmla="*/ 0 h 1"/>
                <a:gd name="T6" fmla="*/ 13 w 23"/>
                <a:gd name="T7" fmla="*/ 0 h 1"/>
                <a:gd name="T8" fmla="*/ 11 w 23"/>
                <a:gd name="T9" fmla="*/ 0 h 1"/>
                <a:gd name="T10" fmla="*/ 9 w 23"/>
                <a:gd name="T11" fmla="*/ 0 h 1"/>
                <a:gd name="T12" fmla="*/ 5 w 23"/>
                <a:gd name="T13" fmla="*/ 0 h 1"/>
                <a:gd name="T14" fmla="*/ 3 w 23"/>
                <a:gd name="T15" fmla="*/ 0 h 1"/>
                <a:gd name="T16" fmla="*/ 0 w 2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">
                  <a:moveTo>
                    <a:pt x="23" y="1"/>
                  </a:move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9" name="Freeform 557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9 w 25"/>
                <a:gd name="T25" fmla="*/ 0 h 31"/>
                <a:gd name="T26" fmla="*/ 7 w 25"/>
                <a:gd name="T27" fmla="*/ 2 h 31"/>
                <a:gd name="T28" fmla="*/ 7 w 25"/>
                <a:gd name="T29" fmla="*/ 2 h 31"/>
                <a:gd name="T30" fmla="*/ 5 w 25"/>
                <a:gd name="T31" fmla="*/ 2 h 31"/>
                <a:gd name="T32" fmla="*/ 3 w 25"/>
                <a:gd name="T33" fmla="*/ 4 h 31"/>
                <a:gd name="T34" fmla="*/ 3 w 25"/>
                <a:gd name="T35" fmla="*/ 6 h 31"/>
                <a:gd name="T36" fmla="*/ 3 w 25"/>
                <a:gd name="T37" fmla="*/ 6 h 31"/>
                <a:gd name="T38" fmla="*/ 2 w 25"/>
                <a:gd name="T39" fmla="*/ 8 h 31"/>
                <a:gd name="T40" fmla="*/ 2 w 25"/>
                <a:gd name="T41" fmla="*/ 10 h 31"/>
                <a:gd name="T42" fmla="*/ 2 w 25"/>
                <a:gd name="T43" fmla="*/ 10 h 31"/>
                <a:gd name="T44" fmla="*/ 0 w 25"/>
                <a:gd name="T45" fmla="*/ 12 h 31"/>
                <a:gd name="T46" fmla="*/ 0 w 25"/>
                <a:gd name="T47" fmla="*/ 14 h 31"/>
                <a:gd name="T48" fmla="*/ 0 w 25"/>
                <a:gd name="T49" fmla="*/ 16 h 31"/>
                <a:gd name="T50" fmla="*/ 0 w 25"/>
                <a:gd name="T51" fmla="*/ 20 h 31"/>
                <a:gd name="T52" fmla="*/ 0 w 25"/>
                <a:gd name="T53" fmla="*/ 21 h 31"/>
                <a:gd name="T54" fmla="*/ 2 w 25"/>
                <a:gd name="T55" fmla="*/ 23 h 31"/>
                <a:gd name="T56" fmla="*/ 2 w 25"/>
                <a:gd name="T57" fmla="*/ 25 h 31"/>
                <a:gd name="T58" fmla="*/ 3 w 25"/>
                <a:gd name="T59" fmla="*/ 27 h 31"/>
                <a:gd name="T60" fmla="*/ 3 w 25"/>
                <a:gd name="T61" fmla="*/ 29 h 31"/>
                <a:gd name="T62" fmla="*/ 5 w 25"/>
                <a:gd name="T63" fmla="*/ 29 h 31"/>
                <a:gd name="T64" fmla="*/ 7 w 25"/>
                <a:gd name="T65" fmla="*/ 31 h 31"/>
                <a:gd name="T66" fmla="*/ 7 w 25"/>
                <a:gd name="T67" fmla="*/ 31 h 31"/>
                <a:gd name="T68" fmla="*/ 9 w 25"/>
                <a:gd name="T69" fmla="*/ 31 h 31"/>
                <a:gd name="T70" fmla="*/ 9 w 25"/>
                <a:gd name="T71" fmla="*/ 31 h 31"/>
                <a:gd name="T72" fmla="*/ 11 w 25"/>
                <a:gd name="T73" fmla="*/ 31 h 31"/>
                <a:gd name="T74" fmla="*/ 13 w 25"/>
                <a:gd name="T75" fmla="*/ 31 h 31"/>
                <a:gd name="T76" fmla="*/ 13 w 25"/>
                <a:gd name="T77" fmla="*/ 31 h 31"/>
                <a:gd name="T78" fmla="*/ 15 w 25"/>
                <a:gd name="T79" fmla="*/ 31 h 31"/>
                <a:gd name="T80" fmla="*/ 15 w 25"/>
                <a:gd name="T81" fmla="*/ 31 h 31"/>
                <a:gd name="T82" fmla="*/ 17 w 25"/>
                <a:gd name="T83" fmla="*/ 29 h 31"/>
                <a:gd name="T84" fmla="*/ 19 w 25"/>
                <a:gd name="T85" fmla="*/ 29 h 31"/>
                <a:gd name="T86" fmla="*/ 19 w 25"/>
                <a:gd name="T87" fmla="*/ 27 h 31"/>
                <a:gd name="T88" fmla="*/ 21 w 25"/>
                <a:gd name="T89" fmla="*/ 25 h 31"/>
                <a:gd name="T90" fmla="*/ 23 w 25"/>
                <a:gd name="T91" fmla="*/ 23 h 31"/>
                <a:gd name="T92" fmla="*/ 23 w 25"/>
                <a:gd name="T93" fmla="*/ 21 h 31"/>
                <a:gd name="T94" fmla="*/ 25 w 25"/>
                <a:gd name="T95" fmla="*/ 20 h 31"/>
                <a:gd name="T96" fmla="*/ 25 w 25"/>
                <a:gd name="T9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0" name="Freeform 558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1 w 25"/>
                <a:gd name="T19" fmla="*/ 0 h 31"/>
                <a:gd name="T20" fmla="*/ 9 w 25"/>
                <a:gd name="T21" fmla="*/ 0 h 31"/>
                <a:gd name="T22" fmla="*/ 7 w 25"/>
                <a:gd name="T23" fmla="*/ 2 h 31"/>
                <a:gd name="T24" fmla="*/ 5 w 25"/>
                <a:gd name="T25" fmla="*/ 2 h 31"/>
                <a:gd name="T26" fmla="*/ 3 w 25"/>
                <a:gd name="T27" fmla="*/ 4 h 31"/>
                <a:gd name="T28" fmla="*/ 3 w 25"/>
                <a:gd name="T29" fmla="*/ 6 h 31"/>
                <a:gd name="T30" fmla="*/ 2 w 25"/>
                <a:gd name="T31" fmla="*/ 8 h 31"/>
                <a:gd name="T32" fmla="*/ 2 w 25"/>
                <a:gd name="T33" fmla="*/ 10 h 31"/>
                <a:gd name="T34" fmla="*/ 0 w 25"/>
                <a:gd name="T35" fmla="*/ 12 h 31"/>
                <a:gd name="T36" fmla="*/ 0 w 25"/>
                <a:gd name="T37" fmla="*/ 14 h 31"/>
                <a:gd name="T38" fmla="*/ 0 w 25"/>
                <a:gd name="T39" fmla="*/ 16 h 31"/>
                <a:gd name="T40" fmla="*/ 0 w 25"/>
                <a:gd name="T41" fmla="*/ 20 h 31"/>
                <a:gd name="T42" fmla="*/ 0 w 25"/>
                <a:gd name="T43" fmla="*/ 21 h 31"/>
                <a:gd name="T44" fmla="*/ 2 w 25"/>
                <a:gd name="T45" fmla="*/ 23 h 31"/>
                <a:gd name="T46" fmla="*/ 2 w 25"/>
                <a:gd name="T47" fmla="*/ 25 h 31"/>
                <a:gd name="T48" fmla="*/ 3 w 25"/>
                <a:gd name="T49" fmla="*/ 27 h 31"/>
                <a:gd name="T50" fmla="*/ 3 w 25"/>
                <a:gd name="T51" fmla="*/ 29 h 31"/>
                <a:gd name="T52" fmla="*/ 5 w 25"/>
                <a:gd name="T53" fmla="*/ 29 h 31"/>
                <a:gd name="T54" fmla="*/ 7 w 25"/>
                <a:gd name="T55" fmla="*/ 31 h 31"/>
                <a:gd name="T56" fmla="*/ 9 w 25"/>
                <a:gd name="T57" fmla="*/ 31 h 31"/>
                <a:gd name="T58" fmla="*/ 11 w 25"/>
                <a:gd name="T59" fmla="*/ 31 h 31"/>
                <a:gd name="T60" fmla="*/ 13 w 25"/>
                <a:gd name="T61" fmla="*/ 31 h 31"/>
                <a:gd name="T62" fmla="*/ 15 w 25"/>
                <a:gd name="T63" fmla="*/ 31 h 31"/>
                <a:gd name="T64" fmla="*/ 17 w 25"/>
                <a:gd name="T65" fmla="*/ 29 h 31"/>
                <a:gd name="T66" fmla="*/ 19 w 25"/>
                <a:gd name="T67" fmla="*/ 29 h 31"/>
                <a:gd name="T68" fmla="*/ 19 w 25"/>
                <a:gd name="T69" fmla="*/ 27 h 31"/>
                <a:gd name="T70" fmla="*/ 21 w 25"/>
                <a:gd name="T71" fmla="*/ 25 h 31"/>
                <a:gd name="T72" fmla="*/ 23 w 25"/>
                <a:gd name="T73" fmla="*/ 23 h 31"/>
                <a:gd name="T74" fmla="*/ 23 w 25"/>
                <a:gd name="T75" fmla="*/ 21 h 31"/>
                <a:gd name="T76" fmla="*/ 25 w 25"/>
                <a:gd name="T77" fmla="*/ 20 h 31"/>
                <a:gd name="T78" fmla="*/ 25 w 25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1" name="Freeform 559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7 w 23"/>
                <a:gd name="T25" fmla="*/ 24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3 w 23"/>
                <a:gd name="T33" fmla="*/ 25 h 25"/>
                <a:gd name="T34" fmla="*/ 15 w 23"/>
                <a:gd name="T35" fmla="*/ 24 h 25"/>
                <a:gd name="T36" fmla="*/ 17 w 23"/>
                <a:gd name="T37" fmla="*/ 24 h 25"/>
                <a:gd name="T38" fmla="*/ 17 w 23"/>
                <a:gd name="T39" fmla="*/ 22 h 25"/>
                <a:gd name="T40" fmla="*/ 17 w 23"/>
                <a:gd name="T41" fmla="*/ 22 h 25"/>
                <a:gd name="T42" fmla="*/ 19 w 23"/>
                <a:gd name="T43" fmla="*/ 22 h 25"/>
                <a:gd name="T44" fmla="*/ 19 w 23"/>
                <a:gd name="T45" fmla="*/ 20 h 25"/>
                <a:gd name="T46" fmla="*/ 21 w 23"/>
                <a:gd name="T47" fmla="*/ 18 h 25"/>
                <a:gd name="T48" fmla="*/ 21 w 23"/>
                <a:gd name="T49" fmla="*/ 18 h 25"/>
                <a:gd name="T50" fmla="*/ 21 w 23"/>
                <a:gd name="T51" fmla="*/ 16 h 25"/>
                <a:gd name="T52" fmla="*/ 21 w 23"/>
                <a:gd name="T53" fmla="*/ 14 h 25"/>
                <a:gd name="T54" fmla="*/ 23 w 23"/>
                <a:gd name="T55" fmla="*/ 14 h 25"/>
                <a:gd name="T56" fmla="*/ 23 w 23"/>
                <a:gd name="T57" fmla="*/ 12 h 25"/>
                <a:gd name="T58" fmla="*/ 23 w 23"/>
                <a:gd name="T59" fmla="*/ 10 h 25"/>
                <a:gd name="T60" fmla="*/ 23 w 23"/>
                <a:gd name="T61" fmla="*/ 8 h 25"/>
                <a:gd name="T62" fmla="*/ 21 w 23"/>
                <a:gd name="T63" fmla="*/ 8 h 25"/>
                <a:gd name="T64" fmla="*/ 21 w 23"/>
                <a:gd name="T65" fmla="*/ 6 h 25"/>
                <a:gd name="T66" fmla="*/ 21 w 23"/>
                <a:gd name="T67" fmla="*/ 4 h 25"/>
                <a:gd name="T68" fmla="*/ 19 w 23"/>
                <a:gd name="T69" fmla="*/ 2 h 25"/>
                <a:gd name="T70" fmla="*/ 19 w 23"/>
                <a:gd name="T71" fmla="*/ 2 h 25"/>
                <a:gd name="T72" fmla="*/ 17 w 23"/>
                <a:gd name="T73" fmla="*/ 0 h 25"/>
                <a:gd name="T74" fmla="*/ 17 w 23"/>
                <a:gd name="T75" fmla="*/ 0 h 25"/>
                <a:gd name="T76" fmla="*/ 15 w 23"/>
                <a:gd name="T77" fmla="*/ 0 h 25"/>
                <a:gd name="T78" fmla="*/ 13 w 23"/>
                <a:gd name="T79" fmla="*/ 0 h 25"/>
                <a:gd name="T80" fmla="*/ 13 w 23"/>
                <a:gd name="T81" fmla="*/ 0 h 25"/>
                <a:gd name="T82" fmla="*/ 11 w 23"/>
                <a:gd name="T83" fmla="*/ 0 h 25"/>
                <a:gd name="T84" fmla="*/ 9 w 23"/>
                <a:gd name="T85" fmla="*/ 0 h 25"/>
                <a:gd name="T86" fmla="*/ 7 w 23"/>
                <a:gd name="T87" fmla="*/ 0 h 25"/>
                <a:gd name="T88" fmla="*/ 7 w 23"/>
                <a:gd name="T89" fmla="*/ 0 h 25"/>
                <a:gd name="T90" fmla="*/ 5 w 23"/>
                <a:gd name="T91" fmla="*/ 2 h 25"/>
                <a:gd name="T92" fmla="*/ 3 w 23"/>
                <a:gd name="T93" fmla="*/ 4 h 25"/>
                <a:gd name="T94" fmla="*/ 3 w 23"/>
                <a:gd name="T95" fmla="*/ 4 h 25"/>
                <a:gd name="T96" fmla="*/ 1 w 23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2" name="Freeform 560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9 w 23"/>
                <a:gd name="T25" fmla="*/ 25 h 25"/>
                <a:gd name="T26" fmla="*/ 11 w 23"/>
                <a:gd name="T27" fmla="*/ 25 h 25"/>
                <a:gd name="T28" fmla="*/ 13 w 23"/>
                <a:gd name="T29" fmla="*/ 25 h 25"/>
                <a:gd name="T30" fmla="*/ 15 w 23"/>
                <a:gd name="T31" fmla="*/ 24 h 25"/>
                <a:gd name="T32" fmla="*/ 17 w 23"/>
                <a:gd name="T33" fmla="*/ 24 h 25"/>
                <a:gd name="T34" fmla="*/ 17 w 23"/>
                <a:gd name="T35" fmla="*/ 22 h 25"/>
                <a:gd name="T36" fmla="*/ 19 w 23"/>
                <a:gd name="T37" fmla="*/ 22 h 25"/>
                <a:gd name="T38" fmla="*/ 19 w 23"/>
                <a:gd name="T39" fmla="*/ 20 h 25"/>
                <a:gd name="T40" fmla="*/ 21 w 23"/>
                <a:gd name="T41" fmla="*/ 18 h 25"/>
                <a:gd name="T42" fmla="*/ 21 w 23"/>
                <a:gd name="T43" fmla="*/ 16 h 25"/>
                <a:gd name="T44" fmla="*/ 21 w 23"/>
                <a:gd name="T45" fmla="*/ 14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8 h 25"/>
                <a:gd name="T56" fmla="*/ 21 w 23"/>
                <a:gd name="T57" fmla="*/ 6 h 25"/>
                <a:gd name="T58" fmla="*/ 21 w 23"/>
                <a:gd name="T59" fmla="*/ 4 h 25"/>
                <a:gd name="T60" fmla="*/ 19 w 23"/>
                <a:gd name="T61" fmla="*/ 2 h 25"/>
                <a:gd name="T62" fmla="*/ 17 w 23"/>
                <a:gd name="T63" fmla="*/ 0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0 h 25"/>
                <a:gd name="T72" fmla="*/ 7 w 23"/>
                <a:gd name="T73" fmla="*/ 0 h 25"/>
                <a:gd name="T74" fmla="*/ 5 w 23"/>
                <a:gd name="T75" fmla="*/ 2 h 25"/>
                <a:gd name="T76" fmla="*/ 3 w 23"/>
                <a:gd name="T77" fmla="*/ 4 h 25"/>
                <a:gd name="T78" fmla="*/ 1 w 23"/>
                <a:gd name="T7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3" name="Freeform 561"/>
            <p:cNvSpPr>
              <a:spLocks/>
            </p:cNvSpPr>
            <p:nvPr/>
          </p:nvSpPr>
          <p:spPr bwMode="auto">
            <a:xfrm>
              <a:off x="3716" y="2334"/>
              <a:ext cx="35" cy="7"/>
            </a:xfrm>
            <a:custGeom>
              <a:avLst/>
              <a:gdLst>
                <a:gd name="T0" fmla="*/ 35 w 35"/>
                <a:gd name="T1" fmla="*/ 7 h 7"/>
                <a:gd name="T2" fmla="*/ 33 w 35"/>
                <a:gd name="T3" fmla="*/ 7 h 7"/>
                <a:gd name="T4" fmla="*/ 31 w 35"/>
                <a:gd name="T5" fmla="*/ 7 h 7"/>
                <a:gd name="T6" fmla="*/ 29 w 35"/>
                <a:gd name="T7" fmla="*/ 5 h 7"/>
                <a:gd name="T8" fmla="*/ 27 w 35"/>
                <a:gd name="T9" fmla="*/ 5 h 7"/>
                <a:gd name="T10" fmla="*/ 25 w 35"/>
                <a:gd name="T11" fmla="*/ 5 h 7"/>
                <a:gd name="T12" fmla="*/ 23 w 35"/>
                <a:gd name="T13" fmla="*/ 5 h 7"/>
                <a:gd name="T14" fmla="*/ 19 w 35"/>
                <a:gd name="T15" fmla="*/ 3 h 7"/>
                <a:gd name="T16" fmla="*/ 17 w 35"/>
                <a:gd name="T17" fmla="*/ 3 h 7"/>
                <a:gd name="T18" fmla="*/ 15 w 35"/>
                <a:gd name="T19" fmla="*/ 3 h 7"/>
                <a:gd name="T20" fmla="*/ 14 w 35"/>
                <a:gd name="T21" fmla="*/ 3 h 7"/>
                <a:gd name="T22" fmla="*/ 12 w 35"/>
                <a:gd name="T23" fmla="*/ 2 h 7"/>
                <a:gd name="T24" fmla="*/ 10 w 35"/>
                <a:gd name="T25" fmla="*/ 2 h 7"/>
                <a:gd name="T26" fmla="*/ 8 w 35"/>
                <a:gd name="T27" fmla="*/ 2 h 7"/>
                <a:gd name="T28" fmla="*/ 6 w 35"/>
                <a:gd name="T29" fmla="*/ 0 h 7"/>
                <a:gd name="T30" fmla="*/ 2 w 35"/>
                <a:gd name="T31" fmla="*/ 0 h 7"/>
                <a:gd name="T32" fmla="*/ 0 w 35"/>
                <a:gd name="T3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7">
                  <a:moveTo>
                    <a:pt x="35" y="7"/>
                  </a:moveTo>
                  <a:lnTo>
                    <a:pt x="33" y="7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4" name="Freeform 562"/>
            <p:cNvSpPr>
              <a:spLocks/>
            </p:cNvSpPr>
            <p:nvPr/>
          </p:nvSpPr>
          <p:spPr bwMode="auto">
            <a:xfrm>
              <a:off x="3724" y="2341"/>
              <a:ext cx="21" cy="6"/>
            </a:xfrm>
            <a:custGeom>
              <a:avLst/>
              <a:gdLst>
                <a:gd name="T0" fmla="*/ 21 w 21"/>
                <a:gd name="T1" fmla="*/ 6 h 6"/>
                <a:gd name="T2" fmla="*/ 19 w 21"/>
                <a:gd name="T3" fmla="*/ 4 h 6"/>
                <a:gd name="T4" fmla="*/ 15 w 21"/>
                <a:gd name="T5" fmla="*/ 4 h 6"/>
                <a:gd name="T6" fmla="*/ 13 w 21"/>
                <a:gd name="T7" fmla="*/ 2 h 6"/>
                <a:gd name="T8" fmla="*/ 11 w 21"/>
                <a:gd name="T9" fmla="*/ 2 h 6"/>
                <a:gd name="T10" fmla="*/ 7 w 21"/>
                <a:gd name="T11" fmla="*/ 2 h 6"/>
                <a:gd name="T12" fmla="*/ 6 w 21"/>
                <a:gd name="T13" fmla="*/ 2 h 6"/>
                <a:gd name="T14" fmla="*/ 2 w 21"/>
                <a:gd name="T15" fmla="*/ 2 h 6"/>
                <a:gd name="T16" fmla="*/ 0 w 2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6">
                  <a:moveTo>
                    <a:pt x="21" y="6"/>
                  </a:moveTo>
                  <a:lnTo>
                    <a:pt x="19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5" name="Freeform 563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3 w 25"/>
                <a:gd name="T21" fmla="*/ 0 h 31"/>
                <a:gd name="T22" fmla="*/ 11 w 25"/>
                <a:gd name="T23" fmla="*/ 0 h 31"/>
                <a:gd name="T24" fmla="*/ 9 w 25"/>
                <a:gd name="T25" fmla="*/ 0 h 31"/>
                <a:gd name="T26" fmla="*/ 9 w 25"/>
                <a:gd name="T27" fmla="*/ 0 h 31"/>
                <a:gd name="T28" fmla="*/ 8 w 25"/>
                <a:gd name="T29" fmla="*/ 2 h 31"/>
                <a:gd name="T30" fmla="*/ 8 w 25"/>
                <a:gd name="T31" fmla="*/ 2 h 31"/>
                <a:gd name="T32" fmla="*/ 6 w 25"/>
                <a:gd name="T33" fmla="*/ 4 h 31"/>
                <a:gd name="T34" fmla="*/ 4 w 25"/>
                <a:gd name="T35" fmla="*/ 4 h 31"/>
                <a:gd name="T36" fmla="*/ 4 w 25"/>
                <a:gd name="T37" fmla="*/ 6 h 31"/>
                <a:gd name="T38" fmla="*/ 2 w 25"/>
                <a:gd name="T39" fmla="*/ 6 h 31"/>
                <a:gd name="T40" fmla="*/ 2 w 25"/>
                <a:gd name="T41" fmla="*/ 8 h 31"/>
                <a:gd name="T42" fmla="*/ 2 w 25"/>
                <a:gd name="T43" fmla="*/ 9 h 31"/>
                <a:gd name="T44" fmla="*/ 0 w 25"/>
                <a:gd name="T45" fmla="*/ 11 h 31"/>
                <a:gd name="T46" fmla="*/ 0 w 25"/>
                <a:gd name="T47" fmla="*/ 11 h 31"/>
                <a:gd name="T48" fmla="*/ 0 w 25"/>
                <a:gd name="T49" fmla="*/ 13 h 31"/>
                <a:gd name="T50" fmla="*/ 0 w 25"/>
                <a:gd name="T51" fmla="*/ 17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2 w 25"/>
                <a:gd name="T59" fmla="*/ 25 h 31"/>
                <a:gd name="T60" fmla="*/ 2 w 25"/>
                <a:gd name="T61" fmla="*/ 27 h 31"/>
                <a:gd name="T62" fmla="*/ 4 w 25"/>
                <a:gd name="T63" fmla="*/ 29 h 31"/>
                <a:gd name="T64" fmla="*/ 4 w 25"/>
                <a:gd name="T65" fmla="*/ 29 h 31"/>
                <a:gd name="T66" fmla="*/ 6 w 25"/>
                <a:gd name="T67" fmla="*/ 31 h 31"/>
                <a:gd name="T68" fmla="*/ 8 w 25"/>
                <a:gd name="T69" fmla="*/ 31 h 31"/>
                <a:gd name="T70" fmla="*/ 8 w 25"/>
                <a:gd name="T71" fmla="*/ 31 h 31"/>
                <a:gd name="T72" fmla="*/ 9 w 25"/>
                <a:gd name="T73" fmla="*/ 31 h 31"/>
                <a:gd name="T74" fmla="*/ 9 w 25"/>
                <a:gd name="T75" fmla="*/ 31 h 31"/>
                <a:gd name="T76" fmla="*/ 11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5 w 25"/>
                <a:gd name="T83" fmla="*/ 29 h 31"/>
                <a:gd name="T84" fmla="*/ 17 w 25"/>
                <a:gd name="T85" fmla="*/ 29 h 31"/>
                <a:gd name="T86" fmla="*/ 17 w 25"/>
                <a:gd name="T87" fmla="*/ 27 h 31"/>
                <a:gd name="T88" fmla="*/ 19 w 25"/>
                <a:gd name="T89" fmla="*/ 27 h 31"/>
                <a:gd name="T90" fmla="*/ 21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3 w 25"/>
                <a:gd name="T97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6" name="Freeform 564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8 w 25"/>
                <a:gd name="T25" fmla="*/ 2 h 31"/>
                <a:gd name="T26" fmla="*/ 6 w 25"/>
                <a:gd name="T27" fmla="*/ 4 h 31"/>
                <a:gd name="T28" fmla="*/ 4 w 25"/>
                <a:gd name="T29" fmla="*/ 4 h 31"/>
                <a:gd name="T30" fmla="*/ 4 w 25"/>
                <a:gd name="T31" fmla="*/ 6 h 31"/>
                <a:gd name="T32" fmla="*/ 2 w 25"/>
                <a:gd name="T33" fmla="*/ 6 h 31"/>
                <a:gd name="T34" fmla="*/ 2 w 25"/>
                <a:gd name="T35" fmla="*/ 8 h 31"/>
                <a:gd name="T36" fmla="*/ 2 w 25"/>
                <a:gd name="T37" fmla="*/ 9 h 31"/>
                <a:gd name="T38" fmla="*/ 0 w 25"/>
                <a:gd name="T39" fmla="*/ 11 h 31"/>
                <a:gd name="T40" fmla="*/ 0 w 25"/>
                <a:gd name="T41" fmla="*/ 13 h 31"/>
                <a:gd name="T42" fmla="*/ 0 w 25"/>
                <a:gd name="T43" fmla="*/ 17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31 h 31"/>
                <a:gd name="T58" fmla="*/ 8 w 25"/>
                <a:gd name="T59" fmla="*/ 31 h 31"/>
                <a:gd name="T60" fmla="*/ 9 w 25"/>
                <a:gd name="T61" fmla="*/ 31 h 31"/>
                <a:gd name="T62" fmla="*/ 11 w 25"/>
                <a:gd name="T63" fmla="*/ 31 h 31"/>
                <a:gd name="T64" fmla="*/ 13 w 25"/>
                <a:gd name="T65" fmla="*/ 31 h 31"/>
                <a:gd name="T66" fmla="*/ 15 w 25"/>
                <a:gd name="T67" fmla="*/ 29 h 31"/>
                <a:gd name="T68" fmla="*/ 17 w 25"/>
                <a:gd name="T69" fmla="*/ 29 h 31"/>
                <a:gd name="T70" fmla="*/ 17 w 25"/>
                <a:gd name="T71" fmla="*/ 27 h 31"/>
                <a:gd name="T72" fmla="*/ 19 w 25"/>
                <a:gd name="T73" fmla="*/ 27 h 31"/>
                <a:gd name="T74" fmla="*/ 21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3 w 25"/>
                <a:gd name="T81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7" name="Freeform 565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2 w 21"/>
                <a:gd name="T19" fmla="*/ 21 h 25"/>
                <a:gd name="T20" fmla="*/ 4 w 21"/>
                <a:gd name="T21" fmla="*/ 23 h 25"/>
                <a:gd name="T22" fmla="*/ 5 w 21"/>
                <a:gd name="T23" fmla="*/ 25 h 25"/>
                <a:gd name="T24" fmla="*/ 5 w 21"/>
                <a:gd name="T25" fmla="*/ 25 h 25"/>
                <a:gd name="T26" fmla="*/ 7 w 21"/>
                <a:gd name="T27" fmla="*/ 25 h 25"/>
                <a:gd name="T28" fmla="*/ 9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5 h 25"/>
                <a:gd name="T38" fmla="*/ 15 w 21"/>
                <a:gd name="T39" fmla="*/ 25 h 25"/>
                <a:gd name="T40" fmla="*/ 15 w 21"/>
                <a:gd name="T41" fmla="*/ 23 h 25"/>
                <a:gd name="T42" fmla="*/ 17 w 21"/>
                <a:gd name="T43" fmla="*/ 23 h 25"/>
                <a:gd name="T44" fmla="*/ 17 w 21"/>
                <a:gd name="T45" fmla="*/ 21 h 25"/>
                <a:gd name="T46" fmla="*/ 19 w 21"/>
                <a:gd name="T47" fmla="*/ 21 h 25"/>
                <a:gd name="T48" fmla="*/ 19 w 21"/>
                <a:gd name="T49" fmla="*/ 20 h 25"/>
                <a:gd name="T50" fmla="*/ 21 w 21"/>
                <a:gd name="T51" fmla="*/ 18 h 25"/>
                <a:gd name="T52" fmla="*/ 21 w 21"/>
                <a:gd name="T53" fmla="*/ 18 h 25"/>
                <a:gd name="T54" fmla="*/ 21 w 21"/>
                <a:gd name="T55" fmla="*/ 16 h 25"/>
                <a:gd name="T56" fmla="*/ 21 w 21"/>
                <a:gd name="T57" fmla="*/ 14 h 25"/>
                <a:gd name="T58" fmla="*/ 21 w 21"/>
                <a:gd name="T59" fmla="*/ 12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8 h 25"/>
                <a:gd name="T66" fmla="*/ 21 w 21"/>
                <a:gd name="T67" fmla="*/ 8 h 25"/>
                <a:gd name="T68" fmla="*/ 19 w 21"/>
                <a:gd name="T69" fmla="*/ 6 h 25"/>
                <a:gd name="T70" fmla="*/ 19 w 21"/>
                <a:gd name="T71" fmla="*/ 4 h 25"/>
                <a:gd name="T72" fmla="*/ 17 w 21"/>
                <a:gd name="T73" fmla="*/ 4 h 25"/>
                <a:gd name="T74" fmla="*/ 17 w 21"/>
                <a:gd name="T75" fmla="*/ 2 h 25"/>
                <a:gd name="T76" fmla="*/ 15 w 21"/>
                <a:gd name="T77" fmla="*/ 2 h 25"/>
                <a:gd name="T78" fmla="*/ 15 w 21"/>
                <a:gd name="T79" fmla="*/ 2 h 25"/>
                <a:gd name="T80" fmla="*/ 13 w 21"/>
                <a:gd name="T81" fmla="*/ 2 h 25"/>
                <a:gd name="T82" fmla="*/ 11 w 21"/>
                <a:gd name="T83" fmla="*/ 0 h 25"/>
                <a:gd name="T84" fmla="*/ 9 w 21"/>
                <a:gd name="T85" fmla="*/ 0 h 25"/>
                <a:gd name="T86" fmla="*/ 9 w 21"/>
                <a:gd name="T87" fmla="*/ 2 h 25"/>
                <a:gd name="T88" fmla="*/ 7 w 21"/>
                <a:gd name="T89" fmla="*/ 2 h 25"/>
                <a:gd name="T90" fmla="*/ 5 w 21"/>
                <a:gd name="T91" fmla="*/ 2 h 25"/>
                <a:gd name="T92" fmla="*/ 5 w 21"/>
                <a:gd name="T93" fmla="*/ 4 h 25"/>
                <a:gd name="T94" fmla="*/ 4 w 21"/>
                <a:gd name="T95" fmla="*/ 6 h 25"/>
                <a:gd name="T96" fmla="*/ 2 w 21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8" name="Freeform 566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4 w 21"/>
                <a:gd name="T19" fmla="*/ 23 h 25"/>
                <a:gd name="T20" fmla="*/ 5 w 21"/>
                <a:gd name="T21" fmla="*/ 25 h 25"/>
                <a:gd name="T22" fmla="*/ 7 w 21"/>
                <a:gd name="T23" fmla="*/ 25 h 25"/>
                <a:gd name="T24" fmla="*/ 9 w 21"/>
                <a:gd name="T25" fmla="*/ 25 h 25"/>
                <a:gd name="T26" fmla="*/ 11 w 21"/>
                <a:gd name="T27" fmla="*/ 25 h 25"/>
                <a:gd name="T28" fmla="*/ 13 w 21"/>
                <a:gd name="T29" fmla="*/ 25 h 25"/>
                <a:gd name="T30" fmla="*/ 15 w 21"/>
                <a:gd name="T31" fmla="*/ 25 h 25"/>
                <a:gd name="T32" fmla="*/ 15 w 21"/>
                <a:gd name="T33" fmla="*/ 23 h 25"/>
                <a:gd name="T34" fmla="*/ 17 w 21"/>
                <a:gd name="T35" fmla="*/ 23 h 25"/>
                <a:gd name="T36" fmla="*/ 17 w 21"/>
                <a:gd name="T37" fmla="*/ 21 h 25"/>
                <a:gd name="T38" fmla="*/ 19 w 21"/>
                <a:gd name="T39" fmla="*/ 21 h 25"/>
                <a:gd name="T40" fmla="*/ 19 w 21"/>
                <a:gd name="T41" fmla="*/ 20 h 25"/>
                <a:gd name="T42" fmla="*/ 21 w 21"/>
                <a:gd name="T43" fmla="*/ 18 h 25"/>
                <a:gd name="T44" fmla="*/ 21 w 21"/>
                <a:gd name="T45" fmla="*/ 16 h 25"/>
                <a:gd name="T46" fmla="*/ 21 w 21"/>
                <a:gd name="T47" fmla="*/ 14 h 25"/>
                <a:gd name="T48" fmla="*/ 21 w 21"/>
                <a:gd name="T49" fmla="*/ 12 h 25"/>
                <a:gd name="T50" fmla="*/ 21 w 21"/>
                <a:gd name="T51" fmla="*/ 10 h 25"/>
                <a:gd name="T52" fmla="*/ 21 w 21"/>
                <a:gd name="T53" fmla="*/ 8 h 25"/>
                <a:gd name="T54" fmla="*/ 19 w 21"/>
                <a:gd name="T55" fmla="*/ 6 h 25"/>
                <a:gd name="T56" fmla="*/ 19 w 21"/>
                <a:gd name="T57" fmla="*/ 4 h 25"/>
                <a:gd name="T58" fmla="*/ 17 w 21"/>
                <a:gd name="T59" fmla="*/ 4 h 25"/>
                <a:gd name="T60" fmla="*/ 17 w 21"/>
                <a:gd name="T61" fmla="*/ 2 h 25"/>
                <a:gd name="T62" fmla="*/ 15 w 21"/>
                <a:gd name="T63" fmla="*/ 2 h 25"/>
                <a:gd name="T64" fmla="*/ 13 w 21"/>
                <a:gd name="T65" fmla="*/ 2 h 25"/>
                <a:gd name="T66" fmla="*/ 11 w 21"/>
                <a:gd name="T67" fmla="*/ 0 h 25"/>
                <a:gd name="T68" fmla="*/ 9 w 21"/>
                <a:gd name="T69" fmla="*/ 0 h 25"/>
                <a:gd name="T70" fmla="*/ 9 w 21"/>
                <a:gd name="T71" fmla="*/ 2 h 25"/>
                <a:gd name="T72" fmla="*/ 7 w 21"/>
                <a:gd name="T73" fmla="*/ 2 h 25"/>
                <a:gd name="T74" fmla="*/ 5 w 21"/>
                <a:gd name="T75" fmla="*/ 2 h 25"/>
                <a:gd name="T76" fmla="*/ 5 w 21"/>
                <a:gd name="T77" fmla="*/ 4 h 25"/>
                <a:gd name="T78" fmla="*/ 4 w 21"/>
                <a:gd name="T79" fmla="*/ 6 h 25"/>
                <a:gd name="T80" fmla="*/ 2 w 21"/>
                <a:gd name="T8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9" name="Freeform 567"/>
            <p:cNvSpPr>
              <a:spLocks/>
            </p:cNvSpPr>
            <p:nvPr/>
          </p:nvSpPr>
          <p:spPr bwMode="auto">
            <a:xfrm>
              <a:off x="3710" y="2357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3 h 13"/>
                <a:gd name="T4" fmla="*/ 29 w 31"/>
                <a:gd name="T5" fmla="*/ 11 h 13"/>
                <a:gd name="T6" fmla="*/ 25 w 31"/>
                <a:gd name="T7" fmla="*/ 11 h 13"/>
                <a:gd name="T8" fmla="*/ 23 w 31"/>
                <a:gd name="T9" fmla="*/ 9 h 13"/>
                <a:gd name="T10" fmla="*/ 21 w 31"/>
                <a:gd name="T11" fmla="*/ 9 h 13"/>
                <a:gd name="T12" fmla="*/ 20 w 31"/>
                <a:gd name="T13" fmla="*/ 9 h 13"/>
                <a:gd name="T14" fmla="*/ 18 w 31"/>
                <a:gd name="T15" fmla="*/ 7 h 13"/>
                <a:gd name="T16" fmla="*/ 16 w 31"/>
                <a:gd name="T17" fmla="*/ 7 h 13"/>
                <a:gd name="T18" fmla="*/ 14 w 31"/>
                <a:gd name="T19" fmla="*/ 5 h 13"/>
                <a:gd name="T20" fmla="*/ 12 w 31"/>
                <a:gd name="T21" fmla="*/ 5 h 13"/>
                <a:gd name="T22" fmla="*/ 10 w 31"/>
                <a:gd name="T23" fmla="*/ 5 h 13"/>
                <a:gd name="T24" fmla="*/ 8 w 31"/>
                <a:gd name="T25" fmla="*/ 3 h 13"/>
                <a:gd name="T26" fmla="*/ 6 w 31"/>
                <a:gd name="T27" fmla="*/ 3 h 13"/>
                <a:gd name="T28" fmla="*/ 4 w 31"/>
                <a:gd name="T29" fmla="*/ 2 h 13"/>
                <a:gd name="T30" fmla="*/ 2 w 31"/>
                <a:gd name="T31" fmla="*/ 2 h 13"/>
                <a:gd name="T32" fmla="*/ 0 w 31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3"/>
                  </a:ln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0" name="Freeform 568"/>
            <p:cNvSpPr>
              <a:spLocks/>
            </p:cNvSpPr>
            <p:nvPr/>
          </p:nvSpPr>
          <p:spPr bwMode="auto">
            <a:xfrm>
              <a:off x="3714" y="2366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1" name="Freeform 569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6 w 25"/>
                <a:gd name="T23" fmla="*/ 0 h 30"/>
                <a:gd name="T24" fmla="*/ 14 w 25"/>
                <a:gd name="T25" fmla="*/ 0 h 30"/>
                <a:gd name="T26" fmla="*/ 12 w 25"/>
                <a:gd name="T27" fmla="*/ 2 h 30"/>
                <a:gd name="T28" fmla="*/ 12 w 25"/>
                <a:gd name="T29" fmla="*/ 2 h 30"/>
                <a:gd name="T30" fmla="*/ 10 w 25"/>
                <a:gd name="T31" fmla="*/ 2 h 30"/>
                <a:gd name="T32" fmla="*/ 8 w 25"/>
                <a:gd name="T33" fmla="*/ 3 h 30"/>
                <a:gd name="T34" fmla="*/ 8 w 25"/>
                <a:gd name="T35" fmla="*/ 3 h 30"/>
                <a:gd name="T36" fmla="*/ 6 w 25"/>
                <a:gd name="T37" fmla="*/ 5 h 30"/>
                <a:gd name="T38" fmla="*/ 6 w 25"/>
                <a:gd name="T39" fmla="*/ 5 h 30"/>
                <a:gd name="T40" fmla="*/ 4 w 25"/>
                <a:gd name="T41" fmla="*/ 7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21 h 30"/>
                <a:gd name="T56" fmla="*/ 0 w 25"/>
                <a:gd name="T57" fmla="*/ 23 h 30"/>
                <a:gd name="T58" fmla="*/ 0 w 25"/>
                <a:gd name="T59" fmla="*/ 25 h 30"/>
                <a:gd name="T60" fmla="*/ 2 w 25"/>
                <a:gd name="T61" fmla="*/ 27 h 30"/>
                <a:gd name="T62" fmla="*/ 2 w 25"/>
                <a:gd name="T63" fmla="*/ 28 h 30"/>
                <a:gd name="T64" fmla="*/ 4 w 25"/>
                <a:gd name="T65" fmla="*/ 28 h 30"/>
                <a:gd name="T66" fmla="*/ 4 w 25"/>
                <a:gd name="T67" fmla="*/ 30 h 30"/>
                <a:gd name="T68" fmla="*/ 6 w 25"/>
                <a:gd name="T69" fmla="*/ 30 h 30"/>
                <a:gd name="T70" fmla="*/ 6 w 25"/>
                <a:gd name="T71" fmla="*/ 30 h 30"/>
                <a:gd name="T72" fmla="*/ 8 w 25"/>
                <a:gd name="T73" fmla="*/ 30 h 30"/>
                <a:gd name="T74" fmla="*/ 10 w 25"/>
                <a:gd name="T75" fmla="*/ 30 h 30"/>
                <a:gd name="T76" fmla="*/ 10 w 25"/>
                <a:gd name="T77" fmla="*/ 30 h 30"/>
                <a:gd name="T78" fmla="*/ 12 w 25"/>
                <a:gd name="T79" fmla="*/ 30 h 30"/>
                <a:gd name="T80" fmla="*/ 12 w 25"/>
                <a:gd name="T81" fmla="*/ 30 h 30"/>
                <a:gd name="T82" fmla="*/ 14 w 25"/>
                <a:gd name="T83" fmla="*/ 30 h 30"/>
                <a:gd name="T84" fmla="*/ 16 w 25"/>
                <a:gd name="T85" fmla="*/ 30 h 30"/>
                <a:gd name="T86" fmla="*/ 18 w 25"/>
                <a:gd name="T87" fmla="*/ 28 h 30"/>
                <a:gd name="T88" fmla="*/ 19 w 25"/>
                <a:gd name="T89" fmla="*/ 28 h 30"/>
                <a:gd name="T90" fmla="*/ 21 w 25"/>
                <a:gd name="T91" fmla="*/ 27 h 30"/>
                <a:gd name="T92" fmla="*/ 21 w 25"/>
                <a:gd name="T93" fmla="*/ 25 h 30"/>
                <a:gd name="T94" fmla="*/ 23 w 25"/>
                <a:gd name="T95" fmla="*/ 23 h 30"/>
                <a:gd name="T96" fmla="*/ 25 w 25"/>
                <a:gd name="T9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2" name="Freeform 570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2 w 25"/>
                <a:gd name="T25" fmla="*/ 2 h 30"/>
                <a:gd name="T26" fmla="*/ 10 w 25"/>
                <a:gd name="T27" fmla="*/ 2 h 30"/>
                <a:gd name="T28" fmla="*/ 8 w 25"/>
                <a:gd name="T29" fmla="*/ 3 h 30"/>
                <a:gd name="T30" fmla="*/ 6 w 25"/>
                <a:gd name="T31" fmla="*/ 5 h 30"/>
                <a:gd name="T32" fmla="*/ 4 w 25"/>
                <a:gd name="T33" fmla="*/ 7 h 30"/>
                <a:gd name="T34" fmla="*/ 2 w 25"/>
                <a:gd name="T35" fmla="*/ 9 h 30"/>
                <a:gd name="T36" fmla="*/ 2 w 25"/>
                <a:gd name="T37" fmla="*/ 11 h 30"/>
                <a:gd name="T38" fmla="*/ 0 w 25"/>
                <a:gd name="T39" fmla="*/ 13 h 30"/>
                <a:gd name="T40" fmla="*/ 0 w 25"/>
                <a:gd name="T41" fmla="*/ 15 h 30"/>
                <a:gd name="T42" fmla="*/ 0 w 25"/>
                <a:gd name="T43" fmla="*/ 17 h 30"/>
                <a:gd name="T44" fmla="*/ 0 w 25"/>
                <a:gd name="T45" fmla="*/ 21 h 30"/>
                <a:gd name="T46" fmla="*/ 0 w 25"/>
                <a:gd name="T47" fmla="*/ 23 h 30"/>
                <a:gd name="T48" fmla="*/ 0 w 25"/>
                <a:gd name="T49" fmla="*/ 25 h 30"/>
                <a:gd name="T50" fmla="*/ 2 w 25"/>
                <a:gd name="T51" fmla="*/ 27 h 30"/>
                <a:gd name="T52" fmla="*/ 2 w 25"/>
                <a:gd name="T53" fmla="*/ 28 h 30"/>
                <a:gd name="T54" fmla="*/ 4 w 25"/>
                <a:gd name="T55" fmla="*/ 28 h 30"/>
                <a:gd name="T56" fmla="*/ 4 w 25"/>
                <a:gd name="T57" fmla="*/ 30 h 30"/>
                <a:gd name="T58" fmla="*/ 6 w 25"/>
                <a:gd name="T59" fmla="*/ 30 h 30"/>
                <a:gd name="T60" fmla="*/ 8 w 25"/>
                <a:gd name="T61" fmla="*/ 30 h 30"/>
                <a:gd name="T62" fmla="*/ 10 w 25"/>
                <a:gd name="T63" fmla="*/ 30 h 30"/>
                <a:gd name="T64" fmla="*/ 12 w 25"/>
                <a:gd name="T65" fmla="*/ 30 h 30"/>
                <a:gd name="T66" fmla="*/ 14 w 25"/>
                <a:gd name="T67" fmla="*/ 30 h 30"/>
                <a:gd name="T68" fmla="*/ 16 w 25"/>
                <a:gd name="T69" fmla="*/ 30 h 30"/>
                <a:gd name="T70" fmla="*/ 18 w 25"/>
                <a:gd name="T71" fmla="*/ 28 h 30"/>
                <a:gd name="T72" fmla="*/ 19 w 25"/>
                <a:gd name="T73" fmla="*/ 28 h 30"/>
                <a:gd name="T74" fmla="*/ 21 w 25"/>
                <a:gd name="T75" fmla="*/ 27 h 30"/>
                <a:gd name="T76" fmla="*/ 21 w 25"/>
                <a:gd name="T77" fmla="*/ 25 h 30"/>
                <a:gd name="T78" fmla="*/ 23 w 25"/>
                <a:gd name="T79" fmla="*/ 23 h 30"/>
                <a:gd name="T80" fmla="*/ 25 w 25"/>
                <a:gd name="T8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3" name="Freeform 571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4 w 23"/>
                <a:gd name="T3" fmla="*/ 4 h 23"/>
                <a:gd name="T4" fmla="*/ 2 w 23"/>
                <a:gd name="T5" fmla="*/ 6 h 23"/>
                <a:gd name="T6" fmla="*/ 2 w 23"/>
                <a:gd name="T7" fmla="*/ 8 h 23"/>
                <a:gd name="T8" fmla="*/ 0 w 23"/>
                <a:gd name="T9" fmla="*/ 10 h 23"/>
                <a:gd name="T10" fmla="*/ 0 w 23"/>
                <a:gd name="T11" fmla="*/ 12 h 23"/>
                <a:gd name="T12" fmla="*/ 0 w 23"/>
                <a:gd name="T13" fmla="*/ 14 h 23"/>
                <a:gd name="T14" fmla="*/ 0 w 23"/>
                <a:gd name="T15" fmla="*/ 16 h 23"/>
                <a:gd name="T16" fmla="*/ 2 w 23"/>
                <a:gd name="T17" fmla="*/ 18 h 23"/>
                <a:gd name="T18" fmla="*/ 2 w 23"/>
                <a:gd name="T19" fmla="*/ 19 h 23"/>
                <a:gd name="T20" fmla="*/ 4 w 23"/>
                <a:gd name="T21" fmla="*/ 19 h 23"/>
                <a:gd name="T22" fmla="*/ 4 w 23"/>
                <a:gd name="T23" fmla="*/ 21 h 23"/>
                <a:gd name="T24" fmla="*/ 6 w 23"/>
                <a:gd name="T25" fmla="*/ 23 h 23"/>
                <a:gd name="T26" fmla="*/ 6 w 23"/>
                <a:gd name="T27" fmla="*/ 23 h 23"/>
                <a:gd name="T28" fmla="*/ 8 w 23"/>
                <a:gd name="T29" fmla="*/ 23 h 23"/>
                <a:gd name="T30" fmla="*/ 10 w 23"/>
                <a:gd name="T31" fmla="*/ 23 h 23"/>
                <a:gd name="T32" fmla="*/ 12 w 23"/>
                <a:gd name="T33" fmla="*/ 23 h 23"/>
                <a:gd name="T34" fmla="*/ 12 w 23"/>
                <a:gd name="T35" fmla="*/ 23 h 23"/>
                <a:gd name="T36" fmla="*/ 13 w 23"/>
                <a:gd name="T37" fmla="*/ 23 h 23"/>
                <a:gd name="T38" fmla="*/ 13 w 23"/>
                <a:gd name="T39" fmla="*/ 23 h 23"/>
                <a:gd name="T40" fmla="*/ 15 w 23"/>
                <a:gd name="T41" fmla="*/ 23 h 23"/>
                <a:gd name="T42" fmla="*/ 15 w 23"/>
                <a:gd name="T43" fmla="*/ 21 h 23"/>
                <a:gd name="T44" fmla="*/ 17 w 23"/>
                <a:gd name="T45" fmla="*/ 21 h 23"/>
                <a:gd name="T46" fmla="*/ 17 w 23"/>
                <a:gd name="T47" fmla="*/ 19 h 23"/>
                <a:gd name="T48" fmla="*/ 19 w 23"/>
                <a:gd name="T49" fmla="*/ 19 h 23"/>
                <a:gd name="T50" fmla="*/ 19 w 23"/>
                <a:gd name="T51" fmla="*/ 18 h 23"/>
                <a:gd name="T52" fmla="*/ 21 w 23"/>
                <a:gd name="T53" fmla="*/ 18 h 23"/>
                <a:gd name="T54" fmla="*/ 21 w 23"/>
                <a:gd name="T55" fmla="*/ 16 h 23"/>
                <a:gd name="T56" fmla="*/ 21 w 23"/>
                <a:gd name="T57" fmla="*/ 14 h 23"/>
                <a:gd name="T58" fmla="*/ 23 w 23"/>
                <a:gd name="T59" fmla="*/ 12 h 23"/>
                <a:gd name="T60" fmla="*/ 23 w 23"/>
                <a:gd name="T61" fmla="*/ 12 h 23"/>
                <a:gd name="T62" fmla="*/ 23 w 23"/>
                <a:gd name="T63" fmla="*/ 10 h 23"/>
                <a:gd name="T64" fmla="*/ 23 w 23"/>
                <a:gd name="T65" fmla="*/ 8 h 23"/>
                <a:gd name="T66" fmla="*/ 23 w 23"/>
                <a:gd name="T67" fmla="*/ 6 h 23"/>
                <a:gd name="T68" fmla="*/ 21 w 23"/>
                <a:gd name="T69" fmla="*/ 6 h 23"/>
                <a:gd name="T70" fmla="*/ 21 w 23"/>
                <a:gd name="T71" fmla="*/ 4 h 23"/>
                <a:gd name="T72" fmla="*/ 21 w 23"/>
                <a:gd name="T73" fmla="*/ 2 h 23"/>
                <a:gd name="T74" fmla="*/ 19 w 23"/>
                <a:gd name="T75" fmla="*/ 2 h 23"/>
                <a:gd name="T76" fmla="*/ 19 w 23"/>
                <a:gd name="T77" fmla="*/ 0 h 23"/>
                <a:gd name="T78" fmla="*/ 17 w 23"/>
                <a:gd name="T79" fmla="*/ 0 h 23"/>
                <a:gd name="T80" fmla="*/ 15 w 23"/>
                <a:gd name="T81" fmla="*/ 0 h 23"/>
                <a:gd name="T82" fmla="*/ 15 w 23"/>
                <a:gd name="T83" fmla="*/ 0 h 23"/>
                <a:gd name="T84" fmla="*/ 13 w 23"/>
                <a:gd name="T85" fmla="*/ 0 h 23"/>
                <a:gd name="T86" fmla="*/ 12 w 23"/>
                <a:gd name="T87" fmla="*/ 0 h 23"/>
                <a:gd name="T88" fmla="*/ 10 w 23"/>
                <a:gd name="T89" fmla="*/ 0 h 23"/>
                <a:gd name="T90" fmla="*/ 8 w 23"/>
                <a:gd name="T91" fmla="*/ 0 h 23"/>
                <a:gd name="T92" fmla="*/ 8 w 23"/>
                <a:gd name="T93" fmla="*/ 0 h 23"/>
                <a:gd name="T94" fmla="*/ 6 w 23"/>
                <a:gd name="T95" fmla="*/ 2 h 23"/>
                <a:gd name="T96" fmla="*/ 4 w 23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4" name="Freeform 572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2 w 23"/>
                <a:gd name="T3" fmla="*/ 6 h 23"/>
                <a:gd name="T4" fmla="*/ 2 w 23"/>
                <a:gd name="T5" fmla="*/ 8 h 23"/>
                <a:gd name="T6" fmla="*/ 0 w 23"/>
                <a:gd name="T7" fmla="*/ 10 h 23"/>
                <a:gd name="T8" fmla="*/ 0 w 23"/>
                <a:gd name="T9" fmla="*/ 12 h 23"/>
                <a:gd name="T10" fmla="*/ 0 w 23"/>
                <a:gd name="T11" fmla="*/ 14 h 23"/>
                <a:gd name="T12" fmla="*/ 0 w 23"/>
                <a:gd name="T13" fmla="*/ 16 h 23"/>
                <a:gd name="T14" fmla="*/ 2 w 23"/>
                <a:gd name="T15" fmla="*/ 18 h 23"/>
                <a:gd name="T16" fmla="*/ 2 w 23"/>
                <a:gd name="T17" fmla="*/ 19 h 23"/>
                <a:gd name="T18" fmla="*/ 4 w 23"/>
                <a:gd name="T19" fmla="*/ 19 h 23"/>
                <a:gd name="T20" fmla="*/ 4 w 23"/>
                <a:gd name="T21" fmla="*/ 21 h 23"/>
                <a:gd name="T22" fmla="*/ 6 w 23"/>
                <a:gd name="T23" fmla="*/ 23 h 23"/>
                <a:gd name="T24" fmla="*/ 8 w 23"/>
                <a:gd name="T25" fmla="*/ 23 h 23"/>
                <a:gd name="T26" fmla="*/ 10 w 23"/>
                <a:gd name="T27" fmla="*/ 23 h 23"/>
                <a:gd name="T28" fmla="*/ 12 w 23"/>
                <a:gd name="T29" fmla="*/ 23 h 23"/>
                <a:gd name="T30" fmla="*/ 13 w 23"/>
                <a:gd name="T31" fmla="*/ 23 h 23"/>
                <a:gd name="T32" fmla="*/ 15 w 23"/>
                <a:gd name="T33" fmla="*/ 23 h 23"/>
                <a:gd name="T34" fmla="*/ 15 w 23"/>
                <a:gd name="T35" fmla="*/ 21 h 23"/>
                <a:gd name="T36" fmla="*/ 17 w 23"/>
                <a:gd name="T37" fmla="*/ 21 h 23"/>
                <a:gd name="T38" fmla="*/ 17 w 23"/>
                <a:gd name="T39" fmla="*/ 19 h 23"/>
                <a:gd name="T40" fmla="*/ 19 w 23"/>
                <a:gd name="T41" fmla="*/ 19 h 23"/>
                <a:gd name="T42" fmla="*/ 19 w 23"/>
                <a:gd name="T43" fmla="*/ 18 h 23"/>
                <a:gd name="T44" fmla="*/ 21 w 23"/>
                <a:gd name="T45" fmla="*/ 18 h 23"/>
                <a:gd name="T46" fmla="*/ 21 w 23"/>
                <a:gd name="T47" fmla="*/ 16 h 23"/>
                <a:gd name="T48" fmla="*/ 21 w 23"/>
                <a:gd name="T49" fmla="*/ 14 h 23"/>
                <a:gd name="T50" fmla="*/ 23 w 23"/>
                <a:gd name="T51" fmla="*/ 12 h 23"/>
                <a:gd name="T52" fmla="*/ 23 w 23"/>
                <a:gd name="T53" fmla="*/ 10 h 23"/>
                <a:gd name="T54" fmla="*/ 23 w 23"/>
                <a:gd name="T55" fmla="*/ 8 h 23"/>
                <a:gd name="T56" fmla="*/ 23 w 23"/>
                <a:gd name="T57" fmla="*/ 6 h 23"/>
                <a:gd name="T58" fmla="*/ 21 w 23"/>
                <a:gd name="T59" fmla="*/ 6 h 23"/>
                <a:gd name="T60" fmla="*/ 21 w 23"/>
                <a:gd name="T61" fmla="*/ 4 h 23"/>
                <a:gd name="T62" fmla="*/ 21 w 23"/>
                <a:gd name="T63" fmla="*/ 2 h 23"/>
                <a:gd name="T64" fmla="*/ 19 w 23"/>
                <a:gd name="T65" fmla="*/ 2 h 23"/>
                <a:gd name="T66" fmla="*/ 19 w 23"/>
                <a:gd name="T67" fmla="*/ 0 h 23"/>
                <a:gd name="T68" fmla="*/ 17 w 23"/>
                <a:gd name="T69" fmla="*/ 0 h 23"/>
                <a:gd name="T70" fmla="*/ 15 w 23"/>
                <a:gd name="T71" fmla="*/ 0 h 23"/>
                <a:gd name="T72" fmla="*/ 13 w 23"/>
                <a:gd name="T73" fmla="*/ 0 h 23"/>
                <a:gd name="T74" fmla="*/ 12 w 23"/>
                <a:gd name="T75" fmla="*/ 0 h 23"/>
                <a:gd name="T76" fmla="*/ 10 w 23"/>
                <a:gd name="T77" fmla="*/ 0 h 23"/>
                <a:gd name="T78" fmla="*/ 8 w 23"/>
                <a:gd name="T79" fmla="*/ 0 h 23"/>
                <a:gd name="T80" fmla="*/ 6 w 23"/>
                <a:gd name="T81" fmla="*/ 2 h 23"/>
                <a:gd name="T82" fmla="*/ 4 w 23"/>
                <a:gd name="T8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5" name="Freeform 573"/>
            <p:cNvSpPr>
              <a:spLocks/>
            </p:cNvSpPr>
            <p:nvPr/>
          </p:nvSpPr>
          <p:spPr bwMode="auto">
            <a:xfrm>
              <a:off x="3699" y="2384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1 h 13"/>
                <a:gd name="T4" fmla="*/ 25 w 31"/>
                <a:gd name="T5" fmla="*/ 11 h 13"/>
                <a:gd name="T6" fmla="*/ 23 w 31"/>
                <a:gd name="T7" fmla="*/ 9 h 13"/>
                <a:gd name="T8" fmla="*/ 21 w 31"/>
                <a:gd name="T9" fmla="*/ 9 h 13"/>
                <a:gd name="T10" fmla="*/ 19 w 31"/>
                <a:gd name="T11" fmla="*/ 7 h 13"/>
                <a:gd name="T12" fmla="*/ 17 w 31"/>
                <a:gd name="T13" fmla="*/ 7 h 13"/>
                <a:gd name="T14" fmla="*/ 15 w 31"/>
                <a:gd name="T15" fmla="*/ 7 h 13"/>
                <a:gd name="T16" fmla="*/ 13 w 31"/>
                <a:gd name="T17" fmla="*/ 5 h 13"/>
                <a:gd name="T18" fmla="*/ 11 w 31"/>
                <a:gd name="T19" fmla="*/ 5 h 13"/>
                <a:gd name="T20" fmla="*/ 9 w 31"/>
                <a:gd name="T21" fmla="*/ 3 h 13"/>
                <a:gd name="T22" fmla="*/ 7 w 31"/>
                <a:gd name="T23" fmla="*/ 3 h 13"/>
                <a:gd name="T24" fmla="*/ 6 w 31"/>
                <a:gd name="T25" fmla="*/ 1 h 13"/>
                <a:gd name="T26" fmla="*/ 4 w 31"/>
                <a:gd name="T27" fmla="*/ 1 h 13"/>
                <a:gd name="T28" fmla="*/ 2 w 31"/>
                <a:gd name="T29" fmla="*/ 1 h 13"/>
                <a:gd name="T30" fmla="*/ 0 w 31"/>
                <a:gd name="T3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6" name="Freeform 574"/>
            <p:cNvSpPr>
              <a:spLocks/>
            </p:cNvSpPr>
            <p:nvPr/>
          </p:nvSpPr>
          <p:spPr bwMode="auto">
            <a:xfrm>
              <a:off x="3703" y="2393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6 h 8"/>
                <a:gd name="T4" fmla="*/ 15 w 21"/>
                <a:gd name="T5" fmla="*/ 4 h 8"/>
                <a:gd name="T6" fmla="*/ 13 w 21"/>
                <a:gd name="T7" fmla="*/ 4 h 8"/>
                <a:gd name="T8" fmla="*/ 11 w 21"/>
                <a:gd name="T9" fmla="*/ 4 h 8"/>
                <a:gd name="T10" fmla="*/ 9 w 21"/>
                <a:gd name="T11" fmla="*/ 2 h 8"/>
                <a:gd name="T12" fmla="*/ 5 w 21"/>
                <a:gd name="T13" fmla="*/ 2 h 8"/>
                <a:gd name="T14" fmla="*/ 3 w 21"/>
                <a:gd name="T15" fmla="*/ 0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7" name="Freeform 575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3 w 25"/>
                <a:gd name="T25" fmla="*/ 0 h 30"/>
                <a:gd name="T26" fmla="*/ 11 w 25"/>
                <a:gd name="T27" fmla="*/ 0 h 30"/>
                <a:gd name="T28" fmla="*/ 11 w 25"/>
                <a:gd name="T29" fmla="*/ 1 h 30"/>
                <a:gd name="T30" fmla="*/ 9 w 25"/>
                <a:gd name="T31" fmla="*/ 1 h 30"/>
                <a:gd name="T32" fmla="*/ 7 w 25"/>
                <a:gd name="T33" fmla="*/ 1 h 30"/>
                <a:gd name="T34" fmla="*/ 7 w 25"/>
                <a:gd name="T35" fmla="*/ 3 h 30"/>
                <a:gd name="T36" fmla="*/ 6 w 25"/>
                <a:gd name="T37" fmla="*/ 3 h 30"/>
                <a:gd name="T38" fmla="*/ 4 w 25"/>
                <a:gd name="T39" fmla="*/ 5 h 30"/>
                <a:gd name="T40" fmla="*/ 4 w 25"/>
                <a:gd name="T41" fmla="*/ 5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3 h 30"/>
                <a:gd name="T58" fmla="*/ 0 w 25"/>
                <a:gd name="T59" fmla="*/ 24 h 30"/>
                <a:gd name="T60" fmla="*/ 0 w 25"/>
                <a:gd name="T61" fmla="*/ 26 h 30"/>
                <a:gd name="T62" fmla="*/ 2 w 25"/>
                <a:gd name="T63" fmla="*/ 26 h 30"/>
                <a:gd name="T64" fmla="*/ 4 w 25"/>
                <a:gd name="T65" fmla="*/ 28 h 30"/>
                <a:gd name="T66" fmla="*/ 4 w 25"/>
                <a:gd name="T67" fmla="*/ 28 h 30"/>
                <a:gd name="T68" fmla="*/ 6 w 25"/>
                <a:gd name="T69" fmla="*/ 30 h 30"/>
                <a:gd name="T70" fmla="*/ 6 w 25"/>
                <a:gd name="T71" fmla="*/ 30 h 30"/>
                <a:gd name="T72" fmla="*/ 7 w 25"/>
                <a:gd name="T73" fmla="*/ 30 h 30"/>
                <a:gd name="T74" fmla="*/ 7 w 25"/>
                <a:gd name="T75" fmla="*/ 30 h 30"/>
                <a:gd name="T76" fmla="*/ 9 w 25"/>
                <a:gd name="T77" fmla="*/ 30 h 30"/>
                <a:gd name="T78" fmla="*/ 11 w 25"/>
                <a:gd name="T79" fmla="*/ 30 h 30"/>
                <a:gd name="T80" fmla="*/ 11 w 25"/>
                <a:gd name="T81" fmla="*/ 30 h 30"/>
                <a:gd name="T82" fmla="*/ 13 w 25"/>
                <a:gd name="T83" fmla="*/ 30 h 30"/>
                <a:gd name="T84" fmla="*/ 15 w 25"/>
                <a:gd name="T85" fmla="*/ 28 h 30"/>
                <a:gd name="T86" fmla="*/ 17 w 25"/>
                <a:gd name="T87" fmla="*/ 28 h 30"/>
                <a:gd name="T88" fmla="*/ 19 w 25"/>
                <a:gd name="T89" fmla="*/ 26 h 30"/>
                <a:gd name="T90" fmla="*/ 19 w 25"/>
                <a:gd name="T91" fmla="*/ 26 h 30"/>
                <a:gd name="T92" fmla="*/ 21 w 25"/>
                <a:gd name="T93" fmla="*/ 24 h 30"/>
                <a:gd name="T94" fmla="*/ 23 w 25"/>
                <a:gd name="T95" fmla="*/ 23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8" name="Freeform 576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1 w 25"/>
                <a:gd name="T25" fmla="*/ 0 h 30"/>
                <a:gd name="T26" fmla="*/ 11 w 25"/>
                <a:gd name="T27" fmla="*/ 1 h 30"/>
                <a:gd name="T28" fmla="*/ 9 w 25"/>
                <a:gd name="T29" fmla="*/ 1 h 30"/>
                <a:gd name="T30" fmla="*/ 7 w 25"/>
                <a:gd name="T31" fmla="*/ 1 h 30"/>
                <a:gd name="T32" fmla="*/ 7 w 25"/>
                <a:gd name="T33" fmla="*/ 3 h 30"/>
                <a:gd name="T34" fmla="*/ 6 w 25"/>
                <a:gd name="T35" fmla="*/ 3 h 30"/>
                <a:gd name="T36" fmla="*/ 4 w 25"/>
                <a:gd name="T37" fmla="*/ 5 h 30"/>
                <a:gd name="T38" fmla="*/ 4 w 25"/>
                <a:gd name="T39" fmla="*/ 7 h 30"/>
                <a:gd name="T40" fmla="*/ 2 w 25"/>
                <a:gd name="T41" fmla="*/ 9 h 30"/>
                <a:gd name="T42" fmla="*/ 2 w 25"/>
                <a:gd name="T43" fmla="*/ 11 h 30"/>
                <a:gd name="T44" fmla="*/ 0 w 25"/>
                <a:gd name="T45" fmla="*/ 13 h 30"/>
                <a:gd name="T46" fmla="*/ 0 w 25"/>
                <a:gd name="T47" fmla="*/ 15 h 30"/>
                <a:gd name="T48" fmla="*/ 0 w 25"/>
                <a:gd name="T49" fmla="*/ 17 h 30"/>
                <a:gd name="T50" fmla="*/ 0 w 25"/>
                <a:gd name="T51" fmla="*/ 19 h 30"/>
                <a:gd name="T52" fmla="*/ 0 w 25"/>
                <a:gd name="T53" fmla="*/ 23 h 30"/>
                <a:gd name="T54" fmla="*/ 0 w 25"/>
                <a:gd name="T55" fmla="*/ 24 h 30"/>
                <a:gd name="T56" fmla="*/ 0 w 25"/>
                <a:gd name="T57" fmla="*/ 26 h 30"/>
                <a:gd name="T58" fmla="*/ 2 w 25"/>
                <a:gd name="T59" fmla="*/ 26 h 30"/>
                <a:gd name="T60" fmla="*/ 4 w 25"/>
                <a:gd name="T61" fmla="*/ 28 h 30"/>
                <a:gd name="T62" fmla="*/ 6 w 25"/>
                <a:gd name="T63" fmla="*/ 30 h 30"/>
                <a:gd name="T64" fmla="*/ 7 w 25"/>
                <a:gd name="T65" fmla="*/ 30 h 30"/>
                <a:gd name="T66" fmla="*/ 9 w 25"/>
                <a:gd name="T67" fmla="*/ 30 h 30"/>
                <a:gd name="T68" fmla="*/ 11 w 25"/>
                <a:gd name="T69" fmla="*/ 30 h 30"/>
                <a:gd name="T70" fmla="*/ 13 w 25"/>
                <a:gd name="T71" fmla="*/ 30 h 30"/>
                <a:gd name="T72" fmla="*/ 15 w 25"/>
                <a:gd name="T73" fmla="*/ 28 h 30"/>
                <a:gd name="T74" fmla="*/ 17 w 25"/>
                <a:gd name="T75" fmla="*/ 28 h 30"/>
                <a:gd name="T76" fmla="*/ 19 w 25"/>
                <a:gd name="T77" fmla="*/ 26 h 30"/>
                <a:gd name="T78" fmla="*/ 21 w 25"/>
                <a:gd name="T79" fmla="*/ 24 h 30"/>
                <a:gd name="T80" fmla="*/ 23 w 25"/>
                <a:gd name="T81" fmla="*/ 23 h 30"/>
                <a:gd name="T82" fmla="*/ 23 w 25"/>
                <a:gd name="T83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9" name="Freeform 577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1 w 23"/>
                <a:gd name="T19" fmla="*/ 19 h 25"/>
                <a:gd name="T20" fmla="*/ 3 w 23"/>
                <a:gd name="T21" fmla="*/ 21 h 25"/>
                <a:gd name="T22" fmla="*/ 3 w 23"/>
                <a:gd name="T23" fmla="*/ 23 h 25"/>
                <a:gd name="T24" fmla="*/ 5 w 23"/>
                <a:gd name="T25" fmla="*/ 23 h 25"/>
                <a:gd name="T26" fmla="*/ 7 w 23"/>
                <a:gd name="T27" fmla="*/ 25 h 25"/>
                <a:gd name="T28" fmla="*/ 7 w 23"/>
                <a:gd name="T29" fmla="*/ 25 h 25"/>
                <a:gd name="T30" fmla="*/ 9 w 23"/>
                <a:gd name="T31" fmla="*/ 25 h 25"/>
                <a:gd name="T32" fmla="*/ 11 w 23"/>
                <a:gd name="T33" fmla="*/ 25 h 25"/>
                <a:gd name="T34" fmla="*/ 11 w 23"/>
                <a:gd name="T35" fmla="*/ 25 h 25"/>
                <a:gd name="T36" fmla="*/ 13 w 23"/>
                <a:gd name="T37" fmla="*/ 25 h 25"/>
                <a:gd name="T38" fmla="*/ 15 w 23"/>
                <a:gd name="T39" fmla="*/ 25 h 25"/>
                <a:gd name="T40" fmla="*/ 15 w 23"/>
                <a:gd name="T41" fmla="*/ 23 h 25"/>
                <a:gd name="T42" fmla="*/ 17 w 23"/>
                <a:gd name="T43" fmla="*/ 23 h 25"/>
                <a:gd name="T44" fmla="*/ 17 w 23"/>
                <a:gd name="T45" fmla="*/ 23 h 25"/>
                <a:gd name="T46" fmla="*/ 19 w 23"/>
                <a:gd name="T47" fmla="*/ 21 h 25"/>
                <a:gd name="T48" fmla="*/ 19 w 23"/>
                <a:gd name="T49" fmla="*/ 21 h 25"/>
                <a:gd name="T50" fmla="*/ 21 w 23"/>
                <a:gd name="T51" fmla="*/ 19 h 25"/>
                <a:gd name="T52" fmla="*/ 21 w 23"/>
                <a:gd name="T53" fmla="*/ 18 h 25"/>
                <a:gd name="T54" fmla="*/ 21 w 23"/>
                <a:gd name="T55" fmla="*/ 18 h 25"/>
                <a:gd name="T56" fmla="*/ 23 w 23"/>
                <a:gd name="T57" fmla="*/ 16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2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6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2 h 25"/>
                <a:gd name="T80" fmla="*/ 15 w 23"/>
                <a:gd name="T81" fmla="*/ 2 h 25"/>
                <a:gd name="T82" fmla="*/ 15 w 23"/>
                <a:gd name="T83" fmla="*/ 0 h 25"/>
                <a:gd name="T84" fmla="*/ 13 w 23"/>
                <a:gd name="T85" fmla="*/ 0 h 25"/>
                <a:gd name="T86" fmla="*/ 11 w 23"/>
                <a:gd name="T87" fmla="*/ 0 h 25"/>
                <a:gd name="T88" fmla="*/ 9 w 23"/>
                <a:gd name="T89" fmla="*/ 2 h 25"/>
                <a:gd name="T90" fmla="*/ 9 w 23"/>
                <a:gd name="T91" fmla="*/ 2 h 25"/>
                <a:gd name="T92" fmla="*/ 7 w 23"/>
                <a:gd name="T93" fmla="*/ 2 h 25"/>
                <a:gd name="T94" fmla="*/ 5 w 23"/>
                <a:gd name="T95" fmla="*/ 4 h 25"/>
                <a:gd name="T96" fmla="*/ 3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0" name="Freeform 578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3 w 23"/>
                <a:gd name="T19" fmla="*/ 21 h 25"/>
                <a:gd name="T20" fmla="*/ 3 w 23"/>
                <a:gd name="T21" fmla="*/ 23 h 25"/>
                <a:gd name="T22" fmla="*/ 5 w 23"/>
                <a:gd name="T23" fmla="*/ 23 h 25"/>
                <a:gd name="T24" fmla="*/ 7 w 23"/>
                <a:gd name="T25" fmla="*/ 25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5 w 23"/>
                <a:gd name="T33" fmla="*/ 25 h 25"/>
                <a:gd name="T34" fmla="*/ 15 w 23"/>
                <a:gd name="T35" fmla="*/ 23 h 25"/>
                <a:gd name="T36" fmla="*/ 17 w 23"/>
                <a:gd name="T37" fmla="*/ 23 h 25"/>
                <a:gd name="T38" fmla="*/ 19 w 23"/>
                <a:gd name="T39" fmla="*/ 21 h 25"/>
                <a:gd name="T40" fmla="*/ 21 w 23"/>
                <a:gd name="T41" fmla="*/ 19 h 25"/>
                <a:gd name="T42" fmla="*/ 21 w 23"/>
                <a:gd name="T43" fmla="*/ 18 h 25"/>
                <a:gd name="T44" fmla="*/ 23 w 23"/>
                <a:gd name="T45" fmla="*/ 16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6 h 25"/>
                <a:gd name="T56" fmla="*/ 21 w 23"/>
                <a:gd name="T57" fmla="*/ 4 h 25"/>
                <a:gd name="T58" fmla="*/ 19 w 23"/>
                <a:gd name="T59" fmla="*/ 2 h 25"/>
                <a:gd name="T60" fmla="*/ 17 w 23"/>
                <a:gd name="T61" fmla="*/ 2 h 25"/>
                <a:gd name="T62" fmla="*/ 15 w 23"/>
                <a:gd name="T63" fmla="*/ 2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2 h 25"/>
                <a:gd name="T72" fmla="*/ 7 w 23"/>
                <a:gd name="T73" fmla="*/ 2 h 25"/>
                <a:gd name="T74" fmla="*/ 5 w 23"/>
                <a:gd name="T75" fmla="*/ 4 h 25"/>
                <a:gd name="T76" fmla="*/ 3 w 23"/>
                <a:gd name="T7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1" name="Freeform 579"/>
            <p:cNvSpPr>
              <a:spLocks/>
            </p:cNvSpPr>
            <p:nvPr/>
          </p:nvSpPr>
          <p:spPr bwMode="auto">
            <a:xfrm>
              <a:off x="3689" y="2412"/>
              <a:ext cx="33" cy="14"/>
            </a:xfrm>
            <a:custGeom>
              <a:avLst/>
              <a:gdLst>
                <a:gd name="T0" fmla="*/ 33 w 33"/>
                <a:gd name="T1" fmla="*/ 14 h 14"/>
                <a:gd name="T2" fmla="*/ 31 w 33"/>
                <a:gd name="T3" fmla="*/ 12 h 14"/>
                <a:gd name="T4" fmla="*/ 29 w 33"/>
                <a:gd name="T5" fmla="*/ 12 h 14"/>
                <a:gd name="T6" fmla="*/ 27 w 33"/>
                <a:gd name="T7" fmla="*/ 10 h 14"/>
                <a:gd name="T8" fmla="*/ 25 w 33"/>
                <a:gd name="T9" fmla="*/ 10 h 14"/>
                <a:gd name="T10" fmla="*/ 23 w 33"/>
                <a:gd name="T11" fmla="*/ 10 h 14"/>
                <a:gd name="T12" fmla="*/ 19 w 33"/>
                <a:gd name="T13" fmla="*/ 8 h 14"/>
                <a:gd name="T14" fmla="*/ 17 w 33"/>
                <a:gd name="T15" fmla="*/ 8 h 14"/>
                <a:gd name="T16" fmla="*/ 16 w 33"/>
                <a:gd name="T17" fmla="*/ 6 h 14"/>
                <a:gd name="T18" fmla="*/ 14 w 33"/>
                <a:gd name="T19" fmla="*/ 6 h 14"/>
                <a:gd name="T20" fmla="*/ 12 w 33"/>
                <a:gd name="T21" fmla="*/ 4 h 14"/>
                <a:gd name="T22" fmla="*/ 10 w 33"/>
                <a:gd name="T23" fmla="*/ 4 h 14"/>
                <a:gd name="T24" fmla="*/ 8 w 33"/>
                <a:gd name="T25" fmla="*/ 4 h 14"/>
                <a:gd name="T26" fmla="*/ 6 w 33"/>
                <a:gd name="T27" fmla="*/ 2 h 14"/>
                <a:gd name="T28" fmla="*/ 4 w 33"/>
                <a:gd name="T29" fmla="*/ 2 h 14"/>
                <a:gd name="T30" fmla="*/ 2 w 33"/>
                <a:gd name="T31" fmla="*/ 0 h 14"/>
                <a:gd name="T32" fmla="*/ 0 w 33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4">
                  <a:moveTo>
                    <a:pt x="33" y="14"/>
                  </a:moveTo>
                  <a:lnTo>
                    <a:pt x="31" y="12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2" name="Freeform 580"/>
            <p:cNvSpPr>
              <a:spLocks/>
            </p:cNvSpPr>
            <p:nvPr/>
          </p:nvSpPr>
          <p:spPr bwMode="auto">
            <a:xfrm>
              <a:off x="3693" y="2420"/>
              <a:ext cx="23" cy="10"/>
            </a:xfrm>
            <a:custGeom>
              <a:avLst/>
              <a:gdLst>
                <a:gd name="T0" fmla="*/ 23 w 23"/>
                <a:gd name="T1" fmla="*/ 10 h 10"/>
                <a:gd name="T2" fmla="*/ 19 w 23"/>
                <a:gd name="T3" fmla="*/ 8 h 10"/>
                <a:gd name="T4" fmla="*/ 15 w 23"/>
                <a:gd name="T5" fmla="*/ 6 h 10"/>
                <a:gd name="T6" fmla="*/ 13 w 23"/>
                <a:gd name="T7" fmla="*/ 6 h 10"/>
                <a:gd name="T8" fmla="*/ 12 w 23"/>
                <a:gd name="T9" fmla="*/ 4 h 10"/>
                <a:gd name="T10" fmla="*/ 10 w 23"/>
                <a:gd name="T11" fmla="*/ 4 h 10"/>
                <a:gd name="T12" fmla="*/ 6 w 23"/>
                <a:gd name="T13" fmla="*/ 4 h 10"/>
                <a:gd name="T14" fmla="*/ 4 w 23"/>
                <a:gd name="T15" fmla="*/ 2 h 10"/>
                <a:gd name="T16" fmla="*/ 0 w 23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0">
                  <a:moveTo>
                    <a:pt x="23" y="10"/>
                  </a:moveTo>
                  <a:lnTo>
                    <a:pt x="19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3" name="Freeform 581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6 w 25"/>
                <a:gd name="T23" fmla="*/ 0 h 31"/>
                <a:gd name="T24" fmla="*/ 14 w 25"/>
                <a:gd name="T25" fmla="*/ 0 h 31"/>
                <a:gd name="T26" fmla="*/ 12 w 25"/>
                <a:gd name="T27" fmla="*/ 0 h 31"/>
                <a:gd name="T28" fmla="*/ 12 w 25"/>
                <a:gd name="T29" fmla="*/ 0 h 31"/>
                <a:gd name="T30" fmla="*/ 10 w 25"/>
                <a:gd name="T31" fmla="*/ 2 h 31"/>
                <a:gd name="T32" fmla="*/ 8 w 25"/>
                <a:gd name="T33" fmla="*/ 2 h 31"/>
                <a:gd name="T34" fmla="*/ 8 w 25"/>
                <a:gd name="T35" fmla="*/ 2 h 31"/>
                <a:gd name="T36" fmla="*/ 6 w 25"/>
                <a:gd name="T37" fmla="*/ 4 h 31"/>
                <a:gd name="T38" fmla="*/ 6 w 25"/>
                <a:gd name="T39" fmla="*/ 4 h 31"/>
                <a:gd name="T40" fmla="*/ 4 w 25"/>
                <a:gd name="T41" fmla="*/ 6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0 h 31"/>
                <a:gd name="T48" fmla="*/ 2 w 25"/>
                <a:gd name="T49" fmla="*/ 12 h 31"/>
                <a:gd name="T50" fmla="*/ 0 w 25"/>
                <a:gd name="T51" fmla="*/ 16 h 31"/>
                <a:gd name="T52" fmla="*/ 0 w 25"/>
                <a:gd name="T53" fmla="*/ 18 h 31"/>
                <a:gd name="T54" fmla="*/ 0 w 25"/>
                <a:gd name="T55" fmla="*/ 19 h 31"/>
                <a:gd name="T56" fmla="*/ 0 w 25"/>
                <a:gd name="T57" fmla="*/ 21 h 31"/>
                <a:gd name="T58" fmla="*/ 0 w 25"/>
                <a:gd name="T59" fmla="*/ 23 h 31"/>
                <a:gd name="T60" fmla="*/ 2 w 25"/>
                <a:gd name="T61" fmla="*/ 25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29 h 31"/>
                <a:gd name="T70" fmla="*/ 6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2 w 25"/>
                <a:gd name="T79" fmla="*/ 31 h 31"/>
                <a:gd name="T80" fmla="*/ 12 w 25"/>
                <a:gd name="T81" fmla="*/ 31 h 31"/>
                <a:gd name="T82" fmla="*/ 14 w 25"/>
                <a:gd name="T83" fmla="*/ 29 h 31"/>
                <a:gd name="T84" fmla="*/ 16 w 25"/>
                <a:gd name="T85" fmla="*/ 29 h 31"/>
                <a:gd name="T86" fmla="*/ 17 w 25"/>
                <a:gd name="T87" fmla="*/ 29 h 31"/>
                <a:gd name="T88" fmla="*/ 19 w 25"/>
                <a:gd name="T89" fmla="*/ 27 h 31"/>
                <a:gd name="T90" fmla="*/ 19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4" name="Freeform 582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4 w 25"/>
                <a:gd name="T23" fmla="*/ 0 h 31"/>
                <a:gd name="T24" fmla="*/ 12 w 25"/>
                <a:gd name="T25" fmla="*/ 0 h 31"/>
                <a:gd name="T26" fmla="*/ 10 w 25"/>
                <a:gd name="T27" fmla="*/ 2 h 31"/>
                <a:gd name="T28" fmla="*/ 8 w 25"/>
                <a:gd name="T29" fmla="*/ 2 h 31"/>
                <a:gd name="T30" fmla="*/ 6 w 25"/>
                <a:gd name="T31" fmla="*/ 4 h 31"/>
                <a:gd name="T32" fmla="*/ 4 w 25"/>
                <a:gd name="T33" fmla="*/ 6 h 31"/>
                <a:gd name="T34" fmla="*/ 4 w 25"/>
                <a:gd name="T35" fmla="*/ 8 h 31"/>
                <a:gd name="T36" fmla="*/ 2 w 25"/>
                <a:gd name="T37" fmla="*/ 10 h 31"/>
                <a:gd name="T38" fmla="*/ 2 w 25"/>
                <a:gd name="T39" fmla="*/ 12 h 31"/>
                <a:gd name="T40" fmla="*/ 0 w 25"/>
                <a:gd name="T41" fmla="*/ 16 h 31"/>
                <a:gd name="T42" fmla="*/ 0 w 25"/>
                <a:gd name="T43" fmla="*/ 18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2 w 25"/>
                <a:gd name="T65" fmla="*/ 31 h 31"/>
                <a:gd name="T66" fmla="*/ 14 w 25"/>
                <a:gd name="T67" fmla="*/ 29 h 31"/>
                <a:gd name="T68" fmla="*/ 16 w 25"/>
                <a:gd name="T69" fmla="*/ 29 h 31"/>
                <a:gd name="T70" fmla="*/ 17 w 25"/>
                <a:gd name="T71" fmla="*/ 29 h 31"/>
                <a:gd name="T72" fmla="*/ 19 w 25"/>
                <a:gd name="T73" fmla="*/ 27 h 31"/>
                <a:gd name="T74" fmla="*/ 19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5" name="Freeform 583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7 h 25"/>
                <a:gd name="T18" fmla="*/ 0 w 21"/>
                <a:gd name="T19" fmla="*/ 19 h 25"/>
                <a:gd name="T20" fmla="*/ 2 w 21"/>
                <a:gd name="T21" fmla="*/ 21 h 25"/>
                <a:gd name="T22" fmla="*/ 2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6 w 21"/>
                <a:gd name="T29" fmla="*/ 25 h 25"/>
                <a:gd name="T30" fmla="*/ 8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3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1 h 25"/>
                <a:gd name="T46" fmla="*/ 17 w 21"/>
                <a:gd name="T47" fmla="*/ 21 h 25"/>
                <a:gd name="T48" fmla="*/ 17 w 21"/>
                <a:gd name="T49" fmla="*/ 19 h 25"/>
                <a:gd name="T50" fmla="*/ 19 w 21"/>
                <a:gd name="T51" fmla="*/ 19 h 25"/>
                <a:gd name="T52" fmla="*/ 19 w 21"/>
                <a:gd name="T53" fmla="*/ 17 h 25"/>
                <a:gd name="T54" fmla="*/ 19 w 21"/>
                <a:gd name="T55" fmla="*/ 15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10 h 25"/>
                <a:gd name="T66" fmla="*/ 21 w 21"/>
                <a:gd name="T67" fmla="*/ 8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4 h 25"/>
                <a:gd name="T74" fmla="*/ 17 w 21"/>
                <a:gd name="T75" fmla="*/ 2 h 25"/>
                <a:gd name="T76" fmla="*/ 17 w 21"/>
                <a:gd name="T77" fmla="*/ 2 h 25"/>
                <a:gd name="T78" fmla="*/ 15 w 21"/>
                <a:gd name="T79" fmla="*/ 0 h 25"/>
                <a:gd name="T80" fmla="*/ 15 w 21"/>
                <a:gd name="T81" fmla="*/ 0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0 h 25"/>
                <a:gd name="T90" fmla="*/ 8 w 21"/>
                <a:gd name="T91" fmla="*/ 2 h 25"/>
                <a:gd name="T92" fmla="*/ 6 w 21"/>
                <a:gd name="T93" fmla="*/ 2 h 25"/>
                <a:gd name="T94" fmla="*/ 4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6" name="Freeform 584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2 w 21"/>
                <a:gd name="T19" fmla="*/ 21 h 25"/>
                <a:gd name="T20" fmla="*/ 4 w 21"/>
                <a:gd name="T21" fmla="*/ 23 h 25"/>
                <a:gd name="T22" fmla="*/ 6 w 21"/>
                <a:gd name="T23" fmla="*/ 23 h 25"/>
                <a:gd name="T24" fmla="*/ 6 w 21"/>
                <a:gd name="T25" fmla="*/ 25 h 25"/>
                <a:gd name="T26" fmla="*/ 8 w 21"/>
                <a:gd name="T27" fmla="*/ 25 h 25"/>
                <a:gd name="T28" fmla="*/ 9 w 21"/>
                <a:gd name="T29" fmla="*/ 25 h 25"/>
                <a:gd name="T30" fmla="*/ 11 w 21"/>
                <a:gd name="T31" fmla="*/ 25 h 25"/>
                <a:gd name="T32" fmla="*/ 13 w 21"/>
                <a:gd name="T33" fmla="*/ 23 h 25"/>
                <a:gd name="T34" fmla="*/ 15 w 21"/>
                <a:gd name="T35" fmla="*/ 23 h 25"/>
                <a:gd name="T36" fmla="*/ 15 w 21"/>
                <a:gd name="T37" fmla="*/ 21 h 25"/>
                <a:gd name="T38" fmla="*/ 17 w 21"/>
                <a:gd name="T39" fmla="*/ 21 h 25"/>
                <a:gd name="T40" fmla="*/ 17 w 21"/>
                <a:gd name="T41" fmla="*/ 19 h 25"/>
                <a:gd name="T42" fmla="*/ 19 w 21"/>
                <a:gd name="T43" fmla="*/ 19 h 25"/>
                <a:gd name="T44" fmla="*/ 19 w 21"/>
                <a:gd name="T45" fmla="*/ 17 h 25"/>
                <a:gd name="T46" fmla="*/ 19 w 21"/>
                <a:gd name="T47" fmla="*/ 15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2 h 25"/>
                <a:gd name="T54" fmla="*/ 21 w 21"/>
                <a:gd name="T55" fmla="*/ 10 h 25"/>
                <a:gd name="T56" fmla="*/ 21 w 21"/>
                <a:gd name="T57" fmla="*/ 8 h 25"/>
                <a:gd name="T58" fmla="*/ 21 w 21"/>
                <a:gd name="T59" fmla="*/ 6 h 25"/>
                <a:gd name="T60" fmla="*/ 19 w 21"/>
                <a:gd name="T61" fmla="*/ 4 h 25"/>
                <a:gd name="T62" fmla="*/ 17 w 21"/>
                <a:gd name="T63" fmla="*/ 2 h 25"/>
                <a:gd name="T64" fmla="*/ 15 w 21"/>
                <a:gd name="T65" fmla="*/ 0 h 25"/>
                <a:gd name="T66" fmla="*/ 13 w 21"/>
                <a:gd name="T67" fmla="*/ 0 h 25"/>
                <a:gd name="T68" fmla="*/ 11 w 21"/>
                <a:gd name="T69" fmla="*/ 0 h 25"/>
                <a:gd name="T70" fmla="*/ 9 w 21"/>
                <a:gd name="T71" fmla="*/ 0 h 25"/>
                <a:gd name="T72" fmla="*/ 8 w 21"/>
                <a:gd name="T73" fmla="*/ 2 h 25"/>
                <a:gd name="T74" fmla="*/ 6 w 21"/>
                <a:gd name="T75" fmla="*/ 2 h 25"/>
                <a:gd name="T76" fmla="*/ 4 w 21"/>
                <a:gd name="T77" fmla="*/ 2 h 25"/>
                <a:gd name="T78" fmla="*/ 4 w 21"/>
                <a:gd name="T7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7" name="Freeform 585"/>
            <p:cNvSpPr>
              <a:spLocks/>
            </p:cNvSpPr>
            <p:nvPr/>
          </p:nvSpPr>
          <p:spPr bwMode="auto">
            <a:xfrm>
              <a:off x="3680" y="2439"/>
              <a:ext cx="32" cy="14"/>
            </a:xfrm>
            <a:custGeom>
              <a:avLst/>
              <a:gdLst>
                <a:gd name="T0" fmla="*/ 32 w 32"/>
                <a:gd name="T1" fmla="*/ 14 h 14"/>
                <a:gd name="T2" fmla="*/ 30 w 32"/>
                <a:gd name="T3" fmla="*/ 14 h 14"/>
                <a:gd name="T4" fmla="*/ 28 w 32"/>
                <a:gd name="T5" fmla="*/ 12 h 14"/>
                <a:gd name="T6" fmla="*/ 26 w 32"/>
                <a:gd name="T7" fmla="*/ 12 h 14"/>
                <a:gd name="T8" fmla="*/ 25 w 32"/>
                <a:gd name="T9" fmla="*/ 12 h 14"/>
                <a:gd name="T10" fmla="*/ 23 w 32"/>
                <a:gd name="T11" fmla="*/ 10 h 14"/>
                <a:gd name="T12" fmla="*/ 21 w 32"/>
                <a:gd name="T13" fmla="*/ 10 h 14"/>
                <a:gd name="T14" fmla="*/ 19 w 32"/>
                <a:gd name="T15" fmla="*/ 8 h 14"/>
                <a:gd name="T16" fmla="*/ 15 w 32"/>
                <a:gd name="T17" fmla="*/ 8 h 14"/>
                <a:gd name="T18" fmla="*/ 13 w 32"/>
                <a:gd name="T19" fmla="*/ 8 h 14"/>
                <a:gd name="T20" fmla="*/ 11 w 32"/>
                <a:gd name="T21" fmla="*/ 6 h 14"/>
                <a:gd name="T22" fmla="*/ 9 w 32"/>
                <a:gd name="T23" fmla="*/ 6 h 14"/>
                <a:gd name="T24" fmla="*/ 7 w 32"/>
                <a:gd name="T25" fmla="*/ 4 h 14"/>
                <a:gd name="T26" fmla="*/ 5 w 32"/>
                <a:gd name="T27" fmla="*/ 4 h 14"/>
                <a:gd name="T28" fmla="*/ 3 w 32"/>
                <a:gd name="T29" fmla="*/ 2 h 14"/>
                <a:gd name="T30" fmla="*/ 2 w 32"/>
                <a:gd name="T31" fmla="*/ 2 h 14"/>
                <a:gd name="T32" fmla="*/ 0 w 32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4">
                  <a:moveTo>
                    <a:pt x="32" y="14"/>
                  </a:moveTo>
                  <a:lnTo>
                    <a:pt x="30" y="14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9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8" name="Freeform 586"/>
            <p:cNvSpPr>
              <a:spLocks/>
            </p:cNvSpPr>
            <p:nvPr/>
          </p:nvSpPr>
          <p:spPr bwMode="auto">
            <a:xfrm>
              <a:off x="3683" y="2449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20 w 23"/>
                <a:gd name="T3" fmla="*/ 5 h 7"/>
                <a:gd name="T4" fmla="*/ 18 w 23"/>
                <a:gd name="T5" fmla="*/ 5 h 7"/>
                <a:gd name="T6" fmla="*/ 14 w 23"/>
                <a:gd name="T7" fmla="*/ 4 h 7"/>
                <a:gd name="T8" fmla="*/ 12 w 23"/>
                <a:gd name="T9" fmla="*/ 4 h 7"/>
                <a:gd name="T10" fmla="*/ 10 w 23"/>
                <a:gd name="T11" fmla="*/ 4 h 7"/>
                <a:gd name="T12" fmla="*/ 8 w 23"/>
                <a:gd name="T13" fmla="*/ 2 h 7"/>
                <a:gd name="T14" fmla="*/ 4 w 23"/>
                <a:gd name="T15" fmla="*/ 2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20" y="5"/>
                  </a:lnTo>
                  <a:lnTo>
                    <a:pt x="18" y="5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9" name="Freeform 587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2 h 31"/>
                <a:gd name="T26" fmla="*/ 13 w 25"/>
                <a:gd name="T27" fmla="*/ 2 h 31"/>
                <a:gd name="T28" fmla="*/ 11 w 25"/>
                <a:gd name="T29" fmla="*/ 2 h 31"/>
                <a:gd name="T30" fmla="*/ 9 w 25"/>
                <a:gd name="T31" fmla="*/ 2 h 31"/>
                <a:gd name="T32" fmla="*/ 9 w 25"/>
                <a:gd name="T33" fmla="*/ 4 h 31"/>
                <a:gd name="T34" fmla="*/ 7 w 25"/>
                <a:gd name="T35" fmla="*/ 4 h 31"/>
                <a:gd name="T36" fmla="*/ 5 w 25"/>
                <a:gd name="T37" fmla="*/ 6 h 31"/>
                <a:gd name="T38" fmla="*/ 5 w 25"/>
                <a:gd name="T39" fmla="*/ 6 h 31"/>
                <a:gd name="T40" fmla="*/ 3 w 25"/>
                <a:gd name="T41" fmla="*/ 8 h 31"/>
                <a:gd name="T42" fmla="*/ 3 w 25"/>
                <a:gd name="T43" fmla="*/ 10 h 31"/>
                <a:gd name="T44" fmla="*/ 1 w 25"/>
                <a:gd name="T45" fmla="*/ 10 h 31"/>
                <a:gd name="T46" fmla="*/ 1 w 25"/>
                <a:gd name="T47" fmla="*/ 12 h 31"/>
                <a:gd name="T48" fmla="*/ 1 w 25"/>
                <a:gd name="T49" fmla="*/ 14 h 31"/>
                <a:gd name="T50" fmla="*/ 0 w 25"/>
                <a:gd name="T51" fmla="*/ 15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0 w 25"/>
                <a:gd name="T59" fmla="*/ 25 h 31"/>
                <a:gd name="T60" fmla="*/ 1 w 25"/>
                <a:gd name="T61" fmla="*/ 27 h 31"/>
                <a:gd name="T62" fmla="*/ 1 w 25"/>
                <a:gd name="T63" fmla="*/ 29 h 31"/>
                <a:gd name="T64" fmla="*/ 3 w 25"/>
                <a:gd name="T65" fmla="*/ 29 h 31"/>
                <a:gd name="T66" fmla="*/ 5 w 25"/>
                <a:gd name="T67" fmla="*/ 31 h 31"/>
                <a:gd name="T68" fmla="*/ 5 w 25"/>
                <a:gd name="T69" fmla="*/ 31 h 31"/>
                <a:gd name="T70" fmla="*/ 7 w 25"/>
                <a:gd name="T71" fmla="*/ 31 h 31"/>
                <a:gd name="T72" fmla="*/ 7 w 25"/>
                <a:gd name="T73" fmla="*/ 31 h 31"/>
                <a:gd name="T74" fmla="*/ 9 w 25"/>
                <a:gd name="T75" fmla="*/ 31 h 31"/>
                <a:gd name="T76" fmla="*/ 9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9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0" name="Freeform 588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3 w 25"/>
                <a:gd name="T23" fmla="*/ 2 h 31"/>
                <a:gd name="T24" fmla="*/ 11 w 25"/>
                <a:gd name="T25" fmla="*/ 2 h 31"/>
                <a:gd name="T26" fmla="*/ 9 w 25"/>
                <a:gd name="T27" fmla="*/ 2 h 31"/>
                <a:gd name="T28" fmla="*/ 9 w 25"/>
                <a:gd name="T29" fmla="*/ 4 h 31"/>
                <a:gd name="T30" fmla="*/ 7 w 25"/>
                <a:gd name="T31" fmla="*/ 4 h 31"/>
                <a:gd name="T32" fmla="*/ 5 w 25"/>
                <a:gd name="T33" fmla="*/ 6 h 31"/>
                <a:gd name="T34" fmla="*/ 3 w 25"/>
                <a:gd name="T35" fmla="*/ 8 h 31"/>
                <a:gd name="T36" fmla="*/ 3 w 25"/>
                <a:gd name="T37" fmla="*/ 10 h 31"/>
                <a:gd name="T38" fmla="*/ 1 w 25"/>
                <a:gd name="T39" fmla="*/ 10 h 31"/>
                <a:gd name="T40" fmla="*/ 1 w 25"/>
                <a:gd name="T41" fmla="*/ 12 h 31"/>
                <a:gd name="T42" fmla="*/ 1 w 25"/>
                <a:gd name="T43" fmla="*/ 14 h 31"/>
                <a:gd name="T44" fmla="*/ 0 w 25"/>
                <a:gd name="T45" fmla="*/ 15 h 31"/>
                <a:gd name="T46" fmla="*/ 0 w 25"/>
                <a:gd name="T47" fmla="*/ 19 h 31"/>
                <a:gd name="T48" fmla="*/ 0 w 25"/>
                <a:gd name="T49" fmla="*/ 21 h 31"/>
                <a:gd name="T50" fmla="*/ 0 w 25"/>
                <a:gd name="T51" fmla="*/ 23 h 31"/>
                <a:gd name="T52" fmla="*/ 0 w 25"/>
                <a:gd name="T53" fmla="*/ 25 h 31"/>
                <a:gd name="T54" fmla="*/ 1 w 25"/>
                <a:gd name="T55" fmla="*/ 27 h 31"/>
                <a:gd name="T56" fmla="*/ 1 w 25"/>
                <a:gd name="T57" fmla="*/ 29 h 31"/>
                <a:gd name="T58" fmla="*/ 3 w 25"/>
                <a:gd name="T59" fmla="*/ 29 h 31"/>
                <a:gd name="T60" fmla="*/ 5 w 25"/>
                <a:gd name="T61" fmla="*/ 31 h 31"/>
                <a:gd name="T62" fmla="*/ 7 w 25"/>
                <a:gd name="T63" fmla="*/ 31 h 31"/>
                <a:gd name="T64" fmla="*/ 9 w 25"/>
                <a:gd name="T65" fmla="*/ 31 h 31"/>
                <a:gd name="T66" fmla="*/ 11 w 25"/>
                <a:gd name="T67" fmla="*/ 31 h 31"/>
                <a:gd name="T68" fmla="*/ 13 w 25"/>
                <a:gd name="T69" fmla="*/ 31 h 31"/>
                <a:gd name="T70" fmla="*/ 15 w 25"/>
                <a:gd name="T71" fmla="*/ 31 h 31"/>
                <a:gd name="T72" fmla="*/ 17 w 25"/>
                <a:gd name="T73" fmla="*/ 29 h 31"/>
                <a:gd name="T74" fmla="*/ 19 w 25"/>
                <a:gd name="T75" fmla="*/ 29 h 31"/>
                <a:gd name="T76" fmla="*/ 21 w 25"/>
                <a:gd name="T77" fmla="*/ 27 h 31"/>
                <a:gd name="T78" fmla="*/ 21 w 25"/>
                <a:gd name="T79" fmla="*/ 25 h 31"/>
                <a:gd name="T80" fmla="*/ 23 w 25"/>
                <a:gd name="T81" fmla="*/ 23 h 31"/>
                <a:gd name="T82" fmla="*/ 25 w 25"/>
                <a:gd name="T83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1" name="Freeform 589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9 h 25"/>
                <a:gd name="T10" fmla="*/ 0 w 21"/>
                <a:gd name="T11" fmla="*/ 11 h 25"/>
                <a:gd name="T12" fmla="*/ 0 w 21"/>
                <a:gd name="T13" fmla="*/ 13 h 25"/>
                <a:gd name="T14" fmla="*/ 0 w 21"/>
                <a:gd name="T15" fmla="*/ 15 h 25"/>
                <a:gd name="T16" fmla="*/ 0 w 21"/>
                <a:gd name="T17" fmla="*/ 17 h 25"/>
                <a:gd name="T18" fmla="*/ 2 w 21"/>
                <a:gd name="T19" fmla="*/ 19 h 25"/>
                <a:gd name="T20" fmla="*/ 2 w 21"/>
                <a:gd name="T21" fmla="*/ 21 h 25"/>
                <a:gd name="T22" fmla="*/ 4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8 w 21"/>
                <a:gd name="T29" fmla="*/ 23 h 25"/>
                <a:gd name="T30" fmla="*/ 8 w 21"/>
                <a:gd name="T31" fmla="*/ 25 h 25"/>
                <a:gd name="T32" fmla="*/ 10 w 21"/>
                <a:gd name="T33" fmla="*/ 25 h 25"/>
                <a:gd name="T34" fmla="*/ 12 w 21"/>
                <a:gd name="T35" fmla="*/ 23 h 25"/>
                <a:gd name="T36" fmla="*/ 12 w 21"/>
                <a:gd name="T37" fmla="*/ 23 h 25"/>
                <a:gd name="T38" fmla="*/ 14 w 21"/>
                <a:gd name="T39" fmla="*/ 23 h 25"/>
                <a:gd name="T40" fmla="*/ 14 w 21"/>
                <a:gd name="T41" fmla="*/ 23 h 25"/>
                <a:gd name="T42" fmla="*/ 16 w 21"/>
                <a:gd name="T43" fmla="*/ 21 h 25"/>
                <a:gd name="T44" fmla="*/ 16 w 21"/>
                <a:gd name="T45" fmla="*/ 21 h 25"/>
                <a:gd name="T46" fmla="*/ 18 w 21"/>
                <a:gd name="T47" fmla="*/ 19 h 25"/>
                <a:gd name="T48" fmla="*/ 18 w 21"/>
                <a:gd name="T49" fmla="*/ 19 h 25"/>
                <a:gd name="T50" fmla="*/ 19 w 21"/>
                <a:gd name="T51" fmla="*/ 17 h 25"/>
                <a:gd name="T52" fmla="*/ 19 w 21"/>
                <a:gd name="T53" fmla="*/ 17 h 25"/>
                <a:gd name="T54" fmla="*/ 21 w 21"/>
                <a:gd name="T55" fmla="*/ 15 h 25"/>
                <a:gd name="T56" fmla="*/ 21 w 21"/>
                <a:gd name="T57" fmla="*/ 13 h 25"/>
                <a:gd name="T58" fmla="*/ 21 w 21"/>
                <a:gd name="T59" fmla="*/ 13 h 25"/>
                <a:gd name="T60" fmla="*/ 21 w 21"/>
                <a:gd name="T61" fmla="*/ 11 h 25"/>
                <a:gd name="T62" fmla="*/ 21 w 21"/>
                <a:gd name="T63" fmla="*/ 9 h 25"/>
                <a:gd name="T64" fmla="*/ 21 w 21"/>
                <a:gd name="T65" fmla="*/ 7 h 25"/>
                <a:gd name="T66" fmla="*/ 21 w 21"/>
                <a:gd name="T67" fmla="*/ 7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2 h 25"/>
                <a:gd name="T74" fmla="*/ 19 w 21"/>
                <a:gd name="T75" fmla="*/ 2 h 25"/>
                <a:gd name="T76" fmla="*/ 18 w 21"/>
                <a:gd name="T77" fmla="*/ 0 h 25"/>
                <a:gd name="T78" fmla="*/ 16 w 21"/>
                <a:gd name="T79" fmla="*/ 0 h 25"/>
                <a:gd name="T80" fmla="*/ 16 w 21"/>
                <a:gd name="T81" fmla="*/ 0 h 25"/>
                <a:gd name="T82" fmla="*/ 14 w 21"/>
                <a:gd name="T83" fmla="*/ 0 h 25"/>
                <a:gd name="T84" fmla="*/ 12 w 21"/>
                <a:gd name="T85" fmla="*/ 0 h 25"/>
                <a:gd name="T86" fmla="*/ 12 w 21"/>
                <a:gd name="T87" fmla="*/ 0 h 25"/>
                <a:gd name="T88" fmla="*/ 10 w 21"/>
                <a:gd name="T89" fmla="*/ 0 h 25"/>
                <a:gd name="T90" fmla="*/ 8 w 21"/>
                <a:gd name="T91" fmla="*/ 0 h 25"/>
                <a:gd name="T92" fmla="*/ 6 w 21"/>
                <a:gd name="T93" fmla="*/ 2 h 25"/>
                <a:gd name="T94" fmla="*/ 6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2" name="Freeform 590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2 w 21"/>
                <a:gd name="T17" fmla="*/ 19 h 25"/>
                <a:gd name="T18" fmla="*/ 2 w 21"/>
                <a:gd name="T19" fmla="*/ 21 h 25"/>
                <a:gd name="T20" fmla="*/ 4 w 21"/>
                <a:gd name="T21" fmla="*/ 21 h 25"/>
                <a:gd name="T22" fmla="*/ 4 w 21"/>
                <a:gd name="T23" fmla="*/ 23 h 25"/>
                <a:gd name="T24" fmla="*/ 6 w 21"/>
                <a:gd name="T25" fmla="*/ 23 h 25"/>
                <a:gd name="T26" fmla="*/ 8 w 21"/>
                <a:gd name="T27" fmla="*/ 23 h 25"/>
                <a:gd name="T28" fmla="*/ 8 w 21"/>
                <a:gd name="T29" fmla="*/ 25 h 25"/>
                <a:gd name="T30" fmla="*/ 10 w 21"/>
                <a:gd name="T31" fmla="*/ 25 h 25"/>
                <a:gd name="T32" fmla="*/ 12 w 21"/>
                <a:gd name="T33" fmla="*/ 23 h 25"/>
                <a:gd name="T34" fmla="*/ 14 w 21"/>
                <a:gd name="T35" fmla="*/ 23 h 25"/>
                <a:gd name="T36" fmla="*/ 16 w 21"/>
                <a:gd name="T37" fmla="*/ 21 h 25"/>
                <a:gd name="T38" fmla="*/ 18 w 21"/>
                <a:gd name="T39" fmla="*/ 19 h 25"/>
                <a:gd name="T40" fmla="*/ 19 w 21"/>
                <a:gd name="T41" fmla="*/ 17 h 25"/>
                <a:gd name="T42" fmla="*/ 21 w 21"/>
                <a:gd name="T43" fmla="*/ 15 h 25"/>
                <a:gd name="T44" fmla="*/ 21 w 21"/>
                <a:gd name="T45" fmla="*/ 13 h 25"/>
                <a:gd name="T46" fmla="*/ 21 w 21"/>
                <a:gd name="T47" fmla="*/ 11 h 25"/>
                <a:gd name="T48" fmla="*/ 21 w 21"/>
                <a:gd name="T49" fmla="*/ 9 h 25"/>
                <a:gd name="T50" fmla="*/ 21 w 21"/>
                <a:gd name="T51" fmla="*/ 7 h 25"/>
                <a:gd name="T52" fmla="*/ 21 w 21"/>
                <a:gd name="T53" fmla="*/ 6 h 25"/>
                <a:gd name="T54" fmla="*/ 19 w 21"/>
                <a:gd name="T55" fmla="*/ 4 h 25"/>
                <a:gd name="T56" fmla="*/ 19 w 21"/>
                <a:gd name="T57" fmla="*/ 2 h 25"/>
                <a:gd name="T58" fmla="*/ 18 w 21"/>
                <a:gd name="T59" fmla="*/ 0 h 25"/>
                <a:gd name="T60" fmla="*/ 16 w 21"/>
                <a:gd name="T61" fmla="*/ 0 h 25"/>
                <a:gd name="T62" fmla="*/ 14 w 21"/>
                <a:gd name="T63" fmla="*/ 0 h 25"/>
                <a:gd name="T64" fmla="*/ 12 w 21"/>
                <a:gd name="T65" fmla="*/ 0 h 25"/>
                <a:gd name="T66" fmla="*/ 10 w 21"/>
                <a:gd name="T67" fmla="*/ 0 h 25"/>
                <a:gd name="T68" fmla="*/ 8 w 21"/>
                <a:gd name="T69" fmla="*/ 0 h 25"/>
                <a:gd name="T70" fmla="*/ 6 w 21"/>
                <a:gd name="T71" fmla="*/ 2 h 25"/>
                <a:gd name="T72" fmla="*/ 4 w 21"/>
                <a:gd name="T7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3" name="Freeform 591"/>
            <p:cNvSpPr>
              <a:spLocks/>
            </p:cNvSpPr>
            <p:nvPr/>
          </p:nvSpPr>
          <p:spPr bwMode="auto">
            <a:xfrm>
              <a:off x="3670" y="2468"/>
              <a:ext cx="33" cy="13"/>
            </a:xfrm>
            <a:custGeom>
              <a:avLst/>
              <a:gdLst>
                <a:gd name="T0" fmla="*/ 33 w 33"/>
                <a:gd name="T1" fmla="*/ 13 h 13"/>
                <a:gd name="T2" fmla="*/ 31 w 33"/>
                <a:gd name="T3" fmla="*/ 13 h 13"/>
                <a:gd name="T4" fmla="*/ 29 w 33"/>
                <a:gd name="T5" fmla="*/ 11 h 13"/>
                <a:gd name="T6" fmla="*/ 27 w 33"/>
                <a:gd name="T7" fmla="*/ 11 h 13"/>
                <a:gd name="T8" fmla="*/ 25 w 33"/>
                <a:gd name="T9" fmla="*/ 10 h 13"/>
                <a:gd name="T10" fmla="*/ 23 w 33"/>
                <a:gd name="T11" fmla="*/ 10 h 13"/>
                <a:gd name="T12" fmla="*/ 21 w 33"/>
                <a:gd name="T13" fmla="*/ 10 h 13"/>
                <a:gd name="T14" fmla="*/ 17 w 33"/>
                <a:gd name="T15" fmla="*/ 8 h 13"/>
                <a:gd name="T16" fmla="*/ 15 w 33"/>
                <a:gd name="T17" fmla="*/ 8 h 13"/>
                <a:gd name="T18" fmla="*/ 13 w 33"/>
                <a:gd name="T19" fmla="*/ 6 h 13"/>
                <a:gd name="T20" fmla="*/ 12 w 33"/>
                <a:gd name="T21" fmla="*/ 6 h 13"/>
                <a:gd name="T22" fmla="*/ 10 w 33"/>
                <a:gd name="T23" fmla="*/ 4 h 13"/>
                <a:gd name="T24" fmla="*/ 8 w 33"/>
                <a:gd name="T25" fmla="*/ 4 h 13"/>
                <a:gd name="T26" fmla="*/ 6 w 33"/>
                <a:gd name="T27" fmla="*/ 4 h 13"/>
                <a:gd name="T28" fmla="*/ 4 w 33"/>
                <a:gd name="T29" fmla="*/ 2 h 13"/>
                <a:gd name="T30" fmla="*/ 2 w 33"/>
                <a:gd name="T31" fmla="*/ 2 h 13"/>
                <a:gd name="T32" fmla="*/ 0 w 3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3">
                  <a:moveTo>
                    <a:pt x="33" y="13"/>
                  </a:moveTo>
                  <a:lnTo>
                    <a:pt x="31" y="13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4" name="Freeform 592"/>
            <p:cNvSpPr>
              <a:spLocks/>
            </p:cNvSpPr>
            <p:nvPr/>
          </p:nvSpPr>
          <p:spPr bwMode="auto">
            <a:xfrm>
              <a:off x="3674" y="2478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19 w 23"/>
                <a:gd name="T3" fmla="*/ 5 h 7"/>
                <a:gd name="T4" fmla="*/ 15 w 23"/>
                <a:gd name="T5" fmla="*/ 5 h 7"/>
                <a:gd name="T6" fmla="*/ 13 w 23"/>
                <a:gd name="T7" fmla="*/ 3 h 7"/>
                <a:gd name="T8" fmla="*/ 11 w 23"/>
                <a:gd name="T9" fmla="*/ 3 h 7"/>
                <a:gd name="T10" fmla="*/ 9 w 23"/>
                <a:gd name="T11" fmla="*/ 3 h 7"/>
                <a:gd name="T12" fmla="*/ 8 w 23"/>
                <a:gd name="T13" fmla="*/ 1 h 7"/>
                <a:gd name="T14" fmla="*/ 4 w 23"/>
                <a:gd name="T15" fmla="*/ 1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19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1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5" name="Freeform 593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0 h 31"/>
                <a:gd name="T26" fmla="*/ 11 w 25"/>
                <a:gd name="T27" fmla="*/ 0 h 31"/>
                <a:gd name="T28" fmla="*/ 11 w 25"/>
                <a:gd name="T29" fmla="*/ 2 h 31"/>
                <a:gd name="T30" fmla="*/ 10 w 25"/>
                <a:gd name="T31" fmla="*/ 2 h 31"/>
                <a:gd name="T32" fmla="*/ 10 w 25"/>
                <a:gd name="T33" fmla="*/ 2 h 31"/>
                <a:gd name="T34" fmla="*/ 8 w 25"/>
                <a:gd name="T35" fmla="*/ 4 h 31"/>
                <a:gd name="T36" fmla="*/ 6 w 25"/>
                <a:gd name="T37" fmla="*/ 4 h 31"/>
                <a:gd name="T38" fmla="*/ 6 w 25"/>
                <a:gd name="T39" fmla="*/ 6 h 31"/>
                <a:gd name="T40" fmla="*/ 4 w 25"/>
                <a:gd name="T41" fmla="*/ 8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1 h 31"/>
                <a:gd name="T48" fmla="*/ 2 w 25"/>
                <a:gd name="T49" fmla="*/ 13 h 31"/>
                <a:gd name="T50" fmla="*/ 0 w 25"/>
                <a:gd name="T51" fmla="*/ 15 h 31"/>
                <a:gd name="T52" fmla="*/ 0 w 25"/>
                <a:gd name="T53" fmla="*/ 17 h 31"/>
                <a:gd name="T54" fmla="*/ 0 w 25"/>
                <a:gd name="T55" fmla="*/ 19 h 31"/>
                <a:gd name="T56" fmla="*/ 0 w 25"/>
                <a:gd name="T57" fmla="*/ 23 h 31"/>
                <a:gd name="T58" fmla="*/ 0 w 25"/>
                <a:gd name="T59" fmla="*/ 25 h 31"/>
                <a:gd name="T60" fmla="*/ 2 w 25"/>
                <a:gd name="T61" fmla="*/ 27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31 h 31"/>
                <a:gd name="T70" fmla="*/ 8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1 w 25"/>
                <a:gd name="T79" fmla="*/ 31 h 31"/>
                <a:gd name="T80" fmla="*/ 11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7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6" name="Freeform 594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3 w 25"/>
                <a:gd name="T23" fmla="*/ 0 h 31"/>
                <a:gd name="T24" fmla="*/ 11 w 25"/>
                <a:gd name="T25" fmla="*/ 0 h 31"/>
                <a:gd name="T26" fmla="*/ 11 w 25"/>
                <a:gd name="T27" fmla="*/ 2 h 31"/>
                <a:gd name="T28" fmla="*/ 10 w 25"/>
                <a:gd name="T29" fmla="*/ 2 h 31"/>
                <a:gd name="T30" fmla="*/ 8 w 25"/>
                <a:gd name="T31" fmla="*/ 4 h 31"/>
                <a:gd name="T32" fmla="*/ 6 w 25"/>
                <a:gd name="T33" fmla="*/ 4 h 31"/>
                <a:gd name="T34" fmla="*/ 6 w 25"/>
                <a:gd name="T35" fmla="*/ 6 h 31"/>
                <a:gd name="T36" fmla="*/ 4 w 25"/>
                <a:gd name="T37" fmla="*/ 8 h 31"/>
                <a:gd name="T38" fmla="*/ 2 w 25"/>
                <a:gd name="T39" fmla="*/ 10 h 31"/>
                <a:gd name="T40" fmla="*/ 2 w 25"/>
                <a:gd name="T41" fmla="*/ 11 h 31"/>
                <a:gd name="T42" fmla="*/ 2 w 25"/>
                <a:gd name="T43" fmla="*/ 13 h 31"/>
                <a:gd name="T44" fmla="*/ 0 w 25"/>
                <a:gd name="T45" fmla="*/ 15 h 31"/>
                <a:gd name="T46" fmla="*/ 0 w 25"/>
                <a:gd name="T47" fmla="*/ 17 h 31"/>
                <a:gd name="T48" fmla="*/ 0 w 25"/>
                <a:gd name="T49" fmla="*/ 19 h 31"/>
                <a:gd name="T50" fmla="*/ 0 w 25"/>
                <a:gd name="T51" fmla="*/ 23 h 31"/>
                <a:gd name="T52" fmla="*/ 0 w 25"/>
                <a:gd name="T53" fmla="*/ 25 h 31"/>
                <a:gd name="T54" fmla="*/ 2 w 25"/>
                <a:gd name="T55" fmla="*/ 27 h 31"/>
                <a:gd name="T56" fmla="*/ 4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1 w 25"/>
                <a:gd name="T65" fmla="*/ 31 h 31"/>
                <a:gd name="T66" fmla="*/ 13 w 25"/>
                <a:gd name="T67" fmla="*/ 31 h 31"/>
                <a:gd name="T68" fmla="*/ 15 w 25"/>
                <a:gd name="T69" fmla="*/ 31 h 31"/>
                <a:gd name="T70" fmla="*/ 17 w 25"/>
                <a:gd name="T71" fmla="*/ 29 h 31"/>
                <a:gd name="T72" fmla="*/ 19 w 25"/>
                <a:gd name="T73" fmla="*/ 27 h 31"/>
                <a:gd name="T74" fmla="*/ 21 w 25"/>
                <a:gd name="T75" fmla="*/ 27 h 31"/>
                <a:gd name="T76" fmla="*/ 21 w 25"/>
                <a:gd name="T77" fmla="*/ 25 h 31"/>
                <a:gd name="T78" fmla="*/ 23 w 25"/>
                <a:gd name="T79" fmla="*/ 23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7" name="Freeform 595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7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5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3 h 25"/>
                <a:gd name="T46" fmla="*/ 17 w 21"/>
                <a:gd name="T47" fmla="*/ 21 h 25"/>
                <a:gd name="T48" fmla="*/ 17 w 21"/>
                <a:gd name="T49" fmla="*/ 21 h 25"/>
                <a:gd name="T50" fmla="*/ 19 w 21"/>
                <a:gd name="T51" fmla="*/ 19 h 25"/>
                <a:gd name="T52" fmla="*/ 19 w 21"/>
                <a:gd name="T53" fmla="*/ 17 h 25"/>
                <a:gd name="T54" fmla="*/ 21 w 21"/>
                <a:gd name="T55" fmla="*/ 17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3 h 25"/>
                <a:gd name="T62" fmla="*/ 21 w 21"/>
                <a:gd name="T63" fmla="*/ 11 h 25"/>
                <a:gd name="T64" fmla="*/ 21 w 21"/>
                <a:gd name="T65" fmla="*/ 9 h 25"/>
                <a:gd name="T66" fmla="*/ 21 w 21"/>
                <a:gd name="T67" fmla="*/ 7 h 25"/>
                <a:gd name="T68" fmla="*/ 21 w 21"/>
                <a:gd name="T69" fmla="*/ 5 h 25"/>
                <a:gd name="T70" fmla="*/ 19 w 21"/>
                <a:gd name="T71" fmla="*/ 5 h 25"/>
                <a:gd name="T72" fmla="*/ 19 w 21"/>
                <a:gd name="T73" fmla="*/ 3 h 25"/>
                <a:gd name="T74" fmla="*/ 17 w 21"/>
                <a:gd name="T75" fmla="*/ 3 h 25"/>
                <a:gd name="T76" fmla="*/ 17 w 21"/>
                <a:gd name="T77" fmla="*/ 2 h 25"/>
                <a:gd name="T78" fmla="*/ 15 w 21"/>
                <a:gd name="T79" fmla="*/ 2 h 25"/>
                <a:gd name="T80" fmla="*/ 15 w 21"/>
                <a:gd name="T81" fmla="*/ 2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2 h 25"/>
                <a:gd name="T90" fmla="*/ 7 w 21"/>
                <a:gd name="T91" fmla="*/ 2 h 25"/>
                <a:gd name="T92" fmla="*/ 5 w 21"/>
                <a:gd name="T93" fmla="*/ 2 h 25"/>
                <a:gd name="T94" fmla="*/ 4 w 21"/>
                <a:gd name="T95" fmla="*/ 3 h 25"/>
                <a:gd name="T96" fmla="*/ 4 w 21"/>
                <a:gd name="T9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8" name="Freeform 596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3 h 25"/>
                <a:gd name="T38" fmla="*/ 15 w 21"/>
                <a:gd name="T39" fmla="*/ 23 h 25"/>
                <a:gd name="T40" fmla="*/ 17 w 21"/>
                <a:gd name="T41" fmla="*/ 21 h 25"/>
                <a:gd name="T42" fmla="*/ 19 w 21"/>
                <a:gd name="T43" fmla="*/ 19 h 25"/>
                <a:gd name="T44" fmla="*/ 19 w 21"/>
                <a:gd name="T45" fmla="*/ 17 h 25"/>
                <a:gd name="T46" fmla="*/ 21 w 21"/>
                <a:gd name="T47" fmla="*/ 17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1 h 25"/>
                <a:gd name="T54" fmla="*/ 21 w 21"/>
                <a:gd name="T55" fmla="*/ 9 h 25"/>
                <a:gd name="T56" fmla="*/ 21 w 21"/>
                <a:gd name="T57" fmla="*/ 7 h 25"/>
                <a:gd name="T58" fmla="*/ 21 w 21"/>
                <a:gd name="T59" fmla="*/ 5 h 25"/>
                <a:gd name="T60" fmla="*/ 19 w 21"/>
                <a:gd name="T61" fmla="*/ 5 h 25"/>
                <a:gd name="T62" fmla="*/ 19 w 21"/>
                <a:gd name="T63" fmla="*/ 3 h 25"/>
                <a:gd name="T64" fmla="*/ 17 w 21"/>
                <a:gd name="T65" fmla="*/ 3 h 25"/>
                <a:gd name="T66" fmla="*/ 17 w 21"/>
                <a:gd name="T67" fmla="*/ 2 h 25"/>
                <a:gd name="T68" fmla="*/ 15 w 21"/>
                <a:gd name="T69" fmla="*/ 2 h 25"/>
                <a:gd name="T70" fmla="*/ 13 w 21"/>
                <a:gd name="T71" fmla="*/ 0 h 25"/>
                <a:gd name="T72" fmla="*/ 11 w 21"/>
                <a:gd name="T73" fmla="*/ 0 h 25"/>
                <a:gd name="T74" fmla="*/ 9 w 21"/>
                <a:gd name="T75" fmla="*/ 0 h 25"/>
                <a:gd name="T76" fmla="*/ 9 w 21"/>
                <a:gd name="T77" fmla="*/ 2 h 25"/>
                <a:gd name="T78" fmla="*/ 7 w 21"/>
                <a:gd name="T79" fmla="*/ 2 h 25"/>
                <a:gd name="T80" fmla="*/ 5 w 21"/>
                <a:gd name="T81" fmla="*/ 2 h 25"/>
                <a:gd name="T82" fmla="*/ 4 w 21"/>
                <a:gd name="T83" fmla="*/ 3 h 25"/>
                <a:gd name="T84" fmla="*/ 4 w 21"/>
                <a:gd name="T85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9" name="Freeform 597"/>
            <p:cNvSpPr>
              <a:spLocks/>
            </p:cNvSpPr>
            <p:nvPr/>
          </p:nvSpPr>
          <p:spPr bwMode="auto">
            <a:xfrm>
              <a:off x="3660" y="2497"/>
              <a:ext cx="31" cy="11"/>
            </a:xfrm>
            <a:custGeom>
              <a:avLst/>
              <a:gdLst>
                <a:gd name="T0" fmla="*/ 31 w 31"/>
                <a:gd name="T1" fmla="*/ 11 h 11"/>
                <a:gd name="T2" fmla="*/ 29 w 31"/>
                <a:gd name="T3" fmla="*/ 11 h 11"/>
                <a:gd name="T4" fmla="*/ 27 w 31"/>
                <a:gd name="T5" fmla="*/ 11 h 11"/>
                <a:gd name="T6" fmla="*/ 25 w 31"/>
                <a:gd name="T7" fmla="*/ 9 h 11"/>
                <a:gd name="T8" fmla="*/ 23 w 31"/>
                <a:gd name="T9" fmla="*/ 9 h 11"/>
                <a:gd name="T10" fmla="*/ 22 w 31"/>
                <a:gd name="T11" fmla="*/ 7 h 11"/>
                <a:gd name="T12" fmla="*/ 20 w 31"/>
                <a:gd name="T13" fmla="*/ 7 h 11"/>
                <a:gd name="T14" fmla="*/ 18 w 31"/>
                <a:gd name="T15" fmla="*/ 7 h 11"/>
                <a:gd name="T16" fmla="*/ 16 w 31"/>
                <a:gd name="T17" fmla="*/ 5 h 11"/>
                <a:gd name="T18" fmla="*/ 14 w 31"/>
                <a:gd name="T19" fmla="*/ 5 h 11"/>
                <a:gd name="T20" fmla="*/ 12 w 31"/>
                <a:gd name="T21" fmla="*/ 4 h 11"/>
                <a:gd name="T22" fmla="*/ 10 w 31"/>
                <a:gd name="T23" fmla="*/ 4 h 11"/>
                <a:gd name="T24" fmla="*/ 8 w 31"/>
                <a:gd name="T25" fmla="*/ 2 h 11"/>
                <a:gd name="T26" fmla="*/ 6 w 31"/>
                <a:gd name="T27" fmla="*/ 2 h 11"/>
                <a:gd name="T28" fmla="*/ 4 w 31"/>
                <a:gd name="T29" fmla="*/ 2 h 11"/>
                <a:gd name="T30" fmla="*/ 2 w 31"/>
                <a:gd name="T31" fmla="*/ 0 h 11"/>
                <a:gd name="T32" fmla="*/ 0 w 31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lnTo>
                    <a:pt x="29" y="11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30" name="Freeform 598"/>
            <p:cNvSpPr>
              <a:spLocks/>
            </p:cNvSpPr>
            <p:nvPr/>
          </p:nvSpPr>
          <p:spPr bwMode="auto">
            <a:xfrm>
              <a:off x="3664" y="2504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31" name="Freeform 599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4 w 25"/>
                <a:gd name="T25" fmla="*/ 0 h 30"/>
                <a:gd name="T26" fmla="*/ 12 w 25"/>
                <a:gd name="T27" fmla="*/ 0 h 30"/>
                <a:gd name="T28" fmla="*/ 10 w 25"/>
                <a:gd name="T29" fmla="*/ 0 h 30"/>
                <a:gd name="T30" fmla="*/ 10 w 25"/>
                <a:gd name="T31" fmla="*/ 0 h 30"/>
                <a:gd name="T32" fmla="*/ 8 w 25"/>
                <a:gd name="T33" fmla="*/ 2 h 30"/>
                <a:gd name="T34" fmla="*/ 8 w 25"/>
                <a:gd name="T35" fmla="*/ 2 h 30"/>
                <a:gd name="T36" fmla="*/ 6 w 25"/>
                <a:gd name="T37" fmla="*/ 4 h 30"/>
                <a:gd name="T38" fmla="*/ 4 w 25"/>
                <a:gd name="T39" fmla="*/ 4 h 30"/>
                <a:gd name="T40" fmla="*/ 4 w 25"/>
                <a:gd name="T41" fmla="*/ 5 h 30"/>
                <a:gd name="T42" fmla="*/ 2 w 25"/>
                <a:gd name="T43" fmla="*/ 7 h 30"/>
                <a:gd name="T44" fmla="*/ 2 w 25"/>
                <a:gd name="T45" fmla="*/ 7 h 30"/>
                <a:gd name="T46" fmla="*/ 2 w 25"/>
                <a:gd name="T47" fmla="*/ 9 h 30"/>
                <a:gd name="T48" fmla="*/ 0 w 25"/>
                <a:gd name="T49" fmla="*/ 11 h 30"/>
                <a:gd name="T50" fmla="*/ 0 w 25"/>
                <a:gd name="T51" fmla="*/ 13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1 h 30"/>
                <a:gd name="T58" fmla="*/ 0 w 25"/>
                <a:gd name="T59" fmla="*/ 23 h 30"/>
                <a:gd name="T60" fmla="*/ 0 w 25"/>
                <a:gd name="T61" fmla="*/ 25 h 30"/>
                <a:gd name="T62" fmla="*/ 2 w 25"/>
                <a:gd name="T63" fmla="*/ 27 h 30"/>
                <a:gd name="T64" fmla="*/ 2 w 25"/>
                <a:gd name="T65" fmla="*/ 27 h 30"/>
                <a:gd name="T66" fmla="*/ 4 w 25"/>
                <a:gd name="T67" fmla="*/ 28 h 30"/>
                <a:gd name="T68" fmla="*/ 6 w 25"/>
                <a:gd name="T69" fmla="*/ 28 h 30"/>
                <a:gd name="T70" fmla="*/ 6 w 25"/>
                <a:gd name="T71" fmla="*/ 28 h 30"/>
                <a:gd name="T72" fmla="*/ 8 w 25"/>
                <a:gd name="T73" fmla="*/ 30 h 30"/>
                <a:gd name="T74" fmla="*/ 8 w 25"/>
                <a:gd name="T75" fmla="*/ 30 h 30"/>
                <a:gd name="T76" fmla="*/ 10 w 25"/>
                <a:gd name="T77" fmla="*/ 30 h 30"/>
                <a:gd name="T78" fmla="*/ 10 w 25"/>
                <a:gd name="T79" fmla="*/ 30 h 30"/>
                <a:gd name="T80" fmla="*/ 12 w 25"/>
                <a:gd name="T81" fmla="*/ 28 h 30"/>
                <a:gd name="T82" fmla="*/ 14 w 25"/>
                <a:gd name="T83" fmla="*/ 28 h 30"/>
                <a:gd name="T84" fmla="*/ 16 w 25"/>
                <a:gd name="T85" fmla="*/ 28 h 30"/>
                <a:gd name="T86" fmla="*/ 18 w 25"/>
                <a:gd name="T87" fmla="*/ 27 h 30"/>
                <a:gd name="T88" fmla="*/ 18 w 25"/>
                <a:gd name="T89" fmla="*/ 27 h 30"/>
                <a:gd name="T90" fmla="*/ 20 w 25"/>
                <a:gd name="T91" fmla="*/ 25 h 30"/>
                <a:gd name="T92" fmla="*/ 21 w 25"/>
                <a:gd name="T93" fmla="*/ 23 h 30"/>
                <a:gd name="T94" fmla="*/ 23 w 25"/>
                <a:gd name="T95" fmla="*/ 21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32" name="Freeform 600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6 w 25"/>
                <a:gd name="T19" fmla="*/ 0 h 30"/>
                <a:gd name="T20" fmla="*/ 14 w 25"/>
                <a:gd name="T21" fmla="*/ 0 h 30"/>
                <a:gd name="T22" fmla="*/ 12 w 25"/>
                <a:gd name="T23" fmla="*/ 0 h 30"/>
                <a:gd name="T24" fmla="*/ 10 w 25"/>
                <a:gd name="T25" fmla="*/ 0 h 30"/>
                <a:gd name="T26" fmla="*/ 8 w 25"/>
                <a:gd name="T27" fmla="*/ 2 h 30"/>
                <a:gd name="T28" fmla="*/ 6 w 25"/>
                <a:gd name="T29" fmla="*/ 4 h 30"/>
                <a:gd name="T30" fmla="*/ 4 w 25"/>
                <a:gd name="T31" fmla="*/ 4 h 30"/>
                <a:gd name="T32" fmla="*/ 4 w 25"/>
                <a:gd name="T33" fmla="*/ 5 h 30"/>
                <a:gd name="T34" fmla="*/ 2 w 25"/>
                <a:gd name="T35" fmla="*/ 7 h 30"/>
                <a:gd name="T36" fmla="*/ 2 w 25"/>
                <a:gd name="T37" fmla="*/ 9 h 30"/>
                <a:gd name="T38" fmla="*/ 0 w 25"/>
                <a:gd name="T39" fmla="*/ 11 h 30"/>
                <a:gd name="T40" fmla="*/ 0 w 25"/>
                <a:gd name="T41" fmla="*/ 13 h 30"/>
                <a:gd name="T42" fmla="*/ 0 w 25"/>
                <a:gd name="T43" fmla="*/ 17 h 30"/>
                <a:gd name="T44" fmla="*/ 0 w 25"/>
                <a:gd name="T45" fmla="*/ 19 h 30"/>
                <a:gd name="T46" fmla="*/ 0 w 25"/>
                <a:gd name="T47" fmla="*/ 21 h 30"/>
                <a:gd name="T48" fmla="*/ 0 w 25"/>
                <a:gd name="T49" fmla="*/ 23 h 30"/>
                <a:gd name="T50" fmla="*/ 0 w 25"/>
                <a:gd name="T51" fmla="*/ 25 h 30"/>
                <a:gd name="T52" fmla="*/ 2 w 25"/>
                <a:gd name="T53" fmla="*/ 27 h 30"/>
                <a:gd name="T54" fmla="*/ 4 w 25"/>
                <a:gd name="T55" fmla="*/ 28 h 30"/>
                <a:gd name="T56" fmla="*/ 6 w 25"/>
                <a:gd name="T57" fmla="*/ 28 h 30"/>
                <a:gd name="T58" fmla="*/ 8 w 25"/>
                <a:gd name="T59" fmla="*/ 30 h 30"/>
                <a:gd name="T60" fmla="*/ 10 w 25"/>
                <a:gd name="T61" fmla="*/ 30 h 30"/>
                <a:gd name="T62" fmla="*/ 12 w 25"/>
                <a:gd name="T63" fmla="*/ 28 h 30"/>
                <a:gd name="T64" fmla="*/ 14 w 25"/>
                <a:gd name="T65" fmla="*/ 28 h 30"/>
                <a:gd name="T66" fmla="*/ 16 w 25"/>
                <a:gd name="T67" fmla="*/ 28 h 30"/>
                <a:gd name="T68" fmla="*/ 18 w 25"/>
                <a:gd name="T69" fmla="*/ 27 h 30"/>
                <a:gd name="T70" fmla="*/ 20 w 25"/>
                <a:gd name="T71" fmla="*/ 25 h 30"/>
                <a:gd name="T72" fmla="*/ 21 w 25"/>
                <a:gd name="T73" fmla="*/ 23 h 30"/>
                <a:gd name="T74" fmla="*/ 23 w 25"/>
                <a:gd name="T75" fmla="*/ 21 h 30"/>
                <a:gd name="T76" fmla="*/ 23 w 25"/>
                <a:gd name="T7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33" name="Freeform 601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0 w 23"/>
                <a:gd name="T15" fmla="*/ 16 h 25"/>
                <a:gd name="T16" fmla="*/ 2 w 23"/>
                <a:gd name="T17" fmla="*/ 18 h 25"/>
                <a:gd name="T18" fmla="*/ 2 w 23"/>
                <a:gd name="T19" fmla="*/ 20 h 25"/>
                <a:gd name="T20" fmla="*/ 4 w 23"/>
                <a:gd name="T21" fmla="*/ 22 h 25"/>
                <a:gd name="T22" fmla="*/ 4 w 23"/>
                <a:gd name="T23" fmla="*/ 22 h 25"/>
                <a:gd name="T24" fmla="*/ 6 w 23"/>
                <a:gd name="T25" fmla="*/ 23 h 25"/>
                <a:gd name="T26" fmla="*/ 6 w 23"/>
                <a:gd name="T27" fmla="*/ 23 h 25"/>
                <a:gd name="T28" fmla="*/ 8 w 23"/>
                <a:gd name="T29" fmla="*/ 23 h 25"/>
                <a:gd name="T30" fmla="*/ 10 w 23"/>
                <a:gd name="T31" fmla="*/ 25 h 25"/>
                <a:gd name="T32" fmla="*/ 12 w 23"/>
                <a:gd name="T33" fmla="*/ 25 h 25"/>
                <a:gd name="T34" fmla="*/ 12 w 23"/>
                <a:gd name="T35" fmla="*/ 25 h 25"/>
                <a:gd name="T36" fmla="*/ 14 w 23"/>
                <a:gd name="T37" fmla="*/ 23 h 25"/>
                <a:gd name="T38" fmla="*/ 14 w 23"/>
                <a:gd name="T39" fmla="*/ 23 h 25"/>
                <a:gd name="T40" fmla="*/ 16 w 23"/>
                <a:gd name="T41" fmla="*/ 23 h 25"/>
                <a:gd name="T42" fmla="*/ 16 w 23"/>
                <a:gd name="T43" fmla="*/ 22 h 25"/>
                <a:gd name="T44" fmla="*/ 17 w 23"/>
                <a:gd name="T45" fmla="*/ 22 h 25"/>
                <a:gd name="T46" fmla="*/ 17 w 23"/>
                <a:gd name="T47" fmla="*/ 22 h 25"/>
                <a:gd name="T48" fmla="*/ 19 w 23"/>
                <a:gd name="T49" fmla="*/ 20 h 25"/>
                <a:gd name="T50" fmla="*/ 19 w 23"/>
                <a:gd name="T51" fmla="*/ 20 h 25"/>
                <a:gd name="T52" fmla="*/ 21 w 23"/>
                <a:gd name="T53" fmla="*/ 18 h 25"/>
                <a:gd name="T54" fmla="*/ 21 w 23"/>
                <a:gd name="T55" fmla="*/ 16 h 25"/>
                <a:gd name="T56" fmla="*/ 21 w 23"/>
                <a:gd name="T57" fmla="*/ 14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0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4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0 h 25"/>
                <a:gd name="T80" fmla="*/ 16 w 23"/>
                <a:gd name="T81" fmla="*/ 0 h 25"/>
                <a:gd name="T82" fmla="*/ 16 w 23"/>
                <a:gd name="T83" fmla="*/ 0 h 25"/>
                <a:gd name="T84" fmla="*/ 14 w 23"/>
                <a:gd name="T85" fmla="*/ 0 h 25"/>
                <a:gd name="T86" fmla="*/ 12 w 23"/>
                <a:gd name="T87" fmla="*/ 0 h 25"/>
                <a:gd name="T88" fmla="*/ 10 w 23"/>
                <a:gd name="T89" fmla="*/ 0 h 25"/>
                <a:gd name="T90" fmla="*/ 8 w 23"/>
                <a:gd name="T91" fmla="*/ 0 h 25"/>
                <a:gd name="T92" fmla="*/ 8 w 23"/>
                <a:gd name="T93" fmla="*/ 2 h 25"/>
                <a:gd name="T94" fmla="*/ 6 w 23"/>
                <a:gd name="T95" fmla="*/ 2 h 25"/>
                <a:gd name="T96" fmla="*/ 4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34" name="Freeform 602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2 w 23"/>
                <a:gd name="T15" fmla="*/ 18 h 25"/>
                <a:gd name="T16" fmla="*/ 2 w 23"/>
                <a:gd name="T17" fmla="*/ 20 h 25"/>
                <a:gd name="T18" fmla="*/ 4 w 23"/>
                <a:gd name="T19" fmla="*/ 22 h 25"/>
                <a:gd name="T20" fmla="*/ 6 w 23"/>
                <a:gd name="T21" fmla="*/ 23 h 25"/>
                <a:gd name="T22" fmla="*/ 8 w 23"/>
                <a:gd name="T23" fmla="*/ 23 h 25"/>
                <a:gd name="T24" fmla="*/ 10 w 23"/>
                <a:gd name="T25" fmla="*/ 25 h 25"/>
                <a:gd name="T26" fmla="*/ 12 w 23"/>
                <a:gd name="T27" fmla="*/ 25 h 25"/>
                <a:gd name="T28" fmla="*/ 14 w 23"/>
                <a:gd name="T29" fmla="*/ 23 h 25"/>
                <a:gd name="T30" fmla="*/ 16 w 23"/>
                <a:gd name="T31" fmla="*/ 23 h 25"/>
                <a:gd name="T32" fmla="*/ 16 w 23"/>
                <a:gd name="T33" fmla="*/ 22 h 25"/>
                <a:gd name="T34" fmla="*/ 17 w 23"/>
                <a:gd name="T35" fmla="*/ 22 h 25"/>
                <a:gd name="T36" fmla="*/ 19 w 23"/>
                <a:gd name="T37" fmla="*/ 20 h 25"/>
                <a:gd name="T38" fmla="*/ 21 w 23"/>
                <a:gd name="T39" fmla="*/ 18 h 25"/>
                <a:gd name="T40" fmla="*/ 21 w 23"/>
                <a:gd name="T41" fmla="*/ 16 h 25"/>
                <a:gd name="T42" fmla="*/ 21 w 23"/>
                <a:gd name="T43" fmla="*/ 14 h 25"/>
                <a:gd name="T44" fmla="*/ 23 w 23"/>
                <a:gd name="T45" fmla="*/ 14 h 25"/>
                <a:gd name="T46" fmla="*/ 23 w 23"/>
                <a:gd name="T47" fmla="*/ 12 h 25"/>
                <a:gd name="T48" fmla="*/ 23 w 23"/>
                <a:gd name="T49" fmla="*/ 10 h 25"/>
                <a:gd name="T50" fmla="*/ 23 w 23"/>
                <a:gd name="T51" fmla="*/ 8 h 25"/>
                <a:gd name="T52" fmla="*/ 21 w 23"/>
                <a:gd name="T53" fmla="*/ 6 h 25"/>
                <a:gd name="T54" fmla="*/ 21 w 23"/>
                <a:gd name="T55" fmla="*/ 4 h 25"/>
                <a:gd name="T56" fmla="*/ 19 w 23"/>
                <a:gd name="T57" fmla="*/ 2 h 25"/>
                <a:gd name="T58" fmla="*/ 17 w 23"/>
                <a:gd name="T59" fmla="*/ 0 h 25"/>
                <a:gd name="T60" fmla="*/ 16 w 23"/>
                <a:gd name="T61" fmla="*/ 0 h 25"/>
                <a:gd name="T62" fmla="*/ 14 w 23"/>
                <a:gd name="T63" fmla="*/ 0 h 25"/>
                <a:gd name="T64" fmla="*/ 12 w 23"/>
                <a:gd name="T65" fmla="*/ 0 h 25"/>
                <a:gd name="T66" fmla="*/ 10 w 23"/>
                <a:gd name="T67" fmla="*/ 0 h 25"/>
                <a:gd name="T68" fmla="*/ 8 w 23"/>
                <a:gd name="T69" fmla="*/ 0 h 25"/>
                <a:gd name="T70" fmla="*/ 8 w 23"/>
                <a:gd name="T71" fmla="*/ 2 h 25"/>
                <a:gd name="T72" fmla="*/ 6 w 23"/>
                <a:gd name="T73" fmla="*/ 2 h 25"/>
                <a:gd name="T74" fmla="*/ 4 w 23"/>
                <a:gd name="T7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1835" name="Freeform 603"/>
          <p:cNvSpPr>
            <a:spLocks/>
          </p:cNvSpPr>
          <p:nvPr/>
        </p:nvSpPr>
        <p:spPr bwMode="auto">
          <a:xfrm>
            <a:off x="6810375" y="4291013"/>
            <a:ext cx="127000" cy="50800"/>
          </a:xfrm>
          <a:custGeom>
            <a:avLst/>
            <a:gdLst>
              <a:gd name="T0" fmla="*/ 33 w 33"/>
              <a:gd name="T1" fmla="*/ 13 h 13"/>
              <a:gd name="T2" fmla="*/ 31 w 33"/>
              <a:gd name="T3" fmla="*/ 11 h 13"/>
              <a:gd name="T4" fmla="*/ 29 w 33"/>
              <a:gd name="T5" fmla="*/ 11 h 13"/>
              <a:gd name="T6" fmla="*/ 27 w 33"/>
              <a:gd name="T7" fmla="*/ 9 h 13"/>
              <a:gd name="T8" fmla="*/ 25 w 33"/>
              <a:gd name="T9" fmla="*/ 9 h 13"/>
              <a:gd name="T10" fmla="*/ 23 w 33"/>
              <a:gd name="T11" fmla="*/ 7 h 13"/>
              <a:gd name="T12" fmla="*/ 21 w 33"/>
              <a:gd name="T13" fmla="*/ 7 h 13"/>
              <a:gd name="T14" fmla="*/ 19 w 33"/>
              <a:gd name="T15" fmla="*/ 7 h 13"/>
              <a:gd name="T16" fmla="*/ 17 w 33"/>
              <a:gd name="T17" fmla="*/ 5 h 13"/>
              <a:gd name="T18" fmla="*/ 13 w 33"/>
              <a:gd name="T19" fmla="*/ 5 h 13"/>
              <a:gd name="T20" fmla="*/ 11 w 33"/>
              <a:gd name="T21" fmla="*/ 3 h 13"/>
              <a:gd name="T22" fmla="*/ 10 w 33"/>
              <a:gd name="T23" fmla="*/ 3 h 13"/>
              <a:gd name="T24" fmla="*/ 8 w 33"/>
              <a:gd name="T25" fmla="*/ 3 h 13"/>
              <a:gd name="T26" fmla="*/ 6 w 33"/>
              <a:gd name="T27" fmla="*/ 1 h 13"/>
              <a:gd name="T28" fmla="*/ 4 w 33"/>
              <a:gd name="T29" fmla="*/ 1 h 13"/>
              <a:gd name="T30" fmla="*/ 2 w 33"/>
              <a:gd name="T31" fmla="*/ 0 h 13"/>
              <a:gd name="T32" fmla="*/ 0 w 33"/>
              <a:gd name="T3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3">
                <a:moveTo>
                  <a:pt x="33" y="13"/>
                </a:moveTo>
                <a:lnTo>
                  <a:pt x="31" y="11"/>
                </a:lnTo>
                <a:lnTo>
                  <a:pt x="29" y="11"/>
                </a:lnTo>
                <a:lnTo>
                  <a:pt x="27" y="9"/>
                </a:lnTo>
                <a:lnTo>
                  <a:pt x="25" y="9"/>
                </a:lnTo>
                <a:lnTo>
                  <a:pt x="23" y="7"/>
                </a:lnTo>
                <a:lnTo>
                  <a:pt x="21" y="7"/>
                </a:lnTo>
                <a:lnTo>
                  <a:pt x="19" y="7"/>
                </a:lnTo>
                <a:lnTo>
                  <a:pt x="17" y="5"/>
                </a:lnTo>
                <a:lnTo>
                  <a:pt x="13" y="5"/>
                </a:lnTo>
                <a:lnTo>
                  <a:pt x="11" y="3"/>
                </a:lnTo>
                <a:lnTo>
                  <a:pt x="10" y="3"/>
                </a:lnTo>
                <a:lnTo>
                  <a:pt x="8" y="3"/>
                </a:lnTo>
                <a:lnTo>
                  <a:pt x="6" y="1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36" name="Freeform 604"/>
          <p:cNvSpPr>
            <a:spLocks/>
          </p:cNvSpPr>
          <p:nvPr/>
        </p:nvSpPr>
        <p:spPr bwMode="auto">
          <a:xfrm>
            <a:off x="6826250" y="4318000"/>
            <a:ext cx="87313" cy="38100"/>
          </a:xfrm>
          <a:custGeom>
            <a:avLst/>
            <a:gdLst>
              <a:gd name="T0" fmla="*/ 23 w 23"/>
              <a:gd name="T1" fmla="*/ 10 h 10"/>
              <a:gd name="T2" fmla="*/ 19 w 23"/>
              <a:gd name="T3" fmla="*/ 8 h 10"/>
              <a:gd name="T4" fmla="*/ 17 w 23"/>
              <a:gd name="T5" fmla="*/ 6 h 10"/>
              <a:gd name="T6" fmla="*/ 13 w 23"/>
              <a:gd name="T7" fmla="*/ 6 h 10"/>
              <a:gd name="T8" fmla="*/ 11 w 23"/>
              <a:gd name="T9" fmla="*/ 4 h 10"/>
              <a:gd name="T10" fmla="*/ 9 w 23"/>
              <a:gd name="T11" fmla="*/ 4 h 10"/>
              <a:gd name="T12" fmla="*/ 7 w 23"/>
              <a:gd name="T13" fmla="*/ 4 h 10"/>
              <a:gd name="T14" fmla="*/ 4 w 23"/>
              <a:gd name="T15" fmla="*/ 2 h 10"/>
              <a:gd name="T16" fmla="*/ 0 w 23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10">
                <a:moveTo>
                  <a:pt x="23" y="10"/>
                </a:moveTo>
                <a:lnTo>
                  <a:pt x="19" y="8"/>
                </a:lnTo>
                <a:lnTo>
                  <a:pt x="17" y="6"/>
                </a:lnTo>
                <a:lnTo>
                  <a:pt x="13" y="6"/>
                </a:lnTo>
                <a:lnTo>
                  <a:pt x="11" y="4"/>
                </a:lnTo>
                <a:lnTo>
                  <a:pt x="9" y="4"/>
                </a:lnTo>
                <a:lnTo>
                  <a:pt x="7" y="4"/>
                </a:lnTo>
                <a:lnTo>
                  <a:pt x="4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37" name="Freeform 605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7 w 25"/>
              <a:gd name="T21" fmla="*/ 0 h 30"/>
              <a:gd name="T22" fmla="*/ 15 w 25"/>
              <a:gd name="T23" fmla="*/ 0 h 30"/>
              <a:gd name="T24" fmla="*/ 13 w 25"/>
              <a:gd name="T25" fmla="*/ 0 h 30"/>
              <a:gd name="T26" fmla="*/ 13 w 25"/>
              <a:gd name="T27" fmla="*/ 0 h 30"/>
              <a:gd name="T28" fmla="*/ 11 w 25"/>
              <a:gd name="T29" fmla="*/ 0 h 30"/>
              <a:gd name="T30" fmla="*/ 9 w 25"/>
              <a:gd name="T31" fmla="*/ 0 h 30"/>
              <a:gd name="T32" fmla="*/ 9 w 25"/>
              <a:gd name="T33" fmla="*/ 1 h 30"/>
              <a:gd name="T34" fmla="*/ 8 w 25"/>
              <a:gd name="T35" fmla="*/ 1 h 30"/>
              <a:gd name="T36" fmla="*/ 8 w 25"/>
              <a:gd name="T37" fmla="*/ 3 h 30"/>
              <a:gd name="T38" fmla="*/ 6 w 25"/>
              <a:gd name="T39" fmla="*/ 3 h 30"/>
              <a:gd name="T40" fmla="*/ 4 w 25"/>
              <a:gd name="T41" fmla="*/ 5 h 30"/>
              <a:gd name="T42" fmla="*/ 4 w 25"/>
              <a:gd name="T43" fmla="*/ 7 h 30"/>
              <a:gd name="T44" fmla="*/ 4 w 25"/>
              <a:gd name="T45" fmla="*/ 9 h 30"/>
              <a:gd name="T46" fmla="*/ 2 w 25"/>
              <a:gd name="T47" fmla="*/ 9 h 30"/>
              <a:gd name="T48" fmla="*/ 2 w 25"/>
              <a:gd name="T49" fmla="*/ 11 h 30"/>
              <a:gd name="T50" fmla="*/ 0 w 25"/>
              <a:gd name="T51" fmla="*/ 15 h 30"/>
              <a:gd name="T52" fmla="*/ 0 w 25"/>
              <a:gd name="T53" fmla="*/ 17 h 30"/>
              <a:gd name="T54" fmla="*/ 0 w 25"/>
              <a:gd name="T55" fmla="*/ 19 h 30"/>
              <a:gd name="T56" fmla="*/ 0 w 25"/>
              <a:gd name="T57" fmla="*/ 21 h 30"/>
              <a:gd name="T58" fmla="*/ 2 w 25"/>
              <a:gd name="T59" fmla="*/ 23 h 30"/>
              <a:gd name="T60" fmla="*/ 2 w 25"/>
              <a:gd name="T61" fmla="*/ 24 h 30"/>
              <a:gd name="T62" fmla="*/ 2 w 25"/>
              <a:gd name="T63" fmla="*/ 26 h 30"/>
              <a:gd name="T64" fmla="*/ 4 w 25"/>
              <a:gd name="T65" fmla="*/ 28 h 30"/>
              <a:gd name="T66" fmla="*/ 6 w 25"/>
              <a:gd name="T67" fmla="*/ 28 h 30"/>
              <a:gd name="T68" fmla="*/ 6 w 25"/>
              <a:gd name="T69" fmla="*/ 28 h 30"/>
              <a:gd name="T70" fmla="*/ 8 w 25"/>
              <a:gd name="T71" fmla="*/ 28 h 30"/>
              <a:gd name="T72" fmla="*/ 8 w 25"/>
              <a:gd name="T73" fmla="*/ 30 h 30"/>
              <a:gd name="T74" fmla="*/ 9 w 25"/>
              <a:gd name="T75" fmla="*/ 30 h 30"/>
              <a:gd name="T76" fmla="*/ 9 w 25"/>
              <a:gd name="T77" fmla="*/ 30 h 30"/>
              <a:gd name="T78" fmla="*/ 11 w 25"/>
              <a:gd name="T79" fmla="*/ 30 h 30"/>
              <a:gd name="T80" fmla="*/ 13 w 25"/>
              <a:gd name="T81" fmla="*/ 28 h 30"/>
              <a:gd name="T82" fmla="*/ 13 w 25"/>
              <a:gd name="T83" fmla="*/ 28 h 30"/>
              <a:gd name="T84" fmla="*/ 15 w 25"/>
              <a:gd name="T85" fmla="*/ 28 h 30"/>
              <a:gd name="T86" fmla="*/ 17 w 25"/>
              <a:gd name="T87" fmla="*/ 28 h 30"/>
              <a:gd name="T88" fmla="*/ 19 w 25"/>
              <a:gd name="T89" fmla="*/ 26 h 30"/>
              <a:gd name="T90" fmla="*/ 21 w 25"/>
              <a:gd name="T91" fmla="*/ 24 h 30"/>
              <a:gd name="T92" fmla="*/ 23 w 25"/>
              <a:gd name="T93" fmla="*/ 23 h 30"/>
              <a:gd name="T94" fmla="*/ 23 w 25"/>
              <a:gd name="T95" fmla="*/ 21 h 30"/>
              <a:gd name="T96" fmla="*/ 25 w 25"/>
              <a:gd name="T9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38" name="Freeform 606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5 w 25"/>
              <a:gd name="T21" fmla="*/ 0 h 30"/>
              <a:gd name="T22" fmla="*/ 13 w 25"/>
              <a:gd name="T23" fmla="*/ 0 h 30"/>
              <a:gd name="T24" fmla="*/ 11 w 25"/>
              <a:gd name="T25" fmla="*/ 0 h 30"/>
              <a:gd name="T26" fmla="*/ 9 w 25"/>
              <a:gd name="T27" fmla="*/ 0 h 30"/>
              <a:gd name="T28" fmla="*/ 9 w 25"/>
              <a:gd name="T29" fmla="*/ 1 h 30"/>
              <a:gd name="T30" fmla="*/ 8 w 25"/>
              <a:gd name="T31" fmla="*/ 1 h 30"/>
              <a:gd name="T32" fmla="*/ 8 w 25"/>
              <a:gd name="T33" fmla="*/ 3 h 30"/>
              <a:gd name="T34" fmla="*/ 6 w 25"/>
              <a:gd name="T35" fmla="*/ 3 h 30"/>
              <a:gd name="T36" fmla="*/ 4 w 25"/>
              <a:gd name="T37" fmla="*/ 5 h 30"/>
              <a:gd name="T38" fmla="*/ 4 w 25"/>
              <a:gd name="T39" fmla="*/ 7 h 30"/>
              <a:gd name="T40" fmla="*/ 4 w 25"/>
              <a:gd name="T41" fmla="*/ 9 h 30"/>
              <a:gd name="T42" fmla="*/ 2 w 25"/>
              <a:gd name="T43" fmla="*/ 9 h 30"/>
              <a:gd name="T44" fmla="*/ 2 w 25"/>
              <a:gd name="T45" fmla="*/ 11 h 30"/>
              <a:gd name="T46" fmla="*/ 0 w 25"/>
              <a:gd name="T47" fmla="*/ 15 h 30"/>
              <a:gd name="T48" fmla="*/ 0 w 25"/>
              <a:gd name="T49" fmla="*/ 17 h 30"/>
              <a:gd name="T50" fmla="*/ 0 w 25"/>
              <a:gd name="T51" fmla="*/ 19 h 30"/>
              <a:gd name="T52" fmla="*/ 0 w 25"/>
              <a:gd name="T53" fmla="*/ 21 h 30"/>
              <a:gd name="T54" fmla="*/ 2 w 25"/>
              <a:gd name="T55" fmla="*/ 23 h 30"/>
              <a:gd name="T56" fmla="*/ 2 w 25"/>
              <a:gd name="T57" fmla="*/ 24 h 30"/>
              <a:gd name="T58" fmla="*/ 2 w 25"/>
              <a:gd name="T59" fmla="*/ 26 h 30"/>
              <a:gd name="T60" fmla="*/ 4 w 25"/>
              <a:gd name="T61" fmla="*/ 28 h 30"/>
              <a:gd name="T62" fmla="*/ 6 w 25"/>
              <a:gd name="T63" fmla="*/ 28 h 30"/>
              <a:gd name="T64" fmla="*/ 8 w 25"/>
              <a:gd name="T65" fmla="*/ 28 h 30"/>
              <a:gd name="T66" fmla="*/ 8 w 25"/>
              <a:gd name="T67" fmla="*/ 30 h 30"/>
              <a:gd name="T68" fmla="*/ 9 w 25"/>
              <a:gd name="T69" fmla="*/ 30 h 30"/>
              <a:gd name="T70" fmla="*/ 11 w 25"/>
              <a:gd name="T71" fmla="*/ 30 h 30"/>
              <a:gd name="T72" fmla="*/ 13 w 25"/>
              <a:gd name="T73" fmla="*/ 28 h 30"/>
              <a:gd name="T74" fmla="*/ 15 w 25"/>
              <a:gd name="T75" fmla="*/ 28 h 30"/>
              <a:gd name="T76" fmla="*/ 17 w 25"/>
              <a:gd name="T77" fmla="*/ 28 h 30"/>
              <a:gd name="T78" fmla="*/ 19 w 25"/>
              <a:gd name="T79" fmla="*/ 26 h 30"/>
              <a:gd name="T80" fmla="*/ 21 w 25"/>
              <a:gd name="T81" fmla="*/ 24 h 30"/>
              <a:gd name="T82" fmla="*/ 23 w 25"/>
              <a:gd name="T83" fmla="*/ 23 h 30"/>
              <a:gd name="T84" fmla="*/ 23 w 25"/>
              <a:gd name="T85" fmla="*/ 21 h 30"/>
              <a:gd name="T86" fmla="*/ 25 w 25"/>
              <a:gd name="T8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39" name="Freeform 607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0 w 21"/>
              <a:gd name="T17" fmla="*/ 18 h 25"/>
              <a:gd name="T18" fmla="*/ 1 w 21"/>
              <a:gd name="T19" fmla="*/ 19 h 25"/>
              <a:gd name="T20" fmla="*/ 1 w 21"/>
              <a:gd name="T21" fmla="*/ 21 h 25"/>
              <a:gd name="T22" fmla="*/ 3 w 21"/>
              <a:gd name="T23" fmla="*/ 21 h 25"/>
              <a:gd name="T24" fmla="*/ 3 w 21"/>
              <a:gd name="T25" fmla="*/ 23 h 25"/>
              <a:gd name="T26" fmla="*/ 5 w 21"/>
              <a:gd name="T27" fmla="*/ 23 h 25"/>
              <a:gd name="T28" fmla="*/ 7 w 21"/>
              <a:gd name="T29" fmla="*/ 25 h 25"/>
              <a:gd name="T30" fmla="*/ 7 w 21"/>
              <a:gd name="T31" fmla="*/ 25 h 25"/>
              <a:gd name="T32" fmla="*/ 9 w 21"/>
              <a:gd name="T33" fmla="*/ 25 h 25"/>
              <a:gd name="T34" fmla="*/ 11 w 21"/>
              <a:gd name="T35" fmla="*/ 25 h 25"/>
              <a:gd name="T36" fmla="*/ 11 w 21"/>
              <a:gd name="T37" fmla="*/ 23 h 25"/>
              <a:gd name="T38" fmla="*/ 13 w 21"/>
              <a:gd name="T39" fmla="*/ 23 h 25"/>
              <a:gd name="T40" fmla="*/ 15 w 21"/>
              <a:gd name="T41" fmla="*/ 23 h 25"/>
              <a:gd name="T42" fmla="*/ 15 w 21"/>
              <a:gd name="T43" fmla="*/ 23 h 25"/>
              <a:gd name="T44" fmla="*/ 17 w 21"/>
              <a:gd name="T45" fmla="*/ 21 h 25"/>
              <a:gd name="T46" fmla="*/ 17 w 21"/>
              <a:gd name="T47" fmla="*/ 21 h 25"/>
              <a:gd name="T48" fmla="*/ 19 w 21"/>
              <a:gd name="T49" fmla="*/ 19 h 25"/>
              <a:gd name="T50" fmla="*/ 19 w 21"/>
              <a:gd name="T51" fmla="*/ 19 h 25"/>
              <a:gd name="T52" fmla="*/ 19 w 21"/>
              <a:gd name="T53" fmla="*/ 18 h 25"/>
              <a:gd name="T54" fmla="*/ 21 w 21"/>
              <a:gd name="T55" fmla="*/ 16 h 25"/>
              <a:gd name="T56" fmla="*/ 21 w 21"/>
              <a:gd name="T57" fmla="*/ 16 h 25"/>
              <a:gd name="T58" fmla="*/ 21 w 21"/>
              <a:gd name="T59" fmla="*/ 14 h 25"/>
              <a:gd name="T60" fmla="*/ 21 w 21"/>
              <a:gd name="T61" fmla="*/ 12 h 25"/>
              <a:gd name="T62" fmla="*/ 21 w 21"/>
              <a:gd name="T63" fmla="*/ 10 h 25"/>
              <a:gd name="T64" fmla="*/ 21 w 21"/>
              <a:gd name="T65" fmla="*/ 10 h 25"/>
              <a:gd name="T66" fmla="*/ 21 w 21"/>
              <a:gd name="T67" fmla="*/ 8 h 25"/>
              <a:gd name="T68" fmla="*/ 21 w 21"/>
              <a:gd name="T69" fmla="*/ 6 h 25"/>
              <a:gd name="T70" fmla="*/ 21 w 21"/>
              <a:gd name="T71" fmla="*/ 4 h 25"/>
              <a:gd name="T72" fmla="*/ 19 w 21"/>
              <a:gd name="T73" fmla="*/ 4 h 25"/>
              <a:gd name="T74" fmla="*/ 19 w 21"/>
              <a:gd name="T75" fmla="*/ 2 h 25"/>
              <a:gd name="T76" fmla="*/ 17 w 21"/>
              <a:gd name="T77" fmla="*/ 2 h 25"/>
              <a:gd name="T78" fmla="*/ 17 w 21"/>
              <a:gd name="T79" fmla="*/ 0 h 25"/>
              <a:gd name="T80" fmla="*/ 15 w 21"/>
              <a:gd name="T81" fmla="*/ 0 h 25"/>
              <a:gd name="T82" fmla="*/ 13 w 21"/>
              <a:gd name="T83" fmla="*/ 0 h 25"/>
              <a:gd name="T84" fmla="*/ 11 w 21"/>
              <a:gd name="T85" fmla="*/ 0 h 25"/>
              <a:gd name="T86" fmla="*/ 11 w 21"/>
              <a:gd name="T87" fmla="*/ 0 h 25"/>
              <a:gd name="T88" fmla="*/ 9 w 21"/>
              <a:gd name="T89" fmla="*/ 0 h 25"/>
              <a:gd name="T90" fmla="*/ 7 w 21"/>
              <a:gd name="T91" fmla="*/ 0 h 25"/>
              <a:gd name="T92" fmla="*/ 5 w 21"/>
              <a:gd name="T93" fmla="*/ 2 h 25"/>
              <a:gd name="T94" fmla="*/ 5 w 21"/>
              <a:gd name="T95" fmla="*/ 2 h 25"/>
              <a:gd name="T96" fmla="*/ 3 w 21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0" name="Freeform 608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1 w 21"/>
              <a:gd name="T17" fmla="*/ 19 h 25"/>
              <a:gd name="T18" fmla="*/ 1 w 21"/>
              <a:gd name="T19" fmla="*/ 21 h 25"/>
              <a:gd name="T20" fmla="*/ 3 w 21"/>
              <a:gd name="T21" fmla="*/ 21 h 25"/>
              <a:gd name="T22" fmla="*/ 3 w 21"/>
              <a:gd name="T23" fmla="*/ 23 h 25"/>
              <a:gd name="T24" fmla="*/ 5 w 21"/>
              <a:gd name="T25" fmla="*/ 23 h 25"/>
              <a:gd name="T26" fmla="*/ 7 w 21"/>
              <a:gd name="T27" fmla="*/ 25 h 25"/>
              <a:gd name="T28" fmla="*/ 9 w 21"/>
              <a:gd name="T29" fmla="*/ 25 h 25"/>
              <a:gd name="T30" fmla="*/ 11 w 21"/>
              <a:gd name="T31" fmla="*/ 25 h 25"/>
              <a:gd name="T32" fmla="*/ 11 w 21"/>
              <a:gd name="T33" fmla="*/ 23 h 25"/>
              <a:gd name="T34" fmla="*/ 13 w 21"/>
              <a:gd name="T35" fmla="*/ 23 h 25"/>
              <a:gd name="T36" fmla="*/ 15 w 21"/>
              <a:gd name="T37" fmla="*/ 23 h 25"/>
              <a:gd name="T38" fmla="*/ 17 w 21"/>
              <a:gd name="T39" fmla="*/ 21 h 25"/>
              <a:gd name="T40" fmla="*/ 19 w 21"/>
              <a:gd name="T41" fmla="*/ 19 h 25"/>
              <a:gd name="T42" fmla="*/ 19 w 21"/>
              <a:gd name="T43" fmla="*/ 18 h 25"/>
              <a:gd name="T44" fmla="*/ 21 w 21"/>
              <a:gd name="T45" fmla="*/ 16 h 25"/>
              <a:gd name="T46" fmla="*/ 21 w 21"/>
              <a:gd name="T47" fmla="*/ 14 h 25"/>
              <a:gd name="T48" fmla="*/ 21 w 21"/>
              <a:gd name="T49" fmla="*/ 12 h 25"/>
              <a:gd name="T50" fmla="*/ 21 w 21"/>
              <a:gd name="T51" fmla="*/ 10 h 25"/>
              <a:gd name="T52" fmla="*/ 21 w 21"/>
              <a:gd name="T53" fmla="*/ 8 h 25"/>
              <a:gd name="T54" fmla="*/ 21 w 21"/>
              <a:gd name="T55" fmla="*/ 6 h 25"/>
              <a:gd name="T56" fmla="*/ 21 w 21"/>
              <a:gd name="T57" fmla="*/ 4 h 25"/>
              <a:gd name="T58" fmla="*/ 19 w 21"/>
              <a:gd name="T59" fmla="*/ 4 h 25"/>
              <a:gd name="T60" fmla="*/ 19 w 21"/>
              <a:gd name="T61" fmla="*/ 2 h 25"/>
              <a:gd name="T62" fmla="*/ 17 w 21"/>
              <a:gd name="T63" fmla="*/ 2 h 25"/>
              <a:gd name="T64" fmla="*/ 17 w 21"/>
              <a:gd name="T65" fmla="*/ 0 h 25"/>
              <a:gd name="T66" fmla="*/ 15 w 21"/>
              <a:gd name="T67" fmla="*/ 0 h 25"/>
              <a:gd name="T68" fmla="*/ 13 w 21"/>
              <a:gd name="T69" fmla="*/ 0 h 25"/>
              <a:gd name="T70" fmla="*/ 11 w 21"/>
              <a:gd name="T71" fmla="*/ 0 h 25"/>
              <a:gd name="T72" fmla="*/ 9 w 21"/>
              <a:gd name="T73" fmla="*/ 0 h 25"/>
              <a:gd name="T74" fmla="*/ 7 w 21"/>
              <a:gd name="T75" fmla="*/ 0 h 25"/>
              <a:gd name="T76" fmla="*/ 5 w 21"/>
              <a:gd name="T77" fmla="*/ 2 h 25"/>
              <a:gd name="T78" fmla="*/ 3 w 21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1" name="Freeform 609"/>
          <p:cNvSpPr>
            <a:spLocks/>
          </p:cNvSpPr>
          <p:nvPr/>
        </p:nvSpPr>
        <p:spPr bwMode="auto">
          <a:xfrm>
            <a:off x="6772275" y="4391025"/>
            <a:ext cx="119063" cy="55563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2 h 14"/>
              <a:gd name="T6" fmla="*/ 25 w 31"/>
              <a:gd name="T7" fmla="*/ 12 h 14"/>
              <a:gd name="T8" fmla="*/ 23 w 31"/>
              <a:gd name="T9" fmla="*/ 10 h 14"/>
              <a:gd name="T10" fmla="*/ 21 w 31"/>
              <a:gd name="T11" fmla="*/ 10 h 14"/>
              <a:gd name="T12" fmla="*/ 20 w 31"/>
              <a:gd name="T13" fmla="*/ 8 h 14"/>
              <a:gd name="T14" fmla="*/ 18 w 31"/>
              <a:gd name="T15" fmla="*/ 8 h 14"/>
              <a:gd name="T16" fmla="*/ 16 w 31"/>
              <a:gd name="T17" fmla="*/ 8 h 14"/>
              <a:gd name="T18" fmla="*/ 14 w 31"/>
              <a:gd name="T19" fmla="*/ 6 h 14"/>
              <a:gd name="T20" fmla="*/ 12 w 31"/>
              <a:gd name="T21" fmla="*/ 6 h 14"/>
              <a:gd name="T22" fmla="*/ 10 w 31"/>
              <a:gd name="T23" fmla="*/ 4 h 14"/>
              <a:gd name="T24" fmla="*/ 8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2"/>
                </a:lnTo>
                <a:lnTo>
                  <a:pt x="25" y="12"/>
                </a:lnTo>
                <a:lnTo>
                  <a:pt x="23" y="10"/>
                </a:lnTo>
                <a:lnTo>
                  <a:pt x="21" y="10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8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2" name="Freeform 610"/>
          <p:cNvSpPr>
            <a:spLocks/>
          </p:cNvSpPr>
          <p:nvPr/>
        </p:nvSpPr>
        <p:spPr bwMode="auto">
          <a:xfrm>
            <a:off x="6788150" y="4430713"/>
            <a:ext cx="79375" cy="30162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6 w 21"/>
              <a:gd name="T5" fmla="*/ 4 h 8"/>
              <a:gd name="T6" fmla="*/ 14 w 21"/>
              <a:gd name="T7" fmla="*/ 4 h 8"/>
              <a:gd name="T8" fmla="*/ 12 w 21"/>
              <a:gd name="T9" fmla="*/ 4 h 8"/>
              <a:gd name="T10" fmla="*/ 8 w 21"/>
              <a:gd name="T11" fmla="*/ 2 h 8"/>
              <a:gd name="T12" fmla="*/ 6 w 21"/>
              <a:gd name="T13" fmla="*/ 2 h 8"/>
              <a:gd name="T14" fmla="*/ 4 w 21"/>
              <a:gd name="T15" fmla="*/ 0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3" name="Freeform 611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8 w 25"/>
              <a:gd name="T19" fmla="*/ 0 h 31"/>
              <a:gd name="T20" fmla="*/ 16 w 25"/>
              <a:gd name="T21" fmla="*/ 0 h 31"/>
              <a:gd name="T22" fmla="*/ 14 w 25"/>
              <a:gd name="T23" fmla="*/ 0 h 31"/>
              <a:gd name="T24" fmla="*/ 14 w 25"/>
              <a:gd name="T25" fmla="*/ 0 h 31"/>
              <a:gd name="T26" fmla="*/ 12 w 25"/>
              <a:gd name="T27" fmla="*/ 0 h 31"/>
              <a:gd name="T28" fmla="*/ 10 w 25"/>
              <a:gd name="T29" fmla="*/ 2 h 31"/>
              <a:gd name="T30" fmla="*/ 10 w 25"/>
              <a:gd name="T31" fmla="*/ 2 h 31"/>
              <a:gd name="T32" fmla="*/ 8 w 25"/>
              <a:gd name="T33" fmla="*/ 2 h 31"/>
              <a:gd name="T34" fmla="*/ 6 w 25"/>
              <a:gd name="T35" fmla="*/ 4 h 31"/>
              <a:gd name="T36" fmla="*/ 6 w 25"/>
              <a:gd name="T37" fmla="*/ 4 h 31"/>
              <a:gd name="T38" fmla="*/ 4 w 25"/>
              <a:gd name="T39" fmla="*/ 6 h 31"/>
              <a:gd name="T40" fmla="*/ 4 w 25"/>
              <a:gd name="T41" fmla="*/ 6 h 31"/>
              <a:gd name="T42" fmla="*/ 2 w 25"/>
              <a:gd name="T43" fmla="*/ 8 h 31"/>
              <a:gd name="T44" fmla="*/ 2 w 25"/>
              <a:gd name="T45" fmla="*/ 10 h 31"/>
              <a:gd name="T46" fmla="*/ 0 w 25"/>
              <a:gd name="T47" fmla="*/ 12 h 31"/>
              <a:gd name="T48" fmla="*/ 0 w 25"/>
              <a:gd name="T49" fmla="*/ 14 h 31"/>
              <a:gd name="T50" fmla="*/ 0 w 25"/>
              <a:gd name="T51" fmla="*/ 16 h 31"/>
              <a:gd name="T52" fmla="*/ 0 w 25"/>
              <a:gd name="T53" fmla="*/ 18 h 31"/>
              <a:gd name="T54" fmla="*/ 0 w 25"/>
              <a:gd name="T55" fmla="*/ 20 h 31"/>
              <a:gd name="T56" fmla="*/ 0 w 25"/>
              <a:gd name="T57" fmla="*/ 23 h 31"/>
              <a:gd name="T58" fmla="*/ 0 w 25"/>
              <a:gd name="T59" fmla="*/ 25 h 31"/>
              <a:gd name="T60" fmla="*/ 0 w 25"/>
              <a:gd name="T61" fmla="*/ 27 h 31"/>
              <a:gd name="T62" fmla="*/ 2 w 25"/>
              <a:gd name="T63" fmla="*/ 27 h 31"/>
              <a:gd name="T64" fmla="*/ 2 w 25"/>
              <a:gd name="T65" fmla="*/ 29 h 31"/>
              <a:gd name="T66" fmla="*/ 4 w 25"/>
              <a:gd name="T67" fmla="*/ 29 h 31"/>
              <a:gd name="T68" fmla="*/ 4 w 25"/>
              <a:gd name="T69" fmla="*/ 31 h 31"/>
              <a:gd name="T70" fmla="*/ 6 w 25"/>
              <a:gd name="T71" fmla="*/ 31 h 31"/>
              <a:gd name="T72" fmla="*/ 8 w 25"/>
              <a:gd name="T73" fmla="*/ 31 h 31"/>
              <a:gd name="T74" fmla="*/ 8 w 25"/>
              <a:gd name="T75" fmla="*/ 31 h 31"/>
              <a:gd name="T76" fmla="*/ 10 w 25"/>
              <a:gd name="T77" fmla="*/ 31 h 31"/>
              <a:gd name="T78" fmla="*/ 10 w 25"/>
              <a:gd name="T79" fmla="*/ 31 h 31"/>
              <a:gd name="T80" fmla="*/ 12 w 25"/>
              <a:gd name="T81" fmla="*/ 31 h 31"/>
              <a:gd name="T82" fmla="*/ 14 w 25"/>
              <a:gd name="T83" fmla="*/ 31 h 31"/>
              <a:gd name="T84" fmla="*/ 16 w 25"/>
              <a:gd name="T85" fmla="*/ 29 h 31"/>
              <a:gd name="T86" fmla="*/ 16 w 25"/>
              <a:gd name="T87" fmla="*/ 29 h 31"/>
              <a:gd name="T88" fmla="*/ 18 w 25"/>
              <a:gd name="T89" fmla="*/ 27 h 31"/>
              <a:gd name="T90" fmla="*/ 19 w 25"/>
              <a:gd name="T91" fmla="*/ 27 h 31"/>
              <a:gd name="T92" fmla="*/ 21 w 25"/>
              <a:gd name="T93" fmla="*/ 25 h 31"/>
              <a:gd name="T94" fmla="*/ 23 w 25"/>
              <a:gd name="T95" fmla="*/ 23 h 31"/>
              <a:gd name="T96" fmla="*/ 23 w 25"/>
              <a:gd name="T97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8" y="31"/>
                </a:lnTo>
                <a:lnTo>
                  <a:pt x="10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4" name="Freeform 612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6 w 25"/>
              <a:gd name="T19" fmla="*/ 0 h 31"/>
              <a:gd name="T20" fmla="*/ 14 w 25"/>
              <a:gd name="T21" fmla="*/ 0 h 31"/>
              <a:gd name="T22" fmla="*/ 12 w 25"/>
              <a:gd name="T23" fmla="*/ 0 h 31"/>
              <a:gd name="T24" fmla="*/ 10 w 25"/>
              <a:gd name="T25" fmla="*/ 2 h 31"/>
              <a:gd name="T26" fmla="*/ 8 w 25"/>
              <a:gd name="T27" fmla="*/ 2 h 31"/>
              <a:gd name="T28" fmla="*/ 6 w 25"/>
              <a:gd name="T29" fmla="*/ 4 h 31"/>
              <a:gd name="T30" fmla="*/ 4 w 25"/>
              <a:gd name="T31" fmla="*/ 6 h 31"/>
              <a:gd name="T32" fmla="*/ 2 w 25"/>
              <a:gd name="T33" fmla="*/ 8 h 31"/>
              <a:gd name="T34" fmla="*/ 2 w 25"/>
              <a:gd name="T35" fmla="*/ 10 h 31"/>
              <a:gd name="T36" fmla="*/ 0 w 25"/>
              <a:gd name="T37" fmla="*/ 12 h 31"/>
              <a:gd name="T38" fmla="*/ 0 w 25"/>
              <a:gd name="T39" fmla="*/ 14 h 31"/>
              <a:gd name="T40" fmla="*/ 0 w 25"/>
              <a:gd name="T41" fmla="*/ 16 h 31"/>
              <a:gd name="T42" fmla="*/ 0 w 25"/>
              <a:gd name="T43" fmla="*/ 18 h 31"/>
              <a:gd name="T44" fmla="*/ 0 w 25"/>
              <a:gd name="T45" fmla="*/ 20 h 31"/>
              <a:gd name="T46" fmla="*/ 0 w 25"/>
              <a:gd name="T47" fmla="*/ 23 h 31"/>
              <a:gd name="T48" fmla="*/ 0 w 25"/>
              <a:gd name="T49" fmla="*/ 25 h 31"/>
              <a:gd name="T50" fmla="*/ 0 w 25"/>
              <a:gd name="T51" fmla="*/ 27 h 31"/>
              <a:gd name="T52" fmla="*/ 2 w 25"/>
              <a:gd name="T53" fmla="*/ 27 h 31"/>
              <a:gd name="T54" fmla="*/ 2 w 25"/>
              <a:gd name="T55" fmla="*/ 29 h 31"/>
              <a:gd name="T56" fmla="*/ 4 w 25"/>
              <a:gd name="T57" fmla="*/ 29 h 31"/>
              <a:gd name="T58" fmla="*/ 4 w 25"/>
              <a:gd name="T59" fmla="*/ 31 h 31"/>
              <a:gd name="T60" fmla="*/ 6 w 25"/>
              <a:gd name="T61" fmla="*/ 31 h 31"/>
              <a:gd name="T62" fmla="*/ 8 w 25"/>
              <a:gd name="T63" fmla="*/ 31 h 31"/>
              <a:gd name="T64" fmla="*/ 10 w 25"/>
              <a:gd name="T65" fmla="*/ 31 h 31"/>
              <a:gd name="T66" fmla="*/ 12 w 25"/>
              <a:gd name="T67" fmla="*/ 31 h 31"/>
              <a:gd name="T68" fmla="*/ 14 w 25"/>
              <a:gd name="T69" fmla="*/ 31 h 31"/>
              <a:gd name="T70" fmla="*/ 16 w 25"/>
              <a:gd name="T71" fmla="*/ 29 h 31"/>
              <a:gd name="T72" fmla="*/ 18 w 25"/>
              <a:gd name="T73" fmla="*/ 27 h 31"/>
              <a:gd name="T74" fmla="*/ 19 w 25"/>
              <a:gd name="T75" fmla="*/ 27 h 31"/>
              <a:gd name="T76" fmla="*/ 21 w 25"/>
              <a:gd name="T77" fmla="*/ 25 h 31"/>
              <a:gd name="T78" fmla="*/ 23 w 25"/>
              <a:gd name="T79" fmla="*/ 23 h 31"/>
              <a:gd name="T80" fmla="*/ 23 w 25"/>
              <a:gd name="T81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5" name="Freeform 613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2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6 w 23"/>
              <a:gd name="T27" fmla="*/ 25 h 25"/>
              <a:gd name="T28" fmla="*/ 8 w 23"/>
              <a:gd name="T29" fmla="*/ 25 h 25"/>
              <a:gd name="T30" fmla="*/ 10 w 23"/>
              <a:gd name="T31" fmla="*/ 25 h 25"/>
              <a:gd name="T32" fmla="*/ 12 w 23"/>
              <a:gd name="T33" fmla="*/ 25 h 25"/>
              <a:gd name="T34" fmla="*/ 12 w 23"/>
              <a:gd name="T35" fmla="*/ 25 h 25"/>
              <a:gd name="T36" fmla="*/ 13 w 23"/>
              <a:gd name="T37" fmla="*/ 25 h 25"/>
              <a:gd name="T38" fmla="*/ 13 w 23"/>
              <a:gd name="T39" fmla="*/ 25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3 h 25"/>
              <a:gd name="T46" fmla="*/ 17 w 23"/>
              <a:gd name="T47" fmla="*/ 21 h 25"/>
              <a:gd name="T48" fmla="*/ 19 w 23"/>
              <a:gd name="T49" fmla="*/ 21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7 h 25"/>
              <a:gd name="T56" fmla="*/ 21 w 23"/>
              <a:gd name="T57" fmla="*/ 15 h 25"/>
              <a:gd name="T58" fmla="*/ 23 w 23"/>
              <a:gd name="T59" fmla="*/ 14 h 25"/>
              <a:gd name="T60" fmla="*/ 23 w 23"/>
              <a:gd name="T61" fmla="*/ 12 h 25"/>
              <a:gd name="T62" fmla="*/ 23 w 23"/>
              <a:gd name="T63" fmla="*/ 12 h 25"/>
              <a:gd name="T64" fmla="*/ 23 w 23"/>
              <a:gd name="T65" fmla="*/ 10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6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2 h 25"/>
              <a:gd name="T80" fmla="*/ 15 w 23"/>
              <a:gd name="T81" fmla="*/ 2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2 h 25"/>
              <a:gd name="T90" fmla="*/ 8 w 23"/>
              <a:gd name="T91" fmla="*/ 2 h 25"/>
              <a:gd name="T92" fmla="*/ 8 w 23"/>
              <a:gd name="T93" fmla="*/ 2 h 25"/>
              <a:gd name="T94" fmla="*/ 6 w 23"/>
              <a:gd name="T95" fmla="*/ 4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2" y="25"/>
                </a:lnTo>
                <a:lnTo>
                  <a:pt x="13" y="25"/>
                </a:lnTo>
                <a:lnTo>
                  <a:pt x="13" y="25"/>
                </a:lnTo>
                <a:lnTo>
                  <a:pt x="15" y="23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6" name="Freeform 614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3 h 25"/>
              <a:gd name="T22" fmla="*/ 6 w 23"/>
              <a:gd name="T23" fmla="*/ 23 h 25"/>
              <a:gd name="T24" fmla="*/ 6 w 23"/>
              <a:gd name="T25" fmla="*/ 25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5 h 25"/>
              <a:gd name="T34" fmla="*/ 15 w 23"/>
              <a:gd name="T35" fmla="*/ 23 h 25"/>
              <a:gd name="T36" fmla="*/ 17 w 23"/>
              <a:gd name="T37" fmla="*/ 23 h 25"/>
              <a:gd name="T38" fmla="*/ 17 w 23"/>
              <a:gd name="T39" fmla="*/ 21 h 25"/>
              <a:gd name="T40" fmla="*/ 19 w 23"/>
              <a:gd name="T41" fmla="*/ 21 h 25"/>
              <a:gd name="T42" fmla="*/ 19 w 23"/>
              <a:gd name="T43" fmla="*/ 19 h 25"/>
              <a:gd name="T44" fmla="*/ 21 w 23"/>
              <a:gd name="T45" fmla="*/ 17 h 25"/>
              <a:gd name="T46" fmla="*/ 21 w 23"/>
              <a:gd name="T47" fmla="*/ 15 h 25"/>
              <a:gd name="T48" fmla="*/ 23 w 23"/>
              <a:gd name="T49" fmla="*/ 14 h 25"/>
              <a:gd name="T50" fmla="*/ 23 w 23"/>
              <a:gd name="T51" fmla="*/ 12 h 25"/>
              <a:gd name="T52" fmla="*/ 23 w 23"/>
              <a:gd name="T53" fmla="*/ 10 h 25"/>
              <a:gd name="T54" fmla="*/ 21 w 23"/>
              <a:gd name="T55" fmla="*/ 8 h 25"/>
              <a:gd name="T56" fmla="*/ 21 w 23"/>
              <a:gd name="T57" fmla="*/ 6 h 25"/>
              <a:gd name="T58" fmla="*/ 19 w 23"/>
              <a:gd name="T59" fmla="*/ 4 h 25"/>
              <a:gd name="T60" fmla="*/ 19 w 23"/>
              <a:gd name="T61" fmla="*/ 2 h 25"/>
              <a:gd name="T62" fmla="*/ 17 w 23"/>
              <a:gd name="T63" fmla="*/ 2 h 25"/>
              <a:gd name="T64" fmla="*/ 15 w 23"/>
              <a:gd name="T65" fmla="*/ 2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2 h 25"/>
              <a:gd name="T72" fmla="*/ 8 w 23"/>
              <a:gd name="T73" fmla="*/ 2 h 25"/>
              <a:gd name="T74" fmla="*/ 6 w 23"/>
              <a:gd name="T75" fmla="*/ 4 h 25"/>
              <a:gd name="T76" fmla="*/ 4 w 23"/>
              <a:gd name="T7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5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7" name="Freeform 615"/>
          <p:cNvSpPr>
            <a:spLocks/>
          </p:cNvSpPr>
          <p:nvPr/>
        </p:nvSpPr>
        <p:spPr bwMode="auto">
          <a:xfrm>
            <a:off x="6731000" y="4495800"/>
            <a:ext cx="117475" cy="52388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4 h 14"/>
              <a:gd name="T6" fmla="*/ 25 w 31"/>
              <a:gd name="T7" fmla="*/ 12 h 14"/>
              <a:gd name="T8" fmla="*/ 23 w 31"/>
              <a:gd name="T9" fmla="*/ 12 h 14"/>
              <a:gd name="T10" fmla="*/ 21 w 31"/>
              <a:gd name="T11" fmla="*/ 10 h 14"/>
              <a:gd name="T12" fmla="*/ 19 w 31"/>
              <a:gd name="T13" fmla="*/ 10 h 14"/>
              <a:gd name="T14" fmla="*/ 17 w 31"/>
              <a:gd name="T15" fmla="*/ 8 h 14"/>
              <a:gd name="T16" fmla="*/ 15 w 31"/>
              <a:gd name="T17" fmla="*/ 8 h 14"/>
              <a:gd name="T18" fmla="*/ 13 w 31"/>
              <a:gd name="T19" fmla="*/ 8 h 14"/>
              <a:gd name="T20" fmla="*/ 11 w 31"/>
              <a:gd name="T21" fmla="*/ 6 h 14"/>
              <a:gd name="T22" fmla="*/ 9 w 31"/>
              <a:gd name="T23" fmla="*/ 6 h 14"/>
              <a:gd name="T24" fmla="*/ 7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4"/>
                </a:lnTo>
                <a:lnTo>
                  <a:pt x="25" y="12"/>
                </a:lnTo>
                <a:lnTo>
                  <a:pt x="23" y="12"/>
                </a:lnTo>
                <a:lnTo>
                  <a:pt x="21" y="10"/>
                </a:lnTo>
                <a:lnTo>
                  <a:pt x="19" y="10"/>
                </a:lnTo>
                <a:lnTo>
                  <a:pt x="17" y="8"/>
                </a:lnTo>
                <a:lnTo>
                  <a:pt x="15" y="8"/>
                </a:lnTo>
                <a:lnTo>
                  <a:pt x="13" y="8"/>
                </a:lnTo>
                <a:lnTo>
                  <a:pt x="11" y="6"/>
                </a:lnTo>
                <a:lnTo>
                  <a:pt x="9" y="6"/>
                </a:lnTo>
                <a:lnTo>
                  <a:pt x="7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8" name="Freeform 616"/>
          <p:cNvSpPr>
            <a:spLocks/>
          </p:cNvSpPr>
          <p:nvPr/>
        </p:nvSpPr>
        <p:spPr bwMode="auto">
          <a:xfrm>
            <a:off x="6746875" y="4533900"/>
            <a:ext cx="79375" cy="30163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5 w 21"/>
              <a:gd name="T5" fmla="*/ 6 h 8"/>
              <a:gd name="T6" fmla="*/ 13 w 21"/>
              <a:gd name="T7" fmla="*/ 4 h 8"/>
              <a:gd name="T8" fmla="*/ 11 w 21"/>
              <a:gd name="T9" fmla="*/ 4 h 8"/>
              <a:gd name="T10" fmla="*/ 7 w 21"/>
              <a:gd name="T11" fmla="*/ 4 h 8"/>
              <a:gd name="T12" fmla="*/ 5 w 21"/>
              <a:gd name="T13" fmla="*/ 2 h 8"/>
              <a:gd name="T14" fmla="*/ 3 w 21"/>
              <a:gd name="T15" fmla="*/ 2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5" y="6"/>
                </a:lnTo>
                <a:lnTo>
                  <a:pt x="13" y="4"/>
                </a:lnTo>
                <a:lnTo>
                  <a:pt x="11" y="4"/>
                </a:lnTo>
                <a:lnTo>
                  <a:pt x="7" y="4"/>
                </a:lnTo>
                <a:lnTo>
                  <a:pt x="5" y="2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9" name="Freeform 617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7 w 25"/>
              <a:gd name="T19" fmla="*/ 2 h 33"/>
              <a:gd name="T20" fmla="*/ 15 w 25"/>
              <a:gd name="T21" fmla="*/ 0 h 33"/>
              <a:gd name="T22" fmla="*/ 13 w 25"/>
              <a:gd name="T23" fmla="*/ 0 h 33"/>
              <a:gd name="T24" fmla="*/ 13 w 25"/>
              <a:gd name="T25" fmla="*/ 2 h 33"/>
              <a:gd name="T26" fmla="*/ 11 w 25"/>
              <a:gd name="T27" fmla="*/ 2 h 33"/>
              <a:gd name="T28" fmla="*/ 9 w 25"/>
              <a:gd name="T29" fmla="*/ 2 h 33"/>
              <a:gd name="T30" fmla="*/ 9 w 25"/>
              <a:gd name="T31" fmla="*/ 2 h 33"/>
              <a:gd name="T32" fmla="*/ 7 w 25"/>
              <a:gd name="T33" fmla="*/ 4 h 33"/>
              <a:gd name="T34" fmla="*/ 6 w 25"/>
              <a:gd name="T35" fmla="*/ 4 h 33"/>
              <a:gd name="T36" fmla="*/ 6 w 25"/>
              <a:gd name="T37" fmla="*/ 6 h 33"/>
              <a:gd name="T38" fmla="*/ 4 w 25"/>
              <a:gd name="T39" fmla="*/ 6 h 33"/>
              <a:gd name="T40" fmla="*/ 4 w 25"/>
              <a:gd name="T41" fmla="*/ 8 h 33"/>
              <a:gd name="T42" fmla="*/ 2 w 25"/>
              <a:gd name="T43" fmla="*/ 10 h 33"/>
              <a:gd name="T44" fmla="*/ 2 w 25"/>
              <a:gd name="T45" fmla="*/ 10 h 33"/>
              <a:gd name="T46" fmla="*/ 0 w 25"/>
              <a:gd name="T47" fmla="*/ 12 h 33"/>
              <a:gd name="T48" fmla="*/ 0 w 25"/>
              <a:gd name="T49" fmla="*/ 14 h 33"/>
              <a:gd name="T50" fmla="*/ 0 w 25"/>
              <a:gd name="T51" fmla="*/ 16 h 33"/>
              <a:gd name="T52" fmla="*/ 0 w 25"/>
              <a:gd name="T53" fmla="*/ 19 h 33"/>
              <a:gd name="T54" fmla="*/ 0 w 25"/>
              <a:gd name="T55" fmla="*/ 21 h 33"/>
              <a:gd name="T56" fmla="*/ 0 w 25"/>
              <a:gd name="T57" fmla="*/ 23 h 33"/>
              <a:gd name="T58" fmla="*/ 0 w 25"/>
              <a:gd name="T59" fmla="*/ 25 h 33"/>
              <a:gd name="T60" fmla="*/ 0 w 25"/>
              <a:gd name="T61" fmla="*/ 27 h 33"/>
              <a:gd name="T62" fmla="*/ 2 w 25"/>
              <a:gd name="T63" fmla="*/ 29 h 33"/>
              <a:gd name="T64" fmla="*/ 2 w 25"/>
              <a:gd name="T65" fmla="*/ 29 h 33"/>
              <a:gd name="T66" fmla="*/ 4 w 25"/>
              <a:gd name="T67" fmla="*/ 31 h 33"/>
              <a:gd name="T68" fmla="*/ 4 w 25"/>
              <a:gd name="T69" fmla="*/ 31 h 33"/>
              <a:gd name="T70" fmla="*/ 6 w 25"/>
              <a:gd name="T71" fmla="*/ 31 h 33"/>
              <a:gd name="T72" fmla="*/ 7 w 25"/>
              <a:gd name="T73" fmla="*/ 31 h 33"/>
              <a:gd name="T74" fmla="*/ 7 w 25"/>
              <a:gd name="T75" fmla="*/ 33 h 33"/>
              <a:gd name="T76" fmla="*/ 9 w 25"/>
              <a:gd name="T77" fmla="*/ 33 h 33"/>
              <a:gd name="T78" fmla="*/ 9 w 25"/>
              <a:gd name="T79" fmla="*/ 31 h 33"/>
              <a:gd name="T80" fmla="*/ 11 w 25"/>
              <a:gd name="T81" fmla="*/ 31 h 33"/>
              <a:gd name="T82" fmla="*/ 13 w 25"/>
              <a:gd name="T83" fmla="*/ 31 h 33"/>
              <a:gd name="T84" fmla="*/ 15 w 25"/>
              <a:gd name="T85" fmla="*/ 31 h 33"/>
              <a:gd name="T86" fmla="*/ 15 w 25"/>
              <a:gd name="T87" fmla="*/ 29 h 33"/>
              <a:gd name="T88" fmla="*/ 17 w 25"/>
              <a:gd name="T89" fmla="*/ 29 h 33"/>
              <a:gd name="T90" fmla="*/ 19 w 25"/>
              <a:gd name="T91" fmla="*/ 27 h 33"/>
              <a:gd name="T92" fmla="*/ 21 w 25"/>
              <a:gd name="T93" fmla="*/ 25 h 33"/>
              <a:gd name="T94" fmla="*/ 23 w 25"/>
              <a:gd name="T95" fmla="*/ 23 h 33"/>
              <a:gd name="T96" fmla="*/ 23 w 25"/>
              <a:gd name="T9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2" y="29"/>
                </a:lnTo>
                <a:lnTo>
                  <a:pt x="4" y="31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0" name="Freeform 618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5 w 25"/>
              <a:gd name="T19" fmla="*/ 0 h 33"/>
              <a:gd name="T20" fmla="*/ 13 w 25"/>
              <a:gd name="T21" fmla="*/ 0 h 33"/>
              <a:gd name="T22" fmla="*/ 13 w 25"/>
              <a:gd name="T23" fmla="*/ 2 h 33"/>
              <a:gd name="T24" fmla="*/ 11 w 25"/>
              <a:gd name="T25" fmla="*/ 2 h 33"/>
              <a:gd name="T26" fmla="*/ 9 w 25"/>
              <a:gd name="T27" fmla="*/ 2 h 33"/>
              <a:gd name="T28" fmla="*/ 7 w 25"/>
              <a:gd name="T29" fmla="*/ 4 h 33"/>
              <a:gd name="T30" fmla="*/ 6 w 25"/>
              <a:gd name="T31" fmla="*/ 4 h 33"/>
              <a:gd name="T32" fmla="*/ 6 w 25"/>
              <a:gd name="T33" fmla="*/ 6 h 33"/>
              <a:gd name="T34" fmla="*/ 4 w 25"/>
              <a:gd name="T35" fmla="*/ 6 h 33"/>
              <a:gd name="T36" fmla="*/ 4 w 25"/>
              <a:gd name="T37" fmla="*/ 8 h 33"/>
              <a:gd name="T38" fmla="*/ 2 w 25"/>
              <a:gd name="T39" fmla="*/ 10 h 33"/>
              <a:gd name="T40" fmla="*/ 0 w 25"/>
              <a:gd name="T41" fmla="*/ 12 h 33"/>
              <a:gd name="T42" fmla="*/ 0 w 25"/>
              <a:gd name="T43" fmla="*/ 14 h 33"/>
              <a:gd name="T44" fmla="*/ 0 w 25"/>
              <a:gd name="T45" fmla="*/ 16 h 33"/>
              <a:gd name="T46" fmla="*/ 0 w 25"/>
              <a:gd name="T47" fmla="*/ 19 h 33"/>
              <a:gd name="T48" fmla="*/ 0 w 25"/>
              <a:gd name="T49" fmla="*/ 21 h 33"/>
              <a:gd name="T50" fmla="*/ 0 w 25"/>
              <a:gd name="T51" fmla="*/ 23 h 33"/>
              <a:gd name="T52" fmla="*/ 0 w 25"/>
              <a:gd name="T53" fmla="*/ 25 h 33"/>
              <a:gd name="T54" fmla="*/ 0 w 25"/>
              <a:gd name="T55" fmla="*/ 27 h 33"/>
              <a:gd name="T56" fmla="*/ 2 w 25"/>
              <a:gd name="T57" fmla="*/ 29 h 33"/>
              <a:gd name="T58" fmla="*/ 4 w 25"/>
              <a:gd name="T59" fmla="*/ 31 h 33"/>
              <a:gd name="T60" fmla="*/ 6 w 25"/>
              <a:gd name="T61" fmla="*/ 31 h 33"/>
              <a:gd name="T62" fmla="*/ 7 w 25"/>
              <a:gd name="T63" fmla="*/ 31 h 33"/>
              <a:gd name="T64" fmla="*/ 7 w 25"/>
              <a:gd name="T65" fmla="*/ 33 h 33"/>
              <a:gd name="T66" fmla="*/ 9 w 25"/>
              <a:gd name="T67" fmla="*/ 33 h 33"/>
              <a:gd name="T68" fmla="*/ 9 w 25"/>
              <a:gd name="T69" fmla="*/ 31 h 33"/>
              <a:gd name="T70" fmla="*/ 11 w 25"/>
              <a:gd name="T71" fmla="*/ 31 h 33"/>
              <a:gd name="T72" fmla="*/ 13 w 25"/>
              <a:gd name="T73" fmla="*/ 31 h 33"/>
              <a:gd name="T74" fmla="*/ 15 w 25"/>
              <a:gd name="T75" fmla="*/ 31 h 33"/>
              <a:gd name="T76" fmla="*/ 15 w 25"/>
              <a:gd name="T77" fmla="*/ 29 h 33"/>
              <a:gd name="T78" fmla="*/ 17 w 25"/>
              <a:gd name="T79" fmla="*/ 29 h 33"/>
              <a:gd name="T80" fmla="*/ 19 w 25"/>
              <a:gd name="T81" fmla="*/ 27 h 33"/>
              <a:gd name="T82" fmla="*/ 21 w 25"/>
              <a:gd name="T83" fmla="*/ 25 h 33"/>
              <a:gd name="T84" fmla="*/ 23 w 25"/>
              <a:gd name="T85" fmla="*/ 23 h 33"/>
              <a:gd name="T86" fmla="*/ 23 w 25"/>
              <a:gd name="T8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1" name="Freeform 619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3 h 25"/>
              <a:gd name="T14" fmla="*/ 0 w 23"/>
              <a:gd name="T15" fmla="*/ 15 h 25"/>
              <a:gd name="T16" fmla="*/ 1 w 23"/>
              <a:gd name="T17" fmla="*/ 17 h 25"/>
              <a:gd name="T18" fmla="*/ 1 w 23"/>
              <a:gd name="T19" fmla="*/ 19 h 25"/>
              <a:gd name="T20" fmla="*/ 1 w 23"/>
              <a:gd name="T21" fmla="*/ 21 h 25"/>
              <a:gd name="T22" fmla="*/ 3 w 23"/>
              <a:gd name="T23" fmla="*/ 21 h 25"/>
              <a:gd name="T24" fmla="*/ 5 w 23"/>
              <a:gd name="T25" fmla="*/ 23 h 25"/>
              <a:gd name="T26" fmla="*/ 5 w 23"/>
              <a:gd name="T27" fmla="*/ 23 h 25"/>
              <a:gd name="T28" fmla="*/ 7 w 23"/>
              <a:gd name="T29" fmla="*/ 23 h 25"/>
              <a:gd name="T30" fmla="*/ 9 w 23"/>
              <a:gd name="T31" fmla="*/ 25 h 25"/>
              <a:gd name="T32" fmla="*/ 11 w 23"/>
              <a:gd name="T33" fmla="*/ 25 h 25"/>
              <a:gd name="T34" fmla="*/ 11 w 23"/>
              <a:gd name="T35" fmla="*/ 23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1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7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3 w 23"/>
              <a:gd name="T59" fmla="*/ 13 h 25"/>
              <a:gd name="T60" fmla="*/ 23 w 23"/>
              <a:gd name="T61" fmla="*/ 11 h 25"/>
              <a:gd name="T62" fmla="*/ 23 w 23"/>
              <a:gd name="T63" fmla="*/ 10 h 25"/>
              <a:gd name="T64" fmla="*/ 23 w 23"/>
              <a:gd name="T65" fmla="*/ 8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2 h 25"/>
              <a:gd name="T74" fmla="*/ 19 w 23"/>
              <a:gd name="T75" fmla="*/ 2 h 25"/>
              <a:gd name="T76" fmla="*/ 17 w 23"/>
              <a:gd name="T77" fmla="*/ 0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1 w 23"/>
              <a:gd name="T87" fmla="*/ 0 h 25"/>
              <a:gd name="T88" fmla="*/ 9 w 23"/>
              <a:gd name="T89" fmla="*/ 0 h 25"/>
              <a:gd name="T90" fmla="*/ 7 w 23"/>
              <a:gd name="T91" fmla="*/ 0 h 25"/>
              <a:gd name="T92" fmla="*/ 7 w 23"/>
              <a:gd name="T93" fmla="*/ 2 h 25"/>
              <a:gd name="T94" fmla="*/ 5 w 23"/>
              <a:gd name="T95" fmla="*/ 2 h 25"/>
              <a:gd name="T96" fmla="*/ 3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9" y="2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2" name="Freeform 620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1 w 23"/>
              <a:gd name="T15" fmla="*/ 17 h 25"/>
              <a:gd name="T16" fmla="*/ 1 w 23"/>
              <a:gd name="T17" fmla="*/ 19 h 25"/>
              <a:gd name="T18" fmla="*/ 1 w 23"/>
              <a:gd name="T19" fmla="*/ 21 h 25"/>
              <a:gd name="T20" fmla="*/ 3 w 23"/>
              <a:gd name="T21" fmla="*/ 21 h 25"/>
              <a:gd name="T22" fmla="*/ 5 w 23"/>
              <a:gd name="T23" fmla="*/ 23 h 25"/>
              <a:gd name="T24" fmla="*/ 7 w 23"/>
              <a:gd name="T25" fmla="*/ 23 h 25"/>
              <a:gd name="T26" fmla="*/ 9 w 23"/>
              <a:gd name="T27" fmla="*/ 25 h 25"/>
              <a:gd name="T28" fmla="*/ 11 w 23"/>
              <a:gd name="T29" fmla="*/ 25 h 25"/>
              <a:gd name="T30" fmla="*/ 11 w 23"/>
              <a:gd name="T31" fmla="*/ 23 h 25"/>
              <a:gd name="T32" fmla="*/ 13 w 23"/>
              <a:gd name="T33" fmla="*/ 23 h 25"/>
              <a:gd name="T34" fmla="*/ 15 w 23"/>
              <a:gd name="T35" fmla="*/ 23 h 25"/>
              <a:gd name="T36" fmla="*/ 15 w 23"/>
              <a:gd name="T37" fmla="*/ 21 h 25"/>
              <a:gd name="T38" fmla="*/ 17 w 23"/>
              <a:gd name="T39" fmla="*/ 21 h 25"/>
              <a:gd name="T40" fmla="*/ 19 w 23"/>
              <a:gd name="T41" fmla="*/ 19 h 25"/>
              <a:gd name="T42" fmla="*/ 19 w 23"/>
              <a:gd name="T43" fmla="*/ 17 h 25"/>
              <a:gd name="T44" fmla="*/ 21 w 23"/>
              <a:gd name="T45" fmla="*/ 17 h 25"/>
              <a:gd name="T46" fmla="*/ 21 w 23"/>
              <a:gd name="T47" fmla="*/ 15 h 25"/>
              <a:gd name="T48" fmla="*/ 21 w 23"/>
              <a:gd name="T49" fmla="*/ 13 h 25"/>
              <a:gd name="T50" fmla="*/ 23 w 23"/>
              <a:gd name="T51" fmla="*/ 13 h 25"/>
              <a:gd name="T52" fmla="*/ 23 w 23"/>
              <a:gd name="T53" fmla="*/ 11 h 25"/>
              <a:gd name="T54" fmla="*/ 23 w 23"/>
              <a:gd name="T55" fmla="*/ 10 h 25"/>
              <a:gd name="T56" fmla="*/ 23 w 23"/>
              <a:gd name="T57" fmla="*/ 8 h 25"/>
              <a:gd name="T58" fmla="*/ 21 w 23"/>
              <a:gd name="T59" fmla="*/ 8 h 25"/>
              <a:gd name="T60" fmla="*/ 21 w 23"/>
              <a:gd name="T61" fmla="*/ 6 h 25"/>
              <a:gd name="T62" fmla="*/ 21 w 23"/>
              <a:gd name="T63" fmla="*/ 4 h 25"/>
              <a:gd name="T64" fmla="*/ 19 w 23"/>
              <a:gd name="T65" fmla="*/ 2 h 25"/>
              <a:gd name="T66" fmla="*/ 17 w 23"/>
              <a:gd name="T67" fmla="*/ 0 h 25"/>
              <a:gd name="T68" fmla="*/ 15 w 23"/>
              <a:gd name="T69" fmla="*/ 0 h 25"/>
              <a:gd name="T70" fmla="*/ 13 w 23"/>
              <a:gd name="T71" fmla="*/ 0 h 25"/>
              <a:gd name="T72" fmla="*/ 11 w 23"/>
              <a:gd name="T73" fmla="*/ 0 h 25"/>
              <a:gd name="T74" fmla="*/ 9 w 23"/>
              <a:gd name="T75" fmla="*/ 0 h 25"/>
              <a:gd name="T76" fmla="*/ 7 w 23"/>
              <a:gd name="T77" fmla="*/ 0 h 25"/>
              <a:gd name="T78" fmla="*/ 7 w 23"/>
              <a:gd name="T79" fmla="*/ 2 h 25"/>
              <a:gd name="T80" fmla="*/ 5 w 23"/>
              <a:gd name="T81" fmla="*/ 2 h 25"/>
              <a:gd name="T82" fmla="*/ 3 w 23"/>
              <a:gd name="T83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3" name="Freeform 621"/>
          <p:cNvSpPr>
            <a:spLocks/>
          </p:cNvSpPr>
          <p:nvPr/>
        </p:nvSpPr>
        <p:spPr bwMode="auto">
          <a:xfrm>
            <a:off x="6677025" y="4605338"/>
            <a:ext cx="127000" cy="46037"/>
          </a:xfrm>
          <a:custGeom>
            <a:avLst/>
            <a:gdLst>
              <a:gd name="T0" fmla="*/ 33 w 33"/>
              <a:gd name="T1" fmla="*/ 12 h 12"/>
              <a:gd name="T2" fmla="*/ 31 w 33"/>
              <a:gd name="T3" fmla="*/ 12 h 12"/>
              <a:gd name="T4" fmla="*/ 29 w 33"/>
              <a:gd name="T5" fmla="*/ 12 h 12"/>
              <a:gd name="T6" fmla="*/ 27 w 33"/>
              <a:gd name="T7" fmla="*/ 10 h 12"/>
              <a:gd name="T8" fmla="*/ 25 w 33"/>
              <a:gd name="T9" fmla="*/ 10 h 12"/>
              <a:gd name="T10" fmla="*/ 23 w 33"/>
              <a:gd name="T11" fmla="*/ 8 h 12"/>
              <a:gd name="T12" fmla="*/ 21 w 33"/>
              <a:gd name="T13" fmla="*/ 8 h 12"/>
              <a:gd name="T14" fmla="*/ 20 w 33"/>
              <a:gd name="T15" fmla="*/ 8 h 12"/>
              <a:gd name="T16" fmla="*/ 18 w 33"/>
              <a:gd name="T17" fmla="*/ 6 h 12"/>
              <a:gd name="T18" fmla="*/ 16 w 33"/>
              <a:gd name="T19" fmla="*/ 6 h 12"/>
              <a:gd name="T20" fmla="*/ 14 w 33"/>
              <a:gd name="T21" fmla="*/ 4 h 12"/>
              <a:gd name="T22" fmla="*/ 12 w 33"/>
              <a:gd name="T23" fmla="*/ 4 h 12"/>
              <a:gd name="T24" fmla="*/ 8 w 33"/>
              <a:gd name="T25" fmla="*/ 2 h 12"/>
              <a:gd name="T26" fmla="*/ 6 w 33"/>
              <a:gd name="T27" fmla="*/ 2 h 12"/>
              <a:gd name="T28" fmla="*/ 4 w 33"/>
              <a:gd name="T29" fmla="*/ 2 h 12"/>
              <a:gd name="T30" fmla="*/ 2 w 33"/>
              <a:gd name="T31" fmla="*/ 0 h 12"/>
              <a:gd name="T32" fmla="*/ 0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33" y="12"/>
                </a:moveTo>
                <a:lnTo>
                  <a:pt x="31" y="12"/>
                </a:lnTo>
                <a:lnTo>
                  <a:pt x="29" y="12"/>
                </a:lnTo>
                <a:lnTo>
                  <a:pt x="27" y="10"/>
                </a:lnTo>
                <a:lnTo>
                  <a:pt x="25" y="10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8" y="6"/>
                </a:lnTo>
                <a:lnTo>
                  <a:pt x="16" y="6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4" name="Freeform 622"/>
          <p:cNvSpPr>
            <a:spLocks/>
          </p:cNvSpPr>
          <p:nvPr/>
        </p:nvSpPr>
        <p:spPr bwMode="auto">
          <a:xfrm>
            <a:off x="6700838" y="4637088"/>
            <a:ext cx="79375" cy="33337"/>
          </a:xfrm>
          <a:custGeom>
            <a:avLst/>
            <a:gdLst>
              <a:gd name="T0" fmla="*/ 21 w 21"/>
              <a:gd name="T1" fmla="*/ 9 h 9"/>
              <a:gd name="T2" fmla="*/ 17 w 21"/>
              <a:gd name="T3" fmla="*/ 7 h 9"/>
              <a:gd name="T4" fmla="*/ 15 w 21"/>
              <a:gd name="T5" fmla="*/ 5 h 9"/>
              <a:gd name="T6" fmla="*/ 14 w 21"/>
              <a:gd name="T7" fmla="*/ 5 h 9"/>
              <a:gd name="T8" fmla="*/ 10 w 21"/>
              <a:gd name="T9" fmla="*/ 5 h 9"/>
              <a:gd name="T10" fmla="*/ 8 w 21"/>
              <a:gd name="T11" fmla="*/ 4 h 9"/>
              <a:gd name="T12" fmla="*/ 6 w 21"/>
              <a:gd name="T13" fmla="*/ 4 h 9"/>
              <a:gd name="T14" fmla="*/ 2 w 21"/>
              <a:gd name="T15" fmla="*/ 2 h 9"/>
              <a:gd name="T16" fmla="*/ 0 w 21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9">
                <a:moveTo>
                  <a:pt x="21" y="9"/>
                </a:moveTo>
                <a:lnTo>
                  <a:pt x="17" y="7"/>
                </a:lnTo>
                <a:lnTo>
                  <a:pt x="15" y="5"/>
                </a:lnTo>
                <a:lnTo>
                  <a:pt x="14" y="5"/>
                </a:lnTo>
                <a:lnTo>
                  <a:pt x="10" y="5"/>
                </a:lnTo>
                <a:lnTo>
                  <a:pt x="8" y="4"/>
                </a:lnTo>
                <a:lnTo>
                  <a:pt x="6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5" name="Freeform 623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8 w 27"/>
              <a:gd name="T21" fmla="*/ 0 h 31"/>
              <a:gd name="T22" fmla="*/ 16 w 27"/>
              <a:gd name="T23" fmla="*/ 0 h 31"/>
              <a:gd name="T24" fmla="*/ 14 w 27"/>
              <a:gd name="T25" fmla="*/ 0 h 31"/>
              <a:gd name="T26" fmla="*/ 14 w 27"/>
              <a:gd name="T27" fmla="*/ 0 h 31"/>
              <a:gd name="T28" fmla="*/ 12 w 27"/>
              <a:gd name="T29" fmla="*/ 0 h 31"/>
              <a:gd name="T30" fmla="*/ 12 w 27"/>
              <a:gd name="T31" fmla="*/ 2 h 31"/>
              <a:gd name="T32" fmla="*/ 10 w 27"/>
              <a:gd name="T33" fmla="*/ 2 h 31"/>
              <a:gd name="T34" fmla="*/ 8 w 27"/>
              <a:gd name="T35" fmla="*/ 2 h 31"/>
              <a:gd name="T36" fmla="*/ 8 w 27"/>
              <a:gd name="T37" fmla="*/ 4 h 31"/>
              <a:gd name="T38" fmla="*/ 6 w 27"/>
              <a:gd name="T39" fmla="*/ 4 h 31"/>
              <a:gd name="T40" fmla="*/ 6 w 27"/>
              <a:gd name="T41" fmla="*/ 6 h 31"/>
              <a:gd name="T42" fmla="*/ 4 w 27"/>
              <a:gd name="T43" fmla="*/ 8 h 31"/>
              <a:gd name="T44" fmla="*/ 4 w 27"/>
              <a:gd name="T45" fmla="*/ 10 h 31"/>
              <a:gd name="T46" fmla="*/ 2 w 27"/>
              <a:gd name="T47" fmla="*/ 10 h 31"/>
              <a:gd name="T48" fmla="*/ 2 w 27"/>
              <a:gd name="T49" fmla="*/ 12 h 31"/>
              <a:gd name="T50" fmla="*/ 2 w 27"/>
              <a:gd name="T51" fmla="*/ 15 h 31"/>
              <a:gd name="T52" fmla="*/ 0 w 27"/>
              <a:gd name="T53" fmla="*/ 17 h 31"/>
              <a:gd name="T54" fmla="*/ 0 w 27"/>
              <a:gd name="T55" fmla="*/ 19 h 31"/>
              <a:gd name="T56" fmla="*/ 2 w 27"/>
              <a:gd name="T57" fmla="*/ 21 h 31"/>
              <a:gd name="T58" fmla="*/ 2 w 27"/>
              <a:gd name="T59" fmla="*/ 23 h 31"/>
              <a:gd name="T60" fmla="*/ 2 w 27"/>
              <a:gd name="T61" fmla="*/ 25 h 31"/>
              <a:gd name="T62" fmla="*/ 4 w 27"/>
              <a:gd name="T63" fmla="*/ 27 h 31"/>
              <a:gd name="T64" fmla="*/ 4 w 27"/>
              <a:gd name="T65" fmla="*/ 29 h 31"/>
              <a:gd name="T66" fmla="*/ 6 w 27"/>
              <a:gd name="T67" fmla="*/ 29 h 31"/>
              <a:gd name="T68" fmla="*/ 6 w 27"/>
              <a:gd name="T69" fmla="*/ 29 h 31"/>
              <a:gd name="T70" fmla="*/ 8 w 27"/>
              <a:gd name="T71" fmla="*/ 29 h 31"/>
              <a:gd name="T72" fmla="*/ 8 w 27"/>
              <a:gd name="T73" fmla="*/ 31 h 31"/>
              <a:gd name="T74" fmla="*/ 10 w 27"/>
              <a:gd name="T75" fmla="*/ 31 h 31"/>
              <a:gd name="T76" fmla="*/ 12 w 27"/>
              <a:gd name="T77" fmla="*/ 31 h 31"/>
              <a:gd name="T78" fmla="*/ 12 w 27"/>
              <a:gd name="T79" fmla="*/ 31 h 31"/>
              <a:gd name="T80" fmla="*/ 14 w 27"/>
              <a:gd name="T81" fmla="*/ 29 h 31"/>
              <a:gd name="T82" fmla="*/ 16 w 27"/>
              <a:gd name="T83" fmla="*/ 29 h 31"/>
              <a:gd name="T84" fmla="*/ 16 w 27"/>
              <a:gd name="T85" fmla="*/ 29 h 31"/>
              <a:gd name="T86" fmla="*/ 18 w 27"/>
              <a:gd name="T87" fmla="*/ 29 h 31"/>
              <a:gd name="T88" fmla="*/ 20 w 27"/>
              <a:gd name="T89" fmla="*/ 27 h 31"/>
              <a:gd name="T90" fmla="*/ 21 w 27"/>
              <a:gd name="T91" fmla="*/ 25 h 31"/>
              <a:gd name="T92" fmla="*/ 23 w 27"/>
              <a:gd name="T93" fmla="*/ 23 h 31"/>
              <a:gd name="T94" fmla="*/ 23 w 27"/>
              <a:gd name="T95" fmla="*/ 21 h 31"/>
              <a:gd name="T96" fmla="*/ 25 w 27"/>
              <a:gd name="T9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6" name="Freeform 624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6 w 27"/>
              <a:gd name="T21" fmla="*/ 0 h 31"/>
              <a:gd name="T22" fmla="*/ 14 w 27"/>
              <a:gd name="T23" fmla="*/ 0 h 31"/>
              <a:gd name="T24" fmla="*/ 12 w 27"/>
              <a:gd name="T25" fmla="*/ 0 h 31"/>
              <a:gd name="T26" fmla="*/ 12 w 27"/>
              <a:gd name="T27" fmla="*/ 2 h 31"/>
              <a:gd name="T28" fmla="*/ 10 w 27"/>
              <a:gd name="T29" fmla="*/ 2 h 31"/>
              <a:gd name="T30" fmla="*/ 8 w 27"/>
              <a:gd name="T31" fmla="*/ 2 h 31"/>
              <a:gd name="T32" fmla="*/ 8 w 27"/>
              <a:gd name="T33" fmla="*/ 4 h 31"/>
              <a:gd name="T34" fmla="*/ 6 w 27"/>
              <a:gd name="T35" fmla="*/ 4 h 31"/>
              <a:gd name="T36" fmla="*/ 6 w 27"/>
              <a:gd name="T37" fmla="*/ 6 h 31"/>
              <a:gd name="T38" fmla="*/ 4 w 27"/>
              <a:gd name="T39" fmla="*/ 8 h 31"/>
              <a:gd name="T40" fmla="*/ 4 w 27"/>
              <a:gd name="T41" fmla="*/ 10 h 31"/>
              <a:gd name="T42" fmla="*/ 2 w 27"/>
              <a:gd name="T43" fmla="*/ 10 h 31"/>
              <a:gd name="T44" fmla="*/ 2 w 27"/>
              <a:gd name="T45" fmla="*/ 12 h 31"/>
              <a:gd name="T46" fmla="*/ 2 w 27"/>
              <a:gd name="T47" fmla="*/ 15 h 31"/>
              <a:gd name="T48" fmla="*/ 0 w 27"/>
              <a:gd name="T49" fmla="*/ 17 h 31"/>
              <a:gd name="T50" fmla="*/ 0 w 27"/>
              <a:gd name="T51" fmla="*/ 19 h 31"/>
              <a:gd name="T52" fmla="*/ 2 w 27"/>
              <a:gd name="T53" fmla="*/ 21 h 31"/>
              <a:gd name="T54" fmla="*/ 2 w 27"/>
              <a:gd name="T55" fmla="*/ 23 h 31"/>
              <a:gd name="T56" fmla="*/ 2 w 27"/>
              <a:gd name="T57" fmla="*/ 25 h 31"/>
              <a:gd name="T58" fmla="*/ 4 w 27"/>
              <a:gd name="T59" fmla="*/ 27 h 31"/>
              <a:gd name="T60" fmla="*/ 4 w 27"/>
              <a:gd name="T61" fmla="*/ 29 h 31"/>
              <a:gd name="T62" fmla="*/ 6 w 27"/>
              <a:gd name="T63" fmla="*/ 29 h 31"/>
              <a:gd name="T64" fmla="*/ 8 w 27"/>
              <a:gd name="T65" fmla="*/ 29 h 31"/>
              <a:gd name="T66" fmla="*/ 8 w 27"/>
              <a:gd name="T67" fmla="*/ 31 h 31"/>
              <a:gd name="T68" fmla="*/ 10 w 27"/>
              <a:gd name="T69" fmla="*/ 31 h 31"/>
              <a:gd name="T70" fmla="*/ 12 w 27"/>
              <a:gd name="T71" fmla="*/ 31 h 31"/>
              <a:gd name="T72" fmla="*/ 14 w 27"/>
              <a:gd name="T73" fmla="*/ 29 h 31"/>
              <a:gd name="T74" fmla="*/ 16 w 27"/>
              <a:gd name="T75" fmla="*/ 29 h 31"/>
              <a:gd name="T76" fmla="*/ 18 w 27"/>
              <a:gd name="T77" fmla="*/ 29 h 31"/>
              <a:gd name="T78" fmla="*/ 20 w 27"/>
              <a:gd name="T79" fmla="*/ 27 h 31"/>
              <a:gd name="T80" fmla="*/ 21 w 27"/>
              <a:gd name="T81" fmla="*/ 25 h 31"/>
              <a:gd name="T82" fmla="*/ 23 w 27"/>
              <a:gd name="T83" fmla="*/ 23 h 31"/>
              <a:gd name="T84" fmla="*/ 23 w 27"/>
              <a:gd name="T85" fmla="*/ 21 h 31"/>
              <a:gd name="T86" fmla="*/ 25 w 27"/>
              <a:gd name="T8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7" name="Freeform 625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0 w 23"/>
              <a:gd name="T15" fmla="*/ 15 h 25"/>
              <a:gd name="T16" fmla="*/ 2 w 23"/>
              <a:gd name="T17" fmla="*/ 17 h 25"/>
              <a:gd name="T18" fmla="*/ 2 w 23"/>
              <a:gd name="T19" fmla="*/ 19 h 25"/>
              <a:gd name="T20" fmla="*/ 2 w 23"/>
              <a:gd name="T21" fmla="*/ 21 h 25"/>
              <a:gd name="T22" fmla="*/ 4 w 23"/>
              <a:gd name="T23" fmla="*/ 21 h 25"/>
              <a:gd name="T24" fmla="*/ 4 w 23"/>
              <a:gd name="T25" fmla="*/ 23 h 25"/>
              <a:gd name="T26" fmla="*/ 6 w 23"/>
              <a:gd name="T27" fmla="*/ 23 h 25"/>
              <a:gd name="T28" fmla="*/ 8 w 23"/>
              <a:gd name="T29" fmla="*/ 25 h 25"/>
              <a:gd name="T30" fmla="*/ 10 w 23"/>
              <a:gd name="T31" fmla="*/ 25 h 25"/>
              <a:gd name="T32" fmla="*/ 10 w 23"/>
              <a:gd name="T33" fmla="*/ 25 h 25"/>
              <a:gd name="T34" fmla="*/ 12 w 23"/>
              <a:gd name="T35" fmla="*/ 25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1 w 23"/>
              <a:gd name="T59" fmla="*/ 13 h 25"/>
              <a:gd name="T60" fmla="*/ 23 w 23"/>
              <a:gd name="T61" fmla="*/ 11 h 25"/>
              <a:gd name="T62" fmla="*/ 23 w 23"/>
              <a:gd name="T63" fmla="*/ 9 h 25"/>
              <a:gd name="T64" fmla="*/ 23 w 23"/>
              <a:gd name="T65" fmla="*/ 9 h 25"/>
              <a:gd name="T66" fmla="*/ 21 w 23"/>
              <a:gd name="T67" fmla="*/ 7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0 h 25"/>
              <a:gd name="T90" fmla="*/ 8 w 23"/>
              <a:gd name="T91" fmla="*/ 0 h 25"/>
              <a:gd name="T92" fmla="*/ 8 w 23"/>
              <a:gd name="T93" fmla="*/ 2 h 25"/>
              <a:gd name="T94" fmla="*/ 6 w 23"/>
              <a:gd name="T95" fmla="*/ 2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8" name="Freeform 626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2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3 h 25"/>
              <a:gd name="T34" fmla="*/ 15 w 23"/>
              <a:gd name="T35" fmla="*/ 23 h 25"/>
              <a:gd name="T36" fmla="*/ 17 w 23"/>
              <a:gd name="T37" fmla="*/ 21 h 25"/>
              <a:gd name="T38" fmla="*/ 19 w 23"/>
              <a:gd name="T39" fmla="*/ 19 h 25"/>
              <a:gd name="T40" fmla="*/ 21 w 23"/>
              <a:gd name="T41" fmla="*/ 17 h 25"/>
              <a:gd name="T42" fmla="*/ 21 w 23"/>
              <a:gd name="T43" fmla="*/ 15 h 25"/>
              <a:gd name="T44" fmla="*/ 21 w 23"/>
              <a:gd name="T45" fmla="*/ 13 h 25"/>
              <a:gd name="T46" fmla="*/ 23 w 23"/>
              <a:gd name="T47" fmla="*/ 11 h 25"/>
              <a:gd name="T48" fmla="*/ 23 w 23"/>
              <a:gd name="T49" fmla="*/ 9 h 25"/>
              <a:gd name="T50" fmla="*/ 21 w 23"/>
              <a:gd name="T51" fmla="*/ 7 h 25"/>
              <a:gd name="T52" fmla="*/ 21 w 23"/>
              <a:gd name="T53" fmla="*/ 6 h 25"/>
              <a:gd name="T54" fmla="*/ 21 w 23"/>
              <a:gd name="T55" fmla="*/ 4 h 25"/>
              <a:gd name="T56" fmla="*/ 19 w 23"/>
              <a:gd name="T57" fmla="*/ 4 h 25"/>
              <a:gd name="T58" fmla="*/ 19 w 23"/>
              <a:gd name="T59" fmla="*/ 2 h 25"/>
              <a:gd name="T60" fmla="*/ 17 w 23"/>
              <a:gd name="T61" fmla="*/ 2 h 25"/>
              <a:gd name="T62" fmla="*/ 17 w 23"/>
              <a:gd name="T63" fmla="*/ 0 h 25"/>
              <a:gd name="T64" fmla="*/ 15 w 23"/>
              <a:gd name="T65" fmla="*/ 0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0 h 25"/>
              <a:gd name="T72" fmla="*/ 8 w 23"/>
              <a:gd name="T73" fmla="*/ 0 h 25"/>
              <a:gd name="T74" fmla="*/ 8 w 23"/>
              <a:gd name="T75" fmla="*/ 2 h 25"/>
              <a:gd name="T76" fmla="*/ 6 w 23"/>
              <a:gd name="T77" fmla="*/ 2 h 25"/>
              <a:gd name="T78" fmla="*/ 4 w 23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9" name="Freeform 627"/>
          <p:cNvSpPr>
            <a:spLocks/>
          </p:cNvSpPr>
          <p:nvPr/>
        </p:nvSpPr>
        <p:spPr bwMode="auto">
          <a:xfrm>
            <a:off x="6962775" y="2878138"/>
            <a:ext cx="88900" cy="95250"/>
          </a:xfrm>
          <a:custGeom>
            <a:avLst/>
            <a:gdLst>
              <a:gd name="T0" fmla="*/ 0 w 23"/>
              <a:gd name="T1" fmla="*/ 25 h 25"/>
              <a:gd name="T2" fmla="*/ 2 w 23"/>
              <a:gd name="T3" fmla="*/ 23 h 25"/>
              <a:gd name="T4" fmla="*/ 4 w 23"/>
              <a:gd name="T5" fmla="*/ 21 h 25"/>
              <a:gd name="T6" fmla="*/ 6 w 23"/>
              <a:gd name="T7" fmla="*/ 19 h 25"/>
              <a:gd name="T8" fmla="*/ 6 w 23"/>
              <a:gd name="T9" fmla="*/ 18 h 25"/>
              <a:gd name="T10" fmla="*/ 8 w 23"/>
              <a:gd name="T11" fmla="*/ 16 h 25"/>
              <a:gd name="T12" fmla="*/ 10 w 23"/>
              <a:gd name="T13" fmla="*/ 16 h 25"/>
              <a:gd name="T14" fmla="*/ 12 w 23"/>
              <a:gd name="T15" fmla="*/ 14 h 25"/>
              <a:gd name="T16" fmla="*/ 14 w 23"/>
              <a:gd name="T17" fmla="*/ 12 h 25"/>
              <a:gd name="T18" fmla="*/ 14 w 23"/>
              <a:gd name="T19" fmla="*/ 10 h 25"/>
              <a:gd name="T20" fmla="*/ 16 w 23"/>
              <a:gd name="T21" fmla="*/ 8 h 25"/>
              <a:gd name="T22" fmla="*/ 17 w 23"/>
              <a:gd name="T23" fmla="*/ 6 h 25"/>
              <a:gd name="T24" fmla="*/ 19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2" y="23"/>
                </a:lnTo>
                <a:lnTo>
                  <a:pt x="4" y="21"/>
                </a:lnTo>
                <a:lnTo>
                  <a:pt x="6" y="19"/>
                </a:lnTo>
                <a:lnTo>
                  <a:pt x="6" y="18"/>
                </a:lnTo>
                <a:lnTo>
                  <a:pt x="8" y="16"/>
                </a:lnTo>
                <a:lnTo>
                  <a:pt x="10" y="16"/>
                </a:lnTo>
                <a:lnTo>
                  <a:pt x="12" y="14"/>
                </a:lnTo>
                <a:lnTo>
                  <a:pt x="14" y="12"/>
                </a:lnTo>
                <a:lnTo>
                  <a:pt x="14" y="10"/>
                </a:lnTo>
                <a:lnTo>
                  <a:pt x="16" y="8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0" name="Freeform 628"/>
          <p:cNvSpPr>
            <a:spLocks/>
          </p:cNvSpPr>
          <p:nvPr/>
        </p:nvSpPr>
        <p:spPr bwMode="auto">
          <a:xfrm>
            <a:off x="6937375" y="2900363"/>
            <a:ext cx="87313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1 w 23"/>
              <a:gd name="T5" fmla="*/ 21 h 25"/>
              <a:gd name="T6" fmla="*/ 3 w 23"/>
              <a:gd name="T7" fmla="*/ 21 h 25"/>
              <a:gd name="T8" fmla="*/ 5 w 23"/>
              <a:gd name="T9" fmla="*/ 19 h 25"/>
              <a:gd name="T10" fmla="*/ 5 w 23"/>
              <a:gd name="T11" fmla="*/ 17 h 25"/>
              <a:gd name="T12" fmla="*/ 7 w 23"/>
              <a:gd name="T13" fmla="*/ 15 h 25"/>
              <a:gd name="T14" fmla="*/ 9 w 23"/>
              <a:gd name="T15" fmla="*/ 13 h 25"/>
              <a:gd name="T16" fmla="*/ 11 w 23"/>
              <a:gd name="T17" fmla="*/ 12 h 25"/>
              <a:gd name="T18" fmla="*/ 13 w 23"/>
              <a:gd name="T19" fmla="*/ 10 h 25"/>
              <a:gd name="T20" fmla="*/ 15 w 23"/>
              <a:gd name="T21" fmla="*/ 8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1" y="21"/>
                </a:lnTo>
                <a:lnTo>
                  <a:pt x="3" y="21"/>
                </a:lnTo>
                <a:lnTo>
                  <a:pt x="5" y="19"/>
                </a:lnTo>
                <a:lnTo>
                  <a:pt x="5" y="17"/>
                </a:lnTo>
                <a:lnTo>
                  <a:pt x="7" y="15"/>
                </a:lnTo>
                <a:lnTo>
                  <a:pt x="9" y="13"/>
                </a:lnTo>
                <a:lnTo>
                  <a:pt x="11" y="12"/>
                </a:lnTo>
                <a:lnTo>
                  <a:pt x="13" y="10"/>
                </a:lnTo>
                <a:lnTo>
                  <a:pt x="15" y="8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1" name="Freeform 629"/>
          <p:cNvSpPr>
            <a:spLocks/>
          </p:cNvSpPr>
          <p:nvPr/>
        </p:nvSpPr>
        <p:spPr bwMode="auto">
          <a:xfrm>
            <a:off x="6883400" y="2782888"/>
            <a:ext cx="87313" cy="95250"/>
          </a:xfrm>
          <a:custGeom>
            <a:avLst/>
            <a:gdLst>
              <a:gd name="T0" fmla="*/ 23 w 23"/>
              <a:gd name="T1" fmla="*/ 0 h 25"/>
              <a:gd name="T2" fmla="*/ 21 w 23"/>
              <a:gd name="T3" fmla="*/ 0 h 25"/>
              <a:gd name="T4" fmla="*/ 21 w 23"/>
              <a:gd name="T5" fmla="*/ 2 h 25"/>
              <a:gd name="T6" fmla="*/ 19 w 23"/>
              <a:gd name="T7" fmla="*/ 4 h 25"/>
              <a:gd name="T8" fmla="*/ 17 w 23"/>
              <a:gd name="T9" fmla="*/ 6 h 25"/>
              <a:gd name="T10" fmla="*/ 15 w 23"/>
              <a:gd name="T11" fmla="*/ 8 h 25"/>
              <a:gd name="T12" fmla="*/ 15 w 23"/>
              <a:gd name="T13" fmla="*/ 10 h 25"/>
              <a:gd name="T14" fmla="*/ 14 w 23"/>
              <a:gd name="T15" fmla="*/ 12 h 25"/>
              <a:gd name="T16" fmla="*/ 12 w 23"/>
              <a:gd name="T17" fmla="*/ 12 h 25"/>
              <a:gd name="T18" fmla="*/ 10 w 23"/>
              <a:gd name="T19" fmla="*/ 14 h 25"/>
              <a:gd name="T20" fmla="*/ 10 w 23"/>
              <a:gd name="T21" fmla="*/ 16 h 25"/>
              <a:gd name="T22" fmla="*/ 8 w 23"/>
              <a:gd name="T23" fmla="*/ 18 h 25"/>
              <a:gd name="T24" fmla="*/ 6 w 23"/>
              <a:gd name="T25" fmla="*/ 20 h 25"/>
              <a:gd name="T26" fmla="*/ 4 w 23"/>
              <a:gd name="T27" fmla="*/ 21 h 25"/>
              <a:gd name="T28" fmla="*/ 4 w 23"/>
              <a:gd name="T29" fmla="*/ 23 h 25"/>
              <a:gd name="T30" fmla="*/ 2 w 23"/>
              <a:gd name="T31" fmla="*/ 23 h 25"/>
              <a:gd name="T32" fmla="*/ 0 w 23"/>
              <a:gd name="T33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23" y="0"/>
                </a:moveTo>
                <a:lnTo>
                  <a:pt x="21" y="0"/>
                </a:lnTo>
                <a:lnTo>
                  <a:pt x="21" y="2"/>
                </a:lnTo>
                <a:lnTo>
                  <a:pt x="19" y="4"/>
                </a:lnTo>
                <a:lnTo>
                  <a:pt x="17" y="6"/>
                </a:lnTo>
                <a:lnTo>
                  <a:pt x="15" y="8"/>
                </a:lnTo>
                <a:lnTo>
                  <a:pt x="15" y="10"/>
                </a:lnTo>
                <a:lnTo>
                  <a:pt x="14" y="12"/>
                </a:lnTo>
                <a:lnTo>
                  <a:pt x="12" y="12"/>
                </a:lnTo>
                <a:lnTo>
                  <a:pt x="10" y="14"/>
                </a:lnTo>
                <a:lnTo>
                  <a:pt x="10" y="16"/>
                </a:lnTo>
                <a:lnTo>
                  <a:pt x="8" y="18"/>
                </a:lnTo>
                <a:lnTo>
                  <a:pt x="6" y="20"/>
                </a:lnTo>
                <a:lnTo>
                  <a:pt x="4" y="21"/>
                </a:lnTo>
                <a:lnTo>
                  <a:pt x="4" y="23"/>
                </a:lnTo>
                <a:lnTo>
                  <a:pt x="2" y="23"/>
                </a:lnTo>
                <a:lnTo>
                  <a:pt x="0" y="2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2" name="Freeform 630"/>
          <p:cNvSpPr>
            <a:spLocks/>
          </p:cNvSpPr>
          <p:nvPr/>
        </p:nvSpPr>
        <p:spPr bwMode="auto">
          <a:xfrm>
            <a:off x="6891338" y="2820988"/>
            <a:ext cx="87312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7 h 25"/>
              <a:gd name="T10" fmla="*/ 8 w 23"/>
              <a:gd name="T11" fmla="*/ 15 h 25"/>
              <a:gd name="T12" fmla="*/ 10 w 23"/>
              <a:gd name="T13" fmla="*/ 13 h 25"/>
              <a:gd name="T14" fmla="*/ 12 w 23"/>
              <a:gd name="T15" fmla="*/ 11 h 25"/>
              <a:gd name="T16" fmla="*/ 12 w 23"/>
              <a:gd name="T17" fmla="*/ 10 h 25"/>
              <a:gd name="T18" fmla="*/ 13 w 23"/>
              <a:gd name="T19" fmla="*/ 8 h 25"/>
              <a:gd name="T20" fmla="*/ 15 w 23"/>
              <a:gd name="T21" fmla="*/ 6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0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1"/>
                </a:lnTo>
                <a:lnTo>
                  <a:pt x="12" y="10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0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3" name="Freeform 631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19 w 23"/>
              <a:gd name="T21" fmla="*/ 21 h 23"/>
              <a:gd name="T22" fmla="*/ 21 w 23"/>
              <a:gd name="T23" fmla="*/ 19 h 23"/>
              <a:gd name="T24" fmla="*/ 21 w 23"/>
              <a:gd name="T25" fmla="*/ 19 h 23"/>
              <a:gd name="T26" fmla="*/ 21 w 23"/>
              <a:gd name="T27" fmla="*/ 17 h 23"/>
              <a:gd name="T28" fmla="*/ 23 w 23"/>
              <a:gd name="T29" fmla="*/ 17 h 23"/>
              <a:gd name="T30" fmla="*/ 23 w 23"/>
              <a:gd name="T31" fmla="*/ 15 h 23"/>
              <a:gd name="T32" fmla="*/ 23 w 23"/>
              <a:gd name="T33" fmla="*/ 13 h 23"/>
              <a:gd name="T34" fmla="*/ 23 w 23"/>
              <a:gd name="T35" fmla="*/ 13 h 23"/>
              <a:gd name="T36" fmla="*/ 23 w 23"/>
              <a:gd name="T37" fmla="*/ 11 h 23"/>
              <a:gd name="T38" fmla="*/ 21 w 23"/>
              <a:gd name="T39" fmla="*/ 11 h 23"/>
              <a:gd name="T40" fmla="*/ 21 w 23"/>
              <a:gd name="T41" fmla="*/ 9 h 23"/>
              <a:gd name="T42" fmla="*/ 21 w 23"/>
              <a:gd name="T43" fmla="*/ 7 h 23"/>
              <a:gd name="T44" fmla="*/ 19 w 23"/>
              <a:gd name="T45" fmla="*/ 7 h 23"/>
              <a:gd name="T46" fmla="*/ 19 w 23"/>
              <a:gd name="T47" fmla="*/ 5 h 23"/>
              <a:gd name="T48" fmla="*/ 19 w 23"/>
              <a:gd name="T49" fmla="*/ 5 h 23"/>
              <a:gd name="T50" fmla="*/ 17 w 23"/>
              <a:gd name="T51" fmla="*/ 3 h 23"/>
              <a:gd name="T52" fmla="*/ 15 w 23"/>
              <a:gd name="T53" fmla="*/ 3 h 23"/>
              <a:gd name="T54" fmla="*/ 15 w 23"/>
              <a:gd name="T55" fmla="*/ 1 h 23"/>
              <a:gd name="T56" fmla="*/ 13 w 23"/>
              <a:gd name="T57" fmla="*/ 1 h 23"/>
              <a:gd name="T58" fmla="*/ 11 w 23"/>
              <a:gd name="T59" fmla="*/ 0 h 23"/>
              <a:gd name="T60" fmla="*/ 9 w 23"/>
              <a:gd name="T61" fmla="*/ 0 h 23"/>
              <a:gd name="T62" fmla="*/ 9 w 23"/>
              <a:gd name="T63" fmla="*/ 0 h 23"/>
              <a:gd name="T64" fmla="*/ 7 w 23"/>
              <a:gd name="T65" fmla="*/ 0 h 23"/>
              <a:gd name="T66" fmla="*/ 5 w 23"/>
              <a:gd name="T67" fmla="*/ 0 h 23"/>
              <a:gd name="T68" fmla="*/ 5 w 23"/>
              <a:gd name="T69" fmla="*/ 1 h 23"/>
              <a:gd name="T70" fmla="*/ 4 w 23"/>
              <a:gd name="T71" fmla="*/ 1 h 23"/>
              <a:gd name="T72" fmla="*/ 4 w 23"/>
              <a:gd name="T73" fmla="*/ 1 h 23"/>
              <a:gd name="T74" fmla="*/ 2 w 23"/>
              <a:gd name="T75" fmla="*/ 3 h 23"/>
              <a:gd name="T76" fmla="*/ 2 w 23"/>
              <a:gd name="T77" fmla="*/ 3 h 23"/>
              <a:gd name="T78" fmla="*/ 0 w 23"/>
              <a:gd name="T79" fmla="*/ 3 h 23"/>
              <a:gd name="T80" fmla="*/ 0 w 23"/>
              <a:gd name="T81" fmla="*/ 5 h 23"/>
              <a:gd name="T82" fmla="*/ 0 w 23"/>
              <a:gd name="T83" fmla="*/ 7 h 23"/>
              <a:gd name="T84" fmla="*/ 0 w 23"/>
              <a:gd name="T85" fmla="*/ 7 h 23"/>
              <a:gd name="T86" fmla="*/ 0 w 23"/>
              <a:gd name="T87" fmla="*/ 9 h 23"/>
              <a:gd name="T88" fmla="*/ 0 w 23"/>
              <a:gd name="T89" fmla="*/ 11 h 23"/>
              <a:gd name="T90" fmla="*/ 0 w 23"/>
              <a:gd name="T91" fmla="*/ 13 h 23"/>
              <a:gd name="T92" fmla="*/ 0 w 23"/>
              <a:gd name="T93" fmla="*/ 15 h 23"/>
              <a:gd name="T94" fmla="*/ 2 w 23"/>
              <a:gd name="T95" fmla="*/ 17 h 23"/>
              <a:gd name="T96" fmla="*/ 2 w 23"/>
              <a:gd name="T97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4" y="1"/>
                </a:lnTo>
                <a:lnTo>
                  <a:pt x="2" y="3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4" name="Freeform 632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21 w 23"/>
              <a:gd name="T21" fmla="*/ 19 h 23"/>
              <a:gd name="T22" fmla="*/ 21 w 23"/>
              <a:gd name="T23" fmla="*/ 17 h 23"/>
              <a:gd name="T24" fmla="*/ 23 w 23"/>
              <a:gd name="T25" fmla="*/ 17 h 23"/>
              <a:gd name="T26" fmla="*/ 23 w 23"/>
              <a:gd name="T27" fmla="*/ 15 h 23"/>
              <a:gd name="T28" fmla="*/ 23 w 23"/>
              <a:gd name="T29" fmla="*/ 13 h 23"/>
              <a:gd name="T30" fmla="*/ 23 w 23"/>
              <a:gd name="T31" fmla="*/ 11 h 23"/>
              <a:gd name="T32" fmla="*/ 21 w 23"/>
              <a:gd name="T33" fmla="*/ 11 h 23"/>
              <a:gd name="T34" fmla="*/ 21 w 23"/>
              <a:gd name="T35" fmla="*/ 9 h 23"/>
              <a:gd name="T36" fmla="*/ 21 w 23"/>
              <a:gd name="T37" fmla="*/ 7 h 23"/>
              <a:gd name="T38" fmla="*/ 19 w 23"/>
              <a:gd name="T39" fmla="*/ 7 h 23"/>
              <a:gd name="T40" fmla="*/ 19 w 23"/>
              <a:gd name="T41" fmla="*/ 5 h 23"/>
              <a:gd name="T42" fmla="*/ 17 w 23"/>
              <a:gd name="T43" fmla="*/ 3 h 23"/>
              <a:gd name="T44" fmla="*/ 15 w 23"/>
              <a:gd name="T45" fmla="*/ 3 h 23"/>
              <a:gd name="T46" fmla="*/ 15 w 23"/>
              <a:gd name="T47" fmla="*/ 1 h 23"/>
              <a:gd name="T48" fmla="*/ 13 w 23"/>
              <a:gd name="T49" fmla="*/ 1 h 23"/>
              <a:gd name="T50" fmla="*/ 11 w 23"/>
              <a:gd name="T51" fmla="*/ 0 h 23"/>
              <a:gd name="T52" fmla="*/ 9 w 23"/>
              <a:gd name="T53" fmla="*/ 0 h 23"/>
              <a:gd name="T54" fmla="*/ 7 w 23"/>
              <a:gd name="T55" fmla="*/ 0 h 23"/>
              <a:gd name="T56" fmla="*/ 5 w 23"/>
              <a:gd name="T57" fmla="*/ 0 h 23"/>
              <a:gd name="T58" fmla="*/ 5 w 23"/>
              <a:gd name="T59" fmla="*/ 1 h 23"/>
              <a:gd name="T60" fmla="*/ 4 w 23"/>
              <a:gd name="T61" fmla="*/ 1 h 23"/>
              <a:gd name="T62" fmla="*/ 2 w 23"/>
              <a:gd name="T63" fmla="*/ 3 h 23"/>
              <a:gd name="T64" fmla="*/ 0 w 23"/>
              <a:gd name="T65" fmla="*/ 3 h 23"/>
              <a:gd name="T66" fmla="*/ 0 w 23"/>
              <a:gd name="T67" fmla="*/ 5 h 23"/>
              <a:gd name="T68" fmla="*/ 0 w 23"/>
              <a:gd name="T69" fmla="*/ 7 h 23"/>
              <a:gd name="T70" fmla="*/ 0 w 23"/>
              <a:gd name="T71" fmla="*/ 9 h 23"/>
              <a:gd name="T72" fmla="*/ 0 w 23"/>
              <a:gd name="T73" fmla="*/ 11 h 23"/>
              <a:gd name="T74" fmla="*/ 0 w 23"/>
              <a:gd name="T75" fmla="*/ 13 h 23"/>
              <a:gd name="T76" fmla="*/ 0 w 23"/>
              <a:gd name="T77" fmla="*/ 15 h 23"/>
              <a:gd name="T78" fmla="*/ 2 w 23"/>
              <a:gd name="T79" fmla="*/ 17 h 23"/>
              <a:gd name="T80" fmla="*/ 2 w 23"/>
              <a:gd name="T81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5" name="Freeform 633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0 w 30"/>
              <a:gd name="T27" fmla="*/ 10 h 25"/>
              <a:gd name="T28" fmla="*/ 2 w 30"/>
              <a:gd name="T29" fmla="*/ 12 h 25"/>
              <a:gd name="T30" fmla="*/ 2 w 30"/>
              <a:gd name="T31" fmla="*/ 14 h 25"/>
              <a:gd name="T32" fmla="*/ 2 w 30"/>
              <a:gd name="T33" fmla="*/ 14 h 25"/>
              <a:gd name="T34" fmla="*/ 2 w 30"/>
              <a:gd name="T35" fmla="*/ 15 h 25"/>
              <a:gd name="T36" fmla="*/ 3 w 30"/>
              <a:gd name="T37" fmla="*/ 17 h 25"/>
              <a:gd name="T38" fmla="*/ 3 w 30"/>
              <a:gd name="T39" fmla="*/ 17 h 25"/>
              <a:gd name="T40" fmla="*/ 5 w 30"/>
              <a:gd name="T41" fmla="*/ 19 h 25"/>
              <a:gd name="T42" fmla="*/ 5 w 30"/>
              <a:gd name="T43" fmla="*/ 21 h 25"/>
              <a:gd name="T44" fmla="*/ 7 w 30"/>
              <a:gd name="T45" fmla="*/ 21 h 25"/>
              <a:gd name="T46" fmla="*/ 9 w 30"/>
              <a:gd name="T47" fmla="*/ 23 h 25"/>
              <a:gd name="T48" fmla="*/ 11 w 30"/>
              <a:gd name="T49" fmla="*/ 23 h 25"/>
              <a:gd name="T50" fmla="*/ 13 w 30"/>
              <a:gd name="T51" fmla="*/ 25 h 25"/>
              <a:gd name="T52" fmla="*/ 15 w 30"/>
              <a:gd name="T53" fmla="*/ 25 h 25"/>
              <a:gd name="T54" fmla="*/ 17 w 30"/>
              <a:gd name="T55" fmla="*/ 25 h 25"/>
              <a:gd name="T56" fmla="*/ 19 w 30"/>
              <a:gd name="T57" fmla="*/ 25 h 25"/>
              <a:gd name="T58" fmla="*/ 23 w 30"/>
              <a:gd name="T59" fmla="*/ 25 h 25"/>
              <a:gd name="T60" fmla="*/ 25 w 30"/>
              <a:gd name="T61" fmla="*/ 25 h 25"/>
              <a:gd name="T62" fmla="*/ 25 w 30"/>
              <a:gd name="T63" fmla="*/ 25 h 25"/>
              <a:gd name="T64" fmla="*/ 26 w 30"/>
              <a:gd name="T65" fmla="*/ 23 h 25"/>
              <a:gd name="T66" fmla="*/ 28 w 30"/>
              <a:gd name="T67" fmla="*/ 23 h 25"/>
              <a:gd name="T68" fmla="*/ 28 w 30"/>
              <a:gd name="T69" fmla="*/ 21 h 25"/>
              <a:gd name="T70" fmla="*/ 28 w 30"/>
              <a:gd name="T71" fmla="*/ 21 h 25"/>
              <a:gd name="T72" fmla="*/ 28 w 30"/>
              <a:gd name="T73" fmla="*/ 19 h 25"/>
              <a:gd name="T74" fmla="*/ 30 w 30"/>
              <a:gd name="T75" fmla="*/ 19 h 25"/>
              <a:gd name="T76" fmla="*/ 30 w 30"/>
              <a:gd name="T77" fmla="*/ 17 h 25"/>
              <a:gd name="T78" fmla="*/ 30 w 30"/>
              <a:gd name="T79" fmla="*/ 17 h 25"/>
              <a:gd name="T80" fmla="*/ 30 w 30"/>
              <a:gd name="T81" fmla="*/ 15 h 25"/>
              <a:gd name="T82" fmla="*/ 30 w 30"/>
              <a:gd name="T83" fmla="*/ 14 h 25"/>
              <a:gd name="T84" fmla="*/ 30 w 30"/>
              <a:gd name="T85" fmla="*/ 12 h 25"/>
              <a:gd name="T86" fmla="*/ 28 w 30"/>
              <a:gd name="T87" fmla="*/ 10 h 25"/>
              <a:gd name="T88" fmla="*/ 28 w 30"/>
              <a:gd name="T89" fmla="*/ 8 h 25"/>
              <a:gd name="T90" fmla="*/ 26 w 30"/>
              <a:gd name="T91" fmla="*/ 6 h 25"/>
              <a:gd name="T92" fmla="*/ 25 w 30"/>
              <a:gd name="T93" fmla="*/ 6 h 25"/>
              <a:gd name="T94" fmla="*/ 23 w 30"/>
              <a:gd name="T95" fmla="*/ 4 h 25"/>
              <a:gd name="T96" fmla="*/ 21 w 30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6" name="Freeform 634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2 w 30"/>
              <a:gd name="T27" fmla="*/ 12 h 25"/>
              <a:gd name="T28" fmla="*/ 2 w 30"/>
              <a:gd name="T29" fmla="*/ 14 h 25"/>
              <a:gd name="T30" fmla="*/ 2 w 30"/>
              <a:gd name="T31" fmla="*/ 15 h 25"/>
              <a:gd name="T32" fmla="*/ 3 w 30"/>
              <a:gd name="T33" fmla="*/ 17 h 25"/>
              <a:gd name="T34" fmla="*/ 5 w 30"/>
              <a:gd name="T35" fmla="*/ 19 h 25"/>
              <a:gd name="T36" fmla="*/ 5 w 30"/>
              <a:gd name="T37" fmla="*/ 21 h 25"/>
              <a:gd name="T38" fmla="*/ 7 w 30"/>
              <a:gd name="T39" fmla="*/ 21 h 25"/>
              <a:gd name="T40" fmla="*/ 9 w 30"/>
              <a:gd name="T41" fmla="*/ 23 h 25"/>
              <a:gd name="T42" fmla="*/ 11 w 30"/>
              <a:gd name="T43" fmla="*/ 23 h 25"/>
              <a:gd name="T44" fmla="*/ 13 w 30"/>
              <a:gd name="T45" fmla="*/ 25 h 25"/>
              <a:gd name="T46" fmla="*/ 15 w 30"/>
              <a:gd name="T47" fmla="*/ 25 h 25"/>
              <a:gd name="T48" fmla="*/ 17 w 30"/>
              <a:gd name="T49" fmla="*/ 25 h 25"/>
              <a:gd name="T50" fmla="*/ 19 w 30"/>
              <a:gd name="T51" fmla="*/ 25 h 25"/>
              <a:gd name="T52" fmla="*/ 23 w 30"/>
              <a:gd name="T53" fmla="*/ 25 h 25"/>
              <a:gd name="T54" fmla="*/ 25 w 30"/>
              <a:gd name="T55" fmla="*/ 25 h 25"/>
              <a:gd name="T56" fmla="*/ 26 w 30"/>
              <a:gd name="T57" fmla="*/ 23 h 25"/>
              <a:gd name="T58" fmla="*/ 28 w 30"/>
              <a:gd name="T59" fmla="*/ 23 h 25"/>
              <a:gd name="T60" fmla="*/ 28 w 30"/>
              <a:gd name="T61" fmla="*/ 21 h 25"/>
              <a:gd name="T62" fmla="*/ 28 w 30"/>
              <a:gd name="T63" fmla="*/ 19 h 25"/>
              <a:gd name="T64" fmla="*/ 30 w 30"/>
              <a:gd name="T65" fmla="*/ 19 h 25"/>
              <a:gd name="T66" fmla="*/ 30 w 30"/>
              <a:gd name="T67" fmla="*/ 17 h 25"/>
              <a:gd name="T68" fmla="*/ 30 w 30"/>
              <a:gd name="T69" fmla="*/ 15 h 25"/>
              <a:gd name="T70" fmla="*/ 30 w 30"/>
              <a:gd name="T71" fmla="*/ 14 h 25"/>
              <a:gd name="T72" fmla="*/ 30 w 30"/>
              <a:gd name="T73" fmla="*/ 12 h 25"/>
              <a:gd name="T74" fmla="*/ 28 w 30"/>
              <a:gd name="T75" fmla="*/ 10 h 25"/>
              <a:gd name="T76" fmla="*/ 28 w 30"/>
              <a:gd name="T77" fmla="*/ 8 h 25"/>
              <a:gd name="T78" fmla="*/ 26 w 30"/>
              <a:gd name="T79" fmla="*/ 6 h 25"/>
              <a:gd name="T80" fmla="*/ 25 w 30"/>
              <a:gd name="T81" fmla="*/ 6 h 25"/>
              <a:gd name="T82" fmla="*/ 23 w 30"/>
              <a:gd name="T83" fmla="*/ 4 h 25"/>
              <a:gd name="T84" fmla="*/ 21 w 30"/>
              <a:gd name="T85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7" name="Freeform 635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19 w 23"/>
              <a:gd name="T3" fmla="*/ 21 h 23"/>
              <a:gd name="T4" fmla="*/ 21 w 23"/>
              <a:gd name="T5" fmla="*/ 19 h 23"/>
              <a:gd name="T6" fmla="*/ 21 w 23"/>
              <a:gd name="T7" fmla="*/ 19 h 23"/>
              <a:gd name="T8" fmla="*/ 21 w 23"/>
              <a:gd name="T9" fmla="*/ 17 h 23"/>
              <a:gd name="T10" fmla="*/ 21 w 23"/>
              <a:gd name="T11" fmla="*/ 17 h 23"/>
              <a:gd name="T12" fmla="*/ 21 w 23"/>
              <a:gd name="T13" fmla="*/ 15 h 23"/>
              <a:gd name="T14" fmla="*/ 23 w 23"/>
              <a:gd name="T15" fmla="*/ 15 h 23"/>
              <a:gd name="T16" fmla="*/ 23 w 23"/>
              <a:gd name="T17" fmla="*/ 13 h 23"/>
              <a:gd name="T18" fmla="*/ 21 w 23"/>
              <a:gd name="T19" fmla="*/ 13 h 23"/>
              <a:gd name="T20" fmla="*/ 21 w 23"/>
              <a:gd name="T21" fmla="*/ 11 h 23"/>
              <a:gd name="T22" fmla="*/ 21 w 23"/>
              <a:gd name="T23" fmla="*/ 9 h 23"/>
              <a:gd name="T24" fmla="*/ 21 w 23"/>
              <a:gd name="T25" fmla="*/ 9 h 23"/>
              <a:gd name="T26" fmla="*/ 21 w 23"/>
              <a:gd name="T27" fmla="*/ 7 h 23"/>
              <a:gd name="T28" fmla="*/ 19 w 23"/>
              <a:gd name="T29" fmla="*/ 7 h 23"/>
              <a:gd name="T30" fmla="*/ 19 w 23"/>
              <a:gd name="T31" fmla="*/ 5 h 23"/>
              <a:gd name="T32" fmla="*/ 17 w 23"/>
              <a:gd name="T33" fmla="*/ 3 h 23"/>
              <a:gd name="T34" fmla="*/ 17 w 23"/>
              <a:gd name="T35" fmla="*/ 3 h 23"/>
              <a:gd name="T36" fmla="*/ 15 w 23"/>
              <a:gd name="T37" fmla="*/ 1 h 23"/>
              <a:gd name="T38" fmla="*/ 13 w 23"/>
              <a:gd name="T39" fmla="*/ 1 h 23"/>
              <a:gd name="T40" fmla="*/ 11 w 23"/>
              <a:gd name="T41" fmla="*/ 0 h 23"/>
              <a:gd name="T42" fmla="*/ 11 w 23"/>
              <a:gd name="T43" fmla="*/ 0 h 23"/>
              <a:gd name="T44" fmla="*/ 10 w 23"/>
              <a:gd name="T45" fmla="*/ 0 h 23"/>
              <a:gd name="T46" fmla="*/ 8 w 23"/>
              <a:gd name="T47" fmla="*/ 0 h 23"/>
              <a:gd name="T48" fmla="*/ 8 w 23"/>
              <a:gd name="T49" fmla="*/ 0 h 23"/>
              <a:gd name="T50" fmla="*/ 6 w 23"/>
              <a:gd name="T51" fmla="*/ 0 h 23"/>
              <a:gd name="T52" fmla="*/ 6 w 23"/>
              <a:gd name="T53" fmla="*/ 0 h 23"/>
              <a:gd name="T54" fmla="*/ 4 w 23"/>
              <a:gd name="T55" fmla="*/ 0 h 23"/>
              <a:gd name="T56" fmla="*/ 4 w 23"/>
              <a:gd name="T57" fmla="*/ 0 h 23"/>
              <a:gd name="T58" fmla="*/ 4 w 23"/>
              <a:gd name="T59" fmla="*/ 1 h 23"/>
              <a:gd name="T60" fmla="*/ 2 w 23"/>
              <a:gd name="T61" fmla="*/ 1 h 23"/>
              <a:gd name="T62" fmla="*/ 2 w 23"/>
              <a:gd name="T63" fmla="*/ 1 h 23"/>
              <a:gd name="T64" fmla="*/ 2 w 23"/>
              <a:gd name="T65" fmla="*/ 3 h 23"/>
              <a:gd name="T66" fmla="*/ 0 w 23"/>
              <a:gd name="T67" fmla="*/ 3 h 23"/>
              <a:gd name="T68" fmla="*/ 0 w 23"/>
              <a:gd name="T69" fmla="*/ 5 h 23"/>
              <a:gd name="T70" fmla="*/ 0 w 23"/>
              <a:gd name="T71" fmla="*/ 7 h 23"/>
              <a:gd name="T72" fmla="*/ 0 w 23"/>
              <a:gd name="T73" fmla="*/ 9 h 23"/>
              <a:gd name="T74" fmla="*/ 0 w 23"/>
              <a:gd name="T75" fmla="*/ 11 h 23"/>
              <a:gd name="T76" fmla="*/ 2 w 23"/>
              <a:gd name="T77" fmla="*/ 13 h 23"/>
              <a:gd name="T78" fmla="*/ 2 w 23"/>
              <a:gd name="T79" fmla="*/ 15 h 23"/>
              <a:gd name="T80" fmla="*/ 4 w 23"/>
              <a:gd name="T81" fmla="*/ 17 h 23"/>
              <a:gd name="T82" fmla="*/ 6 w 23"/>
              <a:gd name="T83" fmla="*/ 19 h 23"/>
              <a:gd name="T84" fmla="*/ 8 w 23"/>
              <a:gd name="T85" fmla="*/ 21 h 23"/>
              <a:gd name="T86" fmla="*/ 10 w 23"/>
              <a:gd name="T87" fmla="*/ 21 h 23"/>
              <a:gd name="T88" fmla="*/ 11 w 23"/>
              <a:gd name="T89" fmla="*/ 23 h 23"/>
              <a:gd name="T90" fmla="*/ 13 w 23"/>
              <a:gd name="T91" fmla="*/ 23 h 23"/>
              <a:gd name="T92" fmla="*/ 15 w 23"/>
              <a:gd name="T93" fmla="*/ 23 h 23"/>
              <a:gd name="T94" fmla="*/ 17 w 23"/>
              <a:gd name="T95" fmla="*/ 23 h 23"/>
              <a:gd name="T96" fmla="*/ 19 w 23"/>
              <a:gd name="T9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8" name="Freeform 636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21 w 23"/>
              <a:gd name="T3" fmla="*/ 19 h 23"/>
              <a:gd name="T4" fmla="*/ 21 w 23"/>
              <a:gd name="T5" fmla="*/ 17 h 23"/>
              <a:gd name="T6" fmla="*/ 21 w 23"/>
              <a:gd name="T7" fmla="*/ 15 h 23"/>
              <a:gd name="T8" fmla="*/ 23 w 23"/>
              <a:gd name="T9" fmla="*/ 15 h 23"/>
              <a:gd name="T10" fmla="*/ 23 w 23"/>
              <a:gd name="T11" fmla="*/ 13 h 23"/>
              <a:gd name="T12" fmla="*/ 21 w 23"/>
              <a:gd name="T13" fmla="*/ 13 h 23"/>
              <a:gd name="T14" fmla="*/ 21 w 23"/>
              <a:gd name="T15" fmla="*/ 11 h 23"/>
              <a:gd name="T16" fmla="*/ 21 w 23"/>
              <a:gd name="T17" fmla="*/ 9 h 23"/>
              <a:gd name="T18" fmla="*/ 21 w 23"/>
              <a:gd name="T19" fmla="*/ 7 h 23"/>
              <a:gd name="T20" fmla="*/ 19 w 23"/>
              <a:gd name="T21" fmla="*/ 7 h 23"/>
              <a:gd name="T22" fmla="*/ 19 w 23"/>
              <a:gd name="T23" fmla="*/ 5 h 23"/>
              <a:gd name="T24" fmla="*/ 17 w 23"/>
              <a:gd name="T25" fmla="*/ 3 h 23"/>
              <a:gd name="T26" fmla="*/ 15 w 23"/>
              <a:gd name="T27" fmla="*/ 1 h 23"/>
              <a:gd name="T28" fmla="*/ 13 w 23"/>
              <a:gd name="T29" fmla="*/ 1 h 23"/>
              <a:gd name="T30" fmla="*/ 11 w 23"/>
              <a:gd name="T31" fmla="*/ 0 h 23"/>
              <a:gd name="T32" fmla="*/ 10 w 23"/>
              <a:gd name="T33" fmla="*/ 0 h 23"/>
              <a:gd name="T34" fmla="*/ 8 w 23"/>
              <a:gd name="T35" fmla="*/ 0 h 23"/>
              <a:gd name="T36" fmla="*/ 6 w 23"/>
              <a:gd name="T37" fmla="*/ 0 h 23"/>
              <a:gd name="T38" fmla="*/ 4 w 23"/>
              <a:gd name="T39" fmla="*/ 0 h 23"/>
              <a:gd name="T40" fmla="*/ 4 w 23"/>
              <a:gd name="T41" fmla="*/ 1 h 23"/>
              <a:gd name="T42" fmla="*/ 2 w 23"/>
              <a:gd name="T43" fmla="*/ 1 h 23"/>
              <a:gd name="T44" fmla="*/ 2 w 23"/>
              <a:gd name="T45" fmla="*/ 3 h 23"/>
              <a:gd name="T46" fmla="*/ 0 w 23"/>
              <a:gd name="T47" fmla="*/ 3 h 23"/>
              <a:gd name="T48" fmla="*/ 0 w 23"/>
              <a:gd name="T49" fmla="*/ 5 h 23"/>
              <a:gd name="T50" fmla="*/ 0 w 23"/>
              <a:gd name="T51" fmla="*/ 7 h 23"/>
              <a:gd name="T52" fmla="*/ 0 w 23"/>
              <a:gd name="T53" fmla="*/ 9 h 23"/>
              <a:gd name="T54" fmla="*/ 0 w 23"/>
              <a:gd name="T55" fmla="*/ 11 h 23"/>
              <a:gd name="T56" fmla="*/ 2 w 23"/>
              <a:gd name="T57" fmla="*/ 13 h 23"/>
              <a:gd name="T58" fmla="*/ 2 w 23"/>
              <a:gd name="T59" fmla="*/ 15 h 23"/>
              <a:gd name="T60" fmla="*/ 4 w 23"/>
              <a:gd name="T61" fmla="*/ 17 h 23"/>
              <a:gd name="T62" fmla="*/ 6 w 23"/>
              <a:gd name="T63" fmla="*/ 19 h 23"/>
              <a:gd name="T64" fmla="*/ 8 w 23"/>
              <a:gd name="T65" fmla="*/ 21 h 23"/>
              <a:gd name="T66" fmla="*/ 10 w 23"/>
              <a:gd name="T67" fmla="*/ 21 h 23"/>
              <a:gd name="T68" fmla="*/ 11 w 23"/>
              <a:gd name="T69" fmla="*/ 23 h 23"/>
              <a:gd name="T70" fmla="*/ 13 w 23"/>
              <a:gd name="T71" fmla="*/ 23 h 23"/>
              <a:gd name="T72" fmla="*/ 15 w 23"/>
              <a:gd name="T73" fmla="*/ 23 h 23"/>
              <a:gd name="T74" fmla="*/ 17 w 23"/>
              <a:gd name="T75" fmla="*/ 23 h 23"/>
              <a:gd name="T76" fmla="*/ 19 w 23"/>
              <a:gd name="T7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21" y="19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9" name="Freeform 637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70" name="Freeform 638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</a:path>
            </a:pathLst>
          </a:custGeom>
          <a:solidFill>
            <a:schemeClr val="hlink"/>
          </a:solidFill>
          <a:ln w="0">
            <a:solidFill>
              <a:schemeClr val="hlink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1871" name="Freeform 639"/>
          <p:cNvSpPr>
            <a:spLocks/>
          </p:cNvSpPr>
          <p:nvPr/>
        </p:nvSpPr>
        <p:spPr bwMode="auto">
          <a:xfrm>
            <a:off x="5427663" y="2600325"/>
            <a:ext cx="244475" cy="381000"/>
          </a:xfrm>
          <a:custGeom>
            <a:avLst/>
            <a:gdLst>
              <a:gd name="T0" fmla="*/ 10 w 64"/>
              <a:gd name="T1" fmla="*/ 54 h 100"/>
              <a:gd name="T2" fmla="*/ 8 w 64"/>
              <a:gd name="T3" fmla="*/ 45 h 100"/>
              <a:gd name="T4" fmla="*/ 4 w 64"/>
              <a:gd name="T5" fmla="*/ 37 h 100"/>
              <a:gd name="T6" fmla="*/ 2 w 64"/>
              <a:gd name="T7" fmla="*/ 27 h 100"/>
              <a:gd name="T8" fmla="*/ 0 w 64"/>
              <a:gd name="T9" fmla="*/ 20 h 100"/>
              <a:gd name="T10" fmla="*/ 0 w 64"/>
              <a:gd name="T11" fmla="*/ 12 h 100"/>
              <a:gd name="T12" fmla="*/ 4 w 64"/>
              <a:gd name="T13" fmla="*/ 6 h 100"/>
              <a:gd name="T14" fmla="*/ 12 w 64"/>
              <a:gd name="T15" fmla="*/ 2 h 100"/>
              <a:gd name="T16" fmla="*/ 25 w 64"/>
              <a:gd name="T17" fmla="*/ 0 h 100"/>
              <a:gd name="T18" fmla="*/ 35 w 64"/>
              <a:gd name="T19" fmla="*/ 2 h 100"/>
              <a:gd name="T20" fmla="*/ 42 w 64"/>
              <a:gd name="T21" fmla="*/ 4 h 100"/>
              <a:gd name="T22" fmla="*/ 44 w 64"/>
              <a:gd name="T23" fmla="*/ 6 h 100"/>
              <a:gd name="T24" fmla="*/ 46 w 64"/>
              <a:gd name="T25" fmla="*/ 12 h 100"/>
              <a:gd name="T26" fmla="*/ 46 w 64"/>
              <a:gd name="T27" fmla="*/ 16 h 100"/>
              <a:gd name="T28" fmla="*/ 44 w 64"/>
              <a:gd name="T29" fmla="*/ 21 h 100"/>
              <a:gd name="T30" fmla="*/ 42 w 64"/>
              <a:gd name="T31" fmla="*/ 29 h 100"/>
              <a:gd name="T32" fmla="*/ 41 w 64"/>
              <a:gd name="T33" fmla="*/ 37 h 100"/>
              <a:gd name="T34" fmla="*/ 41 w 64"/>
              <a:gd name="T35" fmla="*/ 41 h 100"/>
              <a:gd name="T36" fmla="*/ 41 w 64"/>
              <a:gd name="T37" fmla="*/ 43 h 100"/>
              <a:gd name="T38" fmla="*/ 41 w 64"/>
              <a:gd name="T39" fmla="*/ 46 h 100"/>
              <a:gd name="T40" fmla="*/ 41 w 64"/>
              <a:gd name="T41" fmla="*/ 48 h 100"/>
              <a:gd name="T42" fmla="*/ 42 w 64"/>
              <a:gd name="T43" fmla="*/ 48 h 100"/>
              <a:gd name="T44" fmla="*/ 42 w 64"/>
              <a:gd name="T45" fmla="*/ 50 h 100"/>
              <a:gd name="T46" fmla="*/ 46 w 64"/>
              <a:gd name="T47" fmla="*/ 54 h 100"/>
              <a:gd name="T48" fmla="*/ 48 w 64"/>
              <a:gd name="T49" fmla="*/ 58 h 100"/>
              <a:gd name="T50" fmla="*/ 54 w 64"/>
              <a:gd name="T51" fmla="*/ 62 h 100"/>
              <a:gd name="T52" fmla="*/ 58 w 64"/>
              <a:gd name="T53" fmla="*/ 66 h 100"/>
              <a:gd name="T54" fmla="*/ 62 w 64"/>
              <a:gd name="T55" fmla="*/ 71 h 100"/>
              <a:gd name="T56" fmla="*/ 64 w 64"/>
              <a:gd name="T57" fmla="*/ 75 h 100"/>
              <a:gd name="T58" fmla="*/ 64 w 64"/>
              <a:gd name="T59" fmla="*/ 79 h 100"/>
              <a:gd name="T60" fmla="*/ 62 w 64"/>
              <a:gd name="T61" fmla="*/ 83 h 100"/>
              <a:gd name="T62" fmla="*/ 58 w 64"/>
              <a:gd name="T63" fmla="*/ 89 h 100"/>
              <a:gd name="T64" fmla="*/ 50 w 64"/>
              <a:gd name="T65" fmla="*/ 94 h 100"/>
              <a:gd name="T66" fmla="*/ 39 w 64"/>
              <a:gd name="T67" fmla="*/ 98 h 100"/>
              <a:gd name="T68" fmla="*/ 29 w 64"/>
              <a:gd name="T69" fmla="*/ 100 h 100"/>
              <a:gd name="T70" fmla="*/ 23 w 64"/>
              <a:gd name="T71" fmla="*/ 96 h 100"/>
              <a:gd name="T72" fmla="*/ 19 w 64"/>
              <a:gd name="T73" fmla="*/ 91 h 100"/>
              <a:gd name="T74" fmla="*/ 16 w 64"/>
              <a:gd name="T75" fmla="*/ 83 h 100"/>
              <a:gd name="T76" fmla="*/ 14 w 64"/>
              <a:gd name="T77" fmla="*/ 73 h 100"/>
              <a:gd name="T78" fmla="*/ 12 w 64"/>
              <a:gd name="T79" fmla="*/ 64 h 100"/>
              <a:gd name="T80" fmla="*/ 10 w 64"/>
              <a:gd name="T81" fmla="*/ 5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4" h="100">
                <a:moveTo>
                  <a:pt x="10" y="54"/>
                </a:moveTo>
                <a:lnTo>
                  <a:pt x="8" y="45"/>
                </a:lnTo>
                <a:lnTo>
                  <a:pt x="4" y="37"/>
                </a:lnTo>
                <a:lnTo>
                  <a:pt x="2" y="27"/>
                </a:lnTo>
                <a:lnTo>
                  <a:pt x="0" y="20"/>
                </a:lnTo>
                <a:lnTo>
                  <a:pt x="0" y="12"/>
                </a:lnTo>
                <a:lnTo>
                  <a:pt x="4" y="6"/>
                </a:lnTo>
                <a:lnTo>
                  <a:pt x="12" y="2"/>
                </a:lnTo>
                <a:lnTo>
                  <a:pt x="25" y="0"/>
                </a:lnTo>
                <a:lnTo>
                  <a:pt x="35" y="2"/>
                </a:lnTo>
                <a:lnTo>
                  <a:pt x="42" y="4"/>
                </a:lnTo>
                <a:lnTo>
                  <a:pt x="44" y="6"/>
                </a:lnTo>
                <a:lnTo>
                  <a:pt x="46" y="12"/>
                </a:lnTo>
                <a:lnTo>
                  <a:pt x="46" y="16"/>
                </a:lnTo>
                <a:lnTo>
                  <a:pt x="44" y="21"/>
                </a:lnTo>
                <a:lnTo>
                  <a:pt x="42" y="29"/>
                </a:lnTo>
                <a:lnTo>
                  <a:pt x="41" y="37"/>
                </a:lnTo>
                <a:lnTo>
                  <a:pt x="41" y="41"/>
                </a:lnTo>
                <a:lnTo>
                  <a:pt x="41" y="43"/>
                </a:lnTo>
                <a:lnTo>
                  <a:pt x="41" y="46"/>
                </a:lnTo>
                <a:lnTo>
                  <a:pt x="41" y="48"/>
                </a:lnTo>
                <a:lnTo>
                  <a:pt x="42" y="48"/>
                </a:lnTo>
                <a:lnTo>
                  <a:pt x="42" y="50"/>
                </a:lnTo>
                <a:lnTo>
                  <a:pt x="46" y="54"/>
                </a:lnTo>
                <a:lnTo>
                  <a:pt x="48" y="58"/>
                </a:lnTo>
                <a:lnTo>
                  <a:pt x="54" y="62"/>
                </a:lnTo>
                <a:lnTo>
                  <a:pt x="58" y="66"/>
                </a:lnTo>
                <a:lnTo>
                  <a:pt x="62" y="71"/>
                </a:lnTo>
                <a:lnTo>
                  <a:pt x="64" y="75"/>
                </a:lnTo>
                <a:lnTo>
                  <a:pt x="64" y="79"/>
                </a:lnTo>
                <a:lnTo>
                  <a:pt x="62" y="83"/>
                </a:lnTo>
                <a:lnTo>
                  <a:pt x="58" y="89"/>
                </a:lnTo>
                <a:lnTo>
                  <a:pt x="50" y="94"/>
                </a:lnTo>
                <a:lnTo>
                  <a:pt x="39" y="98"/>
                </a:lnTo>
                <a:lnTo>
                  <a:pt x="29" y="100"/>
                </a:lnTo>
                <a:lnTo>
                  <a:pt x="23" y="96"/>
                </a:lnTo>
                <a:lnTo>
                  <a:pt x="19" y="91"/>
                </a:lnTo>
                <a:lnTo>
                  <a:pt x="16" y="83"/>
                </a:lnTo>
                <a:lnTo>
                  <a:pt x="14" y="73"/>
                </a:lnTo>
                <a:lnTo>
                  <a:pt x="12" y="64"/>
                </a:lnTo>
                <a:lnTo>
                  <a:pt x="10" y="5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1872" name="Freeform 640"/>
          <p:cNvSpPr>
            <a:spLocks/>
          </p:cNvSpPr>
          <p:nvPr/>
        </p:nvSpPr>
        <p:spPr bwMode="auto">
          <a:xfrm>
            <a:off x="5226050" y="2628900"/>
            <a:ext cx="247650" cy="373063"/>
          </a:xfrm>
          <a:custGeom>
            <a:avLst/>
            <a:gdLst>
              <a:gd name="T0" fmla="*/ 54 w 65"/>
              <a:gd name="T1" fmla="*/ 44 h 98"/>
              <a:gd name="T2" fmla="*/ 52 w 65"/>
              <a:gd name="T3" fmla="*/ 34 h 98"/>
              <a:gd name="T4" fmla="*/ 52 w 65"/>
              <a:gd name="T5" fmla="*/ 25 h 98"/>
              <a:gd name="T6" fmla="*/ 50 w 65"/>
              <a:gd name="T7" fmla="*/ 15 h 98"/>
              <a:gd name="T8" fmla="*/ 46 w 65"/>
              <a:gd name="T9" fmla="*/ 7 h 98"/>
              <a:gd name="T10" fmla="*/ 42 w 65"/>
              <a:gd name="T11" fmla="*/ 2 h 98"/>
              <a:gd name="T12" fmla="*/ 36 w 65"/>
              <a:gd name="T13" fmla="*/ 0 h 98"/>
              <a:gd name="T14" fmla="*/ 27 w 65"/>
              <a:gd name="T15" fmla="*/ 0 h 98"/>
              <a:gd name="T16" fmla="*/ 15 w 65"/>
              <a:gd name="T17" fmla="*/ 4 h 98"/>
              <a:gd name="T18" fmla="*/ 8 w 65"/>
              <a:gd name="T19" fmla="*/ 9 h 98"/>
              <a:gd name="T20" fmla="*/ 2 w 65"/>
              <a:gd name="T21" fmla="*/ 15 h 98"/>
              <a:gd name="T22" fmla="*/ 0 w 65"/>
              <a:gd name="T23" fmla="*/ 21 h 98"/>
              <a:gd name="T24" fmla="*/ 2 w 65"/>
              <a:gd name="T25" fmla="*/ 25 h 98"/>
              <a:gd name="T26" fmla="*/ 4 w 65"/>
              <a:gd name="T27" fmla="*/ 29 h 98"/>
              <a:gd name="T28" fmla="*/ 10 w 65"/>
              <a:gd name="T29" fmla="*/ 32 h 98"/>
              <a:gd name="T30" fmla="*/ 13 w 65"/>
              <a:gd name="T31" fmla="*/ 38 h 98"/>
              <a:gd name="T32" fmla="*/ 19 w 65"/>
              <a:gd name="T33" fmla="*/ 44 h 98"/>
              <a:gd name="T34" fmla="*/ 21 w 65"/>
              <a:gd name="T35" fmla="*/ 46 h 98"/>
              <a:gd name="T36" fmla="*/ 23 w 65"/>
              <a:gd name="T37" fmla="*/ 50 h 98"/>
              <a:gd name="T38" fmla="*/ 25 w 65"/>
              <a:gd name="T39" fmla="*/ 52 h 98"/>
              <a:gd name="T40" fmla="*/ 25 w 65"/>
              <a:gd name="T41" fmla="*/ 53 h 98"/>
              <a:gd name="T42" fmla="*/ 25 w 65"/>
              <a:gd name="T43" fmla="*/ 55 h 98"/>
              <a:gd name="T44" fmla="*/ 25 w 65"/>
              <a:gd name="T45" fmla="*/ 57 h 98"/>
              <a:gd name="T46" fmla="*/ 23 w 65"/>
              <a:gd name="T47" fmla="*/ 61 h 98"/>
              <a:gd name="T48" fmla="*/ 23 w 65"/>
              <a:gd name="T49" fmla="*/ 65 h 98"/>
              <a:gd name="T50" fmla="*/ 21 w 65"/>
              <a:gd name="T51" fmla="*/ 73 h 98"/>
              <a:gd name="T52" fmla="*/ 19 w 65"/>
              <a:gd name="T53" fmla="*/ 78 h 98"/>
              <a:gd name="T54" fmla="*/ 19 w 65"/>
              <a:gd name="T55" fmla="*/ 84 h 98"/>
              <a:gd name="T56" fmla="*/ 19 w 65"/>
              <a:gd name="T57" fmla="*/ 88 h 98"/>
              <a:gd name="T58" fmla="*/ 21 w 65"/>
              <a:gd name="T59" fmla="*/ 92 h 98"/>
              <a:gd name="T60" fmla="*/ 25 w 65"/>
              <a:gd name="T61" fmla="*/ 96 h 98"/>
              <a:gd name="T62" fmla="*/ 31 w 65"/>
              <a:gd name="T63" fmla="*/ 98 h 98"/>
              <a:gd name="T64" fmla="*/ 40 w 65"/>
              <a:gd name="T65" fmla="*/ 98 h 98"/>
              <a:gd name="T66" fmla="*/ 54 w 65"/>
              <a:gd name="T67" fmla="*/ 96 h 98"/>
              <a:gd name="T68" fmla="*/ 61 w 65"/>
              <a:gd name="T69" fmla="*/ 92 h 98"/>
              <a:gd name="T70" fmla="*/ 65 w 65"/>
              <a:gd name="T71" fmla="*/ 86 h 98"/>
              <a:gd name="T72" fmla="*/ 65 w 65"/>
              <a:gd name="T73" fmla="*/ 78 h 98"/>
              <a:gd name="T74" fmla="*/ 63 w 65"/>
              <a:gd name="T75" fmla="*/ 71 h 98"/>
              <a:gd name="T76" fmla="*/ 61 w 65"/>
              <a:gd name="T77" fmla="*/ 61 h 98"/>
              <a:gd name="T78" fmla="*/ 58 w 65"/>
              <a:gd name="T79" fmla="*/ 53 h 98"/>
              <a:gd name="T80" fmla="*/ 54 w 65"/>
              <a:gd name="T81" fmla="*/ 4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5" h="98">
                <a:moveTo>
                  <a:pt x="54" y="44"/>
                </a:moveTo>
                <a:lnTo>
                  <a:pt x="52" y="34"/>
                </a:lnTo>
                <a:lnTo>
                  <a:pt x="52" y="25"/>
                </a:lnTo>
                <a:lnTo>
                  <a:pt x="50" y="15"/>
                </a:lnTo>
                <a:lnTo>
                  <a:pt x="46" y="7"/>
                </a:lnTo>
                <a:lnTo>
                  <a:pt x="42" y="2"/>
                </a:lnTo>
                <a:lnTo>
                  <a:pt x="36" y="0"/>
                </a:lnTo>
                <a:lnTo>
                  <a:pt x="27" y="0"/>
                </a:lnTo>
                <a:lnTo>
                  <a:pt x="15" y="4"/>
                </a:lnTo>
                <a:lnTo>
                  <a:pt x="8" y="9"/>
                </a:lnTo>
                <a:lnTo>
                  <a:pt x="2" y="15"/>
                </a:lnTo>
                <a:lnTo>
                  <a:pt x="0" y="21"/>
                </a:lnTo>
                <a:lnTo>
                  <a:pt x="2" y="25"/>
                </a:lnTo>
                <a:lnTo>
                  <a:pt x="4" y="29"/>
                </a:lnTo>
                <a:lnTo>
                  <a:pt x="10" y="32"/>
                </a:lnTo>
                <a:lnTo>
                  <a:pt x="13" y="38"/>
                </a:lnTo>
                <a:lnTo>
                  <a:pt x="19" y="44"/>
                </a:lnTo>
                <a:lnTo>
                  <a:pt x="21" y="46"/>
                </a:lnTo>
                <a:lnTo>
                  <a:pt x="23" y="50"/>
                </a:lnTo>
                <a:lnTo>
                  <a:pt x="25" y="52"/>
                </a:lnTo>
                <a:lnTo>
                  <a:pt x="25" y="53"/>
                </a:lnTo>
                <a:lnTo>
                  <a:pt x="25" y="55"/>
                </a:lnTo>
                <a:lnTo>
                  <a:pt x="25" y="57"/>
                </a:lnTo>
                <a:lnTo>
                  <a:pt x="23" y="61"/>
                </a:lnTo>
                <a:lnTo>
                  <a:pt x="23" y="65"/>
                </a:lnTo>
                <a:lnTo>
                  <a:pt x="21" y="73"/>
                </a:lnTo>
                <a:lnTo>
                  <a:pt x="19" y="78"/>
                </a:lnTo>
                <a:lnTo>
                  <a:pt x="19" y="84"/>
                </a:lnTo>
                <a:lnTo>
                  <a:pt x="19" y="88"/>
                </a:lnTo>
                <a:lnTo>
                  <a:pt x="21" y="92"/>
                </a:lnTo>
                <a:lnTo>
                  <a:pt x="25" y="96"/>
                </a:lnTo>
                <a:lnTo>
                  <a:pt x="31" y="98"/>
                </a:lnTo>
                <a:lnTo>
                  <a:pt x="40" y="98"/>
                </a:lnTo>
                <a:lnTo>
                  <a:pt x="54" y="96"/>
                </a:lnTo>
                <a:lnTo>
                  <a:pt x="61" y="92"/>
                </a:lnTo>
                <a:lnTo>
                  <a:pt x="65" y="86"/>
                </a:lnTo>
                <a:lnTo>
                  <a:pt x="65" y="78"/>
                </a:lnTo>
                <a:lnTo>
                  <a:pt x="63" y="71"/>
                </a:lnTo>
                <a:lnTo>
                  <a:pt x="61" y="61"/>
                </a:lnTo>
                <a:lnTo>
                  <a:pt x="58" y="53"/>
                </a:lnTo>
                <a:lnTo>
                  <a:pt x="54" y="4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1873" name="Freeform 641"/>
          <p:cNvSpPr>
            <a:spLocks/>
          </p:cNvSpPr>
          <p:nvPr/>
        </p:nvSpPr>
        <p:spPr bwMode="auto">
          <a:xfrm>
            <a:off x="4749800" y="4694238"/>
            <a:ext cx="979488" cy="55562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74" name="Freeform 642"/>
          <p:cNvSpPr>
            <a:spLocks/>
          </p:cNvSpPr>
          <p:nvPr/>
        </p:nvSpPr>
        <p:spPr bwMode="auto">
          <a:xfrm>
            <a:off x="5043488" y="4127500"/>
            <a:ext cx="971550" cy="573088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75" name="Freeform 643"/>
          <p:cNvSpPr>
            <a:spLocks/>
          </p:cNvSpPr>
          <p:nvPr/>
        </p:nvSpPr>
        <p:spPr bwMode="auto">
          <a:xfrm>
            <a:off x="4940300" y="4303713"/>
            <a:ext cx="963613" cy="573087"/>
          </a:xfrm>
          <a:custGeom>
            <a:avLst/>
            <a:gdLst>
              <a:gd name="T0" fmla="*/ 0 w 253"/>
              <a:gd name="T1" fmla="*/ 0 h 150"/>
              <a:gd name="T2" fmla="*/ 5 w 253"/>
              <a:gd name="T3" fmla="*/ 6 h 150"/>
              <a:gd name="T4" fmla="*/ 11 w 253"/>
              <a:gd name="T5" fmla="*/ 12 h 150"/>
              <a:gd name="T6" fmla="*/ 17 w 253"/>
              <a:gd name="T7" fmla="*/ 16 h 150"/>
              <a:gd name="T8" fmla="*/ 25 w 253"/>
              <a:gd name="T9" fmla="*/ 20 h 150"/>
              <a:gd name="T10" fmla="*/ 30 w 253"/>
              <a:gd name="T11" fmla="*/ 25 h 150"/>
              <a:gd name="T12" fmla="*/ 38 w 253"/>
              <a:gd name="T13" fmla="*/ 29 h 150"/>
              <a:gd name="T14" fmla="*/ 44 w 253"/>
              <a:gd name="T15" fmla="*/ 33 h 150"/>
              <a:gd name="T16" fmla="*/ 50 w 253"/>
              <a:gd name="T17" fmla="*/ 37 h 150"/>
              <a:gd name="T18" fmla="*/ 63 w 253"/>
              <a:gd name="T19" fmla="*/ 31 h 150"/>
              <a:gd name="T20" fmla="*/ 76 w 253"/>
              <a:gd name="T21" fmla="*/ 27 h 150"/>
              <a:gd name="T22" fmla="*/ 88 w 253"/>
              <a:gd name="T23" fmla="*/ 27 h 150"/>
              <a:gd name="T24" fmla="*/ 99 w 253"/>
              <a:gd name="T25" fmla="*/ 27 h 150"/>
              <a:gd name="T26" fmla="*/ 109 w 253"/>
              <a:gd name="T27" fmla="*/ 31 h 150"/>
              <a:gd name="T28" fmla="*/ 121 w 253"/>
              <a:gd name="T29" fmla="*/ 35 h 150"/>
              <a:gd name="T30" fmla="*/ 128 w 253"/>
              <a:gd name="T31" fmla="*/ 43 h 150"/>
              <a:gd name="T32" fmla="*/ 138 w 253"/>
              <a:gd name="T33" fmla="*/ 50 h 150"/>
              <a:gd name="T34" fmla="*/ 144 w 253"/>
              <a:gd name="T35" fmla="*/ 56 h 150"/>
              <a:gd name="T36" fmla="*/ 147 w 253"/>
              <a:gd name="T37" fmla="*/ 64 h 150"/>
              <a:gd name="T38" fmla="*/ 153 w 253"/>
              <a:gd name="T39" fmla="*/ 69 h 150"/>
              <a:gd name="T40" fmla="*/ 159 w 253"/>
              <a:gd name="T41" fmla="*/ 77 h 150"/>
              <a:gd name="T42" fmla="*/ 165 w 253"/>
              <a:gd name="T43" fmla="*/ 87 h 150"/>
              <a:gd name="T44" fmla="*/ 172 w 253"/>
              <a:gd name="T45" fmla="*/ 94 h 150"/>
              <a:gd name="T46" fmla="*/ 178 w 253"/>
              <a:gd name="T47" fmla="*/ 102 h 150"/>
              <a:gd name="T48" fmla="*/ 186 w 253"/>
              <a:gd name="T49" fmla="*/ 110 h 150"/>
              <a:gd name="T50" fmla="*/ 192 w 253"/>
              <a:gd name="T51" fmla="*/ 117 h 150"/>
              <a:gd name="T52" fmla="*/ 199 w 253"/>
              <a:gd name="T53" fmla="*/ 123 h 150"/>
              <a:gd name="T54" fmla="*/ 207 w 253"/>
              <a:gd name="T55" fmla="*/ 131 h 150"/>
              <a:gd name="T56" fmla="*/ 217 w 253"/>
              <a:gd name="T57" fmla="*/ 137 h 150"/>
              <a:gd name="T58" fmla="*/ 224 w 253"/>
              <a:gd name="T59" fmla="*/ 140 h 150"/>
              <a:gd name="T60" fmla="*/ 234 w 253"/>
              <a:gd name="T61" fmla="*/ 146 h 150"/>
              <a:gd name="T62" fmla="*/ 243 w 253"/>
              <a:gd name="T63" fmla="*/ 148 h 150"/>
              <a:gd name="T64" fmla="*/ 253 w 253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3" h="150">
                <a:moveTo>
                  <a:pt x="0" y="0"/>
                </a:moveTo>
                <a:lnTo>
                  <a:pt x="5" y="6"/>
                </a:lnTo>
                <a:lnTo>
                  <a:pt x="11" y="12"/>
                </a:lnTo>
                <a:lnTo>
                  <a:pt x="17" y="16"/>
                </a:lnTo>
                <a:lnTo>
                  <a:pt x="25" y="20"/>
                </a:lnTo>
                <a:lnTo>
                  <a:pt x="30" y="25"/>
                </a:lnTo>
                <a:lnTo>
                  <a:pt x="38" y="29"/>
                </a:lnTo>
                <a:lnTo>
                  <a:pt x="44" y="33"/>
                </a:lnTo>
                <a:lnTo>
                  <a:pt x="50" y="37"/>
                </a:lnTo>
                <a:lnTo>
                  <a:pt x="63" y="31"/>
                </a:lnTo>
                <a:lnTo>
                  <a:pt x="76" y="27"/>
                </a:lnTo>
                <a:lnTo>
                  <a:pt x="88" y="27"/>
                </a:lnTo>
                <a:lnTo>
                  <a:pt x="99" y="27"/>
                </a:lnTo>
                <a:lnTo>
                  <a:pt x="109" y="31"/>
                </a:lnTo>
                <a:lnTo>
                  <a:pt x="121" y="35"/>
                </a:lnTo>
                <a:lnTo>
                  <a:pt x="128" y="43"/>
                </a:lnTo>
                <a:lnTo>
                  <a:pt x="138" y="50"/>
                </a:lnTo>
                <a:lnTo>
                  <a:pt x="144" y="56"/>
                </a:lnTo>
                <a:lnTo>
                  <a:pt x="147" y="64"/>
                </a:lnTo>
                <a:lnTo>
                  <a:pt x="153" y="69"/>
                </a:lnTo>
                <a:lnTo>
                  <a:pt x="159" y="77"/>
                </a:lnTo>
                <a:lnTo>
                  <a:pt x="165" y="87"/>
                </a:lnTo>
                <a:lnTo>
                  <a:pt x="172" y="94"/>
                </a:lnTo>
                <a:lnTo>
                  <a:pt x="178" y="102"/>
                </a:lnTo>
                <a:lnTo>
                  <a:pt x="186" y="110"/>
                </a:lnTo>
                <a:lnTo>
                  <a:pt x="192" y="117"/>
                </a:lnTo>
                <a:lnTo>
                  <a:pt x="199" y="123"/>
                </a:lnTo>
                <a:lnTo>
                  <a:pt x="207" y="131"/>
                </a:lnTo>
                <a:lnTo>
                  <a:pt x="217" y="137"/>
                </a:lnTo>
                <a:lnTo>
                  <a:pt x="224" y="140"/>
                </a:lnTo>
                <a:lnTo>
                  <a:pt x="234" y="146"/>
                </a:lnTo>
                <a:lnTo>
                  <a:pt x="243" y="148"/>
                </a:lnTo>
                <a:lnTo>
                  <a:pt x="253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76" name="Freeform 644"/>
          <p:cNvSpPr>
            <a:spLocks/>
          </p:cNvSpPr>
          <p:nvPr/>
        </p:nvSpPr>
        <p:spPr bwMode="auto">
          <a:xfrm>
            <a:off x="4725988" y="4503738"/>
            <a:ext cx="971550" cy="571500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77" name="Freeform 645"/>
          <p:cNvSpPr>
            <a:spLocks/>
          </p:cNvSpPr>
          <p:nvPr/>
        </p:nvSpPr>
        <p:spPr bwMode="auto">
          <a:xfrm>
            <a:off x="5721350" y="3419475"/>
            <a:ext cx="803275" cy="688975"/>
          </a:xfrm>
          <a:custGeom>
            <a:avLst/>
            <a:gdLst>
              <a:gd name="T0" fmla="*/ 0 w 211"/>
              <a:gd name="T1" fmla="*/ 0 h 181"/>
              <a:gd name="T2" fmla="*/ 17 w 211"/>
              <a:gd name="T3" fmla="*/ 29 h 181"/>
              <a:gd name="T4" fmla="*/ 33 w 211"/>
              <a:gd name="T5" fmla="*/ 56 h 181"/>
              <a:gd name="T6" fmla="*/ 48 w 211"/>
              <a:gd name="T7" fmla="*/ 77 h 181"/>
              <a:gd name="T8" fmla="*/ 65 w 211"/>
              <a:gd name="T9" fmla="*/ 94 h 181"/>
              <a:gd name="T10" fmla="*/ 81 w 211"/>
              <a:gd name="T11" fmla="*/ 110 h 181"/>
              <a:gd name="T12" fmla="*/ 96 w 211"/>
              <a:gd name="T13" fmla="*/ 121 h 181"/>
              <a:gd name="T14" fmla="*/ 111 w 211"/>
              <a:gd name="T15" fmla="*/ 133 h 181"/>
              <a:gd name="T16" fmla="*/ 125 w 211"/>
              <a:gd name="T17" fmla="*/ 140 h 181"/>
              <a:gd name="T18" fmla="*/ 152 w 211"/>
              <a:gd name="T19" fmla="*/ 150 h 181"/>
              <a:gd name="T20" fmla="*/ 175 w 211"/>
              <a:gd name="T21" fmla="*/ 159 h 181"/>
              <a:gd name="T22" fmla="*/ 186 w 211"/>
              <a:gd name="T23" fmla="*/ 163 h 181"/>
              <a:gd name="T24" fmla="*/ 196 w 211"/>
              <a:gd name="T25" fmla="*/ 169 h 181"/>
              <a:gd name="T26" fmla="*/ 203 w 211"/>
              <a:gd name="T27" fmla="*/ 175 h 181"/>
              <a:gd name="T28" fmla="*/ 211 w 211"/>
              <a:gd name="T29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1" h="181">
                <a:moveTo>
                  <a:pt x="0" y="0"/>
                </a:moveTo>
                <a:lnTo>
                  <a:pt x="17" y="29"/>
                </a:lnTo>
                <a:lnTo>
                  <a:pt x="33" y="56"/>
                </a:lnTo>
                <a:lnTo>
                  <a:pt x="48" y="77"/>
                </a:lnTo>
                <a:lnTo>
                  <a:pt x="65" y="94"/>
                </a:lnTo>
                <a:lnTo>
                  <a:pt x="81" y="110"/>
                </a:lnTo>
                <a:lnTo>
                  <a:pt x="96" y="121"/>
                </a:lnTo>
                <a:lnTo>
                  <a:pt x="111" y="133"/>
                </a:lnTo>
                <a:lnTo>
                  <a:pt x="125" y="140"/>
                </a:lnTo>
                <a:lnTo>
                  <a:pt x="152" y="150"/>
                </a:lnTo>
                <a:lnTo>
                  <a:pt x="175" y="159"/>
                </a:lnTo>
                <a:lnTo>
                  <a:pt x="186" y="163"/>
                </a:lnTo>
                <a:lnTo>
                  <a:pt x="196" y="169"/>
                </a:lnTo>
                <a:lnTo>
                  <a:pt x="203" y="175"/>
                </a:lnTo>
                <a:lnTo>
                  <a:pt x="211" y="18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78" name="Freeform 646"/>
          <p:cNvSpPr>
            <a:spLocks/>
          </p:cNvSpPr>
          <p:nvPr/>
        </p:nvSpPr>
        <p:spPr bwMode="auto">
          <a:xfrm>
            <a:off x="5106988" y="3944938"/>
            <a:ext cx="1036637" cy="493712"/>
          </a:xfrm>
          <a:custGeom>
            <a:avLst/>
            <a:gdLst>
              <a:gd name="T0" fmla="*/ 0 w 272"/>
              <a:gd name="T1" fmla="*/ 0 h 129"/>
              <a:gd name="T2" fmla="*/ 17 w 272"/>
              <a:gd name="T3" fmla="*/ 12 h 129"/>
              <a:gd name="T4" fmla="*/ 36 w 272"/>
              <a:gd name="T5" fmla="*/ 23 h 129"/>
              <a:gd name="T6" fmla="*/ 55 w 272"/>
              <a:gd name="T7" fmla="*/ 37 h 129"/>
              <a:gd name="T8" fmla="*/ 73 w 272"/>
              <a:gd name="T9" fmla="*/ 48 h 129"/>
              <a:gd name="T10" fmla="*/ 92 w 272"/>
              <a:gd name="T11" fmla="*/ 60 h 129"/>
              <a:gd name="T12" fmla="*/ 109 w 272"/>
              <a:gd name="T13" fmla="*/ 71 h 129"/>
              <a:gd name="T14" fmla="*/ 125 w 272"/>
              <a:gd name="T15" fmla="*/ 81 h 129"/>
              <a:gd name="T16" fmla="*/ 140 w 272"/>
              <a:gd name="T17" fmla="*/ 89 h 129"/>
              <a:gd name="T18" fmla="*/ 157 w 272"/>
              <a:gd name="T19" fmla="*/ 98 h 129"/>
              <a:gd name="T20" fmla="*/ 174 w 272"/>
              <a:gd name="T21" fmla="*/ 104 h 129"/>
              <a:gd name="T22" fmla="*/ 194 w 272"/>
              <a:gd name="T23" fmla="*/ 108 h 129"/>
              <a:gd name="T24" fmla="*/ 209 w 272"/>
              <a:gd name="T25" fmla="*/ 112 h 129"/>
              <a:gd name="T26" fmla="*/ 226 w 272"/>
              <a:gd name="T27" fmla="*/ 115 h 129"/>
              <a:gd name="T28" fmla="*/ 244 w 272"/>
              <a:gd name="T29" fmla="*/ 117 h 129"/>
              <a:gd name="T30" fmla="*/ 259 w 272"/>
              <a:gd name="T31" fmla="*/ 123 h 129"/>
              <a:gd name="T32" fmla="*/ 272 w 272"/>
              <a:gd name="T33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2" h="129">
                <a:moveTo>
                  <a:pt x="0" y="0"/>
                </a:moveTo>
                <a:lnTo>
                  <a:pt x="17" y="12"/>
                </a:lnTo>
                <a:lnTo>
                  <a:pt x="36" y="23"/>
                </a:lnTo>
                <a:lnTo>
                  <a:pt x="55" y="37"/>
                </a:lnTo>
                <a:lnTo>
                  <a:pt x="73" y="48"/>
                </a:lnTo>
                <a:lnTo>
                  <a:pt x="92" y="60"/>
                </a:lnTo>
                <a:lnTo>
                  <a:pt x="109" y="71"/>
                </a:lnTo>
                <a:lnTo>
                  <a:pt x="125" y="81"/>
                </a:lnTo>
                <a:lnTo>
                  <a:pt x="140" y="89"/>
                </a:lnTo>
                <a:lnTo>
                  <a:pt x="157" y="98"/>
                </a:lnTo>
                <a:lnTo>
                  <a:pt x="174" y="104"/>
                </a:lnTo>
                <a:lnTo>
                  <a:pt x="194" y="108"/>
                </a:lnTo>
                <a:lnTo>
                  <a:pt x="209" y="112"/>
                </a:lnTo>
                <a:lnTo>
                  <a:pt x="226" y="115"/>
                </a:lnTo>
                <a:lnTo>
                  <a:pt x="244" y="117"/>
                </a:lnTo>
                <a:lnTo>
                  <a:pt x="259" y="123"/>
                </a:lnTo>
                <a:lnTo>
                  <a:pt x="272" y="12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79" name="Freeform 647"/>
          <p:cNvSpPr>
            <a:spLocks/>
          </p:cNvSpPr>
          <p:nvPr/>
        </p:nvSpPr>
        <p:spPr bwMode="auto">
          <a:xfrm>
            <a:off x="5172075" y="4564063"/>
            <a:ext cx="141288" cy="79375"/>
          </a:xfrm>
          <a:custGeom>
            <a:avLst/>
            <a:gdLst>
              <a:gd name="T0" fmla="*/ 27 w 37"/>
              <a:gd name="T1" fmla="*/ 7 h 21"/>
              <a:gd name="T2" fmla="*/ 23 w 37"/>
              <a:gd name="T3" fmla="*/ 7 h 21"/>
              <a:gd name="T4" fmla="*/ 19 w 37"/>
              <a:gd name="T5" fmla="*/ 9 h 21"/>
              <a:gd name="T6" fmla="*/ 15 w 37"/>
              <a:gd name="T7" fmla="*/ 9 h 21"/>
              <a:gd name="T8" fmla="*/ 14 w 37"/>
              <a:gd name="T9" fmla="*/ 11 h 21"/>
              <a:gd name="T10" fmla="*/ 10 w 37"/>
              <a:gd name="T11" fmla="*/ 11 h 21"/>
              <a:gd name="T12" fmla="*/ 6 w 37"/>
              <a:gd name="T13" fmla="*/ 13 h 21"/>
              <a:gd name="T14" fmla="*/ 4 w 37"/>
              <a:gd name="T15" fmla="*/ 13 h 21"/>
              <a:gd name="T16" fmla="*/ 0 w 37"/>
              <a:gd name="T17" fmla="*/ 15 h 21"/>
              <a:gd name="T18" fmla="*/ 0 w 37"/>
              <a:gd name="T19" fmla="*/ 17 h 21"/>
              <a:gd name="T20" fmla="*/ 0 w 37"/>
              <a:gd name="T21" fmla="*/ 19 h 21"/>
              <a:gd name="T22" fmla="*/ 0 w 37"/>
              <a:gd name="T23" fmla="*/ 21 h 21"/>
              <a:gd name="T24" fmla="*/ 4 w 37"/>
              <a:gd name="T25" fmla="*/ 21 h 21"/>
              <a:gd name="T26" fmla="*/ 8 w 37"/>
              <a:gd name="T27" fmla="*/ 19 h 21"/>
              <a:gd name="T28" fmla="*/ 10 w 37"/>
              <a:gd name="T29" fmla="*/ 19 h 21"/>
              <a:gd name="T30" fmla="*/ 14 w 37"/>
              <a:gd name="T31" fmla="*/ 17 h 21"/>
              <a:gd name="T32" fmla="*/ 17 w 37"/>
              <a:gd name="T33" fmla="*/ 15 h 21"/>
              <a:gd name="T34" fmla="*/ 19 w 37"/>
              <a:gd name="T35" fmla="*/ 15 h 21"/>
              <a:gd name="T36" fmla="*/ 23 w 37"/>
              <a:gd name="T37" fmla="*/ 13 h 21"/>
              <a:gd name="T38" fmla="*/ 27 w 37"/>
              <a:gd name="T39" fmla="*/ 11 h 21"/>
              <a:gd name="T40" fmla="*/ 29 w 37"/>
              <a:gd name="T41" fmla="*/ 13 h 21"/>
              <a:gd name="T42" fmla="*/ 29 w 37"/>
              <a:gd name="T43" fmla="*/ 15 h 21"/>
              <a:gd name="T44" fmla="*/ 31 w 37"/>
              <a:gd name="T45" fmla="*/ 15 h 21"/>
              <a:gd name="T46" fmla="*/ 33 w 37"/>
              <a:gd name="T47" fmla="*/ 15 h 21"/>
              <a:gd name="T48" fmla="*/ 35 w 37"/>
              <a:gd name="T49" fmla="*/ 13 h 21"/>
              <a:gd name="T50" fmla="*/ 35 w 37"/>
              <a:gd name="T51" fmla="*/ 11 h 21"/>
              <a:gd name="T52" fmla="*/ 37 w 37"/>
              <a:gd name="T53" fmla="*/ 9 h 21"/>
              <a:gd name="T54" fmla="*/ 37 w 37"/>
              <a:gd name="T55" fmla="*/ 7 h 21"/>
              <a:gd name="T56" fmla="*/ 37 w 37"/>
              <a:gd name="T57" fmla="*/ 5 h 21"/>
              <a:gd name="T58" fmla="*/ 37 w 37"/>
              <a:gd name="T59" fmla="*/ 3 h 21"/>
              <a:gd name="T60" fmla="*/ 35 w 37"/>
              <a:gd name="T61" fmla="*/ 3 h 21"/>
              <a:gd name="T62" fmla="*/ 35 w 37"/>
              <a:gd name="T63" fmla="*/ 1 h 21"/>
              <a:gd name="T64" fmla="*/ 33 w 37"/>
              <a:gd name="T65" fmla="*/ 0 h 21"/>
              <a:gd name="T66" fmla="*/ 31 w 37"/>
              <a:gd name="T67" fmla="*/ 0 h 21"/>
              <a:gd name="T68" fmla="*/ 31 w 37"/>
              <a:gd name="T69" fmla="*/ 1 h 21"/>
              <a:gd name="T70" fmla="*/ 29 w 37"/>
              <a:gd name="T71" fmla="*/ 1 h 21"/>
              <a:gd name="T72" fmla="*/ 29 w 37"/>
              <a:gd name="T73" fmla="*/ 3 h 21"/>
              <a:gd name="T74" fmla="*/ 27 w 37"/>
              <a:gd name="T75" fmla="*/ 3 h 21"/>
              <a:gd name="T76" fmla="*/ 27 w 37"/>
              <a:gd name="T77" fmla="*/ 5 h 21"/>
              <a:gd name="T78" fmla="*/ 27 w 37"/>
              <a:gd name="T79" fmla="*/ 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" h="21">
                <a:moveTo>
                  <a:pt x="27" y="7"/>
                </a:moveTo>
                <a:lnTo>
                  <a:pt x="23" y="7"/>
                </a:lnTo>
                <a:lnTo>
                  <a:pt x="19" y="9"/>
                </a:lnTo>
                <a:lnTo>
                  <a:pt x="15" y="9"/>
                </a:lnTo>
                <a:lnTo>
                  <a:pt x="14" y="11"/>
                </a:lnTo>
                <a:lnTo>
                  <a:pt x="10" y="11"/>
                </a:lnTo>
                <a:lnTo>
                  <a:pt x="6" y="13"/>
                </a:lnTo>
                <a:lnTo>
                  <a:pt x="4" y="13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4" y="21"/>
                </a:lnTo>
                <a:lnTo>
                  <a:pt x="8" y="19"/>
                </a:lnTo>
                <a:lnTo>
                  <a:pt x="10" y="19"/>
                </a:lnTo>
                <a:lnTo>
                  <a:pt x="14" y="17"/>
                </a:lnTo>
                <a:lnTo>
                  <a:pt x="17" y="15"/>
                </a:lnTo>
                <a:lnTo>
                  <a:pt x="19" y="15"/>
                </a:lnTo>
                <a:lnTo>
                  <a:pt x="23" y="13"/>
                </a:lnTo>
                <a:lnTo>
                  <a:pt x="27" y="11"/>
                </a:lnTo>
                <a:lnTo>
                  <a:pt x="29" y="13"/>
                </a:lnTo>
                <a:lnTo>
                  <a:pt x="29" y="15"/>
                </a:lnTo>
                <a:lnTo>
                  <a:pt x="31" y="15"/>
                </a:lnTo>
                <a:lnTo>
                  <a:pt x="33" y="15"/>
                </a:lnTo>
                <a:lnTo>
                  <a:pt x="35" y="13"/>
                </a:lnTo>
                <a:lnTo>
                  <a:pt x="35" y="11"/>
                </a:lnTo>
                <a:lnTo>
                  <a:pt x="37" y="9"/>
                </a:lnTo>
                <a:lnTo>
                  <a:pt x="37" y="7"/>
                </a:lnTo>
                <a:lnTo>
                  <a:pt x="37" y="5"/>
                </a:lnTo>
                <a:lnTo>
                  <a:pt x="37" y="3"/>
                </a:lnTo>
                <a:lnTo>
                  <a:pt x="35" y="3"/>
                </a:lnTo>
                <a:lnTo>
                  <a:pt x="35" y="1"/>
                </a:lnTo>
                <a:lnTo>
                  <a:pt x="33" y="0"/>
                </a:lnTo>
                <a:lnTo>
                  <a:pt x="31" y="0"/>
                </a:lnTo>
                <a:lnTo>
                  <a:pt x="31" y="1"/>
                </a:lnTo>
                <a:lnTo>
                  <a:pt x="29" y="1"/>
                </a:lnTo>
                <a:lnTo>
                  <a:pt x="29" y="3"/>
                </a:lnTo>
                <a:lnTo>
                  <a:pt x="27" y="3"/>
                </a:lnTo>
                <a:lnTo>
                  <a:pt x="27" y="5"/>
                </a:lnTo>
                <a:lnTo>
                  <a:pt x="27" y="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0" name="Freeform 648"/>
          <p:cNvSpPr>
            <a:spLocks/>
          </p:cNvSpPr>
          <p:nvPr/>
        </p:nvSpPr>
        <p:spPr bwMode="auto">
          <a:xfrm>
            <a:off x="5100638" y="4348163"/>
            <a:ext cx="152400" cy="257175"/>
          </a:xfrm>
          <a:custGeom>
            <a:avLst/>
            <a:gdLst>
              <a:gd name="T0" fmla="*/ 33 w 40"/>
              <a:gd name="T1" fmla="*/ 8 h 67"/>
              <a:gd name="T2" fmla="*/ 31 w 40"/>
              <a:gd name="T3" fmla="*/ 13 h 67"/>
              <a:gd name="T4" fmla="*/ 27 w 40"/>
              <a:gd name="T5" fmla="*/ 19 h 67"/>
              <a:gd name="T6" fmla="*/ 21 w 40"/>
              <a:gd name="T7" fmla="*/ 27 h 67"/>
              <a:gd name="T8" fmla="*/ 15 w 40"/>
              <a:gd name="T9" fmla="*/ 36 h 67"/>
              <a:gd name="T10" fmla="*/ 11 w 40"/>
              <a:gd name="T11" fmla="*/ 44 h 67"/>
              <a:gd name="T12" fmla="*/ 6 w 40"/>
              <a:gd name="T13" fmla="*/ 54 h 67"/>
              <a:gd name="T14" fmla="*/ 2 w 40"/>
              <a:gd name="T15" fmla="*/ 59 h 67"/>
              <a:gd name="T16" fmla="*/ 0 w 40"/>
              <a:gd name="T17" fmla="*/ 63 h 67"/>
              <a:gd name="T18" fmla="*/ 0 w 40"/>
              <a:gd name="T19" fmla="*/ 65 h 67"/>
              <a:gd name="T20" fmla="*/ 2 w 40"/>
              <a:gd name="T21" fmla="*/ 65 h 67"/>
              <a:gd name="T22" fmla="*/ 2 w 40"/>
              <a:gd name="T23" fmla="*/ 67 h 67"/>
              <a:gd name="T24" fmla="*/ 4 w 40"/>
              <a:gd name="T25" fmla="*/ 67 h 67"/>
              <a:gd name="T26" fmla="*/ 6 w 40"/>
              <a:gd name="T27" fmla="*/ 63 h 67"/>
              <a:gd name="T28" fmla="*/ 10 w 40"/>
              <a:gd name="T29" fmla="*/ 56 h 67"/>
              <a:gd name="T30" fmla="*/ 13 w 40"/>
              <a:gd name="T31" fmla="*/ 48 h 67"/>
              <a:gd name="T32" fmla="*/ 19 w 40"/>
              <a:gd name="T33" fmla="*/ 38 h 67"/>
              <a:gd name="T34" fmla="*/ 25 w 40"/>
              <a:gd name="T35" fmla="*/ 31 h 67"/>
              <a:gd name="T36" fmla="*/ 29 w 40"/>
              <a:gd name="T37" fmla="*/ 21 h 67"/>
              <a:gd name="T38" fmla="*/ 33 w 40"/>
              <a:gd name="T39" fmla="*/ 15 h 67"/>
              <a:gd name="T40" fmla="*/ 34 w 40"/>
              <a:gd name="T41" fmla="*/ 9 h 67"/>
              <a:gd name="T42" fmla="*/ 36 w 40"/>
              <a:gd name="T43" fmla="*/ 9 h 67"/>
              <a:gd name="T44" fmla="*/ 38 w 40"/>
              <a:gd name="T45" fmla="*/ 9 h 67"/>
              <a:gd name="T46" fmla="*/ 38 w 40"/>
              <a:gd name="T47" fmla="*/ 8 h 67"/>
              <a:gd name="T48" fmla="*/ 40 w 40"/>
              <a:gd name="T49" fmla="*/ 8 h 67"/>
              <a:gd name="T50" fmla="*/ 40 w 40"/>
              <a:gd name="T51" fmla="*/ 6 h 67"/>
              <a:gd name="T52" fmla="*/ 40 w 40"/>
              <a:gd name="T53" fmla="*/ 4 h 67"/>
              <a:gd name="T54" fmla="*/ 40 w 40"/>
              <a:gd name="T55" fmla="*/ 2 h 67"/>
              <a:gd name="T56" fmla="*/ 38 w 40"/>
              <a:gd name="T57" fmla="*/ 0 h 67"/>
              <a:gd name="T58" fmla="*/ 36 w 40"/>
              <a:gd name="T59" fmla="*/ 0 h 67"/>
              <a:gd name="T60" fmla="*/ 34 w 40"/>
              <a:gd name="T61" fmla="*/ 0 h 67"/>
              <a:gd name="T62" fmla="*/ 33 w 40"/>
              <a:gd name="T63" fmla="*/ 0 h 67"/>
              <a:gd name="T64" fmla="*/ 33 w 40"/>
              <a:gd name="T65" fmla="*/ 2 h 67"/>
              <a:gd name="T66" fmla="*/ 33 w 40"/>
              <a:gd name="T67" fmla="*/ 4 h 67"/>
              <a:gd name="T68" fmla="*/ 33 w 40"/>
              <a:gd name="T69" fmla="*/ 6 h 67"/>
              <a:gd name="T70" fmla="*/ 33 w 40"/>
              <a:gd name="T71" fmla="*/ 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0" h="67">
                <a:moveTo>
                  <a:pt x="33" y="8"/>
                </a:moveTo>
                <a:lnTo>
                  <a:pt x="31" y="13"/>
                </a:lnTo>
                <a:lnTo>
                  <a:pt x="27" y="19"/>
                </a:lnTo>
                <a:lnTo>
                  <a:pt x="21" y="27"/>
                </a:lnTo>
                <a:lnTo>
                  <a:pt x="15" y="36"/>
                </a:lnTo>
                <a:lnTo>
                  <a:pt x="11" y="44"/>
                </a:lnTo>
                <a:lnTo>
                  <a:pt x="6" y="54"/>
                </a:lnTo>
                <a:lnTo>
                  <a:pt x="2" y="59"/>
                </a:lnTo>
                <a:lnTo>
                  <a:pt x="0" y="63"/>
                </a:lnTo>
                <a:lnTo>
                  <a:pt x="0" y="65"/>
                </a:lnTo>
                <a:lnTo>
                  <a:pt x="2" y="65"/>
                </a:lnTo>
                <a:lnTo>
                  <a:pt x="2" y="67"/>
                </a:lnTo>
                <a:lnTo>
                  <a:pt x="4" y="67"/>
                </a:lnTo>
                <a:lnTo>
                  <a:pt x="6" y="63"/>
                </a:lnTo>
                <a:lnTo>
                  <a:pt x="10" y="56"/>
                </a:lnTo>
                <a:lnTo>
                  <a:pt x="13" y="48"/>
                </a:lnTo>
                <a:lnTo>
                  <a:pt x="19" y="38"/>
                </a:lnTo>
                <a:lnTo>
                  <a:pt x="25" y="31"/>
                </a:lnTo>
                <a:lnTo>
                  <a:pt x="29" y="21"/>
                </a:lnTo>
                <a:lnTo>
                  <a:pt x="33" y="15"/>
                </a:lnTo>
                <a:lnTo>
                  <a:pt x="34" y="9"/>
                </a:lnTo>
                <a:lnTo>
                  <a:pt x="36" y="9"/>
                </a:lnTo>
                <a:lnTo>
                  <a:pt x="38" y="9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38" y="0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3" y="2"/>
                </a:lnTo>
                <a:lnTo>
                  <a:pt x="33" y="4"/>
                </a:lnTo>
                <a:lnTo>
                  <a:pt x="33" y="6"/>
                </a:lnTo>
                <a:lnTo>
                  <a:pt x="33" y="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1" name="Freeform 649"/>
          <p:cNvSpPr>
            <a:spLocks/>
          </p:cNvSpPr>
          <p:nvPr/>
        </p:nvSpPr>
        <p:spPr bwMode="auto">
          <a:xfrm>
            <a:off x="5934075" y="3305175"/>
            <a:ext cx="831850" cy="479425"/>
          </a:xfrm>
          <a:custGeom>
            <a:avLst/>
            <a:gdLst>
              <a:gd name="T0" fmla="*/ 0 w 218"/>
              <a:gd name="T1" fmla="*/ 0 h 126"/>
              <a:gd name="T2" fmla="*/ 15 w 218"/>
              <a:gd name="T3" fmla="*/ 0 h 126"/>
              <a:gd name="T4" fmla="*/ 32 w 218"/>
              <a:gd name="T5" fmla="*/ 1 h 126"/>
              <a:gd name="T6" fmla="*/ 48 w 218"/>
              <a:gd name="T7" fmla="*/ 5 h 126"/>
              <a:gd name="T8" fmla="*/ 65 w 218"/>
              <a:gd name="T9" fmla="*/ 11 h 126"/>
              <a:gd name="T10" fmla="*/ 80 w 218"/>
              <a:gd name="T11" fmla="*/ 19 h 126"/>
              <a:gd name="T12" fmla="*/ 96 w 218"/>
              <a:gd name="T13" fmla="*/ 26 h 126"/>
              <a:gd name="T14" fmla="*/ 111 w 218"/>
              <a:gd name="T15" fmla="*/ 34 h 126"/>
              <a:gd name="T16" fmla="*/ 124 w 218"/>
              <a:gd name="T17" fmla="*/ 44 h 126"/>
              <a:gd name="T18" fmla="*/ 153 w 218"/>
              <a:gd name="T19" fmla="*/ 65 h 126"/>
              <a:gd name="T20" fmla="*/ 178 w 218"/>
              <a:gd name="T21" fmla="*/ 88 h 126"/>
              <a:gd name="T22" fmla="*/ 199 w 218"/>
              <a:gd name="T23" fmla="*/ 109 h 126"/>
              <a:gd name="T24" fmla="*/ 218 w 218"/>
              <a:gd name="T25" fmla="*/ 12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26">
                <a:moveTo>
                  <a:pt x="0" y="0"/>
                </a:moveTo>
                <a:lnTo>
                  <a:pt x="15" y="0"/>
                </a:lnTo>
                <a:lnTo>
                  <a:pt x="32" y="1"/>
                </a:lnTo>
                <a:lnTo>
                  <a:pt x="48" y="5"/>
                </a:lnTo>
                <a:lnTo>
                  <a:pt x="65" y="11"/>
                </a:lnTo>
                <a:lnTo>
                  <a:pt x="80" y="19"/>
                </a:lnTo>
                <a:lnTo>
                  <a:pt x="96" y="26"/>
                </a:lnTo>
                <a:lnTo>
                  <a:pt x="111" y="34"/>
                </a:lnTo>
                <a:lnTo>
                  <a:pt x="124" y="44"/>
                </a:lnTo>
                <a:lnTo>
                  <a:pt x="153" y="65"/>
                </a:lnTo>
                <a:lnTo>
                  <a:pt x="178" y="88"/>
                </a:lnTo>
                <a:lnTo>
                  <a:pt x="199" y="109"/>
                </a:lnTo>
                <a:lnTo>
                  <a:pt x="218" y="1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2" name="Freeform 650"/>
          <p:cNvSpPr>
            <a:spLocks/>
          </p:cNvSpPr>
          <p:nvPr/>
        </p:nvSpPr>
        <p:spPr bwMode="auto">
          <a:xfrm>
            <a:off x="5419725" y="3609975"/>
            <a:ext cx="1098550" cy="650875"/>
          </a:xfrm>
          <a:custGeom>
            <a:avLst/>
            <a:gdLst>
              <a:gd name="T0" fmla="*/ 0 w 288"/>
              <a:gd name="T1" fmla="*/ 0 h 171"/>
              <a:gd name="T2" fmla="*/ 10 w 288"/>
              <a:gd name="T3" fmla="*/ 2 h 171"/>
              <a:gd name="T4" fmla="*/ 21 w 288"/>
              <a:gd name="T5" fmla="*/ 8 h 171"/>
              <a:gd name="T6" fmla="*/ 31 w 288"/>
              <a:gd name="T7" fmla="*/ 12 h 171"/>
              <a:gd name="T8" fmla="*/ 41 w 288"/>
              <a:gd name="T9" fmla="*/ 17 h 171"/>
              <a:gd name="T10" fmla="*/ 50 w 288"/>
              <a:gd name="T11" fmla="*/ 23 h 171"/>
              <a:gd name="T12" fmla="*/ 62 w 288"/>
              <a:gd name="T13" fmla="*/ 27 h 171"/>
              <a:gd name="T14" fmla="*/ 69 w 288"/>
              <a:gd name="T15" fmla="*/ 33 h 171"/>
              <a:gd name="T16" fmla="*/ 79 w 288"/>
              <a:gd name="T17" fmla="*/ 39 h 171"/>
              <a:gd name="T18" fmla="*/ 91 w 288"/>
              <a:gd name="T19" fmla="*/ 60 h 171"/>
              <a:gd name="T20" fmla="*/ 102 w 288"/>
              <a:gd name="T21" fmla="*/ 77 h 171"/>
              <a:gd name="T22" fmla="*/ 114 w 288"/>
              <a:gd name="T23" fmla="*/ 92 h 171"/>
              <a:gd name="T24" fmla="*/ 127 w 288"/>
              <a:gd name="T25" fmla="*/ 106 h 171"/>
              <a:gd name="T26" fmla="*/ 140 w 288"/>
              <a:gd name="T27" fmla="*/ 115 h 171"/>
              <a:gd name="T28" fmla="*/ 154 w 288"/>
              <a:gd name="T29" fmla="*/ 125 h 171"/>
              <a:gd name="T30" fmla="*/ 167 w 288"/>
              <a:gd name="T31" fmla="*/ 131 h 171"/>
              <a:gd name="T32" fmla="*/ 183 w 288"/>
              <a:gd name="T33" fmla="*/ 136 h 171"/>
              <a:gd name="T34" fmla="*/ 211 w 288"/>
              <a:gd name="T35" fmla="*/ 144 h 171"/>
              <a:gd name="T36" fmla="*/ 238 w 288"/>
              <a:gd name="T37" fmla="*/ 152 h 171"/>
              <a:gd name="T38" fmla="*/ 252 w 288"/>
              <a:gd name="T39" fmla="*/ 156 h 171"/>
              <a:gd name="T40" fmla="*/ 265 w 288"/>
              <a:gd name="T41" fmla="*/ 159 h 171"/>
              <a:gd name="T42" fmla="*/ 277 w 288"/>
              <a:gd name="T43" fmla="*/ 165 h 171"/>
              <a:gd name="T44" fmla="*/ 288 w 288"/>
              <a:gd name="T45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8" h="171">
                <a:moveTo>
                  <a:pt x="0" y="0"/>
                </a:moveTo>
                <a:lnTo>
                  <a:pt x="10" y="2"/>
                </a:lnTo>
                <a:lnTo>
                  <a:pt x="21" y="8"/>
                </a:lnTo>
                <a:lnTo>
                  <a:pt x="31" y="12"/>
                </a:lnTo>
                <a:lnTo>
                  <a:pt x="41" y="17"/>
                </a:lnTo>
                <a:lnTo>
                  <a:pt x="50" y="23"/>
                </a:lnTo>
                <a:lnTo>
                  <a:pt x="62" y="27"/>
                </a:lnTo>
                <a:lnTo>
                  <a:pt x="69" y="33"/>
                </a:lnTo>
                <a:lnTo>
                  <a:pt x="79" y="39"/>
                </a:lnTo>
                <a:lnTo>
                  <a:pt x="91" y="60"/>
                </a:lnTo>
                <a:lnTo>
                  <a:pt x="102" y="77"/>
                </a:lnTo>
                <a:lnTo>
                  <a:pt x="114" y="92"/>
                </a:lnTo>
                <a:lnTo>
                  <a:pt x="127" y="106"/>
                </a:lnTo>
                <a:lnTo>
                  <a:pt x="140" y="115"/>
                </a:lnTo>
                <a:lnTo>
                  <a:pt x="154" y="125"/>
                </a:lnTo>
                <a:lnTo>
                  <a:pt x="167" y="131"/>
                </a:lnTo>
                <a:lnTo>
                  <a:pt x="183" y="136"/>
                </a:lnTo>
                <a:lnTo>
                  <a:pt x="211" y="144"/>
                </a:lnTo>
                <a:lnTo>
                  <a:pt x="238" y="152"/>
                </a:lnTo>
                <a:lnTo>
                  <a:pt x="252" y="156"/>
                </a:lnTo>
                <a:lnTo>
                  <a:pt x="265" y="159"/>
                </a:lnTo>
                <a:lnTo>
                  <a:pt x="277" y="165"/>
                </a:lnTo>
                <a:lnTo>
                  <a:pt x="288" y="17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3" name="Freeform 651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4" name="Freeform 652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5" name="Freeform 653"/>
          <p:cNvSpPr>
            <a:spLocks/>
          </p:cNvSpPr>
          <p:nvPr/>
        </p:nvSpPr>
        <p:spPr bwMode="auto">
          <a:xfrm>
            <a:off x="4997450" y="4789488"/>
            <a:ext cx="95250" cy="152400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6" name="Freeform 654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7" name="Freeform 655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8" name="Freeform 656"/>
          <p:cNvSpPr>
            <a:spLocks/>
          </p:cNvSpPr>
          <p:nvPr/>
        </p:nvSpPr>
        <p:spPr bwMode="auto">
          <a:xfrm>
            <a:off x="5157788" y="4833938"/>
            <a:ext cx="44450" cy="203200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9" name="Freeform 657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0" name="Freeform 658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1" name="Freeform 659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2 w 13"/>
              <a:gd name="T21" fmla="*/ 59 h 59"/>
              <a:gd name="T22" fmla="*/ 4 w 13"/>
              <a:gd name="T23" fmla="*/ 59 h 59"/>
              <a:gd name="T24" fmla="*/ 4 w 13"/>
              <a:gd name="T25" fmla="*/ 59 h 59"/>
              <a:gd name="T26" fmla="*/ 4 w 13"/>
              <a:gd name="T27" fmla="*/ 59 h 59"/>
              <a:gd name="T28" fmla="*/ 4 w 13"/>
              <a:gd name="T29" fmla="*/ 59 h 59"/>
              <a:gd name="T30" fmla="*/ 6 w 13"/>
              <a:gd name="T31" fmla="*/ 59 h 59"/>
              <a:gd name="T32" fmla="*/ 6 w 13"/>
              <a:gd name="T33" fmla="*/ 57 h 59"/>
              <a:gd name="T34" fmla="*/ 6 w 13"/>
              <a:gd name="T35" fmla="*/ 54 h 59"/>
              <a:gd name="T36" fmla="*/ 6 w 13"/>
              <a:gd name="T37" fmla="*/ 48 h 59"/>
              <a:gd name="T38" fmla="*/ 8 w 13"/>
              <a:gd name="T39" fmla="*/ 40 h 59"/>
              <a:gd name="T40" fmla="*/ 8 w 13"/>
              <a:gd name="T41" fmla="*/ 32 h 59"/>
              <a:gd name="T42" fmla="*/ 9 w 13"/>
              <a:gd name="T43" fmla="*/ 25 h 59"/>
              <a:gd name="T44" fmla="*/ 9 w 13"/>
              <a:gd name="T45" fmla="*/ 19 h 59"/>
              <a:gd name="T46" fmla="*/ 9 w 13"/>
              <a:gd name="T47" fmla="*/ 11 h 59"/>
              <a:gd name="T48" fmla="*/ 11 w 13"/>
              <a:gd name="T49" fmla="*/ 8 h 59"/>
              <a:gd name="T50" fmla="*/ 9 w 13"/>
              <a:gd name="T51" fmla="*/ 8 h 59"/>
              <a:gd name="T52" fmla="*/ 11 w 13"/>
              <a:gd name="T53" fmla="*/ 8 h 59"/>
              <a:gd name="T54" fmla="*/ 11 w 13"/>
              <a:gd name="T55" fmla="*/ 6 h 59"/>
              <a:gd name="T56" fmla="*/ 11 w 13"/>
              <a:gd name="T57" fmla="*/ 6 h 59"/>
              <a:gd name="T58" fmla="*/ 11 w 13"/>
              <a:gd name="T59" fmla="*/ 6 h 59"/>
              <a:gd name="T60" fmla="*/ 11 w 13"/>
              <a:gd name="T61" fmla="*/ 4 h 59"/>
              <a:gd name="T62" fmla="*/ 13 w 13"/>
              <a:gd name="T63" fmla="*/ 4 h 59"/>
              <a:gd name="T64" fmla="*/ 13 w 13"/>
              <a:gd name="T65" fmla="*/ 4 h 59"/>
              <a:gd name="T66" fmla="*/ 13 w 13"/>
              <a:gd name="T67" fmla="*/ 2 h 59"/>
              <a:gd name="T68" fmla="*/ 11 w 13"/>
              <a:gd name="T69" fmla="*/ 2 h 59"/>
              <a:gd name="T70" fmla="*/ 11 w 13"/>
              <a:gd name="T71" fmla="*/ 2 h 59"/>
              <a:gd name="T72" fmla="*/ 11 w 13"/>
              <a:gd name="T73" fmla="*/ 0 h 59"/>
              <a:gd name="T74" fmla="*/ 9 w 13"/>
              <a:gd name="T75" fmla="*/ 0 h 59"/>
              <a:gd name="T76" fmla="*/ 9 w 13"/>
              <a:gd name="T77" fmla="*/ 0 h 59"/>
              <a:gd name="T78" fmla="*/ 9 w 13"/>
              <a:gd name="T79" fmla="*/ 0 h 59"/>
              <a:gd name="T80" fmla="*/ 8 w 13"/>
              <a:gd name="T81" fmla="*/ 0 h 59"/>
              <a:gd name="T82" fmla="*/ 8 w 13"/>
              <a:gd name="T83" fmla="*/ 2 h 59"/>
              <a:gd name="T84" fmla="*/ 6 w 13"/>
              <a:gd name="T85" fmla="*/ 2 h 59"/>
              <a:gd name="T86" fmla="*/ 6 w 13"/>
              <a:gd name="T87" fmla="*/ 2 h 59"/>
              <a:gd name="T88" fmla="*/ 6 w 13"/>
              <a:gd name="T89" fmla="*/ 4 h 59"/>
              <a:gd name="T90" fmla="*/ 6 w 13"/>
              <a:gd name="T91" fmla="*/ 4 h 59"/>
              <a:gd name="T92" fmla="*/ 4 w 13"/>
              <a:gd name="T93" fmla="*/ 6 h 59"/>
              <a:gd name="T94" fmla="*/ 4 w 13"/>
              <a:gd name="T95" fmla="*/ 6 h 59"/>
              <a:gd name="T96" fmla="*/ 4 w 13"/>
              <a:gd name="T97" fmla="*/ 8 h 59"/>
              <a:gd name="T98" fmla="*/ 4 w 13"/>
              <a:gd name="T99" fmla="*/ 8 h 59"/>
              <a:gd name="T100" fmla="*/ 4 w 13"/>
              <a:gd name="T101" fmla="*/ 8 h 59"/>
              <a:gd name="T102" fmla="*/ 6 w 13"/>
              <a:gd name="T103" fmla="*/ 8 h 59"/>
              <a:gd name="T104" fmla="*/ 6 w 13"/>
              <a:gd name="T105" fmla="*/ 8 h 59"/>
              <a:gd name="T106" fmla="*/ 6 w 13"/>
              <a:gd name="T107" fmla="*/ 9 h 59"/>
              <a:gd name="T108" fmla="*/ 8 w 13"/>
              <a:gd name="T109" fmla="*/ 9 h 59"/>
              <a:gd name="T110" fmla="*/ 8 w 13"/>
              <a:gd name="T111" fmla="*/ 9 h 59"/>
              <a:gd name="T112" fmla="*/ 8 w 13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6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2" name="Freeform 660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3" name="Freeform 661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4" name="Freeform 662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5" name="Freeform 663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19 h 25"/>
              <a:gd name="T20" fmla="*/ 17 w 17"/>
              <a:gd name="T21" fmla="*/ 21 h 25"/>
              <a:gd name="T22" fmla="*/ 17 w 17"/>
              <a:gd name="T23" fmla="*/ 21 h 25"/>
              <a:gd name="T24" fmla="*/ 17 w 17"/>
              <a:gd name="T25" fmla="*/ 21 h 25"/>
              <a:gd name="T26" fmla="*/ 15 w 17"/>
              <a:gd name="T27" fmla="*/ 23 h 25"/>
              <a:gd name="T28" fmla="*/ 15 w 17"/>
              <a:gd name="T29" fmla="*/ 23 h 25"/>
              <a:gd name="T30" fmla="*/ 15 w 17"/>
              <a:gd name="T31" fmla="*/ 23 h 25"/>
              <a:gd name="T32" fmla="*/ 15 w 17"/>
              <a:gd name="T33" fmla="*/ 25 h 25"/>
              <a:gd name="T34" fmla="*/ 13 w 17"/>
              <a:gd name="T35" fmla="*/ 23 h 25"/>
              <a:gd name="T36" fmla="*/ 11 w 17"/>
              <a:gd name="T37" fmla="*/ 21 h 25"/>
              <a:gd name="T38" fmla="*/ 11 w 17"/>
              <a:gd name="T39" fmla="*/ 19 h 25"/>
              <a:gd name="T40" fmla="*/ 9 w 17"/>
              <a:gd name="T41" fmla="*/ 17 h 25"/>
              <a:gd name="T42" fmla="*/ 7 w 17"/>
              <a:gd name="T43" fmla="*/ 15 h 25"/>
              <a:gd name="T44" fmla="*/ 5 w 17"/>
              <a:gd name="T45" fmla="*/ 13 h 25"/>
              <a:gd name="T46" fmla="*/ 5 w 17"/>
              <a:gd name="T47" fmla="*/ 11 h 25"/>
              <a:gd name="T48" fmla="*/ 3 w 17"/>
              <a:gd name="T49" fmla="*/ 9 h 25"/>
              <a:gd name="T50" fmla="*/ 3 w 17"/>
              <a:gd name="T51" fmla="*/ 9 h 25"/>
              <a:gd name="T52" fmla="*/ 3 w 17"/>
              <a:gd name="T53" fmla="*/ 9 h 25"/>
              <a:gd name="T54" fmla="*/ 2 w 17"/>
              <a:gd name="T55" fmla="*/ 9 h 25"/>
              <a:gd name="T56" fmla="*/ 2 w 17"/>
              <a:gd name="T57" fmla="*/ 9 h 25"/>
              <a:gd name="T58" fmla="*/ 2 w 17"/>
              <a:gd name="T59" fmla="*/ 9 h 25"/>
              <a:gd name="T60" fmla="*/ 0 w 17"/>
              <a:gd name="T61" fmla="*/ 11 h 25"/>
              <a:gd name="T62" fmla="*/ 0 w 17"/>
              <a:gd name="T63" fmla="*/ 11 h 25"/>
              <a:gd name="T64" fmla="*/ 0 w 17"/>
              <a:gd name="T65" fmla="*/ 9 h 25"/>
              <a:gd name="T66" fmla="*/ 0 w 17"/>
              <a:gd name="T67" fmla="*/ 9 h 25"/>
              <a:gd name="T68" fmla="*/ 0 w 17"/>
              <a:gd name="T69" fmla="*/ 9 h 25"/>
              <a:gd name="T70" fmla="*/ 0 w 17"/>
              <a:gd name="T71" fmla="*/ 7 h 25"/>
              <a:gd name="T72" fmla="*/ 0 w 17"/>
              <a:gd name="T73" fmla="*/ 7 h 25"/>
              <a:gd name="T74" fmla="*/ 0 w 17"/>
              <a:gd name="T75" fmla="*/ 6 h 25"/>
              <a:gd name="T76" fmla="*/ 0 w 17"/>
              <a:gd name="T77" fmla="*/ 4 h 25"/>
              <a:gd name="T78" fmla="*/ 0 w 17"/>
              <a:gd name="T79" fmla="*/ 4 h 25"/>
              <a:gd name="T80" fmla="*/ 2 w 17"/>
              <a:gd name="T81" fmla="*/ 2 h 25"/>
              <a:gd name="T82" fmla="*/ 2 w 17"/>
              <a:gd name="T83" fmla="*/ 2 h 25"/>
              <a:gd name="T84" fmla="*/ 2 w 17"/>
              <a:gd name="T85" fmla="*/ 2 h 25"/>
              <a:gd name="T86" fmla="*/ 3 w 17"/>
              <a:gd name="T87" fmla="*/ 0 h 25"/>
              <a:gd name="T88" fmla="*/ 3 w 17"/>
              <a:gd name="T89" fmla="*/ 0 h 25"/>
              <a:gd name="T90" fmla="*/ 5 w 17"/>
              <a:gd name="T91" fmla="*/ 0 h 25"/>
              <a:gd name="T92" fmla="*/ 5 w 17"/>
              <a:gd name="T93" fmla="*/ 0 h 25"/>
              <a:gd name="T94" fmla="*/ 5 w 17"/>
              <a:gd name="T95" fmla="*/ 0 h 25"/>
              <a:gd name="T96" fmla="*/ 5 w 17"/>
              <a:gd name="T97" fmla="*/ 0 h 25"/>
              <a:gd name="T98" fmla="*/ 5 w 17"/>
              <a:gd name="T99" fmla="*/ 2 h 25"/>
              <a:gd name="T100" fmla="*/ 5 w 17"/>
              <a:gd name="T101" fmla="*/ 2 h 25"/>
              <a:gd name="T102" fmla="*/ 5 w 17"/>
              <a:gd name="T103" fmla="*/ 4 h 25"/>
              <a:gd name="T104" fmla="*/ 5 w 17"/>
              <a:gd name="T105" fmla="*/ 4 h 25"/>
              <a:gd name="T106" fmla="*/ 5 w 17"/>
              <a:gd name="T107" fmla="*/ 4 h 25"/>
              <a:gd name="T108" fmla="*/ 5 w 17"/>
              <a:gd name="T109" fmla="*/ 6 h 25"/>
              <a:gd name="T110" fmla="*/ 5 w 17"/>
              <a:gd name="T111" fmla="*/ 6 h 25"/>
              <a:gd name="T112" fmla="*/ 5 w 17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19"/>
                </a:lnTo>
                <a:lnTo>
                  <a:pt x="17" y="21"/>
                </a:lnTo>
                <a:lnTo>
                  <a:pt x="17" y="21"/>
                </a:lnTo>
                <a:lnTo>
                  <a:pt x="17" y="21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6" name="Freeform 664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21 h 25"/>
              <a:gd name="T20" fmla="*/ 15 w 17"/>
              <a:gd name="T21" fmla="*/ 23 h 25"/>
              <a:gd name="T22" fmla="*/ 15 w 17"/>
              <a:gd name="T23" fmla="*/ 25 h 25"/>
              <a:gd name="T24" fmla="*/ 13 w 17"/>
              <a:gd name="T25" fmla="*/ 23 h 25"/>
              <a:gd name="T26" fmla="*/ 11 w 17"/>
              <a:gd name="T27" fmla="*/ 21 h 25"/>
              <a:gd name="T28" fmla="*/ 11 w 17"/>
              <a:gd name="T29" fmla="*/ 19 h 25"/>
              <a:gd name="T30" fmla="*/ 9 w 17"/>
              <a:gd name="T31" fmla="*/ 17 h 25"/>
              <a:gd name="T32" fmla="*/ 7 w 17"/>
              <a:gd name="T33" fmla="*/ 15 h 25"/>
              <a:gd name="T34" fmla="*/ 5 w 17"/>
              <a:gd name="T35" fmla="*/ 13 h 25"/>
              <a:gd name="T36" fmla="*/ 5 w 17"/>
              <a:gd name="T37" fmla="*/ 11 h 25"/>
              <a:gd name="T38" fmla="*/ 3 w 17"/>
              <a:gd name="T39" fmla="*/ 9 h 25"/>
              <a:gd name="T40" fmla="*/ 2 w 17"/>
              <a:gd name="T41" fmla="*/ 9 h 25"/>
              <a:gd name="T42" fmla="*/ 0 w 17"/>
              <a:gd name="T43" fmla="*/ 11 h 25"/>
              <a:gd name="T44" fmla="*/ 0 w 17"/>
              <a:gd name="T45" fmla="*/ 9 h 25"/>
              <a:gd name="T46" fmla="*/ 0 w 17"/>
              <a:gd name="T47" fmla="*/ 7 h 25"/>
              <a:gd name="T48" fmla="*/ 0 w 17"/>
              <a:gd name="T49" fmla="*/ 6 h 25"/>
              <a:gd name="T50" fmla="*/ 0 w 17"/>
              <a:gd name="T51" fmla="*/ 4 h 25"/>
              <a:gd name="T52" fmla="*/ 2 w 17"/>
              <a:gd name="T53" fmla="*/ 2 h 25"/>
              <a:gd name="T54" fmla="*/ 3 w 17"/>
              <a:gd name="T55" fmla="*/ 0 h 25"/>
              <a:gd name="T56" fmla="*/ 5 w 17"/>
              <a:gd name="T57" fmla="*/ 0 h 25"/>
              <a:gd name="T58" fmla="*/ 5 w 17"/>
              <a:gd name="T59" fmla="*/ 2 h 25"/>
              <a:gd name="T60" fmla="*/ 5 w 17"/>
              <a:gd name="T61" fmla="*/ 4 h 25"/>
              <a:gd name="T62" fmla="*/ 5 w 17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21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2" y="9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5" y="4"/>
                </a:lnTo>
                <a:lnTo>
                  <a:pt x="5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7" name="Freeform 665"/>
          <p:cNvSpPr>
            <a:spLocks/>
          </p:cNvSpPr>
          <p:nvPr/>
        </p:nvSpPr>
        <p:spPr bwMode="auto">
          <a:xfrm>
            <a:off x="5500688" y="4276725"/>
            <a:ext cx="95250" cy="153988"/>
          </a:xfrm>
          <a:custGeom>
            <a:avLst/>
            <a:gdLst>
              <a:gd name="T0" fmla="*/ 6 w 25"/>
              <a:gd name="T1" fmla="*/ 27 h 40"/>
              <a:gd name="T2" fmla="*/ 10 w 25"/>
              <a:gd name="T3" fmla="*/ 25 h 40"/>
              <a:gd name="T4" fmla="*/ 12 w 25"/>
              <a:gd name="T5" fmla="*/ 21 h 40"/>
              <a:gd name="T6" fmla="*/ 14 w 25"/>
              <a:gd name="T7" fmla="*/ 17 h 40"/>
              <a:gd name="T8" fmla="*/ 16 w 25"/>
              <a:gd name="T9" fmla="*/ 13 h 40"/>
              <a:gd name="T10" fmla="*/ 18 w 25"/>
              <a:gd name="T11" fmla="*/ 11 h 40"/>
              <a:gd name="T12" fmla="*/ 20 w 25"/>
              <a:gd name="T13" fmla="*/ 7 h 40"/>
              <a:gd name="T14" fmla="*/ 22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5 w 25"/>
              <a:gd name="T21" fmla="*/ 4 h 40"/>
              <a:gd name="T22" fmla="*/ 25 w 25"/>
              <a:gd name="T23" fmla="*/ 5 h 40"/>
              <a:gd name="T24" fmla="*/ 23 w 25"/>
              <a:gd name="T25" fmla="*/ 7 h 40"/>
              <a:gd name="T26" fmla="*/ 22 w 25"/>
              <a:gd name="T27" fmla="*/ 11 h 40"/>
              <a:gd name="T28" fmla="*/ 20 w 25"/>
              <a:gd name="T29" fmla="*/ 15 h 40"/>
              <a:gd name="T30" fmla="*/ 18 w 25"/>
              <a:gd name="T31" fmla="*/ 17 h 40"/>
              <a:gd name="T32" fmla="*/ 16 w 25"/>
              <a:gd name="T33" fmla="*/ 21 h 40"/>
              <a:gd name="T34" fmla="*/ 14 w 25"/>
              <a:gd name="T35" fmla="*/ 25 h 40"/>
              <a:gd name="T36" fmla="*/ 12 w 25"/>
              <a:gd name="T37" fmla="*/ 28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40 h 40"/>
              <a:gd name="T50" fmla="*/ 4 w 25"/>
              <a:gd name="T51" fmla="*/ 40 h 40"/>
              <a:gd name="T52" fmla="*/ 2 w 25"/>
              <a:gd name="T53" fmla="*/ 40 h 40"/>
              <a:gd name="T54" fmla="*/ 2 w 25"/>
              <a:gd name="T55" fmla="*/ 38 h 40"/>
              <a:gd name="T56" fmla="*/ 0 w 25"/>
              <a:gd name="T57" fmla="*/ 36 h 40"/>
              <a:gd name="T58" fmla="*/ 0 w 25"/>
              <a:gd name="T59" fmla="*/ 34 h 40"/>
              <a:gd name="T60" fmla="*/ 0 w 25"/>
              <a:gd name="T61" fmla="*/ 32 h 40"/>
              <a:gd name="T62" fmla="*/ 0 w 25"/>
              <a:gd name="T63" fmla="*/ 30 h 40"/>
              <a:gd name="T64" fmla="*/ 2 w 25"/>
              <a:gd name="T65" fmla="*/ 28 h 40"/>
              <a:gd name="T66" fmla="*/ 4 w 25"/>
              <a:gd name="T67" fmla="*/ 27 h 40"/>
              <a:gd name="T68" fmla="*/ 4 w 25"/>
              <a:gd name="T69" fmla="*/ 28 h 40"/>
              <a:gd name="T70" fmla="*/ 6 w 25"/>
              <a:gd name="T71" fmla="*/ 28 h 40"/>
              <a:gd name="T72" fmla="*/ 6 w 25"/>
              <a:gd name="T7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10" y="25"/>
                </a:lnTo>
                <a:lnTo>
                  <a:pt x="12" y="21"/>
                </a:lnTo>
                <a:lnTo>
                  <a:pt x="14" y="17"/>
                </a:lnTo>
                <a:lnTo>
                  <a:pt x="16" y="13"/>
                </a:lnTo>
                <a:lnTo>
                  <a:pt x="18" y="11"/>
                </a:lnTo>
                <a:lnTo>
                  <a:pt x="20" y="7"/>
                </a:lnTo>
                <a:lnTo>
                  <a:pt x="22" y="4"/>
                </a:lnTo>
                <a:lnTo>
                  <a:pt x="23" y="0"/>
                </a:lnTo>
                <a:lnTo>
                  <a:pt x="23" y="2"/>
                </a:lnTo>
                <a:lnTo>
                  <a:pt x="25" y="4"/>
                </a:lnTo>
                <a:lnTo>
                  <a:pt x="25" y="5"/>
                </a:lnTo>
                <a:lnTo>
                  <a:pt x="23" y="7"/>
                </a:lnTo>
                <a:lnTo>
                  <a:pt x="22" y="11"/>
                </a:lnTo>
                <a:lnTo>
                  <a:pt x="20" y="15"/>
                </a:lnTo>
                <a:lnTo>
                  <a:pt x="18" y="17"/>
                </a:lnTo>
                <a:lnTo>
                  <a:pt x="16" y="21"/>
                </a:lnTo>
                <a:lnTo>
                  <a:pt x="14" y="25"/>
                </a:lnTo>
                <a:lnTo>
                  <a:pt x="12" y="28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2" y="28"/>
                </a:lnTo>
                <a:lnTo>
                  <a:pt x="4" y="27"/>
                </a:lnTo>
                <a:lnTo>
                  <a:pt x="4" y="28"/>
                </a:lnTo>
                <a:lnTo>
                  <a:pt x="6" y="28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8" name="Freeform 666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0 h 15"/>
              <a:gd name="T20" fmla="*/ 25 w 25"/>
              <a:gd name="T21" fmla="*/ 2 h 15"/>
              <a:gd name="T22" fmla="*/ 25 w 25"/>
              <a:gd name="T23" fmla="*/ 2 h 15"/>
              <a:gd name="T24" fmla="*/ 25 w 25"/>
              <a:gd name="T25" fmla="*/ 4 h 15"/>
              <a:gd name="T26" fmla="*/ 25 w 25"/>
              <a:gd name="T27" fmla="*/ 4 h 15"/>
              <a:gd name="T28" fmla="*/ 25 w 25"/>
              <a:gd name="T29" fmla="*/ 4 h 15"/>
              <a:gd name="T30" fmla="*/ 25 w 25"/>
              <a:gd name="T31" fmla="*/ 6 h 15"/>
              <a:gd name="T32" fmla="*/ 25 w 25"/>
              <a:gd name="T33" fmla="*/ 6 h 15"/>
              <a:gd name="T34" fmla="*/ 21 w 25"/>
              <a:gd name="T35" fmla="*/ 8 h 15"/>
              <a:gd name="T36" fmla="*/ 19 w 25"/>
              <a:gd name="T37" fmla="*/ 8 h 15"/>
              <a:gd name="T38" fmla="*/ 17 w 25"/>
              <a:gd name="T39" fmla="*/ 8 h 15"/>
              <a:gd name="T40" fmla="*/ 15 w 25"/>
              <a:gd name="T41" fmla="*/ 8 h 15"/>
              <a:gd name="T42" fmla="*/ 11 w 25"/>
              <a:gd name="T43" fmla="*/ 8 h 15"/>
              <a:gd name="T44" fmla="*/ 9 w 25"/>
              <a:gd name="T45" fmla="*/ 10 h 15"/>
              <a:gd name="T46" fmla="*/ 7 w 25"/>
              <a:gd name="T47" fmla="*/ 10 h 15"/>
              <a:gd name="T48" fmla="*/ 6 w 25"/>
              <a:gd name="T49" fmla="*/ 10 h 15"/>
              <a:gd name="T50" fmla="*/ 6 w 25"/>
              <a:gd name="T51" fmla="*/ 10 h 15"/>
              <a:gd name="T52" fmla="*/ 4 w 25"/>
              <a:gd name="T53" fmla="*/ 10 h 15"/>
              <a:gd name="T54" fmla="*/ 4 w 25"/>
              <a:gd name="T55" fmla="*/ 12 h 15"/>
              <a:gd name="T56" fmla="*/ 4 w 25"/>
              <a:gd name="T57" fmla="*/ 12 h 15"/>
              <a:gd name="T58" fmla="*/ 4 w 25"/>
              <a:gd name="T59" fmla="*/ 14 h 15"/>
              <a:gd name="T60" fmla="*/ 2 w 25"/>
              <a:gd name="T61" fmla="*/ 14 h 15"/>
              <a:gd name="T62" fmla="*/ 2 w 25"/>
              <a:gd name="T63" fmla="*/ 15 h 15"/>
              <a:gd name="T64" fmla="*/ 2 w 25"/>
              <a:gd name="T65" fmla="*/ 15 h 15"/>
              <a:gd name="T66" fmla="*/ 2 w 25"/>
              <a:gd name="T67" fmla="*/ 15 h 15"/>
              <a:gd name="T68" fmla="*/ 0 w 25"/>
              <a:gd name="T69" fmla="*/ 14 h 15"/>
              <a:gd name="T70" fmla="*/ 0 w 25"/>
              <a:gd name="T71" fmla="*/ 14 h 15"/>
              <a:gd name="T72" fmla="*/ 0 w 25"/>
              <a:gd name="T73" fmla="*/ 14 h 15"/>
              <a:gd name="T74" fmla="*/ 0 w 25"/>
              <a:gd name="T75" fmla="*/ 12 h 15"/>
              <a:gd name="T76" fmla="*/ 0 w 25"/>
              <a:gd name="T77" fmla="*/ 12 h 15"/>
              <a:gd name="T78" fmla="*/ 0 w 25"/>
              <a:gd name="T79" fmla="*/ 10 h 15"/>
              <a:gd name="T80" fmla="*/ 0 w 25"/>
              <a:gd name="T81" fmla="*/ 8 h 15"/>
              <a:gd name="T82" fmla="*/ 0 w 25"/>
              <a:gd name="T83" fmla="*/ 8 h 15"/>
              <a:gd name="T84" fmla="*/ 0 w 25"/>
              <a:gd name="T85" fmla="*/ 6 h 15"/>
              <a:gd name="T86" fmla="*/ 0 w 25"/>
              <a:gd name="T87" fmla="*/ 4 h 15"/>
              <a:gd name="T88" fmla="*/ 2 w 25"/>
              <a:gd name="T89" fmla="*/ 4 h 15"/>
              <a:gd name="T90" fmla="*/ 2 w 25"/>
              <a:gd name="T91" fmla="*/ 4 h 15"/>
              <a:gd name="T92" fmla="*/ 2 w 25"/>
              <a:gd name="T93" fmla="*/ 2 h 15"/>
              <a:gd name="T94" fmla="*/ 4 w 25"/>
              <a:gd name="T95" fmla="*/ 2 h 15"/>
              <a:gd name="T96" fmla="*/ 4 w 25"/>
              <a:gd name="T97" fmla="*/ 2 h 15"/>
              <a:gd name="T98" fmla="*/ 4 w 25"/>
              <a:gd name="T99" fmla="*/ 2 h 15"/>
              <a:gd name="T100" fmla="*/ 4 w 25"/>
              <a:gd name="T101" fmla="*/ 2 h 15"/>
              <a:gd name="T102" fmla="*/ 4 w 25"/>
              <a:gd name="T103" fmla="*/ 2 h 15"/>
              <a:gd name="T104" fmla="*/ 6 w 25"/>
              <a:gd name="T105" fmla="*/ 4 h 15"/>
              <a:gd name="T106" fmla="*/ 6 w 25"/>
              <a:gd name="T107" fmla="*/ 4 h 15"/>
              <a:gd name="T108" fmla="*/ 6 w 25"/>
              <a:gd name="T109" fmla="*/ 6 h 15"/>
              <a:gd name="T110" fmla="*/ 6 w 25"/>
              <a:gd name="T111" fmla="*/ 6 h 15"/>
              <a:gd name="T112" fmla="*/ 6 w 25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9" name="Freeform 667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2 h 15"/>
              <a:gd name="T20" fmla="*/ 25 w 25"/>
              <a:gd name="T21" fmla="*/ 4 h 15"/>
              <a:gd name="T22" fmla="*/ 25 w 25"/>
              <a:gd name="T23" fmla="*/ 6 h 15"/>
              <a:gd name="T24" fmla="*/ 21 w 25"/>
              <a:gd name="T25" fmla="*/ 8 h 15"/>
              <a:gd name="T26" fmla="*/ 19 w 25"/>
              <a:gd name="T27" fmla="*/ 8 h 15"/>
              <a:gd name="T28" fmla="*/ 17 w 25"/>
              <a:gd name="T29" fmla="*/ 8 h 15"/>
              <a:gd name="T30" fmla="*/ 15 w 25"/>
              <a:gd name="T31" fmla="*/ 8 h 15"/>
              <a:gd name="T32" fmla="*/ 11 w 25"/>
              <a:gd name="T33" fmla="*/ 8 h 15"/>
              <a:gd name="T34" fmla="*/ 9 w 25"/>
              <a:gd name="T35" fmla="*/ 10 h 15"/>
              <a:gd name="T36" fmla="*/ 7 w 25"/>
              <a:gd name="T37" fmla="*/ 10 h 15"/>
              <a:gd name="T38" fmla="*/ 6 w 25"/>
              <a:gd name="T39" fmla="*/ 10 h 15"/>
              <a:gd name="T40" fmla="*/ 4 w 25"/>
              <a:gd name="T41" fmla="*/ 10 h 15"/>
              <a:gd name="T42" fmla="*/ 4 w 25"/>
              <a:gd name="T43" fmla="*/ 12 h 15"/>
              <a:gd name="T44" fmla="*/ 4 w 25"/>
              <a:gd name="T45" fmla="*/ 14 h 15"/>
              <a:gd name="T46" fmla="*/ 2 w 25"/>
              <a:gd name="T47" fmla="*/ 14 h 15"/>
              <a:gd name="T48" fmla="*/ 2 w 25"/>
              <a:gd name="T49" fmla="*/ 15 h 15"/>
              <a:gd name="T50" fmla="*/ 0 w 25"/>
              <a:gd name="T51" fmla="*/ 14 h 15"/>
              <a:gd name="T52" fmla="*/ 0 w 25"/>
              <a:gd name="T53" fmla="*/ 12 h 15"/>
              <a:gd name="T54" fmla="*/ 0 w 25"/>
              <a:gd name="T55" fmla="*/ 10 h 15"/>
              <a:gd name="T56" fmla="*/ 0 w 25"/>
              <a:gd name="T57" fmla="*/ 8 h 15"/>
              <a:gd name="T58" fmla="*/ 0 w 25"/>
              <a:gd name="T59" fmla="*/ 6 h 15"/>
              <a:gd name="T60" fmla="*/ 0 w 25"/>
              <a:gd name="T61" fmla="*/ 4 h 15"/>
              <a:gd name="T62" fmla="*/ 2 w 25"/>
              <a:gd name="T63" fmla="*/ 4 h 15"/>
              <a:gd name="T64" fmla="*/ 2 w 25"/>
              <a:gd name="T65" fmla="*/ 2 h 15"/>
              <a:gd name="T66" fmla="*/ 4 w 25"/>
              <a:gd name="T67" fmla="*/ 2 h 15"/>
              <a:gd name="T68" fmla="*/ 6 w 25"/>
              <a:gd name="T69" fmla="*/ 4 h 15"/>
              <a:gd name="T70" fmla="*/ 6 w 25"/>
              <a:gd name="T7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0" name="Freeform 668"/>
          <p:cNvSpPr>
            <a:spLocks/>
          </p:cNvSpPr>
          <p:nvPr/>
        </p:nvSpPr>
        <p:spPr bwMode="auto">
          <a:xfrm>
            <a:off x="5664200" y="4318000"/>
            <a:ext cx="41275" cy="215900"/>
          </a:xfrm>
          <a:custGeom>
            <a:avLst/>
            <a:gdLst>
              <a:gd name="T0" fmla="*/ 4 w 11"/>
              <a:gd name="T1" fmla="*/ 41 h 56"/>
              <a:gd name="T2" fmla="*/ 4 w 11"/>
              <a:gd name="T3" fmla="*/ 35 h 56"/>
              <a:gd name="T4" fmla="*/ 4 w 11"/>
              <a:gd name="T5" fmla="*/ 31 h 56"/>
              <a:gd name="T6" fmla="*/ 4 w 11"/>
              <a:gd name="T7" fmla="*/ 25 h 56"/>
              <a:gd name="T8" fmla="*/ 4 w 11"/>
              <a:gd name="T9" fmla="*/ 21 h 56"/>
              <a:gd name="T10" fmla="*/ 4 w 11"/>
              <a:gd name="T11" fmla="*/ 16 h 56"/>
              <a:gd name="T12" fmla="*/ 4 w 11"/>
              <a:gd name="T13" fmla="*/ 12 h 56"/>
              <a:gd name="T14" fmla="*/ 4 w 11"/>
              <a:gd name="T15" fmla="*/ 6 h 56"/>
              <a:gd name="T16" fmla="*/ 4 w 11"/>
              <a:gd name="T17" fmla="*/ 2 h 56"/>
              <a:gd name="T18" fmla="*/ 5 w 11"/>
              <a:gd name="T19" fmla="*/ 2 h 56"/>
              <a:gd name="T20" fmla="*/ 7 w 11"/>
              <a:gd name="T21" fmla="*/ 2 h 56"/>
              <a:gd name="T22" fmla="*/ 9 w 11"/>
              <a:gd name="T23" fmla="*/ 2 h 56"/>
              <a:gd name="T24" fmla="*/ 9 w 11"/>
              <a:gd name="T25" fmla="*/ 0 h 56"/>
              <a:gd name="T26" fmla="*/ 9 w 11"/>
              <a:gd name="T27" fmla="*/ 6 h 56"/>
              <a:gd name="T28" fmla="*/ 9 w 11"/>
              <a:gd name="T29" fmla="*/ 10 h 56"/>
              <a:gd name="T30" fmla="*/ 9 w 11"/>
              <a:gd name="T31" fmla="*/ 16 h 56"/>
              <a:gd name="T32" fmla="*/ 9 w 11"/>
              <a:gd name="T33" fmla="*/ 19 h 56"/>
              <a:gd name="T34" fmla="*/ 9 w 11"/>
              <a:gd name="T35" fmla="*/ 25 h 56"/>
              <a:gd name="T36" fmla="*/ 9 w 11"/>
              <a:gd name="T37" fmla="*/ 29 h 56"/>
              <a:gd name="T38" fmla="*/ 7 w 11"/>
              <a:gd name="T39" fmla="*/ 35 h 56"/>
              <a:gd name="T40" fmla="*/ 7 w 11"/>
              <a:gd name="T41" fmla="*/ 39 h 56"/>
              <a:gd name="T42" fmla="*/ 7 w 11"/>
              <a:gd name="T43" fmla="*/ 41 h 56"/>
              <a:gd name="T44" fmla="*/ 9 w 11"/>
              <a:gd name="T45" fmla="*/ 41 h 56"/>
              <a:gd name="T46" fmla="*/ 9 w 11"/>
              <a:gd name="T47" fmla="*/ 42 h 56"/>
              <a:gd name="T48" fmla="*/ 9 w 11"/>
              <a:gd name="T49" fmla="*/ 44 h 56"/>
              <a:gd name="T50" fmla="*/ 11 w 11"/>
              <a:gd name="T51" fmla="*/ 44 h 56"/>
              <a:gd name="T52" fmla="*/ 11 w 11"/>
              <a:gd name="T53" fmla="*/ 46 h 56"/>
              <a:gd name="T54" fmla="*/ 11 w 11"/>
              <a:gd name="T55" fmla="*/ 48 h 56"/>
              <a:gd name="T56" fmla="*/ 11 w 11"/>
              <a:gd name="T57" fmla="*/ 50 h 56"/>
              <a:gd name="T58" fmla="*/ 9 w 11"/>
              <a:gd name="T59" fmla="*/ 50 h 56"/>
              <a:gd name="T60" fmla="*/ 9 w 11"/>
              <a:gd name="T61" fmla="*/ 52 h 56"/>
              <a:gd name="T62" fmla="*/ 7 w 11"/>
              <a:gd name="T63" fmla="*/ 54 h 56"/>
              <a:gd name="T64" fmla="*/ 5 w 11"/>
              <a:gd name="T65" fmla="*/ 54 h 56"/>
              <a:gd name="T66" fmla="*/ 5 w 11"/>
              <a:gd name="T67" fmla="*/ 56 h 56"/>
              <a:gd name="T68" fmla="*/ 4 w 11"/>
              <a:gd name="T69" fmla="*/ 54 h 56"/>
              <a:gd name="T70" fmla="*/ 2 w 11"/>
              <a:gd name="T71" fmla="*/ 54 h 56"/>
              <a:gd name="T72" fmla="*/ 2 w 11"/>
              <a:gd name="T73" fmla="*/ 52 h 56"/>
              <a:gd name="T74" fmla="*/ 0 w 11"/>
              <a:gd name="T75" fmla="*/ 52 h 56"/>
              <a:gd name="T76" fmla="*/ 0 w 11"/>
              <a:gd name="T77" fmla="*/ 50 h 56"/>
              <a:gd name="T78" fmla="*/ 0 w 11"/>
              <a:gd name="T79" fmla="*/ 48 h 56"/>
              <a:gd name="T80" fmla="*/ 0 w 11"/>
              <a:gd name="T81" fmla="*/ 46 h 56"/>
              <a:gd name="T82" fmla="*/ 0 w 11"/>
              <a:gd name="T83" fmla="*/ 44 h 56"/>
              <a:gd name="T84" fmla="*/ 2 w 11"/>
              <a:gd name="T85" fmla="*/ 44 h 56"/>
              <a:gd name="T86" fmla="*/ 2 w 11"/>
              <a:gd name="T87" fmla="*/ 42 h 56"/>
              <a:gd name="T88" fmla="*/ 4 w 11"/>
              <a:gd name="T89" fmla="*/ 42 h 56"/>
              <a:gd name="T90" fmla="*/ 4 w 11"/>
              <a:gd name="T91" fmla="*/ 41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" h="56">
                <a:moveTo>
                  <a:pt x="4" y="41"/>
                </a:moveTo>
                <a:lnTo>
                  <a:pt x="4" y="35"/>
                </a:lnTo>
                <a:lnTo>
                  <a:pt x="4" y="31"/>
                </a:lnTo>
                <a:lnTo>
                  <a:pt x="4" y="25"/>
                </a:lnTo>
                <a:lnTo>
                  <a:pt x="4" y="21"/>
                </a:lnTo>
                <a:lnTo>
                  <a:pt x="4" y="16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9" y="2"/>
                </a:lnTo>
                <a:lnTo>
                  <a:pt x="9" y="0"/>
                </a:lnTo>
                <a:lnTo>
                  <a:pt x="9" y="6"/>
                </a:lnTo>
                <a:lnTo>
                  <a:pt x="9" y="10"/>
                </a:lnTo>
                <a:lnTo>
                  <a:pt x="9" y="16"/>
                </a:lnTo>
                <a:lnTo>
                  <a:pt x="9" y="19"/>
                </a:lnTo>
                <a:lnTo>
                  <a:pt x="9" y="25"/>
                </a:lnTo>
                <a:lnTo>
                  <a:pt x="9" y="29"/>
                </a:lnTo>
                <a:lnTo>
                  <a:pt x="7" y="35"/>
                </a:lnTo>
                <a:lnTo>
                  <a:pt x="7" y="39"/>
                </a:lnTo>
                <a:lnTo>
                  <a:pt x="7" y="41"/>
                </a:lnTo>
                <a:lnTo>
                  <a:pt x="9" y="41"/>
                </a:lnTo>
                <a:lnTo>
                  <a:pt x="9" y="42"/>
                </a:lnTo>
                <a:lnTo>
                  <a:pt x="9" y="44"/>
                </a:lnTo>
                <a:lnTo>
                  <a:pt x="11" y="44"/>
                </a:lnTo>
                <a:lnTo>
                  <a:pt x="11" y="46"/>
                </a:lnTo>
                <a:lnTo>
                  <a:pt x="11" y="48"/>
                </a:lnTo>
                <a:lnTo>
                  <a:pt x="11" y="50"/>
                </a:lnTo>
                <a:lnTo>
                  <a:pt x="9" y="50"/>
                </a:lnTo>
                <a:lnTo>
                  <a:pt x="9" y="52"/>
                </a:lnTo>
                <a:lnTo>
                  <a:pt x="7" y="54"/>
                </a:lnTo>
                <a:lnTo>
                  <a:pt x="5" y="54"/>
                </a:lnTo>
                <a:lnTo>
                  <a:pt x="5" y="56"/>
                </a:lnTo>
                <a:lnTo>
                  <a:pt x="4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2"/>
                </a:lnTo>
                <a:lnTo>
                  <a:pt x="4" y="4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1" name="Freeform 669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0 h 39"/>
              <a:gd name="T20" fmla="*/ 4 w 33"/>
              <a:gd name="T21" fmla="*/ 2 h 39"/>
              <a:gd name="T22" fmla="*/ 4 w 33"/>
              <a:gd name="T23" fmla="*/ 2 h 39"/>
              <a:gd name="T24" fmla="*/ 2 w 33"/>
              <a:gd name="T25" fmla="*/ 4 h 39"/>
              <a:gd name="T26" fmla="*/ 2 w 33"/>
              <a:gd name="T27" fmla="*/ 4 h 39"/>
              <a:gd name="T28" fmla="*/ 2 w 33"/>
              <a:gd name="T29" fmla="*/ 4 h 39"/>
              <a:gd name="T30" fmla="*/ 2 w 33"/>
              <a:gd name="T31" fmla="*/ 6 h 39"/>
              <a:gd name="T32" fmla="*/ 0 w 33"/>
              <a:gd name="T33" fmla="*/ 6 h 39"/>
              <a:gd name="T34" fmla="*/ 4 w 33"/>
              <a:gd name="T35" fmla="*/ 10 h 39"/>
              <a:gd name="T36" fmla="*/ 6 w 33"/>
              <a:gd name="T37" fmla="*/ 12 h 39"/>
              <a:gd name="T38" fmla="*/ 8 w 33"/>
              <a:gd name="T39" fmla="*/ 14 h 39"/>
              <a:gd name="T40" fmla="*/ 12 w 33"/>
              <a:gd name="T41" fmla="*/ 17 h 39"/>
              <a:gd name="T42" fmla="*/ 14 w 33"/>
              <a:gd name="T43" fmla="*/ 19 h 39"/>
              <a:gd name="T44" fmla="*/ 16 w 33"/>
              <a:gd name="T45" fmla="*/ 23 h 39"/>
              <a:gd name="T46" fmla="*/ 20 w 33"/>
              <a:gd name="T47" fmla="*/ 25 h 39"/>
              <a:gd name="T48" fmla="*/ 21 w 33"/>
              <a:gd name="T49" fmla="*/ 27 h 39"/>
              <a:gd name="T50" fmla="*/ 23 w 33"/>
              <a:gd name="T51" fmla="*/ 29 h 39"/>
              <a:gd name="T52" fmla="*/ 23 w 33"/>
              <a:gd name="T53" fmla="*/ 29 h 39"/>
              <a:gd name="T54" fmla="*/ 23 w 33"/>
              <a:gd name="T55" fmla="*/ 31 h 39"/>
              <a:gd name="T56" fmla="*/ 23 w 33"/>
              <a:gd name="T57" fmla="*/ 33 h 39"/>
              <a:gd name="T58" fmla="*/ 23 w 33"/>
              <a:gd name="T59" fmla="*/ 33 h 39"/>
              <a:gd name="T60" fmla="*/ 23 w 33"/>
              <a:gd name="T61" fmla="*/ 35 h 39"/>
              <a:gd name="T62" fmla="*/ 23 w 33"/>
              <a:gd name="T63" fmla="*/ 37 h 39"/>
              <a:gd name="T64" fmla="*/ 23 w 33"/>
              <a:gd name="T65" fmla="*/ 37 h 39"/>
              <a:gd name="T66" fmla="*/ 25 w 33"/>
              <a:gd name="T67" fmla="*/ 37 h 39"/>
              <a:gd name="T68" fmla="*/ 25 w 33"/>
              <a:gd name="T69" fmla="*/ 39 h 39"/>
              <a:gd name="T70" fmla="*/ 27 w 33"/>
              <a:gd name="T71" fmla="*/ 39 h 39"/>
              <a:gd name="T72" fmla="*/ 27 w 33"/>
              <a:gd name="T73" fmla="*/ 37 h 39"/>
              <a:gd name="T74" fmla="*/ 29 w 33"/>
              <a:gd name="T75" fmla="*/ 37 h 39"/>
              <a:gd name="T76" fmla="*/ 31 w 33"/>
              <a:gd name="T77" fmla="*/ 37 h 39"/>
              <a:gd name="T78" fmla="*/ 31 w 33"/>
              <a:gd name="T79" fmla="*/ 35 h 39"/>
              <a:gd name="T80" fmla="*/ 33 w 33"/>
              <a:gd name="T81" fmla="*/ 33 h 39"/>
              <a:gd name="T82" fmla="*/ 33 w 33"/>
              <a:gd name="T83" fmla="*/ 33 h 39"/>
              <a:gd name="T84" fmla="*/ 33 w 33"/>
              <a:gd name="T85" fmla="*/ 31 h 39"/>
              <a:gd name="T86" fmla="*/ 33 w 33"/>
              <a:gd name="T87" fmla="*/ 29 h 39"/>
              <a:gd name="T88" fmla="*/ 33 w 33"/>
              <a:gd name="T89" fmla="*/ 27 h 39"/>
              <a:gd name="T90" fmla="*/ 33 w 33"/>
              <a:gd name="T91" fmla="*/ 25 h 39"/>
              <a:gd name="T92" fmla="*/ 33 w 33"/>
              <a:gd name="T93" fmla="*/ 23 h 39"/>
              <a:gd name="T94" fmla="*/ 33 w 33"/>
              <a:gd name="T95" fmla="*/ 23 h 39"/>
              <a:gd name="T96" fmla="*/ 31 w 33"/>
              <a:gd name="T97" fmla="*/ 21 h 39"/>
              <a:gd name="T98" fmla="*/ 31 w 33"/>
              <a:gd name="T99" fmla="*/ 21 h 39"/>
              <a:gd name="T100" fmla="*/ 29 w 33"/>
              <a:gd name="T101" fmla="*/ 21 h 39"/>
              <a:gd name="T102" fmla="*/ 29 w 33"/>
              <a:gd name="T103" fmla="*/ 21 h 39"/>
              <a:gd name="T104" fmla="*/ 27 w 33"/>
              <a:gd name="T105" fmla="*/ 23 h 39"/>
              <a:gd name="T106" fmla="*/ 27 w 33"/>
              <a:gd name="T107" fmla="*/ 23 h 39"/>
              <a:gd name="T108" fmla="*/ 25 w 33"/>
              <a:gd name="T109" fmla="*/ 23 h 39"/>
              <a:gd name="T110" fmla="*/ 25 w 33"/>
              <a:gd name="T111" fmla="*/ 23 h 39"/>
              <a:gd name="T112" fmla="*/ 25 w 33"/>
              <a:gd name="T113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5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2" name="Freeform 670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2 h 39"/>
              <a:gd name="T20" fmla="*/ 2 w 33"/>
              <a:gd name="T21" fmla="*/ 4 h 39"/>
              <a:gd name="T22" fmla="*/ 2 w 33"/>
              <a:gd name="T23" fmla="*/ 6 h 39"/>
              <a:gd name="T24" fmla="*/ 0 w 33"/>
              <a:gd name="T25" fmla="*/ 6 h 39"/>
              <a:gd name="T26" fmla="*/ 4 w 33"/>
              <a:gd name="T27" fmla="*/ 10 h 39"/>
              <a:gd name="T28" fmla="*/ 6 w 33"/>
              <a:gd name="T29" fmla="*/ 12 h 39"/>
              <a:gd name="T30" fmla="*/ 8 w 33"/>
              <a:gd name="T31" fmla="*/ 14 h 39"/>
              <a:gd name="T32" fmla="*/ 12 w 33"/>
              <a:gd name="T33" fmla="*/ 17 h 39"/>
              <a:gd name="T34" fmla="*/ 14 w 33"/>
              <a:gd name="T35" fmla="*/ 19 h 39"/>
              <a:gd name="T36" fmla="*/ 16 w 33"/>
              <a:gd name="T37" fmla="*/ 23 h 39"/>
              <a:gd name="T38" fmla="*/ 20 w 33"/>
              <a:gd name="T39" fmla="*/ 25 h 39"/>
              <a:gd name="T40" fmla="*/ 21 w 33"/>
              <a:gd name="T41" fmla="*/ 27 h 39"/>
              <a:gd name="T42" fmla="*/ 23 w 33"/>
              <a:gd name="T43" fmla="*/ 29 h 39"/>
              <a:gd name="T44" fmla="*/ 23 w 33"/>
              <a:gd name="T45" fmla="*/ 31 h 39"/>
              <a:gd name="T46" fmla="*/ 23 w 33"/>
              <a:gd name="T47" fmla="*/ 33 h 39"/>
              <a:gd name="T48" fmla="*/ 23 w 33"/>
              <a:gd name="T49" fmla="*/ 35 h 39"/>
              <a:gd name="T50" fmla="*/ 23 w 33"/>
              <a:gd name="T51" fmla="*/ 37 h 39"/>
              <a:gd name="T52" fmla="*/ 25 w 33"/>
              <a:gd name="T53" fmla="*/ 37 h 39"/>
              <a:gd name="T54" fmla="*/ 25 w 33"/>
              <a:gd name="T55" fmla="*/ 39 h 39"/>
              <a:gd name="T56" fmla="*/ 27 w 33"/>
              <a:gd name="T57" fmla="*/ 39 h 39"/>
              <a:gd name="T58" fmla="*/ 27 w 33"/>
              <a:gd name="T59" fmla="*/ 37 h 39"/>
              <a:gd name="T60" fmla="*/ 29 w 33"/>
              <a:gd name="T61" fmla="*/ 37 h 39"/>
              <a:gd name="T62" fmla="*/ 31 w 33"/>
              <a:gd name="T63" fmla="*/ 37 h 39"/>
              <a:gd name="T64" fmla="*/ 31 w 33"/>
              <a:gd name="T65" fmla="*/ 35 h 39"/>
              <a:gd name="T66" fmla="*/ 33 w 33"/>
              <a:gd name="T67" fmla="*/ 33 h 39"/>
              <a:gd name="T68" fmla="*/ 33 w 33"/>
              <a:gd name="T69" fmla="*/ 31 h 39"/>
              <a:gd name="T70" fmla="*/ 33 w 33"/>
              <a:gd name="T71" fmla="*/ 29 h 39"/>
              <a:gd name="T72" fmla="*/ 33 w 33"/>
              <a:gd name="T73" fmla="*/ 27 h 39"/>
              <a:gd name="T74" fmla="*/ 33 w 33"/>
              <a:gd name="T75" fmla="*/ 25 h 39"/>
              <a:gd name="T76" fmla="*/ 33 w 33"/>
              <a:gd name="T77" fmla="*/ 23 h 39"/>
              <a:gd name="T78" fmla="*/ 31 w 33"/>
              <a:gd name="T79" fmla="*/ 21 h 39"/>
              <a:gd name="T80" fmla="*/ 29 w 33"/>
              <a:gd name="T81" fmla="*/ 21 h 39"/>
              <a:gd name="T82" fmla="*/ 27 w 33"/>
              <a:gd name="T83" fmla="*/ 23 h 39"/>
              <a:gd name="T84" fmla="*/ 25 w 33"/>
              <a:gd name="T85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3" name="Freeform 671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0 w 12"/>
              <a:gd name="T19" fmla="*/ 59 h 59"/>
              <a:gd name="T20" fmla="*/ 2 w 12"/>
              <a:gd name="T21" fmla="*/ 59 h 59"/>
              <a:gd name="T22" fmla="*/ 2 w 12"/>
              <a:gd name="T23" fmla="*/ 59 h 59"/>
              <a:gd name="T24" fmla="*/ 2 w 12"/>
              <a:gd name="T25" fmla="*/ 59 h 59"/>
              <a:gd name="T26" fmla="*/ 2 w 12"/>
              <a:gd name="T27" fmla="*/ 59 h 59"/>
              <a:gd name="T28" fmla="*/ 4 w 12"/>
              <a:gd name="T29" fmla="*/ 59 h 59"/>
              <a:gd name="T30" fmla="*/ 4 w 12"/>
              <a:gd name="T31" fmla="*/ 59 h 59"/>
              <a:gd name="T32" fmla="*/ 4 w 12"/>
              <a:gd name="T33" fmla="*/ 57 h 59"/>
              <a:gd name="T34" fmla="*/ 4 w 12"/>
              <a:gd name="T35" fmla="*/ 53 h 59"/>
              <a:gd name="T36" fmla="*/ 6 w 12"/>
              <a:gd name="T37" fmla="*/ 48 h 59"/>
              <a:gd name="T38" fmla="*/ 6 w 12"/>
              <a:gd name="T39" fmla="*/ 40 h 59"/>
              <a:gd name="T40" fmla="*/ 8 w 12"/>
              <a:gd name="T41" fmla="*/ 32 h 59"/>
              <a:gd name="T42" fmla="*/ 8 w 12"/>
              <a:gd name="T43" fmla="*/ 25 h 59"/>
              <a:gd name="T44" fmla="*/ 8 w 12"/>
              <a:gd name="T45" fmla="*/ 19 h 59"/>
              <a:gd name="T46" fmla="*/ 10 w 12"/>
              <a:gd name="T47" fmla="*/ 13 h 59"/>
              <a:gd name="T48" fmla="*/ 10 w 12"/>
              <a:gd name="T49" fmla="*/ 7 h 59"/>
              <a:gd name="T50" fmla="*/ 10 w 12"/>
              <a:gd name="T51" fmla="*/ 7 h 59"/>
              <a:gd name="T52" fmla="*/ 10 w 12"/>
              <a:gd name="T53" fmla="*/ 7 h 59"/>
              <a:gd name="T54" fmla="*/ 10 w 12"/>
              <a:gd name="T55" fmla="*/ 5 h 59"/>
              <a:gd name="T56" fmla="*/ 10 w 12"/>
              <a:gd name="T57" fmla="*/ 5 h 59"/>
              <a:gd name="T58" fmla="*/ 12 w 12"/>
              <a:gd name="T59" fmla="*/ 5 h 59"/>
              <a:gd name="T60" fmla="*/ 12 w 12"/>
              <a:gd name="T61" fmla="*/ 3 h 59"/>
              <a:gd name="T62" fmla="*/ 12 w 12"/>
              <a:gd name="T63" fmla="*/ 3 h 59"/>
              <a:gd name="T64" fmla="*/ 12 w 12"/>
              <a:gd name="T65" fmla="*/ 3 h 59"/>
              <a:gd name="T66" fmla="*/ 12 w 12"/>
              <a:gd name="T67" fmla="*/ 2 h 59"/>
              <a:gd name="T68" fmla="*/ 12 w 12"/>
              <a:gd name="T69" fmla="*/ 2 h 59"/>
              <a:gd name="T70" fmla="*/ 10 w 12"/>
              <a:gd name="T71" fmla="*/ 2 h 59"/>
              <a:gd name="T72" fmla="*/ 10 w 12"/>
              <a:gd name="T73" fmla="*/ 0 h 59"/>
              <a:gd name="T74" fmla="*/ 10 w 12"/>
              <a:gd name="T75" fmla="*/ 0 h 59"/>
              <a:gd name="T76" fmla="*/ 8 w 12"/>
              <a:gd name="T77" fmla="*/ 0 h 59"/>
              <a:gd name="T78" fmla="*/ 8 w 12"/>
              <a:gd name="T79" fmla="*/ 0 h 59"/>
              <a:gd name="T80" fmla="*/ 8 w 12"/>
              <a:gd name="T81" fmla="*/ 2 h 59"/>
              <a:gd name="T82" fmla="*/ 6 w 12"/>
              <a:gd name="T83" fmla="*/ 2 h 59"/>
              <a:gd name="T84" fmla="*/ 6 w 12"/>
              <a:gd name="T85" fmla="*/ 2 h 59"/>
              <a:gd name="T86" fmla="*/ 4 w 12"/>
              <a:gd name="T87" fmla="*/ 3 h 59"/>
              <a:gd name="T88" fmla="*/ 4 w 12"/>
              <a:gd name="T89" fmla="*/ 3 h 59"/>
              <a:gd name="T90" fmla="*/ 4 w 12"/>
              <a:gd name="T91" fmla="*/ 3 h 59"/>
              <a:gd name="T92" fmla="*/ 4 w 12"/>
              <a:gd name="T93" fmla="*/ 5 h 59"/>
              <a:gd name="T94" fmla="*/ 4 w 12"/>
              <a:gd name="T95" fmla="*/ 5 h 59"/>
              <a:gd name="T96" fmla="*/ 4 w 12"/>
              <a:gd name="T97" fmla="*/ 7 h 59"/>
              <a:gd name="T98" fmla="*/ 4 w 12"/>
              <a:gd name="T99" fmla="*/ 7 h 59"/>
              <a:gd name="T100" fmla="*/ 4 w 12"/>
              <a:gd name="T101" fmla="*/ 7 h 59"/>
              <a:gd name="T102" fmla="*/ 4 w 12"/>
              <a:gd name="T103" fmla="*/ 7 h 59"/>
              <a:gd name="T104" fmla="*/ 4 w 12"/>
              <a:gd name="T105" fmla="*/ 9 h 59"/>
              <a:gd name="T106" fmla="*/ 6 w 12"/>
              <a:gd name="T107" fmla="*/ 9 h 59"/>
              <a:gd name="T108" fmla="*/ 6 w 12"/>
              <a:gd name="T109" fmla="*/ 9 h 59"/>
              <a:gd name="T110" fmla="*/ 6 w 12"/>
              <a:gd name="T111" fmla="*/ 9 h 59"/>
              <a:gd name="T112" fmla="*/ 6 w 12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2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5"/>
                </a:lnTo>
                <a:lnTo>
                  <a:pt x="4" y="5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4" name="Freeform 672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2 w 12"/>
              <a:gd name="T19" fmla="*/ 59 h 59"/>
              <a:gd name="T20" fmla="*/ 4 w 12"/>
              <a:gd name="T21" fmla="*/ 59 h 59"/>
              <a:gd name="T22" fmla="*/ 4 w 12"/>
              <a:gd name="T23" fmla="*/ 57 h 59"/>
              <a:gd name="T24" fmla="*/ 4 w 12"/>
              <a:gd name="T25" fmla="*/ 53 h 59"/>
              <a:gd name="T26" fmla="*/ 6 w 12"/>
              <a:gd name="T27" fmla="*/ 48 h 59"/>
              <a:gd name="T28" fmla="*/ 6 w 12"/>
              <a:gd name="T29" fmla="*/ 40 h 59"/>
              <a:gd name="T30" fmla="*/ 8 w 12"/>
              <a:gd name="T31" fmla="*/ 32 h 59"/>
              <a:gd name="T32" fmla="*/ 8 w 12"/>
              <a:gd name="T33" fmla="*/ 25 h 59"/>
              <a:gd name="T34" fmla="*/ 8 w 12"/>
              <a:gd name="T35" fmla="*/ 19 h 59"/>
              <a:gd name="T36" fmla="*/ 10 w 12"/>
              <a:gd name="T37" fmla="*/ 13 h 59"/>
              <a:gd name="T38" fmla="*/ 10 w 12"/>
              <a:gd name="T39" fmla="*/ 7 h 59"/>
              <a:gd name="T40" fmla="*/ 10 w 12"/>
              <a:gd name="T41" fmla="*/ 5 h 59"/>
              <a:gd name="T42" fmla="*/ 12 w 12"/>
              <a:gd name="T43" fmla="*/ 5 h 59"/>
              <a:gd name="T44" fmla="*/ 12 w 12"/>
              <a:gd name="T45" fmla="*/ 3 h 59"/>
              <a:gd name="T46" fmla="*/ 12 w 12"/>
              <a:gd name="T47" fmla="*/ 2 h 59"/>
              <a:gd name="T48" fmla="*/ 10 w 12"/>
              <a:gd name="T49" fmla="*/ 2 h 59"/>
              <a:gd name="T50" fmla="*/ 10 w 12"/>
              <a:gd name="T51" fmla="*/ 0 h 59"/>
              <a:gd name="T52" fmla="*/ 8 w 12"/>
              <a:gd name="T53" fmla="*/ 0 h 59"/>
              <a:gd name="T54" fmla="*/ 8 w 12"/>
              <a:gd name="T55" fmla="*/ 2 h 59"/>
              <a:gd name="T56" fmla="*/ 6 w 12"/>
              <a:gd name="T57" fmla="*/ 2 h 59"/>
              <a:gd name="T58" fmla="*/ 4 w 12"/>
              <a:gd name="T59" fmla="*/ 3 h 59"/>
              <a:gd name="T60" fmla="*/ 4 w 12"/>
              <a:gd name="T61" fmla="*/ 5 h 59"/>
              <a:gd name="T62" fmla="*/ 4 w 12"/>
              <a:gd name="T63" fmla="*/ 7 h 59"/>
              <a:gd name="T64" fmla="*/ 4 w 12"/>
              <a:gd name="T65" fmla="*/ 9 h 59"/>
              <a:gd name="T66" fmla="*/ 6 w 12"/>
              <a:gd name="T6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5" name="Freeform 673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6" name="Freeform 674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7" name="Freeform 675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8 w 20"/>
              <a:gd name="T23" fmla="*/ 21 h 25"/>
              <a:gd name="T24" fmla="*/ 18 w 20"/>
              <a:gd name="T25" fmla="*/ 21 h 25"/>
              <a:gd name="T26" fmla="*/ 16 w 20"/>
              <a:gd name="T27" fmla="*/ 23 h 25"/>
              <a:gd name="T28" fmla="*/ 16 w 20"/>
              <a:gd name="T29" fmla="*/ 23 h 25"/>
              <a:gd name="T30" fmla="*/ 16 w 20"/>
              <a:gd name="T31" fmla="*/ 23 h 25"/>
              <a:gd name="T32" fmla="*/ 16 w 20"/>
              <a:gd name="T33" fmla="*/ 25 h 25"/>
              <a:gd name="T34" fmla="*/ 14 w 20"/>
              <a:gd name="T35" fmla="*/ 23 h 25"/>
              <a:gd name="T36" fmla="*/ 12 w 20"/>
              <a:gd name="T37" fmla="*/ 21 h 25"/>
              <a:gd name="T38" fmla="*/ 12 w 20"/>
              <a:gd name="T39" fmla="*/ 19 h 25"/>
              <a:gd name="T40" fmla="*/ 10 w 20"/>
              <a:gd name="T41" fmla="*/ 17 h 25"/>
              <a:gd name="T42" fmla="*/ 8 w 20"/>
              <a:gd name="T43" fmla="*/ 15 h 25"/>
              <a:gd name="T44" fmla="*/ 6 w 20"/>
              <a:gd name="T45" fmla="*/ 13 h 25"/>
              <a:gd name="T46" fmla="*/ 6 w 20"/>
              <a:gd name="T47" fmla="*/ 11 h 25"/>
              <a:gd name="T48" fmla="*/ 4 w 20"/>
              <a:gd name="T49" fmla="*/ 9 h 25"/>
              <a:gd name="T50" fmla="*/ 4 w 20"/>
              <a:gd name="T51" fmla="*/ 9 h 25"/>
              <a:gd name="T52" fmla="*/ 4 w 20"/>
              <a:gd name="T53" fmla="*/ 9 h 25"/>
              <a:gd name="T54" fmla="*/ 2 w 20"/>
              <a:gd name="T55" fmla="*/ 9 h 25"/>
              <a:gd name="T56" fmla="*/ 2 w 20"/>
              <a:gd name="T57" fmla="*/ 9 h 25"/>
              <a:gd name="T58" fmla="*/ 2 w 20"/>
              <a:gd name="T59" fmla="*/ 9 h 25"/>
              <a:gd name="T60" fmla="*/ 2 w 20"/>
              <a:gd name="T61" fmla="*/ 9 h 25"/>
              <a:gd name="T62" fmla="*/ 0 w 20"/>
              <a:gd name="T63" fmla="*/ 9 h 25"/>
              <a:gd name="T64" fmla="*/ 0 w 20"/>
              <a:gd name="T65" fmla="*/ 9 h 25"/>
              <a:gd name="T66" fmla="*/ 0 w 20"/>
              <a:gd name="T67" fmla="*/ 9 h 25"/>
              <a:gd name="T68" fmla="*/ 0 w 20"/>
              <a:gd name="T69" fmla="*/ 9 h 25"/>
              <a:gd name="T70" fmla="*/ 0 w 20"/>
              <a:gd name="T71" fmla="*/ 7 h 25"/>
              <a:gd name="T72" fmla="*/ 0 w 20"/>
              <a:gd name="T73" fmla="*/ 5 h 25"/>
              <a:gd name="T74" fmla="*/ 0 w 20"/>
              <a:gd name="T75" fmla="*/ 5 h 25"/>
              <a:gd name="T76" fmla="*/ 0 w 20"/>
              <a:gd name="T77" fmla="*/ 3 h 25"/>
              <a:gd name="T78" fmla="*/ 2 w 20"/>
              <a:gd name="T79" fmla="*/ 3 h 25"/>
              <a:gd name="T80" fmla="*/ 2 w 20"/>
              <a:gd name="T81" fmla="*/ 2 h 25"/>
              <a:gd name="T82" fmla="*/ 2 w 20"/>
              <a:gd name="T83" fmla="*/ 2 h 25"/>
              <a:gd name="T84" fmla="*/ 4 w 20"/>
              <a:gd name="T85" fmla="*/ 0 h 25"/>
              <a:gd name="T86" fmla="*/ 4 w 20"/>
              <a:gd name="T87" fmla="*/ 0 h 25"/>
              <a:gd name="T88" fmla="*/ 4 w 20"/>
              <a:gd name="T89" fmla="*/ 0 h 25"/>
              <a:gd name="T90" fmla="*/ 6 w 20"/>
              <a:gd name="T91" fmla="*/ 0 h 25"/>
              <a:gd name="T92" fmla="*/ 6 w 20"/>
              <a:gd name="T93" fmla="*/ 0 h 25"/>
              <a:gd name="T94" fmla="*/ 6 w 20"/>
              <a:gd name="T95" fmla="*/ 0 h 25"/>
              <a:gd name="T96" fmla="*/ 6 w 20"/>
              <a:gd name="T97" fmla="*/ 0 h 25"/>
              <a:gd name="T98" fmla="*/ 8 w 20"/>
              <a:gd name="T99" fmla="*/ 2 h 25"/>
              <a:gd name="T100" fmla="*/ 8 w 20"/>
              <a:gd name="T101" fmla="*/ 2 h 25"/>
              <a:gd name="T102" fmla="*/ 6 w 20"/>
              <a:gd name="T103" fmla="*/ 2 h 25"/>
              <a:gd name="T104" fmla="*/ 6 w 20"/>
              <a:gd name="T105" fmla="*/ 3 h 25"/>
              <a:gd name="T106" fmla="*/ 6 w 20"/>
              <a:gd name="T107" fmla="*/ 3 h 25"/>
              <a:gd name="T108" fmla="*/ 6 w 20"/>
              <a:gd name="T109" fmla="*/ 5 h 25"/>
              <a:gd name="T110" fmla="*/ 6 w 20"/>
              <a:gd name="T111" fmla="*/ 5 h 25"/>
              <a:gd name="T112" fmla="*/ 6 w 20"/>
              <a:gd name="T113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8" y="2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3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8" name="Freeform 676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6 w 20"/>
              <a:gd name="T23" fmla="*/ 23 h 25"/>
              <a:gd name="T24" fmla="*/ 16 w 20"/>
              <a:gd name="T25" fmla="*/ 25 h 25"/>
              <a:gd name="T26" fmla="*/ 14 w 20"/>
              <a:gd name="T27" fmla="*/ 23 h 25"/>
              <a:gd name="T28" fmla="*/ 12 w 20"/>
              <a:gd name="T29" fmla="*/ 21 h 25"/>
              <a:gd name="T30" fmla="*/ 12 w 20"/>
              <a:gd name="T31" fmla="*/ 19 h 25"/>
              <a:gd name="T32" fmla="*/ 10 w 20"/>
              <a:gd name="T33" fmla="*/ 17 h 25"/>
              <a:gd name="T34" fmla="*/ 8 w 20"/>
              <a:gd name="T35" fmla="*/ 15 h 25"/>
              <a:gd name="T36" fmla="*/ 6 w 20"/>
              <a:gd name="T37" fmla="*/ 13 h 25"/>
              <a:gd name="T38" fmla="*/ 6 w 20"/>
              <a:gd name="T39" fmla="*/ 11 h 25"/>
              <a:gd name="T40" fmla="*/ 4 w 20"/>
              <a:gd name="T41" fmla="*/ 9 h 25"/>
              <a:gd name="T42" fmla="*/ 2 w 20"/>
              <a:gd name="T43" fmla="*/ 9 h 25"/>
              <a:gd name="T44" fmla="*/ 0 w 20"/>
              <a:gd name="T45" fmla="*/ 9 h 25"/>
              <a:gd name="T46" fmla="*/ 0 w 20"/>
              <a:gd name="T47" fmla="*/ 7 h 25"/>
              <a:gd name="T48" fmla="*/ 0 w 20"/>
              <a:gd name="T49" fmla="*/ 5 h 25"/>
              <a:gd name="T50" fmla="*/ 0 w 20"/>
              <a:gd name="T51" fmla="*/ 3 h 25"/>
              <a:gd name="T52" fmla="*/ 2 w 20"/>
              <a:gd name="T53" fmla="*/ 3 h 25"/>
              <a:gd name="T54" fmla="*/ 2 w 20"/>
              <a:gd name="T55" fmla="*/ 2 h 25"/>
              <a:gd name="T56" fmla="*/ 4 w 20"/>
              <a:gd name="T57" fmla="*/ 0 h 25"/>
              <a:gd name="T58" fmla="*/ 6 w 20"/>
              <a:gd name="T59" fmla="*/ 0 h 25"/>
              <a:gd name="T60" fmla="*/ 8 w 20"/>
              <a:gd name="T61" fmla="*/ 2 h 25"/>
              <a:gd name="T62" fmla="*/ 6 w 20"/>
              <a:gd name="T63" fmla="*/ 2 h 25"/>
              <a:gd name="T64" fmla="*/ 6 w 20"/>
              <a:gd name="T65" fmla="*/ 3 h 25"/>
              <a:gd name="T66" fmla="*/ 6 w 20"/>
              <a:gd name="T67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9" name="Freeform 677"/>
          <p:cNvSpPr>
            <a:spLocks/>
          </p:cNvSpPr>
          <p:nvPr/>
        </p:nvSpPr>
        <p:spPr bwMode="auto">
          <a:xfrm>
            <a:off x="6072188" y="3933825"/>
            <a:ext cx="95250" cy="152400"/>
          </a:xfrm>
          <a:custGeom>
            <a:avLst/>
            <a:gdLst>
              <a:gd name="T0" fmla="*/ 6 w 25"/>
              <a:gd name="T1" fmla="*/ 26 h 40"/>
              <a:gd name="T2" fmla="*/ 8 w 25"/>
              <a:gd name="T3" fmla="*/ 24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9 h 40"/>
              <a:gd name="T12" fmla="*/ 19 w 25"/>
              <a:gd name="T13" fmla="*/ 7 h 40"/>
              <a:gd name="T14" fmla="*/ 21 w 25"/>
              <a:gd name="T15" fmla="*/ 3 h 40"/>
              <a:gd name="T16" fmla="*/ 23 w 25"/>
              <a:gd name="T17" fmla="*/ 0 h 40"/>
              <a:gd name="T18" fmla="*/ 23 w 25"/>
              <a:gd name="T19" fmla="*/ 1 h 40"/>
              <a:gd name="T20" fmla="*/ 25 w 25"/>
              <a:gd name="T21" fmla="*/ 3 h 40"/>
              <a:gd name="T22" fmla="*/ 25 w 25"/>
              <a:gd name="T23" fmla="*/ 5 h 40"/>
              <a:gd name="T24" fmla="*/ 23 w 25"/>
              <a:gd name="T25" fmla="*/ 7 h 40"/>
              <a:gd name="T26" fmla="*/ 21 w 25"/>
              <a:gd name="T27" fmla="*/ 11 h 40"/>
              <a:gd name="T28" fmla="*/ 19 w 25"/>
              <a:gd name="T29" fmla="*/ 15 h 40"/>
              <a:gd name="T30" fmla="*/ 17 w 25"/>
              <a:gd name="T31" fmla="*/ 17 h 40"/>
              <a:gd name="T32" fmla="*/ 15 w 25"/>
              <a:gd name="T33" fmla="*/ 21 h 40"/>
              <a:gd name="T34" fmla="*/ 12 w 25"/>
              <a:gd name="T35" fmla="*/ 24 h 40"/>
              <a:gd name="T36" fmla="*/ 10 w 25"/>
              <a:gd name="T37" fmla="*/ 26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38 h 40"/>
              <a:gd name="T50" fmla="*/ 6 w 25"/>
              <a:gd name="T51" fmla="*/ 40 h 40"/>
              <a:gd name="T52" fmla="*/ 4 w 25"/>
              <a:gd name="T53" fmla="*/ 40 h 40"/>
              <a:gd name="T54" fmla="*/ 2 w 25"/>
              <a:gd name="T55" fmla="*/ 40 h 40"/>
              <a:gd name="T56" fmla="*/ 2 w 25"/>
              <a:gd name="T57" fmla="*/ 38 h 40"/>
              <a:gd name="T58" fmla="*/ 0 w 25"/>
              <a:gd name="T59" fmla="*/ 38 h 40"/>
              <a:gd name="T60" fmla="*/ 0 w 25"/>
              <a:gd name="T61" fmla="*/ 36 h 40"/>
              <a:gd name="T62" fmla="*/ 0 w 25"/>
              <a:gd name="T63" fmla="*/ 34 h 40"/>
              <a:gd name="T64" fmla="*/ 0 w 25"/>
              <a:gd name="T65" fmla="*/ 32 h 40"/>
              <a:gd name="T66" fmla="*/ 0 w 25"/>
              <a:gd name="T67" fmla="*/ 30 h 40"/>
              <a:gd name="T68" fmla="*/ 0 w 25"/>
              <a:gd name="T69" fmla="*/ 28 h 40"/>
              <a:gd name="T70" fmla="*/ 2 w 25"/>
              <a:gd name="T71" fmla="*/ 28 h 40"/>
              <a:gd name="T72" fmla="*/ 2 w 25"/>
              <a:gd name="T73" fmla="*/ 26 h 40"/>
              <a:gd name="T74" fmla="*/ 4 w 25"/>
              <a:gd name="T75" fmla="*/ 26 h 40"/>
              <a:gd name="T76" fmla="*/ 4 w 25"/>
              <a:gd name="T77" fmla="*/ 28 h 40"/>
              <a:gd name="T78" fmla="*/ 6 w 25"/>
              <a:gd name="T79" fmla="*/ 28 h 40"/>
              <a:gd name="T80" fmla="*/ 6 w 25"/>
              <a:gd name="T81" fmla="*/ 2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40">
                <a:moveTo>
                  <a:pt x="6" y="26"/>
                </a:moveTo>
                <a:lnTo>
                  <a:pt x="8" y="24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9"/>
                </a:lnTo>
                <a:lnTo>
                  <a:pt x="19" y="7"/>
                </a:lnTo>
                <a:lnTo>
                  <a:pt x="21" y="3"/>
                </a:lnTo>
                <a:lnTo>
                  <a:pt x="23" y="0"/>
                </a:lnTo>
                <a:lnTo>
                  <a:pt x="23" y="1"/>
                </a:lnTo>
                <a:lnTo>
                  <a:pt x="25" y="3"/>
                </a:lnTo>
                <a:lnTo>
                  <a:pt x="25" y="5"/>
                </a:lnTo>
                <a:lnTo>
                  <a:pt x="23" y="7"/>
                </a:lnTo>
                <a:lnTo>
                  <a:pt x="21" y="11"/>
                </a:lnTo>
                <a:lnTo>
                  <a:pt x="19" y="15"/>
                </a:lnTo>
                <a:lnTo>
                  <a:pt x="17" y="17"/>
                </a:lnTo>
                <a:lnTo>
                  <a:pt x="15" y="21"/>
                </a:lnTo>
                <a:lnTo>
                  <a:pt x="12" y="24"/>
                </a:lnTo>
                <a:lnTo>
                  <a:pt x="10" y="26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2" y="28"/>
                </a:lnTo>
                <a:lnTo>
                  <a:pt x="2" y="26"/>
                </a:lnTo>
                <a:lnTo>
                  <a:pt x="4" y="26"/>
                </a:lnTo>
                <a:lnTo>
                  <a:pt x="4" y="28"/>
                </a:lnTo>
                <a:lnTo>
                  <a:pt x="6" y="28"/>
                </a:lnTo>
                <a:lnTo>
                  <a:pt x="6" y="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0" name="Freeform 678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0 h 15"/>
              <a:gd name="T20" fmla="*/ 26 w 26"/>
              <a:gd name="T21" fmla="*/ 2 h 15"/>
              <a:gd name="T22" fmla="*/ 24 w 26"/>
              <a:gd name="T23" fmla="*/ 2 h 15"/>
              <a:gd name="T24" fmla="*/ 24 w 26"/>
              <a:gd name="T25" fmla="*/ 2 h 15"/>
              <a:gd name="T26" fmla="*/ 24 w 26"/>
              <a:gd name="T27" fmla="*/ 4 h 15"/>
              <a:gd name="T28" fmla="*/ 24 w 26"/>
              <a:gd name="T29" fmla="*/ 4 h 15"/>
              <a:gd name="T30" fmla="*/ 24 w 26"/>
              <a:gd name="T31" fmla="*/ 6 h 15"/>
              <a:gd name="T32" fmla="*/ 24 w 26"/>
              <a:gd name="T33" fmla="*/ 6 h 15"/>
              <a:gd name="T34" fmla="*/ 23 w 26"/>
              <a:gd name="T35" fmla="*/ 6 h 15"/>
              <a:gd name="T36" fmla="*/ 21 w 26"/>
              <a:gd name="T37" fmla="*/ 8 h 15"/>
              <a:gd name="T38" fmla="*/ 19 w 26"/>
              <a:gd name="T39" fmla="*/ 8 h 15"/>
              <a:gd name="T40" fmla="*/ 15 w 26"/>
              <a:gd name="T41" fmla="*/ 8 h 15"/>
              <a:gd name="T42" fmla="*/ 13 w 26"/>
              <a:gd name="T43" fmla="*/ 8 h 15"/>
              <a:gd name="T44" fmla="*/ 11 w 26"/>
              <a:gd name="T45" fmla="*/ 10 h 15"/>
              <a:gd name="T46" fmla="*/ 9 w 26"/>
              <a:gd name="T47" fmla="*/ 10 h 15"/>
              <a:gd name="T48" fmla="*/ 7 w 26"/>
              <a:gd name="T49" fmla="*/ 10 h 15"/>
              <a:gd name="T50" fmla="*/ 5 w 26"/>
              <a:gd name="T51" fmla="*/ 10 h 15"/>
              <a:gd name="T52" fmla="*/ 5 w 26"/>
              <a:gd name="T53" fmla="*/ 10 h 15"/>
              <a:gd name="T54" fmla="*/ 5 w 26"/>
              <a:gd name="T55" fmla="*/ 11 h 15"/>
              <a:gd name="T56" fmla="*/ 5 w 26"/>
              <a:gd name="T57" fmla="*/ 11 h 15"/>
              <a:gd name="T58" fmla="*/ 3 w 26"/>
              <a:gd name="T59" fmla="*/ 13 h 15"/>
              <a:gd name="T60" fmla="*/ 3 w 26"/>
              <a:gd name="T61" fmla="*/ 13 h 15"/>
              <a:gd name="T62" fmla="*/ 3 w 26"/>
              <a:gd name="T63" fmla="*/ 13 h 15"/>
              <a:gd name="T64" fmla="*/ 3 w 26"/>
              <a:gd name="T65" fmla="*/ 15 h 15"/>
              <a:gd name="T66" fmla="*/ 1 w 26"/>
              <a:gd name="T67" fmla="*/ 13 h 15"/>
              <a:gd name="T68" fmla="*/ 1 w 26"/>
              <a:gd name="T69" fmla="*/ 13 h 15"/>
              <a:gd name="T70" fmla="*/ 1 w 26"/>
              <a:gd name="T71" fmla="*/ 13 h 15"/>
              <a:gd name="T72" fmla="*/ 1 w 26"/>
              <a:gd name="T73" fmla="*/ 13 h 15"/>
              <a:gd name="T74" fmla="*/ 0 w 26"/>
              <a:gd name="T75" fmla="*/ 11 h 15"/>
              <a:gd name="T76" fmla="*/ 0 w 26"/>
              <a:gd name="T77" fmla="*/ 10 h 15"/>
              <a:gd name="T78" fmla="*/ 0 w 26"/>
              <a:gd name="T79" fmla="*/ 10 h 15"/>
              <a:gd name="T80" fmla="*/ 0 w 26"/>
              <a:gd name="T81" fmla="*/ 8 h 15"/>
              <a:gd name="T82" fmla="*/ 1 w 26"/>
              <a:gd name="T83" fmla="*/ 8 h 15"/>
              <a:gd name="T84" fmla="*/ 1 w 26"/>
              <a:gd name="T85" fmla="*/ 6 h 15"/>
              <a:gd name="T86" fmla="*/ 1 w 26"/>
              <a:gd name="T87" fmla="*/ 4 h 15"/>
              <a:gd name="T88" fmla="*/ 1 w 26"/>
              <a:gd name="T89" fmla="*/ 4 h 15"/>
              <a:gd name="T90" fmla="*/ 3 w 26"/>
              <a:gd name="T91" fmla="*/ 2 h 15"/>
              <a:gd name="T92" fmla="*/ 3 w 26"/>
              <a:gd name="T93" fmla="*/ 2 h 15"/>
              <a:gd name="T94" fmla="*/ 3 w 26"/>
              <a:gd name="T95" fmla="*/ 2 h 15"/>
              <a:gd name="T96" fmla="*/ 5 w 26"/>
              <a:gd name="T97" fmla="*/ 2 h 15"/>
              <a:gd name="T98" fmla="*/ 5 w 26"/>
              <a:gd name="T99" fmla="*/ 2 h 15"/>
              <a:gd name="T100" fmla="*/ 5 w 26"/>
              <a:gd name="T101" fmla="*/ 2 h 15"/>
              <a:gd name="T102" fmla="*/ 5 w 26"/>
              <a:gd name="T103" fmla="*/ 2 h 15"/>
              <a:gd name="T104" fmla="*/ 5 w 26"/>
              <a:gd name="T105" fmla="*/ 4 h 15"/>
              <a:gd name="T106" fmla="*/ 5 w 26"/>
              <a:gd name="T107" fmla="*/ 4 h 15"/>
              <a:gd name="T108" fmla="*/ 7 w 26"/>
              <a:gd name="T109" fmla="*/ 4 h 15"/>
              <a:gd name="T110" fmla="*/ 7 w 26"/>
              <a:gd name="T111" fmla="*/ 6 h 15"/>
              <a:gd name="T112" fmla="*/ 7 w 26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2"/>
                </a:lnTo>
                <a:lnTo>
                  <a:pt x="24" y="4"/>
                </a:lnTo>
                <a:lnTo>
                  <a:pt x="24" y="4"/>
                </a:lnTo>
                <a:lnTo>
                  <a:pt x="24" y="6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0"/>
                </a:lnTo>
                <a:lnTo>
                  <a:pt x="5" y="11"/>
                </a:lnTo>
                <a:lnTo>
                  <a:pt x="5" y="11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  <a:lnTo>
                  <a:pt x="7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1" name="Freeform 679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2 h 15"/>
              <a:gd name="T20" fmla="*/ 24 w 26"/>
              <a:gd name="T21" fmla="*/ 2 h 15"/>
              <a:gd name="T22" fmla="*/ 24 w 26"/>
              <a:gd name="T23" fmla="*/ 4 h 15"/>
              <a:gd name="T24" fmla="*/ 24 w 26"/>
              <a:gd name="T25" fmla="*/ 6 h 15"/>
              <a:gd name="T26" fmla="*/ 23 w 26"/>
              <a:gd name="T27" fmla="*/ 6 h 15"/>
              <a:gd name="T28" fmla="*/ 21 w 26"/>
              <a:gd name="T29" fmla="*/ 8 h 15"/>
              <a:gd name="T30" fmla="*/ 19 w 26"/>
              <a:gd name="T31" fmla="*/ 8 h 15"/>
              <a:gd name="T32" fmla="*/ 15 w 26"/>
              <a:gd name="T33" fmla="*/ 8 h 15"/>
              <a:gd name="T34" fmla="*/ 13 w 26"/>
              <a:gd name="T35" fmla="*/ 8 h 15"/>
              <a:gd name="T36" fmla="*/ 11 w 26"/>
              <a:gd name="T37" fmla="*/ 10 h 15"/>
              <a:gd name="T38" fmla="*/ 9 w 26"/>
              <a:gd name="T39" fmla="*/ 10 h 15"/>
              <a:gd name="T40" fmla="*/ 7 w 26"/>
              <a:gd name="T41" fmla="*/ 10 h 15"/>
              <a:gd name="T42" fmla="*/ 5 w 26"/>
              <a:gd name="T43" fmla="*/ 10 h 15"/>
              <a:gd name="T44" fmla="*/ 5 w 26"/>
              <a:gd name="T45" fmla="*/ 11 h 15"/>
              <a:gd name="T46" fmla="*/ 3 w 26"/>
              <a:gd name="T47" fmla="*/ 13 h 15"/>
              <a:gd name="T48" fmla="*/ 3 w 26"/>
              <a:gd name="T49" fmla="*/ 15 h 15"/>
              <a:gd name="T50" fmla="*/ 1 w 26"/>
              <a:gd name="T51" fmla="*/ 13 h 15"/>
              <a:gd name="T52" fmla="*/ 0 w 26"/>
              <a:gd name="T53" fmla="*/ 11 h 15"/>
              <a:gd name="T54" fmla="*/ 0 w 26"/>
              <a:gd name="T55" fmla="*/ 10 h 15"/>
              <a:gd name="T56" fmla="*/ 0 w 26"/>
              <a:gd name="T57" fmla="*/ 8 h 15"/>
              <a:gd name="T58" fmla="*/ 1 w 26"/>
              <a:gd name="T59" fmla="*/ 8 h 15"/>
              <a:gd name="T60" fmla="*/ 1 w 26"/>
              <a:gd name="T61" fmla="*/ 6 h 15"/>
              <a:gd name="T62" fmla="*/ 1 w 26"/>
              <a:gd name="T63" fmla="*/ 4 h 15"/>
              <a:gd name="T64" fmla="*/ 3 w 26"/>
              <a:gd name="T65" fmla="*/ 2 h 15"/>
              <a:gd name="T66" fmla="*/ 5 w 26"/>
              <a:gd name="T67" fmla="*/ 2 h 15"/>
              <a:gd name="T68" fmla="*/ 5 w 26"/>
              <a:gd name="T69" fmla="*/ 4 h 15"/>
              <a:gd name="T70" fmla="*/ 7 w 26"/>
              <a:gd name="T71" fmla="*/ 4 h 15"/>
              <a:gd name="T72" fmla="*/ 7 w 26"/>
              <a:gd name="T7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4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1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3" y="2"/>
                </a:lnTo>
                <a:lnTo>
                  <a:pt x="5" y="2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2" name="Freeform 680"/>
          <p:cNvSpPr>
            <a:spLocks/>
          </p:cNvSpPr>
          <p:nvPr/>
        </p:nvSpPr>
        <p:spPr bwMode="auto">
          <a:xfrm>
            <a:off x="6232525" y="3975100"/>
            <a:ext cx="44450" cy="206375"/>
          </a:xfrm>
          <a:custGeom>
            <a:avLst/>
            <a:gdLst>
              <a:gd name="T0" fmla="*/ 4 w 12"/>
              <a:gd name="T1" fmla="*/ 38 h 54"/>
              <a:gd name="T2" fmla="*/ 4 w 12"/>
              <a:gd name="T3" fmla="*/ 35 h 54"/>
              <a:gd name="T4" fmla="*/ 4 w 12"/>
              <a:gd name="T5" fmla="*/ 29 h 54"/>
              <a:gd name="T6" fmla="*/ 4 w 12"/>
              <a:gd name="T7" fmla="*/ 25 h 54"/>
              <a:gd name="T8" fmla="*/ 4 w 12"/>
              <a:gd name="T9" fmla="*/ 19 h 54"/>
              <a:gd name="T10" fmla="*/ 4 w 12"/>
              <a:gd name="T11" fmla="*/ 15 h 54"/>
              <a:gd name="T12" fmla="*/ 4 w 12"/>
              <a:gd name="T13" fmla="*/ 12 h 54"/>
              <a:gd name="T14" fmla="*/ 4 w 12"/>
              <a:gd name="T15" fmla="*/ 6 h 54"/>
              <a:gd name="T16" fmla="*/ 4 w 12"/>
              <a:gd name="T17" fmla="*/ 2 h 54"/>
              <a:gd name="T18" fmla="*/ 6 w 12"/>
              <a:gd name="T19" fmla="*/ 2 h 54"/>
              <a:gd name="T20" fmla="*/ 8 w 12"/>
              <a:gd name="T21" fmla="*/ 2 h 54"/>
              <a:gd name="T22" fmla="*/ 8 w 12"/>
              <a:gd name="T23" fmla="*/ 0 h 54"/>
              <a:gd name="T24" fmla="*/ 10 w 12"/>
              <a:gd name="T25" fmla="*/ 0 h 54"/>
              <a:gd name="T26" fmla="*/ 10 w 12"/>
              <a:gd name="T27" fmla="*/ 6 h 54"/>
              <a:gd name="T28" fmla="*/ 10 w 12"/>
              <a:gd name="T29" fmla="*/ 10 h 54"/>
              <a:gd name="T30" fmla="*/ 10 w 12"/>
              <a:gd name="T31" fmla="*/ 15 h 54"/>
              <a:gd name="T32" fmla="*/ 8 w 12"/>
              <a:gd name="T33" fmla="*/ 19 h 54"/>
              <a:gd name="T34" fmla="*/ 8 w 12"/>
              <a:gd name="T35" fmla="*/ 25 h 54"/>
              <a:gd name="T36" fmla="*/ 8 w 12"/>
              <a:gd name="T37" fmla="*/ 29 h 54"/>
              <a:gd name="T38" fmla="*/ 8 w 12"/>
              <a:gd name="T39" fmla="*/ 35 h 54"/>
              <a:gd name="T40" fmla="*/ 8 w 12"/>
              <a:gd name="T41" fmla="*/ 38 h 54"/>
              <a:gd name="T42" fmla="*/ 8 w 12"/>
              <a:gd name="T43" fmla="*/ 40 h 54"/>
              <a:gd name="T44" fmla="*/ 10 w 12"/>
              <a:gd name="T45" fmla="*/ 42 h 54"/>
              <a:gd name="T46" fmla="*/ 12 w 12"/>
              <a:gd name="T47" fmla="*/ 44 h 54"/>
              <a:gd name="T48" fmla="*/ 12 w 12"/>
              <a:gd name="T49" fmla="*/ 46 h 54"/>
              <a:gd name="T50" fmla="*/ 12 w 12"/>
              <a:gd name="T51" fmla="*/ 48 h 54"/>
              <a:gd name="T52" fmla="*/ 10 w 12"/>
              <a:gd name="T53" fmla="*/ 50 h 54"/>
              <a:gd name="T54" fmla="*/ 10 w 12"/>
              <a:gd name="T55" fmla="*/ 52 h 54"/>
              <a:gd name="T56" fmla="*/ 8 w 12"/>
              <a:gd name="T57" fmla="*/ 54 h 54"/>
              <a:gd name="T58" fmla="*/ 6 w 12"/>
              <a:gd name="T59" fmla="*/ 54 h 54"/>
              <a:gd name="T60" fmla="*/ 4 w 12"/>
              <a:gd name="T61" fmla="*/ 54 h 54"/>
              <a:gd name="T62" fmla="*/ 2 w 12"/>
              <a:gd name="T63" fmla="*/ 54 h 54"/>
              <a:gd name="T64" fmla="*/ 0 w 12"/>
              <a:gd name="T65" fmla="*/ 52 h 54"/>
              <a:gd name="T66" fmla="*/ 0 w 12"/>
              <a:gd name="T67" fmla="*/ 50 h 54"/>
              <a:gd name="T68" fmla="*/ 0 w 12"/>
              <a:gd name="T69" fmla="*/ 48 h 54"/>
              <a:gd name="T70" fmla="*/ 0 w 12"/>
              <a:gd name="T71" fmla="*/ 46 h 54"/>
              <a:gd name="T72" fmla="*/ 0 w 12"/>
              <a:gd name="T73" fmla="*/ 44 h 54"/>
              <a:gd name="T74" fmla="*/ 2 w 12"/>
              <a:gd name="T75" fmla="*/ 44 h 54"/>
              <a:gd name="T76" fmla="*/ 2 w 12"/>
              <a:gd name="T77" fmla="*/ 42 h 54"/>
              <a:gd name="T78" fmla="*/ 4 w 12"/>
              <a:gd name="T79" fmla="*/ 40 h 54"/>
              <a:gd name="T80" fmla="*/ 4 w 12"/>
              <a:gd name="T81" fmla="*/ 3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4">
                <a:moveTo>
                  <a:pt x="4" y="38"/>
                </a:moveTo>
                <a:lnTo>
                  <a:pt x="4" y="35"/>
                </a:lnTo>
                <a:lnTo>
                  <a:pt x="4" y="29"/>
                </a:lnTo>
                <a:lnTo>
                  <a:pt x="4" y="25"/>
                </a:lnTo>
                <a:lnTo>
                  <a:pt x="4" y="19"/>
                </a:lnTo>
                <a:lnTo>
                  <a:pt x="4" y="15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6"/>
                </a:lnTo>
                <a:lnTo>
                  <a:pt x="10" y="10"/>
                </a:lnTo>
                <a:lnTo>
                  <a:pt x="10" y="15"/>
                </a:lnTo>
                <a:lnTo>
                  <a:pt x="8" y="19"/>
                </a:lnTo>
                <a:lnTo>
                  <a:pt x="8" y="25"/>
                </a:lnTo>
                <a:lnTo>
                  <a:pt x="8" y="29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lnTo>
                  <a:pt x="10" y="42"/>
                </a:lnTo>
                <a:lnTo>
                  <a:pt x="12" y="44"/>
                </a:lnTo>
                <a:lnTo>
                  <a:pt x="12" y="46"/>
                </a:lnTo>
                <a:lnTo>
                  <a:pt x="12" y="48"/>
                </a:lnTo>
                <a:lnTo>
                  <a:pt x="10" y="50"/>
                </a:lnTo>
                <a:lnTo>
                  <a:pt x="10" y="52"/>
                </a:lnTo>
                <a:lnTo>
                  <a:pt x="8" y="54"/>
                </a:lnTo>
                <a:lnTo>
                  <a:pt x="6" y="54"/>
                </a:lnTo>
                <a:lnTo>
                  <a:pt x="4" y="54"/>
                </a:lnTo>
                <a:lnTo>
                  <a:pt x="2" y="54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0"/>
                </a:lnTo>
                <a:lnTo>
                  <a:pt x="4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3" name="Freeform 681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0 h 36"/>
              <a:gd name="T20" fmla="*/ 4 w 33"/>
              <a:gd name="T21" fmla="*/ 2 h 36"/>
              <a:gd name="T22" fmla="*/ 2 w 33"/>
              <a:gd name="T23" fmla="*/ 2 h 36"/>
              <a:gd name="T24" fmla="*/ 2 w 33"/>
              <a:gd name="T25" fmla="*/ 4 h 36"/>
              <a:gd name="T26" fmla="*/ 2 w 33"/>
              <a:gd name="T27" fmla="*/ 4 h 36"/>
              <a:gd name="T28" fmla="*/ 2 w 33"/>
              <a:gd name="T29" fmla="*/ 4 h 36"/>
              <a:gd name="T30" fmla="*/ 0 w 33"/>
              <a:gd name="T31" fmla="*/ 6 h 36"/>
              <a:gd name="T32" fmla="*/ 0 w 33"/>
              <a:gd name="T33" fmla="*/ 6 h 36"/>
              <a:gd name="T34" fmla="*/ 2 w 33"/>
              <a:gd name="T35" fmla="*/ 10 h 36"/>
              <a:gd name="T36" fmla="*/ 6 w 33"/>
              <a:gd name="T37" fmla="*/ 12 h 36"/>
              <a:gd name="T38" fmla="*/ 8 w 33"/>
              <a:gd name="T39" fmla="*/ 13 h 36"/>
              <a:gd name="T40" fmla="*/ 10 w 33"/>
              <a:gd name="T41" fmla="*/ 17 h 36"/>
              <a:gd name="T42" fmla="*/ 13 w 33"/>
              <a:gd name="T43" fmla="*/ 19 h 36"/>
              <a:gd name="T44" fmla="*/ 15 w 33"/>
              <a:gd name="T45" fmla="*/ 21 h 36"/>
              <a:gd name="T46" fmla="*/ 19 w 33"/>
              <a:gd name="T47" fmla="*/ 25 h 36"/>
              <a:gd name="T48" fmla="*/ 21 w 33"/>
              <a:gd name="T49" fmla="*/ 27 h 36"/>
              <a:gd name="T50" fmla="*/ 21 w 33"/>
              <a:gd name="T51" fmla="*/ 29 h 36"/>
              <a:gd name="T52" fmla="*/ 21 w 33"/>
              <a:gd name="T53" fmla="*/ 29 h 36"/>
              <a:gd name="T54" fmla="*/ 21 w 33"/>
              <a:gd name="T55" fmla="*/ 31 h 36"/>
              <a:gd name="T56" fmla="*/ 21 w 33"/>
              <a:gd name="T57" fmla="*/ 33 h 36"/>
              <a:gd name="T58" fmla="*/ 21 w 33"/>
              <a:gd name="T59" fmla="*/ 33 h 36"/>
              <a:gd name="T60" fmla="*/ 21 w 33"/>
              <a:gd name="T61" fmla="*/ 35 h 36"/>
              <a:gd name="T62" fmla="*/ 23 w 33"/>
              <a:gd name="T63" fmla="*/ 36 h 36"/>
              <a:gd name="T64" fmla="*/ 23 w 33"/>
              <a:gd name="T65" fmla="*/ 36 h 36"/>
              <a:gd name="T66" fmla="*/ 23 w 33"/>
              <a:gd name="T67" fmla="*/ 36 h 36"/>
              <a:gd name="T68" fmla="*/ 25 w 33"/>
              <a:gd name="T69" fmla="*/ 36 h 36"/>
              <a:gd name="T70" fmla="*/ 27 w 33"/>
              <a:gd name="T71" fmla="*/ 36 h 36"/>
              <a:gd name="T72" fmla="*/ 27 w 33"/>
              <a:gd name="T73" fmla="*/ 36 h 36"/>
              <a:gd name="T74" fmla="*/ 29 w 33"/>
              <a:gd name="T75" fmla="*/ 36 h 36"/>
              <a:gd name="T76" fmla="*/ 29 w 33"/>
              <a:gd name="T77" fmla="*/ 36 h 36"/>
              <a:gd name="T78" fmla="*/ 31 w 33"/>
              <a:gd name="T79" fmla="*/ 35 h 36"/>
              <a:gd name="T80" fmla="*/ 31 w 33"/>
              <a:gd name="T81" fmla="*/ 33 h 36"/>
              <a:gd name="T82" fmla="*/ 33 w 33"/>
              <a:gd name="T83" fmla="*/ 31 h 36"/>
              <a:gd name="T84" fmla="*/ 33 w 33"/>
              <a:gd name="T85" fmla="*/ 31 h 36"/>
              <a:gd name="T86" fmla="*/ 33 w 33"/>
              <a:gd name="T87" fmla="*/ 29 h 36"/>
              <a:gd name="T88" fmla="*/ 33 w 33"/>
              <a:gd name="T89" fmla="*/ 27 h 36"/>
              <a:gd name="T90" fmla="*/ 33 w 33"/>
              <a:gd name="T91" fmla="*/ 25 h 36"/>
              <a:gd name="T92" fmla="*/ 33 w 33"/>
              <a:gd name="T93" fmla="*/ 23 h 36"/>
              <a:gd name="T94" fmla="*/ 31 w 33"/>
              <a:gd name="T95" fmla="*/ 23 h 36"/>
              <a:gd name="T96" fmla="*/ 31 w 33"/>
              <a:gd name="T97" fmla="*/ 21 h 36"/>
              <a:gd name="T98" fmla="*/ 31 w 33"/>
              <a:gd name="T99" fmla="*/ 21 h 36"/>
              <a:gd name="T100" fmla="*/ 29 w 33"/>
              <a:gd name="T101" fmla="*/ 21 h 36"/>
              <a:gd name="T102" fmla="*/ 29 w 33"/>
              <a:gd name="T103" fmla="*/ 21 h 36"/>
              <a:gd name="T104" fmla="*/ 27 w 33"/>
              <a:gd name="T105" fmla="*/ 21 h 36"/>
              <a:gd name="T106" fmla="*/ 27 w 33"/>
              <a:gd name="T107" fmla="*/ 23 h 36"/>
              <a:gd name="T108" fmla="*/ 25 w 33"/>
              <a:gd name="T109" fmla="*/ 23 h 36"/>
              <a:gd name="T110" fmla="*/ 25 w 33"/>
              <a:gd name="T111" fmla="*/ 23 h 36"/>
              <a:gd name="T112" fmla="*/ 23 w 33"/>
              <a:gd name="T113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3" y="36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4" name="Freeform 682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2 h 36"/>
              <a:gd name="T20" fmla="*/ 2 w 33"/>
              <a:gd name="T21" fmla="*/ 2 h 36"/>
              <a:gd name="T22" fmla="*/ 2 w 33"/>
              <a:gd name="T23" fmla="*/ 4 h 36"/>
              <a:gd name="T24" fmla="*/ 0 w 33"/>
              <a:gd name="T25" fmla="*/ 6 h 36"/>
              <a:gd name="T26" fmla="*/ 2 w 33"/>
              <a:gd name="T27" fmla="*/ 10 h 36"/>
              <a:gd name="T28" fmla="*/ 6 w 33"/>
              <a:gd name="T29" fmla="*/ 12 h 36"/>
              <a:gd name="T30" fmla="*/ 8 w 33"/>
              <a:gd name="T31" fmla="*/ 13 h 36"/>
              <a:gd name="T32" fmla="*/ 10 w 33"/>
              <a:gd name="T33" fmla="*/ 17 h 36"/>
              <a:gd name="T34" fmla="*/ 13 w 33"/>
              <a:gd name="T35" fmla="*/ 19 h 36"/>
              <a:gd name="T36" fmla="*/ 15 w 33"/>
              <a:gd name="T37" fmla="*/ 21 h 36"/>
              <a:gd name="T38" fmla="*/ 19 w 33"/>
              <a:gd name="T39" fmla="*/ 25 h 36"/>
              <a:gd name="T40" fmla="*/ 21 w 33"/>
              <a:gd name="T41" fmla="*/ 27 h 36"/>
              <a:gd name="T42" fmla="*/ 21 w 33"/>
              <a:gd name="T43" fmla="*/ 29 h 36"/>
              <a:gd name="T44" fmla="*/ 21 w 33"/>
              <a:gd name="T45" fmla="*/ 31 h 36"/>
              <a:gd name="T46" fmla="*/ 21 w 33"/>
              <a:gd name="T47" fmla="*/ 33 h 36"/>
              <a:gd name="T48" fmla="*/ 21 w 33"/>
              <a:gd name="T49" fmla="*/ 35 h 36"/>
              <a:gd name="T50" fmla="*/ 23 w 33"/>
              <a:gd name="T51" fmla="*/ 36 h 36"/>
              <a:gd name="T52" fmla="*/ 25 w 33"/>
              <a:gd name="T53" fmla="*/ 36 h 36"/>
              <a:gd name="T54" fmla="*/ 27 w 33"/>
              <a:gd name="T55" fmla="*/ 36 h 36"/>
              <a:gd name="T56" fmla="*/ 29 w 33"/>
              <a:gd name="T57" fmla="*/ 36 h 36"/>
              <a:gd name="T58" fmla="*/ 31 w 33"/>
              <a:gd name="T59" fmla="*/ 35 h 36"/>
              <a:gd name="T60" fmla="*/ 31 w 33"/>
              <a:gd name="T61" fmla="*/ 33 h 36"/>
              <a:gd name="T62" fmla="*/ 33 w 33"/>
              <a:gd name="T63" fmla="*/ 31 h 36"/>
              <a:gd name="T64" fmla="*/ 33 w 33"/>
              <a:gd name="T65" fmla="*/ 29 h 36"/>
              <a:gd name="T66" fmla="*/ 33 w 33"/>
              <a:gd name="T67" fmla="*/ 27 h 36"/>
              <a:gd name="T68" fmla="*/ 33 w 33"/>
              <a:gd name="T69" fmla="*/ 25 h 36"/>
              <a:gd name="T70" fmla="*/ 33 w 33"/>
              <a:gd name="T71" fmla="*/ 23 h 36"/>
              <a:gd name="T72" fmla="*/ 31 w 33"/>
              <a:gd name="T73" fmla="*/ 23 h 36"/>
              <a:gd name="T74" fmla="*/ 31 w 33"/>
              <a:gd name="T75" fmla="*/ 21 h 36"/>
              <a:gd name="T76" fmla="*/ 29 w 33"/>
              <a:gd name="T77" fmla="*/ 21 h 36"/>
              <a:gd name="T78" fmla="*/ 27 w 33"/>
              <a:gd name="T79" fmla="*/ 21 h 36"/>
              <a:gd name="T80" fmla="*/ 27 w 33"/>
              <a:gd name="T81" fmla="*/ 23 h 36"/>
              <a:gd name="T82" fmla="*/ 25 w 33"/>
              <a:gd name="T83" fmla="*/ 23 h 36"/>
              <a:gd name="T84" fmla="*/ 23 w 33"/>
              <a:gd name="T85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5" name="Freeform 683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0 w 11"/>
              <a:gd name="T19" fmla="*/ 60 h 60"/>
              <a:gd name="T20" fmla="*/ 0 w 11"/>
              <a:gd name="T21" fmla="*/ 60 h 60"/>
              <a:gd name="T22" fmla="*/ 2 w 11"/>
              <a:gd name="T23" fmla="*/ 60 h 60"/>
              <a:gd name="T24" fmla="*/ 2 w 11"/>
              <a:gd name="T25" fmla="*/ 60 h 60"/>
              <a:gd name="T26" fmla="*/ 2 w 11"/>
              <a:gd name="T27" fmla="*/ 60 h 60"/>
              <a:gd name="T28" fmla="*/ 2 w 11"/>
              <a:gd name="T29" fmla="*/ 60 h 60"/>
              <a:gd name="T30" fmla="*/ 4 w 11"/>
              <a:gd name="T31" fmla="*/ 58 h 60"/>
              <a:gd name="T32" fmla="*/ 4 w 11"/>
              <a:gd name="T33" fmla="*/ 58 h 60"/>
              <a:gd name="T34" fmla="*/ 4 w 11"/>
              <a:gd name="T35" fmla="*/ 54 h 60"/>
              <a:gd name="T36" fmla="*/ 4 w 11"/>
              <a:gd name="T37" fmla="*/ 48 h 60"/>
              <a:gd name="T38" fmla="*/ 6 w 11"/>
              <a:gd name="T39" fmla="*/ 41 h 60"/>
              <a:gd name="T40" fmla="*/ 6 w 11"/>
              <a:gd name="T41" fmla="*/ 33 h 60"/>
              <a:gd name="T42" fmla="*/ 8 w 11"/>
              <a:gd name="T43" fmla="*/ 25 h 60"/>
              <a:gd name="T44" fmla="*/ 8 w 11"/>
              <a:gd name="T45" fmla="*/ 18 h 60"/>
              <a:gd name="T46" fmla="*/ 9 w 11"/>
              <a:gd name="T47" fmla="*/ 12 h 60"/>
              <a:gd name="T48" fmla="*/ 9 w 11"/>
              <a:gd name="T49" fmla="*/ 8 h 60"/>
              <a:gd name="T50" fmla="*/ 9 w 11"/>
              <a:gd name="T51" fmla="*/ 8 h 60"/>
              <a:gd name="T52" fmla="*/ 9 w 11"/>
              <a:gd name="T53" fmla="*/ 8 h 60"/>
              <a:gd name="T54" fmla="*/ 9 w 11"/>
              <a:gd name="T55" fmla="*/ 6 h 60"/>
              <a:gd name="T56" fmla="*/ 9 w 11"/>
              <a:gd name="T57" fmla="*/ 6 h 60"/>
              <a:gd name="T58" fmla="*/ 9 w 11"/>
              <a:gd name="T59" fmla="*/ 6 h 60"/>
              <a:gd name="T60" fmla="*/ 11 w 11"/>
              <a:gd name="T61" fmla="*/ 4 h 60"/>
              <a:gd name="T62" fmla="*/ 11 w 11"/>
              <a:gd name="T63" fmla="*/ 4 h 60"/>
              <a:gd name="T64" fmla="*/ 11 w 11"/>
              <a:gd name="T65" fmla="*/ 4 h 60"/>
              <a:gd name="T66" fmla="*/ 11 w 11"/>
              <a:gd name="T67" fmla="*/ 2 h 60"/>
              <a:gd name="T68" fmla="*/ 9 w 11"/>
              <a:gd name="T69" fmla="*/ 2 h 60"/>
              <a:gd name="T70" fmla="*/ 9 w 11"/>
              <a:gd name="T71" fmla="*/ 2 h 60"/>
              <a:gd name="T72" fmla="*/ 9 w 11"/>
              <a:gd name="T73" fmla="*/ 0 h 60"/>
              <a:gd name="T74" fmla="*/ 9 w 11"/>
              <a:gd name="T75" fmla="*/ 0 h 60"/>
              <a:gd name="T76" fmla="*/ 8 w 11"/>
              <a:gd name="T77" fmla="*/ 0 h 60"/>
              <a:gd name="T78" fmla="*/ 8 w 11"/>
              <a:gd name="T79" fmla="*/ 0 h 60"/>
              <a:gd name="T80" fmla="*/ 6 w 11"/>
              <a:gd name="T81" fmla="*/ 0 h 60"/>
              <a:gd name="T82" fmla="*/ 6 w 11"/>
              <a:gd name="T83" fmla="*/ 2 h 60"/>
              <a:gd name="T84" fmla="*/ 6 w 11"/>
              <a:gd name="T85" fmla="*/ 2 h 60"/>
              <a:gd name="T86" fmla="*/ 4 w 11"/>
              <a:gd name="T87" fmla="*/ 2 h 60"/>
              <a:gd name="T88" fmla="*/ 4 w 11"/>
              <a:gd name="T89" fmla="*/ 4 h 60"/>
              <a:gd name="T90" fmla="*/ 4 w 11"/>
              <a:gd name="T91" fmla="*/ 4 h 60"/>
              <a:gd name="T92" fmla="*/ 2 w 11"/>
              <a:gd name="T93" fmla="*/ 6 h 60"/>
              <a:gd name="T94" fmla="*/ 2 w 11"/>
              <a:gd name="T95" fmla="*/ 6 h 60"/>
              <a:gd name="T96" fmla="*/ 2 w 11"/>
              <a:gd name="T97" fmla="*/ 8 h 60"/>
              <a:gd name="T98" fmla="*/ 2 w 11"/>
              <a:gd name="T99" fmla="*/ 8 h 60"/>
              <a:gd name="T100" fmla="*/ 4 w 11"/>
              <a:gd name="T101" fmla="*/ 8 h 60"/>
              <a:gd name="T102" fmla="*/ 4 w 11"/>
              <a:gd name="T103" fmla="*/ 8 h 60"/>
              <a:gd name="T104" fmla="*/ 4 w 11"/>
              <a:gd name="T105" fmla="*/ 8 h 60"/>
              <a:gd name="T106" fmla="*/ 4 w 11"/>
              <a:gd name="T107" fmla="*/ 10 h 60"/>
              <a:gd name="T108" fmla="*/ 6 w 11"/>
              <a:gd name="T109" fmla="*/ 10 h 60"/>
              <a:gd name="T110" fmla="*/ 6 w 11"/>
              <a:gd name="T111" fmla="*/ 10 h 60"/>
              <a:gd name="T112" fmla="*/ 6 w 11"/>
              <a:gd name="T113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4" y="58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2" y="6"/>
                </a:lnTo>
                <a:lnTo>
                  <a:pt x="2" y="6"/>
                </a:lnTo>
                <a:lnTo>
                  <a:pt x="2" y="8"/>
                </a:lnTo>
                <a:lnTo>
                  <a:pt x="2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  <a:lnTo>
                  <a:pt x="6" y="10"/>
                </a:lnTo>
                <a:lnTo>
                  <a:pt x="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6" name="Freeform 684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2 w 11"/>
              <a:gd name="T19" fmla="*/ 60 h 60"/>
              <a:gd name="T20" fmla="*/ 4 w 11"/>
              <a:gd name="T21" fmla="*/ 58 h 60"/>
              <a:gd name="T22" fmla="*/ 4 w 11"/>
              <a:gd name="T23" fmla="*/ 54 h 60"/>
              <a:gd name="T24" fmla="*/ 4 w 11"/>
              <a:gd name="T25" fmla="*/ 48 h 60"/>
              <a:gd name="T26" fmla="*/ 6 w 11"/>
              <a:gd name="T27" fmla="*/ 41 h 60"/>
              <a:gd name="T28" fmla="*/ 6 w 11"/>
              <a:gd name="T29" fmla="*/ 33 h 60"/>
              <a:gd name="T30" fmla="*/ 8 w 11"/>
              <a:gd name="T31" fmla="*/ 25 h 60"/>
              <a:gd name="T32" fmla="*/ 8 w 11"/>
              <a:gd name="T33" fmla="*/ 18 h 60"/>
              <a:gd name="T34" fmla="*/ 9 w 11"/>
              <a:gd name="T35" fmla="*/ 12 h 60"/>
              <a:gd name="T36" fmla="*/ 9 w 11"/>
              <a:gd name="T37" fmla="*/ 8 h 60"/>
              <a:gd name="T38" fmla="*/ 9 w 11"/>
              <a:gd name="T39" fmla="*/ 6 h 60"/>
              <a:gd name="T40" fmla="*/ 11 w 11"/>
              <a:gd name="T41" fmla="*/ 4 h 60"/>
              <a:gd name="T42" fmla="*/ 11 w 11"/>
              <a:gd name="T43" fmla="*/ 2 h 60"/>
              <a:gd name="T44" fmla="*/ 9 w 11"/>
              <a:gd name="T45" fmla="*/ 2 h 60"/>
              <a:gd name="T46" fmla="*/ 9 w 11"/>
              <a:gd name="T47" fmla="*/ 0 h 60"/>
              <a:gd name="T48" fmla="*/ 8 w 11"/>
              <a:gd name="T49" fmla="*/ 0 h 60"/>
              <a:gd name="T50" fmla="*/ 6 w 11"/>
              <a:gd name="T51" fmla="*/ 0 h 60"/>
              <a:gd name="T52" fmla="*/ 6 w 11"/>
              <a:gd name="T53" fmla="*/ 2 h 60"/>
              <a:gd name="T54" fmla="*/ 4 w 11"/>
              <a:gd name="T55" fmla="*/ 2 h 60"/>
              <a:gd name="T56" fmla="*/ 4 w 11"/>
              <a:gd name="T57" fmla="*/ 4 h 60"/>
              <a:gd name="T58" fmla="*/ 2 w 11"/>
              <a:gd name="T59" fmla="*/ 6 h 60"/>
              <a:gd name="T60" fmla="*/ 2 w 11"/>
              <a:gd name="T61" fmla="*/ 8 h 60"/>
              <a:gd name="T62" fmla="*/ 4 w 11"/>
              <a:gd name="T63" fmla="*/ 8 h 60"/>
              <a:gd name="T64" fmla="*/ 4 w 11"/>
              <a:gd name="T65" fmla="*/ 10 h 60"/>
              <a:gd name="T66" fmla="*/ 6 w 11"/>
              <a:gd name="T67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2" y="60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6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7" name="Freeform 685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8" name="Freeform 686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9" name="Freeform 687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0" name="Freeform 688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1" name="Freeform 689"/>
          <p:cNvSpPr>
            <a:spLocks/>
          </p:cNvSpPr>
          <p:nvPr/>
        </p:nvSpPr>
        <p:spPr bwMode="auto">
          <a:xfrm>
            <a:off x="6181725" y="2454275"/>
            <a:ext cx="584200" cy="579438"/>
          </a:xfrm>
          <a:custGeom>
            <a:avLst/>
            <a:gdLst>
              <a:gd name="T0" fmla="*/ 52 w 153"/>
              <a:gd name="T1" fmla="*/ 2 h 152"/>
              <a:gd name="T2" fmla="*/ 31 w 153"/>
              <a:gd name="T3" fmla="*/ 6 h 152"/>
              <a:gd name="T4" fmla="*/ 13 w 153"/>
              <a:gd name="T5" fmla="*/ 17 h 152"/>
              <a:gd name="T6" fmla="*/ 4 w 153"/>
              <a:gd name="T7" fmla="*/ 36 h 152"/>
              <a:gd name="T8" fmla="*/ 0 w 153"/>
              <a:gd name="T9" fmla="*/ 54 h 152"/>
              <a:gd name="T10" fmla="*/ 2 w 153"/>
              <a:gd name="T11" fmla="*/ 63 h 152"/>
              <a:gd name="T12" fmla="*/ 4 w 153"/>
              <a:gd name="T13" fmla="*/ 75 h 152"/>
              <a:gd name="T14" fmla="*/ 8 w 153"/>
              <a:gd name="T15" fmla="*/ 83 h 152"/>
              <a:gd name="T16" fmla="*/ 15 w 153"/>
              <a:gd name="T17" fmla="*/ 79 h 152"/>
              <a:gd name="T18" fmla="*/ 29 w 153"/>
              <a:gd name="T19" fmla="*/ 75 h 152"/>
              <a:gd name="T20" fmla="*/ 42 w 153"/>
              <a:gd name="T21" fmla="*/ 77 h 152"/>
              <a:gd name="T22" fmla="*/ 56 w 153"/>
              <a:gd name="T23" fmla="*/ 84 h 152"/>
              <a:gd name="T24" fmla="*/ 67 w 153"/>
              <a:gd name="T25" fmla="*/ 94 h 152"/>
              <a:gd name="T26" fmla="*/ 75 w 153"/>
              <a:gd name="T27" fmla="*/ 106 h 152"/>
              <a:gd name="T28" fmla="*/ 77 w 153"/>
              <a:gd name="T29" fmla="*/ 121 h 152"/>
              <a:gd name="T30" fmla="*/ 71 w 153"/>
              <a:gd name="T31" fmla="*/ 138 h 152"/>
              <a:gd name="T32" fmla="*/ 65 w 153"/>
              <a:gd name="T33" fmla="*/ 150 h 152"/>
              <a:gd name="T34" fmla="*/ 69 w 153"/>
              <a:gd name="T35" fmla="*/ 152 h 152"/>
              <a:gd name="T36" fmla="*/ 77 w 153"/>
              <a:gd name="T37" fmla="*/ 150 h 152"/>
              <a:gd name="T38" fmla="*/ 84 w 153"/>
              <a:gd name="T39" fmla="*/ 150 h 152"/>
              <a:gd name="T40" fmla="*/ 94 w 153"/>
              <a:gd name="T41" fmla="*/ 150 h 152"/>
              <a:gd name="T42" fmla="*/ 107 w 153"/>
              <a:gd name="T43" fmla="*/ 148 h 152"/>
              <a:gd name="T44" fmla="*/ 119 w 153"/>
              <a:gd name="T45" fmla="*/ 144 h 152"/>
              <a:gd name="T46" fmla="*/ 127 w 153"/>
              <a:gd name="T47" fmla="*/ 140 h 152"/>
              <a:gd name="T48" fmla="*/ 130 w 153"/>
              <a:gd name="T49" fmla="*/ 130 h 152"/>
              <a:gd name="T50" fmla="*/ 140 w 153"/>
              <a:gd name="T51" fmla="*/ 121 h 152"/>
              <a:gd name="T52" fmla="*/ 148 w 153"/>
              <a:gd name="T53" fmla="*/ 107 h 152"/>
              <a:gd name="T54" fmla="*/ 153 w 153"/>
              <a:gd name="T55" fmla="*/ 92 h 152"/>
              <a:gd name="T56" fmla="*/ 151 w 153"/>
              <a:gd name="T57" fmla="*/ 71 h 152"/>
              <a:gd name="T58" fmla="*/ 144 w 153"/>
              <a:gd name="T59" fmla="*/ 42 h 152"/>
              <a:gd name="T60" fmla="*/ 130 w 153"/>
              <a:gd name="T61" fmla="*/ 23 h 152"/>
              <a:gd name="T62" fmla="*/ 117 w 153"/>
              <a:gd name="T63" fmla="*/ 12 h 152"/>
              <a:gd name="T64" fmla="*/ 100 w 153"/>
              <a:gd name="T65" fmla="*/ 4 h 152"/>
              <a:gd name="T66" fmla="*/ 79 w 153"/>
              <a:gd name="T6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3" h="152">
                <a:moveTo>
                  <a:pt x="67" y="0"/>
                </a:moveTo>
                <a:lnTo>
                  <a:pt x="52" y="2"/>
                </a:lnTo>
                <a:lnTo>
                  <a:pt x="40" y="4"/>
                </a:lnTo>
                <a:lnTo>
                  <a:pt x="31" y="6"/>
                </a:lnTo>
                <a:lnTo>
                  <a:pt x="21" y="12"/>
                </a:lnTo>
                <a:lnTo>
                  <a:pt x="13" y="17"/>
                </a:lnTo>
                <a:lnTo>
                  <a:pt x="8" y="25"/>
                </a:lnTo>
                <a:lnTo>
                  <a:pt x="4" y="36"/>
                </a:lnTo>
                <a:lnTo>
                  <a:pt x="0" y="50"/>
                </a:lnTo>
                <a:lnTo>
                  <a:pt x="0" y="54"/>
                </a:lnTo>
                <a:lnTo>
                  <a:pt x="0" y="58"/>
                </a:lnTo>
                <a:lnTo>
                  <a:pt x="2" y="63"/>
                </a:lnTo>
                <a:lnTo>
                  <a:pt x="2" y="69"/>
                </a:lnTo>
                <a:lnTo>
                  <a:pt x="4" y="75"/>
                </a:lnTo>
                <a:lnTo>
                  <a:pt x="6" y="79"/>
                </a:lnTo>
                <a:lnTo>
                  <a:pt x="8" y="83"/>
                </a:lnTo>
                <a:lnTo>
                  <a:pt x="10" y="81"/>
                </a:lnTo>
                <a:lnTo>
                  <a:pt x="15" y="79"/>
                </a:lnTo>
                <a:lnTo>
                  <a:pt x="21" y="77"/>
                </a:lnTo>
                <a:lnTo>
                  <a:pt x="29" y="75"/>
                </a:lnTo>
                <a:lnTo>
                  <a:pt x="34" y="77"/>
                </a:lnTo>
                <a:lnTo>
                  <a:pt x="42" y="77"/>
                </a:lnTo>
                <a:lnTo>
                  <a:pt x="50" y="81"/>
                </a:lnTo>
                <a:lnTo>
                  <a:pt x="56" y="84"/>
                </a:lnTo>
                <a:lnTo>
                  <a:pt x="63" y="88"/>
                </a:lnTo>
                <a:lnTo>
                  <a:pt x="67" y="94"/>
                </a:lnTo>
                <a:lnTo>
                  <a:pt x="73" y="100"/>
                </a:lnTo>
                <a:lnTo>
                  <a:pt x="75" y="106"/>
                </a:lnTo>
                <a:lnTo>
                  <a:pt x="77" y="113"/>
                </a:lnTo>
                <a:lnTo>
                  <a:pt x="77" y="121"/>
                </a:lnTo>
                <a:lnTo>
                  <a:pt x="75" y="130"/>
                </a:lnTo>
                <a:lnTo>
                  <a:pt x="71" y="138"/>
                </a:lnTo>
                <a:lnTo>
                  <a:pt x="65" y="148"/>
                </a:lnTo>
                <a:lnTo>
                  <a:pt x="65" y="150"/>
                </a:lnTo>
                <a:lnTo>
                  <a:pt x="65" y="152"/>
                </a:lnTo>
                <a:lnTo>
                  <a:pt x="69" y="152"/>
                </a:lnTo>
                <a:lnTo>
                  <a:pt x="73" y="152"/>
                </a:lnTo>
                <a:lnTo>
                  <a:pt x="77" y="150"/>
                </a:lnTo>
                <a:lnTo>
                  <a:pt x="81" y="150"/>
                </a:lnTo>
                <a:lnTo>
                  <a:pt x="84" y="150"/>
                </a:lnTo>
                <a:lnTo>
                  <a:pt x="86" y="150"/>
                </a:lnTo>
                <a:lnTo>
                  <a:pt x="94" y="150"/>
                </a:lnTo>
                <a:lnTo>
                  <a:pt x="100" y="148"/>
                </a:lnTo>
                <a:lnTo>
                  <a:pt x="107" y="148"/>
                </a:lnTo>
                <a:lnTo>
                  <a:pt x="113" y="146"/>
                </a:lnTo>
                <a:lnTo>
                  <a:pt x="119" y="144"/>
                </a:lnTo>
                <a:lnTo>
                  <a:pt x="123" y="142"/>
                </a:lnTo>
                <a:lnTo>
                  <a:pt x="127" y="140"/>
                </a:lnTo>
                <a:lnTo>
                  <a:pt x="128" y="136"/>
                </a:lnTo>
                <a:lnTo>
                  <a:pt x="130" y="130"/>
                </a:lnTo>
                <a:lnTo>
                  <a:pt x="134" y="127"/>
                </a:lnTo>
                <a:lnTo>
                  <a:pt x="140" y="121"/>
                </a:lnTo>
                <a:lnTo>
                  <a:pt x="144" y="113"/>
                </a:lnTo>
                <a:lnTo>
                  <a:pt x="148" y="107"/>
                </a:lnTo>
                <a:lnTo>
                  <a:pt x="151" y="100"/>
                </a:lnTo>
                <a:lnTo>
                  <a:pt x="153" y="92"/>
                </a:lnTo>
                <a:lnTo>
                  <a:pt x="153" y="84"/>
                </a:lnTo>
                <a:lnTo>
                  <a:pt x="151" y="71"/>
                </a:lnTo>
                <a:lnTo>
                  <a:pt x="150" y="58"/>
                </a:lnTo>
                <a:lnTo>
                  <a:pt x="144" y="42"/>
                </a:lnTo>
                <a:lnTo>
                  <a:pt x="134" y="29"/>
                </a:lnTo>
                <a:lnTo>
                  <a:pt x="130" y="23"/>
                </a:lnTo>
                <a:lnTo>
                  <a:pt x="125" y="17"/>
                </a:lnTo>
                <a:lnTo>
                  <a:pt x="117" y="12"/>
                </a:lnTo>
                <a:lnTo>
                  <a:pt x="109" y="8"/>
                </a:lnTo>
                <a:lnTo>
                  <a:pt x="100" y="4"/>
                </a:lnTo>
                <a:lnTo>
                  <a:pt x="90" y="2"/>
                </a:lnTo>
                <a:lnTo>
                  <a:pt x="79" y="0"/>
                </a:lnTo>
                <a:lnTo>
                  <a:pt x="67" y="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2" name="Freeform 690"/>
          <p:cNvSpPr>
            <a:spLocks/>
          </p:cNvSpPr>
          <p:nvPr/>
        </p:nvSpPr>
        <p:spPr bwMode="auto">
          <a:xfrm>
            <a:off x="6159500" y="2638425"/>
            <a:ext cx="65088" cy="144463"/>
          </a:xfrm>
          <a:custGeom>
            <a:avLst/>
            <a:gdLst>
              <a:gd name="T0" fmla="*/ 12 w 17"/>
              <a:gd name="T1" fmla="*/ 29 h 38"/>
              <a:gd name="T2" fmla="*/ 16 w 17"/>
              <a:gd name="T3" fmla="*/ 29 h 38"/>
              <a:gd name="T4" fmla="*/ 16 w 17"/>
              <a:gd name="T5" fmla="*/ 25 h 38"/>
              <a:gd name="T6" fmla="*/ 14 w 17"/>
              <a:gd name="T7" fmla="*/ 21 h 38"/>
              <a:gd name="T8" fmla="*/ 14 w 17"/>
              <a:gd name="T9" fmla="*/ 15 h 38"/>
              <a:gd name="T10" fmla="*/ 12 w 17"/>
              <a:gd name="T11" fmla="*/ 10 h 38"/>
              <a:gd name="T12" fmla="*/ 12 w 17"/>
              <a:gd name="T13" fmla="*/ 6 h 38"/>
              <a:gd name="T14" fmla="*/ 12 w 17"/>
              <a:gd name="T15" fmla="*/ 2 h 38"/>
              <a:gd name="T16" fmla="*/ 0 w 17"/>
              <a:gd name="T17" fmla="*/ 0 h 38"/>
              <a:gd name="T18" fmla="*/ 0 w 17"/>
              <a:gd name="T19" fmla="*/ 6 h 38"/>
              <a:gd name="T20" fmla="*/ 0 w 17"/>
              <a:gd name="T21" fmla="*/ 11 h 38"/>
              <a:gd name="T22" fmla="*/ 2 w 17"/>
              <a:gd name="T23" fmla="*/ 17 h 38"/>
              <a:gd name="T24" fmla="*/ 2 w 17"/>
              <a:gd name="T25" fmla="*/ 23 h 38"/>
              <a:gd name="T26" fmla="*/ 4 w 17"/>
              <a:gd name="T27" fmla="*/ 29 h 38"/>
              <a:gd name="T28" fmla="*/ 6 w 17"/>
              <a:gd name="T29" fmla="*/ 35 h 38"/>
              <a:gd name="T30" fmla="*/ 10 w 17"/>
              <a:gd name="T31" fmla="*/ 38 h 38"/>
              <a:gd name="T32" fmla="*/ 17 w 17"/>
              <a:gd name="T33" fmla="*/ 38 h 38"/>
              <a:gd name="T34" fmla="*/ 12 w 17"/>
              <a:gd name="T35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" h="38">
                <a:moveTo>
                  <a:pt x="12" y="29"/>
                </a:moveTo>
                <a:lnTo>
                  <a:pt x="16" y="29"/>
                </a:lnTo>
                <a:lnTo>
                  <a:pt x="16" y="25"/>
                </a:lnTo>
                <a:lnTo>
                  <a:pt x="14" y="21"/>
                </a:lnTo>
                <a:lnTo>
                  <a:pt x="14" y="15"/>
                </a:lnTo>
                <a:lnTo>
                  <a:pt x="12" y="10"/>
                </a:lnTo>
                <a:lnTo>
                  <a:pt x="12" y="6"/>
                </a:lnTo>
                <a:lnTo>
                  <a:pt x="12" y="2"/>
                </a:ln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2" y="17"/>
                </a:lnTo>
                <a:lnTo>
                  <a:pt x="2" y="23"/>
                </a:lnTo>
                <a:lnTo>
                  <a:pt x="4" y="29"/>
                </a:lnTo>
                <a:lnTo>
                  <a:pt x="6" y="35"/>
                </a:lnTo>
                <a:lnTo>
                  <a:pt x="10" y="38"/>
                </a:lnTo>
                <a:lnTo>
                  <a:pt x="17" y="38"/>
                </a:lnTo>
                <a:lnTo>
                  <a:pt x="12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3" name="Freeform 691"/>
          <p:cNvSpPr>
            <a:spLocks/>
          </p:cNvSpPr>
          <p:nvPr/>
        </p:nvSpPr>
        <p:spPr bwMode="auto">
          <a:xfrm>
            <a:off x="6205538" y="2717800"/>
            <a:ext cx="288925" cy="315913"/>
          </a:xfrm>
          <a:custGeom>
            <a:avLst/>
            <a:gdLst>
              <a:gd name="T0" fmla="*/ 63 w 76"/>
              <a:gd name="T1" fmla="*/ 83 h 83"/>
              <a:gd name="T2" fmla="*/ 71 w 76"/>
              <a:gd name="T3" fmla="*/ 73 h 83"/>
              <a:gd name="T4" fmla="*/ 75 w 76"/>
              <a:gd name="T5" fmla="*/ 63 h 83"/>
              <a:gd name="T6" fmla="*/ 76 w 76"/>
              <a:gd name="T7" fmla="*/ 54 h 83"/>
              <a:gd name="T8" fmla="*/ 76 w 76"/>
              <a:gd name="T9" fmla="*/ 44 h 83"/>
              <a:gd name="T10" fmla="*/ 75 w 76"/>
              <a:gd name="T11" fmla="*/ 35 h 83"/>
              <a:gd name="T12" fmla="*/ 71 w 76"/>
              <a:gd name="T13" fmla="*/ 27 h 83"/>
              <a:gd name="T14" fmla="*/ 67 w 76"/>
              <a:gd name="T15" fmla="*/ 21 h 83"/>
              <a:gd name="T16" fmla="*/ 61 w 76"/>
              <a:gd name="T17" fmla="*/ 15 h 83"/>
              <a:gd name="T18" fmla="*/ 53 w 76"/>
              <a:gd name="T19" fmla="*/ 10 h 83"/>
              <a:gd name="T20" fmla="*/ 46 w 76"/>
              <a:gd name="T21" fmla="*/ 6 h 83"/>
              <a:gd name="T22" fmla="*/ 38 w 76"/>
              <a:gd name="T23" fmla="*/ 4 h 83"/>
              <a:gd name="T24" fmla="*/ 30 w 76"/>
              <a:gd name="T25" fmla="*/ 2 h 83"/>
              <a:gd name="T26" fmla="*/ 23 w 76"/>
              <a:gd name="T27" fmla="*/ 0 h 83"/>
              <a:gd name="T28" fmla="*/ 15 w 76"/>
              <a:gd name="T29" fmla="*/ 2 h 83"/>
              <a:gd name="T30" fmla="*/ 7 w 76"/>
              <a:gd name="T31" fmla="*/ 4 h 83"/>
              <a:gd name="T32" fmla="*/ 0 w 76"/>
              <a:gd name="T33" fmla="*/ 8 h 83"/>
              <a:gd name="T34" fmla="*/ 5 w 76"/>
              <a:gd name="T35" fmla="*/ 17 h 83"/>
              <a:gd name="T36" fmla="*/ 11 w 76"/>
              <a:gd name="T37" fmla="*/ 15 h 83"/>
              <a:gd name="T38" fmla="*/ 17 w 76"/>
              <a:gd name="T39" fmla="*/ 14 h 83"/>
              <a:gd name="T40" fmla="*/ 23 w 76"/>
              <a:gd name="T41" fmla="*/ 12 h 83"/>
              <a:gd name="T42" fmla="*/ 28 w 76"/>
              <a:gd name="T43" fmla="*/ 14 h 83"/>
              <a:gd name="T44" fmla="*/ 34 w 76"/>
              <a:gd name="T45" fmla="*/ 14 h 83"/>
              <a:gd name="T46" fmla="*/ 42 w 76"/>
              <a:gd name="T47" fmla="*/ 17 h 83"/>
              <a:gd name="T48" fmla="*/ 48 w 76"/>
              <a:gd name="T49" fmla="*/ 19 h 83"/>
              <a:gd name="T50" fmla="*/ 53 w 76"/>
              <a:gd name="T51" fmla="*/ 23 h 83"/>
              <a:gd name="T52" fmla="*/ 57 w 76"/>
              <a:gd name="T53" fmla="*/ 29 h 83"/>
              <a:gd name="T54" fmla="*/ 61 w 76"/>
              <a:gd name="T55" fmla="*/ 33 h 83"/>
              <a:gd name="T56" fmla="*/ 63 w 76"/>
              <a:gd name="T57" fmla="*/ 38 h 83"/>
              <a:gd name="T58" fmla="*/ 65 w 76"/>
              <a:gd name="T59" fmla="*/ 44 h 83"/>
              <a:gd name="T60" fmla="*/ 65 w 76"/>
              <a:gd name="T61" fmla="*/ 52 h 83"/>
              <a:gd name="T62" fmla="*/ 63 w 76"/>
              <a:gd name="T63" fmla="*/ 60 h 83"/>
              <a:gd name="T64" fmla="*/ 61 w 76"/>
              <a:gd name="T65" fmla="*/ 67 h 83"/>
              <a:gd name="T66" fmla="*/ 55 w 76"/>
              <a:gd name="T67" fmla="*/ 75 h 83"/>
              <a:gd name="T68" fmla="*/ 63 w 76"/>
              <a:gd name="T69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6" h="83">
                <a:moveTo>
                  <a:pt x="63" y="83"/>
                </a:moveTo>
                <a:lnTo>
                  <a:pt x="71" y="73"/>
                </a:lnTo>
                <a:lnTo>
                  <a:pt x="75" y="63"/>
                </a:lnTo>
                <a:lnTo>
                  <a:pt x="76" y="54"/>
                </a:lnTo>
                <a:lnTo>
                  <a:pt x="76" y="44"/>
                </a:lnTo>
                <a:lnTo>
                  <a:pt x="75" y="35"/>
                </a:lnTo>
                <a:lnTo>
                  <a:pt x="71" y="27"/>
                </a:lnTo>
                <a:lnTo>
                  <a:pt x="67" y="21"/>
                </a:lnTo>
                <a:lnTo>
                  <a:pt x="61" y="15"/>
                </a:lnTo>
                <a:lnTo>
                  <a:pt x="53" y="10"/>
                </a:lnTo>
                <a:lnTo>
                  <a:pt x="46" y="6"/>
                </a:lnTo>
                <a:lnTo>
                  <a:pt x="38" y="4"/>
                </a:lnTo>
                <a:lnTo>
                  <a:pt x="30" y="2"/>
                </a:lnTo>
                <a:lnTo>
                  <a:pt x="23" y="0"/>
                </a:lnTo>
                <a:lnTo>
                  <a:pt x="15" y="2"/>
                </a:lnTo>
                <a:lnTo>
                  <a:pt x="7" y="4"/>
                </a:lnTo>
                <a:lnTo>
                  <a:pt x="0" y="8"/>
                </a:lnTo>
                <a:lnTo>
                  <a:pt x="5" y="17"/>
                </a:lnTo>
                <a:lnTo>
                  <a:pt x="11" y="15"/>
                </a:lnTo>
                <a:lnTo>
                  <a:pt x="17" y="14"/>
                </a:lnTo>
                <a:lnTo>
                  <a:pt x="23" y="12"/>
                </a:lnTo>
                <a:lnTo>
                  <a:pt x="28" y="14"/>
                </a:lnTo>
                <a:lnTo>
                  <a:pt x="34" y="14"/>
                </a:lnTo>
                <a:lnTo>
                  <a:pt x="42" y="17"/>
                </a:lnTo>
                <a:lnTo>
                  <a:pt x="48" y="19"/>
                </a:lnTo>
                <a:lnTo>
                  <a:pt x="53" y="23"/>
                </a:lnTo>
                <a:lnTo>
                  <a:pt x="57" y="29"/>
                </a:lnTo>
                <a:lnTo>
                  <a:pt x="61" y="33"/>
                </a:lnTo>
                <a:lnTo>
                  <a:pt x="63" y="38"/>
                </a:lnTo>
                <a:lnTo>
                  <a:pt x="65" y="44"/>
                </a:lnTo>
                <a:lnTo>
                  <a:pt x="65" y="52"/>
                </a:lnTo>
                <a:lnTo>
                  <a:pt x="63" y="60"/>
                </a:lnTo>
                <a:lnTo>
                  <a:pt x="61" y="67"/>
                </a:lnTo>
                <a:lnTo>
                  <a:pt x="55" y="75"/>
                </a:lnTo>
                <a:lnTo>
                  <a:pt x="63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4" name="Freeform 692"/>
          <p:cNvSpPr>
            <a:spLocks/>
          </p:cNvSpPr>
          <p:nvPr/>
        </p:nvSpPr>
        <p:spPr bwMode="auto">
          <a:xfrm>
            <a:off x="6407150" y="3003550"/>
            <a:ext cx="103188" cy="49213"/>
          </a:xfrm>
          <a:custGeom>
            <a:avLst/>
            <a:gdLst>
              <a:gd name="T0" fmla="*/ 27 w 27"/>
              <a:gd name="T1" fmla="*/ 0 h 13"/>
              <a:gd name="T2" fmla="*/ 23 w 27"/>
              <a:gd name="T3" fmla="*/ 0 h 13"/>
              <a:gd name="T4" fmla="*/ 22 w 27"/>
              <a:gd name="T5" fmla="*/ 0 h 13"/>
              <a:gd name="T6" fmla="*/ 16 w 27"/>
              <a:gd name="T7" fmla="*/ 0 h 13"/>
              <a:gd name="T8" fmla="*/ 12 w 27"/>
              <a:gd name="T9" fmla="*/ 2 h 13"/>
              <a:gd name="T10" fmla="*/ 10 w 27"/>
              <a:gd name="T11" fmla="*/ 2 h 13"/>
              <a:gd name="T12" fmla="*/ 8 w 27"/>
              <a:gd name="T13" fmla="*/ 2 h 13"/>
              <a:gd name="T14" fmla="*/ 12 w 27"/>
              <a:gd name="T15" fmla="*/ 4 h 13"/>
              <a:gd name="T16" fmla="*/ 10 w 27"/>
              <a:gd name="T17" fmla="*/ 8 h 13"/>
              <a:gd name="T18" fmla="*/ 2 w 27"/>
              <a:gd name="T19" fmla="*/ 0 h 13"/>
              <a:gd name="T20" fmla="*/ 0 w 27"/>
              <a:gd name="T21" fmla="*/ 8 h 13"/>
              <a:gd name="T22" fmla="*/ 4 w 27"/>
              <a:gd name="T23" fmla="*/ 11 h 13"/>
              <a:gd name="T24" fmla="*/ 10 w 27"/>
              <a:gd name="T25" fmla="*/ 13 h 13"/>
              <a:gd name="T26" fmla="*/ 14 w 27"/>
              <a:gd name="T27" fmla="*/ 13 h 13"/>
              <a:gd name="T28" fmla="*/ 18 w 27"/>
              <a:gd name="T29" fmla="*/ 11 h 13"/>
              <a:gd name="T30" fmla="*/ 22 w 27"/>
              <a:gd name="T31" fmla="*/ 11 h 13"/>
              <a:gd name="T32" fmla="*/ 25 w 27"/>
              <a:gd name="T33" fmla="*/ 11 h 13"/>
              <a:gd name="T34" fmla="*/ 27 w 27"/>
              <a:gd name="T35" fmla="*/ 11 h 13"/>
              <a:gd name="T36" fmla="*/ 27 w 27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" h="13">
                <a:moveTo>
                  <a:pt x="27" y="0"/>
                </a:moveTo>
                <a:lnTo>
                  <a:pt x="23" y="0"/>
                </a:lnTo>
                <a:lnTo>
                  <a:pt x="22" y="0"/>
                </a:lnTo>
                <a:lnTo>
                  <a:pt x="16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2" y="4"/>
                </a:lnTo>
                <a:lnTo>
                  <a:pt x="10" y="8"/>
                </a:lnTo>
                <a:lnTo>
                  <a:pt x="2" y="0"/>
                </a:lnTo>
                <a:lnTo>
                  <a:pt x="0" y="8"/>
                </a:lnTo>
                <a:lnTo>
                  <a:pt x="4" y="11"/>
                </a:lnTo>
                <a:lnTo>
                  <a:pt x="10" y="13"/>
                </a:lnTo>
                <a:lnTo>
                  <a:pt x="14" y="13"/>
                </a:lnTo>
                <a:lnTo>
                  <a:pt x="18" y="11"/>
                </a:lnTo>
                <a:lnTo>
                  <a:pt x="22" y="11"/>
                </a:lnTo>
                <a:lnTo>
                  <a:pt x="25" y="11"/>
                </a:lnTo>
                <a:lnTo>
                  <a:pt x="27" y="11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5" name="Freeform 693"/>
          <p:cNvSpPr>
            <a:spLocks/>
          </p:cNvSpPr>
          <p:nvPr/>
        </p:nvSpPr>
        <p:spPr bwMode="auto">
          <a:xfrm>
            <a:off x="6510338" y="2965450"/>
            <a:ext cx="182562" cy="79375"/>
          </a:xfrm>
          <a:custGeom>
            <a:avLst/>
            <a:gdLst>
              <a:gd name="T0" fmla="*/ 37 w 48"/>
              <a:gd name="T1" fmla="*/ 0 h 21"/>
              <a:gd name="T2" fmla="*/ 37 w 48"/>
              <a:gd name="T3" fmla="*/ 2 h 21"/>
              <a:gd name="T4" fmla="*/ 33 w 48"/>
              <a:gd name="T5" fmla="*/ 4 h 21"/>
              <a:gd name="T6" fmla="*/ 31 w 48"/>
              <a:gd name="T7" fmla="*/ 6 h 21"/>
              <a:gd name="T8" fmla="*/ 25 w 48"/>
              <a:gd name="T9" fmla="*/ 6 h 21"/>
              <a:gd name="T10" fmla="*/ 19 w 48"/>
              <a:gd name="T11" fmla="*/ 8 h 21"/>
              <a:gd name="T12" fmla="*/ 14 w 48"/>
              <a:gd name="T13" fmla="*/ 8 h 21"/>
              <a:gd name="T14" fmla="*/ 8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19 h 21"/>
              <a:gd name="T24" fmla="*/ 21 w 48"/>
              <a:gd name="T25" fmla="*/ 19 h 21"/>
              <a:gd name="T26" fmla="*/ 29 w 48"/>
              <a:gd name="T27" fmla="*/ 18 h 21"/>
              <a:gd name="T28" fmla="*/ 35 w 48"/>
              <a:gd name="T29" fmla="*/ 16 h 21"/>
              <a:gd name="T30" fmla="*/ 41 w 48"/>
              <a:gd name="T31" fmla="*/ 14 h 21"/>
              <a:gd name="T32" fmla="*/ 44 w 48"/>
              <a:gd name="T33" fmla="*/ 10 h 21"/>
              <a:gd name="T34" fmla="*/ 48 w 48"/>
              <a:gd name="T35" fmla="*/ 4 h 21"/>
              <a:gd name="T36" fmla="*/ 37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7" y="0"/>
                </a:moveTo>
                <a:lnTo>
                  <a:pt x="37" y="2"/>
                </a:lnTo>
                <a:lnTo>
                  <a:pt x="33" y="4"/>
                </a:lnTo>
                <a:lnTo>
                  <a:pt x="31" y="6"/>
                </a:lnTo>
                <a:lnTo>
                  <a:pt x="25" y="6"/>
                </a:lnTo>
                <a:lnTo>
                  <a:pt x="19" y="8"/>
                </a:lnTo>
                <a:lnTo>
                  <a:pt x="14" y="8"/>
                </a:lnTo>
                <a:lnTo>
                  <a:pt x="8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19"/>
                </a:lnTo>
                <a:lnTo>
                  <a:pt x="21" y="19"/>
                </a:lnTo>
                <a:lnTo>
                  <a:pt x="29" y="18"/>
                </a:lnTo>
                <a:lnTo>
                  <a:pt x="35" y="16"/>
                </a:lnTo>
                <a:lnTo>
                  <a:pt x="41" y="14"/>
                </a:lnTo>
                <a:lnTo>
                  <a:pt x="44" y="10"/>
                </a:lnTo>
                <a:lnTo>
                  <a:pt x="48" y="4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6" name="Freeform 694"/>
          <p:cNvSpPr>
            <a:spLocks/>
          </p:cNvSpPr>
          <p:nvPr/>
        </p:nvSpPr>
        <p:spPr bwMode="auto">
          <a:xfrm>
            <a:off x="6651625" y="2774950"/>
            <a:ext cx="136525" cy="206375"/>
          </a:xfrm>
          <a:custGeom>
            <a:avLst/>
            <a:gdLst>
              <a:gd name="T0" fmla="*/ 25 w 36"/>
              <a:gd name="T1" fmla="*/ 0 h 54"/>
              <a:gd name="T2" fmla="*/ 25 w 36"/>
              <a:gd name="T3" fmla="*/ 8 h 54"/>
              <a:gd name="T4" fmla="*/ 23 w 36"/>
              <a:gd name="T5" fmla="*/ 14 h 54"/>
              <a:gd name="T6" fmla="*/ 21 w 36"/>
              <a:gd name="T7" fmla="*/ 22 h 54"/>
              <a:gd name="T8" fmla="*/ 17 w 36"/>
              <a:gd name="T9" fmla="*/ 27 h 54"/>
              <a:gd name="T10" fmla="*/ 11 w 36"/>
              <a:gd name="T11" fmla="*/ 33 h 54"/>
              <a:gd name="T12" fmla="*/ 7 w 36"/>
              <a:gd name="T13" fmla="*/ 39 h 54"/>
              <a:gd name="T14" fmla="*/ 4 w 36"/>
              <a:gd name="T15" fmla="*/ 45 h 54"/>
              <a:gd name="T16" fmla="*/ 0 w 36"/>
              <a:gd name="T17" fmla="*/ 50 h 54"/>
              <a:gd name="T18" fmla="*/ 11 w 36"/>
              <a:gd name="T19" fmla="*/ 54 h 54"/>
              <a:gd name="T20" fmla="*/ 13 w 36"/>
              <a:gd name="T21" fmla="*/ 50 h 54"/>
              <a:gd name="T22" fmla="*/ 17 w 36"/>
              <a:gd name="T23" fmla="*/ 45 h 54"/>
              <a:gd name="T24" fmla="*/ 21 w 36"/>
              <a:gd name="T25" fmla="*/ 39 h 54"/>
              <a:gd name="T26" fmla="*/ 25 w 36"/>
              <a:gd name="T27" fmla="*/ 33 h 54"/>
              <a:gd name="T28" fmla="*/ 30 w 36"/>
              <a:gd name="T29" fmla="*/ 27 h 54"/>
              <a:gd name="T30" fmla="*/ 34 w 36"/>
              <a:gd name="T31" fmla="*/ 18 h 54"/>
              <a:gd name="T32" fmla="*/ 36 w 36"/>
              <a:gd name="T33" fmla="*/ 10 h 54"/>
              <a:gd name="T34" fmla="*/ 36 w 36"/>
              <a:gd name="T35" fmla="*/ 0 h 54"/>
              <a:gd name="T36" fmla="*/ 25 w 36"/>
              <a:gd name="T37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4">
                <a:moveTo>
                  <a:pt x="25" y="0"/>
                </a:moveTo>
                <a:lnTo>
                  <a:pt x="25" y="8"/>
                </a:lnTo>
                <a:lnTo>
                  <a:pt x="23" y="14"/>
                </a:lnTo>
                <a:lnTo>
                  <a:pt x="21" y="22"/>
                </a:lnTo>
                <a:lnTo>
                  <a:pt x="17" y="27"/>
                </a:lnTo>
                <a:lnTo>
                  <a:pt x="11" y="33"/>
                </a:lnTo>
                <a:lnTo>
                  <a:pt x="7" y="39"/>
                </a:lnTo>
                <a:lnTo>
                  <a:pt x="4" y="45"/>
                </a:lnTo>
                <a:lnTo>
                  <a:pt x="0" y="50"/>
                </a:lnTo>
                <a:lnTo>
                  <a:pt x="11" y="54"/>
                </a:lnTo>
                <a:lnTo>
                  <a:pt x="13" y="50"/>
                </a:lnTo>
                <a:lnTo>
                  <a:pt x="17" y="45"/>
                </a:lnTo>
                <a:lnTo>
                  <a:pt x="21" y="39"/>
                </a:lnTo>
                <a:lnTo>
                  <a:pt x="25" y="33"/>
                </a:lnTo>
                <a:lnTo>
                  <a:pt x="30" y="27"/>
                </a:lnTo>
                <a:lnTo>
                  <a:pt x="34" y="18"/>
                </a:lnTo>
                <a:lnTo>
                  <a:pt x="36" y="10"/>
                </a:lnTo>
                <a:lnTo>
                  <a:pt x="36" y="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7" name="Freeform 695"/>
          <p:cNvSpPr>
            <a:spLocks/>
          </p:cNvSpPr>
          <p:nvPr/>
        </p:nvSpPr>
        <p:spPr bwMode="auto">
          <a:xfrm>
            <a:off x="6437313" y="2432050"/>
            <a:ext cx="350837" cy="342900"/>
          </a:xfrm>
          <a:custGeom>
            <a:avLst/>
            <a:gdLst>
              <a:gd name="T0" fmla="*/ 0 w 92"/>
              <a:gd name="T1" fmla="*/ 12 h 90"/>
              <a:gd name="T2" fmla="*/ 12 w 92"/>
              <a:gd name="T3" fmla="*/ 12 h 90"/>
              <a:gd name="T4" fmla="*/ 21 w 92"/>
              <a:gd name="T5" fmla="*/ 14 h 90"/>
              <a:gd name="T6" fmla="*/ 31 w 92"/>
              <a:gd name="T7" fmla="*/ 16 h 90"/>
              <a:gd name="T8" fmla="*/ 40 w 92"/>
              <a:gd name="T9" fmla="*/ 19 h 90"/>
              <a:gd name="T10" fmla="*/ 46 w 92"/>
              <a:gd name="T11" fmla="*/ 23 h 90"/>
              <a:gd name="T12" fmla="*/ 54 w 92"/>
              <a:gd name="T13" fmla="*/ 27 h 90"/>
              <a:gd name="T14" fmla="*/ 60 w 92"/>
              <a:gd name="T15" fmla="*/ 33 h 90"/>
              <a:gd name="T16" fmla="*/ 63 w 92"/>
              <a:gd name="T17" fmla="*/ 39 h 90"/>
              <a:gd name="T18" fmla="*/ 71 w 92"/>
              <a:gd name="T19" fmla="*/ 52 h 90"/>
              <a:gd name="T20" fmla="*/ 77 w 92"/>
              <a:gd name="T21" fmla="*/ 65 h 90"/>
              <a:gd name="T22" fmla="*/ 79 w 92"/>
              <a:gd name="T23" fmla="*/ 79 h 90"/>
              <a:gd name="T24" fmla="*/ 81 w 92"/>
              <a:gd name="T25" fmla="*/ 90 h 90"/>
              <a:gd name="T26" fmla="*/ 92 w 92"/>
              <a:gd name="T27" fmla="*/ 90 h 90"/>
              <a:gd name="T28" fmla="*/ 90 w 92"/>
              <a:gd name="T29" fmla="*/ 77 h 90"/>
              <a:gd name="T30" fmla="*/ 86 w 92"/>
              <a:gd name="T31" fmla="*/ 62 h 90"/>
              <a:gd name="T32" fmla="*/ 81 w 92"/>
              <a:gd name="T33" fmla="*/ 46 h 90"/>
              <a:gd name="T34" fmla="*/ 73 w 92"/>
              <a:gd name="T35" fmla="*/ 33 h 90"/>
              <a:gd name="T36" fmla="*/ 67 w 92"/>
              <a:gd name="T37" fmla="*/ 25 h 90"/>
              <a:gd name="T38" fmla="*/ 61 w 92"/>
              <a:gd name="T39" fmla="*/ 19 h 90"/>
              <a:gd name="T40" fmla="*/ 54 w 92"/>
              <a:gd name="T41" fmla="*/ 14 h 90"/>
              <a:gd name="T42" fmla="*/ 44 w 92"/>
              <a:gd name="T43" fmla="*/ 8 h 90"/>
              <a:gd name="T44" fmla="*/ 35 w 92"/>
              <a:gd name="T45" fmla="*/ 4 h 90"/>
              <a:gd name="T46" fmla="*/ 23 w 92"/>
              <a:gd name="T47" fmla="*/ 2 h 90"/>
              <a:gd name="T48" fmla="*/ 12 w 92"/>
              <a:gd name="T49" fmla="*/ 0 h 90"/>
              <a:gd name="T50" fmla="*/ 0 w 92"/>
              <a:gd name="T51" fmla="*/ 0 h 90"/>
              <a:gd name="T52" fmla="*/ 0 w 92"/>
              <a:gd name="T53" fmla="*/ 1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2" h="90">
                <a:moveTo>
                  <a:pt x="0" y="12"/>
                </a:moveTo>
                <a:lnTo>
                  <a:pt x="12" y="12"/>
                </a:lnTo>
                <a:lnTo>
                  <a:pt x="21" y="14"/>
                </a:lnTo>
                <a:lnTo>
                  <a:pt x="31" y="16"/>
                </a:lnTo>
                <a:lnTo>
                  <a:pt x="40" y="19"/>
                </a:lnTo>
                <a:lnTo>
                  <a:pt x="46" y="23"/>
                </a:lnTo>
                <a:lnTo>
                  <a:pt x="54" y="27"/>
                </a:lnTo>
                <a:lnTo>
                  <a:pt x="60" y="33"/>
                </a:lnTo>
                <a:lnTo>
                  <a:pt x="63" y="39"/>
                </a:lnTo>
                <a:lnTo>
                  <a:pt x="71" y="52"/>
                </a:lnTo>
                <a:lnTo>
                  <a:pt x="77" y="65"/>
                </a:lnTo>
                <a:lnTo>
                  <a:pt x="79" y="79"/>
                </a:lnTo>
                <a:lnTo>
                  <a:pt x="81" y="90"/>
                </a:lnTo>
                <a:lnTo>
                  <a:pt x="92" y="90"/>
                </a:lnTo>
                <a:lnTo>
                  <a:pt x="90" y="77"/>
                </a:lnTo>
                <a:lnTo>
                  <a:pt x="86" y="62"/>
                </a:lnTo>
                <a:lnTo>
                  <a:pt x="81" y="46"/>
                </a:lnTo>
                <a:lnTo>
                  <a:pt x="73" y="33"/>
                </a:lnTo>
                <a:lnTo>
                  <a:pt x="67" y="25"/>
                </a:lnTo>
                <a:lnTo>
                  <a:pt x="61" y="19"/>
                </a:lnTo>
                <a:lnTo>
                  <a:pt x="54" y="14"/>
                </a:lnTo>
                <a:lnTo>
                  <a:pt x="44" y="8"/>
                </a:lnTo>
                <a:lnTo>
                  <a:pt x="35" y="4"/>
                </a:lnTo>
                <a:lnTo>
                  <a:pt x="23" y="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8" name="Freeform 696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0 h 60"/>
              <a:gd name="T2" fmla="*/ 33 w 58"/>
              <a:gd name="T3" fmla="*/ 6 h 60"/>
              <a:gd name="T4" fmla="*/ 31 w 58"/>
              <a:gd name="T5" fmla="*/ 2 h 60"/>
              <a:gd name="T6" fmla="*/ 27 w 58"/>
              <a:gd name="T7" fmla="*/ 0 h 60"/>
              <a:gd name="T8" fmla="*/ 21 w 58"/>
              <a:gd name="T9" fmla="*/ 0 h 60"/>
              <a:gd name="T10" fmla="*/ 13 w 58"/>
              <a:gd name="T11" fmla="*/ 0 h 60"/>
              <a:gd name="T12" fmla="*/ 6 w 58"/>
              <a:gd name="T13" fmla="*/ 4 h 60"/>
              <a:gd name="T14" fmla="*/ 2 w 58"/>
              <a:gd name="T15" fmla="*/ 12 h 60"/>
              <a:gd name="T16" fmla="*/ 0 w 58"/>
              <a:gd name="T17" fmla="*/ 21 h 60"/>
              <a:gd name="T18" fmla="*/ 6 w 58"/>
              <a:gd name="T19" fmla="*/ 29 h 60"/>
              <a:gd name="T20" fmla="*/ 13 w 58"/>
              <a:gd name="T21" fmla="*/ 31 h 60"/>
              <a:gd name="T22" fmla="*/ 23 w 58"/>
              <a:gd name="T23" fmla="*/ 31 h 60"/>
              <a:gd name="T24" fmla="*/ 27 w 58"/>
              <a:gd name="T25" fmla="*/ 29 h 60"/>
              <a:gd name="T26" fmla="*/ 25 w 58"/>
              <a:gd name="T27" fmla="*/ 33 h 60"/>
              <a:gd name="T28" fmla="*/ 23 w 58"/>
              <a:gd name="T29" fmla="*/ 37 h 60"/>
              <a:gd name="T30" fmla="*/ 21 w 58"/>
              <a:gd name="T31" fmla="*/ 39 h 60"/>
              <a:gd name="T32" fmla="*/ 19 w 58"/>
              <a:gd name="T33" fmla="*/ 42 h 60"/>
              <a:gd name="T34" fmla="*/ 21 w 58"/>
              <a:gd name="T35" fmla="*/ 50 h 60"/>
              <a:gd name="T36" fmla="*/ 27 w 58"/>
              <a:gd name="T37" fmla="*/ 56 h 60"/>
              <a:gd name="T38" fmla="*/ 33 w 58"/>
              <a:gd name="T39" fmla="*/ 60 h 60"/>
              <a:gd name="T40" fmla="*/ 40 w 58"/>
              <a:gd name="T41" fmla="*/ 60 h 60"/>
              <a:gd name="T42" fmla="*/ 50 w 58"/>
              <a:gd name="T43" fmla="*/ 56 h 60"/>
              <a:gd name="T44" fmla="*/ 56 w 58"/>
              <a:gd name="T45" fmla="*/ 50 h 60"/>
              <a:gd name="T46" fmla="*/ 58 w 58"/>
              <a:gd name="T47" fmla="*/ 41 h 60"/>
              <a:gd name="T48" fmla="*/ 56 w 58"/>
              <a:gd name="T49" fmla="*/ 35 h 60"/>
              <a:gd name="T50" fmla="*/ 54 w 58"/>
              <a:gd name="T51" fmla="*/ 31 h 60"/>
              <a:gd name="T52" fmla="*/ 52 w 58"/>
              <a:gd name="T53" fmla="*/ 29 h 60"/>
              <a:gd name="T54" fmla="*/ 48 w 58"/>
              <a:gd name="T55" fmla="*/ 27 h 60"/>
              <a:gd name="T56" fmla="*/ 42 w 58"/>
              <a:gd name="T57" fmla="*/ 23 h 60"/>
              <a:gd name="T58" fmla="*/ 38 w 58"/>
              <a:gd name="T59" fmla="*/ 21 h 60"/>
              <a:gd name="T60" fmla="*/ 37 w 58"/>
              <a:gd name="T61" fmla="*/ 19 h 60"/>
              <a:gd name="T62" fmla="*/ 35 w 58"/>
              <a:gd name="T63" fmla="*/ 1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21" y="39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9" name="Freeform 697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2 h 60"/>
              <a:gd name="T2" fmla="*/ 33 w 58"/>
              <a:gd name="T3" fmla="*/ 10 h 60"/>
              <a:gd name="T4" fmla="*/ 33 w 58"/>
              <a:gd name="T5" fmla="*/ 8 h 60"/>
              <a:gd name="T6" fmla="*/ 33 w 58"/>
              <a:gd name="T7" fmla="*/ 6 h 60"/>
              <a:gd name="T8" fmla="*/ 31 w 58"/>
              <a:gd name="T9" fmla="*/ 4 h 60"/>
              <a:gd name="T10" fmla="*/ 31 w 58"/>
              <a:gd name="T11" fmla="*/ 2 h 60"/>
              <a:gd name="T12" fmla="*/ 29 w 58"/>
              <a:gd name="T13" fmla="*/ 0 h 60"/>
              <a:gd name="T14" fmla="*/ 27 w 58"/>
              <a:gd name="T15" fmla="*/ 0 h 60"/>
              <a:gd name="T16" fmla="*/ 25 w 58"/>
              <a:gd name="T17" fmla="*/ 0 h 60"/>
              <a:gd name="T18" fmla="*/ 21 w 58"/>
              <a:gd name="T19" fmla="*/ 0 h 60"/>
              <a:gd name="T20" fmla="*/ 17 w 58"/>
              <a:gd name="T21" fmla="*/ 0 h 60"/>
              <a:gd name="T22" fmla="*/ 13 w 58"/>
              <a:gd name="T23" fmla="*/ 0 h 60"/>
              <a:gd name="T24" fmla="*/ 10 w 58"/>
              <a:gd name="T25" fmla="*/ 2 h 60"/>
              <a:gd name="T26" fmla="*/ 6 w 58"/>
              <a:gd name="T27" fmla="*/ 4 h 60"/>
              <a:gd name="T28" fmla="*/ 4 w 58"/>
              <a:gd name="T29" fmla="*/ 8 h 60"/>
              <a:gd name="T30" fmla="*/ 2 w 58"/>
              <a:gd name="T31" fmla="*/ 12 h 60"/>
              <a:gd name="T32" fmla="*/ 0 w 58"/>
              <a:gd name="T33" fmla="*/ 18 h 60"/>
              <a:gd name="T34" fmla="*/ 0 w 58"/>
              <a:gd name="T35" fmla="*/ 21 h 60"/>
              <a:gd name="T36" fmla="*/ 2 w 58"/>
              <a:gd name="T37" fmla="*/ 25 h 60"/>
              <a:gd name="T38" fmla="*/ 6 w 58"/>
              <a:gd name="T39" fmla="*/ 29 h 60"/>
              <a:gd name="T40" fmla="*/ 10 w 58"/>
              <a:gd name="T41" fmla="*/ 31 h 60"/>
              <a:gd name="T42" fmla="*/ 13 w 58"/>
              <a:gd name="T43" fmla="*/ 31 h 60"/>
              <a:gd name="T44" fmla="*/ 19 w 58"/>
              <a:gd name="T45" fmla="*/ 31 h 60"/>
              <a:gd name="T46" fmla="*/ 23 w 58"/>
              <a:gd name="T47" fmla="*/ 31 h 60"/>
              <a:gd name="T48" fmla="*/ 27 w 58"/>
              <a:gd name="T49" fmla="*/ 29 h 60"/>
              <a:gd name="T50" fmla="*/ 25 w 58"/>
              <a:gd name="T51" fmla="*/ 31 h 60"/>
              <a:gd name="T52" fmla="*/ 25 w 58"/>
              <a:gd name="T53" fmla="*/ 33 h 60"/>
              <a:gd name="T54" fmla="*/ 23 w 58"/>
              <a:gd name="T55" fmla="*/ 35 h 60"/>
              <a:gd name="T56" fmla="*/ 23 w 58"/>
              <a:gd name="T57" fmla="*/ 37 h 60"/>
              <a:gd name="T58" fmla="*/ 21 w 58"/>
              <a:gd name="T59" fmla="*/ 39 h 60"/>
              <a:gd name="T60" fmla="*/ 19 w 58"/>
              <a:gd name="T61" fmla="*/ 42 h 60"/>
              <a:gd name="T62" fmla="*/ 21 w 58"/>
              <a:gd name="T63" fmla="*/ 46 h 60"/>
              <a:gd name="T64" fmla="*/ 21 w 58"/>
              <a:gd name="T65" fmla="*/ 50 h 60"/>
              <a:gd name="T66" fmla="*/ 23 w 58"/>
              <a:gd name="T67" fmla="*/ 52 h 60"/>
              <a:gd name="T68" fmla="*/ 27 w 58"/>
              <a:gd name="T69" fmla="*/ 56 h 60"/>
              <a:gd name="T70" fmla="*/ 29 w 58"/>
              <a:gd name="T71" fmla="*/ 58 h 60"/>
              <a:gd name="T72" fmla="*/ 33 w 58"/>
              <a:gd name="T73" fmla="*/ 60 h 60"/>
              <a:gd name="T74" fmla="*/ 37 w 58"/>
              <a:gd name="T75" fmla="*/ 60 h 60"/>
              <a:gd name="T76" fmla="*/ 40 w 58"/>
              <a:gd name="T77" fmla="*/ 60 h 60"/>
              <a:gd name="T78" fmla="*/ 46 w 58"/>
              <a:gd name="T79" fmla="*/ 60 h 60"/>
              <a:gd name="T80" fmla="*/ 50 w 58"/>
              <a:gd name="T81" fmla="*/ 56 h 60"/>
              <a:gd name="T82" fmla="*/ 54 w 58"/>
              <a:gd name="T83" fmla="*/ 54 h 60"/>
              <a:gd name="T84" fmla="*/ 56 w 58"/>
              <a:gd name="T85" fmla="*/ 50 h 60"/>
              <a:gd name="T86" fmla="*/ 58 w 58"/>
              <a:gd name="T87" fmla="*/ 44 h 60"/>
              <a:gd name="T88" fmla="*/ 58 w 58"/>
              <a:gd name="T89" fmla="*/ 41 h 60"/>
              <a:gd name="T90" fmla="*/ 58 w 58"/>
              <a:gd name="T91" fmla="*/ 39 h 60"/>
              <a:gd name="T92" fmla="*/ 56 w 58"/>
              <a:gd name="T93" fmla="*/ 35 h 60"/>
              <a:gd name="T94" fmla="*/ 54 w 58"/>
              <a:gd name="T95" fmla="*/ 33 h 60"/>
              <a:gd name="T96" fmla="*/ 54 w 58"/>
              <a:gd name="T97" fmla="*/ 31 h 60"/>
              <a:gd name="T98" fmla="*/ 52 w 58"/>
              <a:gd name="T99" fmla="*/ 29 h 60"/>
              <a:gd name="T100" fmla="*/ 50 w 58"/>
              <a:gd name="T101" fmla="*/ 29 h 60"/>
              <a:gd name="T102" fmla="*/ 48 w 58"/>
              <a:gd name="T103" fmla="*/ 27 h 60"/>
              <a:gd name="T104" fmla="*/ 46 w 58"/>
              <a:gd name="T105" fmla="*/ 27 h 60"/>
              <a:gd name="T106" fmla="*/ 42 w 58"/>
              <a:gd name="T107" fmla="*/ 23 h 60"/>
              <a:gd name="T108" fmla="*/ 40 w 58"/>
              <a:gd name="T109" fmla="*/ 23 h 60"/>
              <a:gd name="T110" fmla="*/ 38 w 58"/>
              <a:gd name="T111" fmla="*/ 21 h 60"/>
              <a:gd name="T112" fmla="*/ 37 w 58"/>
              <a:gd name="T113" fmla="*/ 21 h 60"/>
              <a:gd name="T114" fmla="*/ 37 w 58"/>
              <a:gd name="T115" fmla="*/ 19 h 60"/>
              <a:gd name="T116" fmla="*/ 35 w 58"/>
              <a:gd name="T117" fmla="*/ 18 h 60"/>
              <a:gd name="T118" fmla="*/ 35 w 58"/>
              <a:gd name="T119" fmla="*/ 16 h 60"/>
              <a:gd name="T120" fmla="*/ 33 w 58"/>
              <a:gd name="T121" fmla="*/ 1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0" name="Freeform 698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1" name="Freeform 699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2" name="Freeform 700"/>
          <p:cNvSpPr>
            <a:spLocks/>
          </p:cNvSpPr>
          <p:nvPr/>
        </p:nvSpPr>
        <p:spPr bwMode="auto">
          <a:xfrm>
            <a:off x="6167438" y="2439988"/>
            <a:ext cx="612775" cy="598487"/>
          </a:xfrm>
          <a:custGeom>
            <a:avLst/>
            <a:gdLst>
              <a:gd name="T0" fmla="*/ 56 w 161"/>
              <a:gd name="T1" fmla="*/ 2 h 157"/>
              <a:gd name="T2" fmla="*/ 33 w 161"/>
              <a:gd name="T3" fmla="*/ 6 h 157"/>
              <a:gd name="T4" fmla="*/ 15 w 161"/>
              <a:gd name="T5" fmla="*/ 17 h 157"/>
              <a:gd name="T6" fmla="*/ 4 w 161"/>
              <a:gd name="T7" fmla="*/ 37 h 157"/>
              <a:gd name="T8" fmla="*/ 0 w 161"/>
              <a:gd name="T9" fmla="*/ 56 h 157"/>
              <a:gd name="T10" fmla="*/ 2 w 161"/>
              <a:gd name="T11" fmla="*/ 67 h 157"/>
              <a:gd name="T12" fmla="*/ 4 w 161"/>
              <a:gd name="T13" fmla="*/ 79 h 157"/>
              <a:gd name="T14" fmla="*/ 8 w 161"/>
              <a:gd name="T15" fmla="*/ 85 h 157"/>
              <a:gd name="T16" fmla="*/ 15 w 161"/>
              <a:gd name="T17" fmla="*/ 83 h 157"/>
              <a:gd name="T18" fmla="*/ 31 w 161"/>
              <a:gd name="T19" fmla="*/ 79 h 157"/>
              <a:gd name="T20" fmla="*/ 46 w 161"/>
              <a:gd name="T21" fmla="*/ 81 h 157"/>
              <a:gd name="T22" fmla="*/ 60 w 161"/>
              <a:gd name="T23" fmla="*/ 88 h 157"/>
              <a:gd name="T24" fmla="*/ 71 w 161"/>
              <a:gd name="T25" fmla="*/ 98 h 157"/>
              <a:gd name="T26" fmla="*/ 79 w 161"/>
              <a:gd name="T27" fmla="*/ 111 h 157"/>
              <a:gd name="T28" fmla="*/ 81 w 161"/>
              <a:gd name="T29" fmla="*/ 127 h 157"/>
              <a:gd name="T30" fmla="*/ 75 w 161"/>
              <a:gd name="T31" fmla="*/ 146 h 157"/>
              <a:gd name="T32" fmla="*/ 69 w 161"/>
              <a:gd name="T33" fmla="*/ 157 h 157"/>
              <a:gd name="T34" fmla="*/ 73 w 161"/>
              <a:gd name="T35" fmla="*/ 157 h 157"/>
              <a:gd name="T36" fmla="*/ 81 w 161"/>
              <a:gd name="T37" fmla="*/ 157 h 157"/>
              <a:gd name="T38" fmla="*/ 88 w 161"/>
              <a:gd name="T39" fmla="*/ 157 h 157"/>
              <a:gd name="T40" fmla="*/ 100 w 161"/>
              <a:gd name="T41" fmla="*/ 156 h 157"/>
              <a:gd name="T42" fmla="*/ 113 w 161"/>
              <a:gd name="T43" fmla="*/ 154 h 157"/>
              <a:gd name="T44" fmla="*/ 125 w 161"/>
              <a:gd name="T45" fmla="*/ 152 h 157"/>
              <a:gd name="T46" fmla="*/ 132 w 161"/>
              <a:gd name="T47" fmla="*/ 146 h 157"/>
              <a:gd name="T48" fmla="*/ 138 w 161"/>
              <a:gd name="T49" fmla="*/ 138 h 157"/>
              <a:gd name="T50" fmla="*/ 148 w 161"/>
              <a:gd name="T51" fmla="*/ 127 h 157"/>
              <a:gd name="T52" fmla="*/ 155 w 161"/>
              <a:gd name="T53" fmla="*/ 113 h 157"/>
              <a:gd name="T54" fmla="*/ 161 w 161"/>
              <a:gd name="T55" fmla="*/ 98 h 157"/>
              <a:gd name="T56" fmla="*/ 159 w 161"/>
              <a:gd name="T57" fmla="*/ 75 h 157"/>
              <a:gd name="T58" fmla="*/ 152 w 161"/>
              <a:gd name="T59" fmla="*/ 44 h 157"/>
              <a:gd name="T60" fmla="*/ 136 w 161"/>
              <a:gd name="T61" fmla="*/ 23 h 157"/>
              <a:gd name="T62" fmla="*/ 123 w 161"/>
              <a:gd name="T63" fmla="*/ 12 h 157"/>
              <a:gd name="T64" fmla="*/ 106 w 161"/>
              <a:gd name="T65" fmla="*/ 4 h 157"/>
              <a:gd name="T66" fmla="*/ 83 w 161"/>
              <a:gd name="T67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1" h="157">
                <a:moveTo>
                  <a:pt x="71" y="0"/>
                </a:moveTo>
                <a:lnTo>
                  <a:pt x="56" y="2"/>
                </a:lnTo>
                <a:lnTo>
                  <a:pt x="42" y="4"/>
                </a:lnTo>
                <a:lnTo>
                  <a:pt x="33" y="6"/>
                </a:lnTo>
                <a:lnTo>
                  <a:pt x="23" y="12"/>
                </a:lnTo>
                <a:lnTo>
                  <a:pt x="15" y="17"/>
                </a:lnTo>
                <a:lnTo>
                  <a:pt x="10" y="25"/>
                </a:lnTo>
                <a:lnTo>
                  <a:pt x="4" y="37"/>
                </a:lnTo>
                <a:lnTo>
                  <a:pt x="2" y="52"/>
                </a:lnTo>
                <a:lnTo>
                  <a:pt x="0" y="56"/>
                </a:lnTo>
                <a:lnTo>
                  <a:pt x="2" y="62"/>
                </a:lnTo>
                <a:lnTo>
                  <a:pt x="2" y="67"/>
                </a:lnTo>
                <a:lnTo>
                  <a:pt x="2" y="73"/>
                </a:lnTo>
                <a:lnTo>
                  <a:pt x="4" y="79"/>
                </a:lnTo>
                <a:lnTo>
                  <a:pt x="6" y="83"/>
                </a:lnTo>
                <a:lnTo>
                  <a:pt x="8" y="85"/>
                </a:lnTo>
                <a:lnTo>
                  <a:pt x="10" y="85"/>
                </a:lnTo>
                <a:lnTo>
                  <a:pt x="15" y="83"/>
                </a:lnTo>
                <a:lnTo>
                  <a:pt x="23" y="81"/>
                </a:lnTo>
                <a:lnTo>
                  <a:pt x="31" y="79"/>
                </a:lnTo>
                <a:lnTo>
                  <a:pt x="38" y="79"/>
                </a:lnTo>
                <a:lnTo>
                  <a:pt x="46" y="81"/>
                </a:lnTo>
                <a:lnTo>
                  <a:pt x="52" y="85"/>
                </a:lnTo>
                <a:lnTo>
                  <a:pt x="60" y="88"/>
                </a:lnTo>
                <a:lnTo>
                  <a:pt x="65" y="92"/>
                </a:lnTo>
                <a:lnTo>
                  <a:pt x="71" y="98"/>
                </a:lnTo>
                <a:lnTo>
                  <a:pt x="77" y="104"/>
                </a:lnTo>
                <a:lnTo>
                  <a:pt x="79" y="111"/>
                </a:lnTo>
                <a:lnTo>
                  <a:pt x="81" y="119"/>
                </a:lnTo>
                <a:lnTo>
                  <a:pt x="81" y="127"/>
                </a:lnTo>
                <a:lnTo>
                  <a:pt x="79" y="136"/>
                </a:lnTo>
                <a:lnTo>
                  <a:pt x="75" y="146"/>
                </a:lnTo>
                <a:lnTo>
                  <a:pt x="69" y="156"/>
                </a:lnTo>
                <a:lnTo>
                  <a:pt x="69" y="157"/>
                </a:lnTo>
                <a:lnTo>
                  <a:pt x="69" y="157"/>
                </a:lnTo>
                <a:lnTo>
                  <a:pt x="73" y="157"/>
                </a:lnTo>
                <a:lnTo>
                  <a:pt x="77" y="157"/>
                </a:lnTo>
                <a:lnTo>
                  <a:pt x="81" y="157"/>
                </a:lnTo>
                <a:lnTo>
                  <a:pt x="85" y="157"/>
                </a:lnTo>
                <a:lnTo>
                  <a:pt x="88" y="157"/>
                </a:lnTo>
                <a:lnTo>
                  <a:pt x="92" y="156"/>
                </a:lnTo>
                <a:lnTo>
                  <a:pt x="100" y="156"/>
                </a:lnTo>
                <a:lnTo>
                  <a:pt x="106" y="156"/>
                </a:lnTo>
                <a:lnTo>
                  <a:pt x="113" y="154"/>
                </a:lnTo>
                <a:lnTo>
                  <a:pt x="119" y="154"/>
                </a:lnTo>
                <a:lnTo>
                  <a:pt x="125" y="152"/>
                </a:lnTo>
                <a:lnTo>
                  <a:pt x="129" y="150"/>
                </a:lnTo>
                <a:lnTo>
                  <a:pt x="132" y="146"/>
                </a:lnTo>
                <a:lnTo>
                  <a:pt x="134" y="142"/>
                </a:lnTo>
                <a:lnTo>
                  <a:pt x="138" y="138"/>
                </a:lnTo>
                <a:lnTo>
                  <a:pt x="142" y="133"/>
                </a:lnTo>
                <a:lnTo>
                  <a:pt x="148" y="127"/>
                </a:lnTo>
                <a:lnTo>
                  <a:pt x="152" y="119"/>
                </a:lnTo>
                <a:lnTo>
                  <a:pt x="155" y="113"/>
                </a:lnTo>
                <a:lnTo>
                  <a:pt x="159" y="106"/>
                </a:lnTo>
                <a:lnTo>
                  <a:pt x="161" y="98"/>
                </a:lnTo>
                <a:lnTo>
                  <a:pt x="161" y="88"/>
                </a:lnTo>
                <a:lnTo>
                  <a:pt x="159" y="75"/>
                </a:lnTo>
                <a:lnTo>
                  <a:pt x="157" y="60"/>
                </a:lnTo>
                <a:lnTo>
                  <a:pt x="152" y="44"/>
                </a:lnTo>
                <a:lnTo>
                  <a:pt x="142" y="31"/>
                </a:lnTo>
                <a:lnTo>
                  <a:pt x="136" y="23"/>
                </a:lnTo>
                <a:lnTo>
                  <a:pt x="131" y="17"/>
                </a:lnTo>
                <a:lnTo>
                  <a:pt x="123" y="12"/>
                </a:lnTo>
                <a:lnTo>
                  <a:pt x="115" y="8"/>
                </a:lnTo>
                <a:lnTo>
                  <a:pt x="106" y="4"/>
                </a:lnTo>
                <a:lnTo>
                  <a:pt x="96" y="2"/>
                </a:lnTo>
                <a:lnTo>
                  <a:pt x="83" y="0"/>
                </a:lnTo>
                <a:lnTo>
                  <a:pt x="71" y="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3" name="Freeform 701"/>
          <p:cNvSpPr>
            <a:spLocks/>
          </p:cNvSpPr>
          <p:nvPr/>
        </p:nvSpPr>
        <p:spPr bwMode="auto">
          <a:xfrm>
            <a:off x="6143625" y="2630488"/>
            <a:ext cx="76200" cy="152400"/>
          </a:xfrm>
          <a:custGeom>
            <a:avLst/>
            <a:gdLst>
              <a:gd name="T0" fmla="*/ 12 w 20"/>
              <a:gd name="T1" fmla="*/ 31 h 40"/>
              <a:gd name="T2" fmla="*/ 16 w 20"/>
              <a:gd name="T3" fmla="*/ 31 h 40"/>
              <a:gd name="T4" fmla="*/ 18 w 20"/>
              <a:gd name="T5" fmla="*/ 31 h 40"/>
              <a:gd name="T6" fmla="*/ 16 w 20"/>
              <a:gd name="T7" fmla="*/ 27 h 40"/>
              <a:gd name="T8" fmla="*/ 14 w 20"/>
              <a:gd name="T9" fmla="*/ 21 h 40"/>
              <a:gd name="T10" fmla="*/ 14 w 20"/>
              <a:gd name="T11" fmla="*/ 15 h 40"/>
              <a:gd name="T12" fmla="*/ 14 w 20"/>
              <a:gd name="T13" fmla="*/ 10 h 40"/>
              <a:gd name="T14" fmla="*/ 12 w 20"/>
              <a:gd name="T15" fmla="*/ 6 h 40"/>
              <a:gd name="T16" fmla="*/ 14 w 20"/>
              <a:gd name="T17" fmla="*/ 2 h 40"/>
              <a:gd name="T18" fmla="*/ 2 w 20"/>
              <a:gd name="T19" fmla="*/ 0 h 40"/>
              <a:gd name="T20" fmla="*/ 0 w 20"/>
              <a:gd name="T21" fmla="*/ 6 h 40"/>
              <a:gd name="T22" fmla="*/ 2 w 20"/>
              <a:gd name="T23" fmla="*/ 12 h 40"/>
              <a:gd name="T24" fmla="*/ 2 w 20"/>
              <a:gd name="T25" fmla="*/ 17 h 40"/>
              <a:gd name="T26" fmla="*/ 2 w 20"/>
              <a:gd name="T27" fmla="*/ 25 h 40"/>
              <a:gd name="T28" fmla="*/ 4 w 20"/>
              <a:gd name="T29" fmla="*/ 31 h 40"/>
              <a:gd name="T30" fmla="*/ 6 w 20"/>
              <a:gd name="T31" fmla="*/ 37 h 40"/>
              <a:gd name="T32" fmla="*/ 12 w 20"/>
              <a:gd name="T33" fmla="*/ 40 h 40"/>
              <a:gd name="T34" fmla="*/ 20 w 20"/>
              <a:gd name="T35" fmla="*/ 40 h 40"/>
              <a:gd name="T36" fmla="*/ 12 w 20"/>
              <a:gd name="T37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" h="40">
                <a:moveTo>
                  <a:pt x="12" y="31"/>
                </a:moveTo>
                <a:lnTo>
                  <a:pt x="16" y="31"/>
                </a:lnTo>
                <a:lnTo>
                  <a:pt x="18" y="31"/>
                </a:lnTo>
                <a:lnTo>
                  <a:pt x="16" y="27"/>
                </a:lnTo>
                <a:lnTo>
                  <a:pt x="14" y="21"/>
                </a:lnTo>
                <a:lnTo>
                  <a:pt x="14" y="15"/>
                </a:lnTo>
                <a:lnTo>
                  <a:pt x="14" y="10"/>
                </a:lnTo>
                <a:lnTo>
                  <a:pt x="12" y="6"/>
                </a:lnTo>
                <a:lnTo>
                  <a:pt x="14" y="2"/>
                </a:lnTo>
                <a:lnTo>
                  <a:pt x="2" y="0"/>
                </a:lnTo>
                <a:lnTo>
                  <a:pt x="0" y="6"/>
                </a:lnTo>
                <a:lnTo>
                  <a:pt x="2" y="12"/>
                </a:lnTo>
                <a:lnTo>
                  <a:pt x="2" y="17"/>
                </a:lnTo>
                <a:lnTo>
                  <a:pt x="2" y="25"/>
                </a:lnTo>
                <a:lnTo>
                  <a:pt x="4" y="31"/>
                </a:lnTo>
                <a:lnTo>
                  <a:pt x="6" y="37"/>
                </a:lnTo>
                <a:lnTo>
                  <a:pt x="12" y="40"/>
                </a:lnTo>
                <a:lnTo>
                  <a:pt x="20" y="40"/>
                </a:lnTo>
                <a:lnTo>
                  <a:pt x="12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4" name="Freeform 702"/>
          <p:cNvSpPr>
            <a:spLocks/>
          </p:cNvSpPr>
          <p:nvPr/>
        </p:nvSpPr>
        <p:spPr bwMode="auto">
          <a:xfrm>
            <a:off x="6189663" y="2717800"/>
            <a:ext cx="304800" cy="327025"/>
          </a:xfrm>
          <a:custGeom>
            <a:avLst/>
            <a:gdLst>
              <a:gd name="T0" fmla="*/ 67 w 80"/>
              <a:gd name="T1" fmla="*/ 86 h 86"/>
              <a:gd name="T2" fmla="*/ 75 w 80"/>
              <a:gd name="T3" fmla="*/ 75 h 86"/>
              <a:gd name="T4" fmla="*/ 79 w 80"/>
              <a:gd name="T5" fmla="*/ 65 h 86"/>
              <a:gd name="T6" fmla="*/ 80 w 80"/>
              <a:gd name="T7" fmla="*/ 54 h 86"/>
              <a:gd name="T8" fmla="*/ 80 w 80"/>
              <a:gd name="T9" fmla="*/ 44 h 86"/>
              <a:gd name="T10" fmla="*/ 79 w 80"/>
              <a:gd name="T11" fmla="*/ 37 h 86"/>
              <a:gd name="T12" fmla="*/ 75 w 80"/>
              <a:gd name="T13" fmla="*/ 29 h 86"/>
              <a:gd name="T14" fmla="*/ 71 w 80"/>
              <a:gd name="T15" fmla="*/ 21 h 86"/>
              <a:gd name="T16" fmla="*/ 63 w 80"/>
              <a:gd name="T17" fmla="*/ 15 h 86"/>
              <a:gd name="T18" fmla="*/ 57 w 80"/>
              <a:gd name="T19" fmla="*/ 10 h 86"/>
              <a:gd name="T20" fmla="*/ 50 w 80"/>
              <a:gd name="T21" fmla="*/ 6 h 86"/>
              <a:gd name="T22" fmla="*/ 40 w 80"/>
              <a:gd name="T23" fmla="*/ 2 h 86"/>
              <a:gd name="T24" fmla="*/ 32 w 80"/>
              <a:gd name="T25" fmla="*/ 0 h 86"/>
              <a:gd name="T26" fmla="*/ 25 w 80"/>
              <a:gd name="T27" fmla="*/ 0 h 86"/>
              <a:gd name="T28" fmla="*/ 15 w 80"/>
              <a:gd name="T29" fmla="*/ 2 h 86"/>
              <a:gd name="T30" fmla="*/ 8 w 80"/>
              <a:gd name="T31" fmla="*/ 4 h 86"/>
              <a:gd name="T32" fmla="*/ 0 w 80"/>
              <a:gd name="T33" fmla="*/ 8 h 86"/>
              <a:gd name="T34" fmla="*/ 8 w 80"/>
              <a:gd name="T35" fmla="*/ 17 h 86"/>
              <a:gd name="T36" fmla="*/ 11 w 80"/>
              <a:gd name="T37" fmla="*/ 14 h 86"/>
              <a:gd name="T38" fmla="*/ 17 w 80"/>
              <a:gd name="T39" fmla="*/ 12 h 86"/>
              <a:gd name="T40" fmla="*/ 25 w 80"/>
              <a:gd name="T41" fmla="*/ 12 h 86"/>
              <a:gd name="T42" fmla="*/ 31 w 80"/>
              <a:gd name="T43" fmla="*/ 12 h 86"/>
              <a:gd name="T44" fmla="*/ 38 w 80"/>
              <a:gd name="T45" fmla="*/ 14 h 86"/>
              <a:gd name="T46" fmla="*/ 44 w 80"/>
              <a:gd name="T47" fmla="*/ 15 h 86"/>
              <a:gd name="T48" fmla="*/ 52 w 80"/>
              <a:gd name="T49" fmla="*/ 19 h 86"/>
              <a:gd name="T50" fmla="*/ 57 w 80"/>
              <a:gd name="T51" fmla="*/ 23 h 86"/>
              <a:gd name="T52" fmla="*/ 61 w 80"/>
              <a:gd name="T53" fmla="*/ 29 h 86"/>
              <a:gd name="T54" fmla="*/ 65 w 80"/>
              <a:gd name="T55" fmla="*/ 35 h 86"/>
              <a:gd name="T56" fmla="*/ 69 w 80"/>
              <a:gd name="T57" fmla="*/ 40 h 86"/>
              <a:gd name="T58" fmla="*/ 69 w 80"/>
              <a:gd name="T59" fmla="*/ 46 h 86"/>
              <a:gd name="T60" fmla="*/ 69 w 80"/>
              <a:gd name="T61" fmla="*/ 54 h 86"/>
              <a:gd name="T62" fmla="*/ 67 w 80"/>
              <a:gd name="T63" fmla="*/ 61 h 86"/>
              <a:gd name="T64" fmla="*/ 65 w 80"/>
              <a:gd name="T65" fmla="*/ 69 h 86"/>
              <a:gd name="T66" fmla="*/ 57 w 80"/>
              <a:gd name="T67" fmla="*/ 79 h 86"/>
              <a:gd name="T68" fmla="*/ 67 w 80"/>
              <a:gd name="T69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0" h="86">
                <a:moveTo>
                  <a:pt x="67" y="86"/>
                </a:moveTo>
                <a:lnTo>
                  <a:pt x="75" y="75"/>
                </a:lnTo>
                <a:lnTo>
                  <a:pt x="79" y="65"/>
                </a:lnTo>
                <a:lnTo>
                  <a:pt x="80" y="54"/>
                </a:lnTo>
                <a:lnTo>
                  <a:pt x="80" y="44"/>
                </a:lnTo>
                <a:lnTo>
                  <a:pt x="79" y="37"/>
                </a:lnTo>
                <a:lnTo>
                  <a:pt x="75" y="29"/>
                </a:lnTo>
                <a:lnTo>
                  <a:pt x="71" y="21"/>
                </a:lnTo>
                <a:lnTo>
                  <a:pt x="63" y="15"/>
                </a:lnTo>
                <a:lnTo>
                  <a:pt x="57" y="10"/>
                </a:lnTo>
                <a:lnTo>
                  <a:pt x="50" y="6"/>
                </a:lnTo>
                <a:lnTo>
                  <a:pt x="40" y="2"/>
                </a:lnTo>
                <a:lnTo>
                  <a:pt x="32" y="0"/>
                </a:lnTo>
                <a:lnTo>
                  <a:pt x="25" y="0"/>
                </a:lnTo>
                <a:lnTo>
                  <a:pt x="15" y="2"/>
                </a:lnTo>
                <a:lnTo>
                  <a:pt x="8" y="4"/>
                </a:lnTo>
                <a:lnTo>
                  <a:pt x="0" y="8"/>
                </a:lnTo>
                <a:lnTo>
                  <a:pt x="8" y="17"/>
                </a:lnTo>
                <a:lnTo>
                  <a:pt x="11" y="14"/>
                </a:lnTo>
                <a:lnTo>
                  <a:pt x="17" y="12"/>
                </a:lnTo>
                <a:lnTo>
                  <a:pt x="25" y="12"/>
                </a:lnTo>
                <a:lnTo>
                  <a:pt x="31" y="12"/>
                </a:lnTo>
                <a:lnTo>
                  <a:pt x="38" y="14"/>
                </a:lnTo>
                <a:lnTo>
                  <a:pt x="44" y="15"/>
                </a:lnTo>
                <a:lnTo>
                  <a:pt x="52" y="19"/>
                </a:lnTo>
                <a:lnTo>
                  <a:pt x="57" y="23"/>
                </a:lnTo>
                <a:lnTo>
                  <a:pt x="61" y="29"/>
                </a:lnTo>
                <a:lnTo>
                  <a:pt x="65" y="35"/>
                </a:lnTo>
                <a:lnTo>
                  <a:pt x="69" y="40"/>
                </a:lnTo>
                <a:lnTo>
                  <a:pt x="69" y="46"/>
                </a:lnTo>
                <a:lnTo>
                  <a:pt x="69" y="54"/>
                </a:lnTo>
                <a:lnTo>
                  <a:pt x="67" y="61"/>
                </a:lnTo>
                <a:lnTo>
                  <a:pt x="65" y="69"/>
                </a:lnTo>
                <a:lnTo>
                  <a:pt x="57" y="79"/>
                </a:lnTo>
                <a:lnTo>
                  <a:pt x="67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5" name="Freeform 703"/>
          <p:cNvSpPr>
            <a:spLocks/>
          </p:cNvSpPr>
          <p:nvPr/>
        </p:nvSpPr>
        <p:spPr bwMode="auto">
          <a:xfrm>
            <a:off x="6407150" y="3011488"/>
            <a:ext cx="111125" cy="49212"/>
          </a:xfrm>
          <a:custGeom>
            <a:avLst/>
            <a:gdLst>
              <a:gd name="T0" fmla="*/ 29 w 29"/>
              <a:gd name="T1" fmla="*/ 0 h 13"/>
              <a:gd name="T2" fmla="*/ 25 w 29"/>
              <a:gd name="T3" fmla="*/ 2 h 13"/>
              <a:gd name="T4" fmla="*/ 22 w 29"/>
              <a:gd name="T5" fmla="*/ 2 h 13"/>
              <a:gd name="T6" fmla="*/ 18 w 29"/>
              <a:gd name="T7" fmla="*/ 2 h 13"/>
              <a:gd name="T8" fmla="*/ 12 w 29"/>
              <a:gd name="T9" fmla="*/ 2 h 13"/>
              <a:gd name="T10" fmla="*/ 10 w 29"/>
              <a:gd name="T11" fmla="*/ 2 h 13"/>
              <a:gd name="T12" fmla="*/ 8 w 29"/>
              <a:gd name="T13" fmla="*/ 2 h 13"/>
              <a:gd name="T14" fmla="*/ 10 w 29"/>
              <a:gd name="T15" fmla="*/ 6 h 13"/>
              <a:gd name="T16" fmla="*/ 10 w 29"/>
              <a:gd name="T17" fmla="*/ 9 h 13"/>
              <a:gd name="T18" fmla="*/ 0 w 29"/>
              <a:gd name="T19" fmla="*/ 2 h 13"/>
              <a:gd name="T20" fmla="*/ 0 w 29"/>
              <a:gd name="T21" fmla="*/ 9 h 13"/>
              <a:gd name="T22" fmla="*/ 4 w 29"/>
              <a:gd name="T23" fmla="*/ 13 h 13"/>
              <a:gd name="T24" fmla="*/ 10 w 29"/>
              <a:gd name="T25" fmla="*/ 13 h 13"/>
              <a:gd name="T26" fmla="*/ 14 w 29"/>
              <a:gd name="T27" fmla="*/ 13 h 13"/>
              <a:gd name="T28" fmla="*/ 18 w 29"/>
              <a:gd name="T29" fmla="*/ 13 h 13"/>
              <a:gd name="T30" fmla="*/ 23 w 29"/>
              <a:gd name="T31" fmla="*/ 13 h 13"/>
              <a:gd name="T32" fmla="*/ 27 w 29"/>
              <a:gd name="T33" fmla="*/ 13 h 13"/>
              <a:gd name="T34" fmla="*/ 29 w 29"/>
              <a:gd name="T35" fmla="*/ 11 h 13"/>
              <a:gd name="T36" fmla="*/ 29 w 29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" h="13">
                <a:moveTo>
                  <a:pt x="29" y="0"/>
                </a:moveTo>
                <a:lnTo>
                  <a:pt x="25" y="2"/>
                </a:lnTo>
                <a:lnTo>
                  <a:pt x="22" y="2"/>
                </a:lnTo>
                <a:lnTo>
                  <a:pt x="18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0" y="6"/>
                </a:lnTo>
                <a:lnTo>
                  <a:pt x="10" y="9"/>
                </a:lnTo>
                <a:lnTo>
                  <a:pt x="0" y="2"/>
                </a:lnTo>
                <a:lnTo>
                  <a:pt x="0" y="9"/>
                </a:lnTo>
                <a:lnTo>
                  <a:pt x="4" y="13"/>
                </a:lnTo>
                <a:lnTo>
                  <a:pt x="10" y="13"/>
                </a:lnTo>
                <a:lnTo>
                  <a:pt x="14" y="13"/>
                </a:lnTo>
                <a:lnTo>
                  <a:pt x="18" y="13"/>
                </a:lnTo>
                <a:lnTo>
                  <a:pt x="23" y="13"/>
                </a:lnTo>
                <a:lnTo>
                  <a:pt x="27" y="13"/>
                </a:lnTo>
                <a:lnTo>
                  <a:pt x="29" y="11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6" name="Freeform 704"/>
          <p:cNvSpPr>
            <a:spLocks/>
          </p:cNvSpPr>
          <p:nvPr/>
        </p:nvSpPr>
        <p:spPr bwMode="auto">
          <a:xfrm>
            <a:off x="6518275" y="2973388"/>
            <a:ext cx="182563" cy="79375"/>
          </a:xfrm>
          <a:custGeom>
            <a:avLst/>
            <a:gdLst>
              <a:gd name="T0" fmla="*/ 39 w 48"/>
              <a:gd name="T1" fmla="*/ 0 h 21"/>
              <a:gd name="T2" fmla="*/ 37 w 48"/>
              <a:gd name="T3" fmla="*/ 2 h 21"/>
              <a:gd name="T4" fmla="*/ 35 w 48"/>
              <a:gd name="T5" fmla="*/ 4 h 21"/>
              <a:gd name="T6" fmla="*/ 31 w 48"/>
              <a:gd name="T7" fmla="*/ 6 h 21"/>
              <a:gd name="T8" fmla="*/ 25 w 48"/>
              <a:gd name="T9" fmla="*/ 8 h 21"/>
              <a:gd name="T10" fmla="*/ 19 w 48"/>
              <a:gd name="T11" fmla="*/ 10 h 21"/>
              <a:gd name="T12" fmla="*/ 14 w 48"/>
              <a:gd name="T13" fmla="*/ 10 h 21"/>
              <a:gd name="T14" fmla="*/ 6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21 h 21"/>
              <a:gd name="T24" fmla="*/ 21 w 48"/>
              <a:gd name="T25" fmla="*/ 19 h 21"/>
              <a:gd name="T26" fmla="*/ 29 w 48"/>
              <a:gd name="T27" fmla="*/ 19 h 21"/>
              <a:gd name="T28" fmla="*/ 35 w 48"/>
              <a:gd name="T29" fmla="*/ 17 h 21"/>
              <a:gd name="T30" fmla="*/ 40 w 48"/>
              <a:gd name="T31" fmla="*/ 14 h 21"/>
              <a:gd name="T32" fmla="*/ 44 w 48"/>
              <a:gd name="T33" fmla="*/ 10 h 21"/>
              <a:gd name="T34" fmla="*/ 48 w 48"/>
              <a:gd name="T35" fmla="*/ 6 h 21"/>
              <a:gd name="T36" fmla="*/ 39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9" y="0"/>
                </a:moveTo>
                <a:lnTo>
                  <a:pt x="37" y="2"/>
                </a:lnTo>
                <a:lnTo>
                  <a:pt x="35" y="4"/>
                </a:lnTo>
                <a:lnTo>
                  <a:pt x="31" y="6"/>
                </a:lnTo>
                <a:lnTo>
                  <a:pt x="25" y="8"/>
                </a:lnTo>
                <a:lnTo>
                  <a:pt x="19" y="10"/>
                </a:lnTo>
                <a:lnTo>
                  <a:pt x="14" y="10"/>
                </a:lnTo>
                <a:lnTo>
                  <a:pt x="6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21"/>
                </a:lnTo>
                <a:lnTo>
                  <a:pt x="21" y="19"/>
                </a:lnTo>
                <a:lnTo>
                  <a:pt x="29" y="19"/>
                </a:lnTo>
                <a:lnTo>
                  <a:pt x="35" y="17"/>
                </a:lnTo>
                <a:lnTo>
                  <a:pt x="40" y="14"/>
                </a:lnTo>
                <a:lnTo>
                  <a:pt x="44" y="10"/>
                </a:lnTo>
                <a:lnTo>
                  <a:pt x="48" y="6"/>
                </a:lnTo>
                <a:lnTo>
                  <a:pt x="3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7" name="Freeform 705"/>
          <p:cNvSpPr>
            <a:spLocks/>
          </p:cNvSpPr>
          <p:nvPr/>
        </p:nvSpPr>
        <p:spPr bwMode="auto">
          <a:xfrm>
            <a:off x="6665913" y="2774950"/>
            <a:ext cx="138112" cy="220663"/>
          </a:xfrm>
          <a:custGeom>
            <a:avLst/>
            <a:gdLst>
              <a:gd name="T0" fmla="*/ 24 w 36"/>
              <a:gd name="T1" fmla="*/ 0 h 58"/>
              <a:gd name="T2" fmla="*/ 24 w 36"/>
              <a:gd name="T3" fmla="*/ 8 h 58"/>
              <a:gd name="T4" fmla="*/ 23 w 36"/>
              <a:gd name="T5" fmla="*/ 16 h 58"/>
              <a:gd name="T6" fmla="*/ 21 w 36"/>
              <a:gd name="T7" fmla="*/ 22 h 58"/>
              <a:gd name="T8" fmla="*/ 17 w 36"/>
              <a:gd name="T9" fmla="*/ 29 h 58"/>
              <a:gd name="T10" fmla="*/ 11 w 36"/>
              <a:gd name="T11" fmla="*/ 35 h 58"/>
              <a:gd name="T12" fmla="*/ 7 w 36"/>
              <a:gd name="T13" fmla="*/ 41 h 58"/>
              <a:gd name="T14" fmla="*/ 1 w 36"/>
              <a:gd name="T15" fmla="*/ 46 h 58"/>
              <a:gd name="T16" fmla="*/ 0 w 36"/>
              <a:gd name="T17" fmla="*/ 52 h 58"/>
              <a:gd name="T18" fmla="*/ 9 w 36"/>
              <a:gd name="T19" fmla="*/ 58 h 58"/>
              <a:gd name="T20" fmla="*/ 13 w 36"/>
              <a:gd name="T21" fmla="*/ 52 h 58"/>
              <a:gd name="T22" fmla="*/ 17 w 36"/>
              <a:gd name="T23" fmla="*/ 46 h 58"/>
              <a:gd name="T24" fmla="*/ 21 w 36"/>
              <a:gd name="T25" fmla="*/ 41 h 58"/>
              <a:gd name="T26" fmla="*/ 24 w 36"/>
              <a:gd name="T27" fmla="*/ 35 h 58"/>
              <a:gd name="T28" fmla="*/ 30 w 36"/>
              <a:gd name="T29" fmla="*/ 27 h 58"/>
              <a:gd name="T30" fmla="*/ 34 w 36"/>
              <a:gd name="T31" fmla="*/ 20 h 58"/>
              <a:gd name="T32" fmla="*/ 36 w 36"/>
              <a:gd name="T33" fmla="*/ 10 h 58"/>
              <a:gd name="T34" fmla="*/ 36 w 36"/>
              <a:gd name="T35" fmla="*/ 0 h 58"/>
              <a:gd name="T36" fmla="*/ 24 w 36"/>
              <a:gd name="T37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8">
                <a:moveTo>
                  <a:pt x="24" y="0"/>
                </a:moveTo>
                <a:lnTo>
                  <a:pt x="24" y="8"/>
                </a:lnTo>
                <a:lnTo>
                  <a:pt x="23" y="16"/>
                </a:lnTo>
                <a:lnTo>
                  <a:pt x="21" y="22"/>
                </a:lnTo>
                <a:lnTo>
                  <a:pt x="17" y="29"/>
                </a:lnTo>
                <a:lnTo>
                  <a:pt x="11" y="35"/>
                </a:lnTo>
                <a:lnTo>
                  <a:pt x="7" y="41"/>
                </a:lnTo>
                <a:lnTo>
                  <a:pt x="1" y="46"/>
                </a:lnTo>
                <a:lnTo>
                  <a:pt x="0" y="52"/>
                </a:lnTo>
                <a:lnTo>
                  <a:pt x="9" y="58"/>
                </a:lnTo>
                <a:lnTo>
                  <a:pt x="13" y="52"/>
                </a:lnTo>
                <a:lnTo>
                  <a:pt x="17" y="46"/>
                </a:lnTo>
                <a:lnTo>
                  <a:pt x="21" y="41"/>
                </a:lnTo>
                <a:lnTo>
                  <a:pt x="24" y="35"/>
                </a:lnTo>
                <a:lnTo>
                  <a:pt x="30" y="27"/>
                </a:lnTo>
                <a:lnTo>
                  <a:pt x="34" y="20"/>
                </a:lnTo>
                <a:lnTo>
                  <a:pt x="36" y="10"/>
                </a:lnTo>
                <a:lnTo>
                  <a:pt x="36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8" name="Freeform 706"/>
          <p:cNvSpPr>
            <a:spLocks/>
          </p:cNvSpPr>
          <p:nvPr/>
        </p:nvSpPr>
        <p:spPr bwMode="auto">
          <a:xfrm>
            <a:off x="6429375" y="2416175"/>
            <a:ext cx="374650" cy="358775"/>
          </a:xfrm>
          <a:custGeom>
            <a:avLst/>
            <a:gdLst>
              <a:gd name="T0" fmla="*/ 2 w 98"/>
              <a:gd name="T1" fmla="*/ 12 h 94"/>
              <a:gd name="T2" fmla="*/ 14 w 98"/>
              <a:gd name="T3" fmla="*/ 12 h 94"/>
              <a:gd name="T4" fmla="*/ 25 w 98"/>
              <a:gd name="T5" fmla="*/ 14 h 94"/>
              <a:gd name="T6" fmla="*/ 35 w 98"/>
              <a:gd name="T7" fmla="*/ 16 h 94"/>
              <a:gd name="T8" fmla="*/ 44 w 98"/>
              <a:gd name="T9" fmla="*/ 20 h 94"/>
              <a:gd name="T10" fmla="*/ 52 w 98"/>
              <a:gd name="T11" fmla="*/ 23 h 94"/>
              <a:gd name="T12" fmla="*/ 58 w 98"/>
              <a:gd name="T13" fmla="*/ 27 h 94"/>
              <a:gd name="T14" fmla="*/ 63 w 98"/>
              <a:gd name="T15" fmla="*/ 33 h 94"/>
              <a:gd name="T16" fmla="*/ 69 w 98"/>
              <a:gd name="T17" fmla="*/ 39 h 94"/>
              <a:gd name="T18" fmla="*/ 77 w 98"/>
              <a:gd name="T19" fmla="*/ 52 h 94"/>
              <a:gd name="T20" fmla="*/ 83 w 98"/>
              <a:gd name="T21" fmla="*/ 68 h 94"/>
              <a:gd name="T22" fmla="*/ 85 w 98"/>
              <a:gd name="T23" fmla="*/ 81 h 94"/>
              <a:gd name="T24" fmla="*/ 86 w 98"/>
              <a:gd name="T25" fmla="*/ 94 h 94"/>
              <a:gd name="T26" fmla="*/ 98 w 98"/>
              <a:gd name="T27" fmla="*/ 94 h 94"/>
              <a:gd name="T28" fmla="*/ 96 w 98"/>
              <a:gd name="T29" fmla="*/ 79 h 94"/>
              <a:gd name="T30" fmla="*/ 92 w 98"/>
              <a:gd name="T31" fmla="*/ 64 h 94"/>
              <a:gd name="T32" fmla="*/ 86 w 98"/>
              <a:gd name="T33" fmla="*/ 48 h 94"/>
              <a:gd name="T34" fmla="*/ 79 w 98"/>
              <a:gd name="T35" fmla="*/ 33 h 94"/>
              <a:gd name="T36" fmla="*/ 73 w 98"/>
              <a:gd name="T37" fmla="*/ 25 h 94"/>
              <a:gd name="T38" fmla="*/ 65 w 98"/>
              <a:gd name="T39" fmla="*/ 20 h 94"/>
              <a:gd name="T40" fmla="*/ 58 w 98"/>
              <a:gd name="T41" fmla="*/ 14 h 94"/>
              <a:gd name="T42" fmla="*/ 48 w 98"/>
              <a:gd name="T43" fmla="*/ 8 h 94"/>
              <a:gd name="T44" fmla="*/ 39 w 98"/>
              <a:gd name="T45" fmla="*/ 4 h 94"/>
              <a:gd name="T46" fmla="*/ 27 w 98"/>
              <a:gd name="T47" fmla="*/ 2 h 94"/>
              <a:gd name="T48" fmla="*/ 16 w 98"/>
              <a:gd name="T49" fmla="*/ 0 h 94"/>
              <a:gd name="T50" fmla="*/ 0 w 98"/>
              <a:gd name="T51" fmla="*/ 0 h 94"/>
              <a:gd name="T52" fmla="*/ 2 w 98"/>
              <a:gd name="T53" fmla="*/ 1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8" h="94">
                <a:moveTo>
                  <a:pt x="2" y="12"/>
                </a:moveTo>
                <a:lnTo>
                  <a:pt x="14" y="12"/>
                </a:lnTo>
                <a:lnTo>
                  <a:pt x="25" y="14"/>
                </a:lnTo>
                <a:lnTo>
                  <a:pt x="35" y="16"/>
                </a:lnTo>
                <a:lnTo>
                  <a:pt x="44" y="20"/>
                </a:lnTo>
                <a:lnTo>
                  <a:pt x="52" y="23"/>
                </a:lnTo>
                <a:lnTo>
                  <a:pt x="58" y="27"/>
                </a:lnTo>
                <a:lnTo>
                  <a:pt x="63" y="33"/>
                </a:lnTo>
                <a:lnTo>
                  <a:pt x="69" y="39"/>
                </a:lnTo>
                <a:lnTo>
                  <a:pt x="77" y="52"/>
                </a:lnTo>
                <a:lnTo>
                  <a:pt x="83" y="68"/>
                </a:lnTo>
                <a:lnTo>
                  <a:pt x="85" y="81"/>
                </a:lnTo>
                <a:lnTo>
                  <a:pt x="86" y="94"/>
                </a:lnTo>
                <a:lnTo>
                  <a:pt x="98" y="94"/>
                </a:lnTo>
                <a:lnTo>
                  <a:pt x="96" y="79"/>
                </a:lnTo>
                <a:lnTo>
                  <a:pt x="92" y="64"/>
                </a:lnTo>
                <a:lnTo>
                  <a:pt x="86" y="48"/>
                </a:lnTo>
                <a:lnTo>
                  <a:pt x="79" y="33"/>
                </a:lnTo>
                <a:lnTo>
                  <a:pt x="73" y="25"/>
                </a:lnTo>
                <a:lnTo>
                  <a:pt x="65" y="20"/>
                </a:lnTo>
                <a:lnTo>
                  <a:pt x="58" y="14"/>
                </a:lnTo>
                <a:lnTo>
                  <a:pt x="48" y="8"/>
                </a:lnTo>
                <a:lnTo>
                  <a:pt x="39" y="4"/>
                </a:lnTo>
                <a:lnTo>
                  <a:pt x="27" y="2"/>
                </a:lnTo>
                <a:lnTo>
                  <a:pt x="16" y="0"/>
                </a:lnTo>
                <a:lnTo>
                  <a:pt x="0" y="0"/>
                </a:lnTo>
                <a:lnTo>
                  <a:pt x="2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9" name="Freeform 707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0 h 64"/>
              <a:gd name="T2" fmla="*/ 33 w 62"/>
              <a:gd name="T3" fmla="*/ 6 h 64"/>
              <a:gd name="T4" fmla="*/ 31 w 62"/>
              <a:gd name="T5" fmla="*/ 2 h 64"/>
              <a:gd name="T6" fmla="*/ 29 w 62"/>
              <a:gd name="T7" fmla="*/ 0 h 64"/>
              <a:gd name="T8" fmla="*/ 21 w 62"/>
              <a:gd name="T9" fmla="*/ 0 h 64"/>
              <a:gd name="T10" fmla="*/ 14 w 62"/>
              <a:gd name="T11" fmla="*/ 0 h 64"/>
              <a:gd name="T12" fmla="*/ 6 w 62"/>
              <a:gd name="T13" fmla="*/ 4 h 64"/>
              <a:gd name="T14" fmla="*/ 0 w 62"/>
              <a:gd name="T15" fmla="*/ 12 h 64"/>
              <a:gd name="T16" fmla="*/ 0 w 62"/>
              <a:gd name="T17" fmla="*/ 23 h 64"/>
              <a:gd name="T18" fmla="*/ 6 w 62"/>
              <a:gd name="T19" fmla="*/ 29 h 64"/>
              <a:gd name="T20" fmla="*/ 16 w 62"/>
              <a:gd name="T21" fmla="*/ 33 h 64"/>
              <a:gd name="T22" fmla="*/ 23 w 62"/>
              <a:gd name="T23" fmla="*/ 31 h 64"/>
              <a:gd name="T24" fmla="*/ 27 w 62"/>
              <a:gd name="T25" fmla="*/ 29 h 64"/>
              <a:gd name="T26" fmla="*/ 25 w 62"/>
              <a:gd name="T27" fmla="*/ 33 h 64"/>
              <a:gd name="T28" fmla="*/ 23 w 62"/>
              <a:gd name="T29" fmla="*/ 37 h 64"/>
              <a:gd name="T30" fmla="*/ 21 w 62"/>
              <a:gd name="T31" fmla="*/ 40 h 64"/>
              <a:gd name="T32" fmla="*/ 21 w 62"/>
              <a:gd name="T33" fmla="*/ 44 h 64"/>
              <a:gd name="T34" fmla="*/ 23 w 62"/>
              <a:gd name="T35" fmla="*/ 52 h 64"/>
              <a:gd name="T36" fmla="*/ 27 w 62"/>
              <a:gd name="T37" fmla="*/ 58 h 64"/>
              <a:gd name="T38" fmla="*/ 35 w 62"/>
              <a:gd name="T39" fmla="*/ 62 h 64"/>
              <a:gd name="T40" fmla="*/ 42 w 62"/>
              <a:gd name="T41" fmla="*/ 64 h 64"/>
              <a:gd name="T42" fmla="*/ 52 w 62"/>
              <a:gd name="T43" fmla="*/ 60 h 64"/>
              <a:gd name="T44" fmla="*/ 58 w 62"/>
              <a:gd name="T45" fmla="*/ 52 h 64"/>
              <a:gd name="T46" fmla="*/ 62 w 62"/>
              <a:gd name="T47" fmla="*/ 42 h 64"/>
              <a:gd name="T48" fmla="*/ 58 w 62"/>
              <a:gd name="T49" fmla="*/ 37 h 64"/>
              <a:gd name="T50" fmla="*/ 56 w 62"/>
              <a:gd name="T51" fmla="*/ 33 h 64"/>
              <a:gd name="T52" fmla="*/ 54 w 62"/>
              <a:gd name="T53" fmla="*/ 31 h 64"/>
              <a:gd name="T54" fmla="*/ 50 w 62"/>
              <a:gd name="T55" fmla="*/ 29 h 64"/>
              <a:gd name="T56" fmla="*/ 44 w 62"/>
              <a:gd name="T57" fmla="*/ 25 h 64"/>
              <a:gd name="T58" fmla="*/ 39 w 62"/>
              <a:gd name="T59" fmla="*/ 23 h 64"/>
              <a:gd name="T60" fmla="*/ 37 w 62"/>
              <a:gd name="T61" fmla="*/ 19 h 64"/>
              <a:gd name="T62" fmla="*/ 35 w 62"/>
              <a:gd name="T63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6" y="33"/>
                </a:lnTo>
                <a:lnTo>
                  <a:pt x="54" y="31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0" name="Freeform 708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2 h 64"/>
              <a:gd name="T2" fmla="*/ 35 w 62"/>
              <a:gd name="T3" fmla="*/ 10 h 64"/>
              <a:gd name="T4" fmla="*/ 35 w 62"/>
              <a:gd name="T5" fmla="*/ 8 h 64"/>
              <a:gd name="T6" fmla="*/ 33 w 62"/>
              <a:gd name="T7" fmla="*/ 6 h 64"/>
              <a:gd name="T8" fmla="*/ 33 w 62"/>
              <a:gd name="T9" fmla="*/ 4 h 64"/>
              <a:gd name="T10" fmla="*/ 31 w 62"/>
              <a:gd name="T11" fmla="*/ 2 h 64"/>
              <a:gd name="T12" fmla="*/ 31 w 62"/>
              <a:gd name="T13" fmla="*/ 0 h 64"/>
              <a:gd name="T14" fmla="*/ 29 w 62"/>
              <a:gd name="T15" fmla="*/ 0 h 64"/>
              <a:gd name="T16" fmla="*/ 27 w 62"/>
              <a:gd name="T17" fmla="*/ 0 h 64"/>
              <a:gd name="T18" fmla="*/ 21 w 62"/>
              <a:gd name="T19" fmla="*/ 0 h 64"/>
              <a:gd name="T20" fmla="*/ 17 w 62"/>
              <a:gd name="T21" fmla="*/ 0 h 64"/>
              <a:gd name="T22" fmla="*/ 14 w 62"/>
              <a:gd name="T23" fmla="*/ 0 h 64"/>
              <a:gd name="T24" fmla="*/ 10 w 62"/>
              <a:gd name="T25" fmla="*/ 2 h 64"/>
              <a:gd name="T26" fmla="*/ 6 w 62"/>
              <a:gd name="T27" fmla="*/ 4 h 64"/>
              <a:gd name="T28" fmla="*/ 2 w 62"/>
              <a:gd name="T29" fmla="*/ 8 h 64"/>
              <a:gd name="T30" fmla="*/ 0 w 62"/>
              <a:gd name="T31" fmla="*/ 12 h 64"/>
              <a:gd name="T32" fmla="*/ 0 w 62"/>
              <a:gd name="T33" fmla="*/ 17 h 64"/>
              <a:gd name="T34" fmla="*/ 0 w 62"/>
              <a:gd name="T35" fmla="*/ 23 h 64"/>
              <a:gd name="T36" fmla="*/ 2 w 62"/>
              <a:gd name="T37" fmla="*/ 27 h 64"/>
              <a:gd name="T38" fmla="*/ 6 w 62"/>
              <a:gd name="T39" fmla="*/ 29 h 64"/>
              <a:gd name="T40" fmla="*/ 10 w 62"/>
              <a:gd name="T41" fmla="*/ 31 h 64"/>
              <a:gd name="T42" fmla="*/ 16 w 62"/>
              <a:gd name="T43" fmla="*/ 33 h 64"/>
              <a:gd name="T44" fmla="*/ 19 w 62"/>
              <a:gd name="T45" fmla="*/ 33 h 64"/>
              <a:gd name="T46" fmla="*/ 23 w 62"/>
              <a:gd name="T47" fmla="*/ 31 h 64"/>
              <a:gd name="T48" fmla="*/ 27 w 62"/>
              <a:gd name="T49" fmla="*/ 29 h 64"/>
              <a:gd name="T50" fmla="*/ 27 w 62"/>
              <a:gd name="T51" fmla="*/ 31 h 64"/>
              <a:gd name="T52" fmla="*/ 25 w 62"/>
              <a:gd name="T53" fmla="*/ 33 h 64"/>
              <a:gd name="T54" fmla="*/ 25 w 62"/>
              <a:gd name="T55" fmla="*/ 35 h 64"/>
              <a:gd name="T56" fmla="*/ 23 w 62"/>
              <a:gd name="T57" fmla="*/ 37 h 64"/>
              <a:gd name="T58" fmla="*/ 21 w 62"/>
              <a:gd name="T59" fmla="*/ 39 h 64"/>
              <a:gd name="T60" fmla="*/ 21 w 62"/>
              <a:gd name="T61" fmla="*/ 40 h 64"/>
              <a:gd name="T62" fmla="*/ 21 w 62"/>
              <a:gd name="T63" fmla="*/ 44 h 64"/>
              <a:gd name="T64" fmla="*/ 21 w 62"/>
              <a:gd name="T65" fmla="*/ 48 h 64"/>
              <a:gd name="T66" fmla="*/ 23 w 62"/>
              <a:gd name="T67" fmla="*/ 52 h 64"/>
              <a:gd name="T68" fmla="*/ 25 w 62"/>
              <a:gd name="T69" fmla="*/ 54 h 64"/>
              <a:gd name="T70" fmla="*/ 27 w 62"/>
              <a:gd name="T71" fmla="*/ 58 h 64"/>
              <a:gd name="T72" fmla="*/ 31 w 62"/>
              <a:gd name="T73" fmla="*/ 60 h 64"/>
              <a:gd name="T74" fmla="*/ 35 w 62"/>
              <a:gd name="T75" fmla="*/ 62 h 64"/>
              <a:gd name="T76" fmla="*/ 39 w 62"/>
              <a:gd name="T77" fmla="*/ 64 h 64"/>
              <a:gd name="T78" fmla="*/ 42 w 62"/>
              <a:gd name="T79" fmla="*/ 64 h 64"/>
              <a:gd name="T80" fmla="*/ 46 w 62"/>
              <a:gd name="T81" fmla="*/ 62 h 64"/>
              <a:gd name="T82" fmla="*/ 52 w 62"/>
              <a:gd name="T83" fmla="*/ 60 h 64"/>
              <a:gd name="T84" fmla="*/ 56 w 62"/>
              <a:gd name="T85" fmla="*/ 56 h 64"/>
              <a:gd name="T86" fmla="*/ 58 w 62"/>
              <a:gd name="T87" fmla="*/ 52 h 64"/>
              <a:gd name="T88" fmla="*/ 60 w 62"/>
              <a:gd name="T89" fmla="*/ 46 h 64"/>
              <a:gd name="T90" fmla="*/ 62 w 62"/>
              <a:gd name="T91" fmla="*/ 42 h 64"/>
              <a:gd name="T92" fmla="*/ 60 w 62"/>
              <a:gd name="T93" fmla="*/ 39 h 64"/>
              <a:gd name="T94" fmla="*/ 58 w 62"/>
              <a:gd name="T95" fmla="*/ 37 h 64"/>
              <a:gd name="T96" fmla="*/ 56 w 62"/>
              <a:gd name="T97" fmla="*/ 33 h 64"/>
              <a:gd name="T98" fmla="*/ 54 w 62"/>
              <a:gd name="T99" fmla="*/ 31 h 64"/>
              <a:gd name="T100" fmla="*/ 52 w 62"/>
              <a:gd name="T101" fmla="*/ 29 h 64"/>
              <a:gd name="T102" fmla="*/ 50 w 62"/>
              <a:gd name="T103" fmla="*/ 29 h 64"/>
              <a:gd name="T104" fmla="*/ 48 w 62"/>
              <a:gd name="T105" fmla="*/ 27 h 64"/>
              <a:gd name="T106" fmla="*/ 44 w 62"/>
              <a:gd name="T107" fmla="*/ 25 h 64"/>
              <a:gd name="T108" fmla="*/ 42 w 62"/>
              <a:gd name="T109" fmla="*/ 23 h 64"/>
              <a:gd name="T110" fmla="*/ 39 w 62"/>
              <a:gd name="T111" fmla="*/ 23 h 64"/>
              <a:gd name="T112" fmla="*/ 39 w 62"/>
              <a:gd name="T113" fmla="*/ 21 h 64"/>
              <a:gd name="T114" fmla="*/ 37 w 62"/>
              <a:gd name="T115" fmla="*/ 19 h 64"/>
              <a:gd name="T116" fmla="*/ 37 w 62"/>
              <a:gd name="T117" fmla="*/ 17 h 64"/>
              <a:gd name="T118" fmla="*/ 35 w 62"/>
              <a:gd name="T119" fmla="*/ 16 h 64"/>
              <a:gd name="T120" fmla="*/ 35 w 62"/>
              <a:gd name="T121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1" name="Rectangle 709"/>
          <p:cNvSpPr>
            <a:spLocks noChangeArrowheads="1"/>
          </p:cNvSpPr>
          <p:nvPr/>
        </p:nvSpPr>
        <p:spPr bwMode="auto">
          <a:xfrm>
            <a:off x="1635125" y="4024313"/>
            <a:ext cx="498475" cy="631825"/>
          </a:xfrm>
          <a:prstGeom prst="rect">
            <a:avLst/>
          </a:pr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2" name="Line 710"/>
          <p:cNvSpPr>
            <a:spLocks noChangeShapeType="1"/>
          </p:cNvSpPr>
          <p:nvPr/>
        </p:nvSpPr>
        <p:spPr bwMode="auto">
          <a:xfrm>
            <a:off x="1635125" y="4024313"/>
            <a:ext cx="44450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3" name="Line 711"/>
          <p:cNvSpPr>
            <a:spLocks noChangeShapeType="1"/>
          </p:cNvSpPr>
          <p:nvPr/>
        </p:nvSpPr>
        <p:spPr bwMode="auto">
          <a:xfrm>
            <a:off x="1703388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4" name="Line 712"/>
          <p:cNvSpPr>
            <a:spLocks noChangeShapeType="1"/>
          </p:cNvSpPr>
          <p:nvPr/>
        </p:nvSpPr>
        <p:spPr bwMode="auto">
          <a:xfrm>
            <a:off x="176847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5" name="Line 713"/>
          <p:cNvSpPr>
            <a:spLocks noChangeShapeType="1"/>
          </p:cNvSpPr>
          <p:nvPr/>
        </p:nvSpPr>
        <p:spPr bwMode="auto">
          <a:xfrm>
            <a:off x="1831975" y="4024313"/>
            <a:ext cx="46038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6" name="Line 714"/>
          <p:cNvSpPr>
            <a:spLocks noChangeShapeType="1"/>
          </p:cNvSpPr>
          <p:nvPr/>
        </p:nvSpPr>
        <p:spPr bwMode="auto">
          <a:xfrm>
            <a:off x="190182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7" name="Line 715"/>
          <p:cNvSpPr>
            <a:spLocks noChangeShapeType="1"/>
          </p:cNvSpPr>
          <p:nvPr/>
        </p:nvSpPr>
        <p:spPr bwMode="auto">
          <a:xfrm>
            <a:off x="1965325" y="4024313"/>
            <a:ext cx="42863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8" name="Line 716"/>
          <p:cNvSpPr>
            <a:spLocks noChangeShapeType="1"/>
          </p:cNvSpPr>
          <p:nvPr/>
        </p:nvSpPr>
        <p:spPr bwMode="auto">
          <a:xfrm>
            <a:off x="2030413" y="4024313"/>
            <a:ext cx="46037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9" name="Freeform 717"/>
          <p:cNvSpPr>
            <a:spLocks/>
          </p:cNvSpPr>
          <p:nvPr/>
        </p:nvSpPr>
        <p:spPr bwMode="auto">
          <a:xfrm>
            <a:off x="2095500" y="4024313"/>
            <a:ext cx="38100" cy="7937"/>
          </a:xfrm>
          <a:custGeom>
            <a:avLst/>
            <a:gdLst>
              <a:gd name="T0" fmla="*/ 0 w 10"/>
              <a:gd name="T1" fmla="*/ 0 h 2"/>
              <a:gd name="T2" fmla="*/ 10 w 10"/>
              <a:gd name="T3" fmla="*/ 0 h 2"/>
              <a:gd name="T4" fmla="*/ 10 w 10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">
                <a:moveTo>
                  <a:pt x="0" y="0"/>
                </a:moveTo>
                <a:lnTo>
                  <a:pt x="10" y="0"/>
                </a:lnTo>
                <a:lnTo>
                  <a:pt x="1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0" name="Line 718"/>
          <p:cNvSpPr>
            <a:spLocks noChangeShapeType="1"/>
          </p:cNvSpPr>
          <p:nvPr/>
        </p:nvSpPr>
        <p:spPr bwMode="auto">
          <a:xfrm>
            <a:off x="2133600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1" name="Line 719"/>
          <p:cNvSpPr>
            <a:spLocks noChangeShapeType="1"/>
          </p:cNvSpPr>
          <p:nvPr/>
        </p:nvSpPr>
        <p:spPr bwMode="auto">
          <a:xfrm>
            <a:off x="2133600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2" name="Line 720"/>
          <p:cNvSpPr>
            <a:spLocks noChangeShapeType="1"/>
          </p:cNvSpPr>
          <p:nvPr/>
        </p:nvSpPr>
        <p:spPr bwMode="auto">
          <a:xfrm>
            <a:off x="2133600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3" name="Line 721"/>
          <p:cNvSpPr>
            <a:spLocks noChangeShapeType="1"/>
          </p:cNvSpPr>
          <p:nvPr/>
        </p:nvSpPr>
        <p:spPr bwMode="auto">
          <a:xfrm>
            <a:off x="2133600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4" name="Line 722"/>
          <p:cNvSpPr>
            <a:spLocks noChangeShapeType="1"/>
          </p:cNvSpPr>
          <p:nvPr/>
        </p:nvSpPr>
        <p:spPr bwMode="auto">
          <a:xfrm>
            <a:off x="2133600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5" name="Line 723"/>
          <p:cNvSpPr>
            <a:spLocks noChangeShapeType="1"/>
          </p:cNvSpPr>
          <p:nvPr/>
        </p:nvSpPr>
        <p:spPr bwMode="auto">
          <a:xfrm>
            <a:off x="2133600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6" name="Line 724"/>
          <p:cNvSpPr>
            <a:spLocks noChangeShapeType="1"/>
          </p:cNvSpPr>
          <p:nvPr/>
        </p:nvSpPr>
        <p:spPr bwMode="auto">
          <a:xfrm>
            <a:off x="2133600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7" name="Line 725"/>
          <p:cNvSpPr>
            <a:spLocks noChangeShapeType="1"/>
          </p:cNvSpPr>
          <p:nvPr/>
        </p:nvSpPr>
        <p:spPr bwMode="auto">
          <a:xfrm>
            <a:off x="2133600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8" name="Line 726"/>
          <p:cNvSpPr>
            <a:spLocks noChangeShapeType="1"/>
          </p:cNvSpPr>
          <p:nvPr/>
        </p:nvSpPr>
        <p:spPr bwMode="auto">
          <a:xfrm>
            <a:off x="2133600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9" name="Freeform 727"/>
          <p:cNvSpPr>
            <a:spLocks/>
          </p:cNvSpPr>
          <p:nvPr/>
        </p:nvSpPr>
        <p:spPr bwMode="auto">
          <a:xfrm>
            <a:off x="2095500" y="4651375"/>
            <a:ext cx="38100" cy="4763"/>
          </a:xfrm>
          <a:custGeom>
            <a:avLst/>
            <a:gdLst>
              <a:gd name="T0" fmla="*/ 10 w 10"/>
              <a:gd name="T1" fmla="*/ 0 h 1"/>
              <a:gd name="T2" fmla="*/ 10 w 10"/>
              <a:gd name="T3" fmla="*/ 1 h 1"/>
              <a:gd name="T4" fmla="*/ 0 w 10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">
                <a:moveTo>
                  <a:pt x="10" y="0"/>
                </a:moveTo>
                <a:lnTo>
                  <a:pt x="10" y="1"/>
                </a:lnTo>
                <a:lnTo>
                  <a:pt x="0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0" name="Line 728"/>
          <p:cNvSpPr>
            <a:spLocks noChangeShapeType="1"/>
          </p:cNvSpPr>
          <p:nvPr/>
        </p:nvSpPr>
        <p:spPr bwMode="auto">
          <a:xfrm flipH="1">
            <a:off x="2030413" y="4656138"/>
            <a:ext cx="46037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1" name="Line 729"/>
          <p:cNvSpPr>
            <a:spLocks noChangeShapeType="1"/>
          </p:cNvSpPr>
          <p:nvPr/>
        </p:nvSpPr>
        <p:spPr bwMode="auto">
          <a:xfrm flipH="1">
            <a:off x="1965325" y="4656138"/>
            <a:ext cx="42863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2" name="Line 730"/>
          <p:cNvSpPr>
            <a:spLocks noChangeShapeType="1"/>
          </p:cNvSpPr>
          <p:nvPr/>
        </p:nvSpPr>
        <p:spPr bwMode="auto">
          <a:xfrm flipH="1">
            <a:off x="190182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3" name="Line 731"/>
          <p:cNvSpPr>
            <a:spLocks noChangeShapeType="1"/>
          </p:cNvSpPr>
          <p:nvPr/>
        </p:nvSpPr>
        <p:spPr bwMode="auto">
          <a:xfrm flipH="1">
            <a:off x="1831975" y="4656138"/>
            <a:ext cx="46038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4" name="Line 732"/>
          <p:cNvSpPr>
            <a:spLocks noChangeShapeType="1"/>
          </p:cNvSpPr>
          <p:nvPr/>
        </p:nvSpPr>
        <p:spPr bwMode="auto">
          <a:xfrm flipH="1">
            <a:off x="176847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5" name="Line 733"/>
          <p:cNvSpPr>
            <a:spLocks noChangeShapeType="1"/>
          </p:cNvSpPr>
          <p:nvPr/>
        </p:nvSpPr>
        <p:spPr bwMode="auto">
          <a:xfrm flipH="1">
            <a:off x="1703388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6" name="Freeform 734"/>
          <p:cNvSpPr>
            <a:spLocks/>
          </p:cNvSpPr>
          <p:nvPr/>
        </p:nvSpPr>
        <p:spPr bwMode="auto">
          <a:xfrm>
            <a:off x="1635125" y="4651375"/>
            <a:ext cx="44450" cy="4763"/>
          </a:xfrm>
          <a:custGeom>
            <a:avLst/>
            <a:gdLst>
              <a:gd name="T0" fmla="*/ 12 w 12"/>
              <a:gd name="T1" fmla="*/ 1 h 1"/>
              <a:gd name="T2" fmla="*/ 0 w 12"/>
              <a:gd name="T3" fmla="*/ 1 h 1"/>
              <a:gd name="T4" fmla="*/ 0 w 1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1">
                <a:moveTo>
                  <a:pt x="12" y="1"/>
                </a:move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7" name="Line 735"/>
          <p:cNvSpPr>
            <a:spLocks noChangeShapeType="1"/>
          </p:cNvSpPr>
          <p:nvPr/>
        </p:nvSpPr>
        <p:spPr bwMode="auto">
          <a:xfrm flipV="1">
            <a:off x="1635125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8" name="Line 736"/>
          <p:cNvSpPr>
            <a:spLocks noChangeShapeType="1"/>
          </p:cNvSpPr>
          <p:nvPr/>
        </p:nvSpPr>
        <p:spPr bwMode="auto">
          <a:xfrm flipV="1">
            <a:off x="1635125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9" name="Line 737"/>
          <p:cNvSpPr>
            <a:spLocks noChangeShapeType="1"/>
          </p:cNvSpPr>
          <p:nvPr/>
        </p:nvSpPr>
        <p:spPr bwMode="auto">
          <a:xfrm flipV="1">
            <a:off x="1635125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0" name="Line 738"/>
          <p:cNvSpPr>
            <a:spLocks noChangeShapeType="1"/>
          </p:cNvSpPr>
          <p:nvPr/>
        </p:nvSpPr>
        <p:spPr bwMode="auto">
          <a:xfrm flipV="1">
            <a:off x="1635125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1" name="Line 739"/>
          <p:cNvSpPr>
            <a:spLocks noChangeShapeType="1"/>
          </p:cNvSpPr>
          <p:nvPr/>
        </p:nvSpPr>
        <p:spPr bwMode="auto">
          <a:xfrm flipV="1">
            <a:off x="1635125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2" name="Line 740"/>
          <p:cNvSpPr>
            <a:spLocks noChangeShapeType="1"/>
          </p:cNvSpPr>
          <p:nvPr/>
        </p:nvSpPr>
        <p:spPr bwMode="auto">
          <a:xfrm flipV="1">
            <a:off x="1635125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3" name="Line 741"/>
          <p:cNvSpPr>
            <a:spLocks noChangeShapeType="1"/>
          </p:cNvSpPr>
          <p:nvPr/>
        </p:nvSpPr>
        <p:spPr bwMode="auto">
          <a:xfrm flipV="1">
            <a:off x="1635125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4" name="Line 742"/>
          <p:cNvSpPr>
            <a:spLocks noChangeShapeType="1"/>
          </p:cNvSpPr>
          <p:nvPr/>
        </p:nvSpPr>
        <p:spPr bwMode="auto">
          <a:xfrm flipV="1">
            <a:off x="1635125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5" name="Line 743"/>
          <p:cNvSpPr>
            <a:spLocks noChangeShapeType="1"/>
          </p:cNvSpPr>
          <p:nvPr/>
        </p:nvSpPr>
        <p:spPr bwMode="auto">
          <a:xfrm flipV="1">
            <a:off x="1635125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6" name="Line 744"/>
          <p:cNvSpPr>
            <a:spLocks noChangeShapeType="1"/>
          </p:cNvSpPr>
          <p:nvPr/>
        </p:nvSpPr>
        <p:spPr bwMode="auto">
          <a:xfrm flipV="1">
            <a:off x="1635125" y="4024313"/>
            <a:ext cx="3175" cy="79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7" name="Freeform 745"/>
          <p:cNvSpPr>
            <a:spLocks/>
          </p:cNvSpPr>
          <p:nvPr/>
        </p:nvSpPr>
        <p:spPr bwMode="auto">
          <a:xfrm>
            <a:off x="1744663" y="3178175"/>
            <a:ext cx="301625" cy="1139825"/>
          </a:xfrm>
          <a:custGeom>
            <a:avLst/>
            <a:gdLst>
              <a:gd name="T0" fmla="*/ 56 w 79"/>
              <a:gd name="T1" fmla="*/ 259 h 299"/>
              <a:gd name="T2" fmla="*/ 60 w 79"/>
              <a:gd name="T3" fmla="*/ 263 h 299"/>
              <a:gd name="T4" fmla="*/ 64 w 79"/>
              <a:gd name="T5" fmla="*/ 267 h 299"/>
              <a:gd name="T6" fmla="*/ 67 w 79"/>
              <a:gd name="T7" fmla="*/ 270 h 299"/>
              <a:gd name="T8" fmla="*/ 69 w 79"/>
              <a:gd name="T9" fmla="*/ 276 h 299"/>
              <a:gd name="T10" fmla="*/ 71 w 79"/>
              <a:gd name="T11" fmla="*/ 282 h 299"/>
              <a:gd name="T12" fmla="*/ 73 w 79"/>
              <a:gd name="T13" fmla="*/ 288 h 299"/>
              <a:gd name="T14" fmla="*/ 73 w 79"/>
              <a:gd name="T15" fmla="*/ 292 h 299"/>
              <a:gd name="T16" fmla="*/ 75 w 79"/>
              <a:gd name="T17" fmla="*/ 295 h 299"/>
              <a:gd name="T18" fmla="*/ 73 w 79"/>
              <a:gd name="T19" fmla="*/ 297 h 299"/>
              <a:gd name="T20" fmla="*/ 71 w 79"/>
              <a:gd name="T21" fmla="*/ 299 h 299"/>
              <a:gd name="T22" fmla="*/ 67 w 79"/>
              <a:gd name="T23" fmla="*/ 299 h 299"/>
              <a:gd name="T24" fmla="*/ 62 w 79"/>
              <a:gd name="T25" fmla="*/ 297 h 299"/>
              <a:gd name="T26" fmla="*/ 56 w 79"/>
              <a:gd name="T27" fmla="*/ 295 h 299"/>
              <a:gd name="T28" fmla="*/ 50 w 79"/>
              <a:gd name="T29" fmla="*/ 293 h 299"/>
              <a:gd name="T30" fmla="*/ 44 w 79"/>
              <a:gd name="T31" fmla="*/ 292 h 299"/>
              <a:gd name="T32" fmla="*/ 37 w 79"/>
              <a:gd name="T33" fmla="*/ 292 h 299"/>
              <a:gd name="T34" fmla="*/ 29 w 79"/>
              <a:gd name="T35" fmla="*/ 292 h 299"/>
              <a:gd name="T36" fmla="*/ 23 w 79"/>
              <a:gd name="T37" fmla="*/ 292 h 299"/>
              <a:gd name="T38" fmla="*/ 17 w 79"/>
              <a:gd name="T39" fmla="*/ 290 h 299"/>
              <a:gd name="T40" fmla="*/ 12 w 79"/>
              <a:gd name="T41" fmla="*/ 290 h 299"/>
              <a:gd name="T42" fmla="*/ 8 w 79"/>
              <a:gd name="T43" fmla="*/ 290 h 299"/>
              <a:gd name="T44" fmla="*/ 4 w 79"/>
              <a:gd name="T45" fmla="*/ 288 h 299"/>
              <a:gd name="T46" fmla="*/ 2 w 79"/>
              <a:gd name="T47" fmla="*/ 286 h 299"/>
              <a:gd name="T48" fmla="*/ 0 w 79"/>
              <a:gd name="T49" fmla="*/ 284 h 299"/>
              <a:gd name="T50" fmla="*/ 2 w 79"/>
              <a:gd name="T51" fmla="*/ 280 h 299"/>
              <a:gd name="T52" fmla="*/ 4 w 79"/>
              <a:gd name="T53" fmla="*/ 276 h 299"/>
              <a:gd name="T54" fmla="*/ 6 w 79"/>
              <a:gd name="T55" fmla="*/ 272 h 299"/>
              <a:gd name="T56" fmla="*/ 8 w 79"/>
              <a:gd name="T57" fmla="*/ 269 h 299"/>
              <a:gd name="T58" fmla="*/ 12 w 79"/>
              <a:gd name="T59" fmla="*/ 265 h 299"/>
              <a:gd name="T60" fmla="*/ 16 w 79"/>
              <a:gd name="T61" fmla="*/ 261 h 299"/>
              <a:gd name="T62" fmla="*/ 19 w 79"/>
              <a:gd name="T63" fmla="*/ 259 h 299"/>
              <a:gd name="T64" fmla="*/ 23 w 79"/>
              <a:gd name="T65" fmla="*/ 257 h 299"/>
              <a:gd name="T66" fmla="*/ 46 w 79"/>
              <a:gd name="T67" fmla="*/ 0 h 299"/>
              <a:gd name="T68" fmla="*/ 79 w 79"/>
              <a:gd name="T69" fmla="*/ 2 h 299"/>
              <a:gd name="T70" fmla="*/ 56 w 79"/>
              <a:gd name="T71" fmla="*/ 259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9" h="299">
                <a:moveTo>
                  <a:pt x="56" y="259"/>
                </a:moveTo>
                <a:lnTo>
                  <a:pt x="60" y="263"/>
                </a:lnTo>
                <a:lnTo>
                  <a:pt x="64" y="267"/>
                </a:lnTo>
                <a:lnTo>
                  <a:pt x="67" y="270"/>
                </a:lnTo>
                <a:lnTo>
                  <a:pt x="69" y="276"/>
                </a:lnTo>
                <a:lnTo>
                  <a:pt x="71" y="282"/>
                </a:lnTo>
                <a:lnTo>
                  <a:pt x="73" y="288"/>
                </a:lnTo>
                <a:lnTo>
                  <a:pt x="73" y="292"/>
                </a:lnTo>
                <a:lnTo>
                  <a:pt x="75" y="295"/>
                </a:lnTo>
                <a:lnTo>
                  <a:pt x="73" y="297"/>
                </a:lnTo>
                <a:lnTo>
                  <a:pt x="71" y="299"/>
                </a:lnTo>
                <a:lnTo>
                  <a:pt x="67" y="299"/>
                </a:lnTo>
                <a:lnTo>
                  <a:pt x="62" y="297"/>
                </a:lnTo>
                <a:lnTo>
                  <a:pt x="56" y="295"/>
                </a:lnTo>
                <a:lnTo>
                  <a:pt x="50" y="293"/>
                </a:lnTo>
                <a:lnTo>
                  <a:pt x="44" y="292"/>
                </a:lnTo>
                <a:lnTo>
                  <a:pt x="37" y="292"/>
                </a:lnTo>
                <a:lnTo>
                  <a:pt x="29" y="292"/>
                </a:lnTo>
                <a:lnTo>
                  <a:pt x="23" y="292"/>
                </a:lnTo>
                <a:lnTo>
                  <a:pt x="17" y="290"/>
                </a:lnTo>
                <a:lnTo>
                  <a:pt x="12" y="290"/>
                </a:lnTo>
                <a:lnTo>
                  <a:pt x="8" y="290"/>
                </a:lnTo>
                <a:lnTo>
                  <a:pt x="4" y="288"/>
                </a:lnTo>
                <a:lnTo>
                  <a:pt x="2" y="286"/>
                </a:lnTo>
                <a:lnTo>
                  <a:pt x="0" y="284"/>
                </a:lnTo>
                <a:lnTo>
                  <a:pt x="2" y="280"/>
                </a:lnTo>
                <a:lnTo>
                  <a:pt x="4" y="276"/>
                </a:lnTo>
                <a:lnTo>
                  <a:pt x="6" y="272"/>
                </a:lnTo>
                <a:lnTo>
                  <a:pt x="8" y="269"/>
                </a:lnTo>
                <a:lnTo>
                  <a:pt x="12" y="265"/>
                </a:lnTo>
                <a:lnTo>
                  <a:pt x="16" y="261"/>
                </a:lnTo>
                <a:lnTo>
                  <a:pt x="19" y="259"/>
                </a:lnTo>
                <a:lnTo>
                  <a:pt x="23" y="257"/>
                </a:lnTo>
                <a:lnTo>
                  <a:pt x="46" y="0"/>
                </a:lnTo>
                <a:lnTo>
                  <a:pt x="79" y="2"/>
                </a:lnTo>
                <a:lnTo>
                  <a:pt x="56" y="25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8" name="Freeform 746"/>
          <p:cNvSpPr>
            <a:spLocks/>
          </p:cNvSpPr>
          <p:nvPr/>
        </p:nvSpPr>
        <p:spPr bwMode="auto">
          <a:xfrm>
            <a:off x="685800" y="3624263"/>
            <a:ext cx="1314450" cy="1012825"/>
          </a:xfrm>
          <a:custGeom>
            <a:avLst/>
            <a:gdLst>
              <a:gd name="T0" fmla="*/ 294 w 345"/>
              <a:gd name="T1" fmla="*/ 188 h 265"/>
              <a:gd name="T2" fmla="*/ 299 w 345"/>
              <a:gd name="T3" fmla="*/ 184 h 265"/>
              <a:gd name="T4" fmla="*/ 305 w 345"/>
              <a:gd name="T5" fmla="*/ 184 h 265"/>
              <a:gd name="T6" fmla="*/ 313 w 345"/>
              <a:gd name="T7" fmla="*/ 184 h 265"/>
              <a:gd name="T8" fmla="*/ 320 w 345"/>
              <a:gd name="T9" fmla="*/ 184 h 265"/>
              <a:gd name="T10" fmla="*/ 328 w 345"/>
              <a:gd name="T11" fmla="*/ 186 h 265"/>
              <a:gd name="T12" fmla="*/ 334 w 345"/>
              <a:gd name="T13" fmla="*/ 186 h 265"/>
              <a:gd name="T14" fmla="*/ 340 w 345"/>
              <a:gd name="T15" fmla="*/ 188 h 265"/>
              <a:gd name="T16" fmla="*/ 343 w 345"/>
              <a:gd name="T17" fmla="*/ 190 h 265"/>
              <a:gd name="T18" fmla="*/ 345 w 345"/>
              <a:gd name="T19" fmla="*/ 194 h 265"/>
              <a:gd name="T20" fmla="*/ 345 w 345"/>
              <a:gd name="T21" fmla="*/ 198 h 265"/>
              <a:gd name="T22" fmla="*/ 343 w 345"/>
              <a:gd name="T23" fmla="*/ 201 h 265"/>
              <a:gd name="T24" fmla="*/ 340 w 345"/>
              <a:gd name="T25" fmla="*/ 205 h 265"/>
              <a:gd name="T26" fmla="*/ 334 w 345"/>
              <a:gd name="T27" fmla="*/ 211 h 265"/>
              <a:gd name="T28" fmla="*/ 328 w 345"/>
              <a:gd name="T29" fmla="*/ 217 h 265"/>
              <a:gd name="T30" fmla="*/ 320 w 345"/>
              <a:gd name="T31" fmla="*/ 223 h 265"/>
              <a:gd name="T32" fmla="*/ 317 w 345"/>
              <a:gd name="T33" fmla="*/ 230 h 265"/>
              <a:gd name="T34" fmla="*/ 311 w 345"/>
              <a:gd name="T35" fmla="*/ 236 h 265"/>
              <a:gd name="T36" fmla="*/ 307 w 345"/>
              <a:gd name="T37" fmla="*/ 244 h 265"/>
              <a:gd name="T38" fmla="*/ 303 w 345"/>
              <a:gd name="T39" fmla="*/ 251 h 265"/>
              <a:gd name="T40" fmla="*/ 299 w 345"/>
              <a:gd name="T41" fmla="*/ 257 h 265"/>
              <a:gd name="T42" fmla="*/ 295 w 345"/>
              <a:gd name="T43" fmla="*/ 261 h 265"/>
              <a:gd name="T44" fmla="*/ 292 w 345"/>
              <a:gd name="T45" fmla="*/ 265 h 265"/>
              <a:gd name="T46" fmla="*/ 288 w 345"/>
              <a:gd name="T47" fmla="*/ 265 h 265"/>
              <a:gd name="T48" fmla="*/ 284 w 345"/>
              <a:gd name="T49" fmla="*/ 263 h 265"/>
              <a:gd name="T50" fmla="*/ 282 w 345"/>
              <a:gd name="T51" fmla="*/ 261 h 265"/>
              <a:gd name="T52" fmla="*/ 278 w 345"/>
              <a:gd name="T53" fmla="*/ 257 h 265"/>
              <a:gd name="T54" fmla="*/ 274 w 345"/>
              <a:gd name="T55" fmla="*/ 251 h 265"/>
              <a:gd name="T56" fmla="*/ 272 w 345"/>
              <a:gd name="T57" fmla="*/ 246 h 265"/>
              <a:gd name="T58" fmla="*/ 271 w 345"/>
              <a:gd name="T59" fmla="*/ 240 h 265"/>
              <a:gd name="T60" fmla="*/ 269 w 345"/>
              <a:gd name="T61" fmla="*/ 234 h 265"/>
              <a:gd name="T62" fmla="*/ 269 w 345"/>
              <a:gd name="T63" fmla="*/ 228 h 265"/>
              <a:gd name="T64" fmla="*/ 269 w 345"/>
              <a:gd name="T65" fmla="*/ 223 h 265"/>
              <a:gd name="T66" fmla="*/ 0 w 345"/>
              <a:gd name="T67" fmla="*/ 35 h 265"/>
              <a:gd name="T68" fmla="*/ 25 w 345"/>
              <a:gd name="T69" fmla="*/ 0 h 265"/>
              <a:gd name="T70" fmla="*/ 294 w 345"/>
              <a:gd name="T71" fmla="*/ 188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5" h="265">
                <a:moveTo>
                  <a:pt x="294" y="188"/>
                </a:moveTo>
                <a:lnTo>
                  <a:pt x="299" y="184"/>
                </a:lnTo>
                <a:lnTo>
                  <a:pt x="305" y="184"/>
                </a:lnTo>
                <a:lnTo>
                  <a:pt x="313" y="184"/>
                </a:lnTo>
                <a:lnTo>
                  <a:pt x="320" y="184"/>
                </a:lnTo>
                <a:lnTo>
                  <a:pt x="328" y="186"/>
                </a:lnTo>
                <a:lnTo>
                  <a:pt x="334" y="186"/>
                </a:lnTo>
                <a:lnTo>
                  <a:pt x="340" y="188"/>
                </a:lnTo>
                <a:lnTo>
                  <a:pt x="343" y="190"/>
                </a:lnTo>
                <a:lnTo>
                  <a:pt x="345" y="194"/>
                </a:lnTo>
                <a:lnTo>
                  <a:pt x="345" y="198"/>
                </a:lnTo>
                <a:lnTo>
                  <a:pt x="343" y="201"/>
                </a:lnTo>
                <a:lnTo>
                  <a:pt x="340" y="205"/>
                </a:lnTo>
                <a:lnTo>
                  <a:pt x="334" y="211"/>
                </a:lnTo>
                <a:lnTo>
                  <a:pt x="328" y="217"/>
                </a:lnTo>
                <a:lnTo>
                  <a:pt x="320" y="223"/>
                </a:lnTo>
                <a:lnTo>
                  <a:pt x="317" y="230"/>
                </a:lnTo>
                <a:lnTo>
                  <a:pt x="311" y="236"/>
                </a:lnTo>
                <a:lnTo>
                  <a:pt x="307" y="244"/>
                </a:lnTo>
                <a:lnTo>
                  <a:pt x="303" y="251"/>
                </a:lnTo>
                <a:lnTo>
                  <a:pt x="299" y="257"/>
                </a:lnTo>
                <a:lnTo>
                  <a:pt x="295" y="261"/>
                </a:lnTo>
                <a:lnTo>
                  <a:pt x="292" y="265"/>
                </a:lnTo>
                <a:lnTo>
                  <a:pt x="288" y="265"/>
                </a:lnTo>
                <a:lnTo>
                  <a:pt x="284" y="263"/>
                </a:lnTo>
                <a:lnTo>
                  <a:pt x="282" y="261"/>
                </a:lnTo>
                <a:lnTo>
                  <a:pt x="278" y="257"/>
                </a:lnTo>
                <a:lnTo>
                  <a:pt x="274" y="251"/>
                </a:lnTo>
                <a:lnTo>
                  <a:pt x="272" y="246"/>
                </a:lnTo>
                <a:lnTo>
                  <a:pt x="271" y="240"/>
                </a:lnTo>
                <a:lnTo>
                  <a:pt x="269" y="234"/>
                </a:lnTo>
                <a:lnTo>
                  <a:pt x="269" y="228"/>
                </a:lnTo>
                <a:lnTo>
                  <a:pt x="269" y="223"/>
                </a:lnTo>
                <a:lnTo>
                  <a:pt x="0" y="35"/>
                </a:lnTo>
                <a:lnTo>
                  <a:pt x="25" y="0"/>
                </a:lnTo>
                <a:lnTo>
                  <a:pt x="294" y="18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9" name="Freeform 747"/>
          <p:cNvSpPr>
            <a:spLocks/>
          </p:cNvSpPr>
          <p:nvPr/>
        </p:nvSpPr>
        <p:spPr bwMode="auto">
          <a:xfrm>
            <a:off x="1116013" y="3662363"/>
            <a:ext cx="2751137" cy="2193925"/>
          </a:xfrm>
          <a:custGeom>
            <a:avLst/>
            <a:gdLst>
              <a:gd name="T0" fmla="*/ 695 w 722"/>
              <a:gd name="T1" fmla="*/ 224 h 575"/>
              <a:gd name="T2" fmla="*/ 626 w 722"/>
              <a:gd name="T3" fmla="*/ 220 h 575"/>
              <a:gd name="T4" fmla="*/ 528 w 722"/>
              <a:gd name="T5" fmla="*/ 218 h 575"/>
              <a:gd name="T6" fmla="*/ 488 w 722"/>
              <a:gd name="T7" fmla="*/ 209 h 575"/>
              <a:gd name="T8" fmla="*/ 418 w 722"/>
              <a:gd name="T9" fmla="*/ 178 h 575"/>
              <a:gd name="T10" fmla="*/ 319 w 722"/>
              <a:gd name="T11" fmla="*/ 176 h 575"/>
              <a:gd name="T12" fmla="*/ 296 w 722"/>
              <a:gd name="T13" fmla="*/ 166 h 575"/>
              <a:gd name="T14" fmla="*/ 309 w 722"/>
              <a:gd name="T15" fmla="*/ 151 h 575"/>
              <a:gd name="T16" fmla="*/ 319 w 722"/>
              <a:gd name="T17" fmla="*/ 119 h 575"/>
              <a:gd name="T18" fmla="*/ 365 w 722"/>
              <a:gd name="T19" fmla="*/ 103 h 575"/>
              <a:gd name="T20" fmla="*/ 417 w 722"/>
              <a:gd name="T21" fmla="*/ 90 h 575"/>
              <a:gd name="T22" fmla="*/ 422 w 722"/>
              <a:gd name="T23" fmla="*/ 78 h 575"/>
              <a:gd name="T24" fmla="*/ 361 w 722"/>
              <a:gd name="T25" fmla="*/ 92 h 575"/>
              <a:gd name="T26" fmla="*/ 330 w 722"/>
              <a:gd name="T27" fmla="*/ 94 h 575"/>
              <a:gd name="T28" fmla="*/ 328 w 722"/>
              <a:gd name="T29" fmla="*/ 69 h 575"/>
              <a:gd name="T30" fmla="*/ 328 w 722"/>
              <a:gd name="T31" fmla="*/ 46 h 575"/>
              <a:gd name="T32" fmla="*/ 319 w 722"/>
              <a:gd name="T33" fmla="*/ 1 h 575"/>
              <a:gd name="T34" fmla="*/ 317 w 722"/>
              <a:gd name="T35" fmla="*/ 42 h 575"/>
              <a:gd name="T36" fmla="*/ 317 w 722"/>
              <a:gd name="T37" fmla="*/ 59 h 575"/>
              <a:gd name="T38" fmla="*/ 244 w 722"/>
              <a:gd name="T39" fmla="*/ 195 h 575"/>
              <a:gd name="T40" fmla="*/ 213 w 722"/>
              <a:gd name="T41" fmla="*/ 220 h 575"/>
              <a:gd name="T42" fmla="*/ 177 w 722"/>
              <a:gd name="T43" fmla="*/ 284 h 575"/>
              <a:gd name="T44" fmla="*/ 136 w 722"/>
              <a:gd name="T45" fmla="*/ 314 h 575"/>
              <a:gd name="T46" fmla="*/ 96 w 722"/>
              <a:gd name="T47" fmla="*/ 339 h 575"/>
              <a:gd name="T48" fmla="*/ 67 w 722"/>
              <a:gd name="T49" fmla="*/ 339 h 575"/>
              <a:gd name="T50" fmla="*/ 46 w 722"/>
              <a:gd name="T51" fmla="*/ 335 h 575"/>
              <a:gd name="T52" fmla="*/ 4 w 722"/>
              <a:gd name="T53" fmla="*/ 330 h 575"/>
              <a:gd name="T54" fmla="*/ 37 w 722"/>
              <a:gd name="T55" fmla="*/ 345 h 575"/>
              <a:gd name="T56" fmla="*/ 58 w 722"/>
              <a:gd name="T57" fmla="*/ 347 h 575"/>
              <a:gd name="T58" fmla="*/ 85 w 722"/>
              <a:gd name="T59" fmla="*/ 353 h 575"/>
              <a:gd name="T60" fmla="*/ 90 w 722"/>
              <a:gd name="T61" fmla="*/ 372 h 575"/>
              <a:gd name="T62" fmla="*/ 71 w 722"/>
              <a:gd name="T63" fmla="*/ 418 h 575"/>
              <a:gd name="T64" fmla="*/ 69 w 722"/>
              <a:gd name="T65" fmla="*/ 450 h 575"/>
              <a:gd name="T66" fmla="*/ 88 w 722"/>
              <a:gd name="T67" fmla="*/ 404 h 575"/>
              <a:gd name="T68" fmla="*/ 110 w 722"/>
              <a:gd name="T69" fmla="*/ 362 h 575"/>
              <a:gd name="T70" fmla="*/ 163 w 722"/>
              <a:gd name="T71" fmla="*/ 324 h 575"/>
              <a:gd name="T72" fmla="*/ 209 w 722"/>
              <a:gd name="T73" fmla="*/ 308 h 575"/>
              <a:gd name="T74" fmla="*/ 248 w 722"/>
              <a:gd name="T75" fmla="*/ 335 h 575"/>
              <a:gd name="T76" fmla="*/ 290 w 722"/>
              <a:gd name="T77" fmla="*/ 370 h 575"/>
              <a:gd name="T78" fmla="*/ 315 w 722"/>
              <a:gd name="T79" fmla="*/ 383 h 575"/>
              <a:gd name="T80" fmla="*/ 338 w 722"/>
              <a:gd name="T81" fmla="*/ 416 h 575"/>
              <a:gd name="T82" fmla="*/ 346 w 722"/>
              <a:gd name="T83" fmla="*/ 483 h 575"/>
              <a:gd name="T84" fmla="*/ 338 w 722"/>
              <a:gd name="T85" fmla="*/ 512 h 575"/>
              <a:gd name="T86" fmla="*/ 330 w 722"/>
              <a:gd name="T87" fmla="*/ 531 h 575"/>
              <a:gd name="T88" fmla="*/ 315 w 722"/>
              <a:gd name="T89" fmla="*/ 571 h 575"/>
              <a:gd name="T90" fmla="*/ 338 w 722"/>
              <a:gd name="T91" fmla="*/ 543 h 575"/>
              <a:gd name="T92" fmla="*/ 344 w 722"/>
              <a:gd name="T93" fmla="*/ 523 h 575"/>
              <a:gd name="T94" fmla="*/ 357 w 722"/>
              <a:gd name="T95" fmla="*/ 498 h 575"/>
              <a:gd name="T96" fmla="*/ 378 w 722"/>
              <a:gd name="T97" fmla="*/ 496 h 575"/>
              <a:gd name="T98" fmla="*/ 417 w 722"/>
              <a:gd name="T99" fmla="*/ 527 h 575"/>
              <a:gd name="T100" fmla="*/ 447 w 722"/>
              <a:gd name="T101" fmla="*/ 533 h 575"/>
              <a:gd name="T102" fmla="*/ 401 w 722"/>
              <a:gd name="T103" fmla="*/ 502 h 575"/>
              <a:gd name="T104" fmla="*/ 365 w 722"/>
              <a:gd name="T105" fmla="*/ 456 h 575"/>
              <a:gd name="T106" fmla="*/ 353 w 722"/>
              <a:gd name="T107" fmla="*/ 397 h 575"/>
              <a:gd name="T108" fmla="*/ 367 w 722"/>
              <a:gd name="T109" fmla="*/ 354 h 575"/>
              <a:gd name="T110" fmla="*/ 449 w 722"/>
              <a:gd name="T111" fmla="*/ 326 h 575"/>
              <a:gd name="T112" fmla="*/ 526 w 722"/>
              <a:gd name="T113" fmla="*/ 282 h 575"/>
              <a:gd name="T114" fmla="*/ 543 w 722"/>
              <a:gd name="T115" fmla="*/ 270 h 575"/>
              <a:gd name="T116" fmla="*/ 585 w 722"/>
              <a:gd name="T117" fmla="*/ 264 h 575"/>
              <a:gd name="T118" fmla="*/ 601 w 722"/>
              <a:gd name="T119" fmla="*/ 264 h 575"/>
              <a:gd name="T120" fmla="*/ 697 w 722"/>
              <a:gd name="T121" fmla="*/ 266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22" h="575">
                <a:moveTo>
                  <a:pt x="722" y="224"/>
                </a:moveTo>
                <a:lnTo>
                  <a:pt x="716" y="224"/>
                </a:lnTo>
                <a:lnTo>
                  <a:pt x="712" y="224"/>
                </a:lnTo>
                <a:lnTo>
                  <a:pt x="706" y="224"/>
                </a:lnTo>
                <a:lnTo>
                  <a:pt x="701" y="224"/>
                </a:lnTo>
                <a:lnTo>
                  <a:pt x="695" y="224"/>
                </a:lnTo>
                <a:lnTo>
                  <a:pt x="691" y="224"/>
                </a:lnTo>
                <a:lnTo>
                  <a:pt x="685" y="222"/>
                </a:lnTo>
                <a:lnTo>
                  <a:pt x="679" y="222"/>
                </a:lnTo>
                <a:lnTo>
                  <a:pt x="662" y="222"/>
                </a:lnTo>
                <a:lnTo>
                  <a:pt x="643" y="220"/>
                </a:lnTo>
                <a:lnTo>
                  <a:pt x="626" y="220"/>
                </a:lnTo>
                <a:lnTo>
                  <a:pt x="607" y="220"/>
                </a:lnTo>
                <a:lnTo>
                  <a:pt x="589" y="220"/>
                </a:lnTo>
                <a:lnTo>
                  <a:pt x="570" y="220"/>
                </a:lnTo>
                <a:lnTo>
                  <a:pt x="553" y="220"/>
                </a:lnTo>
                <a:lnTo>
                  <a:pt x="536" y="218"/>
                </a:lnTo>
                <a:lnTo>
                  <a:pt x="528" y="218"/>
                </a:lnTo>
                <a:lnTo>
                  <a:pt x="520" y="216"/>
                </a:lnTo>
                <a:lnTo>
                  <a:pt x="514" y="214"/>
                </a:lnTo>
                <a:lnTo>
                  <a:pt x="507" y="214"/>
                </a:lnTo>
                <a:lnTo>
                  <a:pt x="501" y="213"/>
                </a:lnTo>
                <a:lnTo>
                  <a:pt x="495" y="211"/>
                </a:lnTo>
                <a:lnTo>
                  <a:pt x="488" y="209"/>
                </a:lnTo>
                <a:lnTo>
                  <a:pt x="482" y="207"/>
                </a:lnTo>
                <a:lnTo>
                  <a:pt x="474" y="203"/>
                </a:lnTo>
                <a:lnTo>
                  <a:pt x="463" y="199"/>
                </a:lnTo>
                <a:lnTo>
                  <a:pt x="449" y="191"/>
                </a:lnTo>
                <a:lnTo>
                  <a:pt x="436" y="186"/>
                </a:lnTo>
                <a:lnTo>
                  <a:pt x="418" y="178"/>
                </a:lnTo>
                <a:lnTo>
                  <a:pt x="401" y="174"/>
                </a:lnTo>
                <a:lnTo>
                  <a:pt x="386" y="170"/>
                </a:lnTo>
                <a:lnTo>
                  <a:pt x="371" y="170"/>
                </a:lnTo>
                <a:lnTo>
                  <a:pt x="348" y="172"/>
                </a:lnTo>
                <a:lnTo>
                  <a:pt x="330" y="174"/>
                </a:lnTo>
                <a:lnTo>
                  <a:pt x="319" y="176"/>
                </a:lnTo>
                <a:lnTo>
                  <a:pt x="311" y="178"/>
                </a:lnTo>
                <a:lnTo>
                  <a:pt x="307" y="178"/>
                </a:lnTo>
                <a:lnTo>
                  <a:pt x="303" y="176"/>
                </a:lnTo>
                <a:lnTo>
                  <a:pt x="300" y="174"/>
                </a:lnTo>
                <a:lnTo>
                  <a:pt x="296" y="170"/>
                </a:lnTo>
                <a:lnTo>
                  <a:pt x="296" y="166"/>
                </a:lnTo>
                <a:lnTo>
                  <a:pt x="296" y="163"/>
                </a:lnTo>
                <a:lnTo>
                  <a:pt x="298" y="161"/>
                </a:lnTo>
                <a:lnTo>
                  <a:pt x="301" y="159"/>
                </a:lnTo>
                <a:lnTo>
                  <a:pt x="303" y="157"/>
                </a:lnTo>
                <a:lnTo>
                  <a:pt x="307" y="153"/>
                </a:lnTo>
                <a:lnTo>
                  <a:pt x="309" y="151"/>
                </a:lnTo>
                <a:lnTo>
                  <a:pt x="309" y="149"/>
                </a:lnTo>
                <a:lnTo>
                  <a:pt x="311" y="142"/>
                </a:lnTo>
                <a:lnTo>
                  <a:pt x="313" y="136"/>
                </a:lnTo>
                <a:lnTo>
                  <a:pt x="313" y="128"/>
                </a:lnTo>
                <a:lnTo>
                  <a:pt x="315" y="122"/>
                </a:lnTo>
                <a:lnTo>
                  <a:pt x="319" y="119"/>
                </a:lnTo>
                <a:lnTo>
                  <a:pt x="324" y="115"/>
                </a:lnTo>
                <a:lnTo>
                  <a:pt x="332" y="111"/>
                </a:lnTo>
                <a:lnTo>
                  <a:pt x="342" y="111"/>
                </a:lnTo>
                <a:lnTo>
                  <a:pt x="349" y="107"/>
                </a:lnTo>
                <a:lnTo>
                  <a:pt x="355" y="105"/>
                </a:lnTo>
                <a:lnTo>
                  <a:pt x="365" y="103"/>
                </a:lnTo>
                <a:lnTo>
                  <a:pt x="372" y="99"/>
                </a:lnTo>
                <a:lnTo>
                  <a:pt x="380" y="97"/>
                </a:lnTo>
                <a:lnTo>
                  <a:pt x="388" y="95"/>
                </a:lnTo>
                <a:lnTo>
                  <a:pt x="394" y="94"/>
                </a:lnTo>
                <a:lnTo>
                  <a:pt x="399" y="92"/>
                </a:lnTo>
                <a:lnTo>
                  <a:pt x="417" y="90"/>
                </a:lnTo>
                <a:lnTo>
                  <a:pt x="426" y="86"/>
                </a:lnTo>
                <a:lnTo>
                  <a:pt x="428" y="84"/>
                </a:lnTo>
                <a:lnTo>
                  <a:pt x="430" y="84"/>
                </a:lnTo>
                <a:lnTo>
                  <a:pt x="430" y="82"/>
                </a:lnTo>
                <a:lnTo>
                  <a:pt x="428" y="80"/>
                </a:lnTo>
                <a:lnTo>
                  <a:pt x="422" y="78"/>
                </a:lnTo>
                <a:lnTo>
                  <a:pt x="411" y="78"/>
                </a:lnTo>
                <a:lnTo>
                  <a:pt x="395" y="80"/>
                </a:lnTo>
                <a:lnTo>
                  <a:pt x="378" y="86"/>
                </a:lnTo>
                <a:lnTo>
                  <a:pt x="372" y="88"/>
                </a:lnTo>
                <a:lnTo>
                  <a:pt x="369" y="90"/>
                </a:lnTo>
                <a:lnTo>
                  <a:pt x="361" y="92"/>
                </a:lnTo>
                <a:lnTo>
                  <a:pt x="355" y="94"/>
                </a:lnTo>
                <a:lnTo>
                  <a:pt x="348" y="95"/>
                </a:lnTo>
                <a:lnTo>
                  <a:pt x="342" y="97"/>
                </a:lnTo>
                <a:lnTo>
                  <a:pt x="336" y="97"/>
                </a:lnTo>
                <a:lnTo>
                  <a:pt x="332" y="95"/>
                </a:lnTo>
                <a:lnTo>
                  <a:pt x="330" y="94"/>
                </a:lnTo>
                <a:lnTo>
                  <a:pt x="330" y="90"/>
                </a:lnTo>
                <a:lnTo>
                  <a:pt x="330" y="88"/>
                </a:lnTo>
                <a:lnTo>
                  <a:pt x="330" y="84"/>
                </a:lnTo>
                <a:lnTo>
                  <a:pt x="328" y="78"/>
                </a:lnTo>
                <a:lnTo>
                  <a:pt x="328" y="72"/>
                </a:lnTo>
                <a:lnTo>
                  <a:pt x="328" y="69"/>
                </a:lnTo>
                <a:lnTo>
                  <a:pt x="326" y="61"/>
                </a:lnTo>
                <a:lnTo>
                  <a:pt x="326" y="59"/>
                </a:lnTo>
                <a:lnTo>
                  <a:pt x="326" y="55"/>
                </a:lnTo>
                <a:lnTo>
                  <a:pt x="326" y="53"/>
                </a:lnTo>
                <a:lnTo>
                  <a:pt x="326" y="49"/>
                </a:lnTo>
                <a:lnTo>
                  <a:pt x="328" y="46"/>
                </a:lnTo>
                <a:lnTo>
                  <a:pt x="328" y="42"/>
                </a:lnTo>
                <a:lnTo>
                  <a:pt x="328" y="38"/>
                </a:lnTo>
                <a:lnTo>
                  <a:pt x="326" y="36"/>
                </a:lnTo>
                <a:lnTo>
                  <a:pt x="324" y="19"/>
                </a:lnTo>
                <a:lnTo>
                  <a:pt x="321" y="7"/>
                </a:lnTo>
                <a:lnTo>
                  <a:pt x="319" y="1"/>
                </a:lnTo>
                <a:lnTo>
                  <a:pt x="317" y="0"/>
                </a:lnTo>
                <a:lnTo>
                  <a:pt x="315" y="3"/>
                </a:lnTo>
                <a:lnTo>
                  <a:pt x="315" y="11"/>
                </a:lnTo>
                <a:lnTo>
                  <a:pt x="315" y="25"/>
                </a:lnTo>
                <a:lnTo>
                  <a:pt x="317" y="40"/>
                </a:lnTo>
                <a:lnTo>
                  <a:pt x="317" y="42"/>
                </a:lnTo>
                <a:lnTo>
                  <a:pt x="317" y="44"/>
                </a:lnTo>
                <a:lnTo>
                  <a:pt x="317" y="48"/>
                </a:lnTo>
                <a:lnTo>
                  <a:pt x="317" y="49"/>
                </a:lnTo>
                <a:lnTo>
                  <a:pt x="317" y="53"/>
                </a:lnTo>
                <a:lnTo>
                  <a:pt x="317" y="55"/>
                </a:lnTo>
                <a:lnTo>
                  <a:pt x="317" y="59"/>
                </a:lnTo>
                <a:lnTo>
                  <a:pt x="317" y="61"/>
                </a:lnTo>
                <a:lnTo>
                  <a:pt x="313" y="99"/>
                </a:lnTo>
                <a:lnTo>
                  <a:pt x="290" y="153"/>
                </a:lnTo>
                <a:lnTo>
                  <a:pt x="271" y="168"/>
                </a:lnTo>
                <a:lnTo>
                  <a:pt x="248" y="191"/>
                </a:lnTo>
                <a:lnTo>
                  <a:pt x="244" y="195"/>
                </a:lnTo>
                <a:lnTo>
                  <a:pt x="240" y="199"/>
                </a:lnTo>
                <a:lnTo>
                  <a:pt x="234" y="203"/>
                </a:lnTo>
                <a:lnTo>
                  <a:pt x="229" y="207"/>
                </a:lnTo>
                <a:lnTo>
                  <a:pt x="223" y="211"/>
                </a:lnTo>
                <a:lnTo>
                  <a:pt x="217" y="216"/>
                </a:lnTo>
                <a:lnTo>
                  <a:pt x="213" y="220"/>
                </a:lnTo>
                <a:lnTo>
                  <a:pt x="209" y="226"/>
                </a:lnTo>
                <a:lnTo>
                  <a:pt x="202" y="239"/>
                </a:lnTo>
                <a:lnTo>
                  <a:pt x="196" y="251"/>
                </a:lnTo>
                <a:lnTo>
                  <a:pt x="188" y="262"/>
                </a:lnTo>
                <a:lnTo>
                  <a:pt x="182" y="274"/>
                </a:lnTo>
                <a:lnTo>
                  <a:pt x="177" y="284"/>
                </a:lnTo>
                <a:lnTo>
                  <a:pt x="171" y="291"/>
                </a:lnTo>
                <a:lnTo>
                  <a:pt x="165" y="297"/>
                </a:lnTo>
                <a:lnTo>
                  <a:pt x="161" y="299"/>
                </a:lnTo>
                <a:lnTo>
                  <a:pt x="152" y="303"/>
                </a:lnTo>
                <a:lnTo>
                  <a:pt x="144" y="308"/>
                </a:lnTo>
                <a:lnTo>
                  <a:pt x="136" y="314"/>
                </a:lnTo>
                <a:lnTo>
                  <a:pt x="129" y="320"/>
                </a:lnTo>
                <a:lnTo>
                  <a:pt x="121" y="324"/>
                </a:lnTo>
                <a:lnTo>
                  <a:pt x="113" y="330"/>
                </a:lnTo>
                <a:lnTo>
                  <a:pt x="106" y="335"/>
                </a:lnTo>
                <a:lnTo>
                  <a:pt x="98" y="339"/>
                </a:lnTo>
                <a:lnTo>
                  <a:pt x="96" y="339"/>
                </a:lnTo>
                <a:lnTo>
                  <a:pt x="92" y="339"/>
                </a:lnTo>
                <a:lnTo>
                  <a:pt x="88" y="339"/>
                </a:lnTo>
                <a:lnTo>
                  <a:pt x="83" y="339"/>
                </a:lnTo>
                <a:lnTo>
                  <a:pt x="79" y="339"/>
                </a:lnTo>
                <a:lnTo>
                  <a:pt x="73" y="339"/>
                </a:lnTo>
                <a:lnTo>
                  <a:pt x="67" y="339"/>
                </a:lnTo>
                <a:lnTo>
                  <a:pt x="62" y="337"/>
                </a:lnTo>
                <a:lnTo>
                  <a:pt x="58" y="337"/>
                </a:lnTo>
                <a:lnTo>
                  <a:pt x="56" y="337"/>
                </a:lnTo>
                <a:lnTo>
                  <a:pt x="52" y="335"/>
                </a:lnTo>
                <a:lnTo>
                  <a:pt x="50" y="335"/>
                </a:lnTo>
                <a:lnTo>
                  <a:pt x="46" y="335"/>
                </a:lnTo>
                <a:lnTo>
                  <a:pt x="44" y="335"/>
                </a:lnTo>
                <a:lnTo>
                  <a:pt x="40" y="333"/>
                </a:lnTo>
                <a:lnTo>
                  <a:pt x="39" y="333"/>
                </a:lnTo>
                <a:lnTo>
                  <a:pt x="23" y="331"/>
                </a:lnTo>
                <a:lnTo>
                  <a:pt x="12" y="330"/>
                </a:lnTo>
                <a:lnTo>
                  <a:pt x="4" y="330"/>
                </a:lnTo>
                <a:lnTo>
                  <a:pt x="0" y="330"/>
                </a:lnTo>
                <a:lnTo>
                  <a:pt x="0" y="331"/>
                </a:lnTo>
                <a:lnTo>
                  <a:pt x="6" y="335"/>
                </a:lnTo>
                <a:lnTo>
                  <a:pt x="17" y="339"/>
                </a:lnTo>
                <a:lnTo>
                  <a:pt x="35" y="345"/>
                </a:lnTo>
                <a:lnTo>
                  <a:pt x="37" y="345"/>
                </a:lnTo>
                <a:lnTo>
                  <a:pt x="40" y="345"/>
                </a:lnTo>
                <a:lnTo>
                  <a:pt x="44" y="345"/>
                </a:lnTo>
                <a:lnTo>
                  <a:pt x="46" y="345"/>
                </a:lnTo>
                <a:lnTo>
                  <a:pt x="50" y="347"/>
                </a:lnTo>
                <a:lnTo>
                  <a:pt x="54" y="347"/>
                </a:lnTo>
                <a:lnTo>
                  <a:pt x="58" y="347"/>
                </a:lnTo>
                <a:lnTo>
                  <a:pt x="60" y="347"/>
                </a:lnTo>
                <a:lnTo>
                  <a:pt x="65" y="349"/>
                </a:lnTo>
                <a:lnTo>
                  <a:pt x="71" y="351"/>
                </a:lnTo>
                <a:lnTo>
                  <a:pt x="77" y="351"/>
                </a:lnTo>
                <a:lnTo>
                  <a:pt x="81" y="353"/>
                </a:lnTo>
                <a:lnTo>
                  <a:pt x="85" y="353"/>
                </a:lnTo>
                <a:lnTo>
                  <a:pt x="88" y="354"/>
                </a:lnTo>
                <a:lnTo>
                  <a:pt x="90" y="354"/>
                </a:lnTo>
                <a:lnTo>
                  <a:pt x="92" y="356"/>
                </a:lnTo>
                <a:lnTo>
                  <a:pt x="92" y="360"/>
                </a:lnTo>
                <a:lnTo>
                  <a:pt x="92" y="366"/>
                </a:lnTo>
                <a:lnTo>
                  <a:pt x="90" y="372"/>
                </a:lnTo>
                <a:lnTo>
                  <a:pt x="88" y="379"/>
                </a:lnTo>
                <a:lnTo>
                  <a:pt x="85" y="385"/>
                </a:lnTo>
                <a:lnTo>
                  <a:pt x="83" y="391"/>
                </a:lnTo>
                <a:lnTo>
                  <a:pt x="79" y="397"/>
                </a:lnTo>
                <a:lnTo>
                  <a:pt x="77" y="401"/>
                </a:lnTo>
                <a:lnTo>
                  <a:pt x="71" y="418"/>
                </a:lnTo>
                <a:lnTo>
                  <a:pt x="65" y="431"/>
                </a:lnTo>
                <a:lnTo>
                  <a:pt x="65" y="443"/>
                </a:lnTo>
                <a:lnTo>
                  <a:pt x="65" y="450"/>
                </a:lnTo>
                <a:lnTo>
                  <a:pt x="67" y="452"/>
                </a:lnTo>
                <a:lnTo>
                  <a:pt x="69" y="452"/>
                </a:lnTo>
                <a:lnTo>
                  <a:pt x="69" y="450"/>
                </a:lnTo>
                <a:lnTo>
                  <a:pt x="71" y="448"/>
                </a:lnTo>
                <a:lnTo>
                  <a:pt x="77" y="439"/>
                </a:lnTo>
                <a:lnTo>
                  <a:pt x="81" y="424"/>
                </a:lnTo>
                <a:lnTo>
                  <a:pt x="83" y="418"/>
                </a:lnTo>
                <a:lnTo>
                  <a:pt x="85" y="410"/>
                </a:lnTo>
                <a:lnTo>
                  <a:pt x="88" y="404"/>
                </a:lnTo>
                <a:lnTo>
                  <a:pt x="92" y="397"/>
                </a:lnTo>
                <a:lnTo>
                  <a:pt x="96" y="389"/>
                </a:lnTo>
                <a:lnTo>
                  <a:pt x="100" y="381"/>
                </a:lnTo>
                <a:lnTo>
                  <a:pt x="104" y="374"/>
                </a:lnTo>
                <a:lnTo>
                  <a:pt x="106" y="368"/>
                </a:lnTo>
                <a:lnTo>
                  <a:pt x="110" y="362"/>
                </a:lnTo>
                <a:lnTo>
                  <a:pt x="115" y="356"/>
                </a:lnTo>
                <a:lnTo>
                  <a:pt x="123" y="351"/>
                </a:lnTo>
                <a:lnTo>
                  <a:pt x="131" y="343"/>
                </a:lnTo>
                <a:lnTo>
                  <a:pt x="142" y="335"/>
                </a:lnTo>
                <a:lnTo>
                  <a:pt x="152" y="330"/>
                </a:lnTo>
                <a:lnTo>
                  <a:pt x="163" y="324"/>
                </a:lnTo>
                <a:lnTo>
                  <a:pt x="175" y="318"/>
                </a:lnTo>
                <a:lnTo>
                  <a:pt x="182" y="314"/>
                </a:lnTo>
                <a:lnTo>
                  <a:pt x="190" y="310"/>
                </a:lnTo>
                <a:lnTo>
                  <a:pt x="196" y="308"/>
                </a:lnTo>
                <a:lnTo>
                  <a:pt x="204" y="307"/>
                </a:lnTo>
                <a:lnTo>
                  <a:pt x="209" y="308"/>
                </a:lnTo>
                <a:lnTo>
                  <a:pt x="215" y="308"/>
                </a:lnTo>
                <a:lnTo>
                  <a:pt x="221" y="312"/>
                </a:lnTo>
                <a:lnTo>
                  <a:pt x="229" y="318"/>
                </a:lnTo>
                <a:lnTo>
                  <a:pt x="234" y="322"/>
                </a:lnTo>
                <a:lnTo>
                  <a:pt x="240" y="328"/>
                </a:lnTo>
                <a:lnTo>
                  <a:pt x="248" y="335"/>
                </a:lnTo>
                <a:lnTo>
                  <a:pt x="255" y="343"/>
                </a:lnTo>
                <a:lnTo>
                  <a:pt x="265" y="351"/>
                </a:lnTo>
                <a:lnTo>
                  <a:pt x="273" y="356"/>
                </a:lnTo>
                <a:lnTo>
                  <a:pt x="280" y="362"/>
                </a:lnTo>
                <a:lnTo>
                  <a:pt x="284" y="364"/>
                </a:lnTo>
                <a:lnTo>
                  <a:pt x="290" y="370"/>
                </a:lnTo>
                <a:lnTo>
                  <a:pt x="294" y="372"/>
                </a:lnTo>
                <a:lnTo>
                  <a:pt x="300" y="376"/>
                </a:lnTo>
                <a:lnTo>
                  <a:pt x="303" y="378"/>
                </a:lnTo>
                <a:lnTo>
                  <a:pt x="307" y="381"/>
                </a:lnTo>
                <a:lnTo>
                  <a:pt x="311" y="381"/>
                </a:lnTo>
                <a:lnTo>
                  <a:pt x="315" y="383"/>
                </a:lnTo>
                <a:lnTo>
                  <a:pt x="319" y="385"/>
                </a:lnTo>
                <a:lnTo>
                  <a:pt x="324" y="387"/>
                </a:lnTo>
                <a:lnTo>
                  <a:pt x="328" y="393"/>
                </a:lnTo>
                <a:lnTo>
                  <a:pt x="330" y="397"/>
                </a:lnTo>
                <a:lnTo>
                  <a:pt x="334" y="402"/>
                </a:lnTo>
                <a:lnTo>
                  <a:pt x="338" y="416"/>
                </a:lnTo>
                <a:lnTo>
                  <a:pt x="340" y="431"/>
                </a:lnTo>
                <a:lnTo>
                  <a:pt x="342" y="447"/>
                </a:lnTo>
                <a:lnTo>
                  <a:pt x="344" y="460"/>
                </a:lnTo>
                <a:lnTo>
                  <a:pt x="344" y="472"/>
                </a:lnTo>
                <a:lnTo>
                  <a:pt x="346" y="481"/>
                </a:lnTo>
                <a:lnTo>
                  <a:pt x="346" y="483"/>
                </a:lnTo>
                <a:lnTo>
                  <a:pt x="346" y="487"/>
                </a:lnTo>
                <a:lnTo>
                  <a:pt x="346" y="491"/>
                </a:lnTo>
                <a:lnTo>
                  <a:pt x="344" y="496"/>
                </a:lnTo>
                <a:lnTo>
                  <a:pt x="342" y="500"/>
                </a:lnTo>
                <a:lnTo>
                  <a:pt x="340" y="506"/>
                </a:lnTo>
                <a:lnTo>
                  <a:pt x="338" y="512"/>
                </a:lnTo>
                <a:lnTo>
                  <a:pt x="336" y="518"/>
                </a:lnTo>
                <a:lnTo>
                  <a:pt x="336" y="519"/>
                </a:lnTo>
                <a:lnTo>
                  <a:pt x="334" y="523"/>
                </a:lnTo>
                <a:lnTo>
                  <a:pt x="332" y="525"/>
                </a:lnTo>
                <a:lnTo>
                  <a:pt x="332" y="527"/>
                </a:lnTo>
                <a:lnTo>
                  <a:pt x="330" y="531"/>
                </a:lnTo>
                <a:lnTo>
                  <a:pt x="330" y="533"/>
                </a:lnTo>
                <a:lnTo>
                  <a:pt x="328" y="535"/>
                </a:lnTo>
                <a:lnTo>
                  <a:pt x="326" y="539"/>
                </a:lnTo>
                <a:lnTo>
                  <a:pt x="321" y="552"/>
                </a:lnTo>
                <a:lnTo>
                  <a:pt x="317" y="564"/>
                </a:lnTo>
                <a:lnTo>
                  <a:pt x="315" y="571"/>
                </a:lnTo>
                <a:lnTo>
                  <a:pt x="315" y="575"/>
                </a:lnTo>
                <a:lnTo>
                  <a:pt x="317" y="575"/>
                </a:lnTo>
                <a:lnTo>
                  <a:pt x="321" y="569"/>
                </a:lnTo>
                <a:lnTo>
                  <a:pt x="326" y="560"/>
                </a:lnTo>
                <a:lnTo>
                  <a:pt x="336" y="544"/>
                </a:lnTo>
                <a:lnTo>
                  <a:pt x="338" y="543"/>
                </a:lnTo>
                <a:lnTo>
                  <a:pt x="340" y="541"/>
                </a:lnTo>
                <a:lnTo>
                  <a:pt x="340" y="537"/>
                </a:lnTo>
                <a:lnTo>
                  <a:pt x="342" y="533"/>
                </a:lnTo>
                <a:lnTo>
                  <a:pt x="342" y="529"/>
                </a:lnTo>
                <a:lnTo>
                  <a:pt x="344" y="525"/>
                </a:lnTo>
                <a:lnTo>
                  <a:pt x="344" y="523"/>
                </a:lnTo>
                <a:lnTo>
                  <a:pt x="346" y="521"/>
                </a:lnTo>
                <a:lnTo>
                  <a:pt x="349" y="516"/>
                </a:lnTo>
                <a:lnTo>
                  <a:pt x="351" y="510"/>
                </a:lnTo>
                <a:lnTo>
                  <a:pt x="353" y="506"/>
                </a:lnTo>
                <a:lnTo>
                  <a:pt x="355" y="502"/>
                </a:lnTo>
                <a:lnTo>
                  <a:pt x="357" y="498"/>
                </a:lnTo>
                <a:lnTo>
                  <a:pt x="359" y="495"/>
                </a:lnTo>
                <a:lnTo>
                  <a:pt x="361" y="493"/>
                </a:lnTo>
                <a:lnTo>
                  <a:pt x="363" y="493"/>
                </a:lnTo>
                <a:lnTo>
                  <a:pt x="367" y="493"/>
                </a:lnTo>
                <a:lnTo>
                  <a:pt x="372" y="493"/>
                </a:lnTo>
                <a:lnTo>
                  <a:pt x="378" y="496"/>
                </a:lnTo>
                <a:lnTo>
                  <a:pt x="384" y="500"/>
                </a:lnTo>
                <a:lnTo>
                  <a:pt x="388" y="506"/>
                </a:lnTo>
                <a:lnTo>
                  <a:pt x="394" y="510"/>
                </a:lnTo>
                <a:lnTo>
                  <a:pt x="397" y="514"/>
                </a:lnTo>
                <a:lnTo>
                  <a:pt x="401" y="516"/>
                </a:lnTo>
                <a:lnTo>
                  <a:pt x="417" y="527"/>
                </a:lnTo>
                <a:lnTo>
                  <a:pt x="430" y="535"/>
                </a:lnTo>
                <a:lnTo>
                  <a:pt x="440" y="539"/>
                </a:lnTo>
                <a:lnTo>
                  <a:pt x="447" y="541"/>
                </a:lnTo>
                <a:lnTo>
                  <a:pt x="449" y="539"/>
                </a:lnTo>
                <a:lnTo>
                  <a:pt x="449" y="537"/>
                </a:lnTo>
                <a:lnTo>
                  <a:pt x="447" y="533"/>
                </a:lnTo>
                <a:lnTo>
                  <a:pt x="440" y="527"/>
                </a:lnTo>
                <a:lnTo>
                  <a:pt x="424" y="519"/>
                </a:lnTo>
                <a:lnTo>
                  <a:pt x="418" y="516"/>
                </a:lnTo>
                <a:lnTo>
                  <a:pt x="413" y="512"/>
                </a:lnTo>
                <a:lnTo>
                  <a:pt x="407" y="506"/>
                </a:lnTo>
                <a:lnTo>
                  <a:pt x="401" y="502"/>
                </a:lnTo>
                <a:lnTo>
                  <a:pt x="395" y="496"/>
                </a:lnTo>
                <a:lnTo>
                  <a:pt x="388" y="491"/>
                </a:lnTo>
                <a:lnTo>
                  <a:pt x="382" y="485"/>
                </a:lnTo>
                <a:lnTo>
                  <a:pt x="376" y="481"/>
                </a:lnTo>
                <a:lnTo>
                  <a:pt x="369" y="468"/>
                </a:lnTo>
                <a:lnTo>
                  <a:pt x="365" y="456"/>
                </a:lnTo>
                <a:lnTo>
                  <a:pt x="361" y="445"/>
                </a:lnTo>
                <a:lnTo>
                  <a:pt x="357" y="435"/>
                </a:lnTo>
                <a:lnTo>
                  <a:pt x="355" y="424"/>
                </a:lnTo>
                <a:lnTo>
                  <a:pt x="353" y="414"/>
                </a:lnTo>
                <a:lnTo>
                  <a:pt x="353" y="406"/>
                </a:lnTo>
                <a:lnTo>
                  <a:pt x="353" y="397"/>
                </a:lnTo>
                <a:lnTo>
                  <a:pt x="353" y="385"/>
                </a:lnTo>
                <a:lnTo>
                  <a:pt x="353" y="378"/>
                </a:lnTo>
                <a:lnTo>
                  <a:pt x="355" y="370"/>
                </a:lnTo>
                <a:lnTo>
                  <a:pt x="357" y="364"/>
                </a:lnTo>
                <a:lnTo>
                  <a:pt x="361" y="358"/>
                </a:lnTo>
                <a:lnTo>
                  <a:pt x="367" y="354"/>
                </a:lnTo>
                <a:lnTo>
                  <a:pt x="376" y="351"/>
                </a:lnTo>
                <a:lnTo>
                  <a:pt x="388" y="347"/>
                </a:lnTo>
                <a:lnTo>
                  <a:pt x="409" y="341"/>
                </a:lnTo>
                <a:lnTo>
                  <a:pt x="426" y="335"/>
                </a:lnTo>
                <a:lnTo>
                  <a:pt x="438" y="331"/>
                </a:lnTo>
                <a:lnTo>
                  <a:pt x="449" y="326"/>
                </a:lnTo>
                <a:lnTo>
                  <a:pt x="461" y="320"/>
                </a:lnTo>
                <a:lnTo>
                  <a:pt x="476" y="310"/>
                </a:lnTo>
                <a:lnTo>
                  <a:pt x="495" y="301"/>
                </a:lnTo>
                <a:lnTo>
                  <a:pt x="520" y="285"/>
                </a:lnTo>
                <a:lnTo>
                  <a:pt x="524" y="284"/>
                </a:lnTo>
                <a:lnTo>
                  <a:pt x="526" y="282"/>
                </a:lnTo>
                <a:lnTo>
                  <a:pt x="528" y="280"/>
                </a:lnTo>
                <a:lnTo>
                  <a:pt x="530" y="278"/>
                </a:lnTo>
                <a:lnTo>
                  <a:pt x="532" y="276"/>
                </a:lnTo>
                <a:lnTo>
                  <a:pt x="534" y="274"/>
                </a:lnTo>
                <a:lnTo>
                  <a:pt x="537" y="272"/>
                </a:lnTo>
                <a:lnTo>
                  <a:pt x="543" y="270"/>
                </a:lnTo>
                <a:lnTo>
                  <a:pt x="549" y="268"/>
                </a:lnTo>
                <a:lnTo>
                  <a:pt x="557" y="266"/>
                </a:lnTo>
                <a:lnTo>
                  <a:pt x="562" y="266"/>
                </a:lnTo>
                <a:lnTo>
                  <a:pt x="570" y="266"/>
                </a:lnTo>
                <a:lnTo>
                  <a:pt x="578" y="264"/>
                </a:lnTo>
                <a:lnTo>
                  <a:pt x="585" y="264"/>
                </a:lnTo>
                <a:lnTo>
                  <a:pt x="591" y="264"/>
                </a:lnTo>
                <a:lnTo>
                  <a:pt x="593" y="264"/>
                </a:lnTo>
                <a:lnTo>
                  <a:pt x="595" y="264"/>
                </a:lnTo>
                <a:lnTo>
                  <a:pt x="597" y="264"/>
                </a:lnTo>
                <a:lnTo>
                  <a:pt x="599" y="264"/>
                </a:lnTo>
                <a:lnTo>
                  <a:pt x="601" y="264"/>
                </a:lnTo>
                <a:lnTo>
                  <a:pt x="603" y="264"/>
                </a:lnTo>
                <a:lnTo>
                  <a:pt x="628" y="262"/>
                </a:lnTo>
                <a:lnTo>
                  <a:pt x="649" y="262"/>
                </a:lnTo>
                <a:lnTo>
                  <a:pt x="668" y="264"/>
                </a:lnTo>
                <a:lnTo>
                  <a:pt x="683" y="264"/>
                </a:lnTo>
                <a:lnTo>
                  <a:pt x="697" y="266"/>
                </a:lnTo>
                <a:lnTo>
                  <a:pt x="708" y="266"/>
                </a:lnTo>
                <a:lnTo>
                  <a:pt x="716" y="268"/>
                </a:lnTo>
                <a:lnTo>
                  <a:pt x="722" y="26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0" name="Freeform 748"/>
          <p:cNvSpPr>
            <a:spLocks/>
          </p:cNvSpPr>
          <p:nvPr/>
        </p:nvSpPr>
        <p:spPr bwMode="auto">
          <a:xfrm>
            <a:off x="3159125" y="4637088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4 h 5"/>
              <a:gd name="T4" fmla="*/ 46 w 190"/>
              <a:gd name="T5" fmla="*/ 2 h 5"/>
              <a:gd name="T6" fmla="*/ 69 w 190"/>
              <a:gd name="T7" fmla="*/ 0 h 5"/>
              <a:gd name="T8" fmla="*/ 92 w 190"/>
              <a:gd name="T9" fmla="*/ 0 h 5"/>
              <a:gd name="T10" fmla="*/ 117 w 190"/>
              <a:gd name="T11" fmla="*/ 0 h 5"/>
              <a:gd name="T12" fmla="*/ 140 w 190"/>
              <a:gd name="T13" fmla="*/ 0 h 5"/>
              <a:gd name="T14" fmla="*/ 165 w 190"/>
              <a:gd name="T15" fmla="*/ 2 h 5"/>
              <a:gd name="T16" fmla="*/ 190 w 190"/>
              <a:gd name="T17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4"/>
                </a:lnTo>
                <a:lnTo>
                  <a:pt x="46" y="2"/>
                </a:lnTo>
                <a:lnTo>
                  <a:pt x="69" y="0"/>
                </a:lnTo>
                <a:lnTo>
                  <a:pt x="92" y="0"/>
                </a:lnTo>
                <a:lnTo>
                  <a:pt x="117" y="0"/>
                </a:lnTo>
                <a:lnTo>
                  <a:pt x="140" y="0"/>
                </a:lnTo>
                <a:lnTo>
                  <a:pt x="165" y="2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1" name="Freeform 749"/>
          <p:cNvSpPr>
            <a:spLocks/>
          </p:cNvSpPr>
          <p:nvPr/>
        </p:nvSpPr>
        <p:spPr bwMode="auto">
          <a:xfrm>
            <a:off x="3151188" y="4651375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3 h 5"/>
              <a:gd name="T4" fmla="*/ 46 w 190"/>
              <a:gd name="T5" fmla="*/ 1 h 5"/>
              <a:gd name="T6" fmla="*/ 71 w 190"/>
              <a:gd name="T7" fmla="*/ 0 h 5"/>
              <a:gd name="T8" fmla="*/ 94 w 190"/>
              <a:gd name="T9" fmla="*/ 0 h 5"/>
              <a:gd name="T10" fmla="*/ 117 w 190"/>
              <a:gd name="T11" fmla="*/ 0 h 5"/>
              <a:gd name="T12" fmla="*/ 142 w 190"/>
              <a:gd name="T13" fmla="*/ 0 h 5"/>
              <a:gd name="T14" fmla="*/ 167 w 190"/>
              <a:gd name="T15" fmla="*/ 1 h 5"/>
              <a:gd name="T16" fmla="*/ 190 w 190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3"/>
                </a:lnTo>
                <a:lnTo>
                  <a:pt x="46" y="1"/>
                </a:lnTo>
                <a:lnTo>
                  <a:pt x="71" y="0"/>
                </a:lnTo>
                <a:lnTo>
                  <a:pt x="94" y="0"/>
                </a:lnTo>
                <a:lnTo>
                  <a:pt x="117" y="0"/>
                </a:lnTo>
                <a:lnTo>
                  <a:pt x="142" y="0"/>
                </a:lnTo>
                <a:lnTo>
                  <a:pt x="167" y="1"/>
                </a:lnTo>
                <a:lnTo>
                  <a:pt x="190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2" name="Freeform 750"/>
          <p:cNvSpPr>
            <a:spLocks/>
          </p:cNvSpPr>
          <p:nvPr/>
        </p:nvSpPr>
        <p:spPr bwMode="auto">
          <a:xfrm>
            <a:off x="3159125" y="4613275"/>
            <a:ext cx="723900" cy="30163"/>
          </a:xfrm>
          <a:custGeom>
            <a:avLst/>
            <a:gdLst>
              <a:gd name="T0" fmla="*/ 0 w 190"/>
              <a:gd name="T1" fmla="*/ 8 h 8"/>
              <a:gd name="T2" fmla="*/ 23 w 190"/>
              <a:gd name="T3" fmla="*/ 4 h 8"/>
              <a:gd name="T4" fmla="*/ 46 w 190"/>
              <a:gd name="T5" fmla="*/ 2 h 8"/>
              <a:gd name="T6" fmla="*/ 69 w 190"/>
              <a:gd name="T7" fmla="*/ 2 h 8"/>
              <a:gd name="T8" fmla="*/ 92 w 190"/>
              <a:gd name="T9" fmla="*/ 0 h 8"/>
              <a:gd name="T10" fmla="*/ 117 w 190"/>
              <a:gd name="T11" fmla="*/ 2 h 8"/>
              <a:gd name="T12" fmla="*/ 140 w 190"/>
              <a:gd name="T13" fmla="*/ 2 h 8"/>
              <a:gd name="T14" fmla="*/ 165 w 190"/>
              <a:gd name="T15" fmla="*/ 4 h 8"/>
              <a:gd name="T16" fmla="*/ 190 w 190"/>
              <a:gd name="T17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8">
                <a:moveTo>
                  <a:pt x="0" y="8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7" y="2"/>
                </a:lnTo>
                <a:lnTo>
                  <a:pt x="140" y="2"/>
                </a:lnTo>
                <a:lnTo>
                  <a:pt x="165" y="4"/>
                </a:lnTo>
                <a:lnTo>
                  <a:pt x="190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3" name="Freeform 751"/>
          <p:cNvSpPr>
            <a:spLocks/>
          </p:cNvSpPr>
          <p:nvPr/>
        </p:nvSpPr>
        <p:spPr bwMode="auto">
          <a:xfrm>
            <a:off x="3159125" y="4598988"/>
            <a:ext cx="723900" cy="22225"/>
          </a:xfrm>
          <a:custGeom>
            <a:avLst/>
            <a:gdLst>
              <a:gd name="T0" fmla="*/ 0 w 190"/>
              <a:gd name="T1" fmla="*/ 6 h 6"/>
              <a:gd name="T2" fmla="*/ 23 w 190"/>
              <a:gd name="T3" fmla="*/ 4 h 6"/>
              <a:gd name="T4" fmla="*/ 46 w 190"/>
              <a:gd name="T5" fmla="*/ 2 h 6"/>
              <a:gd name="T6" fmla="*/ 69 w 190"/>
              <a:gd name="T7" fmla="*/ 2 h 6"/>
              <a:gd name="T8" fmla="*/ 92 w 190"/>
              <a:gd name="T9" fmla="*/ 0 h 6"/>
              <a:gd name="T10" fmla="*/ 115 w 190"/>
              <a:gd name="T11" fmla="*/ 0 h 6"/>
              <a:gd name="T12" fmla="*/ 140 w 190"/>
              <a:gd name="T13" fmla="*/ 2 h 6"/>
              <a:gd name="T14" fmla="*/ 165 w 190"/>
              <a:gd name="T15" fmla="*/ 4 h 6"/>
              <a:gd name="T16" fmla="*/ 190 w 190"/>
              <a:gd name="T1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6">
                <a:moveTo>
                  <a:pt x="0" y="6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4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4" name="Freeform 752"/>
          <p:cNvSpPr>
            <a:spLocks/>
          </p:cNvSpPr>
          <p:nvPr/>
        </p:nvSpPr>
        <p:spPr bwMode="auto">
          <a:xfrm>
            <a:off x="3159125" y="4583113"/>
            <a:ext cx="715963" cy="15875"/>
          </a:xfrm>
          <a:custGeom>
            <a:avLst/>
            <a:gdLst>
              <a:gd name="T0" fmla="*/ 0 w 188"/>
              <a:gd name="T1" fmla="*/ 4 h 4"/>
              <a:gd name="T2" fmla="*/ 21 w 188"/>
              <a:gd name="T3" fmla="*/ 2 h 4"/>
              <a:gd name="T4" fmla="*/ 44 w 188"/>
              <a:gd name="T5" fmla="*/ 2 h 4"/>
              <a:gd name="T6" fmla="*/ 69 w 188"/>
              <a:gd name="T7" fmla="*/ 0 h 4"/>
              <a:gd name="T8" fmla="*/ 92 w 188"/>
              <a:gd name="T9" fmla="*/ 0 h 4"/>
              <a:gd name="T10" fmla="*/ 115 w 188"/>
              <a:gd name="T11" fmla="*/ 0 h 4"/>
              <a:gd name="T12" fmla="*/ 140 w 188"/>
              <a:gd name="T13" fmla="*/ 2 h 4"/>
              <a:gd name="T14" fmla="*/ 165 w 188"/>
              <a:gd name="T15" fmla="*/ 2 h 4"/>
              <a:gd name="T16" fmla="*/ 188 w 188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4">
                <a:moveTo>
                  <a:pt x="0" y="4"/>
                </a:moveTo>
                <a:lnTo>
                  <a:pt x="21" y="2"/>
                </a:lnTo>
                <a:lnTo>
                  <a:pt x="44" y="2"/>
                </a:lnTo>
                <a:lnTo>
                  <a:pt x="69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2"/>
                </a:lnTo>
                <a:lnTo>
                  <a:pt x="18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5" name="Freeform 753"/>
          <p:cNvSpPr>
            <a:spLocks/>
          </p:cNvSpPr>
          <p:nvPr/>
        </p:nvSpPr>
        <p:spPr bwMode="auto">
          <a:xfrm>
            <a:off x="3159125" y="4567238"/>
            <a:ext cx="715963" cy="7937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2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2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6" name="Freeform 754"/>
          <p:cNvSpPr>
            <a:spLocks/>
          </p:cNvSpPr>
          <p:nvPr/>
        </p:nvSpPr>
        <p:spPr bwMode="auto">
          <a:xfrm>
            <a:off x="3159125" y="4556125"/>
            <a:ext cx="715963" cy="7938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0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0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7" name="Freeform 755"/>
          <p:cNvSpPr>
            <a:spLocks/>
          </p:cNvSpPr>
          <p:nvPr/>
        </p:nvSpPr>
        <p:spPr bwMode="auto">
          <a:xfrm>
            <a:off x="3159125" y="4541838"/>
            <a:ext cx="715963" cy="3175"/>
          </a:xfrm>
          <a:custGeom>
            <a:avLst/>
            <a:gdLst>
              <a:gd name="T0" fmla="*/ 0 w 188"/>
              <a:gd name="T1" fmla="*/ 21 w 188"/>
              <a:gd name="T2" fmla="*/ 44 w 188"/>
              <a:gd name="T3" fmla="*/ 67 w 188"/>
              <a:gd name="T4" fmla="*/ 90 w 188"/>
              <a:gd name="T5" fmla="*/ 115 w 188"/>
              <a:gd name="T6" fmla="*/ 138 w 188"/>
              <a:gd name="T7" fmla="*/ 163 w 188"/>
              <a:gd name="T8" fmla="*/ 188 w 18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</a:cxnLst>
            <a:rect l="0" t="0" r="r" b="b"/>
            <a:pathLst>
              <a:path w="188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0"/>
                </a:lnTo>
                <a:lnTo>
                  <a:pt x="115" y="0"/>
                </a:lnTo>
                <a:lnTo>
                  <a:pt x="138" y="0"/>
                </a:lnTo>
                <a:lnTo>
                  <a:pt x="163" y="0"/>
                </a:lnTo>
                <a:lnTo>
                  <a:pt x="18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8" name="Freeform 756"/>
          <p:cNvSpPr>
            <a:spLocks/>
          </p:cNvSpPr>
          <p:nvPr/>
        </p:nvSpPr>
        <p:spPr bwMode="auto">
          <a:xfrm>
            <a:off x="3159125" y="4518025"/>
            <a:ext cx="715963" cy="7938"/>
          </a:xfrm>
          <a:custGeom>
            <a:avLst/>
            <a:gdLst>
              <a:gd name="T0" fmla="*/ 0 w 188"/>
              <a:gd name="T1" fmla="*/ 0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0 w 188"/>
              <a:gd name="T9" fmla="*/ 2 h 2"/>
              <a:gd name="T10" fmla="*/ 113 w 188"/>
              <a:gd name="T11" fmla="*/ 2 h 2"/>
              <a:gd name="T12" fmla="*/ 138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2"/>
                </a:lnTo>
                <a:lnTo>
                  <a:pt x="113" y="2"/>
                </a:lnTo>
                <a:lnTo>
                  <a:pt x="138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9" name="Freeform 757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4 w 257"/>
              <a:gd name="T5" fmla="*/ 2 h 102"/>
              <a:gd name="T6" fmla="*/ 255 w 257"/>
              <a:gd name="T7" fmla="*/ 4 h 102"/>
              <a:gd name="T8" fmla="*/ 255 w 257"/>
              <a:gd name="T9" fmla="*/ 4 h 102"/>
              <a:gd name="T10" fmla="*/ 257 w 257"/>
              <a:gd name="T11" fmla="*/ 6 h 102"/>
              <a:gd name="T12" fmla="*/ 255 w 257"/>
              <a:gd name="T13" fmla="*/ 8 h 102"/>
              <a:gd name="T14" fmla="*/ 255 w 257"/>
              <a:gd name="T15" fmla="*/ 10 h 102"/>
              <a:gd name="T16" fmla="*/ 255 w 257"/>
              <a:gd name="T17" fmla="*/ 12 h 102"/>
              <a:gd name="T18" fmla="*/ 18 w 257"/>
              <a:gd name="T19" fmla="*/ 98 h 102"/>
              <a:gd name="T20" fmla="*/ 12 w 257"/>
              <a:gd name="T21" fmla="*/ 102 h 102"/>
              <a:gd name="T22" fmla="*/ 0 w 257"/>
              <a:gd name="T23" fmla="*/ 90 h 102"/>
              <a:gd name="T24" fmla="*/ 14 w 257"/>
              <a:gd name="T25" fmla="*/ 86 h 102"/>
              <a:gd name="T26" fmla="*/ 250 w 257"/>
              <a:gd name="T2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4" y="2"/>
                </a:lnTo>
                <a:lnTo>
                  <a:pt x="255" y="4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0" name="Freeform 758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5 w 257"/>
              <a:gd name="T5" fmla="*/ 4 h 102"/>
              <a:gd name="T6" fmla="*/ 257 w 257"/>
              <a:gd name="T7" fmla="*/ 6 h 102"/>
              <a:gd name="T8" fmla="*/ 255 w 257"/>
              <a:gd name="T9" fmla="*/ 8 h 102"/>
              <a:gd name="T10" fmla="*/ 255 w 257"/>
              <a:gd name="T11" fmla="*/ 10 h 102"/>
              <a:gd name="T12" fmla="*/ 255 w 257"/>
              <a:gd name="T13" fmla="*/ 12 h 102"/>
              <a:gd name="T14" fmla="*/ 18 w 257"/>
              <a:gd name="T15" fmla="*/ 98 h 102"/>
              <a:gd name="T16" fmla="*/ 12 w 257"/>
              <a:gd name="T17" fmla="*/ 102 h 102"/>
              <a:gd name="T18" fmla="*/ 0 w 257"/>
              <a:gd name="T19" fmla="*/ 90 h 102"/>
              <a:gd name="T20" fmla="*/ 14 w 257"/>
              <a:gd name="T21" fmla="*/ 86 h 102"/>
              <a:gd name="T22" fmla="*/ 250 w 257"/>
              <a:gd name="T23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1" name="Line 759"/>
          <p:cNvSpPr>
            <a:spLocks noChangeShapeType="1"/>
          </p:cNvSpPr>
          <p:nvPr/>
        </p:nvSpPr>
        <p:spPr bwMode="auto">
          <a:xfrm flipV="1">
            <a:off x="4230688" y="4716463"/>
            <a:ext cx="908050" cy="3270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2" name="Freeform 760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3" name="Freeform 761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4" name="Line 762"/>
          <p:cNvSpPr>
            <a:spLocks noChangeShapeType="1"/>
          </p:cNvSpPr>
          <p:nvPr/>
        </p:nvSpPr>
        <p:spPr bwMode="auto">
          <a:xfrm flipV="1">
            <a:off x="4456113" y="4899025"/>
            <a:ext cx="555625" cy="48101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5" name="Freeform 763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6" name="Freeform 764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7" name="Line 765"/>
          <p:cNvSpPr>
            <a:spLocks noChangeShapeType="1"/>
          </p:cNvSpPr>
          <p:nvPr/>
        </p:nvSpPr>
        <p:spPr bwMode="auto">
          <a:xfrm flipV="1">
            <a:off x="4376738" y="5089525"/>
            <a:ext cx="1089025" cy="75088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8" name="Freeform 766"/>
          <p:cNvSpPr>
            <a:spLocks/>
          </p:cNvSpPr>
          <p:nvPr/>
        </p:nvSpPr>
        <p:spPr bwMode="auto">
          <a:xfrm>
            <a:off x="6161088" y="2422525"/>
            <a:ext cx="277812" cy="212725"/>
          </a:xfrm>
          <a:custGeom>
            <a:avLst/>
            <a:gdLst>
              <a:gd name="T0" fmla="*/ 12 w 73"/>
              <a:gd name="T1" fmla="*/ 56 h 56"/>
              <a:gd name="T2" fmla="*/ 16 w 73"/>
              <a:gd name="T3" fmla="*/ 42 h 56"/>
              <a:gd name="T4" fmla="*/ 19 w 73"/>
              <a:gd name="T5" fmla="*/ 33 h 56"/>
              <a:gd name="T6" fmla="*/ 23 w 73"/>
              <a:gd name="T7" fmla="*/ 27 h 56"/>
              <a:gd name="T8" fmla="*/ 31 w 73"/>
              <a:gd name="T9" fmla="*/ 21 h 56"/>
              <a:gd name="T10" fmla="*/ 39 w 73"/>
              <a:gd name="T11" fmla="*/ 18 h 56"/>
              <a:gd name="T12" fmla="*/ 48 w 73"/>
              <a:gd name="T13" fmla="*/ 16 h 56"/>
              <a:gd name="T14" fmla="*/ 60 w 73"/>
              <a:gd name="T15" fmla="*/ 14 h 56"/>
              <a:gd name="T16" fmla="*/ 73 w 73"/>
              <a:gd name="T17" fmla="*/ 12 h 56"/>
              <a:gd name="T18" fmla="*/ 73 w 73"/>
              <a:gd name="T19" fmla="*/ 0 h 56"/>
              <a:gd name="T20" fmla="*/ 58 w 73"/>
              <a:gd name="T21" fmla="*/ 2 h 56"/>
              <a:gd name="T22" fmla="*/ 44 w 73"/>
              <a:gd name="T23" fmla="*/ 4 h 56"/>
              <a:gd name="T24" fmla="*/ 35 w 73"/>
              <a:gd name="T25" fmla="*/ 8 h 56"/>
              <a:gd name="T26" fmla="*/ 23 w 73"/>
              <a:gd name="T27" fmla="*/ 12 h 56"/>
              <a:gd name="T28" fmla="*/ 16 w 73"/>
              <a:gd name="T29" fmla="*/ 19 h 56"/>
              <a:gd name="T30" fmla="*/ 10 w 73"/>
              <a:gd name="T31" fmla="*/ 29 h 56"/>
              <a:gd name="T32" fmla="*/ 4 w 73"/>
              <a:gd name="T33" fmla="*/ 41 h 56"/>
              <a:gd name="T34" fmla="*/ 0 w 73"/>
              <a:gd name="T35" fmla="*/ 54 h 56"/>
              <a:gd name="T36" fmla="*/ 12 w 73"/>
              <a:gd name="T37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3" h="56">
                <a:moveTo>
                  <a:pt x="12" y="56"/>
                </a:moveTo>
                <a:lnTo>
                  <a:pt x="16" y="42"/>
                </a:lnTo>
                <a:lnTo>
                  <a:pt x="19" y="33"/>
                </a:lnTo>
                <a:lnTo>
                  <a:pt x="23" y="27"/>
                </a:lnTo>
                <a:lnTo>
                  <a:pt x="31" y="21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3" y="12"/>
                </a:lnTo>
                <a:lnTo>
                  <a:pt x="73" y="0"/>
                </a:lnTo>
                <a:lnTo>
                  <a:pt x="58" y="2"/>
                </a:lnTo>
                <a:lnTo>
                  <a:pt x="44" y="4"/>
                </a:lnTo>
                <a:lnTo>
                  <a:pt x="35" y="8"/>
                </a:lnTo>
                <a:lnTo>
                  <a:pt x="23" y="12"/>
                </a:lnTo>
                <a:lnTo>
                  <a:pt x="16" y="19"/>
                </a:lnTo>
                <a:lnTo>
                  <a:pt x="10" y="29"/>
                </a:lnTo>
                <a:lnTo>
                  <a:pt x="4" y="41"/>
                </a:lnTo>
                <a:lnTo>
                  <a:pt x="0" y="54"/>
                </a:lnTo>
                <a:lnTo>
                  <a:pt x="12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9" name="Freeform 767"/>
          <p:cNvSpPr>
            <a:spLocks/>
          </p:cNvSpPr>
          <p:nvPr/>
        </p:nvSpPr>
        <p:spPr bwMode="auto">
          <a:xfrm>
            <a:off x="6153150" y="2406650"/>
            <a:ext cx="285750" cy="222250"/>
          </a:xfrm>
          <a:custGeom>
            <a:avLst/>
            <a:gdLst>
              <a:gd name="T0" fmla="*/ 12 w 75"/>
              <a:gd name="T1" fmla="*/ 58 h 58"/>
              <a:gd name="T2" fmla="*/ 14 w 75"/>
              <a:gd name="T3" fmla="*/ 45 h 58"/>
              <a:gd name="T4" fmla="*/ 18 w 75"/>
              <a:gd name="T5" fmla="*/ 35 h 58"/>
              <a:gd name="T6" fmla="*/ 23 w 75"/>
              <a:gd name="T7" fmla="*/ 27 h 58"/>
              <a:gd name="T8" fmla="*/ 29 w 75"/>
              <a:gd name="T9" fmla="*/ 22 h 58"/>
              <a:gd name="T10" fmla="*/ 39 w 75"/>
              <a:gd name="T11" fmla="*/ 18 h 58"/>
              <a:gd name="T12" fmla="*/ 48 w 75"/>
              <a:gd name="T13" fmla="*/ 16 h 58"/>
              <a:gd name="T14" fmla="*/ 60 w 75"/>
              <a:gd name="T15" fmla="*/ 14 h 58"/>
              <a:gd name="T16" fmla="*/ 75 w 75"/>
              <a:gd name="T17" fmla="*/ 12 h 58"/>
              <a:gd name="T18" fmla="*/ 73 w 75"/>
              <a:gd name="T19" fmla="*/ 0 h 58"/>
              <a:gd name="T20" fmla="*/ 60 w 75"/>
              <a:gd name="T21" fmla="*/ 2 h 58"/>
              <a:gd name="T22" fmla="*/ 46 w 75"/>
              <a:gd name="T23" fmla="*/ 4 h 58"/>
              <a:gd name="T24" fmla="*/ 35 w 75"/>
              <a:gd name="T25" fmla="*/ 6 h 58"/>
              <a:gd name="T26" fmla="*/ 23 w 75"/>
              <a:gd name="T27" fmla="*/ 12 h 58"/>
              <a:gd name="T28" fmla="*/ 16 w 75"/>
              <a:gd name="T29" fmla="*/ 20 h 58"/>
              <a:gd name="T30" fmla="*/ 8 w 75"/>
              <a:gd name="T31" fmla="*/ 29 h 58"/>
              <a:gd name="T32" fmla="*/ 2 w 75"/>
              <a:gd name="T33" fmla="*/ 41 h 58"/>
              <a:gd name="T34" fmla="*/ 0 w 75"/>
              <a:gd name="T35" fmla="*/ 56 h 58"/>
              <a:gd name="T36" fmla="*/ 12 w 75"/>
              <a:gd name="T37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" h="58">
                <a:moveTo>
                  <a:pt x="12" y="58"/>
                </a:moveTo>
                <a:lnTo>
                  <a:pt x="14" y="45"/>
                </a:lnTo>
                <a:lnTo>
                  <a:pt x="18" y="35"/>
                </a:lnTo>
                <a:lnTo>
                  <a:pt x="23" y="27"/>
                </a:lnTo>
                <a:lnTo>
                  <a:pt x="29" y="22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5" y="12"/>
                </a:lnTo>
                <a:lnTo>
                  <a:pt x="73" y="0"/>
                </a:lnTo>
                <a:lnTo>
                  <a:pt x="60" y="2"/>
                </a:lnTo>
                <a:lnTo>
                  <a:pt x="46" y="4"/>
                </a:lnTo>
                <a:lnTo>
                  <a:pt x="35" y="6"/>
                </a:lnTo>
                <a:lnTo>
                  <a:pt x="23" y="12"/>
                </a:lnTo>
                <a:lnTo>
                  <a:pt x="16" y="20"/>
                </a:lnTo>
                <a:lnTo>
                  <a:pt x="8" y="29"/>
                </a:lnTo>
                <a:lnTo>
                  <a:pt x="2" y="41"/>
                </a:lnTo>
                <a:lnTo>
                  <a:pt x="0" y="56"/>
                </a:lnTo>
                <a:lnTo>
                  <a:pt x="12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2000" name="Group 768"/>
          <p:cNvGrpSpPr>
            <a:grpSpLocks/>
          </p:cNvGrpSpPr>
          <p:nvPr/>
        </p:nvGrpSpPr>
        <p:grpSpPr bwMode="auto">
          <a:xfrm rot="1300862">
            <a:off x="6503988" y="206375"/>
            <a:ext cx="1131887" cy="2338388"/>
            <a:chOff x="3534" y="528"/>
            <a:chExt cx="714" cy="1371"/>
          </a:xfrm>
        </p:grpSpPr>
        <p:sp>
          <p:nvSpPr>
            <p:cNvPr id="352001" name="Freeform 769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352 w 357"/>
                <a:gd name="T1" fmla="*/ 621 h 685"/>
                <a:gd name="T2" fmla="*/ 357 w 357"/>
                <a:gd name="T3" fmla="*/ 654 h 685"/>
                <a:gd name="T4" fmla="*/ 352 w 357"/>
                <a:gd name="T5" fmla="*/ 673 h 685"/>
                <a:gd name="T6" fmla="*/ 334 w 357"/>
                <a:gd name="T7" fmla="*/ 683 h 685"/>
                <a:gd name="T8" fmla="*/ 304 w 357"/>
                <a:gd name="T9" fmla="*/ 683 h 685"/>
                <a:gd name="T10" fmla="*/ 273 w 357"/>
                <a:gd name="T11" fmla="*/ 677 h 685"/>
                <a:gd name="T12" fmla="*/ 248 w 357"/>
                <a:gd name="T13" fmla="*/ 671 h 685"/>
                <a:gd name="T14" fmla="*/ 223 w 357"/>
                <a:gd name="T15" fmla="*/ 667 h 685"/>
                <a:gd name="T16" fmla="*/ 198 w 357"/>
                <a:gd name="T17" fmla="*/ 663 h 685"/>
                <a:gd name="T18" fmla="*/ 139 w 357"/>
                <a:gd name="T19" fmla="*/ 663 h 685"/>
                <a:gd name="T20" fmla="*/ 79 w 357"/>
                <a:gd name="T21" fmla="*/ 667 h 685"/>
                <a:gd name="T22" fmla="*/ 29 w 357"/>
                <a:gd name="T23" fmla="*/ 663 h 685"/>
                <a:gd name="T24" fmla="*/ 8 w 357"/>
                <a:gd name="T25" fmla="*/ 652 h 685"/>
                <a:gd name="T26" fmla="*/ 0 w 357"/>
                <a:gd name="T27" fmla="*/ 631 h 685"/>
                <a:gd name="T28" fmla="*/ 12 w 357"/>
                <a:gd name="T29" fmla="*/ 583 h 685"/>
                <a:gd name="T30" fmla="*/ 41 w 357"/>
                <a:gd name="T31" fmla="*/ 531 h 685"/>
                <a:gd name="T32" fmla="*/ 85 w 357"/>
                <a:gd name="T33" fmla="*/ 491 h 685"/>
                <a:gd name="T34" fmla="*/ 83 w 357"/>
                <a:gd name="T35" fmla="*/ 13 h 685"/>
                <a:gd name="T36" fmla="*/ 114 w 357"/>
                <a:gd name="T37" fmla="*/ 508 h 685"/>
                <a:gd name="T38" fmla="*/ 91 w 357"/>
                <a:gd name="T39" fmla="*/ 520 h 685"/>
                <a:gd name="T40" fmla="*/ 73 w 357"/>
                <a:gd name="T41" fmla="*/ 533 h 685"/>
                <a:gd name="T42" fmla="*/ 56 w 357"/>
                <a:gd name="T43" fmla="*/ 554 h 685"/>
                <a:gd name="T44" fmla="*/ 39 w 357"/>
                <a:gd name="T45" fmla="*/ 583 h 685"/>
                <a:gd name="T46" fmla="*/ 27 w 357"/>
                <a:gd name="T47" fmla="*/ 614 h 685"/>
                <a:gd name="T48" fmla="*/ 25 w 357"/>
                <a:gd name="T49" fmla="*/ 631 h 685"/>
                <a:gd name="T50" fmla="*/ 31 w 357"/>
                <a:gd name="T51" fmla="*/ 638 h 685"/>
                <a:gd name="T52" fmla="*/ 43 w 357"/>
                <a:gd name="T53" fmla="*/ 640 h 685"/>
                <a:gd name="T54" fmla="*/ 106 w 357"/>
                <a:gd name="T55" fmla="*/ 640 h 685"/>
                <a:gd name="T56" fmla="*/ 167 w 357"/>
                <a:gd name="T57" fmla="*/ 637 h 685"/>
                <a:gd name="T58" fmla="*/ 219 w 357"/>
                <a:gd name="T59" fmla="*/ 640 h 685"/>
                <a:gd name="T60" fmla="*/ 252 w 357"/>
                <a:gd name="T61" fmla="*/ 646 h 685"/>
                <a:gd name="T62" fmla="*/ 284 w 357"/>
                <a:gd name="T63" fmla="*/ 654 h 685"/>
                <a:gd name="T64" fmla="*/ 304 w 357"/>
                <a:gd name="T65" fmla="*/ 658 h 685"/>
                <a:gd name="T66" fmla="*/ 319 w 357"/>
                <a:gd name="T67" fmla="*/ 660 h 685"/>
                <a:gd name="T68" fmla="*/ 330 w 357"/>
                <a:gd name="T69" fmla="*/ 658 h 685"/>
                <a:gd name="T70" fmla="*/ 330 w 357"/>
                <a:gd name="T71" fmla="*/ 642 h 685"/>
                <a:gd name="T72" fmla="*/ 325 w 357"/>
                <a:gd name="T73" fmla="*/ 621 h 685"/>
                <a:gd name="T74" fmla="*/ 315 w 357"/>
                <a:gd name="T75" fmla="*/ 598 h 685"/>
                <a:gd name="T76" fmla="*/ 294 w 357"/>
                <a:gd name="T77" fmla="*/ 558 h 685"/>
                <a:gd name="T78" fmla="*/ 267 w 357"/>
                <a:gd name="T79" fmla="*/ 523 h 685"/>
                <a:gd name="T80" fmla="*/ 238 w 357"/>
                <a:gd name="T81" fmla="*/ 15 h 685"/>
                <a:gd name="T82" fmla="*/ 265 w 357"/>
                <a:gd name="T83" fmla="*/ 15 h 685"/>
                <a:gd name="T84" fmla="*/ 271 w 357"/>
                <a:gd name="T85" fmla="*/ 495 h 685"/>
                <a:gd name="T86" fmla="*/ 279 w 357"/>
                <a:gd name="T87" fmla="*/ 500 h 685"/>
                <a:gd name="T88" fmla="*/ 286 w 357"/>
                <a:gd name="T89" fmla="*/ 508 h 685"/>
                <a:gd name="T90" fmla="*/ 313 w 357"/>
                <a:gd name="T91" fmla="*/ 541 h 685"/>
                <a:gd name="T92" fmla="*/ 332 w 357"/>
                <a:gd name="T93" fmla="*/ 577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7" h="685">
                  <a:moveTo>
                    <a:pt x="346" y="602"/>
                  </a:move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3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5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0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1" y="531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  <a:lnTo>
                    <a:pt x="116" y="13"/>
                  </a:lnTo>
                  <a:lnTo>
                    <a:pt x="112" y="28"/>
                  </a:lnTo>
                  <a:lnTo>
                    <a:pt x="114" y="508"/>
                  </a:lnTo>
                  <a:lnTo>
                    <a:pt x="104" y="512"/>
                  </a:lnTo>
                  <a:lnTo>
                    <a:pt x="96" y="516"/>
                  </a:lnTo>
                  <a:lnTo>
                    <a:pt x="91" y="520"/>
                  </a:lnTo>
                  <a:lnTo>
                    <a:pt x="85" y="523"/>
                  </a:lnTo>
                  <a:lnTo>
                    <a:pt x="79" y="527"/>
                  </a:lnTo>
                  <a:lnTo>
                    <a:pt x="73" y="533"/>
                  </a:lnTo>
                  <a:lnTo>
                    <a:pt x="68" y="539"/>
                  </a:lnTo>
                  <a:lnTo>
                    <a:pt x="62" y="546"/>
                  </a:lnTo>
                  <a:lnTo>
                    <a:pt x="56" y="554"/>
                  </a:lnTo>
                  <a:lnTo>
                    <a:pt x="50" y="564"/>
                  </a:lnTo>
                  <a:lnTo>
                    <a:pt x="45" y="573"/>
                  </a:lnTo>
                  <a:lnTo>
                    <a:pt x="39" y="583"/>
                  </a:lnTo>
                  <a:lnTo>
                    <a:pt x="35" y="592"/>
                  </a:lnTo>
                  <a:lnTo>
                    <a:pt x="31" y="602"/>
                  </a:lnTo>
                  <a:lnTo>
                    <a:pt x="27" y="614"/>
                  </a:lnTo>
                  <a:lnTo>
                    <a:pt x="25" y="623"/>
                  </a:lnTo>
                  <a:lnTo>
                    <a:pt x="25" y="627"/>
                  </a:lnTo>
                  <a:lnTo>
                    <a:pt x="25" y="631"/>
                  </a:lnTo>
                  <a:lnTo>
                    <a:pt x="27" y="635"/>
                  </a:lnTo>
                  <a:lnTo>
                    <a:pt x="29" y="637"/>
                  </a:lnTo>
                  <a:lnTo>
                    <a:pt x="31" y="638"/>
                  </a:lnTo>
                  <a:lnTo>
                    <a:pt x="35" y="638"/>
                  </a:lnTo>
                  <a:lnTo>
                    <a:pt x="39" y="640"/>
                  </a:lnTo>
                  <a:lnTo>
                    <a:pt x="43" y="640"/>
                  </a:lnTo>
                  <a:lnTo>
                    <a:pt x="64" y="642"/>
                  </a:lnTo>
                  <a:lnTo>
                    <a:pt x="85" y="642"/>
                  </a:lnTo>
                  <a:lnTo>
                    <a:pt x="106" y="640"/>
                  </a:lnTo>
                  <a:lnTo>
                    <a:pt x="125" y="638"/>
                  </a:lnTo>
                  <a:lnTo>
                    <a:pt x="146" y="638"/>
                  </a:lnTo>
                  <a:lnTo>
                    <a:pt x="167" y="637"/>
                  </a:lnTo>
                  <a:lnTo>
                    <a:pt x="189" y="637"/>
                  </a:lnTo>
                  <a:lnTo>
                    <a:pt x="210" y="638"/>
                  </a:lnTo>
                  <a:lnTo>
                    <a:pt x="219" y="640"/>
                  </a:lnTo>
                  <a:lnTo>
                    <a:pt x="231" y="642"/>
                  </a:lnTo>
                  <a:lnTo>
                    <a:pt x="242" y="644"/>
                  </a:lnTo>
                  <a:lnTo>
                    <a:pt x="252" y="646"/>
                  </a:lnTo>
                  <a:lnTo>
                    <a:pt x="263" y="648"/>
                  </a:lnTo>
                  <a:lnTo>
                    <a:pt x="273" y="650"/>
                  </a:lnTo>
                  <a:lnTo>
                    <a:pt x="284" y="654"/>
                  </a:lnTo>
                  <a:lnTo>
                    <a:pt x="296" y="656"/>
                  </a:lnTo>
                  <a:lnTo>
                    <a:pt x="298" y="656"/>
                  </a:lnTo>
                  <a:lnTo>
                    <a:pt x="304" y="658"/>
                  </a:lnTo>
                  <a:lnTo>
                    <a:pt x="307" y="658"/>
                  </a:lnTo>
                  <a:lnTo>
                    <a:pt x="313" y="658"/>
                  </a:lnTo>
                  <a:lnTo>
                    <a:pt x="319" y="660"/>
                  </a:lnTo>
                  <a:lnTo>
                    <a:pt x="323" y="660"/>
                  </a:lnTo>
                  <a:lnTo>
                    <a:pt x="327" y="658"/>
                  </a:lnTo>
                  <a:lnTo>
                    <a:pt x="330" y="658"/>
                  </a:lnTo>
                  <a:lnTo>
                    <a:pt x="332" y="654"/>
                  </a:lnTo>
                  <a:lnTo>
                    <a:pt x="332" y="648"/>
                  </a:lnTo>
                  <a:lnTo>
                    <a:pt x="330" y="642"/>
                  </a:lnTo>
                  <a:lnTo>
                    <a:pt x="329" y="635"/>
                  </a:lnTo>
                  <a:lnTo>
                    <a:pt x="327" y="627"/>
                  </a:lnTo>
                  <a:lnTo>
                    <a:pt x="325" y="621"/>
                  </a:lnTo>
                  <a:lnTo>
                    <a:pt x="323" y="615"/>
                  </a:lnTo>
                  <a:lnTo>
                    <a:pt x="321" y="612"/>
                  </a:lnTo>
                  <a:lnTo>
                    <a:pt x="315" y="598"/>
                  </a:lnTo>
                  <a:lnTo>
                    <a:pt x="309" y="585"/>
                  </a:lnTo>
                  <a:lnTo>
                    <a:pt x="302" y="571"/>
                  </a:lnTo>
                  <a:lnTo>
                    <a:pt x="294" y="558"/>
                  </a:lnTo>
                  <a:lnTo>
                    <a:pt x="286" y="544"/>
                  </a:lnTo>
                  <a:lnTo>
                    <a:pt x="277" y="533"/>
                  </a:lnTo>
                  <a:lnTo>
                    <a:pt x="267" y="523"/>
                  </a:lnTo>
                  <a:lnTo>
                    <a:pt x="256" y="516"/>
                  </a:lnTo>
                  <a:lnTo>
                    <a:pt x="238" y="508"/>
                  </a:lnTo>
                  <a:lnTo>
                    <a:pt x="238" y="15"/>
                  </a:lnTo>
                  <a:lnTo>
                    <a:pt x="235" y="0"/>
                  </a:lnTo>
                  <a:lnTo>
                    <a:pt x="269" y="0"/>
                  </a:ln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6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2" y="577"/>
                  </a:lnTo>
                  <a:lnTo>
                    <a:pt x="340" y="589"/>
                  </a:lnTo>
                  <a:lnTo>
                    <a:pt x="346" y="60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002" name="Freeform 770"/>
            <p:cNvSpPr>
              <a:spLocks/>
            </p:cNvSpPr>
            <p:nvPr/>
          </p:nvSpPr>
          <p:spPr bwMode="auto">
            <a:xfrm>
              <a:off x="3584" y="528"/>
              <a:ext cx="614" cy="1317"/>
            </a:xfrm>
            <a:custGeom>
              <a:avLst/>
              <a:gdLst>
                <a:gd name="T0" fmla="*/ 87 w 307"/>
                <a:gd name="T1" fmla="*/ 28 h 658"/>
                <a:gd name="T2" fmla="*/ 79 w 307"/>
                <a:gd name="T3" fmla="*/ 512 h 658"/>
                <a:gd name="T4" fmla="*/ 66 w 307"/>
                <a:gd name="T5" fmla="*/ 520 h 658"/>
                <a:gd name="T6" fmla="*/ 54 w 307"/>
                <a:gd name="T7" fmla="*/ 527 h 658"/>
                <a:gd name="T8" fmla="*/ 43 w 307"/>
                <a:gd name="T9" fmla="*/ 539 h 658"/>
                <a:gd name="T10" fmla="*/ 31 w 307"/>
                <a:gd name="T11" fmla="*/ 554 h 658"/>
                <a:gd name="T12" fmla="*/ 20 w 307"/>
                <a:gd name="T13" fmla="*/ 573 h 658"/>
                <a:gd name="T14" fmla="*/ 10 w 307"/>
                <a:gd name="T15" fmla="*/ 592 h 658"/>
                <a:gd name="T16" fmla="*/ 2 w 307"/>
                <a:gd name="T17" fmla="*/ 612 h 658"/>
                <a:gd name="T18" fmla="*/ 0 w 307"/>
                <a:gd name="T19" fmla="*/ 627 h 658"/>
                <a:gd name="T20" fmla="*/ 2 w 307"/>
                <a:gd name="T21" fmla="*/ 635 h 658"/>
                <a:gd name="T22" fmla="*/ 6 w 307"/>
                <a:gd name="T23" fmla="*/ 638 h 658"/>
                <a:gd name="T24" fmla="*/ 14 w 307"/>
                <a:gd name="T25" fmla="*/ 640 h 658"/>
                <a:gd name="T26" fmla="*/ 39 w 307"/>
                <a:gd name="T27" fmla="*/ 642 h 658"/>
                <a:gd name="T28" fmla="*/ 81 w 307"/>
                <a:gd name="T29" fmla="*/ 640 h 658"/>
                <a:gd name="T30" fmla="*/ 121 w 307"/>
                <a:gd name="T31" fmla="*/ 637 h 658"/>
                <a:gd name="T32" fmla="*/ 164 w 307"/>
                <a:gd name="T33" fmla="*/ 637 h 658"/>
                <a:gd name="T34" fmla="*/ 194 w 307"/>
                <a:gd name="T35" fmla="*/ 640 h 658"/>
                <a:gd name="T36" fmla="*/ 217 w 307"/>
                <a:gd name="T37" fmla="*/ 644 h 658"/>
                <a:gd name="T38" fmla="*/ 238 w 307"/>
                <a:gd name="T39" fmla="*/ 648 h 658"/>
                <a:gd name="T40" fmla="*/ 259 w 307"/>
                <a:gd name="T41" fmla="*/ 654 h 658"/>
                <a:gd name="T42" fmla="*/ 275 w 307"/>
                <a:gd name="T43" fmla="*/ 656 h 658"/>
                <a:gd name="T44" fmla="*/ 282 w 307"/>
                <a:gd name="T45" fmla="*/ 658 h 658"/>
                <a:gd name="T46" fmla="*/ 294 w 307"/>
                <a:gd name="T47" fmla="*/ 658 h 658"/>
                <a:gd name="T48" fmla="*/ 302 w 307"/>
                <a:gd name="T49" fmla="*/ 658 h 658"/>
                <a:gd name="T50" fmla="*/ 307 w 307"/>
                <a:gd name="T51" fmla="*/ 654 h 658"/>
                <a:gd name="T52" fmla="*/ 305 w 307"/>
                <a:gd name="T53" fmla="*/ 642 h 658"/>
                <a:gd name="T54" fmla="*/ 302 w 307"/>
                <a:gd name="T55" fmla="*/ 627 h 658"/>
                <a:gd name="T56" fmla="*/ 298 w 307"/>
                <a:gd name="T57" fmla="*/ 615 h 658"/>
                <a:gd name="T58" fmla="*/ 290 w 307"/>
                <a:gd name="T59" fmla="*/ 598 h 658"/>
                <a:gd name="T60" fmla="*/ 277 w 307"/>
                <a:gd name="T61" fmla="*/ 571 h 658"/>
                <a:gd name="T62" fmla="*/ 261 w 307"/>
                <a:gd name="T63" fmla="*/ 544 h 658"/>
                <a:gd name="T64" fmla="*/ 242 w 307"/>
                <a:gd name="T65" fmla="*/ 523 h 658"/>
                <a:gd name="T66" fmla="*/ 213 w 307"/>
                <a:gd name="T67" fmla="*/ 508 h 658"/>
                <a:gd name="T68" fmla="*/ 211 w 307"/>
                <a:gd name="T69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7" h="658">
                  <a:moveTo>
                    <a:pt x="91" y="13"/>
                  </a:moveTo>
                  <a:lnTo>
                    <a:pt x="87" y="28"/>
                  </a:lnTo>
                  <a:lnTo>
                    <a:pt x="89" y="508"/>
                  </a:lnTo>
                  <a:lnTo>
                    <a:pt x="79" y="512"/>
                  </a:lnTo>
                  <a:lnTo>
                    <a:pt x="71" y="516"/>
                  </a:lnTo>
                  <a:lnTo>
                    <a:pt x="66" y="520"/>
                  </a:lnTo>
                  <a:lnTo>
                    <a:pt x="60" y="523"/>
                  </a:lnTo>
                  <a:lnTo>
                    <a:pt x="54" y="527"/>
                  </a:lnTo>
                  <a:lnTo>
                    <a:pt x="48" y="533"/>
                  </a:lnTo>
                  <a:lnTo>
                    <a:pt x="43" y="539"/>
                  </a:lnTo>
                  <a:lnTo>
                    <a:pt x="37" y="546"/>
                  </a:lnTo>
                  <a:lnTo>
                    <a:pt x="31" y="554"/>
                  </a:lnTo>
                  <a:lnTo>
                    <a:pt x="25" y="564"/>
                  </a:lnTo>
                  <a:lnTo>
                    <a:pt x="20" y="573"/>
                  </a:lnTo>
                  <a:lnTo>
                    <a:pt x="14" y="583"/>
                  </a:lnTo>
                  <a:lnTo>
                    <a:pt x="10" y="592"/>
                  </a:lnTo>
                  <a:lnTo>
                    <a:pt x="6" y="602"/>
                  </a:lnTo>
                  <a:lnTo>
                    <a:pt x="2" y="612"/>
                  </a:lnTo>
                  <a:lnTo>
                    <a:pt x="0" y="623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2" y="635"/>
                  </a:lnTo>
                  <a:lnTo>
                    <a:pt x="4" y="637"/>
                  </a:lnTo>
                  <a:lnTo>
                    <a:pt x="6" y="638"/>
                  </a:lnTo>
                  <a:lnTo>
                    <a:pt x="10" y="638"/>
                  </a:lnTo>
                  <a:lnTo>
                    <a:pt x="14" y="640"/>
                  </a:lnTo>
                  <a:lnTo>
                    <a:pt x="18" y="640"/>
                  </a:lnTo>
                  <a:lnTo>
                    <a:pt x="39" y="642"/>
                  </a:lnTo>
                  <a:lnTo>
                    <a:pt x="60" y="642"/>
                  </a:lnTo>
                  <a:lnTo>
                    <a:pt x="81" y="640"/>
                  </a:lnTo>
                  <a:lnTo>
                    <a:pt x="100" y="638"/>
                  </a:lnTo>
                  <a:lnTo>
                    <a:pt x="121" y="637"/>
                  </a:lnTo>
                  <a:lnTo>
                    <a:pt x="142" y="637"/>
                  </a:lnTo>
                  <a:lnTo>
                    <a:pt x="164" y="637"/>
                  </a:lnTo>
                  <a:lnTo>
                    <a:pt x="185" y="638"/>
                  </a:lnTo>
                  <a:lnTo>
                    <a:pt x="194" y="640"/>
                  </a:lnTo>
                  <a:lnTo>
                    <a:pt x="206" y="642"/>
                  </a:lnTo>
                  <a:lnTo>
                    <a:pt x="217" y="644"/>
                  </a:lnTo>
                  <a:lnTo>
                    <a:pt x="227" y="646"/>
                  </a:lnTo>
                  <a:lnTo>
                    <a:pt x="238" y="648"/>
                  </a:lnTo>
                  <a:lnTo>
                    <a:pt x="248" y="650"/>
                  </a:lnTo>
                  <a:lnTo>
                    <a:pt x="259" y="654"/>
                  </a:lnTo>
                  <a:lnTo>
                    <a:pt x="271" y="656"/>
                  </a:lnTo>
                  <a:lnTo>
                    <a:pt x="275" y="656"/>
                  </a:lnTo>
                  <a:lnTo>
                    <a:pt x="279" y="656"/>
                  </a:lnTo>
                  <a:lnTo>
                    <a:pt x="282" y="658"/>
                  </a:lnTo>
                  <a:lnTo>
                    <a:pt x="288" y="658"/>
                  </a:lnTo>
                  <a:lnTo>
                    <a:pt x="294" y="658"/>
                  </a:lnTo>
                  <a:lnTo>
                    <a:pt x="298" y="658"/>
                  </a:lnTo>
                  <a:lnTo>
                    <a:pt x="302" y="658"/>
                  </a:lnTo>
                  <a:lnTo>
                    <a:pt x="305" y="658"/>
                  </a:lnTo>
                  <a:lnTo>
                    <a:pt x="307" y="654"/>
                  </a:lnTo>
                  <a:lnTo>
                    <a:pt x="307" y="648"/>
                  </a:lnTo>
                  <a:lnTo>
                    <a:pt x="305" y="642"/>
                  </a:lnTo>
                  <a:lnTo>
                    <a:pt x="304" y="635"/>
                  </a:lnTo>
                  <a:lnTo>
                    <a:pt x="302" y="627"/>
                  </a:lnTo>
                  <a:lnTo>
                    <a:pt x="300" y="621"/>
                  </a:lnTo>
                  <a:lnTo>
                    <a:pt x="298" y="615"/>
                  </a:lnTo>
                  <a:lnTo>
                    <a:pt x="296" y="612"/>
                  </a:lnTo>
                  <a:lnTo>
                    <a:pt x="290" y="598"/>
                  </a:lnTo>
                  <a:lnTo>
                    <a:pt x="284" y="585"/>
                  </a:lnTo>
                  <a:lnTo>
                    <a:pt x="277" y="571"/>
                  </a:lnTo>
                  <a:lnTo>
                    <a:pt x="269" y="558"/>
                  </a:lnTo>
                  <a:lnTo>
                    <a:pt x="261" y="544"/>
                  </a:lnTo>
                  <a:lnTo>
                    <a:pt x="252" y="533"/>
                  </a:lnTo>
                  <a:lnTo>
                    <a:pt x="242" y="523"/>
                  </a:lnTo>
                  <a:lnTo>
                    <a:pt x="229" y="514"/>
                  </a:lnTo>
                  <a:lnTo>
                    <a:pt x="213" y="508"/>
                  </a:lnTo>
                  <a:lnTo>
                    <a:pt x="213" y="15"/>
                  </a:lnTo>
                  <a:lnTo>
                    <a:pt x="2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003" name="Freeform 771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265 w 357"/>
                <a:gd name="T1" fmla="*/ 15 h 685"/>
                <a:gd name="T2" fmla="*/ 267 w 357"/>
                <a:gd name="T3" fmla="*/ 493 h 685"/>
                <a:gd name="T4" fmla="*/ 273 w 357"/>
                <a:gd name="T5" fmla="*/ 496 h 685"/>
                <a:gd name="T6" fmla="*/ 279 w 357"/>
                <a:gd name="T7" fmla="*/ 500 h 685"/>
                <a:gd name="T8" fmla="*/ 284 w 357"/>
                <a:gd name="T9" fmla="*/ 504 h 685"/>
                <a:gd name="T10" fmla="*/ 296 w 357"/>
                <a:gd name="T11" fmla="*/ 518 h 685"/>
                <a:gd name="T12" fmla="*/ 313 w 357"/>
                <a:gd name="T13" fmla="*/ 541 h 685"/>
                <a:gd name="T14" fmla="*/ 327 w 357"/>
                <a:gd name="T15" fmla="*/ 564 h 685"/>
                <a:gd name="T16" fmla="*/ 340 w 357"/>
                <a:gd name="T17" fmla="*/ 589 h 685"/>
                <a:gd name="T18" fmla="*/ 348 w 357"/>
                <a:gd name="T19" fmla="*/ 612 h 685"/>
                <a:gd name="T20" fmla="*/ 355 w 357"/>
                <a:gd name="T21" fmla="*/ 633 h 685"/>
                <a:gd name="T22" fmla="*/ 357 w 357"/>
                <a:gd name="T23" fmla="*/ 654 h 685"/>
                <a:gd name="T24" fmla="*/ 354 w 357"/>
                <a:gd name="T25" fmla="*/ 669 h 685"/>
                <a:gd name="T26" fmla="*/ 348 w 357"/>
                <a:gd name="T27" fmla="*/ 677 h 685"/>
                <a:gd name="T28" fmla="*/ 334 w 357"/>
                <a:gd name="T29" fmla="*/ 683 h 685"/>
                <a:gd name="T30" fmla="*/ 315 w 357"/>
                <a:gd name="T31" fmla="*/ 685 h 685"/>
                <a:gd name="T32" fmla="*/ 294 w 357"/>
                <a:gd name="T33" fmla="*/ 681 h 685"/>
                <a:gd name="T34" fmla="*/ 273 w 357"/>
                <a:gd name="T35" fmla="*/ 677 h 685"/>
                <a:gd name="T36" fmla="*/ 256 w 357"/>
                <a:gd name="T37" fmla="*/ 673 h 685"/>
                <a:gd name="T38" fmla="*/ 240 w 357"/>
                <a:gd name="T39" fmla="*/ 669 h 685"/>
                <a:gd name="T40" fmla="*/ 223 w 357"/>
                <a:gd name="T41" fmla="*/ 667 h 685"/>
                <a:gd name="T42" fmla="*/ 206 w 357"/>
                <a:gd name="T43" fmla="*/ 663 h 685"/>
                <a:gd name="T44" fmla="*/ 179 w 357"/>
                <a:gd name="T45" fmla="*/ 663 h 685"/>
                <a:gd name="T46" fmla="*/ 139 w 357"/>
                <a:gd name="T47" fmla="*/ 663 h 685"/>
                <a:gd name="T48" fmla="*/ 98 w 357"/>
                <a:gd name="T49" fmla="*/ 665 h 685"/>
                <a:gd name="T50" fmla="*/ 60 w 357"/>
                <a:gd name="T51" fmla="*/ 667 h 685"/>
                <a:gd name="T52" fmla="*/ 29 w 357"/>
                <a:gd name="T53" fmla="*/ 663 h 685"/>
                <a:gd name="T54" fmla="*/ 14 w 357"/>
                <a:gd name="T55" fmla="*/ 658 h 685"/>
                <a:gd name="T56" fmla="*/ 4 w 357"/>
                <a:gd name="T57" fmla="*/ 646 h 685"/>
                <a:gd name="T58" fmla="*/ 0 w 357"/>
                <a:gd name="T59" fmla="*/ 631 h 685"/>
                <a:gd name="T60" fmla="*/ 4 w 357"/>
                <a:gd name="T61" fmla="*/ 600 h 685"/>
                <a:gd name="T62" fmla="*/ 20 w 357"/>
                <a:gd name="T63" fmla="*/ 564 h 685"/>
                <a:gd name="T64" fmla="*/ 43 w 357"/>
                <a:gd name="T65" fmla="*/ 529 h 685"/>
                <a:gd name="T66" fmla="*/ 70 w 357"/>
                <a:gd name="T67" fmla="*/ 502 h 685"/>
                <a:gd name="T68" fmla="*/ 87 w 357"/>
                <a:gd name="T69" fmla="*/ 491 h 685"/>
                <a:gd name="T70" fmla="*/ 83 w 357"/>
                <a:gd name="T71" fmla="*/ 13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7" h="685">
                  <a:moveTo>
                    <a:pt x="269" y="0"/>
                  </a:move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4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4" y="577"/>
                  </a:lnTo>
                  <a:lnTo>
                    <a:pt x="340" y="589"/>
                  </a:lnTo>
                  <a:lnTo>
                    <a:pt x="346" y="602"/>
                  </a:ln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5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3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2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3" y="529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2004" name="Freeform 772"/>
          <p:cNvSpPr>
            <a:spLocks/>
          </p:cNvSpPr>
          <p:nvPr/>
        </p:nvSpPr>
        <p:spPr bwMode="auto">
          <a:xfrm>
            <a:off x="492125" y="1762125"/>
            <a:ext cx="1443038" cy="90487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05" name="Freeform 773"/>
          <p:cNvSpPr>
            <a:spLocks/>
          </p:cNvSpPr>
          <p:nvPr/>
        </p:nvSpPr>
        <p:spPr bwMode="auto">
          <a:xfrm>
            <a:off x="925513" y="838200"/>
            <a:ext cx="1430337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06" name="Freeform 774"/>
          <p:cNvSpPr>
            <a:spLocks/>
          </p:cNvSpPr>
          <p:nvPr/>
        </p:nvSpPr>
        <p:spPr bwMode="auto">
          <a:xfrm>
            <a:off x="457200" y="1450975"/>
            <a:ext cx="1430338" cy="931863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07" name="Freeform 775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08" name="Freeform 776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09" name="Freeform 777"/>
          <p:cNvSpPr>
            <a:spLocks/>
          </p:cNvSpPr>
          <p:nvPr/>
        </p:nvSpPr>
        <p:spPr bwMode="auto">
          <a:xfrm>
            <a:off x="900113" y="1933575"/>
            <a:ext cx="139700" cy="249238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2010" name="Freeform 778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11" name="Freeform 779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12" name="Freeform 780"/>
          <p:cNvSpPr>
            <a:spLocks/>
          </p:cNvSpPr>
          <p:nvPr/>
        </p:nvSpPr>
        <p:spPr bwMode="auto">
          <a:xfrm>
            <a:off x="1093788" y="1989138"/>
            <a:ext cx="65087" cy="331787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2013" name="Freeform 781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14" name="Freeform 782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2015" name="Freeform 783"/>
          <p:cNvSpPr>
            <a:spLocks/>
          </p:cNvSpPr>
          <p:nvPr/>
        </p:nvSpPr>
        <p:spPr bwMode="auto">
          <a:xfrm>
            <a:off x="1143000" y="1055688"/>
            <a:ext cx="73025" cy="369887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2016" name="Freeform 784"/>
          <p:cNvSpPr>
            <a:spLocks/>
          </p:cNvSpPr>
          <p:nvPr/>
        </p:nvSpPr>
        <p:spPr bwMode="auto">
          <a:xfrm>
            <a:off x="962025" y="1393825"/>
            <a:ext cx="365125" cy="585788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2017" name="Freeform 785"/>
          <p:cNvSpPr>
            <a:spLocks/>
          </p:cNvSpPr>
          <p:nvPr/>
        </p:nvSpPr>
        <p:spPr bwMode="auto">
          <a:xfrm rot="1746894">
            <a:off x="1374775" y="1143000"/>
            <a:ext cx="73025" cy="369888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2018" name="Freeform 786"/>
          <p:cNvSpPr>
            <a:spLocks/>
          </p:cNvSpPr>
          <p:nvPr/>
        </p:nvSpPr>
        <p:spPr bwMode="auto">
          <a:xfrm>
            <a:off x="3429000" y="2667000"/>
            <a:ext cx="533400" cy="582613"/>
          </a:xfrm>
          <a:custGeom>
            <a:avLst/>
            <a:gdLst>
              <a:gd name="T0" fmla="*/ 113 w 140"/>
              <a:gd name="T1" fmla="*/ 149 h 153"/>
              <a:gd name="T2" fmla="*/ 106 w 140"/>
              <a:gd name="T3" fmla="*/ 146 h 153"/>
              <a:gd name="T4" fmla="*/ 100 w 140"/>
              <a:gd name="T5" fmla="*/ 140 h 153"/>
              <a:gd name="T6" fmla="*/ 92 w 140"/>
              <a:gd name="T7" fmla="*/ 134 h 153"/>
              <a:gd name="T8" fmla="*/ 84 w 140"/>
              <a:gd name="T9" fmla="*/ 130 h 153"/>
              <a:gd name="T10" fmla="*/ 83 w 140"/>
              <a:gd name="T11" fmla="*/ 122 h 153"/>
              <a:gd name="T12" fmla="*/ 86 w 140"/>
              <a:gd name="T13" fmla="*/ 113 h 153"/>
              <a:gd name="T14" fmla="*/ 90 w 140"/>
              <a:gd name="T15" fmla="*/ 105 h 153"/>
              <a:gd name="T16" fmla="*/ 98 w 140"/>
              <a:gd name="T17" fmla="*/ 90 h 153"/>
              <a:gd name="T18" fmla="*/ 109 w 140"/>
              <a:gd name="T19" fmla="*/ 69 h 153"/>
              <a:gd name="T20" fmla="*/ 119 w 140"/>
              <a:gd name="T21" fmla="*/ 50 h 153"/>
              <a:gd name="T22" fmla="*/ 130 w 140"/>
              <a:gd name="T23" fmla="*/ 28 h 153"/>
              <a:gd name="T24" fmla="*/ 138 w 140"/>
              <a:gd name="T25" fmla="*/ 15 h 153"/>
              <a:gd name="T26" fmla="*/ 140 w 140"/>
              <a:gd name="T27" fmla="*/ 9 h 153"/>
              <a:gd name="T28" fmla="*/ 140 w 140"/>
              <a:gd name="T29" fmla="*/ 4 h 153"/>
              <a:gd name="T30" fmla="*/ 138 w 140"/>
              <a:gd name="T31" fmla="*/ 0 h 153"/>
              <a:gd name="T32" fmla="*/ 134 w 140"/>
              <a:gd name="T33" fmla="*/ 4 h 153"/>
              <a:gd name="T34" fmla="*/ 130 w 140"/>
              <a:gd name="T35" fmla="*/ 5 h 153"/>
              <a:gd name="T36" fmla="*/ 127 w 140"/>
              <a:gd name="T37" fmla="*/ 7 h 153"/>
              <a:gd name="T38" fmla="*/ 123 w 140"/>
              <a:gd name="T39" fmla="*/ 9 h 153"/>
              <a:gd name="T40" fmla="*/ 107 w 140"/>
              <a:gd name="T41" fmla="*/ 27 h 153"/>
              <a:gd name="T42" fmla="*/ 92 w 140"/>
              <a:gd name="T43" fmla="*/ 44 h 153"/>
              <a:gd name="T44" fmla="*/ 77 w 140"/>
              <a:gd name="T45" fmla="*/ 61 h 153"/>
              <a:gd name="T46" fmla="*/ 59 w 140"/>
              <a:gd name="T47" fmla="*/ 76 h 153"/>
              <a:gd name="T48" fmla="*/ 54 w 140"/>
              <a:gd name="T49" fmla="*/ 84 h 153"/>
              <a:gd name="T50" fmla="*/ 46 w 140"/>
              <a:gd name="T51" fmla="*/ 90 h 153"/>
              <a:gd name="T52" fmla="*/ 40 w 140"/>
              <a:gd name="T53" fmla="*/ 94 h 153"/>
              <a:gd name="T54" fmla="*/ 31 w 140"/>
              <a:gd name="T55" fmla="*/ 90 h 153"/>
              <a:gd name="T56" fmla="*/ 23 w 140"/>
              <a:gd name="T57" fmla="*/ 84 h 153"/>
              <a:gd name="T58" fmla="*/ 15 w 140"/>
              <a:gd name="T59" fmla="*/ 78 h 153"/>
              <a:gd name="T60" fmla="*/ 8 w 140"/>
              <a:gd name="T61" fmla="*/ 71 h 153"/>
              <a:gd name="T62" fmla="*/ 0 w 140"/>
              <a:gd name="T63" fmla="*/ 6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153">
                <a:moveTo>
                  <a:pt x="117" y="153"/>
                </a:moveTo>
                <a:lnTo>
                  <a:pt x="113" y="149"/>
                </a:lnTo>
                <a:lnTo>
                  <a:pt x="109" y="147"/>
                </a:lnTo>
                <a:lnTo>
                  <a:pt x="106" y="146"/>
                </a:lnTo>
                <a:lnTo>
                  <a:pt x="104" y="142"/>
                </a:lnTo>
                <a:lnTo>
                  <a:pt x="100" y="140"/>
                </a:lnTo>
                <a:lnTo>
                  <a:pt x="96" y="138"/>
                </a:lnTo>
                <a:lnTo>
                  <a:pt x="92" y="134"/>
                </a:lnTo>
                <a:lnTo>
                  <a:pt x="88" y="132"/>
                </a:lnTo>
                <a:lnTo>
                  <a:pt x="84" y="130"/>
                </a:lnTo>
                <a:lnTo>
                  <a:pt x="83" y="126"/>
                </a:lnTo>
                <a:lnTo>
                  <a:pt x="83" y="122"/>
                </a:lnTo>
                <a:lnTo>
                  <a:pt x="84" y="117"/>
                </a:lnTo>
                <a:lnTo>
                  <a:pt x="86" y="113"/>
                </a:lnTo>
                <a:lnTo>
                  <a:pt x="88" y="109"/>
                </a:lnTo>
                <a:lnTo>
                  <a:pt x="90" y="105"/>
                </a:lnTo>
                <a:lnTo>
                  <a:pt x="92" y="99"/>
                </a:lnTo>
                <a:lnTo>
                  <a:pt x="98" y="90"/>
                </a:lnTo>
                <a:lnTo>
                  <a:pt x="104" y="80"/>
                </a:lnTo>
                <a:lnTo>
                  <a:pt x="109" y="69"/>
                </a:lnTo>
                <a:lnTo>
                  <a:pt x="113" y="59"/>
                </a:lnTo>
                <a:lnTo>
                  <a:pt x="119" y="50"/>
                </a:lnTo>
                <a:lnTo>
                  <a:pt x="125" y="38"/>
                </a:lnTo>
                <a:lnTo>
                  <a:pt x="130" y="28"/>
                </a:lnTo>
                <a:lnTo>
                  <a:pt x="136" y="19"/>
                </a:lnTo>
                <a:lnTo>
                  <a:pt x="138" y="15"/>
                </a:lnTo>
                <a:lnTo>
                  <a:pt x="138" y="13"/>
                </a:lnTo>
                <a:lnTo>
                  <a:pt x="140" y="9"/>
                </a:lnTo>
                <a:lnTo>
                  <a:pt x="140" y="5"/>
                </a:lnTo>
                <a:lnTo>
                  <a:pt x="140" y="4"/>
                </a:lnTo>
                <a:lnTo>
                  <a:pt x="140" y="2"/>
                </a:lnTo>
                <a:lnTo>
                  <a:pt x="138" y="0"/>
                </a:lnTo>
                <a:lnTo>
                  <a:pt x="136" y="2"/>
                </a:lnTo>
                <a:lnTo>
                  <a:pt x="134" y="4"/>
                </a:lnTo>
                <a:lnTo>
                  <a:pt x="132" y="4"/>
                </a:lnTo>
                <a:lnTo>
                  <a:pt x="130" y="5"/>
                </a:lnTo>
                <a:lnTo>
                  <a:pt x="129" y="7"/>
                </a:lnTo>
                <a:lnTo>
                  <a:pt x="127" y="7"/>
                </a:lnTo>
                <a:lnTo>
                  <a:pt x="125" y="9"/>
                </a:lnTo>
                <a:lnTo>
                  <a:pt x="123" y="9"/>
                </a:lnTo>
                <a:lnTo>
                  <a:pt x="115" y="19"/>
                </a:lnTo>
                <a:lnTo>
                  <a:pt x="107" y="27"/>
                </a:lnTo>
                <a:lnTo>
                  <a:pt x="100" y="36"/>
                </a:lnTo>
                <a:lnTo>
                  <a:pt x="92" y="44"/>
                </a:lnTo>
                <a:lnTo>
                  <a:pt x="84" y="52"/>
                </a:lnTo>
                <a:lnTo>
                  <a:pt x="77" y="61"/>
                </a:lnTo>
                <a:lnTo>
                  <a:pt x="69" y="69"/>
                </a:lnTo>
                <a:lnTo>
                  <a:pt x="59" y="76"/>
                </a:lnTo>
                <a:lnTo>
                  <a:pt x="58" y="80"/>
                </a:lnTo>
                <a:lnTo>
                  <a:pt x="54" y="84"/>
                </a:lnTo>
                <a:lnTo>
                  <a:pt x="50" y="88"/>
                </a:lnTo>
                <a:lnTo>
                  <a:pt x="46" y="90"/>
                </a:lnTo>
                <a:lnTo>
                  <a:pt x="42" y="92"/>
                </a:lnTo>
                <a:lnTo>
                  <a:pt x="40" y="94"/>
                </a:lnTo>
                <a:lnTo>
                  <a:pt x="36" y="92"/>
                </a:lnTo>
                <a:lnTo>
                  <a:pt x="31" y="90"/>
                </a:lnTo>
                <a:lnTo>
                  <a:pt x="27" y="88"/>
                </a:lnTo>
                <a:lnTo>
                  <a:pt x="23" y="84"/>
                </a:lnTo>
                <a:lnTo>
                  <a:pt x="19" y="82"/>
                </a:lnTo>
                <a:lnTo>
                  <a:pt x="15" y="78"/>
                </a:lnTo>
                <a:lnTo>
                  <a:pt x="12" y="75"/>
                </a:lnTo>
                <a:lnTo>
                  <a:pt x="8" y="71"/>
                </a:lnTo>
                <a:lnTo>
                  <a:pt x="4" y="69"/>
                </a:lnTo>
                <a:lnTo>
                  <a:pt x="0" y="65"/>
                </a:lnTo>
              </a:path>
            </a:pathLst>
          </a:custGeom>
          <a:noFill/>
          <a:ln w="28575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19" name="Freeform 787"/>
          <p:cNvSpPr>
            <a:spLocks/>
          </p:cNvSpPr>
          <p:nvPr/>
        </p:nvSpPr>
        <p:spPr bwMode="auto">
          <a:xfrm rot="4369499">
            <a:off x="7543007" y="457993"/>
            <a:ext cx="533400" cy="582613"/>
          </a:xfrm>
          <a:custGeom>
            <a:avLst/>
            <a:gdLst>
              <a:gd name="T0" fmla="*/ 113 w 140"/>
              <a:gd name="T1" fmla="*/ 149 h 153"/>
              <a:gd name="T2" fmla="*/ 106 w 140"/>
              <a:gd name="T3" fmla="*/ 146 h 153"/>
              <a:gd name="T4" fmla="*/ 100 w 140"/>
              <a:gd name="T5" fmla="*/ 140 h 153"/>
              <a:gd name="T6" fmla="*/ 92 w 140"/>
              <a:gd name="T7" fmla="*/ 134 h 153"/>
              <a:gd name="T8" fmla="*/ 84 w 140"/>
              <a:gd name="T9" fmla="*/ 130 h 153"/>
              <a:gd name="T10" fmla="*/ 83 w 140"/>
              <a:gd name="T11" fmla="*/ 122 h 153"/>
              <a:gd name="T12" fmla="*/ 86 w 140"/>
              <a:gd name="T13" fmla="*/ 113 h 153"/>
              <a:gd name="T14" fmla="*/ 90 w 140"/>
              <a:gd name="T15" fmla="*/ 105 h 153"/>
              <a:gd name="T16" fmla="*/ 98 w 140"/>
              <a:gd name="T17" fmla="*/ 90 h 153"/>
              <a:gd name="T18" fmla="*/ 109 w 140"/>
              <a:gd name="T19" fmla="*/ 69 h 153"/>
              <a:gd name="T20" fmla="*/ 119 w 140"/>
              <a:gd name="T21" fmla="*/ 50 h 153"/>
              <a:gd name="T22" fmla="*/ 130 w 140"/>
              <a:gd name="T23" fmla="*/ 28 h 153"/>
              <a:gd name="T24" fmla="*/ 138 w 140"/>
              <a:gd name="T25" fmla="*/ 15 h 153"/>
              <a:gd name="T26" fmla="*/ 140 w 140"/>
              <a:gd name="T27" fmla="*/ 9 h 153"/>
              <a:gd name="T28" fmla="*/ 140 w 140"/>
              <a:gd name="T29" fmla="*/ 4 h 153"/>
              <a:gd name="T30" fmla="*/ 138 w 140"/>
              <a:gd name="T31" fmla="*/ 0 h 153"/>
              <a:gd name="T32" fmla="*/ 134 w 140"/>
              <a:gd name="T33" fmla="*/ 4 h 153"/>
              <a:gd name="T34" fmla="*/ 130 w 140"/>
              <a:gd name="T35" fmla="*/ 5 h 153"/>
              <a:gd name="T36" fmla="*/ 127 w 140"/>
              <a:gd name="T37" fmla="*/ 7 h 153"/>
              <a:gd name="T38" fmla="*/ 123 w 140"/>
              <a:gd name="T39" fmla="*/ 9 h 153"/>
              <a:gd name="T40" fmla="*/ 107 w 140"/>
              <a:gd name="T41" fmla="*/ 27 h 153"/>
              <a:gd name="T42" fmla="*/ 92 w 140"/>
              <a:gd name="T43" fmla="*/ 44 h 153"/>
              <a:gd name="T44" fmla="*/ 77 w 140"/>
              <a:gd name="T45" fmla="*/ 61 h 153"/>
              <a:gd name="T46" fmla="*/ 59 w 140"/>
              <a:gd name="T47" fmla="*/ 76 h 153"/>
              <a:gd name="T48" fmla="*/ 54 w 140"/>
              <a:gd name="T49" fmla="*/ 84 h 153"/>
              <a:gd name="T50" fmla="*/ 46 w 140"/>
              <a:gd name="T51" fmla="*/ 90 h 153"/>
              <a:gd name="T52" fmla="*/ 40 w 140"/>
              <a:gd name="T53" fmla="*/ 94 h 153"/>
              <a:gd name="T54" fmla="*/ 31 w 140"/>
              <a:gd name="T55" fmla="*/ 90 h 153"/>
              <a:gd name="T56" fmla="*/ 23 w 140"/>
              <a:gd name="T57" fmla="*/ 84 h 153"/>
              <a:gd name="T58" fmla="*/ 15 w 140"/>
              <a:gd name="T59" fmla="*/ 78 h 153"/>
              <a:gd name="T60" fmla="*/ 8 w 140"/>
              <a:gd name="T61" fmla="*/ 71 h 153"/>
              <a:gd name="T62" fmla="*/ 0 w 140"/>
              <a:gd name="T63" fmla="*/ 6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153">
                <a:moveTo>
                  <a:pt x="117" y="153"/>
                </a:moveTo>
                <a:lnTo>
                  <a:pt x="113" y="149"/>
                </a:lnTo>
                <a:lnTo>
                  <a:pt x="109" y="147"/>
                </a:lnTo>
                <a:lnTo>
                  <a:pt x="106" y="146"/>
                </a:lnTo>
                <a:lnTo>
                  <a:pt x="104" y="142"/>
                </a:lnTo>
                <a:lnTo>
                  <a:pt x="100" y="140"/>
                </a:lnTo>
                <a:lnTo>
                  <a:pt x="96" y="138"/>
                </a:lnTo>
                <a:lnTo>
                  <a:pt x="92" y="134"/>
                </a:lnTo>
                <a:lnTo>
                  <a:pt x="88" y="132"/>
                </a:lnTo>
                <a:lnTo>
                  <a:pt x="84" y="130"/>
                </a:lnTo>
                <a:lnTo>
                  <a:pt x="83" y="126"/>
                </a:lnTo>
                <a:lnTo>
                  <a:pt x="83" y="122"/>
                </a:lnTo>
                <a:lnTo>
                  <a:pt x="84" y="117"/>
                </a:lnTo>
                <a:lnTo>
                  <a:pt x="86" y="113"/>
                </a:lnTo>
                <a:lnTo>
                  <a:pt x="88" y="109"/>
                </a:lnTo>
                <a:lnTo>
                  <a:pt x="90" y="105"/>
                </a:lnTo>
                <a:lnTo>
                  <a:pt x="92" y="99"/>
                </a:lnTo>
                <a:lnTo>
                  <a:pt x="98" y="90"/>
                </a:lnTo>
                <a:lnTo>
                  <a:pt x="104" y="80"/>
                </a:lnTo>
                <a:lnTo>
                  <a:pt x="109" y="69"/>
                </a:lnTo>
                <a:lnTo>
                  <a:pt x="113" y="59"/>
                </a:lnTo>
                <a:lnTo>
                  <a:pt x="119" y="50"/>
                </a:lnTo>
                <a:lnTo>
                  <a:pt x="125" y="38"/>
                </a:lnTo>
                <a:lnTo>
                  <a:pt x="130" y="28"/>
                </a:lnTo>
                <a:lnTo>
                  <a:pt x="136" y="19"/>
                </a:lnTo>
                <a:lnTo>
                  <a:pt x="138" y="15"/>
                </a:lnTo>
                <a:lnTo>
                  <a:pt x="138" y="13"/>
                </a:lnTo>
                <a:lnTo>
                  <a:pt x="140" y="9"/>
                </a:lnTo>
                <a:lnTo>
                  <a:pt x="140" y="5"/>
                </a:lnTo>
                <a:lnTo>
                  <a:pt x="140" y="4"/>
                </a:lnTo>
                <a:lnTo>
                  <a:pt x="140" y="2"/>
                </a:lnTo>
                <a:lnTo>
                  <a:pt x="138" y="0"/>
                </a:lnTo>
                <a:lnTo>
                  <a:pt x="136" y="2"/>
                </a:lnTo>
                <a:lnTo>
                  <a:pt x="134" y="4"/>
                </a:lnTo>
                <a:lnTo>
                  <a:pt x="132" y="4"/>
                </a:lnTo>
                <a:lnTo>
                  <a:pt x="130" y="5"/>
                </a:lnTo>
                <a:lnTo>
                  <a:pt x="129" y="7"/>
                </a:lnTo>
                <a:lnTo>
                  <a:pt x="127" y="7"/>
                </a:lnTo>
                <a:lnTo>
                  <a:pt x="125" y="9"/>
                </a:lnTo>
                <a:lnTo>
                  <a:pt x="123" y="9"/>
                </a:lnTo>
                <a:lnTo>
                  <a:pt x="115" y="19"/>
                </a:lnTo>
                <a:lnTo>
                  <a:pt x="107" y="27"/>
                </a:lnTo>
                <a:lnTo>
                  <a:pt x="100" y="36"/>
                </a:lnTo>
                <a:lnTo>
                  <a:pt x="92" y="44"/>
                </a:lnTo>
                <a:lnTo>
                  <a:pt x="84" y="52"/>
                </a:lnTo>
                <a:lnTo>
                  <a:pt x="77" y="61"/>
                </a:lnTo>
                <a:lnTo>
                  <a:pt x="69" y="69"/>
                </a:lnTo>
                <a:lnTo>
                  <a:pt x="59" y="76"/>
                </a:lnTo>
                <a:lnTo>
                  <a:pt x="58" y="80"/>
                </a:lnTo>
                <a:lnTo>
                  <a:pt x="54" y="84"/>
                </a:lnTo>
                <a:lnTo>
                  <a:pt x="50" y="88"/>
                </a:lnTo>
                <a:lnTo>
                  <a:pt x="46" y="90"/>
                </a:lnTo>
                <a:lnTo>
                  <a:pt x="42" y="92"/>
                </a:lnTo>
                <a:lnTo>
                  <a:pt x="40" y="94"/>
                </a:lnTo>
                <a:lnTo>
                  <a:pt x="36" y="92"/>
                </a:lnTo>
                <a:lnTo>
                  <a:pt x="31" y="90"/>
                </a:lnTo>
                <a:lnTo>
                  <a:pt x="27" y="88"/>
                </a:lnTo>
                <a:lnTo>
                  <a:pt x="23" y="84"/>
                </a:lnTo>
                <a:lnTo>
                  <a:pt x="19" y="82"/>
                </a:lnTo>
                <a:lnTo>
                  <a:pt x="15" y="78"/>
                </a:lnTo>
                <a:lnTo>
                  <a:pt x="12" y="75"/>
                </a:lnTo>
                <a:lnTo>
                  <a:pt x="8" y="71"/>
                </a:lnTo>
                <a:lnTo>
                  <a:pt x="4" y="69"/>
                </a:lnTo>
                <a:lnTo>
                  <a:pt x="0" y="65"/>
                </a:lnTo>
              </a:path>
            </a:pathLst>
          </a:custGeom>
          <a:noFill/>
          <a:ln w="28575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20" name="Rectangle 788"/>
          <p:cNvSpPr>
            <a:spLocks noChangeArrowheads="1"/>
          </p:cNvSpPr>
          <p:nvPr/>
        </p:nvSpPr>
        <p:spPr bwMode="auto">
          <a:xfrm>
            <a:off x="7924800" y="304800"/>
            <a:ext cx="75976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b="1" baseline="20000" dirty="0" smtClean="0">
                <a:solidFill>
                  <a:schemeClr val="accent2"/>
                </a:solidFill>
              </a:rPr>
              <a:t>Потенциал </a:t>
            </a:r>
          </a:p>
          <a:p>
            <a:r>
              <a:rPr lang="ru-RU" b="1" baseline="20000" dirty="0" smtClean="0">
                <a:solidFill>
                  <a:schemeClr val="accent2"/>
                </a:solidFill>
              </a:rPr>
              <a:t>действия</a:t>
            </a:r>
            <a:endParaRPr lang="pl-PL" dirty="0"/>
          </a:p>
        </p:txBody>
      </p:sp>
      <p:sp>
        <p:nvSpPr>
          <p:cNvPr id="352021" name="Text Box 789"/>
          <p:cNvSpPr txBox="1">
            <a:spLocks noChangeArrowheads="1"/>
          </p:cNvSpPr>
          <p:nvPr/>
        </p:nvSpPr>
        <p:spPr bwMode="auto">
          <a:xfrm>
            <a:off x="6121400" y="2705100"/>
            <a:ext cx="349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sz="1800"/>
              <a:t>G</a:t>
            </a:r>
            <a:endParaRPr lang="pl-PL" sz="4000"/>
          </a:p>
        </p:txBody>
      </p:sp>
      <p:sp>
        <p:nvSpPr>
          <p:cNvPr id="352022" name="Rectangle 790"/>
          <p:cNvSpPr>
            <a:spLocks noChangeArrowheads="1"/>
          </p:cNvSpPr>
          <p:nvPr/>
        </p:nvSpPr>
        <p:spPr bwMode="auto">
          <a:xfrm>
            <a:off x="1219200" y="3048000"/>
            <a:ext cx="5704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800" b="1" dirty="0" smtClean="0">
                <a:solidFill>
                  <a:srgbClr val="000000"/>
                </a:solidFill>
              </a:rPr>
              <a:t>аксон</a:t>
            </a:r>
            <a:endParaRPr lang="pl-PL" b="1" dirty="0"/>
          </a:p>
        </p:txBody>
      </p:sp>
      <p:sp>
        <p:nvSpPr>
          <p:cNvPr id="352023" name="Rectangle 791"/>
          <p:cNvSpPr>
            <a:spLocks noChangeArrowheads="1"/>
          </p:cNvSpPr>
          <p:nvPr/>
        </p:nvSpPr>
        <p:spPr bwMode="auto">
          <a:xfrm>
            <a:off x="533400" y="3276600"/>
            <a:ext cx="5704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800" b="1" dirty="0" smtClean="0">
                <a:solidFill>
                  <a:srgbClr val="000000"/>
                </a:solidFill>
              </a:rPr>
              <a:t>аксон</a:t>
            </a:r>
            <a:endParaRPr lang="pl-PL" b="1" dirty="0"/>
          </a:p>
        </p:txBody>
      </p:sp>
      <p:sp>
        <p:nvSpPr>
          <p:cNvPr id="352024" name="Rectangle 792"/>
          <p:cNvSpPr>
            <a:spLocks noChangeArrowheads="1"/>
          </p:cNvSpPr>
          <p:nvPr/>
        </p:nvSpPr>
        <p:spPr bwMode="auto">
          <a:xfrm>
            <a:off x="330200" y="4267200"/>
            <a:ext cx="1322388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ru-RU" sz="1600" b="1" dirty="0" smtClean="0">
                <a:solidFill>
                  <a:srgbClr val="000000"/>
                </a:solidFill>
              </a:rPr>
              <a:t>Аксо-аксональный синапс</a:t>
            </a:r>
            <a:endParaRPr lang="pl-PL" dirty="0"/>
          </a:p>
        </p:txBody>
      </p:sp>
      <p:sp>
        <p:nvSpPr>
          <p:cNvPr id="352025" name="Rectangle 793"/>
          <p:cNvSpPr>
            <a:spLocks noChangeArrowheads="1"/>
          </p:cNvSpPr>
          <p:nvPr/>
        </p:nvSpPr>
        <p:spPr bwMode="auto">
          <a:xfrm>
            <a:off x="6248400" y="533400"/>
            <a:ext cx="5704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800" b="1" dirty="0" smtClean="0">
                <a:solidFill>
                  <a:srgbClr val="000000"/>
                </a:solidFill>
              </a:rPr>
              <a:t>аксон</a:t>
            </a:r>
            <a:endParaRPr lang="pl-PL" dirty="0"/>
          </a:p>
        </p:txBody>
      </p:sp>
      <p:sp>
        <p:nvSpPr>
          <p:cNvPr id="352026" name="Rectangle 794"/>
          <p:cNvSpPr>
            <a:spLocks noChangeArrowheads="1"/>
          </p:cNvSpPr>
          <p:nvPr/>
        </p:nvSpPr>
        <p:spPr bwMode="auto">
          <a:xfrm>
            <a:off x="7086600" y="2209800"/>
            <a:ext cx="1905000" cy="877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ru-RU" sz="1400" b="1" dirty="0" smtClean="0">
                <a:solidFill>
                  <a:schemeClr val="accent2"/>
                </a:solidFill>
                <a:latin typeface="PL Switzerland" pitchFamily="34" charset="0"/>
              </a:rPr>
              <a:t>Активация </a:t>
            </a:r>
            <a:r>
              <a:rPr lang="ru-RU" sz="1400" b="1" dirty="0" err="1" smtClean="0">
                <a:solidFill>
                  <a:schemeClr val="accent2"/>
                </a:solidFill>
                <a:latin typeface="PL Switzerland" pitchFamily="34" charset="0"/>
              </a:rPr>
              <a:t>метаботропных</a:t>
            </a:r>
            <a:r>
              <a:rPr lang="ru-RU" sz="1400" b="1" dirty="0" smtClean="0">
                <a:solidFill>
                  <a:schemeClr val="accent2"/>
                </a:solidFill>
                <a:latin typeface="PL Switzerland" pitchFamily="34" charset="0"/>
              </a:rPr>
              <a:t> рецепторов ГАМК</a:t>
            </a:r>
            <a:r>
              <a:rPr lang="pl-PL" sz="900" b="1" dirty="0" smtClean="0">
                <a:solidFill>
                  <a:schemeClr val="accent2"/>
                </a:solidFill>
                <a:latin typeface="PL Switzerland" pitchFamily="34" charset="0"/>
              </a:rPr>
              <a:t>B</a:t>
            </a:r>
            <a:endParaRPr lang="pl-PL" sz="900" dirty="0">
              <a:solidFill>
                <a:schemeClr val="accent2"/>
              </a:solidFill>
              <a:latin typeface="PL Switzerland" pitchFamily="34" charset="0"/>
            </a:endParaRPr>
          </a:p>
          <a:p>
            <a:pPr algn="ctr"/>
            <a:endParaRPr lang="pl-PL" sz="900" dirty="0">
              <a:solidFill>
                <a:srgbClr val="000000"/>
              </a:solidFill>
              <a:latin typeface="PL Switzerland" pitchFamily="34" charset="0"/>
            </a:endParaRPr>
          </a:p>
        </p:txBody>
      </p:sp>
      <p:sp>
        <p:nvSpPr>
          <p:cNvPr id="352027" name="Rectangle 795"/>
          <p:cNvSpPr>
            <a:spLocks noChangeArrowheads="1"/>
          </p:cNvSpPr>
          <p:nvPr/>
        </p:nvSpPr>
        <p:spPr bwMode="auto">
          <a:xfrm>
            <a:off x="5486400" y="1143000"/>
            <a:ext cx="1322388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ru-RU" sz="1600" b="1" dirty="0" smtClean="0">
                <a:solidFill>
                  <a:srgbClr val="000000"/>
                </a:solidFill>
              </a:rPr>
              <a:t>Аксо-аксональный синапс</a:t>
            </a:r>
            <a:endParaRPr lang="pl-PL" sz="1600" dirty="0"/>
          </a:p>
        </p:txBody>
      </p:sp>
      <p:sp>
        <p:nvSpPr>
          <p:cNvPr id="352028" name="Text Box 796"/>
          <p:cNvSpPr txBox="1">
            <a:spLocks noChangeArrowheads="1"/>
          </p:cNvSpPr>
          <p:nvPr/>
        </p:nvSpPr>
        <p:spPr bwMode="auto">
          <a:xfrm>
            <a:off x="228600" y="228600"/>
            <a:ext cx="3373359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ru-RU" b="1" dirty="0" err="1" smtClean="0"/>
              <a:t>Пресинаптическое</a:t>
            </a:r>
            <a:r>
              <a:rPr lang="ru-RU" b="1" dirty="0" smtClean="0"/>
              <a:t> торможение</a:t>
            </a:r>
            <a:endParaRPr lang="pl-PL" b="1" dirty="0"/>
          </a:p>
        </p:txBody>
      </p:sp>
    </p:spTree>
    <p:extLst>
      <p:ext uri="{BB962C8B-B14F-4D97-AF65-F5344CB8AC3E}">
        <p14:creationId xmlns:p14="http://schemas.microsoft.com/office/powerpoint/2010/main" xmlns="" val="21699063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58" name="Freeform 2"/>
          <p:cNvSpPr>
            <a:spLocks/>
          </p:cNvSpPr>
          <p:nvPr/>
        </p:nvSpPr>
        <p:spPr bwMode="auto">
          <a:xfrm>
            <a:off x="457200" y="1066800"/>
            <a:ext cx="1430338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59" name="Rectangle 3"/>
          <p:cNvSpPr>
            <a:spLocks noChangeArrowheads="1"/>
          </p:cNvSpPr>
          <p:nvPr/>
        </p:nvSpPr>
        <p:spPr bwMode="auto">
          <a:xfrm>
            <a:off x="4800600" y="2209800"/>
            <a:ext cx="3968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Ca</a:t>
            </a:r>
            <a:r>
              <a:rPr lang="pl-PL" sz="1600" b="1" baseline="30000">
                <a:solidFill>
                  <a:srgbClr val="000000"/>
                </a:solidFill>
              </a:rPr>
              <a:t>2+</a:t>
            </a:r>
            <a:endParaRPr lang="pl-PL"/>
          </a:p>
        </p:txBody>
      </p:sp>
      <p:sp>
        <p:nvSpPr>
          <p:cNvPr id="352260" name="Rectangle 4"/>
          <p:cNvSpPr>
            <a:spLocks noChangeArrowheads="1"/>
          </p:cNvSpPr>
          <p:nvPr/>
        </p:nvSpPr>
        <p:spPr bwMode="auto">
          <a:xfrm>
            <a:off x="2590800" y="2209800"/>
            <a:ext cx="1371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r>
              <a:rPr lang="pl-PL" b="1" baseline="20000">
                <a:solidFill>
                  <a:srgbClr val="FF0000"/>
                </a:solidFill>
              </a:rPr>
              <a:t>Action potential</a:t>
            </a:r>
            <a:endParaRPr lang="pl-PL"/>
          </a:p>
        </p:txBody>
      </p:sp>
      <p:sp>
        <p:nvSpPr>
          <p:cNvPr id="352261" name="Freeform 5"/>
          <p:cNvSpPr>
            <a:spLocks/>
          </p:cNvSpPr>
          <p:nvPr/>
        </p:nvSpPr>
        <p:spPr bwMode="auto">
          <a:xfrm>
            <a:off x="2286000" y="4575175"/>
            <a:ext cx="190500" cy="176213"/>
          </a:xfrm>
          <a:custGeom>
            <a:avLst/>
            <a:gdLst>
              <a:gd name="T0" fmla="*/ 0 w 50"/>
              <a:gd name="T1" fmla="*/ 23 h 46"/>
              <a:gd name="T2" fmla="*/ 0 w 50"/>
              <a:gd name="T3" fmla="*/ 20 h 46"/>
              <a:gd name="T4" fmla="*/ 2 w 50"/>
              <a:gd name="T5" fmla="*/ 14 h 46"/>
              <a:gd name="T6" fmla="*/ 4 w 50"/>
              <a:gd name="T7" fmla="*/ 10 h 46"/>
              <a:gd name="T8" fmla="*/ 8 w 50"/>
              <a:gd name="T9" fmla="*/ 8 h 46"/>
              <a:gd name="T10" fmla="*/ 12 w 50"/>
              <a:gd name="T11" fmla="*/ 4 h 46"/>
              <a:gd name="T12" fmla="*/ 16 w 50"/>
              <a:gd name="T13" fmla="*/ 2 h 46"/>
              <a:gd name="T14" fmla="*/ 19 w 50"/>
              <a:gd name="T15" fmla="*/ 0 h 46"/>
              <a:gd name="T16" fmla="*/ 25 w 50"/>
              <a:gd name="T17" fmla="*/ 0 h 46"/>
              <a:gd name="T18" fmla="*/ 31 w 50"/>
              <a:gd name="T19" fmla="*/ 0 h 46"/>
              <a:gd name="T20" fmla="*/ 35 w 50"/>
              <a:gd name="T21" fmla="*/ 2 h 46"/>
              <a:gd name="T22" fmla="*/ 39 w 50"/>
              <a:gd name="T23" fmla="*/ 4 h 46"/>
              <a:gd name="T24" fmla="*/ 42 w 50"/>
              <a:gd name="T25" fmla="*/ 8 h 46"/>
              <a:gd name="T26" fmla="*/ 46 w 50"/>
              <a:gd name="T27" fmla="*/ 10 h 46"/>
              <a:gd name="T28" fmla="*/ 48 w 50"/>
              <a:gd name="T29" fmla="*/ 14 h 46"/>
              <a:gd name="T30" fmla="*/ 50 w 50"/>
              <a:gd name="T31" fmla="*/ 20 h 46"/>
              <a:gd name="T32" fmla="*/ 50 w 50"/>
              <a:gd name="T33" fmla="*/ 23 h 46"/>
              <a:gd name="T34" fmla="*/ 50 w 50"/>
              <a:gd name="T35" fmla="*/ 29 h 46"/>
              <a:gd name="T36" fmla="*/ 48 w 50"/>
              <a:gd name="T37" fmla="*/ 33 h 46"/>
              <a:gd name="T38" fmla="*/ 46 w 50"/>
              <a:gd name="T39" fmla="*/ 37 h 46"/>
              <a:gd name="T40" fmla="*/ 42 w 50"/>
              <a:gd name="T41" fmla="*/ 41 h 46"/>
              <a:gd name="T42" fmla="*/ 39 w 50"/>
              <a:gd name="T43" fmla="*/ 43 h 46"/>
              <a:gd name="T44" fmla="*/ 35 w 50"/>
              <a:gd name="T45" fmla="*/ 46 h 46"/>
              <a:gd name="T46" fmla="*/ 31 w 50"/>
              <a:gd name="T47" fmla="*/ 46 h 46"/>
              <a:gd name="T48" fmla="*/ 25 w 50"/>
              <a:gd name="T49" fmla="*/ 46 h 46"/>
              <a:gd name="T50" fmla="*/ 19 w 50"/>
              <a:gd name="T51" fmla="*/ 46 h 46"/>
              <a:gd name="T52" fmla="*/ 16 w 50"/>
              <a:gd name="T53" fmla="*/ 46 h 46"/>
              <a:gd name="T54" fmla="*/ 12 w 50"/>
              <a:gd name="T55" fmla="*/ 43 h 46"/>
              <a:gd name="T56" fmla="*/ 8 w 50"/>
              <a:gd name="T57" fmla="*/ 41 h 46"/>
              <a:gd name="T58" fmla="*/ 4 w 50"/>
              <a:gd name="T59" fmla="*/ 37 h 46"/>
              <a:gd name="T60" fmla="*/ 2 w 50"/>
              <a:gd name="T61" fmla="*/ 33 h 46"/>
              <a:gd name="T62" fmla="*/ 0 w 50"/>
              <a:gd name="T63" fmla="*/ 29 h 46"/>
              <a:gd name="T64" fmla="*/ 0 w 50"/>
              <a:gd name="T65" fmla="*/ 2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0" h="46">
                <a:moveTo>
                  <a:pt x="0" y="23"/>
                </a:moveTo>
                <a:lnTo>
                  <a:pt x="0" y="20"/>
                </a:lnTo>
                <a:lnTo>
                  <a:pt x="2" y="14"/>
                </a:lnTo>
                <a:lnTo>
                  <a:pt x="4" y="10"/>
                </a:lnTo>
                <a:lnTo>
                  <a:pt x="8" y="8"/>
                </a:lnTo>
                <a:lnTo>
                  <a:pt x="12" y="4"/>
                </a:lnTo>
                <a:lnTo>
                  <a:pt x="16" y="2"/>
                </a:lnTo>
                <a:lnTo>
                  <a:pt x="19" y="0"/>
                </a:lnTo>
                <a:lnTo>
                  <a:pt x="25" y="0"/>
                </a:lnTo>
                <a:lnTo>
                  <a:pt x="31" y="0"/>
                </a:lnTo>
                <a:lnTo>
                  <a:pt x="35" y="2"/>
                </a:lnTo>
                <a:lnTo>
                  <a:pt x="39" y="4"/>
                </a:lnTo>
                <a:lnTo>
                  <a:pt x="42" y="8"/>
                </a:lnTo>
                <a:lnTo>
                  <a:pt x="46" y="10"/>
                </a:lnTo>
                <a:lnTo>
                  <a:pt x="48" y="14"/>
                </a:lnTo>
                <a:lnTo>
                  <a:pt x="50" y="20"/>
                </a:lnTo>
                <a:lnTo>
                  <a:pt x="50" y="23"/>
                </a:lnTo>
                <a:lnTo>
                  <a:pt x="50" y="29"/>
                </a:lnTo>
                <a:lnTo>
                  <a:pt x="48" y="33"/>
                </a:lnTo>
                <a:lnTo>
                  <a:pt x="46" y="37"/>
                </a:lnTo>
                <a:lnTo>
                  <a:pt x="42" y="41"/>
                </a:lnTo>
                <a:lnTo>
                  <a:pt x="39" y="43"/>
                </a:lnTo>
                <a:lnTo>
                  <a:pt x="35" y="46"/>
                </a:lnTo>
                <a:lnTo>
                  <a:pt x="31" y="46"/>
                </a:lnTo>
                <a:lnTo>
                  <a:pt x="25" y="46"/>
                </a:lnTo>
                <a:lnTo>
                  <a:pt x="19" y="46"/>
                </a:lnTo>
                <a:lnTo>
                  <a:pt x="16" y="46"/>
                </a:lnTo>
                <a:lnTo>
                  <a:pt x="12" y="43"/>
                </a:lnTo>
                <a:lnTo>
                  <a:pt x="8" y="41"/>
                </a:lnTo>
                <a:lnTo>
                  <a:pt x="4" y="37"/>
                </a:lnTo>
                <a:lnTo>
                  <a:pt x="2" y="33"/>
                </a:lnTo>
                <a:lnTo>
                  <a:pt x="0" y="29"/>
                </a:lnTo>
                <a:lnTo>
                  <a:pt x="0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62" name="Freeform 6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4 h 10"/>
              <a:gd name="T4" fmla="*/ 0 w 6"/>
              <a:gd name="T5" fmla="*/ 2 h 10"/>
              <a:gd name="T6" fmla="*/ 0 w 6"/>
              <a:gd name="T7" fmla="*/ 2 h 10"/>
              <a:gd name="T8" fmla="*/ 0 w 6"/>
              <a:gd name="T9" fmla="*/ 0 h 10"/>
              <a:gd name="T10" fmla="*/ 0 w 6"/>
              <a:gd name="T11" fmla="*/ 0 h 10"/>
              <a:gd name="T12" fmla="*/ 2 w 6"/>
              <a:gd name="T13" fmla="*/ 0 h 10"/>
              <a:gd name="T14" fmla="*/ 2 w 6"/>
              <a:gd name="T15" fmla="*/ 0 h 10"/>
              <a:gd name="T16" fmla="*/ 4 w 6"/>
              <a:gd name="T17" fmla="*/ 0 h 10"/>
              <a:gd name="T18" fmla="*/ 4 w 6"/>
              <a:gd name="T19" fmla="*/ 0 h 10"/>
              <a:gd name="T20" fmla="*/ 4 w 6"/>
              <a:gd name="T21" fmla="*/ 0 h 10"/>
              <a:gd name="T22" fmla="*/ 6 w 6"/>
              <a:gd name="T23" fmla="*/ 0 h 10"/>
              <a:gd name="T24" fmla="*/ 6 w 6"/>
              <a:gd name="T25" fmla="*/ 0 h 10"/>
              <a:gd name="T26" fmla="*/ 6 w 6"/>
              <a:gd name="T27" fmla="*/ 2 h 10"/>
              <a:gd name="T28" fmla="*/ 6 w 6"/>
              <a:gd name="T29" fmla="*/ 2 h 10"/>
              <a:gd name="T30" fmla="*/ 6 w 6"/>
              <a:gd name="T31" fmla="*/ 4 h 10"/>
              <a:gd name="T32" fmla="*/ 6 w 6"/>
              <a:gd name="T33" fmla="*/ 4 h 10"/>
              <a:gd name="T34" fmla="*/ 6 w 6"/>
              <a:gd name="T35" fmla="*/ 6 h 10"/>
              <a:gd name="T36" fmla="*/ 6 w 6"/>
              <a:gd name="T37" fmla="*/ 6 h 10"/>
              <a:gd name="T38" fmla="*/ 6 w 6"/>
              <a:gd name="T39" fmla="*/ 8 h 10"/>
              <a:gd name="T40" fmla="*/ 6 w 6"/>
              <a:gd name="T41" fmla="*/ 8 h 10"/>
              <a:gd name="T42" fmla="*/ 6 w 6"/>
              <a:gd name="T43" fmla="*/ 8 h 10"/>
              <a:gd name="T44" fmla="*/ 4 w 6"/>
              <a:gd name="T45" fmla="*/ 10 h 10"/>
              <a:gd name="T46" fmla="*/ 4 w 6"/>
              <a:gd name="T47" fmla="*/ 10 h 10"/>
              <a:gd name="T48" fmla="*/ 4 w 6"/>
              <a:gd name="T49" fmla="*/ 10 h 10"/>
              <a:gd name="T50" fmla="*/ 2 w 6"/>
              <a:gd name="T51" fmla="*/ 10 h 10"/>
              <a:gd name="T52" fmla="*/ 2 w 6"/>
              <a:gd name="T53" fmla="*/ 10 h 10"/>
              <a:gd name="T54" fmla="*/ 0 w 6"/>
              <a:gd name="T55" fmla="*/ 8 h 10"/>
              <a:gd name="T56" fmla="*/ 0 w 6"/>
              <a:gd name="T57" fmla="*/ 8 h 10"/>
              <a:gd name="T58" fmla="*/ 0 w 6"/>
              <a:gd name="T59" fmla="*/ 8 h 10"/>
              <a:gd name="T60" fmla="*/ 0 w 6"/>
              <a:gd name="T61" fmla="*/ 6 h 10"/>
              <a:gd name="T62" fmla="*/ 0 w 6"/>
              <a:gd name="T63" fmla="*/ 6 h 10"/>
              <a:gd name="T64" fmla="*/ 0 w 6"/>
              <a:gd name="T65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63" name="Freeform 7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2 h 10"/>
              <a:gd name="T4" fmla="*/ 0 w 6"/>
              <a:gd name="T5" fmla="*/ 0 h 10"/>
              <a:gd name="T6" fmla="*/ 2 w 6"/>
              <a:gd name="T7" fmla="*/ 0 h 10"/>
              <a:gd name="T8" fmla="*/ 4 w 6"/>
              <a:gd name="T9" fmla="*/ 0 h 10"/>
              <a:gd name="T10" fmla="*/ 6 w 6"/>
              <a:gd name="T11" fmla="*/ 0 h 10"/>
              <a:gd name="T12" fmla="*/ 6 w 6"/>
              <a:gd name="T13" fmla="*/ 2 h 10"/>
              <a:gd name="T14" fmla="*/ 6 w 6"/>
              <a:gd name="T15" fmla="*/ 4 h 10"/>
              <a:gd name="T16" fmla="*/ 6 w 6"/>
              <a:gd name="T17" fmla="*/ 6 h 10"/>
              <a:gd name="T18" fmla="*/ 6 w 6"/>
              <a:gd name="T19" fmla="*/ 8 h 10"/>
              <a:gd name="T20" fmla="*/ 4 w 6"/>
              <a:gd name="T21" fmla="*/ 10 h 10"/>
              <a:gd name="T22" fmla="*/ 2 w 6"/>
              <a:gd name="T23" fmla="*/ 10 h 10"/>
              <a:gd name="T24" fmla="*/ 0 w 6"/>
              <a:gd name="T25" fmla="*/ 8 h 10"/>
              <a:gd name="T26" fmla="*/ 0 w 6"/>
              <a:gd name="T27" fmla="*/ 6 h 10"/>
              <a:gd name="T28" fmla="*/ 0 w 6"/>
              <a:gd name="T29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64" name="Freeform 8"/>
          <p:cNvSpPr>
            <a:spLocks/>
          </p:cNvSpPr>
          <p:nvPr/>
        </p:nvSpPr>
        <p:spPr bwMode="auto">
          <a:xfrm>
            <a:off x="2403475" y="4694238"/>
            <a:ext cx="50800" cy="30162"/>
          </a:xfrm>
          <a:custGeom>
            <a:avLst/>
            <a:gdLst>
              <a:gd name="T0" fmla="*/ 0 w 13"/>
              <a:gd name="T1" fmla="*/ 8 h 8"/>
              <a:gd name="T2" fmla="*/ 2 w 13"/>
              <a:gd name="T3" fmla="*/ 8 h 8"/>
              <a:gd name="T4" fmla="*/ 2 w 13"/>
              <a:gd name="T5" fmla="*/ 6 h 8"/>
              <a:gd name="T6" fmla="*/ 6 w 13"/>
              <a:gd name="T7" fmla="*/ 6 h 8"/>
              <a:gd name="T8" fmla="*/ 6 w 13"/>
              <a:gd name="T9" fmla="*/ 4 h 8"/>
              <a:gd name="T10" fmla="*/ 8 w 13"/>
              <a:gd name="T11" fmla="*/ 4 h 8"/>
              <a:gd name="T12" fmla="*/ 10 w 13"/>
              <a:gd name="T13" fmla="*/ 4 h 8"/>
              <a:gd name="T14" fmla="*/ 11 w 13"/>
              <a:gd name="T15" fmla="*/ 2 h 8"/>
              <a:gd name="T16" fmla="*/ 11 w 13"/>
              <a:gd name="T17" fmla="*/ 0 h 8"/>
              <a:gd name="T18" fmla="*/ 13 w 13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65" name="Freeform 9"/>
          <p:cNvSpPr>
            <a:spLocks/>
          </p:cNvSpPr>
          <p:nvPr/>
        </p:nvSpPr>
        <p:spPr bwMode="auto">
          <a:xfrm>
            <a:off x="2316163" y="4694238"/>
            <a:ext cx="57150" cy="30162"/>
          </a:xfrm>
          <a:custGeom>
            <a:avLst/>
            <a:gdLst>
              <a:gd name="T0" fmla="*/ 0 w 15"/>
              <a:gd name="T1" fmla="*/ 8 h 8"/>
              <a:gd name="T2" fmla="*/ 2 w 15"/>
              <a:gd name="T3" fmla="*/ 8 h 8"/>
              <a:gd name="T4" fmla="*/ 2 w 15"/>
              <a:gd name="T5" fmla="*/ 6 h 8"/>
              <a:gd name="T6" fmla="*/ 4 w 15"/>
              <a:gd name="T7" fmla="*/ 6 h 8"/>
              <a:gd name="T8" fmla="*/ 4 w 15"/>
              <a:gd name="T9" fmla="*/ 4 h 8"/>
              <a:gd name="T10" fmla="*/ 6 w 15"/>
              <a:gd name="T11" fmla="*/ 6 h 8"/>
              <a:gd name="T12" fmla="*/ 8 w 15"/>
              <a:gd name="T13" fmla="*/ 6 h 8"/>
              <a:gd name="T14" fmla="*/ 8 w 15"/>
              <a:gd name="T15" fmla="*/ 4 h 8"/>
              <a:gd name="T16" fmla="*/ 9 w 15"/>
              <a:gd name="T17" fmla="*/ 4 h 8"/>
              <a:gd name="T18" fmla="*/ 11 w 15"/>
              <a:gd name="T19" fmla="*/ 4 h 8"/>
              <a:gd name="T20" fmla="*/ 11 w 15"/>
              <a:gd name="T21" fmla="*/ 2 h 8"/>
              <a:gd name="T22" fmla="*/ 13 w 15"/>
              <a:gd name="T23" fmla="*/ 0 h 8"/>
              <a:gd name="T24" fmla="*/ 15 w 15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4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11" y="4"/>
                </a:lnTo>
                <a:lnTo>
                  <a:pt x="11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66" name="Freeform 10"/>
          <p:cNvSpPr>
            <a:spLocks/>
          </p:cNvSpPr>
          <p:nvPr/>
        </p:nvSpPr>
        <p:spPr bwMode="auto">
          <a:xfrm>
            <a:off x="2359025" y="4700588"/>
            <a:ext cx="52388" cy="31750"/>
          </a:xfrm>
          <a:custGeom>
            <a:avLst/>
            <a:gdLst>
              <a:gd name="T0" fmla="*/ 0 w 14"/>
              <a:gd name="T1" fmla="*/ 8 h 8"/>
              <a:gd name="T2" fmla="*/ 0 w 14"/>
              <a:gd name="T3" fmla="*/ 6 h 8"/>
              <a:gd name="T4" fmla="*/ 2 w 14"/>
              <a:gd name="T5" fmla="*/ 6 h 8"/>
              <a:gd name="T6" fmla="*/ 2 w 14"/>
              <a:gd name="T7" fmla="*/ 4 h 8"/>
              <a:gd name="T8" fmla="*/ 4 w 14"/>
              <a:gd name="T9" fmla="*/ 4 h 8"/>
              <a:gd name="T10" fmla="*/ 6 w 14"/>
              <a:gd name="T11" fmla="*/ 4 h 8"/>
              <a:gd name="T12" fmla="*/ 6 w 14"/>
              <a:gd name="T13" fmla="*/ 6 h 8"/>
              <a:gd name="T14" fmla="*/ 6 w 14"/>
              <a:gd name="T15" fmla="*/ 4 h 8"/>
              <a:gd name="T16" fmla="*/ 8 w 14"/>
              <a:gd name="T17" fmla="*/ 4 h 8"/>
              <a:gd name="T18" fmla="*/ 10 w 14"/>
              <a:gd name="T19" fmla="*/ 4 h 8"/>
              <a:gd name="T20" fmla="*/ 12 w 14"/>
              <a:gd name="T21" fmla="*/ 4 h 8"/>
              <a:gd name="T22" fmla="*/ 12 w 14"/>
              <a:gd name="T23" fmla="*/ 2 h 8"/>
              <a:gd name="T24" fmla="*/ 12 w 14"/>
              <a:gd name="T25" fmla="*/ 0 h 8"/>
              <a:gd name="T26" fmla="*/ 14 w 14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" h="8">
                <a:moveTo>
                  <a:pt x="0" y="8"/>
                </a:move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2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67" name="Freeform 11"/>
          <p:cNvSpPr>
            <a:spLocks/>
          </p:cNvSpPr>
          <p:nvPr/>
        </p:nvSpPr>
        <p:spPr bwMode="auto">
          <a:xfrm>
            <a:off x="2397125" y="4670425"/>
            <a:ext cx="57150" cy="23813"/>
          </a:xfrm>
          <a:custGeom>
            <a:avLst/>
            <a:gdLst>
              <a:gd name="T0" fmla="*/ 0 w 15"/>
              <a:gd name="T1" fmla="*/ 6 h 6"/>
              <a:gd name="T2" fmla="*/ 2 w 15"/>
              <a:gd name="T3" fmla="*/ 6 h 6"/>
              <a:gd name="T4" fmla="*/ 4 w 15"/>
              <a:gd name="T5" fmla="*/ 4 h 6"/>
              <a:gd name="T6" fmla="*/ 6 w 15"/>
              <a:gd name="T7" fmla="*/ 4 h 6"/>
              <a:gd name="T8" fmla="*/ 6 w 15"/>
              <a:gd name="T9" fmla="*/ 6 h 6"/>
              <a:gd name="T10" fmla="*/ 8 w 15"/>
              <a:gd name="T11" fmla="*/ 6 h 6"/>
              <a:gd name="T12" fmla="*/ 8 w 15"/>
              <a:gd name="T13" fmla="*/ 4 h 6"/>
              <a:gd name="T14" fmla="*/ 10 w 15"/>
              <a:gd name="T15" fmla="*/ 4 h 6"/>
              <a:gd name="T16" fmla="*/ 12 w 15"/>
              <a:gd name="T17" fmla="*/ 4 h 6"/>
              <a:gd name="T18" fmla="*/ 13 w 15"/>
              <a:gd name="T19" fmla="*/ 4 h 6"/>
              <a:gd name="T20" fmla="*/ 13 w 15"/>
              <a:gd name="T21" fmla="*/ 2 h 6"/>
              <a:gd name="T22" fmla="*/ 13 w 15"/>
              <a:gd name="T23" fmla="*/ 0 h 6"/>
              <a:gd name="T24" fmla="*/ 15 w 15"/>
              <a:gd name="T25" fmla="*/ 0 h 6"/>
              <a:gd name="T26" fmla="*/ 15 w 15"/>
              <a:gd name="T27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" h="6">
                <a:moveTo>
                  <a:pt x="0" y="6"/>
                </a:move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3" y="4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68" name="Freeform 12"/>
          <p:cNvSpPr>
            <a:spLocks/>
          </p:cNvSpPr>
          <p:nvPr/>
        </p:nvSpPr>
        <p:spPr bwMode="auto">
          <a:xfrm>
            <a:off x="2301875" y="4656138"/>
            <a:ext cx="57150" cy="14287"/>
          </a:xfrm>
          <a:custGeom>
            <a:avLst/>
            <a:gdLst>
              <a:gd name="T0" fmla="*/ 0 w 15"/>
              <a:gd name="T1" fmla="*/ 4 h 4"/>
              <a:gd name="T2" fmla="*/ 2 w 15"/>
              <a:gd name="T3" fmla="*/ 4 h 4"/>
              <a:gd name="T4" fmla="*/ 2 w 15"/>
              <a:gd name="T5" fmla="*/ 2 h 4"/>
              <a:gd name="T6" fmla="*/ 4 w 15"/>
              <a:gd name="T7" fmla="*/ 2 h 4"/>
              <a:gd name="T8" fmla="*/ 6 w 15"/>
              <a:gd name="T9" fmla="*/ 2 h 4"/>
              <a:gd name="T10" fmla="*/ 8 w 15"/>
              <a:gd name="T11" fmla="*/ 2 h 4"/>
              <a:gd name="T12" fmla="*/ 10 w 15"/>
              <a:gd name="T13" fmla="*/ 2 h 4"/>
              <a:gd name="T14" fmla="*/ 12 w 15"/>
              <a:gd name="T15" fmla="*/ 2 h 4"/>
              <a:gd name="T16" fmla="*/ 13 w 15"/>
              <a:gd name="T17" fmla="*/ 2 h 4"/>
              <a:gd name="T18" fmla="*/ 13 w 15"/>
              <a:gd name="T19" fmla="*/ 0 h 4"/>
              <a:gd name="T20" fmla="*/ 15 w 15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4">
                <a:moveTo>
                  <a:pt x="0" y="4"/>
                </a:move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69" name="Freeform 13"/>
          <p:cNvSpPr>
            <a:spLocks/>
          </p:cNvSpPr>
          <p:nvPr/>
        </p:nvSpPr>
        <p:spPr bwMode="auto">
          <a:xfrm>
            <a:off x="2389188" y="4643438"/>
            <a:ext cx="57150" cy="12700"/>
          </a:xfrm>
          <a:custGeom>
            <a:avLst/>
            <a:gdLst>
              <a:gd name="T0" fmla="*/ 0 w 15"/>
              <a:gd name="T1" fmla="*/ 3 h 3"/>
              <a:gd name="T2" fmla="*/ 2 w 15"/>
              <a:gd name="T3" fmla="*/ 2 h 3"/>
              <a:gd name="T4" fmla="*/ 4 w 15"/>
              <a:gd name="T5" fmla="*/ 2 h 3"/>
              <a:gd name="T6" fmla="*/ 6 w 15"/>
              <a:gd name="T7" fmla="*/ 2 h 3"/>
              <a:gd name="T8" fmla="*/ 8 w 15"/>
              <a:gd name="T9" fmla="*/ 2 h 3"/>
              <a:gd name="T10" fmla="*/ 10 w 15"/>
              <a:gd name="T11" fmla="*/ 2 h 3"/>
              <a:gd name="T12" fmla="*/ 12 w 15"/>
              <a:gd name="T13" fmla="*/ 2 h 3"/>
              <a:gd name="T14" fmla="*/ 14 w 15"/>
              <a:gd name="T15" fmla="*/ 0 h 3"/>
              <a:gd name="T16" fmla="*/ 15 w 15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3">
                <a:moveTo>
                  <a:pt x="0" y="3"/>
                </a:move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0" name="Freeform 14"/>
          <p:cNvSpPr>
            <a:spLocks/>
          </p:cNvSpPr>
          <p:nvPr/>
        </p:nvSpPr>
        <p:spPr bwMode="auto">
          <a:xfrm>
            <a:off x="2308225" y="4678363"/>
            <a:ext cx="57150" cy="7937"/>
          </a:xfrm>
          <a:custGeom>
            <a:avLst/>
            <a:gdLst>
              <a:gd name="T0" fmla="*/ 0 w 15"/>
              <a:gd name="T1" fmla="*/ 2 h 2"/>
              <a:gd name="T2" fmla="*/ 2 w 15"/>
              <a:gd name="T3" fmla="*/ 2 h 2"/>
              <a:gd name="T4" fmla="*/ 2 w 15"/>
              <a:gd name="T5" fmla="*/ 0 h 2"/>
              <a:gd name="T6" fmla="*/ 4 w 15"/>
              <a:gd name="T7" fmla="*/ 0 h 2"/>
              <a:gd name="T8" fmla="*/ 4 w 15"/>
              <a:gd name="T9" fmla="*/ 2 h 2"/>
              <a:gd name="T10" fmla="*/ 6 w 15"/>
              <a:gd name="T11" fmla="*/ 2 h 2"/>
              <a:gd name="T12" fmla="*/ 8 w 15"/>
              <a:gd name="T13" fmla="*/ 2 h 2"/>
              <a:gd name="T14" fmla="*/ 10 w 15"/>
              <a:gd name="T15" fmla="*/ 2 h 2"/>
              <a:gd name="T16" fmla="*/ 11 w 15"/>
              <a:gd name="T17" fmla="*/ 2 h 2"/>
              <a:gd name="T18" fmla="*/ 11 w 15"/>
              <a:gd name="T19" fmla="*/ 0 h 2"/>
              <a:gd name="T20" fmla="*/ 13 w 15"/>
              <a:gd name="T21" fmla="*/ 0 h 2"/>
              <a:gd name="T22" fmla="*/ 15 w 15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1" name="Freeform 15"/>
          <p:cNvSpPr>
            <a:spLocks/>
          </p:cNvSpPr>
          <p:nvPr/>
        </p:nvSpPr>
        <p:spPr bwMode="auto">
          <a:xfrm>
            <a:off x="2397125" y="4651375"/>
            <a:ext cx="57150" cy="4763"/>
          </a:xfrm>
          <a:custGeom>
            <a:avLst/>
            <a:gdLst>
              <a:gd name="T0" fmla="*/ 0 w 15"/>
              <a:gd name="T1" fmla="*/ 1 h 1"/>
              <a:gd name="T2" fmla="*/ 2 w 15"/>
              <a:gd name="T3" fmla="*/ 1 h 1"/>
              <a:gd name="T4" fmla="*/ 4 w 15"/>
              <a:gd name="T5" fmla="*/ 1 h 1"/>
              <a:gd name="T6" fmla="*/ 4 w 15"/>
              <a:gd name="T7" fmla="*/ 0 h 1"/>
              <a:gd name="T8" fmla="*/ 6 w 15"/>
              <a:gd name="T9" fmla="*/ 1 h 1"/>
              <a:gd name="T10" fmla="*/ 8 w 15"/>
              <a:gd name="T11" fmla="*/ 1 h 1"/>
              <a:gd name="T12" fmla="*/ 10 w 15"/>
              <a:gd name="T13" fmla="*/ 1 h 1"/>
              <a:gd name="T14" fmla="*/ 12 w 15"/>
              <a:gd name="T15" fmla="*/ 1 h 1"/>
              <a:gd name="T16" fmla="*/ 13 w 15"/>
              <a:gd name="T17" fmla="*/ 1 h 1"/>
              <a:gd name="T18" fmla="*/ 13 w 15"/>
              <a:gd name="T19" fmla="*/ 0 h 1"/>
              <a:gd name="T20" fmla="*/ 15 w 15"/>
              <a:gd name="T2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">
                <a:moveTo>
                  <a:pt x="0" y="1"/>
                </a:moveTo>
                <a:lnTo>
                  <a:pt x="2" y="1"/>
                </a:lnTo>
                <a:lnTo>
                  <a:pt x="4" y="1"/>
                </a:lnTo>
                <a:lnTo>
                  <a:pt x="4" y="0"/>
                </a:lnTo>
                <a:lnTo>
                  <a:pt x="6" y="1"/>
                </a:lnTo>
                <a:lnTo>
                  <a:pt x="8" y="1"/>
                </a:lnTo>
                <a:lnTo>
                  <a:pt x="10" y="1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2" name="Freeform 16"/>
          <p:cNvSpPr>
            <a:spLocks/>
          </p:cNvSpPr>
          <p:nvPr/>
        </p:nvSpPr>
        <p:spPr bwMode="auto">
          <a:xfrm>
            <a:off x="2324100" y="4629150"/>
            <a:ext cx="57150" cy="7938"/>
          </a:xfrm>
          <a:custGeom>
            <a:avLst/>
            <a:gdLst>
              <a:gd name="T0" fmla="*/ 0 w 15"/>
              <a:gd name="T1" fmla="*/ 0 h 2"/>
              <a:gd name="T2" fmla="*/ 2 w 15"/>
              <a:gd name="T3" fmla="*/ 0 h 2"/>
              <a:gd name="T4" fmla="*/ 4 w 15"/>
              <a:gd name="T5" fmla="*/ 0 h 2"/>
              <a:gd name="T6" fmla="*/ 6 w 15"/>
              <a:gd name="T7" fmla="*/ 0 h 2"/>
              <a:gd name="T8" fmla="*/ 6 w 15"/>
              <a:gd name="T9" fmla="*/ 2 h 2"/>
              <a:gd name="T10" fmla="*/ 6 w 15"/>
              <a:gd name="T11" fmla="*/ 0 h 2"/>
              <a:gd name="T12" fmla="*/ 7 w 15"/>
              <a:gd name="T13" fmla="*/ 0 h 2"/>
              <a:gd name="T14" fmla="*/ 9 w 15"/>
              <a:gd name="T15" fmla="*/ 0 h 2"/>
              <a:gd name="T16" fmla="*/ 9 w 15"/>
              <a:gd name="T17" fmla="*/ 2 h 2"/>
              <a:gd name="T18" fmla="*/ 9 w 15"/>
              <a:gd name="T19" fmla="*/ 0 h 2"/>
              <a:gd name="T20" fmla="*/ 9 w 15"/>
              <a:gd name="T21" fmla="*/ 2 h 2"/>
              <a:gd name="T22" fmla="*/ 11 w 15"/>
              <a:gd name="T23" fmla="*/ 2 h 2"/>
              <a:gd name="T24" fmla="*/ 11 w 15"/>
              <a:gd name="T25" fmla="*/ 0 h 2"/>
              <a:gd name="T26" fmla="*/ 13 w 15"/>
              <a:gd name="T27" fmla="*/ 0 h 2"/>
              <a:gd name="T28" fmla="*/ 15 w 15"/>
              <a:gd name="T2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" h="2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2"/>
                </a:ln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3" name="Freeform 17"/>
          <p:cNvSpPr>
            <a:spLocks/>
          </p:cNvSpPr>
          <p:nvPr/>
        </p:nvSpPr>
        <p:spPr bwMode="auto">
          <a:xfrm>
            <a:off x="2389188" y="4621213"/>
            <a:ext cx="57150" cy="7937"/>
          </a:xfrm>
          <a:custGeom>
            <a:avLst/>
            <a:gdLst>
              <a:gd name="T0" fmla="*/ 0 w 15"/>
              <a:gd name="T1" fmla="*/ 2 h 2"/>
              <a:gd name="T2" fmla="*/ 0 w 15"/>
              <a:gd name="T3" fmla="*/ 0 h 2"/>
              <a:gd name="T4" fmla="*/ 2 w 15"/>
              <a:gd name="T5" fmla="*/ 0 h 2"/>
              <a:gd name="T6" fmla="*/ 4 w 15"/>
              <a:gd name="T7" fmla="*/ 0 h 2"/>
              <a:gd name="T8" fmla="*/ 6 w 15"/>
              <a:gd name="T9" fmla="*/ 2 h 2"/>
              <a:gd name="T10" fmla="*/ 8 w 15"/>
              <a:gd name="T11" fmla="*/ 2 h 2"/>
              <a:gd name="T12" fmla="*/ 10 w 15"/>
              <a:gd name="T13" fmla="*/ 2 h 2"/>
              <a:gd name="T14" fmla="*/ 12 w 15"/>
              <a:gd name="T15" fmla="*/ 2 h 2"/>
              <a:gd name="T16" fmla="*/ 14 w 15"/>
              <a:gd name="T17" fmla="*/ 2 h 2"/>
              <a:gd name="T18" fmla="*/ 14 w 15"/>
              <a:gd name="T19" fmla="*/ 0 h 2"/>
              <a:gd name="T20" fmla="*/ 15 w 15"/>
              <a:gd name="T21" fmla="*/ 0 h 2"/>
              <a:gd name="T22" fmla="*/ 15 w 15"/>
              <a:gd name="T2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4" name="Freeform 18"/>
          <p:cNvSpPr>
            <a:spLocks/>
          </p:cNvSpPr>
          <p:nvPr/>
        </p:nvSpPr>
        <p:spPr bwMode="auto">
          <a:xfrm>
            <a:off x="2316163" y="4613275"/>
            <a:ext cx="49212" cy="38100"/>
          </a:xfrm>
          <a:custGeom>
            <a:avLst/>
            <a:gdLst>
              <a:gd name="T0" fmla="*/ 0 w 13"/>
              <a:gd name="T1" fmla="*/ 10 h 10"/>
              <a:gd name="T2" fmla="*/ 0 w 13"/>
              <a:gd name="T3" fmla="*/ 8 h 10"/>
              <a:gd name="T4" fmla="*/ 2 w 13"/>
              <a:gd name="T5" fmla="*/ 8 h 10"/>
              <a:gd name="T6" fmla="*/ 2 w 13"/>
              <a:gd name="T7" fmla="*/ 6 h 10"/>
              <a:gd name="T8" fmla="*/ 6 w 13"/>
              <a:gd name="T9" fmla="*/ 6 h 10"/>
              <a:gd name="T10" fmla="*/ 8 w 13"/>
              <a:gd name="T11" fmla="*/ 6 h 10"/>
              <a:gd name="T12" fmla="*/ 8 w 13"/>
              <a:gd name="T13" fmla="*/ 4 h 10"/>
              <a:gd name="T14" fmla="*/ 9 w 13"/>
              <a:gd name="T15" fmla="*/ 4 h 10"/>
              <a:gd name="T16" fmla="*/ 9 w 13"/>
              <a:gd name="T17" fmla="*/ 0 h 10"/>
              <a:gd name="T18" fmla="*/ 13 w 13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0">
                <a:moveTo>
                  <a:pt x="0" y="10"/>
                </a:moveTo>
                <a:lnTo>
                  <a:pt x="0" y="8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9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5" name="Freeform 19"/>
          <p:cNvSpPr>
            <a:spLocks/>
          </p:cNvSpPr>
          <p:nvPr/>
        </p:nvSpPr>
        <p:spPr bwMode="auto">
          <a:xfrm>
            <a:off x="2351088" y="4605338"/>
            <a:ext cx="52387" cy="38100"/>
          </a:xfrm>
          <a:custGeom>
            <a:avLst/>
            <a:gdLst>
              <a:gd name="T0" fmla="*/ 0 w 14"/>
              <a:gd name="T1" fmla="*/ 10 h 10"/>
              <a:gd name="T2" fmla="*/ 2 w 14"/>
              <a:gd name="T3" fmla="*/ 10 h 10"/>
              <a:gd name="T4" fmla="*/ 2 w 14"/>
              <a:gd name="T5" fmla="*/ 8 h 10"/>
              <a:gd name="T6" fmla="*/ 2 w 14"/>
              <a:gd name="T7" fmla="*/ 6 h 10"/>
              <a:gd name="T8" fmla="*/ 6 w 14"/>
              <a:gd name="T9" fmla="*/ 6 h 10"/>
              <a:gd name="T10" fmla="*/ 8 w 14"/>
              <a:gd name="T11" fmla="*/ 6 h 10"/>
              <a:gd name="T12" fmla="*/ 10 w 14"/>
              <a:gd name="T13" fmla="*/ 6 h 10"/>
              <a:gd name="T14" fmla="*/ 10 w 14"/>
              <a:gd name="T15" fmla="*/ 4 h 10"/>
              <a:gd name="T16" fmla="*/ 12 w 14"/>
              <a:gd name="T17" fmla="*/ 4 h 10"/>
              <a:gd name="T18" fmla="*/ 12 w 14"/>
              <a:gd name="T19" fmla="*/ 0 h 10"/>
              <a:gd name="T20" fmla="*/ 14 w 14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0">
                <a:moveTo>
                  <a:pt x="0" y="10"/>
                </a:move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6" name="Freeform 20"/>
          <p:cNvSpPr>
            <a:spLocks/>
          </p:cNvSpPr>
          <p:nvPr/>
        </p:nvSpPr>
        <p:spPr bwMode="auto">
          <a:xfrm>
            <a:off x="2944813" y="32512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19 h 27"/>
              <a:gd name="T6" fmla="*/ 6 w 19"/>
              <a:gd name="T7" fmla="*/ 17 h 27"/>
              <a:gd name="T8" fmla="*/ 9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19"/>
                </a:lnTo>
                <a:lnTo>
                  <a:pt x="6" y="17"/>
                </a:lnTo>
                <a:lnTo>
                  <a:pt x="9" y="14"/>
                </a:lnTo>
                <a:lnTo>
                  <a:pt x="11" y="10"/>
                </a:lnTo>
                <a:lnTo>
                  <a:pt x="13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7" name="Freeform 21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8" name="Freeform 22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9" name="Freeform 23"/>
          <p:cNvSpPr>
            <a:spLocks/>
          </p:cNvSpPr>
          <p:nvPr/>
        </p:nvSpPr>
        <p:spPr bwMode="auto">
          <a:xfrm>
            <a:off x="2922588" y="3305175"/>
            <a:ext cx="73025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0" name="Freeform 24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5 w 26"/>
              <a:gd name="T35" fmla="*/ 19 h 23"/>
              <a:gd name="T36" fmla="*/ 23 w 26"/>
              <a:gd name="T37" fmla="*/ 21 h 23"/>
              <a:gd name="T38" fmla="*/ 21 w 26"/>
              <a:gd name="T39" fmla="*/ 21 h 23"/>
              <a:gd name="T40" fmla="*/ 19 w 26"/>
              <a:gd name="T41" fmla="*/ 23 h 23"/>
              <a:gd name="T42" fmla="*/ 15 w 26"/>
              <a:gd name="T43" fmla="*/ 23 h 23"/>
              <a:gd name="T44" fmla="*/ 13 w 26"/>
              <a:gd name="T45" fmla="*/ 21 h 23"/>
              <a:gd name="T46" fmla="*/ 11 w 26"/>
              <a:gd name="T47" fmla="*/ 21 h 23"/>
              <a:gd name="T48" fmla="*/ 9 w 26"/>
              <a:gd name="T49" fmla="*/ 19 h 23"/>
              <a:gd name="T50" fmla="*/ 5 w 26"/>
              <a:gd name="T51" fmla="*/ 19 h 23"/>
              <a:gd name="T52" fmla="*/ 3 w 26"/>
              <a:gd name="T53" fmla="*/ 17 h 23"/>
              <a:gd name="T54" fmla="*/ 3 w 26"/>
              <a:gd name="T55" fmla="*/ 15 h 23"/>
              <a:gd name="T56" fmla="*/ 2 w 26"/>
              <a:gd name="T57" fmla="*/ 13 h 23"/>
              <a:gd name="T58" fmla="*/ 2 w 26"/>
              <a:gd name="T59" fmla="*/ 11 h 23"/>
              <a:gd name="T60" fmla="*/ 0 w 26"/>
              <a:gd name="T61" fmla="*/ 8 h 23"/>
              <a:gd name="T62" fmla="*/ 2 w 26"/>
              <a:gd name="T63" fmla="*/ 6 h 23"/>
              <a:gd name="T64" fmla="*/ 2 w 26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1" name="Freeform 25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3 w 26"/>
              <a:gd name="T35" fmla="*/ 21 h 23"/>
              <a:gd name="T36" fmla="*/ 21 w 26"/>
              <a:gd name="T37" fmla="*/ 21 h 23"/>
              <a:gd name="T38" fmla="*/ 19 w 26"/>
              <a:gd name="T39" fmla="*/ 23 h 23"/>
              <a:gd name="T40" fmla="*/ 15 w 26"/>
              <a:gd name="T41" fmla="*/ 23 h 23"/>
              <a:gd name="T42" fmla="*/ 13 w 26"/>
              <a:gd name="T43" fmla="*/ 21 h 23"/>
              <a:gd name="T44" fmla="*/ 11 w 26"/>
              <a:gd name="T45" fmla="*/ 21 h 23"/>
              <a:gd name="T46" fmla="*/ 9 w 26"/>
              <a:gd name="T47" fmla="*/ 19 h 23"/>
              <a:gd name="T48" fmla="*/ 5 w 26"/>
              <a:gd name="T49" fmla="*/ 19 h 23"/>
              <a:gd name="T50" fmla="*/ 3 w 26"/>
              <a:gd name="T51" fmla="*/ 17 h 23"/>
              <a:gd name="T52" fmla="*/ 3 w 26"/>
              <a:gd name="T53" fmla="*/ 15 h 23"/>
              <a:gd name="T54" fmla="*/ 2 w 26"/>
              <a:gd name="T55" fmla="*/ 13 h 23"/>
              <a:gd name="T56" fmla="*/ 2 w 26"/>
              <a:gd name="T57" fmla="*/ 11 h 23"/>
              <a:gd name="T58" fmla="*/ 0 w 26"/>
              <a:gd name="T59" fmla="*/ 8 h 23"/>
              <a:gd name="T60" fmla="*/ 2 w 26"/>
              <a:gd name="T61" fmla="*/ 6 h 23"/>
              <a:gd name="T62" fmla="*/ 2 w 26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2" name="Freeform 26"/>
          <p:cNvSpPr>
            <a:spLocks/>
          </p:cNvSpPr>
          <p:nvPr/>
        </p:nvSpPr>
        <p:spPr bwMode="auto">
          <a:xfrm>
            <a:off x="3471863" y="3559175"/>
            <a:ext cx="71437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5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3" name="Freeform 27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4" name="Freeform 28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5" name="Freeform 29"/>
          <p:cNvSpPr>
            <a:spLocks/>
          </p:cNvSpPr>
          <p:nvPr/>
        </p:nvSpPr>
        <p:spPr bwMode="auto">
          <a:xfrm>
            <a:off x="3455988" y="36099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6" name="Freeform 30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2 w 25"/>
              <a:gd name="T3" fmla="*/ 3 h 23"/>
              <a:gd name="T4" fmla="*/ 4 w 25"/>
              <a:gd name="T5" fmla="*/ 1 h 23"/>
              <a:gd name="T6" fmla="*/ 5 w 25"/>
              <a:gd name="T7" fmla="*/ 1 h 23"/>
              <a:gd name="T8" fmla="*/ 7 w 25"/>
              <a:gd name="T9" fmla="*/ 0 h 23"/>
              <a:gd name="T10" fmla="*/ 9 w 25"/>
              <a:gd name="T11" fmla="*/ 0 h 23"/>
              <a:gd name="T12" fmla="*/ 13 w 25"/>
              <a:gd name="T13" fmla="*/ 1 h 23"/>
              <a:gd name="T14" fmla="*/ 15 w 25"/>
              <a:gd name="T15" fmla="*/ 1 h 23"/>
              <a:gd name="T16" fmla="*/ 17 w 25"/>
              <a:gd name="T17" fmla="*/ 3 h 23"/>
              <a:gd name="T18" fmla="*/ 21 w 25"/>
              <a:gd name="T19" fmla="*/ 3 h 23"/>
              <a:gd name="T20" fmla="*/ 23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3 h 23"/>
              <a:gd name="T46" fmla="*/ 11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2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5 h 23"/>
              <a:gd name="T64" fmla="*/ 2 w 25"/>
              <a:gd name="T65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2" y="3"/>
                </a:ln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7" name="Freeform 31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4 w 25"/>
              <a:gd name="T3" fmla="*/ 1 h 23"/>
              <a:gd name="T4" fmla="*/ 5 w 25"/>
              <a:gd name="T5" fmla="*/ 1 h 23"/>
              <a:gd name="T6" fmla="*/ 7 w 25"/>
              <a:gd name="T7" fmla="*/ 0 h 23"/>
              <a:gd name="T8" fmla="*/ 9 w 25"/>
              <a:gd name="T9" fmla="*/ 0 h 23"/>
              <a:gd name="T10" fmla="*/ 13 w 25"/>
              <a:gd name="T11" fmla="*/ 1 h 23"/>
              <a:gd name="T12" fmla="*/ 15 w 25"/>
              <a:gd name="T13" fmla="*/ 1 h 23"/>
              <a:gd name="T14" fmla="*/ 17 w 25"/>
              <a:gd name="T15" fmla="*/ 3 h 23"/>
              <a:gd name="T16" fmla="*/ 21 w 25"/>
              <a:gd name="T17" fmla="*/ 3 h 23"/>
              <a:gd name="T18" fmla="*/ 23 w 25"/>
              <a:gd name="T19" fmla="*/ 5 h 23"/>
              <a:gd name="T20" fmla="*/ 23 w 25"/>
              <a:gd name="T21" fmla="*/ 7 h 23"/>
              <a:gd name="T22" fmla="*/ 25 w 25"/>
              <a:gd name="T23" fmla="*/ 9 h 23"/>
              <a:gd name="T24" fmla="*/ 25 w 25"/>
              <a:gd name="T25" fmla="*/ 13 h 23"/>
              <a:gd name="T26" fmla="*/ 25 w 25"/>
              <a:gd name="T27" fmla="*/ 15 h 23"/>
              <a:gd name="T28" fmla="*/ 25 w 25"/>
              <a:gd name="T29" fmla="*/ 17 h 23"/>
              <a:gd name="T30" fmla="*/ 25 w 25"/>
              <a:gd name="T31" fmla="*/ 19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3 w 25"/>
              <a:gd name="T43" fmla="*/ 23 h 23"/>
              <a:gd name="T44" fmla="*/ 11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4 w 25"/>
              <a:gd name="T51" fmla="*/ 17 h 23"/>
              <a:gd name="T52" fmla="*/ 2 w 25"/>
              <a:gd name="T53" fmla="*/ 15 h 23"/>
              <a:gd name="T54" fmla="*/ 2 w 25"/>
              <a:gd name="T55" fmla="*/ 13 h 23"/>
              <a:gd name="T56" fmla="*/ 0 w 25"/>
              <a:gd name="T57" fmla="*/ 11 h 23"/>
              <a:gd name="T58" fmla="*/ 0 w 25"/>
              <a:gd name="T59" fmla="*/ 7 h 23"/>
              <a:gd name="T60" fmla="*/ 0 w 25"/>
              <a:gd name="T61" fmla="*/ 5 h 23"/>
              <a:gd name="T62" fmla="*/ 2 w 25"/>
              <a:gd name="T63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8" name="Freeform 32"/>
          <p:cNvSpPr>
            <a:spLocks/>
          </p:cNvSpPr>
          <p:nvPr/>
        </p:nvSpPr>
        <p:spPr bwMode="auto">
          <a:xfrm>
            <a:off x="3121025" y="3346450"/>
            <a:ext cx="71438" cy="111125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5 h 29"/>
              <a:gd name="T10" fmla="*/ 11 w 19"/>
              <a:gd name="T11" fmla="*/ 12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5"/>
                </a:lnTo>
                <a:lnTo>
                  <a:pt x="11" y="12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9" name="Freeform 33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0" name="Freeform 34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1" name="Freeform 35"/>
          <p:cNvSpPr>
            <a:spLocks/>
          </p:cNvSpPr>
          <p:nvPr/>
        </p:nvSpPr>
        <p:spPr bwMode="auto">
          <a:xfrm>
            <a:off x="3097213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2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2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2" name="Freeform 36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19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4 w 27"/>
              <a:gd name="T55" fmla="*/ 15 h 23"/>
              <a:gd name="T56" fmla="*/ 2 w 27"/>
              <a:gd name="T57" fmla="*/ 13 h 23"/>
              <a:gd name="T58" fmla="*/ 2 w 27"/>
              <a:gd name="T59" fmla="*/ 11 h 23"/>
              <a:gd name="T60" fmla="*/ 0 w 27"/>
              <a:gd name="T61" fmla="*/ 9 h 23"/>
              <a:gd name="T62" fmla="*/ 2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3" name="Freeform 37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3 w 27"/>
              <a:gd name="T35" fmla="*/ 21 h 23"/>
              <a:gd name="T36" fmla="*/ 21 w 27"/>
              <a:gd name="T37" fmla="*/ 23 h 23"/>
              <a:gd name="T38" fmla="*/ 19 w 27"/>
              <a:gd name="T39" fmla="*/ 23 h 23"/>
              <a:gd name="T40" fmla="*/ 15 w 27"/>
              <a:gd name="T41" fmla="*/ 23 h 23"/>
              <a:gd name="T42" fmla="*/ 13 w 27"/>
              <a:gd name="T43" fmla="*/ 23 h 23"/>
              <a:gd name="T44" fmla="*/ 11 w 27"/>
              <a:gd name="T45" fmla="*/ 21 h 23"/>
              <a:gd name="T46" fmla="*/ 9 w 27"/>
              <a:gd name="T47" fmla="*/ 21 h 23"/>
              <a:gd name="T48" fmla="*/ 5 w 27"/>
              <a:gd name="T49" fmla="*/ 19 h 23"/>
              <a:gd name="T50" fmla="*/ 4 w 27"/>
              <a:gd name="T51" fmla="*/ 17 h 23"/>
              <a:gd name="T52" fmla="*/ 4 w 27"/>
              <a:gd name="T53" fmla="*/ 15 h 23"/>
              <a:gd name="T54" fmla="*/ 2 w 27"/>
              <a:gd name="T55" fmla="*/ 13 h 23"/>
              <a:gd name="T56" fmla="*/ 2 w 27"/>
              <a:gd name="T57" fmla="*/ 11 h 23"/>
              <a:gd name="T58" fmla="*/ 0 w 27"/>
              <a:gd name="T59" fmla="*/ 9 h 23"/>
              <a:gd name="T60" fmla="*/ 2 w 27"/>
              <a:gd name="T61" fmla="*/ 8 h 23"/>
              <a:gd name="T62" fmla="*/ 2 w 27"/>
              <a:gd name="T63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4" name="Freeform 38"/>
          <p:cNvSpPr>
            <a:spLocks/>
          </p:cNvSpPr>
          <p:nvPr/>
        </p:nvSpPr>
        <p:spPr bwMode="auto">
          <a:xfrm>
            <a:off x="3654425" y="3654425"/>
            <a:ext cx="71438" cy="107950"/>
          </a:xfrm>
          <a:custGeom>
            <a:avLst/>
            <a:gdLst>
              <a:gd name="T0" fmla="*/ 0 w 19"/>
              <a:gd name="T1" fmla="*/ 28 h 28"/>
              <a:gd name="T2" fmla="*/ 2 w 19"/>
              <a:gd name="T3" fmla="*/ 25 h 28"/>
              <a:gd name="T4" fmla="*/ 4 w 19"/>
              <a:gd name="T5" fmla="*/ 21 h 28"/>
              <a:gd name="T6" fmla="*/ 6 w 19"/>
              <a:gd name="T7" fmla="*/ 17 h 28"/>
              <a:gd name="T8" fmla="*/ 10 w 19"/>
              <a:gd name="T9" fmla="*/ 15 h 28"/>
              <a:gd name="T10" fmla="*/ 12 w 19"/>
              <a:gd name="T11" fmla="*/ 11 h 28"/>
              <a:gd name="T12" fmla="*/ 13 w 19"/>
              <a:gd name="T13" fmla="*/ 7 h 28"/>
              <a:gd name="T14" fmla="*/ 15 w 19"/>
              <a:gd name="T15" fmla="*/ 3 h 28"/>
              <a:gd name="T16" fmla="*/ 19 w 19"/>
              <a:gd name="T1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8">
                <a:moveTo>
                  <a:pt x="0" y="28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5"/>
                </a:lnTo>
                <a:lnTo>
                  <a:pt x="12" y="11"/>
                </a:lnTo>
                <a:lnTo>
                  <a:pt x="13" y="7"/>
                </a:lnTo>
                <a:lnTo>
                  <a:pt x="15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5" name="Freeform 39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6" name="Freeform 40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7" name="Freeform 41"/>
          <p:cNvSpPr>
            <a:spLocks/>
          </p:cNvSpPr>
          <p:nvPr/>
        </p:nvSpPr>
        <p:spPr bwMode="auto">
          <a:xfrm>
            <a:off x="3630613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8" name="Freeform 42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9" name="Freeform 43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0" name="Freeform 44"/>
          <p:cNvSpPr>
            <a:spLocks/>
          </p:cNvSpPr>
          <p:nvPr/>
        </p:nvSpPr>
        <p:spPr bwMode="auto">
          <a:xfrm>
            <a:off x="3295650" y="34575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19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1" name="Freeform 45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8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2" name="Freeform 46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4 h 21"/>
              <a:gd name="T28" fmla="*/ 27 w 27"/>
              <a:gd name="T29" fmla="*/ 16 h 21"/>
              <a:gd name="T30" fmla="*/ 25 w 27"/>
              <a:gd name="T31" fmla="*/ 18 h 21"/>
              <a:gd name="T32" fmla="*/ 25 w 27"/>
              <a:gd name="T33" fmla="*/ 20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20 h 21"/>
              <a:gd name="T48" fmla="*/ 6 w 27"/>
              <a:gd name="T49" fmla="*/ 18 h 21"/>
              <a:gd name="T50" fmla="*/ 4 w 27"/>
              <a:gd name="T51" fmla="*/ 18 h 21"/>
              <a:gd name="T52" fmla="*/ 4 w 27"/>
              <a:gd name="T53" fmla="*/ 14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3" name="Freeform 47"/>
          <p:cNvSpPr>
            <a:spLocks/>
          </p:cNvSpPr>
          <p:nvPr/>
        </p:nvSpPr>
        <p:spPr bwMode="auto">
          <a:xfrm>
            <a:off x="3281363" y="3506788"/>
            <a:ext cx="71437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4 w 19"/>
              <a:gd name="T13" fmla="*/ 8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2" y="10"/>
                </a:lnTo>
                <a:lnTo>
                  <a:pt x="14" y="8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4" name="Freeform 48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7 h 23"/>
              <a:gd name="T62" fmla="*/ 0 w 25"/>
              <a:gd name="T63" fmla="*/ 5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5" name="Freeform 49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7 h 23"/>
              <a:gd name="T60" fmla="*/ 0 w 25"/>
              <a:gd name="T61" fmla="*/ 5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6" name="Freeform 50"/>
          <p:cNvSpPr>
            <a:spLocks/>
          </p:cNvSpPr>
          <p:nvPr/>
        </p:nvSpPr>
        <p:spPr bwMode="auto">
          <a:xfrm>
            <a:off x="3829050" y="37623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0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7" name="Freeform 51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8" name="Freeform 52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9" name="Freeform 53"/>
          <p:cNvSpPr>
            <a:spLocks/>
          </p:cNvSpPr>
          <p:nvPr/>
        </p:nvSpPr>
        <p:spPr bwMode="auto">
          <a:xfrm>
            <a:off x="3806825" y="3814763"/>
            <a:ext cx="76200" cy="103187"/>
          </a:xfrm>
          <a:custGeom>
            <a:avLst/>
            <a:gdLst>
              <a:gd name="T0" fmla="*/ 0 w 20"/>
              <a:gd name="T1" fmla="*/ 27 h 27"/>
              <a:gd name="T2" fmla="*/ 2 w 20"/>
              <a:gd name="T3" fmla="*/ 23 h 27"/>
              <a:gd name="T4" fmla="*/ 6 w 20"/>
              <a:gd name="T5" fmla="*/ 21 h 27"/>
              <a:gd name="T6" fmla="*/ 8 w 20"/>
              <a:gd name="T7" fmla="*/ 17 h 27"/>
              <a:gd name="T8" fmla="*/ 10 w 20"/>
              <a:gd name="T9" fmla="*/ 13 h 27"/>
              <a:gd name="T10" fmla="*/ 14 w 20"/>
              <a:gd name="T11" fmla="*/ 9 h 27"/>
              <a:gd name="T12" fmla="*/ 16 w 20"/>
              <a:gd name="T13" fmla="*/ 6 h 27"/>
              <a:gd name="T14" fmla="*/ 18 w 20"/>
              <a:gd name="T15" fmla="*/ 4 h 27"/>
              <a:gd name="T16" fmla="*/ 20 w 20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6"/>
                </a:lnTo>
                <a:lnTo>
                  <a:pt x="18" y="4"/>
                </a:lnTo>
                <a:lnTo>
                  <a:pt x="2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0" name="Freeform 54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1" name="Freeform 55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2" name="Freeform 56"/>
          <p:cNvSpPr>
            <a:spLocks/>
          </p:cNvSpPr>
          <p:nvPr/>
        </p:nvSpPr>
        <p:spPr bwMode="auto">
          <a:xfrm>
            <a:off x="4005263" y="3865563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3" name="Freeform 57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7 h 21"/>
              <a:gd name="T24" fmla="*/ 25 w 27"/>
              <a:gd name="T25" fmla="*/ 9 h 21"/>
              <a:gd name="T26" fmla="*/ 27 w 27"/>
              <a:gd name="T27" fmla="*/ 11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6 w 27"/>
              <a:gd name="T51" fmla="*/ 17 h 21"/>
              <a:gd name="T52" fmla="*/ 4 w 27"/>
              <a:gd name="T53" fmla="*/ 15 h 21"/>
              <a:gd name="T54" fmla="*/ 4 w 27"/>
              <a:gd name="T55" fmla="*/ 13 h 21"/>
              <a:gd name="T56" fmla="*/ 2 w 27"/>
              <a:gd name="T57" fmla="*/ 11 h 21"/>
              <a:gd name="T58" fmla="*/ 2 w 27"/>
              <a:gd name="T59" fmla="*/ 9 h 21"/>
              <a:gd name="T60" fmla="*/ 0 w 27"/>
              <a:gd name="T61" fmla="*/ 7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4" name="Freeform 58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7 h 21"/>
              <a:gd name="T22" fmla="*/ 25 w 27"/>
              <a:gd name="T23" fmla="*/ 9 h 21"/>
              <a:gd name="T24" fmla="*/ 27 w 27"/>
              <a:gd name="T25" fmla="*/ 11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6 w 27"/>
              <a:gd name="T49" fmla="*/ 17 h 21"/>
              <a:gd name="T50" fmla="*/ 4 w 27"/>
              <a:gd name="T51" fmla="*/ 15 h 21"/>
              <a:gd name="T52" fmla="*/ 4 w 27"/>
              <a:gd name="T53" fmla="*/ 13 h 21"/>
              <a:gd name="T54" fmla="*/ 2 w 27"/>
              <a:gd name="T55" fmla="*/ 11 h 21"/>
              <a:gd name="T56" fmla="*/ 2 w 27"/>
              <a:gd name="T57" fmla="*/ 9 h 21"/>
              <a:gd name="T58" fmla="*/ 0 w 27"/>
              <a:gd name="T59" fmla="*/ 7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5" name="Freeform 59"/>
          <p:cNvSpPr>
            <a:spLocks/>
          </p:cNvSpPr>
          <p:nvPr/>
        </p:nvSpPr>
        <p:spPr bwMode="auto">
          <a:xfrm>
            <a:off x="3989388" y="391795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9 h 27"/>
              <a:gd name="T12" fmla="*/ 14 w 19"/>
              <a:gd name="T13" fmla="*/ 5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9"/>
                </a:lnTo>
                <a:lnTo>
                  <a:pt x="14" y="5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6" name="Freeform 60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7" name="Freeform 61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8" name="Freeform 62"/>
          <p:cNvSpPr>
            <a:spLocks/>
          </p:cNvSpPr>
          <p:nvPr/>
        </p:nvSpPr>
        <p:spPr bwMode="auto">
          <a:xfrm>
            <a:off x="4348163" y="4343400"/>
            <a:ext cx="133350" cy="57150"/>
          </a:xfrm>
          <a:custGeom>
            <a:avLst/>
            <a:gdLst>
              <a:gd name="T0" fmla="*/ 0 w 35"/>
              <a:gd name="T1" fmla="*/ 15 h 15"/>
              <a:gd name="T2" fmla="*/ 2 w 35"/>
              <a:gd name="T3" fmla="*/ 15 h 15"/>
              <a:gd name="T4" fmla="*/ 4 w 35"/>
              <a:gd name="T5" fmla="*/ 13 h 15"/>
              <a:gd name="T6" fmla="*/ 6 w 35"/>
              <a:gd name="T7" fmla="*/ 13 h 15"/>
              <a:gd name="T8" fmla="*/ 8 w 35"/>
              <a:gd name="T9" fmla="*/ 11 h 15"/>
              <a:gd name="T10" fmla="*/ 10 w 35"/>
              <a:gd name="T11" fmla="*/ 11 h 15"/>
              <a:gd name="T12" fmla="*/ 12 w 35"/>
              <a:gd name="T13" fmla="*/ 10 h 15"/>
              <a:gd name="T14" fmla="*/ 14 w 35"/>
              <a:gd name="T15" fmla="*/ 10 h 15"/>
              <a:gd name="T16" fmla="*/ 16 w 35"/>
              <a:gd name="T17" fmla="*/ 8 h 15"/>
              <a:gd name="T18" fmla="*/ 18 w 35"/>
              <a:gd name="T19" fmla="*/ 8 h 15"/>
              <a:gd name="T20" fmla="*/ 21 w 35"/>
              <a:gd name="T21" fmla="*/ 6 h 15"/>
              <a:gd name="T22" fmla="*/ 23 w 35"/>
              <a:gd name="T23" fmla="*/ 4 h 15"/>
              <a:gd name="T24" fmla="*/ 25 w 35"/>
              <a:gd name="T25" fmla="*/ 4 h 15"/>
              <a:gd name="T26" fmla="*/ 27 w 35"/>
              <a:gd name="T27" fmla="*/ 2 h 15"/>
              <a:gd name="T28" fmla="*/ 29 w 35"/>
              <a:gd name="T29" fmla="*/ 2 h 15"/>
              <a:gd name="T30" fmla="*/ 33 w 35"/>
              <a:gd name="T31" fmla="*/ 0 h 15"/>
              <a:gd name="T32" fmla="*/ 35 w 35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5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8" y="8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3" y="0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9" name="Freeform 63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4 w 25"/>
              <a:gd name="T3" fmla="*/ 2 h 28"/>
              <a:gd name="T4" fmla="*/ 6 w 25"/>
              <a:gd name="T5" fmla="*/ 2 h 28"/>
              <a:gd name="T6" fmla="*/ 8 w 25"/>
              <a:gd name="T7" fmla="*/ 0 h 28"/>
              <a:gd name="T8" fmla="*/ 8 w 25"/>
              <a:gd name="T9" fmla="*/ 0 h 28"/>
              <a:gd name="T10" fmla="*/ 10 w 25"/>
              <a:gd name="T11" fmla="*/ 0 h 28"/>
              <a:gd name="T12" fmla="*/ 12 w 25"/>
              <a:gd name="T13" fmla="*/ 0 h 28"/>
              <a:gd name="T14" fmla="*/ 12 w 25"/>
              <a:gd name="T15" fmla="*/ 2 h 28"/>
              <a:gd name="T16" fmla="*/ 14 w 25"/>
              <a:gd name="T17" fmla="*/ 2 h 28"/>
              <a:gd name="T18" fmla="*/ 16 w 25"/>
              <a:gd name="T19" fmla="*/ 2 h 28"/>
              <a:gd name="T20" fmla="*/ 16 w 25"/>
              <a:gd name="T21" fmla="*/ 2 h 28"/>
              <a:gd name="T22" fmla="*/ 18 w 25"/>
              <a:gd name="T23" fmla="*/ 3 h 28"/>
              <a:gd name="T24" fmla="*/ 18 w 25"/>
              <a:gd name="T25" fmla="*/ 3 h 28"/>
              <a:gd name="T26" fmla="*/ 20 w 25"/>
              <a:gd name="T27" fmla="*/ 3 h 28"/>
              <a:gd name="T28" fmla="*/ 22 w 25"/>
              <a:gd name="T29" fmla="*/ 5 h 28"/>
              <a:gd name="T30" fmla="*/ 22 w 25"/>
              <a:gd name="T31" fmla="*/ 7 h 28"/>
              <a:gd name="T32" fmla="*/ 23 w 25"/>
              <a:gd name="T33" fmla="*/ 9 h 28"/>
              <a:gd name="T34" fmla="*/ 25 w 25"/>
              <a:gd name="T35" fmla="*/ 11 h 28"/>
              <a:gd name="T36" fmla="*/ 25 w 25"/>
              <a:gd name="T37" fmla="*/ 13 h 28"/>
              <a:gd name="T38" fmla="*/ 25 w 25"/>
              <a:gd name="T39" fmla="*/ 17 h 28"/>
              <a:gd name="T40" fmla="*/ 25 w 25"/>
              <a:gd name="T41" fmla="*/ 19 h 28"/>
              <a:gd name="T42" fmla="*/ 25 w 25"/>
              <a:gd name="T43" fmla="*/ 21 h 28"/>
              <a:gd name="T44" fmla="*/ 23 w 25"/>
              <a:gd name="T45" fmla="*/ 25 h 28"/>
              <a:gd name="T46" fmla="*/ 23 w 25"/>
              <a:gd name="T47" fmla="*/ 26 h 28"/>
              <a:gd name="T48" fmla="*/ 22 w 25"/>
              <a:gd name="T49" fmla="*/ 26 h 28"/>
              <a:gd name="T50" fmla="*/ 20 w 25"/>
              <a:gd name="T51" fmla="*/ 28 h 28"/>
              <a:gd name="T52" fmla="*/ 20 w 25"/>
              <a:gd name="T53" fmla="*/ 28 h 28"/>
              <a:gd name="T54" fmla="*/ 18 w 25"/>
              <a:gd name="T55" fmla="*/ 28 h 28"/>
              <a:gd name="T56" fmla="*/ 16 w 25"/>
              <a:gd name="T57" fmla="*/ 28 h 28"/>
              <a:gd name="T58" fmla="*/ 16 w 25"/>
              <a:gd name="T59" fmla="*/ 28 h 28"/>
              <a:gd name="T60" fmla="*/ 14 w 25"/>
              <a:gd name="T61" fmla="*/ 28 h 28"/>
              <a:gd name="T62" fmla="*/ 12 w 25"/>
              <a:gd name="T63" fmla="*/ 28 h 28"/>
              <a:gd name="T64" fmla="*/ 12 w 25"/>
              <a:gd name="T65" fmla="*/ 26 h 28"/>
              <a:gd name="T66" fmla="*/ 10 w 25"/>
              <a:gd name="T67" fmla="*/ 26 h 28"/>
              <a:gd name="T68" fmla="*/ 10 w 25"/>
              <a:gd name="T69" fmla="*/ 26 h 28"/>
              <a:gd name="T70" fmla="*/ 8 w 25"/>
              <a:gd name="T71" fmla="*/ 26 h 28"/>
              <a:gd name="T72" fmla="*/ 8 w 25"/>
              <a:gd name="T73" fmla="*/ 25 h 28"/>
              <a:gd name="T74" fmla="*/ 6 w 25"/>
              <a:gd name="T75" fmla="*/ 25 h 28"/>
              <a:gd name="T76" fmla="*/ 4 w 25"/>
              <a:gd name="T77" fmla="*/ 23 h 28"/>
              <a:gd name="T78" fmla="*/ 4 w 25"/>
              <a:gd name="T79" fmla="*/ 23 h 28"/>
              <a:gd name="T80" fmla="*/ 2 w 25"/>
              <a:gd name="T81" fmla="*/ 21 h 28"/>
              <a:gd name="T82" fmla="*/ 0 w 25"/>
              <a:gd name="T83" fmla="*/ 19 h 28"/>
              <a:gd name="T84" fmla="*/ 0 w 25"/>
              <a:gd name="T85" fmla="*/ 15 h 28"/>
              <a:gd name="T86" fmla="*/ 0 w 25"/>
              <a:gd name="T87" fmla="*/ 13 h 28"/>
              <a:gd name="T88" fmla="*/ 0 w 25"/>
              <a:gd name="T89" fmla="*/ 11 h 28"/>
              <a:gd name="T90" fmla="*/ 0 w 25"/>
              <a:gd name="T91" fmla="*/ 7 h 28"/>
              <a:gd name="T92" fmla="*/ 0 w 25"/>
              <a:gd name="T93" fmla="*/ 5 h 28"/>
              <a:gd name="T94" fmla="*/ 2 w 25"/>
              <a:gd name="T95" fmla="*/ 3 h 28"/>
              <a:gd name="T96" fmla="*/ 4 w 25"/>
              <a:gd name="T97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3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0" name="Freeform 64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6 w 25"/>
              <a:gd name="T3" fmla="*/ 2 h 28"/>
              <a:gd name="T4" fmla="*/ 8 w 25"/>
              <a:gd name="T5" fmla="*/ 0 h 28"/>
              <a:gd name="T6" fmla="*/ 10 w 25"/>
              <a:gd name="T7" fmla="*/ 0 h 28"/>
              <a:gd name="T8" fmla="*/ 12 w 25"/>
              <a:gd name="T9" fmla="*/ 0 h 28"/>
              <a:gd name="T10" fmla="*/ 12 w 25"/>
              <a:gd name="T11" fmla="*/ 2 h 28"/>
              <a:gd name="T12" fmla="*/ 14 w 25"/>
              <a:gd name="T13" fmla="*/ 2 h 28"/>
              <a:gd name="T14" fmla="*/ 16 w 25"/>
              <a:gd name="T15" fmla="*/ 2 h 28"/>
              <a:gd name="T16" fmla="*/ 18 w 25"/>
              <a:gd name="T17" fmla="*/ 3 h 28"/>
              <a:gd name="T18" fmla="*/ 20 w 25"/>
              <a:gd name="T19" fmla="*/ 3 h 28"/>
              <a:gd name="T20" fmla="*/ 22 w 25"/>
              <a:gd name="T21" fmla="*/ 5 h 28"/>
              <a:gd name="T22" fmla="*/ 22 w 25"/>
              <a:gd name="T23" fmla="*/ 7 h 28"/>
              <a:gd name="T24" fmla="*/ 23 w 25"/>
              <a:gd name="T25" fmla="*/ 9 h 28"/>
              <a:gd name="T26" fmla="*/ 25 w 25"/>
              <a:gd name="T27" fmla="*/ 11 h 28"/>
              <a:gd name="T28" fmla="*/ 25 w 25"/>
              <a:gd name="T29" fmla="*/ 13 h 28"/>
              <a:gd name="T30" fmla="*/ 25 w 25"/>
              <a:gd name="T31" fmla="*/ 17 h 28"/>
              <a:gd name="T32" fmla="*/ 25 w 25"/>
              <a:gd name="T33" fmla="*/ 19 h 28"/>
              <a:gd name="T34" fmla="*/ 25 w 25"/>
              <a:gd name="T35" fmla="*/ 21 h 28"/>
              <a:gd name="T36" fmla="*/ 23 w 25"/>
              <a:gd name="T37" fmla="*/ 25 h 28"/>
              <a:gd name="T38" fmla="*/ 23 w 25"/>
              <a:gd name="T39" fmla="*/ 26 h 28"/>
              <a:gd name="T40" fmla="*/ 22 w 25"/>
              <a:gd name="T41" fmla="*/ 26 h 28"/>
              <a:gd name="T42" fmla="*/ 20 w 25"/>
              <a:gd name="T43" fmla="*/ 28 h 28"/>
              <a:gd name="T44" fmla="*/ 18 w 25"/>
              <a:gd name="T45" fmla="*/ 28 h 28"/>
              <a:gd name="T46" fmla="*/ 16 w 25"/>
              <a:gd name="T47" fmla="*/ 28 h 28"/>
              <a:gd name="T48" fmla="*/ 14 w 25"/>
              <a:gd name="T49" fmla="*/ 28 h 28"/>
              <a:gd name="T50" fmla="*/ 12 w 25"/>
              <a:gd name="T51" fmla="*/ 28 h 28"/>
              <a:gd name="T52" fmla="*/ 12 w 25"/>
              <a:gd name="T53" fmla="*/ 26 h 28"/>
              <a:gd name="T54" fmla="*/ 10 w 25"/>
              <a:gd name="T55" fmla="*/ 26 h 28"/>
              <a:gd name="T56" fmla="*/ 8 w 25"/>
              <a:gd name="T57" fmla="*/ 26 h 28"/>
              <a:gd name="T58" fmla="*/ 8 w 25"/>
              <a:gd name="T59" fmla="*/ 25 h 28"/>
              <a:gd name="T60" fmla="*/ 6 w 25"/>
              <a:gd name="T61" fmla="*/ 25 h 28"/>
              <a:gd name="T62" fmla="*/ 4 w 25"/>
              <a:gd name="T63" fmla="*/ 23 h 28"/>
              <a:gd name="T64" fmla="*/ 2 w 25"/>
              <a:gd name="T65" fmla="*/ 21 h 28"/>
              <a:gd name="T66" fmla="*/ 0 w 25"/>
              <a:gd name="T67" fmla="*/ 19 h 28"/>
              <a:gd name="T68" fmla="*/ 0 w 25"/>
              <a:gd name="T69" fmla="*/ 15 h 28"/>
              <a:gd name="T70" fmla="*/ 0 w 25"/>
              <a:gd name="T71" fmla="*/ 13 h 28"/>
              <a:gd name="T72" fmla="*/ 0 w 25"/>
              <a:gd name="T73" fmla="*/ 11 h 28"/>
              <a:gd name="T74" fmla="*/ 0 w 25"/>
              <a:gd name="T75" fmla="*/ 7 h 28"/>
              <a:gd name="T76" fmla="*/ 0 w 25"/>
              <a:gd name="T77" fmla="*/ 5 h 28"/>
              <a:gd name="T78" fmla="*/ 2 w 25"/>
              <a:gd name="T79" fmla="*/ 3 h 28"/>
              <a:gd name="T80" fmla="*/ 4 w 25"/>
              <a:gd name="T81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1" name="Freeform 65"/>
          <p:cNvSpPr>
            <a:spLocks/>
          </p:cNvSpPr>
          <p:nvPr/>
        </p:nvSpPr>
        <p:spPr bwMode="auto">
          <a:xfrm>
            <a:off x="4305300" y="4381500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3 h 15"/>
              <a:gd name="T4" fmla="*/ 4 w 32"/>
              <a:gd name="T5" fmla="*/ 13 h 15"/>
              <a:gd name="T6" fmla="*/ 6 w 32"/>
              <a:gd name="T7" fmla="*/ 11 h 15"/>
              <a:gd name="T8" fmla="*/ 7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5 w 32"/>
              <a:gd name="T17" fmla="*/ 7 h 15"/>
              <a:gd name="T18" fmla="*/ 17 w 32"/>
              <a:gd name="T19" fmla="*/ 7 h 15"/>
              <a:gd name="T20" fmla="*/ 19 w 32"/>
              <a:gd name="T21" fmla="*/ 5 h 15"/>
              <a:gd name="T22" fmla="*/ 21 w 32"/>
              <a:gd name="T23" fmla="*/ 5 h 15"/>
              <a:gd name="T24" fmla="*/ 25 w 32"/>
              <a:gd name="T25" fmla="*/ 3 h 15"/>
              <a:gd name="T26" fmla="*/ 27 w 32"/>
              <a:gd name="T27" fmla="*/ 3 h 15"/>
              <a:gd name="T28" fmla="*/ 29 w 32"/>
              <a:gd name="T29" fmla="*/ 1 h 15"/>
              <a:gd name="T30" fmla="*/ 30 w 32"/>
              <a:gd name="T31" fmla="*/ 1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7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5" y="7"/>
                </a:lnTo>
                <a:lnTo>
                  <a:pt x="17" y="7"/>
                </a:lnTo>
                <a:lnTo>
                  <a:pt x="19" y="5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29" y="1"/>
                </a:lnTo>
                <a:lnTo>
                  <a:pt x="30" y="1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2" name="Freeform 66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4 w 21"/>
              <a:gd name="T5" fmla="*/ 0 h 24"/>
              <a:gd name="T6" fmla="*/ 6 w 21"/>
              <a:gd name="T7" fmla="*/ 0 h 24"/>
              <a:gd name="T8" fmla="*/ 6 w 21"/>
              <a:gd name="T9" fmla="*/ 0 h 24"/>
              <a:gd name="T10" fmla="*/ 8 w 21"/>
              <a:gd name="T11" fmla="*/ 0 h 24"/>
              <a:gd name="T12" fmla="*/ 8 w 21"/>
              <a:gd name="T13" fmla="*/ 0 h 24"/>
              <a:gd name="T14" fmla="*/ 10 w 21"/>
              <a:gd name="T15" fmla="*/ 0 h 24"/>
              <a:gd name="T16" fmla="*/ 10 w 21"/>
              <a:gd name="T17" fmla="*/ 0 h 24"/>
              <a:gd name="T18" fmla="*/ 12 w 21"/>
              <a:gd name="T19" fmla="*/ 2 h 24"/>
              <a:gd name="T20" fmla="*/ 14 w 21"/>
              <a:gd name="T21" fmla="*/ 2 h 24"/>
              <a:gd name="T22" fmla="*/ 14 w 21"/>
              <a:gd name="T23" fmla="*/ 2 h 24"/>
              <a:gd name="T24" fmla="*/ 15 w 21"/>
              <a:gd name="T25" fmla="*/ 2 h 24"/>
              <a:gd name="T26" fmla="*/ 15 w 21"/>
              <a:gd name="T27" fmla="*/ 4 h 24"/>
              <a:gd name="T28" fmla="*/ 17 w 21"/>
              <a:gd name="T29" fmla="*/ 4 h 24"/>
              <a:gd name="T30" fmla="*/ 17 w 21"/>
              <a:gd name="T31" fmla="*/ 6 h 24"/>
              <a:gd name="T32" fmla="*/ 19 w 21"/>
              <a:gd name="T33" fmla="*/ 8 h 24"/>
              <a:gd name="T34" fmla="*/ 19 w 21"/>
              <a:gd name="T35" fmla="*/ 10 h 24"/>
              <a:gd name="T36" fmla="*/ 21 w 21"/>
              <a:gd name="T37" fmla="*/ 12 h 24"/>
              <a:gd name="T38" fmla="*/ 21 w 21"/>
              <a:gd name="T39" fmla="*/ 14 h 24"/>
              <a:gd name="T40" fmla="*/ 21 w 21"/>
              <a:gd name="T41" fmla="*/ 16 h 24"/>
              <a:gd name="T42" fmla="*/ 21 w 21"/>
              <a:gd name="T43" fmla="*/ 18 h 24"/>
              <a:gd name="T44" fmla="*/ 21 w 21"/>
              <a:gd name="T45" fmla="*/ 20 h 24"/>
              <a:gd name="T46" fmla="*/ 19 w 21"/>
              <a:gd name="T47" fmla="*/ 22 h 24"/>
              <a:gd name="T48" fmla="*/ 19 w 21"/>
              <a:gd name="T49" fmla="*/ 24 h 24"/>
              <a:gd name="T50" fmla="*/ 17 w 21"/>
              <a:gd name="T51" fmla="*/ 24 h 24"/>
              <a:gd name="T52" fmla="*/ 17 w 21"/>
              <a:gd name="T53" fmla="*/ 24 h 24"/>
              <a:gd name="T54" fmla="*/ 15 w 21"/>
              <a:gd name="T55" fmla="*/ 24 h 24"/>
              <a:gd name="T56" fmla="*/ 15 w 21"/>
              <a:gd name="T57" fmla="*/ 24 h 24"/>
              <a:gd name="T58" fmla="*/ 14 w 21"/>
              <a:gd name="T59" fmla="*/ 24 h 24"/>
              <a:gd name="T60" fmla="*/ 14 w 21"/>
              <a:gd name="T61" fmla="*/ 24 h 24"/>
              <a:gd name="T62" fmla="*/ 12 w 21"/>
              <a:gd name="T63" fmla="*/ 24 h 24"/>
              <a:gd name="T64" fmla="*/ 12 w 21"/>
              <a:gd name="T65" fmla="*/ 24 h 24"/>
              <a:gd name="T66" fmla="*/ 10 w 21"/>
              <a:gd name="T67" fmla="*/ 22 h 24"/>
              <a:gd name="T68" fmla="*/ 10 w 21"/>
              <a:gd name="T69" fmla="*/ 22 h 24"/>
              <a:gd name="T70" fmla="*/ 8 w 21"/>
              <a:gd name="T71" fmla="*/ 22 h 24"/>
              <a:gd name="T72" fmla="*/ 8 w 21"/>
              <a:gd name="T73" fmla="*/ 22 h 24"/>
              <a:gd name="T74" fmla="*/ 6 w 21"/>
              <a:gd name="T75" fmla="*/ 20 h 24"/>
              <a:gd name="T76" fmla="*/ 6 w 21"/>
              <a:gd name="T77" fmla="*/ 20 h 24"/>
              <a:gd name="T78" fmla="*/ 4 w 21"/>
              <a:gd name="T79" fmla="*/ 18 h 24"/>
              <a:gd name="T80" fmla="*/ 4 w 21"/>
              <a:gd name="T81" fmla="*/ 16 h 24"/>
              <a:gd name="T82" fmla="*/ 2 w 21"/>
              <a:gd name="T83" fmla="*/ 14 h 24"/>
              <a:gd name="T84" fmla="*/ 2 w 21"/>
              <a:gd name="T85" fmla="*/ 12 h 24"/>
              <a:gd name="T86" fmla="*/ 0 w 21"/>
              <a:gd name="T87" fmla="*/ 10 h 24"/>
              <a:gd name="T88" fmla="*/ 0 w 21"/>
              <a:gd name="T89" fmla="*/ 8 h 24"/>
              <a:gd name="T90" fmla="*/ 0 w 21"/>
              <a:gd name="T91" fmla="*/ 6 h 24"/>
              <a:gd name="T92" fmla="*/ 0 w 21"/>
              <a:gd name="T93" fmla="*/ 4 h 24"/>
              <a:gd name="T94" fmla="*/ 2 w 21"/>
              <a:gd name="T95" fmla="*/ 2 h 24"/>
              <a:gd name="T96" fmla="*/ 2 w 21"/>
              <a:gd name="T97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7" y="24"/>
                </a:lnTo>
                <a:lnTo>
                  <a:pt x="15" y="24"/>
                </a:lnTo>
                <a:lnTo>
                  <a:pt x="15" y="24"/>
                </a:lnTo>
                <a:lnTo>
                  <a:pt x="14" y="24"/>
                </a:lnTo>
                <a:lnTo>
                  <a:pt x="14" y="24"/>
                </a:lnTo>
                <a:lnTo>
                  <a:pt x="12" y="24"/>
                </a:lnTo>
                <a:lnTo>
                  <a:pt x="12" y="24"/>
                </a:lnTo>
                <a:lnTo>
                  <a:pt x="10" y="22"/>
                </a:lnTo>
                <a:lnTo>
                  <a:pt x="10" y="22"/>
                </a:lnTo>
                <a:lnTo>
                  <a:pt x="8" y="22"/>
                </a:lnTo>
                <a:lnTo>
                  <a:pt x="8" y="22"/>
                </a:lnTo>
                <a:lnTo>
                  <a:pt x="6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3" name="Freeform 67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6 w 21"/>
              <a:gd name="T5" fmla="*/ 0 h 24"/>
              <a:gd name="T6" fmla="*/ 8 w 21"/>
              <a:gd name="T7" fmla="*/ 0 h 24"/>
              <a:gd name="T8" fmla="*/ 10 w 21"/>
              <a:gd name="T9" fmla="*/ 0 h 24"/>
              <a:gd name="T10" fmla="*/ 12 w 21"/>
              <a:gd name="T11" fmla="*/ 2 h 24"/>
              <a:gd name="T12" fmla="*/ 14 w 21"/>
              <a:gd name="T13" fmla="*/ 2 h 24"/>
              <a:gd name="T14" fmla="*/ 15 w 21"/>
              <a:gd name="T15" fmla="*/ 2 h 24"/>
              <a:gd name="T16" fmla="*/ 15 w 21"/>
              <a:gd name="T17" fmla="*/ 4 h 24"/>
              <a:gd name="T18" fmla="*/ 17 w 21"/>
              <a:gd name="T19" fmla="*/ 4 h 24"/>
              <a:gd name="T20" fmla="*/ 17 w 21"/>
              <a:gd name="T21" fmla="*/ 6 h 24"/>
              <a:gd name="T22" fmla="*/ 19 w 21"/>
              <a:gd name="T23" fmla="*/ 8 h 24"/>
              <a:gd name="T24" fmla="*/ 19 w 21"/>
              <a:gd name="T25" fmla="*/ 10 h 24"/>
              <a:gd name="T26" fmla="*/ 21 w 21"/>
              <a:gd name="T27" fmla="*/ 12 h 24"/>
              <a:gd name="T28" fmla="*/ 21 w 21"/>
              <a:gd name="T29" fmla="*/ 14 h 24"/>
              <a:gd name="T30" fmla="*/ 21 w 21"/>
              <a:gd name="T31" fmla="*/ 16 h 24"/>
              <a:gd name="T32" fmla="*/ 21 w 21"/>
              <a:gd name="T33" fmla="*/ 18 h 24"/>
              <a:gd name="T34" fmla="*/ 21 w 21"/>
              <a:gd name="T35" fmla="*/ 20 h 24"/>
              <a:gd name="T36" fmla="*/ 19 w 21"/>
              <a:gd name="T37" fmla="*/ 22 h 24"/>
              <a:gd name="T38" fmla="*/ 19 w 21"/>
              <a:gd name="T39" fmla="*/ 24 h 24"/>
              <a:gd name="T40" fmla="*/ 17 w 21"/>
              <a:gd name="T41" fmla="*/ 24 h 24"/>
              <a:gd name="T42" fmla="*/ 15 w 21"/>
              <a:gd name="T43" fmla="*/ 24 h 24"/>
              <a:gd name="T44" fmla="*/ 14 w 21"/>
              <a:gd name="T45" fmla="*/ 24 h 24"/>
              <a:gd name="T46" fmla="*/ 12 w 21"/>
              <a:gd name="T47" fmla="*/ 24 h 24"/>
              <a:gd name="T48" fmla="*/ 10 w 21"/>
              <a:gd name="T49" fmla="*/ 22 h 24"/>
              <a:gd name="T50" fmla="*/ 8 w 21"/>
              <a:gd name="T51" fmla="*/ 22 h 24"/>
              <a:gd name="T52" fmla="*/ 6 w 21"/>
              <a:gd name="T53" fmla="*/ 20 h 24"/>
              <a:gd name="T54" fmla="*/ 4 w 21"/>
              <a:gd name="T55" fmla="*/ 18 h 24"/>
              <a:gd name="T56" fmla="*/ 4 w 21"/>
              <a:gd name="T57" fmla="*/ 16 h 24"/>
              <a:gd name="T58" fmla="*/ 2 w 21"/>
              <a:gd name="T59" fmla="*/ 14 h 24"/>
              <a:gd name="T60" fmla="*/ 2 w 21"/>
              <a:gd name="T61" fmla="*/ 12 h 24"/>
              <a:gd name="T62" fmla="*/ 0 w 21"/>
              <a:gd name="T63" fmla="*/ 10 h 24"/>
              <a:gd name="T64" fmla="*/ 0 w 21"/>
              <a:gd name="T65" fmla="*/ 8 h 24"/>
              <a:gd name="T66" fmla="*/ 0 w 21"/>
              <a:gd name="T67" fmla="*/ 6 h 24"/>
              <a:gd name="T68" fmla="*/ 0 w 21"/>
              <a:gd name="T69" fmla="*/ 4 h 24"/>
              <a:gd name="T70" fmla="*/ 2 w 21"/>
              <a:gd name="T71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5" y="24"/>
                </a:lnTo>
                <a:lnTo>
                  <a:pt x="14" y="24"/>
                </a:lnTo>
                <a:lnTo>
                  <a:pt x="12" y="24"/>
                </a:lnTo>
                <a:lnTo>
                  <a:pt x="10" y="22"/>
                </a:lnTo>
                <a:lnTo>
                  <a:pt x="8" y="22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4" name="Freeform 68"/>
          <p:cNvSpPr>
            <a:spLocks/>
          </p:cNvSpPr>
          <p:nvPr/>
        </p:nvSpPr>
        <p:spPr bwMode="auto">
          <a:xfrm>
            <a:off x="3033713" y="3305175"/>
            <a:ext cx="71437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3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5" name="Freeform 69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5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5 w 27"/>
              <a:gd name="T51" fmla="*/ 17 h 21"/>
              <a:gd name="T52" fmla="*/ 4 w 27"/>
              <a:gd name="T53" fmla="*/ 17 h 21"/>
              <a:gd name="T54" fmla="*/ 4 w 27"/>
              <a:gd name="T55" fmla="*/ 13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6" name="Freeform 70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5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5 w 27"/>
              <a:gd name="T49" fmla="*/ 17 h 21"/>
              <a:gd name="T50" fmla="*/ 4 w 27"/>
              <a:gd name="T51" fmla="*/ 17 h 21"/>
              <a:gd name="T52" fmla="*/ 4 w 27"/>
              <a:gd name="T53" fmla="*/ 13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7" name="Freeform 71"/>
          <p:cNvSpPr>
            <a:spLocks/>
          </p:cNvSpPr>
          <p:nvPr/>
        </p:nvSpPr>
        <p:spPr bwMode="auto">
          <a:xfrm>
            <a:off x="3017838" y="33543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10 h 27"/>
              <a:gd name="T12" fmla="*/ 14 w 19"/>
              <a:gd name="T13" fmla="*/ 8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10"/>
                </a:lnTo>
                <a:lnTo>
                  <a:pt x="14" y="8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8" name="Freeform 72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9" name="Freeform 73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0" name="Freeform 74"/>
          <p:cNvSpPr>
            <a:spLocks/>
          </p:cNvSpPr>
          <p:nvPr/>
        </p:nvSpPr>
        <p:spPr bwMode="auto">
          <a:xfrm>
            <a:off x="3567113" y="3609975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1" name="Freeform 75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2" name="Freeform 76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3" name="Freeform 77"/>
          <p:cNvSpPr>
            <a:spLocks/>
          </p:cNvSpPr>
          <p:nvPr/>
        </p:nvSpPr>
        <p:spPr bwMode="auto">
          <a:xfrm>
            <a:off x="3543300" y="3662363"/>
            <a:ext cx="73025" cy="100012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5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6 w 19"/>
              <a:gd name="T13" fmla="*/ 7 h 26"/>
              <a:gd name="T14" fmla="*/ 18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8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4" name="Freeform 78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5" name="Freeform 79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6" name="Freeform 80"/>
          <p:cNvSpPr>
            <a:spLocks/>
          </p:cNvSpPr>
          <p:nvPr/>
        </p:nvSpPr>
        <p:spPr bwMode="auto">
          <a:xfrm>
            <a:off x="3208338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0"/>
                </a:lnTo>
                <a:lnTo>
                  <a:pt x="8" y="18"/>
                </a:lnTo>
                <a:lnTo>
                  <a:pt x="10" y="14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7" name="Freeform 81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8" name="Freeform 82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8 h 23"/>
              <a:gd name="T60" fmla="*/ 0 w 25"/>
              <a:gd name="T61" fmla="*/ 6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9" name="Freeform 83"/>
          <p:cNvSpPr>
            <a:spLocks/>
          </p:cNvSpPr>
          <p:nvPr/>
        </p:nvSpPr>
        <p:spPr bwMode="auto">
          <a:xfrm>
            <a:off x="3192463" y="3457575"/>
            <a:ext cx="73025" cy="109538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3 h 29"/>
              <a:gd name="T10" fmla="*/ 12 w 19"/>
              <a:gd name="T11" fmla="*/ 11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3"/>
                </a:lnTo>
                <a:lnTo>
                  <a:pt x="12" y="11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0" name="Freeform 84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1" name="Freeform 85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2" name="Freeform 86"/>
          <p:cNvSpPr>
            <a:spLocks/>
          </p:cNvSpPr>
          <p:nvPr/>
        </p:nvSpPr>
        <p:spPr bwMode="auto">
          <a:xfrm>
            <a:off x="3741738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3" name="Freeform 87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4" name="Freeform 88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5" name="Freeform 89"/>
          <p:cNvSpPr>
            <a:spLocks/>
          </p:cNvSpPr>
          <p:nvPr/>
        </p:nvSpPr>
        <p:spPr bwMode="auto">
          <a:xfrm>
            <a:off x="3725863" y="3762375"/>
            <a:ext cx="65087" cy="109538"/>
          </a:xfrm>
          <a:custGeom>
            <a:avLst/>
            <a:gdLst>
              <a:gd name="T0" fmla="*/ 0 w 17"/>
              <a:gd name="T1" fmla="*/ 29 h 29"/>
              <a:gd name="T2" fmla="*/ 2 w 17"/>
              <a:gd name="T3" fmla="*/ 25 h 29"/>
              <a:gd name="T4" fmla="*/ 4 w 17"/>
              <a:gd name="T5" fmla="*/ 22 h 29"/>
              <a:gd name="T6" fmla="*/ 6 w 17"/>
              <a:gd name="T7" fmla="*/ 18 h 29"/>
              <a:gd name="T8" fmla="*/ 10 w 17"/>
              <a:gd name="T9" fmla="*/ 14 h 29"/>
              <a:gd name="T10" fmla="*/ 12 w 17"/>
              <a:gd name="T11" fmla="*/ 12 h 29"/>
              <a:gd name="T12" fmla="*/ 14 w 17"/>
              <a:gd name="T13" fmla="*/ 8 h 29"/>
              <a:gd name="T14" fmla="*/ 16 w 17"/>
              <a:gd name="T15" fmla="*/ 4 h 29"/>
              <a:gd name="T16" fmla="*/ 17 w 17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9">
                <a:moveTo>
                  <a:pt x="0" y="29"/>
                </a:moveTo>
                <a:lnTo>
                  <a:pt x="2" y="25"/>
                </a:lnTo>
                <a:lnTo>
                  <a:pt x="4" y="22"/>
                </a:lnTo>
                <a:lnTo>
                  <a:pt x="6" y="18"/>
                </a:lnTo>
                <a:lnTo>
                  <a:pt x="10" y="14"/>
                </a:lnTo>
                <a:lnTo>
                  <a:pt x="12" y="12"/>
                </a:lnTo>
                <a:lnTo>
                  <a:pt x="14" y="8"/>
                </a:lnTo>
                <a:lnTo>
                  <a:pt x="16" y="4"/>
                </a:lnTo>
                <a:lnTo>
                  <a:pt x="1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6" name="Freeform 90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7" name="Freeform 91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8" name="Freeform 92"/>
          <p:cNvSpPr>
            <a:spLocks/>
          </p:cNvSpPr>
          <p:nvPr/>
        </p:nvSpPr>
        <p:spPr bwMode="auto">
          <a:xfrm>
            <a:off x="3390900" y="35067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1" y="10"/>
                </a:lnTo>
                <a:lnTo>
                  <a:pt x="13" y="6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9" name="Freeform 93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0" name="Freeform 94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1" name="Freeform 95"/>
          <p:cNvSpPr>
            <a:spLocks/>
          </p:cNvSpPr>
          <p:nvPr/>
        </p:nvSpPr>
        <p:spPr bwMode="auto">
          <a:xfrm>
            <a:off x="3368675" y="3559175"/>
            <a:ext cx="71438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6 w 19"/>
              <a:gd name="T13" fmla="*/ 7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2" name="Freeform 96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3" name="Freeform 97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4" name="Freeform 98"/>
          <p:cNvSpPr>
            <a:spLocks/>
          </p:cNvSpPr>
          <p:nvPr/>
        </p:nvSpPr>
        <p:spPr bwMode="auto">
          <a:xfrm>
            <a:off x="3916363" y="3814763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5" name="Freeform 99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6" name="Freeform 100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7" name="Freeform 101"/>
          <p:cNvSpPr>
            <a:spLocks/>
          </p:cNvSpPr>
          <p:nvPr/>
        </p:nvSpPr>
        <p:spPr bwMode="auto">
          <a:xfrm>
            <a:off x="3902075" y="3865563"/>
            <a:ext cx="71438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8" name="Freeform 102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9" name="Freeform 103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0" name="Freeform 104"/>
          <p:cNvSpPr>
            <a:spLocks/>
          </p:cNvSpPr>
          <p:nvPr/>
        </p:nvSpPr>
        <p:spPr bwMode="auto">
          <a:xfrm>
            <a:off x="4313238" y="4256088"/>
            <a:ext cx="122237" cy="63500"/>
          </a:xfrm>
          <a:custGeom>
            <a:avLst/>
            <a:gdLst>
              <a:gd name="T0" fmla="*/ 0 w 32"/>
              <a:gd name="T1" fmla="*/ 17 h 17"/>
              <a:gd name="T2" fmla="*/ 2 w 32"/>
              <a:gd name="T3" fmla="*/ 17 h 17"/>
              <a:gd name="T4" fmla="*/ 4 w 32"/>
              <a:gd name="T5" fmla="*/ 15 h 17"/>
              <a:gd name="T6" fmla="*/ 5 w 32"/>
              <a:gd name="T7" fmla="*/ 13 h 17"/>
              <a:gd name="T8" fmla="*/ 7 w 32"/>
              <a:gd name="T9" fmla="*/ 13 h 17"/>
              <a:gd name="T10" fmla="*/ 9 w 32"/>
              <a:gd name="T11" fmla="*/ 11 h 17"/>
              <a:gd name="T12" fmla="*/ 11 w 32"/>
              <a:gd name="T13" fmla="*/ 11 h 17"/>
              <a:gd name="T14" fmla="*/ 13 w 32"/>
              <a:gd name="T15" fmla="*/ 10 h 17"/>
              <a:gd name="T16" fmla="*/ 15 w 32"/>
              <a:gd name="T17" fmla="*/ 10 h 17"/>
              <a:gd name="T18" fmla="*/ 17 w 32"/>
              <a:gd name="T19" fmla="*/ 8 h 17"/>
              <a:gd name="T20" fmla="*/ 19 w 32"/>
              <a:gd name="T21" fmla="*/ 8 h 17"/>
              <a:gd name="T22" fmla="*/ 21 w 32"/>
              <a:gd name="T23" fmla="*/ 6 h 17"/>
              <a:gd name="T24" fmla="*/ 25 w 32"/>
              <a:gd name="T25" fmla="*/ 4 h 17"/>
              <a:gd name="T26" fmla="*/ 27 w 32"/>
              <a:gd name="T27" fmla="*/ 4 h 17"/>
              <a:gd name="T28" fmla="*/ 28 w 32"/>
              <a:gd name="T29" fmla="*/ 2 h 17"/>
              <a:gd name="T30" fmla="*/ 30 w 32"/>
              <a:gd name="T31" fmla="*/ 0 h 17"/>
              <a:gd name="T32" fmla="*/ 32 w 32"/>
              <a:gd name="T3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7">
                <a:moveTo>
                  <a:pt x="0" y="17"/>
                </a:moveTo>
                <a:lnTo>
                  <a:pt x="2" y="17"/>
                </a:lnTo>
                <a:lnTo>
                  <a:pt x="4" y="15"/>
                </a:lnTo>
                <a:lnTo>
                  <a:pt x="5" y="13"/>
                </a:lnTo>
                <a:lnTo>
                  <a:pt x="7" y="13"/>
                </a:lnTo>
                <a:lnTo>
                  <a:pt x="9" y="11"/>
                </a:lnTo>
                <a:lnTo>
                  <a:pt x="11" y="11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8"/>
                </a:lnTo>
                <a:lnTo>
                  <a:pt x="21" y="6"/>
                </a:lnTo>
                <a:lnTo>
                  <a:pt x="25" y="4"/>
                </a:lnTo>
                <a:lnTo>
                  <a:pt x="27" y="4"/>
                </a:lnTo>
                <a:lnTo>
                  <a:pt x="28" y="2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1" name="Freeform 105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6 w 25"/>
              <a:gd name="T7" fmla="*/ 0 h 26"/>
              <a:gd name="T8" fmla="*/ 8 w 25"/>
              <a:gd name="T9" fmla="*/ 0 h 26"/>
              <a:gd name="T10" fmla="*/ 9 w 25"/>
              <a:gd name="T11" fmla="*/ 0 h 26"/>
              <a:gd name="T12" fmla="*/ 9 w 25"/>
              <a:gd name="T13" fmla="*/ 0 h 26"/>
              <a:gd name="T14" fmla="*/ 11 w 25"/>
              <a:gd name="T15" fmla="*/ 0 h 26"/>
              <a:gd name="T16" fmla="*/ 13 w 25"/>
              <a:gd name="T17" fmla="*/ 0 h 26"/>
              <a:gd name="T18" fmla="*/ 13 w 25"/>
              <a:gd name="T19" fmla="*/ 1 h 26"/>
              <a:gd name="T20" fmla="*/ 15 w 25"/>
              <a:gd name="T21" fmla="*/ 1 h 26"/>
              <a:gd name="T22" fmla="*/ 17 w 25"/>
              <a:gd name="T23" fmla="*/ 1 h 26"/>
              <a:gd name="T24" fmla="*/ 17 w 25"/>
              <a:gd name="T25" fmla="*/ 1 h 26"/>
              <a:gd name="T26" fmla="*/ 19 w 25"/>
              <a:gd name="T27" fmla="*/ 3 h 26"/>
              <a:gd name="T28" fmla="*/ 19 w 25"/>
              <a:gd name="T29" fmla="*/ 3 h 26"/>
              <a:gd name="T30" fmla="*/ 21 w 25"/>
              <a:gd name="T31" fmla="*/ 5 h 26"/>
              <a:gd name="T32" fmla="*/ 23 w 25"/>
              <a:gd name="T33" fmla="*/ 7 h 26"/>
              <a:gd name="T34" fmla="*/ 23 w 25"/>
              <a:gd name="T35" fmla="*/ 9 h 26"/>
              <a:gd name="T36" fmla="*/ 25 w 25"/>
              <a:gd name="T37" fmla="*/ 11 h 26"/>
              <a:gd name="T38" fmla="*/ 25 w 25"/>
              <a:gd name="T39" fmla="*/ 15 h 26"/>
              <a:gd name="T40" fmla="*/ 25 w 25"/>
              <a:gd name="T41" fmla="*/ 17 h 26"/>
              <a:gd name="T42" fmla="*/ 25 w 25"/>
              <a:gd name="T43" fmla="*/ 19 h 26"/>
              <a:gd name="T44" fmla="*/ 25 w 25"/>
              <a:gd name="T45" fmla="*/ 23 h 26"/>
              <a:gd name="T46" fmla="*/ 23 w 25"/>
              <a:gd name="T47" fmla="*/ 24 h 26"/>
              <a:gd name="T48" fmla="*/ 21 w 25"/>
              <a:gd name="T49" fmla="*/ 24 h 26"/>
              <a:gd name="T50" fmla="*/ 21 w 25"/>
              <a:gd name="T51" fmla="*/ 26 h 26"/>
              <a:gd name="T52" fmla="*/ 19 w 25"/>
              <a:gd name="T53" fmla="*/ 26 h 26"/>
              <a:gd name="T54" fmla="*/ 17 w 25"/>
              <a:gd name="T55" fmla="*/ 26 h 26"/>
              <a:gd name="T56" fmla="*/ 17 w 25"/>
              <a:gd name="T57" fmla="*/ 26 h 26"/>
              <a:gd name="T58" fmla="*/ 15 w 25"/>
              <a:gd name="T59" fmla="*/ 26 h 26"/>
              <a:gd name="T60" fmla="*/ 15 w 25"/>
              <a:gd name="T61" fmla="*/ 26 h 26"/>
              <a:gd name="T62" fmla="*/ 13 w 25"/>
              <a:gd name="T63" fmla="*/ 26 h 26"/>
              <a:gd name="T64" fmla="*/ 11 w 25"/>
              <a:gd name="T65" fmla="*/ 26 h 26"/>
              <a:gd name="T66" fmla="*/ 11 w 25"/>
              <a:gd name="T67" fmla="*/ 24 h 26"/>
              <a:gd name="T68" fmla="*/ 9 w 25"/>
              <a:gd name="T69" fmla="*/ 24 h 26"/>
              <a:gd name="T70" fmla="*/ 9 w 25"/>
              <a:gd name="T71" fmla="*/ 24 h 26"/>
              <a:gd name="T72" fmla="*/ 8 w 25"/>
              <a:gd name="T73" fmla="*/ 24 h 26"/>
              <a:gd name="T74" fmla="*/ 6 w 25"/>
              <a:gd name="T75" fmla="*/ 23 h 26"/>
              <a:gd name="T76" fmla="*/ 6 w 25"/>
              <a:gd name="T77" fmla="*/ 23 h 26"/>
              <a:gd name="T78" fmla="*/ 4 w 25"/>
              <a:gd name="T79" fmla="*/ 21 h 26"/>
              <a:gd name="T80" fmla="*/ 4 w 25"/>
              <a:gd name="T81" fmla="*/ 19 h 26"/>
              <a:gd name="T82" fmla="*/ 2 w 25"/>
              <a:gd name="T83" fmla="*/ 17 h 26"/>
              <a:gd name="T84" fmla="*/ 0 w 25"/>
              <a:gd name="T85" fmla="*/ 15 h 26"/>
              <a:gd name="T86" fmla="*/ 0 w 25"/>
              <a:gd name="T87" fmla="*/ 13 h 26"/>
              <a:gd name="T88" fmla="*/ 0 w 25"/>
              <a:gd name="T89" fmla="*/ 9 h 26"/>
              <a:gd name="T90" fmla="*/ 0 w 25"/>
              <a:gd name="T91" fmla="*/ 7 h 26"/>
              <a:gd name="T92" fmla="*/ 0 w 25"/>
              <a:gd name="T93" fmla="*/ 5 h 26"/>
              <a:gd name="T94" fmla="*/ 2 w 25"/>
              <a:gd name="T95" fmla="*/ 3 h 26"/>
              <a:gd name="T96" fmla="*/ 2 w 25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7" y="1"/>
                </a:lnTo>
                <a:lnTo>
                  <a:pt x="19" y="3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5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2" name="Freeform 106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8 w 25"/>
              <a:gd name="T7" fmla="*/ 0 h 26"/>
              <a:gd name="T8" fmla="*/ 9 w 25"/>
              <a:gd name="T9" fmla="*/ 0 h 26"/>
              <a:gd name="T10" fmla="*/ 11 w 25"/>
              <a:gd name="T11" fmla="*/ 0 h 26"/>
              <a:gd name="T12" fmla="*/ 13 w 25"/>
              <a:gd name="T13" fmla="*/ 0 h 26"/>
              <a:gd name="T14" fmla="*/ 13 w 25"/>
              <a:gd name="T15" fmla="*/ 1 h 26"/>
              <a:gd name="T16" fmla="*/ 15 w 25"/>
              <a:gd name="T17" fmla="*/ 1 h 26"/>
              <a:gd name="T18" fmla="*/ 17 w 25"/>
              <a:gd name="T19" fmla="*/ 1 h 26"/>
              <a:gd name="T20" fmla="*/ 19 w 25"/>
              <a:gd name="T21" fmla="*/ 3 h 26"/>
              <a:gd name="T22" fmla="*/ 21 w 25"/>
              <a:gd name="T23" fmla="*/ 5 h 26"/>
              <a:gd name="T24" fmla="*/ 23 w 25"/>
              <a:gd name="T25" fmla="*/ 7 h 26"/>
              <a:gd name="T26" fmla="*/ 23 w 25"/>
              <a:gd name="T27" fmla="*/ 9 h 26"/>
              <a:gd name="T28" fmla="*/ 25 w 25"/>
              <a:gd name="T29" fmla="*/ 11 h 26"/>
              <a:gd name="T30" fmla="*/ 25 w 25"/>
              <a:gd name="T31" fmla="*/ 15 h 26"/>
              <a:gd name="T32" fmla="*/ 25 w 25"/>
              <a:gd name="T33" fmla="*/ 17 h 26"/>
              <a:gd name="T34" fmla="*/ 25 w 25"/>
              <a:gd name="T35" fmla="*/ 19 h 26"/>
              <a:gd name="T36" fmla="*/ 25 w 25"/>
              <a:gd name="T37" fmla="*/ 23 h 26"/>
              <a:gd name="T38" fmla="*/ 23 w 25"/>
              <a:gd name="T39" fmla="*/ 24 h 26"/>
              <a:gd name="T40" fmla="*/ 21 w 25"/>
              <a:gd name="T41" fmla="*/ 24 h 26"/>
              <a:gd name="T42" fmla="*/ 21 w 25"/>
              <a:gd name="T43" fmla="*/ 26 h 26"/>
              <a:gd name="T44" fmla="*/ 19 w 25"/>
              <a:gd name="T45" fmla="*/ 26 h 26"/>
              <a:gd name="T46" fmla="*/ 17 w 25"/>
              <a:gd name="T47" fmla="*/ 26 h 26"/>
              <a:gd name="T48" fmla="*/ 15 w 25"/>
              <a:gd name="T49" fmla="*/ 26 h 26"/>
              <a:gd name="T50" fmla="*/ 13 w 25"/>
              <a:gd name="T51" fmla="*/ 26 h 26"/>
              <a:gd name="T52" fmla="*/ 11 w 25"/>
              <a:gd name="T53" fmla="*/ 26 h 26"/>
              <a:gd name="T54" fmla="*/ 11 w 25"/>
              <a:gd name="T55" fmla="*/ 24 h 26"/>
              <a:gd name="T56" fmla="*/ 9 w 25"/>
              <a:gd name="T57" fmla="*/ 24 h 26"/>
              <a:gd name="T58" fmla="*/ 8 w 25"/>
              <a:gd name="T59" fmla="*/ 24 h 26"/>
              <a:gd name="T60" fmla="*/ 6 w 25"/>
              <a:gd name="T61" fmla="*/ 23 h 26"/>
              <a:gd name="T62" fmla="*/ 4 w 25"/>
              <a:gd name="T63" fmla="*/ 21 h 26"/>
              <a:gd name="T64" fmla="*/ 4 w 25"/>
              <a:gd name="T65" fmla="*/ 19 h 26"/>
              <a:gd name="T66" fmla="*/ 2 w 25"/>
              <a:gd name="T67" fmla="*/ 17 h 26"/>
              <a:gd name="T68" fmla="*/ 0 w 25"/>
              <a:gd name="T69" fmla="*/ 15 h 26"/>
              <a:gd name="T70" fmla="*/ 0 w 25"/>
              <a:gd name="T71" fmla="*/ 13 h 26"/>
              <a:gd name="T72" fmla="*/ 0 w 25"/>
              <a:gd name="T73" fmla="*/ 9 h 26"/>
              <a:gd name="T74" fmla="*/ 0 w 25"/>
              <a:gd name="T75" fmla="*/ 7 h 26"/>
              <a:gd name="T76" fmla="*/ 0 w 25"/>
              <a:gd name="T77" fmla="*/ 5 h 26"/>
              <a:gd name="T78" fmla="*/ 2 w 25"/>
              <a:gd name="T79" fmla="*/ 3 h 26"/>
              <a:gd name="T80" fmla="*/ 2 w 25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3" name="Freeform 107"/>
          <p:cNvSpPr>
            <a:spLocks/>
          </p:cNvSpPr>
          <p:nvPr/>
        </p:nvSpPr>
        <p:spPr bwMode="auto">
          <a:xfrm>
            <a:off x="4275138" y="4297363"/>
            <a:ext cx="111125" cy="60325"/>
          </a:xfrm>
          <a:custGeom>
            <a:avLst/>
            <a:gdLst>
              <a:gd name="T0" fmla="*/ 0 w 29"/>
              <a:gd name="T1" fmla="*/ 16 h 16"/>
              <a:gd name="T2" fmla="*/ 2 w 29"/>
              <a:gd name="T3" fmla="*/ 16 h 16"/>
              <a:gd name="T4" fmla="*/ 2 w 29"/>
              <a:gd name="T5" fmla="*/ 14 h 16"/>
              <a:gd name="T6" fmla="*/ 4 w 29"/>
              <a:gd name="T7" fmla="*/ 14 h 16"/>
              <a:gd name="T8" fmla="*/ 6 w 29"/>
              <a:gd name="T9" fmla="*/ 12 h 16"/>
              <a:gd name="T10" fmla="*/ 8 w 29"/>
              <a:gd name="T11" fmla="*/ 12 h 16"/>
              <a:gd name="T12" fmla="*/ 10 w 29"/>
              <a:gd name="T13" fmla="*/ 10 h 16"/>
              <a:gd name="T14" fmla="*/ 12 w 29"/>
              <a:gd name="T15" fmla="*/ 10 h 16"/>
              <a:gd name="T16" fmla="*/ 14 w 29"/>
              <a:gd name="T17" fmla="*/ 8 h 16"/>
              <a:gd name="T18" fmla="*/ 15 w 29"/>
              <a:gd name="T19" fmla="*/ 8 h 16"/>
              <a:gd name="T20" fmla="*/ 17 w 29"/>
              <a:gd name="T21" fmla="*/ 6 h 16"/>
              <a:gd name="T22" fmla="*/ 19 w 29"/>
              <a:gd name="T23" fmla="*/ 6 h 16"/>
              <a:gd name="T24" fmla="*/ 21 w 29"/>
              <a:gd name="T25" fmla="*/ 4 h 16"/>
              <a:gd name="T26" fmla="*/ 23 w 29"/>
              <a:gd name="T27" fmla="*/ 2 h 16"/>
              <a:gd name="T28" fmla="*/ 25 w 29"/>
              <a:gd name="T29" fmla="*/ 2 h 16"/>
              <a:gd name="T30" fmla="*/ 27 w 29"/>
              <a:gd name="T31" fmla="*/ 0 h 16"/>
              <a:gd name="T32" fmla="*/ 29 w 29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" h="16">
                <a:moveTo>
                  <a:pt x="0" y="16"/>
                </a:move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4" y="8"/>
                </a:lnTo>
                <a:lnTo>
                  <a:pt x="15" y="8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0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4" name="Freeform 108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5 w 23"/>
              <a:gd name="T7" fmla="*/ 2 h 23"/>
              <a:gd name="T8" fmla="*/ 7 w 23"/>
              <a:gd name="T9" fmla="*/ 0 h 23"/>
              <a:gd name="T10" fmla="*/ 7 w 23"/>
              <a:gd name="T11" fmla="*/ 2 h 23"/>
              <a:gd name="T12" fmla="*/ 9 w 23"/>
              <a:gd name="T13" fmla="*/ 2 h 23"/>
              <a:gd name="T14" fmla="*/ 9 w 23"/>
              <a:gd name="T15" fmla="*/ 2 h 23"/>
              <a:gd name="T16" fmla="*/ 11 w 23"/>
              <a:gd name="T17" fmla="*/ 2 h 23"/>
              <a:gd name="T18" fmla="*/ 11 w 23"/>
              <a:gd name="T19" fmla="*/ 2 h 23"/>
              <a:gd name="T20" fmla="*/ 13 w 23"/>
              <a:gd name="T21" fmla="*/ 2 h 23"/>
              <a:gd name="T22" fmla="*/ 13 w 23"/>
              <a:gd name="T23" fmla="*/ 4 h 23"/>
              <a:gd name="T24" fmla="*/ 15 w 23"/>
              <a:gd name="T25" fmla="*/ 4 h 23"/>
              <a:gd name="T26" fmla="*/ 15 w 23"/>
              <a:gd name="T27" fmla="*/ 4 h 23"/>
              <a:gd name="T28" fmla="*/ 17 w 23"/>
              <a:gd name="T29" fmla="*/ 6 h 23"/>
              <a:gd name="T30" fmla="*/ 19 w 23"/>
              <a:gd name="T31" fmla="*/ 6 h 23"/>
              <a:gd name="T32" fmla="*/ 19 w 23"/>
              <a:gd name="T33" fmla="*/ 8 h 23"/>
              <a:gd name="T34" fmla="*/ 21 w 23"/>
              <a:gd name="T35" fmla="*/ 10 h 23"/>
              <a:gd name="T36" fmla="*/ 21 w 23"/>
              <a:gd name="T37" fmla="*/ 12 h 23"/>
              <a:gd name="T38" fmla="*/ 23 w 23"/>
              <a:gd name="T39" fmla="*/ 14 h 23"/>
              <a:gd name="T40" fmla="*/ 23 w 23"/>
              <a:gd name="T41" fmla="*/ 16 h 23"/>
              <a:gd name="T42" fmla="*/ 23 w 23"/>
              <a:gd name="T43" fmla="*/ 18 h 23"/>
              <a:gd name="T44" fmla="*/ 23 w 23"/>
              <a:gd name="T45" fmla="*/ 20 h 23"/>
              <a:gd name="T46" fmla="*/ 21 w 23"/>
              <a:gd name="T47" fmla="*/ 21 h 23"/>
              <a:gd name="T48" fmla="*/ 21 w 23"/>
              <a:gd name="T49" fmla="*/ 21 h 23"/>
              <a:gd name="T50" fmla="*/ 19 w 23"/>
              <a:gd name="T51" fmla="*/ 23 h 23"/>
              <a:gd name="T52" fmla="*/ 19 w 23"/>
              <a:gd name="T53" fmla="*/ 23 h 23"/>
              <a:gd name="T54" fmla="*/ 19 w 23"/>
              <a:gd name="T55" fmla="*/ 23 h 23"/>
              <a:gd name="T56" fmla="*/ 17 w 23"/>
              <a:gd name="T57" fmla="*/ 23 h 23"/>
              <a:gd name="T58" fmla="*/ 17 w 23"/>
              <a:gd name="T59" fmla="*/ 23 h 23"/>
              <a:gd name="T60" fmla="*/ 15 w 23"/>
              <a:gd name="T61" fmla="*/ 23 h 23"/>
              <a:gd name="T62" fmla="*/ 15 w 23"/>
              <a:gd name="T63" fmla="*/ 23 h 23"/>
              <a:gd name="T64" fmla="*/ 13 w 23"/>
              <a:gd name="T65" fmla="*/ 23 h 23"/>
              <a:gd name="T66" fmla="*/ 13 w 23"/>
              <a:gd name="T67" fmla="*/ 23 h 23"/>
              <a:gd name="T68" fmla="*/ 11 w 23"/>
              <a:gd name="T69" fmla="*/ 23 h 23"/>
              <a:gd name="T70" fmla="*/ 9 w 23"/>
              <a:gd name="T71" fmla="*/ 23 h 23"/>
              <a:gd name="T72" fmla="*/ 9 w 23"/>
              <a:gd name="T73" fmla="*/ 21 h 23"/>
              <a:gd name="T74" fmla="*/ 7 w 23"/>
              <a:gd name="T75" fmla="*/ 21 h 23"/>
              <a:gd name="T76" fmla="*/ 5 w 23"/>
              <a:gd name="T77" fmla="*/ 21 h 23"/>
              <a:gd name="T78" fmla="*/ 5 w 23"/>
              <a:gd name="T79" fmla="*/ 20 h 23"/>
              <a:gd name="T80" fmla="*/ 3 w 23"/>
              <a:gd name="T81" fmla="*/ 18 h 23"/>
              <a:gd name="T82" fmla="*/ 1 w 23"/>
              <a:gd name="T83" fmla="*/ 16 h 23"/>
              <a:gd name="T84" fmla="*/ 1 w 23"/>
              <a:gd name="T85" fmla="*/ 14 h 23"/>
              <a:gd name="T86" fmla="*/ 1 w 23"/>
              <a:gd name="T87" fmla="*/ 12 h 23"/>
              <a:gd name="T88" fmla="*/ 0 w 23"/>
              <a:gd name="T89" fmla="*/ 10 h 23"/>
              <a:gd name="T90" fmla="*/ 0 w 23"/>
              <a:gd name="T91" fmla="*/ 8 h 23"/>
              <a:gd name="T92" fmla="*/ 1 w 23"/>
              <a:gd name="T93" fmla="*/ 6 h 23"/>
              <a:gd name="T94" fmla="*/ 1 w 23"/>
              <a:gd name="T95" fmla="*/ 4 h 23"/>
              <a:gd name="T96" fmla="*/ 1 w 23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9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1"/>
                </a:lnTo>
                <a:lnTo>
                  <a:pt x="19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5" name="Freeform 109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7 w 23"/>
              <a:gd name="T7" fmla="*/ 0 h 23"/>
              <a:gd name="T8" fmla="*/ 7 w 23"/>
              <a:gd name="T9" fmla="*/ 2 h 23"/>
              <a:gd name="T10" fmla="*/ 9 w 23"/>
              <a:gd name="T11" fmla="*/ 2 h 23"/>
              <a:gd name="T12" fmla="*/ 11 w 23"/>
              <a:gd name="T13" fmla="*/ 2 h 23"/>
              <a:gd name="T14" fmla="*/ 13 w 23"/>
              <a:gd name="T15" fmla="*/ 2 h 23"/>
              <a:gd name="T16" fmla="*/ 13 w 23"/>
              <a:gd name="T17" fmla="*/ 4 h 23"/>
              <a:gd name="T18" fmla="*/ 15 w 23"/>
              <a:gd name="T19" fmla="*/ 4 h 23"/>
              <a:gd name="T20" fmla="*/ 17 w 23"/>
              <a:gd name="T21" fmla="*/ 6 h 23"/>
              <a:gd name="T22" fmla="*/ 19 w 23"/>
              <a:gd name="T23" fmla="*/ 6 h 23"/>
              <a:gd name="T24" fmla="*/ 19 w 23"/>
              <a:gd name="T25" fmla="*/ 8 h 23"/>
              <a:gd name="T26" fmla="*/ 21 w 23"/>
              <a:gd name="T27" fmla="*/ 10 h 23"/>
              <a:gd name="T28" fmla="*/ 21 w 23"/>
              <a:gd name="T29" fmla="*/ 12 h 23"/>
              <a:gd name="T30" fmla="*/ 23 w 23"/>
              <a:gd name="T31" fmla="*/ 14 h 23"/>
              <a:gd name="T32" fmla="*/ 23 w 23"/>
              <a:gd name="T33" fmla="*/ 16 h 23"/>
              <a:gd name="T34" fmla="*/ 23 w 23"/>
              <a:gd name="T35" fmla="*/ 18 h 23"/>
              <a:gd name="T36" fmla="*/ 23 w 23"/>
              <a:gd name="T37" fmla="*/ 20 h 23"/>
              <a:gd name="T38" fmla="*/ 21 w 23"/>
              <a:gd name="T39" fmla="*/ 21 h 23"/>
              <a:gd name="T40" fmla="*/ 19 w 23"/>
              <a:gd name="T41" fmla="*/ 23 h 23"/>
              <a:gd name="T42" fmla="*/ 17 w 23"/>
              <a:gd name="T43" fmla="*/ 23 h 23"/>
              <a:gd name="T44" fmla="*/ 15 w 23"/>
              <a:gd name="T45" fmla="*/ 23 h 23"/>
              <a:gd name="T46" fmla="*/ 13 w 23"/>
              <a:gd name="T47" fmla="*/ 23 h 23"/>
              <a:gd name="T48" fmla="*/ 11 w 23"/>
              <a:gd name="T49" fmla="*/ 23 h 23"/>
              <a:gd name="T50" fmla="*/ 9 w 23"/>
              <a:gd name="T51" fmla="*/ 23 h 23"/>
              <a:gd name="T52" fmla="*/ 9 w 23"/>
              <a:gd name="T53" fmla="*/ 21 h 23"/>
              <a:gd name="T54" fmla="*/ 7 w 23"/>
              <a:gd name="T55" fmla="*/ 21 h 23"/>
              <a:gd name="T56" fmla="*/ 5 w 23"/>
              <a:gd name="T57" fmla="*/ 21 h 23"/>
              <a:gd name="T58" fmla="*/ 5 w 23"/>
              <a:gd name="T59" fmla="*/ 20 h 23"/>
              <a:gd name="T60" fmla="*/ 3 w 23"/>
              <a:gd name="T61" fmla="*/ 18 h 23"/>
              <a:gd name="T62" fmla="*/ 1 w 23"/>
              <a:gd name="T63" fmla="*/ 16 h 23"/>
              <a:gd name="T64" fmla="*/ 1 w 23"/>
              <a:gd name="T65" fmla="*/ 14 h 23"/>
              <a:gd name="T66" fmla="*/ 1 w 23"/>
              <a:gd name="T67" fmla="*/ 12 h 23"/>
              <a:gd name="T68" fmla="*/ 0 w 23"/>
              <a:gd name="T69" fmla="*/ 10 h 23"/>
              <a:gd name="T70" fmla="*/ 0 w 23"/>
              <a:gd name="T71" fmla="*/ 8 h 23"/>
              <a:gd name="T72" fmla="*/ 1 w 23"/>
              <a:gd name="T73" fmla="*/ 6 h 23"/>
              <a:gd name="T74" fmla="*/ 1 w 23"/>
              <a:gd name="T75" fmla="*/ 4 h 23"/>
              <a:gd name="T76" fmla="*/ 1 w 23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19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6" name="Freeform 110"/>
          <p:cNvSpPr>
            <a:spLocks/>
          </p:cNvSpPr>
          <p:nvPr/>
        </p:nvSpPr>
        <p:spPr bwMode="auto">
          <a:xfrm>
            <a:off x="4252913" y="4183063"/>
            <a:ext cx="117475" cy="79375"/>
          </a:xfrm>
          <a:custGeom>
            <a:avLst/>
            <a:gdLst>
              <a:gd name="T0" fmla="*/ 0 w 31"/>
              <a:gd name="T1" fmla="*/ 21 h 21"/>
              <a:gd name="T2" fmla="*/ 2 w 31"/>
              <a:gd name="T3" fmla="*/ 19 h 21"/>
              <a:gd name="T4" fmla="*/ 4 w 31"/>
              <a:gd name="T5" fmla="*/ 17 h 21"/>
              <a:gd name="T6" fmla="*/ 6 w 31"/>
              <a:gd name="T7" fmla="*/ 17 h 21"/>
              <a:gd name="T8" fmla="*/ 8 w 31"/>
              <a:gd name="T9" fmla="*/ 15 h 21"/>
              <a:gd name="T10" fmla="*/ 10 w 31"/>
              <a:gd name="T11" fmla="*/ 13 h 21"/>
              <a:gd name="T12" fmla="*/ 12 w 31"/>
              <a:gd name="T13" fmla="*/ 13 h 21"/>
              <a:gd name="T14" fmla="*/ 14 w 31"/>
              <a:gd name="T15" fmla="*/ 11 h 21"/>
              <a:gd name="T16" fmla="*/ 16 w 31"/>
              <a:gd name="T17" fmla="*/ 9 h 21"/>
              <a:gd name="T18" fmla="*/ 18 w 31"/>
              <a:gd name="T19" fmla="*/ 9 h 21"/>
              <a:gd name="T20" fmla="*/ 20 w 31"/>
              <a:gd name="T21" fmla="*/ 7 h 21"/>
              <a:gd name="T22" fmla="*/ 21 w 31"/>
              <a:gd name="T23" fmla="*/ 6 h 21"/>
              <a:gd name="T24" fmla="*/ 23 w 31"/>
              <a:gd name="T25" fmla="*/ 6 h 21"/>
              <a:gd name="T26" fmla="*/ 25 w 31"/>
              <a:gd name="T27" fmla="*/ 4 h 21"/>
              <a:gd name="T28" fmla="*/ 27 w 31"/>
              <a:gd name="T29" fmla="*/ 2 h 21"/>
              <a:gd name="T30" fmla="*/ 29 w 31"/>
              <a:gd name="T31" fmla="*/ 2 h 21"/>
              <a:gd name="T32" fmla="*/ 31 w 31"/>
              <a:gd name="T3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21">
                <a:moveTo>
                  <a:pt x="0" y="21"/>
                </a:moveTo>
                <a:lnTo>
                  <a:pt x="2" y="19"/>
                </a:lnTo>
                <a:lnTo>
                  <a:pt x="4" y="17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9"/>
                </a:lnTo>
                <a:lnTo>
                  <a:pt x="20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7" name="Freeform 111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3 w 25"/>
              <a:gd name="T5" fmla="*/ 2 h 27"/>
              <a:gd name="T6" fmla="*/ 5 w 25"/>
              <a:gd name="T7" fmla="*/ 2 h 27"/>
              <a:gd name="T8" fmla="*/ 7 w 25"/>
              <a:gd name="T9" fmla="*/ 2 h 27"/>
              <a:gd name="T10" fmla="*/ 7 w 25"/>
              <a:gd name="T11" fmla="*/ 2 h 27"/>
              <a:gd name="T12" fmla="*/ 9 w 25"/>
              <a:gd name="T13" fmla="*/ 0 h 27"/>
              <a:gd name="T14" fmla="*/ 11 w 25"/>
              <a:gd name="T15" fmla="*/ 2 h 27"/>
              <a:gd name="T16" fmla="*/ 11 w 25"/>
              <a:gd name="T17" fmla="*/ 2 h 27"/>
              <a:gd name="T18" fmla="*/ 13 w 25"/>
              <a:gd name="T19" fmla="*/ 2 h 27"/>
              <a:gd name="T20" fmla="*/ 15 w 25"/>
              <a:gd name="T21" fmla="*/ 2 h 27"/>
              <a:gd name="T22" fmla="*/ 15 w 25"/>
              <a:gd name="T23" fmla="*/ 2 h 27"/>
              <a:gd name="T24" fmla="*/ 17 w 25"/>
              <a:gd name="T25" fmla="*/ 4 h 27"/>
              <a:gd name="T26" fmla="*/ 17 w 25"/>
              <a:gd name="T27" fmla="*/ 4 h 27"/>
              <a:gd name="T28" fmla="*/ 19 w 25"/>
              <a:gd name="T29" fmla="*/ 4 h 27"/>
              <a:gd name="T30" fmla="*/ 21 w 25"/>
              <a:gd name="T31" fmla="*/ 6 h 27"/>
              <a:gd name="T32" fmla="*/ 21 w 25"/>
              <a:gd name="T33" fmla="*/ 8 h 27"/>
              <a:gd name="T34" fmla="*/ 23 w 25"/>
              <a:gd name="T35" fmla="*/ 10 h 27"/>
              <a:gd name="T36" fmla="*/ 25 w 25"/>
              <a:gd name="T37" fmla="*/ 12 h 27"/>
              <a:gd name="T38" fmla="*/ 25 w 25"/>
              <a:gd name="T39" fmla="*/ 14 h 27"/>
              <a:gd name="T40" fmla="*/ 25 w 25"/>
              <a:gd name="T41" fmla="*/ 18 h 27"/>
              <a:gd name="T42" fmla="*/ 25 w 25"/>
              <a:gd name="T43" fmla="*/ 20 h 27"/>
              <a:gd name="T44" fmla="*/ 25 w 25"/>
              <a:gd name="T45" fmla="*/ 21 h 27"/>
              <a:gd name="T46" fmla="*/ 25 w 25"/>
              <a:gd name="T47" fmla="*/ 23 h 27"/>
              <a:gd name="T48" fmla="*/ 23 w 25"/>
              <a:gd name="T49" fmla="*/ 25 h 27"/>
              <a:gd name="T50" fmla="*/ 21 w 25"/>
              <a:gd name="T51" fmla="*/ 25 h 27"/>
              <a:gd name="T52" fmla="*/ 21 w 25"/>
              <a:gd name="T53" fmla="*/ 27 h 27"/>
              <a:gd name="T54" fmla="*/ 19 w 25"/>
              <a:gd name="T55" fmla="*/ 27 h 27"/>
              <a:gd name="T56" fmla="*/ 17 w 25"/>
              <a:gd name="T57" fmla="*/ 27 h 27"/>
              <a:gd name="T58" fmla="*/ 17 w 25"/>
              <a:gd name="T59" fmla="*/ 27 h 27"/>
              <a:gd name="T60" fmla="*/ 15 w 25"/>
              <a:gd name="T61" fmla="*/ 27 h 27"/>
              <a:gd name="T62" fmla="*/ 15 w 25"/>
              <a:gd name="T63" fmla="*/ 27 h 27"/>
              <a:gd name="T64" fmla="*/ 13 w 25"/>
              <a:gd name="T65" fmla="*/ 27 h 27"/>
              <a:gd name="T66" fmla="*/ 13 w 25"/>
              <a:gd name="T67" fmla="*/ 27 h 27"/>
              <a:gd name="T68" fmla="*/ 11 w 25"/>
              <a:gd name="T69" fmla="*/ 25 h 27"/>
              <a:gd name="T70" fmla="*/ 9 w 25"/>
              <a:gd name="T71" fmla="*/ 25 h 27"/>
              <a:gd name="T72" fmla="*/ 9 w 25"/>
              <a:gd name="T73" fmla="*/ 25 h 27"/>
              <a:gd name="T74" fmla="*/ 7 w 25"/>
              <a:gd name="T75" fmla="*/ 25 h 27"/>
              <a:gd name="T76" fmla="*/ 7 w 25"/>
              <a:gd name="T77" fmla="*/ 23 h 27"/>
              <a:gd name="T78" fmla="*/ 5 w 25"/>
              <a:gd name="T79" fmla="*/ 23 h 27"/>
              <a:gd name="T80" fmla="*/ 3 w 25"/>
              <a:gd name="T81" fmla="*/ 21 h 27"/>
              <a:gd name="T82" fmla="*/ 3 w 25"/>
              <a:gd name="T83" fmla="*/ 20 h 27"/>
              <a:gd name="T84" fmla="*/ 2 w 25"/>
              <a:gd name="T85" fmla="*/ 18 h 27"/>
              <a:gd name="T86" fmla="*/ 0 w 25"/>
              <a:gd name="T87" fmla="*/ 14 h 27"/>
              <a:gd name="T88" fmla="*/ 0 w 25"/>
              <a:gd name="T89" fmla="*/ 12 h 27"/>
              <a:gd name="T90" fmla="*/ 0 w 25"/>
              <a:gd name="T91" fmla="*/ 10 h 27"/>
              <a:gd name="T92" fmla="*/ 0 w 25"/>
              <a:gd name="T93" fmla="*/ 8 h 27"/>
              <a:gd name="T94" fmla="*/ 2 w 25"/>
              <a:gd name="T95" fmla="*/ 6 h 27"/>
              <a:gd name="T96" fmla="*/ 2 w 25"/>
              <a:gd name="T97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8" name="Freeform 112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5 w 25"/>
              <a:gd name="T5" fmla="*/ 2 h 27"/>
              <a:gd name="T6" fmla="*/ 7 w 25"/>
              <a:gd name="T7" fmla="*/ 2 h 27"/>
              <a:gd name="T8" fmla="*/ 9 w 25"/>
              <a:gd name="T9" fmla="*/ 0 h 27"/>
              <a:gd name="T10" fmla="*/ 11 w 25"/>
              <a:gd name="T11" fmla="*/ 2 h 27"/>
              <a:gd name="T12" fmla="*/ 13 w 25"/>
              <a:gd name="T13" fmla="*/ 2 h 27"/>
              <a:gd name="T14" fmla="*/ 15 w 25"/>
              <a:gd name="T15" fmla="*/ 2 h 27"/>
              <a:gd name="T16" fmla="*/ 17 w 25"/>
              <a:gd name="T17" fmla="*/ 4 h 27"/>
              <a:gd name="T18" fmla="*/ 19 w 25"/>
              <a:gd name="T19" fmla="*/ 4 h 27"/>
              <a:gd name="T20" fmla="*/ 21 w 25"/>
              <a:gd name="T21" fmla="*/ 6 h 27"/>
              <a:gd name="T22" fmla="*/ 21 w 25"/>
              <a:gd name="T23" fmla="*/ 8 h 27"/>
              <a:gd name="T24" fmla="*/ 23 w 25"/>
              <a:gd name="T25" fmla="*/ 10 h 27"/>
              <a:gd name="T26" fmla="*/ 25 w 25"/>
              <a:gd name="T27" fmla="*/ 12 h 27"/>
              <a:gd name="T28" fmla="*/ 25 w 25"/>
              <a:gd name="T29" fmla="*/ 14 h 27"/>
              <a:gd name="T30" fmla="*/ 25 w 25"/>
              <a:gd name="T31" fmla="*/ 18 h 27"/>
              <a:gd name="T32" fmla="*/ 25 w 25"/>
              <a:gd name="T33" fmla="*/ 20 h 27"/>
              <a:gd name="T34" fmla="*/ 25 w 25"/>
              <a:gd name="T35" fmla="*/ 21 h 27"/>
              <a:gd name="T36" fmla="*/ 25 w 25"/>
              <a:gd name="T37" fmla="*/ 23 h 27"/>
              <a:gd name="T38" fmla="*/ 23 w 25"/>
              <a:gd name="T39" fmla="*/ 25 h 27"/>
              <a:gd name="T40" fmla="*/ 21 w 25"/>
              <a:gd name="T41" fmla="*/ 25 h 27"/>
              <a:gd name="T42" fmla="*/ 21 w 25"/>
              <a:gd name="T43" fmla="*/ 27 h 27"/>
              <a:gd name="T44" fmla="*/ 19 w 25"/>
              <a:gd name="T45" fmla="*/ 27 h 27"/>
              <a:gd name="T46" fmla="*/ 17 w 25"/>
              <a:gd name="T47" fmla="*/ 27 h 27"/>
              <a:gd name="T48" fmla="*/ 15 w 25"/>
              <a:gd name="T49" fmla="*/ 27 h 27"/>
              <a:gd name="T50" fmla="*/ 13 w 25"/>
              <a:gd name="T51" fmla="*/ 27 h 27"/>
              <a:gd name="T52" fmla="*/ 11 w 25"/>
              <a:gd name="T53" fmla="*/ 25 h 27"/>
              <a:gd name="T54" fmla="*/ 9 w 25"/>
              <a:gd name="T55" fmla="*/ 25 h 27"/>
              <a:gd name="T56" fmla="*/ 7 w 25"/>
              <a:gd name="T57" fmla="*/ 25 h 27"/>
              <a:gd name="T58" fmla="*/ 7 w 25"/>
              <a:gd name="T59" fmla="*/ 23 h 27"/>
              <a:gd name="T60" fmla="*/ 5 w 25"/>
              <a:gd name="T61" fmla="*/ 23 h 27"/>
              <a:gd name="T62" fmla="*/ 3 w 25"/>
              <a:gd name="T63" fmla="*/ 21 h 27"/>
              <a:gd name="T64" fmla="*/ 3 w 25"/>
              <a:gd name="T65" fmla="*/ 20 h 27"/>
              <a:gd name="T66" fmla="*/ 2 w 25"/>
              <a:gd name="T67" fmla="*/ 18 h 27"/>
              <a:gd name="T68" fmla="*/ 0 w 25"/>
              <a:gd name="T69" fmla="*/ 14 h 27"/>
              <a:gd name="T70" fmla="*/ 0 w 25"/>
              <a:gd name="T71" fmla="*/ 12 h 27"/>
              <a:gd name="T72" fmla="*/ 0 w 25"/>
              <a:gd name="T73" fmla="*/ 10 h 27"/>
              <a:gd name="T74" fmla="*/ 0 w 25"/>
              <a:gd name="T75" fmla="*/ 8 h 27"/>
              <a:gd name="T76" fmla="*/ 2 w 25"/>
              <a:gd name="T77" fmla="*/ 6 h 27"/>
              <a:gd name="T78" fmla="*/ 2 w 25"/>
              <a:gd name="T7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9" name="Freeform 113"/>
          <p:cNvSpPr>
            <a:spLocks/>
          </p:cNvSpPr>
          <p:nvPr/>
        </p:nvSpPr>
        <p:spPr bwMode="auto">
          <a:xfrm>
            <a:off x="4217988" y="4224338"/>
            <a:ext cx="111125" cy="73025"/>
          </a:xfrm>
          <a:custGeom>
            <a:avLst/>
            <a:gdLst>
              <a:gd name="T0" fmla="*/ 0 w 29"/>
              <a:gd name="T1" fmla="*/ 19 h 19"/>
              <a:gd name="T2" fmla="*/ 2 w 29"/>
              <a:gd name="T3" fmla="*/ 19 h 19"/>
              <a:gd name="T4" fmla="*/ 4 w 29"/>
              <a:gd name="T5" fmla="*/ 18 h 19"/>
              <a:gd name="T6" fmla="*/ 6 w 29"/>
              <a:gd name="T7" fmla="*/ 16 h 19"/>
              <a:gd name="T8" fmla="*/ 7 w 29"/>
              <a:gd name="T9" fmla="*/ 16 h 19"/>
              <a:gd name="T10" fmla="*/ 9 w 29"/>
              <a:gd name="T11" fmla="*/ 14 h 19"/>
              <a:gd name="T12" fmla="*/ 11 w 29"/>
              <a:gd name="T13" fmla="*/ 12 h 19"/>
              <a:gd name="T14" fmla="*/ 13 w 29"/>
              <a:gd name="T15" fmla="*/ 10 h 19"/>
              <a:gd name="T16" fmla="*/ 15 w 29"/>
              <a:gd name="T17" fmla="*/ 10 h 19"/>
              <a:gd name="T18" fmla="*/ 17 w 29"/>
              <a:gd name="T19" fmla="*/ 8 h 19"/>
              <a:gd name="T20" fmla="*/ 19 w 29"/>
              <a:gd name="T21" fmla="*/ 6 h 19"/>
              <a:gd name="T22" fmla="*/ 21 w 29"/>
              <a:gd name="T23" fmla="*/ 6 h 19"/>
              <a:gd name="T24" fmla="*/ 23 w 29"/>
              <a:gd name="T25" fmla="*/ 4 h 19"/>
              <a:gd name="T26" fmla="*/ 25 w 29"/>
              <a:gd name="T27" fmla="*/ 4 h 19"/>
              <a:gd name="T28" fmla="*/ 27 w 29"/>
              <a:gd name="T29" fmla="*/ 2 h 19"/>
              <a:gd name="T30" fmla="*/ 29 w 29"/>
              <a:gd name="T3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" h="19">
                <a:moveTo>
                  <a:pt x="0" y="19"/>
                </a:moveTo>
                <a:lnTo>
                  <a:pt x="2" y="19"/>
                </a:lnTo>
                <a:lnTo>
                  <a:pt x="4" y="18"/>
                </a:lnTo>
                <a:lnTo>
                  <a:pt x="6" y="16"/>
                </a:lnTo>
                <a:lnTo>
                  <a:pt x="7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0" name="Freeform 114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2 w 21"/>
              <a:gd name="T3" fmla="*/ 2 h 23"/>
              <a:gd name="T4" fmla="*/ 4 w 21"/>
              <a:gd name="T5" fmla="*/ 2 h 23"/>
              <a:gd name="T6" fmla="*/ 4 w 21"/>
              <a:gd name="T7" fmla="*/ 2 h 23"/>
              <a:gd name="T8" fmla="*/ 6 w 21"/>
              <a:gd name="T9" fmla="*/ 0 h 23"/>
              <a:gd name="T10" fmla="*/ 6 w 21"/>
              <a:gd name="T11" fmla="*/ 0 h 23"/>
              <a:gd name="T12" fmla="*/ 8 w 21"/>
              <a:gd name="T13" fmla="*/ 0 h 23"/>
              <a:gd name="T14" fmla="*/ 8 w 21"/>
              <a:gd name="T15" fmla="*/ 2 h 23"/>
              <a:gd name="T16" fmla="*/ 10 w 21"/>
              <a:gd name="T17" fmla="*/ 2 h 23"/>
              <a:gd name="T18" fmla="*/ 12 w 21"/>
              <a:gd name="T19" fmla="*/ 2 h 23"/>
              <a:gd name="T20" fmla="*/ 12 w 21"/>
              <a:gd name="T21" fmla="*/ 2 h 23"/>
              <a:gd name="T22" fmla="*/ 14 w 21"/>
              <a:gd name="T23" fmla="*/ 2 h 23"/>
              <a:gd name="T24" fmla="*/ 14 w 21"/>
              <a:gd name="T25" fmla="*/ 2 h 23"/>
              <a:gd name="T26" fmla="*/ 15 w 21"/>
              <a:gd name="T27" fmla="*/ 4 h 23"/>
              <a:gd name="T28" fmla="*/ 15 w 21"/>
              <a:gd name="T29" fmla="*/ 4 h 23"/>
              <a:gd name="T30" fmla="*/ 17 w 21"/>
              <a:gd name="T31" fmla="*/ 6 h 23"/>
              <a:gd name="T32" fmla="*/ 19 w 21"/>
              <a:gd name="T33" fmla="*/ 6 h 23"/>
              <a:gd name="T34" fmla="*/ 19 w 21"/>
              <a:gd name="T35" fmla="*/ 8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3 h 23"/>
              <a:gd name="T42" fmla="*/ 21 w 21"/>
              <a:gd name="T43" fmla="*/ 15 h 23"/>
              <a:gd name="T44" fmla="*/ 21 w 21"/>
              <a:gd name="T45" fmla="*/ 17 h 23"/>
              <a:gd name="T46" fmla="*/ 21 w 21"/>
              <a:gd name="T47" fmla="*/ 17 h 23"/>
              <a:gd name="T48" fmla="*/ 21 w 21"/>
              <a:gd name="T49" fmla="*/ 19 h 23"/>
              <a:gd name="T50" fmla="*/ 21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9 w 21"/>
              <a:gd name="T57" fmla="*/ 21 h 23"/>
              <a:gd name="T58" fmla="*/ 17 w 21"/>
              <a:gd name="T59" fmla="*/ 23 h 23"/>
              <a:gd name="T60" fmla="*/ 17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4 w 21"/>
              <a:gd name="T67" fmla="*/ 23 h 23"/>
              <a:gd name="T68" fmla="*/ 14 w 21"/>
              <a:gd name="T69" fmla="*/ 23 h 23"/>
              <a:gd name="T70" fmla="*/ 12 w 21"/>
              <a:gd name="T71" fmla="*/ 23 h 23"/>
              <a:gd name="T72" fmla="*/ 10 w 21"/>
              <a:gd name="T73" fmla="*/ 23 h 23"/>
              <a:gd name="T74" fmla="*/ 8 w 21"/>
              <a:gd name="T75" fmla="*/ 21 h 23"/>
              <a:gd name="T76" fmla="*/ 8 w 21"/>
              <a:gd name="T77" fmla="*/ 21 h 23"/>
              <a:gd name="T78" fmla="*/ 6 w 21"/>
              <a:gd name="T79" fmla="*/ 19 h 23"/>
              <a:gd name="T80" fmla="*/ 4 w 21"/>
              <a:gd name="T81" fmla="*/ 19 h 23"/>
              <a:gd name="T82" fmla="*/ 2 w 21"/>
              <a:gd name="T83" fmla="*/ 17 h 23"/>
              <a:gd name="T84" fmla="*/ 2 w 21"/>
              <a:gd name="T85" fmla="*/ 13 h 23"/>
              <a:gd name="T86" fmla="*/ 0 w 21"/>
              <a:gd name="T87" fmla="*/ 12 h 23"/>
              <a:gd name="T88" fmla="*/ 0 w 21"/>
              <a:gd name="T89" fmla="*/ 10 h 23"/>
              <a:gd name="T90" fmla="*/ 0 w 21"/>
              <a:gd name="T91" fmla="*/ 8 h 23"/>
              <a:gd name="T92" fmla="*/ 0 w 21"/>
              <a:gd name="T93" fmla="*/ 6 h 23"/>
              <a:gd name="T94" fmla="*/ 0 w 21"/>
              <a:gd name="T95" fmla="*/ 4 h 23"/>
              <a:gd name="T96" fmla="*/ 2 w 21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1" name="Freeform 115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4 w 21"/>
              <a:gd name="T3" fmla="*/ 2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2 h 23"/>
              <a:gd name="T10" fmla="*/ 10 w 21"/>
              <a:gd name="T11" fmla="*/ 2 h 23"/>
              <a:gd name="T12" fmla="*/ 12 w 21"/>
              <a:gd name="T13" fmla="*/ 2 h 23"/>
              <a:gd name="T14" fmla="*/ 14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6 h 23"/>
              <a:gd name="T22" fmla="*/ 19 w 21"/>
              <a:gd name="T23" fmla="*/ 8 h 23"/>
              <a:gd name="T24" fmla="*/ 21 w 21"/>
              <a:gd name="T25" fmla="*/ 10 h 23"/>
              <a:gd name="T26" fmla="*/ 21 w 21"/>
              <a:gd name="T27" fmla="*/ 12 h 23"/>
              <a:gd name="T28" fmla="*/ 21 w 21"/>
              <a:gd name="T29" fmla="*/ 13 h 23"/>
              <a:gd name="T30" fmla="*/ 21 w 21"/>
              <a:gd name="T31" fmla="*/ 15 h 23"/>
              <a:gd name="T32" fmla="*/ 21 w 21"/>
              <a:gd name="T33" fmla="*/ 17 h 23"/>
              <a:gd name="T34" fmla="*/ 21 w 21"/>
              <a:gd name="T35" fmla="*/ 19 h 23"/>
              <a:gd name="T36" fmla="*/ 19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1 h 23"/>
              <a:gd name="T50" fmla="*/ 6 w 21"/>
              <a:gd name="T51" fmla="*/ 19 h 23"/>
              <a:gd name="T52" fmla="*/ 4 w 21"/>
              <a:gd name="T53" fmla="*/ 19 h 23"/>
              <a:gd name="T54" fmla="*/ 2 w 21"/>
              <a:gd name="T55" fmla="*/ 17 h 23"/>
              <a:gd name="T56" fmla="*/ 2 w 21"/>
              <a:gd name="T57" fmla="*/ 13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2" name="Freeform 116"/>
          <p:cNvSpPr>
            <a:spLocks/>
          </p:cNvSpPr>
          <p:nvPr/>
        </p:nvSpPr>
        <p:spPr bwMode="auto">
          <a:xfrm>
            <a:off x="4217988" y="4086225"/>
            <a:ext cx="103187" cy="88900"/>
          </a:xfrm>
          <a:custGeom>
            <a:avLst/>
            <a:gdLst>
              <a:gd name="T0" fmla="*/ 0 w 27"/>
              <a:gd name="T1" fmla="*/ 23 h 23"/>
              <a:gd name="T2" fmla="*/ 0 w 27"/>
              <a:gd name="T3" fmla="*/ 21 h 23"/>
              <a:gd name="T4" fmla="*/ 2 w 27"/>
              <a:gd name="T5" fmla="*/ 19 h 23"/>
              <a:gd name="T6" fmla="*/ 4 w 27"/>
              <a:gd name="T7" fmla="*/ 19 h 23"/>
              <a:gd name="T8" fmla="*/ 6 w 27"/>
              <a:gd name="T9" fmla="*/ 17 h 23"/>
              <a:gd name="T10" fmla="*/ 7 w 27"/>
              <a:gd name="T11" fmla="*/ 15 h 23"/>
              <a:gd name="T12" fmla="*/ 9 w 27"/>
              <a:gd name="T13" fmla="*/ 13 h 23"/>
              <a:gd name="T14" fmla="*/ 11 w 27"/>
              <a:gd name="T15" fmla="*/ 13 h 23"/>
              <a:gd name="T16" fmla="*/ 11 w 27"/>
              <a:gd name="T17" fmla="*/ 11 h 23"/>
              <a:gd name="T18" fmla="*/ 13 w 27"/>
              <a:gd name="T19" fmla="*/ 9 h 23"/>
              <a:gd name="T20" fmla="*/ 15 w 27"/>
              <a:gd name="T21" fmla="*/ 9 h 23"/>
              <a:gd name="T22" fmla="*/ 17 w 27"/>
              <a:gd name="T23" fmla="*/ 8 h 23"/>
              <a:gd name="T24" fmla="*/ 19 w 27"/>
              <a:gd name="T25" fmla="*/ 6 h 23"/>
              <a:gd name="T26" fmla="*/ 21 w 27"/>
              <a:gd name="T27" fmla="*/ 4 h 23"/>
              <a:gd name="T28" fmla="*/ 23 w 27"/>
              <a:gd name="T29" fmla="*/ 4 h 23"/>
              <a:gd name="T30" fmla="*/ 25 w 27"/>
              <a:gd name="T31" fmla="*/ 2 h 23"/>
              <a:gd name="T32" fmla="*/ 27 w 27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23">
                <a:moveTo>
                  <a:pt x="0" y="23"/>
                </a:moveTo>
                <a:lnTo>
                  <a:pt x="0" y="21"/>
                </a:lnTo>
                <a:lnTo>
                  <a:pt x="2" y="19"/>
                </a:lnTo>
                <a:lnTo>
                  <a:pt x="4" y="19"/>
                </a:lnTo>
                <a:lnTo>
                  <a:pt x="6" y="17"/>
                </a:lnTo>
                <a:lnTo>
                  <a:pt x="7" y="15"/>
                </a:lnTo>
                <a:lnTo>
                  <a:pt x="9" y="13"/>
                </a:lnTo>
                <a:lnTo>
                  <a:pt x="11" y="13"/>
                </a:lnTo>
                <a:lnTo>
                  <a:pt x="11" y="11"/>
                </a:lnTo>
                <a:lnTo>
                  <a:pt x="13" y="9"/>
                </a:lnTo>
                <a:lnTo>
                  <a:pt x="15" y="9"/>
                </a:lnTo>
                <a:lnTo>
                  <a:pt x="17" y="8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3" name="Freeform 117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4 w 25"/>
              <a:gd name="T5" fmla="*/ 2 h 25"/>
              <a:gd name="T6" fmla="*/ 6 w 25"/>
              <a:gd name="T7" fmla="*/ 0 h 25"/>
              <a:gd name="T8" fmla="*/ 6 w 25"/>
              <a:gd name="T9" fmla="*/ 0 h 25"/>
              <a:gd name="T10" fmla="*/ 8 w 25"/>
              <a:gd name="T11" fmla="*/ 0 h 25"/>
              <a:gd name="T12" fmla="*/ 8 w 25"/>
              <a:gd name="T13" fmla="*/ 0 h 25"/>
              <a:gd name="T14" fmla="*/ 10 w 25"/>
              <a:gd name="T15" fmla="*/ 0 h 25"/>
              <a:gd name="T16" fmla="*/ 12 w 25"/>
              <a:gd name="T17" fmla="*/ 0 h 25"/>
              <a:gd name="T18" fmla="*/ 12 w 25"/>
              <a:gd name="T19" fmla="*/ 0 h 25"/>
              <a:gd name="T20" fmla="*/ 14 w 25"/>
              <a:gd name="T21" fmla="*/ 0 h 25"/>
              <a:gd name="T22" fmla="*/ 14 w 25"/>
              <a:gd name="T23" fmla="*/ 0 h 25"/>
              <a:gd name="T24" fmla="*/ 16 w 25"/>
              <a:gd name="T25" fmla="*/ 2 h 25"/>
              <a:gd name="T26" fmla="*/ 17 w 25"/>
              <a:gd name="T27" fmla="*/ 2 h 25"/>
              <a:gd name="T28" fmla="*/ 17 w 25"/>
              <a:gd name="T29" fmla="*/ 2 h 25"/>
              <a:gd name="T30" fmla="*/ 19 w 25"/>
              <a:gd name="T31" fmla="*/ 4 h 25"/>
              <a:gd name="T32" fmla="*/ 21 w 25"/>
              <a:gd name="T33" fmla="*/ 6 h 25"/>
              <a:gd name="T34" fmla="*/ 23 w 25"/>
              <a:gd name="T35" fmla="*/ 8 h 25"/>
              <a:gd name="T36" fmla="*/ 23 w 25"/>
              <a:gd name="T37" fmla="*/ 10 h 25"/>
              <a:gd name="T38" fmla="*/ 25 w 25"/>
              <a:gd name="T39" fmla="*/ 12 h 25"/>
              <a:gd name="T40" fmla="*/ 25 w 25"/>
              <a:gd name="T41" fmla="*/ 14 h 25"/>
              <a:gd name="T42" fmla="*/ 25 w 25"/>
              <a:gd name="T43" fmla="*/ 18 h 25"/>
              <a:gd name="T44" fmla="*/ 25 w 25"/>
              <a:gd name="T45" fmla="*/ 20 h 25"/>
              <a:gd name="T46" fmla="*/ 25 w 25"/>
              <a:gd name="T47" fmla="*/ 21 h 25"/>
              <a:gd name="T48" fmla="*/ 23 w 25"/>
              <a:gd name="T49" fmla="*/ 23 h 25"/>
              <a:gd name="T50" fmla="*/ 21 w 25"/>
              <a:gd name="T51" fmla="*/ 23 h 25"/>
              <a:gd name="T52" fmla="*/ 21 w 25"/>
              <a:gd name="T53" fmla="*/ 23 h 25"/>
              <a:gd name="T54" fmla="*/ 19 w 25"/>
              <a:gd name="T55" fmla="*/ 25 h 25"/>
              <a:gd name="T56" fmla="*/ 19 w 25"/>
              <a:gd name="T57" fmla="*/ 25 h 25"/>
              <a:gd name="T58" fmla="*/ 17 w 25"/>
              <a:gd name="T59" fmla="*/ 25 h 25"/>
              <a:gd name="T60" fmla="*/ 17 w 25"/>
              <a:gd name="T61" fmla="*/ 25 h 25"/>
              <a:gd name="T62" fmla="*/ 16 w 25"/>
              <a:gd name="T63" fmla="*/ 25 h 25"/>
              <a:gd name="T64" fmla="*/ 16 w 25"/>
              <a:gd name="T65" fmla="*/ 25 h 25"/>
              <a:gd name="T66" fmla="*/ 14 w 25"/>
              <a:gd name="T67" fmla="*/ 23 h 25"/>
              <a:gd name="T68" fmla="*/ 12 w 25"/>
              <a:gd name="T69" fmla="*/ 23 h 25"/>
              <a:gd name="T70" fmla="*/ 12 w 25"/>
              <a:gd name="T71" fmla="*/ 23 h 25"/>
              <a:gd name="T72" fmla="*/ 10 w 25"/>
              <a:gd name="T73" fmla="*/ 23 h 25"/>
              <a:gd name="T74" fmla="*/ 10 w 25"/>
              <a:gd name="T75" fmla="*/ 23 h 25"/>
              <a:gd name="T76" fmla="*/ 8 w 25"/>
              <a:gd name="T77" fmla="*/ 21 h 25"/>
              <a:gd name="T78" fmla="*/ 6 w 25"/>
              <a:gd name="T79" fmla="*/ 21 h 25"/>
              <a:gd name="T80" fmla="*/ 6 w 25"/>
              <a:gd name="T81" fmla="*/ 20 h 25"/>
              <a:gd name="T82" fmla="*/ 4 w 25"/>
              <a:gd name="T83" fmla="*/ 18 h 25"/>
              <a:gd name="T84" fmla="*/ 2 w 25"/>
              <a:gd name="T85" fmla="*/ 16 h 25"/>
              <a:gd name="T86" fmla="*/ 0 w 25"/>
              <a:gd name="T87" fmla="*/ 14 h 25"/>
              <a:gd name="T88" fmla="*/ 0 w 25"/>
              <a:gd name="T89" fmla="*/ 12 h 25"/>
              <a:gd name="T90" fmla="*/ 0 w 25"/>
              <a:gd name="T91" fmla="*/ 8 h 25"/>
              <a:gd name="T92" fmla="*/ 0 w 25"/>
              <a:gd name="T93" fmla="*/ 6 h 25"/>
              <a:gd name="T94" fmla="*/ 0 w 25"/>
              <a:gd name="T95" fmla="*/ 4 h 25"/>
              <a:gd name="T96" fmla="*/ 2 w 25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5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6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4" name="Freeform 118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6 w 25"/>
              <a:gd name="T5" fmla="*/ 0 h 25"/>
              <a:gd name="T6" fmla="*/ 8 w 25"/>
              <a:gd name="T7" fmla="*/ 0 h 25"/>
              <a:gd name="T8" fmla="*/ 10 w 25"/>
              <a:gd name="T9" fmla="*/ 0 h 25"/>
              <a:gd name="T10" fmla="*/ 12 w 25"/>
              <a:gd name="T11" fmla="*/ 0 h 25"/>
              <a:gd name="T12" fmla="*/ 14 w 25"/>
              <a:gd name="T13" fmla="*/ 0 h 25"/>
              <a:gd name="T14" fmla="*/ 16 w 25"/>
              <a:gd name="T15" fmla="*/ 2 h 25"/>
              <a:gd name="T16" fmla="*/ 17 w 25"/>
              <a:gd name="T17" fmla="*/ 2 h 25"/>
              <a:gd name="T18" fmla="*/ 19 w 25"/>
              <a:gd name="T19" fmla="*/ 4 h 25"/>
              <a:gd name="T20" fmla="*/ 21 w 25"/>
              <a:gd name="T21" fmla="*/ 6 h 25"/>
              <a:gd name="T22" fmla="*/ 23 w 25"/>
              <a:gd name="T23" fmla="*/ 8 h 25"/>
              <a:gd name="T24" fmla="*/ 23 w 25"/>
              <a:gd name="T25" fmla="*/ 10 h 25"/>
              <a:gd name="T26" fmla="*/ 25 w 25"/>
              <a:gd name="T27" fmla="*/ 12 h 25"/>
              <a:gd name="T28" fmla="*/ 25 w 25"/>
              <a:gd name="T29" fmla="*/ 14 h 25"/>
              <a:gd name="T30" fmla="*/ 25 w 25"/>
              <a:gd name="T31" fmla="*/ 18 h 25"/>
              <a:gd name="T32" fmla="*/ 25 w 25"/>
              <a:gd name="T33" fmla="*/ 20 h 25"/>
              <a:gd name="T34" fmla="*/ 25 w 25"/>
              <a:gd name="T35" fmla="*/ 21 h 25"/>
              <a:gd name="T36" fmla="*/ 23 w 25"/>
              <a:gd name="T37" fmla="*/ 23 h 25"/>
              <a:gd name="T38" fmla="*/ 21 w 25"/>
              <a:gd name="T39" fmla="*/ 23 h 25"/>
              <a:gd name="T40" fmla="*/ 19 w 25"/>
              <a:gd name="T41" fmla="*/ 25 h 25"/>
              <a:gd name="T42" fmla="*/ 17 w 25"/>
              <a:gd name="T43" fmla="*/ 25 h 25"/>
              <a:gd name="T44" fmla="*/ 16 w 25"/>
              <a:gd name="T45" fmla="*/ 25 h 25"/>
              <a:gd name="T46" fmla="*/ 14 w 25"/>
              <a:gd name="T47" fmla="*/ 23 h 25"/>
              <a:gd name="T48" fmla="*/ 12 w 25"/>
              <a:gd name="T49" fmla="*/ 23 h 25"/>
              <a:gd name="T50" fmla="*/ 10 w 25"/>
              <a:gd name="T51" fmla="*/ 23 h 25"/>
              <a:gd name="T52" fmla="*/ 8 w 25"/>
              <a:gd name="T53" fmla="*/ 21 h 25"/>
              <a:gd name="T54" fmla="*/ 6 w 25"/>
              <a:gd name="T55" fmla="*/ 21 h 25"/>
              <a:gd name="T56" fmla="*/ 6 w 25"/>
              <a:gd name="T57" fmla="*/ 20 h 25"/>
              <a:gd name="T58" fmla="*/ 4 w 25"/>
              <a:gd name="T59" fmla="*/ 18 h 25"/>
              <a:gd name="T60" fmla="*/ 2 w 25"/>
              <a:gd name="T61" fmla="*/ 16 h 25"/>
              <a:gd name="T62" fmla="*/ 0 w 25"/>
              <a:gd name="T63" fmla="*/ 14 h 25"/>
              <a:gd name="T64" fmla="*/ 0 w 25"/>
              <a:gd name="T65" fmla="*/ 12 h 25"/>
              <a:gd name="T66" fmla="*/ 0 w 25"/>
              <a:gd name="T67" fmla="*/ 8 h 25"/>
              <a:gd name="T68" fmla="*/ 0 w 25"/>
              <a:gd name="T69" fmla="*/ 6 h 25"/>
              <a:gd name="T70" fmla="*/ 0 w 25"/>
              <a:gd name="T71" fmla="*/ 4 h 25"/>
              <a:gd name="T72" fmla="*/ 2 w 25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5" name="Freeform 119"/>
          <p:cNvSpPr>
            <a:spLocks/>
          </p:cNvSpPr>
          <p:nvPr/>
        </p:nvSpPr>
        <p:spPr bwMode="auto">
          <a:xfrm>
            <a:off x="4179888" y="4137025"/>
            <a:ext cx="103187" cy="80963"/>
          </a:xfrm>
          <a:custGeom>
            <a:avLst/>
            <a:gdLst>
              <a:gd name="T0" fmla="*/ 0 w 27"/>
              <a:gd name="T1" fmla="*/ 21 h 21"/>
              <a:gd name="T2" fmla="*/ 2 w 27"/>
              <a:gd name="T3" fmla="*/ 19 h 21"/>
              <a:gd name="T4" fmla="*/ 4 w 27"/>
              <a:gd name="T5" fmla="*/ 19 h 21"/>
              <a:gd name="T6" fmla="*/ 6 w 27"/>
              <a:gd name="T7" fmla="*/ 18 h 21"/>
              <a:gd name="T8" fmla="*/ 8 w 27"/>
              <a:gd name="T9" fmla="*/ 16 h 21"/>
              <a:gd name="T10" fmla="*/ 10 w 27"/>
              <a:gd name="T11" fmla="*/ 14 h 21"/>
              <a:gd name="T12" fmla="*/ 12 w 27"/>
              <a:gd name="T13" fmla="*/ 12 h 21"/>
              <a:gd name="T14" fmla="*/ 14 w 27"/>
              <a:gd name="T15" fmla="*/ 10 h 21"/>
              <a:gd name="T16" fmla="*/ 16 w 27"/>
              <a:gd name="T17" fmla="*/ 10 h 21"/>
              <a:gd name="T18" fmla="*/ 17 w 27"/>
              <a:gd name="T19" fmla="*/ 8 h 21"/>
              <a:gd name="T20" fmla="*/ 19 w 27"/>
              <a:gd name="T21" fmla="*/ 6 h 21"/>
              <a:gd name="T22" fmla="*/ 21 w 27"/>
              <a:gd name="T23" fmla="*/ 6 h 21"/>
              <a:gd name="T24" fmla="*/ 23 w 27"/>
              <a:gd name="T25" fmla="*/ 4 h 21"/>
              <a:gd name="T26" fmla="*/ 25 w 27"/>
              <a:gd name="T27" fmla="*/ 2 h 21"/>
              <a:gd name="T28" fmla="*/ 27 w 27"/>
              <a:gd name="T2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" h="21">
                <a:moveTo>
                  <a:pt x="0" y="21"/>
                </a:moveTo>
                <a:lnTo>
                  <a:pt x="2" y="19"/>
                </a:lnTo>
                <a:lnTo>
                  <a:pt x="4" y="19"/>
                </a:lnTo>
                <a:lnTo>
                  <a:pt x="6" y="18"/>
                </a:lnTo>
                <a:lnTo>
                  <a:pt x="8" y="16"/>
                </a:lnTo>
                <a:lnTo>
                  <a:pt x="10" y="14"/>
                </a:lnTo>
                <a:lnTo>
                  <a:pt x="12" y="12"/>
                </a:lnTo>
                <a:lnTo>
                  <a:pt x="14" y="10"/>
                </a:lnTo>
                <a:lnTo>
                  <a:pt x="16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6" name="Freeform 120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3 w 25"/>
              <a:gd name="T5" fmla="*/ 2 h 23"/>
              <a:gd name="T6" fmla="*/ 5 w 25"/>
              <a:gd name="T7" fmla="*/ 0 h 23"/>
              <a:gd name="T8" fmla="*/ 5 w 25"/>
              <a:gd name="T9" fmla="*/ 0 h 23"/>
              <a:gd name="T10" fmla="*/ 7 w 25"/>
              <a:gd name="T11" fmla="*/ 0 h 23"/>
              <a:gd name="T12" fmla="*/ 7 w 25"/>
              <a:gd name="T13" fmla="*/ 0 h 23"/>
              <a:gd name="T14" fmla="*/ 9 w 25"/>
              <a:gd name="T15" fmla="*/ 0 h 23"/>
              <a:gd name="T16" fmla="*/ 11 w 25"/>
              <a:gd name="T17" fmla="*/ 0 h 23"/>
              <a:gd name="T18" fmla="*/ 11 w 25"/>
              <a:gd name="T19" fmla="*/ 0 h 23"/>
              <a:gd name="T20" fmla="*/ 13 w 25"/>
              <a:gd name="T21" fmla="*/ 0 h 23"/>
              <a:gd name="T22" fmla="*/ 13 w 25"/>
              <a:gd name="T23" fmla="*/ 2 h 23"/>
              <a:gd name="T24" fmla="*/ 15 w 25"/>
              <a:gd name="T25" fmla="*/ 2 h 23"/>
              <a:gd name="T26" fmla="*/ 15 w 25"/>
              <a:gd name="T27" fmla="*/ 2 h 23"/>
              <a:gd name="T28" fmla="*/ 17 w 25"/>
              <a:gd name="T29" fmla="*/ 4 h 23"/>
              <a:gd name="T30" fmla="*/ 19 w 25"/>
              <a:gd name="T31" fmla="*/ 4 h 23"/>
              <a:gd name="T32" fmla="*/ 19 w 25"/>
              <a:gd name="T33" fmla="*/ 6 h 23"/>
              <a:gd name="T34" fmla="*/ 21 w 25"/>
              <a:gd name="T35" fmla="*/ 6 h 23"/>
              <a:gd name="T36" fmla="*/ 21 w 25"/>
              <a:gd name="T37" fmla="*/ 8 h 23"/>
              <a:gd name="T38" fmla="*/ 23 w 25"/>
              <a:gd name="T39" fmla="*/ 10 h 23"/>
              <a:gd name="T40" fmla="*/ 23 w 25"/>
              <a:gd name="T41" fmla="*/ 11 h 23"/>
              <a:gd name="T42" fmla="*/ 25 w 25"/>
              <a:gd name="T43" fmla="*/ 11 h 23"/>
              <a:gd name="T44" fmla="*/ 25 w 25"/>
              <a:gd name="T45" fmla="*/ 13 h 23"/>
              <a:gd name="T46" fmla="*/ 25 w 25"/>
              <a:gd name="T47" fmla="*/ 15 h 23"/>
              <a:gd name="T48" fmla="*/ 25 w 25"/>
              <a:gd name="T49" fmla="*/ 15 h 23"/>
              <a:gd name="T50" fmla="*/ 23 w 25"/>
              <a:gd name="T51" fmla="*/ 17 h 23"/>
              <a:gd name="T52" fmla="*/ 23 w 25"/>
              <a:gd name="T53" fmla="*/ 17 h 23"/>
              <a:gd name="T54" fmla="*/ 23 w 25"/>
              <a:gd name="T55" fmla="*/ 19 h 23"/>
              <a:gd name="T56" fmla="*/ 23 w 25"/>
              <a:gd name="T57" fmla="*/ 19 h 23"/>
              <a:gd name="T58" fmla="*/ 21 w 25"/>
              <a:gd name="T59" fmla="*/ 19 h 23"/>
              <a:gd name="T60" fmla="*/ 21 w 25"/>
              <a:gd name="T61" fmla="*/ 21 h 23"/>
              <a:gd name="T62" fmla="*/ 21 w 25"/>
              <a:gd name="T63" fmla="*/ 21 h 23"/>
              <a:gd name="T64" fmla="*/ 19 w 25"/>
              <a:gd name="T65" fmla="*/ 21 h 23"/>
              <a:gd name="T66" fmla="*/ 17 w 25"/>
              <a:gd name="T67" fmla="*/ 23 h 23"/>
              <a:gd name="T68" fmla="*/ 17 w 25"/>
              <a:gd name="T69" fmla="*/ 23 h 23"/>
              <a:gd name="T70" fmla="*/ 15 w 25"/>
              <a:gd name="T71" fmla="*/ 23 h 23"/>
              <a:gd name="T72" fmla="*/ 13 w 25"/>
              <a:gd name="T73" fmla="*/ 23 h 23"/>
              <a:gd name="T74" fmla="*/ 11 w 25"/>
              <a:gd name="T75" fmla="*/ 21 h 23"/>
              <a:gd name="T76" fmla="*/ 9 w 25"/>
              <a:gd name="T77" fmla="*/ 21 h 23"/>
              <a:gd name="T78" fmla="*/ 7 w 25"/>
              <a:gd name="T79" fmla="*/ 19 h 23"/>
              <a:gd name="T80" fmla="*/ 5 w 25"/>
              <a:gd name="T81" fmla="*/ 19 h 23"/>
              <a:gd name="T82" fmla="*/ 3 w 25"/>
              <a:gd name="T83" fmla="*/ 17 h 23"/>
              <a:gd name="T84" fmla="*/ 1 w 25"/>
              <a:gd name="T85" fmla="*/ 15 h 23"/>
              <a:gd name="T86" fmla="*/ 1 w 25"/>
              <a:gd name="T87" fmla="*/ 11 h 23"/>
              <a:gd name="T88" fmla="*/ 1 w 25"/>
              <a:gd name="T89" fmla="*/ 10 h 23"/>
              <a:gd name="T90" fmla="*/ 0 w 25"/>
              <a:gd name="T91" fmla="*/ 8 h 23"/>
              <a:gd name="T92" fmla="*/ 1 w 25"/>
              <a:gd name="T93" fmla="*/ 6 h 23"/>
              <a:gd name="T94" fmla="*/ 1 w 25"/>
              <a:gd name="T95" fmla="*/ 4 h 23"/>
              <a:gd name="T96" fmla="*/ 1 w 25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7" name="Freeform 121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5 w 25"/>
              <a:gd name="T5" fmla="*/ 0 h 23"/>
              <a:gd name="T6" fmla="*/ 7 w 25"/>
              <a:gd name="T7" fmla="*/ 0 h 23"/>
              <a:gd name="T8" fmla="*/ 9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3 w 25"/>
              <a:gd name="T15" fmla="*/ 2 h 23"/>
              <a:gd name="T16" fmla="*/ 15 w 25"/>
              <a:gd name="T17" fmla="*/ 2 h 23"/>
              <a:gd name="T18" fmla="*/ 17 w 25"/>
              <a:gd name="T19" fmla="*/ 4 h 23"/>
              <a:gd name="T20" fmla="*/ 19 w 25"/>
              <a:gd name="T21" fmla="*/ 4 h 23"/>
              <a:gd name="T22" fmla="*/ 19 w 25"/>
              <a:gd name="T23" fmla="*/ 6 h 23"/>
              <a:gd name="T24" fmla="*/ 21 w 25"/>
              <a:gd name="T25" fmla="*/ 6 h 23"/>
              <a:gd name="T26" fmla="*/ 21 w 25"/>
              <a:gd name="T27" fmla="*/ 8 h 23"/>
              <a:gd name="T28" fmla="*/ 23 w 25"/>
              <a:gd name="T29" fmla="*/ 10 h 23"/>
              <a:gd name="T30" fmla="*/ 23 w 25"/>
              <a:gd name="T31" fmla="*/ 11 h 23"/>
              <a:gd name="T32" fmla="*/ 25 w 25"/>
              <a:gd name="T33" fmla="*/ 11 h 23"/>
              <a:gd name="T34" fmla="*/ 25 w 25"/>
              <a:gd name="T35" fmla="*/ 13 h 23"/>
              <a:gd name="T36" fmla="*/ 25 w 25"/>
              <a:gd name="T37" fmla="*/ 15 h 23"/>
              <a:gd name="T38" fmla="*/ 23 w 25"/>
              <a:gd name="T39" fmla="*/ 17 h 23"/>
              <a:gd name="T40" fmla="*/ 23 w 25"/>
              <a:gd name="T41" fmla="*/ 19 h 23"/>
              <a:gd name="T42" fmla="*/ 21 w 25"/>
              <a:gd name="T43" fmla="*/ 19 h 23"/>
              <a:gd name="T44" fmla="*/ 21 w 25"/>
              <a:gd name="T45" fmla="*/ 21 h 23"/>
              <a:gd name="T46" fmla="*/ 19 w 25"/>
              <a:gd name="T47" fmla="*/ 21 h 23"/>
              <a:gd name="T48" fmla="*/ 17 w 25"/>
              <a:gd name="T49" fmla="*/ 23 h 23"/>
              <a:gd name="T50" fmla="*/ 15 w 25"/>
              <a:gd name="T51" fmla="*/ 23 h 23"/>
              <a:gd name="T52" fmla="*/ 13 w 25"/>
              <a:gd name="T53" fmla="*/ 23 h 23"/>
              <a:gd name="T54" fmla="*/ 11 w 25"/>
              <a:gd name="T55" fmla="*/ 21 h 23"/>
              <a:gd name="T56" fmla="*/ 9 w 25"/>
              <a:gd name="T57" fmla="*/ 21 h 23"/>
              <a:gd name="T58" fmla="*/ 7 w 25"/>
              <a:gd name="T59" fmla="*/ 19 h 23"/>
              <a:gd name="T60" fmla="*/ 5 w 25"/>
              <a:gd name="T61" fmla="*/ 19 h 23"/>
              <a:gd name="T62" fmla="*/ 3 w 25"/>
              <a:gd name="T63" fmla="*/ 17 h 23"/>
              <a:gd name="T64" fmla="*/ 1 w 25"/>
              <a:gd name="T65" fmla="*/ 15 h 23"/>
              <a:gd name="T66" fmla="*/ 1 w 25"/>
              <a:gd name="T67" fmla="*/ 11 h 23"/>
              <a:gd name="T68" fmla="*/ 1 w 25"/>
              <a:gd name="T69" fmla="*/ 10 h 23"/>
              <a:gd name="T70" fmla="*/ 0 w 25"/>
              <a:gd name="T71" fmla="*/ 8 h 23"/>
              <a:gd name="T72" fmla="*/ 1 w 25"/>
              <a:gd name="T73" fmla="*/ 6 h 23"/>
              <a:gd name="T74" fmla="*/ 1 w 25"/>
              <a:gd name="T75" fmla="*/ 4 h 23"/>
              <a:gd name="T76" fmla="*/ 1 w 25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8" name="Freeform 122"/>
          <p:cNvSpPr>
            <a:spLocks/>
          </p:cNvSpPr>
          <p:nvPr/>
        </p:nvSpPr>
        <p:spPr bwMode="auto">
          <a:xfrm>
            <a:off x="4408488" y="4408488"/>
            <a:ext cx="122237" cy="60325"/>
          </a:xfrm>
          <a:custGeom>
            <a:avLst/>
            <a:gdLst>
              <a:gd name="T0" fmla="*/ 0 w 32"/>
              <a:gd name="T1" fmla="*/ 16 h 16"/>
              <a:gd name="T2" fmla="*/ 2 w 32"/>
              <a:gd name="T3" fmla="*/ 14 h 16"/>
              <a:gd name="T4" fmla="*/ 3 w 32"/>
              <a:gd name="T5" fmla="*/ 14 h 16"/>
              <a:gd name="T6" fmla="*/ 5 w 32"/>
              <a:gd name="T7" fmla="*/ 12 h 16"/>
              <a:gd name="T8" fmla="*/ 7 w 32"/>
              <a:gd name="T9" fmla="*/ 12 h 16"/>
              <a:gd name="T10" fmla="*/ 9 w 32"/>
              <a:gd name="T11" fmla="*/ 10 h 16"/>
              <a:gd name="T12" fmla="*/ 11 w 32"/>
              <a:gd name="T13" fmla="*/ 10 h 16"/>
              <a:gd name="T14" fmla="*/ 13 w 32"/>
              <a:gd name="T15" fmla="*/ 8 h 16"/>
              <a:gd name="T16" fmla="*/ 15 w 32"/>
              <a:gd name="T17" fmla="*/ 8 h 16"/>
              <a:gd name="T18" fmla="*/ 17 w 32"/>
              <a:gd name="T19" fmla="*/ 6 h 16"/>
              <a:gd name="T20" fmla="*/ 21 w 32"/>
              <a:gd name="T21" fmla="*/ 6 h 16"/>
              <a:gd name="T22" fmla="*/ 23 w 32"/>
              <a:gd name="T23" fmla="*/ 4 h 16"/>
              <a:gd name="T24" fmla="*/ 25 w 32"/>
              <a:gd name="T25" fmla="*/ 4 h 16"/>
              <a:gd name="T26" fmla="*/ 27 w 32"/>
              <a:gd name="T27" fmla="*/ 2 h 16"/>
              <a:gd name="T28" fmla="*/ 28 w 32"/>
              <a:gd name="T29" fmla="*/ 2 h 16"/>
              <a:gd name="T30" fmla="*/ 30 w 32"/>
              <a:gd name="T31" fmla="*/ 2 h 16"/>
              <a:gd name="T32" fmla="*/ 32 w 32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6">
                <a:moveTo>
                  <a:pt x="0" y="16"/>
                </a:moveTo>
                <a:lnTo>
                  <a:pt x="2" y="14"/>
                </a:lnTo>
                <a:lnTo>
                  <a:pt x="3" y="14"/>
                </a:lnTo>
                <a:lnTo>
                  <a:pt x="5" y="12"/>
                </a:lnTo>
                <a:lnTo>
                  <a:pt x="7" y="12"/>
                </a:lnTo>
                <a:lnTo>
                  <a:pt x="9" y="10"/>
                </a:lnTo>
                <a:lnTo>
                  <a:pt x="11" y="10"/>
                </a:lnTo>
                <a:lnTo>
                  <a:pt x="13" y="8"/>
                </a:lnTo>
                <a:lnTo>
                  <a:pt x="15" y="8"/>
                </a:lnTo>
                <a:lnTo>
                  <a:pt x="17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8" y="2"/>
                </a:lnTo>
                <a:lnTo>
                  <a:pt x="30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9" name="Freeform 123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4 w 23"/>
              <a:gd name="T3" fmla="*/ 2 h 27"/>
              <a:gd name="T4" fmla="*/ 6 w 23"/>
              <a:gd name="T5" fmla="*/ 0 h 27"/>
              <a:gd name="T6" fmla="*/ 6 w 23"/>
              <a:gd name="T7" fmla="*/ 0 h 27"/>
              <a:gd name="T8" fmla="*/ 7 w 23"/>
              <a:gd name="T9" fmla="*/ 0 h 27"/>
              <a:gd name="T10" fmla="*/ 9 w 23"/>
              <a:gd name="T11" fmla="*/ 0 h 27"/>
              <a:gd name="T12" fmla="*/ 9 w 23"/>
              <a:gd name="T13" fmla="*/ 0 h 27"/>
              <a:gd name="T14" fmla="*/ 11 w 23"/>
              <a:gd name="T15" fmla="*/ 2 h 27"/>
              <a:gd name="T16" fmla="*/ 11 w 23"/>
              <a:gd name="T17" fmla="*/ 2 h 27"/>
              <a:gd name="T18" fmla="*/ 13 w 23"/>
              <a:gd name="T19" fmla="*/ 2 h 27"/>
              <a:gd name="T20" fmla="*/ 13 w 23"/>
              <a:gd name="T21" fmla="*/ 2 h 27"/>
              <a:gd name="T22" fmla="*/ 15 w 23"/>
              <a:gd name="T23" fmla="*/ 4 h 27"/>
              <a:gd name="T24" fmla="*/ 17 w 23"/>
              <a:gd name="T25" fmla="*/ 4 h 27"/>
              <a:gd name="T26" fmla="*/ 17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9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7 h 27"/>
              <a:gd name="T62" fmla="*/ 11 w 23"/>
              <a:gd name="T63" fmla="*/ 27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5 h 27"/>
              <a:gd name="T70" fmla="*/ 6 w 23"/>
              <a:gd name="T71" fmla="*/ 25 h 27"/>
              <a:gd name="T72" fmla="*/ 6 w 23"/>
              <a:gd name="T73" fmla="*/ 23 h 27"/>
              <a:gd name="T74" fmla="*/ 4 w 23"/>
              <a:gd name="T75" fmla="*/ 23 h 27"/>
              <a:gd name="T76" fmla="*/ 4 w 23"/>
              <a:gd name="T77" fmla="*/ 21 h 27"/>
              <a:gd name="T78" fmla="*/ 2 w 23"/>
              <a:gd name="T79" fmla="*/ 21 h 27"/>
              <a:gd name="T80" fmla="*/ 2 w 23"/>
              <a:gd name="T81" fmla="*/ 19 h 27"/>
              <a:gd name="T82" fmla="*/ 0 w 23"/>
              <a:gd name="T83" fmla="*/ 17 h 27"/>
              <a:gd name="T84" fmla="*/ 0 w 23"/>
              <a:gd name="T85" fmla="*/ 13 h 27"/>
              <a:gd name="T86" fmla="*/ 0 w 23"/>
              <a:gd name="T87" fmla="*/ 11 h 27"/>
              <a:gd name="T88" fmla="*/ 0 w 23"/>
              <a:gd name="T89" fmla="*/ 9 h 27"/>
              <a:gd name="T90" fmla="*/ 0 w 23"/>
              <a:gd name="T91" fmla="*/ 7 h 27"/>
              <a:gd name="T92" fmla="*/ 0 w 23"/>
              <a:gd name="T93" fmla="*/ 4 h 27"/>
              <a:gd name="T94" fmla="*/ 2 w 23"/>
              <a:gd name="T95" fmla="*/ 4 h 27"/>
              <a:gd name="T96" fmla="*/ 4 w 23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0" name="Freeform 124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6 w 23"/>
              <a:gd name="T3" fmla="*/ 0 h 27"/>
              <a:gd name="T4" fmla="*/ 7 w 23"/>
              <a:gd name="T5" fmla="*/ 0 h 27"/>
              <a:gd name="T6" fmla="*/ 9 w 23"/>
              <a:gd name="T7" fmla="*/ 0 h 27"/>
              <a:gd name="T8" fmla="*/ 11 w 23"/>
              <a:gd name="T9" fmla="*/ 2 h 27"/>
              <a:gd name="T10" fmla="*/ 13 w 23"/>
              <a:gd name="T11" fmla="*/ 2 h 27"/>
              <a:gd name="T12" fmla="*/ 15 w 23"/>
              <a:gd name="T13" fmla="*/ 4 h 27"/>
              <a:gd name="T14" fmla="*/ 17 w 23"/>
              <a:gd name="T15" fmla="*/ 4 h 27"/>
              <a:gd name="T16" fmla="*/ 17 w 23"/>
              <a:gd name="T17" fmla="*/ 6 h 27"/>
              <a:gd name="T18" fmla="*/ 19 w 23"/>
              <a:gd name="T19" fmla="*/ 6 h 27"/>
              <a:gd name="T20" fmla="*/ 19 w 23"/>
              <a:gd name="T21" fmla="*/ 7 h 27"/>
              <a:gd name="T22" fmla="*/ 21 w 23"/>
              <a:gd name="T23" fmla="*/ 9 h 27"/>
              <a:gd name="T24" fmla="*/ 21 w 23"/>
              <a:gd name="T25" fmla="*/ 11 h 27"/>
              <a:gd name="T26" fmla="*/ 23 w 23"/>
              <a:gd name="T27" fmla="*/ 13 h 27"/>
              <a:gd name="T28" fmla="*/ 23 w 23"/>
              <a:gd name="T29" fmla="*/ 17 h 27"/>
              <a:gd name="T30" fmla="*/ 23 w 23"/>
              <a:gd name="T31" fmla="*/ 19 h 27"/>
              <a:gd name="T32" fmla="*/ 21 w 23"/>
              <a:gd name="T33" fmla="*/ 21 h 27"/>
              <a:gd name="T34" fmla="*/ 21 w 23"/>
              <a:gd name="T35" fmla="*/ 23 h 27"/>
              <a:gd name="T36" fmla="*/ 19 w 23"/>
              <a:gd name="T37" fmla="*/ 25 h 27"/>
              <a:gd name="T38" fmla="*/ 19 w 23"/>
              <a:gd name="T39" fmla="*/ 27 h 27"/>
              <a:gd name="T40" fmla="*/ 17 w 23"/>
              <a:gd name="T41" fmla="*/ 27 h 27"/>
              <a:gd name="T42" fmla="*/ 15 w 23"/>
              <a:gd name="T43" fmla="*/ 27 h 27"/>
              <a:gd name="T44" fmla="*/ 13 w 23"/>
              <a:gd name="T45" fmla="*/ 27 h 27"/>
              <a:gd name="T46" fmla="*/ 11 w 23"/>
              <a:gd name="T47" fmla="*/ 27 h 27"/>
              <a:gd name="T48" fmla="*/ 9 w 23"/>
              <a:gd name="T49" fmla="*/ 25 h 27"/>
              <a:gd name="T50" fmla="*/ 7 w 23"/>
              <a:gd name="T51" fmla="*/ 25 h 27"/>
              <a:gd name="T52" fmla="*/ 6 w 23"/>
              <a:gd name="T53" fmla="*/ 25 h 27"/>
              <a:gd name="T54" fmla="*/ 6 w 23"/>
              <a:gd name="T55" fmla="*/ 23 h 27"/>
              <a:gd name="T56" fmla="*/ 4 w 23"/>
              <a:gd name="T57" fmla="*/ 23 h 27"/>
              <a:gd name="T58" fmla="*/ 4 w 23"/>
              <a:gd name="T59" fmla="*/ 21 h 27"/>
              <a:gd name="T60" fmla="*/ 2 w 23"/>
              <a:gd name="T61" fmla="*/ 21 h 27"/>
              <a:gd name="T62" fmla="*/ 2 w 23"/>
              <a:gd name="T63" fmla="*/ 19 h 27"/>
              <a:gd name="T64" fmla="*/ 0 w 23"/>
              <a:gd name="T65" fmla="*/ 17 h 27"/>
              <a:gd name="T66" fmla="*/ 0 w 23"/>
              <a:gd name="T67" fmla="*/ 13 h 27"/>
              <a:gd name="T68" fmla="*/ 0 w 23"/>
              <a:gd name="T69" fmla="*/ 11 h 27"/>
              <a:gd name="T70" fmla="*/ 0 w 23"/>
              <a:gd name="T71" fmla="*/ 9 h 27"/>
              <a:gd name="T72" fmla="*/ 0 w 23"/>
              <a:gd name="T73" fmla="*/ 7 h 27"/>
              <a:gd name="T74" fmla="*/ 0 w 23"/>
              <a:gd name="T75" fmla="*/ 4 h 27"/>
              <a:gd name="T76" fmla="*/ 2 w 23"/>
              <a:gd name="T77" fmla="*/ 4 h 27"/>
              <a:gd name="T78" fmla="*/ 4 w 23"/>
              <a:gd name="T79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1" name="Freeform 125"/>
          <p:cNvSpPr>
            <a:spLocks/>
          </p:cNvSpPr>
          <p:nvPr/>
        </p:nvSpPr>
        <p:spPr bwMode="auto">
          <a:xfrm>
            <a:off x="4362450" y="4446588"/>
            <a:ext cx="125413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3 h 15"/>
              <a:gd name="T4" fmla="*/ 4 w 33"/>
              <a:gd name="T5" fmla="*/ 13 h 15"/>
              <a:gd name="T6" fmla="*/ 6 w 33"/>
              <a:gd name="T7" fmla="*/ 11 h 15"/>
              <a:gd name="T8" fmla="*/ 8 w 33"/>
              <a:gd name="T9" fmla="*/ 11 h 15"/>
              <a:gd name="T10" fmla="*/ 10 w 33"/>
              <a:gd name="T11" fmla="*/ 9 h 15"/>
              <a:gd name="T12" fmla="*/ 12 w 33"/>
              <a:gd name="T13" fmla="*/ 9 h 15"/>
              <a:gd name="T14" fmla="*/ 14 w 33"/>
              <a:gd name="T15" fmla="*/ 8 h 15"/>
              <a:gd name="T16" fmla="*/ 17 w 33"/>
              <a:gd name="T17" fmla="*/ 8 h 15"/>
              <a:gd name="T18" fmla="*/ 19 w 33"/>
              <a:gd name="T19" fmla="*/ 6 h 15"/>
              <a:gd name="T20" fmla="*/ 21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8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2" name="Freeform 126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6 w 23"/>
              <a:gd name="T5" fmla="*/ 2 h 25"/>
              <a:gd name="T6" fmla="*/ 8 w 23"/>
              <a:gd name="T7" fmla="*/ 0 h 25"/>
              <a:gd name="T8" fmla="*/ 8 w 23"/>
              <a:gd name="T9" fmla="*/ 0 h 25"/>
              <a:gd name="T10" fmla="*/ 10 w 23"/>
              <a:gd name="T11" fmla="*/ 0 h 25"/>
              <a:gd name="T12" fmla="*/ 10 w 23"/>
              <a:gd name="T13" fmla="*/ 2 h 25"/>
              <a:gd name="T14" fmla="*/ 12 w 23"/>
              <a:gd name="T15" fmla="*/ 2 h 25"/>
              <a:gd name="T16" fmla="*/ 12 w 23"/>
              <a:gd name="T17" fmla="*/ 2 h 25"/>
              <a:gd name="T18" fmla="*/ 14 w 23"/>
              <a:gd name="T19" fmla="*/ 2 h 25"/>
              <a:gd name="T20" fmla="*/ 16 w 23"/>
              <a:gd name="T21" fmla="*/ 4 h 25"/>
              <a:gd name="T22" fmla="*/ 16 w 23"/>
              <a:gd name="T23" fmla="*/ 4 h 25"/>
              <a:gd name="T24" fmla="*/ 18 w 23"/>
              <a:gd name="T25" fmla="*/ 4 h 25"/>
              <a:gd name="T26" fmla="*/ 18 w 23"/>
              <a:gd name="T27" fmla="*/ 6 h 25"/>
              <a:gd name="T28" fmla="*/ 20 w 23"/>
              <a:gd name="T29" fmla="*/ 6 h 25"/>
              <a:gd name="T30" fmla="*/ 20 w 23"/>
              <a:gd name="T31" fmla="*/ 8 h 25"/>
              <a:gd name="T32" fmla="*/ 22 w 23"/>
              <a:gd name="T33" fmla="*/ 9 h 25"/>
              <a:gd name="T34" fmla="*/ 22 w 23"/>
              <a:gd name="T35" fmla="*/ 9 h 25"/>
              <a:gd name="T36" fmla="*/ 22 w 23"/>
              <a:gd name="T37" fmla="*/ 11 h 25"/>
              <a:gd name="T38" fmla="*/ 22 w 23"/>
              <a:gd name="T39" fmla="*/ 13 h 25"/>
              <a:gd name="T40" fmla="*/ 23 w 23"/>
              <a:gd name="T41" fmla="*/ 15 h 25"/>
              <a:gd name="T42" fmla="*/ 23 w 23"/>
              <a:gd name="T43" fmla="*/ 17 h 25"/>
              <a:gd name="T44" fmla="*/ 23 w 23"/>
              <a:gd name="T45" fmla="*/ 17 h 25"/>
              <a:gd name="T46" fmla="*/ 22 w 23"/>
              <a:gd name="T47" fmla="*/ 19 h 25"/>
              <a:gd name="T48" fmla="*/ 22 w 23"/>
              <a:gd name="T49" fmla="*/ 21 h 25"/>
              <a:gd name="T50" fmla="*/ 22 w 23"/>
              <a:gd name="T51" fmla="*/ 21 h 25"/>
              <a:gd name="T52" fmla="*/ 20 w 23"/>
              <a:gd name="T53" fmla="*/ 23 h 25"/>
              <a:gd name="T54" fmla="*/ 20 w 23"/>
              <a:gd name="T55" fmla="*/ 23 h 25"/>
              <a:gd name="T56" fmla="*/ 20 w 23"/>
              <a:gd name="T57" fmla="*/ 23 h 25"/>
              <a:gd name="T58" fmla="*/ 18 w 23"/>
              <a:gd name="T59" fmla="*/ 23 h 25"/>
              <a:gd name="T60" fmla="*/ 18 w 23"/>
              <a:gd name="T61" fmla="*/ 25 h 25"/>
              <a:gd name="T62" fmla="*/ 18 w 23"/>
              <a:gd name="T63" fmla="*/ 25 h 25"/>
              <a:gd name="T64" fmla="*/ 16 w 23"/>
              <a:gd name="T65" fmla="*/ 25 h 25"/>
              <a:gd name="T66" fmla="*/ 14 w 23"/>
              <a:gd name="T67" fmla="*/ 25 h 25"/>
              <a:gd name="T68" fmla="*/ 14 w 23"/>
              <a:gd name="T69" fmla="*/ 25 h 25"/>
              <a:gd name="T70" fmla="*/ 12 w 23"/>
              <a:gd name="T71" fmla="*/ 25 h 25"/>
              <a:gd name="T72" fmla="*/ 10 w 23"/>
              <a:gd name="T73" fmla="*/ 23 h 25"/>
              <a:gd name="T74" fmla="*/ 8 w 23"/>
              <a:gd name="T75" fmla="*/ 23 h 25"/>
              <a:gd name="T76" fmla="*/ 6 w 23"/>
              <a:gd name="T77" fmla="*/ 21 h 25"/>
              <a:gd name="T78" fmla="*/ 4 w 23"/>
              <a:gd name="T79" fmla="*/ 19 h 25"/>
              <a:gd name="T80" fmla="*/ 4 w 23"/>
              <a:gd name="T81" fmla="*/ 17 h 25"/>
              <a:gd name="T82" fmla="*/ 2 w 23"/>
              <a:gd name="T83" fmla="*/ 15 h 25"/>
              <a:gd name="T84" fmla="*/ 2 w 23"/>
              <a:gd name="T85" fmla="*/ 13 h 25"/>
              <a:gd name="T86" fmla="*/ 0 w 23"/>
              <a:gd name="T87" fmla="*/ 11 h 25"/>
              <a:gd name="T88" fmla="*/ 0 w 23"/>
              <a:gd name="T89" fmla="*/ 9 h 25"/>
              <a:gd name="T90" fmla="*/ 2 w 23"/>
              <a:gd name="T91" fmla="*/ 6 h 25"/>
              <a:gd name="T92" fmla="*/ 2 w 23"/>
              <a:gd name="T93" fmla="*/ 4 h 25"/>
              <a:gd name="T94" fmla="*/ 2 w 23"/>
              <a:gd name="T95" fmla="*/ 4 h 25"/>
              <a:gd name="T96" fmla="*/ 4 w 23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2" y="21"/>
                </a:lnTo>
                <a:lnTo>
                  <a:pt x="20" y="23"/>
                </a:lnTo>
                <a:lnTo>
                  <a:pt x="20" y="23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3" name="Freeform 127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8 w 23"/>
              <a:gd name="T5" fmla="*/ 0 h 25"/>
              <a:gd name="T6" fmla="*/ 10 w 23"/>
              <a:gd name="T7" fmla="*/ 0 h 25"/>
              <a:gd name="T8" fmla="*/ 10 w 23"/>
              <a:gd name="T9" fmla="*/ 2 h 25"/>
              <a:gd name="T10" fmla="*/ 12 w 23"/>
              <a:gd name="T11" fmla="*/ 2 h 25"/>
              <a:gd name="T12" fmla="*/ 14 w 23"/>
              <a:gd name="T13" fmla="*/ 2 h 25"/>
              <a:gd name="T14" fmla="*/ 16 w 23"/>
              <a:gd name="T15" fmla="*/ 4 h 25"/>
              <a:gd name="T16" fmla="*/ 18 w 23"/>
              <a:gd name="T17" fmla="*/ 4 h 25"/>
              <a:gd name="T18" fmla="*/ 18 w 23"/>
              <a:gd name="T19" fmla="*/ 6 h 25"/>
              <a:gd name="T20" fmla="*/ 20 w 23"/>
              <a:gd name="T21" fmla="*/ 6 h 25"/>
              <a:gd name="T22" fmla="*/ 20 w 23"/>
              <a:gd name="T23" fmla="*/ 8 h 25"/>
              <a:gd name="T24" fmla="*/ 22 w 23"/>
              <a:gd name="T25" fmla="*/ 9 h 25"/>
              <a:gd name="T26" fmla="*/ 22 w 23"/>
              <a:gd name="T27" fmla="*/ 11 h 25"/>
              <a:gd name="T28" fmla="*/ 22 w 23"/>
              <a:gd name="T29" fmla="*/ 13 h 25"/>
              <a:gd name="T30" fmla="*/ 23 w 23"/>
              <a:gd name="T31" fmla="*/ 15 h 25"/>
              <a:gd name="T32" fmla="*/ 23 w 23"/>
              <a:gd name="T33" fmla="*/ 17 h 25"/>
              <a:gd name="T34" fmla="*/ 22 w 23"/>
              <a:gd name="T35" fmla="*/ 19 h 25"/>
              <a:gd name="T36" fmla="*/ 22 w 23"/>
              <a:gd name="T37" fmla="*/ 21 h 25"/>
              <a:gd name="T38" fmla="*/ 20 w 23"/>
              <a:gd name="T39" fmla="*/ 23 h 25"/>
              <a:gd name="T40" fmla="*/ 18 w 23"/>
              <a:gd name="T41" fmla="*/ 23 h 25"/>
              <a:gd name="T42" fmla="*/ 18 w 23"/>
              <a:gd name="T43" fmla="*/ 25 h 25"/>
              <a:gd name="T44" fmla="*/ 16 w 23"/>
              <a:gd name="T45" fmla="*/ 25 h 25"/>
              <a:gd name="T46" fmla="*/ 14 w 23"/>
              <a:gd name="T47" fmla="*/ 25 h 25"/>
              <a:gd name="T48" fmla="*/ 12 w 23"/>
              <a:gd name="T49" fmla="*/ 25 h 25"/>
              <a:gd name="T50" fmla="*/ 10 w 23"/>
              <a:gd name="T51" fmla="*/ 23 h 25"/>
              <a:gd name="T52" fmla="*/ 8 w 23"/>
              <a:gd name="T53" fmla="*/ 23 h 25"/>
              <a:gd name="T54" fmla="*/ 6 w 23"/>
              <a:gd name="T55" fmla="*/ 21 h 25"/>
              <a:gd name="T56" fmla="*/ 4 w 23"/>
              <a:gd name="T57" fmla="*/ 19 h 25"/>
              <a:gd name="T58" fmla="*/ 4 w 23"/>
              <a:gd name="T59" fmla="*/ 17 h 25"/>
              <a:gd name="T60" fmla="*/ 2 w 23"/>
              <a:gd name="T61" fmla="*/ 15 h 25"/>
              <a:gd name="T62" fmla="*/ 2 w 23"/>
              <a:gd name="T63" fmla="*/ 13 h 25"/>
              <a:gd name="T64" fmla="*/ 0 w 23"/>
              <a:gd name="T65" fmla="*/ 11 h 25"/>
              <a:gd name="T66" fmla="*/ 0 w 23"/>
              <a:gd name="T67" fmla="*/ 9 h 25"/>
              <a:gd name="T68" fmla="*/ 2 w 23"/>
              <a:gd name="T69" fmla="*/ 6 h 25"/>
              <a:gd name="T70" fmla="*/ 2 w 23"/>
              <a:gd name="T71" fmla="*/ 4 h 25"/>
              <a:gd name="T72" fmla="*/ 4 w 23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4" name="Freeform 128"/>
          <p:cNvSpPr>
            <a:spLocks/>
          </p:cNvSpPr>
          <p:nvPr/>
        </p:nvSpPr>
        <p:spPr bwMode="auto">
          <a:xfrm>
            <a:off x="4443413" y="451802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10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8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2 h 12"/>
              <a:gd name="T26" fmla="*/ 27 w 33"/>
              <a:gd name="T27" fmla="*/ 2 h 12"/>
              <a:gd name="T28" fmla="*/ 29 w 33"/>
              <a:gd name="T29" fmla="*/ 0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8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5" name="Freeform 129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6 w 23"/>
              <a:gd name="T5" fmla="*/ 0 h 26"/>
              <a:gd name="T6" fmla="*/ 8 w 23"/>
              <a:gd name="T7" fmla="*/ 0 h 26"/>
              <a:gd name="T8" fmla="*/ 10 w 23"/>
              <a:gd name="T9" fmla="*/ 0 h 26"/>
              <a:gd name="T10" fmla="*/ 10 w 23"/>
              <a:gd name="T11" fmla="*/ 0 h 26"/>
              <a:gd name="T12" fmla="*/ 12 w 23"/>
              <a:gd name="T13" fmla="*/ 0 h 26"/>
              <a:gd name="T14" fmla="*/ 12 w 23"/>
              <a:gd name="T15" fmla="*/ 0 h 26"/>
              <a:gd name="T16" fmla="*/ 14 w 23"/>
              <a:gd name="T17" fmla="*/ 2 h 26"/>
              <a:gd name="T18" fmla="*/ 16 w 23"/>
              <a:gd name="T19" fmla="*/ 2 h 26"/>
              <a:gd name="T20" fmla="*/ 16 w 23"/>
              <a:gd name="T21" fmla="*/ 2 h 26"/>
              <a:gd name="T22" fmla="*/ 18 w 23"/>
              <a:gd name="T23" fmla="*/ 2 h 26"/>
              <a:gd name="T24" fmla="*/ 18 w 23"/>
              <a:gd name="T25" fmla="*/ 3 h 26"/>
              <a:gd name="T26" fmla="*/ 20 w 23"/>
              <a:gd name="T27" fmla="*/ 3 h 26"/>
              <a:gd name="T28" fmla="*/ 20 w 23"/>
              <a:gd name="T29" fmla="*/ 5 h 26"/>
              <a:gd name="T30" fmla="*/ 21 w 23"/>
              <a:gd name="T31" fmla="*/ 7 h 26"/>
              <a:gd name="T32" fmla="*/ 21 w 23"/>
              <a:gd name="T33" fmla="*/ 7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5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0 w 23"/>
              <a:gd name="T47" fmla="*/ 25 h 26"/>
              <a:gd name="T48" fmla="*/ 20 w 23"/>
              <a:gd name="T49" fmla="*/ 26 h 26"/>
              <a:gd name="T50" fmla="*/ 18 w 23"/>
              <a:gd name="T51" fmla="*/ 26 h 26"/>
              <a:gd name="T52" fmla="*/ 16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5 h 26"/>
              <a:gd name="T62" fmla="*/ 12 w 23"/>
              <a:gd name="T63" fmla="*/ 25 h 26"/>
              <a:gd name="T64" fmla="*/ 10 w 23"/>
              <a:gd name="T65" fmla="*/ 25 h 26"/>
              <a:gd name="T66" fmla="*/ 10 w 23"/>
              <a:gd name="T67" fmla="*/ 25 h 26"/>
              <a:gd name="T68" fmla="*/ 8 w 23"/>
              <a:gd name="T69" fmla="*/ 23 h 26"/>
              <a:gd name="T70" fmla="*/ 6 w 23"/>
              <a:gd name="T71" fmla="*/ 23 h 26"/>
              <a:gd name="T72" fmla="*/ 6 w 23"/>
              <a:gd name="T73" fmla="*/ 23 h 26"/>
              <a:gd name="T74" fmla="*/ 4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2 w 23"/>
              <a:gd name="T81" fmla="*/ 17 h 26"/>
              <a:gd name="T82" fmla="*/ 2 w 23"/>
              <a:gd name="T83" fmla="*/ 15 h 26"/>
              <a:gd name="T84" fmla="*/ 0 w 23"/>
              <a:gd name="T85" fmla="*/ 13 h 26"/>
              <a:gd name="T86" fmla="*/ 0 w 23"/>
              <a:gd name="T87" fmla="*/ 9 h 26"/>
              <a:gd name="T88" fmla="*/ 0 w 23"/>
              <a:gd name="T89" fmla="*/ 7 h 26"/>
              <a:gd name="T90" fmla="*/ 0 w 23"/>
              <a:gd name="T91" fmla="*/ 5 h 26"/>
              <a:gd name="T92" fmla="*/ 2 w 23"/>
              <a:gd name="T93" fmla="*/ 3 h 26"/>
              <a:gd name="T94" fmla="*/ 2 w 23"/>
              <a:gd name="T95" fmla="*/ 2 h 26"/>
              <a:gd name="T96" fmla="*/ 4 w 23"/>
              <a:gd name="T9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5"/>
                </a:lnTo>
                <a:lnTo>
                  <a:pt x="12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6" name="Freeform 130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2 h 26"/>
              <a:gd name="T12" fmla="*/ 16 w 23"/>
              <a:gd name="T13" fmla="*/ 2 h 26"/>
              <a:gd name="T14" fmla="*/ 18 w 23"/>
              <a:gd name="T15" fmla="*/ 2 h 26"/>
              <a:gd name="T16" fmla="*/ 18 w 23"/>
              <a:gd name="T17" fmla="*/ 3 h 26"/>
              <a:gd name="T18" fmla="*/ 20 w 23"/>
              <a:gd name="T19" fmla="*/ 3 h 26"/>
              <a:gd name="T20" fmla="*/ 20 w 23"/>
              <a:gd name="T21" fmla="*/ 5 h 26"/>
              <a:gd name="T22" fmla="*/ 21 w 23"/>
              <a:gd name="T23" fmla="*/ 7 h 26"/>
              <a:gd name="T24" fmla="*/ 23 w 23"/>
              <a:gd name="T25" fmla="*/ 11 h 26"/>
              <a:gd name="T26" fmla="*/ 23 w 23"/>
              <a:gd name="T27" fmla="*/ 13 h 26"/>
              <a:gd name="T28" fmla="*/ 23 w 23"/>
              <a:gd name="T29" fmla="*/ 15 h 26"/>
              <a:gd name="T30" fmla="*/ 23 w 23"/>
              <a:gd name="T31" fmla="*/ 19 h 26"/>
              <a:gd name="T32" fmla="*/ 23 w 23"/>
              <a:gd name="T33" fmla="*/ 21 h 26"/>
              <a:gd name="T34" fmla="*/ 21 w 23"/>
              <a:gd name="T35" fmla="*/ 23 h 26"/>
              <a:gd name="T36" fmla="*/ 20 w 23"/>
              <a:gd name="T37" fmla="*/ 25 h 26"/>
              <a:gd name="T38" fmla="*/ 20 w 23"/>
              <a:gd name="T39" fmla="*/ 26 h 26"/>
              <a:gd name="T40" fmla="*/ 18 w 23"/>
              <a:gd name="T41" fmla="*/ 26 h 26"/>
              <a:gd name="T42" fmla="*/ 16 w 23"/>
              <a:gd name="T43" fmla="*/ 26 h 26"/>
              <a:gd name="T44" fmla="*/ 14 w 23"/>
              <a:gd name="T45" fmla="*/ 26 h 26"/>
              <a:gd name="T46" fmla="*/ 12 w 23"/>
              <a:gd name="T47" fmla="*/ 25 h 26"/>
              <a:gd name="T48" fmla="*/ 10 w 23"/>
              <a:gd name="T49" fmla="*/ 25 h 26"/>
              <a:gd name="T50" fmla="*/ 8 w 23"/>
              <a:gd name="T51" fmla="*/ 23 h 26"/>
              <a:gd name="T52" fmla="*/ 6 w 23"/>
              <a:gd name="T53" fmla="*/ 23 h 26"/>
              <a:gd name="T54" fmla="*/ 4 w 23"/>
              <a:gd name="T55" fmla="*/ 21 h 26"/>
              <a:gd name="T56" fmla="*/ 4 w 23"/>
              <a:gd name="T57" fmla="*/ 19 h 26"/>
              <a:gd name="T58" fmla="*/ 2 w 23"/>
              <a:gd name="T59" fmla="*/ 17 h 26"/>
              <a:gd name="T60" fmla="*/ 2 w 23"/>
              <a:gd name="T61" fmla="*/ 15 h 26"/>
              <a:gd name="T62" fmla="*/ 0 w 23"/>
              <a:gd name="T63" fmla="*/ 13 h 26"/>
              <a:gd name="T64" fmla="*/ 0 w 23"/>
              <a:gd name="T65" fmla="*/ 9 h 26"/>
              <a:gd name="T66" fmla="*/ 0 w 23"/>
              <a:gd name="T67" fmla="*/ 7 h 26"/>
              <a:gd name="T68" fmla="*/ 0 w 23"/>
              <a:gd name="T69" fmla="*/ 5 h 26"/>
              <a:gd name="T70" fmla="*/ 2 w 23"/>
              <a:gd name="T71" fmla="*/ 3 h 26"/>
              <a:gd name="T72" fmla="*/ 2 w 23"/>
              <a:gd name="T73" fmla="*/ 2 h 26"/>
              <a:gd name="T74" fmla="*/ 4 w 23"/>
              <a:gd name="T7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2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7" name="Freeform 131"/>
          <p:cNvSpPr>
            <a:spLocks/>
          </p:cNvSpPr>
          <p:nvPr/>
        </p:nvSpPr>
        <p:spPr bwMode="auto">
          <a:xfrm>
            <a:off x="4400550" y="4556125"/>
            <a:ext cx="122238" cy="42863"/>
          </a:xfrm>
          <a:custGeom>
            <a:avLst/>
            <a:gdLst>
              <a:gd name="T0" fmla="*/ 0 w 32"/>
              <a:gd name="T1" fmla="*/ 11 h 11"/>
              <a:gd name="T2" fmla="*/ 2 w 32"/>
              <a:gd name="T3" fmla="*/ 11 h 11"/>
              <a:gd name="T4" fmla="*/ 4 w 32"/>
              <a:gd name="T5" fmla="*/ 9 h 11"/>
              <a:gd name="T6" fmla="*/ 5 w 32"/>
              <a:gd name="T7" fmla="*/ 9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5 w 32"/>
              <a:gd name="T15" fmla="*/ 5 h 11"/>
              <a:gd name="T16" fmla="*/ 17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8" name="Freeform 132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5 h 23"/>
              <a:gd name="T44" fmla="*/ 19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0 w 21"/>
              <a:gd name="T69" fmla="*/ 23 h 23"/>
              <a:gd name="T70" fmla="*/ 8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9" name="Freeform 133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4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19 w 21"/>
              <a:gd name="T27" fmla="*/ 13 h 23"/>
              <a:gd name="T28" fmla="*/ 21 w 21"/>
              <a:gd name="T29" fmla="*/ 15 h 23"/>
              <a:gd name="T30" fmla="*/ 19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3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0" name="Freeform 134"/>
          <p:cNvSpPr>
            <a:spLocks/>
          </p:cNvSpPr>
          <p:nvPr/>
        </p:nvSpPr>
        <p:spPr bwMode="auto">
          <a:xfrm>
            <a:off x="4481513" y="4629150"/>
            <a:ext cx="120650" cy="41275"/>
          </a:xfrm>
          <a:custGeom>
            <a:avLst/>
            <a:gdLst>
              <a:gd name="T0" fmla="*/ 0 w 32"/>
              <a:gd name="T1" fmla="*/ 11 h 11"/>
              <a:gd name="T2" fmla="*/ 2 w 32"/>
              <a:gd name="T3" fmla="*/ 9 h 11"/>
              <a:gd name="T4" fmla="*/ 4 w 32"/>
              <a:gd name="T5" fmla="*/ 9 h 11"/>
              <a:gd name="T6" fmla="*/ 6 w 32"/>
              <a:gd name="T7" fmla="*/ 9 h 11"/>
              <a:gd name="T8" fmla="*/ 8 w 32"/>
              <a:gd name="T9" fmla="*/ 7 h 11"/>
              <a:gd name="T10" fmla="*/ 9 w 32"/>
              <a:gd name="T11" fmla="*/ 7 h 11"/>
              <a:gd name="T12" fmla="*/ 11 w 32"/>
              <a:gd name="T13" fmla="*/ 7 h 11"/>
              <a:gd name="T14" fmla="*/ 13 w 32"/>
              <a:gd name="T15" fmla="*/ 6 h 11"/>
              <a:gd name="T16" fmla="*/ 15 w 32"/>
              <a:gd name="T17" fmla="*/ 6 h 11"/>
              <a:gd name="T18" fmla="*/ 17 w 32"/>
              <a:gd name="T19" fmla="*/ 4 h 11"/>
              <a:gd name="T20" fmla="*/ 21 w 32"/>
              <a:gd name="T21" fmla="*/ 4 h 11"/>
              <a:gd name="T22" fmla="*/ 23 w 32"/>
              <a:gd name="T23" fmla="*/ 4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1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9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9" y="7"/>
                </a:lnTo>
                <a:lnTo>
                  <a:pt x="11" y="7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1" name="Freeform 135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10 w 23"/>
              <a:gd name="T9" fmla="*/ 0 h 27"/>
              <a:gd name="T10" fmla="*/ 10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1 w 23"/>
              <a:gd name="T35" fmla="*/ 12 h 27"/>
              <a:gd name="T36" fmla="*/ 23 w 23"/>
              <a:gd name="T37" fmla="*/ 14 h 27"/>
              <a:gd name="T38" fmla="*/ 23 w 23"/>
              <a:gd name="T39" fmla="*/ 18 h 27"/>
              <a:gd name="T40" fmla="*/ 23 w 23"/>
              <a:gd name="T41" fmla="*/ 20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10 w 23"/>
              <a:gd name="T63" fmla="*/ 25 h 27"/>
              <a:gd name="T64" fmla="*/ 10 w 23"/>
              <a:gd name="T65" fmla="*/ 25 h 27"/>
              <a:gd name="T66" fmla="*/ 8 w 23"/>
              <a:gd name="T67" fmla="*/ 25 h 27"/>
              <a:gd name="T68" fmla="*/ 8 w 23"/>
              <a:gd name="T69" fmla="*/ 25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20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10" y="25"/>
                </a:lnTo>
                <a:lnTo>
                  <a:pt x="10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2" name="Freeform 136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1 w 23"/>
              <a:gd name="T23" fmla="*/ 12 h 27"/>
              <a:gd name="T24" fmla="*/ 23 w 23"/>
              <a:gd name="T25" fmla="*/ 14 h 27"/>
              <a:gd name="T26" fmla="*/ 23 w 23"/>
              <a:gd name="T27" fmla="*/ 18 h 27"/>
              <a:gd name="T28" fmla="*/ 23 w 23"/>
              <a:gd name="T29" fmla="*/ 20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10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1 h 27"/>
              <a:gd name="T52" fmla="*/ 2 w 23"/>
              <a:gd name="T53" fmla="*/ 20 h 27"/>
              <a:gd name="T54" fmla="*/ 2 w 23"/>
              <a:gd name="T55" fmla="*/ 18 h 27"/>
              <a:gd name="T56" fmla="*/ 0 w 23"/>
              <a:gd name="T57" fmla="*/ 16 h 27"/>
              <a:gd name="T58" fmla="*/ 0 w 23"/>
              <a:gd name="T59" fmla="*/ 14 h 27"/>
              <a:gd name="T60" fmla="*/ 0 w 23"/>
              <a:gd name="T61" fmla="*/ 10 h 27"/>
              <a:gd name="T62" fmla="*/ 0 w 23"/>
              <a:gd name="T63" fmla="*/ 8 h 27"/>
              <a:gd name="T64" fmla="*/ 0 w 23"/>
              <a:gd name="T65" fmla="*/ 6 h 27"/>
              <a:gd name="T66" fmla="*/ 2 w 23"/>
              <a:gd name="T67" fmla="*/ 4 h 27"/>
              <a:gd name="T68" fmla="*/ 2 w 23"/>
              <a:gd name="T69" fmla="*/ 2 h 27"/>
              <a:gd name="T70" fmla="*/ 4 w 23"/>
              <a:gd name="T7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3" name="Freeform 137"/>
          <p:cNvSpPr>
            <a:spLocks/>
          </p:cNvSpPr>
          <p:nvPr/>
        </p:nvSpPr>
        <p:spPr bwMode="auto">
          <a:xfrm>
            <a:off x="4435475" y="4656138"/>
            <a:ext cx="117475" cy="44450"/>
          </a:xfrm>
          <a:custGeom>
            <a:avLst/>
            <a:gdLst>
              <a:gd name="T0" fmla="*/ 0 w 31"/>
              <a:gd name="T1" fmla="*/ 12 h 12"/>
              <a:gd name="T2" fmla="*/ 2 w 31"/>
              <a:gd name="T3" fmla="*/ 12 h 12"/>
              <a:gd name="T4" fmla="*/ 4 w 31"/>
              <a:gd name="T5" fmla="*/ 12 h 12"/>
              <a:gd name="T6" fmla="*/ 6 w 31"/>
              <a:gd name="T7" fmla="*/ 10 h 12"/>
              <a:gd name="T8" fmla="*/ 8 w 31"/>
              <a:gd name="T9" fmla="*/ 10 h 12"/>
              <a:gd name="T10" fmla="*/ 10 w 31"/>
              <a:gd name="T11" fmla="*/ 8 h 12"/>
              <a:gd name="T12" fmla="*/ 12 w 31"/>
              <a:gd name="T13" fmla="*/ 8 h 12"/>
              <a:gd name="T14" fmla="*/ 14 w 31"/>
              <a:gd name="T15" fmla="*/ 8 h 12"/>
              <a:gd name="T16" fmla="*/ 16 w 31"/>
              <a:gd name="T17" fmla="*/ 6 h 12"/>
              <a:gd name="T18" fmla="*/ 18 w 31"/>
              <a:gd name="T19" fmla="*/ 6 h 12"/>
              <a:gd name="T20" fmla="*/ 20 w 31"/>
              <a:gd name="T21" fmla="*/ 6 h 12"/>
              <a:gd name="T22" fmla="*/ 21 w 31"/>
              <a:gd name="T23" fmla="*/ 4 h 12"/>
              <a:gd name="T24" fmla="*/ 23 w 31"/>
              <a:gd name="T25" fmla="*/ 4 h 12"/>
              <a:gd name="T26" fmla="*/ 25 w 31"/>
              <a:gd name="T27" fmla="*/ 4 h 12"/>
              <a:gd name="T28" fmla="*/ 27 w 31"/>
              <a:gd name="T29" fmla="*/ 2 h 12"/>
              <a:gd name="T30" fmla="*/ 29 w 31"/>
              <a:gd name="T31" fmla="*/ 2 h 12"/>
              <a:gd name="T32" fmla="*/ 31 w 31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2">
                <a:moveTo>
                  <a:pt x="0" y="12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4" name="Freeform 138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7 w 21"/>
              <a:gd name="T9" fmla="*/ 0 h 25"/>
              <a:gd name="T10" fmla="*/ 9 w 21"/>
              <a:gd name="T11" fmla="*/ 0 h 25"/>
              <a:gd name="T12" fmla="*/ 9 w 21"/>
              <a:gd name="T13" fmla="*/ 0 h 25"/>
              <a:gd name="T14" fmla="*/ 11 w 21"/>
              <a:gd name="T15" fmla="*/ 1 h 25"/>
              <a:gd name="T16" fmla="*/ 11 w 21"/>
              <a:gd name="T17" fmla="*/ 1 h 25"/>
              <a:gd name="T18" fmla="*/ 13 w 21"/>
              <a:gd name="T19" fmla="*/ 1 h 25"/>
              <a:gd name="T20" fmla="*/ 13 w 21"/>
              <a:gd name="T21" fmla="*/ 3 h 25"/>
              <a:gd name="T22" fmla="*/ 15 w 21"/>
              <a:gd name="T23" fmla="*/ 3 h 25"/>
              <a:gd name="T24" fmla="*/ 15 w 21"/>
              <a:gd name="T25" fmla="*/ 3 h 25"/>
              <a:gd name="T26" fmla="*/ 17 w 21"/>
              <a:gd name="T27" fmla="*/ 5 h 25"/>
              <a:gd name="T28" fmla="*/ 17 w 21"/>
              <a:gd name="T29" fmla="*/ 7 h 25"/>
              <a:gd name="T30" fmla="*/ 19 w 21"/>
              <a:gd name="T31" fmla="*/ 7 h 25"/>
              <a:gd name="T32" fmla="*/ 19 w 21"/>
              <a:gd name="T33" fmla="*/ 9 h 25"/>
              <a:gd name="T34" fmla="*/ 19 w 21"/>
              <a:gd name="T35" fmla="*/ 11 h 25"/>
              <a:gd name="T36" fmla="*/ 21 w 21"/>
              <a:gd name="T37" fmla="*/ 13 h 25"/>
              <a:gd name="T38" fmla="*/ 21 w 21"/>
              <a:gd name="T39" fmla="*/ 13 h 25"/>
              <a:gd name="T40" fmla="*/ 21 w 21"/>
              <a:gd name="T41" fmla="*/ 15 h 25"/>
              <a:gd name="T42" fmla="*/ 21 w 21"/>
              <a:gd name="T43" fmla="*/ 17 h 25"/>
              <a:gd name="T44" fmla="*/ 21 w 21"/>
              <a:gd name="T45" fmla="*/ 19 h 25"/>
              <a:gd name="T46" fmla="*/ 21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5 h 25"/>
              <a:gd name="T60" fmla="*/ 15 w 21"/>
              <a:gd name="T61" fmla="*/ 25 h 25"/>
              <a:gd name="T62" fmla="*/ 13 w 21"/>
              <a:gd name="T63" fmla="*/ 25 h 25"/>
              <a:gd name="T64" fmla="*/ 13 w 21"/>
              <a:gd name="T65" fmla="*/ 25 h 25"/>
              <a:gd name="T66" fmla="*/ 11 w 21"/>
              <a:gd name="T67" fmla="*/ 25 h 25"/>
              <a:gd name="T68" fmla="*/ 9 w 21"/>
              <a:gd name="T69" fmla="*/ 25 h 25"/>
              <a:gd name="T70" fmla="*/ 9 w 21"/>
              <a:gd name="T71" fmla="*/ 25 h 25"/>
              <a:gd name="T72" fmla="*/ 7 w 21"/>
              <a:gd name="T73" fmla="*/ 23 h 25"/>
              <a:gd name="T74" fmla="*/ 5 w 21"/>
              <a:gd name="T75" fmla="*/ 23 h 25"/>
              <a:gd name="T76" fmla="*/ 3 w 21"/>
              <a:gd name="T77" fmla="*/ 21 h 25"/>
              <a:gd name="T78" fmla="*/ 3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7 h 25"/>
              <a:gd name="T90" fmla="*/ 0 w 21"/>
              <a:gd name="T91" fmla="*/ 5 h 25"/>
              <a:gd name="T92" fmla="*/ 2 w 21"/>
              <a:gd name="T93" fmla="*/ 3 h 25"/>
              <a:gd name="T94" fmla="*/ 2 w 21"/>
              <a:gd name="T95" fmla="*/ 1 h 25"/>
              <a:gd name="T96" fmla="*/ 3 w 21"/>
              <a:gd name="T97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5" name="Freeform 139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9 w 21"/>
              <a:gd name="T9" fmla="*/ 0 h 25"/>
              <a:gd name="T10" fmla="*/ 11 w 21"/>
              <a:gd name="T11" fmla="*/ 1 h 25"/>
              <a:gd name="T12" fmla="*/ 13 w 21"/>
              <a:gd name="T13" fmla="*/ 1 h 25"/>
              <a:gd name="T14" fmla="*/ 13 w 21"/>
              <a:gd name="T15" fmla="*/ 3 h 25"/>
              <a:gd name="T16" fmla="*/ 15 w 21"/>
              <a:gd name="T17" fmla="*/ 3 h 25"/>
              <a:gd name="T18" fmla="*/ 17 w 21"/>
              <a:gd name="T19" fmla="*/ 5 h 25"/>
              <a:gd name="T20" fmla="*/ 17 w 21"/>
              <a:gd name="T21" fmla="*/ 7 h 25"/>
              <a:gd name="T22" fmla="*/ 19 w 21"/>
              <a:gd name="T23" fmla="*/ 7 h 25"/>
              <a:gd name="T24" fmla="*/ 19 w 21"/>
              <a:gd name="T25" fmla="*/ 9 h 25"/>
              <a:gd name="T26" fmla="*/ 19 w 21"/>
              <a:gd name="T27" fmla="*/ 11 h 25"/>
              <a:gd name="T28" fmla="*/ 21 w 21"/>
              <a:gd name="T29" fmla="*/ 13 h 25"/>
              <a:gd name="T30" fmla="*/ 21 w 21"/>
              <a:gd name="T31" fmla="*/ 15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21 h 25"/>
              <a:gd name="T38" fmla="*/ 17 w 21"/>
              <a:gd name="T39" fmla="*/ 23 h 25"/>
              <a:gd name="T40" fmla="*/ 15 w 21"/>
              <a:gd name="T41" fmla="*/ 25 h 25"/>
              <a:gd name="T42" fmla="*/ 13 w 21"/>
              <a:gd name="T43" fmla="*/ 25 h 25"/>
              <a:gd name="T44" fmla="*/ 11 w 21"/>
              <a:gd name="T45" fmla="*/ 25 h 25"/>
              <a:gd name="T46" fmla="*/ 9 w 21"/>
              <a:gd name="T47" fmla="*/ 25 h 25"/>
              <a:gd name="T48" fmla="*/ 7 w 21"/>
              <a:gd name="T49" fmla="*/ 23 h 25"/>
              <a:gd name="T50" fmla="*/ 5 w 21"/>
              <a:gd name="T51" fmla="*/ 23 h 25"/>
              <a:gd name="T52" fmla="*/ 3 w 21"/>
              <a:gd name="T53" fmla="*/ 21 h 25"/>
              <a:gd name="T54" fmla="*/ 3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7 h 25"/>
              <a:gd name="T66" fmla="*/ 0 w 21"/>
              <a:gd name="T67" fmla="*/ 5 h 25"/>
              <a:gd name="T68" fmla="*/ 2 w 21"/>
              <a:gd name="T69" fmla="*/ 3 h 25"/>
              <a:gd name="T70" fmla="*/ 2 w 21"/>
              <a:gd name="T71" fmla="*/ 1 h 25"/>
              <a:gd name="T72" fmla="*/ 3 w 21"/>
              <a:gd name="T73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6" name="Freeform 140"/>
          <p:cNvSpPr>
            <a:spLocks/>
          </p:cNvSpPr>
          <p:nvPr/>
        </p:nvSpPr>
        <p:spPr bwMode="auto">
          <a:xfrm>
            <a:off x="4511675" y="4738688"/>
            <a:ext cx="122238" cy="42862"/>
          </a:xfrm>
          <a:custGeom>
            <a:avLst/>
            <a:gdLst>
              <a:gd name="T0" fmla="*/ 0 w 32"/>
              <a:gd name="T1" fmla="*/ 11 h 11"/>
              <a:gd name="T2" fmla="*/ 1 w 32"/>
              <a:gd name="T3" fmla="*/ 9 h 11"/>
              <a:gd name="T4" fmla="*/ 3 w 32"/>
              <a:gd name="T5" fmla="*/ 9 h 11"/>
              <a:gd name="T6" fmla="*/ 5 w 32"/>
              <a:gd name="T7" fmla="*/ 7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3 w 32"/>
              <a:gd name="T15" fmla="*/ 5 h 11"/>
              <a:gd name="T16" fmla="*/ 15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4 w 32"/>
              <a:gd name="T25" fmla="*/ 2 h 11"/>
              <a:gd name="T26" fmla="*/ 26 w 32"/>
              <a:gd name="T27" fmla="*/ 2 h 11"/>
              <a:gd name="T28" fmla="*/ 28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1" y="9"/>
                </a:lnTo>
                <a:lnTo>
                  <a:pt x="3" y="9"/>
                </a:lnTo>
                <a:lnTo>
                  <a:pt x="5" y="7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3" y="5"/>
                </a:lnTo>
                <a:lnTo>
                  <a:pt x="15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7" name="Freeform 141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5 w 23"/>
              <a:gd name="T3" fmla="*/ 0 h 27"/>
              <a:gd name="T4" fmla="*/ 7 w 23"/>
              <a:gd name="T5" fmla="*/ 0 h 27"/>
              <a:gd name="T6" fmla="*/ 7 w 23"/>
              <a:gd name="T7" fmla="*/ 0 h 27"/>
              <a:gd name="T8" fmla="*/ 9 w 23"/>
              <a:gd name="T9" fmla="*/ 0 h 27"/>
              <a:gd name="T10" fmla="*/ 11 w 23"/>
              <a:gd name="T11" fmla="*/ 0 h 27"/>
              <a:gd name="T12" fmla="*/ 11 w 23"/>
              <a:gd name="T13" fmla="*/ 0 h 27"/>
              <a:gd name="T14" fmla="*/ 13 w 23"/>
              <a:gd name="T15" fmla="*/ 0 h 27"/>
              <a:gd name="T16" fmla="*/ 13 w 23"/>
              <a:gd name="T17" fmla="*/ 2 h 27"/>
              <a:gd name="T18" fmla="*/ 15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3 w 23"/>
              <a:gd name="T35" fmla="*/ 12 h 27"/>
              <a:gd name="T36" fmla="*/ 23 w 23"/>
              <a:gd name="T37" fmla="*/ 14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3 h 27"/>
              <a:gd name="T70" fmla="*/ 5 w 23"/>
              <a:gd name="T71" fmla="*/ 23 h 27"/>
              <a:gd name="T72" fmla="*/ 5 w 23"/>
              <a:gd name="T73" fmla="*/ 23 h 27"/>
              <a:gd name="T74" fmla="*/ 3 w 23"/>
              <a:gd name="T75" fmla="*/ 21 h 27"/>
              <a:gd name="T76" fmla="*/ 3 w 23"/>
              <a:gd name="T77" fmla="*/ 19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6 h 27"/>
              <a:gd name="T84" fmla="*/ 0 w 23"/>
              <a:gd name="T85" fmla="*/ 12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3 w 23"/>
              <a:gd name="T95" fmla="*/ 2 h 27"/>
              <a:gd name="T96" fmla="*/ 5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8" name="Freeform 142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7 w 23"/>
              <a:gd name="T3" fmla="*/ 0 h 27"/>
              <a:gd name="T4" fmla="*/ 9 w 23"/>
              <a:gd name="T5" fmla="*/ 0 h 27"/>
              <a:gd name="T6" fmla="*/ 11 w 23"/>
              <a:gd name="T7" fmla="*/ 0 h 27"/>
              <a:gd name="T8" fmla="*/ 13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2 h 27"/>
              <a:gd name="T24" fmla="*/ 23 w 23"/>
              <a:gd name="T25" fmla="*/ 14 h 27"/>
              <a:gd name="T26" fmla="*/ 23 w 23"/>
              <a:gd name="T27" fmla="*/ 17 h 27"/>
              <a:gd name="T28" fmla="*/ 23 w 23"/>
              <a:gd name="T29" fmla="*/ 19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7 w 23"/>
              <a:gd name="T47" fmla="*/ 25 h 27"/>
              <a:gd name="T48" fmla="*/ 7 w 23"/>
              <a:gd name="T49" fmla="*/ 23 h 27"/>
              <a:gd name="T50" fmla="*/ 5 w 23"/>
              <a:gd name="T51" fmla="*/ 23 h 27"/>
              <a:gd name="T52" fmla="*/ 3 w 23"/>
              <a:gd name="T53" fmla="*/ 21 h 27"/>
              <a:gd name="T54" fmla="*/ 3 w 23"/>
              <a:gd name="T55" fmla="*/ 19 h 27"/>
              <a:gd name="T56" fmla="*/ 2 w 23"/>
              <a:gd name="T57" fmla="*/ 19 h 27"/>
              <a:gd name="T58" fmla="*/ 2 w 23"/>
              <a:gd name="T59" fmla="*/ 17 h 27"/>
              <a:gd name="T60" fmla="*/ 0 w 23"/>
              <a:gd name="T61" fmla="*/ 16 h 27"/>
              <a:gd name="T62" fmla="*/ 0 w 23"/>
              <a:gd name="T63" fmla="*/ 12 h 27"/>
              <a:gd name="T64" fmla="*/ 0 w 23"/>
              <a:gd name="T65" fmla="*/ 10 h 27"/>
              <a:gd name="T66" fmla="*/ 0 w 23"/>
              <a:gd name="T67" fmla="*/ 8 h 27"/>
              <a:gd name="T68" fmla="*/ 0 w 23"/>
              <a:gd name="T69" fmla="*/ 6 h 27"/>
              <a:gd name="T70" fmla="*/ 2 w 23"/>
              <a:gd name="T71" fmla="*/ 4 h 27"/>
              <a:gd name="T72" fmla="*/ 3 w 23"/>
              <a:gd name="T73" fmla="*/ 2 h 27"/>
              <a:gd name="T74" fmla="*/ 5 w 23"/>
              <a:gd name="T7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9" name="Freeform 143"/>
          <p:cNvSpPr>
            <a:spLocks/>
          </p:cNvSpPr>
          <p:nvPr/>
        </p:nvSpPr>
        <p:spPr bwMode="auto">
          <a:xfrm>
            <a:off x="4465638" y="476567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3 w 33"/>
              <a:gd name="T15" fmla="*/ 6 h 12"/>
              <a:gd name="T16" fmla="*/ 15 w 33"/>
              <a:gd name="T17" fmla="*/ 6 h 12"/>
              <a:gd name="T18" fmla="*/ 17 w 33"/>
              <a:gd name="T19" fmla="*/ 6 h 12"/>
              <a:gd name="T20" fmla="*/ 19 w 33"/>
              <a:gd name="T21" fmla="*/ 4 h 12"/>
              <a:gd name="T22" fmla="*/ 21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3" y="6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0" name="Freeform 144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0 h 23"/>
              <a:gd name="T10" fmla="*/ 10 w 21"/>
              <a:gd name="T11" fmla="*/ 0 h 23"/>
              <a:gd name="T12" fmla="*/ 10 w 21"/>
              <a:gd name="T13" fmla="*/ 0 h 23"/>
              <a:gd name="T14" fmla="*/ 12 w 21"/>
              <a:gd name="T15" fmla="*/ 0 h 23"/>
              <a:gd name="T16" fmla="*/ 12 w 21"/>
              <a:gd name="T17" fmla="*/ 0 h 23"/>
              <a:gd name="T18" fmla="*/ 14 w 21"/>
              <a:gd name="T19" fmla="*/ 2 h 23"/>
              <a:gd name="T20" fmla="*/ 14 w 21"/>
              <a:gd name="T21" fmla="*/ 2 h 23"/>
              <a:gd name="T22" fmla="*/ 16 w 21"/>
              <a:gd name="T23" fmla="*/ 2 h 23"/>
              <a:gd name="T24" fmla="*/ 16 w 21"/>
              <a:gd name="T25" fmla="*/ 4 h 23"/>
              <a:gd name="T26" fmla="*/ 18 w 21"/>
              <a:gd name="T27" fmla="*/ 4 h 23"/>
              <a:gd name="T28" fmla="*/ 18 w 21"/>
              <a:gd name="T29" fmla="*/ 6 h 23"/>
              <a:gd name="T30" fmla="*/ 20 w 21"/>
              <a:gd name="T31" fmla="*/ 8 h 23"/>
              <a:gd name="T32" fmla="*/ 20 w 21"/>
              <a:gd name="T33" fmla="*/ 8 h 23"/>
              <a:gd name="T34" fmla="*/ 20 w 21"/>
              <a:gd name="T35" fmla="*/ 10 h 23"/>
              <a:gd name="T36" fmla="*/ 21 w 21"/>
              <a:gd name="T37" fmla="*/ 12 h 23"/>
              <a:gd name="T38" fmla="*/ 21 w 21"/>
              <a:gd name="T39" fmla="*/ 14 h 23"/>
              <a:gd name="T40" fmla="*/ 21 w 21"/>
              <a:gd name="T41" fmla="*/ 16 h 23"/>
              <a:gd name="T42" fmla="*/ 21 w 21"/>
              <a:gd name="T43" fmla="*/ 18 h 23"/>
              <a:gd name="T44" fmla="*/ 21 w 21"/>
              <a:gd name="T45" fmla="*/ 18 h 23"/>
              <a:gd name="T46" fmla="*/ 21 w 21"/>
              <a:gd name="T47" fmla="*/ 20 h 23"/>
              <a:gd name="T48" fmla="*/ 20 w 21"/>
              <a:gd name="T49" fmla="*/ 20 h 23"/>
              <a:gd name="T50" fmla="*/ 20 w 21"/>
              <a:gd name="T51" fmla="*/ 21 h 23"/>
              <a:gd name="T52" fmla="*/ 18 w 21"/>
              <a:gd name="T53" fmla="*/ 21 h 23"/>
              <a:gd name="T54" fmla="*/ 18 w 21"/>
              <a:gd name="T55" fmla="*/ 23 h 23"/>
              <a:gd name="T56" fmla="*/ 18 w 21"/>
              <a:gd name="T57" fmla="*/ 23 h 23"/>
              <a:gd name="T58" fmla="*/ 16 w 21"/>
              <a:gd name="T59" fmla="*/ 23 h 23"/>
              <a:gd name="T60" fmla="*/ 16 w 21"/>
              <a:gd name="T61" fmla="*/ 23 h 23"/>
              <a:gd name="T62" fmla="*/ 14 w 21"/>
              <a:gd name="T63" fmla="*/ 23 h 23"/>
              <a:gd name="T64" fmla="*/ 14 w 21"/>
              <a:gd name="T65" fmla="*/ 23 h 23"/>
              <a:gd name="T66" fmla="*/ 12 w 21"/>
              <a:gd name="T67" fmla="*/ 23 h 23"/>
              <a:gd name="T68" fmla="*/ 10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0 h 23"/>
              <a:gd name="T78" fmla="*/ 2 w 21"/>
              <a:gd name="T79" fmla="*/ 18 h 23"/>
              <a:gd name="T80" fmla="*/ 2 w 21"/>
              <a:gd name="T81" fmla="*/ 16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6 h 23"/>
              <a:gd name="T90" fmla="*/ 0 w 21"/>
              <a:gd name="T91" fmla="*/ 4 h 23"/>
              <a:gd name="T92" fmla="*/ 2 w 21"/>
              <a:gd name="T93" fmla="*/ 2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1" name="Freeform 145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2 h 23"/>
              <a:gd name="T14" fmla="*/ 16 w 21"/>
              <a:gd name="T15" fmla="*/ 4 h 23"/>
              <a:gd name="T16" fmla="*/ 18 w 21"/>
              <a:gd name="T17" fmla="*/ 4 h 23"/>
              <a:gd name="T18" fmla="*/ 18 w 21"/>
              <a:gd name="T19" fmla="*/ 6 h 23"/>
              <a:gd name="T20" fmla="*/ 20 w 21"/>
              <a:gd name="T21" fmla="*/ 8 h 23"/>
              <a:gd name="T22" fmla="*/ 20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20 w 21"/>
              <a:gd name="T35" fmla="*/ 20 h 23"/>
              <a:gd name="T36" fmla="*/ 20 w 21"/>
              <a:gd name="T37" fmla="*/ 21 h 23"/>
              <a:gd name="T38" fmla="*/ 18 w 21"/>
              <a:gd name="T39" fmla="*/ 21 h 23"/>
              <a:gd name="T40" fmla="*/ 18 w 21"/>
              <a:gd name="T41" fmla="*/ 23 h 23"/>
              <a:gd name="T42" fmla="*/ 16 w 21"/>
              <a:gd name="T43" fmla="*/ 23 h 23"/>
              <a:gd name="T44" fmla="*/ 14 w 21"/>
              <a:gd name="T45" fmla="*/ 23 h 23"/>
              <a:gd name="T46" fmla="*/ 12 w 21"/>
              <a:gd name="T47" fmla="*/ 23 h 23"/>
              <a:gd name="T48" fmla="*/ 10 w 21"/>
              <a:gd name="T49" fmla="*/ 23 h 23"/>
              <a:gd name="T50" fmla="*/ 8 w 21"/>
              <a:gd name="T51" fmla="*/ 23 h 23"/>
              <a:gd name="T52" fmla="*/ 6 w 21"/>
              <a:gd name="T53" fmla="*/ 21 h 23"/>
              <a:gd name="T54" fmla="*/ 4 w 21"/>
              <a:gd name="T55" fmla="*/ 20 h 23"/>
              <a:gd name="T56" fmla="*/ 2 w 21"/>
              <a:gd name="T57" fmla="*/ 18 h 23"/>
              <a:gd name="T58" fmla="*/ 2 w 21"/>
              <a:gd name="T59" fmla="*/ 16 h 23"/>
              <a:gd name="T60" fmla="*/ 0 w 21"/>
              <a:gd name="T61" fmla="*/ 14 h 23"/>
              <a:gd name="T62" fmla="*/ 0 w 21"/>
              <a:gd name="T63" fmla="*/ 12 h 23"/>
              <a:gd name="T64" fmla="*/ 0 w 21"/>
              <a:gd name="T65" fmla="*/ 10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2" name="Freeform 146"/>
          <p:cNvSpPr>
            <a:spLocks/>
          </p:cNvSpPr>
          <p:nvPr/>
        </p:nvSpPr>
        <p:spPr bwMode="auto">
          <a:xfrm>
            <a:off x="4538663" y="4838700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0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7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3" name="Freeform 147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0 w 23"/>
              <a:gd name="T9" fmla="*/ 0 h 29"/>
              <a:gd name="T10" fmla="*/ 12 w 23"/>
              <a:gd name="T11" fmla="*/ 2 h 29"/>
              <a:gd name="T12" fmla="*/ 14 w 23"/>
              <a:gd name="T13" fmla="*/ 2 h 29"/>
              <a:gd name="T14" fmla="*/ 14 w 23"/>
              <a:gd name="T15" fmla="*/ 2 h 29"/>
              <a:gd name="T16" fmla="*/ 16 w 23"/>
              <a:gd name="T17" fmla="*/ 2 h 29"/>
              <a:gd name="T18" fmla="*/ 16 w 23"/>
              <a:gd name="T19" fmla="*/ 4 h 29"/>
              <a:gd name="T20" fmla="*/ 18 w 23"/>
              <a:gd name="T21" fmla="*/ 4 h 29"/>
              <a:gd name="T22" fmla="*/ 18 w 23"/>
              <a:gd name="T23" fmla="*/ 4 h 29"/>
              <a:gd name="T24" fmla="*/ 19 w 23"/>
              <a:gd name="T25" fmla="*/ 6 h 29"/>
              <a:gd name="T26" fmla="*/ 19 w 23"/>
              <a:gd name="T27" fmla="*/ 6 h 29"/>
              <a:gd name="T28" fmla="*/ 21 w 23"/>
              <a:gd name="T29" fmla="*/ 8 h 29"/>
              <a:gd name="T30" fmla="*/ 21 w 23"/>
              <a:gd name="T31" fmla="*/ 10 h 29"/>
              <a:gd name="T32" fmla="*/ 23 w 23"/>
              <a:gd name="T33" fmla="*/ 10 h 29"/>
              <a:gd name="T34" fmla="*/ 23 w 23"/>
              <a:gd name="T35" fmla="*/ 13 h 29"/>
              <a:gd name="T36" fmla="*/ 23 w 23"/>
              <a:gd name="T37" fmla="*/ 15 h 29"/>
              <a:gd name="T38" fmla="*/ 23 w 23"/>
              <a:gd name="T39" fmla="*/ 17 h 29"/>
              <a:gd name="T40" fmla="*/ 23 w 23"/>
              <a:gd name="T41" fmla="*/ 21 h 29"/>
              <a:gd name="T42" fmla="*/ 23 w 23"/>
              <a:gd name="T43" fmla="*/ 23 h 29"/>
              <a:gd name="T44" fmla="*/ 21 w 23"/>
              <a:gd name="T45" fmla="*/ 25 h 29"/>
              <a:gd name="T46" fmla="*/ 19 w 23"/>
              <a:gd name="T47" fmla="*/ 27 h 29"/>
              <a:gd name="T48" fmla="*/ 18 w 23"/>
              <a:gd name="T49" fmla="*/ 27 h 29"/>
              <a:gd name="T50" fmla="*/ 18 w 23"/>
              <a:gd name="T51" fmla="*/ 29 h 29"/>
              <a:gd name="T52" fmla="*/ 16 w 23"/>
              <a:gd name="T53" fmla="*/ 29 h 29"/>
              <a:gd name="T54" fmla="*/ 16 w 23"/>
              <a:gd name="T55" fmla="*/ 29 h 29"/>
              <a:gd name="T56" fmla="*/ 14 w 23"/>
              <a:gd name="T57" fmla="*/ 29 h 29"/>
              <a:gd name="T58" fmla="*/ 12 w 23"/>
              <a:gd name="T59" fmla="*/ 27 h 29"/>
              <a:gd name="T60" fmla="*/ 12 w 23"/>
              <a:gd name="T61" fmla="*/ 27 h 29"/>
              <a:gd name="T62" fmla="*/ 10 w 23"/>
              <a:gd name="T63" fmla="*/ 27 h 29"/>
              <a:gd name="T64" fmla="*/ 10 w 23"/>
              <a:gd name="T65" fmla="*/ 27 h 29"/>
              <a:gd name="T66" fmla="*/ 8 w 23"/>
              <a:gd name="T67" fmla="*/ 25 h 29"/>
              <a:gd name="T68" fmla="*/ 8 w 23"/>
              <a:gd name="T69" fmla="*/ 25 h 29"/>
              <a:gd name="T70" fmla="*/ 6 w 23"/>
              <a:gd name="T71" fmla="*/ 25 h 29"/>
              <a:gd name="T72" fmla="*/ 6 w 23"/>
              <a:gd name="T73" fmla="*/ 23 h 29"/>
              <a:gd name="T74" fmla="*/ 4 w 23"/>
              <a:gd name="T75" fmla="*/ 23 h 29"/>
              <a:gd name="T76" fmla="*/ 4 w 23"/>
              <a:gd name="T77" fmla="*/ 21 h 29"/>
              <a:gd name="T78" fmla="*/ 4 w 23"/>
              <a:gd name="T79" fmla="*/ 19 h 29"/>
              <a:gd name="T80" fmla="*/ 2 w 23"/>
              <a:gd name="T81" fmla="*/ 19 h 29"/>
              <a:gd name="T82" fmla="*/ 2 w 23"/>
              <a:gd name="T83" fmla="*/ 15 h 29"/>
              <a:gd name="T84" fmla="*/ 0 w 23"/>
              <a:gd name="T85" fmla="*/ 13 h 29"/>
              <a:gd name="T86" fmla="*/ 0 w 23"/>
              <a:gd name="T87" fmla="*/ 12 h 29"/>
              <a:gd name="T88" fmla="*/ 2 w 23"/>
              <a:gd name="T89" fmla="*/ 8 h 29"/>
              <a:gd name="T90" fmla="*/ 2 w 23"/>
              <a:gd name="T91" fmla="*/ 6 h 29"/>
              <a:gd name="T92" fmla="*/ 2 w 23"/>
              <a:gd name="T93" fmla="*/ 4 h 29"/>
              <a:gd name="T94" fmla="*/ 4 w 23"/>
              <a:gd name="T95" fmla="*/ 2 h 29"/>
              <a:gd name="T96" fmla="*/ 6 w 23"/>
              <a:gd name="T97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4" name="Freeform 148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2 w 23"/>
              <a:gd name="T9" fmla="*/ 2 h 29"/>
              <a:gd name="T10" fmla="*/ 14 w 23"/>
              <a:gd name="T11" fmla="*/ 2 h 29"/>
              <a:gd name="T12" fmla="*/ 16 w 23"/>
              <a:gd name="T13" fmla="*/ 2 h 29"/>
              <a:gd name="T14" fmla="*/ 16 w 23"/>
              <a:gd name="T15" fmla="*/ 4 h 29"/>
              <a:gd name="T16" fmla="*/ 18 w 23"/>
              <a:gd name="T17" fmla="*/ 4 h 29"/>
              <a:gd name="T18" fmla="*/ 19 w 23"/>
              <a:gd name="T19" fmla="*/ 6 h 29"/>
              <a:gd name="T20" fmla="*/ 21 w 23"/>
              <a:gd name="T21" fmla="*/ 8 h 29"/>
              <a:gd name="T22" fmla="*/ 21 w 23"/>
              <a:gd name="T23" fmla="*/ 10 h 29"/>
              <a:gd name="T24" fmla="*/ 23 w 23"/>
              <a:gd name="T25" fmla="*/ 10 h 29"/>
              <a:gd name="T26" fmla="*/ 23 w 23"/>
              <a:gd name="T27" fmla="*/ 13 h 29"/>
              <a:gd name="T28" fmla="*/ 23 w 23"/>
              <a:gd name="T29" fmla="*/ 15 h 29"/>
              <a:gd name="T30" fmla="*/ 23 w 23"/>
              <a:gd name="T31" fmla="*/ 17 h 29"/>
              <a:gd name="T32" fmla="*/ 23 w 23"/>
              <a:gd name="T33" fmla="*/ 21 h 29"/>
              <a:gd name="T34" fmla="*/ 23 w 23"/>
              <a:gd name="T35" fmla="*/ 23 h 29"/>
              <a:gd name="T36" fmla="*/ 21 w 23"/>
              <a:gd name="T37" fmla="*/ 25 h 29"/>
              <a:gd name="T38" fmla="*/ 19 w 23"/>
              <a:gd name="T39" fmla="*/ 27 h 29"/>
              <a:gd name="T40" fmla="*/ 18 w 23"/>
              <a:gd name="T41" fmla="*/ 27 h 29"/>
              <a:gd name="T42" fmla="*/ 18 w 23"/>
              <a:gd name="T43" fmla="*/ 29 h 29"/>
              <a:gd name="T44" fmla="*/ 16 w 23"/>
              <a:gd name="T45" fmla="*/ 29 h 29"/>
              <a:gd name="T46" fmla="*/ 14 w 23"/>
              <a:gd name="T47" fmla="*/ 29 h 29"/>
              <a:gd name="T48" fmla="*/ 12 w 23"/>
              <a:gd name="T49" fmla="*/ 27 h 29"/>
              <a:gd name="T50" fmla="*/ 10 w 23"/>
              <a:gd name="T51" fmla="*/ 27 h 29"/>
              <a:gd name="T52" fmla="*/ 8 w 23"/>
              <a:gd name="T53" fmla="*/ 25 h 29"/>
              <a:gd name="T54" fmla="*/ 6 w 23"/>
              <a:gd name="T55" fmla="*/ 25 h 29"/>
              <a:gd name="T56" fmla="*/ 6 w 23"/>
              <a:gd name="T57" fmla="*/ 23 h 29"/>
              <a:gd name="T58" fmla="*/ 4 w 23"/>
              <a:gd name="T59" fmla="*/ 23 h 29"/>
              <a:gd name="T60" fmla="*/ 4 w 23"/>
              <a:gd name="T61" fmla="*/ 21 h 29"/>
              <a:gd name="T62" fmla="*/ 4 w 23"/>
              <a:gd name="T63" fmla="*/ 19 h 29"/>
              <a:gd name="T64" fmla="*/ 2 w 23"/>
              <a:gd name="T65" fmla="*/ 19 h 29"/>
              <a:gd name="T66" fmla="*/ 2 w 23"/>
              <a:gd name="T67" fmla="*/ 15 h 29"/>
              <a:gd name="T68" fmla="*/ 0 w 23"/>
              <a:gd name="T69" fmla="*/ 13 h 29"/>
              <a:gd name="T70" fmla="*/ 0 w 23"/>
              <a:gd name="T71" fmla="*/ 12 h 29"/>
              <a:gd name="T72" fmla="*/ 2 w 23"/>
              <a:gd name="T73" fmla="*/ 8 h 29"/>
              <a:gd name="T74" fmla="*/ 2 w 23"/>
              <a:gd name="T75" fmla="*/ 6 h 29"/>
              <a:gd name="T76" fmla="*/ 2 w 23"/>
              <a:gd name="T77" fmla="*/ 4 h 29"/>
              <a:gd name="T78" fmla="*/ 4 w 23"/>
              <a:gd name="T79" fmla="*/ 2 h 29"/>
              <a:gd name="T80" fmla="*/ 6 w 23"/>
              <a:gd name="T81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5" name="Freeform 149"/>
          <p:cNvSpPr>
            <a:spLocks/>
          </p:cNvSpPr>
          <p:nvPr/>
        </p:nvSpPr>
        <p:spPr bwMode="auto">
          <a:xfrm>
            <a:off x="4495800" y="4876800"/>
            <a:ext cx="122238" cy="38100"/>
          </a:xfrm>
          <a:custGeom>
            <a:avLst/>
            <a:gdLst>
              <a:gd name="T0" fmla="*/ 0 w 32"/>
              <a:gd name="T1" fmla="*/ 10 h 10"/>
              <a:gd name="T2" fmla="*/ 2 w 32"/>
              <a:gd name="T3" fmla="*/ 10 h 10"/>
              <a:gd name="T4" fmla="*/ 4 w 32"/>
              <a:gd name="T5" fmla="*/ 8 h 10"/>
              <a:gd name="T6" fmla="*/ 5 w 32"/>
              <a:gd name="T7" fmla="*/ 8 h 10"/>
              <a:gd name="T8" fmla="*/ 7 w 32"/>
              <a:gd name="T9" fmla="*/ 8 h 10"/>
              <a:gd name="T10" fmla="*/ 9 w 32"/>
              <a:gd name="T11" fmla="*/ 6 h 10"/>
              <a:gd name="T12" fmla="*/ 11 w 32"/>
              <a:gd name="T13" fmla="*/ 6 h 10"/>
              <a:gd name="T14" fmla="*/ 13 w 32"/>
              <a:gd name="T15" fmla="*/ 6 h 10"/>
              <a:gd name="T16" fmla="*/ 15 w 32"/>
              <a:gd name="T17" fmla="*/ 4 h 10"/>
              <a:gd name="T18" fmla="*/ 17 w 32"/>
              <a:gd name="T19" fmla="*/ 4 h 10"/>
              <a:gd name="T20" fmla="*/ 21 w 32"/>
              <a:gd name="T21" fmla="*/ 4 h 10"/>
              <a:gd name="T22" fmla="*/ 23 w 32"/>
              <a:gd name="T23" fmla="*/ 2 h 10"/>
              <a:gd name="T24" fmla="*/ 25 w 32"/>
              <a:gd name="T25" fmla="*/ 2 h 10"/>
              <a:gd name="T26" fmla="*/ 27 w 32"/>
              <a:gd name="T27" fmla="*/ 2 h 10"/>
              <a:gd name="T28" fmla="*/ 28 w 32"/>
              <a:gd name="T29" fmla="*/ 0 h 10"/>
              <a:gd name="T30" fmla="*/ 30 w 32"/>
              <a:gd name="T31" fmla="*/ 0 h 10"/>
              <a:gd name="T32" fmla="*/ 32 w 32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0">
                <a:moveTo>
                  <a:pt x="0" y="10"/>
                </a:moveTo>
                <a:lnTo>
                  <a:pt x="2" y="10"/>
                </a:lnTo>
                <a:lnTo>
                  <a:pt x="4" y="8"/>
                </a:lnTo>
                <a:lnTo>
                  <a:pt x="5" y="8"/>
                </a:lnTo>
                <a:lnTo>
                  <a:pt x="7" y="8"/>
                </a:lnTo>
                <a:lnTo>
                  <a:pt x="9" y="6"/>
                </a:lnTo>
                <a:lnTo>
                  <a:pt x="11" y="6"/>
                </a:lnTo>
                <a:lnTo>
                  <a:pt x="13" y="6"/>
                </a:lnTo>
                <a:lnTo>
                  <a:pt x="15" y="4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6" name="Freeform 150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6 w 21"/>
              <a:gd name="T5" fmla="*/ 0 h 25"/>
              <a:gd name="T6" fmla="*/ 8 w 21"/>
              <a:gd name="T7" fmla="*/ 0 h 25"/>
              <a:gd name="T8" fmla="*/ 10 w 21"/>
              <a:gd name="T9" fmla="*/ 0 h 25"/>
              <a:gd name="T10" fmla="*/ 10 w 21"/>
              <a:gd name="T11" fmla="*/ 0 h 25"/>
              <a:gd name="T12" fmla="*/ 12 w 21"/>
              <a:gd name="T13" fmla="*/ 0 h 25"/>
              <a:gd name="T14" fmla="*/ 12 w 21"/>
              <a:gd name="T15" fmla="*/ 0 h 25"/>
              <a:gd name="T16" fmla="*/ 13 w 21"/>
              <a:gd name="T17" fmla="*/ 2 h 25"/>
              <a:gd name="T18" fmla="*/ 13 w 21"/>
              <a:gd name="T19" fmla="*/ 2 h 25"/>
              <a:gd name="T20" fmla="*/ 15 w 21"/>
              <a:gd name="T21" fmla="*/ 2 h 25"/>
              <a:gd name="T22" fmla="*/ 15 w 21"/>
              <a:gd name="T23" fmla="*/ 4 h 25"/>
              <a:gd name="T24" fmla="*/ 17 w 21"/>
              <a:gd name="T25" fmla="*/ 4 h 25"/>
              <a:gd name="T26" fmla="*/ 17 w 21"/>
              <a:gd name="T27" fmla="*/ 6 h 25"/>
              <a:gd name="T28" fmla="*/ 17 w 21"/>
              <a:gd name="T29" fmla="*/ 8 h 25"/>
              <a:gd name="T30" fmla="*/ 19 w 21"/>
              <a:gd name="T31" fmla="*/ 8 h 25"/>
              <a:gd name="T32" fmla="*/ 19 w 21"/>
              <a:gd name="T33" fmla="*/ 10 h 25"/>
              <a:gd name="T34" fmla="*/ 21 w 21"/>
              <a:gd name="T35" fmla="*/ 12 h 25"/>
              <a:gd name="T36" fmla="*/ 21 w 21"/>
              <a:gd name="T37" fmla="*/ 14 h 25"/>
              <a:gd name="T38" fmla="*/ 21 w 21"/>
              <a:gd name="T39" fmla="*/ 14 h 25"/>
              <a:gd name="T40" fmla="*/ 21 w 21"/>
              <a:gd name="T41" fmla="*/ 16 h 25"/>
              <a:gd name="T42" fmla="*/ 21 w 21"/>
              <a:gd name="T43" fmla="*/ 17 h 25"/>
              <a:gd name="T44" fmla="*/ 21 w 21"/>
              <a:gd name="T45" fmla="*/ 19 h 25"/>
              <a:gd name="T46" fmla="*/ 19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3 h 25"/>
              <a:gd name="T60" fmla="*/ 15 w 21"/>
              <a:gd name="T61" fmla="*/ 25 h 25"/>
              <a:gd name="T62" fmla="*/ 15 w 21"/>
              <a:gd name="T63" fmla="*/ 25 h 25"/>
              <a:gd name="T64" fmla="*/ 13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10 w 21"/>
              <a:gd name="T71" fmla="*/ 23 h 25"/>
              <a:gd name="T72" fmla="*/ 8 w 21"/>
              <a:gd name="T73" fmla="*/ 23 h 25"/>
              <a:gd name="T74" fmla="*/ 6 w 21"/>
              <a:gd name="T75" fmla="*/ 21 h 25"/>
              <a:gd name="T76" fmla="*/ 4 w 21"/>
              <a:gd name="T77" fmla="*/ 21 h 25"/>
              <a:gd name="T78" fmla="*/ 4 w 21"/>
              <a:gd name="T79" fmla="*/ 19 h 25"/>
              <a:gd name="T80" fmla="*/ 2 w 21"/>
              <a:gd name="T81" fmla="*/ 17 h 25"/>
              <a:gd name="T82" fmla="*/ 0 w 21"/>
              <a:gd name="T83" fmla="*/ 16 h 25"/>
              <a:gd name="T84" fmla="*/ 0 w 21"/>
              <a:gd name="T85" fmla="*/ 12 h 25"/>
              <a:gd name="T86" fmla="*/ 0 w 21"/>
              <a:gd name="T87" fmla="*/ 10 h 25"/>
              <a:gd name="T88" fmla="*/ 0 w 21"/>
              <a:gd name="T89" fmla="*/ 8 h 25"/>
              <a:gd name="T90" fmla="*/ 2 w 21"/>
              <a:gd name="T91" fmla="*/ 6 h 25"/>
              <a:gd name="T92" fmla="*/ 2 w 21"/>
              <a:gd name="T93" fmla="*/ 4 h 25"/>
              <a:gd name="T94" fmla="*/ 4 w 21"/>
              <a:gd name="T95" fmla="*/ 2 h 25"/>
              <a:gd name="T96" fmla="*/ 4 w 21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7" name="Freeform 151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0 h 25"/>
              <a:gd name="T8" fmla="*/ 12 w 21"/>
              <a:gd name="T9" fmla="*/ 0 h 25"/>
              <a:gd name="T10" fmla="*/ 13 w 21"/>
              <a:gd name="T11" fmla="*/ 2 h 25"/>
              <a:gd name="T12" fmla="*/ 15 w 21"/>
              <a:gd name="T13" fmla="*/ 2 h 25"/>
              <a:gd name="T14" fmla="*/ 15 w 21"/>
              <a:gd name="T15" fmla="*/ 4 h 25"/>
              <a:gd name="T16" fmla="*/ 17 w 21"/>
              <a:gd name="T17" fmla="*/ 4 h 25"/>
              <a:gd name="T18" fmla="*/ 17 w 21"/>
              <a:gd name="T19" fmla="*/ 6 h 25"/>
              <a:gd name="T20" fmla="*/ 17 w 21"/>
              <a:gd name="T21" fmla="*/ 8 h 25"/>
              <a:gd name="T22" fmla="*/ 19 w 21"/>
              <a:gd name="T23" fmla="*/ 8 h 25"/>
              <a:gd name="T24" fmla="*/ 19 w 21"/>
              <a:gd name="T25" fmla="*/ 10 h 25"/>
              <a:gd name="T26" fmla="*/ 21 w 21"/>
              <a:gd name="T27" fmla="*/ 12 h 25"/>
              <a:gd name="T28" fmla="*/ 21 w 21"/>
              <a:gd name="T29" fmla="*/ 14 h 25"/>
              <a:gd name="T30" fmla="*/ 21 w 21"/>
              <a:gd name="T31" fmla="*/ 16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19 h 25"/>
              <a:gd name="T38" fmla="*/ 19 w 21"/>
              <a:gd name="T39" fmla="*/ 21 h 25"/>
              <a:gd name="T40" fmla="*/ 17 w 21"/>
              <a:gd name="T41" fmla="*/ 23 h 25"/>
              <a:gd name="T42" fmla="*/ 15 w 21"/>
              <a:gd name="T43" fmla="*/ 23 h 25"/>
              <a:gd name="T44" fmla="*/ 15 w 21"/>
              <a:gd name="T45" fmla="*/ 25 h 25"/>
              <a:gd name="T46" fmla="*/ 13 w 21"/>
              <a:gd name="T47" fmla="*/ 25 h 25"/>
              <a:gd name="T48" fmla="*/ 12 w 21"/>
              <a:gd name="T49" fmla="*/ 25 h 25"/>
              <a:gd name="T50" fmla="*/ 10 w 21"/>
              <a:gd name="T51" fmla="*/ 25 h 25"/>
              <a:gd name="T52" fmla="*/ 10 w 21"/>
              <a:gd name="T53" fmla="*/ 23 h 25"/>
              <a:gd name="T54" fmla="*/ 8 w 21"/>
              <a:gd name="T55" fmla="*/ 23 h 25"/>
              <a:gd name="T56" fmla="*/ 6 w 21"/>
              <a:gd name="T57" fmla="*/ 21 h 25"/>
              <a:gd name="T58" fmla="*/ 4 w 21"/>
              <a:gd name="T59" fmla="*/ 21 h 25"/>
              <a:gd name="T60" fmla="*/ 4 w 21"/>
              <a:gd name="T61" fmla="*/ 19 h 25"/>
              <a:gd name="T62" fmla="*/ 2 w 21"/>
              <a:gd name="T63" fmla="*/ 17 h 25"/>
              <a:gd name="T64" fmla="*/ 0 w 21"/>
              <a:gd name="T65" fmla="*/ 16 h 25"/>
              <a:gd name="T66" fmla="*/ 0 w 21"/>
              <a:gd name="T67" fmla="*/ 12 h 25"/>
              <a:gd name="T68" fmla="*/ 0 w 21"/>
              <a:gd name="T69" fmla="*/ 10 h 25"/>
              <a:gd name="T70" fmla="*/ 0 w 21"/>
              <a:gd name="T71" fmla="*/ 8 h 25"/>
              <a:gd name="T72" fmla="*/ 2 w 21"/>
              <a:gd name="T73" fmla="*/ 6 h 25"/>
              <a:gd name="T74" fmla="*/ 2 w 21"/>
              <a:gd name="T75" fmla="*/ 4 h 25"/>
              <a:gd name="T76" fmla="*/ 4 w 21"/>
              <a:gd name="T77" fmla="*/ 2 h 25"/>
              <a:gd name="T78" fmla="*/ 4 w 21"/>
              <a:gd name="T7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8" name="Freeform 152"/>
          <p:cNvSpPr>
            <a:spLocks/>
          </p:cNvSpPr>
          <p:nvPr/>
        </p:nvSpPr>
        <p:spPr bwMode="auto">
          <a:xfrm>
            <a:off x="4576763" y="4948238"/>
            <a:ext cx="120650" cy="46037"/>
          </a:xfrm>
          <a:custGeom>
            <a:avLst/>
            <a:gdLst>
              <a:gd name="T0" fmla="*/ 0 w 32"/>
              <a:gd name="T1" fmla="*/ 12 h 12"/>
              <a:gd name="T2" fmla="*/ 2 w 32"/>
              <a:gd name="T3" fmla="*/ 10 h 12"/>
              <a:gd name="T4" fmla="*/ 4 w 32"/>
              <a:gd name="T5" fmla="*/ 10 h 12"/>
              <a:gd name="T6" fmla="*/ 6 w 32"/>
              <a:gd name="T7" fmla="*/ 8 h 12"/>
              <a:gd name="T8" fmla="*/ 7 w 32"/>
              <a:gd name="T9" fmla="*/ 8 h 12"/>
              <a:gd name="T10" fmla="*/ 9 w 32"/>
              <a:gd name="T11" fmla="*/ 8 h 12"/>
              <a:gd name="T12" fmla="*/ 11 w 32"/>
              <a:gd name="T13" fmla="*/ 6 h 12"/>
              <a:gd name="T14" fmla="*/ 13 w 32"/>
              <a:gd name="T15" fmla="*/ 6 h 12"/>
              <a:gd name="T16" fmla="*/ 15 w 32"/>
              <a:gd name="T17" fmla="*/ 6 h 12"/>
              <a:gd name="T18" fmla="*/ 17 w 32"/>
              <a:gd name="T19" fmla="*/ 4 h 12"/>
              <a:gd name="T20" fmla="*/ 21 w 32"/>
              <a:gd name="T21" fmla="*/ 4 h 12"/>
              <a:gd name="T22" fmla="*/ 23 w 32"/>
              <a:gd name="T23" fmla="*/ 2 h 12"/>
              <a:gd name="T24" fmla="*/ 25 w 32"/>
              <a:gd name="T25" fmla="*/ 2 h 12"/>
              <a:gd name="T26" fmla="*/ 27 w 32"/>
              <a:gd name="T27" fmla="*/ 2 h 12"/>
              <a:gd name="T28" fmla="*/ 29 w 32"/>
              <a:gd name="T29" fmla="*/ 0 h 12"/>
              <a:gd name="T30" fmla="*/ 30 w 32"/>
              <a:gd name="T31" fmla="*/ 0 h 12"/>
              <a:gd name="T32" fmla="*/ 32 w 32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7" y="8"/>
                </a:lnTo>
                <a:lnTo>
                  <a:pt x="9" y="8"/>
                </a:lnTo>
                <a:lnTo>
                  <a:pt x="11" y="6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9" name="Freeform 153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9 w 23"/>
              <a:gd name="T9" fmla="*/ 0 h 27"/>
              <a:gd name="T10" fmla="*/ 9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1 w 23"/>
              <a:gd name="T41" fmla="*/ 19 h 27"/>
              <a:gd name="T42" fmla="*/ 21 w 23"/>
              <a:gd name="T43" fmla="*/ 21 h 27"/>
              <a:gd name="T44" fmla="*/ 19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5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8 w 23"/>
              <a:gd name="T65" fmla="*/ 25 h 27"/>
              <a:gd name="T66" fmla="*/ 8 w 23"/>
              <a:gd name="T67" fmla="*/ 25 h 27"/>
              <a:gd name="T68" fmla="*/ 6 w 23"/>
              <a:gd name="T69" fmla="*/ 23 h 27"/>
              <a:gd name="T70" fmla="*/ 6 w 23"/>
              <a:gd name="T71" fmla="*/ 23 h 27"/>
              <a:gd name="T72" fmla="*/ 4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5 h 27"/>
              <a:gd name="T84" fmla="*/ 0 w 23"/>
              <a:gd name="T85" fmla="*/ 11 h 27"/>
              <a:gd name="T86" fmla="*/ 0 w 23"/>
              <a:gd name="T87" fmla="*/ 9 h 27"/>
              <a:gd name="T88" fmla="*/ 0 w 23"/>
              <a:gd name="T89" fmla="*/ 7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0" name="Freeform 154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9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19 w 23"/>
              <a:gd name="T19" fmla="*/ 7 h 27"/>
              <a:gd name="T20" fmla="*/ 21 w 23"/>
              <a:gd name="T21" fmla="*/ 9 h 27"/>
              <a:gd name="T22" fmla="*/ 21 w 23"/>
              <a:gd name="T23" fmla="*/ 11 h 27"/>
              <a:gd name="T24" fmla="*/ 23 w 23"/>
              <a:gd name="T25" fmla="*/ 13 h 27"/>
              <a:gd name="T26" fmla="*/ 23 w 23"/>
              <a:gd name="T27" fmla="*/ 17 h 27"/>
              <a:gd name="T28" fmla="*/ 21 w 23"/>
              <a:gd name="T29" fmla="*/ 19 h 27"/>
              <a:gd name="T30" fmla="*/ 21 w 23"/>
              <a:gd name="T31" fmla="*/ 21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7 h 27"/>
              <a:gd name="T58" fmla="*/ 0 w 23"/>
              <a:gd name="T59" fmla="*/ 15 h 27"/>
              <a:gd name="T60" fmla="*/ 0 w 23"/>
              <a:gd name="T61" fmla="*/ 11 h 27"/>
              <a:gd name="T62" fmla="*/ 0 w 23"/>
              <a:gd name="T63" fmla="*/ 9 h 27"/>
              <a:gd name="T64" fmla="*/ 0 w 23"/>
              <a:gd name="T65" fmla="*/ 7 h 27"/>
              <a:gd name="T66" fmla="*/ 0 w 23"/>
              <a:gd name="T67" fmla="*/ 6 h 27"/>
              <a:gd name="T68" fmla="*/ 2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1" name="Freeform 155"/>
          <p:cNvSpPr>
            <a:spLocks/>
          </p:cNvSpPr>
          <p:nvPr/>
        </p:nvSpPr>
        <p:spPr bwMode="auto">
          <a:xfrm>
            <a:off x="4530725" y="4979988"/>
            <a:ext cx="117475" cy="41275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8 h 11"/>
              <a:gd name="T10" fmla="*/ 10 w 31"/>
              <a:gd name="T11" fmla="*/ 8 h 11"/>
              <a:gd name="T12" fmla="*/ 12 w 31"/>
              <a:gd name="T13" fmla="*/ 8 h 11"/>
              <a:gd name="T14" fmla="*/ 14 w 31"/>
              <a:gd name="T15" fmla="*/ 6 h 11"/>
              <a:gd name="T16" fmla="*/ 16 w 31"/>
              <a:gd name="T17" fmla="*/ 6 h 11"/>
              <a:gd name="T18" fmla="*/ 18 w 31"/>
              <a:gd name="T19" fmla="*/ 6 h 11"/>
              <a:gd name="T20" fmla="*/ 19 w 31"/>
              <a:gd name="T21" fmla="*/ 4 h 11"/>
              <a:gd name="T22" fmla="*/ 21 w 31"/>
              <a:gd name="T23" fmla="*/ 4 h 11"/>
              <a:gd name="T24" fmla="*/ 23 w 31"/>
              <a:gd name="T25" fmla="*/ 4 h 11"/>
              <a:gd name="T26" fmla="*/ 25 w 31"/>
              <a:gd name="T27" fmla="*/ 2 h 11"/>
              <a:gd name="T28" fmla="*/ 27 w 31"/>
              <a:gd name="T29" fmla="*/ 2 h 11"/>
              <a:gd name="T30" fmla="*/ 29 w 31"/>
              <a:gd name="T31" fmla="*/ 2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2" name="Freeform 156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5 w 21"/>
              <a:gd name="T7" fmla="*/ 0 h 23"/>
              <a:gd name="T8" fmla="*/ 7 w 21"/>
              <a:gd name="T9" fmla="*/ 0 h 23"/>
              <a:gd name="T10" fmla="*/ 9 w 21"/>
              <a:gd name="T11" fmla="*/ 0 h 23"/>
              <a:gd name="T12" fmla="*/ 9 w 21"/>
              <a:gd name="T13" fmla="*/ 0 h 23"/>
              <a:gd name="T14" fmla="*/ 11 w 21"/>
              <a:gd name="T15" fmla="*/ 0 h 23"/>
              <a:gd name="T16" fmla="*/ 11 w 21"/>
              <a:gd name="T17" fmla="*/ 0 h 23"/>
              <a:gd name="T18" fmla="*/ 13 w 21"/>
              <a:gd name="T19" fmla="*/ 2 h 23"/>
              <a:gd name="T20" fmla="*/ 13 w 21"/>
              <a:gd name="T21" fmla="*/ 2 h 23"/>
              <a:gd name="T22" fmla="*/ 15 w 21"/>
              <a:gd name="T23" fmla="*/ 4 h 23"/>
              <a:gd name="T24" fmla="*/ 15 w 21"/>
              <a:gd name="T25" fmla="*/ 4 h 23"/>
              <a:gd name="T26" fmla="*/ 17 w 21"/>
              <a:gd name="T27" fmla="*/ 6 h 23"/>
              <a:gd name="T28" fmla="*/ 17 w 21"/>
              <a:gd name="T29" fmla="*/ 6 h 23"/>
              <a:gd name="T30" fmla="*/ 17 w 21"/>
              <a:gd name="T31" fmla="*/ 8 h 23"/>
              <a:gd name="T32" fmla="*/ 19 w 21"/>
              <a:gd name="T33" fmla="*/ 10 h 23"/>
              <a:gd name="T34" fmla="*/ 19 w 21"/>
              <a:gd name="T35" fmla="*/ 10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19 w 21"/>
              <a:gd name="T45" fmla="*/ 19 h 23"/>
              <a:gd name="T46" fmla="*/ 19 w 21"/>
              <a:gd name="T47" fmla="*/ 19 h 23"/>
              <a:gd name="T48" fmla="*/ 19 w 21"/>
              <a:gd name="T49" fmla="*/ 21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5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7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19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3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3" name="Freeform 157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5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3 w 21"/>
              <a:gd name="T11" fmla="*/ 2 h 23"/>
              <a:gd name="T12" fmla="*/ 15 w 21"/>
              <a:gd name="T13" fmla="*/ 4 h 23"/>
              <a:gd name="T14" fmla="*/ 17 w 21"/>
              <a:gd name="T15" fmla="*/ 6 h 23"/>
              <a:gd name="T16" fmla="*/ 17 w 21"/>
              <a:gd name="T17" fmla="*/ 8 h 23"/>
              <a:gd name="T18" fmla="*/ 19 w 21"/>
              <a:gd name="T19" fmla="*/ 10 h 23"/>
              <a:gd name="T20" fmla="*/ 19 w 21"/>
              <a:gd name="T21" fmla="*/ 11 h 23"/>
              <a:gd name="T22" fmla="*/ 19 w 21"/>
              <a:gd name="T23" fmla="*/ 13 h 23"/>
              <a:gd name="T24" fmla="*/ 21 w 21"/>
              <a:gd name="T25" fmla="*/ 15 h 23"/>
              <a:gd name="T26" fmla="*/ 21 w 21"/>
              <a:gd name="T27" fmla="*/ 17 h 23"/>
              <a:gd name="T28" fmla="*/ 19 w 21"/>
              <a:gd name="T29" fmla="*/ 19 h 23"/>
              <a:gd name="T30" fmla="*/ 19 w 21"/>
              <a:gd name="T31" fmla="*/ 21 h 23"/>
              <a:gd name="T32" fmla="*/ 17 w 21"/>
              <a:gd name="T33" fmla="*/ 21 h 23"/>
              <a:gd name="T34" fmla="*/ 17 w 21"/>
              <a:gd name="T35" fmla="*/ 23 h 23"/>
              <a:gd name="T36" fmla="*/ 15 w 21"/>
              <a:gd name="T37" fmla="*/ 23 h 23"/>
              <a:gd name="T38" fmla="*/ 13 w 21"/>
              <a:gd name="T39" fmla="*/ 23 h 23"/>
              <a:gd name="T40" fmla="*/ 11 w 21"/>
              <a:gd name="T41" fmla="*/ 23 h 23"/>
              <a:gd name="T42" fmla="*/ 9 w 21"/>
              <a:gd name="T43" fmla="*/ 23 h 23"/>
              <a:gd name="T44" fmla="*/ 7 w 21"/>
              <a:gd name="T45" fmla="*/ 23 h 23"/>
              <a:gd name="T46" fmla="*/ 5 w 21"/>
              <a:gd name="T47" fmla="*/ 21 h 23"/>
              <a:gd name="T48" fmla="*/ 3 w 21"/>
              <a:gd name="T49" fmla="*/ 19 h 23"/>
              <a:gd name="T50" fmla="*/ 2 w 21"/>
              <a:gd name="T51" fmla="*/ 19 h 23"/>
              <a:gd name="T52" fmla="*/ 2 w 21"/>
              <a:gd name="T53" fmla="*/ 17 h 23"/>
              <a:gd name="T54" fmla="*/ 0 w 21"/>
              <a:gd name="T55" fmla="*/ 13 h 23"/>
              <a:gd name="T56" fmla="*/ 0 w 21"/>
              <a:gd name="T57" fmla="*/ 11 h 23"/>
              <a:gd name="T58" fmla="*/ 0 w 21"/>
              <a:gd name="T59" fmla="*/ 10 h 23"/>
              <a:gd name="T60" fmla="*/ 0 w 21"/>
              <a:gd name="T61" fmla="*/ 8 h 23"/>
              <a:gd name="T62" fmla="*/ 0 w 21"/>
              <a:gd name="T63" fmla="*/ 6 h 23"/>
              <a:gd name="T64" fmla="*/ 0 w 21"/>
              <a:gd name="T65" fmla="*/ 4 h 23"/>
              <a:gd name="T66" fmla="*/ 2 w 21"/>
              <a:gd name="T67" fmla="*/ 2 h 23"/>
              <a:gd name="T68" fmla="*/ 3 w 21"/>
              <a:gd name="T6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4" name="Freeform 158"/>
          <p:cNvSpPr>
            <a:spLocks/>
          </p:cNvSpPr>
          <p:nvPr/>
        </p:nvSpPr>
        <p:spPr bwMode="auto">
          <a:xfrm>
            <a:off x="4610100" y="5051425"/>
            <a:ext cx="123825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4 w 33"/>
              <a:gd name="T15" fmla="*/ 6 h 12"/>
              <a:gd name="T16" fmla="*/ 16 w 33"/>
              <a:gd name="T17" fmla="*/ 6 h 12"/>
              <a:gd name="T18" fmla="*/ 18 w 33"/>
              <a:gd name="T19" fmla="*/ 6 h 12"/>
              <a:gd name="T20" fmla="*/ 20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5" name="Freeform 159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6 w 22"/>
              <a:gd name="T5" fmla="*/ 0 h 27"/>
              <a:gd name="T6" fmla="*/ 8 w 22"/>
              <a:gd name="T7" fmla="*/ 0 h 27"/>
              <a:gd name="T8" fmla="*/ 8 w 22"/>
              <a:gd name="T9" fmla="*/ 0 h 27"/>
              <a:gd name="T10" fmla="*/ 10 w 22"/>
              <a:gd name="T11" fmla="*/ 0 h 27"/>
              <a:gd name="T12" fmla="*/ 12 w 22"/>
              <a:gd name="T13" fmla="*/ 2 h 27"/>
              <a:gd name="T14" fmla="*/ 12 w 22"/>
              <a:gd name="T15" fmla="*/ 2 h 27"/>
              <a:gd name="T16" fmla="*/ 14 w 22"/>
              <a:gd name="T17" fmla="*/ 2 h 27"/>
              <a:gd name="T18" fmla="*/ 14 w 22"/>
              <a:gd name="T19" fmla="*/ 2 h 27"/>
              <a:gd name="T20" fmla="*/ 16 w 22"/>
              <a:gd name="T21" fmla="*/ 3 h 27"/>
              <a:gd name="T22" fmla="*/ 16 w 22"/>
              <a:gd name="T23" fmla="*/ 3 h 27"/>
              <a:gd name="T24" fmla="*/ 18 w 22"/>
              <a:gd name="T25" fmla="*/ 5 h 27"/>
              <a:gd name="T26" fmla="*/ 18 w 22"/>
              <a:gd name="T27" fmla="*/ 5 h 27"/>
              <a:gd name="T28" fmla="*/ 20 w 22"/>
              <a:gd name="T29" fmla="*/ 7 h 27"/>
              <a:gd name="T30" fmla="*/ 20 w 22"/>
              <a:gd name="T31" fmla="*/ 7 h 27"/>
              <a:gd name="T32" fmla="*/ 22 w 22"/>
              <a:gd name="T33" fmla="*/ 9 h 27"/>
              <a:gd name="T34" fmla="*/ 22 w 22"/>
              <a:gd name="T35" fmla="*/ 11 h 27"/>
              <a:gd name="T36" fmla="*/ 22 w 22"/>
              <a:gd name="T37" fmla="*/ 15 h 27"/>
              <a:gd name="T38" fmla="*/ 22 w 22"/>
              <a:gd name="T39" fmla="*/ 17 h 27"/>
              <a:gd name="T40" fmla="*/ 22 w 22"/>
              <a:gd name="T41" fmla="*/ 19 h 27"/>
              <a:gd name="T42" fmla="*/ 22 w 22"/>
              <a:gd name="T43" fmla="*/ 23 h 27"/>
              <a:gd name="T44" fmla="*/ 20 w 22"/>
              <a:gd name="T45" fmla="*/ 25 h 27"/>
              <a:gd name="T46" fmla="*/ 20 w 22"/>
              <a:gd name="T47" fmla="*/ 27 h 27"/>
              <a:gd name="T48" fmla="*/ 18 w 22"/>
              <a:gd name="T49" fmla="*/ 27 h 27"/>
              <a:gd name="T50" fmla="*/ 16 w 22"/>
              <a:gd name="T51" fmla="*/ 27 h 27"/>
              <a:gd name="T52" fmla="*/ 16 w 22"/>
              <a:gd name="T53" fmla="*/ 27 h 27"/>
              <a:gd name="T54" fmla="*/ 14 w 22"/>
              <a:gd name="T55" fmla="*/ 27 h 27"/>
              <a:gd name="T56" fmla="*/ 12 w 22"/>
              <a:gd name="T57" fmla="*/ 27 h 27"/>
              <a:gd name="T58" fmla="*/ 12 w 22"/>
              <a:gd name="T59" fmla="*/ 27 h 27"/>
              <a:gd name="T60" fmla="*/ 10 w 22"/>
              <a:gd name="T61" fmla="*/ 27 h 27"/>
              <a:gd name="T62" fmla="*/ 10 w 22"/>
              <a:gd name="T63" fmla="*/ 27 h 27"/>
              <a:gd name="T64" fmla="*/ 8 w 22"/>
              <a:gd name="T65" fmla="*/ 25 h 27"/>
              <a:gd name="T66" fmla="*/ 8 w 22"/>
              <a:gd name="T67" fmla="*/ 25 h 27"/>
              <a:gd name="T68" fmla="*/ 6 w 22"/>
              <a:gd name="T69" fmla="*/ 25 h 27"/>
              <a:gd name="T70" fmla="*/ 6 w 22"/>
              <a:gd name="T71" fmla="*/ 23 h 27"/>
              <a:gd name="T72" fmla="*/ 4 w 22"/>
              <a:gd name="T73" fmla="*/ 23 h 27"/>
              <a:gd name="T74" fmla="*/ 4 w 22"/>
              <a:gd name="T75" fmla="*/ 23 h 27"/>
              <a:gd name="T76" fmla="*/ 2 w 22"/>
              <a:gd name="T77" fmla="*/ 21 h 27"/>
              <a:gd name="T78" fmla="*/ 2 w 22"/>
              <a:gd name="T79" fmla="*/ 19 h 27"/>
              <a:gd name="T80" fmla="*/ 0 w 22"/>
              <a:gd name="T81" fmla="*/ 19 h 27"/>
              <a:gd name="T82" fmla="*/ 0 w 22"/>
              <a:gd name="T83" fmla="*/ 15 h 27"/>
              <a:gd name="T84" fmla="*/ 0 w 22"/>
              <a:gd name="T85" fmla="*/ 13 h 27"/>
              <a:gd name="T86" fmla="*/ 0 w 22"/>
              <a:gd name="T87" fmla="*/ 11 h 27"/>
              <a:gd name="T88" fmla="*/ 0 w 22"/>
              <a:gd name="T89" fmla="*/ 7 h 27"/>
              <a:gd name="T90" fmla="*/ 0 w 22"/>
              <a:gd name="T91" fmla="*/ 5 h 27"/>
              <a:gd name="T92" fmla="*/ 0 w 22"/>
              <a:gd name="T93" fmla="*/ 3 h 27"/>
              <a:gd name="T94" fmla="*/ 2 w 22"/>
              <a:gd name="T95" fmla="*/ 2 h 27"/>
              <a:gd name="T96" fmla="*/ 4 w 22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3"/>
                </a:lnTo>
                <a:lnTo>
                  <a:pt x="16" y="3"/>
                </a:lnTo>
                <a:lnTo>
                  <a:pt x="18" y="5"/>
                </a:lnTo>
                <a:lnTo>
                  <a:pt x="18" y="5"/>
                </a:lnTo>
                <a:lnTo>
                  <a:pt x="20" y="7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6" name="Freeform 160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8 w 22"/>
              <a:gd name="T5" fmla="*/ 0 h 27"/>
              <a:gd name="T6" fmla="*/ 10 w 22"/>
              <a:gd name="T7" fmla="*/ 0 h 27"/>
              <a:gd name="T8" fmla="*/ 12 w 22"/>
              <a:gd name="T9" fmla="*/ 2 h 27"/>
              <a:gd name="T10" fmla="*/ 14 w 22"/>
              <a:gd name="T11" fmla="*/ 2 h 27"/>
              <a:gd name="T12" fmla="*/ 16 w 22"/>
              <a:gd name="T13" fmla="*/ 3 h 27"/>
              <a:gd name="T14" fmla="*/ 18 w 22"/>
              <a:gd name="T15" fmla="*/ 5 h 27"/>
              <a:gd name="T16" fmla="*/ 20 w 22"/>
              <a:gd name="T17" fmla="*/ 7 h 27"/>
              <a:gd name="T18" fmla="*/ 22 w 22"/>
              <a:gd name="T19" fmla="*/ 9 h 27"/>
              <a:gd name="T20" fmla="*/ 22 w 22"/>
              <a:gd name="T21" fmla="*/ 11 h 27"/>
              <a:gd name="T22" fmla="*/ 22 w 22"/>
              <a:gd name="T23" fmla="*/ 15 h 27"/>
              <a:gd name="T24" fmla="*/ 22 w 22"/>
              <a:gd name="T25" fmla="*/ 17 h 27"/>
              <a:gd name="T26" fmla="*/ 22 w 22"/>
              <a:gd name="T27" fmla="*/ 19 h 27"/>
              <a:gd name="T28" fmla="*/ 22 w 22"/>
              <a:gd name="T29" fmla="*/ 23 h 27"/>
              <a:gd name="T30" fmla="*/ 20 w 22"/>
              <a:gd name="T31" fmla="*/ 25 h 27"/>
              <a:gd name="T32" fmla="*/ 20 w 22"/>
              <a:gd name="T33" fmla="*/ 27 h 27"/>
              <a:gd name="T34" fmla="*/ 18 w 22"/>
              <a:gd name="T35" fmla="*/ 27 h 27"/>
              <a:gd name="T36" fmla="*/ 16 w 22"/>
              <a:gd name="T37" fmla="*/ 27 h 27"/>
              <a:gd name="T38" fmla="*/ 14 w 22"/>
              <a:gd name="T39" fmla="*/ 27 h 27"/>
              <a:gd name="T40" fmla="*/ 12 w 22"/>
              <a:gd name="T41" fmla="*/ 27 h 27"/>
              <a:gd name="T42" fmla="*/ 10 w 22"/>
              <a:gd name="T43" fmla="*/ 27 h 27"/>
              <a:gd name="T44" fmla="*/ 8 w 22"/>
              <a:gd name="T45" fmla="*/ 25 h 27"/>
              <a:gd name="T46" fmla="*/ 6 w 22"/>
              <a:gd name="T47" fmla="*/ 25 h 27"/>
              <a:gd name="T48" fmla="*/ 6 w 22"/>
              <a:gd name="T49" fmla="*/ 23 h 27"/>
              <a:gd name="T50" fmla="*/ 4 w 22"/>
              <a:gd name="T51" fmla="*/ 23 h 27"/>
              <a:gd name="T52" fmla="*/ 2 w 22"/>
              <a:gd name="T53" fmla="*/ 21 h 27"/>
              <a:gd name="T54" fmla="*/ 2 w 22"/>
              <a:gd name="T55" fmla="*/ 19 h 27"/>
              <a:gd name="T56" fmla="*/ 0 w 22"/>
              <a:gd name="T57" fmla="*/ 19 h 27"/>
              <a:gd name="T58" fmla="*/ 0 w 22"/>
              <a:gd name="T59" fmla="*/ 15 h 27"/>
              <a:gd name="T60" fmla="*/ 0 w 22"/>
              <a:gd name="T61" fmla="*/ 13 h 27"/>
              <a:gd name="T62" fmla="*/ 0 w 22"/>
              <a:gd name="T63" fmla="*/ 11 h 27"/>
              <a:gd name="T64" fmla="*/ 0 w 22"/>
              <a:gd name="T65" fmla="*/ 7 h 27"/>
              <a:gd name="T66" fmla="*/ 0 w 22"/>
              <a:gd name="T67" fmla="*/ 5 h 27"/>
              <a:gd name="T68" fmla="*/ 0 w 22"/>
              <a:gd name="T69" fmla="*/ 3 h 27"/>
              <a:gd name="T70" fmla="*/ 2 w 22"/>
              <a:gd name="T71" fmla="*/ 2 h 27"/>
              <a:gd name="T72" fmla="*/ 4 w 22"/>
              <a:gd name="T73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3"/>
                </a:lnTo>
                <a:lnTo>
                  <a:pt x="18" y="5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7" name="Freeform 161"/>
          <p:cNvSpPr>
            <a:spLocks/>
          </p:cNvSpPr>
          <p:nvPr/>
        </p:nvSpPr>
        <p:spPr bwMode="auto">
          <a:xfrm>
            <a:off x="4560888" y="5089525"/>
            <a:ext cx="125412" cy="34925"/>
          </a:xfrm>
          <a:custGeom>
            <a:avLst/>
            <a:gdLst>
              <a:gd name="T0" fmla="*/ 0 w 33"/>
              <a:gd name="T1" fmla="*/ 9 h 9"/>
              <a:gd name="T2" fmla="*/ 2 w 33"/>
              <a:gd name="T3" fmla="*/ 9 h 9"/>
              <a:gd name="T4" fmla="*/ 4 w 33"/>
              <a:gd name="T5" fmla="*/ 9 h 9"/>
              <a:gd name="T6" fmla="*/ 6 w 33"/>
              <a:gd name="T7" fmla="*/ 7 h 9"/>
              <a:gd name="T8" fmla="*/ 8 w 33"/>
              <a:gd name="T9" fmla="*/ 7 h 9"/>
              <a:gd name="T10" fmla="*/ 10 w 33"/>
              <a:gd name="T11" fmla="*/ 7 h 9"/>
              <a:gd name="T12" fmla="*/ 11 w 33"/>
              <a:gd name="T13" fmla="*/ 5 h 9"/>
              <a:gd name="T14" fmla="*/ 15 w 33"/>
              <a:gd name="T15" fmla="*/ 5 h 9"/>
              <a:gd name="T16" fmla="*/ 17 w 33"/>
              <a:gd name="T17" fmla="*/ 5 h 9"/>
              <a:gd name="T18" fmla="*/ 19 w 33"/>
              <a:gd name="T19" fmla="*/ 4 h 9"/>
              <a:gd name="T20" fmla="*/ 21 w 33"/>
              <a:gd name="T21" fmla="*/ 4 h 9"/>
              <a:gd name="T22" fmla="*/ 23 w 33"/>
              <a:gd name="T23" fmla="*/ 4 h 9"/>
              <a:gd name="T24" fmla="*/ 25 w 33"/>
              <a:gd name="T25" fmla="*/ 2 h 9"/>
              <a:gd name="T26" fmla="*/ 27 w 33"/>
              <a:gd name="T27" fmla="*/ 2 h 9"/>
              <a:gd name="T28" fmla="*/ 29 w 33"/>
              <a:gd name="T29" fmla="*/ 0 h 9"/>
              <a:gd name="T30" fmla="*/ 31 w 33"/>
              <a:gd name="T31" fmla="*/ 0 h 9"/>
              <a:gd name="T32" fmla="*/ 33 w 33"/>
              <a:gd name="T3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9">
                <a:moveTo>
                  <a:pt x="0" y="9"/>
                </a:moveTo>
                <a:lnTo>
                  <a:pt x="2" y="9"/>
                </a:lnTo>
                <a:lnTo>
                  <a:pt x="4" y="9"/>
                </a:lnTo>
                <a:lnTo>
                  <a:pt x="6" y="7"/>
                </a:lnTo>
                <a:lnTo>
                  <a:pt x="8" y="7"/>
                </a:lnTo>
                <a:lnTo>
                  <a:pt x="10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8" name="Freeform 162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4 w 21"/>
              <a:gd name="T3" fmla="*/ 2 h 25"/>
              <a:gd name="T4" fmla="*/ 6 w 21"/>
              <a:gd name="T5" fmla="*/ 0 h 25"/>
              <a:gd name="T6" fmla="*/ 6 w 21"/>
              <a:gd name="T7" fmla="*/ 0 h 25"/>
              <a:gd name="T8" fmla="*/ 8 w 21"/>
              <a:gd name="T9" fmla="*/ 0 h 25"/>
              <a:gd name="T10" fmla="*/ 8 w 21"/>
              <a:gd name="T11" fmla="*/ 0 h 25"/>
              <a:gd name="T12" fmla="*/ 10 w 21"/>
              <a:gd name="T13" fmla="*/ 2 h 25"/>
              <a:gd name="T14" fmla="*/ 12 w 21"/>
              <a:gd name="T15" fmla="*/ 2 h 25"/>
              <a:gd name="T16" fmla="*/ 12 w 21"/>
              <a:gd name="T17" fmla="*/ 2 h 25"/>
              <a:gd name="T18" fmla="*/ 14 w 21"/>
              <a:gd name="T19" fmla="*/ 2 h 25"/>
              <a:gd name="T20" fmla="*/ 14 w 21"/>
              <a:gd name="T21" fmla="*/ 4 h 25"/>
              <a:gd name="T22" fmla="*/ 16 w 21"/>
              <a:gd name="T23" fmla="*/ 4 h 25"/>
              <a:gd name="T24" fmla="*/ 16 w 21"/>
              <a:gd name="T25" fmla="*/ 6 h 25"/>
              <a:gd name="T26" fmla="*/ 16 w 21"/>
              <a:gd name="T27" fmla="*/ 6 h 25"/>
              <a:gd name="T28" fmla="*/ 17 w 21"/>
              <a:gd name="T29" fmla="*/ 8 h 25"/>
              <a:gd name="T30" fmla="*/ 17 w 21"/>
              <a:gd name="T31" fmla="*/ 8 h 25"/>
              <a:gd name="T32" fmla="*/ 19 w 21"/>
              <a:gd name="T33" fmla="*/ 9 h 25"/>
              <a:gd name="T34" fmla="*/ 19 w 21"/>
              <a:gd name="T35" fmla="*/ 11 h 25"/>
              <a:gd name="T36" fmla="*/ 19 w 21"/>
              <a:gd name="T37" fmla="*/ 13 h 25"/>
              <a:gd name="T38" fmla="*/ 19 w 21"/>
              <a:gd name="T39" fmla="*/ 15 h 25"/>
              <a:gd name="T40" fmla="*/ 21 w 21"/>
              <a:gd name="T41" fmla="*/ 17 h 25"/>
              <a:gd name="T42" fmla="*/ 19 w 21"/>
              <a:gd name="T43" fmla="*/ 17 h 25"/>
              <a:gd name="T44" fmla="*/ 19 w 21"/>
              <a:gd name="T45" fmla="*/ 19 h 25"/>
              <a:gd name="T46" fmla="*/ 19 w 21"/>
              <a:gd name="T47" fmla="*/ 21 h 25"/>
              <a:gd name="T48" fmla="*/ 19 w 21"/>
              <a:gd name="T49" fmla="*/ 21 h 25"/>
              <a:gd name="T50" fmla="*/ 17 w 21"/>
              <a:gd name="T51" fmla="*/ 23 h 25"/>
              <a:gd name="T52" fmla="*/ 17 w 21"/>
              <a:gd name="T53" fmla="*/ 23 h 25"/>
              <a:gd name="T54" fmla="*/ 17 w 21"/>
              <a:gd name="T55" fmla="*/ 23 h 25"/>
              <a:gd name="T56" fmla="*/ 16 w 21"/>
              <a:gd name="T57" fmla="*/ 23 h 25"/>
              <a:gd name="T58" fmla="*/ 16 w 21"/>
              <a:gd name="T59" fmla="*/ 25 h 25"/>
              <a:gd name="T60" fmla="*/ 16 w 21"/>
              <a:gd name="T61" fmla="*/ 25 h 25"/>
              <a:gd name="T62" fmla="*/ 14 w 21"/>
              <a:gd name="T63" fmla="*/ 25 h 25"/>
              <a:gd name="T64" fmla="*/ 14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8 w 21"/>
              <a:gd name="T71" fmla="*/ 25 h 25"/>
              <a:gd name="T72" fmla="*/ 6 w 21"/>
              <a:gd name="T73" fmla="*/ 23 h 25"/>
              <a:gd name="T74" fmla="*/ 6 w 21"/>
              <a:gd name="T75" fmla="*/ 23 h 25"/>
              <a:gd name="T76" fmla="*/ 4 w 21"/>
              <a:gd name="T77" fmla="*/ 21 h 25"/>
              <a:gd name="T78" fmla="*/ 2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8 h 25"/>
              <a:gd name="T90" fmla="*/ 0 w 21"/>
              <a:gd name="T91" fmla="*/ 6 h 25"/>
              <a:gd name="T92" fmla="*/ 0 w 21"/>
              <a:gd name="T93" fmla="*/ 4 h 25"/>
              <a:gd name="T94" fmla="*/ 2 w 21"/>
              <a:gd name="T95" fmla="*/ 2 h 25"/>
              <a:gd name="T96" fmla="*/ 4 w 21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7" y="8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9" name="Freeform 163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2 h 25"/>
              <a:gd name="T8" fmla="*/ 12 w 21"/>
              <a:gd name="T9" fmla="*/ 2 h 25"/>
              <a:gd name="T10" fmla="*/ 14 w 21"/>
              <a:gd name="T11" fmla="*/ 2 h 25"/>
              <a:gd name="T12" fmla="*/ 14 w 21"/>
              <a:gd name="T13" fmla="*/ 4 h 25"/>
              <a:gd name="T14" fmla="*/ 16 w 21"/>
              <a:gd name="T15" fmla="*/ 4 h 25"/>
              <a:gd name="T16" fmla="*/ 16 w 21"/>
              <a:gd name="T17" fmla="*/ 6 h 25"/>
              <a:gd name="T18" fmla="*/ 17 w 21"/>
              <a:gd name="T19" fmla="*/ 8 h 25"/>
              <a:gd name="T20" fmla="*/ 19 w 21"/>
              <a:gd name="T21" fmla="*/ 9 h 25"/>
              <a:gd name="T22" fmla="*/ 19 w 21"/>
              <a:gd name="T23" fmla="*/ 11 h 25"/>
              <a:gd name="T24" fmla="*/ 19 w 21"/>
              <a:gd name="T25" fmla="*/ 13 h 25"/>
              <a:gd name="T26" fmla="*/ 19 w 21"/>
              <a:gd name="T27" fmla="*/ 15 h 25"/>
              <a:gd name="T28" fmla="*/ 21 w 21"/>
              <a:gd name="T29" fmla="*/ 17 h 25"/>
              <a:gd name="T30" fmla="*/ 19 w 21"/>
              <a:gd name="T31" fmla="*/ 17 h 25"/>
              <a:gd name="T32" fmla="*/ 19 w 21"/>
              <a:gd name="T33" fmla="*/ 19 h 25"/>
              <a:gd name="T34" fmla="*/ 19 w 21"/>
              <a:gd name="T35" fmla="*/ 21 h 25"/>
              <a:gd name="T36" fmla="*/ 17 w 21"/>
              <a:gd name="T37" fmla="*/ 23 h 25"/>
              <a:gd name="T38" fmla="*/ 16 w 21"/>
              <a:gd name="T39" fmla="*/ 23 h 25"/>
              <a:gd name="T40" fmla="*/ 16 w 21"/>
              <a:gd name="T41" fmla="*/ 25 h 25"/>
              <a:gd name="T42" fmla="*/ 14 w 21"/>
              <a:gd name="T43" fmla="*/ 25 h 25"/>
              <a:gd name="T44" fmla="*/ 12 w 21"/>
              <a:gd name="T45" fmla="*/ 25 h 25"/>
              <a:gd name="T46" fmla="*/ 10 w 21"/>
              <a:gd name="T47" fmla="*/ 25 h 25"/>
              <a:gd name="T48" fmla="*/ 8 w 21"/>
              <a:gd name="T49" fmla="*/ 25 h 25"/>
              <a:gd name="T50" fmla="*/ 6 w 21"/>
              <a:gd name="T51" fmla="*/ 23 h 25"/>
              <a:gd name="T52" fmla="*/ 4 w 21"/>
              <a:gd name="T53" fmla="*/ 21 h 25"/>
              <a:gd name="T54" fmla="*/ 2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8 h 25"/>
              <a:gd name="T66" fmla="*/ 0 w 21"/>
              <a:gd name="T67" fmla="*/ 6 h 25"/>
              <a:gd name="T68" fmla="*/ 0 w 21"/>
              <a:gd name="T69" fmla="*/ 4 h 25"/>
              <a:gd name="T70" fmla="*/ 2 w 21"/>
              <a:gd name="T71" fmla="*/ 2 h 25"/>
              <a:gd name="T72" fmla="*/ 4 w 21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0" name="Freeform 164"/>
          <p:cNvSpPr>
            <a:spLocks/>
          </p:cNvSpPr>
          <p:nvPr/>
        </p:nvSpPr>
        <p:spPr bwMode="auto">
          <a:xfrm>
            <a:off x="4648200" y="5154613"/>
            <a:ext cx="123825" cy="41275"/>
          </a:xfrm>
          <a:custGeom>
            <a:avLst/>
            <a:gdLst>
              <a:gd name="T0" fmla="*/ 0 w 33"/>
              <a:gd name="T1" fmla="*/ 11 h 11"/>
              <a:gd name="T2" fmla="*/ 2 w 33"/>
              <a:gd name="T3" fmla="*/ 11 h 11"/>
              <a:gd name="T4" fmla="*/ 4 w 33"/>
              <a:gd name="T5" fmla="*/ 11 h 11"/>
              <a:gd name="T6" fmla="*/ 6 w 33"/>
              <a:gd name="T7" fmla="*/ 10 h 11"/>
              <a:gd name="T8" fmla="*/ 8 w 33"/>
              <a:gd name="T9" fmla="*/ 10 h 11"/>
              <a:gd name="T10" fmla="*/ 10 w 33"/>
              <a:gd name="T11" fmla="*/ 8 h 11"/>
              <a:gd name="T12" fmla="*/ 11 w 33"/>
              <a:gd name="T13" fmla="*/ 8 h 11"/>
              <a:gd name="T14" fmla="*/ 13 w 33"/>
              <a:gd name="T15" fmla="*/ 8 h 11"/>
              <a:gd name="T16" fmla="*/ 15 w 33"/>
              <a:gd name="T17" fmla="*/ 6 h 11"/>
              <a:gd name="T18" fmla="*/ 17 w 33"/>
              <a:gd name="T19" fmla="*/ 6 h 11"/>
              <a:gd name="T20" fmla="*/ 19 w 33"/>
              <a:gd name="T21" fmla="*/ 4 h 11"/>
              <a:gd name="T22" fmla="*/ 23 w 33"/>
              <a:gd name="T23" fmla="*/ 4 h 11"/>
              <a:gd name="T24" fmla="*/ 25 w 33"/>
              <a:gd name="T25" fmla="*/ 2 h 11"/>
              <a:gd name="T26" fmla="*/ 27 w 33"/>
              <a:gd name="T27" fmla="*/ 2 h 11"/>
              <a:gd name="T28" fmla="*/ 29 w 33"/>
              <a:gd name="T29" fmla="*/ 2 h 11"/>
              <a:gd name="T30" fmla="*/ 31 w 33"/>
              <a:gd name="T31" fmla="*/ 0 h 11"/>
              <a:gd name="T32" fmla="*/ 33 w 33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1">
                <a:moveTo>
                  <a:pt x="0" y="11"/>
                </a:moveTo>
                <a:lnTo>
                  <a:pt x="2" y="11"/>
                </a:lnTo>
                <a:lnTo>
                  <a:pt x="4" y="11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1" name="Freeform 165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0 w 23"/>
              <a:gd name="T9" fmla="*/ 0 h 26"/>
              <a:gd name="T10" fmla="*/ 12 w 23"/>
              <a:gd name="T11" fmla="*/ 0 h 26"/>
              <a:gd name="T12" fmla="*/ 12 w 23"/>
              <a:gd name="T13" fmla="*/ 0 h 26"/>
              <a:gd name="T14" fmla="*/ 14 w 23"/>
              <a:gd name="T15" fmla="*/ 1 h 26"/>
              <a:gd name="T16" fmla="*/ 14 w 23"/>
              <a:gd name="T17" fmla="*/ 1 h 26"/>
              <a:gd name="T18" fmla="*/ 16 w 23"/>
              <a:gd name="T19" fmla="*/ 1 h 26"/>
              <a:gd name="T20" fmla="*/ 16 w 23"/>
              <a:gd name="T21" fmla="*/ 1 h 26"/>
              <a:gd name="T22" fmla="*/ 17 w 23"/>
              <a:gd name="T23" fmla="*/ 3 h 26"/>
              <a:gd name="T24" fmla="*/ 19 w 23"/>
              <a:gd name="T25" fmla="*/ 3 h 26"/>
              <a:gd name="T26" fmla="*/ 19 w 23"/>
              <a:gd name="T27" fmla="*/ 5 h 26"/>
              <a:gd name="T28" fmla="*/ 21 w 23"/>
              <a:gd name="T29" fmla="*/ 5 h 26"/>
              <a:gd name="T30" fmla="*/ 21 w 23"/>
              <a:gd name="T31" fmla="*/ 7 h 26"/>
              <a:gd name="T32" fmla="*/ 23 w 23"/>
              <a:gd name="T33" fmla="*/ 9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7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1 w 23"/>
              <a:gd name="T47" fmla="*/ 24 h 26"/>
              <a:gd name="T48" fmla="*/ 19 w 23"/>
              <a:gd name="T49" fmla="*/ 26 h 26"/>
              <a:gd name="T50" fmla="*/ 17 w 23"/>
              <a:gd name="T51" fmla="*/ 26 h 26"/>
              <a:gd name="T52" fmla="*/ 17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6 h 26"/>
              <a:gd name="T62" fmla="*/ 12 w 23"/>
              <a:gd name="T63" fmla="*/ 26 h 26"/>
              <a:gd name="T64" fmla="*/ 10 w 23"/>
              <a:gd name="T65" fmla="*/ 24 h 26"/>
              <a:gd name="T66" fmla="*/ 10 w 23"/>
              <a:gd name="T67" fmla="*/ 24 h 26"/>
              <a:gd name="T68" fmla="*/ 8 w 23"/>
              <a:gd name="T69" fmla="*/ 24 h 26"/>
              <a:gd name="T70" fmla="*/ 8 w 23"/>
              <a:gd name="T71" fmla="*/ 23 h 26"/>
              <a:gd name="T72" fmla="*/ 6 w 23"/>
              <a:gd name="T73" fmla="*/ 23 h 26"/>
              <a:gd name="T74" fmla="*/ 6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4 w 23"/>
              <a:gd name="T81" fmla="*/ 17 h 26"/>
              <a:gd name="T82" fmla="*/ 2 w 23"/>
              <a:gd name="T83" fmla="*/ 15 h 26"/>
              <a:gd name="T84" fmla="*/ 2 w 23"/>
              <a:gd name="T85" fmla="*/ 13 h 26"/>
              <a:gd name="T86" fmla="*/ 0 w 23"/>
              <a:gd name="T87" fmla="*/ 11 h 26"/>
              <a:gd name="T88" fmla="*/ 0 w 23"/>
              <a:gd name="T89" fmla="*/ 7 h 26"/>
              <a:gd name="T90" fmla="*/ 2 w 23"/>
              <a:gd name="T91" fmla="*/ 5 h 26"/>
              <a:gd name="T92" fmla="*/ 2 w 23"/>
              <a:gd name="T93" fmla="*/ 3 h 26"/>
              <a:gd name="T94" fmla="*/ 4 w 23"/>
              <a:gd name="T95" fmla="*/ 1 h 26"/>
              <a:gd name="T96" fmla="*/ 6 w 23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6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6"/>
                </a:lnTo>
                <a:lnTo>
                  <a:pt x="12" y="26"/>
                </a:lnTo>
                <a:lnTo>
                  <a:pt x="10" y="24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2" name="Freeform 166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1 h 26"/>
              <a:gd name="T12" fmla="*/ 16 w 23"/>
              <a:gd name="T13" fmla="*/ 1 h 26"/>
              <a:gd name="T14" fmla="*/ 17 w 23"/>
              <a:gd name="T15" fmla="*/ 3 h 26"/>
              <a:gd name="T16" fmla="*/ 19 w 23"/>
              <a:gd name="T17" fmla="*/ 3 h 26"/>
              <a:gd name="T18" fmla="*/ 19 w 23"/>
              <a:gd name="T19" fmla="*/ 5 h 26"/>
              <a:gd name="T20" fmla="*/ 21 w 23"/>
              <a:gd name="T21" fmla="*/ 5 h 26"/>
              <a:gd name="T22" fmla="*/ 21 w 23"/>
              <a:gd name="T23" fmla="*/ 7 h 26"/>
              <a:gd name="T24" fmla="*/ 23 w 23"/>
              <a:gd name="T25" fmla="*/ 9 h 26"/>
              <a:gd name="T26" fmla="*/ 23 w 23"/>
              <a:gd name="T27" fmla="*/ 11 h 26"/>
              <a:gd name="T28" fmla="*/ 23 w 23"/>
              <a:gd name="T29" fmla="*/ 13 h 26"/>
              <a:gd name="T30" fmla="*/ 23 w 23"/>
              <a:gd name="T31" fmla="*/ 17 h 26"/>
              <a:gd name="T32" fmla="*/ 23 w 23"/>
              <a:gd name="T33" fmla="*/ 19 h 26"/>
              <a:gd name="T34" fmla="*/ 23 w 23"/>
              <a:gd name="T35" fmla="*/ 21 h 26"/>
              <a:gd name="T36" fmla="*/ 21 w 23"/>
              <a:gd name="T37" fmla="*/ 23 h 26"/>
              <a:gd name="T38" fmla="*/ 21 w 23"/>
              <a:gd name="T39" fmla="*/ 24 h 26"/>
              <a:gd name="T40" fmla="*/ 19 w 23"/>
              <a:gd name="T41" fmla="*/ 26 h 26"/>
              <a:gd name="T42" fmla="*/ 17 w 23"/>
              <a:gd name="T43" fmla="*/ 26 h 26"/>
              <a:gd name="T44" fmla="*/ 16 w 23"/>
              <a:gd name="T45" fmla="*/ 26 h 26"/>
              <a:gd name="T46" fmla="*/ 14 w 23"/>
              <a:gd name="T47" fmla="*/ 26 h 26"/>
              <a:gd name="T48" fmla="*/ 12 w 23"/>
              <a:gd name="T49" fmla="*/ 26 h 26"/>
              <a:gd name="T50" fmla="*/ 10 w 23"/>
              <a:gd name="T51" fmla="*/ 24 h 26"/>
              <a:gd name="T52" fmla="*/ 8 w 23"/>
              <a:gd name="T53" fmla="*/ 24 h 26"/>
              <a:gd name="T54" fmla="*/ 8 w 23"/>
              <a:gd name="T55" fmla="*/ 23 h 26"/>
              <a:gd name="T56" fmla="*/ 6 w 23"/>
              <a:gd name="T57" fmla="*/ 23 h 26"/>
              <a:gd name="T58" fmla="*/ 6 w 23"/>
              <a:gd name="T59" fmla="*/ 21 h 26"/>
              <a:gd name="T60" fmla="*/ 4 w 23"/>
              <a:gd name="T61" fmla="*/ 21 h 26"/>
              <a:gd name="T62" fmla="*/ 4 w 23"/>
              <a:gd name="T63" fmla="*/ 19 h 26"/>
              <a:gd name="T64" fmla="*/ 4 w 23"/>
              <a:gd name="T65" fmla="*/ 17 h 26"/>
              <a:gd name="T66" fmla="*/ 2 w 23"/>
              <a:gd name="T67" fmla="*/ 15 h 26"/>
              <a:gd name="T68" fmla="*/ 2 w 23"/>
              <a:gd name="T69" fmla="*/ 13 h 26"/>
              <a:gd name="T70" fmla="*/ 0 w 23"/>
              <a:gd name="T71" fmla="*/ 11 h 26"/>
              <a:gd name="T72" fmla="*/ 0 w 23"/>
              <a:gd name="T73" fmla="*/ 7 h 26"/>
              <a:gd name="T74" fmla="*/ 2 w 23"/>
              <a:gd name="T75" fmla="*/ 5 h 26"/>
              <a:gd name="T76" fmla="*/ 2 w 23"/>
              <a:gd name="T77" fmla="*/ 3 h 26"/>
              <a:gd name="T78" fmla="*/ 4 w 23"/>
              <a:gd name="T79" fmla="*/ 1 h 26"/>
              <a:gd name="T80" fmla="*/ 6 w 23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2" y="26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3" name="Freeform 167"/>
          <p:cNvSpPr>
            <a:spLocks/>
          </p:cNvSpPr>
          <p:nvPr/>
        </p:nvSpPr>
        <p:spPr bwMode="auto">
          <a:xfrm>
            <a:off x="4602163" y="5192713"/>
            <a:ext cx="117475" cy="42862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7 h 11"/>
              <a:gd name="T10" fmla="*/ 10 w 31"/>
              <a:gd name="T11" fmla="*/ 7 h 11"/>
              <a:gd name="T12" fmla="*/ 12 w 31"/>
              <a:gd name="T13" fmla="*/ 7 h 11"/>
              <a:gd name="T14" fmla="*/ 14 w 31"/>
              <a:gd name="T15" fmla="*/ 5 h 11"/>
              <a:gd name="T16" fmla="*/ 16 w 31"/>
              <a:gd name="T17" fmla="*/ 5 h 11"/>
              <a:gd name="T18" fmla="*/ 18 w 31"/>
              <a:gd name="T19" fmla="*/ 3 h 11"/>
              <a:gd name="T20" fmla="*/ 20 w 31"/>
              <a:gd name="T21" fmla="*/ 3 h 11"/>
              <a:gd name="T22" fmla="*/ 22 w 31"/>
              <a:gd name="T23" fmla="*/ 3 h 11"/>
              <a:gd name="T24" fmla="*/ 23 w 31"/>
              <a:gd name="T25" fmla="*/ 1 h 11"/>
              <a:gd name="T26" fmla="*/ 25 w 31"/>
              <a:gd name="T27" fmla="*/ 1 h 11"/>
              <a:gd name="T28" fmla="*/ 27 w 31"/>
              <a:gd name="T29" fmla="*/ 1 h 11"/>
              <a:gd name="T30" fmla="*/ 29 w 31"/>
              <a:gd name="T31" fmla="*/ 0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10" y="7"/>
                </a:lnTo>
                <a:lnTo>
                  <a:pt x="12" y="7"/>
                </a:lnTo>
                <a:lnTo>
                  <a:pt x="14" y="5"/>
                </a:lnTo>
                <a:lnTo>
                  <a:pt x="16" y="5"/>
                </a:lnTo>
                <a:lnTo>
                  <a:pt x="18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5" y="1"/>
                </a:lnTo>
                <a:lnTo>
                  <a:pt x="27" y="1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4" name="Freeform 168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7 w 21"/>
              <a:gd name="T9" fmla="*/ 0 h 23"/>
              <a:gd name="T10" fmla="*/ 7 w 21"/>
              <a:gd name="T11" fmla="*/ 0 h 23"/>
              <a:gd name="T12" fmla="*/ 9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3 h 23"/>
              <a:gd name="T26" fmla="*/ 15 w 21"/>
              <a:gd name="T27" fmla="*/ 3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21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21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5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3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5" name="Freeform 169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3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21 w 21"/>
              <a:gd name="T27" fmla="*/ 13 h 23"/>
              <a:gd name="T28" fmla="*/ 21 w 21"/>
              <a:gd name="T29" fmla="*/ 15 h 23"/>
              <a:gd name="T30" fmla="*/ 21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9 w 21"/>
              <a:gd name="T47" fmla="*/ 23 h 23"/>
              <a:gd name="T48" fmla="*/ 7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5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3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6" name="Freeform 170"/>
          <p:cNvSpPr>
            <a:spLocks/>
          </p:cNvSpPr>
          <p:nvPr/>
        </p:nvSpPr>
        <p:spPr bwMode="auto">
          <a:xfrm>
            <a:off x="4691063" y="5249863"/>
            <a:ext cx="115887" cy="57150"/>
          </a:xfrm>
          <a:custGeom>
            <a:avLst/>
            <a:gdLst>
              <a:gd name="T0" fmla="*/ 0 w 31"/>
              <a:gd name="T1" fmla="*/ 15 h 15"/>
              <a:gd name="T2" fmla="*/ 2 w 31"/>
              <a:gd name="T3" fmla="*/ 13 h 15"/>
              <a:gd name="T4" fmla="*/ 4 w 31"/>
              <a:gd name="T5" fmla="*/ 13 h 15"/>
              <a:gd name="T6" fmla="*/ 6 w 31"/>
              <a:gd name="T7" fmla="*/ 11 h 15"/>
              <a:gd name="T8" fmla="*/ 8 w 31"/>
              <a:gd name="T9" fmla="*/ 11 h 15"/>
              <a:gd name="T10" fmla="*/ 10 w 31"/>
              <a:gd name="T11" fmla="*/ 9 h 15"/>
              <a:gd name="T12" fmla="*/ 12 w 31"/>
              <a:gd name="T13" fmla="*/ 9 h 15"/>
              <a:gd name="T14" fmla="*/ 14 w 31"/>
              <a:gd name="T15" fmla="*/ 9 h 15"/>
              <a:gd name="T16" fmla="*/ 16 w 31"/>
              <a:gd name="T17" fmla="*/ 8 h 15"/>
              <a:gd name="T18" fmla="*/ 18 w 31"/>
              <a:gd name="T19" fmla="*/ 8 h 15"/>
              <a:gd name="T20" fmla="*/ 20 w 31"/>
              <a:gd name="T21" fmla="*/ 6 h 15"/>
              <a:gd name="T22" fmla="*/ 22 w 31"/>
              <a:gd name="T23" fmla="*/ 6 h 15"/>
              <a:gd name="T24" fmla="*/ 24 w 31"/>
              <a:gd name="T25" fmla="*/ 4 h 15"/>
              <a:gd name="T26" fmla="*/ 25 w 31"/>
              <a:gd name="T27" fmla="*/ 4 h 15"/>
              <a:gd name="T28" fmla="*/ 27 w 31"/>
              <a:gd name="T29" fmla="*/ 2 h 15"/>
              <a:gd name="T30" fmla="*/ 29 w 31"/>
              <a:gd name="T31" fmla="*/ 2 h 15"/>
              <a:gd name="T32" fmla="*/ 31 w 31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9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7" name="Freeform 171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5 w 23"/>
              <a:gd name="T5" fmla="*/ 0 h 25"/>
              <a:gd name="T6" fmla="*/ 7 w 23"/>
              <a:gd name="T7" fmla="*/ 0 h 25"/>
              <a:gd name="T8" fmla="*/ 7 w 23"/>
              <a:gd name="T9" fmla="*/ 0 h 25"/>
              <a:gd name="T10" fmla="*/ 9 w 23"/>
              <a:gd name="T11" fmla="*/ 0 h 25"/>
              <a:gd name="T12" fmla="*/ 11 w 23"/>
              <a:gd name="T13" fmla="*/ 0 h 25"/>
              <a:gd name="T14" fmla="*/ 11 w 23"/>
              <a:gd name="T15" fmla="*/ 0 h 25"/>
              <a:gd name="T16" fmla="*/ 13 w 23"/>
              <a:gd name="T17" fmla="*/ 0 h 25"/>
              <a:gd name="T18" fmla="*/ 13 w 23"/>
              <a:gd name="T19" fmla="*/ 0 h 25"/>
              <a:gd name="T20" fmla="*/ 15 w 23"/>
              <a:gd name="T21" fmla="*/ 2 h 25"/>
              <a:gd name="T22" fmla="*/ 15 w 23"/>
              <a:gd name="T23" fmla="*/ 2 h 25"/>
              <a:gd name="T24" fmla="*/ 17 w 23"/>
              <a:gd name="T25" fmla="*/ 2 h 25"/>
              <a:gd name="T26" fmla="*/ 19 w 23"/>
              <a:gd name="T27" fmla="*/ 4 h 25"/>
              <a:gd name="T28" fmla="*/ 19 w 23"/>
              <a:gd name="T29" fmla="*/ 4 h 25"/>
              <a:gd name="T30" fmla="*/ 21 w 23"/>
              <a:gd name="T31" fmla="*/ 6 h 25"/>
              <a:gd name="T32" fmla="*/ 21 w 23"/>
              <a:gd name="T33" fmla="*/ 8 h 25"/>
              <a:gd name="T34" fmla="*/ 23 w 23"/>
              <a:gd name="T35" fmla="*/ 10 h 25"/>
              <a:gd name="T36" fmla="*/ 23 w 23"/>
              <a:gd name="T37" fmla="*/ 12 h 25"/>
              <a:gd name="T38" fmla="*/ 23 w 23"/>
              <a:gd name="T39" fmla="*/ 16 h 25"/>
              <a:gd name="T40" fmla="*/ 23 w 23"/>
              <a:gd name="T41" fmla="*/ 18 h 25"/>
              <a:gd name="T42" fmla="*/ 23 w 23"/>
              <a:gd name="T43" fmla="*/ 20 h 25"/>
              <a:gd name="T44" fmla="*/ 21 w 23"/>
              <a:gd name="T45" fmla="*/ 21 h 25"/>
              <a:gd name="T46" fmla="*/ 21 w 23"/>
              <a:gd name="T47" fmla="*/ 23 h 25"/>
              <a:gd name="T48" fmla="*/ 19 w 23"/>
              <a:gd name="T49" fmla="*/ 25 h 25"/>
              <a:gd name="T50" fmla="*/ 17 w 23"/>
              <a:gd name="T51" fmla="*/ 25 h 25"/>
              <a:gd name="T52" fmla="*/ 17 w 23"/>
              <a:gd name="T53" fmla="*/ 25 h 25"/>
              <a:gd name="T54" fmla="*/ 15 w 23"/>
              <a:gd name="T55" fmla="*/ 25 h 25"/>
              <a:gd name="T56" fmla="*/ 15 w 23"/>
              <a:gd name="T57" fmla="*/ 25 h 25"/>
              <a:gd name="T58" fmla="*/ 13 w 23"/>
              <a:gd name="T59" fmla="*/ 25 h 25"/>
              <a:gd name="T60" fmla="*/ 13 w 23"/>
              <a:gd name="T61" fmla="*/ 25 h 25"/>
              <a:gd name="T62" fmla="*/ 11 w 23"/>
              <a:gd name="T63" fmla="*/ 25 h 25"/>
              <a:gd name="T64" fmla="*/ 9 w 23"/>
              <a:gd name="T65" fmla="*/ 25 h 25"/>
              <a:gd name="T66" fmla="*/ 9 w 23"/>
              <a:gd name="T67" fmla="*/ 23 h 25"/>
              <a:gd name="T68" fmla="*/ 7 w 23"/>
              <a:gd name="T69" fmla="*/ 23 h 25"/>
              <a:gd name="T70" fmla="*/ 7 w 23"/>
              <a:gd name="T71" fmla="*/ 23 h 25"/>
              <a:gd name="T72" fmla="*/ 5 w 23"/>
              <a:gd name="T73" fmla="*/ 21 h 25"/>
              <a:gd name="T74" fmla="*/ 5 w 23"/>
              <a:gd name="T75" fmla="*/ 21 h 25"/>
              <a:gd name="T76" fmla="*/ 4 w 23"/>
              <a:gd name="T77" fmla="*/ 21 h 25"/>
              <a:gd name="T78" fmla="*/ 4 w 23"/>
              <a:gd name="T79" fmla="*/ 20 h 25"/>
              <a:gd name="T80" fmla="*/ 2 w 23"/>
              <a:gd name="T81" fmla="*/ 18 h 25"/>
              <a:gd name="T82" fmla="*/ 2 w 23"/>
              <a:gd name="T83" fmla="*/ 16 h 25"/>
              <a:gd name="T84" fmla="*/ 0 w 23"/>
              <a:gd name="T85" fmla="*/ 14 h 25"/>
              <a:gd name="T86" fmla="*/ 0 w 23"/>
              <a:gd name="T87" fmla="*/ 10 h 25"/>
              <a:gd name="T88" fmla="*/ 0 w 23"/>
              <a:gd name="T89" fmla="*/ 8 h 25"/>
              <a:gd name="T90" fmla="*/ 0 w 23"/>
              <a:gd name="T91" fmla="*/ 6 h 25"/>
              <a:gd name="T92" fmla="*/ 2 w 23"/>
              <a:gd name="T93" fmla="*/ 4 h 25"/>
              <a:gd name="T94" fmla="*/ 2 w 23"/>
              <a:gd name="T95" fmla="*/ 2 h 25"/>
              <a:gd name="T96" fmla="*/ 4 w 23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8" name="Freeform 172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7 w 23"/>
              <a:gd name="T5" fmla="*/ 0 h 25"/>
              <a:gd name="T6" fmla="*/ 9 w 23"/>
              <a:gd name="T7" fmla="*/ 0 h 25"/>
              <a:gd name="T8" fmla="*/ 11 w 23"/>
              <a:gd name="T9" fmla="*/ 0 h 25"/>
              <a:gd name="T10" fmla="*/ 13 w 23"/>
              <a:gd name="T11" fmla="*/ 0 h 25"/>
              <a:gd name="T12" fmla="*/ 15 w 23"/>
              <a:gd name="T13" fmla="*/ 2 h 25"/>
              <a:gd name="T14" fmla="*/ 17 w 23"/>
              <a:gd name="T15" fmla="*/ 2 h 25"/>
              <a:gd name="T16" fmla="*/ 19 w 23"/>
              <a:gd name="T17" fmla="*/ 4 h 25"/>
              <a:gd name="T18" fmla="*/ 21 w 23"/>
              <a:gd name="T19" fmla="*/ 6 h 25"/>
              <a:gd name="T20" fmla="*/ 21 w 23"/>
              <a:gd name="T21" fmla="*/ 8 h 25"/>
              <a:gd name="T22" fmla="*/ 23 w 23"/>
              <a:gd name="T23" fmla="*/ 10 h 25"/>
              <a:gd name="T24" fmla="*/ 23 w 23"/>
              <a:gd name="T25" fmla="*/ 12 h 25"/>
              <a:gd name="T26" fmla="*/ 23 w 23"/>
              <a:gd name="T27" fmla="*/ 16 h 25"/>
              <a:gd name="T28" fmla="*/ 23 w 23"/>
              <a:gd name="T29" fmla="*/ 18 h 25"/>
              <a:gd name="T30" fmla="*/ 23 w 23"/>
              <a:gd name="T31" fmla="*/ 20 h 25"/>
              <a:gd name="T32" fmla="*/ 21 w 23"/>
              <a:gd name="T33" fmla="*/ 21 h 25"/>
              <a:gd name="T34" fmla="*/ 21 w 23"/>
              <a:gd name="T35" fmla="*/ 23 h 25"/>
              <a:gd name="T36" fmla="*/ 19 w 23"/>
              <a:gd name="T37" fmla="*/ 25 h 25"/>
              <a:gd name="T38" fmla="*/ 17 w 23"/>
              <a:gd name="T39" fmla="*/ 25 h 25"/>
              <a:gd name="T40" fmla="*/ 15 w 23"/>
              <a:gd name="T41" fmla="*/ 25 h 25"/>
              <a:gd name="T42" fmla="*/ 13 w 23"/>
              <a:gd name="T43" fmla="*/ 25 h 25"/>
              <a:gd name="T44" fmla="*/ 11 w 23"/>
              <a:gd name="T45" fmla="*/ 25 h 25"/>
              <a:gd name="T46" fmla="*/ 9 w 23"/>
              <a:gd name="T47" fmla="*/ 25 h 25"/>
              <a:gd name="T48" fmla="*/ 9 w 23"/>
              <a:gd name="T49" fmla="*/ 23 h 25"/>
              <a:gd name="T50" fmla="*/ 7 w 23"/>
              <a:gd name="T51" fmla="*/ 23 h 25"/>
              <a:gd name="T52" fmla="*/ 5 w 23"/>
              <a:gd name="T53" fmla="*/ 21 h 25"/>
              <a:gd name="T54" fmla="*/ 4 w 23"/>
              <a:gd name="T55" fmla="*/ 21 h 25"/>
              <a:gd name="T56" fmla="*/ 4 w 23"/>
              <a:gd name="T57" fmla="*/ 20 h 25"/>
              <a:gd name="T58" fmla="*/ 2 w 23"/>
              <a:gd name="T59" fmla="*/ 18 h 25"/>
              <a:gd name="T60" fmla="*/ 2 w 23"/>
              <a:gd name="T61" fmla="*/ 16 h 25"/>
              <a:gd name="T62" fmla="*/ 0 w 23"/>
              <a:gd name="T63" fmla="*/ 14 h 25"/>
              <a:gd name="T64" fmla="*/ 0 w 23"/>
              <a:gd name="T65" fmla="*/ 10 h 25"/>
              <a:gd name="T66" fmla="*/ 0 w 23"/>
              <a:gd name="T67" fmla="*/ 8 h 25"/>
              <a:gd name="T68" fmla="*/ 0 w 23"/>
              <a:gd name="T69" fmla="*/ 6 h 25"/>
              <a:gd name="T70" fmla="*/ 2 w 23"/>
              <a:gd name="T71" fmla="*/ 4 h 25"/>
              <a:gd name="T72" fmla="*/ 2 w 23"/>
              <a:gd name="T73" fmla="*/ 2 h 25"/>
              <a:gd name="T74" fmla="*/ 4 w 23"/>
              <a:gd name="T7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9" name="Freeform 173"/>
          <p:cNvSpPr>
            <a:spLocks/>
          </p:cNvSpPr>
          <p:nvPr/>
        </p:nvSpPr>
        <p:spPr bwMode="auto">
          <a:xfrm>
            <a:off x="4648200" y="5292725"/>
            <a:ext cx="115888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2 h 14"/>
              <a:gd name="T4" fmla="*/ 4 w 31"/>
              <a:gd name="T5" fmla="*/ 12 h 14"/>
              <a:gd name="T6" fmla="*/ 6 w 31"/>
              <a:gd name="T7" fmla="*/ 10 h 14"/>
              <a:gd name="T8" fmla="*/ 8 w 31"/>
              <a:gd name="T9" fmla="*/ 10 h 14"/>
              <a:gd name="T10" fmla="*/ 10 w 31"/>
              <a:gd name="T11" fmla="*/ 8 h 14"/>
              <a:gd name="T12" fmla="*/ 11 w 31"/>
              <a:gd name="T13" fmla="*/ 8 h 14"/>
              <a:gd name="T14" fmla="*/ 13 w 31"/>
              <a:gd name="T15" fmla="*/ 8 h 14"/>
              <a:gd name="T16" fmla="*/ 15 w 31"/>
              <a:gd name="T17" fmla="*/ 6 h 14"/>
              <a:gd name="T18" fmla="*/ 17 w 31"/>
              <a:gd name="T19" fmla="*/ 6 h 14"/>
              <a:gd name="T20" fmla="*/ 19 w 31"/>
              <a:gd name="T21" fmla="*/ 4 h 14"/>
              <a:gd name="T22" fmla="*/ 21 w 31"/>
              <a:gd name="T23" fmla="*/ 4 h 14"/>
              <a:gd name="T24" fmla="*/ 23 w 31"/>
              <a:gd name="T25" fmla="*/ 2 h 14"/>
              <a:gd name="T26" fmla="*/ 25 w 31"/>
              <a:gd name="T27" fmla="*/ 2 h 14"/>
              <a:gd name="T28" fmla="*/ 27 w 31"/>
              <a:gd name="T29" fmla="*/ 2 h 14"/>
              <a:gd name="T30" fmla="*/ 29 w 31"/>
              <a:gd name="T31" fmla="*/ 0 h 14"/>
              <a:gd name="T32" fmla="*/ 31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0" name="Freeform 174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4 w 21"/>
              <a:gd name="T21" fmla="*/ 2 h 23"/>
              <a:gd name="T22" fmla="*/ 14 w 21"/>
              <a:gd name="T23" fmla="*/ 2 h 23"/>
              <a:gd name="T24" fmla="*/ 16 w 21"/>
              <a:gd name="T25" fmla="*/ 4 h 23"/>
              <a:gd name="T26" fmla="*/ 16 w 21"/>
              <a:gd name="T27" fmla="*/ 4 h 23"/>
              <a:gd name="T28" fmla="*/ 18 w 21"/>
              <a:gd name="T29" fmla="*/ 6 h 23"/>
              <a:gd name="T30" fmla="*/ 18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21 w 21"/>
              <a:gd name="T49" fmla="*/ 20 h 23"/>
              <a:gd name="T50" fmla="*/ 19 w 21"/>
              <a:gd name="T51" fmla="*/ 20 h 23"/>
              <a:gd name="T52" fmla="*/ 19 w 21"/>
              <a:gd name="T53" fmla="*/ 21 h 23"/>
              <a:gd name="T54" fmla="*/ 19 w 21"/>
              <a:gd name="T55" fmla="*/ 21 h 23"/>
              <a:gd name="T56" fmla="*/ 18 w 21"/>
              <a:gd name="T57" fmla="*/ 21 h 23"/>
              <a:gd name="T58" fmla="*/ 18 w 21"/>
              <a:gd name="T59" fmla="*/ 23 h 23"/>
              <a:gd name="T60" fmla="*/ 16 w 21"/>
              <a:gd name="T61" fmla="*/ 23 h 23"/>
              <a:gd name="T62" fmla="*/ 16 w 21"/>
              <a:gd name="T63" fmla="*/ 23 h 23"/>
              <a:gd name="T64" fmla="*/ 16 w 21"/>
              <a:gd name="T65" fmla="*/ 23 h 23"/>
              <a:gd name="T66" fmla="*/ 14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21 h 23"/>
              <a:gd name="T78" fmla="*/ 4 w 21"/>
              <a:gd name="T79" fmla="*/ 20 h 23"/>
              <a:gd name="T80" fmla="*/ 2 w 21"/>
              <a:gd name="T81" fmla="*/ 18 h 23"/>
              <a:gd name="T82" fmla="*/ 0 w 21"/>
              <a:gd name="T83" fmla="*/ 16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6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1" name="Freeform 175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4 h 23"/>
              <a:gd name="T14" fmla="*/ 18 w 21"/>
              <a:gd name="T15" fmla="*/ 6 h 23"/>
              <a:gd name="T16" fmla="*/ 19 w 21"/>
              <a:gd name="T17" fmla="*/ 8 h 23"/>
              <a:gd name="T18" fmla="*/ 19 w 21"/>
              <a:gd name="T19" fmla="*/ 10 h 23"/>
              <a:gd name="T20" fmla="*/ 21 w 21"/>
              <a:gd name="T21" fmla="*/ 10 h 23"/>
              <a:gd name="T22" fmla="*/ 21 w 21"/>
              <a:gd name="T23" fmla="*/ 12 h 23"/>
              <a:gd name="T24" fmla="*/ 21 w 21"/>
              <a:gd name="T25" fmla="*/ 14 h 23"/>
              <a:gd name="T26" fmla="*/ 21 w 21"/>
              <a:gd name="T27" fmla="*/ 16 h 23"/>
              <a:gd name="T28" fmla="*/ 21 w 21"/>
              <a:gd name="T29" fmla="*/ 18 h 23"/>
              <a:gd name="T30" fmla="*/ 21 w 21"/>
              <a:gd name="T31" fmla="*/ 20 h 23"/>
              <a:gd name="T32" fmla="*/ 19 w 21"/>
              <a:gd name="T33" fmla="*/ 20 h 23"/>
              <a:gd name="T34" fmla="*/ 19 w 21"/>
              <a:gd name="T35" fmla="*/ 21 h 23"/>
              <a:gd name="T36" fmla="*/ 18 w 21"/>
              <a:gd name="T37" fmla="*/ 21 h 23"/>
              <a:gd name="T38" fmla="*/ 18 w 21"/>
              <a:gd name="T39" fmla="*/ 23 h 23"/>
              <a:gd name="T40" fmla="*/ 16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0 h 23"/>
              <a:gd name="T54" fmla="*/ 2 w 21"/>
              <a:gd name="T55" fmla="*/ 18 h 23"/>
              <a:gd name="T56" fmla="*/ 0 w 21"/>
              <a:gd name="T57" fmla="*/ 16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  <a:gd name="T70" fmla="*/ 4 w 21"/>
              <a:gd name="T7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2" name="Freeform 176"/>
          <p:cNvSpPr>
            <a:spLocks/>
          </p:cNvSpPr>
          <p:nvPr/>
        </p:nvSpPr>
        <p:spPr bwMode="auto">
          <a:xfrm>
            <a:off x="4749800" y="5345113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5 h 15"/>
              <a:gd name="T4" fmla="*/ 4 w 32"/>
              <a:gd name="T5" fmla="*/ 13 h 15"/>
              <a:gd name="T6" fmla="*/ 6 w 32"/>
              <a:gd name="T7" fmla="*/ 13 h 15"/>
              <a:gd name="T8" fmla="*/ 8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7 w 32"/>
              <a:gd name="T17" fmla="*/ 7 h 15"/>
              <a:gd name="T18" fmla="*/ 19 w 32"/>
              <a:gd name="T19" fmla="*/ 7 h 15"/>
              <a:gd name="T20" fmla="*/ 21 w 32"/>
              <a:gd name="T21" fmla="*/ 6 h 15"/>
              <a:gd name="T22" fmla="*/ 23 w 32"/>
              <a:gd name="T23" fmla="*/ 6 h 15"/>
              <a:gd name="T24" fmla="*/ 25 w 32"/>
              <a:gd name="T25" fmla="*/ 4 h 15"/>
              <a:gd name="T26" fmla="*/ 27 w 32"/>
              <a:gd name="T27" fmla="*/ 4 h 15"/>
              <a:gd name="T28" fmla="*/ 29 w 32"/>
              <a:gd name="T29" fmla="*/ 2 h 15"/>
              <a:gd name="T30" fmla="*/ 31 w 32"/>
              <a:gd name="T31" fmla="*/ 2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7" y="7"/>
                </a:lnTo>
                <a:lnTo>
                  <a:pt x="19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3" name="Freeform 177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4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8 w 23"/>
              <a:gd name="T9" fmla="*/ 0 h 27"/>
              <a:gd name="T10" fmla="*/ 10 w 23"/>
              <a:gd name="T11" fmla="*/ 0 h 27"/>
              <a:gd name="T12" fmla="*/ 10 w 23"/>
              <a:gd name="T13" fmla="*/ 0 h 27"/>
              <a:gd name="T14" fmla="*/ 11 w 23"/>
              <a:gd name="T15" fmla="*/ 0 h 27"/>
              <a:gd name="T16" fmla="*/ 11 w 23"/>
              <a:gd name="T17" fmla="*/ 0 h 27"/>
              <a:gd name="T18" fmla="*/ 13 w 23"/>
              <a:gd name="T19" fmla="*/ 2 h 27"/>
              <a:gd name="T20" fmla="*/ 15 w 23"/>
              <a:gd name="T21" fmla="*/ 2 h 27"/>
              <a:gd name="T22" fmla="*/ 15 w 23"/>
              <a:gd name="T23" fmla="*/ 2 h 27"/>
              <a:gd name="T24" fmla="*/ 17 w 23"/>
              <a:gd name="T25" fmla="*/ 4 h 27"/>
              <a:gd name="T26" fmla="*/ 17 w 23"/>
              <a:gd name="T27" fmla="*/ 4 h 27"/>
              <a:gd name="T28" fmla="*/ 19 w 23"/>
              <a:gd name="T29" fmla="*/ 6 h 27"/>
              <a:gd name="T30" fmla="*/ 19 w 23"/>
              <a:gd name="T31" fmla="*/ 6 h 27"/>
              <a:gd name="T32" fmla="*/ 21 w 23"/>
              <a:gd name="T33" fmla="*/ 8 h 27"/>
              <a:gd name="T34" fmla="*/ 21 w 23"/>
              <a:gd name="T35" fmla="*/ 10 h 27"/>
              <a:gd name="T36" fmla="*/ 23 w 23"/>
              <a:gd name="T37" fmla="*/ 14 h 27"/>
              <a:gd name="T38" fmla="*/ 23 w 23"/>
              <a:gd name="T39" fmla="*/ 16 h 27"/>
              <a:gd name="T40" fmla="*/ 23 w 23"/>
              <a:gd name="T41" fmla="*/ 18 h 27"/>
              <a:gd name="T42" fmla="*/ 23 w 23"/>
              <a:gd name="T43" fmla="*/ 21 h 27"/>
              <a:gd name="T44" fmla="*/ 21 w 23"/>
              <a:gd name="T45" fmla="*/ 23 h 27"/>
              <a:gd name="T46" fmla="*/ 19 w 23"/>
              <a:gd name="T47" fmla="*/ 23 h 27"/>
              <a:gd name="T48" fmla="*/ 19 w 23"/>
              <a:gd name="T49" fmla="*/ 25 h 27"/>
              <a:gd name="T50" fmla="*/ 17 w 23"/>
              <a:gd name="T51" fmla="*/ 25 h 27"/>
              <a:gd name="T52" fmla="*/ 17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5 h 27"/>
              <a:gd name="T62" fmla="*/ 11 w 23"/>
              <a:gd name="T63" fmla="*/ 25 h 27"/>
              <a:gd name="T64" fmla="*/ 10 w 23"/>
              <a:gd name="T65" fmla="*/ 25 h 27"/>
              <a:gd name="T66" fmla="*/ 10 w 23"/>
              <a:gd name="T67" fmla="*/ 25 h 27"/>
              <a:gd name="T68" fmla="*/ 8 w 23"/>
              <a:gd name="T69" fmla="*/ 23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2 h 27"/>
              <a:gd name="T88" fmla="*/ 0 w 23"/>
              <a:gd name="T89" fmla="*/ 8 h 27"/>
              <a:gd name="T90" fmla="*/ 0 w 23"/>
              <a:gd name="T91" fmla="*/ 6 h 27"/>
              <a:gd name="T92" fmla="*/ 0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11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4" name="Freeform 178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4 h 27"/>
              <a:gd name="T24" fmla="*/ 23 w 23"/>
              <a:gd name="T25" fmla="*/ 16 h 27"/>
              <a:gd name="T26" fmla="*/ 23 w 23"/>
              <a:gd name="T27" fmla="*/ 18 h 27"/>
              <a:gd name="T28" fmla="*/ 23 w 23"/>
              <a:gd name="T29" fmla="*/ 21 h 27"/>
              <a:gd name="T30" fmla="*/ 21 w 23"/>
              <a:gd name="T31" fmla="*/ 23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5 h 27"/>
              <a:gd name="T38" fmla="*/ 17 w 23"/>
              <a:gd name="T39" fmla="*/ 27 h 27"/>
              <a:gd name="T40" fmla="*/ 15 w 23"/>
              <a:gd name="T41" fmla="*/ 27 h 27"/>
              <a:gd name="T42" fmla="*/ 13 w 23"/>
              <a:gd name="T43" fmla="*/ 27 h 27"/>
              <a:gd name="T44" fmla="*/ 11 w 23"/>
              <a:gd name="T45" fmla="*/ 25 h 27"/>
              <a:gd name="T46" fmla="*/ 10 w 23"/>
              <a:gd name="T47" fmla="*/ 25 h 27"/>
              <a:gd name="T48" fmla="*/ 8 w 23"/>
              <a:gd name="T49" fmla="*/ 23 h 27"/>
              <a:gd name="T50" fmla="*/ 6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8 h 27"/>
              <a:gd name="T58" fmla="*/ 0 w 23"/>
              <a:gd name="T59" fmla="*/ 16 h 27"/>
              <a:gd name="T60" fmla="*/ 0 w 23"/>
              <a:gd name="T61" fmla="*/ 14 h 27"/>
              <a:gd name="T62" fmla="*/ 0 w 23"/>
              <a:gd name="T63" fmla="*/ 12 h 27"/>
              <a:gd name="T64" fmla="*/ 0 w 23"/>
              <a:gd name="T65" fmla="*/ 8 h 27"/>
              <a:gd name="T66" fmla="*/ 0 w 23"/>
              <a:gd name="T67" fmla="*/ 6 h 27"/>
              <a:gd name="T68" fmla="*/ 0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5" name="Freeform 179"/>
          <p:cNvSpPr>
            <a:spLocks/>
          </p:cNvSpPr>
          <p:nvPr/>
        </p:nvSpPr>
        <p:spPr bwMode="auto">
          <a:xfrm>
            <a:off x="4711700" y="5387975"/>
            <a:ext cx="117475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4 h 14"/>
              <a:gd name="T4" fmla="*/ 4 w 31"/>
              <a:gd name="T5" fmla="*/ 12 h 14"/>
              <a:gd name="T6" fmla="*/ 6 w 31"/>
              <a:gd name="T7" fmla="*/ 10 h 14"/>
              <a:gd name="T8" fmla="*/ 10 w 31"/>
              <a:gd name="T9" fmla="*/ 10 h 14"/>
              <a:gd name="T10" fmla="*/ 12 w 31"/>
              <a:gd name="T11" fmla="*/ 8 h 14"/>
              <a:gd name="T12" fmla="*/ 14 w 31"/>
              <a:gd name="T13" fmla="*/ 8 h 14"/>
              <a:gd name="T14" fmla="*/ 16 w 31"/>
              <a:gd name="T15" fmla="*/ 6 h 14"/>
              <a:gd name="T16" fmla="*/ 18 w 31"/>
              <a:gd name="T17" fmla="*/ 6 h 14"/>
              <a:gd name="T18" fmla="*/ 19 w 31"/>
              <a:gd name="T19" fmla="*/ 4 h 14"/>
              <a:gd name="T20" fmla="*/ 21 w 31"/>
              <a:gd name="T21" fmla="*/ 4 h 14"/>
              <a:gd name="T22" fmla="*/ 23 w 31"/>
              <a:gd name="T23" fmla="*/ 4 h 14"/>
              <a:gd name="T24" fmla="*/ 25 w 31"/>
              <a:gd name="T25" fmla="*/ 2 h 14"/>
              <a:gd name="T26" fmla="*/ 27 w 31"/>
              <a:gd name="T27" fmla="*/ 2 h 14"/>
              <a:gd name="T28" fmla="*/ 29 w 31"/>
              <a:gd name="T29" fmla="*/ 0 h 14"/>
              <a:gd name="T30" fmla="*/ 31 w 31"/>
              <a:gd name="T3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6" name="Freeform 180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3 w 21"/>
              <a:gd name="T5" fmla="*/ 0 h 23"/>
              <a:gd name="T6" fmla="*/ 5 w 21"/>
              <a:gd name="T7" fmla="*/ 0 h 23"/>
              <a:gd name="T8" fmla="*/ 5 w 21"/>
              <a:gd name="T9" fmla="*/ 0 h 23"/>
              <a:gd name="T10" fmla="*/ 7 w 21"/>
              <a:gd name="T11" fmla="*/ 0 h 23"/>
              <a:gd name="T12" fmla="*/ 7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19 w 21"/>
              <a:gd name="T37" fmla="*/ 12 h 23"/>
              <a:gd name="T38" fmla="*/ 21 w 21"/>
              <a:gd name="T39" fmla="*/ 14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20 h 23"/>
              <a:gd name="T48" fmla="*/ 19 w 21"/>
              <a:gd name="T49" fmla="*/ 20 h 23"/>
              <a:gd name="T50" fmla="*/ 19 w 21"/>
              <a:gd name="T51" fmla="*/ 21 h 23"/>
              <a:gd name="T52" fmla="*/ 19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1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21 h 23"/>
              <a:gd name="T78" fmla="*/ 3 w 21"/>
              <a:gd name="T79" fmla="*/ 20 h 23"/>
              <a:gd name="T80" fmla="*/ 1 w 21"/>
              <a:gd name="T81" fmla="*/ 18 h 23"/>
              <a:gd name="T82" fmla="*/ 0 w 21"/>
              <a:gd name="T83" fmla="*/ 16 h 23"/>
              <a:gd name="T84" fmla="*/ 0 w 21"/>
              <a:gd name="T85" fmla="*/ 14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1 w 21"/>
              <a:gd name="T95" fmla="*/ 2 h 23"/>
              <a:gd name="T96" fmla="*/ 1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7" name="Freeform 181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7 w 21"/>
              <a:gd name="T7" fmla="*/ 0 h 23"/>
              <a:gd name="T8" fmla="*/ 9 w 21"/>
              <a:gd name="T9" fmla="*/ 0 h 23"/>
              <a:gd name="T10" fmla="*/ 11 w 21"/>
              <a:gd name="T11" fmla="*/ 0 h 23"/>
              <a:gd name="T12" fmla="*/ 11 w 21"/>
              <a:gd name="T13" fmla="*/ 2 h 23"/>
              <a:gd name="T14" fmla="*/ 13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8 h 23"/>
              <a:gd name="T22" fmla="*/ 19 w 21"/>
              <a:gd name="T23" fmla="*/ 10 h 23"/>
              <a:gd name="T24" fmla="*/ 19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19 w 21"/>
              <a:gd name="T35" fmla="*/ 20 h 23"/>
              <a:gd name="T36" fmla="*/ 19 w 21"/>
              <a:gd name="T37" fmla="*/ 21 h 23"/>
              <a:gd name="T38" fmla="*/ 17 w 21"/>
              <a:gd name="T39" fmla="*/ 21 h 23"/>
              <a:gd name="T40" fmla="*/ 17 w 21"/>
              <a:gd name="T41" fmla="*/ 23 h 23"/>
              <a:gd name="T42" fmla="*/ 15 w 21"/>
              <a:gd name="T43" fmla="*/ 23 h 23"/>
              <a:gd name="T44" fmla="*/ 13 w 21"/>
              <a:gd name="T45" fmla="*/ 23 h 23"/>
              <a:gd name="T46" fmla="*/ 11 w 21"/>
              <a:gd name="T47" fmla="*/ 23 h 23"/>
              <a:gd name="T48" fmla="*/ 9 w 21"/>
              <a:gd name="T49" fmla="*/ 23 h 23"/>
              <a:gd name="T50" fmla="*/ 7 w 21"/>
              <a:gd name="T51" fmla="*/ 23 h 23"/>
              <a:gd name="T52" fmla="*/ 5 w 21"/>
              <a:gd name="T53" fmla="*/ 21 h 23"/>
              <a:gd name="T54" fmla="*/ 3 w 21"/>
              <a:gd name="T55" fmla="*/ 21 h 23"/>
              <a:gd name="T56" fmla="*/ 3 w 21"/>
              <a:gd name="T57" fmla="*/ 20 h 23"/>
              <a:gd name="T58" fmla="*/ 1 w 21"/>
              <a:gd name="T59" fmla="*/ 18 h 23"/>
              <a:gd name="T60" fmla="*/ 0 w 21"/>
              <a:gd name="T61" fmla="*/ 16 h 23"/>
              <a:gd name="T62" fmla="*/ 0 w 21"/>
              <a:gd name="T63" fmla="*/ 14 h 23"/>
              <a:gd name="T64" fmla="*/ 0 w 21"/>
              <a:gd name="T65" fmla="*/ 10 h 23"/>
              <a:gd name="T66" fmla="*/ 0 w 21"/>
              <a:gd name="T67" fmla="*/ 8 h 23"/>
              <a:gd name="T68" fmla="*/ 0 w 21"/>
              <a:gd name="T69" fmla="*/ 6 h 23"/>
              <a:gd name="T70" fmla="*/ 0 w 21"/>
              <a:gd name="T71" fmla="*/ 4 h 23"/>
              <a:gd name="T72" fmla="*/ 1 w 21"/>
              <a:gd name="T73" fmla="*/ 2 h 23"/>
              <a:gd name="T74" fmla="*/ 1 w 21"/>
              <a:gd name="T7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8" name="Freeform 182"/>
          <p:cNvSpPr>
            <a:spLocks/>
          </p:cNvSpPr>
          <p:nvPr/>
        </p:nvSpPr>
        <p:spPr bwMode="auto">
          <a:xfrm>
            <a:off x="4164013" y="4005263"/>
            <a:ext cx="88900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9 h 25"/>
              <a:gd name="T10" fmla="*/ 8 w 23"/>
              <a:gd name="T11" fmla="*/ 17 h 25"/>
              <a:gd name="T12" fmla="*/ 8 w 23"/>
              <a:gd name="T13" fmla="*/ 15 h 25"/>
              <a:gd name="T14" fmla="*/ 10 w 23"/>
              <a:gd name="T15" fmla="*/ 13 h 25"/>
              <a:gd name="T16" fmla="*/ 12 w 23"/>
              <a:gd name="T17" fmla="*/ 13 h 25"/>
              <a:gd name="T18" fmla="*/ 14 w 23"/>
              <a:gd name="T19" fmla="*/ 11 h 25"/>
              <a:gd name="T20" fmla="*/ 16 w 23"/>
              <a:gd name="T21" fmla="*/ 9 h 25"/>
              <a:gd name="T22" fmla="*/ 18 w 23"/>
              <a:gd name="T23" fmla="*/ 7 h 25"/>
              <a:gd name="T24" fmla="*/ 18 w 23"/>
              <a:gd name="T25" fmla="*/ 5 h 25"/>
              <a:gd name="T26" fmla="*/ 20 w 23"/>
              <a:gd name="T27" fmla="*/ 5 h 25"/>
              <a:gd name="T28" fmla="*/ 21 w 23"/>
              <a:gd name="T29" fmla="*/ 4 h 25"/>
              <a:gd name="T30" fmla="*/ 23 w 23"/>
              <a:gd name="T31" fmla="*/ 2 h 25"/>
              <a:gd name="T32" fmla="*/ 23 w 23"/>
              <a:gd name="T3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9"/>
                </a:lnTo>
                <a:lnTo>
                  <a:pt x="8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7"/>
                </a:lnTo>
                <a:lnTo>
                  <a:pt x="18" y="5"/>
                </a:lnTo>
                <a:lnTo>
                  <a:pt x="20" y="5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9" name="Freeform 183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2 w 25"/>
              <a:gd name="T3" fmla="*/ 4 h 25"/>
              <a:gd name="T4" fmla="*/ 4 w 25"/>
              <a:gd name="T5" fmla="*/ 2 h 25"/>
              <a:gd name="T6" fmla="*/ 4 w 25"/>
              <a:gd name="T7" fmla="*/ 2 h 25"/>
              <a:gd name="T8" fmla="*/ 6 w 25"/>
              <a:gd name="T9" fmla="*/ 2 h 25"/>
              <a:gd name="T10" fmla="*/ 6 w 25"/>
              <a:gd name="T11" fmla="*/ 0 h 25"/>
              <a:gd name="T12" fmla="*/ 8 w 25"/>
              <a:gd name="T13" fmla="*/ 0 h 25"/>
              <a:gd name="T14" fmla="*/ 8 w 25"/>
              <a:gd name="T15" fmla="*/ 0 h 25"/>
              <a:gd name="T16" fmla="*/ 9 w 25"/>
              <a:gd name="T17" fmla="*/ 0 h 25"/>
              <a:gd name="T18" fmla="*/ 11 w 25"/>
              <a:gd name="T19" fmla="*/ 0 h 25"/>
              <a:gd name="T20" fmla="*/ 11 w 25"/>
              <a:gd name="T21" fmla="*/ 0 h 25"/>
              <a:gd name="T22" fmla="*/ 13 w 25"/>
              <a:gd name="T23" fmla="*/ 2 h 25"/>
              <a:gd name="T24" fmla="*/ 13 w 25"/>
              <a:gd name="T25" fmla="*/ 2 h 25"/>
              <a:gd name="T26" fmla="*/ 15 w 25"/>
              <a:gd name="T27" fmla="*/ 2 h 25"/>
              <a:gd name="T28" fmla="*/ 17 w 25"/>
              <a:gd name="T29" fmla="*/ 4 h 25"/>
              <a:gd name="T30" fmla="*/ 17 w 25"/>
              <a:gd name="T31" fmla="*/ 4 h 25"/>
              <a:gd name="T32" fmla="*/ 19 w 25"/>
              <a:gd name="T33" fmla="*/ 4 h 25"/>
              <a:gd name="T34" fmla="*/ 21 w 25"/>
              <a:gd name="T35" fmla="*/ 6 h 25"/>
              <a:gd name="T36" fmla="*/ 23 w 25"/>
              <a:gd name="T37" fmla="*/ 10 h 25"/>
              <a:gd name="T38" fmla="*/ 23 w 25"/>
              <a:gd name="T39" fmla="*/ 12 h 25"/>
              <a:gd name="T40" fmla="*/ 25 w 25"/>
              <a:gd name="T41" fmla="*/ 14 h 25"/>
              <a:gd name="T42" fmla="*/ 25 w 25"/>
              <a:gd name="T43" fmla="*/ 16 h 25"/>
              <a:gd name="T44" fmla="*/ 25 w 25"/>
              <a:gd name="T45" fmla="*/ 17 h 25"/>
              <a:gd name="T46" fmla="*/ 25 w 25"/>
              <a:gd name="T47" fmla="*/ 19 h 25"/>
              <a:gd name="T48" fmla="*/ 23 w 25"/>
              <a:gd name="T49" fmla="*/ 21 h 25"/>
              <a:gd name="T50" fmla="*/ 23 w 25"/>
              <a:gd name="T51" fmla="*/ 23 h 25"/>
              <a:gd name="T52" fmla="*/ 21 w 25"/>
              <a:gd name="T53" fmla="*/ 23 h 25"/>
              <a:gd name="T54" fmla="*/ 21 w 25"/>
              <a:gd name="T55" fmla="*/ 23 h 25"/>
              <a:gd name="T56" fmla="*/ 19 w 25"/>
              <a:gd name="T57" fmla="*/ 23 h 25"/>
              <a:gd name="T58" fmla="*/ 19 w 25"/>
              <a:gd name="T59" fmla="*/ 23 h 25"/>
              <a:gd name="T60" fmla="*/ 17 w 25"/>
              <a:gd name="T61" fmla="*/ 23 h 25"/>
              <a:gd name="T62" fmla="*/ 17 w 25"/>
              <a:gd name="T63" fmla="*/ 25 h 25"/>
              <a:gd name="T64" fmla="*/ 15 w 25"/>
              <a:gd name="T65" fmla="*/ 23 h 25"/>
              <a:gd name="T66" fmla="*/ 13 w 25"/>
              <a:gd name="T67" fmla="*/ 23 h 25"/>
              <a:gd name="T68" fmla="*/ 13 w 25"/>
              <a:gd name="T69" fmla="*/ 23 h 25"/>
              <a:gd name="T70" fmla="*/ 11 w 25"/>
              <a:gd name="T71" fmla="*/ 23 h 25"/>
              <a:gd name="T72" fmla="*/ 11 w 25"/>
              <a:gd name="T73" fmla="*/ 23 h 25"/>
              <a:gd name="T74" fmla="*/ 9 w 25"/>
              <a:gd name="T75" fmla="*/ 23 h 25"/>
              <a:gd name="T76" fmla="*/ 8 w 25"/>
              <a:gd name="T77" fmla="*/ 21 h 25"/>
              <a:gd name="T78" fmla="*/ 8 w 25"/>
              <a:gd name="T79" fmla="*/ 21 h 25"/>
              <a:gd name="T80" fmla="*/ 6 w 25"/>
              <a:gd name="T81" fmla="*/ 21 h 25"/>
              <a:gd name="T82" fmla="*/ 4 w 25"/>
              <a:gd name="T83" fmla="*/ 19 h 25"/>
              <a:gd name="T84" fmla="*/ 2 w 25"/>
              <a:gd name="T85" fmla="*/ 16 h 25"/>
              <a:gd name="T86" fmla="*/ 2 w 25"/>
              <a:gd name="T87" fmla="*/ 14 h 25"/>
              <a:gd name="T88" fmla="*/ 0 w 25"/>
              <a:gd name="T89" fmla="*/ 12 h 25"/>
              <a:gd name="T90" fmla="*/ 0 w 25"/>
              <a:gd name="T91" fmla="*/ 10 h 25"/>
              <a:gd name="T92" fmla="*/ 0 w 25"/>
              <a:gd name="T93" fmla="*/ 8 h 25"/>
              <a:gd name="T94" fmla="*/ 0 w 25"/>
              <a:gd name="T95" fmla="*/ 6 h 25"/>
              <a:gd name="T96" fmla="*/ 2 w 25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0" name="Freeform 184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4 w 25"/>
              <a:gd name="T3" fmla="*/ 2 h 25"/>
              <a:gd name="T4" fmla="*/ 6 w 25"/>
              <a:gd name="T5" fmla="*/ 2 h 25"/>
              <a:gd name="T6" fmla="*/ 6 w 25"/>
              <a:gd name="T7" fmla="*/ 0 h 25"/>
              <a:gd name="T8" fmla="*/ 8 w 25"/>
              <a:gd name="T9" fmla="*/ 0 h 25"/>
              <a:gd name="T10" fmla="*/ 9 w 25"/>
              <a:gd name="T11" fmla="*/ 0 h 25"/>
              <a:gd name="T12" fmla="*/ 11 w 25"/>
              <a:gd name="T13" fmla="*/ 0 h 25"/>
              <a:gd name="T14" fmla="*/ 13 w 25"/>
              <a:gd name="T15" fmla="*/ 2 h 25"/>
              <a:gd name="T16" fmla="*/ 15 w 25"/>
              <a:gd name="T17" fmla="*/ 2 h 25"/>
              <a:gd name="T18" fmla="*/ 17 w 25"/>
              <a:gd name="T19" fmla="*/ 4 h 25"/>
              <a:gd name="T20" fmla="*/ 19 w 25"/>
              <a:gd name="T21" fmla="*/ 4 h 25"/>
              <a:gd name="T22" fmla="*/ 21 w 25"/>
              <a:gd name="T23" fmla="*/ 6 h 25"/>
              <a:gd name="T24" fmla="*/ 23 w 25"/>
              <a:gd name="T25" fmla="*/ 10 h 25"/>
              <a:gd name="T26" fmla="*/ 23 w 25"/>
              <a:gd name="T27" fmla="*/ 12 h 25"/>
              <a:gd name="T28" fmla="*/ 25 w 25"/>
              <a:gd name="T29" fmla="*/ 14 h 25"/>
              <a:gd name="T30" fmla="*/ 25 w 25"/>
              <a:gd name="T31" fmla="*/ 16 h 25"/>
              <a:gd name="T32" fmla="*/ 25 w 25"/>
              <a:gd name="T33" fmla="*/ 17 h 25"/>
              <a:gd name="T34" fmla="*/ 25 w 25"/>
              <a:gd name="T35" fmla="*/ 19 h 25"/>
              <a:gd name="T36" fmla="*/ 23 w 25"/>
              <a:gd name="T37" fmla="*/ 21 h 25"/>
              <a:gd name="T38" fmla="*/ 23 w 25"/>
              <a:gd name="T39" fmla="*/ 23 h 25"/>
              <a:gd name="T40" fmla="*/ 21 w 25"/>
              <a:gd name="T41" fmla="*/ 23 h 25"/>
              <a:gd name="T42" fmla="*/ 19 w 25"/>
              <a:gd name="T43" fmla="*/ 23 h 25"/>
              <a:gd name="T44" fmla="*/ 17 w 25"/>
              <a:gd name="T45" fmla="*/ 23 h 25"/>
              <a:gd name="T46" fmla="*/ 17 w 25"/>
              <a:gd name="T47" fmla="*/ 25 h 25"/>
              <a:gd name="T48" fmla="*/ 15 w 25"/>
              <a:gd name="T49" fmla="*/ 23 h 25"/>
              <a:gd name="T50" fmla="*/ 13 w 25"/>
              <a:gd name="T51" fmla="*/ 23 h 25"/>
              <a:gd name="T52" fmla="*/ 11 w 25"/>
              <a:gd name="T53" fmla="*/ 23 h 25"/>
              <a:gd name="T54" fmla="*/ 9 w 25"/>
              <a:gd name="T55" fmla="*/ 23 h 25"/>
              <a:gd name="T56" fmla="*/ 8 w 25"/>
              <a:gd name="T57" fmla="*/ 21 h 25"/>
              <a:gd name="T58" fmla="*/ 6 w 25"/>
              <a:gd name="T59" fmla="*/ 21 h 25"/>
              <a:gd name="T60" fmla="*/ 4 w 25"/>
              <a:gd name="T61" fmla="*/ 19 h 25"/>
              <a:gd name="T62" fmla="*/ 2 w 25"/>
              <a:gd name="T63" fmla="*/ 16 h 25"/>
              <a:gd name="T64" fmla="*/ 2 w 25"/>
              <a:gd name="T65" fmla="*/ 14 h 25"/>
              <a:gd name="T66" fmla="*/ 0 w 25"/>
              <a:gd name="T67" fmla="*/ 12 h 25"/>
              <a:gd name="T68" fmla="*/ 0 w 25"/>
              <a:gd name="T69" fmla="*/ 10 h 25"/>
              <a:gd name="T70" fmla="*/ 0 w 25"/>
              <a:gd name="T71" fmla="*/ 8 h 25"/>
              <a:gd name="T72" fmla="*/ 0 w 25"/>
              <a:gd name="T73" fmla="*/ 6 h 25"/>
              <a:gd name="T74" fmla="*/ 2 w 25"/>
              <a:gd name="T7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1" name="Freeform 185"/>
          <p:cNvSpPr>
            <a:spLocks/>
          </p:cNvSpPr>
          <p:nvPr/>
        </p:nvSpPr>
        <p:spPr bwMode="auto">
          <a:xfrm>
            <a:off x="4138613" y="4056063"/>
            <a:ext cx="87312" cy="88900"/>
          </a:xfrm>
          <a:custGeom>
            <a:avLst/>
            <a:gdLst>
              <a:gd name="T0" fmla="*/ 0 w 23"/>
              <a:gd name="T1" fmla="*/ 23 h 23"/>
              <a:gd name="T2" fmla="*/ 2 w 23"/>
              <a:gd name="T3" fmla="*/ 23 h 23"/>
              <a:gd name="T4" fmla="*/ 2 w 23"/>
              <a:gd name="T5" fmla="*/ 21 h 23"/>
              <a:gd name="T6" fmla="*/ 3 w 23"/>
              <a:gd name="T7" fmla="*/ 19 h 23"/>
              <a:gd name="T8" fmla="*/ 5 w 23"/>
              <a:gd name="T9" fmla="*/ 17 h 23"/>
              <a:gd name="T10" fmla="*/ 7 w 23"/>
              <a:gd name="T11" fmla="*/ 17 h 23"/>
              <a:gd name="T12" fmla="*/ 9 w 23"/>
              <a:gd name="T13" fmla="*/ 16 h 23"/>
              <a:gd name="T14" fmla="*/ 9 w 23"/>
              <a:gd name="T15" fmla="*/ 14 h 23"/>
              <a:gd name="T16" fmla="*/ 11 w 23"/>
              <a:gd name="T17" fmla="*/ 12 h 23"/>
              <a:gd name="T18" fmla="*/ 13 w 23"/>
              <a:gd name="T19" fmla="*/ 10 h 23"/>
              <a:gd name="T20" fmla="*/ 15 w 23"/>
              <a:gd name="T21" fmla="*/ 10 h 23"/>
              <a:gd name="T22" fmla="*/ 17 w 23"/>
              <a:gd name="T23" fmla="*/ 8 h 23"/>
              <a:gd name="T24" fmla="*/ 19 w 23"/>
              <a:gd name="T25" fmla="*/ 6 h 23"/>
              <a:gd name="T26" fmla="*/ 19 w 23"/>
              <a:gd name="T27" fmla="*/ 4 h 23"/>
              <a:gd name="T28" fmla="*/ 21 w 23"/>
              <a:gd name="T29" fmla="*/ 4 h 23"/>
              <a:gd name="T30" fmla="*/ 23 w 23"/>
              <a:gd name="T31" fmla="*/ 2 h 23"/>
              <a:gd name="T32" fmla="*/ 23 w 23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3">
                <a:moveTo>
                  <a:pt x="0" y="23"/>
                </a:moveTo>
                <a:lnTo>
                  <a:pt x="2" y="23"/>
                </a:lnTo>
                <a:lnTo>
                  <a:pt x="2" y="21"/>
                </a:lnTo>
                <a:lnTo>
                  <a:pt x="3" y="19"/>
                </a:lnTo>
                <a:lnTo>
                  <a:pt x="5" y="17"/>
                </a:lnTo>
                <a:lnTo>
                  <a:pt x="7" y="17"/>
                </a:lnTo>
                <a:lnTo>
                  <a:pt x="9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2" name="Freeform 186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2 h 21"/>
              <a:gd name="T4" fmla="*/ 2 w 23"/>
              <a:gd name="T5" fmla="*/ 0 h 21"/>
              <a:gd name="T6" fmla="*/ 4 w 23"/>
              <a:gd name="T7" fmla="*/ 0 h 21"/>
              <a:gd name="T8" fmla="*/ 4 w 23"/>
              <a:gd name="T9" fmla="*/ 0 h 21"/>
              <a:gd name="T10" fmla="*/ 6 w 23"/>
              <a:gd name="T11" fmla="*/ 0 h 21"/>
              <a:gd name="T12" fmla="*/ 6 w 23"/>
              <a:gd name="T13" fmla="*/ 0 h 21"/>
              <a:gd name="T14" fmla="*/ 8 w 23"/>
              <a:gd name="T15" fmla="*/ 0 h 21"/>
              <a:gd name="T16" fmla="*/ 10 w 23"/>
              <a:gd name="T17" fmla="*/ 0 h 21"/>
              <a:gd name="T18" fmla="*/ 10 w 23"/>
              <a:gd name="T19" fmla="*/ 0 h 21"/>
              <a:gd name="T20" fmla="*/ 12 w 23"/>
              <a:gd name="T21" fmla="*/ 0 h 21"/>
              <a:gd name="T22" fmla="*/ 12 w 23"/>
              <a:gd name="T23" fmla="*/ 0 h 21"/>
              <a:gd name="T24" fmla="*/ 13 w 23"/>
              <a:gd name="T25" fmla="*/ 0 h 21"/>
              <a:gd name="T26" fmla="*/ 15 w 23"/>
              <a:gd name="T27" fmla="*/ 0 h 21"/>
              <a:gd name="T28" fmla="*/ 15 w 23"/>
              <a:gd name="T29" fmla="*/ 2 h 21"/>
              <a:gd name="T30" fmla="*/ 17 w 23"/>
              <a:gd name="T31" fmla="*/ 2 h 21"/>
              <a:gd name="T32" fmla="*/ 19 w 23"/>
              <a:gd name="T33" fmla="*/ 4 h 21"/>
              <a:gd name="T34" fmla="*/ 19 w 23"/>
              <a:gd name="T35" fmla="*/ 4 h 21"/>
              <a:gd name="T36" fmla="*/ 21 w 23"/>
              <a:gd name="T37" fmla="*/ 5 h 21"/>
              <a:gd name="T38" fmla="*/ 21 w 23"/>
              <a:gd name="T39" fmla="*/ 5 h 21"/>
              <a:gd name="T40" fmla="*/ 23 w 23"/>
              <a:gd name="T41" fmla="*/ 7 h 21"/>
              <a:gd name="T42" fmla="*/ 23 w 23"/>
              <a:gd name="T43" fmla="*/ 9 h 21"/>
              <a:gd name="T44" fmla="*/ 23 w 23"/>
              <a:gd name="T45" fmla="*/ 9 h 21"/>
              <a:gd name="T46" fmla="*/ 23 w 23"/>
              <a:gd name="T47" fmla="*/ 11 h 21"/>
              <a:gd name="T48" fmla="*/ 23 w 23"/>
              <a:gd name="T49" fmla="*/ 13 h 21"/>
              <a:gd name="T50" fmla="*/ 23 w 23"/>
              <a:gd name="T51" fmla="*/ 13 h 21"/>
              <a:gd name="T52" fmla="*/ 23 w 23"/>
              <a:gd name="T53" fmla="*/ 15 h 21"/>
              <a:gd name="T54" fmla="*/ 23 w 23"/>
              <a:gd name="T55" fmla="*/ 15 h 21"/>
              <a:gd name="T56" fmla="*/ 23 w 23"/>
              <a:gd name="T57" fmla="*/ 17 h 21"/>
              <a:gd name="T58" fmla="*/ 23 w 23"/>
              <a:gd name="T59" fmla="*/ 17 h 21"/>
              <a:gd name="T60" fmla="*/ 23 w 23"/>
              <a:gd name="T61" fmla="*/ 19 h 21"/>
              <a:gd name="T62" fmla="*/ 21 w 23"/>
              <a:gd name="T63" fmla="*/ 19 h 21"/>
              <a:gd name="T64" fmla="*/ 21 w 23"/>
              <a:gd name="T65" fmla="*/ 19 h 21"/>
              <a:gd name="T66" fmla="*/ 19 w 23"/>
              <a:gd name="T67" fmla="*/ 21 h 21"/>
              <a:gd name="T68" fmla="*/ 17 w 23"/>
              <a:gd name="T69" fmla="*/ 21 h 21"/>
              <a:gd name="T70" fmla="*/ 15 w 23"/>
              <a:gd name="T71" fmla="*/ 21 h 21"/>
              <a:gd name="T72" fmla="*/ 13 w 23"/>
              <a:gd name="T73" fmla="*/ 21 h 21"/>
              <a:gd name="T74" fmla="*/ 12 w 23"/>
              <a:gd name="T75" fmla="*/ 21 h 21"/>
              <a:gd name="T76" fmla="*/ 10 w 23"/>
              <a:gd name="T77" fmla="*/ 21 h 21"/>
              <a:gd name="T78" fmla="*/ 8 w 23"/>
              <a:gd name="T79" fmla="*/ 19 h 21"/>
              <a:gd name="T80" fmla="*/ 6 w 23"/>
              <a:gd name="T81" fmla="*/ 17 h 21"/>
              <a:gd name="T82" fmla="*/ 4 w 23"/>
              <a:gd name="T83" fmla="*/ 15 h 21"/>
              <a:gd name="T84" fmla="*/ 2 w 23"/>
              <a:gd name="T85" fmla="*/ 13 h 21"/>
              <a:gd name="T86" fmla="*/ 2 w 23"/>
              <a:gd name="T87" fmla="*/ 11 h 21"/>
              <a:gd name="T88" fmla="*/ 0 w 23"/>
              <a:gd name="T89" fmla="*/ 9 h 21"/>
              <a:gd name="T90" fmla="*/ 0 w 23"/>
              <a:gd name="T91" fmla="*/ 7 h 21"/>
              <a:gd name="T92" fmla="*/ 0 w 23"/>
              <a:gd name="T93" fmla="*/ 5 h 21"/>
              <a:gd name="T94" fmla="*/ 0 w 23"/>
              <a:gd name="T95" fmla="*/ 4 h 21"/>
              <a:gd name="T96" fmla="*/ 2 w 23"/>
              <a:gd name="T97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5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3"/>
                </a:lnTo>
                <a:lnTo>
                  <a:pt x="23" y="15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3" name="Freeform 187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0 h 21"/>
              <a:gd name="T4" fmla="*/ 4 w 23"/>
              <a:gd name="T5" fmla="*/ 0 h 21"/>
              <a:gd name="T6" fmla="*/ 6 w 23"/>
              <a:gd name="T7" fmla="*/ 0 h 21"/>
              <a:gd name="T8" fmla="*/ 8 w 23"/>
              <a:gd name="T9" fmla="*/ 0 h 21"/>
              <a:gd name="T10" fmla="*/ 10 w 23"/>
              <a:gd name="T11" fmla="*/ 0 h 21"/>
              <a:gd name="T12" fmla="*/ 12 w 23"/>
              <a:gd name="T13" fmla="*/ 0 h 21"/>
              <a:gd name="T14" fmla="*/ 13 w 23"/>
              <a:gd name="T15" fmla="*/ 0 h 21"/>
              <a:gd name="T16" fmla="*/ 15 w 23"/>
              <a:gd name="T17" fmla="*/ 0 h 21"/>
              <a:gd name="T18" fmla="*/ 15 w 23"/>
              <a:gd name="T19" fmla="*/ 2 h 21"/>
              <a:gd name="T20" fmla="*/ 17 w 23"/>
              <a:gd name="T21" fmla="*/ 2 h 21"/>
              <a:gd name="T22" fmla="*/ 19 w 23"/>
              <a:gd name="T23" fmla="*/ 4 h 21"/>
              <a:gd name="T24" fmla="*/ 21 w 23"/>
              <a:gd name="T25" fmla="*/ 5 h 21"/>
              <a:gd name="T26" fmla="*/ 23 w 23"/>
              <a:gd name="T27" fmla="*/ 7 h 21"/>
              <a:gd name="T28" fmla="*/ 23 w 23"/>
              <a:gd name="T29" fmla="*/ 9 h 21"/>
              <a:gd name="T30" fmla="*/ 23 w 23"/>
              <a:gd name="T31" fmla="*/ 11 h 21"/>
              <a:gd name="T32" fmla="*/ 23 w 23"/>
              <a:gd name="T33" fmla="*/ 13 h 21"/>
              <a:gd name="T34" fmla="*/ 23 w 23"/>
              <a:gd name="T35" fmla="*/ 15 h 21"/>
              <a:gd name="T36" fmla="*/ 23 w 23"/>
              <a:gd name="T37" fmla="*/ 17 h 21"/>
              <a:gd name="T38" fmla="*/ 23 w 23"/>
              <a:gd name="T39" fmla="*/ 19 h 21"/>
              <a:gd name="T40" fmla="*/ 21 w 23"/>
              <a:gd name="T41" fmla="*/ 19 h 21"/>
              <a:gd name="T42" fmla="*/ 19 w 23"/>
              <a:gd name="T43" fmla="*/ 21 h 21"/>
              <a:gd name="T44" fmla="*/ 17 w 23"/>
              <a:gd name="T45" fmla="*/ 21 h 21"/>
              <a:gd name="T46" fmla="*/ 15 w 23"/>
              <a:gd name="T47" fmla="*/ 21 h 21"/>
              <a:gd name="T48" fmla="*/ 13 w 23"/>
              <a:gd name="T49" fmla="*/ 21 h 21"/>
              <a:gd name="T50" fmla="*/ 12 w 23"/>
              <a:gd name="T51" fmla="*/ 21 h 21"/>
              <a:gd name="T52" fmla="*/ 10 w 23"/>
              <a:gd name="T53" fmla="*/ 21 h 21"/>
              <a:gd name="T54" fmla="*/ 8 w 23"/>
              <a:gd name="T55" fmla="*/ 19 h 21"/>
              <a:gd name="T56" fmla="*/ 6 w 23"/>
              <a:gd name="T57" fmla="*/ 17 h 21"/>
              <a:gd name="T58" fmla="*/ 4 w 23"/>
              <a:gd name="T59" fmla="*/ 15 h 21"/>
              <a:gd name="T60" fmla="*/ 2 w 23"/>
              <a:gd name="T61" fmla="*/ 13 h 21"/>
              <a:gd name="T62" fmla="*/ 2 w 23"/>
              <a:gd name="T63" fmla="*/ 11 h 21"/>
              <a:gd name="T64" fmla="*/ 0 w 23"/>
              <a:gd name="T65" fmla="*/ 9 h 21"/>
              <a:gd name="T66" fmla="*/ 0 w 23"/>
              <a:gd name="T67" fmla="*/ 7 h 21"/>
              <a:gd name="T68" fmla="*/ 0 w 23"/>
              <a:gd name="T69" fmla="*/ 5 h 21"/>
              <a:gd name="T70" fmla="*/ 0 w 23"/>
              <a:gd name="T71" fmla="*/ 4 h 21"/>
              <a:gd name="T72" fmla="*/ 2 w 23"/>
              <a:gd name="T73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4" name="Freeform 188"/>
          <p:cNvSpPr>
            <a:spLocks/>
          </p:cNvSpPr>
          <p:nvPr/>
        </p:nvSpPr>
        <p:spPr bwMode="auto">
          <a:xfrm>
            <a:off x="4100513" y="3933825"/>
            <a:ext cx="79375" cy="98425"/>
          </a:xfrm>
          <a:custGeom>
            <a:avLst/>
            <a:gdLst>
              <a:gd name="T0" fmla="*/ 0 w 21"/>
              <a:gd name="T1" fmla="*/ 26 h 26"/>
              <a:gd name="T2" fmla="*/ 2 w 21"/>
              <a:gd name="T3" fmla="*/ 23 h 26"/>
              <a:gd name="T4" fmla="*/ 4 w 21"/>
              <a:gd name="T5" fmla="*/ 19 h 26"/>
              <a:gd name="T6" fmla="*/ 8 w 21"/>
              <a:gd name="T7" fmla="*/ 17 h 26"/>
              <a:gd name="T8" fmla="*/ 10 w 21"/>
              <a:gd name="T9" fmla="*/ 13 h 26"/>
              <a:gd name="T10" fmla="*/ 13 w 21"/>
              <a:gd name="T11" fmla="*/ 9 h 26"/>
              <a:gd name="T12" fmla="*/ 15 w 21"/>
              <a:gd name="T13" fmla="*/ 7 h 26"/>
              <a:gd name="T14" fmla="*/ 19 w 21"/>
              <a:gd name="T15" fmla="*/ 3 h 26"/>
              <a:gd name="T16" fmla="*/ 21 w 21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6">
                <a:moveTo>
                  <a:pt x="0" y="26"/>
                </a:moveTo>
                <a:lnTo>
                  <a:pt x="2" y="23"/>
                </a:lnTo>
                <a:lnTo>
                  <a:pt x="4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7"/>
                </a:lnTo>
                <a:lnTo>
                  <a:pt x="19" y="3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5" name="Freeform 189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9 w 25"/>
              <a:gd name="T9" fmla="*/ 0 h 21"/>
              <a:gd name="T10" fmla="*/ 11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9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3 h 21"/>
              <a:gd name="T28" fmla="*/ 25 w 25"/>
              <a:gd name="T29" fmla="*/ 15 h 21"/>
              <a:gd name="T30" fmla="*/ 25 w 25"/>
              <a:gd name="T31" fmla="*/ 17 h 21"/>
              <a:gd name="T32" fmla="*/ 23 w 25"/>
              <a:gd name="T33" fmla="*/ 19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3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8 h 21"/>
              <a:gd name="T60" fmla="*/ 0 w 25"/>
              <a:gd name="T61" fmla="*/ 6 h 21"/>
              <a:gd name="T62" fmla="*/ 0 w 25"/>
              <a:gd name="T63" fmla="*/ 4 h 21"/>
              <a:gd name="T64" fmla="*/ 2 w 25"/>
              <a:gd name="T65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6" name="Freeform 190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4 w 25"/>
              <a:gd name="T3" fmla="*/ 0 h 21"/>
              <a:gd name="T4" fmla="*/ 5 w 25"/>
              <a:gd name="T5" fmla="*/ 0 h 21"/>
              <a:gd name="T6" fmla="*/ 9 w 25"/>
              <a:gd name="T7" fmla="*/ 0 h 21"/>
              <a:gd name="T8" fmla="*/ 11 w 25"/>
              <a:gd name="T9" fmla="*/ 0 h 21"/>
              <a:gd name="T10" fmla="*/ 13 w 25"/>
              <a:gd name="T11" fmla="*/ 0 h 21"/>
              <a:gd name="T12" fmla="*/ 15 w 25"/>
              <a:gd name="T13" fmla="*/ 2 h 21"/>
              <a:gd name="T14" fmla="*/ 19 w 25"/>
              <a:gd name="T15" fmla="*/ 2 h 21"/>
              <a:gd name="T16" fmla="*/ 21 w 25"/>
              <a:gd name="T17" fmla="*/ 4 h 21"/>
              <a:gd name="T18" fmla="*/ 23 w 25"/>
              <a:gd name="T19" fmla="*/ 6 h 21"/>
              <a:gd name="T20" fmla="*/ 23 w 25"/>
              <a:gd name="T21" fmla="*/ 8 h 21"/>
              <a:gd name="T22" fmla="*/ 25 w 25"/>
              <a:gd name="T23" fmla="*/ 10 h 21"/>
              <a:gd name="T24" fmla="*/ 25 w 25"/>
              <a:gd name="T25" fmla="*/ 13 h 21"/>
              <a:gd name="T26" fmla="*/ 25 w 25"/>
              <a:gd name="T27" fmla="*/ 15 h 21"/>
              <a:gd name="T28" fmla="*/ 25 w 25"/>
              <a:gd name="T29" fmla="*/ 17 h 21"/>
              <a:gd name="T30" fmla="*/ 23 w 25"/>
              <a:gd name="T31" fmla="*/ 19 h 21"/>
              <a:gd name="T32" fmla="*/ 21 w 25"/>
              <a:gd name="T33" fmla="*/ 21 h 21"/>
              <a:gd name="T34" fmla="*/ 19 w 25"/>
              <a:gd name="T35" fmla="*/ 21 h 21"/>
              <a:gd name="T36" fmla="*/ 17 w 25"/>
              <a:gd name="T37" fmla="*/ 21 h 21"/>
              <a:gd name="T38" fmla="*/ 13 w 25"/>
              <a:gd name="T39" fmla="*/ 21 h 21"/>
              <a:gd name="T40" fmla="*/ 11 w 25"/>
              <a:gd name="T41" fmla="*/ 21 h 21"/>
              <a:gd name="T42" fmla="*/ 9 w 25"/>
              <a:gd name="T43" fmla="*/ 19 h 21"/>
              <a:gd name="T44" fmla="*/ 7 w 25"/>
              <a:gd name="T45" fmla="*/ 19 h 21"/>
              <a:gd name="T46" fmla="*/ 5 w 25"/>
              <a:gd name="T47" fmla="*/ 17 h 21"/>
              <a:gd name="T48" fmla="*/ 4 w 25"/>
              <a:gd name="T49" fmla="*/ 15 h 21"/>
              <a:gd name="T50" fmla="*/ 2 w 25"/>
              <a:gd name="T51" fmla="*/ 13 h 21"/>
              <a:gd name="T52" fmla="*/ 0 w 25"/>
              <a:gd name="T53" fmla="*/ 11 h 21"/>
              <a:gd name="T54" fmla="*/ 0 w 25"/>
              <a:gd name="T55" fmla="*/ 8 h 21"/>
              <a:gd name="T56" fmla="*/ 0 w 25"/>
              <a:gd name="T57" fmla="*/ 6 h 21"/>
              <a:gd name="T58" fmla="*/ 0 w 25"/>
              <a:gd name="T59" fmla="*/ 4 h 21"/>
              <a:gd name="T60" fmla="*/ 2 w 25"/>
              <a:gd name="T61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7" name="Freeform 191"/>
          <p:cNvSpPr>
            <a:spLocks/>
          </p:cNvSpPr>
          <p:nvPr/>
        </p:nvSpPr>
        <p:spPr bwMode="auto">
          <a:xfrm>
            <a:off x="4068763" y="3983038"/>
            <a:ext cx="80962" cy="103187"/>
          </a:xfrm>
          <a:custGeom>
            <a:avLst/>
            <a:gdLst>
              <a:gd name="T0" fmla="*/ 0 w 21"/>
              <a:gd name="T1" fmla="*/ 27 h 27"/>
              <a:gd name="T2" fmla="*/ 4 w 21"/>
              <a:gd name="T3" fmla="*/ 23 h 27"/>
              <a:gd name="T4" fmla="*/ 6 w 21"/>
              <a:gd name="T5" fmla="*/ 21 h 27"/>
              <a:gd name="T6" fmla="*/ 8 w 21"/>
              <a:gd name="T7" fmla="*/ 17 h 27"/>
              <a:gd name="T8" fmla="*/ 12 w 21"/>
              <a:gd name="T9" fmla="*/ 13 h 27"/>
              <a:gd name="T10" fmla="*/ 14 w 21"/>
              <a:gd name="T11" fmla="*/ 11 h 27"/>
              <a:gd name="T12" fmla="*/ 18 w 21"/>
              <a:gd name="T13" fmla="*/ 8 h 27"/>
              <a:gd name="T14" fmla="*/ 20 w 21"/>
              <a:gd name="T15" fmla="*/ 4 h 27"/>
              <a:gd name="T16" fmla="*/ 21 w 21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7">
                <a:moveTo>
                  <a:pt x="0" y="27"/>
                </a:moveTo>
                <a:lnTo>
                  <a:pt x="4" y="23"/>
                </a:lnTo>
                <a:lnTo>
                  <a:pt x="6" y="21"/>
                </a:lnTo>
                <a:lnTo>
                  <a:pt x="8" y="17"/>
                </a:lnTo>
                <a:lnTo>
                  <a:pt x="12" y="13"/>
                </a:lnTo>
                <a:lnTo>
                  <a:pt x="14" y="11"/>
                </a:lnTo>
                <a:lnTo>
                  <a:pt x="18" y="8"/>
                </a:lnTo>
                <a:lnTo>
                  <a:pt x="20" y="4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8" name="Freeform 192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9" name="Freeform 193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50" name="Freeform 194"/>
          <p:cNvSpPr>
            <a:spLocks/>
          </p:cNvSpPr>
          <p:nvPr/>
        </p:nvSpPr>
        <p:spPr bwMode="auto">
          <a:xfrm>
            <a:off x="4779963" y="5464175"/>
            <a:ext cx="114300" cy="49213"/>
          </a:xfrm>
          <a:custGeom>
            <a:avLst/>
            <a:gdLst>
              <a:gd name="T0" fmla="*/ 0 w 30"/>
              <a:gd name="T1" fmla="*/ 13 h 13"/>
              <a:gd name="T2" fmla="*/ 1 w 30"/>
              <a:gd name="T3" fmla="*/ 13 h 13"/>
              <a:gd name="T4" fmla="*/ 3 w 30"/>
              <a:gd name="T5" fmla="*/ 11 h 13"/>
              <a:gd name="T6" fmla="*/ 5 w 30"/>
              <a:gd name="T7" fmla="*/ 11 h 13"/>
              <a:gd name="T8" fmla="*/ 7 w 30"/>
              <a:gd name="T9" fmla="*/ 9 h 13"/>
              <a:gd name="T10" fmla="*/ 9 w 30"/>
              <a:gd name="T11" fmla="*/ 9 h 13"/>
              <a:gd name="T12" fmla="*/ 11 w 30"/>
              <a:gd name="T13" fmla="*/ 7 h 13"/>
              <a:gd name="T14" fmla="*/ 13 w 30"/>
              <a:gd name="T15" fmla="*/ 7 h 13"/>
              <a:gd name="T16" fmla="*/ 15 w 30"/>
              <a:gd name="T17" fmla="*/ 5 h 13"/>
              <a:gd name="T18" fmla="*/ 17 w 30"/>
              <a:gd name="T19" fmla="*/ 5 h 13"/>
              <a:gd name="T20" fmla="*/ 19 w 30"/>
              <a:gd name="T21" fmla="*/ 3 h 13"/>
              <a:gd name="T22" fmla="*/ 21 w 30"/>
              <a:gd name="T23" fmla="*/ 3 h 13"/>
              <a:gd name="T24" fmla="*/ 24 w 30"/>
              <a:gd name="T25" fmla="*/ 3 h 13"/>
              <a:gd name="T26" fmla="*/ 26 w 30"/>
              <a:gd name="T27" fmla="*/ 1 h 13"/>
              <a:gd name="T28" fmla="*/ 28 w 30"/>
              <a:gd name="T29" fmla="*/ 1 h 13"/>
              <a:gd name="T30" fmla="*/ 30 w 30"/>
              <a:gd name="T3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" h="13">
                <a:moveTo>
                  <a:pt x="0" y="13"/>
                </a:moveTo>
                <a:lnTo>
                  <a:pt x="1" y="13"/>
                </a:lnTo>
                <a:lnTo>
                  <a:pt x="3" y="11"/>
                </a:lnTo>
                <a:lnTo>
                  <a:pt x="5" y="11"/>
                </a:lnTo>
                <a:lnTo>
                  <a:pt x="7" y="9"/>
                </a:lnTo>
                <a:lnTo>
                  <a:pt x="9" y="9"/>
                </a:lnTo>
                <a:lnTo>
                  <a:pt x="11" y="7"/>
                </a:lnTo>
                <a:lnTo>
                  <a:pt x="13" y="7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4" y="3"/>
                </a:lnTo>
                <a:lnTo>
                  <a:pt x="26" y="1"/>
                </a:lnTo>
                <a:lnTo>
                  <a:pt x="28" y="1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51" name="Freeform 195"/>
          <p:cNvSpPr>
            <a:spLocks/>
          </p:cNvSpPr>
          <p:nvPr/>
        </p:nvSpPr>
        <p:spPr bwMode="auto">
          <a:xfrm>
            <a:off x="4783138" y="5440363"/>
            <a:ext cx="127000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5 h 15"/>
              <a:gd name="T4" fmla="*/ 4 w 33"/>
              <a:gd name="T5" fmla="*/ 13 h 15"/>
              <a:gd name="T6" fmla="*/ 6 w 33"/>
              <a:gd name="T7" fmla="*/ 13 h 15"/>
              <a:gd name="T8" fmla="*/ 8 w 33"/>
              <a:gd name="T9" fmla="*/ 11 h 15"/>
              <a:gd name="T10" fmla="*/ 10 w 33"/>
              <a:gd name="T11" fmla="*/ 11 h 15"/>
              <a:gd name="T12" fmla="*/ 12 w 33"/>
              <a:gd name="T13" fmla="*/ 9 h 15"/>
              <a:gd name="T14" fmla="*/ 16 w 33"/>
              <a:gd name="T15" fmla="*/ 9 h 15"/>
              <a:gd name="T16" fmla="*/ 18 w 33"/>
              <a:gd name="T17" fmla="*/ 7 h 15"/>
              <a:gd name="T18" fmla="*/ 20 w 33"/>
              <a:gd name="T19" fmla="*/ 7 h 15"/>
              <a:gd name="T20" fmla="*/ 22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9"/>
                </a:lnTo>
                <a:lnTo>
                  <a:pt x="16" y="9"/>
                </a:lnTo>
                <a:lnTo>
                  <a:pt x="18" y="7"/>
                </a:lnTo>
                <a:lnTo>
                  <a:pt x="20" y="7"/>
                </a:lnTo>
                <a:lnTo>
                  <a:pt x="22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52" name="Freeform 196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2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19 w 21"/>
              <a:gd name="T49" fmla="*/ 19 h 23"/>
              <a:gd name="T50" fmla="*/ 19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7 w 21"/>
              <a:gd name="T57" fmla="*/ 21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3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19 h 23"/>
              <a:gd name="T78" fmla="*/ 4 w 21"/>
              <a:gd name="T79" fmla="*/ 19 h 23"/>
              <a:gd name="T80" fmla="*/ 2 w 21"/>
              <a:gd name="T81" fmla="*/ 18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53" name="Freeform 197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3 w 21"/>
              <a:gd name="T11" fmla="*/ 2 h 23"/>
              <a:gd name="T12" fmla="*/ 15 w 21"/>
              <a:gd name="T13" fmla="*/ 2 h 23"/>
              <a:gd name="T14" fmla="*/ 15 w 21"/>
              <a:gd name="T15" fmla="*/ 4 h 23"/>
              <a:gd name="T16" fmla="*/ 17 w 21"/>
              <a:gd name="T17" fmla="*/ 6 h 23"/>
              <a:gd name="T18" fmla="*/ 19 w 21"/>
              <a:gd name="T19" fmla="*/ 8 h 23"/>
              <a:gd name="T20" fmla="*/ 19 w 21"/>
              <a:gd name="T21" fmla="*/ 10 h 23"/>
              <a:gd name="T22" fmla="*/ 21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6 w 21"/>
              <a:gd name="T53" fmla="*/ 19 h 23"/>
              <a:gd name="T54" fmla="*/ 4 w 21"/>
              <a:gd name="T55" fmla="*/ 19 h 23"/>
              <a:gd name="T56" fmla="*/ 2 w 21"/>
              <a:gd name="T57" fmla="*/ 18 h 23"/>
              <a:gd name="T58" fmla="*/ 0 w 21"/>
              <a:gd name="T59" fmla="*/ 14 h 23"/>
              <a:gd name="T60" fmla="*/ 0 w 21"/>
              <a:gd name="T61" fmla="*/ 12 h 23"/>
              <a:gd name="T62" fmla="*/ 0 w 21"/>
              <a:gd name="T63" fmla="*/ 10 h 23"/>
              <a:gd name="T64" fmla="*/ 0 w 21"/>
              <a:gd name="T65" fmla="*/ 8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2454" name="Group 198"/>
          <p:cNvGrpSpPr>
            <a:grpSpLocks/>
          </p:cNvGrpSpPr>
          <p:nvPr/>
        </p:nvGrpSpPr>
        <p:grpSpPr bwMode="auto">
          <a:xfrm>
            <a:off x="3589338" y="1978025"/>
            <a:ext cx="3228975" cy="3965575"/>
            <a:chOff x="2803" y="1917"/>
            <a:chExt cx="848" cy="1040"/>
          </a:xfrm>
        </p:grpSpPr>
        <p:sp>
          <p:nvSpPr>
            <p:cNvPr id="352455" name="Freeform 199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5 w 23"/>
                <a:gd name="T5" fmla="*/ 0 h 27"/>
                <a:gd name="T6" fmla="*/ 7 w 23"/>
                <a:gd name="T7" fmla="*/ 0 h 27"/>
                <a:gd name="T8" fmla="*/ 9 w 23"/>
                <a:gd name="T9" fmla="*/ 0 h 27"/>
                <a:gd name="T10" fmla="*/ 9 w 23"/>
                <a:gd name="T11" fmla="*/ 0 h 27"/>
                <a:gd name="T12" fmla="*/ 11 w 23"/>
                <a:gd name="T13" fmla="*/ 0 h 27"/>
                <a:gd name="T14" fmla="*/ 11 w 23"/>
                <a:gd name="T15" fmla="*/ 0 h 27"/>
                <a:gd name="T16" fmla="*/ 13 w 23"/>
                <a:gd name="T17" fmla="*/ 0 h 27"/>
                <a:gd name="T18" fmla="*/ 13 w 23"/>
                <a:gd name="T19" fmla="*/ 2 h 27"/>
                <a:gd name="T20" fmla="*/ 15 w 23"/>
                <a:gd name="T21" fmla="*/ 2 h 27"/>
                <a:gd name="T22" fmla="*/ 17 w 23"/>
                <a:gd name="T23" fmla="*/ 2 h 27"/>
                <a:gd name="T24" fmla="*/ 17 w 23"/>
                <a:gd name="T25" fmla="*/ 4 h 27"/>
                <a:gd name="T26" fmla="*/ 19 w 23"/>
                <a:gd name="T27" fmla="*/ 4 h 27"/>
                <a:gd name="T28" fmla="*/ 19 w 23"/>
                <a:gd name="T29" fmla="*/ 6 h 27"/>
                <a:gd name="T30" fmla="*/ 21 w 23"/>
                <a:gd name="T31" fmla="*/ 6 h 27"/>
                <a:gd name="T32" fmla="*/ 21 w 23"/>
                <a:gd name="T33" fmla="*/ 8 h 27"/>
                <a:gd name="T34" fmla="*/ 23 w 23"/>
                <a:gd name="T35" fmla="*/ 10 h 27"/>
                <a:gd name="T36" fmla="*/ 23 w 23"/>
                <a:gd name="T37" fmla="*/ 14 h 27"/>
                <a:gd name="T38" fmla="*/ 23 w 23"/>
                <a:gd name="T39" fmla="*/ 16 h 27"/>
                <a:gd name="T40" fmla="*/ 23 w 23"/>
                <a:gd name="T41" fmla="*/ 18 h 27"/>
                <a:gd name="T42" fmla="*/ 23 w 23"/>
                <a:gd name="T43" fmla="*/ 21 h 27"/>
                <a:gd name="T44" fmla="*/ 23 w 23"/>
                <a:gd name="T45" fmla="*/ 23 h 27"/>
                <a:gd name="T46" fmla="*/ 21 w 23"/>
                <a:gd name="T47" fmla="*/ 25 h 27"/>
                <a:gd name="T48" fmla="*/ 19 w 23"/>
                <a:gd name="T49" fmla="*/ 25 h 27"/>
                <a:gd name="T50" fmla="*/ 19 w 23"/>
                <a:gd name="T51" fmla="*/ 25 h 27"/>
                <a:gd name="T52" fmla="*/ 17 w 23"/>
                <a:gd name="T53" fmla="*/ 27 h 27"/>
                <a:gd name="T54" fmla="*/ 15 w 23"/>
                <a:gd name="T55" fmla="*/ 27 h 27"/>
                <a:gd name="T56" fmla="*/ 15 w 23"/>
                <a:gd name="T57" fmla="*/ 27 h 27"/>
                <a:gd name="T58" fmla="*/ 13 w 23"/>
                <a:gd name="T59" fmla="*/ 27 h 27"/>
                <a:gd name="T60" fmla="*/ 13 w 23"/>
                <a:gd name="T61" fmla="*/ 25 h 27"/>
                <a:gd name="T62" fmla="*/ 11 w 23"/>
                <a:gd name="T63" fmla="*/ 25 h 27"/>
                <a:gd name="T64" fmla="*/ 11 w 23"/>
                <a:gd name="T65" fmla="*/ 25 h 27"/>
                <a:gd name="T66" fmla="*/ 9 w 23"/>
                <a:gd name="T67" fmla="*/ 25 h 27"/>
                <a:gd name="T68" fmla="*/ 7 w 23"/>
                <a:gd name="T69" fmla="*/ 23 h 27"/>
                <a:gd name="T70" fmla="*/ 7 w 23"/>
                <a:gd name="T71" fmla="*/ 23 h 27"/>
                <a:gd name="T72" fmla="*/ 5 w 23"/>
                <a:gd name="T73" fmla="*/ 23 h 27"/>
                <a:gd name="T74" fmla="*/ 5 w 23"/>
                <a:gd name="T75" fmla="*/ 21 h 27"/>
                <a:gd name="T76" fmla="*/ 3 w 23"/>
                <a:gd name="T77" fmla="*/ 21 h 27"/>
                <a:gd name="T78" fmla="*/ 3 w 23"/>
                <a:gd name="T79" fmla="*/ 19 h 27"/>
                <a:gd name="T80" fmla="*/ 1 w 23"/>
                <a:gd name="T81" fmla="*/ 18 h 27"/>
                <a:gd name="T82" fmla="*/ 1 w 23"/>
                <a:gd name="T83" fmla="*/ 16 h 27"/>
                <a:gd name="T84" fmla="*/ 0 w 23"/>
                <a:gd name="T85" fmla="*/ 14 h 27"/>
                <a:gd name="T86" fmla="*/ 0 w 23"/>
                <a:gd name="T87" fmla="*/ 12 h 27"/>
                <a:gd name="T88" fmla="*/ 0 w 23"/>
                <a:gd name="T89" fmla="*/ 8 h 27"/>
                <a:gd name="T90" fmla="*/ 0 w 23"/>
                <a:gd name="T91" fmla="*/ 6 h 27"/>
                <a:gd name="T92" fmla="*/ 1 w 23"/>
                <a:gd name="T93" fmla="*/ 4 h 27"/>
                <a:gd name="T94" fmla="*/ 1 w 23"/>
                <a:gd name="T95" fmla="*/ 2 h 27"/>
                <a:gd name="T96" fmla="*/ 3 w 23"/>
                <a:gd name="T9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56" name="Freeform 200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7 w 23"/>
                <a:gd name="T5" fmla="*/ 0 h 27"/>
                <a:gd name="T6" fmla="*/ 9 w 23"/>
                <a:gd name="T7" fmla="*/ 0 h 27"/>
                <a:gd name="T8" fmla="*/ 11 w 23"/>
                <a:gd name="T9" fmla="*/ 0 h 27"/>
                <a:gd name="T10" fmla="*/ 13 w 23"/>
                <a:gd name="T11" fmla="*/ 0 h 27"/>
                <a:gd name="T12" fmla="*/ 13 w 23"/>
                <a:gd name="T13" fmla="*/ 2 h 27"/>
                <a:gd name="T14" fmla="*/ 15 w 23"/>
                <a:gd name="T15" fmla="*/ 2 h 27"/>
                <a:gd name="T16" fmla="*/ 17 w 23"/>
                <a:gd name="T17" fmla="*/ 2 h 27"/>
                <a:gd name="T18" fmla="*/ 17 w 23"/>
                <a:gd name="T19" fmla="*/ 4 h 27"/>
                <a:gd name="T20" fmla="*/ 19 w 23"/>
                <a:gd name="T21" fmla="*/ 4 h 27"/>
                <a:gd name="T22" fmla="*/ 19 w 23"/>
                <a:gd name="T23" fmla="*/ 6 h 27"/>
                <a:gd name="T24" fmla="*/ 21 w 23"/>
                <a:gd name="T25" fmla="*/ 6 h 27"/>
                <a:gd name="T26" fmla="*/ 21 w 23"/>
                <a:gd name="T27" fmla="*/ 8 h 27"/>
                <a:gd name="T28" fmla="*/ 23 w 23"/>
                <a:gd name="T29" fmla="*/ 10 h 27"/>
                <a:gd name="T30" fmla="*/ 23 w 23"/>
                <a:gd name="T31" fmla="*/ 14 h 27"/>
                <a:gd name="T32" fmla="*/ 23 w 23"/>
                <a:gd name="T33" fmla="*/ 16 h 27"/>
                <a:gd name="T34" fmla="*/ 23 w 23"/>
                <a:gd name="T35" fmla="*/ 18 h 27"/>
                <a:gd name="T36" fmla="*/ 23 w 23"/>
                <a:gd name="T37" fmla="*/ 21 h 27"/>
                <a:gd name="T38" fmla="*/ 23 w 23"/>
                <a:gd name="T39" fmla="*/ 23 h 27"/>
                <a:gd name="T40" fmla="*/ 21 w 23"/>
                <a:gd name="T41" fmla="*/ 25 h 27"/>
                <a:gd name="T42" fmla="*/ 19 w 23"/>
                <a:gd name="T43" fmla="*/ 25 h 27"/>
                <a:gd name="T44" fmla="*/ 17 w 23"/>
                <a:gd name="T45" fmla="*/ 27 h 27"/>
                <a:gd name="T46" fmla="*/ 15 w 23"/>
                <a:gd name="T47" fmla="*/ 27 h 27"/>
                <a:gd name="T48" fmla="*/ 13 w 23"/>
                <a:gd name="T49" fmla="*/ 27 h 27"/>
                <a:gd name="T50" fmla="*/ 13 w 23"/>
                <a:gd name="T51" fmla="*/ 25 h 27"/>
                <a:gd name="T52" fmla="*/ 11 w 23"/>
                <a:gd name="T53" fmla="*/ 25 h 27"/>
                <a:gd name="T54" fmla="*/ 9 w 23"/>
                <a:gd name="T55" fmla="*/ 25 h 27"/>
                <a:gd name="T56" fmla="*/ 7 w 23"/>
                <a:gd name="T57" fmla="*/ 23 h 27"/>
                <a:gd name="T58" fmla="*/ 5 w 23"/>
                <a:gd name="T59" fmla="*/ 23 h 27"/>
                <a:gd name="T60" fmla="*/ 5 w 23"/>
                <a:gd name="T61" fmla="*/ 21 h 27"/>
                <a:gd name="T62" fmla="*/ 3 w 23"/>
                <a:gd name="T63" fmla="*/ 21 h 27"/>
                <a:gd name="T64" fmla="*/ 3 w 23"/>
                <a:gd name="T65" fmla="*/ 19 h 27"/>
                <a:gd name="T66" fmla="*/ 1 w 23"/>
                <a:gd name="T67" fmla="*/ 18 h 27"/>
                <a:gd name="T68" fmla="*/ 1 w 23"/>
                <a:gd name="T69" fmla="*/ 16 h 27"/>
                <a:gd name="T70" fmla="*/ 0 w 23"/>
                <a:gd name="T71" fmla="*/ 14 h 27"/>
                <a:gd name="T72" fmla="*/ 0 w 23"/>
                <a:gd name="T73" fmla="*/ 12 h 27"/>
                <a:gd name="T74" fmla="*/ 0 w 23"/>
                <a:gd name="T75" fmla="*/ 8 h 27"/>
                <a:gd name="T76" fmla="*/ 0 w 23"/>
                <a:gd name="T77" fmla="*/ 6 h 27"/>
                <a:gd name="T78" fmla="*/ 1 w 23"/>
                <a:gd name="T79" fmla="*/ 4 h 27"/>
                <a:gd name="T80" fmla="*/ 1 w 23"/>
                <a:gd name="T81" fmla="*/ 2 h 27"/>
                <a:gd name="T82" fmla="*/ 3 w 23"/>
                <a:gd name="T8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57" name="Freeform 201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7 w 29"/>
                <a:gd name="T9" fmla="*/ 18 h 23"/>
                <a:gd name="T10" fmla="*/ 25 w 29"/>
                <a:gd name="T11" fmla="*/ 19 h 23"/>
                <a:gd name="T12" fmla="*/ 25 w 29"/>
                <a:gd name="T13" fmla="*/ 19 h 23"/>
                <a:gd name="T14" fmla="*/ 23 w 29"/>
                <a:gd name="T15" fmla="*/ 19 h 23"/>
                <a:gd name="T16" fmla="*/ 23 w 29"/>
                <a:gd name="T17" fmla="*/ 21 h 23"/>
                <a:gd name="T18" fmla="*/ 21 w 29"/>
                <a:gd name="T19" fmla="*/ 21 h 23"/>
                <a:gd name="T20" fmla="*/ 21 w 29"/>
                <a:gd name="T21" fmla="*/ 21 h 23"/>
                <a:gd name="T22" fmla="*/ 19 w 29"/>
                <a:gd name="T23" fmla="*/ 21 h 23"/>
                <a:gd name="T24" fmla="*/ 17 w 29"/>
                <a:gd name="T25" fmla="*/ 23 h 23"/>
                <a:gd name="T26" fmla="*/ 17 w 29"/>
                <a:gd name="T27" fmla="*/ 23 h 23"/>
                <a:gd name="T28" fmla="*/ 15 w 29"/>
                <a:gd name="T29" fmla="*/ 23 h 23"/>
                <a:gd name="T30" fmla="*/ 13 w 29"/>
                <a:gd name="T31" fmla="*/ 23 h 23"/>
                <a:gd name="T32" fmla="*/ 11 w 29"/>
                <a:gd name="T33" fmla="*/ 23 h 23"/>
                <a:gd name="T34" fmla="*/ 9 w 29"/>
                <a:gd name="T35" fmla="*/ 21 h 23"/>
                <a:gd name="T36" fmla="*/ 8 w 29"/>
                <a:gd name="T37" fmla="*/ 21 h 23"/>
                <a:gd name="T38" fmla="*/ 4 w 29"/>
                <a:gd name="T39" fmla="*/ 19 h 23"/>
                <a:gd name="T40" fmla="*/ 4 w 29"/>
                <a:gd name="T41" fmla="*/ 18 h 23"/>
                <a:gd name="T42" fmla="*/ 2 w 29"/>
                <a:gd name="T43" fmla="*/ 16 h 23"/>
                <a:gd name="T44" fmla="*/ 0 w 29"/>
                <a:gd name="T45" fmla="*/ 14 h 23"/>
                <a:gd name="T46" fmla="*/ 0 w 29"/>
                <a:gd name="T47" fmla="*/ 12 h 23"/>
                <a:gd name="T48" fmla="*/ 0 w 29"/>
                <a:gd name="T49" fmla="*/ 10 h 23"/>
                <a:gd name="T50" fmla="*/ 0 w 29"/>
                <a:gd name="T51" fmla="*/ 8 h 23"/>
                <a:gd name="T52" fmla="*/ 0 w 29"/>
                <a:gd name="T53" fmla="*/ 6 h 23"/>
                <a:gd name="T54" fmla="*/ 2 w 29"/>
                <a:gd name="T55" fmla="*/ 6 h 23"/>
                <a:gd name="T56" fmla="*/ 2 w 29"/>
                <a:gd name="T57" fmla="*/ 6 h 23"/>
                <a:gd name="T58" fmla="*/ 4 w 29"/>
                <a:gd name="T59" fmla="*/ 4 h 23"/>
                <a:gd name="T60" fmla="*/ 4 w 29"/>
                <a:gd name="T61" fmla="*/ 4 h 23"/>
                <a:gd name="T62" fmla="*/ 6 w 29"/>
                <a:gd name="T63" fmla="*/ 4 h 23"/>
                <a:gd name="T64" fmla="*/ 6 w 29"/>
                <a:gd name="T65" fmla="*/ 2 h 23"/>
                <a:gd name="T66" fmla="*/ 8 w 29"/>
                <a:gd name="T67" fmla="*/ 2 h 23"/>
                <a:gd name="T68" fmla="*/ 8 w 29"/>
                <a:gd name="T69" fmla="*/ 2 h 23"/>
                <a:gd name="T70" fmla="*/ 9 w 29"/>
                <a:gd name="T71" fmla="*/ 2 h 23"/>
                <a:gd name="T72" fmla="*/ 11 w 29"/>
                <a:gd name="T73" fmla="*/ 0 h 23"/>
                <a:gd name="T74" fmla="*/ 11 w 29"/>
                <a:gd name="T75" fmla="*/ 0 h 23"/>
                <a:gd name="T76" fmla="*/ 13 w 29"/>
                <a:gd name="T77" fmla="*/ 0 h 23"/>
                <a:gd name="T78" fmla="*/ 15 w 29"/>
                <a:gd name="T79" fmla="*/ 2 h 23"/>
                <a:gd name="T80" fmla="*/ 17 w 29"/>
                <a:gd name="T81" fmla="*/ 2 h 23"/>
                <a:gd name="T82" fmla="*/ 19 w 29"/>
                <a:gd name="T83" fmla="*/ 2 h 23"/>
                <a:gd name="T84" fmla="*/ 21 w 29"/>
                <a:gd name="T85" fmla="*/ 4 h 23"/>
                <a:gd name="T86" fmla="*/ 23 w 29"/>
                <a:gd name="T87" fmla="*/ 4 h 23"/>
                <a:gd name="T88" fmla="*/ 25 w 29"/>
                <a:gd name="T89" fmla="*/ 6 h 23"/>
                <a:gd name="T90" fmla="*/ 27 w 29"/>
                <a:gd name="T91" fmla="*/ 8 h 23"/>
                <a:gd name="T92" fmla="*/ 29 w 29"/>
                <a:gd name="T93" fmla="*/ 10 h 23"/>
                <a:gd name="T94" fmla="*/ 29 w 29"/>
                <a:gd name="T95" fmla="*/ 12 h 23"/>
                <a:gd name="T96" fmla="*/ 29 w 29"/>
                <a:gd name="T9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58" name="Freeform 202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5 w 29"/>
                <a:gd name="T9" fmla="*/ 19 h 23"/>
                <a:gd name="T10" fmla="*/ 23 w 29"/>
                <a:gd name="T11" fmla="*/ 19 h 23"/>
                <a:gd name="T12" fmla="*/ 23 w 29"/>
                <a:gd name="T13" fmla="*/ 21 h 23"/>
                <a:gd name="T14" fmla="*/ 21 w 29"/>
                <a:gd name="T15" fmla="*/ 21 h 23"/>
                <a:gd name="T16" fmla="*/ 19 w 29"/>
                <a:gd name="T17" fmla="*/ 21 h 23"/>
                <a:gd name="T18" fmla="*/ 17 w 29"/>
                <a:gd name="T19" fmla="*/ 23 h 23"/>
                <a:gd name="T20" fmla="*/ 15 w 29"/>
                <a:gd name="T21" fmla="*/ 23 h 23"/>
                <a:gd name="T22" fmla="*/ 13 w 29"/>
                <a:gd name="T23" fmla="*/ 23 h 23"/>
                <a:gd name="T24" fmla="*/ 11 w 29"/>
                <a:gd name="T25" fmla="*/ 23 h 23"/>
                <a:gd name="T26" fmla="*/ 9 w 29"/>
                <a:gd name="T27" fmla="*/ 21 h 23"/>
                <a:gd name="T28" fmla="*/ 8 w 29"/>
                <a:gd name="T29" fmla="*/ 21 h 23"/>
                <a:gd name="T30" fmla="*/ 4 w 29"/>
                <a:gd name="T31" fmla="*/ 19 h 23"/>
                <a:gd name="T32" fmla="*/ 4 w 29"/>
                <a:gd name="T33" fmla="*/ 18 h 23"/>
                <a:gd name="T34" fmla="*/ 2 w 29"/>
                <a:gd name="T35" fmla="*/ 16 h 23"/>
                <a:gd name="T36" fmla="*/ 0 w 29"/>
                <a:gd name="T37" fmla="*/ 14 h 23"/>
                <a:gd name="T38" fmla="*/ 0 w 29"/>
                <a:gd name="T39" fmla="*/ 12 h 23"/>
                <a:gd name="T40" fmla="*/ 0 w 29"/>
                <a:gd name="T41" fmla="*/ 10 h 23"/>
                <a:gd name="T42" fmla="*/ 0 w 29"/>
                <a:gd name="T43" fmla="*/ 8 h 23"/>
                <a:gd name="T44" fmla="*/ 0 w 29"/>
                <a:gd name="T45" fmla="*/ 6 h 23"/>
                <a:gd name="T46" fmla="*/ 2 w 29"/>
                <a:gd name="T47" fmla="*/ 6 h 23"/>
                <a:gd name="T48" fmla="*/ 4 w 29"/>
                <a:gd name="T49" fmla="*/ 4 h 23"/>
                <a:gd name="T50" fmla="*/ 6 w 29"/>
                <a:gd name="T51" fmla="*/ 4 h 23"/>
                <a:gd name="T52" fmla="*/ 6 w 29"/>
                <a:gd name="T53" fmla="*/ 2 h 23"/>
                <a:gd name="T54" fmla="*/ 8 w 29"/>
                <a:gd name="T55" fmla="*/ 2 h 23"/>
                <a:gd name="T56" fmla="*/ 9 w 29"/>
                <a:gd name="T57" fmla="*/ 2 h 23"/>
                <a:gd name="T58" fmla="*/ 11 w 29"/>
                <a:gd name="T59" fmla="*/ 0 h 23"/>
                <a:gd name="T60" fmla="*/ 13 w 29"/>
                <a:gd name="T61" fmla="*/ 0 h 23"/>
                <a:gd name="T62" fmla="*/ 15 w 29"/>
                <a:gd name="T63" fmla="*/ 2 h 23"/>
                <a:gd name="T64" fmla="*/ 17 w 29"/>
                <a:gd name="T65" fmla="*/ 2 h 23"/>
                <a:gd name="T66" fmla="*/ 19 w 29"/>
                <a:gd name="T67" fmla="*/ 2 h 23"/>
                <a:gd name="T68" fmla="*/ 21 w 29"/>
                <a:gd name="T69" fmla="*/ 4 h 23"/>
                <a:gd name="T70" fmla="*/ 23 w 29"/>
                <a:gd name="T71" fmla="*/ 4 h 23"/>
                <a:gd name="T72" fmla="*/ 25 w 29"/>
                <a:gd name="T73" fmla="*/ 6 h 23"/>
                <a:gd name="T74" fmla="*/ 27 w 29"/>
                <a:gd name="T75" fmla="*/ 8 h 23"/>
                <a:gd name="T76" fmla="*/ 29 w 29"/>
                <a:gd name="T77" fmla="*/ 10 h 23"/>
                <a:gd name="T78" fmla="*/ 29 w 29"/>
                <a:gd name="T79" fmla="*/ 12 h 23"/>
                <a:gd name="T80" fmla="*/ 29 w 29"/>
                <a:gd name="T81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59" name="Freeform 203"/>
            <p:cNvSpPr>
              <a:spLocks/>
            </p:cNvSpPr>
            <p:nvPr/>
          </p:nvSpPr>
          <p:spPr bwMode="auto">
            <a:xfrm>
              <a:off x="3131" y="2854"/>
              <a:ext cx="29" cy="19"/>
            </a:xfrm>
            <a:custGeom>
              <a:avLst/>
              <a:gdLst>
                <a:gd name="T0" fmla="*/ 0 w 29"/>
                <a:gd name="T1" fmla="*/ 19 h 19"/>
                <a:gd name="T2" fmla="*/ 2 w 29"/>
                <a:gd name="T3" fmla="*/ 17 h 19"/>
                <a:gd name="T4" fmla="*/ 4 w 29"/>
                <a:gd name="T5" fmla="*/ 15 h 19"/>
                <a:gd name="T6" fmla="*/ 6 w 29"/>
                <a:gd name="T7" fmla="*/ 15 h 19"/>
                <a:gd name="T8" fmla="*/ 8 w 29"/>
                <a:gd name="T9" fmla="*/ 13 h 19"/>
                <a:gd name="T10" fmla="*/ 9 w 29"/>
                <a:gd name="T11" fmla="*/ 11 h 19"/>
                <a:gd name="T12" fmla="*/ 11 w 29"/>
                <a:gd name="T13" fmla="*/ 11 h 19"/>
                <a:gd name="T14" fmla="*/ 13 w 29"/>
                <a:gd name="T15" fmla="*/ 9 h 19"/>
                <a:gd name="T16" fmla="*/ 15 w 29"/>
                <a:gd name="T17" fmla="*/ 9 h 19"/>
                <a:gd name="T18" fmla="*/ 17 w 29"/>
                <a:gd name="T19" fmla="*/ 7 h 19"/>
                <a:gd name="T20" fmla="*/ 19 w 29"/>
                <a:gd name="T21" fmla="*/ 5 h 19"/>
                <a:gd name="T22" fmla="*/ 21 w 29"/>
                <a:gd name="T23" fmla="*/ 5 h 19"/>
                <a:gd name="T24" fmla="*/ 23 w 29"/>
                <a:gd name="T25" fmla="*/ 3 h 19"/>
                <a:gd name="T26" fmla="*/ 25 w 29"/>
                <a:gd name="T27" fmla="*/ 3 h 19"/>
                <a:gd name="T28" fmla="*/ 27 w 29"/>
                <a:gd name="T29" fmla="*/ 1 h 19"/>
                <a:gd name="T30" fmla="*/ 29 w 29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0" y="19"/>
                  </a:moveTo>
                  <a:lnTo>
                    <a:pt x="2" y="17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7" y="7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7" y="1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0" name="Freeform 204"/>
            <p:cNvSpPr>
              <a:spLocks/>
            </p:cNvSpPr>
            <p:nvPr/>
          </p:nvSpPr>
          <p:spPr bwMode="auto">
            <a:xfrm>
              <a:off x="3139" y="2846"/>
              <a:ext cx="30" cy="17"/>
            </a:xfrm>
            <a:custGeom>
              <a:avLst/>
              <a:gdLst>
                <a:gd name="T0" fmla="*/ 0 w 30"/>
                <a:gd name="T1" fmla="*/ 17 h 17"/>
                <a:gd name="T2" fmla="*/ 1 w 30"/>
                <a:gd name="T3" fmla="*/ 17 h 17"/>
                <a:gd name="T4" fmla="*/ 3 w 30"/>
                <a:gd name="T5" fmla="*/ 15 h 17"/>
                <a:gd name="T6" fmla="*/ 5 w 30"/>
                <a:gd name="T7" fmla="*/ 15 h 17"/>
                <a:gd name="T8" fmla="*/ 7 w 30"/>
                <a:gd name="T9" fmla="*/ 13 h 17"/>
                <a:gd name="T10" fmla="*/ 9 w 30"/>
                <a:gd name="T11" fmla="*/ 13 h 17"/>
                <a:gd name="T12" fmla="*/ 11 w 30"/>
                <a:gd name="T13" fmla="*/ 11 h 17"/>
                <a:gd name="T14" fmla="*/ 13 w 30"/>
                <a:gd name="T15" fmla="*/ 11 h 17"/>
                <a:gd name="T16" fmla="*/ 15 w 30"/>
                <a:gd name="T17" fmla="*/ 9 h 17"/>
                <a:gd name="T18" fmla="*/ 17 w 30"/>
                <a:gd name="T19" fmla="*/ 8 h 17"/>
                <a:gd name="T20" fmla="*/ 19 w 30"/>
                <a:gd name="T21" fmla="*/ 8 h 17"/>
                <a:gd name="T22" fmla="*/ 21 w 30"/>
                <a:gd name="T23" fmla="*/ 6 h 17"/>
                <a:gd name="T24" fmla="*/ 23 w 30"/>
                <a:gd name="T25" fmla="*/ 6 h 17"/>
                <a:gd name="T26" fmla="*/ 24 w 30"/>
                <a:gd name="T27" fmla="*/ 4 h 17"/>
                <a:gd name="T28" fmla="*/ 26 w 30"/>
                <a:gd name="T29" fmla="*/ 4 h 17"/>
                <a:gd name="T30" fmla="*/ 28 w 30"/>
                <a:gd name="T31" fmla="*/ 2 h 17"/>
                <a:gd name="T32" fmla="*/ 30 w 30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17">
                  <a:moveTo>
                    <a:pt x="0" y="17"/>
                  </a:moveTo>
                  <a:lnTo>
                    <a:pt x="1" y="17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9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1" name="Freeform 205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6 w 27"/>
                <a:gd name="T23" fmla="*/ 0 h 27"/>
                <a:gd name="T24" fmla="*/ 8 w 27"/>
                <a:gd name="T25" fmla="*/ 0 h 27"/>
                <a:gd name="T26" fmla="*/ 10 w 27"/>
                <a:gd name="T27" fmla="*/ 0 h 27"/>
                <a:gd name="T28" fmla="*/ 10 w 27"/>
                <a:gd name="T29" fmla="*/ 0 h 27"/>
                <a:gd name="T30" fmla="*/ 12 w 27"/>
                <a:gd name="T31" fmla="*/ 0 h 27"/>
                <a:gd name="T32" fmla="*/ 14 w 27"/>
                <a:gd name="T33" fmla="*/ 0 h 27"/>
                <a:gd name="T34" fmla="*/ 16 w 27"/>
                <a:gd name="T35" fmla="*/ 0 h 27"/>
                <a:gd name="T36" fmla="*/ 16 w 27"/>
                <a:gd name="T37" fmla="*/ 0 h 27"/>
                <a:gd name="T38" fmla="*/ 18 w 27"/>
                <a:gd name="T39" fmla="*/ 2 h 27"/>
                <a:gd name="T40" fmla="*/ 20 w 27"/>
                <a:gd name="T41" fmla="*/ 2 h 27"/>
                <a:gd name="T42" fmla="*/ 20 w 27"/>
                <a:gd name="T43" fmla="*/ 4 h 27"/>
                <a:gd name="T44" fmla="*/ 21 w 27"/>
                <a:gd name="T45" fmla="*/ 4 h 27"/>
                <a:gd name="T46" fmla="*/ 23 w 27"/>
                <a:gd name="T47" fmla="*/ 6 h 27"/>
                <a:gd name="T48" fmla="*/ 23 w 27"/>
                <a:gd name="T49" fmla="*/ 8 h 27"/>
                <a:gd name="T50" fmla="*/ 25 w 27"/>
                <a:gd name="T51" fmla="*/ 10 h 27"/>
                <a:gd name="T52" fmla="*/ 27 w 27"/>
                <a:gd name="T53" fmla="*/ 12 h 27"/>
                <a:gd name="T54" fmla="*/ 27 w 27"/>
                <a:gd name="T55" fmla="*/ 14 h 27"/>
                <a:gd name="T56" fmla="*/ 27 w 27"/>
                <a:gd name="T57" fmla="*/ 16 h 27"/>
                <a:gd name="T58" fmla="*/ 27 w 27"/>
                <a:gd name="T59" fmla="*/ 18 h 27"/>
                <a:gd name="T60" fmla="*/ 27 w 27"/>
                <a:gd name="T61" fmla="*/ 19 h 27"/>
                <a:gd name="T62" fmla="*/ 27 w 27"/>
                <a:gd name="T63" fmla="*/ 21 h 27"/>
                <a:gd name="T64" fmla="*/ 27 w 27"/>
                <a:gd name="T65" fmla="*/ 23 h 27"/>
                <a:gd name="T66" fmla="*/ 25 w 27"/>
                <a:gd name="T67" fmla="*/ 23 h 27"/>
                <a:gd name="T68" fmla="*/ 25 w 27"/>
                <a:gd name="T69" fmla="*/ 25 h 27"/>
                <a:gd name="T70" fmla="*/ 25 w 27"/>
                <a:gd name="T71" fmla="*/ 25 h 27"/>
                <a:gd name="T72" fmla="*/ 23 w 27"/>
                <a:gd name="T73" fmla="*/ 27 h 27"/>
                <a:gd name="T74" fmla="*/ 23 w 27"/>
                <a:gd name="T75" fmla="*/ 27 h 27"/>
                <a:gd name="T76" fmla="*/ 21 w 27"/>
                <a:gd name="T77" fmla="*/ 27 h 27"/>
                <a:gd name="T78" fmla="*/ 21 w 27"/>
                <a:gd name="T79" fmla="*/ 27 h 27"/>
                <a:gd name="T80" fmla="*/ 20 w 27"/>
                <a:gd name="T81" fmla="*/ 27 h 27"/>
                <a:gd name="T82" fmla="*/ 18 w 27"/>
                <a:gd name="T83" fmla="*/ 27 h 27"/>
                <a:gd name="T84" fmla="*/ 16 w 27"/>
                <a:gd name="T85" fmla="*/ 27 h 27"/>
                <a:gd name="T86" fmla="*/ 14 w 27"/>
                <a:gd name="T87" fmla="*/ 27 h 27"/>
                <a:gd name="T88" fmla="*/ 12 w 27"/>
                <a:gd name="T89" fmla="*/ 27 h 27"/>
                <a:gd name="T90" fmla="*/ 10 w 27"/>
                <a:gd name="T91" fmla="*/ 27 h 27"/>
                <a:gd name="T92" fmla="*/ 8 w 27"/>
                <a:gd name="T93" fmla="*/ 25 h 27"/>
                <a:gd name="T94" fmla="*/ 6 w 27"/>
                <a:gd name="T95" fmla="*/ 23 h 27"/>
                <a:gd name="T96" fmla="*/ 4 w 27"/>
                <a:gd name="T9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2" name="Freeform 206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8 w 27"/>
                <a:gd name="T23" fmla="*/ 0 h 27"/>
                <a:gd name="T24" fmla="*/ 10 w 27"/>
                <a:gd name="T25" fmla="*/ 0 h 27"/>
                <a:gd name="T26" fmla="*/ 12 w 27"/>
                <a:gd name="T27" fmla="*/ 0 h 27"/>
                <a:gd name="T28" fmla="*/ 14 w 27"/>
                <a:gd name="T29" fmla="*/ 0 h 27"/>
                <a:gd name="T30" fmla="*/ 16 w 27"/>
                <a:gd name="T31" fmla="*/ 0 h 27"/>
                <a:gd name="T32" fmla="*/ 18 w 27"/>
                <a:gd name="T33" fmla="*/ 2 h 27"/>
                <a:gd name="T34" fmla="*/ 20 w 27"/>
                <a:gd name="T35" fmla="*/ 2 h 27"/>
                <a:gd name="T36" fmla="*/ 20 w 27"/>
                <a:gd name="T37" fmla="*/ 4 h 27"/>
                <a:gd name="T38" fmla="*/ 21 w 27"/>
                <a:gd name="T39" fmla="*/ 4 h 27"/>
                <a:gd name="T40" fmla="*/ 23 w 27"/>
                <a:gd name="T41" fmla="*/ 6 h 27"/>
                <a:gd name="T42" fmla="*/ 23 w 27"/>
                <a:gd name="T43" fmla="*/ 8 h 27"/>
                <a:gd name="T44" fmla="*/ 25 w 27"/>
                <a:gd name="T45" fmla="*/ 10 h 27"/>
                <a:gd name="T46" fmla="*/ 27 w 27"/>
                <a:gd name="T47" fmla="*/ 12 h 27"/>
                <a:gd name="T48" fmla="*/ 27 w 27"/>
                <a:gd name="T49" fmla="*/ 14 h 27"/>
                <a:gd name="T50" fmla="*/ 27 w 27"/>
                <a:gd name="T51" fmla="*/ 16 h 27"/>
                <a:gd name="T52" fmla="*/ 27 w 27"/>
                <a:gd name="T53" fmla="*/ 18 h 27"/>
                <a:gd name="T54" fmla="*/ 27 w 27"/>
                <a:gd name="T55" fmla="*/ 19 h 27"/>
                <a:gd name="T56" fmla="*/ 27 w 27"/>
                <a:gd name="T57" fmla="*/ 21 h 27"/>
                <a:gd name="T58" fmla="*/ 27 w 27"/>
                <a:gd name="T59" fmla="*/ 23 h 27"/>
                <a:gd name="T60" fmla="*/ 25 w 27"/>
                <a:gd name="T61" fmla="*/ 23 h 27"/>
                <a:gd name="T62" fmla="*/ 25 w 27"/>
                <a:gd name="T63" fmla="*/ 25 h 27"/>
                <a:gd name="T64" fmla="*/ 23 w 27"/>
                <a:gd name="T65" fmla="*/ 27 h 27"/>
                <a:gd name="T66" fmla="*/ 21 w 27"/>
                <a:gd name="T67" fmla="*/ 27 h 27"/>
                <a:gd name="T68" fmla="*/ 20 w 27"/>
                <a:gd name="T69" fmla="*/ 27 h 27"/>
                <a:gd name="T70" fmla="*/ 18 w 27"/>
                <a:gd name="T71" fmla="*/ 27 h 27"/>
                <a:gd name="T72" fmla="*/ 16 w 27"/>
                <a:gd name="T73" fmla="*/ 27 h 27"/>
                <a:gd name="T74" fmla="*/ 14 w 27"/>
                <a:gd name="T75" fmla="*/ 27 h 27"/>
                <a:gd name="T76" fmla="*/ 12 w 27"/>
                <a:gd name="T77" fmla="*/ 27 h 27"/>
                <a:gd name="T78" fmla="*/ 10 w 27"/>
                <a:gd name="T79" fmla="*/ 27 h 27"/>
                <a:gd name="T80" fmla="*/ 8 w 27"/>
                <a:gd name="T81" fmla="*/ 25 h 27"/>
                <a:gd name="T82" fmla="*/ 6 w 27"/>
                <a:gd name="T83" fmla="*/ 23 h 27"/>
                <a:gd name="T84" fmla="*/ 4 w 27"/>
                <a:gd name="T85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3" name="Freeform 207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3 w 23"/>
                <a:gd name="T3" fmla="*/ 2 h 25"/>
                <a:gd name="T4" fmla="*/ 15 w 23"/>
                <a:gd name="T5" fmla="*/ 2 h 25"/>
                <a:gd name="T6" fmla="*/ 17 w 23"/>
                <a:gd name="T7" fmla="*/ 2 h 25"/>
                <a:gd name="T8" fmla="*/ 17 w 23"/>
                <a:gd name="T9" fmla="*/ 4 h 25"/>
                <a:gd name="T10" fmla="*/ 19 w 23"/>
                <a:gd name="T11" fmla="*/ 6 h 25"/>
                <a:gd name="T12" fmla="*/ 19 w 23"/>
                <a:gd name="T13" fmla="*/ 6 h 25"/>
                <a:gd name="T14" fmla="*/ 21 w 23"/>
                <a:gd name="T15" fmla="*/ 8 h 25"/>
                <a:gd name="T16" fmla="*/ 21 w 23"/>
                <a:gd name="T17" fmla="*/ 10 h 25"/>
                <a:gd name="T18" fmla="*/ 23 w 23"/>
                <a:gd name="T19" fmla="*/ 12 h 25"/>
                <a:gd name="T20" fmla="*/ 23 w 23"/>
                <a:gd name="T21" fmla="*/ 14 h 25"/>
                <a:gd name="T22" fmla="*/ 23 w 23"/>
                <a:gd name="T23" fmla="*/ 16 h 25"/>
                <a:gd name="T24" fmla="*/ 23 w 23"/>
                <a:gd name="T25" fmla="*/ 18 h 25"/>
                <a:gd name="T26" fmla="*/ 23 w 23"/>
                <a:gd name="T27" fmla="*/ 20 h 25"/>
                <a:gd name="T28" fmla="*/ 21 w 23"/>
                <a:gd name="T29" fmla="*/ 21 h 25"/>
                <a:gd name="T30" fmla="*/ 21 w 23"/>
                <a:gd name="T31" fmla="*/ 23 h 25"/>
                <a:gd name="T32" fmla="*/ 19 w 23"/>
                <a:gd name="T33" fmla="*/ 25 h 25"/>
                <a:gd name="T34" fmla="*/ 17 w 23"/>
                <a:gd name="T35" fmla="*/ 25 h 25"/>
                <a:gd name="T36" fmla="*/ 17 w 23"/>
                <a:gd name="T37" fmla="*/ 25 h 25"/>
                <a:gd name="T38" fmla="*/ 15 w 23"/>
                <a:gd name="T39" fmla="*/ 25 h 25"/>
                <a:gd name="T40" fmla="*/ 15 w 23"/>
                <a:gd name="T41" fmla="*/ 25 h 25"/>
                <a:gd name="T42" fmla="*/ 13 w 23"/>
                <a:gd name="T43" fmla="*/ 25 h 25"/>
                <a:gd name="T44" fmla="*/ 11 w 23"/>
                <a:gd name="T45" fmla="*/ 25 h 25"/>
                <a:gd name="T46" fmla="*/ 11 w 23"/>
                <a:gd name="T47" fmla="*/ 25 h 25"/>
                <a:gd name="T48" fmla="*/ 9 w 23"/>
                <a:gd name="T49" fmla="*/ 23 h 25"/>
                <a:gd name="T50" fmla="*/ 9 w 23"/>
                <a:gd name="T51" fmla="*/ 23 h 25"/>
                <a:gd name="T52" fmla="*/ 7 w 23"/>
                <a:gd name="T53" fmla="*/ 23 h 25"/>
                <a:gd name="T54" fmla="*/ 5 w 23"/>
                <a:gd name="T55" fmla="*/ 23 h 25"/>
                <a:gd name="T56" fmla="*/ 5 w 23"/>
                <a:gd name="T57" fmla="*/ 21 h 25"/>
                <a:gd name="T58" fmla="*/ 4 w 23"/>
                <a:gd name="T59" fmla="*/ 21 h 25"/>
                <a:gd name="T60" fmla="*/ 4 w 23"/>
                <a:gd name="T61" fmla="*/ 20 h 25"/>
                <a:gd name="T62" fmla="*/ 2 w 23"/>
                <a:gd name="T63" fmla="*/ 20 h 25"/>
                <a:gd name="T64" fmla="*/ 2 w 23"/>
                <a:gd name="T65" fmla="*/ 18 h 25"/>
                <a:gd name="T66" fmla="*/ 0 w 23"/>
                <a:gd name="T67" fmla="*/ 16 h 25"/>
                <a:gd name="T68" fmla="*/ 0 w 23"/>
                <a:gd name="T69" fmla="*/ 14 h 25"/>
                <a:gd name="T70" fmla="*/ 0 w 23"/>
                <a:gd name="T71" fmla="*/ 12 h 25"/>
                <a:gd name="T72" fmla="*/ 0 w 23"/>
                <a:gd name="T73" fmla="*/ 8 h 25"/>
                <a:gd name="T74" fmla="*/ 0 w 23"/>
                <a:gd name="T75" fmla="*/ 6 h 25"/>
                <a:gd name="T76" fmla="*/ 0 w 23"/>
                <a:gd name="T77" fmla="*/ 4 h 25"/>
                <a:gd name="T78" fmla="*/ 2 w 23"/>
                <a:gd name="T79" fmla="*/ 4 h 25"/>
                <a:gd name="T80" fmla="*/ 2 w 23"/>
                <a:gd name="T81" fmla="*/ 2 h 25"/>
                <a:gd name="T82" fmla="*/ 4 w 23"/>
                <a:gd name="T83" fmla="*/ 2 h 25"/>
                <a:gd name="T84" fmla="*/ 5 w 23"/>
                <a:gd name="T85" fmla="*/ 0 h 25"/>
                <a:gd name="T86" fmla="*/ 5 w 23"/>
                <a:gd name="T87" fmla="*/ 0 h 25"/>
                <a:gd name="T88" fmla="*/ 7 w 23"/>
                <a:gd name="T89" fmla="*/ 0 h 25"/>
                <a:gd name="T90" fmla="*/ 9 w 23"/>
                <a:gd name="T91" fmla="*/ 0 h 25"/>
                <a:gd name="T92" fmla="*/ 9 w 23"/>
                <a:gd name="T93" fmla="*/ 0 h 25"/>
                <a:gd name="T94" fmla="*/ 11 w 23"/>
                <a:gd name="T95" fmla="*/ 0 h 25"/>
                <a:gd name="T96" fmla="*/ 13 w 23"/>
                <a:gd name="T9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4" name="Freeform 208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5 w 23"/>
                <a:gd name="T3" fmla="*/ 2 h 25"/>
                <a:gd name="T4" fmla="*/ 17 w 23"/>
                <a:gd name="T5" fmla="*/ 2 h 25"/>
                <a:gd name="T6" fmla="*/ 17 w 23"/>
                <a:gd name="T7" fmla="*/ 4 h 25"/>
                <a:gd name="T8" fmla="*/ 19 w 23"/>
                <a:gd name="T9" fmla="*/ 6 h 25"/>
                <a:gd name="T10" fmla="*/ 21 w 23"/>
                <a:gd name="T11" fmla="*/ 8 h 25"/>
                <a:gd name="T12" fmla="*/ 21 w 23"/>
                <a:gd name="T13" fmla="*/ 10 h 25"/>
                <a:gd name="T14" fmla="*/ 23 w 23"/>
                <a:gd name="T15" fmla="*/ 12 h 25"/>
                <a:gd name="T16" fmla="*/ 23 w 23"/>
                <a:gd name="T17" fmla="*/ 14 h 25"/>
                <a:gd name="T18" fmla="*/ 23 w 23"/>
                <a:gd name="T19" fmla="*/ 16 h 25"/>
                <a:gd name="T20" fmla="*/ 23 w 23"/>
                <a:gd name="T21" fmla="*/ 18 h 25"/>
                <a:gd name="T22" fmla="*/ 23 w 23"/>
                <a:gd name="T23" fmla="*/ 20 h 25"/>
                <a:gd name="T24" fmla="*/ 21 w 23"/>
                <a:gd name="T25" fmla="*/ 21 h 25"/>
                <a:gd name="T26" fmla="*/ 21 w 23"/>
                <a:gd name="T27" fmla="*/ 23 h 25"/>
                <a:gd name="T28" fmla="*/ 19 w 23"/>
                <a:gd name="T29" fmla="*/ 25 h 25"/>
                <a:gd name="T30" fmla="*/ 17 w 23"/>
                <a:gd name="T31" fmla="*/ 25 h 25"/>
                <a:gd name="T32" fmla="*/ 15 w 23"/>
                <a:gd name="T33" fmla="*/ 25 h 25"/>
                <a:gd name="T34" fmla="*/ 13 w 23"/>
                <a:gd name="T35" fmla="*/ 25 h 25"/>
                <a:gd name="T36" fmla="*/ 11 w 23"/>
                <a:gd name="T37" fmla="*/ 25 h 25"/>
                <a:gd name="T38" fmla="*/ 9 w 23"/>
                <a:gd name="T39" fmla="*/ 23 h 25"/>
                <a:gd name="T40" fmla="*/ 7 w 23"/>
                <a:gd name="T41" fmla="*/ 23 h 25"/>
                <a:gd name="T42" fmla="*/ 5 w 23"/>
                <a:gd name="T43" fmla="*/ 23 h 25"/>
                <a:gd name="T44" fmla="*/ 5 w 23"/>
                <a:gd name="T45" fmla="*/ 21 h 25"/>
                <a:gd name="T46" fmla="*/ 4 w 23"/>
                <a:gd name="T47" fmla="*/ 21 h 25"/>
                <a:gd name="T48" fmla="*/ 4 w 23"/>
                <a:gd name="T49" fmla="*/ 20 h 25"/>
                <a:gd name="T50" fmla="*/ 2 w 23"/>
                <a:gd name="T51" fmla="*/ 20 h 25"/>
                <a:gd name="T52" fmla="*/ 2 w 23"/>
                <a:gd name="T53" fmla="*/ 18 h 25"/>
                <a:gd name="T54" fmla="*/ 0 w 23"/>
                <a:gd name="T55" fmla="*/ 16 h 25"/>
                <a:gd name="T56" fmla="*/ 0 w 23"/>
                <a:gd name="T57" fmla="*/ 14 h 25"/>
                <a:gd name="T58" fmla="*/ 0 w 23"/>
                <a:gd name="T59" fmla="*/ 12 h 25"/>
                <a:gd name="T60" fmla="*/ 0 w 23"/>
                <a:gd name="T61" fmla="*/ 8 h 25"/>
                <a:gd name="T62" fmla="*/ 0 w 23"/>
                <a:gd name="T63" fmla="*/ 6 h 25"/>
                <a:gd name="T64" fmla="*/ 0 w 23"/>
                <a:gd name="T65" fmla="*/ 4 h 25"/>
                <a:gd name="T66" fmla="*/ 2 w 23"/>
                <a:gd name="T67" fmla="*/ 4 h 25"/>
                <a:gd name="T68" fmla="*/ 2 w 23"/>
                <a:gd name="T69" fmla="*/ 2 h 25"/>
                <a:gd name="T70" fmla="*/ 4 w 23"/>
                <a:gd name="T71" fmla="*/ 2 h 25"/>
                <a:gd name="T72" fmla="*/ 5 w 23"/>
                <a:gd name="T73" fmla="*/ 0 h 25"/>
                <a:gd name="T74" fmla="*/ 7 w 23"/>
                <a:gd name="T75" fmla="*/ 0 h 25"/>
                <a:gd name="T76" fmla="*/ 9 w 23"/>
                <a:gd name="T77" fmla="*/ 0 h 25"/>
                <a:gd name="T78" fmla="*/ 11 w 23"/>
                <a:gd name="T79" fmla="*/ 0 h 25"/>
                <a:gd name="T80" fmla="*/ 13 w 23"/>
                <a:gd name="T8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5" name="Freeform 209"/>
            <p:cNvSpPr>
              <a:spLocks/>
            </p:cNvSpPr>
            <p:nvPr/>
          </p:nvSpPr>
          <p:spPr bwMode="auto">
            <a:xfrm>
              <a:off x="3163" y="2873"/>
              <a:ext cx="25" cy="23"/>
            </a:xfrm>
            <a:custGeom>
              <a:avLst/>
              <a:gdLst>
                <a:gd name="T0" fmla="*/ 0 w 25"/>
                <a:gd name="T1" fmla="*/ 23 h 23"/>
                <a:gd name="T2" fmla="*/ 2 w 25"/>
                <a:gd name="T3" fmla="*/ 23 h 23"/>
                <a:gd name="T4" fmla="*/ 2 w 25"/>
                <a:gd name="T5" fmla="*/ 21 h 23"/>
                <a:gd name="T6" fmla="*/ 4 w 25"/>
                <a:gd name="T7" fmla="*/ 19 h 23"/>
                <a:gd name="T8" fmla="*/ 6 w 25"/>
                <a:gd name="T9" fmla="*/ 17 h 23"/>
                <a:gd name="T10" fmla="*/ 8 w 25"/>
                <a:gd name="T11" fmla="*/ 15 h 23"/>
                <a:gd name="T12" fmla="*/ 10 w 25"/>
                <a:gd name="T13" fmla="*/ 13 h 23"/>
                <a:gd name="T14" fmla="*/ 12 w 25"/>
                <a:gd name="T15" fmla="*/ 11 h 23"/>
                <a:gd name="T16" fmla="*/ 14 w 25"/>
                <a:gd name="T17" fmla="*/ 9 h 23"/>
                <a:gd name="T18" fmla="*/ 16 w 25"/>
                <a:gd name="T19" fmla="*/ 7 h 23"/>
                <a:gd name="T20" fmla="*/ 18 w 25"/>
                <a:gd name="T21" fmla="*/ 5 h 23"/>
                <a:gd name="T22" fmla="*/ 20 w 25"/>
                <a:gd name="T23" fmla="*/ 5 h 23"/>
                <a:gd name="T24" fmla="*/ 20 w 25"/>
                <a:gd name="T25" fmla="*/ 4 h 23"/>
                <a:gd name="T26" fmla="*/ 22 w 25"/>
                <a:gd name="T27" fmla="*/ 2 h 23"/>
                <a:gd name="T28" fmla="*/ 24 w 25"/>
                <a:gd name="T29" fmla="*/ 0 h 23"/>
                <a:gd name="T30" fmla="*/ 25 w 25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7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6" name="Freeform 210"/>
            <p:cNvSpPr>
              <a:spLocks/>
            </p:cNvSpPr>
            <p:nvPr/>
          </p:nvSpPr>
          <p:spPr bwMode="auto">
            <a:xfrm>
              <a:off x="3169" y="2873"/>
              <a:ext cx="25" cy="25"/>
            </a:xfrm>
            <a:custGeom>
              <a:avLst/>
              <a:gdLst>
                <a:gd name="T0" fmla="*/ 0 w 25"/>
                <a:gd name="T1" fmla="*/ 25 h 25"/>
                <a:gd name="T2" fmla="*/ 2 w 25"/>
                <a:gd name="T3" fmla="*/ 23 h 25"/>
                <a:gd name="T4" fmla="*/ 2 w 25"/>
                <a:gd name="T5" fmla="*/ 21 h 25"/>
                <a:gd name="T6" fmla="*/ 4 w 25"/>
                <a:gd name="T7" fmla="*/ 19 h 25"/>
                <a:gd name="T8" fmla="*/ 6 w 25"/>
                <a:gd name="T9" fmla="*/ 17 h 25"/>
                <a:gd name="T10" fmla="*/ 8 w 25"/>
                <a:gd name="T11" fmla="*/ 17 h 25"/>
                <a:gd name="T12" fmla="*/ 10 w 25"/>
                <a:gd name="T13" fmla="*/ 15 h 25"/>
                <a:gd name="T14" fmla="*/ 10 w 25"/>
                <a:gd name="T15" fmla="*/ 13 h 25"/>
                <a:gd name="T16" fmla="*/ 12 w 25"/>
                <a:gd name="T17" fmla="*/ 11 h 25"/>
                <a:gd name="T18" fmla="*/ 14 w 25"/>
                <a:gd name="T19" fmla="*/ 9 h 25"/>
                <a:gd name="T20" fmla="*/ 16 w 25"/>
                <a:gd name="T21" fmla="*/ 9 h 25"/>
                <a:gd name="T22" fmla="*/ 18 w 25"/>
                <a:gd name="T23" fmla="*/ 7 h 25"/>
                <a:gd name="T24" fmla="*/ 19 w 25"/>
                <a:gd name="T25" fmla="*/ 5 h 25"/>
                <a:gd name="T26" fmla="*/ 21 w 25"/>
                <a:gd name="T27" fmla="*/ 4 h 25"/>
                <a:gd name="T28" fmla="*/ 23 w 25"/>
                <a:gd name="T29" fmla="*/ 2 h 25"/>
                <a:gd name="T30" fmla="*/ 25 w 25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7"/>
                  </a:lnTo>
                  <a:lnTo>
                    <a:pt x="19" y="5"/>
                  </a:lnTo>
                  <a:lnTo>
                    <a:pt x="21" y="4"/>
                  </a:lnTo>
                  <a:lnTo>
                    <a:pt x="23" y="2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7" name="Freeform 211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2 w 29"/>
                <a:gd name="T19" fmla="*/ 4 h 29"/>
                <a:gd name="T20" fmla="*/ 4 w 29"/>
                <a:gd name="T21" fmla="*/ 2 h 29"/>
                <a:gd name="T22" fmla="*/ 6 w 29"/>
                <a:gd name="T23" fmla="*/ 2 h 29"/>
                <a:gd name="T24" fmla="*/ 6 w 29"/>
                <a:gd name="T25" fmla="*/ 2 h 29"/>
                <a:gd name="T26" fmla="*/ 8 w 29"/>
                <a:gd name="T27" fmla="*/ 2 h 29"/>
                <a:gd name="T28" fmla="*/ 8 w 29"/>
                <a:gd name="T29" fmla="*/ 0 h 29"/>
                <a:gd name="T30" fmla="*/ 10 w 29"/>
                <a:gd name="T31" fmla="*/ 0 h 29"/>
                <a:gd name="T32" fmla="*/ 12 w 29"/>
                <a:gd name="T33" fmla="*/ 0 h 29"/>
                <a:gd name="T34" fmla="*/ 14 w 29"/>
                <a:gd name="T35" fmla="*/ 2 h 29"/>
                <a:gd name="T36" fmla="*/ 14 w 29"/>
                <a:gd name="T37" fmla="*/ 2 h 29"/>
                <a:gd name="T38" fmla="*/ 16 w 29"/>
                <a:gd name="T39" fmla="*/ 2 h 29"/>
                <a:gd name="T40" fmla="*/ 17 w 29"/>
                <a:gd name="T41" fmla="*/ 2 h 29"/>
                <a:gd name="T42" fmla="*/ 19 w 29"/>
                <a:gd name="T43" fmla="*/ 4 h 29"/>
                <a:gd name="T44" fmla="*/ 19 w 29"/>
                <a:gd name="T45" fmla="*/ 4 h 29"/>
                <a:gd name="T46" fmla="*/ 21 w 29"/>
                <a:gd name="T47" fmla="*/ 6 h 29"/>
                <a:gd name="T48" fmla="*/ 23 w 29"/>
                <a:gd name="T49" fmla="*/ 6 h 29"/>
                <a:gd name="T50" fmla="*/ 25 w 29"/>
                <a:gd name="T51" fmla="*/ 8 h 29"/>
                <a:gd name="T52" fmla="*/ 27 w 29"/>
                <a:gd name="T53" fmla="*/ 10 h 29"/>
                <a:gd name="T54" fmla="*/ 27 w 29"/>
                <a:gd name="T55" fmla="*/ 12 h 29"/>
                <a:gd name="T56" fmla="*/ 29 w 29"/>
                <a:gd name="T57" fmla="*/ 14 h 29"/>
                <a:gd name="T58" fmla="*/ 29 w 29"/>
                <a:gd name="T59" fmla="*/ 16 h 29"/>
                <a:gd name="T60" fmla="*/ 29 w 29"/>
                <a:gd name="T61" fmla="*/ 18 h 29"/>
                <a:gd name="T62" fmla="*/ 29 w 29"/>
                <a:gd name="T63" fmla="*/ 19 h 29"/>
                <a:gd name="T64" fmla="*/ 29 w 29"/>
                <a:gd name="T65" fmla="*/ 21 h 29"/>
                <a:gd name="T66" fmla="*/ 29 w 29"/>
                <a:gd name="T67" fmla="*/ 23 h 29"/>
                <a:gd name="T68" fmla="*/ 27 w 29"/>
                <a:gd name="T69" fmla="*/ 23 h 29"/>
                <a:gd name="T70" fmla="*/ 27 w 29"/>
                <a:gd name="T71" fmla="*/ 25 h 29"/>
                <a:gd name="T72" fmla="*/ 25 w 29"/>
                <a:gd name="T73" fmla="*/ 25 h 29"/>
                <a:gd name="T74" fmla="*/ 25 w 29"/>
                <a:gd name="T75" fmla="*/ 25 h 29"/>
                <a:gd name="T76" fmla="*/ 25 w 29"/>
                <a:gd name="T77" fmla="*/ 27 h 29"/>
                <a:gd name="T78" fmla="*/ 23 w 29"/>
                <a:gd name="T79" fmla="*/ 27 h 29"/>
                <a:gd name="T80" fmla="*/ 21 w 29"/>
                <a:gd name="T81" fmla="*/ 27 h 29"/>
                <a:gd name="T82" fmla="*/ 21 w 29"/>
                <a:gd name="T83" fmla="*/ 27 h 29"/>
                <a:gd name="T84" fmla="*/ 19 w 29"/>
                <a:gd name="T85" fmla="*/ 27 h 29"/>
                <a:gd name="T86" fmla="*/ 17 w 29"/>
                <a:gd name="T87" fmla="*/ 29 h 29"/>
                <a:gd name="T88" fmla="*/ 16 w 29"/>
                <a:gd name="T89" fmla="*/ 27 h 29"/>
                <a:gd name="T90" fmla="*/ 14 w 29"/>
                <a:gd name="T91" fmla="*/ 27 h 29"/>
                <a:gd name="T92" fmla="*/ 12 w 29"/>
                <a:gd name="T93" fmla="*/ 27 h 29"/>
                <a:gd name="T94" fmla="*/ 8 w 29"/>
                <a:gd name="T95" fmla="*/ 25 h 29"/>
                <a:gd name="T96" fmla="*/ 6 w 29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8" name="Freeform 212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4 w 29"/>
                <a:gd name="T19" fmla="*/ 2 h 29"/>
                <a:gd name="T20" fmla="*/ 6 w 29"/>
                <a:gd name="T21" fmla="*/ 2 h 29"/>
                <a:gd name="T22" fmla="*/ 8 w 29"/>
                <a:gd name="T23" fmla="*/ 2 h 29"/>
                <a:gd name="T24" fmla="*/ 8 w 29"/>
                <a:gd name="T25" fmla="*/ 0 h 29"/>
                <a:gd name="T26" fmla="*/ 10 w 29"/>
                <a:gd name="T27" fmla="*/ 0 h 29"/>
                <a:gd name="T28" fmla="*/ 12 w 29"/>
                <a:gd name="T29" fmla="*/ 0 h 29"/>
                <a:gd name="T30" fmla="*/ 14 w 29"/>
                <a:gd name="T31" fmla="*/ 2 h 29"/>
                <a:gd name="T32" fmla="*/ 16 w 29"/>
                <a:gd name="T33" fmla="*/ 2 h 29"/>
                <a:gd name="T34" fmla="*/ 17 w 29"/>
                <a:gd name="T35" fmla="*/ 2 h 29"/>
                <a:gd name="T36" fmla="*/ 19 w 29"/>
                <a:gd name="T37" fmla="*/ 4 h 29"/>
                <a:gd name="T38" fmla="*/ 21 w 29"/>
                <a:gd name="T39" fmla="*/ 6 h 29"/>
                <a:gd name="T40" fmla="*/ 23 w 29"/>
                <a:gd name="T41" fmla="*/ 6 h 29"/>
                <a:gd name="T42" fmla="*/ 25 w 29"/>
                <a:gd name="T43" fmla="*/ 8 h 29"/>
                <a:gd name="T44" fmla="*/ 27 w 29"/>
                <a:gd name="T45" fmla="*/ 10 h 29"/>
                <a:gd name="T46" fmla="*/ 27 w 29"/>
                <a:gd name="T47" fmla="*/ 12 h 29"/>
                <a:gd name="T48" fmla="*/ 29 w 29"/>
                <a:gd name="T49" fmla="*/ 14 h 29"/>
                <a:gd name="T50" fmla="*/ 29 w 29"/>
                <a:gd name="T51" fmla="*/ 16 h 29"/>
                <a:gd name="T52" fmla="*/ 29 w 29"/>
                <a:gd name="T53" fmla="*/ 18 h 29"/>
                <a:gd name="T54" fmla="*/ 29 w 29"/>
                <a:gd name="T55" fmla="*/ 19 h 29"/>
                <a:gd name="T56" fmla="*/ 29 w 29"/>
                <a:gd name="T57" fmla="*/ 21 h 29"/>
                <a:gd name="T58" fmla="*/ 29 w 29"/>
                <a:gd name="T59" fmla="*/ 23 h 29"/>
                <a:gd name="T60" fmla="*/ 27 w 29"/>
                <a:gd name="T61" fmla="*/ 23 h 29"/>
                <a:gd name="T62" fmla="*/ 27 w 29"/>
                <a:gd name="T63" fmla="*/ 25 h 29"/>
                <a:gd name="T64" fmla="*/ 25 w 29"/>
                <a:gd name="T65" fmla="*/ 25 h 29"/>
                <a:gd name="T66" fmla="*/ 25 w 29"/>
                <a:gd name="T67" fmla="*/ 27 h 29"/>
                <a:gd name="T68" fmla="*/ 23 w 29"/>
                <a:gd name="T69" fmla="*/ 27 h 29"/>
                <a:gd name="T70" fmla="*/ 21 w 29"/>
                <a:gd name="T71" fmla="*/ 27 h 29"/>
                <a:gd name="T72" fmla="*/ 19 w 29"/>
                <a:gd name="T73" fmla="*/ 27 h 29"/>
                <a:gd name="T74" fmla="*/ 17 w 29"/>
                <a:gd name="T75" fmla="*/ 29 h 29"/>
                <a:gd name="T76" fmla="*/ 16 w 29"/>
                <a:gd name="T77" fmla="*/ 27 h 29"/>
                <a:gd name="T78" fmla="*/ 14 w 29"/>
                <a:gd name="T79" fmla="*/ 27 h 29"/>
                <a:gd name="T80" fmla="*/ 12 w 29"/>
                <a:gd name="T81" fmla="*/ 27 h 29"/>
                <a:gd name="T82" fmla="*/ 8 w 29"/>
                <a:gd name="T83" fmla="*/ 25 h 29"/>
                <a:gd name="T84" fmla="*/ 6 w 29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9" name="Freeform 213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9 h 24"/>
                <a:gd name="T18" fmla="*/ 23 w 23"/>
                <a:gd name="T19" fmla="*/ 11 h 24"/>
                <a:gd name="T20" fmla="*/ 23 w 23"/>
                <a:gd name="T21" fmla="*/ 13 h 24"/>
                <a:gd name="T22" fmla="*/ 23 w 23"/>
                <a:gd name="T23" fmla="*/ 15 h 24"/>
                <a:gd name="T24" fmla="*/ 23 w 23"/>
                <a:gd name="T25" fmla="*/ 17 h 24"/>
                <a:gd name="T26" fmla="*/ 23 w 23"/>
                <a:gd name="T27" fmla="*/ 19 h 24"/>
                <a:gd name="T28" fmla="*/ 23 w 23"/>
                <a:gd name="T29" fmla="*/ 21 h 24"/>
                <a:gd name="T30" fmla="*/ 21 w 23"/>
                <a:gd name="T31" fmla="*/ 23 h 24"/>
                <a:gd name="T32" fmla="*/ 19 w 23"/>
                <a:gd name="T33" fmla="*/ 23 h 24"/>
                <a:gd name="T34" fmla="*/ 19 w 23"/>
                <a:gd name="T35" fmla="*/ 23 h 24"/>
                <a:gd name="T36" fmla="*/ 17 w 23"/>
                <a:gd name="T37" fmla="*/ 23 h 24"/>
                <a:gd name="T38" fmla="*/ 17 w 23"/>
                <a:gd name="T39" fmla="*/ 24 h 24"/>
                <a:gd name="T40" fmla="*/ 15 w 23"/>
                <a:gd name="T41" fmla="*/ 24 h 24"/>
                <a:gd name="T42" fmla="*/ 13 w 23"/>
                <a:gd name="T43" fmla="*/ 24 h 24"/>
                <a:gd name="T44" fmla="*/ 13 w 23"/>
                <a:gd name="T45" fmla="*/ 23 h 24"/>
                <a:gd name="T46" fmla="*/ 11 w 23"/>
                <a:gd name="T47" fmla="*/ 23 h 24"/>
                <a:gd name="T48" fmla="*/ 9 w 23"/>
                <a:gd name="T49" fmla="*/ 23 h 24"/>
                <a:gd name="T50" fmla="*/ 9 w 23"/>
                <a:gd name="T51" fmla="*/ 23 h 24"/>
                <a:gd name="T52" fmla="*/ 8 w 23"/>
                <a:gd name="T53" fmla="*/ 23 h 24"/>
                <a:gd name="T54" fmla="*/ 6 w 23"/>
                <a:gd name="T55" fmla="*/ 21 h 24"/>
                <a:gd name="T56" fmla="*/ 6 w 23"/>
                <a:gd name="T57" fmla="*/ 21 h 24"/>
                <a:gd name="T58" fmla="*/ 4 w 23"/>
                <a:gd name="T59" fmla="*/ 19 h 24"/>
                <a:gd name="T60" fmla="*/ 4 w 23"/>
                <a:gd name="T61" fmla="*/ 19 h 24"/>
                <a:gd name="T62" fmla="*/ 2 w 23"/>
                <a:gd name="T63" fmla="*/ 17 h 24"/>
                <a:gd name="T64" fmla="*/ 2 w 23"/>
                <a:gd name="T65" fmla="*/ 17 h 24"/>
                <a:gd name="T66" fmla="*/ 0 w 23"/>
                <a:gd name="T67" fmla="*/ 15 h 24"/>
                <a:gd name="T68" fmla="*/ 0 w 23"/>
                <a:gd name="T69" fmla="*/ 13 h 24"/>
                <a:gd name="T70" fmla="*/ 0 w 23"/>
                <a:gd name="T71" fmla="*/ 11 h 24"/>
                <a:gd name="T72" fmla="*/ 0 w 23"/>
                <a:gd name="T73" fmla="*/ 9 h 24"/>
                <a:gd name="T74" fmla="*/ 0 w 23"/>
                <a:gd name="T75" fmla="*/ 7 h 24"/>
                <a:gd name="T76" fmla="*/ 0 w 23"/>
                <a:gd name="T77" fmla="*/ 5 h 24"/>
                <a:gd name="T78" fmla="*/ 2 w 23"/>
                <a:gd name="T79" fmla="*/ 3 h 24"/>
                <a:gd name="T80" fmla="*/ 2 w 23"/>
                <a:gd name="T81" fmla="*/ 3 h 24"/>
                <a:gd name="T82" fmla="*/ 4 w 23"/>
                <a:gd name="T83" fmla="*/ 1 h 24"/>
                <a:gd name="T84" fmla="*/ 6 w 23"/>
                <a:gd name="T85" fmla="*/ 1 h 24"/>
                <a:gd name="T86" fmla="*/ 6 w 23"/>
                <a:gd name="T87" fmla="*/ 1 h 24"/>
                <a:gd name="T88" fmla="*/ 8 w 23"/>
                <a:gd name="T89" fmla="*/ 1 h 24"/>
                <a:gd name="T90" fmla="*/ 9 w 23"/>
                <a:gd name="T91" fmla="*/ 0 h 24"/>
                <a:gd name="T92" fmla="*/ 9 w 23"/>
                <a:gd name="T93" fmla="*/ 0 h 24"/>
                <a:gd name="T94" fmla="*/ 11 w 23"/>
                <a:gd name="T95" fmla="*/ 1 h 24"/>
                <a:gd name="T96" fmla="*/ 13 w 23"/>
                <a:gd name="T9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0" name="Freeform 214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11 h 24"/>
                <a:gd name="T18" fmla="*/ 23 w 23"/>
                <a:gd name="T19" fmla="*/ 13 h 24"/>
                <a:gd name="T20" fmla="*/ 23 w 23"/>
                <a:gd name="T21" fmla="*/ 15 h 24"/>
                <a:gd name="T22" fmla="*/ 23 w 23"/>
                <a:gd name="T23" fmla="*/ 17 h 24"/>
                <a:gd name="T24" fmla="*/ 23 w 23"/>
                <a:gd name="T25" fmla="*/ 19 h 24"/>
                <a:gd name="T26" fmla="*/ 23 w 23"/>
                <a:gd name="T27" fmla="*/ 21 h 24"/>
                <a:gd name="T28" fmla="*/ 21 w 23"/>
                <a:gd name="T29" fmla="*/ 23 h 24"/>
                <a:gd name="T30" fmla="*/ 19 w 23"/>
                <a:gd name="T31" fmla="*/ 23 h 24"/>
                <a:gd name="T32" fmla="*/ 17 w 23"/>
                <a:gd name="T33" fmla="*/ 23 h 24"/>
                <a:gd name="T34" fmla="*/ 17 w 23"/>
                <a:gd name="T35" fmla="*/ 24 h 24"/>
                <a:gd name="T36" fmla="*/ 15 w 23"/>
                <a:gd name="T37" fmla="*/ 24 h 24"/>
                <a:gd name="T38" fmla="*/ 13 w 23"/>
                <a:gd name="T39" fmla="*/ 24 h 24"/>
                <a:gd name="T40" fmla="*/ 13 w 23"/>
                <a:gd name="T41" fmla="*/ 23 h 24"/>
                <a:gd name="T42" fmla="*/ 11 w 23"/>
                <a:gd name="T43" fmla="*/ 23 h 24"/>
                <a:gd name="T44" fmla="*/ 9 w 23"/>
                <a:gd name="T45" fmla="*/ 23 h 24"/>
                <a:gd name="T46" fmla="*/ 8 w 23"/>
                <a:gd name="T47" fmla="*/ 23 h 24"/>
                <a:gd name="T48" fmla="*/ 6 w 23"/>
                <a:gd name="T49" fmla="*/ 21 h 24"/>
                <a:gd name="T50" fmla="*/ 4 w 23"/>
                <a:gd name="T51" fmla="*/ 19 h 24"/>
                <a:gd name="T52" fmla="*/ 2 w 23"/>
                <a:gd name="T53" fmla="*/ 17 h 24"/>
                <a:gd name="T54" fmla="*/ 0 w 23"/>
                <a:gd name="T55" fmla="*/ 15 h 24"/>
                <a:gd name="T56" fmla="*/ 0 w 23"/>
                <a:gd name="T57" fmla="*/ 13 h 24"/>
                <a:gd name="T58" fmla="*/ 0 w 23"/>
                <a:gd name="T59" fmla="*/ 11 h 24"/>
                <a:gd name="T60" fmla="*/ 0 w 23"/>
                <a:gd name="T61" fmla="*/ 9 h 24"/>
                <a:gd name="T62" fmla="*/ 0 w 23"/>
                <a:gd name="T63" fmla="*/ 7 h 24"/>
                <a:gd name="T64" fmla="*/ 0 w 23"/>
                <a:gd name="T65" fmla="*/ 5 h 24"/>
                <a:gd name="T66" fmla="*/ 2 w 23"/>
                <a:gd name="T67" fmla="*/ 3 h 24"/>
                <a:gd name="T68" fmla="*/ 4 w 23"/>
                <a:gd name="T69" fmla="*/ 1 h 24"/>
                <a:gd name="T70" fmla="*/ 6 w 23"/>
                <a:gd name="T71" fmla="*/ 1 h 24"/>
                <a:gd name="T72" fmla="*/ 8 w 23"/>
                <a:gd name="T73" fmla="*/ 1 h 24"/>
                <a:gd name="T74" fmla="*/ 9 w 23"/>
                <a:gd name="T75" fmla="*/ 0 h 24"/>
                <a:gd name="T76" fmla="*/ 11 w 23"/>
                <a:gd name="T77" fmla="*/ 1 h 24"/>
                <a:gd name="T78" fmla="*/ 13 w 23"/>
                <a:gd name="T7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1" name="Freeform 215"/>
            <p:cNvSpPr>
              <a:spLocks/>
            </p:cNvSpPr>
            <p:nvPr/>
          </p:nvSpPr>
          <p:spPr bwMode="auto">
            <a:xfrm>
              <a:off x="3194" y="2886"/>
              <a:ext cx="19" cy="29"/>
            </a:xfrm>
            <a:custGeom>
              <a:avLst/>
              <a:gdLst>
                <a:gd name="T0" fmla="*/ 0 w 19"/>
                <a:gd name="T1" fmla="*/ 29 h 29"/>
                <a:gd name="T2" fmla="*/ 2 w 19"/>
                <a:gd name="T3" fmla="*/ 29 h 29"/>
                <a:gd name="T4" fmla="*/ 4 w 19"/>
                <a:gd name="T5" fmla="*/ 27 h 29"/>
                <a:gd name="T6" fmla="*/ 4 w 19"/>
                <a:gd name="T7" fmla="*/ 25 h 29"/>
                <a:gd name="T8" fmla="*/ 6 w 19"/>
                <a:gd name="T9" fmla="*/ 23 h 29"/>
                <a:gd name="T10" fmla="*/ 6 w 19"/>
                <a:gd name="T11" fmla="*/ 21 h 29"/>
                <a:gd name="T12" fmla="*/ 8 w 19"/>
                <a:gd name="T13" fmla="*/ 19 h 29"/>
                <a:gd name="T14" fmla="*/ 10 w 19"/>
                <a:gd name="T15" fmla="*/ 17 h 29"/>
                <a:gd name="T16" fmla="*/ 10 w 19"/>
                <a:gd name="T17" fmla="*/ 16 h 29"/>
                <a:gd name="T18" fmla="*/ 12 w 19"/>
                <a:gd name="T19" fmla="*/ 14 h 29"/>
                <a:gd name="T20" fmla="*/ 14 w 19"/>
                <a:gd name="T21" fmla="*/ 12 h 29"/>
                <a:gd name="T22" fmla="*/ 14 w 19"/>
                <a:gd name="T23" fmla="*/ 10 h 29"/>
                <a:gd name="T24" fmla="*/ 16 w 19"/>
                <a:gd name="T25" fmla="*/ 8 h 29"/>
                <a:gd name="T26" fmla="*/ 17 w 19"/>
                <a:gd name="T27" fmla="*/ 6 h 29"/>
                <a:gd name="T28" fmla="*/ 17 w 19"/>
                <a:gd name="T29" fmla="*/ 4 h 29"/>
                <a:gd name="T30" fmla="*/ 19 w 19"/>
                <a:gd name="T31" fmla="*/ 2 h 29"/>
                <a:gd name="T32" fmla="*/ 19 w 19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9">
                  <a:moveTo>
                    <a:pt x="0" y="29"/>
                  </a:moveTo>
                  <a:lnTo>
                    <a:pt x="2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8" y="19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1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2" name="Freeform 216"/>
            <p:cNvSpPr>
              <a:spLocks/>
            </p:cNvSpPr>
            <p:nvPr/>
          </p:nvSpPr>
          <p:spPr bwMode="auto">
            <a:xfrm>
              <a:off x="3202" y="2898"/>
              <a:ext cx="13" cy="19"/>
            </a:xfrm>
            <a:custGeom>
              <a:avLst/>
              <a:gdLst>
                <a:gd name="T0" fmla="*/ 0 w 13"/>
                <a:gd name="T1" fmla="*/ 19 h 19"/>
                <a:gd name="T2" fmla="*/ 2 w 13"/>
                <a:gd name="T3" fmla="*/ 15 h 19"/>
                <a:gd name="T4" fmla="*/ 4 w 13"/>
                <a:gd name="T5" fmla="*/ 13 h 19"/>
                <a:gd name="T6" fmla="*/ 6 w 13"/>
                <a:gd name="T7" fmla="*/ 11 h 19"/>
                <a:gd name="T8" fmla="*/ 8 w 13"/>
                <a:gd name="T9" fmla="*/ 9 h 19"/>
                <a:gd name="T10" fmla="*/ 8 w 13"/>
                <a:gd name="T11" fmla="*/ 7 h 19"/>
                <a:gd name="T12" fmla="*/ 9 w 13"/>
                <a:gd name="T13" fmla="*/ 5 h 19"/>
                <a:gd name="T14" fmla="*/ 11 w 13"/>
                <a:gd name="T15" fmla="*/ 2 h 19"/>
                <a:gd name="T16" fmla="*/ 13 w 13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2" y="15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5"/>
                  </a:lnTo>
                  <a:lnTo>
                    <a:pt x="11" y="2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3" name="Freeform 217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2 w 31"/>
                <a:gd name="T19" fmla="*/ 4 h 27"/>
                <a:gd name="T20" fmla="*/ 4 w 31"/>
                <a:gd name="T21" fmla="*/ 2 h 27"/>
                <a:gd name="T22" fmla="*/ 4 w 31"/>
                <a:gd name="T23" fmla="*/ 2 h 27"/>
                <a:gd name="T24" fmla="*/ 6 w 31"/>
                <a:gd name="T25" fmla="*/ 2 h 27"/>
                <a:gd name="T26" fmla="*/ 8 w 31"/>
                <a:gd name="T27" fmla="*/ 2 h 27"/>
                <a:gd name="T28" fmla="*/ 8 w 31"/>
                <a:gd name="T29" fmla="*/ 0 h 27"/>
                <a:gd name="T30" fmla="*/ 10 w 31"/>
                <a:gd name="T31" fmla="*/ 0 h 27"/>
                <a:gd name="T32" fmla="*/ 11 w 31"/>
                <a:gd name="T33" fmla="*/ 0 h 27"/>
                <a:gd name="T34" fmla="*/ 13 w 31"/>
                <a:gd name="T35" fmla="*/ 0 h 27"/>
                <a:gd name="T36" fmla="*/ 13 w 31"/>
                <a:gd name="T37" fmla="*/ 0 h 27"/>
                <a:gd name="T38" fmla="*/ 15 w 31"/>
                <a:gd name="T39" fmla="*/ 0 h 27"/>
                <a:gd name="T40" fmla="*/ 17 w 31"/>
                <a:gd name="T41" fmla="*/ 2 h 27"/>
                <a:gd name="T42" fmla="*/ 19 w 31"/>
                <a:gd name="T43" fmla="*/ 2 h 27"/>
                <a:gd name="T44" fmla="*/ 19 w 31"/>
                <a:gd name="T45" fmla="*/ 2 h 27"/>
                <a:gd name="T46" fmla="*/ 21 w 31"/>
                <a:gd name="T47" fmla="*/ 4 h 27"/>
                <a:gd name="T48" fmla="*/ 23 w 31"/>
                <a:gd name="T49" fmla="*/ 4 h 27"/>
                <a:gd name="T50" fmla="*/ 25 w 31"/>
                <a:gd name="T51" fmla="*/ 6 h 27"/>
                <a:gd name="T52" fmla="*/ 27 w 31"/>
                <a:gd name="T53" fmla="*/ 8 h 27"/>
                <a:gd name="T54" fmla="*/ 29 w 31"/>
                <a:gd name="T55" fmla="*/ 10 h 27"/>
                <a:gd name="T56" fmla="*/ 29 w 31"/>
                <a:gd name="T57" fmla="*/ 12 h 27"/>
                <a:gd name="T58" fmla="*/ 31 w 31"/>
                <a:gd name="T59" fmla="*/ 14 h 27"/>
                <a:gd name="T60" fmla="*/ 31 w 31"/>
                <a:gd name="T61" fmla="*/ 16 h 27"/>
                <a:gd name="T62" fmla="*/ 31 w 31"/>
                <a:gd name="T63" fmla="*/ 18 h 27"/>
                <a:gd name="T64" fmla="*/ 31 w 31"/>
                <a:gd name="T65" fmla="*/ 19 h 27"/>
                <a:gd name="T66" fmla="*/ 29 w 31"/>
                <a:gd name="T67" fmla="*/ 21 h 27"/>
                <a:gd name="T68" fmla="*/ 29 w 31"/>
                <a:gd name="T69" fmla="*/ 21 h 27"/>
                <a:gd name="T70" fmla="*/ 29 w 31"/>
                <a:gd name="T71" fmla="*/ 23 h 27"/>
                <a:gd name="T72" fmla="*/ 27 w 31"/>
                <a:gd name="T73" fmla="*/ 23 h 27"/>
                <a:gd name="T74" fmla="*/ 27 w 31"/>
                <a:gd name="T75" fmla="*/ 23 h 27"/>
                <a:gd name="T76" fmla="*/ 27 w 31"/>
                <a:gd name="T77" fmla="*/ 25 h 27"/>
                <a:gd name="T78" fmla="*/ 25 w 31"/>
                <a:gd name="T79" fmla="*/ 25 h 27"/>
                <a:gd name="T80" fmla="*/ 23 w 31"/>
                <a:gd name="T81" fmla="*/ 25 h 27"/>
                <a:gd name="T82" fmla="*/ 23 w 31"/>
                <a:gd name="T83" fmla="*/ 27 h 27"/>
                <a:gd name="T84" fmla="*/ 21 w 31"/>
                <a:gd name="T85" fmla="*/ 27 h 27"/>
                <a:gd name="T86" fmla="*/ 19 w 31"/>
                <a:gd name="T87" fmla="*/ 27 h 27"/>
                <a:gd name="T88" fmla="*/ 17 w 31"/>
                <a:gd name="T89" fmla="*/ 27 h 27"/>
                <a:gd name="T90" fmla="*/ 15 w 31"/>
                <a:gd name="T91" fmla="*/ 27 h 27"/>
                <a:gd name="T92" fmla="*/ 13 w 31"/>
                <a:gd name="T93" fmla="*/ 27 h 27"/>
                <a:gd name="T94" fmla="*/ 10 w 31"/>
                <a:gd name="T95" fmla="*/ 25 h 27"/>
                <a:gd name="T96" fmla="*/ 8 w 31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4" name="Freeform 218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4 w 31"/>
                <a:gd name="T19" fmla="*/ 2 h 27"/>
                <a:gd name="T20" fmla="*/ 6 w 31"/>
                <a:gd name="T21" fmla="*/ 2 h 27"/>
                <a:gd name="T22" fmla="*/ 8 w 31"/>
                <a:gd name="T23" fmla="*/ 2 h 27"/>
                <a:gd name="T24" fmla="*/ 8 w 31"/>
                <a:gd name="T25" fmla="*/ 0 h 27"/>
                <a:gd name="T26" fmla="*/ 10 w 31"/>
                <a:gd name="T27" fmla="*/ 0 h 27"/>
                <a:gd name="T28" fmla="*/ 11 w 31"/>
                <a:gd name="T29" fmla="*/ 0 h 27"/>
                <a:gd name="T30" fmla="*/ 13 w 31"/>
                <a:gd name="T31" fmla="*/ 0 h 27"/>
                <a:gd name="T32" fmla="*/ 15 w 31"/>
                <a:gd name="T33" fmla="*/ 0 h 27"/>
                <a:gd name="T34" fmla="*/ 17 w 31"/>
                <a:gd name="T35" fmla="*/ 2 h 27"/>
                <a:gd name="T36" fmla="*/ 19 w 31"/>
                <a:gd name="T37" fmla="*/ 2 h 27"/>
                <a:gd name="T38" fmla="*/ 21 w 31"/>
                <a:gd name="T39" fmla="*/ 4 h 27"/>
                <a:gd name="T40" fmla="*/ 23 w 31"/>
                <a:gd name="T41" fmla="*/ 4 h 27"/>
                <a:gd name="T42" fmla="*/ 25 w 31"/>
                <a:gd name="T43" fmla="*/ 6 h 27"/>
                <a:gd name="T44" fmla="*/ 27 w 31"/>
                <a:gd name="T45" fmla="*/ 8 h 27"/>
                <a:gd name="T46" fmla="*/ 29 w 31"/>
                <a:gd name="T47" fmla="*/ 10 h 27"/>
                <a:gd name="T48" fmla="*/ 29 w 31"/>
                <a:gd name="T49" fmla="*/ 12 h 27"/>
                <a:gd name="T50" fmla="*/ 31 w 31"/>
                <a:gd name="T51" fmla="*/ 14 h 27"/>
                <a:gd name="T52" fmla="*/ 31 w 31"/>
                <a:gd name="T53" fmla="*/ 16 h 27"/>
                <a:gd name="T54" fmla="*/ 31 w 31"/>
                <a:gd name="T55" fmla="*/ 18 h 27"/>
                <a:gd name="T56" fmla="*/ 31 w 31"/>
                <a:gd name="T57" fmla="*/ 19 h 27"/>
                <a:gd name="T58" fmla="*/ 29 w 31"/>
                <a:gd name="T59" fmla="*/ 21 h 27"/>
                <a:gd name="T60" fmla="*/ 29 w 31"/>
                <a:gd name="T61" fmla="*/ 23 h 27"/>
                <a:gd name="T62" fmla="*/ 27 w 31"/>
                <a:gd name="T63" fmla="*/ 23 h 27"/>
                <a:gd name="T64" fmla="*/ 27 w 31"/>
                <a:gd name="T65" fmla="*/ 25 h 27"/>
                <a:gd name="T66" fmla="*/ 25 w 31"/>
                <a:gd name="T67" fmla="*/ 25 h 27"/>
                <a:gd name="T68" fmla="*/ 23 w 31"/>
                <a:gd name="T69" fmla="*/ 25 h 27"/>
                <a:gd name="T70" fmla="*/ 23 w 31"/>
                <a:gd name="T71" fmla="*/ 27 h 27"/>
                <a:gd name="T72" fmla="*/ 21 w 31"/>
                <a:gd name="T73" fmla="*/ 27 h 27"/>
                <a:gd name="T74" fmla="*/ 19 w 31"/>
                <a:gd name="T75" fmla="*/ 27 h 27"/>
                <a:gd name="T76" fmla="*/ 17 w 31"/>
                <a:gd name="T77" fmla="*/ 27 h 27"/>
                <a:gd name="T78" fmla="*/ 15 w 31"/>
                <a:gd name="T79" fmla="*/ 27 h 27"/>
                <a:gd name="T80" fmla="*/ 13 w 31"/>
                <a:gd name="T81" fmla="*/ 27 h 27"/>
                <a:gd name="T82" fmla="*/ 10 w 31"/>
                <a:gd name="T83" fmla="*/ 25 h 27"/>
                <a:gd name="T84" fmla="*/ 8 w 3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5" name="Freeform 219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9 h 23"/>
                <a:gd name="T18" fmla="*/ 23 w 23"/>
                <a:gd name="T19" fmla="*/ 11 h 23"/>
                <a:gd name="T20" fmla="*/ 23 w 23"/>
                <a:gd name="T21" fmla="*/ 13 h 23"/>
                <a:gd name="T22" fmla="*/ 23 w 23"/>
                <a:gd name="T23" fmla="*/ 15 h 23"/>
                <a:gd name="T24" fmla="*/ 23 w 23"/>
                <a:gd name="T25" fmla="*/ 17 h 23"/>
                <a:gd name="T26" fmla="*/ 23 w 23"/>
                <a:gd name="T27" fmla="*/ 17 h 23"/>
                <a:gd name="T28" fmla="*/ 21 w 23"/>
                <a:gd name="T29" fmla="*/ 19 h 23"/>
                <a:gd name="T30" fmla="*/ 21 w 23"/>
                <a:gd name="T31" fmla="*/ 21 h 23"/>
                <a:gd name="T32" fmla="*/ 19 w 23"/>
                <a:gd name="T33" fmla="*/ 21 h 23"/>
                <a:gd name="T34" fmla="*/ 19 w 23"/>
                <a:gd name="T35" fmla="*/ 21 h 23"/>
                <a:gd name="T36" fmla="*/ 17 w 23"/>
                <a:gd name="T37" fmla="*/ 21 h 23"/>
                <a:gd name="T38" fmla="*/ 15 w 23"/>
                <a:gd name="T39" fmla="*/ 23 h 23"/>
                <a:gd name="T40" fmla="*/ 15 w 23"/>
                <a:gd name="T41" fmla="*/ 23 h 23"/>
                <a:gd name="T42" fmla="*/ 13 w 23"/>
                <a:gd name="T43" fmla="*/ 23 h 23"/>
                <a:gd name="T44" fmla="*/ 13 w 23"/>
                <a:gd name="T45" fmla="*/ 23 h 23"/>
                <a:gd name="T46" fmla="*/ 11 w 23"/>
                <a:gd name="T47" fmla="*/ 23 h 23"/>
                <a:gd name="T48" fmla="*/ 9 w 23"/>
                <a:gd name="T49" fmla="*/ 21 h 23"/>
                <a:gd name="T50" fmla="*/ 7 w 23"/>
                <a:gd name="T51" fmla="*/ 21 h 23"/>
                <a:gd name="T52" fmla="*/ 7 w 23"/>
                <a:gd name="T53" fmla="*/ 21 h 23"/>
                <a:gd name="T54" fmla="*/ 6 w 23"/>
                <a:gd name="T55" fmla="*/ 19 h 23"/>
                <a:gd name="T56" fmla="*/ 4 w 23"/>
                <a:gd name="T57" fmla="*/ 19 h 23"/>
                <a:gd name="T58" fmla="*/ 4 w 23"/>
                <a:gd name="T59" fmla="*/ 17 h 23"/>
                <a:gd name="T60" fmla="*/ 2 w 23"/>
                <a:gd name="T61" fmla="*/ 17 h 23"/>
                <a:gd name="T62" fmla="*/ 2 w 23"/>
                <a:gd name="T63" fmla="*/ 15 h 23"/>
                <a:gd name="T64" fmla="*/ 0 w 23"/>
                <a:gd name="T65" fmla="*/ 15 h 23"/>
                <a:gd name="T66" fmla="*/ 0 w 23"/>
                <a:gd name="T67" fmla="*/ 13 h 23"/>
                <a:gd name="T68" fmla="*/ 0 w 23"/>
                <a:gd name="T69" fmla="*/ 11 h 23"/>
                <a:gd name="T70" fmla="*/ 0 w 23"/>
                <a:gd name="T71" fmla="*/ 9 h 23"/>
                <a:gd name="T72" fmla="*/ 0 w 23"/>
                <a:gd name="T73" fmla="*/ 9 h 23"/>
                <a:gd name="T74" fmla="*/ 0 w 23"/>
                <a:gd name="T75" fmla="*/ 8 h 23"/>
                <a:gd name="T76" fmla="*/ 0 w 23"/>
                <a:gd name="T77" fmla="*/ 6 h 23"/>
                <a:gd name="T78" fmla="*/ 0 w 23"/>
                <a:gd name="T79" fmla="*/ 6 h 23"/>
                <a:gd name="T80" fmla="*/ 2 w 23"/>
                <a:gd name="T81" fmla="*/ 4 h 23"/>
                <a:gd name="T82" fmla="*/ 2 w 23"/>
                <a:gd name="T83" fmla="*/ 4 h 23"/>
                <a:gd name="T84" fmla="*/ 4 w 23"/>
                <a:gd name="T85" fmla="*/ 2 h 23"/>
                <a:gd name="T86" fmla="*/ 6 w 23"/>
                <a:gd name="T87" fmla="*/ 2 h 23"/>
                <a:gd name="T88" fmla="*/ 6 w 23"/>
                <a:gd name="T89" fmla="*/ 0 h 23"/>
                <a:gd name="T90" fmla="*/ 7 w 23"/>
                <a:gd name="T91" fmla="*/ 0 h 23"/>
                <a:gd name="T92" fmla="*/ 9 w 23"/>
                <a:gd name="T93" fmla="*/ 0 h 23"/>
                <a:gd name="T94" fmla="*/ 11 w 23"/>
                <a:gd name="T95" fmla="*/ 0 h 23"/>
                <a:gd name="T96" fmla="*/ 13 w 23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6" name="Freeform 220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11 h 23"/>
                <a:gd name="T18" fmla="*/ 23 w 23"/>
                <a:gd name="T19" fmla="*/ 13 h 23"/>
                <a:gd name="T20" fmla="*/ 23 w 23"/>
                <a:gd name="T21" fmla="*/ 15 h 23"/>
                <a:gd name="T22" fmla="*/ 23 w 23"/>
                <a:gd name="T23" fmla="*/ 17 h 23"/>
                <a:gd name="T24" fmla="*/ 21 w 23"/>
                <a:gd name="T25" fmla="*/ 19 h 23"/>
                <a:gd name="T26" fmla="*/ 21 w 23"/>
                <a:gd name="T27" fmla="*/ 21 h 23"/>
                <a:gd name="T28" fmla="*/ 19 w 23"/>
                <a:gd name="T29" fmla="*/ 21 h 23"/>
                <a:gd name="T30" fmla="*/ 17 w 23"/>
                <a:gd name="T31" fmla="*/ 21 h 23"/>
                <a:gd name="T32" fmla="*/ 15 w 23"/>
                <a:gd name="T33" fmla="*/ 23 h 23"/>
                <a:gd name="T34" fmla="*/ 13 w 23"/>
                <a:gd name="T35" fmla="*/ 23 h 23"/>
                <a:gd name="T36" fmla="*/ 11 w 23"/>
                <a:gd name="T37" fmla="*/ 23 h 23"/>
                <a:gd name="T38" fmla="*/ 9 w 23"/>
                <a:gd name="T39" fmla="*/ 21 h 23"/>
                <a:gd name="T40" fmla="*/ 7 w 23"/>
                <a:gd name="T41" fmla="*/ 21 h 23"/>
                <a:gd name="T42" fmla="*/ 6 w 23"/>
                <a:gd name="T43" fmla="*/ 19 h 23"/>
                <a:gd name="T44" fmla="*/ 4 w 23"/>
                <a:gd name="T45" fmla="*/ 19 h 23"/>
                <a:gd name="T46" fmla="*/ 4 w 23"/>
                <a:gd name="T47" fmla="*/ 17 h 23"/>
                <a:gd name="T48" fmla="*/ 2 w 23"/>
                <a:gd name="T49" fmla="*/ 17 h 23"/>
                <a:gd name="T50" fmla="*/ 2 w 23"/>
                <a:gd name="T51" fmla="*/ 15 h 23"/>
                <a:gd name="T52" fmla="*/ 0 w 23"/>
                <a:gd name="T53" fmla="*/ 15 h 23"/>
                <a:gd name="T54" fmla="*/ 0 w 23"/>
                <a:gd name="T55" fmla="*/ 13 h 23"/>
                <a:gd name="T56" fmla="*/ 0 w 23"/>
                <a:gd name="T57" fmla="*/ 11 h 23"/>
                <a:gd name="T58" fmla="*/ 0 w 23"/>
                <a:gd name="T59" fmla="*/ 9 h 23"/>
                <a:gd name="T60" fmla="*/ 0 w 23"/>
                <a:gd name="T61" fmla="*/ 8 h 23"/>
                <a:gd name="T62" fmla="*/ 0 w 23"/>
                <a:gd name="T63" fmla="*/ 6 h 23"/>
                <a:gd name="T64" fmla="*/ 2 w 23"/>
                <a:gd name="T65" fmla="*/ 4 h 23"/>
                <a:gd name="T66" fmla="*/ 4 w 23"/>
                <a:gd name="T67" fmla="*/ 2 h 23"/>
                <a:gd name="T68" fmla="*/ 6 w 23"/>
                <a:gd name="T69" fmla="*/ 2 h 23"/>
                <a:gd name="T70" fmla="*/ 6 w 23"/>
                <a:gd name="T71" fmla="*/ 0 h 23"/>
                <a:gd name="T72" fmla="*/ 7 w 23"/>
                <a:gd name="T73" fmla="*/ 0 h 23"/>
                <a:gd name="T74" fmla="*/ 9 w 23"/>
                <a:gd name="T75" fmla="*/ 0 h 23"/>
                <a:gd name="T76" fmla="*/ 11 w 23"/>
                <a:gd name="T77" fmla="*/ 0 h 23"/>
                <a:gd name="T78" fmla="*/ 13 w 23"/>
                <a:gd name="T7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7" name="Freeform 221"/>
            <p:cNvSpPr>
              <a:spLocks/>
            </p:cNvSpPr>
            <p:nvPr/>
          </p:nvSpPr>
          <p:spPr bwMode="auto">
            <a:xfrm>
              <a:off x="3294" y="2905"/>
              <a:ext cx="6" cy="35"/>
            </a:xfrm>
            <a:custGeom>
              <a:avLst/>
              <a:gdLst>
                <a:gd name="T0" fmla="*/ 0 w 6"/>
                <a:gd name="T1" fmla="*/ 35 h 35"/>
                <a:gd name="T2" fmla="*/ 0 w 6"/>
                <a:gd name="T3" fmla="*/ 33 h 35"/>
                <a:gd name="T4" fmla="*/ 0 w 6"/>
                <a:gd name="T5" fmla="*/ 31 h 35"/>
                <a:gd name="T6" fmla="*/ 0 w 6"/>
                <a:gd name="T7" fmla="*/ 27 h 35"/>
                <a:gd name="T8" fmla="*/ 2 w 6"/>
                <a:gd name="T9" fmla="*/ 25 h 35"/>
                <a:gd name="T10" fmla="*/ 2 w 6"/>
                <a:gd name="T11" fmla="*/ 23 h 35"/>
                <a:gd name="T12" fmla="*/ 2 w 6"/>
                <a:gd name="T13" fmla="*/ 21 h 35"/>
                <a:gd name="T14" fmla="*/ 2 w 6"/>
                <a:gd name="T15" fmla="*/ 20 h 35"/>
                <a:gd name="T16" fmla="*/ 2 w 6"/>
                <a:gd name="T17" fmla="*/ 18 h 35"/>
                <a:gd name="T18" fmla="*/ 4 w 6"/>
                <a:gd name="T19" fmla="*/ 16 h 35"/>
                <a:gd name="T20" fmla="*/ 4 w 6"/>
                <a:gd name="T21" fmla="*/ 12 h 35"/>
                <a:gd name="T22" fmla="*/ 4 w 6"/>
                <a:gd name="T23" fmla="*/ 10 h 35"/>
                <a:gd name="T24" fmla="*/ 4 w 6"/>
                <a:gd name="T25" fmla="*/ 8 h 35"/>
                <a:gd name="T26" fmla="*/ 4 w 6"/>
                <a:gd name="T27" fmla="*/ 6 h 35"/>
                <a:gd name="T28" fmla="*/ 6 w 6"/>
                <a:gd name="T29" fmla="*/ 4 h 35"/>
                <a:gd name="T30" fmla="*/ 6 w 6"/>
                <a:gd name="T31" fmla="*/ 2 h 35"/>
                <a:gd name="T32" fmla="*/ 6 w 6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35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8" name="Freeform 222"/>
            <p:cNvSpPr>
              <a:spLocks/>
            </p:cNvSpPr>
            <p:nvPr/>
          </p:nvSpPr>
          <p:spPr bwMode="auto">
            <a:xfrm>
              <a:off x="3302" y="2915"/>
              <a:ext cx="3" cy="23"/>
            </a:xfrm>
            <a:custGeom>
              <a:avLst/>
              <a:gdLst>
                <a:gd name="T0" fmla="*/ 0 w 3"/>
                <a:gd name="T1" fmla="*/ 23 h 23"/>
                <a:gd name="T2" fmla="*/ 0 w 3"/>
                <a:gd name="T3" fmla="*/ 19 h 23"/>
                <a:gd name="T4" fmla="*/ 0 w 3"/>
                <a:gd name="T5" fmla="*/ 15 h 23"/>
                <a:gd name="T6" fmla="*/ 0 w 3"/>
                <a:gd name="T7" fmla="*/ 13 h 23"/>
                <a:gd name="T8" fmla="*/ 2 w 3"/>
                <a:gd name="T9" fmla="*/ 11 h 23"/>
                <a:gd name="T10" fmla="*/ 2 w 3"/>
                <a:gd name="T11" fmla="*/ 8 h 23"/>
                <a:gd name="T12" fmla="*/ 2 w 3"/>
                <a:gd name="T13" fmla="*/ 6 h 23"/>
                <a:gd name="T14" fmla="*/ 3 w 3"/>
                <a:gd name="T15" fmla="*/ 4 h 23"/>
                <a:gd name="T16" fmla="*/ 3 w 3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3">
                  <a:moveTo>
                    <a:pt x="0" y="23"/>
                  </a:move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9" name="Freeform 223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2 w 32"/>
                <a:gd name="T23" fmla="*/ 6 h 23"/>
                <a:gd name="T24" fmla="*/ 4 w 32"/>
                <a:gd name="T25" fmla="*/ 4 h 23"/>
                <a:gd name="T26" fmla="*/ 4 w 32"/>
                <a:gd name="T27" fmla="*/ 4 h 23"/>
                <a:gd name="T28" fmla="*/ 5 w 32"/>
                <a:gd name="T29" fmla="*/ 2 h 23"/>
                <a:gd name="T30" fmla="*/ 5 w 32"/>
                <a:gd name="T31" fmla="*/ 2 h 23"/>
                <a:gd name="T32" fmla="*/ 7 w 32"/>
                <a:gd name="T33" fmla="*/ 2 h 23"/>
                <a:gd name="T34" fmla="*/ 9 w 32"/>
                <a:gd name="T35" fmla="*/ 0 h 23"/>
                <a:gd name="T36" fmla="*/ 9 w 32"/>
                <a:gd name="T37" fmla="*/ 0 h 23"/>
                <a:gd name="T38" fmla="*/ 11 w 32"/>
                <a:gd name="T39" fmla="*/ 0 h 23"/>
                <a:gd name="T40" fmla="*/ 13 w 32"/>
                <a:gd name="T41" fmla="*/ 0 h 23"/>
                <a:gd name="T42" fmla="*/ 15 w 32"/>
                <a:gd name="T43" fmla="*/ 0 h 23"/>
                <a:gd name="T44" fmla="*/ 17 w 32"/>
                <a:gd name="T45" fmla="*/ 0 h 23"/>
                <a:gd name="T46" fmla="*/ 19 w 32"/>
                <a:gd name="T47" fmla="*/ 0 h 23"/>
                <a:gd name="T48" fmla="*/ 21 w 32"/>
                <a:gd name="T49" fmla="*/ 0 h 23"/>
                <a:gd name="T50" fmla="*/ 23 w 32"/>
                <a:gd name="T51" fmla="*/ 0 h 23"/>
                <a:gd name="T52" fmla="*/ 25 w 32"/>
                <a:gd name="T53" fmla="*/ 2 h 23"/>
                <a:gd name="T54" fmla="*/ 27 w 32"/>
                <a:gd name="T55" fmla="*/ 2 h 23"/>
                <a:gd name="T56" fmla="*/ 28 w 32"/>
                <a:gd name="T57" fmla="*/ 4 h 23"/>
                <a:gd name="T58" fmla="*/ 30 w 32"/>
                <a:gd name="T59" fmla="*/ 6 h 23"/>
                <a:gd name="T60" fmla="*/ 30 w 32"/>
                <a:gd name="T61" fmla="*/ 8 h 23"/>
                <a:gd name="T62" fmla="*/ 32 w 32"/>
                <a:gd name="T63" fmla="*/ 8 h 23"/>
                <a:gd name="T64" fmla="*/ 32 w 32"/>
                <a:gd name="T65" fmla="*/ 10 h 23"/>
                <a:gd name="T66" fmla="*/ 32 w 32"/>
                <a:gd name="T67" fmla="*/ 12 h 23"/>
                <a:gd name="T68" fmla="*/ 32 w 32"/>
                <a:gd name="T69" fmla="*/ 14 h 23"/>
                <a:gd name="T70" fmla="*/ 32 w 32"/>
                <a:gd name="T71" fmla="*/ 14 h 23"/>
                <a:gd name="T72" fmla="*/ 32 w 32"/>
                <a:gd name="T73" fmla="*/ 15 h 23"/>
                <a:gd name="T74" fmla="*/ 32 w 32"/>
                <a:gd name="T75" fmla="*/ 15 h 23"/>
                <a:gd name="T76" fmla="*/ 30 w 32"/>
                <a:gd name="T77" fmla="*/ 17 h 23"/>
                <a:gd name="T78" fmla="*/ 30 w 32"/>
                <a:gd name="T79" fmla="*/ 17 h 23"/>
                <a:gd name="T80" fmla="*/ 30 w 32"/>
                <a:gd name="T81" fmla="*/ 17 h 23"/>
                <a:gd name="T82" fmla="*/ 28 w 32"/>
                <a:gd name="T83" fmla="*/ 19 h 23"/>
                <a:gd name="T84" fmla="*/ 27 w 32"/>
                <a:gd name="T85" fmla="*/ 21 h 23"/>
                <a:gd name="T86" fmla="*/ 25 w 32"/>
                <a:gd name="T87" fmla="*/ 21 h 23"/>
                <a:gd name="T88" fmla="*/ 25 w 32"/>
                <a:gd name="T89" fmla="*/ 23 h 23"/>
                <a:gd name="T90" fmla="*/ 21 w 32"/>
                <a:gd name="T91" fmla="*/ 23 h 23"/>
                <a:gd name="T92" fmla="*/ 19 w 32"/>
                <a:gd name="T93" fmla="*/ 23 h 23"/>
                <a:gd name="T94" fmla="*/ 17 w 32"/>
                <a:gd name="T95" fmla="*/ 23 h 23"/>
                <a:gd name="T96" fmla="*/ 15 w 32"/>
                <a:gd name="T9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0" name="Freeform 224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4 w 32"/>
                <a:gd name="T23" fmla="*/ 4 h 23"/>
                <a:gd name="T24" fmla="*/ 5 w 32"/>
                <a:gd name="T25" fmla="*/ 2 h 23"/>
                <a:gd name="T26" fmla="*/ 7 w 32"/>
                <a:gd name="T27" fmla="*/ 2 h 23"/>
                <a:gd name="T28" fmla="*/ 9 w 32"/>
                <a:gd name="T29" fmla="*/ 0 h 23"/>
                <a:gd name="T30" fmla="*/ 11 w 32"/>
                <a:gd name="T31" fmla="*/ 0 h 23"/>
                <a:gd name="T32" fmla="*/ 13 w 32"/>
                <a:gd name="T33" fmla="*/ 0 h 23"/>
                <a:gd name="T34" fmla="*/ 15 w 32"/>
                <a:gd name="T35" fmla="*/ 0 h 23"/>
                <a:gd name="T36" fmla="*/ 17 w 32"/>
                <a:gd name="T37" fmla="*/ 0 h 23"/>
                <a:gd name="T38" fmla="*/ 19 w 32"/>
                <a:gd name="T39" fmla="*/ 0 h 23"/>
                <a:gd name="T40" fmla="*/ 21 w 32"/>
                <a:gd name="T41" fmla="*/ 0 h 23"/>
                <a:gd name="T42" fmla="*/ 23 w 32"/>
                <a:gd name="T43" fmla="*/ 0 h 23"/>
                <a:gd name="T44" fmla="*/ 25 w 32"/>
                <a:gd name="T45" fmla="*/ 2 h 23"/>
                <a:gd name="T46" fmla="*/ 27 w 32"/>
                <a:gd name="T47" fmla="*/ 2 h 23"/>
                <a:gd name="T48" fmla="*/ 28 w 32"/>
                <a:gd name="T49" fmla="*/ 4 h 23"/>
                <a:gd name="T50" fmla="*/ 30 w 32"/>
                <a:gd name="T51" fmla="*/ 6 h 23"/>
                <a:gd name="T52" fmla="*/ 30 w 32"/>
                <a:gd name="T53" fmla="*/ 8 h 23"/>
                <a:gd name="T54" fmla="*/ 32 w 32"/>
                <a:gd name="T55" fmla="*/ 8 h 23"/>
                <a:gd name="T56" fmla="*/ 32 w 32"/>
                <a:gd name="T57" fmla="*/ 10 h 23"/>
                <a:gd name="T58" fmla="*/ 32 w 32"/>
                <a:gd name="T59" fmla="*/ 12 h 23"/>
                <a:gd name="T60" fmla="*/ 32 w 32"/>
                <a:gd name="T61" fmla="*/ 14 h 23"/>
                <a:gd name="T62" fmla="*/ 32 w 32"/>
                <a:gd name="T63" fmla="*/ 15 h 23"/>
                <a:gd name="T64" fmla="*/ 30 w 32"/>
                <a:gd name="T65" fmla="*/ 17 h 23"/>
                <a:gd name="T66" fmla="*/ 28 w 32"/>
                <a:gd name="T67" fmla="*/ 19 h 23"/>
                <a:gd name="T68" fmla="*/ 27 w 32"/>
                <a:gd name="T69" fmla="*/ 21 h 23"/>
                <a:gd name="T70" fmla="*/ 25 w 32"/>
                <a:gd name="T71" fmla="*/ 21 h 23"/>
                <a:gd name="T72" fmla="*/ 25 w 32"/>
                <a:gd name="T73" fmla="*/ 23 h 23"/>
                <a:gd name="T74" fmla="*/ 21 w 32"/>
                <a:gd name="T75" fmla="*/ 23 h 23"/>
                <a:gd name="T76" fmla="*/ 19 w 32"/>
                <a:gd name="T77" fmla="*/ 23 h 23"/>
                <a:gd name="T78" fmla="*/ 17 w 32"/>
                <a:gd name="T79" fmla="*/ 23 h 23"/>
                <a:gd name="T80" fmla="*/ 15 w 32"/>
                <a:gd name="T8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1" name="Freeform 225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8 h 21"/>
                <a:gd name="T24" fmla="*/ 25 w 25"/>
                <a:gd name="T25" fmla="*/ 10 h 21"/>
                <a:gd name="T26" fmla="*/ 25 w 25"/>
                <a:gd name="T27" fmla="*/ 12 h 21"/>
                <a:gd name="T28" fmla="*/ 25 w 25"/>
                <a:gd name="T29" fmla="*/ 14 h 21"/>
                <a:gd name="T30" fmla="*/ 25 w 25"/>
                <a:gd name="T31" fmla="*/ 15 h 21"/>
                <a:gd name="T32" fmla="*/ 25 w 25"/>
                <a:gd name="T33" fmla="*/ 15 h 21"/>
                <a:gd name="T34" fmla="*/ 23 w 25"/>
                <a:gd name="T35" fmla="*/ 17 h 21"/>
                <a:gd name="T36" fmla="*/ 23 w 25"/>
                <a:gd name="T37" fmla="*/ 17 h 21"/>
                <a:gd name="T38" fmla="*/ 21 w 25"/>
                <a:gd name="T39" fmla="*/ 17 h 21"/>
                <a:gd name="T40" fmla="*/ 21 w 25"/>
                <a:gd name="T41" fmla="*/ 19 h 21"/>
                <a:gd name="T42" fmla="*/ 20 w 25"/>
                <a:gd name="T43" fmla="*/ 19 h 21"/>
                <a:gd name="T44" fmla="*/ 20 w 25"/>
                <a:gd name="T45" fmla="*/ 19 h 21"/>
                <a:gd name="T46" fmla="*/ 18 w 25"/>
                <a:gd name="T47" fmla="*/ 19 h 21"/>
                <a:gd name="T48" fmla="*/ 16 w 25"/>
                <a:gd name="T49" fmla="*/ 21 h 21"/>
                <a:gd name="T50" fmla="*/ 16 w 25"/>
                <a:gd name="T51" fmla="*/ 21 h 21"/>
                <a:gd name="T52" fmla="*/ 14 w 25"/>
                <a:gd name="T53" fmla="*/ 21 h 21"/>
                <a:gd name="T54" fmla="*/ 12 w 25"/>
                <a:gd name="T55" fmla="*/ 21 h 21"/>
                <a:gd name="T56" fmla="*/ 10 w 25"/>
                <a:gd name="T57" fmla="*/ 21 h 21"/>
                <a:gd name="T58" fmla="*/ 8 w 25"/>
                <a:gd name="T59" fmla="*/ 19 h 21"/>
                <a:gd name="T60" fmla="*/ 8 w 25"/>
                <a:gd name="T61" fmla="*/ 19 h 21"/>
                <a:gd name="T62" fmla="*/ 6 w 25"/>
                <a:gd name="T63" fmla="*/ 19 h 21"/>
                <a:gd name="T64" fmla="*/ 6 w 25"/>
                <a:gd name="T65" fmla="*/ 17 h 21"/>
                <a:gd name="T66" fmla="*/ 4 w 25"/>
                <a:gd name="T67" fmla="*/ 17 h 21"/>
                <a:gd name="T68" fmla="*/ 2 w 25"/>
                <a:gd name="T69" fmla="*/ 15 h 21"/>
                <a:gd name="T70" fmla="*/ 2 w 25"/>
                <a:gd name="T71" fmla="*/ 14 h 21"/>
                <a:gd name="T72" fmla="*/ 2 w 25"/>
                <a:gd name="T73" fmla="*/ 14 h 21"/>
                <a:gd name="T74" fmla="*/ 0 w 25"/>
                <a:gd name="T75" fmla="*/ 12 h 21"/>
                <a:gd name="T76" fmla="*/ 0 w 25"/>
                <a:gd name="T77" fmla="*/ 10 h 21"/>
                <a:gd name="T78" fmla="*/ 0 w 25"/>
                <a:gd name="T79" fmla="*/ 10 h 21"/>
                <a:gd name="T80" fmla="*/ 2 w 25"/>
                <a:gd name="T81" fmla="*/ 8 h 21"/>
                <a:gd name="T82" fmla="*/ 2 w 25"/>
                <a:gd name="T83" fmla="*/ 6 h 21"/>
                <a:gd name="T84" fmla="*/ 2 w 25"/>
                <a:gd name="T85" fmla="*/ 6 h 21"/>
                <a:gd name="T86" fmla="*/ 4 w 25"/>
                <a:gd name="T87" fmla="*/ 4 h 21"/>
                <a:gd name="T88" fmla="*/ 4 w 25"/>
                <a:gd name="T89" fmla="*/ 2 h 21"/>
                <a:gd name="T90" fmla="*/ 6 w 25"/>
                <a:gd name="T91" fmla="*/ 2 h 21"/>
                <a:gd name="T92" fmla="*/ 6 w 25"/>
                <a:gd name="T93" fmla="*/ 0 h 21"/>
                <a:gd name="T94" fmla="*/ 8 w 25"/>
                <a:gd name="T95" fmla="*/ 0 h 21"/>
                <a:gd name="T96" fmla="*/ 10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2" name="Freeform 226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5 w 25"/>
                <a:gd name="T17" fmla="*/ 6 h 21"/>
                <a:gd name="T18" fmla="*/ 25 w 25"/>
                <a:gd name="T19" fmla="*/ 8 h 21"/>
                <a:gd name="T20" fmla="*/ 25 w 25"/>
                <a:gd name="T21" fmla="*/ 10 h 21"/>
                <a:gd name="T22" fmla="*/ 25 w 25"/>
                <a:gd name="T23" fmla="*/ 12 h 21"/>
                <a:gd name="T24" fmla="*/ 25 w 25"/>
                <a:gd name="T25" fmla="*/ 14 h 21"/>
                <a:gd name="T26" fmla="*/ 25 w 25"/>
                <a:gd name="T27" fmla="*/ 15 h 21"/>
                <a:gd name="T28" fmla="*/ 23 w 25"/>
                <a:gd name="T29" fmla="*/ 17 h 21"/>
                <a:gd name="T30" fmla="*/ 21 w 25"/>
                <a:gd name="T31" fmla="*/ 17 h 21"/>
                <a:gd name="T32" fmla="*/ 21 w 25"/>
                <a:gd name="T33" fmla="*/ 19 h 21"/>
                <a:gd name="T34" fmla="*/ 20 w 25"/>
                <a:gd name="T35" fmla="*/ 19 h 21"/>
                <a:gd name="T36" fmla="*/ 18 w 25"/>
                <a:gd name="T37" fmla="*/ 19 h 21"/>
                <a:gd name="T38" fmla="*/ 16 w 25"/>
                <a:gd name="T39" fmla="*/ 21 h 21"/>
                <a:gd name="T40" fmla="*/ 14 w 25"/>
                <a:gd name="T41" fmla="*/ 21 h 21"/>
                <a:gd name="T42" fmla="*/ 12 w 25"/>
                <a:gd name="T43" fmla="*/ 21 h 21"/>
                <a:gd name="T44" fmla="*/ 10 w 25"/>
                <a:gd name="T45" fmla="*/ 21 h 21"/>
                <a:gd name="T46" fmla="*/ 8 w 25"/>
                <a:gd name="T47" fmla="*/ 19 h 21"/>
                <a:gd name="T48" fmla="*/ 6 w 25"/>
                <a:gd name="T49" fmla="*/ 19 h 21"/>
                <a:gd name="T50" fmla="*/ 6 w 25"/>
                <a:gd name="T51" fmla="*/ 17 h 21"/>
                <a:gd name="T52" fmla="*/ 4 w 25"/>
                <a:gd name="T53" fmla="*/ 17 h 21"/>
                <a:gd name="T54" fmla="*/ 2 w 25"/>
                <a:gd name="T55" fmla="*/ 15 h 21"/>
                <a:gd name="T56" fmla="*/ 2 w 25"/>
                <a:gd name="T57" fmla="*/ 14 h 21"/>
                <a:gd name="T58" fmla="*/ 0 w 25"/>
                <a:gd name="T59" fmla="*/ 12 h 21"/>
                <a:gd name="T60" fmla="*/ 0 w 25"/>
                <a:gd name="T61" fmla="*/ 10 h 21"/>
                <a:gd name="T62" fmla="*/ 2 w 25"/>
                <a:gd name="T63" fmla="*/ 8 h 21"/>
                <a:gd name="T64" fmla="*/ 2 w 25"/>
                <a:gd name="T65" fmla="*/ 6 h 21"/>
                <a:gd name="T66" fmla="*/ 4 w 25"/>
                <a:gd name="T67" fmla="*/ 4 h 21"/>
                <a:gd name="T68" fmla="*/ 4 w 25"/>
                <a:gd name="T69" fmla="*/ 2 h 21"/>
                <a:gd name="T70" fmla="*/ 6 w 25"/>
                <a:gd name="T71" fmla="*/ 2 h 21"/>
                <a:gd name="T72" fmla="*/ 6 w 25"/>
                <a:gd name="T73" fmla="*/ 0 h 21"/>
                <a:gd name="T74" fmla="*/ 8 w 25"/>
                <a:gd name="T75" fmla="*/ 0 h 21"/>
                <a:gd name="T76" fmla="*/ 10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3" name="Freeform 227"/>
            <p:cNvSpPr>
              <a:spLocks/>
            </p:cNvSpPr>
            <p:nvPr/>
          </p:nvSpPr>
          <p:spPr bwMode="auto">
            <a:xfrm>
              <a:off x="3327" y="2902"/>
              <a:ext cx="1" cy="34"/>
            </a:xfrm>
            <a:custGeom>
              <a:avLst/>
              <a:gdLst>
                <a:gd name="T0" fmla="*/ 1 w 1"/>
                <a:gd name="T1" fmla="*/ 34 h 34"/>
                <a:gd name="T2" fmla="*/ 1 w 1"/>
                <a:gd name="T3" fmla="*/ 32 h 34"/>
                <a:gd name="T4" fmla="*/ 1 w 1"/>
                <a:gd name="T5" fmla="*/ 30 h 34"/>
                <a:gd name="T6" fmla="*/ 1 w 1"/>
                <a:gd name="T7" fmla="*/ 26 h 34"/>
                <a:gd name="T8" fmla="*/ 1 w 1"/>
                <a:gd name="T9" fmla="*/ 24 h 34"/>
                <a:gd name="T10" fmla="*/ 1 w 1"/>
                <a:gd name="T11" fmla="*/ 23 h 34"/>
                <a:gd name="T12" fmla="*/ 1 w 1"/>
                <a:gd name="T13" fmla="*/ 21 h 34"/>
                <a:gd name="T14" fmla="*/ 1 w 1"/>
                <a:gd name="T15" fmla="*/ 19 h 34"/>
                <a:gd name="T16" fmla="*/ 1 w 1"/>
                <a:gd name="T17" fmla="*/ 17 h 34"/>
                <a:gd name="T18" fmla="*/ 1 w 1"/>
                <a:gd name="T19" fmla="*/ 13 h 34"/>
                <a:gd name="T20" fmla="*/ 1 w 1"/>
                <a:gd name="T21" fmla="*/ 11 h 34"/>
                <a:gd name="T22" fmla="*/ 1 w 1"/>
                <a:gd name="T23" fmla="*/ 9 h 34"/>
                <a:gd name="T24" fmla="*/ 1 w 1"/>
                <a:gd name="T25" fmla="*/ 7 h 34"/>
                <a:gd name="T26" fmla="*/ 1 w 1"/>
                <a:gd name="T27" fmla="*/ 5 h 34"/>
                <a:gd name="T28" fmla="*/ 0 w 1"/>
                <a:gd name="T29" fmla="*/ 3 h 34"/>
                <a:gd name="T30" fmla="*/ 0 w 1"/>
                <a:gd name="T31" fmla="*/ 1 h 34"/>
                <a:gd name="T32" fmla="*/ 0 w 1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4">
                  <a:moveTo>
                    <a:pt x="1" y="34"/>
                  </a:moveTo>
                  <a:lnTo>
                    <a:pt x="1" y="32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4" name="Freeform 228"/>
            <p:cNvSpPr>
              <a:spLocks/>
            </p:cNvSpPr>
            <p:nvPr/>
          </p:nvSpPr>
          <p:spPr bwMode="auto">
            <a:xfrm>
              <a:off x="3332" y="2907"/>
              <a:ext cx="2" cy="25"/>
            </a:xfrm>
            <a:custGeom>
              <a:avLst/>
              <a:gdLst>
                <a:gd name="T0" fmla="*/ 2 w 2"/>
                <a:gd name="T1" fmla="*/ 25 h 25"/>
                <a:gd name="T2" fmla="*/ 0 w 2"/>
                <a:gd name="T3" fmla="*/ 21 h 25"/>
                <a:gd name="T4" fmla="*/ 0 w 2"/>
                <a:gd name="T5" fmla="*/ 18 h 25"/>
                <a:gd name="T6" fmla="*/ 0 w 2"/>
                <a:gd name="T7" fmla="*/ 16 h 25"/>
                <a:gd name="T8" fmla="*/ 2 w 2"/>
                <a:gd name="T9" fmla="*/ 14 h 25"/>
                <a:gd name="T10" fmla="*/ 2 w 2"/>
                <a:gd name="T11" fmla="*/ 10 h 25"/>
                <a:gd name="T12" fmla="*/ 2 w 2"/>
                <a:gd name="T13" fmla="*/ 8 h 25"/>
                <a:gd name="T14" fmla="*/ 2 w 2"/>
                <a:gd name="T15" fmla="*/ 6 h 25"/>
                <a:gd name="T16" fmla="*/ 2 w 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5">
                  <a:moveTo>
                    <a:pt x="2" y="25"/>
                  </a:moveTo>
                  <a:lnTo>
                    <a:pt x="0" y="21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5" name="Freeform 229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2 w 33"/>
                <a:gd name="T27" fmla="*/ 8 h 25"/>
                <a:gd name="T28" fmla="*/ 4 w 33"/>
                <a:gd name="T29" fmla="*/ 6 h 25"/>
                <a:gd name="T30" fmla="*/ 4 w 33"/>
                <a:gd name="T31" fmla="*/ 6 h 25"/>
                <a:gd name="T32" fmla="*/ 6 w 33"/>
                <a:gd name="T33" fmla="*/ 4 h 25"/>
                <a:gd name="T34" fmla="*/ 8 w 33"/>
                <a:gd name="T35" fmla="*/ 4 h 25"/>
                <a:gd name="T36" fmla="*/ 8 w 33"/>
                <a:gd name="T37" fmla="*/ 2 h 25"/>
                <a:gd name="T38" fmla="*/ 10 w 33"/>
                <a:gd name="T39" fmla="*/ 2 h 25"/>
                <a:gd name="T40" fmla="*/ 12 w 33"/>
                <a:gd name="T41" fmla="*/ 2 h 25"/>
                <a:gd name="T42" fmla="*/ 14 w 33"/>
                <a:gd name="T43" fmla="*/ 2 h 25"/>
                <a:gd name="T44" fmla="*/ 16 w 33"/>
                <a:gd name="T45" fmla="*/ 2 h 25"/>
                <a:gd name="T46" fmla="*/ 16 w 33"/>
                <a:gd name="T47" fmla="*/ 2 h 25"/>
                <a:gd name="T48" fmla="*/ 17 w 33"/>
                <a:gd name="T49" fmla="*/ 0 h 25"/>
                <a:gd name="T50" fmla="*/ 21 w 33"/>
                <a:gd name="T51" fmla="*/ 2 h 25"/>
                <a:gd name="T52" fmla="*/ 23 w 33"/>
                <a:gd name="T53" fmla="*/ 2 h 25"/>
                <a:gd name="T54" fmla="*/ 25 w 33"/>
                <a:gd name="T55" fmla="*/ 2 h 25"/>
                <a:gd name="T56" fmla="*/ 27 w 33"/>
                <a:gd name="T57" fmla="*/ 4 h 25"/>
                <a:gd name="T58" fmla="*/ 29 w 33"/>
                <a:gd name="T59" fmla="*/ 4 h 25"/>
                <a:gd name="T60" fmla="*/ 31 w 33"/>
                <a:gd name="T61" fmla="*/ 6 h 25"/>
                <a:gd name="T62" fmla="*/ 31 w 33"/>
                <a:gd name="T63" fmla="*/ 8 h 25"/>
                <a:gd name="T64" fmla="*/ 33 w 33"/>
                <a:gd name="T65" fmla="*/ 10 h 25"/>
                <a:gd name="T66" fmla="*/ 33 w 33"/>
                <a:gd name="T67" fmla="*/ 10 h 25"/>
                <a:gd name="T68" fmla="*/ 33 w 33"/>
                <a:gd name="T69" fmla="*/ 12 h 25"/>
                <a:gd name="T70" fmla="*/ 33 w 33"/>
                <a:gd name="T71" fmla="*/ 14 h 25"/>
                <a:gd name="T72" fmla="*/ 33 w 33"/>
                <a:gd name="T73" fmla="*/ 14 h 25"/>
                <a:gd name="T74" fmla="*/ 33 w 33"/>
                <a:gd name="T75" fmla="*/ 16 h 25"/>
                <a:gd name="T76" fmla="*/ 33 w 33"/>
                <a:gd name="T77" fmla="*/ 16 h 25"/>
                <a:gd name="T78" fmla="*/ 31 w 33"/>
                <a:gd name="T79" fmla="*/ 18 h 25"/>
                <a:gd name="T80" fmla="*/ 31 w 33"/>
                <a:gd name="T81" fmla="*/ 18 h 25"/>
                <a:gd name="T82" fmla="*/ 31 w 33"/>
                <a:gd name="T83" fmla="*/ 20 h 25"/>
                <a:gd name="T84" fmla="*/ 29 w 33"/>
                <a:gd name="T85" fmla="*/ 21 h 25"/>
                <a:gd name="T86" fmla="*/ 27 w 33"/>
                <a:gd name="T87" fmla="*/ 21 h 25"/>
                <a:gd name="T88" fmla="*/ 25 w 33"/>
                <a:gd name="T89" fmla="*/ 23 h 25"/>
                <a:gd name="T90" fmla="*/ 23 w 33"/>
                <a:gd name="T91" fmla="*/ 23 h 25"/>
                <a:gd name="T92" fmla="*/ 21 w 33"/>
                <a:gd name="T93" fmla="*/ 25 h 25"/>
                <a:gd name="T94" fmla="*/ 19 w 33"/>
                <a:gd name="T95" fmla="*/ 25 h 25"/>
                <a:gd name="T96" fmla="*/ 17 w 33"/>
                <a:gd name="T9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6" name="Freeform 230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4 w 33"/>
                <a:gd name="T27" fmla="*/ 6 h 25"/>
                <a:gd name="T28" fmla="*/ 6 w 33"/>
                <a:gd name="T29" fmla="*/ 4 h 25"/>
                <a:gd name="T30" fmla="*/ 8 w 33"/>
                <a:gd name="T31" fmla="*/ 4 h 25"/>
                <a:gd name="T32" fmla="*/ 8 w 33"/>
                <a:gd name="T33" fmla="*/ 2 h 25"/>
                <a:gd name="T34" fmla="*/ 10 w 33"/>
                <a:gd name="T35" fmla="*/ 2 h 25"/>
                <a:gd name="T36" fmla="*/ 12 w 33"/>
                <a:gd name="T37" fmla="*/ 2 h 25"/>
                <a:gd name="T38" fmla="*/ 14 w 33"/>
                <a:gd name="T39" fmla="*/ 2 h 25"/>
                <a:gd name="T40" fmla="*/ 16 w 33"/>
                <a:gd name="T41" fmla="*/ 2 h 25"/>
                <a:gd name="T42" fmla="*/ 17 w 33"/>
                <a:gd name="T43" fmla="*/ 0 h 25"/>
                <a:gd name="T44" fmla="*/ 21 w 33"/>
                <a:gd name="T45" fmla="*/ 2 h 25"/>
                <a:gd name="T46" fmla="*/ 23 w 33"/>
                <a:gd name="T47" fmla="*/ 2 h 25"/>
                <a:gd name="T48" fmla="*/ 25 w 33"/>
                <a:gd name="T49" fmla="*/ 2 h 25"/>
                <a:gd name="T50" fmla="*/ 27 w 33"/>
                <a:gd name="T51" fmla="*/ 4 h 25"/>
                <a:gd name="T52" fmla="*/ 29 w 33"/>
                <a:gd name="T53" fmla="*/ 4 h 25"/>
                <a:gd name="T54" fmla="*/ 31 w 33"/>
                <a:gd name="T55" fmla="*/ 6 h 25"/>
                <a:gd name="T56" fmla="*/ 31 w 33"/>
                <a:gd name="T57" fmla="*/ 8 h 25"/>
                <a:gd name="T58" fmla="*/ 33 w 33"/>
                <a:gd name="T59" fmla="*/ 10 h 25"/>
                <a:gd name="T60" fmla="*/ 33 w 33"/>
                <a:gd name="T61" fmla="*/ 12 h 25"/>
                <a:gd name="T62" fmla="*/ 33 w 33"/>
                <a:gd name="T63" fmla="*/ 14 h 25"/>
                <a:gd name="T64" fmla="*/ 33 w 33"/>
                <a:gd name="T65" fmla="*/ 16 h 25"/>
                <a:gd name="T66" fmla="*/ 31 w 33"/>
                <a:gd name="T67" fmla="*/ 18 h 25"/>
                <a:gd name="T68" fmla="*/ 31 w 33"/>
                <a:gd name="T69" fmla="*/ 20 h 25"/>
                <a:gd name="T70" fmla="*/ 29 w 33"/>
                <a:gd name="T71" fmla="*/ 21 h 25"/>
                <a:gd name="T72" fmla="*/ 27 w 33"/>
                <a:gd name="T73" fmla="*/ 21 h 25"/>
                <a:gd name="T74" fmla="*/ 25 w 33"/>
                <a:gd name="T75" fmla="*/ 23 h 25"/>
                <a:gd name="T76" fmla="*/ 23 w 33"/>
                <a:gd name="T77" fmla="*/ 23 h 25"/>
                <a:gd name="T78" fmla="*/ 21 w 33"/>
                <a:gd name="T79" fmla="*/ 25 h 25"/>
                <a:gd name="T80" fmla="*/ 19 w 33"/>
                <a:gd name="T81" fmla="*/ 25 h 25"/>
                <a:gd name="T82" fmla="*/ 17 w 33"/>
                <a:gd name="T8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7" name="Freeform 231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1 w 25"/>
                <a:gd name="T17" fmla="*/ 2 h 21"/>
                <a:gd name="T18" fmla="*/ 23 w 25"/>
                <a:gd name="T19" fmla="*/ 4 h 21"/>
                <a:gd name="T20" fmla="*/ 25 w 25"/>
                <a:gd name="T21" fmla="*/ 6 h 21"/>
                <a:gd name="T22" fmla="*/ 25 w 25"/>
                <a:gd name="T23" fmla="*/ 6 h 21"/>
                <a:gd name="T24" fmla="*/ 25 w 25"/>
                <a:gd name="T25" fmla="*/ 8 h 21"/>
                <a:gd name="T26" fmla="*/ 25 w 25"/>
                <a:gd name="T27" fmla="*/ 10 h 21"/>
                <a:gd name="T28" fmla="*/ 25 w 25"/>
                <a:gd name="T29" fmla="*/ 12 h 21"/>
                <a:gd name="T30" fmla="*/ 25 w 25"/>
                <a:gd name="T31" fmla="*/ 12 h 21"/>
                <a:gd name="T32" fmla="*/ 25 w 25"/>
                <a:gd name="T33" fmla="*/ 14 h 21"/>
                <a:gd name="T34" fmla="*/ 25 w 25"/>
                <a:gd name="T35" fmla="*/ 16 h 21"/>
                <a:gd name="T36" fmla="*/ 23 w 25"/>
                <a:gd name="T37" fmla="*/ 16 h 21"/>
                <a:gd name="T38" fmla="*/ 23 w 25"/>
                <a:gd name="T39" fmla="*/ 18 h 21"/>
                <a:gd name="T40" fmla="*/ 21 w 25"/>
                <a:gd name="T41" fmla="*/ 18 h 21"/>
                <a:gd name="T42" fmla="*/ 21 w 25"/>
                <a:gd name="T43" fmla="*/ 18 h 21"/>
                <a:gd name="T44" fmla="*/ 19 w 25"/>
                <a:gd name="T45" fmla="*/ 19 h 21"/>
                <a:gd name="T46" fmla="*/ 19 w 25"/>
                <a:gd name="T47" fmla="*/ 19 h 21"/>
                <a:gd name="T48" fmla="*/ 17 w 25"/>
                <a:gd name="T49" fmla="*/ 19 h 21"/>
                <a:gd name="T50" fmla="*/ 16 w 25"/>
                <a:gd name="T51" fmla="*/ 19 h 21"/>
                <a:gd name="T52" fmla="*/ 16 w 25"/>
                <a:gd name="T53" fmla="*/ 21 h 21"/>
                <a:gd name="T54" fmla="*/ 14 w 25"/>
                <a:gd name="T55" fmla="*/ 21 h 21"/>
                <a:gd name="T56" fmla="*/ 12 w 25"/>
                <a:gd name="T57" fmla="*/ 21 h 21"/>
                <a:gd name="T58" fmla="*/ 10 w 25"/>
                <a:gd name="T59" fmla="*/ 21 h 21"/>
                <a:gd name="T60" fmla="*/ 8 w 25"/>
                <a:gd name="T61" fmla="*/ 19 h 21"/>
                <a:gd name="T62" fmla="*/ 8 w 25"/>
                <a:gd name="T63" fmla="*/ 19 h 21"/>
                <a:gd name="T64" fmla="*/ 6 w 25"/>
                <a:gd name="T65" fmla="*/ 19 h 21"/>
                <a:gd name="T66" fmla="*/ 4 w 25"/>
                <a:gd name="T67" fmla="*/ 18 h 21"/>
                <a:gd name="T68" fmla="*/ 4 w 25"/>
                <a:gd name="T69" fmla="*/ 18 h 21"/>
                <a:gd name="T70" fmla="*/ 2 w 25"/>
                <a:gd name="T71" fmla="*/ 16 h 21"/>
                <a:gd name="T72" fmla="*/ 2 w 25"/>
                <a:gd name="T73" fmla="*/ 16 h 21"/>
                <a:gd name="T74" fmla="*/ 0 w 25"/>
                <a:gd name="T75" fmla="*/ 14 h 21"/>
                <a:gd name="T76" fmla="*/ 0 w 25"/>
                <a:gd name="T77" fmla="*/ 12 h 21"/>
                <a:gd name="T78" fmla="*/ 0 w 25"/>
                <a:gd name="T79" fmla="*/ 12 h 21"/>
                <a:gd name="T80" fmla="*/ 0 w 25"/>
                <a:gd name="T81" fmla="*/ 10 h 21"/>
                <a:gd name="T82" fmla="*/ 0 w 25"/>
                <a:gd name="T83" fmla="*/ 8 h 21"/>
                <a:gd name="T84" fmla="*/ 2 w 25"/>
                <a:gd name="T85" fmla="*/ 8 h 21"/>
                <a:gd name="T86" fmla="*/ 2 w 25"/>
                <a:gd name="T87" fmla="*/ 6 h 21"/>
                <a:gd name="T88" fmla="*/ 2 w 25"/>
                <a:gd name="T89" fmla="*/ 4 h 21"/>
                <a:gd name="T90" fmla="*/ 4 w 25"/>
                <a:gd name="T91" fmla="*/ 4 h 21"/>
                <a:gd name="T92" fmla="*/ 6 w 25"/>
                <a:gd name="T93" fmla="*/ 2 h 21"/>
                <a:gd name="T94" fmla="*/ 6 w 25"/>
                <a:gd name="T95" fmla="*/ 2 h 21"/>
                <a:gd name="T96" fmla="*/ 8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8" name="Freeform 232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10 h 21"/>
                <a:gd name="T24" fmla="*/ 25 w 25"/>
                <a:gd name="T25" fmla="*/ 12 h 21"/>
                <a:gd name="T26" fmla="*/ 25 w 25"/>
                <a:gd name="T27" fmla="*/ 14 h 21"/>
                <a:gd name="T28" fmla="*/ 25 w 25"/>
                <a:gd name="T29" fmla="*/ 16 h 21"/>
                <a:gd name="T30" fmla="*/ 23 w 25"/>
                <a:gd name="T31" fmla="*/ 16 h 21"/>
                <a:gd name="T32" fmla="*/ 23 w 25"/>
                <a:gd name="T33" fmla="*/ 18 h 21"/>
                <a:gd name="T34" fmla="*/ 21 w 25"/>
                <a:gd name="T35" fmla="*/ 18 h 21"/>
                <a:gd name="T36" fmla="*/ 19 w 25"/>
                <a:gd name="T37" fmla="*/ 19 h 21"/>
                <a:gd name="T38" fmla="*/ 17 w 25"/>
                <a:gd name="T39" fmla="*/ 19 h 21"/>
                <a:gd name="T40" fmla="*/ 16 w 25"/>
                <a:gd name="T41" fmla="*/ 19 h 21"/>
                <a:gd name="T42" fmla="*/ 16 w 25"/>
                <a:gd name="T43" fmla="*/ 21 h 21"/>
                <a:gd name="T44" fmla="*/ 14 w 25"/>
                <a:gd name="T45" fmla="*/ 21 h 21"/>
                <a:gd name="T46" fmla="*/ 12 w 25"/>
                <a:gd name="T47" fmla="*/ 21 h 21"/>
                <a:gd name="T48" fmla="*/ 10 w 25"/>
                <a:gd name="T49" fmla="*/ 21 h 21"/>
                <a:gd name="T50" fmla="*/ 8 w 25"/>
                <a:gd name="T51" fmla="*/ 19 h 21"/>
                <a:gd name="T52" fmla="*/ 6 w 25"/>
                <a:gd name="T53" fmla="*/ 19 h 21"/>
                <a:gd name="T54" fmla="*/ 4 w 25"/>
                <a:gd name="T55" fmla="*/ 18 h 21"/>
                <a:gd name="T56" fmla="*/ 2 w 25"/>
                <a:gd name="T57" fmla="*/ 16 h 21"/>
                <a:gd name="T58" fmla="*/ 0 w 25"/>
                <a:gd name="T59" fmla="*/ 14 h 21"/>
                <a:gd name="T60" fmla="*/ 0 w 25"/>
                <a:gd name="T61" fmla="*/ 12 h 21"/>
                <a:gd name="T62" fmla="*/ 0 w 25"/>
                <a:gd name="T63" fmla="*/ 10 h 21"/>
                <a:gd name="T64" fmla="*/ 0 w 25"/>
                <a:gd name="T65" fmla="*/ 8 h 21"/>
                <a:gd name="T66" fmla="*/ 2 w 25"/>
                <a:gd name="T67" fmla="*/ 8 h 21"/>
                <a:gd name="T68" fmla="*/ 2 w 25"/>
                <a:gd name="T69" fmla="*/ 6 h 21"/>
                <a:gd name="T70" fmla="*/ 2 w 25"/>
                <a:gd name="T71" fmla="*/ 4 h 21"/>
                <a:gd name="T72" fmla="*/ 4 w 25"/>
                <a:gd name="T73" fmla="*/ 4 h 21"/>
                <a:gd name="T74" fmla="*/ 6 w 25"/>
                <a:gd name="T75" fmla="*/ 2 h 21"/>
                <a:gd name="T76" fmla="*/ 8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9" name="Freeform 233"/>
            <p:cNvSpPr>
              <a:spLocks/>
            </p:cNvSpPr>
            <p:nvPr/>
          </p:nvSpPr>
          <p:spPr bwMode="auto">
            <a:xfrm>
              <a:off x="3352" y="2896"/>
              <a:ext cx="9" cy="32"/>
            </a:xfrm>
            <a:custGeom>
              <a:avLst/>
              <a:gdLst>
                <a:gd name="T0" fmla="*/ 9 w 9"/>
                <a:gd name="T1" fmla="*/ 32 h 32"/>
                <a:gd name="T2" fmla="*/ 7 w 9"/>
                <a:gd name="T3" fmla="*/ 30 h 32"/>
                <a:gd name="T4" fmla="*/ 7 w 9"/>
                <a:gd name="T5" fmla="*/ 29 h 32"/>
                <a:gd name="T6" fmla="*/ 7 w 9"/>
                <a:gd name="T7" fmla="*/ 27 h 32"/>
                <a:gd name="T8" fmla="*/ 5 w 9"/>
                <a:gd name="T9" fmla="*/ 25 h 32"/>
                <a:gd name="T10" fmla="*/ 5 w 9"/>
                <a:gd name="T11" fmla="*/ 23 h 32"/>
                <a:gd name="T12" fmla="*/ 5 w 9"/>
                <a:gd name="T13" fmla="*/ 21 h 32"/>
                <a:gd name="T14" fmla="*/ 5 w 9"/>
                <a:gd name="T15" fmla="*/ 17 h 32"/>
                <a:gd name="T16" fmla="*/ 3 w 9"/>
                <a:gd name="T17" fmla="*/ 15 h 32"/>
                <a:gd name="T18" fmla="*/ 3 w 9"/>
                <a:gd name="T19" fmla="*/ 13 h 32"/>
                <a:gd name="T20" fmla="*/ 3 w 9"/>
                <a:gd name="T21" fmla="*/ 11 h 32"/>
                <a:gd name="T22" fmla="*/ 1 w 9"/>
                <a:gd name="T23" fmla="*/ 9 h 32"/>
                <a:gd name="T24" fmla="*/ 1 w 9"/>
                <a:gd name="T25" fmla="*/ 7 h 32"/>
                <a:gd name="T26" fmla="*/ 1 w 9"/>
                <a:gd name="T27" fmla="*/ 6 h 32"/>
                <a:gd name="T28" fmla="*/ 0 w 9"/>
                <a:gd name="T29" fmla="*/ 4 h 32"/>
                <a:gd name="T30" fmla="*/ 0 w 9"/>
                <a:gd name="T31" fmla="*/ 2 h 32"/>
                <a:gd name="T32" fmla="*/ 0 w 9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32">
                  <a:moveTo>
                    <a:pt x="9" y="32"/>
                  </a:moveTo>
                  <a:lnTo>
                    <a:pt x="7" y="30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0" name="Freeform 234"/>
            <p:cNvSpPr>
              <a:spLocks/>
            </p:cNvSpPr>
            <p:nvPr/>
          </p:nvSpPr>
          <p:spPr bwMode="auto">
            <a:xfrm>
              <a:off x="3359" y="2900"/>
              <a:ext cx="6" cy="23"/>
            </a:xfrm>
            <a:custGeom>
              <a:avLst/>
              <a:gdLst>
                <a:gd name="T0" fmla="*/ 6 w 6"/>
                <a:gd name="T1" fmla="*/ 23 h 23"/>
                <a:gd name="T2" fmla="*/ 4 w 6"/>
                <a:gd name="T3" fmla="*/ 19 h 23"/>
                <a:gd name="T4" fmla="*/ 4 w 6"/>
                <a:gd name="T5" fmla="*/ 17 h 23"/>
                <a:gd name="T6" fmla="*/ 4 w 6"/>
                <a:gd name="T7" fmla="*/ 15 h 23"/>
                <a:gd name="T8" fmla="*/ 4 w 6"/>
                <a:gd name="T9" fmla="*/ 11 h 23"/>
                <a:gd name="T10" fmla="*/ 2 w 6"/>
                <a:gd name="T11" fmla="*/ 9 h 23"/>
                <a:gd name="T12" fmla="*/ 2 w 6"/>
                <a:gd name="T13" fmla="*/ 7 h 23"/>
                <a:gd name="T14" fmla="*/ 2 w 6"/>
                <a:gd name="T15" fmla="*/ 3 h 23"/>
                <a:gd name="T16" fmla="*/ 0 w 6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3">
                  <a:moveTo>
                    <a:pt x="6" y="23"/>
                  </a:moveTo>
                  <a:lnTo>
                    <a:pt x="4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1" name="Freeform 235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5 h 25"/>
                <a:gd name="T20" fmla="*/ 0 w 32"/>
                <a:gd name="T21" fmla="*/ 13 h 25"/>
                <a:gd name="T22" fmla="*/ 0 w 32"/>
                <a:gd name="T23" fmla="*/ 11 h 25"/>
                <a:gd name="T24" fmla="*/ 0 w 32"/>
                <a:gd name="T25" fmla="*/ 11 h 25"/>
                <a:gd name="T26" fmla="*/ 2 w 32"/>
                <a:gd name="T27" fmla="*/ 9 h 25"/>
                <a:gd name="T28" fmla="*/ 2 w 32"/>
                <a:gd name="T29" fmla="*/ 7 h 25"/>
                <a:gd name="T30" fmla="*/ 2 w 32"/>
                <a:gd name="T31" fmla="*/ 7 h 25"/>
                <a:gd name="T32" fmla="*/ 4 w 32"/>
                <a:gd name="T33" fmla="*/ 5 h 25"/>
                <a:gd name="T34" fmla="*/ 4 w 32"/>
                <a:gd name="T35" fmla="*/ 5 h 25"/>
                <a:gd name="T36" fmla="*/ 6 w 32"/>
                <a:gd name="T37" fmla="*/ 3 h 25"/>
                <a:gd name="T38" fmla="*/ 7 w 32"/>
                <a:gd name="T39" fmla="*/ 3 h 25"/>
                <a:gd name="T40" fmla="*/ 7 w 32"/>
                <a:gd name="T41" fmla="*/ 2 h 25"/>
                <a:gd name="T42" fmla="*/ 9 w 32"/>
                <a:gd name="T43" fmla="*/ 2 h 25"/>
                <a:gd name="T44" fmla="*/ 11 w 32"/>
                <a:gd name="T45" fmla="*/ 0 h 25"/>
                <a:gd name="T46" fmla="*/ 13 w 32"/>
                <a:gd name="T47" fmla="*/ 0 h 25"/>
                <a:gd name="T48" fmla="*/ 15 w 32"/>
                <a:gd name="T49" fmla="*/ 0 h 25"/>
                <a:gd name="T50" fmla="*/ 17 w 32"/>
                <a:gd name="T51" fmla="*/ 0 h 25"/>
                <a:gd name="T52" fmla="*/ 19 w 32"/>
                <a:gd name="T53" fmla="*/ 0 h 25"/>
                <a:gd name="T54" fmla="*/ 21 w 32"/>
                <a:gd name="T55" fmla="*/ 0 h 25"/>
                <a:gd name="T56" fmla="*/ 25 w 32"/>
                <a:gd name="T57" fmla="*/ 0 h 25"/>
                <a:gd name="T58" fmla="*/ 27 w 32"/>
                <a:gd name="T59" fmla="*/ 0 h 25"/>
                <a:gd name="T60" fmla="*/ 29 w 32"/>
                <a:gd name="T61" fmla="*/ 2 h 25"/>
                <a:gd name="T62" fmla="*/ 29 w 32"/>
                <a:gd name="T63" fmla="*/ 2 h 25"/>
                <a:gd name="T64" fmla="*/ 30 w 32"/>
                <a:gd name="T65" fmla="*/ 3 h 25"/>
                <a:gd name="T66" fmla="*/ 30 w 32"/>
                <a:gd name="T67" fmla="*/ 5 h 25"/>
                <a:gd name="T68" fmla="*/ 30 w 32"/>
                <a:gd name="T69" fmla="*/ 5 h 25"/>
                <a:gd name="T70" fmla="*/ 30 w 32"/>
                <a:gd name="T71" fmla="*/ 7 h 25"/>
                <a:gd name="T72" fmla="*/ 32 w 32"/>
                <a:gd name="T73" fmla="*/ 7 h 25"/>
                <a:gd name="T74" fmla="*/ 32 w 32"/>
                <a:gd name="T75" fmla="*/ 9 h 25"/>
                <a:gd name="T76" fmla="*/ 32 w 32"/>
                <a:gd name="T77" fmla="*/ 9 h 25"/>
                <a:gd name="T78" fmla="*/ 30 w 32"/>
                <a:gd name="T79" fmla="*/ 11 h 25"/>
                <a:gd name="T80" fmla="*/ 30 w 32"/>
                <a:gd name="T81" fmla="*/ 13 h 25"/>
                <a:gd name="T82" fmla="*/ 30 w 32"/>
                <a:gd name="T83" fmla="*/ 13 h 25"/>
                <a:gd name="T84" fmla="*/ 30 w 32"/>
                <a:gd name="T85" fmla="*/ 15 h 25"/>
                <a:gd name="T86" fmla="*/ 29 w 32"/>
                <a:gd name="T87" fmla="*/ 17 h 25"/>
                <a:gd name="T88" fmla="*/ 27 w 32"/>
                <a:gd name="T89" fmla="*/ 19 h 25"/>
                <a:gd name="T90" fmla="*/ 27 w 32"/>
                <a:gd name="T91" fmla="*/ 21 h 25"/>
                <a:gd name="T92" fmla="*/ 25 w 32"/>
                <a:gd name="T93" fmla="*/ 21 h 25"/>
                <a:gd name="T94" fmla="*/ 21 w 32"/>
                <a:gd name="T95" fmla="*/ 23 h 25"/>
                <a:gd name="T96" fmla="*/ 19 w 32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2" name="Freeform 236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3 h 25"/>
                <a:gd name="T20" fmla="*/ 0 w 32"/>
                <a:gd name="T21" fmla="*/ 11 h 25"/>
                <a:gd name="T22" fmla="*/ 2 w 32"/>
                <a:gd name="T23" fmla="*/ 9 h 25"/>
                <a:gd name="T24" fmla="*/ 2 w 32"/>
                <a:gd name="T25" fmla="*/ 7 h 25"/>
                <a:gd name="T26" fmla="*/ 4 w 32"/>
                <a:gd name="T27" fmla="*/ 5 h 25"/>
                <a:gd name="T28" fmla="*/ 6 w 32"/>
                <a:gd name="T29" fmla="*/ 3 h 25"/>
                <a:gd name="T30" fmla="*/ 7 w 32"/>
                <a:gd name="T31" fmla="*/ 3 h 25"/>
                <a:gd name="T32" fmla="*/ 7 w 32"/>
                <a:gd name="T33" fmla="*/ 2 h 25"/>
                <a:gd name="T34" fmla="*/ 9 w 32"/>
                <a:gd name="T35" fmla="*/ 2 h 25"/>
                <a:gd name="T36" fmla="*/ 11 w 32"/>
                <a:gd name="T37" fmla="*/ 0 h 25"/>
                <a:gd name="T38" fmla="*/ 13 w 32"/>
                <a:gd name="T39" fmla="*/ 0 h 25"/>
                <a:gd name="T40" fmla="*/ 15 w 32"/>
                <a:gd name="T41" fmla="*/ 0 h 25"/>
                <a:gd name="T42" fmla="*/ 17 w 32"/>
                <a:gd name="T43" fmla="*/ 0 h 25"/>
                <a:gd name="T44" fmla="*/ 19 w 32"/>
                <a:gd name="T45" fmla="*/ 0 h 25"/>
                <a:gd name="T46" fmla="*/ 21 w 32"/>
                <a:gd name="T47" fmla="*/ 0 h 25"/>
                <a:gd name="T48" fmla="*/ 25 w 32"/>
                <a:gd name="T49" fmla="*/ 0 h 25"/>
                <a:gd name="T50" fmla="*/ 27 w 32"/>
                <a:gd name="T51" fmla="*/ 0 h 25"/>
                <a:gd name="T52" fmla="*/ 29 w 32"/>
                <a:gd name="T53" fmla="*/ 2 h 25"/>
                <a:gd name="T54" fmla="*/ 30 w 32"/>
                <a:gd name="T55" fmla="*/ 3 h 25"/>
                <a:gd name="T56" fmla="*/ 30 w 32"/>
                <a:gd name="T57" fmla="*/ 5 h 25"/>
                <a:gd name="T58" fmla="*/ 30 w 32"/>
                <a:gd name="T59" fmla="*/ 7 h 25"/>
                <a:gd name="T60" fmla="*/ 32 w 32"/>
                <a:gd name="T61" fmla="*/ 7 h 25"/>
                <a:gd name="T62" fmla="*/ 32 w 32"/>
                <a:gd name="T63" fmla="*/ 9 h 25"/>
                <a:gd name="T64" fmla="*/ 30 w 32"/>
                <a:gd name="T65" fmla="*/ 11 h 25"/>
                <a:gd name="T66" fmla="*/ 30 w 32"/>
                <a:gd name="T67" fmla="*/ 13 h 25"/>
                <a:gd name="T68" fmla="*/ 30 w 32"/>
                <a:gd name="T69" fmla="*/ 15 h 25"/>
                <a:gd name="T70" fmla="*/ 29 w 32"/>
                <a:gd name="T71" fmla="*/ 17 h 25"/>
                <a:gd name="T72" fmla="*/ 27 w 32"/>
                <a:gd name="T73" fmla="*/ 19 h 25"/>
                <a:gd name="T74" fmla="*/ 27 w 32"/>
                <a:gd name="T75" fmla="*/ 21 h 25"/>
                <a:gd name="T76" fmla="*/ 25 w 32"/>
                <a:gd name="T77" fmla="*/ 21 h 25"/>
                <a:gd name="T78" fmla="*/ 21 w 32"/>
                <a:gd name="T79" fmla="*/ 23 h 25"/>
                <a:gd name="T80" fmla="*/ 19 w 32"/>
                <a:gd name="T8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3" name="Freeform 237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6 w 25"/>
                <a:gd name="T13" fmla="*/ 0 h 22"/>
                <a:gd name="T14" fmla="*/ 18 w 25"/>
                <a:gd name="T15" fmla="*/ 0 h 22"/>
                <a:gd name="T16" fmla="*/ 19 w 25"/>
                <a:gd name="T17" fmla="*/ 2 h 22"/>
                <a:gd name="T18" fmla="*/ 21 w 25"/>
                <a:gd name="T19" fmla="*/ 2 h 22"/>
                <a:gd name="T20" fmla="*/ 21 w 25"/>
                <a:gd name="T21" fmla="*/ 4 h 22"/>
                <a:gd name="T22" fmla="*/ 23 w 25"/>
                <a:gd name="T23" fmla="*/ 4 h 22"/>
                <a:gd name="T24" fmla="*/ 23 w 25"/>
                <a:gd name="T25" fmla="*/ 6 h 22"/>
                <a:gd name="T26" fmla="*/ 25 w 25"/>
                <a:gd name="T27" fmla="*/ 8 h 22"/>
                <a:gd name="T28" fmla="*/ 25 w 25"/>
                <a:gd name="T29" fmla="*/ 8 h 22"/>
                <a:gd name="T30" fmla="*/ 25 w 25"/>
                <a:gd name="T31" fmla="*/ 10 h 22"/>
                <a:gd name="T32" fmla="*/ 25 w 25"/>
                <a:gd name="T33" fmla="*/ 12 h 22"/>
                <a:gd name="T34" fmla="*/ 25 w 25"/>
                <a:gd name="T35" fmla="*/ 14 h 22"/>
                <a:gd name="T36" fmla="*/ 25 w 25"/>
                <a:gd name="T37" fmla="*/ 14 h 22"/>
                <a:gd name="T38" fmla="*/ 23 w 25"/>
                <a:gd name="T39" fmla="*/ 16 h 22"/>
                <a:gd name="T40" fmla="*/ 23 w 25"/>
                <a:gd name="T41" fmla="*/ 16 h 22"/>
                <a:gd name="T42" fmla="*/ 23 w 25"/>
                <a:gd name="T43" fmla="*/ 18 h 22"/>
                <a:gd name="T44" fmla="*/ 21 w 25"/>
                <a:gd name="T45" fmla="*/ 18 h 22"/>
                <a:gd name="T46" fmla="*/ 21 w 25"/>
                <a:gd name="T47" fmla="*/ 20 h 22"/>
                <a:gd name="T48" fmla="*/ 19 w 25"/>
                <a:gd name="T49" fmla="*/ 20 h 22"/>
                <a:gd name="T50" fmla="*/ 18 w 25"/>
                <a:gd name="T51" fmla="*/ 20 h 22"/>
                <a:gd name="T52" fmla="*/ 18 w 25"/>
                <a:gd name="T53" fmla="*/ 22 h 22"/>
                <a:gd name="T54" fmla="*/ 16 w 25"/>
                <a:gd name="T55" fmla="*/ 22 h 22"/>
                <a:gd name="T56" fmla="*/ 14 w 25"/>
                <a:gd name="T57" fmla="*/ 22 h 22"/>
                <a:gd name="T58" fmla="*/ 12 w 25"/>
                <a:gd name="T59" fmla="*/ 22 h 22"/>
                <a:gd name="T60" fmla="*/ 12 w 25"/>
                <a:gd name="T61" fmla="*/ 22 h 22"/>
                <a:gd name="T62" fmla="*/ 10 w 25"/>
                <a:gd name="T63" fmla="*/ 22 h 22"/>
                <a:gd name="T64" fmla="*/ 8 w 25"/>
                <a:gd name="T65" fmla="*/ 22 h 22"/>
                <a:gd name="T66" fmla="*/ 6 w 25"/>
                <a:gd name="T67" fmla="*/ 22 h 22"/>
                <a:gd name="T68" fmla="*/ 6 w 25"/>
                <a:gd name="T69" fmla="*/ 22 h 22"/>
                <a:gd name="T70" fmla="*/ 4 w 25"/>
                <a:gd name="T71" fmla="*/ 20 h 22"/>
                <a:gd name="T72" fmla="*/ 2 w 25"/>
                <a:gd name="T73" fmla="*/ 20 h 22"/>
                <a:gd name="T74" fmla="*/ 2 w 25"/>
                <a:gd name="T75" fmla="*/ 18 h 22"/>
                <a:gd name="T76" fmla="*/ 2 w 25"/>
                <a:gd name="T77" fmla="*/ 18 h 22"/>
                <a:gd name="T78" fmla="*/ 0 w 25"/>
                <a:gd name="T79" fmla="*/ 16 h 22"/>
                <a:gd name="T80" fmla="*/ 0 w 25"/>
                <a:gd name="T81" fmla="*/ 14 h 22"/>
                <a:gd name="T82" fmla="*/ 0 w 25"/>
                <a:gd name="T83" fmla="*/ 14 h 22"/>
                <a:gd name="T84" fmla="*/ 0 w 25"/>
                <a:gd name="T85" fmla="*/ 12 h 22"/>
                <a:gd name="T86" fmla="*/ 0 w 25"/>
                <a:gd name="T87" fmla="*/ 10 h 22"/>
                <a:gd name="T88" fmla="*/ 2 w 25"/>
                <a:gd name="T89" fmla="*/ 8 h 22"/>
                <a:gd name="T90" fmla="*/ 2 w 25"/>
                <a:gd name="T91" fmla="*/ 8 h 22"/>
                <a:gd name="T92" fmla="*/ 2 w 25"/>
                <a:gd name="T93" fmla="*/ 6 h 22"/>
                <a:gd name="T94" fmla="*/ 4 w 25"/>
                <a:gd name="T95" fmla="*/ 4 h 22"/>
                <a:gd name="T96" fmla="*/ 6 w 25"/>
                <a:gd name="T9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4" name="Freeform 238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8 w 25"/>
                <a:gd name="T13" fmla="*/ 0 h 22"/>
                <a:gd name="T14" fmla="*/ 19 w 25"/>
                <a:gd name="T15" fmla="*/ 2 h 22"/>
                <a:gd name="T16" fmla="*/ 21 w 25"/>
                <a:gd name="T17" fmla="*/ 2 h 22"/>
                <a:gd name="T18" fmla="*/ 21 w 25"/>
                <a:gd name="T19" fmla="*/ 4 h 22"/>
                <a:gd name="T20" fmla="*/ 23 w 25"/>
                <a:gd name="T21" fmla="*/ 4 h 22"/>
                <a:gd name="T22" fmla="*/ 23 w 25"/>
                <a:gd name="T23" fmla="*/ 6 h 22"/>
                <a:gd name="T24" fmla="*/ 25 w 25"/>
                <a:gd name="T25" fmla="*/ 8 h 22"/>
                <a:gd name="T26" fmla="*/ 25 w 25"/>
                <a:gd name="T27" fmla="*/ 10 h 22"/>
                <a:gd name="T28" fmla="*/ 25 w 25"/>
                <a:gd name="T29" fmla="*/ 12 h 22"/>
                <a:gd name="T30" fmla="*/ 25 w 25"/>
                <a:gd name="T31" fmla="*/ 14 h 22"/>
                <a:gd name="T32" fmla="*/ 23 w 25"/>
                <a:gd name="T33" fmla="*/ 16 h 22"/>
                <a:gd name="T34" fmla="*/ 23 w 25"/>
                <a:gd name="T35" fmla="*/ 18 h 22"/>
                <a:gd name="T36" fmla="*/ 21 w 25"/>
                <a:gd name="T37" fmla="*/ 18 h 22"/>
                <a:gd name="T38" fmla="*/ 21 w 25"/>
                <a:gd name="T39" fmla="*/ 20 h 22"/>
                <a:gd name="T40" fmla="*/ 19 w 25"/>
                <a:gd name="T41" fmla="*/ 20 h 22"/>
                <a:gd name="T42" fmla="*/ 18 w 25"/>
                <a:gd name="T43" fmla="*/ 20 h 22"/>
                <a:gd name="T44" fmla="*/ 18 w 25"/>
                <a:gd name="T45" fmla="*/ 22 h 22"/>
                <a:gd name="T46" fmla="*/ 16 w 25"/>
                <a:gd name="T47" fmla="*/ 22 h 22"/>
                <a:gd name="T48" fmla="*/ 14 w 25"/>
                <a:gd name="T49" fmla="*/ 22 h 22"/>
                <a:gd name="T50" fmla="*/ 12 w 25"/>
                <a:gd name="T51" fmla="*/ 22 h 22"/>
                <a:gd name="T52" fmla="*/ 10 w 25"/>
                <a:gd name="T53" fmla="*/ 22 h 22"/>
                <a:gd name="T54" fmla="*/ 8 w 25"/>
                <a:gd name="T55" fmla="*/ 22 h 22"/>
                <a:gd name="T56" fmla="*/ 6 w 25"/>
                <a:gd name="T57" fmla="*/ 22 h 22"/>
                <a:gd name="T58" fmla="*/ 4 w 25"/>
                <a:gd name="T59" fmla="*/ 20 h 22"/>
                <a:gd name="T60" fmla="*/ 2 w 25"/>
                <a:gd name="T61" fmla="*/ 20 h 22"/>
                <a:gd name="T62" fmla="*/ 2 w 25"/>
                <a:gd name="T63" fmla="*/ 18 h 22"/>
                <a:gd name="T64" fmla="*/ 0 w 25"/>
                <a:gd name="T65" fmla="*/ 16 h 22"/>
                <a:gd name="T66" fmla="*/ 0 w 25"/>
                <a:gd name="T67" fmla="*/ 14 h 22"/>
                <a:gd name="T68" fmla="*/ 0 w 25"/>
                <a:gd name="T69" fmla="*/ 12 h 22"/>
                <a:gd name="T70" fmla="*/ 0 w 25"/>
                <a:gd name="T71" fmla="*/ 10 h 22"/>
                <a:gd name="T72" fmla="*/ 2 w 25"/>
                <a:gd name="T73" fmla="*/ 8 h 22"/>
                <a:gd name="T74" fmla="*/ 2 w 25"/>
                <a:gd name="T75" fmla="*/ 6 h 22"/>
                <a:gd name="T76" fmla="*/ 4 w 25"/>
                <a:gd name="T77" fmla="*/ 4 h 22"/>
                <a:gd name="T78" fmla="*/ 6 w 25"/>
                <a:gd name="T7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5" name="Freeform 239"/>
            <p:cNvSpPr>
              <a:spLocks/>
            </p:cNvSpPr>
            <p:nvPr/>
          </p:nvSpPr>
          <p:spPr bwMode="auto">
            <a:xfrm>
              <a:off x="3376" y="2878"/>
              <a:ext cx="14" cy="33"/>
            </a:xfrm>
            <a:custGeom>
              <a:avLst/>
              <a:gdLst>
                <a:gd name="T0" fmla="*/ 14 w 14"/>
                <a:gd name="T1" fmla="*/ 33 h 33"/>
                <a:gd name="T2" fmla="*/ 12 w 14"/>
                <a:gd name="T3" fmla="*/ 31 h 33"/>
                <a:gd name="T4" fmla="*/ 12 w 14"/>
                <a:gd name="T5" fmla="*/ 29 h 33"/>
                <a:gd name="T6" fmla="*/ 12 w 14"/>
                <a:gd name="T7" fmla="*/ 27 h 33"/>
                <a:gd name="T8" fmla="*/ 10 w 14"/>
                <a:gd name="T9" fmla="*/ 25 h 33"/>
                <a:gd name="T10" fmla="*/ 10 w 14"/>
                <a:gd name="T11" fmla="*/ 24 h 33"/>
                <a:gd name="T12" fmla="*/ 8 w 14"/>
                <a:gd name="T13" fmla="*/ 22 h 33"/>
                <a:gd name="T14" fmla="*/ 8 w 14"/>
                <a:gd name="T15" fmla="*/ 20 h 33"/>
                <a:gd name="T16" fmla="*/ 8 w 14"/>
                <a:gd name="T17" fmla="*/ 18 h 33"/>
                <a:gd name="T18" fmla="*/ 6 w 14"/>
                <a:gd name="T19" fmla="*/ 16 h 33"/>
                <a:gd name="T20" fmla="*/ 6 w 14"/>
                <a:gd name="T21" fmla="*/ 14 h 33"/>
                <a:gd name="T22" fmla="*/ 4 w 14"/>
                <a:gd name="T23" fmla="*/ 12 h 33"/>
                <a:gd name="T24" fmla="*/ 4 w 14"/>
                <a:gd name="T25" fmla="*/ 10 h 33"/>
                <a:gd name="T26" fmla="*/ 4 w 14"/>
                <a:gd name="T27" fmla="*/ 6 h 33"/>
                <a:gd name="T28" fmla="*/ 2 w 14"/>
                <a:gd name="T29" fmla="*/ 4 h 33"/>
                <a:gd name="T30" fmla="*/ 2 w 14"/>
                <a:gd name="T31" fmla="*/ 2 h 33"/>
                <a:gd name="T32" fmla="*/ 0 w 1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3">
                  <a:moveTo>
                    <a:pt x="14" y="33"/>
                  </a:moveTo>
                  <a:lnTo>
                    <a:pt x="12" y="31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6" name="Freeform 240"/>
            <p:cNvSpPr>
              <a:spLocks/>
            </p:cNvSpPr>
            <p:nvPr/>
          </p:nvSpPr>
          <p:spPr bwMode="auto">
            <a:xfrm>
              <a:off x="3386" y="2884"/>
              <a:ext cx="8" cy="23"/>
            </a:xfrm>
            <a:custGeom>
              <a:avLst/>
              <a:gdLst>
                <a:gd name="T0" fmla="*/ 8 w 8"/>
                <a:gd name="T1" fmla="*/ 23 h 23"/>
                <a:gd name="T2" fmla="*/ 6 w 8"/>
                <a:gd name="T3" fmla="*/ 19 h 23"/>
                <a:gd name="T4" fmla="*/ 6 w 8"/>
                <a:gd name="T5" fmla="*/ 16 h 23"/>
                <a:gd name="T6" fmla="*/ 4 w 8"/>
                <a:gd name="T7" fmla="*/ 14 h 23"/>
                <a:gd name="T8" fmla="*/ 4 w 8"/>
                <a:gd name="T9" fmla="*/ 12 h 23"/>
                <a:gd name="T10" fmla="*/ 4 w 8"/>
                <a:gd name="T11" fmla="*/ 10 h 23"/>
                <a:gd name="T12" fmla="*/ 2 w 8"/>
                <a:gd name="T13" fmla="*/ 6 h 23"/>
                <a:gd name="T14" fmla="*/ 2 w 8"/>
                <a:gd name="T15" fmla="*/ 4 h 23"/>
                <a:gd name="T16" fmla="*/ 0 w 8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3">
                  <a:moveTo>
                    <a:pt x="8" y="23"/>
                  </a:moveTo>
                  <a:lnTo>
                    <a:pt x="6" y="19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7" name="Freeform 241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8 h 25"/>
                <a:gd name="T20" fmla="*/ 0 w 31"/>
                <a:gd name="T21" fmla="*/ 16 h 25"/>
                <a:gd name="T22" fmla="*/ 0 w 31"/>
                <a:gd name="T23" fmla="*/ 14 h 25"/>
                <a:gd name="T24" fmla="*/ 0 w 31"/>
                <a:gd name="T25" fmla="*/ 14 h 25"/>
                <a:gd name="T26" fmla="*/ 2 w 31"/>
                <a:gd name="T27" fmla="*/ 12 h 25"/>
                <a:gd name="T28" fmla="*/ 2 w 31"/>
                <a:gd name="T29" fmla="*/ 10 h 25"/>
                <a:gd name="T30" fmla="*/ 2 w 31"/>
                <a:gd name="T31" fmla="*/ 10 h 25"/>
                <a:gd name="T32" fmla="*/ 4 w 31"/>
                <a:gd name="T33" fmla="*/ 8 h 25"/>
                <a:gd name="T34" fmla="*/ 4 w 31"/>
                <a:gd name="T35" fmla="*/ 8 h 25"/>
                <a:gd name="T36" fmla="*/ 4 w 31"/>
                <a:gd name="T37" fmla="*/ 6 h 25"/>
                <a:gd name="T38" fmla="*/ 6 w 31"/>
                <a:gd name="T39" fmla="*/ 4 h 25"/>
                <a:gd name="T40" fmla="*/ 8 w 31"/>
                <a:gd name="T41" fmla="*/ 4 h 25"/>
                <a:gd name="T42" fmla="*/ 8 w 31"/>
                <a:gd name="T43" fmla="*/ 2 h 25"/>
                <a:gd name="T44" fmla="*/ 10 w 31"/>
                <a:gd name="T45" fmla="*/ 2 h 25"/>
                <a:gd name="T46" fmla="*/ 12 w 31"/>
                <a:gd name="T47" fmla="*/ 2 h 25"/>
                <a:gd name="T48" fmla="*/ 14 w 31"/>
                <a:gd name="T49" fmla="*/ 0 h 25"/>
                <a:gd name="T50" fmla="*/ 16 w 31"/>
                <a:gd name="T51" fmla="*/ 0 h 25"/>
                <a:gd name="T52" fmla="*/ 18 w 31"/>
                <a:gd name="T53" fmla="*/ 0 h 25"/>
                <a:gd name="T54" fmla="*/ 22 w 31"/>
                <a:gd name="T55" fmla="*/ 0 h 25"/>
                <a:gd name="T56" fmla="*/ 23 w 31"/>
                <a:gd name="T57" fmla="*/ 0 h 25"/>
                <a:gd name="T58" fmla="*/ 25 w 31"/>
                <a:gd name="T59" fmla="*/ 0 h 25"/>
                <a:gd name="T60" fmla="*/ 27 w 31"/>
                <a:gd name="T61" fmla="*/ 2 h 25"/>
                <a:gd name="T62" fmla="*/ 29 w 31"/>
                <a:gd name="T63" fmla="*/ 2 h 25"/>
                <a:gd name="T64" fmla="*/ 29 w 31"/>
                <a:gd name="T65" fmla="*/ 4 h 25"/>
                <a:gd name="T66" fmla="*/ 31 w 31"/>
                <a:gd name="T67" fmla="*/ 4 h 25"/>
                <a:gd name="T68" fmla="*/ 31 w 31"/>
                <a:gd name="T69" fmla="*/ 6 h 25"/>
                <a:gd name="T70" fmla="*/ 31 w 31"/>
                <a:gd name="T71" fmla="*/ 6 h 25"/>
                <a:gd name="T72" fmla="*/ 31 w 31"/>
                <a:gd name="T73" fmla="*/ 8 h 25"/>
                <a:gd name="T74" fmla="*/ 31 w 31"/>
                <a:gd name="T75" fmla="*/ 8 h 25"/>
                <a:gd name="T76" fmla="*/ 31 w 31"/>
                <a:gd name="T77" fmla="*/ 10 h 25"/>
                <a:gd name="T78" fmla="*/ 31 w 31"/>
                <a:gd name="T79" fmla="*/ 12 h 25"/>
                <a:gd name="T80" fmla="*/ 31 w 31"/>
                <a:gd name="T81" fmla="*/ 12 h 25"/>
                <a:gd name="T82" fmla="*/ 31 w 31"/>
                <a:gd name="T83" fmla="*/ 14 h 25"/>
                <a:gd name="T84" fmla="*/ 31 w 31"/>
                <a:gd name="T85" fmla="*/ 16 h 25"/>
                <a:gd name="T86" fmla="*/ 29 w 31"/>
                <a:gd name="T87" fmla="*/ 18 h 25"/>
                <a:gd name="T88" fmla="*/ 29 w 31"/>
                <a:gd name="T89" fmla="*/ 20 h 25"/>
                <a:gd name="T90" fmla="*/ 27 w 31"/>
                <a:gd name="T91" fmla="*/ 20 h 25"/>
                <a:gd name="T92" fmla="*/ 25 w 31"/>
                <a:gd name="T93" fmla="*/ 21 h 25"/>
                <a:gd name="T94" fmla="*/ 23 w 31"/>
                <a:gd name="T95" fmla="*/ 23 h 25"/>
                <a:gd name="T96" fmla="*/ 22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8" name="Freeform 242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6 h 25"/>
                <a:gd name="T20" fmla="*/ 0 w 31"/>
                <a:gd name="T21" fmla="*/ 14 h 25"/>
                <a:gd name="T22" fmla="*/ 2 w 31"/>
                <a:gd name="T23" fmla="*/ 12 h 25"/>
                <a:gd name="T24" fmla="*/ 2 w 31"/>
                <a:gd name="T25" fmla="*/ 10 h 25"/>
                <a:gd name="T26" fmla="*/ 4 w 31"/>
                <a:gd name="T27" fmla="*/ 8 h 25"/>
                <a:gd name="T28" fmla="*/ 4 w 31"/>
                <a:gd name="T29" fmla="*/ 6 h 25"/>
                <a:gd name="T30" fmla="*/ 6 w 31"/>
                <a:gd name="T31" fmla="*/ 4 h 25"/>
                <a:gd name="T32" fmla="*/ 8 w 31"/>
                <a:gd name="T33" fmla="*/ 4 h 25"/>
                <a:gd name="T34" fmla="*/ 8 w 31"/>
                <a:gd name="T35" fmla="*/ 2 h 25"/>
                <a:gd name="T36" fmla="*/ 10 w 31"/>
                <a:gd name="T37" fmla="*/ 2 h 25"/>
                <a:gd name="T38" fmla="*/ 12 w 31"/>
                <a:gd name="T39" fmla="*/ 2 h 25"/>
                <a:gd name="T40" fmla="*/ 14 w 31"/>
                <a:gd name="T41" fmla="*/ 0 h 25"/>
                <a:gd name="T42" fmla="*/ 16 w 31"/>
                <a:gd name="T43" fmla="*/ 0 h 25"/>
                <a:gd name="T44" fmla="*/ 18 w 31"/>
                <a:gd name="T45" fmla="*/ 0 h 25"/>
                <a:gd name="T46" fmla="*/ 22 w 31"/>
                <a:gd name="T47" fmla="*/ 0 h 25"/>
                <a:gd name="T48" fmla="*/ 23 w 31"/>
                <a:gd name="T49" fmla="*/ 0 h 25"/>
                <a:gd name="T50" fmla="*/ 25 w 31"/>
                <a:gd name="T51" fmla="*/ 0 h 25"/>
                <a:gd name="T52" fmla="*/ 27 w 31"/>
                <a:gd name="T53" fmla="*/ 2 h 25"/>
                <a:gd name="T54" fmla="*/ 29 w 31"/>
                <a:gd name="T55" fmla="*/ 2 h 25"/>
                <a:gd name="T56" fmla="*/ 29 w 31"/>
                <a:gd name="T57" fmla="*/ 4 h 25"/>
                <a:gd name="T58" fmla="*/ 31 w 31"/>
                <a:gd name="T59" fmla="*/ 4 h 25"/>
                <a:gd name="T60" fmla="*/ 31 w 31"/>
                <a:gd name="T61" fmla="*/ 6 h 25"/>
                <a:gd name="T62" fmla="*/ 31 w 31"/>
                <a:gd name="T63" fmla="*/ 8 h 25"/>
                <a:gd name="T64" fmla="*/ 31 w 31"/>
                <a:gd name="T65" fmla="*/ 10 h 25"/>
                <a:gd name="T66" fmla="*/ 31 w 31"/>
                <a:gd name="T67" fmla="*/ 12 h 25"/>
                <a:gd name="T68" fmla="*/ 31 w 31"/>
                <a:gd name="T69" fmla="*/ 14 h 25"/>
                <a:gd name="T70" fmla="*/ 31 w 31"/>
                <a:gd name="T71" fmla="*/ 16 h 25"/>
                <a:gd name="T72" fmla="*/ 29 w 31"/>
                <a:gd name="T73" fmla="*/ 18 h 25"/>
                <a:gd name="T74" fmla="*/ 29 w 31"/>
                <a:gd name="T75" fmla="*/ 20 h 25"/>
                <a:gd name="T76" fmla="*/ 27 w 31"/>
                <a:gd name="T77" fmla="*/ 20 h 25"/>
                <a:gd name="T78" fmla="*/ 25 w 31"/>
                <a:gd name="T79" fmla="*/ 21 h 25"/>
                <a:gd name="T80" fmla="*/ 23 w 31"/>
                <a:gd name="T81" fmla="*/ 23 h 25"/>
                <a:gd name="T82" fmla="*/ 22 w 31"/>
                <a:gd name="T8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9" name="Freeform 243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4 w 25"/>
                <a:gd name="T13" fmla="*/ 0 h 23"/>
                <a:gd name="T14" fmla="*/ 15 w 25"/>
                <a:gd name="T15" fmla="*/ 0 h 23"/>
                <a:gd name="T16" fmla="*/ 17 w 25"/>
                <a:gd name="T17" fmla="*/ 2 h 23"/>
                <a:gd name="T18" fmla="*/ 19 w 25"/>
                <a:gd name="T19" fmla="*/ 2 h 23"/>
                <a:gd name="T20" fmla="*/ 21 w 25"/>
                <a:gd name="T21" fmla="*/ 2 h 23"/>
                <a:gd name="T22" fmla="*/ 21 w 25"/>
                <a:gd name="T23" fmla="*/ 4 h 23"/>
                <a:gd name="T24" fmla="*/ 23 w 25"/>
                <a:gd name="T25" fmla="*/ 6 h 23"/>
                <a:gd name="T26" fmla="*/ 23 w 25"/>
                <a:gd name="T27" fmla="*/ 6 h 23"/>
                <a:gd name="T28" fmla="*/ 23 w 25"/>
                <a:gd name="T29" fmla="*/ 8 h 23"/>
                <a:gd name="T30" fmla="*/ 25 w 25"/>
                <a:gd name="T31" fmla="*/ 10 h 23"/>
                <a:gd name="T32" fmla="*/ 25 w 25"/>
                <a:gd name="T33" fmla="*/ 12 h 23"/>
                <a:gd name="T34" fmla="*/ 23 w 25"/>
                <a:gd name="T35" fmla="*/ 12 h 23"/>
                <a:gd name="T36" fmla="*/ 23 w 25"/>
                <a:gd name="T37" fmla="*/ 14 h 23"/>
                <a:gd name="T38" fmla="*/ 23 w 25"/>
                <a:gd name="T39" fmla="*/ 14 h 23"/>
                <a:gd name="T40" fmla="*/ 23 w 25"/>
                <a:gd name="T41" fmla="*/ 15 h 23"/>
                <a:gd name="T42" fmla="*/ 21 w 25"/>
                <a:gd name="T43" fmla="*/ 15 h 23"/>
                <a:gd name="T44" fmla="*/ 21 w 25"/>
                <a:gd name="T45" fmla="*/ 17 h 23"/>
                <a:gd name="T46" fmla="*/ 19 w 25"/>
                <a:gd name="T47" fmla="*/ 17 h 23"/>
                <a:gd name="T48" fmla="*/ 19 w 25"/>
                <a:gd name="T49" fmla="*/ 19 h 23"/>
                <a:gd name="T50" fmla="*/ 17 w 25"/>
                <a:gd name="T51" fmla="*/ 19 h 23"/>
                <a:gd name="T52" fmla="*/ 17 w 25"/>
                <a:gd name="T53" fmla="*/ 21 h 23"/>
                <a:gd name="T54" fmla="*/ 15 w 25"/>
                <a:gd name="T55" fmla="*/ 21 h 23"/>
                <a:gd name="T56" fmla="*/ 14 w 25"/>
                <a:gd name="T57" fmla="*/ 21 h 23"/>
                <a:gd name="T58" fmla="*/ 12 w 25"/>
                <a:gd name="T59" fmla="*/ 23 h 23"/>
                <a:gd name="T60" fmla="*/ 12 w 25"/>
                <a:gd name="T61" fmla="*/ 23 h 23"/>
                <a:gd name="T62" fmla="*/ 10 w 25"/>
                <a:gd name="T63" fmla="*/ 23 h 23"/>
                <a:gd name="T64" fmla="*/ 8 w 25"/>
                <a:gd name="T65" fmla="*/ 23 h 23"/>
                <a:gd name="T66" fmla="*/ 6 w 25"/>
                <a:gd name="T67" fmla="*/ 21 h 23"/>
                <a:gd name="T68" fmla="*/ 6 w 25"/>
                <a:gd name="T69" fmla="*/ 21 h 23"/>
                <a:gd name="T70" fmla="*/ 4 w 25"/>
                <a:gd name="T71" fmla="*/ 21 h 23"/>
                <a:gd name="T72" fmla="*/ 2 w 25"/>
                <a:gd name="T73" fmla="*/ 19 h 23"/>
                <a:gd name="T74" fmla="*/ 2 w 25"/>
                <a:gd name="T75" fmla="*/ 19 h 23"/>
                <a:gd name="T76" fmla="*/ 0 w 25"/>
                <a:gd name="T77" fmla="*/ 17 h 23"/>
                <a:gd name="T78" fmla="*/ 0 w 25"/>
                <a:gd name="T79" fmla="*/ 17 h 23"/>
                <a:gd name="T80" fmla="*/ 0 w 25"/>
                <a:gd name="T81" fmla="*/ 15 h 23"/>
                <a:gd name="T82" fmla="*/ 0 w 25"/>
                <a:gd name="T83" fmla="*/ 14 h 23"/>
                <a:gd name="T84" fmla="*/ 0 w 25"/>
                <a:gd name="T85" fmla="*/ 12 h 23"/>
                <a:gd name="T86" fmla="*/ 0 w 25"/>
                <a:gd name="T87" fmla="*/ 12 h 23"/>
                <a:gd name="T88" fmla="*/ 0 w 25"/>
                <a:gd name="T89" fmla="*/ 10 h 23"/>
                <a:gd name="T90" fmla="*/ 0 w 25"/>
                <a:gd name="T91" fmla="*/ 8 h 23"/>
                <a:gd name="T92" fmla="*/ 2 w 25"/>
                <a:gd name="T93" fmla="*/ 8 h 23"/>
                <a:gd name="T94" fmla="*/ 2 w 25"/>
                <a:gd name="T95" fmla="*/ 6 h 23"/>
                <a:gd name="T96" fmla="*/ 4 w 25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0" name="Freeform 244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5 w 25"/>
                <a:gd name="T13" fmla="*/ 0 h 23"/>
                <a:gd name="T14" fmla="*/ 17 w 25"/>
                <a:gd name="T15" fmla="*/ 2 h 23"/>
                <a:gd name="T16" fmla="*/ 19 w 25"/>
                <a:gd name="T17" fmla="*/ 2 h 23"/>
                <a:gd name="T18" fmla="*/ 21 w 25"/>
                <a:gd name="T19" fmla="*/ 2 h 23"/>
                <a:gd name="T20" fmla="*/ 21 w 25"/>
                <a:gd name="T21" fmla="*/ 4 h 23"/>
                <a:gd name="T22" fmla="*/ 23 w 25"/>
                <a:gd name="T23" fmla="*/ 6 h 23"/>
                <a:gd name="T24" fmla="*/ 23 w 25"/>
                <a:gd name="T25" fmla="*/ 8 h 23"/>
                <a:gd name="T26" fmla="*/ 25 w 25"/>
                <a:gd name="T27" fmla="*/ 10 h 23"/>
                <a:gd name="T28" fmla="*/ 25 w 25"/>
                <a:gd name="T29" fmla="*/ 12 h 23"/>
                <a:gd name="T30" fmla="*/ 23 w 25"/>
                <a:gd name="T31" fmla="*/ 12 h 23"/>
                <a:gd name="T32" fmla="*/ 23 w 25"/>
                <a:gd name="T33" fmla="*/ 14 h 23"/>
                <a:gd name="T34" fmla="*/ 23 w 25"/>
                <a:gd name="T35" fmla="*/ 15 h 23"/>
                <a:gd name="T36" fmla="*/ 21 w 25"/>
                <a:gd name="T37" fmla="*/ 15 h 23"/>
                <a:gd name="T38" fmla="*/ 21 w 25"/>
                <a:gd name="T39" fmla="*/ 17 h 23"/>
                <a:gd name="T40" fmla="*/ 19 w 25"/>
                <a:gd name="T41" fmla="*/ 17 h 23"/>
                <a:gd name="T42" fmla="*/ 19 w 25"/>
                <a:gd name="T43" fmla="*/ 19 h 23"/>
                <a:gd name="T44" fmla="*/ 17 w 25"/>
                <a:gd name="T45" fmla="*/ 19 h 23"/>
                <a:gd name="T46" fmla="*/ 17 w 25"/>
                <a:gd name="T47" fmla="*/ 21 h 23"/>
                <a:gd name="T48" fmla="*/ 15 w 25"/>
                <a:gd name="T49" fmla="*/ 21 h 23"/>
                <a:gd name="T50" fmla="*/ 14 w 25"/>
                <a:gd name="T51" fmla="*/ 21 h 23"/>
                <a:gd name="T52" fmla="*/ 12 w 25"/>
                <a:gd name="T53" fmla="*/ 23 h 23"/>
                <a:gd name="T54" fmla="*/ 10 w 25"/>
                <a:gd name="T55" fmla="*/ 23 h 23"/>
                <a:gd name="T56" fmla="*/ 8 w 25"/>
                <a:gd name="T57" fmla="*/ 23 h 23"/>
                <a:gd name="T58" fmla="*/ 6 w 25"/>
                <a:gd name="T59" fmla="*/ 21 h 23"/>
                <a:gd name="T60" fmla="*/ 4 w 25"/>
                <a:gd name="T61" fmla="*/ 21 h 23"/>
                <a:gd name="T62" fmla="*/ 2 w 25"/>
                <a:gd name="T63" fmla="*/ 19 h 23"/>
                <a:gd name="T64" fmla="*/ 0 w 25"/>
                <a:gd name="T65" fmla="*/ 17 h 23"/>
                <a:gd name="T66" fmla="*/ 0 w 25"/>
                <a:gd name="T67" fmla="*/ 15 h 23"/>
                <a:gd name="T68" fmla="*/ 0 w 25"/>
                <a:gd name="T69" fmla="*/ 14 h 23"/>
                <a:gd name="T70" fmla="*/ 0 w 25"/>
                <a:gd name="T71" fmla="*/ 12 h 23"/>
                <a:gd name="T72" fmla="*/ 0 w 25"/>
                <a:gd name="T73" fmla="*/ 10 h 23"/>
                <a:gd name="T74" fmla="*/ 0 w 25"/>
                <a:gd name="T75" fmla="*/ 8 h 23"/>
                <a:gd name="T76" fmla="*/ 2 w 25"/>
                <a:gd name="T77" fmla="*/ 8 h 23"/>
                <a:gd name="T78" fmla="*/ 2 w 25"/>
                <a:gd name="T79" fmla="*/ 6 h 23"/>
                <a:gd name="T80" fmla="*/ 4 w 25"/>
                <a:gd name="T81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1" name="Freeform 245"/>
            <p:cNvSpPr>
              <a:spLocks/>
            </p:cNvSpPr>
            <p:nvPr/>
          </p:nvSpPr>
          <p:spPr bwMode="auto">
            <a:xfrm>
              <a:off x="3398" y="2867"/>
              <a:ext cx="21" cy="27"/>
            </a:xfrm>
            <a:custGeom>
              <a:avLst/>
              <a:gdLst>
                <a:gd name="T0" fmla="*/ 21 w 21"/>
                <a:gd name="T1" fmla="*/ 27 h 27"/>
                <a:gd name="T2" fmla="*/ 19 w 21"/>
                <a:gd name="T3" fmla="*/ 27 h 27"/>
                <a:gd name="T4" fmla="*/ 17 w 21"/>
                <a:gd name="T5" fmla="*/ 25 h 27"/>
                <a:gd name="T6" fmla="*/ 17 w 21"/>
                <a:gd name="T7" fmla="*/ 23 h 27"/>
                <a:gd name="T8" fmla="*/ 15 w 21"/>
                <a:gd name="T9" fmla="*/ 21 h 27"/>
                <a:gd name="T10" fmla="*/ 13 w 21"/>
                <a:gd name="T11" fmla="*/ 19 h 27"/>
                <a:gd name="T12" fmla="*/ 13 w 21"/>
                <a:gd name="T13" fmla="*/ 17 h 27"/>
                <a:gd name="T14" fmla="*/ 11 w 21"/>
                <a:gd name="T15" fmla="*/ 15 h 27"/>
                <a:gd name="T16" fmla="*/ 9 w 21"/>
                <a:gd name="T17" fmla="*/ 13 h 27"/>
                <a:gd name="T18" fmla="*/ 9 w 21"/>
                <a:gd name="T19" fmla="*/ 11 h 27"/>
                <a:gd name="T20" fmla="*/ 7 w 21"/>
                <a:gd name="T21" fmla="*/ 10 h 27"/>
                <a:gd name="T22" fmla="*/ 5 w 21"/>
                <a:gd name="T23" fmla="*/ 8 h 27"/>
                <a:gd name="T24" fmla="*/ 5 w 21"/>
                <a:gd name="T25" fmla="*/ 6 h 27"/>
                <a:gd name="T26" fmla="*/ 3 w 21"/>
                <a:gd name="T27" fmla="*/ 4 h 27"/>
                <a:gd name="T28" fmla="*/ 1 w 21"/>
                <a:gd name="T29" fmla="*/ 2 h 27"/>
                <a:gd name="T30" fmla="*/ 0 w 21"/>
                <a:gd name="T31" fmla="*/ 2 h 27"/>
                <a:gd name="T32" fmla="*/ 0 w 21"/>
                <a:gd name="T3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7">
                  <a:moveTo>
                    <a:pt x="21" y="27"/>
                  </a:moveTo>
                  <a:lnTo>
                    <a:pt x="19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1" y="15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7" y="10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2" name="Freeform 246"/>
            <p:cNvSpPr>
              <a:spLocks/>
            </p:cNvSpPr>
            <p:nvPr/>
          </p:nvSpPr>
          <p:spPr bwMode="auto">
            <a:xfrm>
              <a:off x="3407" y="2869"/>
              <a:ext cx="14" cy="19"/>
            </a:xfrm>
            <a:custGeom>
              <a:avLst/>
              <a:gdLst>
                <a:gd name="T0" fmla="*/ 14 w 14"/>
                <a:gd name="T1" fmla="*/ 19 h 19"/>
                <a:gd name="T2" fmla="*/ 12 w 14"/>
                <a:gd name="T3" fmla="*/ 17 h 19"/>
                <a:gd name="T4" fmla="*/ 10 w 14"/>
                <a:gd name="T5" fmla="*/ 13 h 19"/>
                <a:gd name="T6" fmla="*/ 8 w 14"/>
                <a:gd name="T7" fmla="*/ 11 h 19"/>
                <a:gd name="T8" fmla="*/ 6 w 14"/>
                <a:gd name="T9" fmla="*/ 9 h 19"/>
                <a:gd name="T10" fmla="*/ 6 w 14"/>
                <a:gd name="T11" fmla="*/ 8 h 19"/>
                <a:gd name="T12" fmla="*/ 4 w 14"/>
                <a:gd name="T13" fmla="*/ 6 h 19"/>
                <a:gd name="T14" fmla="*/ 2 w 14"/>
                <a:gd name="T15" fmla="*/ 4 h 19"/>
                <a:gd name="T16" fmla="*/ 0 w 14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9">
                  <a:moveTo>
                    <a:pt x="14" y="19"/>
                  </a:moveTo>
                  <a:lnTo>
                    <a:pt x="12" y="17"/>
                  </a:lnTo>
                  <a:lnTo>
                    <a:pt x="10" y="13"/>
                  </a:lnTo>
                  <a:lnTo>
                    <a:pt x="8" y="11"/>
                  </a:lnTo>
                  <a:lnTo>
                    <a:pt x="6" y="9"/>
                  </a:lnTo>
                  <a:lnTo>
                    <a:pt x="6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3" name="Freeform 247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21 h 27"/>
                <a:gd name="T22" fmla="*/ 0 w 29"/>
                <a:gd name="T23" fmla="*/ 19 h 27"/>
                <a:gd name="T24" fmla="*/ 0 w 29"/>
                <a:gd name="T25" fmla="*/ 17 h 27"/>
                <a:gd name="T26" fmla="*/ 0 w 29"/>
                <a:gd name="T27" fmla="*/ 17 h 27"/>
                <a:gd name="T28" fmla="*/ 0 w 29"/>
                <a:gd name="T29" fmla="*/ 16 h 27"/>
                <a:gd name="T30" fmla="*/ 0 w 29"/>
                <a:gd name="T31" fmla="*/ 14 h 27"/>
                <a:gd name="T32" fmla="*/ 0 w 29"/>
                <a:gd name="T33" fmla="*/ 14 h 27"/>
                <a:gd name="T34" fmla="*/ 2 w 29"/>
                <a:gd name="T35" fmla="*/ 12 h 27"/>
                <a:gd name="T36" fmla="*/ 2 w 29"/>
                <a:gd name="T37" fmla="*/ 10 h 27"/>
                <a:gd name="T38" fmla="*/ 2 w 29"/>
                <a:gd name="T39" fmla="*/ 10 h 27"/>
                <a:gd name="T40" fmla="*/ 4 w 29"/>
                <a:gd name="T41" fmla="*/ 8 h 27"/>
                <a:gd name="T42" fmla="*/ 4 w 29"/>
                <a:gd name="T43" fmla="*/ 6 h 27"/>
                <a:gd name="T44" fmla="*/ 6 w 29"/>
                <a:gd name="T45" fmla="*/ 6 h 27"/>
                <a:gd name="T46" fmla="*/ 8 w 29"/>
                <a:gd name="T47" fmla="*/ 4 h 27"/>
                <a:gd name="T48" fmla="*/ 10 w 29"/>
                <a:gd name="T49" fmla="*/ 4 h 27"/>
                <a:gd name="T50" fmla="*/ 12 w 29"/>
                <a:gd name="T51" fmla="*/ 2 h 27"/>
                <a:gd name="T52" fmla="*/ 14 w 29"/>
                <a:gd name="T53" fmla="*/ 0 h 27"/>
                <a:gd name="T54" fmla="*/ 16 w 29"/>
                <a:gd name="T55" fmla="*/ 0 h 27"/>
                <a:gd name="T56" fmla="*/ 17 w 29"/>
                <a:gd name="T57" fmla="*/ 0 h 27"/>
                <a:gd name="T58" fmla="*/ 19 w 29"/>
                <a:gd name="T59" fmla="*/ 0 h 27"/>
                <a:gd name="T60" fmla="*/ 21 w 29"/>
                <a:gd name="T61" fmla="*/ 0 h 27"/>
                <a:gd name="T62" fmla="*/ 23 w 29"/>
                <a:gd name="T63" fmla="*/ 0 h 27"/>
                <a:gd name="T64" fmla="*/ 25 w 29"/>
                <a:gd name="T65" fmla="*/ 2 h 27"/>
                <a:gd name="T66" fmla="*/ 25 w 29"/>
                <a:gd name="T67" fmla="*/ 2 h 27"/>
                <a:gd name="T68" fmla="*/ 27 w 29"/>
                <a:gd name="T69" fmla="*/ 4 h 27"/>
                <a:gd name="T70" fmla="*/ 27 w 29"/>
                <a:gd name="T71" fmla="*/ 4 h 27"/>
                <a:gd name="T72" fmla="*/ 27 w 29"/>
                <a:gd name="T73" fmla="*/ 6 h 27"/>
                <a:gd name="T74" fmla="*/ 29 w 29"/>
                <a:gd name="T75" fmla="*/ 6 h 27"/>
                <a:gd name="T76" fmla="*/ 29 w 29"/>
                <a:gd name="T77" fmla="*/ 8 h 27"/>
                <a:gd name="T78" fmla="*/ 29 w 29"/>
                <a:gd name="T79" fmla="*/ 8 h 27"/>
                <a:gd name="T80" fmla="*/ 29 w 29"/>
                <a:gd name="T81" fmla="*/ 10 h 27"/>
                <a:gd name="T82" fmla="*/ 29 w 29"/>
                <a:gd name="T83" fmla="*/ 12 h 27"/>
                <a:gd name="T84" fmla="*/ 29 w 29"/>
                <a:gd name="T85" fmla="*/ 14 h 27"/>
                <a:gd name="T86" fmla="*/ 29 w 29"/>
                <a:gd name="T87" fmla="*/ 16 h 27"/>
                <a:gd name="T88" fmla="*/ 27 w 29"/>
                <a:gd name="T89" fmla="*/ 17 h 27"/>
                <a:gd name="T90" fmla="*/ 27 w 29"/>
                <a:gd name="T91" fmla="*/ 19 h 27"/>
                <a:gd name="T92" fmla="*/ 25 w 29"/>
                <a:gd name="T93" fmla="*/ 21 h 27"/>
                <a:gd name="T94" fmla="*/ 23 w 29"/>
                <a:gd name="T95" fmla="*/ 21 h 27"/>
                <a:gd name="T96" fmla="*/ 21 w 29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4" name="Freeform 248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19 h 27"/>
                <a:gd name="T22" fmla="*/ 0 w 29"/>
                <a:gd name="T23" fmla="*/ 17 h 27"/>
                <a:gd name="T24" fmla="*/ 0 w 29"/>
                <a:gd name="T25" fmla="*/ 16 h 27"/>
                <a:gd name="T26" fmla="*/ 0 w 29"/>
                <a:gd name="T27" fmla="*/ 14 h 27"/>
                <a:gd name="T28" fmla="*/ 2 w 29"/>
                <a:gd name="T29" fmla="*/ 12 h 27"/>
                <a:gd name="T30" fmla="*/ 2 w 29"/>
                <a:gd name="T31" fmla="*/ 10 h 27"/>
                <a:gd name="T32" fmla="*/ 4 w 29"/>
                <a:gd name="T33" fmla="*/ 8 h 27"/>
                <a:gd name="T34" fmla="*/ 4 w 29"/>
                <a:gd name="T35" fmla="*/ 6 h 27"/>
                <a:gd name="T36" fmla="*/ 6 w 29"/>
                <a:gd name="T37" fmla="*/ 6 h 27"/>
                <a:gd name="T38" fmla="*/ 8 w 29"/>
                <a:gd name="T39" fmla="*/ 4 h 27"/>
                <a:gd name="T40" fmla="*/ 10 w 29"/>
                <a:gd name="T41" fmla="*/ 4 h 27"/>
                <a:gd name="T42" fmla="*/ 12 w 29"/>
                <a:gd name="T43" fmla="*/ 2 h 27"/>
                <a:gd name="T44" fmla="*/ 14 w 29"/>
                <a:gd name="T45" fmla="*/ 0 h 27"/>
                <a:gd name="T46" fmla="*/ 16 w 29"/>
                <a:gd name="T47" fmla="*/ 0 h 27"/>
                <a:gd name="T48" fmla="*/ 17 w 29"/>
                <a:gd name="T49" fmla="*/ 0 h 27"/>
                <a:gd name="T50" fmla="*/ 19 w 29"/>
                <a:gd name="T51" fmla="*/ 0 h 27"/>
                <a:gd name="T52" fmla="*/ 21 w 29"/>
                <a:gd name="T53" fmla="*/ 0 h 27"/>
                <a:gd name="T54" fmla="*/ 23 w 29"/>
                <a:gd name="T55" fmla="*/ 0 h 27"/>
                <a:gd name="T56" fmla="*/ 25 w 29"/>
                <a:gd name="T57" fmla="*/ 2 h 27"/>
                <a:gd name="T58" fmla="*/ 27 w 29"/>
                <a:gd name="T59" fmla="*/ 4 h 27"/>
                <a:gd name="T60" fmla="*/ 27 w 29"/>
                <a:gd name="T61" fmla="*/ 6 h 27"/>
                <a:gd name="T62" fmla="*/ 29 w 29"/>
                <a:gd name="T63" fmla="*/ 6 h 27"/>
                <a:gd name="T64" fmla="*/ 29 w 29"/>
                <a:gd name="T65" fmla="*/ 8 h 27"/>
                <a:gd name="T66" fmla="*/ 29 w 29"/>
                <a:gd name="T67" fmla="*/ 10 h 27"/>
                <a:gd name="T68" fmla="*/ 29 w 29"/>
                <a:gd name="T69" fmla="*/ 12 h 27"/>
                <a:gd name="T70" fmla="*/ 29 w 29"/>
                <a:gd name="T71" fmla="*/ 14 h 27"/>
                <a:gd name="T72" fmla="*/ 29 w 29"/>
                <a:gd name="T73" fmla="*/ 16 h 27"/>
                <a:gd name="T74" fmla="*/ 27 w 29"/>
                <a:gd name="T75" fmla="*/ 17 h 27"/>
                <a:gd name="T76" fmla="*/ 27 w 29"/>
                <a:gd name="T77" fmla="*/ 19 h 27"/>
                <a:gd name="T78" fmla="*/ 25 w 29"/>
                <a:gd name="T79" fmla="*/ 21 h 27"/>
                <a:gd name="T80" fmla="*/ 23 w 29"/>
                <a:gd name="T81" fmla="*/ 21 h 27"/>
                <a:gd name="T82" fmla="*/ 21 w 29"/>
                <a:gd name="T83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5" name="Freeform 249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2 w 23"/>
                <a:gd name="T15" fmla="*/ 0 h 23"/>
                <a:gd name="T16" fmla="*/ 14 w 23"/>
                <a:gd name="T17" fmla="*/ 0 h 23"/>
                <a:gd name="T18" fmla="*/ 16 w 23"/>
                <a:gd name="T19" fmla="*/ 0 h 23"/>
                <a:gd name="T20" fmla="*/ 18 w 23"/>
                <a:gd name="T21" fmla="*/ 2 h 23"/>
                <a:gd name="T22" fmla="*/ 19 w 23"/>
                <a:gd name="T23" fmla="*/ 2 h 23"/>
                <a:gd name="T24" fmla="*/ 19 w 23"/>
                <a:gd name="T25" fmla="*/ 3 h 23"/>
                <a:gd name="T26" fmla="*/ 21 w 23"/>
                <a:gd name="T27" fmla="*/ 3 h 23"/>
                <a:gd name="T28" fmla="*/ 21 w 23"/>
                <a:gd name="T29" fmla="*/ 5 h 23"/>
                <a:gd name="T30" fmla="*/ 23 w 23"/>
                <a:gd name="T31" fmla="*/ 5 h 23"/>
                <a:gd name="T32" fmla="*/ 23 w 23"/>
                <a:gd name="T33" fmla="*/ 7 h 23"/>
                <a:gd name="T34" fmla="*/ 23 w 23"/>
                <a:gd name="T35" fmla="*/ 9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3 h 23"/>
                <a:gd name="T44" fmla="*/ 21 w 23"/>
                <a:gd name="T45" fmla="*/ 15 h 23"/>
                <a:gd name="T46" fmla="*/ 21 w 23"/>
                <a:gd name="T47" fmla="*/ 15 h 23"/>
                <a:gd name="T48" fmla="*/ 19 w 23"/>
                <a:gd name="T49" fmla="*/ 17 h 23"/>
                <a:gd name="T50" fmla="*/ 19 w 23"/>
                <a:gd name="T51" fmla="*/ 19 h 23"/>
                <a:gd name="T52" fmla="*/ 18 w 23"/>
                <a:gd name="T53" fmla="*/ 19 h 23"/>
                <a:gd name="T54" fmla="*/ 18 w 23"/>
                <a:gd name="T55" fmla="*/ 21 h 23"/>
                <a:gd name="T56" fmla="*/ 16 w 23"/>
                <a:gd name="T57" fmla="*/ 21 h 23"/>
                <a:gd name="T58" fmla="*/ 16 w 23"/>
                <a:gd name="T59" fmla="*/ 21 h 23"/>
                <a:gd name="T60" fmla="*/ 14 w 23"/>
                <a:gd name="T61" fmla="*/ 23 h 23"/>
                <a:gd name="T62" fmla="*/ 12 w 23"/>
                <a:gd name="T63" fmla="*/ 23 h 23"/>
                <a:gd name="T64" fmla="*/ 10 w 23"/>
                <a:gd name="T65" fmla="*/ 23 h 23"/>
                <a:gd name="T66" fmla="*/ 10 w 23"/>
                <a:gd name="T67" fmla="*/ 23 h 23"/>
                <a:gd name="T68" fmla="*/ 8 w 23"/>
                <a:gd name="T69" fmla="*/ 23 h 23"/>
                <a:gd name="T70" fmla="*/ 6 w 23"/>
                <a:gd name="T71" fmla="*/ 23 h 23"/>
                <a:gd name="T72" fmla="*/ 4 w 23"/>
                <a:gd name="T73" fmla="*/ 23 h 23"/>
                <a:gd name="T74" fmla="*/ 4 w 23"/>
                <a:gd name="T75" fmla="*/ 21 h 23"/>
                <a:gd name="T76" fmla="*/ 2 w 23"/>
                <a:gd name="T77" fmla="*/ 21 h 23"/>
                <a:gd name="T78" fmla="*/ 2 w 23"/>
                <a:gd name="T79" fmla="*/ 19 h 23"/>
                <a:gd name="T80" fmla="*/ 0 w 23"/>
                <a:gd name="T81" fmla="*/ 19 h 23"/>
                <a:gd name="T82" fmla="*/ 0 w 23"/>
                <a:gd name="T83" fmla="*/ 17 h 23"/>
                <a:gd name="T84" fmla="*/ 0 w 23"/>
                <a:gd name="T85" fmla="*/ 15 h 23"/>
                <a:gd name="T86" fmla="*/ 0 w 23"/>
                <a:gd name="T87" fmla="*/ 15 h 23"/>
                <a:gd name="T88" fmla="*/ 0 w 23"/>
                <a:gd name="T89" fmla="*/ 13 h 23"/>
                <a:gd name="T90" fmla="*/ 0 w 23"/>
                <a:gd name="T91" fmla="*/ 11 h 23"/>
                <a:gd name="T92" fmla="*/ 0 w 23"/>
                <a:gd name="T93" fmla="*/ 9 h 23"/>
                <a:gd name="T94" fmla="*/ 0 w 23"/>
                <a:gd name="T95" fmla="*/ 7 h 23"/>
                <a:gd name="T96" fmla="*/ 2 w 23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6" name="Freeform 250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4 w 23"/>
                <a:gd name="T15" fmla="*/ 0 h 23"/>
                <a:gd name="T16" fmla="*/ 16 w 23"/>
                <a:gd name="T17" fmla="*/ 0 h 23"/>
                <a:gd name="T18" fmla="*/ 18 w 23"/>
                <a:gd name="T19" fmla="*/ 2 h 23"/>
                <a:gd name="T20" fmla="*/ 19 w 23"/>
                <a:gd name="T21" fmla="*/ 2 h 23"/>
                <a:gd name="T22" fmla="*/ 19 w 23"/>
                <a:gd name="T23" fmla="*/ 3 h 23"/>
                <a:gd name="T24" fmla="*/ 21 w 23"/>
                <a:gd name="T25" fmla="*/ 3 h 23"/>
                <a:gd name="T26" fmla="*/ 21 w 23"/>
                <a:gd name="T27" fmla="*/ 5 h 23"/>
                <a:gd name="T28" fmla="*/ 23 w 23"/>
                <a:gd name="T29" fmla="*/ 5 h 23"/>
                <a:gd name="T30" fmla="*/ 23 w 23"/>
                <a:gd name="T31" fmla="*/ 7 h 23"/>
                <a:gd name="T32" fmla="*/ 23 w 23"/>
                <a:gd name="T33" fmla="*/ 9 h 23"/>
                <a:gd name="T34" fmla="*/ 23 w 23"/>
                <a:gd name="T35" fmla="*/ 11 h 23"/>
                <a:gd name="T36" fmla="*/ 23 w 23"/>
                <a:gd name="T37" fmla="*/ 13 h 23"/>
                <a:gd name="T38" fmla="*/ 21 w 23"/>
                <a:gd name="T39" fmla="*/ 13 h 23"/>
                <a:gd name="T40" fmla="*/ 21 w 23"/>
                <a:gd name="T41" fmla="*/ 15 h 23"/>
                <a:gd name="T42" fmla="*/ 19 w 23"/>
                <a:gd name="T43" fmla="*/ 17 h 23"/>
                <a:gd name="T44" fmla="*/ 19 w 23"/>
                <a:gd name="T45" fmla="*/ 19 h 23"/>
                <a:gd name="T46" fmla="*/ 18 w 23"/>
                <a:gd name="T47" fmla="*/ 19 h 23"/>
                <a:gd name="T48" fmla="*/ 18 w 23"/>
                <a:gd name="T49" fmla="*/ 21 h 23"/>
                <a:gd name="T50" fmla="*/ 16 w 23"/>
                <a:gd name="T51" fmla="*/ 21 h 23"/>
                <a:gd name="T52" fmla="*/ 14 w 23"/>
                <a:gd name="T53" fmla="*/ 23 h 23"/>
                <a:gd name="T54" fmla="*/ 12 w 23"/>
                <a:gd name="T55" fmla="*/ 23 h 23"/>
                <a:gd name="T56" fmla="*/ 10 w 23"/>
                <a:gd name="T57" fmla="*/ 23 h 23"/>
                <a:gd name="T58" fmla="*/ 8 w 23"/>
                <a:gd name="T59" fmla="*/ 23 h 23"/>
                <a:gd name="T60" fmla="*/ 6 w 23"/>
                <a:gd name="T61" fmla="*/ 23 h 23"/>
                <a:gd name="T62" fmla="*/ 4 w 23"/>
                <a:gd name="T63" fmla="*/ 23 h 23"/>
                <a:gd name="T64" fmla="*/ 4 w 23"/>
                <a:gd name="T65" fmla="*/ 21 h 23"/>
                <a:gd name="T66" fmla="*/ 2 w 23"/>
                <a:gd name="T67" fmla="*/ 21 h 23"/>
                <a:gd name="T68" fmla="*/ 2 w 23"/>
                <a:gd name="T69" fmla="*/ 19 h 23"/>
                <a:gd name="T70" fmla="*/ 0 w 23"/>
                <a:gd name="T71" fmla="*/ 19 h 23"/>
                <a:gd name="T72" fmla="*/ 0 w 23"/>
                <a:gd name="T73" fmla="*/ 17 h 23"/>
                <a:gd name="T74" fmla="*/ 0 w 23"/>
                <a:gd name="T75" fmla="*/ 15 h 23"/>
                <a:gd name="T76" fmla="*/ 0 w 23"/>
                <a:gd name="T77" fmla="*/ 13 h 23"/>
                <a:gd name="T78" fmla="*/ 0 w 23"/>
                <a:gd name="T79" fmla="*/ 11 h 23"/>
                <a:gd name="T80" fmla="*/ 0 w 23"/>
                <a:gd name="T81" fmla="*/ 9 h 23"/>
                <a:gd name="T82" fmla="*/ 0 w 23"/>
                <a:gd name="T83" fmla="*/ 7 h 23"/>
                <a:gd name="T84" fmla="*/ 2 w 23"/>
                <a:gd name="T8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7" name="Freeform 251"/>
            <p:cNvSpPr>
              <a:spLocks/>
            </p:cNvSpPr>
            <p:nvPr/>
          </p:nvSpPr>
          <p:spPr bwMode="auto">
            <a:xfrm>
              <a:off x="3419" y="2848"/>
              <a:ext cx="25" cy="25"/>
            </a:xfrm>
            <a:custGeom>
              <a:avLst/>
              <a:gdLst>
                <a:gd name="T0" fmla="*/ 25 w 25"/>
                <a:gd name="T1" fmla="*/ 25 h 25"/>
                <a:gd name="T2" fmla="*/ 23 w 25"/>
                <a:gd name="T3" fmla="*/ 23 h 25"/>
                <a:gd name="T4" fmla="*/ 21 w 25"/>
                <a:gd name="T5" fmla="*/ 23 h 25"/>
                <a:gd name="T6" fmla="*/ 21 w 25"/>
                <a:gd name="T7" fmla="*/ 21 h 25"/>
                <a:gd name="T8" fmla="*/ 19 w 25"/>
                <a:gd name="T9" fmla="*/ 19 h 25"/>
                <a:gd name="T10" fmla="*/ 17 w 25"/>
                <a:gd name="T11" fmla="*/ 17 h 25"/>
                <a:gd name="T12" fmla="*/ 15 w 25"/>
                <a:gd name="T13" fmla="*/ 15 h 25"/>
                <a:gd name="T14" fmla="*/ 15 w 25"/>
                <a:gd name="T15" fmla="*/ 13 h 25"/>
                <a:gd name="T16" fmla="*/ 13 w 25"/>
                <a:gd name="T17" fmla="*/ 13 h 25"/>
                <a:gd name="T18" fmla="*/ 11 w 25"/>
                <a:gd name="T19" fmla="*/ 11 h 25"/>
                <a:gd name="T20" fmla="*/ 9 w 25"/>
                <a:gd name="T21" fmla="*/ 9 h 25"/>
                <a:gd name="T22" fmla="*/ 7 w 25"/>
                <a:gd name="T23" fmla="*/ 7 h 25"/>
                <a:gd name="T24" fmla="*/ 7 w 25"/>
                <a:gd name="T25" fmla="*/ 6 h 25"/>
                <a:gd name="T26" fmla="*/ 5 w 25"/>
                <a:gd name="T27" fmla="*/ 4 h 25"/>
                <a:gd name="T28" fmla="*/ 4 w 25"/>
                <a:gd name="T29" fmla="*/ 4 h 25"/>
                <a:gd name="T30" fmla="*/ 2 w 25"/>
                <a:gd name="T31" fmla="*/ 2 h 25"/>
                <a:gd name="T32" fmla="*/ 0 w 2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5">
                  <a:moveTo>
                    <a:pt x="25" y="25"/>
                  </a:moveTo>
                  <a:lnTo>
                    <a:pt x="23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19" y="19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7" y="7"/>
                  </a:lnTo>
                  <a:lnTo>
                    <a:pt x="7" y="6"/>
                  </a:lnTo>
                  <a:lnTo>
                    <a:pt x="5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8" name="Freeform 252"/>
            <p:cNvSpPr>
              <a:spLocks/>
            </p:cNvSpPr>
            <p:nvPr/>
          </p:nvSpPr>
          <p:spPr bwMode="auto">
            <a:xfrm>
              <a:off x="3430" y="2850"/>
              <a:ext cx="16" cy="17"/>
            </a:xfrm>
            <a:custGeom>
              <a:avLst/>
              <a:gdLst>
                <a:gd name="T0" fmla="*/ 16 w 16"/>
                <a:gd name="T1" fmla="*/ 17 h 17"/>
                <a:gd name="T2" fmla="*/ 14 w 16"/>
                <a:gd name="T3" fmla="*/ 15 h 17"/>
                <a:gd name="T4" fmla="*/ 12 w 16"/>
                <a:gd name="T5" fmla="*/ 11 h 17"/>
                <a:gd name="T6" fmla="*/ 10 w 16"/>
                <a:gd name="T7" fmla="*/ 9 h 17"/>
                <a:gd name="T8" fmla="*/ 8 w 16"/>
                <a:gd name="T9" fmla="*/ 7 h 17"/>
                <a:gd name="T10" fmla="*/ 6 w 16"/>
                <a:gd name="T11" fmla="*/ 5 h 17"/>
                <a:gd name="T12" fmla="*/ 6 w 16"/>
                <a:gd name="T13" fmla="*/ 4 h 17"/>
                <a:gd name="T14" fmla="*/ 2 w 16"/>
                <a:gd name="T15" fmla="*/ 2 h 17"/>
                <a:gd name="T16" fmla="*/ 0 w 16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16" y="17"/>
                  </a:moveTo>
                  <a:lnTo>
                    <a:pt x="14" y="15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8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9" name="Freeform 253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2 w 27"/>
                <a:gd name="T19" fmla="*/ 25 h 29"/>
                <a:gd name="T20" fmla="*/ 0 w 27"/>
                <a:gd name="T21" fmla="*/ 23 h 29"/>
                <a:gd name="T22" fmla="*/ 0 w 27"/>
                <a:gd name="T23" fmla="*/ 21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0 w 27"/>
                <a:gd name="T37" fmla="*/ 14 h 29"/>
                <a:gd name="T38" fmla="*/ 2 w 27"/>
                <a:gd name="T39" fmla="*/ 12 h 29"/>
                <a:gd name="T40" fmla="*/ 2 w 27"/>
                <a:gd name="T41" fmla="*/ 10 h 29"/>
                <a:gd name="T42" fmla="*/ 4 w 27"/>
                <a:gd name="T43" fmla="*/ 8 h 29"/>
                <a:gd name="T44" fmla="*/ 4 w 27"/>
                <a:gd name="T45" fmla="*/ 8 h 29"/>
                <a:gd name="T46" fmla="*/ 6 w 27"/>
                <a:gd name="T47" fmla="*/ 6 h 29"/>
                <a:gd name="T48" fmla="*/ 8 w 27"/>
                <a:gd name="T49" fmla="*/ 4 h 29"/>
                <a:gd name="T50" fmla="*/ 10 w 27"/>
                <a:gd name="T51" fmla="*/ 4 h 29"/>
                <a:gd name="T52" fmla="*/ 12 w 27"/>
                <a:gd name="T53" fmla="*/ 2 h 29"/>
                <a:gd name="T54" fmla="*/ 13 w 27"/>
                <a:gd name="T55" fmla="*/ 0 h 29"/>
                <a:gd name="T56" fmla="*/ 15 w 27"/>
                <a:gd name="T57" fmla="*/ 0 h 29"/>
                <a:gd name="T58" fmla="*/ 17 w 27"/>
                <a:gd name="T59" fmla="*/ 0 h 29"/>
                <a:gd name="T60" fmla="*/ 19 w 27"/>
                <a:gd name="T61" fmla="*/ 0 h 29"/>
                <a:gd name="T62" fmla="*/ 21 w 27"/>
                <a:gd name="T63" fmla="*/ 0 h 29"/>
                <a:gd name="T64" fmla="*/ 23 w 27"/>
                <a:gd name="T65" fmla="*/ 2 h 29"/>
                <a:gd name="T66" fmla="*/ 23 w 27"/>
                <a:gd name="T67" fmla="*/ 2 h 29"/>
                <a:gd name="T68" fmla="*/ 25 w 27"/>
                <a:gd name="T69" fmla="*/ 2 h 29"/>
                <a:gd name="T70" fmla="*/ 25 w 27"/>
                <a:gd name="T71" fmla="*/ 4 h 29"/>
                <a:gd name="T72" fmla="*/ 27 w 27"/>
                <a:gd name="T73" fmla="*/ 4 h 29"/>
                <a:gd name="T74" fmla="*/ 27 w 27"/>
                <a:gd name="T75" fmla="*/ 6 h 29"/>
                <a:gd name="T76" fmla="*/ 27 w 27"/>
                <a:gd name="T77" fmla="*/ 6 h 29"/>
                <a:gd name="T78" fmla="*/ 27 w 27"/>
                <a:gd name="T79" fmla="*/ 8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2 h 29"/>
                <a:gd name="T86" fmla="*/ 27 w 27"/>
                <a:gd name="T87" fmla="*/ 14 h 29"/>
                <a:gd name="T88" fmla="*/ 27 w 27"/>
                <a:gd name="T89" fmla="*/ 15 h 29"/>
                <a:gd name="T90" fmla="*/ 27 w 27"/>
                <a:gd name="T91" fmla="*/ 17 h 29"/>
                <a:gd name="T92" fmla="*/ 25 w 27"/>
                <a:gd name="T93" fmla="*/ 19 h 29"/>
                <a:gd name="T94" fmla="*/ 23 w 27"/>
                <a:gd name="T95" fmla="*/ 21 h 29"/>
                <a:gd name="T96" fmla="*/ 21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0" name="Freeform 254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0 w 27"/>
                <a:gd name="T19" fmla="*/ 23 h 29"/>
                <a:gd name="T20" fmla="*/ 0 w 27"/>
                <a:gd name="T21" fmla="*/ 21 h 29"/>
                <a:gd name="T22" fmla="*/ 0 w 27"/>
                <a:gd name="T23" fmla="*/ 19 h 29"/>
                <a:gd name="T24" fmla="*/ 0 w 27"/>
                <a:gd name="T25" fmla="*/ 17 h 29"/>
                <a:gd name="T26" fmla="*/ 0 w 27"/>
                <a:gd name="T27" fmla="*/ 15 h 29"/>
                <a:gd name="T28" fmla="*/ 0 w 27"/>
                <a:gd name="T29" fmla="*/ 14 h 29"/>
                <a:gd name="T30" fmla="*/ 2 w 27"/>
                <a:gd name="T31" fmla="*/ 12 h 29"/>
                <a:gd name="T32" fmla="*/ 2 w 27"/>
                <a:gd name="T33" fmla="*/ 10 h 29"/>
                <a:gd name="T34" fmla="*/ 4 w 27"/>
                <a:gd name="T35" fmla="*/ 8 h 29"/>
                <a:gd name="T36" fmla="*/ 6 w 27"/>
                <a:gd name="T37" fmla="*/ 6 h 29"/>
                <a:gd name="T38" fmla="*/ 8 w 27"/>
                <a:gd name="T39" fmla="*/ 4 h 29"/>
                <a:gd name="T40" fmla="*/ 10 w 27"/>
                <a:gd name="T41" fmla="*/ 4 h 29"/>
                <a:gd name="T42" fmla="*/ 12 w 27"/>
                <a:gd name="T43" fmla="*/ 2 h 29"/>
                <a:gd name="T44" fmla="*/ 13 w 27"/>
                <a:gd name="T45" fmla="*/ 0 h 29"/>
                <a:gd name="T46" fmla="*/ 15 w 27"/>
                <a:gd name="T47" fmla="*/ 0 h 29"/>
                <a:gd name="T48" fmla="*/ 17 w 27"/>
                <a:gd name="T49" fmla="*/ 0 h 29"/>
                <a:gd name="T50" fmla="*/ 19 w 27"/>
                <a:gd name="T51" fmla="*/ 0 h 29"/>
                <a:gd name="T52" fmla="*/ 21 w 27"/>
                <a:gd name="T53" fmla="*/ 0 h 29"/>
                <a:gd name="T54" fmla="*/ 23 w 27"/>
                <a:gd name="T55" fmla="*/ 2 h 29"/>
                <a:gd name="T56" fmla="*/ 25 w 27"/>
                <a:gd name="T57" fmla="*/ 2 h 29"/>
                <a:gd name="T58" fmla="*/ 25 w 27"/>
                <a:gd name="T59" fmla="*/ 4 h 29"/>
                <a:gd name="T60" fmla="*/ 27 w 27"/>
                <a:gd name="T61" fmla="*/ 4 h 29"/>
                <a:gd name="T62" fmla="*/ 27 w 27"/>
                <a:gd name="T63" fmla="*/ 6 h 29"/>
                <a:gd name="T64" fmla="*/ 27 w 27"/>
                <a:gd name="T65" fmla="*/ 8 h 29"/>
                <a:gd name="T66" fmla="*/ 27 w 27"/>
                <a:gd name="T67" fmla="*/ 10 h 29"/>
                <a:gd name="T68" fmla="*/ 27 w 27"/>
                <a:gd name="T69" fmla="*/ 12 h 29"/>
                <a:gd name="T70" fmla="*/ 27 w 27"/>
                <a:gd name="T71" fmla="*/ 14 h 29"/>
                <a:gd name="T72" fmla="*/ 27 w 27"/>
                <a:gd name="T73" fmla="*/ 15 h 29"/>
                <a:gd name="T74" fmla="*/ 27 w 27"/>
                <a:gd name="T75" fmla="*/ 17 h 29"/>
                <a:gd name="T76" fmla="*/ 25 w 27"/>
                <a:gd name="T77" fmla="*/ 19 h 29"/>
                <a:gd name="T78" fmla="*/ 23 w 27"/>
                <a:gd name="T79" fmla="*/ 21 h 29"/>
                <a:gd name="T80" fmla="*/ 21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1" name="Freeform 255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8 w 23"/>
                <a:gd name="T11" fmla="*/ 2 h 25"/>
                <a:gd name="T12" fmla="*/ 10 w 23"/>
                <a:gd name="T13" fmla="*/ 2 h 25"/>
                <a:gd name="T14" fmla="*/ 12 w 23"/>
                <a:gd name="T15" fmla="*/ 0 h 25"/>
                <a:gd name="T16" fmla="*/ 14 w 23"/>
                <a:gd name="T17" fmla="*/ 0 h 25"/>
                <a:gd name="T18" fmla="*/ 16 w 23"/>
                <a:gd name="T19" fmla="*/ 2 h 25"/>
                <a:gd name="T20" fmla="*/ 18 w 23"/>
                <a:gd name="T21" fmla="*/ 2 h 25"/>
                <a:gd name="T22" fmla="*/ 18 w 23"/>
                <a:gd name="T23" fmla="*/ 2 h 25"/>
                <a:gd name="T24" fmla="*/ 20 w 23"/>
                <a:gd name="T25" fmla="*/ 2 h 25"/>
                <a:gd name="T26" fmla="*/ 22 w 23"/>
                <a:gd name="T27" fmla="*/ 4 h 25"/>
                <a:gd name="T28" fmla="*/ 22 w 23"/>
                <a:gd name="T29" fmla="*/ 4 h 25"/>
                <a:gd name="T30" fmla="*/ 23 w 23"/>
                <a:gd name="T31" fmla="*/ 6 h 25"/>
                <a:gd name="T32" fmla="*/ 23 w 23"/>
                <a:gd name="T33" fmla="*/ 8 h 25"/>
                <a:gd name="T34" fmla="*/ 23 w 23"/>
                <a:gd name="T35" fmla="*/ 8 h 25"/>
                <a:gd name="T36" fmla="*/ 23 w 23"/>
                <a:gd name="T37" fmla="*/ 10 h 25"/>
                <a:gd name="T38" fmla="*/ 23 w 23"/>
                <a:gd name="T39" fmla="*/ 12 h 25"/>
                <a:gd name="T40" fmla="*/ 23 w 23"/>
                <a:gd name="T41" fmla="*/ 12 h 25"/>
                <a:gd name="T42" fmla="*/ 23 w 23"/>
                <a:gd name="T43" fmla="*/ 14 h 25"/>
                <a:gd name="T44" fmla="*/ 23 w 23"/>
                <a:gd name="T45" fmla="*/ 14 h 25"/>
                <a:gd name="T46" fmla="*/ 23 w 23"/>
                <a:gd name="T47" fmla="*/ 16 h 25"/>
                <a:gd name="T48" fmla="*/ 22 w 23"/>
                <a:gd name="T49" fmla="*/ 18 h 25"/>
                <a:gd name="T50" fmla="*/ 22 w 23"/>
                <a:gd name="T51" fmla="*/ 18 h 25"/>
                <a:gd name="T52" fmla="*/ 20 w 23"/>
                <a:gd name="T53" fmla="*/ 20 h 25"/>
                <a:gd name="T54" fmla="*/ 20 w 23"/>
                <a:gd name="T55" fmla="*/ 22 h 25"/>
                <a:gd name="T56" fmla="*/ 18 w 23"/>
                <a:gd name="T57" fmla="*/ 22 h 25"/>
                <a:gd name="T58" fmla="*/ 18 w 23"/>
                <a:gd name="T59" fmla="*/ 23 h 25"/>
                <a:gd name="T60" fmla="*/ 16 w 23"/>
                <a:gd name="T61" fmla="*/ 23 h 25"/>
                <a:gd name="T62" fmla="*/ 14 w 23"/>
                <a:gd name="T63" fmla="*/ 23 h 25"/>
                <a:gd name="T64" fmla="*/ 14 w 23"/>
                <a:gd name="T65" fmla="*/ 23 h 25"/>
                <a:gd name="T66" fmla="*/ 12 w 23"/>
                <a:gd name="T67" fmla="*/ 25 h 25"/>
                <a:gd name="T68" fmla="*/ 10 w 23"/>
                <a:gd name="T69" fmla="*/ 25 h 25"/>
                <a:gd name="T70" fmla="*/ 8 w 23"/>
                <a:gd name="T71" fmla="*/ 25 h 25"/>
                <a:gd name="T72" fmla="*/ 6 w 23"/>
                <a:gd name="T73" fmla="*/ 23 h 25"/>
                <a:gd name="T74" fmla="*/ 6 w 23"/>
                <a:gd name="T75" fmla="*/ 23 h 25"/>
                <a:gd name="T76" fmla="*/ 4 w 23"/>
                <a:gd name="T77" fmla="*/ 23 h 25"/>
                <a:gd name="T78" fmla="*/ 4 w 23"/>
                <a:gd name="T79" fmla="*/ 22 h 25"/>
                <a:gd name="T80" fmla="*/ 2 w 23"/>
                <a:gd name="T81" fmla="*/ 22 h 25"/>
                <a:gd name="T82" fmla="*/ 2 w 23"/>
                <a:gd name="T83" fmla="*/ 20 h 25"/>
                <a:gd name="T84" fmla="*/ 0 w 23"/>
                <a:gd name="T85" fmla="*/ 18 h 25"/>
                <a:gd name="T86" fmla="*/ 0 w 23"/>
                <a:gd name="T87" fmla="*/ 18 h 25"/>
                <a:gd name="T88" fmla="*/ 0 w 23"/>
                <a:gd name="T89" fmla="*/ 16 h 25"/>
                <a:gd name="T90" fmla="*/ 0 w 23"/>
                <a:gd name="T91" fmla="*/ 14 h 25"/>
                <a:gd name="T92" fmla="*/ 0 w 23"/>
                <a:gd name="T93" fmla="*/ 12 h 25"/>
                <a:gd name="T94" fmla="*/ 2 w 23"/>
                <a:gd name="T95" fmla="*/ 10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2" name="Freeform 256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2 w 23"/>
                <a:gd name="T13" fmla="*/ 0 h 25"/>
                <a:gd name="T14" fmla="*/ 14 w 23"/>
                <a:gd name="T15" fmla="*/ 0 h 25"/>
                <a:gd name="T16" fmla="*/ 16 w 23"/>
                <a:gd name="T17" fmla="*/ 2 h 25"/>
                <a:gd name="T18" fmla="*/ 18 w 23"/>
                <a:gd name="T19" fmla="*/ 2 h 25"/>
                <a:gd name="T20" fmla="*/ 20 w 23"/>
                <a:gd name="T21" fmla="*/ 2 h 25"/>
                <a:gd name="T22" fmla="*/ 22 w 23"/>
                <a:gd name="T23" fmla="*/ 4 h 25"/>
                <a:gd name="T24" fmla="*/ 23 w 23"/>
                <a:gd name="T25" fmla="*/ 6 h 25"/>
                <a:gd name="T26" fmla="*/ 23 w 23"/>
                <a:gd name="T27" fmla="*/ 8 h 25"/>
                <a:gd name="T28" fmla="*/ 23 w 23"/>
                <a:gd name="T29" fmla="*/ 10 h 25"/>
                <a:gd name="T30" fmla="*/ 23 w 23"/>
                <a:gd name="T31" fmla="*/ 12 h 25"/>
                <a:gd name="T32" fmla="*/ 23 w 23"/>
                <a:gd name="T33" fmla="*/ 14 h 25"/>
                <a:gd name="T34" fmla="*/ 23 w 23"/>
                <a:gd name="T35" fmla="*/ 16 h 25"/>
                <a:gd name="T36" fmla="*/ 22 w 23"/>
                <a:gd name="T37" fmla="*/ 18 h 25"/>
                <a:gd name="T38" fmla="*/ 20 w 23"/>
                <a:gd name="T39" fmla="*/ 20 h 25"/>
                <a:gd name="T40" fmla="*/ 20 w 23"/>
                <a:gd name="T41" fmla="*/ 22 h 25"/>
                <a:gd name="T42" fmla="*/ 18 w 23"/>
                <a:gd name="T43" fmla="*/ 22 h 25"/>
                <a:gd name="T44" fmla="*/ 18 w 23"/>
                <a:gd name="T45" fmla="*/ 23 h 25"/>
                <a:gd name="T46" fmla="*/ 16 w 23"/>
                <a:gd name="T47" fmla="*/ 23 h 25"/>
                <a:gd name="T48" fmla="*/ 14 w 23"/>
                <a:gd name="T49" fmla="*/ 23 h 25"/>
                <a:gd name="T50" fmla="*/ 12 w 23"/>
                <a:gd name="T51" fmla="*/ 25 h 25"/>
                <a:gd name="T52" fmla="*/ 10 w 23"/>
                <a:gd name="T53" fmla="*/ 25 h 25"/>
                <a:gd name="T54" fmla="*/ 8 w 23"/>
                <a:gd name="T55" fmla="*/ 25 h 25"/>
                <a:gd name="T56" fmla="*/ 6 w 23"/>
                <a:gd name="T57" fmla="*/ 23 h 25"/>
                <a:gd name="T58" fmla="*/ 4 w 23"/>
                <a:gd name="T59" fmla="*/ 23 h 25"/>
                <a:gd name="T60" fmla="*/ 4 w 23"/>
                <a:gd name="T61" fmla="*/ 22 h 25"/>
                <a:gd name="T62" fmla="*/ 2 w 23"/>
                <a:gd name="T63" fmla="*/ 22 h 25"/>
                <a:gd name="T64" fmla="*/ 2 w 23"/>
                <a:gd name="T65" fmla="*/ 20 h 25"/>
                <a:gd name="T66" fmla="*/ 0 w 23"/>
                <a:gd name="T67" fmla="*/ 18 h 25"/>
                <a:gd name="T68" fmla="*/ 0 w 23"/>
                <a:gd name="T69" fmla="*/ 16 h 25"/>
                <a:gd name="T70" fmla="*/ 0 w 23"/>
                <a:gd name="T71" fmla="*/ 14 h 25"/>
                <a:gd name="T72" fmla="*/ 0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3" name="Freeform 257"/>
            <p:cNvSpPr>
              <a:spLocks/>
            </p:cNvSpPr>
            <p:nvPr/>
          </p:nvSpPr>
          <p:spPr bwMode="auto">
            <a:xfrm>
              <a:off x="3436" y="2831"/>
              <a:ext cx="29" cy="21"/>
            </a:xfrm>
            <a:custGeom>
              <a:avLst/>
              <a:gdLst>
                <a:gd name="T0" fmla="*/ 29 w 29"/>
                <a:gd name="T1" fmla="*/ 21 h 21"/>
                <a:gd name="T2" fmla="*/ 27 w 29"/>
                <a:gd name="T3" fmla="*/ 19 h 21"/>
                <a:gd name="T4" fmla="*/ 25 w 29"/>
                <a:gd name="T5" fmla="*/ 17 h 21"/>
                <a:gd name="T6" fmla="*/ 23 w 29"/>
                <a:gd name="T7" fmla="*/ 17 h 21"/>
                <a:gd name="T8" fmla="*/ 21 w 29"/>
                <a:gd name="T9" fmla="*/ 15 h 21"/>
                <a:gd name="T10" fmla="*/ 19 w 29"/>
                <a:gd name="T11" fmla="*/ 13 h 21"/>
                <a:gd name="T12" fmla="*/ 17 w 29"/>
                <a:gd name="T13" fmla="*/ 13 h 21"/>
                <a:gd name="T14" fmla="*/ 17 w 29"/>
                <a:gd name="T15" fmla="*/ 11 h 21"/>
                <a:gd name="T16" fmla="*/ 15 w 29"/>
                <a:gd name="T17" fmla="*/ 9 h 21"/>
                <a:gd name="T18" fmla="*/ 13 w 29"/>
                <a:gd name="T19" fmla="*/ 7 h 21"/>
                <a:gd name="T20" fmla="*/ 11 w 29"/>
                <a:gd name="T21" fmla="*/ 7 h 21"/>
                <a:gd name="T22" fmla="*/ 10 w 29"/>
                <a:gd name="T23" fmla="*/ 5 h 21"/>
                <a:gd name="T24" fmla="*/ 8 w 29"/>
                <a:gd name="T25" fmla="*/ 3 h 21"/>
                <a:gd name="T26" fmla="*/ 6 w 29"/>
                <a:gd name="T27" fmla="*/ 1 h 21"/>
                <a:gd name="T28" fmla="*/ 4 w 29"/>
                <a:gd name="T29" fmla="*/ 1 h 21"/>
                <a:gd name="T30" fmla="*/ 2 w 29"/>
                <a:gd name="T31" fmla="*/ 0 h 21"/>
                <a:gd name="T32" fmla="*/ 0 w 29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1">
                  <a:moveTo>
                    <a:pt x="29" y="21"/>
                  </a:moveTo>
                  <a:lnTo>
                    <a:pt x="27" y="19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1" y="15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4" name="Freeform 258"/>
            <p:cNvSpPr>
              <a:spLocks/>
            </p:cNvSpPr>
            <p:nvPr/>
          </p:nvSpPr>
          <p:spPr bwMode="auto">
            <a:xfrm>
              <a:off x="3447" y="2829"/>
              <a:ext cx="18" cy="15"/>
            </a:xfrm>
            <a:custGeom>
              <a:avLst/>
              <a:gdLst>
                <a:gd name="T0" fmla="*/ 18 w 18"/>
                <a:gd name="T1" fmla="*/ 15 h 15"/>
                <a:gd name="T2" fmla="*/ 16 w 18"/>
                <a:gd name="T3" fmla="*/ 13 h 15"/>
                <a:gd name="T4" fmla="*/ 12 w 18"/>
                <a:gd name="T5" fmla="*/ 11 h 15"/>
                <a:gd name="T6" fmla="*/ 10 w 18"/>
                <a:gd name="T7" fmla="*/ 9 h 15"/>
                <a:gd name="T8" fmla="*/ 10 w 18"/>
                <a:gd name="T9" fmla="*/ 7 h 15"/>
                <a:gd name="T10" fmla="*/ 8 w 18"/>
                <a:gd name="T11" fmla="*/ 5 h 15"/>
                <a:gd name="T12" fmla="*/ 6 w 18"/>
                <a:gd name="T13" fmla="*/ 5 h 15"/>
                <a:gd name="T14" fmla="*/ 2 w 18"/>
                <a:gd name="T15" fmla="*/ 3 h 15"/>
                <a:gd name="T16" fmla="*/ 0 w 1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lnTo>
                    <a:pt x="16" y="13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8" y="5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5" name="Freeform 259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5 h 29"/>
                <a:gd name="T38" fmla="*/ 2 w 27"/>
                <a:gd name="T39" fmla="*/ 14 h 29"/>
                <a:gd name="T40" fmla="*/ 2 w 27"/>
                <a:gd name="T41" fmla="*/ 12 h 29"/>
                <a:gd name="T42" fmla="*/ 2 w 27"/>
                <a:gd name="T43" fmla="*/ 10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2 h 29"/>
                <a:gd name="T54" fmla="*/ 12 w 27"/>
                <a:gd name="T55" fmla="*/ 2 h 29"/>
                <a:gd name="T56" fmla="*/ 14 w 27"/>
                <a:gd name="T57" fmla="*/ 0 h 29"/>
                <a:gd name="T58" fmla="*/ 15 w 27"/>
                <a:gd name="T59" fmla="*/ 0 h 29"/>
                <a:gd name="T60" fmla="*/ 17 w 27"/>
                <a:gd name="T61" fmla="*/ 0 h 29"/>
                <a:gd name="T62" fmla="*/ 19 w 27"/>
                <a:gd name="T63" fmla="*/ 0 h 29"/>
                <a:gd name="T64" fmla="*/ 21 w 27"/>
                <a:gd name="T65" fmla="*/ 0 h 29"/>
                <a:gd name="T66" fmla="*/ 21 w 27"/>
                <a:gd name="T67" fmla="*/ 0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2 h 29"/>
                <a:gd name="T74" fmla="*/ 25 w 27"/>
                <a:gd name="T75" fmla="*/ 4 h 29"/>
                <a:gd name="T76" fmla="*/ 25 w 27"/>
                <a:gd name="T77" fmla="*/ 4 h 29"/>
                <a:gd name="T78" fmla="*/ 27 w 27"/>
                <a:gd name="T79" fmla="*/ 6 h 29"/>
                <a:gd name="T80" fmla="*/ 27 w 27"/>
                <a:gd name="T81" fmla="*/ 6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7 w 27"/>
                <a:gd name="T93" fmla="*/ 17 h 29"/>
                <a:gd name="T94" fmla="*/ 25 w 27"/>
                <a:gd name="T95" fmla="*/ 19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6" name="Freeform 260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2 w 27"/>
                <a:gd name="T35" fmla="*/ 14 h 29"/>
                <a:gd name="T36" fmla="*/ 2 w 27"/>
                <a:gd name="T37" fmla="*/ 12 h 29"/>
                <a:gd name="T38" fmla="*/ 2 w 27"/>
                <a:gd name="T39" fmla="*/ 10 h 29"/>
                <a:gd name="T40" fmla="*/ 4 w 27"/>
                <a:gd name="T41" fmla="*/ 10 h 29"/>
                <a:gd name="T42" fmla="*/ 4 w 27"/>
                <a:gd name="T43" fmla="*/ 8 h 29"/>
                <a:gd name="T44" fmla="*/ 6 w 27"/>
                <a:gd name="T45" fmla="*/ 6 h 29"/>
                <a:gd name="T46" fmla="*/ 8 w 27"/>
                <a:gd name="T47" fmla="*/ 4 h 29"/>
                <a:gd name="T48" fmla="*/ 10 w 27"/>
                <a:gd name="T49" fmla="*/ 2 h 29"/>
                <a:gd name="T50" fmla="*/ 12 w 27"/>
                <a:gd name="T51" fmla="*/ 2 h 29"/>
                <a:gd name="T52" fmla="*/ 14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5 w 27"/>
                <a:gd name="T65" fmla="*/ 2 h 29"/>
                <a:gd name="T66" fmla="*/ 25 w 27"/>
                <a:gd name="T67" fmla="*/ 4 h 29"/>
                <a:gd name="T68" fmla="*/ 27 w 27"/>
                <a:gd name="T69" fmla="*/ 6 h 29"/>
                <a:gd name="T70" fmla="*/ 27 w 27"/>
                <a:gd name="T71" fmla="*/ 8 h 29"/>
                <a:gd name="T72" fmla="*/ 27 w 27"/>
                <a:gd name="T73" fmla="*/ 10 h 29"/>
                <a:gd name="T74" fmla="*/ 27 w 27"/>
                <a:gd name="T75" fmla="*/ 12 h 29"/>
                <a:gd name="T76" fmla="*/ 27 w 27"/>
                <a:gd name="T77" fmla="*/ 14 h 29"/>
                <a:gd name="T78" fmla="*/ 27 w 27"/>
                <a:gd name="T79" fmla="*/ 15 h 29"/>
                <a:gd name="T80" fmla="*/ 27 w 27"/>
                <a:gd name="T81" fmla="*/ 17 h 29"/>
                <a:gd name="T82" fmla="*/ 25 w 27"/>
                <a:gd name="T83" fmla="*/ 19 h 29"/>
                <a:gd name="T84" fmla="*/ 23 w 27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7" name="Freeform 261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5 w 23"/>
                <a:gd name="T11" fmla="*/ 2 h 23"/>
                <a:gd name="T12" fmla="*/ 7 w 23"/>
                <a:gd name="T13" fmla="*/ 0 h 23"/>
                <a:gd name="T14" fmla="*/ 9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5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0 h 23"/>
                <a:gd name="T28" fmla="*/ 19 w 23"/>
                <a:gd name="T29" fmla="*/ 2 h 23"/>
                <a:gd name="T30" fmla="*/ 21 w 23"/>
                <a:gd name="T31" fmla="*/ 2 h 23"/>
                <a:gd name="T32" fmla="*/ 21 w 23"/>
                <a:gd name="T33" fmla="*/ 4 h 23"/>
                <a:gd name="T34" fmla="*/ 23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4 h 23"/>
                <a:gd name="T48" fmla="*/ 21 w 23"/>
                <a:gd name="T49" fmla="*/ 14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7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9 w 23"/>
                <a:gd name="T71" fmla="*/ 23 h 23"/>
                <a:gd name="T72" fmla="*/ 7 w 23"/>
                <a:gd name="T73" fmla="*/ 23 h 23"/>
                <a:gd name="T74" fmla="*/ 5 w 23"/>
                <a:gd name="T75" fmla="*/ 23 h 23"/>
                <a:gd name="T76" fmla="*/ 5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4 h 23"/>
                <a:gd name="T92" fmla="*/ 0 w 23"/>
                <a:gd name="T93" fmla="*/ 12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8" name="Freeform 262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7 w 23"/>
                <a:gd name="T11" fmla="*/ 0 h 23"/>
                <a:gd name="T12" fmla="*/ 9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0 h 23"/>
                <a:gd name="T24" fmla="*/ 19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6 h 23"/>
                <a:gd name="T32" fmla="*/ 23 w 23"/>
                <a:gd name="T33" fmla="*/ 8 h 23"/>
                <a:gd name="T34" fmla="*/ 23 w 23"/>
                <a:gd name="T35" fmla="*/ 10 h 23"/>
                <a:gd name="T36" fmla="*/ 23 w 23"/>
                <a:gd name="T37" fmla="*/ 12 h 23"/>
                <a:gd name="T38" fmla="*/ 21 w 23"/>
                <a:gd name="T39" fmla="*/ 14 h 23"/>
                <a:gd name="T40" fmla="*/ 21 w 23"/>
                <a:gd name="T41" fmla="*/ 15 h 23"/>
                <a:gd name="T42" fmla="*/ 21 w 23"/>
                <a:gd name="T43" fmla="*/ 17 h 23"/>
                <a:gd name="T44" fmla="*/ 19 w 23"/>
                <a:gd name="T45" fmla="*/ 17 h 23"/>
                <a:gd name="T46" fmla="*/ 19 w 23"/>
                <a:gd name="T47" fmla="*/ 19 h 23"/>
                <a:gd name="T48" fmla="*/ 17 w 23"/>
                <a:gd name="T49" fmla="*/ 19 h 23"/>
                <a:gd name="T50" fmla="*/ 17 w 23"/>
                <a:gd name="T51" fmla="*/ 21 h 23"/>
                <a:gd name="T52" fmla="*/ 15 w 23"/>
                <a:gd name="T53" fmla="*/ 21 h 23"/>
                <a:gd name="T54" fmla="*/ 13 w 23"/>
                <a:gd name="T55" fmla="*/ 23 h 23"/>
                <a:gd name="T56" fmla="*/ 11 w 23"/>
                <a:gd name="T57" fmla="*/ 23 h 23"/>
                <a:gd name="T58" fmla="*/ 9 w 23"/>
                <a:gd name="T59" fmla="*/ 23 h 23"/>
                <a:gd name="T60" fmla="*/ 7 w 23"/>
                <a:gd name="T61" fmla="*/ 23 h 23"/>
                <a:gd name="T62" fmla="*/ 5 w 23"/>
                <a:gd name="T63" fmla="*/ 23 h 23"/>
                <a:gd name="T64" fmla="*/ 4 w 23"/>
                <a:gd name="T65" fmla="*/ 21 h 23"/>
                <a:gd name="T66" fmla="*/ 2 w 23"/>
                <a:gd name="T67" fmla="*/ 19 h 23"/>
                <a:gd name="T68" fmla="*/ 0 w 23"/>
                <a:gd name="T69" fmla="*/ 17 h 23"/>
                <a:gd name="T70" fmla="*/ 0 w 23"/>
                <a:gd name="T71" fmla="*/ 15 h 23"/>
                <a:gd name="T72" fmla="*/ 0 w 23"/>
                <a:gd name="T73" fmla="*/ 14 h 23"/>
                <a:gd name="T74" fmla="*/ 0 w 23"/>
                <a:gd name="T75" fmla="*/ 12 h 23"/>
                <a:gd name="T76" fmla="*/ 0 w 23"/>
                <a:gd name="T7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9" name="Freeform 263"/>
            <p:cNvSpPr>
              <a:spLocks/>
            </p:cNvSpPr>
            <p:nvPr/>
          </p:nvSpPr>
          <p:spPr bwMode="auto">
            <a:xfrm>
              <a:off x="3453" y="2807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7 w 27"/>
                <a:gd name="T3" fmla="*/ 20 h 22"/>
                <a:gd name="T4" fmla="*/ 25 w 27"/>
                <a:gd name="T5" fmla="*/ 20 h 22"/>
                <a:gd name="T6" fmla="*/ 23 w 27"/>
                <a:gd name="T7" fmla="*/ 18 h 22"/>
                <a:gd name="T8" fmla="*/ 21 w 27"/>
                <a:gd name="T9" fmla="*/ 16 h 22"/>
                <a:gd name="T10" fmla="*/ 19 w 27"/>
                <a:gd name="T11" fmla="*/ 14 h 22"/>
                <a:gd name="T12" fmla="*/ 17 w 27"/>
                <a:gd name="T13" fmla="*/ 14 h 22"/>
                <a:gd name="T14" fmla="*/ 16 w 27"/>
                <a:gd name="T15" fmla="*/ 12 h 22"/>
                <a:gd name="T16" fmla="*/ 14 w 27"/>
                <a:gd name="T17" fmla="*/ 10 h 22"/>
                <a:gd name="T18" fmla="*/ 12 w 27"/>
                <a:gd name="T19" fmla="*/ 10 h 22"/>
                <a:gd name="T20" fmla="*/ 12 w 27"/>
                <a:gd name="T21" fmla="*/ 8 h 22"/>
                <a:gd name="T22" fmla="*/ 10 w 27"/>
                <a:gd name="T23" fmla="*/ 6 h 22"/>
                <a:gd name="T24" fmla="*/ 8 w 27"/>
                <a:gd name="T25" fmla="*/ 4 h 22"/>
                <a:gd name="T26" fmla="*/ 6 w 27"/>
                <a:gd name="T27" fmla="*/ 4 h 22"/>
                <a:gd name="T28" fmla="*/ 4 w 27"/>
                <a:gd name="T29" fmla="*/ 2 h 22"/>
                <a:gd name="T30" fmla="*/ 2 w 27"/>
                <a:gd name="T31" fmla="*/ 0 h 22"/>
                <a:gd name="T32" fmla="*/ 0 w 27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7" y="20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6" y="12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0" name="Freeform 264"/>
            <p:cNvSpPr>
              <a:spLocks/>
            </p:cNvSpPr>
            <p:nvPr/>
          </p:nvSpPr>
          <p:spPr bwMode="auto">
            <a:xfrm>
              <a:off x="3463" y="2806"/>
              <a:ext cx="19" cy="15"/>
            </a:xfrm>
            <a:custGeom>
              <a:avLst/>
              <a:gdLst>
                <a:gd name="T0" fmla="*/ 19 w 19"/>
                <a:gd name="T1" fmla="*/ 15 h 15"/>
                <a:gd name="T2" fmla="*/ 15 w 19"/>
                <a:gd name="T3" fmla="*/ 13 h 15"/>
                <a:gd name="T4" fmla="*/ 13 w 19"/>
                <a:gd name="T5" fmla="*/ 11 h 15"/>
                <a:gd name="T6" fmla="*/ 11 w 19"/>
                <a:gd name="T7" fmla="*/ 9 h 15"/>
                <a:gd name="T8" fmla="*/ 9 w 19"/>
                <a:gd name="T9" fmla="*/ 7 h 15"/>
                <a:gd name="T10" fmla="*/ 7 w 19"/>
                <a:gd name="T11" fmla="*/ 7 h 15"/>
                <a:gd name="T12" fmla="*/ 6 w 19"/>
                <a:gd name="T13" fmla="*/ 5 h 15"/>
                <a:gd name="T14" fmla="*/ 4 w 19"/>
                <a:gd name="T15" fmla="*/ 3 h 15"/>
                <a:gd name="T16" fmla="*/ 0 w 19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15"/>
                  </a:moveTo>
                  <a:lnTo>
                    <a:pt x="15" y="13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5"/>
                  </a:lnTo>
                  <a:lnTo>
                    <a:pt x="4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1" name="Freeform 265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3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4 h 29"/>
                <a:gd name="T40" fmla="*/ 2 w 27"/>
                <a:gd name="T41" fmla="*/ 12 h 29"/>
                <a:gd name="T42" fmla="*/ 2 w 27"/>
                <a:gd name="T43" fmla="*/ 12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4 h 29"/>
                <a:gd name="T54" fmla="*/ 12 w 27"/>
                <a:gd name="T55" fmla="*/ 2 h 29"/>
                <a:gd name="T56" fmla="*/ 14 w 27"/>
                <a:gd name="T57" fmla="*/ 0 h 29"/>
                <a:gd name="T58" fmla="*/ 16 w 27"/>
                <a:gd name="T59" fmla="*/ 0 h 29"/>
                <a:gd name="T60" fmla="*/ 18 w 27"/>
                <a:gd name="T61" fmla="*/ 0 h 29"/>
                <a:gd name="T62" fmla="*/ 20 w 27"/>
                <a:gd name="T63" fmla="*/ 0 h 29"/>
                <a:gd name="T64" fmla="*/ 20 w 27"/>
                <a:gd name="T65" fmla="*/ 0 h 29"/>
                <a:gd name="T66" fmla="*/ 22 w 27"/>
                <a:gd name="T67" fmla="*/ 2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4 h 29"/>
                <a:gd name="T74" fmla="*/ 25 w 27"/>
                <a:gd name="T75" fmla="*/ 4 h 29"/>
                <a:gd name="T76" fmla="*/ 25 w 27"/>
                <a:gd name="T77" fmla="*/ 6 h 29"/>
                <a:gd name="T78" fmla="*/ 25 w 27"/>
                <a:gd name="T79" fmla="*/ 6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5 w 27"/>
                <a:gd name="T93" fmla="*/ 19 h 29"/>
                <a:gd name="T94" fmla="*/ 25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2" name="Freeform 266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2 w 27"/>
                <a:gd name="T37" fmla="*/ 12 h 29"/>
                <a:gd name="T38" fmla="*/ 4 w 27"/>
                <a:gd name="T39" fmla="*/ 10 h 29"/>
                <a:gd name="T40" fmla="*/ 4 w 27"/>
                <a:gd name="T41" fmla="*/ 8 h 29"/>
                <a:gd name="T42" fmla="*/ 6 w 27"/>
                <a:gd name="T43" fmla="*/ 6 h 29"/>
                <a:gd name="T44" fmla="*/ 8 w 27"/>
                <a:gd name="T45" fmla="*/ 4 h 29"/>
                <a:gd name="T46" fmla="*/ 10 w 27"/>
                <a:gd name="T47" fmla="*/ 4 h 29"/>
                <a:gd name="T48" fmla="*/ 12 w 27"/>
                <a:gd name="T49" fmla="*/ 2 h 29"/>
                <a:gd name="T50" fmla="*/ 14 w 27"/>
                <a:gd name="T51" fmla="*/ 0 h 29"/>
                <a:gd name="T52" fmla="*/ 16 w 27"/>
                <a:gd name="T53" fmla="*/ 0 h 29"/>
                <a:gd name="T54" fmla="*/ 18 w 27"/>
                <a:gd name="T55" fmla="*/ 0 h 29"/>
                <a:gd name="T56" fmla="*/ 20 w 27"/>
                <a:gd name="T57" fmla="*/ 0 h 29"/>
                <a:gd name="T58" fmla="*/ 22 w 27"/>
                <a:gd name="T59" fmla="*/ 2 h 29"/>
                <a:gd name="T60" fmla="*/ 23 w 27"/>
                <a:gd name="T61" fmla="*/ 2 h 29"/>
                <a:gd name="T62" fmla="*/ 25 w 27"/>
                <a:gd name="T63" fmla="*/ 4 h 29"/>
                <a:gd name="T64" fmla="*/ 25 w 27"/>
                <a:gd name="T65" fmla="*/ 6 h 29"/>
                <a:gd name="T66" fmla="*/ 27 w 27"/>
                <a:gd name="T67" fmla="*/ 8 h 29"/>
                <a:gd name="T68" fmla="*/ 27 w 27"/>
                <a:gd name="T69" fmla="*/ 10 h 29"/>
                <a:gd name="T70" fmla="*/ 27 w 27"/>
                <a:gd name="T71" fmla="*/ 12 h 29"/>
                <a:gd name="T72" fmla="*/ 27 w 27"/>
                <a:gd name="T73" fmla="*/ 14 h 29"/>
                <a:gd name="T74" fmla="*/ 27 w 27"/>
                <a:gd name="T75" fmla="*/ 15 h 29"/>
                <a:gd name="T76" fmla="*/ 25 w 27"/>
                <a:gd name="T77" fmla="*/ 19 h 29"/>
                <a:gd name="T78" fmla="*/ 25 w 27"/>
                <a:gd name="T79" fmla="*/ 21 h 29"/>
                <a:gd name="T80" fmla="*/ 23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3" name="Freeform 267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6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3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2 h 23"/>
                <a:gd name="T28" fmla="*/ 19 w 23"/>
                <a:gd name="T29" fmla="*/ 2 h 23"/>
                <a:gd name="T30" fmla="*/ 21 w 23"/>
                <a:gd name="T31" fmla="*/ 4 h 23"/>
                <a:gd name="T32" fmla="*/ 21 w 23"/>
                <a:gd name="T33" fmla="*/ 4 h 23"/>
                <a:gd name="T34" fmla="*/ 21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3 h 23"/>
                <a:gd name="T48" fmla="*/ 21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5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6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3 h 23"/>
                <a:gd name="T92" fmla="*/ 0 w 23"/>
                <a:gd name="T93" fmla="*/ 13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4" name="Freeform 268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0 h 23"/>
                <a:gd name="T12" fmla="*/ 10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2 h 23"/>
                <a:gd name="T24" fmla="*/ 21 w 23"/>
                <a:gd name="T25" fmla="*/ 4 h 23"/>
                <a:gd name="T26" fmla="*/ 21 w 23"/>
                <a:gd name="T27" fmla="*/ 6 h 23"/>
                <a:gd name="T28" fmla="*/ 23 w 23"/>
                <a:gd name="T29" fmla="*/ 6 h 23"/>
                <a:gd name="T30" fmla="*/ 23 w 23"/>
                <a:gd name="T31" fmla="*/ 8 h 23"/>
                <a:gd name="T32" fmla="*/ 23 w 23"/>
                <a:gd name="T33" fmla="*/ 10 h 23"/>
                <a:gd name="T34" fmla="*/ 23 w 23"/>
                <a:gd name="T35" fmla="*/ 12 h 23"/>
                <a:gd name="T36" fmla="*/ 21 w 23"/>
                <a:gd name="T37" fmla="*/ 13 h 23"/>
                <a:gd name="T38" fmla="*/ 21 w 23"/>
                <a:gd name="T39" fmla="*/ 15 h 23"/>
                <a:gd name="T40" fmla="*/ 21 w 23"/>
                <a:gd name="T41" fmla="*/ 17 h 23"/>
                <a:gd name="T42" fmla="*/ 19 w 23"/>
                <a:gd name="T43" fmla="*/ 17 h 23"/>
                <a:gd name="T44" fmla="*/ 19 w 23"/>
                <a:gd name="T45" fmla="*/ 19 h 23"/>
                <a:gd name="T46" fmla="*/ 17 w 23"/>
                <a:gd name="T47" fmla="*/ 19 h 23"/>
                <a:gd name="T48" fmla="*/ 15 w 23"/>
                <a:gd name="T49" fmla="*/ 21 h 23"/>
                <a:gd name="T50" fmla="*/ 13 w 23"/>
                <a:gd name="T51" fmla="*/ 23 h 23"/>
                <a:gd name="T52" fmla="*/ 11 w 23"/>
                <a:gd name="T53" fmla="*/ 23 h 23"/>
                <a:gd name="T54" fmla="*/ 10 w 23"/>
                <a:gd name="T55" fmla="*/ 23 h 23"/>
                <a:gd name="T56" fmla="*/ 8 w 23"/>
                <a:gd name="T57" fmla="*/ 23 h 23"/>
                <a:gd name="T58" fmla="*/ 6 w 23"/>
                <a:gd name="T59" fmla="*/ 23 h 23"/>
                <a:gd name="T60" fmla="*/ 4 w 23"/>
                <a:gd name="T61" fmla="*/ 21 h 23"/>
                <a:gd name="T62" fmla="*/ 2 w 23"/>
                <a:gd name="T63" fmla="*/ 19 h 23"/>
                <a:gd name="T64" fmla="*/ 0 w 23"/>
                <a:gd name="T65" fmla="*/ 17 h 23"/>
                <a:gd name="T66" fmla="*/ 0 w 23"/>
                <a:gd name="T67" fmla="*/ 15 h 23"/>
                <a:gd name="T68" fmla="*/ 0 w 23"/>
                <a:gd name="T69" fmla="*/ 13 h 23"/>
                <a:gd name="T70" fmla="*/ 0 w 23"/>
                <a:gd name="T71" fmla="*/ 12 h 23"/>
                <a:gd name="T72" fmla="*/ 0 w 23"/>
                <a:gd name="T73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5" name="Freeform 269"/>
            <p:cNvSpPr>
              <a:spLocks/>
            </p:cNvSpPr>
            <p:nvPr/>
          </p:nvSpPr>
          <p:spPr bwMode="auto">
            <a:xfrm>
              <a:off x="3474" y="2784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5 w 27"/>
                <a:gd name="T3" fmla="*/ 22 h 22"/>
                <a:gd name="T4" fmla="*/ 23 w 27"/>
                <a:gd name="T5" fmla="*/ 20 h 22"/>
                <a:gd name="T6" fmla="*/ 21 w 27"/>
                <a:gd name="T7" fmla="*/ 20 h 22"/>
                <a:gd name="T8" fmla="*/ 21 w 27"/>
                <a:gd name="T9" fmla="*/ 18 h 22"/>
                <a:gd name="T10" fmla="*/ 20 w 27"/>
                <a:gd name="T11" fmla="*/ 16 h 22"/>
                <a:gd name="T12" fmla="*/ 18 w 27"/>
                <a:gd name="T13" fmla="*/ 14 h 22"/>
                <a:gd name="T14" fmla="*/ 16 w 27"/>
                <a:gd name="T15" fmla="*/ 14 h 22"/>
                <a:gd name="T16" fmla="*/ 14 w 27"/>
                <a:gd name="T17" fmla="*/ 12 h 22"/>
                <a:gd name="T18" fmla="*/ 12 w 27"/>
                <a:gd name="T19" fmla="*/ 10 h 22"/>
                <a:gd name="T20" fmla="*/ 10 w 27"/>
                <a:gd name="T21" fmla="*/ 8 h 22"/>
                <a:gd name="T22" fmla="*/ 8 w 27"/>
                <a:gd name="T23" fmla="*/ 8 h 22"/>
                <a:gd name="T24" fmla="*/ 6 w 27"/>
                <a:gd name="T25" fmla="*/ 6 h 22"/>
                <a:gd name="T26" fmla="*/ 4 w 27"/>
                <a:gd name="T27" fmla="*/ 4 h 22"/>
                <a:gd name="T28" fmla="*/ 2 w 27"/>
                <a:gd name="T29" fmla="*/ 2 h 22"/>
                <a:gd name="T30" fmla="*/ 0 w 27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5" y="22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6" name="Freeform 270"/>
            <p:cNvSpPr>
              <a:spLocks/>
            </p:cNvSpPr>
            <p:nvPr/>
          </p:nvSpPr>
          <p:spPr bwMode="auto">
            <a:xfrm>
              <a:off x="3484" y="278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1 w 17"/>
                <a:gd name="T5" fmla="*/ 12 h 16"/>
                <a:gd name="T6" fmla="*/ 10 w 17"/>
                <a:gd name="T7" fmla="*/ 10 h 16"/>
                <a:gd name="T8" fmla="*/ 8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1" y="12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7" name="Freeform 271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3 w 28"/>
                <a:gd name="T19" fmla="*/ 27 h 29"/>
                <a:gd name="T20" fmla="*/ 2 w 28"/>
                <a:gd name="T21" fmla="*/ 25 h 29"/>
                <a:gd name="T22" fmla="*/ 2 w 28"/>
                <a:gd name="T23" fmla="*/ 23 h 29"/>
                <a:gd name="T24" fmla="*/ 2 w 28"/>
                <a:gd name="T25" fmla="*/ 23 h 29"/>
                <a:gd name="T26" fmla="*/ 2 w 28"/>
                <a:gd name="T27" fmla="*/ 21 h 29"/>
                <a:gd name="T28" fmla="*/ 0 w 28"/>
                <a:gd name="T29" fmla="*/ 19 h 29"/>
                <a:gd name="T30" fmla="*/ 0 w 28"/>
                <a:gd name="T31" fmla="*/ 19 h 29"/>
                <a:gd name="T32" fmla="*/ 0 w 28"/>
                <a:gd name="T33" fmla="*/ 17 h 29"/>
                <a:gd name="T34" fmla="*/ 2 w 28"/>
                <a:gd name="T35" fmla="*/ 15 h 29"/>
                <a:gd name="T36" fmla="*/ 2 w 28"/>
                <a:gd name="T37" fmla="*/ 13 h 29"/>
                <a:gd name="T38" fmla="*/ 2 w 28"/>
                <a:gd name="T39" fmla="*/ 13 h 29"/>
                <a:gd name="T40" fmla="*/ 2 w 28"/>
                <a:gd name="T41" fmla="*/ 11 h 29"/>
                <a:gd name="T42" fmla="*/ 3 w 28"/>
                <a:gd name="T43" fmla="*/ 10 h 29"/>
                <a:gd name="T44" fmla="*/ 3 w 28"/>
                <a:gd name="T45" fmla="*/ 8 h 29"/>
                <a:gd name="T46" fmla="*/ 5 w 28"/>
                <a:gd name="T47" fmla="*/ 8 h 29"/>
                <a:gd name="T48" fmla="*/ 5 w 28"/>
                <a:gd name="T49" fmla="*/ 6 h 29"/>
                <a:gd name="T50" fmla="*/ 7 w 28"/>
                <a:gd name="T51" fmla="*/ 4 h 29"/>
                <a:gd name="T52" fmla="*/ 9 w 28"/>
                <a:gd name="T53" fmla="*/ 2 h 29"/>
                <a:gd name="T54" fmla="*/ 11 w 28"/>
                <a:gd name="T55" fmla="*/ 2 h 29"/>
                <a:gd name="T56" fmla="*/ 13 w 28"/>
                <a:gd name="T57" fmla="*/ 0 h 29"/>
                <a:gd name="T58" fmla="*/ 15 w 28"/>
                <a:gd name="T59" fmla="*/ 0 h 29"/>
                <a:gd name="T60" fmla="*/ 17 w 28"/>
                <a:gd name="T61" fmla="*/ 0 h 29"/>
                <a:gd name="T62" fmla="*/ 19 w 28"/>
                <a:gd name="T63" fmla="*/ 0 h 29"/>
                <a:gd name="T64" fmla="*/ 21 w 28"/>
                <a:gd name="T65" fmla="*/ 0 h 29"/>
                <a:gd name="T66" fmla="*/ 23 w 28"/>
                <a:gd name="T67" fmla="*/ 0 h 29"/>
                <a:gd name="T68" fmla="*/ 23 w 28"/>
                <a:gd name="T69" fmla="*/ 0 h 29"/>
                <a:gd name="T70" fmla="*/ 25 w 28"/>
                <a:gd name="T71" fmla="*/ 2 h 29"/>
                <a:gd name="T72" fmla="*/ 25 w 28"/>
                <a:gd name="T73" fmla="*/ 2 h 29"/>
                <a:gd name="T74" fmla="*/ 25 w 28"/>
                <a:gd name="T75" fmla="*/ 4 h 29"/>
                <a:gd name="T76" fmla="*/ 26 w 28"/>
                <a:gd name="T77" fmla="*/ 4 h 29"/>
                <a:gd name="T78" fmla="*/ 26 w 28"/>
                <a:gd name="T79" fmla="*/ 6 h 29"/>
                <a:gd name="T80" fmla="*/ 26 w 28"/>
                <a:gd name="T81" fmla="*/ 6 h 29"/>
                <a:gd name="T82" fmla="*/ 26 w 28"/>
                <a:gd name="T83" fmla="*/ 8 h 29"/>
                <a:gd name="T84" fmla="*/ 28 w 28"/>
                <a:gd name="T85" fmla="*/ 10 h 29"/>
                <a:gd name="T86" fmla="*/ 28 w 28"/>
                <a:gd name="T87" fmla="*/ 11 h 29"/>
                <a:gd name="T88" fmla="*/ 26 w 28"/>
                <a:gd name="T89" fmla="*/ 13 h 29"/>
                <a:gd name="T90" fmla="*/ 26 w 28"/>
                <a:gd name="T91" fmla="*/ 15 h 29"/>
                <a:gd name="T92" fmla="*/ 26 w 28"/>
                <a:gd name="T93" fmla="*/ 17 h 29"/>
                <a:gd name="T94" fmla="*/ 25 w 28"/>
                <a:gd name="T95" fmla="*/ 19 h 29"/>
                <a:gd name="T96" fmla="*/ 23 w 28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8" name="Freeform 272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2 w 28"/>
                <a:gd name="T19" fmla="*/ 25 h 29"/>
                <a:gd name="T20" fmla="*/ 2 w 28"/>
                <a:gd name="T21" fmla="*/ 23 h 29"/>
                <a:gd name="T22" fmla="*/ 2 w 28"/>
                <a:gd name="T23" fmla="*/ 21 h 29"/>
                <a:gd name="T24" fmla="*/ 0 w 28"/>
                <a:gd name="T25" fmla="*/ 19 h 29"/>
                <a:gd name="T26" fmla="*/ 0 w 28"/>
                <a:gd name="T27" fmla="*/ 17 h 29"/>
                <a:gd name="T28" fmla="*/ 2 w 28"/>
                <a:gd name="T29" fmla="*/ 15 h 29"/>
                <a:gd name="T30" fmla="*/ 2 w 28"/>
                <a:gd name="T31" fmla="*/ 13 h 29"/>
                <a:gd name="T32" fmla="*/ 2 w 28"/>
                <a:gd name="T33" fmla="*/ 11 h 29"/>
                <a:gd name="T34" fmla="*/ 3 w 28"/>
                <a:gd name="T35" fmla="*/ 10 h 29"/>
                <a:gd name="T36" fmla="*/ 3 w 28"/>
                <a:gd name="T37" fmla="*/ 8 h 29"/>
                <a:gd name="T38" fmla="*/ 5 w 28"/>
                <a:gd name="T39" fmla="*/ 8 h 29"/>
                <a:gd name="T40" fmla="*/ 5 w 28"/>
                <a:gd name="T41" fmla="*/ 6 h 29"/>
                <a:gd name="T42" fmla="*/ 7 w 28"/>
                <a:gd name="T43" fmla="*/ 4 h 29"/>
                <a:gd name="T44" fmla="*/ 9 w 28"/>
                <a:gd name="T45" fmla="*/ 2 h 29"/>
                <a:gd name="T46" fmla="*/ 11 w 28"/>
                <a:gd name="T47" fmla="*/ 2 h 29"/>
                <a:gd name="T48" fmla="*/ 13 w 28"/>
                <a:gd name="T49" fmla="*/ 0 h 29"/>
                <a:gd name="T50" fmla="*/ 15 w 28"/>
                <a:gd name="T51" fmla="*/ 0 h 29"/>
                <a:gd name="T52" fmla="*/ 17 w 28"/>
                <a:gd name="T53" fmla="*/ 0 h 29"/>
                <a:gd name="T54" fmla="*/ 19 w 28"/>
                <a:gd name="T55" fmla="*/ 0 h 29"/>
                <a:gd name="T56" fmla="*/ 21 w 28"/>
                <a:gd name="T57" fmla="*/ 0 h 29"/>
                <a:gd name="T58" fmla="*/ 23 w 28"/>
                <a:gd name="T59" fmla="*/ 0 h 29"/>
                <a:gd name="T60" fmla="*/ 25 w 28"/>
                <a:gd name="T61" fmla="*/ 2 h 29"/>
                <a:gd name="T62" fmla="*/ 25 w 28"/>
                <a:gd name="T63" fmla="*/ 4 h 29"/>
                <a:gd name="T64" fmla="*/ 26 w 28"/>
                <a:gd name="T65" fmla="*/ 4 h 29"/>
                <a:gd name="T66" fmla="*/ 26 w 28"/>
                <a:gd name="T67" fmla="*/ 6 h 29"/>
                <a:gd name="T68" fmla="*/ 26 w 28"/>
                <a:gd name="T69" fmla="*/ 8 h 29"/>
                <a:gd name="T70" fmla="*/ 28 w 28"/>
                <a:gd name="T71" fmla="*/ 10 h 29"/>
                <a:gd name="T72" fmla="*/ 28 w 28"/>
                <a:gd name="T73" fmla="*/ 11 h 29"/>
                <a:gd name="T74" fmla="*/ 26 w 28"/>
                <a:gd name="T75" fmla="*/ 13 h 29"/>
                <a:gd name="T76" fmla="*/ 26 w 28"/>
                <a:gd name="T77" fmla="*/ 15 h 29"/>
                <a:gd name="T78" fmla="*/ 26 w 28"/>
                <a:gd name="T79" fmla="*/ 17 h 29"/>
                <a:gd name="T80" fmla="*/ 25 w 28"/>
                <a:gd name="T81" fmla="*/ 19 h 29"/>
                <a:gd name="T82" fmla="*/ 23 w 28"/>
                <a:gd name="T8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9" name="Freeform 273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6 h 25"/>
                <a:gd name="T8" fmla="*/ 6 w 23"/>
                <a:gd name="T9" fmla="*/ 4 h 25"/>
                <a:gd name="T10" fmla="*/ 8 w 23"/>
                <a:gd name="T11" fmla="*/ 2 h 25"/>
                <a:gd name="T12" fmla="*/ 10 w 23"/>
                <a:gd name="T13" fmla="*/ 2 h 25"/>
                <a:gd name="T14" fmla="*/ 10 w 23"/>
                <a:gd name="T15" fmla="*/ 0 h 25"/>
                <a:gd name="T16" fmla="*/ 12 w 23"/>
                <a:gd name="T17" fmla="*/ 0 h 25"/>
                <a:gd name="T18" fmla="*/ 14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9 w 23"/>
                <a:gd name="T25" fmla="*/ 2 h 25"/>
                <a:gd name="T26" fmla="*/ 19 w 23"/>
                <a:gd name="T27" fmla="*/ 2 h 25"/>
                <a:gd name="T28" fmla="*/ 21 w 23"/>
                <a:gd name="T29" fmla="*/ 4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10 h 25"/>
                <a:gd name="T40" fmla="*/ 23 w 23"/>
                <a:gd name="T41" fmla="*/ 10 h 25"/>
                <a:gd name="T42" fmla="*/ 23 w 23"/>
                <a:gd name="T43" fmla="*/ 12 h 25"/>
                <a:gd name="T44" fmla="*/ 23 w 23"/>
                <a:gd name="T45" fmla="*/ 12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3 h 25"/>
                <a:gd name="T62" fmla="*/ 15 w 23"/>
                <a:gd name="T63" fmla="*/ 23 h 25"/>
                <a:gd name="T64" fmla="*/ 15 w 23"/>
                <a:gd name="T65" fmla="*/ 23 h 25"/>
                <a:gd name="T66" fmla="*/ 14 w 23"/>
                <a:gd name="T67" fmla="*/ 23 h 25"/>
                <a:gd name="T68" fmla="*/ 12 w 23"/>
                <a:gd name="T69" fmla="*/ 25 h 25"/>
                <a:gd name="T70" fmla="*/ 10 w 23"/>
                <a:gd name="T71" fmla="*/ 25 h 25"/>
                <a:gd name="T72" fmla="*/ 10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2 w 23"/>
                <a:gd name="T91" fmla="*/ 15 h 25"/>
                <a:gd name="T92" fmla="*/ 0 w 23"/>
                <a:gd name="T93" fmla="*/ 13 h 25"/>
                <a:gd name="T94" fmla="*/ 2 w 23"/>
                <a:gd name="T95" fmla="*/ 12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0" name="Freeform 274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0 w 23"/>
                <a:gd name="T13" fmla="*/ 0 h 25"/>
                <a:gd name="T14" fmla="*/ 12 w 23"/>
                <a:gd name="T15" fmla="*/ 0 h 25"/>
                <a:gd name="T16" fmla="*/ 14 w 23"/>
                <a:gd name="T17" fmla="*/ 0 h 25"/>
                <a:gd name="T18" fmla="*/ 15 w 23"/>
                <a:gd name="T19" fmla="*/ 0 h 25"/>
                <a:gd name="T20" fmla="*/ 17 w 23"/>
                <a:gd name="T21" fmla="*/ 0 h 25"/>
                <a:gd name="T22" fmla="*/ 19 w 23"/>
                <a:gd name="T23" fmla="*/ 2 h 25"/>
                <a:gd name="T24" fmla="*/ 21 w 23"/>
                <a:gd name="T25" fmla="*/ 4 h 25"/>
                <a:gd name="T26" fmla="*/ 23 w 23"/>
                <a:gd name="T27" fmla="*/ 6 h 25"/>
                <a:gd name="T28" fmla="*/ 23 w 23"/>
                <a:gd name="T29" fmla="*/ 8 h 25"/>
                <a:gd name="T30" fmla="*/ 23 w 23"/>
                <a:gd name="T31" fmla="*/ 10 h 25"/>
                <a:gd name="T32" fmla="*/ 23 w 23"/>
                <a:gd name="T33" fmla="*/ 12 h 25"/>
                <a:gd name="T34" fmla="*/ 23 w 23"/>
                <a:gd name="T35" fmla="*/ 13 h 25"/>
                <a:gd name="T36" fmla="*/ 23 w 23"/>
                <a:gd name="T37" fmla="*/ 15 h 25"/>
                <a:gd name="T38" fmla="*/ 21 w 23"/>
                <a:gd name="T39" fmla="*/ 15 h 25"/>
                <a:gd name="T40" fmla="*/ 21 w 23"/>
                <a:gd name="T41" fmla="*/ 17 h 25"/>
                <a:gd name="T42" fmla="*/ 21 w 23"/>
                <a:gd name="T43" fmla="*/ 19 h 25"/>
                <a:gd name="T44" fmla="*/ 19 w 23"/>
                <a:gd name="T45" fmla="*/ 19 h 25"/>
                <a:gd name="T46" fmla="*/ 19 w 23"/>
                <a:gd name="T47" fmla="*/ 21 h 25"/>
                <a:gd name="T48" fmla="*/ 17 w 23"/>
                <a:gd name="T49" fmla="*/ 23 h 25"/>
                <a:gd name="T50" fmla="*/ 15 w 23"/>
                <a:gd name="T51" fmla="*/ 23 h 25"/>
                <a:gd name="T52" fmla="*/ 14 w 23"/>
                <a:gd name="T53" fmla="*/ 23 h 25"/>
                <a:gd name="T54" fmla="*/ 12 w 23"/>
                <a:gd name="T55" fmla="*/ 25 h 25"/>
                <a:gd name="T56" fmla="*/ 10 w 23"/>
                <a:gd name="T57" fmla="*/ 25 h 25"/>
                <a:gd name="T58" fmla="*/ 8 w 23"/>
                <a:gd name="T59" fmla="*/ 23 h 25"/>
                <a:gd name="T60" fmla="*/ 6 w 23"/>
                <a:gd name="T61" fmla="*/ 23 h 25"/>
                <a:gd name="T62" fmla="*/ 4 w 23"/>
                <a:gd name="T63" fmla="*/ 21 h 25"/>
                <a:gd name="T64" fmla="*/ 2 w 23"/>
                <a:gd name="T65" fmla="*/ 19 h 25"/>
                <a:gd name="T66" fmla="*/ 2 w 23"/>
                <a:gd name="T67" fmla="*/ 17 h 25"/>
                <a:gd name="T68" fmla="*/ 2 w 23"/>
                <a:gd name="T69" fmla="*/ 15 h 25"/>
                <a:gd name="T70" fmla="*/ 0 w 23"/>
                <a:gd name="T71" fmla="*/ 13 h 25"/>
                <a:gd name="T72" fmla="*/ 2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1" name="Freeform 275"/>
            <p:cNvSpPr>
              <a:spLocks/>
            </p:cNvSpPr>
            <p:nvPr/>
          </p:nvSpPr>
          <p:spPr bwMode="auto">
            <a:xfrm>
              <a:off x="3494" y="2763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20 h 21"/>
                <a:gd name="T4" fmla="*/ 24 w 26"/>
                <a:gd name="T5" fmla="*/ 18 h 21"/>
                <a:gd name="T6" fmla="*/ 23 w 26"/>
                <a:gd name="T7" fmla="*/ 18 h 21"/>
                <a:gd name="T8" fmla="*/ 21 w 26"/>
                <a:gd name="T9" fmla="*/ 16 h 21"/>
                <a:gd name="T10" fmla="*/ 19 w 26"/>
                <a:gd name="T11" fmla="*/ 14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8 h 21"/>
                <a:gd name="T20" fmla="*/ 9 w 26"/>
                <a:gd name="T21" fmla="*/ 8 h 21"/>
                <a:gd name="T22" fmla="*/ 7 w 26"/>
                <a:gd name="T23" fmla="*/ 6 h 21"/>
                <a:gd name="T24" fmla="*/ 7 w 26"/>
                <a:gd name="T25" fmla="*/ 4 h 21"/>
                <a:gd name="T26" fmla="*/ 5 w 26"/>
                <a:gd name="T27" fmla="*/ 4 h 21"/>
                <a:gd name="T28" fmla="*/ 3 w 26"/>
                <a:gd name="T29" fmla="*/ 2 h 21"/>
                <a:gd name="T30" fmla="*/ 1 w 26"/>
                <a:gd name="T31" fmla="*/ 0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20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8"/>
                  </a:lnTo>
                  <a:lnTo>
                    <a:pt x="9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2" name="Freeform 276"/>
            <p:cNvSpPr>
              <a:spLocks/>
            </p:cNvSpPr>
            <p:nvPr/>
          </p:nvSpPr>
          <p:spPr bwMode="auto">
            <a:xfrm>
              <a:off x="3503" y="276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4 w 17"/>
                <a:gd name="T5" fmla="*/ 12 h 16"/>
                <a:gd name="T6" fmla="*/ 12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6 h 16"/>
                <a:gd name="T14" fmla="*/ 4 w 17"/>
                <a:gd name="T15" fmla="*/ 4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3" name="Freeform 277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10 h 29"/>
                <a:gd name="T44" fmla="*/ 2 w 27"/>
                <a:gd name="T45" fmla="*/ 10 h 29"/>
                <a:gd name="T46" fmla="*/ 4 w 27"/>
                <a:gd name="T47" fmla="*/ 8 h 29"/>
                <a:gd name="T48" fmla="*/ 4 w 27"/>
                <a:gd name="T49" fmla="*/ 6 h 29"/>
                <a:gd name="T50" fmla="*/ 5 w 27"/>
                <a:gd name="T51" fmla="*/ 4 h 29"/>
                <a:gd name="T52" fmla="*/ 7 w 27"/>
                <a:gd name="T53" fmla="*/ 2 h 29"/>
                <a:gd name="T54" fmla="*/ 9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2 h 29"/>
                <a:gd name="T70" fmla="*/ 23 w 27"/>
                <a:gd name="T71" fmla="*/ 2 h 29"/>
                <a:gd name="T72" fmla="*/ 23 w 27"/>
                <a:gd name="T73" fmla="*/ 4 h 29"/>
                <a:gd name="T74" fmla="*/ 25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8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4" name="Freeform 278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3 h 29"/>
                <a:gd name="T36" fmla="*/ 0 w 27"/>
                <a:gd name="T37" fmla="*/ 11 h 29"/>
                <a:gd name="T38" fmla="*/ 2 w 27"/>
                <a:gd name="T39" fmla="*/ 10 h 29"/>
                <a:gd name="T40" fmla="*/ 4 w 27"/>
                <a:gd name="T41" fmla="*/ 8 h 29"/>
                <a:gd name="T42" fmla="*/ 4 w 27"/>
                <a:gd name="T43" fmla="*/ 6 h 29"/>
                <a:gd name="T44" fmla="*/ 5 w 27"/>
                <a:gd name="T45" fmla="*/ 4 h 29"/>
                <a:gd name="T46" fmla="*/ 7 w 27"/>
                <a:gd name="T47" fmla="*/ 2 h 29"/>
                <a:gd name="T48" fmla="*/ 9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1 w 27"/>
                <a:gd name="T63" fmla="*/ 2 h 29"/>
                <a:gd name="T64" fmla="*/ 23 w 27"/>
                <a:gd name="T65" fmla="*/ 2 h 29"/>
                <a:gd name="T66" fmla="*/ 23 w 27"/>
                <a:gd name="T67" fmla="*/ 4 h 29"/>
                <a:gd name="T68" fmla="*/ 25 w 27"/>
                <a:gd name="T69" fmla="*/ 4 h 29"/>
                <a:gd name="T70" fmla="*/ 25 w 27"/>
                <a:gd name="T71" fmla="*/ 6 h 29"/>
                <a:gd name="T72" fmla="*/ 25 w 27"/>
                <a:gd name="T73" fmla="*/ 8 h 29"/>
                <a:gd name="T74" fmla="*/ 27 w 27"/>
                <a:gd name="T75" fmla="*/ 8 h 29"/>
                <a:gd name="T76" fmla="*/ 27 w 27"/>
                <a:gd name="T77" fmla="*/ 10 h 29"/>
                <a:gd name="T78" fmla="*/ 27 w 27"/>
                <a:gd name="T79" fmla="*/ 11 h 29"/>
                <a:gd name="T80" fmla="*/ 27 w 27"/>
                <a:gd name="T81" fmla="*/ 13 h 29"/>
                <a:gd name="T82" fmla="*/ 25 w 27"/>
                <a:gd name="T83" fmla="*/ 15 h 29"/>
                <a:gd name="T84" fmla="*/ 25 w 27"/>
                <a:gd name="T85" fmla="*/ 17 h 29"/>
                <a:gd name="T86" fmla="*/ 23 w 27"/>
                <a:gd name="T87" fmla="*/ 21 h 29"/>
                <a:gd name="T88" fmla="*/ 23 w 27"/>
                <a:gd name="T8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5" name="Freeform 279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8 w 21"/>
                <a:gd name="T27" fmla="*/ 2 h 25"/>
                <a:gd name="T28" fmla="*/ 19 w 21"/>
                <a:gd name="T29" fmla="*/ 4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8 h 25"/>
                <a:gd name="T36" fmla="*/ 21 w 21"/>
                <a:gd name="T37" fmla="*/ 8 h 25"/>
                <a:gd name="T38" fmla="*/ 21 w 21"/>
                <a:gd name="T39" fmla="*/ 10 h 25"/>
                <a:gd name="T40" fmla="*/ 21 w 21"/>
                <a:gd name="T41" fmla="*/ 12 h 25"/>
                <a:gd name="T42" fmla="*/ 21 w 21"/>
                <a:gd name="T43" fmla="*/ 12 h 25"/>
                <a:gd name="T44" fmla="*/ 21 w 21"/>
                <a:gd name="T45" fmla="*/ 13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7 h 25"/>
                <a:gd name="T52" fmla="*/ 19 w 21"/>
                <a:gd name="T53" fmla="*/ 17 h 25"/>
                <a:gd name="T54" fmla="*/ 19 w 21"/>
                <a:gd name="T55" fmla="*/ 19 h 25"/>
                <a:gd name="T56" fmla="*/ 18 w 21"/>
                <a:gd name="T57" fmla="*/ 21 h 25"/>
                <a:gd name="T58" fmla="*/ 18 w 21"/>
                <a:gd name="T59" fmla="*/ 21 h 25"/>
                <a:gd name="T60" fmla="*/ 16 w 21"/>
                <a:gd name="T61" fmla="*/ 23 h 25"/>
                <a:gd name="T62" fmla="*/ 16 w 21"/>
                <a:gd name="T63" fmla="*/ 23 h 25"/>
                <a:gd name="T64" fmla="*/ 14 w 21"/>
                <a:gd name="T65" fmla="*/ 23 h 25"/>
                <a:gd name="T66" fmla="*/ 12 w 21"/>
                <a:gd name="T67" fmla="*/ 25 h 25"/>
                <a:gd name="T68" fmla="*/ 10 w 21"/>
                <a:gd name="T69" fmla="*/ 25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5 h 25"/>
                <a:gd name="T76" fmla="*/ 4 w 21"/>
                <a:gd name="T77" fmla="*/ 25 h 25"/>
                <a:gd name="T78" fmla="*/ 4 w 21"/>
                <a:gd name="T79" fmla="*/ 23 h 25"/>
                <a:gd name="T80" fmla="*/ 2 w 21"/>
                <a:gd name="T81" fmla="*/ 23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9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3 h 25"/>
                <a:gd name="T96" fmla="*/ 0 w 21"/>
                <a:gd name="T97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6" name="Freeform 280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9 w 21"/>
                <a:gd name="T27" fmla="*/ 4 h 25"/>
                <a:gd name="T28" fmla="*/ 21 w 21"/>
                <a:gd name="T29" fmla="*/ 4 h 25"/>
                <a:gd name="T30" fmla="*/ 21 w 21"/>
                <a:gd name="T31" fmla="*/ 6 h 25"/>
                <a:gd name="T32" fmla="*/ 21 w 21"/>
                <a:gd name="T33" fmla="*/ 8 h 25"/>
                <a:gd name="T34" fmla="*/ 21 w 21"/>
                <a:gd name="T35" fmla="*/ 10 h 25"/>
                <a:gd name="T36" fmla="*/ 21 w 21"/>
                <a:gd name="T37" fmla="*/ 12 h 25"/>
                <a:gd name="T38" fmla="*/ 21 w 21"/>
                <a:gd name="T39" fmla="*/ 13 h 25"/>
                <a:gd name="T40" fmla="*/ 21 w 21"/>
                <a:gd name="T41" fmla="*/ 15 h 25"/>
                <a:gd name="T42" fmla="*/ 21 w 21"/>
                <a:gd name="T43" fmla="*/ 17 h 25"/>
                <a:gd name="T44" fmla="*/ 19 w 21"/>
                <a:gd name="T45" fmla="*/ 17 h 25"/>
                <a:gd name="T46" fmla="*/ 19 w 21"/>
                <a:gd name="T47" fmla="*/ 19 h 25"/>
                <a:gd name="T48" fmla="*/ 18 w 21"/>
                <a:gd name="T49" fmla="*/ 21 h 25"/>
                <a:gd name="T50" fmla="*/ 16 w 21"/>
                <a:gd name="T51" fmla="*/ 23 h 25"/>
                <a:gd name="T52" fmla="*/ 14 w 21"/>
                <a:gd name="T53" fmla="*/ 23 h 25"/>
                <a:gd name="T54" fmla="*/ 12 w 21"/>
                <a:gd name="T55" fmla="*/ 25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5 h 25"/>
                <a:gd name="T62" fmla="*/ 4 w 21"/>
                <a:gd name="T63" fmla="*/ 25 h 25"/>
                <a:gd name="T64" fmla="*/ 4 w 21"/>
                <a:gd name="T65" fmla="*/ 23 h 25"/>
                <a:gd name="T66" fmla="*/ 2 w 21"/>
                <a:gd name="T67" fmla="*/ 23 h 25"/>
                <a:gd name="T68" fmla="*/ 2 w 21"/>
                <a:gd name="T69" fmla="*/ 21 h 25"/>
                <a:gd name="T70" fmla="*/ 0 w 21"/>
                <a:gd name="T71" fmla="*/ 19 h 25"/>
                <a:gd name="T72" fmla="*/ 0 w 21"/>
                <a:gd name="T73" fmla="*/ 17 h 25"/>
                <a:gd name="T74" fmla="*/ 0 w 21"/>
                <a:gd name="T75" fmla="*/ 15 h 25"/>
                <a:gd name="T76" fmla="*/ 0 w 21"/>
                <a:gd name="T77" fmla="*/ 13 h 25"/>
                <a:gd name="T78" fmla="*/ 0 w 21"/>
                <a:gd name="T7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7" name="Freeform 281"/>
            <p:cNvSpPr>
              <a:spLocks/>
            </p:cNvSpPr>
            <p:nvPr/>
          </p:nvSpPr>
          <p:spPr bwMode="auto">
            <a:xfrm>
              <a:off x="3513" y="2740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0 h 21"/>
                <a:gd name="T4" fmla="*/ 23 w 27"/>
                <a:gd name="T5" fmla="*/ 20 h 21"/>
                <a:gd name="T6" fmla="*/ 23 w 27"/>
                <a:gd name="T7" fmla="*/ 18 h 21"/>
                <a:gd name="T8" fmla="*/ 21 w 27"/>
                <a:gd name="T9" fmla="*/ 16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0 h 21"/>
                <a:gd name="T18" fmla="*/ 11 w 27"/>
                <a:gd name="T19" fmla="*/ 10 h 21"/>
                <a:gd name="T20" fmla="*/ 9 w 27"/>
                <a:gd name="T21" fmla="*/ 8 h 21"/>
                <a:gd name="T22" fmla="*/ 7 w 27"/>
                <a:gd name="T23" fmla="*/ 6 h 21"/>
                <a:gd name="T24" fmla="*/ 5 w 27"/>
                <a:gd name="T25" fmla="*/ 6 h 21"/>
                <a:gd name="T26" fmla="*/ 5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0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8" name="Freeform 282"/>
            <p:cNvSpPr>
              <a:spLocks/>
            </p:cNvSpPr>
            <p:nvPr/>
          </p:nvSpPr>
          <p:spPr bwMode="auto">
            <a:xfrm>
              <a:off x="3522" y="2740"/>
              <a:ext cx="18" cy="14"/>
            </a:xfrm>
            <a:custGeom>
              <a:avLst/>
              <a:gdLst>
                <a:gd name="T0" fmla="*/ 18 w 18"/>
                <a:gd name="T1" fmla="*/ 14 h 14"/>
                <a:gd name="T2" fmla="*/ 16 w 18"/>
                <a:gd name="T3" fmla="*/ 12 h 14"/>
                <a:gd name="T4" fmla="*/ 12 w 18"/>
                <a:gd name="T5" fmla="*/ 10 h 14"/>
                <a:gd name="T6" fmla="*/ 10 w 18"/>
                <a:gd name="T7" fmla="*/ 8 h 14"/>
                <a:gd name="T8" fmla="*/ 8 w 18"/>
                <a:gd name="T9" fmla="*/ 6 h 14"/>
                <a:gd name="T10" fmla="*/ 6 w 18"/>
                <a:gd name="T11" fmla="*/ 4 h 14"/>
                <a:gd name="T12" fmla="*/ 2 w 18"/>
                <a:gd name="T13" fmla="*/ 2 h 14"/>
                <a:gd name="T14" fmla="*/ 0 w 1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4">
                  <a:moveTo>
                    <a:pt x="18" y="14"/>
                  </a:moveTo>
                  <a:lnTo>
                    <a:pt x="16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9" name="Freeform 283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3 h 31"/>
                <a:gd name="T40" fmla="*/ 0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8 h 31"/>
                <a:gd name="T48" fmla="*/ 4 w 27"/>
                <a:gd name="T49" fmla="*/ 6 h 31"/>
                <a:gd name="T50" fmla="*/ 6 w 27"/>
                <a:gd name="T51" fmla="*/ 6 h 31"/>
                <a:gd name="T52" fmla="*/ 8 w 27"/>
                <a:gd name="T53" fmla="*/ 4 h 31"/>
                <a:gd name="T54" fmla="*/ 9 w 27"/>
                <a:gd name="T55" fmla="*/ 2 h 31"/>
                <a:gd name="T56" fmla="*/ 11 w 27"/>
                <a:gd name="T57" fmla="*/ 2 h 31"/>
                <a:gd name="T58" fmla="*/ 13 w 27"/>
                <a:gd name="T59" fmla="*/ 0 h 31"/>
                <a:gd name="T60" fmla="*/ 15 w 27"/>
                <a:gd name="T61" fmla="*/ 0 h 31"/>
                <a:gd name="T62" fmla="*/ 17 w 27"/>
                <a:gd name="T63" fmla="*/ 0 h 31"/>
                <a:gd name="T64" fmla="*/ 19 w 27"/>
                <a:gd name="T65" fmla="*/ 0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2 h 31"/>
                <a:gd name="T72" fmla="*/ 23 w 27"/>
                <a:gd name="T73" fmla="*/ 4 h 31"/>
                <a:gd name="T74" fmla="*/ 23 w 27"/>
                <a:gd name="T75" fmla="*/ 4 h 31"/>
                <a:gd name="T76" fmla="*/ 25 w 27"/>
                <a:gd name="T77" fmla="*/ 6 h 31"/>
                <a:gd name="T78" fmla="*/ 25 w 27"/>
                <a:gd name="T79" fmla="*/ 6 h 31"/>
                <a:gd name="T80" fmla="*/ 25 w 27"/>
                <a:gd name="T81" fmla="*/ 8 h 31"/>
                <a:gd name="T82" fmla="*/ 25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5 w 27"/>
                <a:gd name="T91" fmla="*/ 17 h 31"/>
                <a:gd name="T92" fmla="*/ 25 w 27"/>
                <a:gd name="T93" fmla="*/ 19 h 31"/>
                <a:gd name="T94" fmla="*/ 23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0" name="Freeform 284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1 h 31"/>
                <a:gd name="T28" fmla="*/ 0 w 27"/>
                <a:gd name="T29" fmla="*/ 19 h 31"/>
                <a:gd name="T30" fmla="*/ 0 w 27"/>
                <a:gd name="T31" fmla="*/ 17 h 31"/>
                <a:gd name="T32" fmla="*/ 0 w 27"/>
                <a:gd name="T33" fmla="*/ 15 h 31"/>
                <a:gd name="T34" fmla="*/ 0 w 27"/>
                <a:gd name="T35" fmla="*/ 13 h 31"/>
                <a:gd name="T36" fmla="*/ 2 w 27"/>
                <a:gd name="T37" fmla="*/ 11 h 31"/>
                <a:gd name="T38" fmla="*/ 2 w 27"/>
                <a:gd name="T39" fmla="*/ 10 h 31"/>
                <a:gd name="T40" fmla="*/ 4 w 27"/>
                <a:gd name="T41" fmla="*/ 8 h 31"/>
                <a:gd name="T42" fmla="*/ 4 w 27"/>
                <a:gd name="T43" fmla="*/ 6 h 31"/>
                <a:gd name="T44" fmla="*/ 6 w 27"/>
                <a:gd name="T45" fmla="*/ 6 h 31"/>
                <a:gd name="T46" fmla="*/ 8 w 27"/>
                <a:gd name="T47" fmla="*/ 4 h 31"/>
                <a:gd name="T48" fmla="*/ 9 w 27"/>
                <a:gd name="T49" fmla="*/ 2 h 31"/>
                <a:gd name="T50" fmla="*/ 11 w 27"/>
                <a:gd name="T51" fmla="*/ 2 h 31"/>
                <a:gd name="T52" fmla="*/ 13 w 27"/>
                <a:gd name="T53" fmla="*/ 0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2 h 31"/>
                <a:gd name="T62" fmla="*/ 23 w 27"/>
                <a:gd name="T63" fmla="*/ 2 h 31"/>
                <a:gd name="T64" fmla="*/ 23 w 27"/>
                <a:gd name="T65" fmla="*/ 4 h 31"/>
                <a:gd name="T66" fmla="*/ 25 w 27"/>
                <a:gd name="T67" fmla="*/ 6 h 31"/>
                <a:gd name="T68" fmla="*/ 25 w 27"/>
                <a:gd name="T69" fmla="*/ 8 h 31"/>
                <a:gd name="T70" fmla="*/ 25 w 27"/>
                <a:gd name="T71" fmla="*/ 10 h 31"/>
                <a:gd name="T72" fmla="*/ 27 w 27"/>
                <a:gd name="T73" fmla="*/ 11 h 31"/>
                <a:gd name="T74" fmla="*/ 27 w 27"/>
                <a:gd name="T75" fmla="*/ 13 h 31"/>
                <a:gd name="T76" fmla="*/ 27 w 27"/>
                <a:gd name="T77" fmla="*/ 15 h 31"/>
                <a:gd name="T78" fmla="*/ 25 w 27"/>
                <a:gd name="T79" fmla="*/ 17 h 31"/>
                <a:gd name="T80" fmla="*/ 25 w 27"/>
                <a:gd name="T81" fmla="*/ 19 h 31"/>
                <a:gd name="T82" fmla="*/ 23 w 27"/>
                <a:gd name="T83" fmla="*/ 21 h 31"/>
                <a:gd name="T84" fmla="*/ 23 w 27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1" name="Freeform 285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0 w 22"/>
                <a:gd name="T17" fmla="*/ 0 h 23"/>
                <a:gd name="T18" fmla="*/ 12 w 22"/>
                <a:gd name="T19" fmla="*/ 0 h 23"/>
                <a:gd name="T20" fmla="*/ 14 w 22"/>
                <a:gd name="T21" fmla="*/ 0 h 23"/>
                <a:gd name="T22" fmla="*/ 16 w 22"/>
                <a:gd name="T23" fmla="*/ 0 h 23"/>
                <a:gd name="T24" fmla="*/ 18 w 22"/>
                <a:gd name="T25" fmla="*/ 0 h 23"/>
                <a:gd name="T26" fmla="*/ 18 w 22"/>
                <a:gd name="T27" fmla="*/ 2 h 23"/>
                <a:gd name="T28" fmla="*/ 20 w 22"/>
                <a:gd name="T29" fmla="*/ 2 h 23"/>
                <a:gd name="T30" fmla="*/ 20 w 22"/>
                <a:gd name="T31" fmla="*/ 4 h 23"/>
                <a:gd name="T32" fmla="*/ 22 w 22"/>
                <a:gd name="T33" fmla="*/ 4 h 23"/>
                <a:gd name="T34" fmla="*/ 22 w 22"/>
                <a:gd name="T35" fmla="*/ 6 h 23"/>
                <a:gd name="T36" fmla="*/ 22 w 22"/>
                <a:gd name="T37" fmla="*/ 8 h 23"/>
                <a:gd name="T38" fmla="*/ 22 w 22"/>
                <a:gd name="T39" fmla="*/ 8 h 23"/>
                <a:gd name="T40" fmla="*/ 22 w 22"/>
                <a:gd name="T41" fmla="*/ 10 h 23"/>
                <a:gd name="T42" fmla="*/ 22 w 22"/>
                <a:gd name="T43" fmla="*/ 10 h 23"/>
                <a:gd name="T44" fmla="*/ 22 w 22"/>
                <a:gd name="T45" fmla="*/ 11 h 23"/>
                <a:gd name="T46" fmla="*/ 22 w 22"/>
                <a:gd name="T47" fmla="*/ 13 h 23"/>
                <a:gd name="T48" fmla="*/ 22 w 22"/>
                <a:gd name="T49" fmla="*/ 13 h 23"/>
                <a:gd name="T50" fmla="*/ 22 w 22"/>
                <a:gd name="T51" fmla="*/ 15 h 23"/>
                <a:gd name="T52" fmla="*/ 20 w 22"/>
                <a:gd name="T53" fmla="*/ 17 h 23"/>
                <a:gd name="T54" fmla="*/ 20 w 22"/>
                <a:gd name="T55" fmla="*/ 17 h 23"/>
                <a:gd name="T56" fmla="*/ 18 w 22"/>
                <a:gd name="T57" fmla="*/ 19 h 23"/>
                <a:gd name="T58" fmla="*/ 18 w 22"/>
                <a:gd name="T59" fmla="*/ 21 h 23"/>
                <a:gd name="T60" fmla="*/ 16 w 22"/>
                <a:gd name="T61" fmla="*/ 21 h 23"/>
                <a:gd name="T62" fmla="*/ 16 w 22"/>
                <a:gd name="T63" fmla="*/ 21 h 23"/>
                <a:gd name="T64" fmla="*/ 14 w 22"/>
                <a:gd name="T65" fmla="*/ 23 h 23"/>
                <a:gd name="T66" fmla="*/ 12 w 22"/>
                <a:gd name="T67" fmla="*/ 23 h 23"/>
                <a:gd name="T68" fmla="*/ 10 w 22"/>
                <a:gd name="T69" fmla="*/ 23 h 23"/>
                <a:gd name="T70" fmla="*/ 8 w 22"/>
                <a:gd name="T71" fmla="*/ 23 h 23"/>
                <a:gd name="T72" fmla="*/ 8 w 22"/>
                <a:gd name="T73" fmla="*/ 23 h 23"/>
                <a:gd name="T74" fmla="*/ 6 w 22"/>
                <a:gd name="T75" fmla="*/ 23 h 23"/>
                <a:gd name="T76" fmla="*/ 4 w 22"/>
                <a:gd name="T77" fmla="*/ 23 h 23"/>
                <a:gd name="T78" fmla="*/ 4 w 22"/>
                <a:gd name="T79" fmla="*/ 21 h 23"/>
                <a:gd name="T80" fmla="*/ 2 w 22"/>
                <a:gd name="T81" fmla="*/ 21 h 23"/>
                <a:gd name="T82" fmla="*/ 2 w 22"/>
                <a:gd name="T83" fmla="*/ 19 h 23"/>
                <a:gd name="T84" fmla="*/ 0 w 22"/>
                <a:gd name="T85" fmla="*/ 19 h 23"/>
                <a:gd name="T86" fmla="*/ 0 w 22"/>
                <a:gd name="T87" fmla="*/ 17 h 23"/>
                <a:gd name="T88" fmla="*/ 0 w 22"/>
                <a:gd name="T89" fmla="*/ 15 h 23"/>
                <a:gd name="T90" fmla="*/ 0 w 22"/>
                <a:gd name="T91" fmla="*/ 15 h 23"/>
                <a:gd name="T92" fmla="*/ 0 w 22"/>
                <a:gd name="T93" fmla="*/ 13 h 23"/>
                <a:gd name="T94" fmla="*/ 0 w 22"/>
                <a:gd name="T95" fmla="*/ 11 h 23"/>
                <a:gd name="T96" fmla="*/ 0 w 22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2" name="Freeform 286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2 w 22"/>
                <a:gd name="T17" fmla="*/ 0 h 23"/>
                <a:gd name="T18" fmla="*/ 14 w 22"/>
                <a:gd name="T19" fmla="*/ 0 h 23"/>
                <a:gd name="T20" fmla="*/ 16 w 22"/>
                <a:gd name="T21" fmla="*/ 0 h 23"/>
                <a:gd name="T22" fmla="*/ 18 w 22"/>
                <a:gd name="T23" fmla="*/ 0 h 23"/>
                <a:gd name="T24" fmla="*/ 18 w 22"/>
                <a:gd name="T25" fmla="*/ 2 h 23"/>
                <a:gd name="T26" fmla="*/ 20 w 22"/>
                <a:gd name="T27" fmla="*/ 2 h 23"/>
                <a:gd name="T28" fmla="*/ 20 w 22"/>
                <a:gd name="T29" fmla="*/ 4 h 23"/>
                <a:gd name="T30" fmla="*/ 22 w 22"/>
                <a:gd name="T31" fmla="*/ 4 h 23"/>
                <a:gd name="T32" fmla="*/ 22 w 22"/>
                <a:gd name="T33" fmla="*/ 6 h 23"/>
                <a:gd name="T34" fmla="*/ 22 w 22"/>
                <a:gd name="T35" fmla="*/ 8 h 23"/>
                <a:gd name="T36" fmla="*/ 22 w 22"/>
                <a:gd name="T37" fmla="*/ 10 h 23"/>
                <a:gd name="T38" fmla="*/ 22 w 22"/>
                <a:gd name="T39" fmla="*/ 11 h 23"/>
                <a:gd name="T40" fmla="*/ 22 w 22"/>
                <a:gd name="T41" fmla="*/ 13 h 23"/>
                <a:gd name="T42" fmla="*/ 22 w 22"/>
                <a:gd name="T43" fmla="*/ 15 h 23"/>
                <a:gd name="T44" fmla="*/ 20 w 22"/>
                <a:gd name="T45" fmla="*/ 17 h 23"/>
                <a:gd name="T46" fmla="*/ 18 w 22"/>
                <a:gd name="T47" fmla="*/ 19 h 23"/>
                <a:gd name="T48" fmla="*/ 18 w 22"/>
                <a:gd name="T49" fmla="*/ 21 h 23"/>
                <a:gd name="T50" fmla="*/ 16 w 22"/>
                <a:gd name="T51" fmla="*/ 21 h 23"/>
                <a:gd name="T52" fmla="*/ 14 w 22"/>
                <a:gd name="T53" fmla="*/ 23 h 23"/>
                <a:gd name="T54" fmla="*/ 12 w 22"/>
                <a:gd name="T55" fmla="*/ 23 h 23"/>
                <a:gd name="T56" fmla="*/ 10 w 22"/>
                <a:gd name="T57" fmla="*/ 23 h 23"/>
                <a:gd name="T58" fmla="*/ 8 w 22"/>
                <a:gd name="T59" fmla="*/ 23 h 23"/>
                <a:gd name="T60" fmla="*/ 6 w 22"/>
                <a:gd name="T61" fmla="*/ 23 h 23"/>
                <a:gd name="T62" fmla="*/ 4 w 22"/>
                <a:gd name="T63" fmla="*/ 23 h 23"/>
                <a:gd name="T64" fmla="*/ 4 w 22"/>
                <a:gd name="T65" fmla="*/ 21 h 23"/>
                <a:gd name="T66" fmla="*/ 2 w 22"/>
                <a:gd name="T67" fmla="*/ 21 h 23"/>
                <a:gd name="T68" fmla="*/ 2 w 22"/>
                <a:gd name="T69" fmla="*/ 19 h 23"/>
                <a:gd name="T70" fmla="*/ 0 w 22"/>
                <a:gd name="T71" fmla="*/ 19 h 23"/>
                <a:gd name="T72" fmla="*/ 0 w 22"/>
                <a:gd name="T73" fmla="*/ 17 h 23"/>
                <a:gd name="T74" fmla="*/ 0 w 22"/>
                <a:gd name="T75" fmla="*/ 15 h 23"/>
                <a:gd name="T76" fmla="*/ 0 w 22"/>
                <a:gd name="T77" fmla="*/ 13 h 23"/>
                <a:gd name="T78" fmla="*/ 0 w 22"/>
                <a:gd name="T79" fmla="*/ 11 h 23"/>
                <a:gd name="T80" fmla="*/ 0 w 22"/>
                <a:gd name="T8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3" name="Freeform 287"/>
            <p:cNvSpPr>
              <a:spLocks/>
            </p:cNvSpPr>
            <p:nvPr/>
          </p:nvSpPr>
          <p:spPr bwMode="auto">
            <a:xfrm>
              <a:off x="3532" y="2717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20 h 21"/>
                <a:gd name="T6" fmla="*/ 23 w 27"/>
                <a:gd name="T7" fmla="*/ 18 h 21"/>
                <a:gd name="T8" fmla="*/ 21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2 h 21"/>
                <a:gd name="T18" fmla="*/ 11 w 27"/>
                <a:gd name="T19" fmla="*/ 10 h 21"/>
                <a:gd name="T20" fmla="*/ 9 w 27"/>
                <a:gd name="T21" fmla="*/ 8 h 21"/>
                <a:gd name="T22" fmla="*/ 8 w 27"/>
                <a:gd name="T23" fmla="*/ 6 h 21"/>
                <a:gd name="T24" fmla="*/ 6 w 27"/>
                <a:gd name="T25" fmla="*/ 4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4" name="Freeform 288"/>
            <p:cNvSpPr>
              <a:spLocks/>
            </p:cNvSpPr>
            <p:nvPr/>
          </p:nvSpPr>
          <p:spPr bwMode="auto">
            <a:xfrm>
              <a:off x="3541" y="2717"/>
              <a:ext cx="20" cy="16"/>
            </a:xfrm>
            <a:custGeom>
              <a:avLst/>
              <a:gdLst>
                <a:gd name="T0" fmla="*/ 20 w 20"/>
                <a:gd name="T1" fmla="*/ 16 h 16"/>
                <a:gd name="T2" fmla="*/ 16 w 20"/>
                <a:gd name="T3" fmla="*/ 14 h 16"/>
                <a:gd name="T4" fmla="*/ 14 w 20"/>
                <a:gd name="T5" fmla="*/ 12 h 16"/>
                <a:gd name="T6" fmla="*/ 12 w 20"/>
                <a:gd name="T7" fmla="*/ 10 h 16"/>
                <a:gd name="T8" fmla="*/ 10 w 20"/>
                <a:gd name="T9" fmla="*/ 8 h 16"/>
                <a:gd name="T10" fmla="*/ 8 w 20"/>
                <a:gd name="T11" fmla="*/ 6 h 16"/>
                <a:gd name="T12" fmla="*/ 6 w 20"/>
                <a:gd name="T13" fmla="*/ 4 h 16"/>
                <a:gd name="T14" fmla="*/ 4 w 20"/>
                <a:gd name="T15" fmla="*/ 2 h 16"/>
                <a:gd name="T16" fmla="*/ 0 w 2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6"/>
                  </a:move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5" name="Freeform 289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2 w 27"/>
                <a:gd name="T21" fmla="*/ 27 h 31"/>
                <a:gd name="T22" fmla="*/ 0 w 27"/>
                <a:gd name="T23" fmla="*/ 25 h 31"/>
                <a:gd name="T24" fmla="*/ 0 w 27"/>
                <a:gd name="T25" fmla="*/ 25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21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5 h 31"/>
                <a:gd name="T40" fmla="*/ 2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10 h 31"/>
                <a:gd name="T48" fmla="*/ 6 w 27"/>
                <a:gd name="T49" fmla="*/ 8 h 31"/>
                <a:gd name="T50" fmla="*/ 6 w 27"/>
                <a:gd name="T51" fmla="*/ 6 h 31"/>
                <a:gd name="T52" fmla="*/ 8 w 27"/>
                <a:gd name="T53" fmla="*/ 4 h 31"/>
                <a:gd name="T54" fmla="*/ 10 w 27"/>
                <a:gd name="T55" fmla="*/ 2 h 31"/>
                <a:gd name="T56" fmla="*/ 14 w 27"/>
                <a:gd name="T57" fmla="*/ 2 h 31"/>
                <a:gd name="T58" fmla="*/ 15 w 27"/>
                <a:gd name="T59" fmla="*/ 2 h 31"/>
                <a:gd name="T60" fmla="*/ 17 w 27"/>
                <a:gd name="T61" fmla="*/ 0 h 31"/>
                <a:gd name="T62" fmla="*/ 19 w 27"/>
                <a:gd name="T63" fmla="*/ 0 h 31"/>
                <a:gd name="T64" fmla="*/ 19 w 27"/>
                <a:gd name="T65" fmla="*/ 2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4 h 31"/>
                <a:gd name="T72" fmla="*/ 23 w 27"/>
                <a:gd name="T73" fmla="*/ 4 h 31"/>
                <a:gd name="T74" fmla="*/ 25 w 27"/>
                <a:gd name="T75" fmla="*/ 6 h 31"/>
                <a:gd name="T76" fmla="*/ 25 w 27"/>
                <a:gd name="T77" fmla="*/ 6 h 31"/>
                <a:gd name="T78" fmla="*/ 25 w 27"/>
                <a:gd name="T79" fmla="*/ 8 h 31"/>
                <a:gd name="T80" fmla="*/ 25 w 27"/>
                <a:gd name="T81" fmla="*/ 8 h 31"/>
                <a:gd name="T82" fmla="*/ 27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5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6" name="Freeform 290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0 w 27"/>
                <a:gd name="T21" fmla="*/ 25 h 31"/>
                <a:gd name="T22" fmla="*/ 0 w 27"/>
                <a:gd name="T23" fmla="*/ 23 h 31"/>
                <a:gd name="T24" fmla="*/ 0 w 27"/>
                <a:gd name="T25" fmla="*/ 21 h 31"/>
                <a:gd name="T26" fmla="*/ 0 w 27"/>
                <a:gd name="T27" fmla="*/ 19 h 31"/>
                <a:gd name="T28" fmla="*/ 0 w 27"/>
                <a:gd name="T29" fmla="*/ 17 h 31"/>
                <a:gd name="T30" fmla="*/ 0 w 27"/>
                <a:gd name="T31" fmla="*/ 15 h 31"/>
                <a:gd name="T32" fmla="*/ 2 w 27"/>
                <a:gd name="T33" fmla="*/ 13 h 31"/>
                <a:gd name="T34" fmla="*/ 2 w 27"/>
                <a:gd name="T35" fmla="*/ 11 h 31"/>
                <a:gd name="T36" fmla="*/ 2 w 27"/>
                <a:gd name="T37" fmla="*/ 10 h 31"/>
                <a:gd name="T38" fmla="*/ 4 w 27"/>
                <a:gd name="T39" fmla="*/ 10 h 31"/>
                <a:gd name="T40" fmla="*/ 6 w 27"/>
                <a:gd name="T41" fmla="*/ 8 h 31"/>
                <a:gd name="T42" fmla="*/ 6 w 27"/>
                <a:gd name="T43" fmla="*/ 6 h 31"/>
                <a:gd name="T44" fmla="*/ 8 w 27"/>
                <a:gd name="T45" fmla="*/ 4 h 31"/>
                <a:gd name="T46" fmla="*/ 10 w 27"/>
                <a:gd name="T47" fmla="*/ 2 h 31"/>
                <a:gd name="T48" fmla="*/ 14 w 27"/>
                <a:gd name="T49" fmla="*/ 2 h 31"/>
                <a:gd name="T50" fmla="*/ 15 w 27"/>
                <a:gd name="T51" fmla="*/ 2 h 31"/>
                <a:gd name="T52" fmla="*/ 17 w 27"/>
                <a:gd name="T53" fmla="*/ 0 h 31"/>
                <a:gd name="T54" fmla="*/ 19 w 27"/>
                <a:gd name="T55" fmla="*/ 0 h 31"/>
                <a:gd name="T56" fmla="*/ 19 w 27"/>
                <a:gd name="T57" fmla="*/ 2 h 31"/>
                <a:gd name="T58" fmla="*/ 21 w 27"/>
                <a:gd name="T59" fmla="*/ 2 h 31"/>
                <a:gd name="T60" fmla="*/ 23 w 27"/>
                <a:gd name="T61" fmla="*/ 4 h 31"/>
                <a:gd name="T62" fmla="*/ 25 w 27"/>
                <a:gd name="T63" fmla="*/ 6 h 31"/>
                <a:gd name="T64" fmla="*/ 25 w 27"/>
                <a:gd name="T65" fmla="*/ 8 h 31"/>
                <a:gd name="T66" fmla="*/ 27 w 27"/>
                <a:gd name="T67" fmla="*/ 10 h 31"/>
                <a:gd name="T68" fmla="*/ 27 w 27"/>
                <a:gd name="T69" fmla="*/ 11 h 31"/>
                <a:gd name="T70" fmla="*/ 27 w 27"/>
                <a:gd name="T71" fmla="*/ 13 h 31"/>
                <a:gd name="T72" fmla="*/ 27 w 27"/>
                <a:gd name="T73" fmla="*/ 15 h 31"/>
                <a:gd name="T74" fmla="*/ 27 w 27"/>
                <a:gd name="T75" fmla="*/ 17 h 31"/>
                <a:gd name="T76" fmla="*/ 25 w 27"/>
                <a:gd name="T77" fmla="*/ 19 h 31"/>
                <a:gd name="T78" fmla="*/ 25 w 27"/>
                <a:gd name="T79" fmla="*/ 21 h 31"/>
                <a:gd name="T80" fmla="*/ 23 w 27"/>
                <a:gd name="T81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7" name="Freeform 291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3 w 21"/>
                <a:gd name="T9" fmla="*/ 4 h 25"/>
                <a:gd name="T10" fmla="*/ 5 w 21"/>
                <a:gd name="T11" fmla="*/ 2 h 25"/>
                <a:gd name="T12" fmla="*/ 7 w 21"/>
                <a:gd name="T13" fmla="*/ 2 h 25"/>
                <a:gd name="T14" fmla="*/ 9 w 21"/>
                <a:gd name="T15" fmla="*/ 0 h 25"/>
                <a:gd name="T16" fmla="*/ 11 w 21"/>
                <a:gd name="T17" fmla="*/ 0 h 25"/>
                <a:gd name="T18" fmla="*/ 11 w 21"/>
                <a:gd name="T19" fmla="*/ 0 h 25"/>
                <a:gd name="T20" fmla="*/ 13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9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3 w 21"/>
                <a:gd name="T65" fmla="*/ 23 h 25"/>
                <a:gd name="T66" fmla="*/ 11 w 21"/>
                <a:gd name="T67" fmla="*/ 23 h 25"/>
                <a:gd name="T68" fmla="*/ 9 w 21"/>
                <a:gd name="T69" fmla="*/ 25 h 25"/>
                <a:gd name="T70" fmla="*/ 9 w 21"/>
                <a:gd name="T71" fmla="*/ 25 h 25"/>
                <a:gd name="T72" fmla="*/ 7 w 21"/>
                <a:gd name="T73" fmla="*/ 25 h 25"/>
                <a:gd name="T74" fmla="*/ 5 w 21"/>
                <a:gd name="T75" fmla="*/ 23 h 25"/>
                <a:gd name="T76" fmla="*/ 5 w 21"/>
                <a:gd name="T77" fmla="*/ 23 h 25"/>
                <a:gd name="T78" fmla="*/ 3 w 21"/>
                <a:gd name="T79" fmla="*/ 23 h 25"/>
                <a:gd name="T80" fmla="*/ 3 w 21"/>
                <a:gd name="T81" fmla="*/ 21 h 25"/>
                <a:gd name="T82" fmla="*/ 2 w 21"/>
                <a:gd name="T83" fmla="*/ 21 h 25"/>
                <a:gd name="T84" fmla="*/ 2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8" name="Freeform 292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5 w 21"/>
                <a:gd name="T9" fmla="*/ 2 h 25"/>
                <a:gd name="T10" fmla="*/ 7 w 21"/>
                <a:gd name="T11" fmla="*/ 2 h 25"/>
                <a:gd name="T12" fmla="*/ 9 w 21"/>
                <a:gd name="T13" fmla="*/ 0 h 25"/>
                <a:gd name="T14" fmla="*/ 11 w 21"/>
                <a:gd name="T15" fmla="*/ 0 h 25"/>
                <a:gd name="T16" fmla="*/ 13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3 w 21"/>
                <a:gd name="T51" fmla="*/ 23 h 25"/>
                <a:gd name="T52" fmla="*/ 11 w 21"/>
                <a:gd name="T53" fmla="*/ 23 h 25"/>
                <a:gd name="T54" fmla="*/ 9 w 21"/>
                <a:gd name="T55" fmla="*/ 25 h 25"/>
                <a:gd name="T56" fmla="*/ 7 w 21"/>
                <a:gd name="T57" fmla="*/ 25 h 25"/>
                <a:gd name="T58" fmla="*/ 5 w 21"/>
                <a:gd name="T59" fmla="*/ 23 h 25"/>
                <a:gd name="T60" fmla="*/ 3 w 21"/>
                <a:gd name="T61" fmla="*/ 23 h 25"/>
                <a:gd name="T62" fmla="*/ 3 w 21"/>
                <a:gd name="T63" fmla="*/ 21 h 25"/>
                <a:gd name="T64" fmla="*/ 2 w 21"/>
                <a:gd name="T65" fmla="*/ 21 h 25"/>
                <a:gd name="T66" fmla="*/ 2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9" name="Freeform 293"/>
            <p:cNvSpPr>
              <a:spLocks/>
            </p:cNvSpPr>
            <p:nvPr/>
          </p:nvSpPr>
          <p:spPr bwMode="auto">
            <a:xfrm>
              <a:off x="3551" y="2694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3 w 27"/>
                <a:gd name="T5" fmla="*/ 19 h 21"/>
                <a:gd name="T6" fmla="*/ 21 w 27"/>
                <a:gd name="T7" fmla="*/ 18 h 21"/>
                <a:gd name="T8" fmla="*/ 19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6 w 27"/>
                <a:gd name="T25" fmla="*/ 6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0" name="Freeform 294"/>
            <p:cNvSpPr>
              <a:spLocks/>
            </p:cNvSpPr>
            <p:nvPr/>
          </p:nvSpPr>
          <p:spPr bwMode="auto">
            <a:xfrm>
              <a:off x="3561" y="269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3 w 17"/>
                <a:gd name="T3" fmla="*/ 14 h 16"/>
                <a:gd name="T4" fmla="*/ 11 w 17"/>
                <a:gd name="T5" fmla="*/ 12 h 16"/>
                <a:gd name="T6" fmla="*/ 9 w 17"/>
                <a:gd name="T7" fmla="*/ 10 h 16"/>
                <a:gd name="T8" fmla="*/ 7 w 17"/>
                <a:gd name="T9" fmla="*/ 8 h 16"/>
                <a:gd name="T10" fmla="*/ 7 w 17"/>
                <a:gd name="T11" fmla="*/ 6 h 16"/>
                <a:gd name="T12" fmla="*/ 5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3" y="14"/>
                  </a:lnTo>
                  <a:lnTo>
                    <a:pt x="11" y="12"/>
                  </a:lnTo>
                  <a:lnTo>
                    <a:pt x="9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1" name="Freeform 295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5 h 31"/>
                <a:gd name="T26" fmla="*/ 2 w 29"/>
                <a:gd name="T27" fmla="*/ 23 h 31"/>
                <a:gd name="T28" fmla="*/ 0 w 29"/>
                <a:gd name="T29" fmla="*/ 21 h 31"/>
                <a:gd name="T30" fmla="*/ 0 w 29"/>
                <a:gd name="T31" fmla="*/ 21 h 31"/>
                <a:gd name="T32" fmla="*/ 0 w 29"/>
                <a:gd name="T33" fmla="*/ 19 h 31"/>
                <a:gd name="T34" fmla="*/ 0 w 29"/>
                <a:gd name="T35" fmla="*/ 17 h 31"/>
                <a:gd name="T36" fmla="*/ 2 w 29"/>
                <a:gd name="T37" fmla="*/ 15 h 31"/>
                <a:gd name="T38" fmla="*/ 2 w 29"/>
                <a:gd name="T39" fmla="*/ 15 h 31"/>
                <a:gd name="T40" fmla="*/ 2 w 29"/>
                <a:gd name="T41" fmla="*/ 13 h 31"/>
                <a:gd name="T42" fmla="*/ 4 w 29"/>
                <a:gd name="T43" fmla="*/ 11 h 31"/>
                <a:gd name="T44" fmla="*/ 4 w 29"/>
                <a:gd name="T45" fmla="*/ 9 h 31"/>
                <a:gd name="T46" fmla="*/ 6 w 29"/>
                <a:gd name="T47" fmla="*/ 9 h 31"/>
                <a:gd name="T48" fmla="*/ 6 w 29"/>
                <a:gd name="T49" fmla="*/ 8 h 31"/>
                <a:gd name="T50" fmla="*/ 8 w 29"/>
                <a:gd name="T51" fmla="*/ 6 h 31"/>
                <a:gd name="T52" fmla="*/ 10 w 29"/>
                <a:gd name="T53" fmla="*/ 4 h 31"/>
                <a:gd name="T54" fmla="*/ 12 w 29"/>
                <a:gd name="T55" fmla="*/ 2 h 31"/>
                <a:gd name="T56" fmla="*/ 14 w 29"/>
                <a:gd name="T57" fmla="*/ 2 h 31"/>
                <a:gd name="T58" fmla="*/ 16 w 29"/>
                <a:gd name="T59" fmla="*/ 2 h 31"/>
                <a:gd name="T60" fmla="*/ 18 w 29"/>
                <a:gd name="T61" fmla="*/ 0 h 31"/>
                <a:gd name="T62" fmla="*/ 20 w 29"/>
                <a:gd name="T63" fmla="*/ 0 h 31"/>
                <a:gd name="T64" fmla="*/ 21 w 29"/>
                <a:gd name="T65" fmla="*/ 2 h 31"/>
                <a:gd name="T66" fmla="*/ 23 w 29"/>
                <a:gd name="T67" fmla="*/ 2 h 31"/>
                <a:gd name="T68" fmla="*/ 23 w 29"/>
                <a:gd name="T69" fmla="*/ 2 h 31"/>
                <a:gd name="T70" fmla="*/ 25 w 29"/>
                <a:gd name="T71" fmla="*/ 4 h 31"/>
                <a:gd name="T72" fmla="*/ 25 w 29"/>
                <a:gd name="T73" fmla="*/ 4 h 31"/>
                <a:gd name="T74" fmla="*/ 25 w 29"/>
                <a:gd name="T75" fmla="*/ 6 h 31"/>
                <a:gd name="T76" fmla="*/ 27 w 29"/>
                <a:gd name="T77" fmla="*/ 6 h 31"/>
                <a:gd name="T78" fmla="*/ 27 w 29"/>
                <a:gd name="T79" fmla="*/ 8 h 31"/>
                <a:gd name="T80" fmla="*/ 27 w 29"/>
                <a:gd name="T81" fmla="*/ 8 h 31"/>
                <a:gd name="T82" fmla="*/ 27 w 29"/>
                <a:gd name="T83" fmla="*/ 9 h 31"/>
                <a:gd name="T84" fmla="*/ 27 w 29"/>
                <a:gd name="T85" fmla="*/ 11 h 31"/>
                <a:gd name="T86" fmla="*/ 29 w 29"/>
                <a:gd name="T87" fmla="*/ 13 h 31"/>
                <a:gd name="T88" fmla="*/ 27 w 29"/>
                <a:gd name="T89" fmla="*/ 15 h 31"/>
                <a:gd name="T90" fmla="*/ 27 w 29"/>
                <a:gd name="T91" fmla="*/ 17 h 31"/>
                <a:gd name="T92" fmla="*/ 27 w 29"/>
                <a:gd name="T93" fmla="*/ 19 h 31"/>
                <a:gd name="T94" fmla="*/ 25 w 29"/>
                <a:gd name="T95" fmla="*/ 21 h 31"/>
                <a:gd name="T96" fmla="*/ 23 w 29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2" name="Freeform 296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3 h 31"/>
                <a:gd name="T26" fmla="*/ 0 w 29"/>
                <a:gd name="T27" fmla="*/ 21 h 31"/>
                <a:gd name="T28" fmla="*/ 0 w 29"/>
                <a:gd name="T29" fmla="*/ 19 h 31"/>
                <a:gd name="T30" fmla="*/ 0 w 29"/>
                <a:gd name="T31" fmla="*/ 17 h 31"/>
                <a:gd name="T32" fmla="*/ 2 w 29"/>
                <a:gd name="T33" fmla="*/ 15 h 31"/>
                <a:gd name="T34" fmla="*/ 2 w 29"/>
                <a:gd name="T35" fmla="*/ 13 h 31"/>
                <a:gd name="T36" fmla="*/ 4 w 29"/>
                <a:gd name="T37" fmla="*/ 11 h 31"/>
                <a:gd name="T38" fmla="*/ 4 w 29"/>
                <a:gd name="T39" fmla="*/ 9 h 31"/>
                <a:gd name="T40" fmla="*/ 6 w 29"/>
                <a:gd name="T41" fmla="*/ 9 h 31"/>
                <a:gd name="T42" fmla="*/ 6 w 29"/>
                <a:gd name="T43" fmla="*/ 8 h 31"/>
                <a:gd name="T44" fmla="*/ 8 w 29"/>
                <a:gd name="T45" fmla="*/ 6 h 31"/>
                <a:gd name="T46" fmla="*/ 10 w 29"/>
                <a:gd name="T47" fmla="*/ 4 h 31"/>
                <a:gd name="T48" fmla="*/ 12 w 29"/>
                <a:gd name="T49" fmla="*/ 2 h 31"/>
                <a:gd name="T50" fmla="*/ 14 w 29"/>
                <a:gd name="T51" fmla="*/ 2 h 31"/>
                <a:gd name="T52" fmla="*/ 16 w 29"/>
                <a:gd name="T53" fmla="*/ 2 h 31"/>
                <a:gd name="T54" fmla="*/ 18 w 29"/>
                <a:gd name="T55" fmla="*/ 0 h 31"/>
                <a:gd name="T56" fmla="*/ 20 w 29"/>
                <a:gd name="T57" fmla="*/ 0 h 31"/>
                <a:gd name="T58" fmla="*/ 21 w 29"/>
                <a:gd name="T59" fmla="*/ 2 h 31"/>
                <a:gd name="T60" fmla="*/ 23 w 29"/>
                <a:gd name="T61" fmla="*/ 2 h 31"/>
                <a:gd name="T62" fmla="*/ 25 w 29"/>
                <a:gd name="T63" fmla="*/ 4 h 31"/>
                <a:gd name="T64" fmla="*/ 25 w 29"/>
                <a:gd name="T65" fmla="*/ 6 h 31"/>
                <a:gd name="T66" fmla="*/ 27 w 29"/>
                <a:gd name="T67" fmla="*/ 6 h 31"/>
                <a:gd name="T68" fmla="*/ 27 w 29"/>
                <a:gd name="T69" fmla="*/ 8 h 31"/>
                <a:gd name="T70" fmla="*/ 27 w 29"/>
                <a:gd name="T71" fmla="*/ 9 h 31"/>
                <a:gd name="T72" fmla="*/ 27 w 29"/>
                <a:gd name="T73" fmla="*/ 11 h 31"/>
                <a:gd name="T74" fmla="*/ 29 w 29"/>
                <a:gd name="T75" fmla="*/ 13 h 31"/>
                <a:gd name="T76" fmla="*/ 27 w 29"/>
                <a:gd name="T77" fmla="*/ 15 h 31"/>
                <a:gd name="T78" fmla="*/ 27 w 29"/>
                <a:gd name="T79" fmla="*/ 17 h 31"/>
                <a:gd name="T80" fmla="*/ 27 w 29"/>
                <a:gd name="T81" fmla="*/ 19 h 31"/>
                <a:gd name="T82" fmla="*/ 25 w 29"/>
                <a:gd name="T83" fmla="*/ 21 h 31"/>
                <a:gd name="T84" fmla="*/ 23 w 29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3" name="Freeform 297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8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3 h 25"/>
                <a:gd name="T70" fmla="*/ 9 w 23"/>
                <a:gd name="T71" fmla="*/ 25 h 25"/>
                <a:gd name="T72" fmla="*/ 8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4" name="Freeform 298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9 w 23"/>
                <a:gd name="T53" fmla="*/ 21 h 25"/>
                <a:gd name="T54" fmla="*/ 17 w 23"/>
                <a:gd name="T55" fmla="*/ 21 h 25"/>
                <a:gd name="T56" fmla="*/ 15 w 23"/>
                <a:gd name="T57" fmla="*/ 23 h 25"/>
                <a:gd name="T58" fmla="*/ 13 w 23"/>
                <a:gd name="T59" fmla="*/ 23 h 25"/>
                <a:gd name="T60" fmla="*/ 11 w 23"/>
                <a:gd name="T61" fmla="*/ 23 h 25"/>
                <a:gd name="T62" fmla="*/ 9 w 23"/>
                <a:gd name="T63" fmla="*/ 25 h 25"/>
                <a:gd name="T64" fmla="*/ 8 w 23"/>
                <a:gd name="T65" fmla="*/ 25 h 25"/>
                <a:gd name="T66" fmla="*/ 8 w 23"/>
                <a:gd name="T67" fmla="*/ 23 h 25"/>
                <a:gd name="T68" fmla="*/ 6 w 23"/>
                <a:gd name="T69" fmla="*/ 23 h 25"/>
                <a:gd name="T70" fmla="*/ 4 w 23"/>
                <a:gd name="T71" fmla="*/ 21 h 25"/>
                <a:gd name="T72" fmla="*/ 2 w 23"/>
                <a:gd name="T73" fmla="*/ 19 h 25"/>
                <a:gd name="T74" fmla="*/ 2 w 23"/>
                <a:gd name="T75" fmla="*/ 17 h 25"/>
                <a:gd name="T76" fmla="*/ 0 w 23"/>
                <a:gd name="T77" fmla="*/ 15 h 25"/>
                <a:gd name="T78" fmla="*/ 0 w 23"/>
                <a:gd name="T79" fmla="*/ 13 h 25"/>
                <a:gd name="T80" fmla="*/ 2 w 23"/>
                <a:gd name="T81" fmla="*/ 11 h 25"/>
                <a:gd name="T82" fmla="*/ 2 w 23"/>
                <a:gd name="T8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5" name="Freeform 299"/>
            <p:cNvSpPr>
              <a:spLocks/>
            </p:cNvSpPr>
            <p:nvPr/>
          </p:nvSpPr>
          <p:spPr bwMode="auto">
            <a:xfrm>
              <a:off x="3568" y="2671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19 h 21"/>
                <a:gd name="T6" fmla="*/ 23 w 27"/>
                <a:gd name="T7" fmla="*/ 18 h 21"/>
                <a:gd name="T8" fmla="*/ 21 w 27"/>
                <a:gd name="T9" fmla="*/ 18 h 21"/>
                <a:gd name="T10" fmla="*/ 20 w 27"/>
                <a:gd name="T11" fmla="*/ 16 h 21"/>
                <a:gd name="T12" fmla="*/ 18 w 27"/>
                <a:gd name="T13" fmla="*/ 14 h 21"/>
                <a:gd name="T14" fmla="*/ 16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8 w 27"/>
                <a:gd name="T25" fmla="*/ 6 h 21"/>
                <a:gd name="T26" fmla="*/ 6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19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6" name="Freeform 300"/>
            <p:cNvSpPr>
              <a:spLocks/>
            </p:cNvSpPr>
            <p:nvPr/>
          </p:nvSpPr>
          <p:spPr bwMode="auto">
            <a:xfrm>
              <a:off x="3578" y="267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3 w 17"/>
                <a:gd name="T5" fmla="*/ 12 h 16"/>
                <a:gd name="T6" fmla="*/ 11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4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7" name="Freeform 301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1 w 26"/>
                <a:gd name="T21" fmla="*/ 27 h 31"/>
                <a:gd name="T22" fmla="*/ 0 w 26"/>
                <a:gd name="T23" fmla="*/ 25 h 31"/>
                <a:gd name="T24" fmla="*/ 0 w 26"/>
                <a:gd name="T25" fmla="*/ 25 h 31"/>
                <a:gd name="T26" fmla="*/ 0 w 26"/>
                <a:gd name="T27" fmla="*/ 23 h 31"/>
                <a:gd name="T28" fmla="*/ 0 w 26"/>
                <a:gd name="T29" fmla="*/ 21 h 31"/>
                <a:gd name="T30" fmla="*/ 0 w 26"/>
                <a:gd name="T31" fmla="*/ 21 h 31"/>
                <a:gd name="T32" fmla="*/ 0 w 26"/>
                <a:gd name="T33" fmla="*/ 19 h 31"/>
                <a:gd name="T34" fmla="*/ 0 w 26"/>
                <a:gd name="T35" fmla="*/ 17 h 31"/>
                <a:gd name="T36" fmla="*/ 0 w 26"/>
                <a:gd name="T37" fmla="*/ 15 h 31"/>
                <a:gd name="T38" fmla="*/ 0 w 26"/>
                <a:gd name="T39" fmla="*/ 15 h 31"/>
                <a:gd name="T40" fmla="*/ 0 w 26"/>
                <a:gd name="T41" fmla="*/ 13 h 31"/>
                <a:gd name="T42" fmla="*/ 1 w 26"/>
                <a:gd name="T43" fmla="*/ 11 h 31"/>
                <a:gd name="T44" fmla="*/ 1 w 26"/>
                <a:gd name="T45" fmla="*/ 9 h 31"/>
                <a:gd name="T46" fmla="*/ 3 w 26"/>
                <a:gd name="T47" fmla="*/ 9 h 31"/>
                <a:gd name="T48" fmla="*/ 3 w 26"/>
                <a:gd name="T49" fmla="*/ 8 h 31"/>
                <a:gd name="T50" fmla="*/ 5 w 26"/>
                <a:gd name="T51" fmla="*/ 6 h 31"/>
                <a:gd name="T52" fmla="*/ 7 w 26"/>
                <a:gd name="T53" fmla="*/ 4 h 31"/>
                <a:gd name="T54" fmla="*/ 9 w 26"/>
                <a:gd name="T55" fmla="*/ 2 h 31"/>
                <a:gd name="T56" fmla="*/ 11 w 26"/>
                <a:gd name="T57" fmla="*/ 2 h 31"/>
                <a:gd name="T58" fmla="*/ 13 w 26"/>
                <a:gd name="T59" fmla="*/ 2 h 31"/>
                <a:gd name="T60" fmla="*/ 17 w 26"/>
                <a:gd name="T61" fmla="*/ 0 h 31"/>
                <a:gd name="T62" fmla="*/ 17 w 26"/>
                <a:gd name="T63" fmla="*/ 0 h 31"/>
                <a:gd name="T64" fmla="*/ 19 w 26"/>
                <a:gd name="T65" fmla="*/ 2 h 31"/>
                <a:gd name="T66" fmla="*/ 21 w 26"/>
                <a:gd name="T67" fmla="*/ 2 h 31"/>
                <a:gd name="T68" fmla="*/ 21 w 26"/>
                <a:gd name="T69" fmla="*/ 2 h 31"/>
                <a:gd name="T70" fmla="*/ 23 w 26"/>
                <a:gd name="T71" fmla="*/ 4 h 31"/>
                <a:gd name="T72" fmla="*/ 23 w 26"/>
                <a:gd name="T73" fmla="*/ 4 h 31"/>
                <a:gd name="T74" fmla="*/ 24 w 26"/>
                <a:gd name="T75" fmla="*/ 6 h 31"/>
                <a:gd name="T76" fmla="*/ 24 w 26"/>
                <a:gd name="T77" fmla="*/ 6 h 31"/>
                <a:gd name="T78" fmla="*/ 24 w 26"/>
                <a:gd name="T79" fmla="*/ 8 h 31"/>
                <a:gd name="T80" fmla="*/ 24 w 26"/>
                <a:gd name="T81" fmla="*/ 8 h 31"/>
                <a:gd name="T82" fmla="*/ 26 w 26"/>
                <a:gd name="T83" fmla="*/ 9 h 31"/>
                <a:gd name="T84" fmla="*/ 26 w 26"/>
                <a:gd name="T85" fmla="*/ 11 h 31"/>
                <a:gd name="T86" fmla="*/ 26 w 26"/>
                <a:gd name="T87" fmla="*/ 13 h 31"/>
                <a:gd name="T88" fmla="*/ 26 w 26"/>
                <a:gd name="T89" fmla="*/ 15 h 31"/>
                <a:gd name="T90" fmla="*/ 24 w 26"/>
                <a:gd name="T91" fmla="*/ 17 h 31"/>
                <a:gd name="T92" fmla="*/ 24 w 26"/>
                <a:gd name="T93" fmla="*/ 19 h 31"/>
                <a:gd name="T94" fmla="*/ 23 w 26"/>
                <a:gd name="T95" fmla="*/ 21 h 31"/>
                <a:gd name="T96" fmla="*/ 23 w 26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8" name="Freeform 302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0 w 26"/>
                <a:gd name="T21" fmla="*/ 25 h 31"/>
                <a:gd name="T22" fmla="*/ 0 w 26"/>
                <a:gd name="T23" fmla="*/ 23 h 31"/>
                <a:gd name="T24" fmla="*/ 0 w 26"/>
                <a:gd name="T25" fmla="*/ 21 h 31"/>
                <a:gd name="T26" fmla="*/ 0 w 26"/>
                <a:gd name="T27" fmla="*/ 19 h 31"/>
                <a:gd name="T28" fmla="*/ 0 w 26"/>
                <a:gd name="T29" fmla="*/ 17 h 31"/>
                <a:gd name="T30" fmla="*/ 0 w 26"/>
                <a:gd name="T31" fmla="*/ 15 h 31"/>
                <a:gd name="T32" fmla="*/ 0 w 26"/>
                <a:gd name="T33" fmla="*/ 13 h 31"/>
                <a:gd name="T34" fmla="*/ 1 w 26"/>
                <a:gd name="T35" fmla="*/ 11 h 31"/>
                <a:gd name="T36" fmla="*/ 1 w 26"/>
                <a:gd name="T37" fmla="*/ 9 h 31"/>
                <a:gd name="T38" fmla="*/ 3 w 26"/>
                <a:gd name="T39" fmla="*/ 9 h 31"/>
                <a:gd name="T40" fmla="*/ 3 w 26"/>
                <a:gd name="T41" fmla="*/ 8 h 31"/>
                <a:gd name="T42" fmla="*/ 5 w 26"/>
                <a:gd name="T43" fmla="*/ 6 h 31"/>
                <a:gd name="T44" fmla="*/ 7 w 26"/>
                <a:gd name="T45" fmla="*/ 4 h 31"/>
                <a:gd name="T46" fmla="*/ 9 w 26"/>
                <a:gd name="T47" fmla="*/ 2 h 31"/>
                <a:gd name="T48" fmla="*/ 11 w 26"/>
                <a:gd name="T49" fmla="*/ 2 h 31"/>
                <a:gd name="T50" fmla="*/ 13 w 26"/>
                <a:gd name="T51" fmla="*/ 2 h 31"/>
                <a:gd name="T52" fmla="*/ 17 w 26"/>
                <a:gd name="T53" fmla="*/ 0 h 31"/>
                <a:gd name="T54" fmla="*/ 19 w 26"/>
                <a:gd name="T55" fmla="*/ 2 h 31"/>
                <a:gd name="T56" fmla="*/ 21 w 26"/>
                <a:gd name="T57" fmla="*/ 2 h 31"/>
                <a:gd name="T58" fmla="*/ 23 w 26"/>
                <a:gd name="T59" fmla="*/ 4 h 31"/>
                <a:gd name="T60" fmla="*/ 24 w 26"/>
                <a:gd name="T61" fmla="*/ 6 h 31"/>
                <a:gd name="T62" fmla="*/ 24 w 26"/>
                <a:gd name="T63" fmla="*/ 8 h 31"/>
                <a:gd name="T64" fmla="*/ 26 w 26"/>
                <a:gd name="T65" fmla="*/ 9 h 31"/>
                <a:gd name="T66" fmla="*/ 26 w 26"/>
                <a:gd name="T67" fmla="*/ 11 h 31"/>
                <a:gd name="T68" fmla="*/ 26 w 26"/>
                <a:gd name="T69" fmla="*/ 13 h 31"/>
                <a:gd name="T70" fmla="*/ 26 w 26"/>
                <a:gd name="T71" fmla="*/ 15 h 31"/>
                <a:gd name="T72" fmla="*/ 24 w 26"/>
                <a:gd name="T73" fmla="*/ 17 h 31"/>
                <a:gd name="T74" fmla="*/ 24 w 26"/>
                <a:gd name="T75" fmla="*/ 19 h 31"/>
                <a:gd name="T76" fmla="*/ 23 w 26"/>
                <a:gd name="T77" fmla="*/ 21 h 31"/>
                <a:gd name="T78" fmla="*/ 23 w 26"/>
                <a:gd name="T79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9" name="Freeform 303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0 h 25"/>
                <a:gd name="T16" fmla="*/ 12 w 21"/>
                <a:gd name="T17" fmla="*/ 0 h 25"/>
                <a:gd name="T18" fmla="*/ 12 w 21"/>
                <a:gd name="T19" fmla="*/ 0 h 25"/>
                <a:gd name="T20" fmla="*/ 14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7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4 w 21"/>
                <a:gd name="T65" fmla="*/ 23 h 25"/>
                <a:gd name="T66" fmla="*/ 12 w 21"/>
                <a:gd name="T67" fmla="*/ 23 h 25"/>
                <a:gd name="T68" fmla="*/ 10 w 21"/>
                <a:gd name="T69" fmla="*/ 23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3 h 25"/>
                <a:gd name="T76" fmla="*/ 4 w 21"/>
                <a:gd name="T77" fmla="*/ 23 h 25"/>
                <a:gd name="T78" fmla="*/ 4 w 21"/>
                <a:gd name="T79" fmla="*/ 23 h 25"/>
                <a:gd name="T80" fmla="*/ 2 w 21"/>
                <a:gd name="T81" fmla="*/ 21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0" name="Freeform 304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6 w 21"/>
                <a:gd name="T9" fmla="*/ 2 h 25"/>
                <a:gd name="T10" fmla="*/ 8 w 21"/>
                <a:gd name="T11" fmla="*/ 2 h 25"/>
                <a:gd name="T12" fmla="*/ 10 w 21"/>
                <a:gd name="T13" fmla="*/ 0 h 25"/>
                <a:gd name="T14" fmla="*/ 12 w 21"/>
                <a:gd name="T15" fmla="*/ 0 h 25"/>
                <a:gd name="T16" fmla="*/ 14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4 w 21"/>
                <a:gd name="T51" fmla="*/ 23 h 25"/>
                <a:gd name="T52" fmla="*/ 12 w 21"/>
                <a:gd name="T53" fmla="*/ 23 h 25"/>
                <a:gd name="T54" fmla="*/ 10 w 21"/>
                <a:gd name="T55" fmla="*/ 23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3 h 25"/>
                <a:gd name="T62" fmla="*/ 4 w 21"/>
                <a:gd name="T63" fmla="*/ 23 h 25"/>
                <a:gd name="T64" fmla="*/ 2 w 21"/>
                <a:gd name="T65" fmla="*/ 21 h 25"/>
                <a:gd name="T66" fmla="*/ 0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1" name="Freeform 305"/>
            <p:cNvSpPr>
              <a:spLocks/>
            </p:cNvSpPr>
            <p:nvPr/>
          </p:nvSpPr>
          <p:spPr bwMode="auto">
            <a:xfrm>
              <a:off x="3588" y="2648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19 h 21"/>
                <a:gd name="T4" fmla="*/ 23 w 26"/>
                <a:gd name="T5" fmla="*/ 19 h 21"/>
                <a:gd name="T6" fmla="*/ 21 w 26"/>
                <a:gd name="T7" fmla="*/ 18 h 21"/>
                <a:gd name="T8" fmla="*/ 19 w 26"/>
                <a:gd name="T9" fmla="*/ 16 h 21"/>
                <a:gd name="T10" fmla="*/ 17 w 26"/>
                <a:gd name="T11" fmla="*/ 16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10 h 21"/>
                <a:gd name="T20" fmla="*/ 9 w 26"/>
                <a:gd name="T21" fmla="*/ 8 h 21"/>
                <a:gd name="T22" fmla="*/ 7 w 26"/>
                <a:gd name="T23" fmla="*/ 6 h 21"/>
                <a:gd name="T24" fmla="*/ 5 w 26"/>
                <a:gd name="T25" fmla="*/ 6 h 21"/>
                <a:gd name="T26" fmla="*/ 3 w 26"/>
                <a:gd name="T27" fmla="*/ 4 h 21"/>
                <a:gd name="T28" fmla="*/ 1 w 26"/>
                <a:gd name="T29" fmla="*/ 2 h 21"/>
                <a:gd name="T30" fmla="*/ 0 w 26"/>
                <a:gd name="T31" fmla="*/ 2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2" name="Freeform 306"/>
            <p:cNvSpPr>
              <a:spLocks/>
            </p:cNvSpPr>
            <p:nvPr/>
          </p:nvSpPr>
          <p:spPr bwMode="auto">
            <a:xfrm>
              <a:off x="3597" y="2648"/>
              <a:ext cx="17" cy="14"/>
            </a:xfrm>
            <a:custGeom>
              <a:avLst/>
              <a:gdLst>
                <a:gd name="T0" fmla="*/ 17 w 17"/>
                <a:gd name="T1" fmla="*/ 14 h 14"/>
                <a:gd name="T2" fmla="*/ 14 w 17"/>
                <a:gd name="T3" fmla="*/ 12 h 14"/>
                <a:gd name="T4" fmla="*/ 12 w 17"/>
                <a:gd name="T5" fmla="*/ 10 h 14"/>
                <a:gd name="T6" fmla="*/ 10 w 17"/>
                <a:gd name="T7" fmla="*/ 8 h 14"/>
                <a:gd name="T8" fmla="*/ 8 w 17"/>
                <a:gd name="T9" fmla="*/ 8 h 14"/>
                <a:gd name="T10" fmla="*/ 6 w 17"/>
                <a:gd name="T11" fmla="*/ 6 h 14"/>
                <a:gd name="T12" fmla="*/ 4 w 17"/>
                <a:gd name="T13" fmla="*/ 4 h 14"/>
                <a:gd name="T14" fmla="*/ 2 w 17"/>
                <a:gd name="T15" fmla="*/ 2 h 14"/>
                <a:gd name="T16" fmla="*/ 0 w 17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4">
                  <a:moveTo>
                    <a:pt x="17" y="14"/>
                  </a:move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3" name="Freeform 307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2 w 27"/>
                <a:gd name="T37" fmla="*/ 15 h 31"/>
                <a:gd name="T38" fmla="*/ 2 w 27"/>
                <a:gd name="T39" fmla="*/ 13 h 31"/>
                <a:gd name="T40" fmla="*/ 2 w 27"/>
                <a:gd name="T41" fmla="*/ 13 h 31"/>
                <a:gd name="T42" fmla="*/ 2 w 27"/>
                <a:gd name="T43" fmla="*/ 11 h 31"/>
                <a:gd name="T44" fmla="*/ 4 w 27"/>
                <a:gd name="T45" fmla="*/ 9 h 31"/>
                <a:gd name="T46" fmla="*/ 4 w 27"/>
                <a:gd name="T47" fmla="*/ 8 h 31"/>
                <a:gd name="T48" fmla="*/ 6 w 27"/>
                <a:gd name="T49" fmla="*/ 6 h 31"/>
                <a:gd name="T50" fmla="*/ 7 w 27"/>
                <a:gd name="T51" fmla="*/ 6 h 31"/>
                <a:gd name="T52" fmla="*/ 9 w 27"/>
                <a:gd name="T53" fmla="*/ 4 h 31"/>
                <a:gd name="T54" fmla="*/ 11 w 27"/>
                <a:gd name="T55" fmla="*/ 2 h 31"/>
                <a:gd name="T56" fmla="*/ 13 w 27"/>
                <a:gd name="T57" fmla="*/ 2 h 31"/>
                <a:gd name="T58" fmla="*/ 15 w 27"/>
                <a:gd name="T59" fmla="*/ 0 h 31"/>
                <a:gd name="T60" fmla="*/ 17 w 27"/>
                <a:gd name="T61" fmla="*/ 0 h 31"/>
                <a:gd name="T62" fmla="*/ 19 w 27"/>
                <a:gd name="T63" fmla="*/ 0 h 31"/>
                <a:gd name="T64" fmla="*/ 21 w 27"/>
                <a:gd name="T65" fmla="*/ 0 h 31"/>
                <a:gd name="T66" fmla="*/ 21 w 27"/>
                <a:gd name="T67" fmla="*/ 2 h 31"/>
                <a:gd name="T68" fmla="*/ 23 w 27"/>
                <a:gd name="T69" fmla="*/ 2 h 31"/>
                <a:gd name="T70" fmla="*/ 23 w 27"/>
                <a:gd name="T71" fmla="*/ 2 h 31"/>
                <a:gd name="T72" fmla="*/ 25 w 27"/>
                <a:gd name="T73" fmla="*/ 4 h 31"/>
                <a:gd name="T74" fmla="*/ 25 w 27"/>
                <a:gd name="T75" fmla="*/ 4 h 31"/>
                <a:gd name="T76" fmla="*/ 27 w 27"/>
                <a:gd name="T77" fmla="*/ 6 h 31"/>
                <a:gd name="T78" fmla="*/ 27 w 27"/>
                <a:gd name="T79" fmla="*/ 6 h 31"/>
                <a:gd name="T80" fmla="*/ 27 w 27"/>
                <a:gd name="T81" fmla="*/ 8 h 31"/>
                <a:gd name="T82" fmla="*/ 27 w 27"/>
                <a:gd name="T83" fmla="*/ 9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7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4" name="Freeform 308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7 h 31"/>
                <a:gd name="T34" fmla="*/ 2 w 27"/>
                <a:gd name="T35" fmla="*/ 15 h 31"/>
                <a:gd name="T36" fmla="*/ 2 w 27"/>
                <a:gd name="T37" fmla="*/ 13 h 31"/>
                <a:gd name="T38" fmla="*/ 2 w 27"/>
                <a:gd name="T39" fmla="*/ 11 h 31"/>
                <a:gd name="T40" fmla="*/ 4 w 27"/>
                <a:gd name="T41" fmla="*/ 9 h 31"/>
                <a:gd name="T42" fmla="*/ 4 w 27"/>
                <a:gd name="T43" fmla="*/ 8 h 31"/>
                <a:gd name="T44" fmla="*/ 6 w 27"/>
                <a:gd name="T45" fmla="*/ 6 h 31"/>
                <a:gd name="T46" fmla="*/ 7 w 27"/>
                <a:gd name="T47" fmla="*/ 6 h 31"/>
                <a:gd name="T48" fmla="*/ 9 w 27"/>
                <a:gd name="T49" fmla="*/ 4 h 31"/>
                <a:gd name="T50" fmla="*/ 11 w 27"/>
                <a:gd name="T51" fmla="*/ 2 h 31"/>
                <a:gd name="T52" fmla="*/ 13 w 27"/>
                <a:gd name="T53" fmla="*/ 2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0 h 31"/>
                <a:gd name="T62" fmla="*/ 21 w 27"/>
                <a:gd name="T63" fmla="*/ 2 h 31"/>
                <a:gd name="T64" fmla="*/ 23 w 27"/>
                <a:gd name="T65" fmla="*/ 2 h 31"/>
                <a:gd name="T66" fmla="*/ 25 w 27"/>
                <a:gd name="T67" fmla="*/ 4 h 31"/>
                <a:gd name="T68" fmla="*/ 27 w 27"/>
                <a:gd name="T69" fmla="*/ 6 h 31"/>
                <a:gd name="T70" fmla="*/ 27 w 27"/>
                <a:gd name="T71" fmla="*/ 8 h 31"/>
                <a:gd name="T72" fmla="*/ 27 w 27"/>
                <a:gd name="T73" fmla="*/ 9 h 31"/>
                <a:gd name="T74" fmla="*/ 27 w 27"/>
                <a:gd name="T75" fmla="*/ 11 h 31"/>
                <a:gd name="T76" fmla="*/ 27 w 27"/>
                <a:gd name="T77" fmla="*/ 13 h 31"/>
                <a:gd name="T78" fmla="*/ 27 w 27"/>
                <a:gd name="T79" fmla="*/ 15 h 31"/>
                <a:gd name="T80" fmla="*/ 27 w 27"/>
                <a:gd name="T81" fmla="*/ 17 h 31"/>
                <a:gd name="T82" fmla="*/ 27 w 27"/>
                <a:gd name="T83" fmla="*/ 19 h 31"/>
                <a:gd name="T84" fmla="*/ 25 w 27"/>
                <a:gd name="T85" fmla="*/ 21 h 31"/>
                <a:gd name="T86" fmla="*/ 23 w 27"/>
                <a:gd name="T8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5" name="Freeform 309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18 w 23"/>
                <a:gd name="T25" fmla="*/ 0 h 23"/>
                <a:gd name="T26" fmla="*/ 20 w 23"/>
                <a:gd name="T27" fmla="*/ 2 h 23"/>
                <a:gd name="T28" fmla="*/ 21 w 23"/>
                <a:gd name="T29" fmla="*/ 2 h 23"/>
                <a:gd name="T30" fmla="*/ 21 w 23"/>
                <a:gd name="T31" fmla="*/ 4 h 23"/>
                <a:gd name="T32" fmla="*/ 23 w 23"/>
                <a:gd name="T33" fmla="*/ 4 h 23"/>
                <a:gd name="T34" fmla="*/ 23 w 23"/>
                <a:gd name="T35" fmla="*/ 6 h 23"/>
                <a:gd name="T36" fmla="*/ 23 w 23"/>
                <a:gd name="T37" fmla="*/ 8 h 23"/>
                <a:gd name="T38" fmla="*/ 23 w 23"/>
                <a:gd name="T39" fmla="*/ 8 h 23"/>
                <a:gd name="T40" fmla="*/ 23 w 23"/>
                <a:gd name="T41" fmla="*/ 9 h 23"/>
                <a:gd name="T42" fmla="*/ 23 w 23"/>
                <a:gd name="T43" fmla="*/ 9 h 23"/>
                <a:gd name="T44" fmla="*/ 23 w 23"/>
                <a:gd name="T45" fmla="*/ 11 h 23"/>
                <a:gd name="T46" fmla="*/ 23 w 23"/>
                <a:gd name="T47" fmla="*/ 13 h 23"/>
                <a:gd name="T48" fmla="*/ 23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20 w 23"/>
                <a:gd name="T55" fmla="*/ 17 h 23"/>
                <a:gd name="T56" fmla="*/ 20 w 23"/>
                <a:gd name="T57" fmla="*/ 19 h 23"/>
                <a:gd name="T58" fmla="*/ 18 w 23"/>
                <a:gd name="T59" fmla="*/ 21 h 23"/>
                <a:gd name="T60" fmla="*/ 18 w 23"/>
                <a:gd name="T61" fmla="*/ 21 h 23"/>
                <a:gd name="T62" fmla="*/ 16 w 23"/>
                <a:gd name="T63" fmla="*/ 21 h 23"/>
                <a:gd name="T64" fmla="*/ 16 w 23"/>
                <a:gd name="T65" fmla="*/ 23 h 23"/>
                <a:gd name="T66" fmla="*/ 14 w 23"/>
                <a:gd name="T67" fmla="*/ 23 h 23"/>
                <a:gd name="T68" fmla="*/ 12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8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2 w 23"/>
                <a:gd name="T87" fmla="*/ 17 h 23"/>
                <a:gd name="T88" fmla="*/ 0 w 23"/>
                <a:gd name="T89" fmla="*/ 15 h 23"/>
                <a:gd name="T90" fmla="*/ 0 w 23"/>
                <a:gd name="T91" fmla="*/ 15 h 23"/>
                <a:gd name="T92" fmla="*/ 0 w 23"/>
                <a:gd name="T93" fmla="*/ 13 h 23"/>
                <a:gd name="T94" fmla="*/ 0 w 23"/>
                <a:gd name="T95" fmla="*/ 11 h 23"/>
                <a:gd name="T96" fmla="*/ 2 w 23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6" name="Freeform 310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20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4 h 23"/>
                <a:gd name="T32" fmla="*/ 23 w 23"/>
                <a:gd name="T33" fmla="*/ 6 h 23"/>
                <a:gd name="T34" fmla="*/ 23 w 23"/>
                <a:gd name="T35" fmla="*/ 8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5 h 23"/>
                <a:gd name="T44" fmla="*/ 21 w 23"/>
                <a:gd name="T45" fmla="*/ 17 h 23"/>
                <a:gd name="T46" fmla="*/ 20 w 23"/>
                <a:gd name="T47" fmla="*/ 17 h 23"/>
                <a:gd name="T48" fmla="*/ 20 w 23"/>
                <a:gd name="T49" fmla="*/ 19 h 23"/>
                <a:gd name="T50" fmla="*/ 18 w 23"/>
                <a:gd name="T51" fmla="*/ 21 h 23"/>
                <a:gd name="T52" fmla="*/ 16 w 23"/>
                <a:gd name="T53" fmla="*/ 21 h 23"/>
                <a:gd name="T54" fmla="*/ 16 w 23"/>
                <a:gd name="T55" fmla="*/ 23 h 23"/>
                <a:gd name="T56" fmla="*/ 14 w 23"/>
                <a:gd name="T57" fmla="*/ 23 h 23"/>
                <a:gd name="T58" fmla="*/ 12 w 23"/>
                <a:gd name="T59" fmla="*/ 23 h 23"/>
                <a:gd name="T60" fmla="*/ 10 w 23"/>
                <a:gd name="T61" fmla="*/ 23 h 23"/>
                <a:gd name="T62" fmla="*/ 8 w 23"/>
                <a:gd name="T63" fmla="*/ 23 h 23"/>
                <a:gd name="T64" fmla="*/ 6 w 23"/>
                <a:gd name="T65" fmla="*/ 23 h 23"/>
                <a:gd name="T66" fmla="*/ 4 w 23"/>
                <a:gd name="T67" fmla="*/ 21 h 23"/>
                <a:gd name="T68" fmla="*/ 2 w 23"/>
                <a:gd name="T69" fmla="*/ 19 h 23"/>
                <a:gd name="T70" fmla="*/ 2 w 23"/>
                <a:gd name="T71" fmla="*/ 17 h 23"/>
                <a:gd name="T72" fmla="*/ 0 w 23"/>
                <a:gd name="T73" fmla="*/ 15 h 23"/>
                <a:gd name="T74" fmla="*/ 0 w 23"/>
                <a:gd name="T75" fmla="*/ 13 h 23"/>
                <a:gd name="T76" fmla="*/ 0 w 23"/>
                <a:gd name="T77" fmla="*/ 11 h 23"/>
                <a:gd name="T78" fmla="*/ 2 w 23"/>
                <a:gd name="T79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7" name="Freeform 311"/>
            <p:cNvSpPr>
              <a:spLocks/>
            </p:cNvSpPr>
            <p:nvPr/>
          </p:nvSpPr>
          <p:spPr bwMode="auto">
            <a:xfrm>
              <a:off x="3605" y="2623"/>
              <a:ext cx="27" cy="23"/>
            </a:xfrm>
            <a:custGeom>
              <a:avLst/>
              <a:gdLst>
                <a:gd name="T0" fmla="*/ 27 w 27"/>
                <a:gd name="T1" fmla="*/ 23 h 23"/>
                <a:gd name="T2" fmla="*/ 25 w 27"/>
                <a:gd name="T3" fmla="*/ 21 h 23"/>
                <a:gd name="T4" fmla="*/ 23 w 27"/>
                <a:gd name="T5" fmla="*/ 20 h 23"/>
                <a:gd name="T6" fmla="*/ 21 w 27"/>
                <a:gd name="T7" fmla="*/ 18 h 23"/>
                <a:gd name="T8" fmla="*/ 19 w 27"/>
                <a:gd name="T9" fmla="*/ 16 h 23"/>
                <a:gd name="T10" fmla="*/ 17 w 27"/>
                <a:gd name="T11" fmla="*/ 14 h 23"/>
                <a:gd name="T12" fmla="*/ 15 w 27"/>
                <a:gd name="T13" fmla="*/ 14 h 23"/>
                <a:gd name="T14" fmla="*/ 13 w 27"/>
                <a:gd name="T15" fmla="*/ 12 h 23"/>
                <a:gd name="T16" fmla="*/ 11 w 27"/>
                <a:gd name="T17" fmla="*/ 10 h 23"/>
                <a:gd name="T18" fmla="*/ 9 w 27"/>
                <a:gd name="T19" fmla="*/ 8 h 23"/>
                <a:gd name="T20" fmla="*/ 7 w 27"/>
                <a:gd name="T21" fmla="*/ 8 h 23"/>
                <a:gd name="T22" fmla="*/ 6 w 27"/>
                <a:gd name="T23" fmla="*/ 6 h 23"/>
                <a:gd name="T24" fmla="*/ 6 w 27"/>
                <a:gd name="T25" fmla="*/ 4 h 23"/>
                <a:gd name="T26" fmla="*/ 4 w 27"/>
                <a:gd name="T27" fmla="*/ 4 h 23"/>
                <a:gd name="T28" fmla="*/ 2 w 27"/>
                <a:gd name="T29" fmla="*/ 2 h 23"/>
                <a:gd name="T30" fmla="*/ 0 w 2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23"/>
                  </a:moveTo>
                  <a:lnTo>
                    <a:pt x="25" y="21"/>
                  </a:lnTo>
                  <a:lnTo>
                    <a:pt x="23" y="20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8" name="Freeform 312"/>
            <p:cNvSpPr>
              <a:spLocks/>
            </p:cNvSpPr>
            <p:nvPr/>
          </p:nvSpPr>
          <p:spPr bwMode="auto">
            <a:xfrm>
              <a:off x="3614" y="2623"/>
              <a:ext cx="18" cy="16"/>
            </a:xfrm>
            <a:custGeom>
              <a:avLst/>
              <a:gdLst>
                <a:gd name="T0" fmla="*/ 18 w 18"/>
                <a:gd name="T1" fmla="*/ 16 h 16"/>
                <a:gd name="T2" fmla="*/ 16 w 18"/>
                <a:gd name="T3" fmla="*/ 14 h 16"/>
                <a:gd name="T4" fmla="*/ 12 w 18"/>
                <a:gd name="T5" fmla="*/ 12 h 16"/>
                <a:gd name="T6" fmla="*/ 10 w 18"/>
                <a:gd name="T7" fmla="*/ 10 h 16"/>
                <a:gd name="T8" fmla="*/ 10 w 18"/>
                <a:gd name="T9" fmla="*/ 8 h 16"/>
                <a:gd name="T10" fmla="*/ 8 w 18"/>
                <a:gd name="T11" fmla="*/ 6 h 16"/>
                <a:gd name="T12" fmla="*/ 6 w 18"/>
                <a:gd name="T13" fmla="*/ 4 h 16"/>
                <a:gd name="T14" fmla="*/ 4 w 18"/>
                <a:gd name="T15" fmla="*/ 2 h 16"/>
                <a:gd name="T16" fmla="*/ 0 w 1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lnTo>
                    <a:pt x="16" y="14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9" name="Freeform 313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3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9 h 29"/>
                <a:gd name="T44" fmla="*/ 2 w 27"/>
                <a:gd name="T45" fmla="*/ 8 h 29"/>
                <a:gd name="T46" fmla="*/ 4 w 27"/>
                <a:gd name="T47" fmla="*/ 8 h 29"/>
                <a:gd name="T48" fmla="*/ 4 w 27"/>
                <a:gd name="T49" fmla="*/ 6 h 29"/>
                <a:gd name="T50" fmla="*/ 6 w 27"/>
                <a:gd name="T51" fmla="*/ 4 h 29"/>
                <a:gd name="T52" fmla="*/ 8 w 27"/>
                <a:gd name="T53" fmla="*/ 2 h 29"/>
                <a:gd name="T54" fmla="*/ 10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0 h 29"/>
                <a:gd name="T70" fmla="*/ 23 w 27"/>
                <a:gd name="T71" fmla="*/ 2 h 29"/>
                <a:gd name="T72" fmla="*/ 23 w 27"/>
                <a:gd name="T73" fmla="*/ 2 h 29"/>
                <a:gd name="T74" fmla="*/ 23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6 h 29"/>
                <a:gd name="T82" fmla="*/ 25 w 27"/>
                <a:gd name="T83" fmla="*/ 8 h 29"/>
                <a:gd name="T84" fmla="*/ 27 w 27"/>
                <a:gd name="T85" fmla="*/ 9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19 h 29"/>
                <a:gd name="T96" fmla="*/ 23 w 27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0" name="Freeform 314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5 h 29"/>
                <a:gd name="T32" fmla="*/ 0 w 27"/>
                <a:gd name="T33" fmla="*/ 13 h 29"/>
                <a:gd name="T34" fmla="*/ 0 w 27"/>
                <a:gd name="T35" fmla="*/ 11 h 29"/>
                <a:gd name="T36" fmla="*/ 2 w 27"/>
                <a:gd name="T37" fmla="*/ 9 h 29"/>
                <a:gd name="T38" fmla="*/ 2 w 27"/>
                <a:gd name="T39" fmla="*/ 8 h 29"/>
                <a:gd name="T40" fmla="*/ 4 w 27"/>
                <a:gd name="T41" fmla="*/ 8 h 29"/>
                <a:gd name="T42" fmla="*/ 4 w 27"/>
                <a:gd name="T43" fmla="*/ 6 h 29"/>
                <a:gd name="T44" fmla="*/ 6 w 27"/>
                <a:gd name="T45" fmla="*/ 4 h 29"/>
                <a:gd name="T46" fmla="*/ 8 w 27"/>
                <a:gd name="T47" fmla="*/ 2 h 29"/>
                <a:gd name="T48" fmla="*/ 10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3 w 27"/>
                <a:gd name="T65" fmla="*/ 4 h 29"/>
                <a:gd name="T66" fmla="*/ 25 w 27"/>
                <a:gd name="T67" fmla="*/ 4 h 29"/>
                <a:gd name="T68" fmla="*/ 25 w 27"/>
                <a:gd name="T69" fmla="*/ 6 h 29"/>
                <a:gd name="T70" fmla="*/ 25 w 27"/>
                <a:gd name="T71" fmla="*/ 8 h 29"/>
                <a:gd name="T72" fmla="*/ 27 w 27"/>
                <a:gd name="T73" fmla="*/ 9 h 29"/>
                <a:gd name="T74" fmla="*/ 27 w 27"/>
                <a:gd name="T75" fmla="*/ 11 h 29"/>
                <a:gd name="T76" fmla="*/ 27 w 27"/>
                <a:gd name="T77" fmla="*/ 13 h 29"/>
                <a:gd name="T78" fmla="*/ 25 w 27"/>
                <a:gd name="T79" fmla="*/ 15 h 29"/>
                <a:gd name="T80" fmla="*/ 25 w 27"/>
                <a:gd name="T81" fmla="*/ 17 h 29"/>
                <a:gd name="T82" fmla="*/ 23 w 27"/>
                <a:gd name="T83" fmla="*/ 19 h 29"/>
                <a:gd name="T84" fmla="*/ 23 w 27"/>
                <a:gd name="T85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1" name="Freeform 315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9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7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5 h 25"/>
                <a:gd name="T70" fmla="*/ 9 w 23"/>
                <a:gd name="T71" fmla="*/ 25 h 25"/>
                <a:gd name="T72" fmla="*/ 7 w 23"/>
                <a:gd name="T73" fmla="*/ 25 h 25"/>
                <a:gd name="T74" fmla="*/ 7 w 23"/>
                <a:gd name="T75" fmla="*/ 23 h 25"/>
                <a:gd name="T76" fmla="*/ 5 w 23"/>
                <a:gd name="T77" fmla="*/ 23 h 25"/>
                <a:gd name="T78" fmla="*/ 5 w 23"/>
                <a:gd name="T79" fmla="*/ 23 h 25"/>
                <a:gd name="T80" fmla="*/ 3 w 23"/>
                <a:gd name="T81" fmla="*/ 21 h 25"/>
                <a:gd name="T82" fmla="*/ 3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2" name="Freeform 316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7 w 23"/>
                <a:gd name="T53" fmla="*/ 21 h 25"/>
                <a:gd name="T54" fmla="*/ 15 w 23"/>
                <a:gd name="T55" fmla="*/ 23 h 25"/>
                <a:gd name="T56" fmla="*/ 13 w 23"/>
                <a:gd name="T57" fmla="*/ 23 h 25"/>
                <a:gd name="T58" fmla="*/ 11 w 23"/>
                <a:gd name="T59" fmla="*/ 25 h 25"/>
                <a:gd name="T60" fmla="*/ 9 w 23"/>
                <a:gd name="T61" fmla="*/ 25 h 25"/>
                <a:gd name="T62" fmla="*/ 7 w 23"/>
                <a:gd name="T63" fmla="*/ 25 h 25"/>
                <a:gd name="T64" fmla="*/ 7 w 23"/>
                <a:gd name="T65" fmla="*/ 23 h 25"/>
                <a:gd name="T66" fmla="*/ 5 w 23"/>
                <a:gd name="T67" fmla="*/ 23 h 25"/>
                <a:gd name="T68" fmla="*/ 3 w 23"/>
                <a:gd name="T69" fmla="*/ 21 h 25"/>
                <a:gd name="T70" fmla="*/ 2 w 23"/>
                <a:gd name="T71" fmla="*/ 19 h 25"/>
                <a:gd name="T72" fmla="*/ 2 w 23"/>
                <a:gd name="T73" fmla="*/ 17 h 25"/>
                <a:gd name="T74" fmla="*/ 0 w 23"/>
                <a:gd name="T75" fmla="*/ 15 h 25"/>
                <a:gd name="T76" fmla="*/ 0 w 23"/>
                <a:gd name="T77" fmla="*/ 13 h 25"/>
                <a:gd name="T78" fmla="*/ 2 w 23"/>
                <a:gd name="T79" fmla="*/ 11 h 25"/>
                <a:gd name="T80" fmla="*/ 2 w 23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3" name="Freeform 317"/>
            <p:cNvSpPr>
              <a:spLocks/>
            </p:cNvSpPr>
            <p:nvPr/>
          </p:nvSpPr>
          <p:spPr bwMode="auto">
            <a:xfrm>
              <a:off x="3261" y="2902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10 w 10"/>
                <a:gd name="T3" fmla="*/ 1 h 32"/>
                <a:gd name="T4" fmla="*/ 10 w 10"/>
                <a:gd name="T5" fmla="*/ 3 h 32"/>
                <a:gd name="T6" fmla="*/ 8 w 10"/>
                <a:gd name="T7" fmla="*/ 5 h 32"/>
                <a:gd name="T8" fmla="*/ 8 w 10"/>
                <a:gd name="T9" fmla="*/ 7 h 32"/>
                <a:gd name="T10" fmla="*/ 8 w 10"/>
                <a:gd name="T11" fmla="*/ 9 h 32"/>
                <a:gd name="T12" fmla="*/ 6 w 10"/>
                <a:gd name="T13" fmla="*/ 11 h 32"/>
                <a:gd name="T14" fmla="*/ 6 w 10"/>
                <a:gd name="T15" fmla="*/ 13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4 h 32"/>
                <a:gd name="T26" fmla="*/ 2 w 10"/>
                <a:gd name="T27" fmla="*/ 26 h 32"/>
                <a:gd name="T28" fmla="*/ 0 w 10"/>
                <a:gd name="T29" fmla="*/ 28 h 32"/>
                <a:gd name="T30" fmla="*/ 0 w 10"/>
                <a:gd name="T31" fmla="*/ 30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10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4" name="Freeform 318"/>
            <p:cNvSpPr>
              <a:spLocks/>
            </p:cNvSpPr>
            <p:nvPr/>
          </p:nvSpPr>
          <p:spPr bwMode="auto">
            <a:xfrm>
              <a:off x="3261" y="2892"/>
              <a:ext cx="12" cy="33"/>
            </a:xfrm>
            <a:custGeom>
              <a:avLst/>
              <a:gdLst>
                <a:gd name="T0" fmla="*/ 12 w 12"/>
                <a:gd name="T1" fmla="*/ 0 h 33"/>
                <a:gd name="T2" fmla="*/ 10 w 12"/>
                <a:gd name="T3" fmla="*/ 2 h 33"/>
                <a:gd name="T4" fmla="*/ 10 w 12"/>
                <a:gd name="T5" fmla="*/ 4 h 33"/>
                <a:gd name="T6" fmla="*/ 10 w 12"/>
                <a:gd name="T7" fmla="*/ 6 h 33"/>
                <a:gd name="T8" fmla="*/ 8 w 12"/>
                <a:gd name="T9" fmla="*/ 8 h 33"/>
                <a:gd name="T10" fmla="*/ 8 w 12"/>
                <a:gd name="T11" fmla="*/ 10 h 33"/>
                <a:gd name="T12" fmla="*/ 8 w 12"/>
                <a:gd name="T13" fmla="*/ 11 h 33"/>
                <a:gd name="T14" fmla="*/ 6 w 12"/>
                <a:gd name="T15" fmla="*/ 13 h 33"/>
                <a:gd name="T16" fmla="*/ 6 w 12"/>
                <a:gd name="T17" fmla="*/ 15 h 33"/>
                <a:gd name="T18" fmla="*/ 6 w 12"/>
                <a:gd name="T19" fmla="*/ 17 h 33"/>
                <a:gd name="T20" fmla="*/ 4 w 12"/>
                <a:gd name="T21" fmla="*/ 21 h 33"/>
                <a:gd name="T22" fmla="*/ 4 w 12"/>
                <a:gd name="T23" fmla="*/ 23 h 33"/>
                <a:gd name="T24" fmla="*/ 4 w 12"/>
                <a:gd name="T25" fmla="*/ 25 h 33"/>
                <a:gd name="T26" fmla="*/ 2 w 12"/>
                <a:gd name="T27" fmla="*/ 27 h 33"/>
                <a:gd name="T28" fmla="*/ 2 w 12"/>
                <a:gd name="T29" fmla="*/ 29 h 33"/>
                <a:gd name="T30" fmla="*/ 2 w 12"/>
                <a:gd name="T31" fmla="*/ 31 h 33"/>
                <a:gd name="T32" fmla="*/ 0 w 1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33">
                  <a:moveTo>
                    <a:pt x="12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5" name="Freeform 319"/>
            <p:cNvSpPr>
              <a:spLocks/>
            </p:cNvSpPr>
            <p:nvPr/>
          </p:nvSpPr>
          <p:spPr bwMode="auto">
            <a:xfrm>
              <a:off x="3229" y="2896"/>
              <a:ext cx="11" cy="32"/>
            </a:xfrm>
            <a:custGeom>
              <a:avLst/>
              <a:gdLst>
                <a:gd name="T0" fmla="*/ 0 w 11"/>
                <a:gd name="T1" fmla="*/ 32 h 32"/>
                <a:gd name="T2" fmla="*/ 0 w 11"/>
                <a:gd name="T3" fmla="*/ 30 h 32"/>
                <a:gd name="T4" fmla="*/ 2 w 11"/>
                <a:gd name="T5" fmla="*/ 29 h 32"/>
                <a:gd name="T6" fmla="*/ 2 w 11"/>
                <a:gd name="T7" fmla="*/ 27 h 32"/>
                <a:gd name="T8" fmla="*/ 2 w 11"/>
                <a:gd name="T9" fmla="*/ 25 h 32"/>
                <a:gd name="T10" fmla="*/ 4 w 11"/>
                <a:gd name="T11" fmla="*/ 23 h 32"/>
                <a:gd name="T12" fmla="*/ 4 w 11"/>
                <a:gd name="T13" fmla="*/ 21 h 32"/>
                <a:gd name="T14" fmla="*/ 5 w 11"/>
                <a:gd name="T15" fmla="*/ 19 h 32"/>
                <a:gd name="T16" fmla="*/ 5 w 11"/>
                <a:gd name="T17" fmla="*/ 17 h 32"/>
                <a:gd name="T18" fmla="*/ 5 w 11"/>
                <a:gd name="T19" fmla="*/ 15 h 32"/>
                <a:gd name="T20" fmla="*/ 7 w 11"/>
                <a:gd name="T21" fmla="*/ 11 h 32"/>
                <a:gd name="T22" fmla="*/ 7 w 11"/>
                <a:gd name="T23" fmla="*/ 9 h 32"/>
                <a:gd name="T24" fmla="*/ 7 w 11"/>
                <a:gd name="T25" fmla="*/ 7 h 32"/>
                <a:gd name="T26" fmla="*/ 9 w 11"/>
                <a:gd name="T27" fmla="*/ 6 h 32"/>
                <a:gd name="T28" fmla="*/ 9 w 11"/>
                <a:gd name="T29" fmla="*/ 4 h 32"/>
                <a:gd name="T30" fmla="*/ 9 w 11"/>
                <a:gd name="T31" fmla="*/ 2 h 32"/>
                <a:gd name="T32" fmla="*/ 11 w 11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32">
                  <a:moveTo>
                    <a:pt x="0" y="32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6" name="Freeform 320"/>
            <p:cNvSpPr>
              <a:spLocks/>
            </p:cNvSpPr>
            <p:nvPr/>
          </p:nvSpPr>
          <p:spPr bwMode="auto">
            <a:xfrm>
              <a:off x="3236" y="2894"/>
              <a:ext cx="10" cy="31"/>
            </a:xfrm>
            <a:custGeom>
              <a:avLst/>
              <a:gdLst>
                <a:gd name="T0" fmla="*/ 10 w 10"/>
                <a:gd name="T1" fmla="*/ 0 h 31"/>
                <a:gd name="T2" fmla="*/ 10 w 10"/>
                <a:gd name="T3" fmla="*/ 2 h 31"/>
                <a:gd name="T4" fmla="*/ 10 w 10"/>
                <a:gd name="T5" fmla="*/ 4 h 31"/>
                <a:gd name="T6" fmla="*/ 10 w 10"/>
                <a:gd name="T7" fmla="*/ 6 h 31"/>
                <a:gd name="T8" fmla="*/ 8 w 10"/>
                <a:gd name="T9" fmla="*/ 8 h 31"/>
                <a:gd name="T10" fmla="*/ 8 w 10"/>
                <a:gd name="T11" fmla="*/ 9 h 31"/>
                <a:gd name="T12" fmla="*/ 8 w 10"/>
                <a:gd name="T13" fmla="*/ 11 h 31"/>
                <a:gd name="T14" fmla="*/ 6 w 10"/>
                <a:gd name="T15" fmla="*/ 13 h 31"/>
                <a:gd name="T16" fmla="*/ 6 w 10"/>
                <a:gd name="T17" fmla="*/ 15 h 31"/>
                <a:gd name="T18" fmla="*/ 4 w 10"/>
                <a:gd name="T19" fmla="*/ 17 h 31"/>
                <a:gd name="T20" fmla="*/ 4 w 10"/>
                <a:gd name="T21" fmla="*/ 19 h 31"/>
                <a:gd name="T22" fmla="*/ 4 w 10"/>
                <a:gd name="T23" fmla="*/ 21 h 31"/>
                <a:gd name="T24" fmla="*/ 2 w 10"/>
                <a:gd name="T25" fmla="*/ 23 h 31"/>
                <a:gd name="T26" fmla="*/ 2 w 10"/>
                <a:gd name="T27" fmla="*/ 25 h 31"/>
                <a:gd name="T28" fmla="*/ 2 w 10"/>
                <a:gd name="T29" fmla="*/ 27 h 31"/>
                <a:gd name="T30" fmla="*/ 0 w 10"/>
                <a:gd name="T31" fmla="*/ 29 h 31"/>
                <a:gd name="T32" fmla="*/ 0 w 10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1">
                  <a:moveTo>
                    <a:pt x="10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7" name="Freeform 321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21 w 25"/>
                <a:gd name="T31" fmla="*/ 18 h 20"/>
                <a:gd name="T32" fmla="*/ 19 w 25"/>
                <a:gd name="T33" fmla="*/ 20 h 20"/>
                <a:gd name="T34" fmla="*/ 19 w 25"/>
                <a:gd name="T35" fmla="*/ 20 h 20"/>
                <a:gd name="T36" fmla="*/ 17 w 25"/>
                <a:gd name="T37" fmla="*/ 20 h 20"/>
                <a:gd name="T38" fmla="*/ 17 w 25"/>
                <a:gd name="T39" fmla="*/ 20 h 20"/>
                <a:gd name="T40" fmla="*/ 15 w 25"/>
                <a:gd name="T41" fmla="*/ 20 h 20"/>
                <a:gd name="T42" fmla="*/ 13 w 25"/>
                <a:gd name="T43" fmla="*/ 20 h 20"/>
                <a:gd name="T44" fmla="*/ 13 w 25"/>
                <a:gd name="T45" fmla="*/ 20 h 20"/>
                <a:gd name="T46" fmla="*/ 11 w 25"/>
                <a:gd name="T47" fmla="*/ 20 h 20"/>
                <a:gd name="T48" fmla="*/ 9 w 25"/>
                <a:gd name="T49" fmla="*/ 20 h 20"/>
                <a:gd name="T50" fmla="*/ 7 w 25"/>
                <a:gd name="T51" fmla="*/ 20 h 20"/>
                <a:gd name="T52" fmla="*/ 7 w 25"/>
                <a:gd name="T53" fmla="*/ 20 h 20"/>
                <a:gd name="T54" fmla="*/ 5 w 25"/>
                <a:gd name="T55" fmla="*/ 18 h 20"/>
                <a:gd name="T56" fmla="*/ 3 w 25"/>
                <a:gd name="T57" fmla="*/ 18 h 20"/>
                <a:gd name="T58" fmla="*/ 2 w 25"/>
                <a:gd name="T59" fmla="*/ 16 h 20"/>
                <a:gd name="T60" fmla="*/ 2 w 25"/>
                <a:gd name="T61" fmla="*/ 16 h 20"/>
                <a:gd name="T62" fmla="*/ 2 w 25"/>
                <a:gd name="T63" fmla="*/ 14 h 20"/>
                <a:gd name="T64" fmla="*/ 0 w 25"/>
                <a:gd name="T65" fmla="*/ 14 h 20"/>
                <a:gd name="T66" fmla="*/ 0 w 25"/>
                <a:gd name="T67" fmla="*/ 12 h 20"/>
                <a:gd name="T68" fmla="*/ 0 w 25"/>
                <a:gd name="T69" fmla="*/ 10 h 20"/>
                <a:gd name="T70" fmla="*/ 0 w 25"/>
                <a:gd name="T71" fmla="*/ 10 h 20"/>
                <a:gd name="T72" fmla="*/ 0 w 25"/>
                <a:gd name="T73" fmla="*/ 8 h 20"/>
                <a:gd name="T74" fmla="*/ 0 w 25"/>
                <a:gd name="T75" fmla="*/ 6 h 20"/>
                <a:gd name="T76" fmla="*/ 0 w 25"/>
                <a:gd name="T77" fmla="*/ 6 h 20"/>
                <a:gd name="T78" fmla="*/ 0 w 25"/>
                <a:gd name="T79" fmla="*/ 4 h 20"/>
                <a:gd name="T80" fmla="*/ 2 w 25"/>
                <a:gd name="T81" fmla="*/ 4 h 20"/>
                <a:gd name="T82" fmla="*/ 2 w 25"/>
                <a:gd name="T83" fmla="*/ 2 h 20"/>
                <a:gd name="T84" fmla="*/ 3 w 25"/>
                <a:gd name="T85" fmla="*/ 2 h 20"/>
                <a:gd name="T86" fmla="*/ 3 w 25"/>
                <a:gd name="T87" fmla="*/ 0 h 20"/>
                <a:gd name="T88" fmla="*/ 5 w 25"/>
                <a:gd name="T89" fmla="*/ 0 h 20"/>
                <a:gd name="T90" fmla="*/ 7 w 25"/>
                <a:gd name="T91" fmla="*/ 0 h 20"/>
                <a:gd name="T92" fmla="*/ 9 w 25"/>
                <a:gd name="T93" fmla="*/ 0 h 20"/>
                <a:gd name="T94" fmla="*/ 11 w 25"/>
                <a:gd name="T95" fmla="*/ 0 h 20"/>
                <a:gd name="T96" fmla="*/ 13 w 25"/>
                <a:gd name="T9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8" name="Freeform 322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19 w 25"/>
                <a:gd name="T31" fmla="*/ 20 h 20"/>
                <a:gd name="T32" fmla="*/ 17 w 25"/>
                <a:gd name="T33" fmla="*/ 20 h 20"/>
                <a:gd name="T34" fmla="*/ 15 w 25"/>
                <a:gd name="T35" fmla="*/ 20 h 20"/>
                <a:gd name="T36" fmla="*/ 13 w 25"/>
                <a:gd name="T37" fmla="*/ 20 h 20"/>
                <a:gd name="T38" fmla="*/ 11 w 25"/>
                <a:gd name="T39" fmla="*/ 20 h 20"/>
                <a:gd name="T40" fmla="*/ 9 w 25"/>
                <a:gd name="T41" fmla="*/ 20 h 20"/>
                <a:gd name="T42" fmla="*/ 7 w 25"/>
                <a:gd name="T43" fmla="*/ 20 h 20"/>
                <a:gd name="T44" fmla="*/ 5 w 25"/>
                <a:gd name="T45" fmla="*/ 18 h 20"/>
                <a:gd name="T46" fmla="*/ 3 w 25"/>
                <a:gd name="T47" fmla="*/ 18 h 20"/>
                <a:gd name="T48" fmla="*/ 2 w 25"/>
                <a:gd name="T49" fmla="*/ 16 h 20"/>
                <a:gd name="T50" fmla="*/ 2 w 25"/>
                <a:gd name="T51" fmla="*/ 14 h 20"/>
                <a:gd name="T52" fmla="*/ 0 w 25"/>
                <a:gd name="T53" fmla="*/ 14 h 20"/>
                <a:gd name="T54" fmla="*/ 0 w 25"/>
                <a:gd name="T55" fmla="*/ 12 h 20"/>
                <a:gd name="T56" fmla="*/ 0 w 25"/>
                <a:gd name="T57" fmla="*/ 10 h 20"/>
                <a:gd name="T58" fmla="*/ 0 w 25"/>
                <a:gd name="T59" fmla="*/ 8 h 20"/>
                <a:gd name="T60" fmla="*/ 0 w 25"/>
                <a:gd name="T61" fmla="*/ 6 h 20"/>
                <a:gd name="T62" fmla="*/ 0 w 25"/>
                <a:gd name="T63" fmla="*/ 4 h 20"/>
                <a:gd name="T64" fmla="*/ 2 w 25"/>
                <a:gd name="T65" fmla="*/ 4 h 20"/>
                <a:gd name="T66" fmla="*/ 2 w 25"/>
                <a:gd name="T67" fmla="*/ 2 h 20"/>
                <a:gd name="T68" fmla="*/ 3 w 25"/>
                <a:gd name="T69" fmla="*/ 2 h 20"/>
                <a:gd name="T70" fmla="*/ 3 w 25"/>
                <a:gd name="T71" fmla="*/ 0 h 20"/>
                <a:gd name="T72" fmla="*/ 5 w 25"/>
                <a:gd name="T73" fmla="*/ 0 h 20"/>
                <a:gd name="T74" fmla="*/ 7 w 25"/>
                <a:gd name="T75" fmla="*/ 0 h 20"/>
                <a:gd name="T76" fmla="*/ 9 w 25"/>
                <a:gd name="T77" fmla="*/ 0 h 20"/>
                <a:gd name="T78" fmla="*/ 11 w 25"/>
                <a:gd name="T79" fmla="*/ 0 h 20"/>
                <a:gd name="T80" fmla="*/ 13 w 25"/>
                <a:gd name="T8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9" name="Freeform 323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8 w 31"/>
                <a:gd name="T31" fmla="*/ 0 h 25"/>
                <a:gd name="T32" fmla="*/ 10 w 31"/>
                <a:gd name="T33" fmla="*/ 0 h 25"/>
                <a:gd name="T34" fmla="*/ 12 w 31"/>
                <a:gd name="T35" fmla="*/ 0 h 25"/>
                <a:gd name="T36" fmla="*/ 14 w 31"/>
                <a:gd name="T37" fmla="*/ 0 h 25"/>
                <a:gd name="T38" fmla="*/ 14 w 31"/>
                <a:gd name="T39" fmla="*/ 0 h 25"/>
                <a:gd name="T40" fmla="*/ 16 w 31"/>
                <a:gd name="T41" fmla="*/ 0 h 25"/>
                <a:gd name="T42" fmla="*/ 18 w 31"/>
                <a:gd name="T43" fmla="*/ 0 h 25"/>
                <a:gd name="T44" fmla="*/ 20 w 31"/>
                <a:gd name="T45" fmla="*/ 0 h 25"/>
                <a:gd name="T46" fmla="*/ 22 w 31"/>
                <a:gd name="T47" fmla="*/ 2 h 25"/>
                <a:gd name="T48" fmla="*/ 23 w 31"/>
                <a:gd name="T49" fmla="*/ 2 h 25"/>
                <a:gd name="T50" fmla="*/ 25 w 31"/>
                <a:gd name="T51" fmla="*/ 3 h 25"/>
                <a:gd name="T52" fmla="*/ 27 w 31"/>
                <a:gd name="T53" fmla="*/ 5 h 25"/>
                <a:gd name="T54" fmla="*/ 27 w 31"/>
                <a:gd name="T55" fmla="*/ 7 h 25"/>
                <a:gd name="T56" fmla="*/ 29 w 31"/>
                <a:gd name="T57" fmla="*/ 9 h 25"/>
                <a:gd name="T58" fmla="*/ 31 w 31"/>
                <a:gd name="T59" fmla="*/ 11 h 25"/>
                <a:gd name="T60" fmla="*/ 31 w 31"/>
                <a:gd name="T61" fmla="*/ 13 h 25"/>
                <a:gd name="T62" fmla="*/ 31 w 31"/>
                <a:gd name="T63" fmla="*/ 15 h 25"/>
                <a:gd name="T64" fmla="*/ 31 w 31"/>
                <a:gd name="T65" fmla="*/ 17 h 25"/>
                <a:gd name="T66" fmla="*/ 31 w 31"/>
                <a:gd name="T67" fmla="*/ 17 h 25"/>
                <a:gd name="T68" fmla="*/ 29 w 31"/>
                <a:gd name="T69" fmla="*/ 19 h 25"/>
                <a:gd name="T70" fmla="*/ 29 w 31"/>
                <a:gd name="T71" fmla="*/ 19 h 25"/>
                <a:gd name="T72" fmla="*/ 29 w 31"/>
                <a:gd name="T73" fmla="*/ 21 h 25"/>
                <a:gd name="T74" fmla="*/ 27 w 31"/>
                <a:gd name="T75" fmla="*/ 21 h 25"/>
                <a:gd name="T76" fmla="*/ 27 w 31"/>
                <a:gd name="T77" fmla="*/ 21 h 25"/>
                <a:gd name="T78" fmla="*/ 27 w 31"/>
                <a:gd name="T79" fmla="*/ 23 h 25"/>
                <a:gd name="T80" fmla="*/ 25 w 31"/>
                <a:gd name="T81" fmla="*/ 23 h 25"/>
                <a:gd name="T82" fmla="*/ 23 w 31"/>
                <a:gd name="T83" fmla="*/ 23 h 25"/>
                <a:gd name="T84" fmla="*/ 22 w 31"/>
                <a:gd name="T85" fmla="*/ 25 h 25"/>
                <a:gd name="T86" fmla="*/ 20 w 31"/>
                <a:gd name="T87" fmla="*/ 25 h 25"/>
                <a:gd name="T88" fmla="*/ 18 w 31"/>
                <a:gd name="T89" fmla="*/ 25 h 25"/>
                <a:gd name="T90" fmla="*/ 16 w 31"/>
                <a:gd name="T91" fmla="*/ 25 h 25"/>
                <a:gd name="T92" fmla="*/ 14 w 31"/>
                <a:gd name="T93" fmla="*/ 25 h 25"/>
                <a:gd name="T94" fmla="*/ 12 w 31"/>
                <a:gd name="T95" fmla="*/ 23 h 25"/>
                <a:gd name="T96" fmla="*/ 10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0" name="Freeform 324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10 w 31"/>
                <a:gd name="T31" fmla="*/ 0 h 25"/>
                <a:gd name="T32" fmla="*/ 12 w 31"/>
                <a:gd name="T33" fmla="*/ 0 h 25"/>
                <a:gd name="T34" fmla="*/ 14 w 31"/>
                <a:gd name="T35" fmla="*/ 0 h 25"/>
                <a:gd name="T36" fmla="*/ 16 w 31"/>
                <a:gd name="T37" fmla="*/ 0 h 25"/>
                <a:gd name="T38" fmla="*/ 18 w 31"/>
                <a:gd name="T39" fmla="*/ 0 h 25"/>
                <a:gd name="T40" fmla="*/ 20 w 31"/>
                <a:gd name="T41" fmla="*/ 0 h 25"/>
                <a:gd name="T42" fmla="*/ 22 w 31"/>
                <a:gd name="T43" fmla="*/ 2 h 25"/>
                <a:gd name="T44" fmla="*/ 23 w 31"/>
                <a:gd name="T45" fmla="*/ 2 h 25"/>
                <a:gd name="T46" fmla="*/ 25 w 31"/>
                <a:gd name="T47" fmla="*/ 3 h 25"/>
                <a:gd name="T48" fmla="*/ 27 w 31"/>
                <a:gd name="T49" fmla="*/ 5 h 25"/>
                <a:gd name="T50" fmla="*/ 27 w 31"/>
                <a:gd name="T51" fmla="*/ 7 h 25"/>
                <a:gd name="T52" fmla="*/ 29 w 31"/>
                <a:gd name="T53" fmla="*/ 9 h 25"/>
                <a:gd name="T54" fmla="*/ 31 w 31"/>
                <a:gd name="T55" fmla="*/ 11 h 25"/>
                <a:gd name="T56" fmla="*/ 31 w 31"/>
                <a:gd name="T57" fmla="*/ 13 h 25"/>
                <a:gd name="T58" fmla="*/ 31 w 31"/>
                <a:gd name="T59" fmla="*/ 15 h 25"/>
                <a:gd name="T60" fmla="*/ 31 w 31"/>
                <a:gd name="T61" fmla="*/ 17 h 25"/>
                <a:gd name="T62" fmla="*/ 29 w 31"/>
                <a:gd name="T63" fmla="*/ 19 h 25"/>
                <a:gd name="T64" fmla="*/ 29 w 31"/>
                <a:gd name="T65" fmla="*/ 21 h 25"/>
                <a:gd name="T66" fmla="*/ 27 w 31"/>
                <a:gd name="T67" fmla="*/ 21 h 25"/>
                <a:gd name="T68" fmla="*/ 27 w 31"/>
                <a:gd name="T69" fmla="*/ 23 h 25"/>
                <a:gd name="T70" fmla="*/ 25 w 31"/>
                <a:gd name="T71" fmla="*/ 23 h 25"/>
                <a:gd name="T72" fmla="*/ 23 w 31"/>
                <a:gd name="T73" fmla="*/ 23 h 25"/>
                <a:gd name="T74" fmla="*/ 22 w 31"/>
                <a:gd name="T75" fmla="*/ 25 h 25"/>
                <a:gd name="T76" fmla="*/ 20 w 31"/>
                <a:gd name="T77" fmla="*/ 25 h 25"/>
                <a:gd name="T78" fmla="*/ 18 w 31"/>
                <a:gd name="T79" fmla="*/ 25 h 25"/>
                <a:gd name="T80" fmla="*/ 16 w 31"/>
                <a:gd name="T81" fmla="*/ 25 h 25"/>
                <a:gd name="T82" fmla="*/ 14 w 31"/>
                <a:gd name="T83" fmla="*/ 25 h 25"/>
                <a:gd name="T84" fmla="*/ 12 w 31"/>
                <a:gd name="T85" fmla="*/ 23 h 25"/>
                <a:gd name="T86" fmla="*/ 10 w 31"/>
                <a:gd name="T8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1" name="Freeform 325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4 h 19"/>
                <a:gd name="T4" fmla="*/ 25 w 25"/>
                <a:gd name="T5" fmla="*/ 16 h 19"/>
                <a:gd name="T6" fmla="*/ 23 w 25"/>
                <a:gd name="T7" fmla="*/ 16 h 19"/>
                <a:gd name="T8" fmla="*/ 23 w 25"/>
                <a:gd name="T9" fmla="*/ 16 h 19"/>
                <a:gd name="T10" fmla="*/ 23 w 25"/>
                <a:gd name="T11" fmla="*/ 18 h 19"/>
                <a:gd name="T12" fmla="*/ 22 w 25"/>
                <a:gd name="T13" fmla="*/ 18 h 19"/>
                <a:gd name="T14" fmla="*/ 22 w 25"/>
                <a:gd name="T15" fmla="*/ 18 h 19"/>
                <a:gd name="T16" fmla="*/ 20 w 25"/>
                <a:gd name="T17" fmla="*/ 19 h 19"/>
                <a:gd name="T18" fmla="*/ 20 w 25"/>
                <a:gd name="T19" fmla="*/ 19 h 19"/>
                <a:gd name="T20" fmla="*/ 18 w 25"/>
                <a:gd name="T21" fmla="*/ 19 h 19"/>
                <a:gd name="T22" fmla="*/ 16 w 25"/>
                <a:gd name="T23" fmla="*/ 19 h 19"/>
                <a:gd name="T24" fmla="*/ 16 w 25"/>
                <a:gd name="T25" fmla="*/ 19 h 19"/>
                <a:gd name="T26" fmla="*/ 14 w 25"/>
                <a:gd name="T27" fmla="*/ 19 h 19"/>
                <a:gd name="T28" fmla="*/ 12 w 25"/>
                <a:gd name="T29" fmla="*/ 19 h 19"/>
                <a:gd name="T30" fmla="*/ 12 w 25"/>
                <a:gd name="T31" fmla="*/ 19 h 19"/>
                <a:gd name="T32" fmla="*/ 10 w 25"/>
                <a:gd name="T33" fmla="*/ 19 h 19"/>
                <a:gd name="T34" fmla="*/ 8 w 25"/>
                <a:gd name="T35" fmla="*/ 19 h 19"/>
                <a:gd name="T36" fmla="*/ 6 w 25"/>
                <a:gd name="T37" fmla="*/ 19 h 19"/>
                <a:gd name="T38" fmla="*/ 4 w 25"/>
                <a:gd name="T39" fmla="*/ 18 h 19"/>
                <a:gd name="T40" fmla="*/ 4 w 25"/>
                <a:gd name="T41" fmla="*/ 18 h 19"/>
                <a:gd name="T42" fmla="*/ 2 w 25"/>
                <a:gd name="T43" fmla="*/ 16 h 19"/>
                <a:gd name="T44" fmla="*/ 0 w 25"/>
                <a:gd name="T45" fmla="*/ 16 h 19"/>
                <a:gd name="T46" fmla="*/ 0 w 25"/>
                <a:gd name="T47" fmla="*/ 14 h 19"/>
                <a:gd name="T48" fmla="*/ 0 w 25"/>
                <a:gd name="T49" fmla="*/ 14 h 19"/>
                <a:gd name="T50" fmla="*/ 0 w 25"/>
                <a:gd name="T51" fmla="*/ 12 h 19"/>
                <a:gd name="T52" fmla="*/ 0 w 25"/>
                <a:gd name="T53" fmla="*/ 12 h 19"/>
                <a:gd name="T54" fmla="*/ 0 w 25"/>
                <a:gd name="T55" fmla="*/ 10 h 19"/>
                <a:gd name="T56" fmla="*/ 0 w 25"/>
                <a:gd name="T57" fmla="*/ 10 h 19"/>
                <a:gd name="T58" fmla="*/ 0 w 25"/>
                <a:gd name="T59" fmla="*/ 8 h 19"/>
                <a:gd name="T60" fmla="*/ 0 w 25"/>
                <a:gd name="T61" fmla="*/ 8 h 19"/>
                <a:gd name="T62" fmla="*/ 0 w 25"/>
                <a:gd name="T63" fmla="*/ 8 h 19"/>
                <a:gd name="T64" fmla="*/ 0 w 25"/>
                <a:gd name="T65" fmla="*/ 6 h 19"/>
                <a:gd name="T66" fmla="*/ 2 w 25"/>
                <a:gd name="T67" fmla="*/ 6 h 19"/>
                <a:gd name="T68" fmla="*/ 2 w 25"/>
                <a:gd name="T69" fmla="*/ 4 h 19"/>
                <a:gd name="T70" fmla="*/ 4 w 25"/>
                <a:gd name="T71" fmla="*/ 2 h 19"/>
                <a:gd name="T72" fmla="*/ 6 w 25"/>
                <a:gd name="T73" fmla="*/ 2 h 19"/>
                <a:gd name="T74" fmla="*/ 8 w 25"/>
                <a:gd name="T75" fmla="*/ 2 h 19"/>
                <a:gd name="T76" fmla="*/ 10 w 25"/>
                <a:gd name="T77" fmla="*/ 0 h 19"/>
                <a:gd name="T78" fmla="*/ 12 w 25"/>
                <a:gd name="T79" fmla="*/ 0 h 19"/>
                <a:gd name="T80" fmla="*/ 14 w 25"/>
                <a:gd name="T81" fmla="*/ 0 h 19"/>
                <a:gd name="T82" fmla="*/ 16 w 25"/>
                <a:gd name="T83" fmla="*/ 2 h 19"/>
                <a:gd name="T84" fmla="*/ 18 w 25"/>
                <a:gd name="T85" fmla="*/ 2 h 19"/>
                <a:gd name="T86" fmla="*/ 22 w 25"/>
                <a:gd name="T87" fmla="*/ 4 h 19"/>
                <a:gd name="T88" fmla="*/ 22 w 25"/>
                <a:gd name="T89" fmla="*/ 6 h 19"/>
                <a:gd name="T90" fmla="*/ 23 w 25"/>
                <a:gd name="T91" fmla="*/ 8 h 19"/>
                <a:gd name="T92" fmla="*/ 25 w 25"/>
                <a:gd name="T93" fmla="*/ 10 h 19"/>
                <a:gd name="T94" fmla="*/ 25 w 25"/>
                <a:gd name="T95" fmla="*/ 12 h 19"/>
                <a:gd name="T96" fmla="*/ 25 w 25"/>
                <a:gd name="T9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2" name="Freeform 326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6 h 19"/>
                <a:gd name="T4" fmla="*/ 23 w 25"/>
                <a:gd name="T5" fmla="*/ 16 h 19"/>
                <a:gd name="T6" fmla="*/ 23 w 25"/>
                <a:gd name="T7" fmla="*/ 18 h 19"/>
                <a:gd name="T8" fmla="*/ 22 w 25"/>
                <a:gd name="T9" fmla="*/ 18 h 19"/>
                <a:gd name="T10" fmla="*/ 20 w 25"/>
                <a:gd name="T11" fmla="*/ 19 h 19"/>
                <a:gd name="T12" fmla="*/ 18 w 25"/>
                <a:gd name="T13" fmla="*/ 19 h 19"/>
                <a:gd name="T14" fmla="*/ 16 w 25"/>
                <a:gd name="T15" fmla="*/ 19 h 19"/>
                <a:gd name="T16" fmla="*/ 14 w 25"/>
                <a:gd name="T17" fmla="*/ 19 h 19"/>
                <a:gd name="T18" fmla="*/ 12 w 25"/>
                <a:gd name="T19" fmla="*/ 19 h 19"/>
                <a:gd name="T20" fmla="*/ 10 w 25"/>
                <a:gd name="T21" fmla="*/ 19 h 19"/>
                <a:gd name="T22" fmla="*/ 8 w 25"/>
                <a:gd name="T23" fmla="*/ 19 h 19"/>
                <a:gd name="T24" fmla="*/ 6 w 25"/>
                <a:gd name="T25" fmla="*/ 19 h 19"/>
                <a:gd name="T26" fmla="*/ 4 w 25"/>
                <a:gd name="T27" fmla="*/ 18 h 19"/>
                <a:gd name="T28" fmla="*/ 2 w 25"/>
                <a:gd name="T29" fmla="*/ 16 h 19"/>
                <a:gd name="T30" fmla="*/ 0 w 25"/>
                <a:gd name="T31" fmla="*/ 16 h 19"/>
                <a:gd name="T32" fmla="*/ 0 w 25"/>
                <a:gd name="T33" fmla="*/ 14 h 19"/>
                <a:gd name="T34" fmla="*/ 0 w 25"/>
                <a:gd name="T35" fmla="*/ 12 h 19"/>
                <a:gd name="T36" fmla="*/ 0 w 25"/>
                <a:gd name="T37" fmla="*/ 10 h 19"/>
                <a:gd name="T38" fmla="*/ 0 w 25"/>
                <a:gd name="T39" fmla="*/ 8 h 19"/>
                <a:gd name="T40" fmla="*/ 0 w 25"/>
                <a:gd name="T41" fmla="*/ 6 h 19"/>
                <a:gd name="T42" fmla="*/ 2 w 25"/>
                <a:gd name="T43" fmla="*/ 6 h 19"/>
                <a:gd name="T44" fmla="*/ 2 w 25"/>
                <a:gd name="T45" fmla="*/ 4 h 19"/>
                <a:gd name="T46" fmla="*/ 4 w 25"/>
                <a:gd name="T47" fmla="*/ 2 h 19"/>
                <a:gd name="T48" fmla="*/ 6 w 25"/>
                <a:gd name="T49" fmla="*/ 2 h 19"/>
                <a:gd name="T50" fmla="*/ 8 w 25"/>
                <a:gd name="T51" fmla="*/ 2 h 19"/>
                <a:gd name="T52" fmla="*/ 10 w 25"/>
                <a:gd name="T53" fmla="*/ 0 h 19"/>
                <a:gd name="T54" fmla="*/ 12 w 25"/>
                <a:gd name="T55" fmla="*/ 0 h 19"/>
                <a:gd name="T56" fmla="*/ 14 w 25"/>
                <a:gd name="T57" fmla="*/ 0 h 19"/>
                <a:gd name="T58" fmla="*/ 16 w 25"/>
                <a:gd name="T59" fmla="*/ 2 h 19"/>
                <a:gd name="T60" fmla="*/ 18 w 25"/>
                <a:gd name="T61" fmla="*/ 2 h 19"/>
                <a:gd name="T62" fmla="*/ 22 w 25"/>
                <a:gd name="T63" fmla="*/ 4 h 19"/>
                <a:gd name="T64" fmla="*/ 22 w 25"/>
                <a:gd name="T65" fmla="*/ 6 h 19"/>
                <a:gd name="T66" fmla="*/ 23 w 25"/>
                <a:gd name="T67" fmla="*/ 8 h 19"/>
                <a:gd name="T68" fmla="*/ 25 w 25"/>
                <a:gd name="T69" fmla="*/ 10 h 19"/>
                <a:gd name="T70" fmla="*/ 25 w 25"/>
                <a:gd name="T71" fmla="*/ 12 h 19"/>
                <a:gd name="T72" fmla="*/ 25 w 25"/>
                <a:gd name="T7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3" name="Freeform 327"/>
            <p:cNvSpPr>
              <a:spLocks/>
            </p:cNvSpPr>
            <p:nvPr/>
          </p:nvSpPr>
          <p:spPr bwMode="auto">
            <a:xfrm>
              <a:off x="2816" y="1938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6 h 29"/>
                <a:gd name="T10" fmla="*/ 4 w 14"/>
                <a:gd name="T11" fmla="*/ 20 h 29"/>
                <a:gd name="T12" fmla="*/ 2 w 14"/>
                <a:gd name="T13" fmla="*/ 23 h 29"/>
                <a:gd name="T14" fmla="*/ 2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4" name="Freeform 328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5" name="Freeform 329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6" name="Freeform 330"/>
            <p:cNvSpPr>
              <a:spLocks/>
            </p:cNvSpPr>
            <p:nvPr/>
          </p:nvSpPr>
          <p:spPr bwMode="auto">
            <a:xfrm>
              <a:off x="2826" y="1927"/>
              <a:ext cx="13" cy="29"/>
            </a:xfrm>
            <a:custGeom>
              <a:avLst/>
              <a:gdLst>
                <a:gd name="T0" fmla="*/ 13 w 13"/>
                <a:gd name="T1" fmla="*/ 0 h 29"/>
                <a:gd name="T2" fmla="*/ 11 w 13"/>
                <a:gd name="T3" fmla="*/ 2 h 29"/>
                <a:gd name="T4" fmla="*/ 9 w 13"/>
                <a:gd name="T5" fmla="*/ 6 h 29"/>
                <a:gd name="T6" fmla="*/ 7 w 13"/>
                <a:gd name="T7" fmla="*/ 9 h 29"/>
                <a:gd name="T8" fmla="*/ 6 w 13"/>
                <a:gd name="T9" fmla="*/ 15 h 29"/>
                <a:gd name="T10" fmla="*/ 6 w 13"/>
                <a:gd name="T11" fmla="*/ 19 h 29"/>
                <a:gd name="T12" fmla="*/ 4 w 13"/>
                <a:gd name="T13" fmla="*/ 23 h 29"/>
                <a:gd name="T14" fmla="*/ 2 w 13"/>
                <a:gd name="T15" fmla="*/ 27 h 29"/>
                <a:gd name="T16" fmla="*/ 0 w 13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lnTo>
                    <a:pt x="11" y="2"/>
                  </a:lnTo>
                  <a:lnTo>
                    <a:pt x="9" y="6"/>
                  </a:lnTo>
                  <a:lnTo>
                    <a:pt x="7" y="9"/>
                  </a:lnTo>
                  <a:lnTo>
                    <a:pt x="6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7" name="Freeform 331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8" name="Freeform 332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9" name="Freeform 333"/>
            <p:cNvSpPr>
              <a:spLocks/>
            </p:cNvSpPr>
            <p:nvPr/>
          </p:nvSpPr>
          <p:spPr bwMode="auto">
            <a:xfrm>
              <a:off x="2956" y="2019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5 h 29"/>
                <a:gd name="T10" fmla="*/ 4 w 14"/>
                <a:gd name="T11" fmla="*/ 19 h 29"/>
                <a:gd name="T12" fmla="*/ 2 w 14"/>
                <a:gd name="T13" fmla="*/ 23 h 29"/>
                <a:gd name="T14" fmla="*/ 0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0" name="Freeform 334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1" name="Freeform 335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2" name="Freeform 336"/>
            <p:cNvSpPr>
              <a:spLocks/>
            </p:cNvSpPr>
            <p:nvPr/>
          </p:nvSpPr>
          <p:spPr bwMode="auto">
            <a:xfrm>
              <a:off x="2964" y="2007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2 h 29"/>
                <a:gd name="T4" fmla="*/ 11 w 15"/>
                <a:gd name="T5" fmla="*/ 6 h 29"/>
                <a:gd name="T6" fmla="*/ 10 w 15"/>
                <a:gd name="T7" fmla="*/ 10 h 29"/>
                <a:gd name="T8" fmla="*/ 8 w 15"/>
                <a:gd name="T9" fmla="*/ 16 h 29"/>
                <a:gd name="T10" fmla="*/ 6 w 15"/>
                <a:gd name="T11" fmla="*/ 20 h 29"/>
                <a:gd name="T12" fmla="*/ 4 w 15"/>
                <a:gd name="T13" fmla="*/ 24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2"/>
                  </a:lnTo>
                  <a:lnTo>
                    <a:pt x="11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3" name="Freeform 337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4" name="Freeform 338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5" name="Freeform 339"/>
            <p:cNvSpPr>
              <a:spLocks/>
            </p:cNvSpPr>
            <p:nvPr/>
          </p:nvSpPr>
          <p:spPr bwMode="auto">
            <a:xfrm>
              <a:off x="2862" y="1965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2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19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6" name="Freeform 340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7" name="Freeform 341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8" name="Freeform 342"/>
            <p:cNvSpPr>
              <a:spLocks/>
            </p:cNvSpPr>
            <p:nvPr/>
          </p:nvSpPr>
          <p:spPr bwMode="auto">
            <a:xfrm>
              <a:off x="2872" y="1954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9" name="Freeform 343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0" name="Freeform 344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5 w 25"/>
                <a:gd name="T31" fmla="*/ 17 h 21"/>
                <a:gd name="T32" fmla="*/ 25 w 25"/>
                <a:gd name="T33" fmla="*/ 15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8 h 21"/>
                <a:gd name="T42" fmla="*/ 23 w 25"/>
                <a:gd name="T43" fmla="*/ 6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9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1" name="Freeform 345"/>
            <p:cNvSpPr>
              <a:spLocks/>
            </p:cNvSpPr>
            <p:nvPr/>
          </p:nvSpPr>
          <p:spPr bwMode="auto">
            <a:xfrm>
              <a:off x="3002" y="2044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8 w 14"/>
                <a:gd name="T7" fmla="*/ 11 h 31"/>
                <a:gd name="T8" fmla="*/ 6 w 14"/>
                <a:gd name="T9" fmla="*/ 15 h 31"/>
                <a:gd name="T10" fmla="*/ 4 w 14"/>
                <a:gd name="T11" fmla="*/ 19 h 31"/>
                <a:gd name="T12" fmla="*/ 2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2" name="Freeform 346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3" name="Freeform 347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4" name="Freeform 348"/>
            <p:cNvSpPr>
              <a:spLocks/>
            </p:cNvSpPr>
            <p:nvPr/>
          </p:nvSpPr>
          <p:spPr bwMode="auto">
            <a:xfrm>
              <a:off x="3012" y="203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8 w 13"/>
                <a:gd name="T7" fmla="*/ 12 h 31"/>
                <a:gd name="T8" fmla="*/ 6 w 13"/>
                <a:gd name="T9" fmla="*/ 16 h 31"/>
                <a:gd name="T10" fmla="*/ 4 w 13"/>
                <a:gd name="T11" fmla="*/ 20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8" y="12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5" name="Freeform 349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6" name="Freeform 350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7" name="Freeform 351"/>
            <p:cNvSpPr>
              <a:spLocks/>
            </p:cNvSpPr>
            <p:nvPr/>
          </p:nvSpPr>
          <p:spPr bwMode="auto">
            <a:xfrm>
              <a:off x="2908" y="1992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2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4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2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8" name="Freeform 352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9" name="Freeform 353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0" name="Freeform 354"/>
            <p:cNvSpPr>
              <a:spLocks/>
            </p:cNvSpPr>
            <p:nvPr/>
          </p:nvSpPr>
          <p:spPr bwMode="auto">
            <a:xfrm>
              <a:off x="2918" y="1981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1" name="Freeform 355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5 h 23"/>
                <a:gd name="T38" fmla="*/ 27 w 27"/>
                <a:gd name="T39" fmla="*/ 13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4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2" name="Freeform 356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7 w 27"/>
                <a:gd name="T33" fmla="*/ 17 h 23"/>
                <a:gd name="T34" fmla="*/ 27 w 27"/>
                <a:gd name="T35" fmla="*/ 15 h 23"/>
                <a:gd name="T36" fmla="*/ 27 w 27"/>
                <a:gd name="T37" fmla="*/ 13 h 23"/>
                <a:gd name="T38" fmla="*/ 25 w 27"/>
                <a:gd name="T39" fmla="*/ 10 h 23"/>
                <a:gd name="T40" fmla="*/ 25 w 27"/>
                <a:gd name="T41" fmla="*/ 8 h 23"/>
                <a:gd name="T42" fmla="*/ 23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5 w 27"/>
                <a:gd name="T49" fmla="*/ 2 h 23"/>
                <a:gd name="T50" fmla="*/ 13 w 27"/>
                <a:gd name="T51" fmla="*/ 2 h 23"/>
                <a:gd name="T52" fmla="*/ 11 w 27"/>
                <a:gd name="T53" fmla="*/ 0 h 23"/>
                <a:gd name="T54" fmla="*/ 9 w 27"/>
                <a:gd name="T55" fmla="*/ 0 h 23"/>
                <a:gd name="T56" fmla="*/ 6 w 27"/>
                <a:gd name="T57" fmla="*/ 2 h 23"/>
                <a:gd name="T58" fmla="*/ 4 w 27"/>
                <a:gd name="T59" fmla="*/ 2 h 23"/>
                <a:gd name="T60" fmla="*/ 4 w 27"/>
                <a:gd name="T61" fmla="*/ 4 h 23"/>
                <a:gd name="T62" fmla="*/ 2 w 27"/>
                <a:gd name="T6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3" name="Freeform 357"/>
            <p:cNvSpPr>
              <a:spLocks/>
            </p:cNvSpPr>
            <p:nvPr/>
          </p:nvSpPr>
          <p:spPr bwMode="auto">
            <a:xfrm>
              <a:off x="3048" y="2073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2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3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7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2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3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4" name="Freeform 358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5" name="Freeform 359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6" name="Freeform 360"/>
            <p:cNvSpPr>
              <a:spLocks/>
            </p:cNvSpPr>
            <p:nvPr/>
          </p:nvSpPr>
          <p:spPr bwMode="auto">
            <a:xfrm>
              <a:off x="3058" y="2061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10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7" name="Freeform 361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  <a:gd name="T64" fmla="*/ 2 w 25"/>
                <a:gd name="T6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8" name="Freeform 362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9" name="Freeform 363"/>
            <p:cNvSpPr>
              <a:spLocks/>
            </p:cNvSpPr>
            <p:nvPr/>
          </p:nvSpPr>
          <p:spPr bwMode="auto">
            <a:xfrm>
              <a:off x="3094" y="2100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3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5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6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3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0" name="Freeform 364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1" name="Freeform 365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2" name="Freeform 366"/>
            <p:cNvSpPr>
              <a:spLocks/>
            </p:cNvSpPr>
            <p:nvPr/>
          </p:nvSpPr>
          <p:spPr bwMode="auto">
            <a:xfrm>
              <a:off x="3104" y="2088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4 h 29"/>
                <a:gd name="T4" fmla="*/ 12 w 15"/>
                <a:gd name="T5" fmla="*/ 6 h 29"/>
                <a:gd name="T6" fmla="*/ 10 w 15"/>
                <a:gd name="T7" fmla="*/ 10 h 29"/>
                <a:gd name="T8" fmla="*/ 8 w 15"/>
                <a:gd name="T9" fmla="*/ 15 h 29"/>
                <a:gd name="T10" fmla="*/ 6 w 15"/>
                <a:gd name="T11" fmla="*/ 19 h 29"/>
                <a:gd name="T12" fmla="*/ 4 w 15"/>
                <a:gd name="T13" fmla="*/ 23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3" name="Freeform 367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6 h 21"/>
                <a:gd name="T44" fmla="*/ 23 w 25"/>
                <a:gd name="T45" fmla="*/ 4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10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4" name="Freeform 368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5 w 25"/>
                <a:gd name="T31" fmla="*/ 18 h 21"/>
                <a:gd name="T32" fmla="*/ 25 w 25"/>
                <a:gd name="T33" fmla="*/ 16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6 h 21"/>
                <a:gd name="T42" fmla="*/ 23 w 25"/>
                <a:gd name="T43" fmla="*/ 4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10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5" name="Freeform 369"/>
            <p:cNvSpPr>
              <a:spLocks/>
            </p:cNvSpPr>
            <p:nvPr/>
          </p:nvSpPr>
          <p:spPr bwMode="auto">
            <a:xfrm>
              <a:off x="3252" y="2121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2 h 36"/>
                <a:gd name="T4" fmla="*/ 0 w 4"/>
                <a:gd name="T5" fmla="*/ 4 h 36"/>
                <a:gd name="T6" fmla="*/ 0 w 4"/>
                <a:gd name="T7" fmla="*/ 5 h 36"/>
                <a:gd name="T8" fmla="*/ 0 w 4"/>
                <a:gd name="T9" fmla="*/ 7 h 36"/>
                <a:gd name="T10" fmla="*/ 0 w 4"/>
                <a:gd name="T11" fmla="*/ 9 h 36"/>
                <a:gd name="T12" fmla="*/ 2 w 4"/>
                <a:gd name="T13" fmla="*/ 11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1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8 h 36"/>
                <a:gd name="T28" fmla="*/ 4 w 4"/>
                <a:gd name="T29" fmla="*/ 32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6" name="Freeform 370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3 h 23"/>
                <a:gd name="T8" fmla="*/ 0 w 31"/>
                <a:gd name="T9" fmla="*/ 15 h 23"/>
                <a:gd name="T10" fmla="*/ 2 w 31"/>
                <a:gd name="T11" fmla="*/ 15 h 23"/>
                <a:gd name="T12" fmla="*/ 2 w 31"/>
                <a:gd name="T13" fmla="*/ 17 h 23"/>
                <a:gd name="T14" fmla="*/ 2 w 31"/>
                <a:gd name="T15" fmla="*/ 17 h 23"/>
                <a:gd name="T16" fmla="*/ 4 w 31"/>
                <a:gd name="T17" fmla="*/ 19 h 23"/>
                <a:gd name="T18" fmla="*/ 6 w 31"/>
                <a:gd name="T19" fmla="*/ 19 h 23"/>
                <a:gd name="T20" fmla="*/ 6 w 31"/>
                <a:gd name="T21" fmla="*/ 21 h 23"/>
                <a:gd name="T22" fmla="*/ 8 w 31"/>
                <a:gd name="T23" fmla="*/ 21 h 23"/>
                <a:gd name="T24" fmla="*/ 8 w 31"/>
                <a:gd name="T25" fmla="*/ 23 h 23"/>
                <a:gd name="T26" fmla="*/ 10 w 31"/>
                <a:gd name="T27" fmla="*/ 23 h 23"/>
                <a:gd name="T28" fmla="*/ 12 w 31"/>
                <a:gd name="T29" fmla="*/ 23 h 23"/>
                <a:gd name="T30" fmla="*/ 14 w 31"/>
                <a:gd name="T31" fmla="*/ 23 h 23"/>
                <a:gd name="T32" fmla="*/ 16 w 31"/>
                <a:gd name="T33" fmla="*/ 23 h 23"/>
                <a:gd name="T34" fmla="*/ 17 w 31"/>
                <a:gd name="T35" fmla="*/ 23 h 23"/>
                <a:gd name="T36" fmla="*/ 19 w 31"/>
                <a:gd name="T37" fmla="*/ 23 h 23"/>
                <a:gd name="T38" fmla="*/ 23 w 31"/>
                <a:gd name="T39" fmla="*/ 23 h 23"/>
                <a:gd name="T40" fmla="*/ 25 w 31"/>
                <a:gd name="T41" fmla="*/ 21 h 23"/>
                <a:gd name="T42" fmla="*/ 27 w 31"/>
                <a:gd name="T43" fmla="*/ 19 h 23"/>
                <a:gd name="T44" fmla="*/ 29 w 31"/>
                <a:gd name="T45" fmla="*/ 17 h 23"/>
                <a:gd name="T46" fmla="*/ 29 w 31"/>
                <a:gd name="T47" fmla="*/ 15 h 23"/>
                <a:gd name="T48" fmla="*/ 31 w 31"/>
                <a:gd name="T49" fmla="*/ 13 h 23"/>
                <a:gd name="T50" fmla="*/ 31 w 31"/>
                <a:gd name="T51" fmla="*/ 11 h 23"/>
                <a:gd name="T52" fmla="*/ 29 w 31"/>
                <a:gd name="T53" fmla="*/ 9 h 23"/>
                <a:gd name="T54" fmla="*/ 29 w 31"/>
                <a:gd name="T55" fmla="*/ 9 h 23"/>
                <a:gd name="T56" fmla="*/ 29 w 31"/>
                <a:gd name="T57" fmla="*/ 7 h 23"/>
                <a:gd name="T58" fmla="*/ 29 w 31"/>
                <a:gd name="T59" fmla="*/ 7 h 23"/>
                <a:gd name="T60" fmla="*/ 27 w 31"/>
                <a:gd name="T61" fmla="*/ 5 h 23"/>
                <a:gd name="T62" fmla="*/ 27 w 31"/>
                <a:gd name="T63" fmla="*/ 5 h 23"/>
                <a:gd name="T64" fmla="*/ 25 w 31"/>
                <a:gd name="T65" fmla="*/ 3 h 23"/>
                <a:gd name="T66" fmla="*/ 25 w 31"/>
                <a:gd name="T67" fmla="*/ 3 h 23"/>
                <a:gd name="T68" fmla="*/ 23 w 31"/>
                <a:gd name="T69" fmla="*/ 2 h 23"/>
                <a:gd name="T70" fmla="*/ 23 w 31"/>
                <a:gd name="T71" fmla="*/ 2 h 23"/>
                <a:gd name="T72" fmla="*/ 21 w 31"/>
                <a:gd name="T73" fmla="*/ 2 h 23"/>
                <a:gd name="T74" fmla="*/ 19 w 31"/>
                <a:gd name="T75" fmla="*/ 0 h 23"/>
                <a:gd name="T76" fmla="*/ 19 w 31"/>
                <a:gd name="T77" fmla="*/ 0 h 23"/>
                <a:gd name="T78" fmla="*/ 17 w 31"/>
                <a:gd name="T79" fmla="*/ 0 h 23"/>
                <a:gd name="T80" fmla="*/ 16 w 31"/>
                <a:gd name="T81" fmla="*/ 0 h 23"/>
                <a:gd name="T82" fmla="*/ 12 w 31"/>
                <a:gd name="T83" fmla="*/ 0 h 23"/>
                <a:gd name="T84" fmla="*/ 10 w 31"/>
                <a:gd name="T85" fmla="*/ 0 h 23"/>
                <a:gd name="T86" fmla="*/ 8 w 31"/>
                <a:gd name="T87" fmla="*/ 2 h 23"/>
                <a:gd name="T88" fmla="*/ 6 w 31"/>
                <a:gd name="T89" fmla="*/ 2 h 23"/>
                <a:gd name="T90" fmla="*/ 2 w 31"/>
                <a:gd name="T91" fmla="*/ 3 h 23"/>
                <a:gd name="T92" fmla="*/ 2 w 31"/>
                <a:gd name="T93" fmla="*/ 5 h 23"/>
                <a:gd name="T94" fmla="*/ 0 w 31"/>
                <a:gd name="T95" fmla="*/ 7 h 23"/>
                <a:gd name="T96" fmla="*/ 0 w 31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7" name="Freeform 371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5 h 23"/>
                <a:gd name="T8" fmla="*/ 2 w 31"/>
                <a:gd name="T9" fmla="*/ 15 h 23"/>
                <a:gd name="T10" fmla="*/ 2 w 31"/>
                <a:gd name="T11" fmla="*/ 17 h 23"/>
                <a:gd name="T12" fmla="*/ 4 w 31"/>
                <a:gd name="T13" fmla="*/ 19 h 23"/>
                <a:gd name="T14" fmla="*/ 6 w 31"/>
                <a:gd name="T15" fmla="*/ 19 h 23"/>
                <a:gd name="T16" fmla="*/ 6 w 31"/>
                <a:gd name="T17" fmla="*/ 21 h 23"/>
                <a:gd name="T18" fmla="*/ 8 w 31"/>
                <a:gd name="T19" fmla="*/ 21 h 23"/>
                <a:gd name="T20" fmla="*/ 8 w 31"/>
                <a:gd name="T21" fmla="*/ 23 h 23"/>
                <a:gd name="T22" fmla="*/ 10 w 31"/>
                <a:gd name="T23" fmla="*/ 23 h 23"/>
                <a:gd name="T24" fmla="*/ 12 w 31"/>
                <a:gd name="T25" fmla="*/ 23 h 23"/>
                <a:gd name="T26" fmla="*/ 14 w 31"/>
                <a:gd name="T27" fmla="*/ 23 h 23"/>
                <a:gd name="T28" fmla="*/ 16 w 31"/>
                <a:gd name="T29" fmla="*/ 23 h 23"/>
                <a:gd name="T30" fmla="*/ 17 w 31"/>
                <a:gd name="T31" fmla="*/ 23 h 23"/>
                <a:gd name="T32" fmla="*/ 19 w 31"/>
                <a:gd name="T33" fmla="*/ 23 h 23"/>
                <a:gd name="T34" fmla="*/ 23 w 31"/>
                <a:gd name="T35" fmla="*/ 23 h 23"/>
                <a:gd name="T36" fmla="*/ 25 w 31"/>
                <a:gd name="T37" fmla="*/ 21 h 23"/>
                <a:gd name="T38" fmla="*/ 27 w 31"/>
                <a:gd name="T39" fmla="*/ 19 h 23"/>
                <a:gd name="T40" fmla="*/ 29 w 31"/>
                <a:gd name="T41" fmla="*/ 17 h 23"/>
                <a:gd name="T42" fmla="*/ 29 w 31"/>
                <a:gd name="T43" fmla="*/ 15 h 23"/>
                <a:gd name="T44" fmla="*/ 31 w 31"/>
                <a:gd name="T45" fmla="*/ 13 h 23"/>
                <a:gd name="T46" fmla="*/ 31 w 31"/>
                <a:gd name="T47" fmla="*/ 11 h 23"/>
                <a:gd name="T48" fmla="*/ 29 w 31"/>
                <a:gd name="T49" fmla="*/ 9 h 23"/>
                <a:gd name="T50" fmla="*/ 29 w 31"/>
                <a:gd name="T51" fmla="*/ 7 h 23"/>
                <a:gd name="T52" fmla="*/ 27 w 31"/>
                <a:gd name="T53" fmla="*/ 5 h 23"/>
                <a:gd name="T54" fmla="*/ 25 w 31"/>
                <a:gd name="T55" fmla="*/ 3 h 23"/>
                <a:gd name="T56" fmla="*/ 23 w 31"/>
                <a:gd name="T57" fmla="*/ 2 h 23"/>
                <a:gd name="T58" fmla="*/ 21 w 31"/>
                <a:gd name="T59" fmla="*/ 2 h 23"/>
                <a:gd name="T60" fmla="*/ 19 w 31"/>
                <a:gd name="T61" fmla="*/ 0 h 23"/>
                <a:gd name="T62" fmla="*/ 17 w 31"/>
                <a:gd name="T63" fmla="*/ 0 h 23"/>
                <a:gd name="T64" fmla="*/ 16 w 31"/>
                <a:gd name="T65" fmla="*/ 0 h 23"/>
                <a:gd name="T66" fmla="*/ 12 w 31"/>
                <a:gd name="T67" fmla="*/ 0 h 23"/>
                <a:gd name="T68" fmla="*/ 10 w 31"/>
                <a:gd name="T69" fmla="*/ 0 h 23"/>
                <a:gd name="T70" fmla="*/ 8 w 31"/>
                <a:gd name="T71" fmla="*/ 2 h 23"/>
                <a:gd name="T72" fmla="*/ 6 w 31"/>
                <a:gd name="T73" fmla="*/ 2 h 23"/>
                <a:gd name="T74" fmla="*/ 2 w 31"/>
                <a:gd name="T75" fmla="*/ 3 h 23"/>
                <a:gd name="T76" fmla="*/ 2 w 31"/>
                <a:gd name="T77" fmla="*/ 5 h 23"/>
                <a:gd name="T78" fmla="*/ 0 w 31"/>
                <a:gd name="T79" fmla="*/ 7 h 23"/>
                <a:gd name="T80" fmla="*/ 0 w 31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8" name="Freeform 372"/>
            <p:cNvSpPr>
              <a:spLocks/>
            </p:cNvSpPr>
            <p:nvPr/>
          </p:nvSpPr>
          <p:spPr bwMode="auto">
            <a:xfrm>
              <a:off x="3256" y="2107"/>
              <a:ext cx="1" cy="33"/>
            </a:xfrm>
            <a:custGeom>
              <a:avLst/>
              <a:gdLst>
                <a:gd name="T0" fmla="*/ 0 w 1"/>
                <a:gd name="T1" fmla="*/ 0 h 33"/>
                <a:gd name="T2" fmla="*/ 0 w 1"/>
                <a:gd name="T3" fmla="*/ 2 h 33"/>
                <a:gd name="T4" fmla="*/ 0 w 1"/>
                <a:gd name="T5" fmla="*/ 6 h 33"/>
                <a:gd name="T6" fmla="*/ 0 w 1"/>
                <a:gd name="T7" fmla="*/ 8 h 33"/>
                <a:gd name="T8" fmla="*/ 0 w 1"/>
                <a:gd name="T9" fmla="*/ 10 h 33"/>
                <a:gd name="T10" fmla="*/ 0 w 1"/>
                <a:gd name="T11" fmla="*/ 12 h 33"/>
                <a:gd name="T12" fmla="*/ 0 w 1"/>
                <a:gd name="T13" fmla="*/ 14 h 33"/>
                <a:gd name="T14" fmla="*/ 0 w 1"/>
                <a:gd name="T15" fmla="*/ 16 h 33"/>
                <a:gd name="T16" fmla="*/ 0 w 1"/>
                <a:gd name="T17" fmla="*/ 18 h 33"/>
                <a:gd name="T18" fmla="*/ 1 w 1"/>
                <a:gd name="T19" fmla="*/ 19 h 33"/>
                <a:gd name="T20" fmla="*/ 1 w 1"/>
                <a:gd name="T21" fmla="*/ 23 h 33"/>
                <a:gd name="T22" fmla="*/ 1 w 1"/>
                <a:gd name="T23" fmla="*/ 25 h 33"/>
                <a:gd name="T24" fmla="*/ 1 w 1"/>
                <a:gd name="T25" fmla="*/ 27 h 33"/>
                <a:gd name="T26" fmla="*/ 1 w 1"/>
                <a:gd name="T27" fmla="*/ 29 h 33"/>
                <a:gd name="T28" fmla="*/ 1 w 1"/>
                <a:gd name="T29" fmla="*/ 31 h 33"/>
                <a:gd name="T30" fmla="*/ 1 w 1"/>
                <a:gd name="T3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33">
                  <a:moveTo>
                    <a:pt x="0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9" name="Freeform 373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9 h 19"/>
                <a:gd name="T6" fmla="*/ 0 w 25"/>
                <a:gd name="T7" fmla="*/ 11 h 19"/>
                <a:gd name="T8" fmla="*/ 0 w 25"/>
                <a:gd name="T9" fmla="*/ 11 h 19"/>
                <a:gd name="T10" fmla="*/ 0 w 25"/>
                <a:gd name="T11" fmla="*/ 13 h 19"/>
                <a:gd name="T12" fmla="*/ 2 w 25"/>
                <a:gd name="T13" fmla="*/ 13 h 19"/>
                <a:gd name="T14" fmla="*/ 2 w 25"/>
                <a:gd name="T15" fmla="*/ 13 h 19"/>
                <a:gd name="T16" fmla="*/ 4 w 25"/>
                <a:gd name="T17" fmla="*/ 15 h 19"/>
                <a:gd name="T18" fmla="*/ 4 w 25"/>
                <a:gd name="T19" fmla="*/ 15 h 19"/>
                <a:gd name="T20" fmla="*/ 4 w 25"/>
                <a:gd name="T21" fmla="*/ 15 h 19"/>
                <a:gd name="T22" fmla="*/ 6 w 25"/>
                <a:gd name="T23" fmla="*/ 17 h 19"/>
                <a:gd name="T24" fmla="*/ 6 w 25"/>
                <a:gd name="T25" fmla="*/ 17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5 w 25"/>
                <a:gd name="T45" fmla="*/ 13 h 19"/>
                <a:gd name="T46" fmla="*/ 25 w 25"/>
                <a:gd name="T47" fmla="*/ 13 h 19"/>
                <a:gd name="T48" fmla="*/ 25 w 25"/>
                <a:gd name="T49" fmla="*/ 11 h 19"/>
                <a:gd name="T50" fmla="*/ 25 w 25"/>
                <a:gd name="T51" fmla="*/ 9 h 19"/>
                <a:gd name="T52" fmla="*/ 25 w 25"/>
                <a:gd name="T53" fmla="*/ 9 h 19"/>
                <a:gd name="T54" fmla="*/ 25 w 25"/>
                <a:gd name="T55" fmla="*/ 7 h 19"/>
                <a:gd name="T56" fmla="*/ 25 w 25"/>
                <a:gd name="T57" fmla="*/ 7 h 19"/>
                <a:gd name="T58" fmla="*/ 23 w 25"/>
                <a:gd name="T59" fmla="*/ 5 h 19"/>
                <a:gd name="T60" fmla="*/ 23 w 25"/>
                <a:gd name="T61" fmla="*/ 5 h 19"/>
                <a:gd name="T62" fmla="*/ 23 w 25"/>
                <a:gd name="T63" fmla="*/ 5 h 19"/>
                <a:gd name="T64" fmla="*/ 21 w 25"/>
                <a:gd name="T65" fmla="*/ 3 h 19"/>
                <a:gd name="T66" fmla="*/ 21 w 25"/>
                <a:gd name="T67" fmla="*/ 3 h 19"/>
                <a:gd name="T68" fmla="*/ 19 w 25"/>
                <a:gd name="T69" fmla="*/ 3 h 19"/>
                <a:gd name="T70" fmla="*/ 19 w 25"/>
                <a:gd name="T71" fmla="*/ 1 h 19"/>
                <a:gd name="T72" fmla="*/ 17 w 25"/>
                <a:gd name="T73" fmla="*/ 1 h 19"/>
                <a:gd name="T74" fmla="*/ 17 w 25"/>
                <a:gd name="T75" fmla="*/ 1 h 19"/>
                <a:gd name="T76" fmla="*/ 15 w 25"/>
                <a:gd name="T77" fmla="*/ 1 h 19"/>
                <a:gd name="T78" fmla="*/ 14 w 25"/>
                <a:gd name="T79" fmla="*/ 0 h 19"/>
                <a:gd name="T80" fmla="*/ 12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1 h 19"/>
                <a:gd name="T88" fmla="*/ 4 w 25"/>
                <a:gd name="T89" fmla="*/ 1 h 19"/>
                <a:gd name="T90" fmla="*/ 2 w 25"/>
                <a:gd name="T91" fmla="*/ 3 h 19"/>
                <a:gd name="T92" fmla="*/ 0 w 25"/>
                <a:gd name="T93" fmla="*/ 3 h 19"/>
                <a:gd name="T94" fmla="*/ 0 w 25"/>
                <a:gd name="T95" fmla="*/ 5 h 19"/>
                <a:gd name="T96" fmla="*/ 0 w 25"/>
                <a:gd name="T9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0" name="Freeform 374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4 w 25"/>
                <a:gd name="T11" fmla="*/ 15 h 19"/>
                <a:gd name="T12" fmla="*/ 6 w 25"/>
                <a:gd name="T13" fmla="*/ 17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3 w 25"/>
                <a:gd name="T41" fmla="*/ 5 h 19"/>
                <a:gd name="T42" fmla="*/ 21 w 25"/>
                <a:gd name="T43" fmla="*/ 3 h 19"/>
                <a:gd name="T44" fmla="*/ 19 w 25"/>
                <a:gd name="T45" fmla="*/ 3 h 19"/>
                <a:gd name="T46" fmla="*/ 19 w 25"/>
                <a:gd name="T47" fmla="*/ 1 h 19"/>
                <a:gd name="T48" fmla="*/ 17 w 25"/>
                <a:gd name="T49" fmla="*/ 1 h 19"/>
                <a:gd name="T50" fmla="*/ 15 w 25"/>
                <a:gd name="T51" fmla="*/ 1 h 19"/>
                <a:gd name="T52" fmla="*/ 14 w 25"/>
                <a:gd name="T53" fmla="*/ 0 h 19"/>
                <a:gd name="T54" fmla="*/ 12 w 25"/>
                <a:gd name="T55" fmla="*/ 0 h 19"/>
                <a:gd name="T56" fmla="*/ 10 w 25"/>
                <a:gd name="T57" fmla="*/ 0 h 19"/>
                <a:gd name="T58" fmla="*/ 8 w 25"/>
                <a:gd name="T59" fmla="*/ 0 h 19"/>
                <a:gd name="T60" fmla="*/ 6 w 25"/>
                <a:gd name="T61" fmla="*/ 1 h 19"/>
                <a:gd name="T62" fmla="*/ 4 w 25"/>
                <a:gd name="T63" fmla="*/ 1 h 19"/>
                <a:gd name="T64" fmla="*/ 2 w 25"/>
                <a:gd name="T65" fmla="*/ 3 h 19"/>
                <a:gd name="T66" fmla="*/ 0 w 25"/>
                <a:gd name="T67" fmla="*/ 3 h 19"/>
                <a:gd name="T68" fmla="*/ 0 w 25"/>
                <a:gd name="T69" fmla="*/ 5 h 19"/>
                <a:gd name="T70" fmla="*/ 0 w 25"/>
                <a:gd name="T7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1" name="Freeform 375"/>
            <p:cNvSpPr>
              <a:spLocks/>
            </p:cNvSpPr>
            <p:nvPr/>
          </p:nvSpPr>
          <p:spPr bwMode="auto">
            <a:xfrm>
              <a:off x="2839" y="1952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1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2" name="Freeform 376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3" name="Freeform 377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4" name="Freeform 378"/>
            <p:cNvSpPr>
              <a:spLocks/>
            </p:cNvSpPr>
            <p:nvPr/>
          </p:nvSpPr>
          <p:spPr bwMode="auto">
            <a:xfrm>
              <a:off x="2849" y="1940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7 w 15"/>
                <a:gd name="T9" fmla="*/ 16 h 31"/>
                <a:gd name="T10" fmla="*/ 6 w 15"/>
                <a:gd name="T11" fmla="*/ 20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7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5" name="Freeform 379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6" name="Freeform 380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7" name="Freeform 381"/>
            <p:cNvSpPr>
              <a:spLocks/>
            </p:cNvSpPr>
            <p:nvPr/>
          </p:nvSpPr>
          <p:spPr bwMode="auto">
            <a:xfrm>
              <a:off x="2979" y="2032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20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8" name="Freeform 382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9" name="Freeform 383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0" name="Freeform 384"/>
            <p:cNvSpPr>
              <a:spLocks/>
            </p:cNvSpPr>
            <p:nvPr/>
          </p:nvSpPr>
          <p:spPr bwMode="auto">
            <a:xfrm>
              <a:off x="2989" y="2021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3 w 13"/>
                <a:gd name="T3" fmla="*/ 4 h 31"/>
                <a:gd name="T4" fmla="*/ 11 w 13"/>
                <a:gd name="T5" fmla="*/ 8 h 31"/>
                <a:gd name="T6" fmla="*/ 9 w 13"/>
                <a:gd name="T7" fmla="*/ 11 h 31"/>
                <a:gd name="T8" fmla="*/ 8 w 13"/>
                <a:gd name="T9" fmla="*/ 15 h 31"/>
                <a:gd name="T10" fmla="*/ 6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1" name="Freeform 385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2" name="Freeform 386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3" name="Freeform 387"/>
            <p:cNvSpPr>
              <a:spLocks/>
            </p:cNvSpPr>
            <p:nvPr/>
          </p:nvSpPr>
          <p:spPr bwMode="auto">
            <a:xfrm>
              <a:off x="2885" y="1979"/>
              <a:ext cx="16" cy="30"/>
            </a:xfrm>
            <a:custGeom>
              <a:avLst/>
              <a:gdLst>
                <a:gd name="T0" fmla="*/ 16 w 16"/>
                <a:gd name="T1" fmla="*/ 0 h 30"/>
                <a:gd name="T2" fmla="*/ 14 w 16"/>
                <a:gd name="T3" fmla="*/ 4 h 30"/>
                <a:gd name="T4" fmla="*/ 12 w 16"/>
                <a:gd name="T5" fmla="*/ 7 h 30"/>
                <a:gd name="T6" fmla="*/ 10 w 16"/>
                <a:gd name="T7" fmla="*/ 11 h 30"/>
                <a:gd name="T8" fmla="*/ 8 w 16"/>
                <a:gd name="T9" fmla="*/ 15 h 30"/>
                <a:gd name="T10" fmla="*/ 6 w 16"/>
                <a:gd name="T11" fmla="*/ 19 h 30"/>
                <a:gd name="T12" fmla="*/ 4 w 16"/>
                <a:gd name="T13" fmla="*/ 23 h 30"/>
                <a:gd name="T14" fmla="*/ 2 w 16"/>
                <a:gd name="T15" fmla="*/ 27 h 30"/>
                <a:gd name="T16" fmla="*/ 0 w 16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16" y="0"/>
                  </a:moveTo>
                  <a:lnTo>
                    <a:pt x="14" y="4"/>
                  </a:lnTo>
                  <a:lnTo>
                    <a:pt x="12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4" name="Freeform 388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5" name="Freeform 389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6" name="Freeform 390"/>
            <p:cNvSpPr>
              <a:spLocks/>
            </p:cNvSpPr>
            <p:nvPr/>
          </p:nvSpPr>
          <p:spPr bwMode="auto">
            <a:xfrm>
              <a:off x="2895" y="1967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7" name="Freeform 391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8" name="Freeform 392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9" name="Freeform 393"/>
            <p:cNvSpPr>
              <a:spLocks/>
            </p:cNvSpPr>
            <p:nvPr/>
          </p:nvSpPr>
          <p:spPr bwMode="auto">
            <a:xfrm>
              <a:off x="3025" y="2059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4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6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50" name="Freeform 394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51" name="Freeform 395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2 w 27"/>
                <a:gd name="T63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52" name="Freeform 396"/>
            <p:cNvSpPr>
              <a:spLocks/>
            </p:cNvSpPr>
            <p:nvPr/>
          </p:nvSpPr>
          <p:spPr bwMode="auto">
            <a:xfrm>
              <a:off x="3035" y="2048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53" name="Freeform 397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54" name="Freeform 398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52655" name="Group 399"/>
          <p:cNvGrpSpPr>
            <a:grpSpLocks/>
          </p:cNvGrpSpPr>
          <p:nvPr/>
        </p:nvGrpSpPr>
        <p:grpSpPr bwMode="auto">
          <a:xfrm>
            <a:off x="4033838" y="2241550"/>
            <a:ext cx="3260725" cy="2062163"/>
            <a:chOff x="2920" y="1986"/>
            <a:chExt cx="856" cy="541"/>
          </a:xfrm>
        </p:grpSpPr>
        <p:sp>
          <p:nvSpPr>
            <p:cNvPr id="352656" name="Freeform 400"/>
            <p:cNvSpPr>
              <a:spLocks/>
            </p:cNvSpPr>
            <p:nvPr/>
          </p:nvSpPr>
          <p:spPr bwMode="auto">
            <a:xfrm>
              <a:off x="2933" y="2006"/>
              <a:ext cx="14" cy="30"/>
            </a:xfrm>
            <a:custGeom>
              <a:avLst/>
              <a:gdLst>
                <a:gd name="T0" fmla="*/ 14 w 14"/>
                <a:gd name="T1" fmla="*/ 0 h 30"/>
                <a:gd name="T2" fmla="*/ 12 w 14"/>
                <a:gd name="T3" fmla="*/ 3 h 30"/>
                <a:gd name="T4" fmla="*/ 10 w 14"/>
                <a:gd name="T5" fmla="*/ 7 h 30"/>
                <a:gd name="T6" fmla="*/ 8 w 14"/>
                <a:gd name="T7" fmla="*/ 11 h 30"/>
                <a:gd name="T8" fmla="*/ 6 w 14"/>
                <a:gd name="T9" fmla="*/ 15 h 30"/>
                <a:gd name="T10" fmla="*/ 4 w 14"/>
                <a:gd name="T11" fmla="*/ 19 h 30"/>
                <a:gd name="T12" fmla="*/ 2 w 14"/>
                <a:gd name="T13" fmla="*/ 23 h 30"/>
                <a:gd name="T14" fmla="*/ 0 w 14"/>
                <a:gd name="T15" fmla="*/ 26 h 30"/>
                <a:gd name="T16" fmla="*/ 0 w 14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0">
                  <a:moveTo>
                    <a:pt x="14" y="0"/>
                  </a:moveTo>
                  <a:lnTo>
                    <a:pt x="12" y="3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57" name="Freeform 401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58" name="Freeform 402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59" name="Freeform 403"/>
            <p:cNvSpPr>
              <a:spLocks/>
            </p:cNvSpPr>
            <p:nvPr/>
          </p:nvSpPr>
          <p:spPr bwMode="auto">
            <a:xfrm>
              <a:off x="2943" y="199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7 w 13"/>
                <a:gd name="T7" fmla="*/ 12 h 31"/>
                <a:gd name="T8" fmla="*/ 6 w 13"/>
                <a:gd name="T9" fmla="*/ 15 h 31"/>
                <a:gd name="T10" fmla="*/ 4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0" name="Freeform 404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1" name="Freeform 405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2" name="Freeform 406"/>
            <p:cNvSpPr>
              <a:spLocks/>
            </p:cNvSpPr>
            <p:nvPr/>
          </p:nvSpPr>
          <p:spPr bwMode="auto">
            <a:xfrm>
              <a:off x="3071" y="2086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2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3" name="Freeform 407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4" name="Freeform 408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5" name="Freeform 409"/>
            <p:cNvSpPr>
              <a:spLocks/>
            </p:cNvSpPr>
            <p:nvPr/>
          </p:nvSpPr>
          <p:spPr bwMode="auto">
            <a:xfrm>
              <a:off x="3081" y="2075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6" name="Freeform 410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7" name="Freeform 411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8" name="Freeform 412"/>
            <p:cNvSpPr>
              <a:spLocks/>
            </p:cNvSpPr>
            <p:nvPr/>
          </p:nvSpPr>
          <p:spPr bwMode="auto">
            <a:xfrm>
              <a:off x="3229" y="2123"/>
              <a:ext cx="1" cy="36"/>
            </a:xfrm>
            <a:custGeom>
              <a:avLst/>
              <a:gdLst>
                <a:gd name="T0" fmla="*/ 0 h 36"/>
                <a:gd name="T1" fmla="*/ 2 h 36"/>
                <a:gd name="T2" fmla="*/ 3 h 36"/>
                <a:gd name="T3" fmla="*/ 5 h 36"/>
                <a:gd name="T4" fmla="*/ 7 h 36"/>
                <a:gd name="T5" fmla="*/ 9 h 36"/>
                <a:gd name="T6" fmla="*/ 13 h 36"/>
                <a:gd name="T7" fmla="*/ 15 h 36"/>
                <a:gd name="T8" fmla="*/ 17 h 36"/>
                <a:gd name="T9" fmla="*/ 19 h 36"/>
                <a:gd name="T10" fmla="*/ 23 h 36"/>
                <a:gd name="T11" fmla="*/ 25 h 36"/>
                <a:gd name="T12" fmla="*/ 26 h 36"/>
                <a:gd name="T13" fmla="*/ 28 h 36"/>
                <a:gd name="T14" fmla="*/ 32 h 36"/>
                <a:gd name="T15" fmla="*/ 34 h 36"/>
                <a:gd name="T16" fmla="*/ 36 h 3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9" name="Freeform 413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1 h 23"/>
                <a:gd name="T8" fmla="*/ 0 w 29"/>
                <a:gd name="T9" fmla="*/ 13 h 23"/>
                <a:gd name="T10" fmla="*/ 0 w 29"/>
                <a:gd name="T11" fmla="*/ 15 h 23"/>
                <a:gd name="T12" fmla="*/ 2 w 29"/>
                <a:gd name="T13" fmla="*/ 15 h 23"/>
                <a:gd name="T14" fmla="*/ 2 w 29"/>
                <a:gd name="T15" fmla="*/ 17 h 23"/>
                <a:gd name="T16" fmla="*/ 4 w 29"/>
                <a:gd name="T17" fmla="*/ 17 h 23"/>
                <a:gd name="T18" fmla="*/ 4 w 29"/>
                <a:gd name="T19" fmla="*/ 19 h 23"/>
                <a:gd name="T20" fmla="*/ 6 w 29"/>
                <a:gd name="T21" fmla="*/ 19 h 23"/>
                <a:gd name="T22" fmla="*/ 6 w 29"/>
                <a:gd name="T23" fmla="*/ 19 h 23"/>
                <a:gd name="T24" fmla="*/ 8 w 29"/>
                <a:gd name="T25" fmla="*/ 21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3 h 23"/>
                <a:gd name="T32" fmla="*/ 14 w 29"/>
                <a:gd name="T33" fmla="*/ 23 h 23"/>
                <a:gd name="T34" fmla="*/ 18 w 29"/>
                <a:gd name="T35" fmla="*/ 23 h 23"/>
                <a:gd name="T36" fmla="*/ 19 w 29"/>
                <a:gd name="T37" fmla="*/ 23 h 23"/>
                <a:gd name="T38" fmla="*/ 21 w 29"/>
                <a:gd name="T39" fmla="*/ 21 h 23"/>
                <a:gd name="T40" fmla="*/ 23 w 29"/>
                <a:gd name="T41" fmla="*/ 19 h 23"/>
                <a:gd name="T42" fmla="*/ 27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1 h 23"/>
                <a:gd name="T52" fmla="*/ 29 w 29"/>
                <a:gd name="T53" fmla="*/ 9 h 23"/>
                <a:gd name="T54" fmla="*/ 29 w 29"/>
                <a:gd name="T55" fmla="*/ 9 h 23"/>
                <a:gd name="T56" fmla="*/ 29 w 29"/>
                <a:gd name="T57" fmla="*/ 7 h 23"/>
                <a:gd name="T58" fmla="*/ 27 w 29"/>
                <a:gd name="T59" fmla="*/ 7 h 23"/>
                <a:gd name="T60" fmla="*/ 27 w 29"/>
                <a:gd name="T61" fmla="*/ 5 h 23"/>
                <a:gd name="T62" fmla="*/ 25 w 29"/>
                <a:gd name="T63" fmla="*/ 5 h 23"/>
                <a:gd name="T64" fmla="*/ 25 w 29"/>
                <a:gd name="T65" fmla="*/ 3 h 23"/>
                <a:gd name="T66" fmla="*/ 25 w 29"/>
                <a:gd name="T67" fmla="*/ 3 h 23"/>
                <a:gd name="T68" fmla="*/ 23 w 29"/>
                <a:gd name="T69" fmla="*/ 1 h 23"/>
                <a:gd name="T70" fmla="*/ 23 w 29"/>
                <a:gd name="T71" fmla="*/ 1 h 23"/>
                <a:gd name="T72" fmla="*/ 21 w 29"/>
                <a:gd name="T73" fmla="*/ 1 h 23"/>
                <a:gd name="T74" fmla="*/ 19 w 29"/>
                <a:gd name="T75" fmla="*/ 0 h 23"/>
                <a:gd name="T76" fmla="*/ 19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0 w 29"/>
                <a:gd name="T85" fmla="*/ 0 h 23"/>
                <a:gd name="T86" fmla="*/ 8 w 29"/>
                <a:gd name="T87" fmla="*/ 0 h 23"/>
                <a:gd name="T88" fmla="*/ 6 w 29"/>
                <a:gd name="T89" fmla="*/ 1 h 23"/>
                <a:gd name="T90" fmla="*/ 2 w 29"/>
                <a:gd name="T91" fmla="*/ 3 h 23"/>
                <a:gd name="T92" fmla="*/ 2 w 29"/>
                <a:gd name="T93" fmla="*/ 3 h 23"/>
                <a:gd name="T94" fmla="*/ 0 w 29"/>
                <a:gd name="T95" fmla="*/ 5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0" name="Freeform 414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0 w 29"/>
                <a:gd name="T9" fmla="*/ 15 h 23"/>
                <a:gd name="T10" fmla="*/ 2 w 29"/>
                <a:gd name="T11" fmla="*/ 15 h 23"/>
                <a:gd name="T12" fmla="*/ 2 w 29"/>
                <a:gd name="T13" fmla="*/ 17 h 23"/>
                <a:gd name="T14" fmla="*/ 4 w 29"/>
                <a:gd name="T15" fmla="*/ 17 h 23"/>
                <a:gd name="T16" fmla="*/ 4 w 29"/>
                <a:gd name="T17" fmla="*/ 19 h 23"/>
                <a:gd name="T18" fmla="*/ 6 w 29"/>
                <a:gd name="T19" fmla="*/ 19 h 23"/>
                <a:gd name="T20" fmla="*/ 8 w 29"/>
                <a:gd name="T21" fmla="*/ 21 h 23"/>
                <a:gd name="T22" fmla="*/ 10 w 29"/>
                <a:gd name="T23" fmla="*/ 21 h 23"/>
                <a:gd name="T24" fmla="*/ 12 w 29"/>
                <a:gd name="T25" fmla="*/ 23 h 23"/>
                <a:gd name="T26" fmla="*/ 14 w 29"/>
                <a:gd name="T27" fmla="*/ 23 h 23"/>
                <a:gd name="T28" fmla="*/ 18 w 29"/>
                <a:gd name="T29" fmla="*/ 23 h 23"/>
                <a:gd name="T30" fmla="*/ 19 w 29"/>
                <a:gd name="T31" fmla="*/ 23 h 23"/>
                <a:gd name="T32" fmla="*/ 21 w 29"/>
                <a:gd name="T33" fmla="*/ 21 h 23"/>
                <a:gd name="T34" fmla="*/ 23 w 29"/>
                <a:gd name="T35" fmla="*/ 19 h 23"/>
                <a:gd name="T36" fmla="*/ 27 w 29"/>
                <a:gd name="T37" fmla="*/ 19 h 23"/>
                <a:gd name="T38" fmla="*/ 27 w 29"/>
                <a:gd name="T39" fmla="*/ 17 h 23"/>
                <a:gd name="T40" fmla="*/ 29 w 29"/>
                <a:gd name="T41" fmla="*/ 15 h 23"/>
                <a:gd name="T42" fmla="*/ 29 w 29"/>
                <a:gd name="T43" fmla="*/ 13 h 23"/>
                <a:gd name="T44" fmla="*/ 29 w 29"/>
                <a:gd name="T45" fmla="*/ 11 h 23"/>
                <a:gd name="T46" fmla="*/ 29 w 29"/>
                <a:gd name="T47" fmla="*/ 9 h 23"/>
                <a:gd name="T48" fmla="*/ 29 w 29"/>
                <a:gd name="T49" fmla="*/ 7 h 23"/>
                <a:gd name="T50" fmla="*/ 27 w 29"/>
                <a:gd name="T51" fmla="*/ 7 h 23"/>
                <a:gd name="T52" fmla="*/ 27 w 29"/>
                <a:gd name="T53" fmla="*/ 5 h 23"/>
                <a:gd name="T54" fmla="*/ 25 w 29"/>
                <a:gd name="T55" fmla="*/ 5 h 23"/>
                <a:gd name="T56" fmla="*/ 25 w 29"/>
                <a:gd name="T57" fmla="*/ 3 h 23"/>
                <a:gd name="T58" fmla="*/ 23 w 29"/>
                <a:gd name="T59" fmla="*/ 1 h 23"/>
                <a:gd name="T60" fmla="*/ 21 w 29"/>
                <a:gd name="T61" fmla="*/ 1 h 23"/>
                <a:gd name="T62" fmla="*/ 19 w 29"/>
                <a:gd name="T63" fmla="*/ 0 h 23"/>
                <a:gd name="T64" fmla="*/ 18 w 29"/>
                <a:gd name="T65" fmla="*/ 0 h 23"/>
                <a:gd name="T66" fmla="*/ 16 w 29"/>
                <a:gd name="T67" fmla="*/ 0 h 23"/>
                <a:gd name="T68" fmla="*/ 14 w 29"/>
                <a:gd name="T69" fmla="*/ 0 h 23"/>
                <a:gd name="T70" fmla="*/ 10 w 29"/>
                <a:gd name="T71" fmla="*/ 0 h 23"/>
                <a:gd name="T72" fmla="*/ 8 w 29"/>
                <a:gd name="T73" fmla="*/ 0 h 23"/>
                <a:gd name="T74" fmla="*/ 6 w 29"/>
                <a:gd name="T75" fmla="*/ 1 h 23"/>
                <a:gd name="T76" fmla="*/ 2 w 29"/>
                <a:gd name="T77" fmla="*/ 3 h 23"/>
                <a:gd name="T78" fmla="*/ 0 w 29"/>
                <a:gd name="T79" fmla="*/ 5 h 23"/>
                <a:gd name="T80" fmla="*/ 0 w 29"/>
                <a:gd name="T81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1" name="Freeform 415"/>
            <p:cNvSpPr>
              <a:spLocks/>
            </p:cNvSpPr>
            <p:nvPr/>
          </p:nvSpPr>
          <p:spPr bwMode="auto">
            <a:xfrm>
              <a:off x="3233" y="2109"/>
              <a:ext cx="1" cy="33"/>
            </a:xfrm>
            <a:custGeom>
              <a:avLst/>
              <a:gdLst>
                <a:gd name="T0" fmla="*/ 0 h 33"/>
                <a:gd name="T1" fmla="*/ 2 h 33"/>
                <a:gd name="T2" fmla="*/ 4 h 33"/>
                <a:gd name="T3" fmla="*/ 6 h 33"/>
                <a:gd name="T4" fmla="*/ 8 h 33"/>
                <a:gd name="T5" fmla="*/ 10 h 33"/>
                <a:gd name="T6" fmla="*/ 12 h 33"/>
                <a:gd name="T7" fmla="*/ 14 h 33"/>
                <a:gd name="T8" fmla="*/ 16 h 33"/>
                <a:gd name="T9" fmla="*/ 17 h 33"/>
                <a:gd name="T10" fmla="*/ 19 h 33"/>
                <a:gd name="T11" fmla="*/ 23 h 33"/>
                <a:gd name="T12" fmla="*/ 25 h 33"/>
                <a:gd name="T13" fmla="*/ 27 h 33"/>
                <a:gd name="T14" fmla="*/ 29 h 33"/>
                <a:gd name="T15" fmla="*/ 31 h 33"/>
                <a:gd name="T16" fmla="*/ 33 h 3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2" name="Freeform 416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0 h 20"/>
                <a:gd name="T6" fmla="*/ 0 w 25"/>
                <a:gd name="T7" fmla="*/ 12 h 20"/>
                <a:gd name="T8" fmla="*/ 0 w 25"/>
                <a:gd name="T9" fmla="*/ 12 h 20"/>
                <a:gd name="T10" fmla="*/ 2 w 25"/>
                <a:gd name="T11" fmla="*/ 14 h 20"/>
                <a:gd name="T12" fmla="*/ 2 w 25"/>
                <a:gd name="T13" fmla="*/ 14 h 20"/>
                <a:gd name="T14" fmla="*/ 2 w 25"/>
                <a:gd name="T15" fmla="*/ 14 h 20"/>
                <a:gd name="T16" fmla="*/ 4 w 25"/>
                <a:gd name="T17" fmla="*/ 16 h 20"/>
                <a:gd name="T18" fmla="*/ 4 w 25"/>
                <a:gd name="T19" fmla="*/ 16 h 20"/>
                <a:gd name="T20" fmla="*/ 6 w 25"/>
                <a:gd name="T21" fmla="*/ 18 h 20"/>
                <a:gd name="T22" fmla="*/ 6 w 25"/>
                <a:gd name="T23" fmla="*/ 18 h 20"/>
                <a:gd name="T24" fmla="*/ 8 w 25"/>
                <a:gd name="T25" fmla="*/ 18 h 20"/>
                <a:gd name="T26" fmla="*/ 8 w 25"/>
                <a:gd name="T27" fmla="*/ 18 h 20"/>
                <a:gd name="T28" fmla="*/ 10 w 25"/>
                <a:gd name="T29" fmla="*/ 20 h 20"/>
                <a:gd name="T30" fmla="*/ 12 w 25"/>
                <a:gd name="T31" fmla="*/ 20 h 20"/>
                <a:gd name="T32" fmla="*/ 14 w 25"/>
                <a:gd name="T33" fmla="*/ 20 h 20"/>
                <a:gd name="T34" fmla="*/ 15 w 25"/>
                <a:gd name="T35" fmla="*/ 20 h 20"/>
                <a:gd name="T36" fmla="*/ 17 w 25"/>
                <a:gd name="T37" fmla="*/ 20 h 20"/>
                <a:gd name="T38" fmla="*/ 19 w 25"/>
                <a:gd name="T39" fmla="*/ 20 h 20"/>
                <a:gd name="T40" fmla="*/ 21 w 25"/>
                <a:gd name="T41" fmla="*/ 18 h 20"/>
                <a:gd name="T42" fmla="*/ 23 w 25"/>
                <a:gd name="T43" fmla="*/ 18 h 20"/>
                <a:gd name="T44" fmla="*/ 23 w 25"/>
                <a:gd name="T45" fmla="*/ 16 h 20"/>
                <a:gd name="T46" fmla="*/ 25 w 25"/>
                <a:gd name="T47" fmla="*/ 16 h 20"/>
                <a:gd name="T48" fmla="*/ 25 w 25"/>
                <a:gd name="T49" fmla="*/ 14 h 20"/>
                <a:gd name="T50" fmla="*/ 25 w 25"/>
                <a:gd name="T51" fmla="*/ 14 h 20"/>
                <a:gd name="T52" fmla="*/ 25 w 25"/>
                <a:gd name="T53" fmla="*/ 12 h 20"/>
                <a:gd name="T54" fmla="*/ 25 w 25"/>
                <a:gd name="T55" fmla="*/ 12 h 20"/>
                <a:gd name="T56" fmla="*/ 25 w 25"/>
                <a:gd name="T57" fmla="*/ 10 h 20"/>
                <a:gd name="T58" fmla="*/ 25 w 25"/>
                <a:gd name="T59" fmla="*/ 10 h 20"/>
                <a:gd name="T60" fmla="*/ 25 w 25"/>
                <a:gd name="T61" fmla="*/ 8 h 20"/>
                <a:gd name="T62" fmla="*/ 23 w 25"/>
                <a:gd name="T63" fmla="*/ 8 h 20"/>
                <a:gd name="T64" fmla="*/ 23 w 25"/>
                <a:gd name="T65" fmla="*/ 6 h 20"/>
                <a:gd name="T66" fmla="*/ 23 w 25"/>
                <a:gd name="T67" fmla="*/ 6 h 20"/>
                <a:gd name="T68" fmla="*/ 21 w 25"/>
                <a:gd name="T69" fmla="*/ 4 h 20"/>
                <a:gd name="T70" fmla="*/ 21 w 25"/>
                <a:gd name="T71" fmla="*/ 4 h 20"/>
                <a:gd name="T72" fmla="*/ 19 w 25"/>
                <a:gd name="T73" fmla="*/ 4 h 20"/>
                <a:gd name="T74" fmla="*/ 19 w 25"/>
                <a:gd name="T75" fmla="*/ 2 h 20"/>
                <a:gd name="T76" fmla="*/ 17 w 25"/>
                <a:gd name="T77" fmla="*/ 2 h 20"/>
                <a:gd name="T78" fmla="*/ 15 w 25"/>
                <a:gd name="T79" fmla="*/ 2 h 20"/>
                <a:gd name="T80" fmla="*/ 14 w 25"/>
                <a:gd name="T81" fmla="*/ 0 h 20"/>
                <a:gd name="T82" fmla="*/ 12 w 25"/>
                <a:gd name="T83" fmla="*/ 0 h 20"/>
                <a:gd name="T84" fmla="*/ 10 w 25"/>
                <a:gd name="T85" fmla="*/ 0 h 20"/>
                <a:gd name="T86" fmla="*/ 8 w 25"/>
                <a:gd name="T87" fmla="*/ 2 h 20"/>
                <a:gd name="T88" fmla="*/ 4 w 25"/>
                <a:gd name="T89" fmla="*/ 2 h 20"/>
                <a:gd name="T90" fmla="*/ 2 w 25"/>
                <a:gd name="T91" fmla="*/ 4 h 20"/>
                <a:gd name="T92" fmla="*/ 2 w 25"/>
                <a:gd name="T93" fmla="*/ 4 h 20"/>
                <a:gd name="T94" fmla="*/ 0 w 25"/>
                <a:gd name="T95" fmla="*/ 6 h 20"/>
                <a:gd name="T96" fmla="*/ 0 w 25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3" name="Freeform 417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2 h 20"/>
                <a:gd name="T6" fmla="*/ 2 w 25"/>
                <a:gd name="T7" fmla="*/ 14 h 20"/>
                <a:gd name="T8" fmla="*/ 4 w 25"/>
                <a:gd name="T9" fmla="*/ 16 h 20"/>
                <a:gd name="T10" fmla="*/ 6 w 25"/>
                <a:gd name="T11" fmla="*/ 18 h 20"/>
                <a:gd name="T12" fmla="*/ 8 w 25"/>
                <a:gd name="T13" fmla="*/ 18 h 20"/>
                <a:gd name="T14" fmla="*/ 10 w 25"/>
                <a:gd name="T15" fmla="*/ 20 h 20"/>
                <a:gd name="T16" fmla="*/ 12 w 25"/>
                <a:gd name="T17" fmla="*/ 20 h 20"/>
                <a:gd name="T18" fmla="*/ 14 w 25"/>
                <a:gd name="T19" fmla="*/ 20 h 20"/>
                <a:gd name="T20" fmla="*/ 15 w 25"/>
                <a:gd name="T21" fmla="*/ 20 h 20"/>
                <a:gd name="T22" fmla="*/ 17 w 25"/>
                <a:gd name="T23" fmla="*/ 20 h 20"/>
                <a:gd name="T24" fmla="*/ 19 w 25"/>
                <a:gd name="T25" fmla="*/ 20 h 20"/>
                <a:gd name="T26" fmla="*/ 21 w 25"/>
                <a:gd name="T27" fmla="*/ 18 h 20"/>
                <a:gd name="T28" fmla="*/ 23 w 25"/>
                <a:gd name="T29" fmla="*/ 18 h 20"/>
                <a:gd name="T30" fmla="*/ 23 w 25"/>
                <a:gd name="T31" fmla="*/ 16 h 20"/>
                <a:gd name="T32" fmla="*/ 25 w 25"/>
                <a:gd name="T33" fmla="*/ 16 h 20"/>
                <a:gd name="T34" fmla="*/ 25 w 25"/>
                <a:gd name="T35" fmla="*/ 14 h 20"/>
                <a:gd name="T36" fmla="*/ 25 w 25"/>
                <a:gd name="T37" fmla="*/ 12 h 20"/>
                <a:gd name="T38" fmla="*/ 25 w 25"/>
                <a:gd name="T39" fmla="*/ 10 h 20"/>
                <a:gd name="T40" fmla="*/ 25 w 25"/>
                <a:gd name="T41" fmla="*/ 8 h 20"/>
                <a:gd name="T42" fmla="*/ 23 w 25"/>
                <a:gd name="T43" fmla="*/ 8 h 20"/>
                <a:gd name="T44" fmla="*/ 23 w 25"/>
                <a:gd name="T45" fmla="*/ 6 h 20"/>
                <a:gd name="T46" fmla="*/ 21 w 25"/>
                <a:gd name="T47" fmla="*/ 4 h 20"/>
                <a:gd name="T48" fmla="*/ 19 w 25"/>
                <a:gd name="T49" fmla="*/ 4 h 20"/>
                <a:gd name="T50" fmla="*/ 19 w 25"/>
                <a:gd name="T51" fmla="*/ 2 h 20"/>
                <a:gd name="T52" fmla="*/ 17 w 25"/>
                <a:gd name="T53" fmla="*/ 2 h 20"/>
                <a:gd name="T54" fmla="*/ 15 w 25"/>
                <a:gd name="T55" fmla="*/ 2 h 20"/>
                <a:gd name="T56" fmla="*/ 14 w 25"/>
                <a:gd name="T57" fmla="*/ 0 h 20"/>
                <a:gd name="T58" fmla="*/ 12 w 25"/>
                <a:gd name="T59" fmla="*/ 0 h 20"/>
                <a:gd name="T60" fmla="*/ 10 w 25"/>
                <a:gd name="T61" fmla="*/ 0 h 20"/>
                <a:gd name="T62" fmla="*/ 8 w 25"/>
                <a:gd name="T63" fmla="*/ 2 h 20"/>
                <a:gd name="T64" fmla="*/ 4 w 25"/>
                <a:gd name="T65" fmla="*/ 2 h 20"/>
                <a:gd name="T66" fmla="*/ 2 w 25"/>
                <a:gd name="T67" fmla="*/ 4 h 20"/>
                <a:gd name="T68" fmla="*/ 0 w 25"/>
                <a:gd name="T69" fmla="*/ 6 h 20"/>
                <a:gd name="T70" fmla="*/ 0 w 25"/>
                <a:gd name="T7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4" name="Freeform 418"/>
            <p:cNvSpPr>
              <a:spLocks/>
            </p:cNvSpPr>
            <p:nvPr/>
          </p:nvSpPr>
          <p:spPr bwMode="auto">
            <a:xfrm>
              <a:off x="3204" y="2117"/>
              <a:ext cx="4" cy="36"/>
            </a:xfrm>
            <a:custGeom>
              <a:avLst/>
              <a:gdLst>
                <a:gd name="T0" fmla="*/ 4 w 4"/>
                <a:gd name="T1" fmla="*/ 0 h 36"/>
                <a:gd name="T2" fmla="*/ 4 w 4"/>
                <a:gd name="T3" fmla="*/ 2 h 36"/>
                <a:gd name="T4" fmla="*/ 2 w 4"/>
                <a:gd name="T5" fmla="*/ 4 h 36"/>
                <a:gd name="T6" fmla="*/ 2 w 4"/>
                <a:gd name="T7" fmla="*/ 6 h 36"/>
                <a:gd name="T8" fmla="*/ 2 w 4"/>
                <a:gd name="T9" fmla="*/ 8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3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9 h 36"/>
                <a:gd name="T28" fmla="*/ 2 w 4"/>
                <a:gd name="T29" fmla="*/ 32 h 36"/>
                <a:gd name="T30" fmla="*/ 0 w 4"/>
                <a:gd name="T31" fmla="*/ 34 h 36"/>
                <a:gd name="T32" fmla="*/ 0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4" y="0"/>
                  </a:move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5" name="Freeform 419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7 h 23"/>
                <a:gd name="T4" fmla="*/ 0 w 29"/>
                <a:gd name="T5" fmla="*/ 9 h 23"/>
                <a:gd name="T6" fmla="*/ 0 w 29"/>
                <a:gd name="T7" fmla="*/ 11 h 23"/>
                <a:gd name="T8" fmla="*/ 0 w 29"/>
                <a:gd name="T9" fmla="*/ 11 h 23"/>
                <a:gd name="T10" fmla="*/ 0 w 29"/>
                <a:gd name="T11" fmla="*/ 13 h 23"/>
                <a:gd name="T12" fmla="*/ 2 w 29"/>
                <a:gd name="T13" fmla="*/ 15 h 23"/>
                <a:gd name="T14" fmla="*/ 2 w 29"/>
                <a:gd name="T15" fmla="*/ 15 h 23"/>
                <a:gd name="T16" fmla="*/ 4 w 29"/>
                <a:gd name="T17" fmla="*/ 17 h 23"/>
                <a:gd name="T18" fmla="*/ 4 w 29"/>
                <a:gd name="T19" fmla="*/ 17 h 23"/>
                <a:gd name="T20" fmla="*/ 4 w 29"/>
                <a:gd name="T21" fmla="*/ 17 h 23"/>
                <a:gd name="T22" fmla="*/ 6 w 29"/>
                <a:gd name="T23" fmla="*/ 19 h 23"/>
                <a:gd name="T24" fmla="*/ 8 w 29"/>
                <a:gd name="T25" fmla="*/ 19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1 h 23"/>
                <a:gd name="T32" fmla="*/ 14 w 29"/>
                <a:gd name="T33" fmla="*/ 21 h 23"/>
                <a:gd name="T34" fmla="*/ 16 w 29"/>
                <a:gd name="T35" fmla="*/ 23 h 23"/>
                <a:gd name="T36" fmla="*/ 18 w 29"/>
                <a:gd name="T37" fmla="*/ 23 h 23"/>
                <a:gd name="T38" fmla="*/ 21 w 29"/>
                <a:gd name="T39" fmla="*/ 21 h 23"/>
                <a:gd name="T40" fmla="*/ 23 w 29"/>
                <a:gd name="T41" fmla="*/ 21 h 23"/>
                <a:gd name="T42" fmla="*/ 25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3 h 23"/>
                <a:gd name="T52" fmla="*/ 29 w 29"/>
                <a:gd name="T53" fmla="*/ 11 h 23"/>
                <a:gd name="T54" fmla="*/ 29 w 29"/>
                <a:gd name="T55" fmla="*/ 9 h 23"/>
                <a:gd name="T56" fmla="*/ 29 w 29"/>
                <a:gd name="T57" fmla="*/ 9 h 23"/>
                <a:gd name="T58" fmla="*/ 27 w 29"/>
                <a:gd name="T59" fmla="*/ 7 h 23"/>
                <a:gd name="T60" fmla="*/ 27 w 29"/>
                <a:gd name="T61" fmla="*/ 7 h 23"/>
                <a:gd name="T62" fmla="*/ 27 w 29"/>
                <a:gd name="T63" fmla="*/ 6 h 23"/>
                <a:gd name="T64" fmla="*/ 25 w 29"/>
                <a:gd name="T65" fmla="*/ 6 h 23"/>
                <a:gd name="T66" fmla="*/ 25 w 29"/>
                <a:gd name="T67" fmla="*/ 4 h 23"/>
                <a:gd name="T68" fmla="*/ 23 w 29"/>
                <a:gd name="T69" fmla="*/ 4 h 23"/>
                <a:gd name="T70" fmla="*/ 23 w 29"/>
                <a:gd name="T71" fmla="*/ 4 h 23"/>
                <a:gd name="T72" fmla="*/ 21 w 29"/>
                <a:gd name="T73" fmla="*/ 2 h 23"/>
                <a:gd name="T74" fmla="*/ 21 w 29"/>
                <a:gd name="T75" fmla="*/ 2 h 23"/>
                <a:gd name="T76" fmla="*/ 20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2 w 29"/>
                <a:gd name="T85" fmla="*/ 0 h 23"/>
                <a:gd name="T86" fmla="*/ 8 w 29"/>
                <a:gd name="T87" fmla="*/ 0 h 23"/>
                <a:gd name="T88" fmla="*/ 6 w 29"/>
                <a:gd name="T89" fmla="*/ 2 h 23"/>
                <a:gd name="T90" fmla="*/ 4 w 29"/>
                <a:gd name="T91" fmla="*/ 2 h 23"/>
                <a:gd name="T92" fmla="*/ 2 w 29"/>
                <a:gd name="T93" fmla="*/ 4 h 23"/>
                <a:gd name="T94" fmla="*/ 0 w 29"/>
                <a:gd name="T95" fmla="*/ 6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6" name="Freeform 420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2 w 29"/>
                <a:gd name="T9" fmla="*/ 15 h 23"/>
                <a:gd name="T10" fmla="*/ 4 w 29"/>
                <a:gd name="T11" fmla="*/ 17 h 23"/>
                <a:gd name="T12" fmla="*/ 6 w 29"/>
                <a:gd name="T13" fmla="*/ 19 h 23"/>
                <a:gd name="T14" fmla="*/ 8 w 29"/>
                <a:gd name="T15" fmla="*/ 19 h 23"/>
                <a:gd name="T16" fmla="*/ 8 w 29"/>
                <a:gd name="T17" fmla="*/ 21 h 23"/>
                <a:gd name="T18" fmla="*/ 10 w 29"/>
                <a:gd name="T19" fmla="*/ 21 h 23"/>
                <a:gd name="T20" fmla="*/ 12 w 29"/>
                <a:gd name="T21" fmla="*/ 21 h 23"/>
                <a:gd name="T22" fmla="*/ 14 w 29"/>
                <a:gd name="T23" fmla="*/ 21 h 23"/>
                <a:gd name="T24" fmla="*/ 16 w 29"/>
                <a:gd name="T25" fmla="*/ 23 h 23"/>
                <a:gd name="T26" fmla="*/ 18 w 29"/>
                <a:gd name="T27" fmla="*/ 23 h 23"/>
                <a:gd name="T28" fmla="*/ 21 w 29"/>
                <a:gd name="T29" fmla="*/ 21 h 23"/>
                <a:gd name="T30" fmla="*/ 23 w 29"/>
                <a:gd name="T31" fmla="*/ 21 h 23"/>
                <a:gd name="T32" fmla="*/ 25 w 29"/>
                <a:gd name="T33" fmla="*/ 19 h 23"/>
                <a:gd name="T34" fmla="*/ 27 w 29"/>
                <a:gd name="T35" fmla="*/ 17 h 23"/>
                <a:gd name="T36" fmla="*/ 29 w 29"/>
                <a:gd name="T37" fmla="*/ 15 h 23"/>
                <a:gd name="T38" fmla="*/ 29 w 29"/>
                <a:gd name="T39" fmla="*/ 13 h 23"/>
                <a:gd name="T40" fmla="*/ 29 w 29"/>
                <a:gd name="T41" fmla="*/ 11 h 23"/>
                <a:gd name="T42" fmla="*/ 29 w 29"/>
                <a:gd name="T43" fmla="*/ 9 h 23"/>
                <a:gd name="T44" fmla="*/ 27 w 29"/>
                <a:gd name="T45" fmla="*/ 7 h 23"/>
                <a:gd name="T46" fmla="*/ 27 w 29"/>
                <a:gd name="T47" fmla="*/ 6 h 23"/>
                <a:gd name="T48" fmla="*/ 25 w 29"/>
                <a:gd name="T49" fmla="*/ 6 h 23"/>
                <a:gd name="T50" fmla="*/ 25 w 29"/>
                <a:gd name="T51" fmla="*/ 4 h 23"/>
                <a:gd name="T52" fmla="*/ 23 w 29"/>
                <a:gd name="T53" fmla="*/ 4 h 23"/>
                <a:gd name="T54" fmla="*/ 21 w 29"/>
                <a:gd name="T55" fmla="*/ 2 h 23"/>
                <a:gd name="T56" fmla="*/ 20 w 29"/>
                <a:gd name="T57" fmla="*/ 0 h 23"/>
                <a:gd name="T58" fmla="*/ 18 w 29"/>
                <a:gd name="T59" fmla="*/ 0 h 23"/>
                <a:gd name="T60" fmla="*/ 16 w 29"/>
                <a:gd name="T61" fmla="*/ 0 h 23"/>
                <a:gd name="T62" fmla="*/ 14 w 29"/>
                <a:gd name="T63" fmla="*/ 0 h 23"/>
                <a:gd name="T64" fmla="*/ 12 w 29"/>
                <a:gd name="T65" fmla="*/ 0 h 23"/>
                <a:gd name="T66" fmla="*/ 8 w 29"/>
                <a:gd name="T67" fmla="*/ 0 h 23"/>
                <a:gd name="T68" fmla="*/ 6 w 29"/>
                <a:gd name="T69" fmla="*/ 2 h 23"/>
                <a:gd name="T70" fmla="*/ 4 w 29"/>
                <a:gd name="T71" fmla="*/ 2 h 23"/>
                <a:gd name="T72" fmla="*/ 2 w 29"/>
                <a:gd name="T73" fmla="*/ 4 h 23"/>
                <a:gd name="T74" fmla="*/ 0 w 29"/>
                <a:gd name="T75" fmla="*/ 6 h 23"/>
                <a:gd name="T76" fmla="*/ 0 w 29"/>
                <a:gd name="T7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7" name="Freeform 421"/>
            <p:cNvSpPr>
              <a:spLocks/>
            </p:cNvSpPr>
            <p:nvPr/>
          </p:nvSpPr>
          <p:spPr bwMode="auto">
            <a:xfrm>
              <a:off x="3210" y="2103"/>
              <a:ext cx="1" cy="35"/>
            </a:xfrm>
            <a:custGeom>
              <a:avLst/>
              <a:gdLst>
                <a:gd name="T0" fmla="*/ 1 w 1"/>
                <a:gd name="T1" fmla="*/ 0 h 35"/>
                <a:gd name="T2" fmla="*/ 1 w 1"/>
                <a:gd name="T3" fmla="*/ 2 h 35"/>
                <a:gd name="T4" fmla="*/ 1 w 1"/>
                <a:gd name="T5" fmla="*/ 4 h 35"/>
                <a:gd name="T6" fmla="*/ 1 w 1"/>
                <a:gd name="T7" fmla="*/ 6 h 35"/>
                <a:gd name="T8" fmla="*/ 1 w 1"/>
                <a:gd name="T9" fmla="*/ 8 h 35"/>
                <a:gd name="T10" fmla="*/ 1 w 1"/>
                <a:gd name="T11" fmla="*/ 10 h 35"/>
                <a:gd name="T12" fmla="*/ 0 w 1"/>
                <a:gd name="T13" fmla="*/ 12 h 35"/>
                <a:gd name="T14" fmla="*/ 0 w 1"/>
                <a:gd name="T15" fmla="*/ 16 h 35"/>
                <a:gd name="T16" fmla="*/ 0 w 1"/>
                <a:gd name="T17" fmla="*/ 18 h 35"/>
                <a:gd name="T18" fmla="*/ 0 w 1"/>
                <a:gd name="T19" fmla="*/ 20 h 35"/>
                <a:gd name="T20" fmla="*/ 0 w 1"/>
                <a:gd name="T21" fmla="*/ 22 h 35"/>
                <a:gd name="T22" fmla="*/ 0 w 1"/>
                <a:gd name="T23" fmla="*/ 23 h 35"/>
                <a:gd name="T24" fmla="*/ 0 w 1"/>
                <a:gd name="T25" fmla="*/ 25 h 35"/>
                <a:gd name="T26" fmla="*/ 0 w 1"/>
                <a:gd name="T27" fmla="*/ 27 h 35"/>
                <a:gd name="T28" fmla="*/ 0 w 1"/>
                <a:gd name="T29" fmla="*/ 31 h 35"/>
                <a:gd name="T30" fmla="*/ 0 w 1"/>
                <a:gd name="T31" fmla="*/ 33 h 35"/>
                <a:gd name="T32" fmla="*/ 0 w 1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5">
                  <a:moveTo>
                    <a:pt x="1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8" name="Freeform 422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7 h 19"/>
                <a:gd name="T6" fmla="*/ 0 w 25"/>
                <a:gd name="T7" fmla="*/ 9 h 19"/>
                <a:gd name="T8" fmla="*/ 0 w 25"/>
                <a:gd name="T9" fmla="*/ 9 h 19"/>
                <a:gd name="T10" fmla="*/ 2 w 25"/>
                <a:gd name="T11" fmla="*/ 11 h 19"/>
                <a:gd name="T12" fmla="*/ 2 w 25"/>
                <a:gd name="T13" fmla="*/ 11 h 19"/>
                <a:gd name="T14" fmla="*/ 2 w 25"/>
                <a:gd name="T15" fmla="*/ 11 h 19"/>
                <a:gd name="T16" fmla="*/ 4 w 25"/>
                <a:gd name="T17" fmla="*/ 13 h 19"/>
                <a:gd name="T18" fmla="*/ 4 w 25"/>
                <a:gd name="T19" fmla="*/ 13 h 19"/>
                <a:gd name="T20" fmla="*/ 6 w 25"/>
                <a:gd name="T21" fmla="*/ 15 h 19"/>
                <a:gd name="T22" fmla="*/ 6 w 25"/>
                <a:gd name="T23" fmla="*/ 15 h 19"/>
                <a:gd name="T24" fmla="*/ 8 w 25"/>
                <a:gd name="T25" fmla="*/ 15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7 h 19"/>
                <a:gd name="T32" fmla="*/ 12 w 25"/>
                <a:gd name="T33" fmla="*/ 19 h 19"/>
                <a:gd name="T34" fmla="*/ 13 w 25"/>
                <a:gd name="T35" fmla="*/ 19 h 19"/>
                <a:gd name="T36" fmla="*/ 15 w 25"/>
                <a:gd name="T37" fmla="*/ 19 h 19"/>
                <a:gd name="T38" fmla="*/ 17 w 25"/>
                <a:gd name="T39" fmla="*/ 19 h 19"/>
                <a:gd name="T40" fmla="*/ 19 w 25"/>
                <a:gd name="T41" fmla="*/ 17 h 19"/>
                <a:gd name="T42" fmla="*/ 21 w 25"/>
                <a:gd name="T43" fmla="*/ 17 h 19"/>
                <a:gd name="T44" fmla="*/ 23 w 25"/>
                <a:gd name="T45" fmla="*/ 17 h 19"/>
                <a:gd name="T46" fmla="*/ 23 w 25"/>
                <a:gd name="T47" fmla="*/ 15 h 19"/>
                <a:gd name="T48" fmla="*/ 25 w 25"/>
                <a:gd name="T49" fmla="*/ 15 h 19"/>
                <a:gd name="T50" fmla="*/ 25 w 25"/>
                <a:gd name="T51" fmla="*/ 13 h 19"/>
                <a:gd name="T52" fmla="*/ 25 w 25"/>
                <a:gd name="T53" fmla="*/ 13 h 19"/>
                <a:gd name="T54" fmla="*/ 25 w 25"/>
                <a:gd name="T55" fmla="*/ 11 h 19"/>
                <a:gd name="T56" fmla="*/ 25 w 25"/>
                <a:gd name="T57" fmla="*/ 11 h 19"/>
                <a:gd name="T58" fmla="*/ 25 w 25"/>
                <a:gd name="T59" fmla="*/ 9 h 19"/>
                <a:gd name="T60" fmla="*/ 25 w 25"/>
                <a:gd name="T61" fmla="*/ 9 h 19"/>
                <a:gd name="T62" fmla="*/ 25 w 25"/>
                <a:gd name="T63" fmla="*/ 7 h 19"/>
                <a:gd name="T64" fmla="*/ 25 w 25"/>
                <a:gd name="T65" fmla="*/ 7 h 19"/>
                <a:gd name="T66" fmla="*/ 25 w 25"/>
                <a:gd name="T67" fmla="*/ 5 h 19"/>
                <a:gd name="T68" fmla="*/ 23 w 25"/>
                <a:gd name="T69" fmla="*/ 5 h 19"/>
                <a:gd name="T70" fmla="*/ 23 w 25"/>
                <a:gd name="T71" fmla="*/ 3 h 19"/>
                <a:gd name="T72" fmla="*/ 21 w 25"/>
                <a:gd name="T73" fmla="*/ 2 h 19"/>
                <a:gd name="T74" fmla="*/ 21 w 25"/>
                <a:gd name="T75" fmla="*/ 2 h 19"/>
                <a:gd name="T76" fmla="*/ 19 w 25"/>
                <a:gd name="T77" fmla="*/ 2 h 19"/>
                <a:gd name="T78" fmla="*/ 17 w 25"/>
                <a:gd name="T79" fmla="*/ 0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2 h 19"/>
                <a:gd name="T92" fmla="*/ 2 w 25"/>
                <a:gd name="T93" fmla="*/ 2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9" name="Freeform 423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2 w 25"/>
                <a:gd name="T7" fmla="*/ 11 h 19"/>
                <a:gd name="T8" fmla="*/ 4 w 25"/>
                <a:gd name="T9" fmla="*/ 13 h 19"/>
                <a:gd name="T10" fmla="*/ 6 w 25"/>
                <a:gd name="T11" fmla="*/ 15 h 19"/>
                <a:gd name="T12" fmla="*/ 8 w 25"/>
                <a:gd name="T13" fmla="*/ 15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7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7 h 19"/>
                <a:gd name="T34" fmla="*/ 23 w 25"/>
                <a:gd name="T35" fmla="*/ 15 h 19"/>
                <a:gd name="T36" fmla="*/ 25 w 25"/>
                <a:gd name="T37" fmla="*/ 15 h 19"/>
                <a:gd name="T38" fmla="*/ 25 w 25"/>
                <a:gd name="T39" fmla="*/ 13 h 19"/>
                <a:gd name="T40" fmla="*/ 25 w 25"/>
                <a:gd name="T41" fmla="*/ 11 h 19"/>
                <a:gd name="T42" fmla="*/ 25 w 25"/>
                <a:gd name="T43" fmla="*/ 9 h 19"/>
                <a:gd name="T44" fmla="*/ 25 w 25"/>
                <a:gd name="T45" fmla="*/ 7 h 19"/>
                <a:gd name="T46" fmla="*/ 25 w 25"/>
                <a:gd name="T47" fmla="*/ 5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2 h 19"/>
                <a:gd name="T54" fmla="*/ 19 w 25"/>
                <a:gd name="T55" fmla="*/ 2 h 19"/>
                <a:gd name="T56" fmla="*/ 17 w 25"/>
                <a:gd name="T57" fmla="*/ 0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2 h 19"/>
                <a:gd name="T70" fmla="*/ 2 w 25"/>
                <a:gd name="T71" fmla="*/ 2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0" name="Freeform 424"/>
            <p:cNvSpPr>
              <a:spLocks/>
            </p:cNvSpPr>
            <p:nvPr/>
          </p:nvSpPr>
          <p:spPr bwMode="auto">
            <a:xfrm>
              <a:off x="3177" y="2119"/>
              <a:ext cx="6" cy="34"/>
            </a:xfrm>
            <a:custGeom>
              <a:avLst/>
              <a:gdLst>
                <a:gd name="T0" fmla="*/ 6 w 6"/>
                <a:gd name="T1" fmla="*/ 0 h 34"/>
                <a:gd name="T2" fmla="*/ 4 w 6"/>
                <a:gd name="T3" fmla="*/ 2 h 34"/>
                <a:gd name="T4" fmla="*/ 4 w 6"/>
                <a:gd name="T5" fmla="*/ 4 h 34"/>
                <a:gd name="T6" fmla="*/ 4 w 6"/>
                <a:gd name="T7" fmla="*/ 6 h 34"/>
                <a:gd name="T8" fmla="*/ 4 w 6"/>
                <a:gd name="T9" fmla="*/ 7 h 34"/>
                <a:gd name="T10" fmla="*/ 4 w 6"/>
                <a:gd name="T11" fmla="*/ 11 h 34"/>
                <a:gd name="T12" fmla="*/ 2 w 6"/>
                <a:gd name="T13" fmla="*/ 13 h 34"/>
                <a:gd name="T14" fmla="*/ 2 w 6"/>
                <a:gd name="T15" fmla="*/ 15 h 34"/>
                <a:gd name="T16" fmla="*/ 2 w 6"/>
                <a:gd name="T17" fmla="*/ 17 h 34"/>
                <a:gd name="T18" fmla="*/ 2 w 6"/>
                <a:gd name="T19" fmla="*/ 19 h 34"/>
                <a:gd name="T20" fmla="*/ 2 w 6"/>
                <a:gd name="T21" fmla="*/ 21 h 34"/>
                <a:gd name="T22" fmla="*/ 2 w 6"/>
                <a:gd name="T23" fmla="*/ 25 h 34"/>
                <a:gd name="T24" fmla="*/ 0 w 6"/>
                <a:gd name="T25" fmla="*/ 27 h 34"/>
                <a:gd name="T26" fmla="*/ 0 w 6"/>
                <a:gd name="T27" fmla="*/ 29 h 34"/>
                <a:gd name="T28" fmla="*/ 0 w 6"/>
                <a:gd name="T29" fmla="*/ 30 h 34"/>
                <a:gd name="T30" fmla="*/ 0 w 6"/>
                <a:gd name="T31" fmla="*/ 32 h 34"/>
                <a:gd name="T32" fmla="*/ 0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6" y="0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1" name="Freeform 425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1 w 28"/>
                <a:gd name="T3" fmla="*/ 7 h 23"/>
                <a:gd name="T4" fmla="*/ 0 w 28"/>
                <a:gd name="T5" fmla="*/ 9 h 23"/>
                <a:gd name="T6" fmla="*/ 1 w 28"/>
                <a:gd name="T7" fmla="*/ 11 h 23"/>
                <a:gd name="T8" fmla="*/ 1 w 28"/>
                <a:gd name="T9" fmla="*/ 11 h 23"/>
                <a:gd name="T10" fmla="*/ 1 w 28"/>
                <a:gd name="T11" fmla="*/ 13 h 23"/>
                <a:gd name="T12" fmla="*/ 1 w 28"/>
                <a:gd name="T13" fmla="*/ 13 h 23"/>
                <a:gd name="T14" fmla="*/ 1 w 28"/>
                <a:gd name="T15" fmla="*/ 15 h 23"/>
                <a:gd name="T16" fmla="*/ 3 w 28"/>
                <a:gd name="T17" fmla="*/ 15 h 23"/>
                <a:gd name="T18" fmla="*/ 3 w 28"/>
                <a:gd name="T19" fmla="*/ 17 h 23"/>
                <a:gd name="T20" fmla="*/ 5 w 28"/>
                <a:gd name="T21" fmla="*/ 17 h 23"/>
                <a:gd name="T22" fmla="*/ 5 w 28"/>
                <a:gd name="T23" fmla="*/ 19 h 23"/>
                <a:gd name="T24" fmla="*/ 7 w 28"/>
                <a:gd name="T25" fmla="*/ 19 h 23"/>
                <a:gd name="T26" fmla="*/ 7 w 28"/>
                <a:gd name="T27" fmla="*/ 19 h 23"/>
                <a:gd name="T28" fmla="*/ 9 w 28"/>
                <a:gd name="T29" fmla="*/ 21 h 23"/>
                <a:gd name="T30" fmla="*/ 11 w 28"/>
                <a:gd name="T31" fmla="*/ 21 h 23"/>
                <a:gd name="T32" fmla="*/ 13 w 28"/>
                <a:gd name="T33" fmla="*/ 21 h 23"/>
                <a:gd name="T34" fmla="*/ 15 w 28"/>
                <a:gd name="T35" fmla="*/ 23 h 23"/>
                <a:gd name="T36" fmla="*/ 17 w 28"/>
                <a:gd name="T37" fmla="*/ 23 h 23"/>
                <a:gd name="T38" fmla="*/ 21 w 28"/>
                <a:gd name="T39" fmla="*/ 21 h 23"/>
                <a:gd name="T40" fmla="*/ 23 w 28"/>
                <a:gd name="T41" fmla="*/ 21 h 23"/>
                <a:gd name="T42" fmla="*/ 25 w 28"/>
                <a:gd name="T43" fmla="*/ 21 h 23"/>
                <a:gd name="T44" fmla="*/ 26 w 28"/>
                <a:gd name="T45" fmla="*/ 19 h 23"/>
                <a:gd name="T46" fmla="*/ 28 w 28"/>
                <a:gd name="T47" fmla="*/ 17 h 23"/>
                <a:gd name="T48" fmla="*/ 28 w 28"/>
                <a:gd name="T49" fmla="*/ 15 h 23"/>
                <a:gd name="T50" fmla="*/ 28 w 28"/>
                <a:gd name="T51" fmla="*/ 13 h 23"/>
                <a:gd name="T52" fmla="*/ 28 w 28"/>
                <a:gd name="T53" fmla="*/ 13 h 23"/>
                <a:gd name="T54" fmla="*/ 28 w 28"/>
                <a:gd name="T55" fmla="*/ 11 h 23"/>
                <a:gd name="T56" fmla="*/ 28 w 28"/>
                <a:gd name="T57" fmla="*/ 11 h 23"/>
                <a:gd name="T58" fmla="*/ 28 w 28"/>
                <a:gd name="T59" fmla="*/ 9 h 23"/>
                <a:gd name="T60" fmla="*/ 26 w 28"/>
                <a:gd name="T61" fmla="*/ 9 h 23"/>
                <a:gd name="T62" fmla="*/ 26 w 28"/>
                <a:gd name="T63" fmla="*/ 7 h 23"/>
                <a:gd name="T64" fmla="*/ 26 w 28"/>
                <a:gd name="T65" fmla="*/ 7 h 23"/>
                <a:gd name="T66" fmla="*/ 25 w 28"/>
                <a:gd name="T67" fmla="*/ 6 h 23"/>
                <a:gd name="T68" fmla="*/ 25 w 28"/>
                <a:gd name="T69" fmla="*/ 6 h 23"/>
                <a:gd name="T70" fmla="*/ 23 w 28"/>
                <a:gd name="T71" fmla="*/ 4 h 23"/>
                <a:gd name="T72" fmla="*/ 23 w 28"/>
                <a:gd name="T73" fmla="*/ 4 h 23"/>
                <a:gd name="T74" fmla="*/ 21 w 28"/>
                <a:gd name="T75" fmla="*/ 4 h 23"/>
                <a:gd name="T76" fmla="*/ 21 w 28"/>
                <a:gd name="T77" fmla="*/ 2 h 23"/>
                <a:gd name="T78" fmla="*/ 19 w 28"/>
                <a:gd name="T79" fmla="*/ 2 h 23"/>
                <a:gd name="T80" fmla="*/ 17 w 28"/>
                <a:gd name="T81" fmla="*/ 2 h 23"/>
                <a:gd name="T82" fmla="*/ 15 w 28"/>
                <a:gd name="T83" fmla="*/ 0 h 23"/>
                <a:gd name="T84" fmla="*/ 11 w 28"/>
                <a:gd name="T85" fmla="*/ 0 h 23"/>
                <a:gd name="T86" fmla="*/ 9 w 28"/>
                <a:gd name="T87" fmla="*/ 0 h 23"/>
                <a:gd name="T88" fmla="*/ 7 w 28"/>
                <a:gd name="T89" fmla="*/ 2 h 23"/>
                <a:gd name="T90" fmla="*/ 5 w 28"/>
                <a:gd name="T91" fmla="*/ 2 h 23"/>
                <a:gd name="T92" fmla="*/ 3 w 28"/>
                <a:gd name="T93" fmla="*/ 4 h 23"/>
                <a:gd name="T94" fmla="*/ 1 w 28"/>
                <a:gd name="T95" fmla="*/ 6 h 23"/>
                <a:gd name="T96" fmla="*/ 1 w 28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1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2" name="Freeform 426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0 w 28"/>
                <a:gd name="T3" fmla="*/ 9 h 23"/>
                <a:gd name="T4" fmla="*/ 1 w 28"/>
                <a:gd name="T5" fmla="*/ 11 h 23"/>
                <a:gd name="T6" fmla="*/ 1 w 28"/>
                <a:gd name="T7" fmla="*/ 13 h 23"/>
                <a:gd name="T8" fmla="*/ 1 w 28"/>
                <a:gd name="T9" fmla="*/ 15 h 23"/>
                <a:gd name="T10" fmla="*/ 3 w 28"/>
                <a:gd name="T11" fmla="*/ 15 h 23"/>
                <a:gd name="T12" fmla="*/ 3 w 28"/>
                <a:gd name="T13" fmla="*/ 17 h 23"/>
                <a:gd name="T14" fmla="*/ 5 w 28"/>
                <a:gd name="T15" fmla="*/ 17 h 23"/>
                <a:gd name="T16" fmla="*/ 5 w 28"/>
                <a:gd name="T17" fmla="*/ 19 h 23"/>
                <a:gd name="T18" fmla="*/ 7 w 28"/>
                <a:gd name="T19" fmla="*/ 19 h 23"/>
                <a:gd name="T20" fmla="*/ 9 w 28"/>
                <a:gd name="T21" fmla="*/ 21 h 23"/>
                <a:gd name="T22" fmla="*/ 11 w 28"/>
                <a:gd name="T23" fmla="*/ 21 h 23"/>
                <a:gd name="T24" fmla="*/ 13 w 28"/>
                <a:gd name="T25" fmla="*/ 21 h 23"/>
                <a:gd name="T26" fmla="*/ 15 w 28"/>
                <a:gd name="T27" fmla="*/ 23 h 23"/>
                <a:gd name="T28" fmla="*/ 17 w 28"/>
                <a:gd name="T29" fmla="*/ 23 h 23"/>
                <a:gd name="T30" fmla="*/ 21 w 28"/>
                <a:gd name="T31" fmla="*/ 21 h 23"/>
                <a:gd name="T32" fmla="*/ 23 w 28"/>
                <a:gd name="T33" fmla="*/ 21 h 23"/>
                <a:gd name="T34" fmla="*/ 25 w 28"/>
                <a:gd name="T35" fmla="*/ 21 h 23"/>
                <a:gd name="T36" fmla="*/ 26 w 28"/>
                <a:gd name="T37" fmla="*/ 19 h 23"/>
                <a:gd name="T38" fmla="*/ 28 w 28"/>
                <a:gd name="T39" fmla="*/ 17 h 23"/>
                <a:gd name="T40" fmla="*/ 28 w 28"/>
                <a:gd name="T41" fmla="*/ 15 h 23"/>
                <a:gd name="T42" fmla="*/ 28 w 28"/>
                <a:gd name="T43" fmla="*/ 13 h 23"/>
                <a:gd name="T44" fmla="*/ 28 w 28"/>
                <a:gd name="T45" fmla="*/ 11 h 23"/>
                <a:gd name="T46" fmla="*/ 28 w 28"/>
                <a:gd name="T47" fmla="*/ 9 h 23"/>
                <a:gd name="T48" fmla="*/ 26 w 28"/>
                <a:gd name="T49" fmla="*/ 9 h 23"/>
                <a:gd name="T50" fmla="*/ 26 w 28"/>
                <a:gd name="T51" fmla="*/ 7 h 23"/>
                <a:gd name="T52" fmla="*/ 25 w 28"/>
                <a:gd name="T53" fmla="*/ 6 h 23"/>
                <a:gd name="T54" fmla="*/ 23 w 28"/>
                <a:gd name="T55" fmla="*/ 4 h 23"/>
                <a:gd name="T56" fmla="*/ 21 w 28"/>
                <a:gd name="T57" fmla="*/ 4 h 23"/>
                <a:gd name="T58" fmla="*/ 21 w 28"/>
                <a:gd name="T59" fmla="*/ 2 h 23"/>
                <a:gd name="T60" fmla="*/ 19 w 28"/>
                <a:gd name="T61" fmla="*/ 2 h 23"/>
                <a:gd name="T62" fmla="*/ 17 w 28"/>
                <a:gd name="T63" fmla="*/ 2 h 23"/>
                <a:gd name="T64" fmla="*/ 15 w 28"/>
                <a:gd name="T65" fmla="*/ 0 h 23"/>
                <a:gd name="T66" fmla="*/ 11 w 28"/>
                <a:gd name="T67" fmla="*/ 0 h 23"/>
                <a:gd name="T68" fmla="*/ 9 w 28"/>
                <a:gd name="T69" fmla="*/ 0 h 23"/>
                <a:gd name="T70" fmla="*/ 7 w 28"/>
                <a:gd name="T71" fmla="*/ 2 h 23"/>
                <a:gd name="T72" fmla="*/ 5 w 28"/>
                <a:gd name="T73" fmla="*/ 2 h 23"/>
                <a:gd name="T74" fmla="*/ 3 w 28"/>
                <a:gd name="T75" fmla="*/ 4 h 23"/>
                <a:gd name="T76" fmla="*/ 1 w 28"/>
                <a:gd name="T77" fmla="*/ 6 h 23"/>
                <a:gd name="T78" fmla="*/ 1 w 28"/>
                <a:gd name="T7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0" y="9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3" name="Freeform 427"/>
            <p:cNvSpPr>
              <a:spLocks/>
            </p:cNvSpPr>
            <p:nvPr/>
          </p:nvSpPr>
          <p:spPr bwMode="auto">
            <a:xfrm>
              <a:off x="3183" y="2105"/>
              <a:ext cx="5" cy="35"/>
            </a:xfrm>
            <a:custGeom>
              <a:avLst/>
              <a:gdLst>
                <a:gd name="T0" fmla="*/ 5 w 5"/>
                <a:gd name="T1" fmla="*/ 0 h 35"/>
                <a:gd name="T2" fmla="*/ 5 w 5"/>
                <a:gd name="T3" fmla="*/ 2 h 35"/>
                <a:gd name="T4" fmla="*/ 5 w 5"/>
                <a:gd name="T5" fmla="*/ 4 h 35"/>
                <a:gd name="T6" fmla="*/ 4 w 5"/>
                <a:gd name="T7" fmla="*/ 8 h 35"/>
                <a:gd name="T8" fmla="*/ 4 w 5"/>
                <a:gd name="T9" fmla="*/ 10 h 35"/>
                <a:gd name="T10" fmla="*/ 4 w 5"/>
                <a:gd name="T11" fmla="*/ 12 h 35"/>
                <a:gd name="T12" fmla="*/ 4 w 5"/>
                <a:gd name="T13" fmla="*/ 14 h 35"/>
                <a:gd name="T14" fmla="*/ 4 w 5"/>
                <a:gd name="T15" fmla="*/ 16 h 35"/>
                <a:gd name="T16" fmla="*/ 2 w 5"/>
                <a:gd name="T17" fmla="*/ 18 h 35"/>
                <a:gd name="T18" fmla="*/ 2 w 5"/>
                <a:gd name="T19" fmla="*/ 20 h 35"/>
                <a:gd name="T20" fmla="*/ 2 w 5"/>
                <a:gd name="T21" fmla="*/ 21 h 35"/>
                <a:gd name="T22" fmla="*/ 2 w 5"/>
                <a:gd name="T23" fmla="*/ 23 h 35"/>
                <a:gd name="T24" fmla="*/ 2 w 5"/>
                <a:gd name="T25" fmla="*/ 27 h 35"/>
                <a:gd name="T26" fmla="*/ 2 w 5"/>
                <a:gd name="T27" fmla="*/ 29 h 35"/>
                <a:gd name="T28" fmla="*/ 2 w 5"/>
                <a:gd name="T29" fmla="*/ 31 h 35"/>
                <a:gd name="T30" fmla="*/ 0 w 5"/>
                <a:gd name="T31" fmla="*/ 33 h 35"/>
                <a:gd name="T32" fmla="*/ 0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5" y="0"/>
                  </a:moveTo>
                  <a:lnTo>
                    <a:pt x="5" y="2"/>
                  </a:lnTo>
                  <a:lnTo>
                    <a:pt x="5" y="4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4" name="Freeform 428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5 h 19"/>
                <a:gd name="T4" fmla="*/ 0 w 25"/>
                <a:gd name="T5" fmla="*/ 7 h 19"/>
                <a:gd name="T6" fmla="*/ 0 w 25"/>
                <a:gd name="T7" fmla="*/ 7 h 19"/>
                <a:gd name="T8" fmla="*/ 0 w 25"/>
                <a:gd name="T9" fmla="*/ 9 h 19"/>
                <a:gd name="T10" fmla="*/ 0 w 25"/>
                <a:gd name="T11" fmla="*/ 9 h 19"/>
                <a:gd name="T12" fmla="*/ 0 w 25"/>
                <a:gd name="T13" fmla="*/ 11 h 19"/>
                <a:gd name="T14" fmla="*/ 2 w 25"/>
                <a:gd name="T15" fmla="*/ 11 h 19"/>
                <a:gd name="T16" fmla="*/ 2 w 25"/>
                <a:gd name="T17" fmla="*/ 13 h 19"/>
                <a:gd name="T18" fmla="*/ 2 w 25"/>
                <a:gd name="T19" fmla="*/ 13 h 19"/>
                <a:gd name="T20" fmla="*/ 4 w 25"/>
                <a:gd name="T21" fmla="*/ 15 h 19"/>
                <a:gd name="T22" fmla="*/ 4 w 25"/>
                <a:gd name="T23" fmla="*/ 15 h 19"/>
                <a:gd name="T24" fmla="*/ 6 w 25"/>
                <a:gd name="T25" fmla="*/ 17 h 19"/>
                <a:gd name="T26" fmla="*/ 8 w 25"/>
                <a:gd name="T27" fmla="*/ 17 h 19"/>
                <a:gd name="T28" fmla="*/ 8 w 25"/>
                <a:gd name="T29" fmla="*/ 17 h 19"/>
                <a:gd name="T30" fmla="*/ 10 w 25"/>
                <a:gd name="T31" fmla="*/ 19 h 19"/>
                <a:gd name="T32" fmla="*/ 12 w 25"/>
                <a:gd name="T33" fmla="*/ 19 h 19"/>
                <a:gd name="T34" fmla="*/ 12 w 25"/>
                <a:gd name="T35" fmla="*/ 19 h 19"/>
                <a:gd name="T36" fmla="*/ 13 w 25"/>
                <a:gd name="T37" fmla="*/ 19 h 19"/>
                <a:gd name="T38" fmla="*/ 15 w 25"/>
                <a:gd name="T39" fmla="*/ 19 h 19"/>
                <a:gd name="T40" fmla="*/ 17 w 25"/>
                <a:gd name="T41" fmla="*/ 19 h 19"/>
                <a:gd name="T42" fmla="*/ 19 w 25"/>
                <a:gd name="T43" fmla="*/ 19 h 19"/>
                <a:gd name="T44" fmla="*/ 21 w 25"/>
                <a:gd name="T45" fmla="*/ 19 h 19"/>
                <a:gd name="T46" fmla="*/ 21 w 25"/>
                <a:gd name="T47" fmla="*/ 17 h 19"/>
                <a:gd name="T48" fmla="*/ 23 w 25"/>
                <a:gd name="T49" fmla="*/ 17 h 19"/>
                <a:gd name="T50" fmla="*/ 23 w 25"/>
                <a:gd name="T51" fmla="*/ 17 h 19"/>
                <a:gd name="T52" fmla="*/ 23 w 25"/>
                <a:gd name="T53" fmla="*/ 15 h 19"/>
                <a:gd name="T54" fmla="*/ 25 w 25"/>
                <a:gd name="T55" fmla="*/ 15 h 19"/>
                <a:gd name="T56" fmla="*/ 25 w 25"/>
                <a:gd name="T57" fmla="*/ 13 h 19"/>
                <a:gd name="T58" fmla="*/ 25 w 25"/>
                <a:gd name="T59" fmla="*/ 13 h 19"/>
                <a:gd name="T60" fmla="*/ 25 w 25"/>
                <a:gd name="T61" fmla="*/ 11 h 19"/>
                <a:gd name="T62" fmla="*/ 25 w 25"/>
                <a:gd name="T63" fmla="*/ 11 h 19"/>
                <a:gd name="T64" fmla="*/ 25 w 25"/>
                <a:gd name="T65" fmla="*/ 11 h 19"/>
                <a:gd name="T66" fmla="*/ 25 w 25"/>
                <a:gd name="T67" fmla="*/ 9 h 19"/>
                <a:gd name="T68" fmla="*/ 25 w 25"/>
                <a:gd name="T69" fmla="*/ 7 h 19"/>
                <a:gd name="T70" fmla="*/ 23 w 25"/>
                <a:gd name="T71" fmla="*/ 5 h 19"/>
                <a:gd name="T72" fmla="*/ 23 w 25"/>
                <a:gd name="T73" fmla="*/ 3 h 19"/>
                <a:gd name="T74" fmla="*/ 21 w 25"/>
                <a:gd name="T75" fmla="*/ 3 h 19"/>
                <a:gd name="T76" fmla="*/ 19 w 25"/>
                <a:gd name="T77" fmla="*/ 1 h 19"/>
                <a:gd name="T78" fmla="*/ 17 w 25"/>
                <a:gd name="T79" fmla="*/ 1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1 h 19"/>
                <a:gd name="T92" fmla="*/ 2 w 25"/>
                <a:gd name="T93" fmla="*/ 1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5" name="Freeform 429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0 w 25"/>
                <a:gd name="T7" fmla="*/ 11 h 19"/>
                <a:gd name="T8" fmla="*/ 2 w 25"/>
                <a:gd name="T9" fmla="*/ 11 h 19"/>
                <a:gd name="T10" fmla="*/ 2 w 25"/>
                <a:gd name="T11" fmla="*/ 13 h 19"/>
                <a:gd name="T12" fmla="*/ 4 w 25"/>
                <a:gd name="T13" fmla="*/ 15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9 h 19"/>
                <a:gd name="T30" fmla="*/ 21 w 25"/>
                <a:gd name="T31" fmla="*/ 19 h 19"/>
                <a:gd name="T32" fmla="*/ 21 w 25"/>
                <a:gd name="T33" fmla="*/ 17 h 19"/>
                <a:gd name="T34" fmla="*/ 23 w 25"/>
                <a:gd name="T35" fmla="*/ 17 h 19"/>
                <a:gd name="T36" fmla="*/ 23 w 25"/>
                <a:gd name="T37" fmla="*/ 15 h 19"/>
                <a:gd name="T38" fmla="*/ 25 w 25"/>
                <a:gd name="T39" fmla="*/ 15 h 19"/>
                <a:gd name="T40" fmla="*/ 25 w 25"/>
                <a:gd name="T41" fmla="*/ 13 h 19"/>
                <a:gd name="T42" fmla="*/ 25 w 25"/>
                <a:gd name="T43" fmla="*/ 11 h 19"/>
                <a:gd name="T44" fmla="*/ 25 w 25"/>
                <a:gd name="T45" fmla="*/ 9 h 19"/>
                <a:gd name="T46" fmla="*/ 25 w 25"/>
                <a:gd name="T47" fmla="*/ 7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3 h 19"/>
                <a:gd name="T54" fmla="*/ 19 w 25"/>
                <a:gd name="T55" fmla="*/ 1 h 19"/>
                <a:gd name="T56" fmla="*/ 17 w 25"/>
                <a:gd name="T57" fmla="*/ 1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1 h 19"/>
                <a:gd name="T70" fmla="*/ 2 w 25"/>
                <a:gd name="T71" fmla="*/ 1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6" name="Freeform 430"/>
            <p:cNvSpPr>
              <a:spLocks/>
            </p:cNvSpPr>
            <p:nvPr/>
          </p:nvSpPr>
          <p:spPr bwMode="auto">
            <a:xfrm>
              <a:off x="3273" y="2125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1 h 36"/>
                <a:gd name="T4" fmla="*/ 2 w 4"/>
                <a:gd name="T5" fmla="*/ 5 h 36"/>
                <a:gd name="T6" fmla="*/ 2 w 4"/>
                <a:gd name="T7" fmla="*/ 7 h 36"/>
                <a:gd name="T8" fmla="*/ 2 w 4"/>
                <a:gd name="T9" fmla="*/ 9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21 h 36"/>
                <a:gd name="T20" fmla="*/ 4 w 4"/>
                <a:gd name="T21" fmla="*/ 23 h 36"/>
                <a:gd name="T22" fmla="*/ 4 w 4"/>
                <a:gd name="T23" fmla="*/ 24 h 36"/>
                <a:gd name="T24" fmla="*/ 4 w 4"/>
                <a:gd name="T25" fmla="*/ 26 h 36"/>
                <a:gd name="T26" fmla="*/ 4 w 4"/>
                <a:gd name="T27" fmla="*/ 28 h 36"/>
                <a:gd name="T28" fmla="*/ 4 w 4"/>
                <a:gd name="T29" fmla="*/ 30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1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7" name="Freeform 431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6 w 29"/>
                <a:gd name="T19" fmla="*/ 18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4 w 29"/>
                <a:gd name="T31" fmla="*/ 22 h 22"/>
                <a:gd name="T32" fmla="*/ 14 w 29"/>
                <a:gd name="T33" fmla="*/ 22 h 22"/>
                <a:gd name="T34" fmla="*/ 18 w 29"/>
                <a:gd name="T35" fmla="*/ 22 h 22"/>
                <a:gd name="T36" fmla="*/ 19 w 29"/>
                <a:gd name="T37" fmla="*/ 20 h 22"/>
                <a:gd name="T38" fmla="*/ 21 w 29"/>
                <a:gd name="T39" fmla="*/ 20 h 22"/>
                <a:gd name="T40" fmla="*/ 25 w 29"/>
                <a:gd name="T41" fmla="*/ 18 h 22"/>
                <a:gd name="T42" fmla="*/ 25 w 29"/>
                <a:gd name="T43" fmla="*/ 16 h 22"/>
                <a:gd name="T44" fmla="*/ 27 w 29"/>
                <a:gd name="T45" fmla="*/ 14 h 22"/>
                <a:gd name="T46" fmla="*/ 29 w 29"/>
                <a:gd name="T47" fmla="*/ 12 h 22"/>
                <a:gd name="T48" fmla="*/ 29 w 29"/>
                <a:gd name="T49" fmla="*/ 10 h 22"/>
                <a:gd name="T50" fmla="*/ 29 w 29"/>
                <a:gd name="T51" fmla="*/ 10 h 22"/>
                <a:gd name="T52" fmla="*/ 29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4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9 w 29"/>
                <a:gd name="T75" fmla="*/ 0 h 22"/>
                <a:gd name="T76" fmla="*/ 18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10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8" name="Freeform 432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6 w 29"/>
                <a:gd name="T11" fmla="*/ 18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8 w 29"/>
                <a:gd name="T23" fmla="*/ 22 h 22"/>
                <a:gd name="T24" fmla="*/ 19 w 29"/>
                <a:gd name="T25" fmla="*/ 20 h 22"/>
                <a:gd name="T26" fmla="*/ 21 w 29"/>
                <a:gd name="T27" fmla="*/ 20 h 22"/>
                <a:gd name="T28" fmla="*/ 25 w 29"/>
                <a:gd name="T29" fmla="*/ 18 h 22"/>
                <a:gd name="T30" fmla="*/ 25 w 29"/>
                <a:gd name="T31" fmla="*/ 16 h 22"/>
                <a:gd name="T32" fmla="*/ 27 w 29"/>
                <a:gd name="T33" fmla="*/ 14 h 22"/>
                <a:gd name="T34" fmla="*/ 29 w 29"/>
                <a:gd name="T35" fmla="*/ 12 h 22"/>
                <a:gd name="T36" fmla="*/ 29 w 29"/>
                <a:gd name="T37" fmla="*/ 10 h 22"/>
                <a:gd name="T38" fmla="*/ 29 w 29"/>
                <a:gd name="T39" fmla="*/ 8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4 h 22"/>
                <a:gd name="T46" fmla="*/ 23 w 29"/>
                <a:gd name="T47" fmla="*/ 4 h 22"/>
                <a:gd name="T48" fmla="*/ 23 w 29"/>
                <a:gd name="T49" fmla="*/ 2 h 22"/>
                <a:gd name="T50" fmla="*/ 21 w 29"/>
                <a:gd name="T51" fmla="*/ 2 h 22"/>
                <a:gd name="T52" fmla="*/ 19 w 29"/>
                <a:gd name="T53" fmla="*/ 0 h 22"/>
                <a:gd name="T54" fmla="*/ 18 w 29"/>
                <a:gd name="T55" fmla="*/ 0 h 22"/>
                <a:gd name="T56" fmla="*/ 16 w 29"/>
                <a:gd name="T57" fmla="*/ 0 h 22"/>
                <a:gd name="T58" fmla="*/ 14 w 29"/>
                <a:gd name="T59" fmla="*/ 0 h 22"/>
                <a:gd name="T60" fmla="*/ 12 w 29"/>
                <a:gd name="T61" fmla="*/ 0 h 22"/>
                <a:gd name="T62" fmla="*/ 10 w 29"/>
                <a:gd name="T63" fmla="*/ 0 h 22"/>
                <a:gd name="T64" fmla="*/ 6 w 29"/>
                <a:gd name="T65" fmla="*/ 2 h 22"/>
                <a:gd name="T66" fmla="*/ 4 w 29"/>
                <a:gd name="T67" fmla="*/ 2 h 22"/>
                <a:gd name="T68" fmla="*/ 2 w 29"/>
                <a:gd name="T69" fmla="*/ 4 h 22"/>
                <a:gd name="T70" fmla="*/ 0 w 29"/>
                <a:gd name="T71" fmla="*/ 6 h 22"/>
                <a:gd name="T72" fmla="*/ 0 w 29"/>
                <a:gd name="T73" fmla="*/ 8 h 22"/>
                <a:gd name="T74" fmla="*/ 0 w 29"/>
                <a:gd name="T7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9" name="Freeform 433"/>
            <p:cNvSpPr>
              <a:spLocks/>
            </p:cNvSpPr>
            <p:nvPr/>
          </p:nvSpPr>
          <p:spPr bwMode="auto">
            <a:xfrm>
              <a:off x="3277" y="2111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6 h 35"/>
                <a:gd name="T8" fmla="*/ 0 w 4"/>
                <a:gd name="T9" fmla="*/ 8 h 35"/>
                <a:gd name="T10" fmla="*/ 0 w 4"/>
                <a:gd name="T11" fmla="*/ 10 h 35"/>
                <a:gd name="T12" fmla="*/ 0 w 4"/>
                <a:gd name="T13" fmla="*/ 12 h 35"/>
                <a:gd name="T14" fmla="*/ 2 w 4"/>
                <a:gd name="T15" fmla="*/ 15 h 35"/>
                <a:gd name="T16" fmla="*/ 2 w 4"/>
                <a:gd name="T17" fmla="*/ 17 h 35"/>
                <a:gd name="T18" fmla="*/ 2 w 4"/>
                <a:gd name="T19" fmla="*/ 19 h 35"/>
                <a:gd name="T20" fmla="*/ 2 w 4"/>
                <a:gd name="T21" fmla="*/ 21 h 35"/>
                <a:gd name="T22" fmla="*/ 2 w 4"/>
                <a:gd name="T23" fmla="*/ 23 h 35"/>
                <a:gd name="T24" fmla="*/ 2 w 4"/>
                <a:gd name="T25" fmla="*/ 25 h 35"/>
                <a:gd name="T26" fmla="*/ 2 w 4"/>
                <a:gd name="T27" fmla="*/ 27 h 35"/>
                <a:gd name="T28" fmla="*/ 4 w 4"/>
                <a:gd name="T29" fmla="*/ 29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0" name="Freeform 434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0 h 20"/>
                <a:gd name="T6" fmla="*/ 0 w 27"/>
                <a:gd name="T7" fmla="*/ 12 h 20"/>
                <a:gd name="T8" fmla="*/ 2 w 27"/>
                <a:gd name="T9" fmla="*/ 12 h 20"/>
                <a:gd name="T10" fmla="*/ 2 w 27"/>
                <a:gd name="T11" fmla="*/ 14 h 20"/>
                <a:gd name="T12" fmla="*/ 2 w 27"/>
                <a:gd name="T13" fmla="*/ 14 h 20"/>
                <a:gd name="T14" fmla="*/ 4 w 27"/>
                <a:gd name="T15" fmla="*/ 16 h 20"/>
                <a:gd name="T16" fmla="*/ 4 w 27"/>
                <a:gd name="T17" fmla="*/ 16 h 20"/>
                <a:gd name="T18" fmla="*/ 6 w 27"/>
                <a:gd name="T19" fmla="*/ 16 h 20"/>
                <a:gd name="T20" fmla="*/ 6 w 27"/>
                <a:gd name="T21" fmla="*/ 18 h 20"/>
                <a:gd name="T22" fmla="*/ 8 w 27"/>
                <a:gd name="T23" fmla="*/ 18 h 20"/>
                <a:gd name="T24" fmla="*/ 8 w 27"/>
                <a:gd name="T25" fmla="*/ 18 h 20"/>
                <a:gd name="T26" fmla="*/ 10 w 27"/>
                <a:gd name="T27" fmla="*/ 18 h 20"/>
                <a:gd name="T28" fmla="*/ 12 w 27"/>
                <a:gd name="T29" fmla="*/ 18 h 20"/>
                <a:gd name="T30" fmla="*/ 14 w 27"/>
                <a:gd name="T31" fmla="*/ 20 h 20"/>
                <a:gd name="T32" fmla="*/ 14 w 27"/>
                <a:gd name="T33" fmla="*/ 20 h 20"/>
                <a:gd name="T34" fmla="*/ 16 w 27"/>
                <a:gd name="T35" fmla="*/ 20 h 20"/>
                <a:gd name="T36" fmla="*/ 18 w 27"/>
                <a:gd name="T37" fmla="*/ 18 h 20"/>
                <a:gd name="T38" fmla="*/ 19 w 27"/>
                <a:gd name="T39" fmla="*/ 18 h 20"/>
                <a:gd name="T40" fmla="*/ 21 w 27"/>
                <a:gd name="T41" fmla="*/ 18 h 20"/>
                <a:gd name="T42" fmla="*/ 21 w 27"/>
                <a:gd name="T43" fmla="*/ 18 h 20"/>
                <a:gd name="T44" fmla="*/ 23 w 27"/>
                <a:gd name="T45" fmla="*/ 16 h 20"/>
                <a:gd name="T46" fmla="*/ 25 w 27"/>
                <a:gd name="T47" fmla="*/ 16 h 20"/>
                <a:gd name="T48" fmla="*/ 25 w 27"/>
                <a:gd name="T49" fmla="*/ 14 h 20"/>
                <a:gd name="T50" fmla="*/ 25 w 27"/>
                <a:gd name="T51" fmla="*/ 14 h 20"/>
                <a:gd name="T52" fmla="*/ 25 w 27"/>
                <a:gd name="T53" fmla="*/ 12 h 20"/>
                <a:gd name="T54" fmla="*/ 25 w 27"/>
                <a:gd name="T55" fmla="*/ 12 h 20"/>
                <a:gd name="T56" fmla="*/ 27 w 27"/>
                <a:gd name="T57" fmla="*/ 10 h 20"/>
                <a:gd name="T58" fmla="*/ 27 w 27"/>
                <a:gd name="T59" fmla="*/ 10 h 20"/>
                <a:gd name="T60" fmla="*/ 27 w 27"/>
                <a:gd name="T61" fmla="*/ 8 h 20"/>
                <a:gd name="T62" fmla="*/ 25 w 27"/>
                <a:gd name="T63" fmla="*/ 8 h 20"/>
                <a:gd name="T64" fmla="*/ 25 w 27"/>
                <a:gd name="T65" fmla="*/ 6 h 20"/>
                <a:gd name="T66" fmla="*/ 25 w 27"/>
                <a:gd name="T67" fmla="*/ 6 h 20"/>
                <a:gd name="T68" fmla="*/ 25 w 27"/>
                <a:gd name="T69" fmla="*/ 4 h 20"/>
                <a:gd name="T70" fmla="*/ 23 w 27"/>
                <a:gd name="T71" fmla="*/ 2 h 20"/>
                <a:gd name="T72" fmla="*/ 21 w 27"/>
                <a:gd name="T73" fmla="*/ 2 h 20"/>
                <a:gd name="T74" fmla="*/ 19 w 27"/>
                <a:gd name="T75" fmla="*/ 0 h 20"/>
                <a:gd name="T76" fmla="*/ 18 w 27"/>
                <a:gd name="T77" fmla="*/ 0 h 20"/>
                <a:gd name="T78" fmla="*/ 16 w 27"/>
                <a:gd name="T79" fmla="*/ 0 h 20"/>
                <a:gd name="T80" fmla="*/ 14 w 27"/>
                <a:gd name="T81" fmla="*/ 0 h 20"/>
                <a:gd name="T82" fmla="*/ 12 w 27"/>
                <a:gd name="T83" fmla="*/ 0 h 20"/>
                <a:gd name="T84" fmla="*/ 10 w 27"/>
                <a:gd name="T85" fmla="*/ 0 h 20"/>
                <a:gd name="T86" fmla="*/ 6 w 27"/>
                <a:gd name="T87" fmla="*/ 0 h 20"/>
                <a:gd name="T88" fmla="*/ 4 w 27"/>
                <a:gd name="T89" fmla="*/ 2 h 20"/>
                <a:gd name="T90" fmla="*/ 2 w 27"/>
                <a:gd name="T91" fmla="*/ 4 h 20"/>
                <a:gd name="T92" fmla="*/ 2 w 27"/>
                <a:gd name="T93" fmla="*/ 4 h 20"/>
                <a:gd name="T94" fmla="*/ 0 w 27"/>
                <a:gd name="T95" fmla="*/ 6 h 20"/>
                <a:gd name="T96" fmla="*/ 0 w 27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1" name="Freeform 435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2 h 20"/>
                <a:gd name="T6" fmla="*/ 2 w 27"/>
                <a:gd name="T7" fmla="*/ 12 h 20"/>
                <a:gd name="T8" fmla="*/ 2 w 27"/>
                <a:gd name="T9" fmla="*/ 14 h 20"/>
                <a:gd name="T10" fmla="*/ 4 w 27"/>
                <a:gd name="T11" fmla="*/ 16 h 20"/>
                <a:gd name="T12" fmla="*/ 6 w 27"/>
                <a:gd name="T13" fmla="*/ 16 h 20"/>
                <a:gd name="T14" fmla="*/ 6 w 27"/>
                <a:gd name="T15" fmla="*/ 18 h 20"/>
                <a:gd name="T16" fmla="*/ 8 w 27"/>
                <a:gd name="T17" fmla="*/ 18 h 20"/>
                <a:gd name="T18" fmla="*/ 10 w 27"/>
                <a:gd name="T19" fmla="*/ 18 h 20"/>
                <a:gd name="T20" fmla="*/ 12 w 27"/>
                <a:gd name="T21" fmla="*/ 18 h 20"/>
                <a:gd name="T22" fmla="*/ 14 w 27"/>
                <a:gd name="T23" fmla="*/ 20 h 20"/>
                <a:gd name="T24" fmla="*/ 16 w 27"/>
                <a:gd name="T25" fmla="*/ 20 h 20"/>
                <a:gd name="T26" fmla="*/ 18 w 27"/>
                <a:gd name="T27" fmla="*/ 18 h 20"/>
                <a:gd name="T28" fmla="*/ 19 w 27"/>
                <a:gd name="T29" fmla="*/ 18 h 20"/>
                <a:gd name="T30" fmla="*/ 21 w 27"/>
                <a:gd name="T31" fmla="*/ 18 h 20"/>
                <a:gd name="T32" fmla="*/ 23 w 27"/>
                <a:gd name="T33" fmla="*/ 16 h 20"/>
                <a:gd name="T34" fmla="*/ 25 w 27"/>
                <a:gd name="T35" fmla="*/ 16 h 20"/>
                <a:gd name="T36" fmla="*/ 25 w 27"/>
                <a:gd name="T37" fmla="*/ 14 h 20"/>
                <a:gd name="T38" fmla="*/ 25 w 27"/>
                <a:gd name="T39" fmla="*/ 12 h 20"/>
                <a:gd name="T40" fmla="*/ 27 w 27"/>
                <a:gd name="T41" fmla="*/ 10 h 20"/>
                <a:gd name="T42" fmla="*/ 27 w 27"/>
                <a:gd name="T43" fmla="*/ 8 h 20"/>
                <a:gd name="T44" fmla="*/ 25 w 27"/>
                <a:gd name="T45" fmla="*/ 8 h 20"/>
                <a:gd name="T46" fmla="*/ 25 w 27"/>
                <a:gd name="T47" fmla="*/ 6 h 20"/>
                <a:gd name="T48" fmla="*/ 25 w 27"/>
                <a:gd name="T49" fmla="*/ 4 h 20"/>
                <a:gd name="T50" fmla="*/ 23 w 27"/>
                <a:gd name="T51" fmla="*/ 2 h 20"/>
                <a:gd name="T52" fmla="*/ 21 w 27"/>
                <a:gd name="T53" fmla="*/ 2 h 20"/>
                <a:gd name="T54" fmla="*/ 19 w 27"/>
                <a:gd name="T55" fmla="*/ 0 h 20"/>
                <a:gd name="T56" fmla="*/ 18 w 27"/>
                <a:gd name="T57" fmla="*/ 0 h 20"/>
                <a:gd name="T58" fmla="*/ 16 w 27"/>
                <a:gd name="T59" fmla="*/ 0 h 20"/>
                <a:gd name="T60" fmla="*/ 14 w 27"/>
                <a:gd name="T61" fmla="*/ 0 h 20"/>
                <a:gd name="T62" fmla="*/ 12 w 27"/>
                <a:gd name="T63" fmla="*/ 0 h 20"/>
                <a:gd name="T64" fmla="*/ 10 w 27"/>
                <a:gd name="T65" fmla="*/ 0 h 20"/>
                <a:gd name="T66" fmla="*/ 6 w 27"/>
                <a:gd name="T67" fmla="*/ 0 h 20"/>
                <a:gd name="T68" fmla="*/ 4 w 27"/>
                <a:gd name="T69" fmla="*/ 2 h 20"/>
                <a:gd name="T70" fmla="*/ 2 w 27"/>
                <a:gd name="T71" fmla="*/ 4 h 20"/>
                <a:gd name="T72" fmla="*/ 0 w 27"/>
                <a:gd name="T73" fmla="*/ 6 h 20"/>
                <a:gd name="T74" fmla="*/ 0 w 27"/>
                <a:gd name="T75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2" name="Freeform 436"/>
            <p:cNvSpPr>
              <a:spLocks/>
            </p:cNvSpPr>
            <p:nvPr/>
          </p:nvSpPr>
          <p:spPr bwMode="auto">
            <a:xfrm>
              <a:off x="3302" y="2121"/>
              <a:ext cx="5" cy="34"/>
            </a:xfrm>
            <a:custGeom>
              <a:avLst/>
              <a:gdLst>
                <a:gd name="T0" fmla="*/ 0 w 5"/>
                <a:gd name="T1" fmla="*/ 0 h 34"/>
                <a:gd name="T2" fmla="*/ 0 w 5"/>
                <a:gd name="T3" fmla="*/ 2 h 34"/>
                <a:gd name="T4" fmla="*/ 0 w 5"/>
                <a:gd name="T5" fmla="*/ 4 h 34"/>
                <a:gd name="T6" fmla="*/ 0 w 5"/>
                <a:gd name="T7" fmla="*/ 5 h 34"/>
                <a:gd name="T8" fmla="*/ 0 w 5"/>
                <a:gd name="T9" fmla="*/ 7 h 34"/>
                <a:gd name="T10" fmla="*/ 2 w 5"/>
                <a:gd name="T11" fmla="*/ 9 h 34"/>
                <a:gd name="T12" fmla="*/ 2 w 5"/>
                <a:gd name="T13" fmla="*/ 11 h 34"/>
                <a:gd name="T14" fmla="*/ 2 w 5"/>
                <a:gd name="T15" fmla="*/ 13 h 34"/>
                <a:gd name="T16" fmla="*/ 2 w 5"/>
                <a:gd name="T17" fmla="*/ 17 h 34"/>
                <a:gd name="T18" fmla="*/ 2 w 5"/>
                <a:gd name="T19" fmla="*/ 19 h 34"/>
                <a:gd name="T20" fmla="*/ 3 w 5"/>
                <a:gd name="T21" fmla="*/ 21 h 34"/>
                <a:gd name="T22" fmla="*/ 3 w 5"/>
                <a:gd name="T23" fmla="*/ 23 h 34"/>
                <a:gd name="T24" fmla="*/ 3 w 5"/>
                <a:gd name="T25" fmla="*/ 25 h 34"/>
                <a:gd name="T26" fmla="*/ 3 w 5"/>
                <a:gd name="T27" fmla="*/ 28 h 34"/>
                <a:gd name="T28" fmla="*/ 3 w 5"/>
                <a:gd name="T29" fmla="*/ 30 h 34"/>
                <a:gd name="T30" fmla="*/ 3 w 5"/>
                <a:gd name="T31" fmla="*/ 32 h 34"/>
                <a:gd name="T32" fmla="*/ 5 w 5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3" name="Freeform 437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9 h 21"/>
                <a:gd name="T52" fmla="*/ 29 w 29"/>
                <a:gd name="T53" fmla="*/ 7 h 21"/>
                <a:gd name="T54" fmla="*/ 29 w 29"/>
                <a:gd name="T55" fmla="*/ 5 h 21"/>
                <a:gd name="T56" fmla="*/ 27 w 29"/>
                <a:gd name="T57" fmla="*/ 5 h 21"/>
                <a:gd name="T58" fmla="*/ 27 w 29"/>
                <a:gd name="T59" fmla="*/ 5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9 w 29"/>
                <a:gd name="T75" fmla="*/ 0 h 21"/>
                <a:gd name="T76" fmla="*/ 17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2 w 29"/>
                <a:gd name="T83" fmla="*/ 0 h 21"/>
                <a:gd name="T84" fmla="*/ 10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5 h 21"/>
                <a:gd name="T92" fmla="*/ 2 w 29"/>
                <a:gd name="T93" fmla="*/ 5 h 21"/>
                <a:gd name="T94" fmla="*/ 0 w 29"/>
                <a:gd name="T95" fmla="*/ 7 h 21"/>
                <a:gd name="T96" fmla="*/ 0 w 29"/>
                <a:gd name="T9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4" name="Freeform 438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4 w 29"/>
                <a:gd name="T11" fmla="*/ 17 h 21"/>
                <a:gd name="T12" fmla="*/ 6 w 29"/>
                <a:gd name="T13" fmla="*/ 17 h 21"/>
                <a:gd name="T14" fmla="*/ 6 w 29"/>
                <a:gd name="T15" fmla="*/ 19 h 21"/>
                <a:gd name="T16" fmla="*/ 8 w 29"/>
                <a:gd name="T17" fmla="*/ 19 h 21"/>
                <a:gd name="T18" fmla="*/ 10 w 29"/>
                <a:gd name="T19" fmla="*/ 21 h 21"/>
                <a:gd name="T20" fmla="*/ 12 w 29"/>
                <a:gd name="T21" fmla="*/ 21 h 21"/>
                <a:gd name="T22" fmla="*/ 13 w 29"/>
                <a:gd name="T23" fmla="*/ 21 h 21"/>
                <a:gd name="T24" fmla="*/ 15 w 29"/>
                <a:gd name="T25" fmla="*/ 21 h 21"/>
                <a:gd name="T26" fmla="*/ 17 w 29"/>
                <a:gd name="T27" fmla="*/ 21 h 21"/>
                <a:gd name="T28" fmla="*/ 21 w 29"/>
                <a:gd name="T29" fmla="*/ 21 h 21"/>
                <a:gd name="T30" fmla="*/ 23 w 29"/>
                <a:gd name="T31" fmla="*/ 19 h 21"/>
                <a:gd name="T32" fmla="*/ 25 w 29"/>
                <a:gd name="T33" fmla="*/ 17 h 21"/>
                <a:gd name="T34" fmla="*/ 27 w 29"/>
                <a:gd name="T35" fmla="*/ 15 h 21"/>
                <a:gd name="T36" fmla="*/ 29 w 29"/>
                <a:gd name="T37" fmla="*/ 13 h 21"/>
                <a:gd name="T38" fmla="*/ 29 w 29"/>
                <a:gd name="T39" fmla="*/ 11 h 21"/>
                <a:gd name="T40" fmla="*/ 29 w 29"/>
                <a:gd name="T41" fmla="*/ 9 h 21"/>
                <a:gd name="T42" fmla="*/ 29 w 29"/>
                <a:gd name="T43" fmla="*/ 7 h 21"/>
                <a:gd name="T44" fmla="*/ 29 w 29"/>
                <a:gd name="T45" fmla="*/ 5 h 21"/>
                <a:gd name="T46" fmla="*/ 27 w 29"/>
                <a:gd name="T47" fmla="*/ 5 h 21"/>
                <a:gd name="T48" fmla="*/ 25 w 29"/>
                <a:gd name="T49" fmla="*/ 4 h 21"/>
                <a:gd name="T50" fmla="*/ 23 w 29"/>
                <a:gd name="T51" fmla="*/ 4 h 21"/>
                <a:gd name="T52" fmla="*/ 23 w 29"/>
                <a:gd name="T53" fmla="*/ 2 h 21"/>
                <a:gd name="T54" fmla="*/ 21 w 29"/>
                <a:gd name="T55" fmla="*/ 2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12 w 29"/>
                <a:gd name="T65" fmla="*/ 0 h 21"/>
                <a:gd name="T66" fmla="*/ 10 w 29"/>
                <a:gd name="T67" fmla="*/ 0 h 21"/>
                <a:gd name="T68" fmla="*/ 6 w 29"/>
                <a:gd name="T69" fmla="*/ 2 h 21"/>
                <a:gd name="T70" fmla="*/ 4 w 29"/>
                <a:gd name="T71" fmla="*/ 4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5" name="Freeform 439"/>
            <p:cNvSpPr>
              <a:spLocks/>
            </p:cNvSpPr>
            <p:nvPr/>
          </p:nvSpPr>
          <p:spPr bwMode="auto">
            <a:xfrm>
              <a:off x="3304" y="2105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0 w 5"/>
                <a:gd name="T9" fmla="*/ 10 h 35"/>
                <a:gd name="T10" fmla="*/ 1 w 5"/>
                <a:gd name="T11" fmla="*/ 12 h 35"/>
                <a:gd name="T12" fmla="*/ 1 w 5"/>
                <a:gd name="T13" fmla="*/ 14 h 35"/>
                <a:gd name="T14" fmla="*/ 1 w 5"/>
                <a:gd name="T15" fmla="*/ 16 h 35"/>
                <a:gd name="T16" fmla="*/ 1 w 5"/>
                <a:gd name="T17" fmla="*/ 18 h 35"/>
                <a:gd name="T18" fmla="*/ 1 w 5"/>
                <a:gd name="T19" fmla="*/ 20 h 35"/>
                <a:gd name="T20" fmla="*/ 3 w 5"/>
                <a:gd name="T21" fmla="*/ 21 h 35"/>
                <a:gd name="T22" fmla="*/ 3 w 5"/>
                <a:gd name="T23" fmla="*/ 23 h 35"/>
                <a:gd name="T24" fmla="*/ 3 w 5"/>
                <a:gd name="T25" fmla="*/ 27 h 35"/>
                <a:gd name="T26" fmla="*/ 3 w 5"/>
                <a:gd name="T27" fmla="*/ 29 h 35"/>
                <a:gd name="T28" fmla="*/ 3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6" name="Freeform 440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1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3 h 19"/>
                <a:gd name="T12" fmla="*/ 4 w 27"/>
                <a:gd name="T13" fmla="*/ 15 h 19"/>
                <a:gd name="T14" fmla="*/ 4 w 27"/>
                <a:gd name="T15" fmla="*/ 15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7 h 19"/>
                <a:gd name="T22" fmla="*/ 8 w 27"/>
                <a:gd name="T23" fmla="*/ 17 h 19"/>
                <a:gd name="T24" fmla="*/ 10 w 27"/>
                <a:gd name="T25" fmla="*/ 19 h 19"/>
                <a:gd name="T26" fmla="*/ 10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5 w 27"/>
                <a:gd name="T33" fmla="*/ 19 h 19"/>
                <a:gd name="T34" fmla="*/ 15 w 27"/>
                <a:gd name="T35" fmla="*/ 19 h 19"/>
                <a:gd name="T36" fmla="*/ 17 w 27"/>
                <a:gd name="T37" fmla="*/ 19 h 19"/>
                <a:gd name="T38" fmla="*/ 19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9 h 19"/>
                <a:gd name="T62" fmla="*/ 27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5 w 27"/>
                <a:gd name="T69" fmla="*/ 3 h 19"/>
                <a:gd name="T70" fmla="*/ 23 w 27"/>
                <a:gd name="T71" fmla="*/ 3 h 19"/>
                <a:gd name="T72" fmla="*/ 21 w 27"/>
                <a:gd name="T73" fmla="*/ 1 h 19"/>
                <a:gd name="T74" fmla="*/ 19 w 27"/>
                <a:gd name="T75" fmla="*/ 1 h 19"/>
                <a:gd name="T76" fmla="*/ 17 w 27"/>
                <a:gd name="T77" fmla="*/ 0 h 19"/>
                <a:gd name="T78" fmla="*/ 15 w 27"/>
                <a:gd name="T79" fmla="*/ 0 h 19"/>
                <a:gd name="T80" fmla="*/ 14 w 27"/>
                <a:gd name="T81" fmla="*/ 0 h 19"/>
                <a:gd name="T82" fmla="*/ 12 w 27"/>
                <a:gd name="T83" fmla="*/ 0 h 19"/>
                <a:gd name="T84" fmla="*/ 8 w 27"/>
                <a:gd name="T85" fmla="*/ 0 h 19"/>
                <a:gd name="T86" fmla="*/ 6 w 27"/>
                <a:gd name="T87" fmla="*/ 1 h 19"/>
                <a:gd name="T88" fmla="*/ 4 w 27"/>
                <a:gd name="T89" fmla="*/ 3 h 19"/>
                <a:gd name="T90" fmla="*/ 2 w 27"/>
                <a:gd name="T91" fmla="*/ 3 h 19"/>
                <a:gd name="T92" fmla="*/ 2 w 27"/>
                <a:gd name="T93" fmla="*/ 5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7" name="Freeform 441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2 w 27"/>
                <a:gd name="T5" fmla="*/ 13 h 19"/>
                <a:gd name="T6" fmla="*/ 4 w 27"/>
                <a:gd name="T7" fmla="*/ 15 h 19"/>
                <a:gd name="T8" fmla="*/ 4 w 27"/>
                <a:gd name="T9" fmla="*/ 17 h 19"/>
                <a:gd name="T10" fmla="*/ 6 w 27"/>
                <a:gd name="T11" fmla="*/ 17 h 19"/>
                <a:gd name="T12" fmla="*/ 8 w 27"/>
                <a:gd name="T13" fmla="*/ 17 h 19"/>
                <a:gd name="T14" fmla="*/ 10 w 27"/>
                <a:gd name="T15" fmla="*/ 19 h 19"/>
                <a:gd name="T16" fmla="*/ 12 w 27"/>
                <a:gd name="T17" fmla="*/ 19 h 19"/>
                <a:gd name="T18" fmla="*/ 14 w 27"/>
                <a:gd name="T19" fmla="*/ 19 h 19"/>
                <a:gd name="T20" fmla="*/ 15 w 27"/>
                <a:gd name="T21" fmla="*/ 19 h 19"/>
                <a:gd name="T22" fmla="*/ 17 w 27"/>
                <a:gd name="T23" fmla="*/ 19 h 19"/>
                <a:gd name="T24" fmla="*/ 19 w 27"/>
                <a:gd name="T25" fmla="*/ 17 h 19"/>
                <a:gd name="T26" fmla="*/ 21 w 27"/>
                <a:gd name="T27" fmla="*/ 17 h 19"/>
                <a:gd name="T28" fmla="*/ 23 w 27"/>
                <a:gd name="T29" fmla="*/ 17 h 19"/>
                <a:gd name="T30" fmla="*/ 23 w 27"/>
                <a:gd name="T31" fmla="*/ 15 h 19"/>
                <a:gd name="T32" fmla="*/ 25 w 27"/>
                <a:gd name="T33" fmla="*/ 15 h 19"/>
                <a:gd name="T34" fmla="*/ 25 w 27"/>
                <a:gd name="T35" fmla="*/ 13 h 19"/>
                <a:gd name="T36" fmla="*/ 25 w 27"/>
                <a:gd name="T37" fmla="*/ 11 h 19"/>
                <a:gd name="T38" fmla="*/ 27 w 27"/>
                <a:gd name="T39" fmla="*/ 11 h 19"/>
                <a:gd name="T40" fmla="*/ 27 w 27"/>
                <a:gd name="T41" fmla="*/ 9 h 19"/>
                <a:gd name="T42" fmla="*/ 27 w 27"/>
                <a:gd name="T43" fmla="*/ 7 h 19"/>
                <a:gd name="T44" fmla="*/ 25 w 27"/>
                <a:gd name="T45" fmla="*/ 7 h 19"/>
                <a:gd name="T46" fmla="*/ 25 w 27"/>
                <a:gd name="T47" fmla="*/ 5 h 19"/>
                <a:gd name="T48" fmla="*/ 25 w 27"/>
                <a:gd name="T49" fmla="*/ 3 h 19"/>
                <a:gd name="T50" fmla="*/ 23 w 27"/>
                <a:gd name="T51" fmla="*/ 3 h 19"/>
                <a:gd name="T52" fmla="*/ 21 w 27"/>
                <a:gd name="T53" fmla="*/ 1 h 19"/>
                <a:gd name="T54" fmla="*/ 19 w 27"/>
                <a:gd name="T55" fmla="*/ 1 h 19"/>
                <a:gd name="T56" fmla="*/ 17 w 27"/>
                <a:gd name="T57" fmla="*/ 0 h 19"/>
                <a:gd name="T58" fmla="*/ 15 w 27"/>
                <a:gd name="T59" fmla="*/ 0 h 19"/>
                <a:gd name="T60" fmla="*/ 14 w 27"/>
                <a:gd name="T61" fmla="*/ 0 h 19"/>
                <a:gd name="T62" fmla="*/ 12 w 27"/>
                <a:gd name="T63" fmla="*/ 0 h 19"/>
                <a:gd name="T64" fmla="*/ 8 w 27"/>
                <a:gd name="T65" fmla="*/ 0 h 19"/>
                <a:gd name="T66" fmla="*/ 6 w 27"/>
                <a:gd name="T67" fmla="*/ 1 h 19"/>
                <a:gd name="T68" fmla="*/ 4 w 27"/>
                <a:gd name="T69" fmla="*/ 3 h 19"/>
                <a:gd name="T70" fmla="*/ 2 w 27"/>
                <a:gd name="T71" fmla="*/ 3 h 19"/>
                <a:gd name="T72" fmla="*/ 2 w 27"/>
                <a:gd name="T73" fmla="*/ 5 h 19"/>
                <a:gd name="T74" fmla="*/ 0 w 27"/>
                <a:gd name="T75" fmla="*/ 7 h 19"/>
                <a:gd name="T76" fmla="*/ 0 w 27"/>
                <a:gd name="T7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8" name="Freeform 442"/>
            <p:cNvSpPr>
              <a:spLocks/>
            </p:cNvSpPr>
            <p:nvPr/>
          </p:nvSpPr>
          <p:spPr bwMode="auto">
            <a:xfrm>
              <a:off x="3330" y="2113"/>
              <a:ext cx="6" cy="36"/>
            </a:xfrm>
            <a:custGeom>
              <a:avLst/>
              <a:gdLst>
                <a:gd name="T0" fmla="*/ 0 w 6"/>
                <a:gd name="T1" fmla="*/ 0 h 36"/>
                <a:gd name="T2" fmla="*/ 0 w 6"/>
                <a:gd name="T3" fmla="*/ 4 h 36"/>
                <a:gd name="T4" fmla="*/ 0 w 6"/>
                <a:gd name="T5" fmla="*/ 6 h 36"/>
                <a:gd name="T6" fmla="*/ 0 w 6"/>
                <a:gd name="T7" fmla="*/ 8 h 36"/>
                <a:gd name="T8" fmla="*/ 0 w 6"/>
                <a:gd name="T9" fmla="*/ 10 h 36"/>
                <a:gd name="T10" fmla="*/ 2 w 6"/>
                <a:gd name="T11" fmla="*/ 12 h 36"/>
                <a:gd name="T12" fmla="*/ 2 w 6"/>
                <a:gd name="T13" fmla="*/ 13 h 36"/>
                <a:gd name="T14" fmla="*/ 2 w 6"/>
                <a:gd name="T15" fmla="*/ 15 h 36"/>
                <a:gd name="T16" fmla="*/ 2 w 6"/>
                <a:gd name="T17" fmla="*/ 17 h 36"/>
                <a:gd name="T18" fmla="*/ 4 w 6"/>
                <a:gd name="T19" fmla="*/ 21 h 36"/>
                <a:gd name="T20" fmla="*/ 4 w 6"/>
                <a:gd name="T21" fmla="*/ 23 h 36"/>
                <a:gd name="T22" fmla="*/ 4 w 6"/>
                <a:gd name="T23" fmla="*/ 25 h 36"/>
                <a:gd name="T24" fmla="*/ 4 w 6"/>
                <a:gd name="T25" fmla="*/ 27 h 36"/>
                <a:gd name="T26" fmla="*/ 6 w 6"/>
                <a:gd name="T27" fmla="*/ 29 h 36"/>
                <a:gd name="T28" fmla="*/ 6 w 6"/>
                <a:gd name="T29" fmla="*/ 31 h 36"/>
                <a:gd name="T30" fmla="*/ 6 w 6"/>
                <a:gd name="T31" fmla="*/ 33 h 36"/>
                <a:gd name="T32" fmla="*/ 6 w 6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6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9" name="Freeform 443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3 h 21"/>
                <a:gd name="T8" fmla="*/ 0 w 29"/>
                <a:gd name="T9" fmla="*/ 15 h 21"/>
                <a:gd name="T10" fmla="*/ 2 w 29"/>
                <a:gd name="T11" fmla="*/ 15 h 21"/>
                <a:gd name="T12" fmla="*/ 2 w 29"/>
                <a:gd name="T13" fmla="*/ 17 h 21"/>
                <a:gd name="T14" fmla="*/ 4 w 29"/>
                <a:gd name="T15" fmla="*/ 17 h 21"/>
                <a:gd name="T16" fmla="*/ 4 w 29"/>
                <a:gd name="T17" fmla="*/ 17 h 21"/>
                <a:gd name="T18" fmla="*/ 5 w 29"/>
                <a:gd name="T19" fmla="*/ 19 h 21"/>
                <a:gd name="T20" fmla="*/ 5 w 29"/>
                <a:gd name="T21" fmla="*/ 19 h 21"/>
                <a:gd name="T22" fmla="*/ 7 w 29"/>
                <a:gd name="T23" fmla="*/ 19 h 21"/>
                <a:gd name="T24" fmla="*/ 9 w 29"/>
                <a:gd name="T25" fmla="*/ 19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19 w 29"/>
                <a:gd name="T37" fmla="*/ 19 h 21"/>
                <a:gd name="T38" fmla="*/ 23 w 29"/>
                <a:gd name="T39" fmla="*/ 17 h 21"/>
                <a:gd name="T40" fmla="*/ 25 w 29"/>
                <a:gd name="T41" fmla="*/ 17 h 21"/>
                <a:gd name="T42" fmla="*/ 25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10 h 21"/>
                <a:gd name="T50" fmla="*/ 27 w 29"/>
                <a:gd name="T51" fmla="*/ 8 h 21"/>
                <a:gd name="T52" fmla="*/ 27 w 29"/>
                <a:gd name="T53" fmla="*/ 6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3 w 29"/>
                <a:gd name="T63" fmla="*/ 2 h 21"/>
                <a:gd name="T64" fmla="*/ 23 w 29"/>
                <a:gd name="T65" fmla="*/ 2 h 21"/>
                <a:gd name="T66" fmla="*/ 21 w 29"/>
                <a:gd name="T67" fmla="*/ 2 h 21"/>
                <a:gd name="T68" fmla="*/ 21 w 29"/>
                <a:gd name="T69" fmla="*/ 0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0 h 21"/>
                <a:gd name="T84" fmla="*/ 7 w 29"/>
                <a:gd name="T85" fmla="*/ 0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0" name="Freeform 444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5 w 29"/>
                <a:gd name="T15" fmla="*/ 19 h 21"/>
                <a:gd name="T16" fmla="*/ 7 w 29"/>
                <a:gd name="T17" fmla="*/ 19 h 21"/>
                <a:gd name="T18" fmla="*/ 9 w 29"/>
                <a:gd name="T19" fmla="*/ 19 h 21"/>
                <a:gd name="T20" fmla="*/ 9 w 29"/>
                <a:gd name="T21" fmla="*/ 21 h 21"/>
                <a:gd name="T22" fmla="*/ 11 w 29"/>
                <a:gd name="T23" fmla="*/ 21 h 21"/>
                <a:gd name="T24" fmla="*/ 13 w 29"/>
                <a:gd name="T25" fmla="*/ 21 h 21"/>
                <a:gd name="T26" fmla="*/ 15 w 29"/>
                <a:gd name="T27" fmla="*/ 21 h 21"/>
                <a:gd name="T28" fmla="*/ 17 w 29"/>
                <a:gd name="T29" fmla="*/ 21 h 21"/>
                <a:gd name="T30" fmla="*/ 19 w 29"/>
                <a:gd name="T31" fmla="*/ 19 h 21"/>
                <a:gd name="T32" fmla="*/ 23 w 29"/>
                <a:gd name="T33" fmla="*/ 17 h 21"/>
                <a:gd name="T34" fmla="*/ 25 w 29"/>
                <a:gd name="T35" fmla="*/ 17 h 21"/>
                <a:gd name="T36" fmla="*/ 25 w 29"/>
                <a:gd name="T37" fmla="*/ 15 h 21"/>
                <a:gd name="T38" fmla="*/ 27 w 29"/>
                <a:gd name="T39" fmla="*/ 13 h 21"/>
                <a:gd name="T40" fmla="*/ 29 w 29"/>
                <a:gd name="T41" fmla="*/ 11 h 21"/>
                <a:gd name="T42" fmla="*/ 29 w 29"/>
                <a:gd name="T43" fmla="*/ 10 h 21"/>
                <a:gd name="T44" fmla="*/ 27 w 29"/>
                <a:gd name="T45" fmla="*/ 8 h 21"/>
                <a:gd name="T46" fmla="*/ 27 w 29"/>
                <a:gd name="T47" fmla="*/ 6 h 21"/>
                <a:gd name="T48" fmla="*/ 25 w 29"/>
                <a:gd name="T49" fmla="*/ 4 h 21"/>
                <a:gd name="T50" fmla="*/ 23 w 29"/>
                <a:gd name="T51" fmla="*/ 2 h 21"/>
                <a:gd name="T52" fmla="*/ 21 w 29"/>
                <a:gd name="T53" fmla="*/ 2 h 21"/>
                <a:gd name="T54" fmla="*/ 21 w 29"/>
                <a:gd name="T55" fmla="*/ 0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9 w 29"/>
                <a:gd name="T65" fmla="*/ 0 h 21"/>
                <a:gd name="T66" fmla="*/ 7 w 29"/>
                <a:gd name="T67" fmla="*/ 0 h 21"/>
                <a:gd name="T68" fmla="*/ 5 w 29"/>
                <a:gd name="T69" fmla="*/ 2 h 21"/>
                <a:gd name="T70" fmla="*/ 4 w 29"/>
                <a:gd name="T71" fmla="*/ 4 h 21"/>
                <a:gd name="T72" fmla="*/ 2 w 29"/>
                <a:gd name="T73" fmla="*/ 4 h 21"/>
                <a:gd name="T74" fmla="*/ 0 w 29"/>
                <a:gd name="T75" fmla="*/ 6 h 21"/>
                <a:gd name="T76" fmla="*/ 0 w 29"/>
                <a:gd name="T77" fmla="*/ 8 h 21"/>
                <a:gd name="T78" fmla="*/ 0 w 29"/>
                <a:gd name="T7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1" name="Freeform 445"/>
            <p:cNvSpPr>
              <a:spLocks/>
            </p:cNvSpPr>
            <p:nvPr/>
          </p:nvSpPr>
          <p:spPr bwMode="auto">
            <a:xfrm>
              <a:off x="3332" y="2100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1 h 32"/>
                <a:gd name="T4" fmla="*/ 0 w 6"/>
                <a:gd name="T5" fmla="*/ 3 h 32"/>
                <a:gd name="T6" fmla="*/ 0 w 6"/>
                <a:gd name="T7" fmla="*/ 5 h 32"/>
                <a:gd name="T8" fmla="*/ 0 w 6"/>
                <a:gd name="T9" fmla="*/ 7 h 32"/>
                <a:gd name="T10" fmla="*/ 0 w 6"/>
                <a:gd name="T11" fmla="*/ 9 h 32"/>
                <a:gd name="T12" fmla="*/ 2 w 6"/>
                <a:gd name="T13" fmla="*/ 11 h 32"/>
                <a:gd name="T14" fmla="*/ 2 w 6"/>
                <a:gd name="T15" fmla="*/ 15 h 32"/>
                <a:gd name="T16" fmla="*/ 2 w 6"/>
                <a:gd name="T17" fmla="*/ 17 h 32"/>
                <a:gd name="T18" fmla="*/ 2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6 h 32"/>
                <a:gd name="T28" fmla="*/ 4 w 6"/>
                <a:gd name="T29" fmla="*/ 28 h 32"/>
                <a:gd name="T30" fmla="*/ 6 w 6"/>
                <a:gd name="T31" fmla="*/ 30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2" name="Freeform 446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1 h 19"/>
                <a:gd name="T8" fmla="*/ 2 w 25"/>
                <a:gd name="T9" fmla="*/ 13 h 19"/>
                <a:gd name="T10" fmla="*/ 2 w 25"/>
                <a:gd name="T11" fmla="*/ 13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5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9 w 25"/>
                <a:gd name="T25" fmla="*/ 17 h 19"/>
                <a:gd name="T26" fmla="*/ 9 w 25"/>
                <a:gd name="T27" fmla="*/ 17 h 19"/>
                <a:gd name="T28" fmla="*/ 11 w 25"/>
                <a:gd name="T29" fmla="*/ 19 h 19"/>
                <a:gd name="T30" fmla="*/ 13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7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9 h 19"/>
                <a:gd name="T56" fmla="*/ 25 w 25"/>
                <a:gd name="T57" fmla="*/ 9 h 19"/>
                <a:gd name="T58" fmla="*/ 25 w 25"/>
                <a:gd name="T59" fmla="*/ 7 h 19"/>
                <a:gd name="T60" fmla="*/ 25 w 25"/>
                <a:gd name="T61" fmla="*/ 7 h 19"/>
                <a:gd name="T62" fmla="*/ 25 w 25"/>
                <a:gd name="T63" fmla="*/ 6 h 19"/>
                <a:gd name="T64" fmla="*/ 25 w 25"/>
                <a:gd name="T65" fmla="*/ 6 h 19"/>
                <a:gd name="T66" fmla="*/ 25 w 25"/>
                <a:gd name="T67" fmla="*/ 4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3 w 25"/>
                <a:gd name="T81" fmla="*/ 0 h 19"/>
                <a:gd name="T82" fmla="*/ 9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2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7 h 19"/>
                <a:gd name="T96" fmla="*/ 0 w 25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3" name="Freeform 447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11 h 19"/>
                <a:gd name="T4" fmla="*/ 2 w 25"/>
                <a:gd name="T5" fmla="*/ 13 h 19"/>
                <a:gd name="T6" fmla="*/ 2 w 25"/>
                <a:gd name="T7" fmla="*/ 15 h 19"/>
                <a:gd name="T8" fmla="*/ 4 w 25"/>
                <a:gd name="T9" fmla="*/ 15 h 19"/>
                <a:gd name="T10" fmla="*/ 6 w 25"/>
                <a:gd name="T11" fmla="*/ 17 h 19"/>
                <a:gd name="T12" fmla="*/ 8 w 25"/>
                <a:gd name="T13" fmla="*/ 17 h 19"/>
                <a:gd name="T14" fmla="*/ 9 w 25"/>
                <a:gd name="T15" fmla="*/ 17 h 19"/>
                <a:gd name="T16" fmla="*/ 11 w 25"/>
                <a:gd name="T17" fmla="*/ 19 h 19"/>
                <a:gd name="T18" fmla="*/ 13 w 25"/>
                <a:gd name="T19" fmla="*/ 19 h 19"/>
                <a:gd name="T20" fmla="*/ 15 w 25"/>
                <a:gd name="T21" fmla="*/ 19 h 19"/>
                <a:gd name="T22" fmla="*/ 17 w 25"/>
                <a:gd name="T23" fmla="*/ 19 h 19"/>
                <a:gd name="T24" fmla="*/ 17 w 25"/>
                <a:gd name="T25" fmla="*/ 17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5 w 25"/>
                <a:gd name="T41" fmla="*/ 6 h 19"/>
                <a:gd name="T42" fmla="*/ 25 w 25"/>
                <a:gd name="T43" fmla="*/ 4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3 w 25"/>
                <a:gd name="T57" fmla="*/ 0 h 19"/>
                <a:gd name="T58" fmla="*/ 9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2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7 h 19"/>
                <a:gd name="T72" fmla="*/ 0 w 25"/>
                <a:gd name="T7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4" name="Freeform 448"/>
            <p:cNvSpPr>
              <a:spLocks/>
            </p:cNvSpPr>
            <p:nvPr/>
          </p:nvSpPr>
          <p:spPr bwMode="auto">
            <a:xfrm>
              <a:off x="3359" y="2107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0 w 6"/>
                <a:gd name="T9" fmla="*/ 8 h 35"/>
                <a:gd name="T10" fmla="*/ 0 w 6"/>
                <a:gd name="T11" fmla="*/ 10 h 35"/>
                <a:gd name="T12" fmla="*/ 2 w 6"/>
                <a:gd name="T13" fmla="*/ 12 h 35"/>
                <a:gd name="T14" fmla="*/ 2 w 6"/>
                <a:gd name="T15" fmla="*/ 16 h 35"/>
                <a:gd name="T16" fmla="*/ 2 w 6"/>
                <a:gd name="T17" fmla="*/ 18 h 35"/>
                <a:gd name="T18" fmla="*/ 2 w 6"/>
                <a:gd name="T19" fmla="*/ 19 h 35"/>
                <a:gd name="T20" fmla="*/ 4 w 6"/>
                <a:gd name="T21" fmla="*/ 21 h 35"/>
                <a:gd name="T22" fmla="*/ 4 w 6"/>
                <a:gd name="T23" fmla="*/ 23 h 35"/>
                <a:gd name="T24" fmla="*/ 4 w 6"/>
                <a:gd name="T25" fmla="*/ 25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5" name="Freeform 449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2 h 21"/>
                <a:gd name="T4" fmla="*/ 0 w 28"/>
                <a:gd name="T5" fmla="*/ 14 h 21"/>
                <a:gd name="T6" fmla="*/ 0 w 28"/>
                <a:gd name="T7" fmla="*/ 16 h 21"/>
                <a:gd name="T8" fmla="*/ 0 w 28"/>
                <a:gd name="T9" fmla="*/ 16 h 21"/>
                <a:gd name="T10" fmla="*/ 1 w 28"/>
                <a:gd name="T11" fmla="*/ 18 h 21"/>
                <a:gd name="T12" fmla="*/ 1 w 28"/>
                <a:gd name="T13" fmla="*/ 18 h 21"/>
                <a:gd name="T14" fmla="*/ 3 w 28"/>
                <a:gd name="T15" fmla="*/ 18 h 21"/>
                <a:gd name="T16" fmla="*/ 3 w 28"/>
                <a:gd name="T17" fmla="*/ 19 h 21"/>
                <a:gd name="T18" fmla="*/ 5 w 28"/>
                <a:gd name="T19" fmla="*/ 19 h 21"/>
                <a:gd name="T20" fmla="*/ 5 w 28"/>
                <a:gd name="T21" fmla="*/ 19 h 21"/>
                <a:gd name="T22" fmla="*/ 7 w 28"/>
                <a:gd name="T23" fmla="*/ 19 h 21"/>
                <a:gd name="T24" fmla="*/ 9 w 28"/>
                <a:gd name="T25" fmla="*/ 21 h 21"/>
                <a:gd name="T26" fmla="*/ 9 w 28"/>
                <a:gd name="T27" fmla="*/ 21 h 21"/>
                <a:gd name="T28" fmla="*/ 11 w 28"/>
                <a:gd name="T29" fmla="*/ 21 h 21"/>
                <a:gd name="T30" fmla="*/ 13 w 28"/>
                <a:gd name="T31" fmla="*/ 21 h 21"/>
                <a:gd name="T32" fmla="*/ 15 w 28"/>
                <a:gd name="T33" fmla="*/ 21 h 21"/>
                <a:gd name="T34" fmla="*/ 17 w 28"/>
                <a:gd name="T35" fmla="*/ 21 h 21"/>
                <a:gd name="T36" fmla="*/ 19 w 28"/>
                <a:gd name="T37" fmla="*/ 19 h 21"/>
                <a:gd name="T38" fmla="*/ 21 w 28"/>
                <a:gd name="T39" fmla="*/ 19 h 21"/>
                <a:gd name="T40" fmla="*/ 23 w 28"/>
                <a:gd name="T41" fmla="*/ 18 h 21"/>
                <a:gd name="T42" fmla="*/ 24 w 28"/>
                <a:gd name="T43" fmla="*/ 16 h 21"/>
                <a:gd name="T44" fmla="*/ 26 w 28"/>
                <a:gd name="T45" fmla="*/ 14 h 21"/>
                <a:gd name="T46" fmla="*/ 26 w 28"/>
                <a:gd name="T47" fmla="*/ 12 h 21"/>
                <a:gd name="T48" fmla="*/ 28 w 28"/>
                <a:gd name="T49" fmla="*/ 10 h 21"/>
                <a:gd name="T50" fmla="*/ 26 w 28"/>
                <a:gd name="T51" fmla="*/ 8 h 21"/>
                <a:gd name="T52" fmla="*/ 26 w 28"/>
                <a:gd name="T53" fmla="*/ 8 h 21"/>
                <a:gd name="T54" fmla="*/ 26 w 28"/>
                <a:gd name="T55" fmla="*/ 6 h 21"/>
                <a:gd name="T56" fmla="*/ 24 w 28"/>
                <a:gd name="T57" fmla="*/ 6 h 21"/>
                <a:gd name="T58" fmla="*/ 24 w 28"/>
                <a:gd name="T59" fmla="*/ 4 h 21"/>
                <a:gd name="T60" fmla="*/ 24 w 28"/>
                <a:gd name="T61" fmla="*/ 4 h 21"/>
                <a:gd name="T62" fmla="*/ 23 w 28"/>
                <a:gd name="T63" fmla="*/ 4 h 21"/>
                <a:gd name="T64" fmla="*/ 23 w 28"/>
                <a:gd name="T65" fmla="*/ 2 h 21"/>
                <a:gd name="T66" fmla="*/ 21 w 28"/>
                <a:gd name="T67" fmla="*/ 2 h 21"/>
                <a:gd name="T68" fmla="*/ 21 w 28"/>
                <a:gd name="T69" fmla="*/ 2 h 21"/>
                <a:gd name="T70" fmla="*/ 19 w 28"/>
                <a:gd name="T71" fmla="*/ 0 h 21"/>
                <a:gd name="T72" fmla="*/ 17 w 28"/>
                <a:gd name="T73" fmla="*/ 0 h 21"/>
                <a:gd name="T74" fmla="*/ 17 w 28"/>
                <a:gd name="T75" fmla="*/ 0 h 21"/>
                <a:gd name="T76" fmla="*/ 15 w 28"/>
                <a:gd name="T77" fmla="*/ 0 h 21"/>
                <a:gd name="T78" fmla="*/ 13 w 28"/>
                <a:gd name="T79" fmla="*/ 0 h 21"/>
                <a:gd name="T80" fmla="*/ 11 w 28"/>
                <a:gd name="T81" fmla="*/ 0 h 21"/>
                <a:gd name="T82" fmla="*/ 9 w 28"/>
                <a:gd name="T83" fmla="*/ 0 h 21"/>
                <a:gd name="T84" fmla="*/ 7 w 28"/>
                <a:gd name="T85" fmla="*/ 2 h 21"/>
                <a:gd name="T86" fmla="*/ 3 w 28"/>
                <a:gd name="T87" fmla="*/ 2 h 21"/>
                <a:gd name="T88" fmla="*/ 1 w 28"/>
                <a:gd name="T89" fmla="*/ 4 h 21"/>
                <a:gd name="T90" fmla="*/ 1 w 28"/>
                <a:gd name="T91" fmla="*/ 6 h 21"/>
                <a:gd name="T92" fmla="*/ 0 w 28"/>
                <a:gd name="T93" fmla="*/ 8 h 21"/>
                <a:gd name="T94" fmla="*/ 0 w 28"/>
                <a:gd name="T95" fmla="*/ 10 h 21"/>
                <a:gd name="T96" fmla="*/ 0 w 28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6" name="Freeform 450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4 h 21"/>
                <a:gd name="T4" fmla="*/ 0 w 28"/>
                <a:gd name="T5" fmla="*/ 16 h 21"/>
                <a:gd name="T6" fmla="*/ 1 w 28"/>
                <a:gd name="T7" fmla="*/ 18 h 21"/>
                <a:gd name="T8" fmla="*/ 3 w 28"/>
                <a:gd name="T9" fmla="*/ 18 h 21"/>
                <a:gd name="T10" fmla="*/ 3 w 28"/>
                <a:gd name="T11" fmla="*/ 19 h 21"/>
                <a:gd name="T12" fmla="*/ 5 w 28"/>
                <a:gd name="T13" fmla="*/ 19 h 21"/>
                <a:gd name="T14" fmla="*/ 7 w 28"/>
                <a:gd name="T15" fmla="*/ 19 h 21"/>
                <a:gd name="T16" fmla="*/ 9 w 28"/>
                <a:gd name="T17" fmla="*/ 21 h 21"/>
                <a:gd name="T18" fmla="*/ 11 w 28"/>
                <a:gd name="T19" fmla="*/ 21 h 21"/>
                <a:gd name="T20" fmla="*/ 13 w 28"/>
                <a:gd name="T21" fmla="*/ 21 h 21"/>
                <a:gd name="T22" fmla="*/ 15 w 28"/>
                <a:gd name="T23" fmla="*/ 21 h 21"/>
                <a:gd name="T24" fmla="*/ 17 w 28"/>
                <a:gd name="T25" fmla="*/ 21 h 21"/>
                <a:gd name="T26" fmla="*/ 19 w 28"/>
                <a:gd name="T27" fmla="*/ 19 h 21"/>
                <a:gd name="T28" fmla="*/ 21 w 28"/>
                <a:gd name="T29" fmla="*/ 19 h 21"/>
                <a:gd name="T30" fmla="*/ 23 w 28"/>
                <a:gd name="T31" fmla="*/ 18 h 21"/>
                <a:gd name="T32" fmla="*/ 24 w 28"/>
                <a:gd name="T33" fmla="*/ 16 h 21"/>
                <a:gd name="T34" fmla="*/ 26 w 28"/>
                <a:gd name="T35" fmla="*/ 14 h 21"/>
                <a:gd name="T36" fmla="*/ 26 w 28"/>
                <a:gd name="T37" fmla="*/ 12 h 21"/>
                <a:gd name="T38" fmla="*/ 28 w 28"/>
                <a:gd name="T39" fmla="*/ 10 h 21"/>
                <a:gd name="T40" fmla="*/ 26 w 28"/>
                <a:gd name="T41" fmla="*/ 8 h 21"/>
                <a:gd name="T42" fmla="*/ 26 w 28"/>
                <a:gd name="T43" fmla="*/ 6 h 21"/>
                <a:gd name="T44" fmla="*/ 24 w 28"/>
                <a:gd name="T45" fmla="*/ 6 h 21"/>
                <a:gd name="T46" fmla="*/ 24 w 28"/>
                <a:gd name="T47" fmla="*/ 4 h 21"/>
                <a:gd name="T48" fmla="*/ 23 w 28"/>
                <a:gd name="T49" fmla="*/ 4 h 21"/>
                <a:gd name="T50" fmla="*/ 23 w 28"/>
                <a:gd name="T51" fmla="*/ 2 h 21"/>
                <a:gd name="T52" fmla="*/ 21 w 28"/>
                <a:gd name="T53" fmla="*/ 2 h 21"/>
                <a:gd name="T54" fmla="*/ 19 w 28"/>
                <a:gd name="T55" fmla="*/ 0 h 21"/>
                <a:gd name="T56" fmla="*/ 17 w 28"/>
                <a:gd name="T57" fmla="*/ 0 h 21"/>
                <a:gd name="T58" fmla="*/ 15 w 28"/>
                <a:gd name="T59" fmla="*/ 0 h 21"/>
                <a:gd name="T60" fmla="*/ 13 w 28"/>
                <a:gd name="T61" fmla="*/ 0 h 21"/>
                <a:gd name="T62" fmla="*/ 11 w 28"/>
                <a:gd name="T63" fmla="*/ 0 h 21"/>
                <a:gd name="T64" fmla="*/ 9 w 28"/>
                <a:gd name="T65" fmla="*/ 0 h 21"/>
                <a:gd name="T66" fmla="*/ 7 w 28"/>
                <a:gd name="T67" fmla="*/ 2 h 21"/>
                <a:gd name="T68" fmla="*/ 3 w 28"/>
                <a:gd name="T69" fmla="*/ 2 h 21"/>
                <a:gd name="T70" fmla="*/ 1 w 28"/>
                <a:gd name="T71" fmla="*/ 4 h 21"/>
                <a:gd name="T72" fmla="*/ 1 w 28"/>
                <a:gd name="T73" fmla="*/ 6 h 21"/>
                <a:gd name="T74" fmla="*/ 0 w 28"/>
                <a:gd name="T75" fmla="*/ 8 h 21"/>
                <a:gd name="T76" fmla="*/ 0 w 28"/>
                <a:gd name="T77" fmla="*/ 10 h 21"/>
                <a:gd name="T78" fmla="*/ 0 w 28"/>
                <a:gd name="T7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7" name="Freeform 451"/>
            <p:cNvSpPr>
              <a:spLocks/>
            </p:cNvSpPr>
            <p:nvPr/>
          </p:nvSpPr>
          <p:spPr bwMode="auto">
            <a:xfrm>
              <a:off x="3359" y="2092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0 w 8"/>
                <a:gd name="T3" fmla="*/ 2 h 34"/>
                <a:gd name="T4" fmla="*/ 0 w 8"/>
                <a:gd name="T5" fmla="*/ 4 h 34"/>
                <a:gd name="T6" fmla="*/ 2 w 8"/>
                <a:gd name="T7" fmla="*/ 8 h 34"/>
                <a:gd name="T8" fmla="*/ 2 w 8"/>
                <a:gd name="T9" fmla="*/ 9 h 34"/>
                <a:gd name="T10" fmla="*/ 2 w 8"/>
                <a:gd name="T11" fmla="*/ 11 h 34"/>
                <a:gd name="T12" fmla="*/ 2 w 8"/>
                <a:gd name="T13" fmla="*/ 13 h 34"/>
                <a:gd name="T14" fmla="*/ 2 w 8"/>
                <a:gd name="T15" fmla="*/ 15 h 34"/>
                <a:gd name="T16" fmla="*/ 4 w 8"/>
                <a:gd name="T17" fmla="*/ 17 h 34"/>
                <a:gd name="T18" fmla="*/ 4 w 8"/>
                <a:gd name="T19" fmla="*/ 19 h 34"/>
                <a:gd name="T20" fmla="*/ 4 w 8"/>
                <a:gd name="T21" fmla="*/ 21 h 34"/>
                <a:gd name="T22" fmla="*/ 6 w 8"/>
                <a:gd name="T23" fmla="*/ 23 h 34"/>
                <a:gd name="T24" fmla="*/ 6 w 8"/>
                <a:gd name="T25" fmla="*/ 25 h 34"/>
                <a:gd name="T26" fmla="*/ 6 w 8"/>
                <a:gd name="T27" fmla="*/ 29 h 34"/>
                <a:gd name="T28" fmla="*/ 6 w 8"/>
                <a:gd name="T29" fmla="*/ 31 h 34"/>
                <a:gd name="T30" fmla="*/ 6 w 8"/>
                <a:gd name="T31" fmla="*/ 33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8" name="Freeform 452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7 w 27"/>
                <a:gd name="T21" fmla="*/ 17 h 19"/>
                <a:gd name="T22" fmla="*/ 7 w 27"/>
                <a:gd name="T23" fmla="*/ 19 h 19"/>
                <a:gd name="T24" fmla="*/ 9 w 27"/>
                <a:gd name="T25" fmla="*/ 19 h 19"/>
                <a:gd name="T26" fmla="*/ 11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21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5 h 19"/>
                <a:gd name="T46" fmla="*/ 25 w 27"/>
                <a:gd name="T47" fmla="*/ 15 h 19"/>
                <a:gd name="T48" fmla="*/ 25 w 27"/>
                <a:gd name="T49" fmla="*/ 14 h 19"/>
                <a:gd name="T50" fmla="*/ 27 w 27"/>
                <a:gd name="T51" fmla="*/ 14 h 19"/>
                <a:gd name="T52" fmla="*/ 27 w 27"/>
                <a:gd name="T53" fmla="*/ 12 h 19"/>
                <a:gd name="T54" fmla="*/ 27 w 27"/>
                <a:gd name="T55" fmla="*/ 12 h 19"/>
                <a:gd name="T56" fmla="*/ 27 w 27"/>
                <a:gd name="T57" fmla="*/ 10 h 19"/>
                <a:gd name="T58" fmla="*/ 27 w 27"/>
                <a:gd name="T59" fmla="*/ 10 h 19"/>
                <a:gd name="T60" fmla="*/ 27 w 27"/>
                <a:gd name="T61" fmla="*/ 8 h 19"/>
                <a:gd name="T62" fmla="*/ 27 w 27"/>
                <a:gd name="T63" fmla="*/ 8 h 19"/>
                <a:gd name="T64" fmla="*/ 25 w 27"/>
                <a:gd name="T65" fmla="*/ 6 h 19"/>
                <a:gd name="T66" fmla="*/ 25 w 27"/>
                <a:gd name="T67" fmla="*/ 6 h 19"/>
                <a:gd name="T68" fmla="*/ 23 w 27"/>
                <a:gd name="T69" fmla="*/ 4 h 19"/>
                <a:gd name="T70" fmla="*/ 23 w 27"/>
                <a:gd name="T71" fmla="*/ 2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0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7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9" name="Freeform 453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5 h 19"/>
                <a:gd name="T8" fmla="*/ 4 w 27"/>
                <a:gd name="T9" fmla="*/ 15 h 19"/>
                <a:gd name="T10" fmla="*/ 4 w 27"/>
                <a:gd name="T11" fmla="*/ 17 h 19"/>
                <a:gd name="T12" fmla="*/ 6 w 27"/>
                <a:gd name="T13" fmla="*/ 17 h 19"/>
                <a:gd name="T14" fmla="*/ 7 w 27"/>
                <a:gd name="T15" fmla="*/ 17 h 19"/>
                <a:gd name="T16" fmla="*/ 7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5 h 19"/>
                <a:gd name="T36" fmla="*/ 25 w 27"/>
                <a:gd name="T37" fmla="*/ 14 h 19"/>
                <a:gd name="T38" fmla="*/ 27 w 27"/>
                <a:gd name="T39" fmla="*/ 14 h 19"/>
                <a:gd name="T40" fmla="*/ 27 w 27"/>
                <a:gd name="T41" fmla="*/ 12 h 19"/>
                <a:gd name="T42" fmla="*/ 27 w 27"/>
                <a:gd name="T43" fmla="*/ 10 h 19"/>
                <a:gd name="T44" fmla="*/ 27 w 27"/>
                <a:gd name="T45" fmla="*/ 8 h 19"/>
                <a:gd name="T46" fmla="*/ 25 w 27"/>
                <a:gd name="T47" fmla="*/ 6 h 19"/>
                <a:gd name="T48" fmla="*/ 23 w 27"/>
                <a:gd name="T49" fmla="*/ 4 h 19"/>
                <a:gd name="T50" fmla="*/ 23 w 27"/>
                <a:gd name="T51" fmla="*/ 2 h 19"/>
                <a:gd name="T52" fmla="*/ 21 w 27"/>
                <a:gd name="T53" fmla="*/ 2 h 19"/>
                <a:gd name="T54" fmla="*/ 19 w 27"/>
                <a:gd name="T55" fmla="*/ 2 h 19"/>
                <a:gd name="T56" fmla="*/ 17 w 27"/>
                <a:gd name="T57" fmla="*/ 0 h 19"/>
                <a:gd name="T58" fmla="*/ 15 w 27"/>
                <a:gd name="T59" fmla="*/ 0 h 19"/>
                <a:gd name="T60" fmla="*/ 13 w 27"/>
                <a:gd name="T61" fmla="*/ 0 h 19"/>
                <a:gd name="T62" fmla="*/ 11 w 27"/>
                <a:gd name="T63" fmla="*/ 0 h 19"/>
                <a:gd name="T64" fmla="*/ 7 w 27"/>
                <a:gd name="T65" fmla="*/ 2 h 19"/>
                <a:gd name="T66" fmla="*/ 6 w 27"/>
                <a:gd name="T67" fmla="*/ 2 h 19"/>
                <a:gd name="T68" fmla="*/ 4 w 27"/>
                <a:gd name="T69" fmla="*/ 4 h 19"/>
                <a:gd name="T70" fmla="*/ 2 w 27"/>
                <a:gd name="T71" fmla="*/ 6 h 19"/>
                <a:gd name="T72" fmla="*/ 2 w 27"/>
                <a:gd name="T73" fmla="*/ 8 h 19"/>
                <a:gd name="T74" fmla="*/ 0 w 27"/>
                <a:gd name="T75" fmla="*/ 8 h 19"/>
                <a:gd name="T76" fmla="*/ 0 w 27"/>
                <a:gd name="T7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0" name="Freeform 454"/>
            <p:cNvSpPr>
              <a:spLocks/>
            </p:cNvSpPr>
            <p:nvPr/>
          </p:nvSpPr>
          <p:spPr bwMode="auto">
            <a:xfrm>
              <a:off x="3386" y="2100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2 w 8"/>
                <a:gd name="T3" fmla="*/ 1 h 34"/>
                <a:gd name="T4" fmla="*/ 2 w 8"/>
                <a:gd name="T5" fmla="*/ 3 h 34"/>
                <a:gd name="T6" fmla="*/ 2 w 8"/>
                <a:gd name="T7" fmla="*/ 7 h 34"/>
                <a:gd name="T8" fmla="*/ 2 w 8"/>
                <a:gd name="T9" fmla="*/ 9 h 34"/>
                <a:gd name="T10" fmla="*/ 2 w 8"/>
                <a:gd name="T11" fmla="*/ 11 h 34"/>
                <a:gd name="T12" fmla="*/ 4 w 8"/>
                <a:gd name="T13" fmla="*/ 13 h 34"/>
                <a:gd name="T14" fmla="*/ 4 w 8"/>
                <a:gd name="T15" fmla="*/ 15 h 34"/>
                <a:gd name="T16" fmla="*/ 4 w 8"/>
                <a:gd name="T17" fmla="*/ 17 h 34"/>
                <a:gd name="T18" fmla="*/ 6 w 8"/>
                <a:gd name="T19" fmla="*/ 19 h 34"/>
                <a:gd name="T20" fmla="*/ 6 w 8"/>
                <a:gd name="T21" fmla="*/ 21 h 34"/>
                <a:gd name="T22" fmla="*/ 6 w 8"/>
                <a:gd name="T23" fmla="*/ 25 h 34"/>
                <a:gd name="T24" fmla="*/ 6 w 8"/>
                <a:gd name="T25" fmla="*/ 26 h 34"/>
                <a:gd name="T26" fmla="*/ 8 w 8"/>
                <a:gd name="T27" fmla="*/ 28 h 34"/>
                <a:gd name="T28" fmla="*/ 8 w 8"/>
                <a:gd name="T29" fmla="*/ 30 h 34"/>
                <a:gd name="T30" fmla="*/ 8 w 8"/>
                <a:gd name="T31" fmla="*/ 32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1" name="Freeform 455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0 w 29"/>
                <a:gd name="T7" fmla="*/ 15 h 21"/>
                <a:gd name="T8" fmla="*/ 2 w 29"/>
                <a:gd name="T9" fmla="*/ 17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9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21 h 21"/>
                <a:gd name="T22" fmla="*/ 8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8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7 h 21"/>
                <a:gd name="T52" fmla="*/ 27 w 29"/>
                <a:gd name="T53" fmla="*/ 7 h 21"/>
                <a:gd name="T54" fmla="*/ 27 w 29"/>
                <a:gd name="T55" fmla="*/ 5 h 21"/>
                <a:gd name="T56" fmla="*/ 27 w 29"/>
                <a:gd name="T57" fmla="*/ 5 h 21"/>
                <a:gd name="T58" fmla="*/ 25 w 29"/>
                <a:gd name="T59" fmla="*/ 5 h 21"/>
                <a:gd name="T60" fmla="*/ 25 w 29"/>
                <a:gd name="T61" fmla="*/ 3 h 21"/>
                <a:gd name="T62" fmla="*/ 23 w 29"/>
                <a:gd name="T63" fmla="*/ 3 h 21"/>
                <a:gd name="T64" fmla="*/ 23 w 29"/>
                <a:gd name="T65" fmla="*/ 3 h 21"/>
                <a:gd name="T66" fmla="*/ 21 w 29"/>
                <a:gd name="T67" fmla="*/ 2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0 h 21"/>
                <a:gd name="T74" fmla="*/ 18 w 29"/>
                <a:gd name="T75" fmla="*/ 0 h 21"/>
                <a:gd name="T76" fmla="*/ 16 w 29"/>
                <a:gd name="T77" fmla="*/ 0 h 21"/>
                <a:gd name="T78" fmla="*/ 14 w 29"/>
                <a:gd name="T79" fmla="*/ 0 h 21"/>
                <a:gd name="T80" fmla="*/ 14 w 29"/>
                <a:gd name="T81" fmla="*/ 0 h 21"/>
                <a:gd name="T82" fmla="*/ 10 w 29"/>
                <a:gd name="T83" fmla="*/ 2 h 21"/>
                <a:gd name="T84" fmla="*/ 8 w 29"/>
                <a:gd name="T85" fmla="*/ 2 h 21"/>
                <a:gd name="T86" fmla="*/ 6 w 29"/>
                <a:gd name="T87" fmla="*/ 3 h 21"/>
                <a:gd name="T88" fmla="*/ 4 w 29"/>
                <a:gd name="T89" fmla="*/ 3 h 21"/>
                <a:gd name="T90" fmla="*/ 2 w 29"/>
                <a:gd name="T91" fmla="*/ 5 h 21"/>
                <a:gd name="T92" fmla="*/ 0 w 29"/>
                <a:gd name="T93" fmla="*/ 7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2" name="Freeform 456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4 w 29"/>
                <a:gd name="T11" fmla="*/ 19 h 21"/>
                <a:gd name="T12" fmla="*/ 6 w 29"/>
                <a:gd name="T13" fmla="*/ 19 h 21"/>
                <a:gd name="T14" fmla="*/ 8 w 29"/>
                <a:gd name="T15" fmla="*/ 21 h 21"/>
                <a:gd name="T16" fmla="*/ 10 w 29"/>
                <a:gd name="T17" fmla="*/ 21 h 21"/>
                <a:gd name="T18" fmla="*/ 12 w 29"/>
                <a:gd name="T19" fmla="*/ 21 h 21"/>
                <a:gd name="T20" fmla="*/ 14 w 29"/>
                <a:gd name="T21" fmla="*/ 21 h 21"/>
                <a:gd name="T22" fmla="*/ 16 w 29"/>
                <a:gd name="T23" fmla="*/ 21 h 21"/>
                <a:gd name="T24" fmla="*/ 18 w 29"/>
                <a:gd name="T25" fmla="*/ 21 h 21"/>
                <a:gd name="T26" fmla="*/ 21 w 29"/>
                <a:gd name="T27" fmla="*/ 21 h 21"/>
                <a:gd name="T28" fmla="*/ 23 w 29"/>
                <a:gd name="T29" fmla="*/ 19 h 21"/>
                <a:gd name="T30" fmla="*/ 25 w 29"/>
                <a:gd name="T31" fmla="*/ 17 h 21"/>
                <a:gd name="T32" fmla="*/ 27 w 29"/>
                <a:gd name="T33" fmla="*/ 15 h 21"/>
                <a:gd name="T34" fmla="*/ 27 w 29"/>
                <a:gd name="T35" fmla="*/ 13 h 21"/>
                <a:gd name="T36" fmla="*/ 29 w 29"/>
                <a:gd name="T37" fmla="*/ 11 h 21"/>
                <a:gd name="T38" fmla="*/ 29 w 29"/>
                <a:gd name="T39" fmla="*/ 9 h 21"/>
                <a:gd name="T40" fmla="*/ 29 w 29"/>
                <a:gd name="T41" fmla="*/ 7 h 21"/>
                <a:gd name="T42" fmla="*/ 27 w 29"/>
                <a:gd name="T43" fmla="*/ 7 h 21"/>
                <a:gd name="T44" fmla="*/ 27 w 29"/>
                <a:gd name="T45" fmla="*/ 5 h 21"/>
                <a:gd name="T46" fmla="*/ 25 w 29"/>
                <a:gd name="T47" fmla="*/ 5 h 21"/>
                <a:gd name="T48" fmla="*/ 25 w 29"/>
                <a:gd name="T49" fmla="*/ 3 h 21"/>
                <a:gd name="T50" fmla="*/ 23 w 29"/>
                <a:gd name="T51" fmla="*/ 3 h 21"/>
                <a:gd name="T52" fmla="*/ 21 w 29"/>
                <a:gd name="T53" fmla="*/ 2 h 21"/>
                <a:gd name="T54" fmla="*/ 19 w 29"/>
                <a:gd name="T55" fmla="*/ 2 h 21"/>
                <a:gd name="T56" fmla="*/ 19 w 29"/>
                <a:gd name="T57" fmla="*/ 0 h 21"/>
                <a:gd name="T58" fmla="*/ 18 w 29"/>
                <a:gd name="T59" fmla="*/ 0 h 21"/>
                <a:gd name="T60" fmla="*/ 16 w 29"/>
                <a:gd name="T61" fmla="*/ 0 h 21"/>
                <a:gd name="T62" fmla="*/ 14 w 29"/>
                <a:gd name="T63" fmla="*/ 0 h 21"/>
                <a:gd name="T64" fmla="*/ 10 w 29"/>
                <a:gd name="T65" fmla="*/ 2 h 21"/>
                <a:gd name="T66" fmla="*/ 8 w 29"/>
                <a:gd name="T67" fmla="*/ 2 h 21"/>
                <a:gd name="T68" fmla="*/ 6 w 29"/>
                <a:gd name="T69" fmla="*/ 3 h 21"/>
                <a:gd name="T70" fmla="*/ 4 w 29"/>
                <a:gd name="T71" fmla="*/ 3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  <a:gd name="T78" fmla="*/ 0 w 29"/>
                <a:gd name="T7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3" name="Freeform 457"/>
            <p:cNvSpPr>
              <a:spLocks/>
            </p:cNvSpPr>
            <p:nvPr/>
          </p:nvSpPr>
          <p:spPr bwMode="auto">
            <a:xfrm>
              <a:off x="3388" y="2086"/>
              <a:ext cx="8" cy="33"/>
            </a:xfrm>
            <a:custGeom>
              <a:avLst/>
              <a:gdLst>
                <a:gd name="T0" fmla="*/ 0 w 8"/>
                <a:gd name="T1" fmla="*/ 0 h 33"/>
                <a:gd name="T2" fmla="*/ 0 w 8"/>
                <a:gd name="T3" fmla="*/ 2 h 33"/>
                <a:gd name="T4" fmla="*/ 0 w 8"/>
                <a:gd name="T5" fmla="*/ 4 h 33"/>
                <a:gd name="T6" fmla="*/ 0 w 8"/>
                <a:gd name="T7" fmla="*/ 6 h 33"/>
                <a:gd name="T8" fmla="*/ 2 w 8"/>
                <a:gd name="T9" fmla="*/ 8 h 33"/>
                <a:gd name="T10" fmla="*/ 2 w 8"/>
                <a:gd name="T11" fmla="*/ 10 h 33"/>
                <a:gd name="T12" fmla="*/ 2 w 8"/>
                <a:gd name="T13" fmla="*/ 12 h 33"/>
                <a:gd name="T14" fmla="*/ 2 w 8"/>
                <a:gd name="T15" fmla="*/ 14 h 33"/>
                <a:gd name="T16" fmla="*/ 4 w 8"/>
                <a:gd name="T17" fmla="*/ 17 h 33"/>
                <a:gd name="T18" fmla="*/ 4 w 8"/>
                <a:gd name="T19" fmla="*/ 19 h 33"/>
                <a:gd name="T20" fmla="*/ 4 w 8"/>
                <a:gd name="T21" fmla="*/ 21 h 33"/>
                <a:gd name="T22" fmla="*/ 6 w 8"/>
                <a:gd name="T23" fmla="*/ 23 h 33"/>
                <a:gd name="T24" fmla="*/ 6 w 8"/>
                <a:gd name="T25" fmla="*/ 25 h 33"/>
                <a:gd name="T26" fmla="*/ 6 w 8"/>
                <a:gd name="T27" fmla="*/ 27 h 33"/>
                <a:gd name="T28" fmla="*/ 6 w 8"/>
                <a:gd name="T29" fmla="*/ 29 h 33"/>
                <a:gd name="T30" fmla="*/ 6 w 8"/>
                <a:gd name="T31" fmla="*/ 31 h 33"/>
                <a:gd name="T32" fmla="*/ 8 w 8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4" name="Freeform 458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0 w 26"/>
                <a:gd name="T3" fmla="*/ 12 h 20"/>
                <a:gd name="T4" fmla="*/ 1 w 26"/>
                <a:gd name="T5" fmla="*/ 14 h 20"/>
                <a:gd name="T6" fmla="*/ 1 w 26"/>
                <a:gd name="T7" fmla="*/ 14 h 20"/>
                <a:gd name="T8" fmla="*/ 1 w 26"/>
                <a:gd name="T9" fmla="*/ 16 h 20"/>
                <a:gd name="T10" fmla="*/ 1 w 26"/>
                <a:gd name="T11" fmla="*/ 16 h 20"/>
                <a:gd name="T12" fmla="*/ 3 w 26"/>
                <a:gd name="T13" fmla="*/ 18 h 20"/>
                <a:gd name="T14" fmla="*/ 3 w 26"/>
                <a:gd name="T15" fmla="*/ 18 h 20"/>
                <a:gd name="T16" fmla="*/ 5 w 26"/>
                <a:gd name="T17" fmla="*/ 18 h 20"/>
                <a:gd name="T18" fmla="*/ 5 w 26"/>
                <a:gd name="T19" fmla="*/ 20 h 20"/>
                <a:gd name="T20" fmla="*/ 7 w 26"/>
                <a:gd name="T21" fmla="*/ 20 h 20"/>
                <a:gd name="T22" fmla="*/ 7 w 26"/>
                <a:gd name="T23" fmla="*/ 20 h 20"/>
                <a:gd name="T24" fmla="*/ 9 w 26"/>
                <a:gd name="T25" fmla="*/ 20 h 20"/>
                <a:gd name="T26" fmla="*/ 11 w 26"/>
                <a:gd name="T27" fmla="*/ 20 h 20"/>
                <a:gd name="T28" fmla="*/ 13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7 w 26"/>
                <a:gd name="T35" fmla="*/ 20 h 20"/>
                <a:gd name="T36" fmla="*/ 19 w 26"/>
                <a:gd name="T37" fmla="*/ 20 h 20"/>
                <a:gd name="T38" fmla="*/ 21 w 26"/>
                <a:gd name="T39" fmla="*/ 20 h 20"/>
                <a:gd name="T40" fmla="*/ 21 w 26"/>
                <a:gd name="T41" fmla="*/ 18 h 20"/>
                <a:gd name="T42" fmla="*/ 23 w 26"/>
                <a:gd name="T43" fmla="*/ 18 h 20"/>
                <a:gd name="T44" fmla="*/ 24 w 26"/>
                <a:gd name="T45" fmla="*/ 16 h 20"/>
                <a:gd name="T46" fmla="*/ 24 w 26"/>
                <a:gd name="T47" fmla="*/ 16 h 20"/>
                <a:gd name="T48" fmla="*/ 24 w 26"/>
                <a:gd name="T49" fmla="*/ 14 h 20"/>
                <a:gd name="T50" fmla="*/ 26 w 26"/>
                <a:gd name="T51" fmla="*/ 14 h 20"/>
                <a:gd name="T52" fmla="*/ 26 w 26"/>
                <a:gd name="T53" fmla="*/ 12 h 20"/>
                <a:gd name="T54" fmla="*/ 26 w 26"/>
                <a:gd name="T55" fmla="*/ 12 h 20"/>
                <a:gd name="T56" fmla="*/ 26 w 26"/>
                <a:gd name="T57" fmla="*/ 10 h 20"/>
                <a:gd name="T58" fmla="*/ 26 w 26"/>
                <a:gd name="T59" fmla="*/ 10 h 20"/>
                <a:gd name="T60" fmla="*/ 26 w 26"/>
                <a:gd name="T61" fmla="*/ 8 h 20"/>
                <a:gd name="T62" fmla="*/ 26 w 26"/>
                <a:gd name="T63" fmla="*/ 8 h 20"/>
                <a:gd name="T64" fmla="*/ 24 w 26"/>
                <a:gd name="T65" fmla="*/ 8 h 20"/>
                <a:gd name="T66" fmla="*/ 24 w 26"/>
                <a:gd name="T67" fmla="*/ 6 h 20"/>
                <a:gd name="T68" fmla="*/ 23 w 26"/>
                <a:gd name="T69" fmla="*/ 4 h 20"/>
                <a:gd name="T70" fmla="*/ 23 w 26"/>
                <a:gd name="T71" fmla="*/ 4 h 20"/>
                <a:gd name="T72" fmla="*/ 21 w 26"/>
                <a:gd name="T73" fmla="*/ 2 h 20"/>
                <a:gd name="T74" fmla="*/ 19 w 26"/>
                <a:gd name="T75" fmla="*/ 2 h 20"/>
                <a:gd name="T76" fmla="*/ 17 w 26"/>
                <a:gd name="T77" fmla="*/ 2 h 20"/>
                <a:gd name="T78" fmla="*/ 15 w 26"/>
                <a:gd name="T79" fmla="*/ 0 h 20"/>
                <a:gd name="T80" fmla="*/ 13 w 26"/>
                <a:gd name="T81" fmla="*/ 0 h 20"/>
                <a:gd name="T82" fmla="*/ 11 w 26"/>
                <a:gd name="T83" fmla="*/ 2 h 20"/>
                <a:gd name="T84" fmla="*/ 7 w 26"/>
                <a:gd name="T85" fmla="*/ 2 h 20"/>
                <a:gd name="T86" fmla="*/ 5 w 26"/>
                <a:gd name="T87" fmla="*/ 4 h 20"/>
                <a:gd name="T88" fmla="*/ 3 w 26"/>
                <a:gd name="T89" fmla="*/ 4 h 20"/>
                <a:gd name="T90" fmla="*/ 1 w 26"/>
                <a:gd name="T91" fmla="*/ 6 h 20"/>
                <a:gd name="T92" fmla="*/ 1 w 26"/>
                <a:gd name="T93" fmla="*/ 8 h 20"/>
                <a:gd name="T94" fmla="*/ 0 w 26"/>
                <a:gd name="T95" fmla="*/ 10 h 20"/>
                <a:gd name="T96" fmla="*/ 0 w 26"/>
                <a:gd name="T9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0" y="12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5" name="Freeform 459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1 w 26"/>
                <a:gd name="T3" fmla="*/ 14 h 20"/>
                <a:gd name="T4" fmla="*/ 1 w 26"/>
                <a:gd name="T5" fmla="*/ 16 h 20"/>
                <a:gd name="T6" fmla="*/ 3 w 26"/>
                <a:gd name="T7" fmla="*/ 18 h 20"/>
                <a:gd name="T8" fmla="*/ 5 w 26"/>
                <a:gd name="T9" fmla="*/ 18 h 20"/>
                <a:gd name="T10" fmla="*/ 5 w 26"/>
                <a:gd name="T11" fmla="*/ 20 h 20"/>
                <a:gd name="T12" fmla="*/ 7 w 26"/>
                <a:gd name="T13" fmla="*/ 20 h 20"/>
                <a:gd name="T14" fmla="*/ 9 w 26"/>
                <a:gd name="T15" fmla="*/ 20 h 20"/>
                <a:gd name="T16" fmla="*/ 11 w 26"/>
                <a:gd name="T17" fmla="*/ 20 h 20"/>
                <a:gd name="T18" fmla="*/ 13 w 26"/>
                <a:gd name="T19" fmla="*/ 20 h 20"/>
                <a:gd name="T20" fmla="*/ 15 w 26"/>
                <a:gd name="T21" fmla="*/ 20 h 20"/>
                <a:gd name="T22" fmla="*/ 17 w 26"/>
                <a:gd name="T23" fmla="*/ 20 h 20"/>
                <a:gd name="T24" fmla="*/ 19 w 26"/>
                <a:gd name="T25" fmla="*/ 20 h 20"/>
                <a:gd name="T26" fmla="*/ 21 w 26"/>
                <a:gd name="T27" fmla="*/ 20 h 20"/>
                <a:gd name="T28" fmla="*/ 21 w 26"/>
                <a:gd name="T29" fmla="*/ 18 h 20"/>
                <a:gd name="T30" fmla="*/ 23 w 26"/>
                <a:gd name="T31" fmla="*/ 18 h 20"/>
                <a:gd name="T32" fmla="*/ 24 w 26"/>
                <a:gd name="T33" fmla="*/ 16 h 20"/>
                <a:gd name="T34" fmla="*/ 24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4 w 26"/>
                <a:gd name="T45" fmla="*/ 8 h 20"/>
                <a:gd name="T46" fmla="*/ 24 w 26"/>
                <a:gd name="T47" fmla="*/ 6 h 20"/>
                <a:gd name="T48" fmla="*/ 23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2 h 20"/>
                <a:gd name="T56" fmla="*/ 15 w 26"/>
                <a:gd name="T57" fmla="*/ 0 h 20"/>
                <a:gd name="T58" fmla="*/ 13 w 26"/>
                <a:gd name="T59" fmla="*/ 0 h 20"/>
                <a:gd name="T60" fmla="*/ 11 w 26"/>
                <a:gd name="T61" fmla="*/ 2 h 20"/>
                <a:gd name="T62" fmla="*/ 7 w 26"/>
                <a:gd name="T63" fmla="*/ 2 h 20"/>
                <a:gd name="T64" fmla="*/ 5 w 26"/>
                <a:gd name="T65" fmla="*/ 4 h 20"/>
                <a:gd name="T66" fmla="*/ 3 w 26"/>
                <a:gd name="T67" fmla="*/ 4 h 20"/>
                <a:gd name="T68" fmla="*/ 1 w 26"/>
                <a:gd name="T69" fmla="*/ 6 h 20"/>
                <a:gd name="T70" fmla="*/ 1 w 26"/>
                <a:gd name="T71" fmla="*/ 8 h 20"/>
                <a:gd name="T72" fmla="*/ 0 w 26"/>
                <a:gd name="T73" fmla="*/ 10 h 20"/>
                <a:gd name="T74" fmla="*/ 0 w 26"/>
                <a:gd name="T7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1" y="14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6" name="Freeform 460"/>
            <p:cNvSpPr>
              <a:spLocks/>
            </p:cNvSpPr>
            <p:nvPr/>
          </p:nvSpPr>
          <p:spPr bwMode="auto">
            <a:xfrm>
              <a:off x="3415" y="2094"/>
              <a:ext cx="6" cy="34"/>
            </a:xfrm>
            <a:custGeom>
              <a:avLst/>
              <a:gdLst>
                <a:gd name="T0" fmla="*/ 0 w 6"/>
                <a:gd name="T1" fmla="*/ 0 h 34"/>
                <a:gd name="T2" fmla="*/ 0 w 6"/>
                <a:gd name="T3" fmla="*/ 2 h 34"/>
                <a:gd name="T4" fmla="*/ 0 w 6"/>
                <a:gd name="T5" fmla="*/ 4 h 34"/>
                <a:gd name="T6" fmla="*/ 2 w 6"/>
                <a:gd name="T7" fmla="*/ 6 h 34"/>
                <a:gd name="T8" fmla="*/ 2 w 6"/>
                <a:gd name="T9" fmla="*/ 7 h 34"/>
                <a:gd name="T10" fmla="*/ 2 w 6"/>
                <a:gd name="T11" fmla="*/ 9 h 34"/>
                <a:gd name="T12" fmla="*/ 2 w 6"/>
                <a:gd name="T13" fmla="*/ 13 h 34"/>
                <a:gd name="T14" fmla="*/ 4 w 6"/>
                <a:gd name="T15" fmla="*/ 15 h 34"/>
                <a:gd name="T16" fmla="*/ 4 w 6"/>
                <a:gd name="T17" fmla="*/ 17 h 34"/>
                <a:gd name="T18" fmla="*/ 4 w 6"/>
                <a:gd name="T19" fmla="*/ 19 h 34"/>
                <a:gd name="T20" fmla="*/ 4 w 6"/>
                <a:gd name="T21" fmla="*/ 21 h 34"/>
                <a:gd name="T22" fmla="*/ 6 w 6"/>
                <a:gd name="T23" fmla="*/ 25 h 34"/>
                <a:gd name="T24" fmla="*/ 6 w 6"/>
                <a:gd name="T25" fmla="*/ 27 h 34"/>
                <a:gd name="T26" fmla="*/ 6 w 6"/>
                <a:gd name="T27" fmla="*/ 29 h 34"/>
                <a:gd name="T28" fmla="*/ 6 w 6"/>
                <a:gd name="T29" fmla="*/ 31 h 34"/>
                <a:gd name="T30" fmla="*/ 6 w 6"/>
                <a:gd name="T31" fmla="*/ 32 h 34"/>
                <a:gd name="T32" fmla="*/ 6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6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7" name="Freeform 461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3 h 21"/>
                <a:gd name="T6" fmla="*/ 2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19 h 21"/>
                <a:gd name="T22" fmla="*/ 10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4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9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7 w 29"/>
                <a:gd name="T59" fmla="*/ 4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7 w 29"/>
                <a:gd name="T75" fmla="*/ 0 h 21"/>
                <a:gd name="T76" fmla="*/ 17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2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2 w 29"/>
                <a:gd name="T93" fmla="*/ 8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8" name="Freeform 462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2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2 w 29"/>
                <a:gd name="T17" fmla="*/ 21 h 21"/>
                <a:gd name="T18" fmla="*/ 14 w 29"/>
                <a:gd name="T19" fmla="*/ 21 h 21"/>
                <a:gd name="T20" fmla="*/ 16 w 29"/>
                <a:gd name="T21" fmla="*/ 21 h 21"/>
                <a:gd name="T22" fmla="*/ 19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9 w 29"/>
                <a:gd name="T33" fmla="*/ 13 h 21"/>
                <a:gd name="T34" fmla="*/ 29 w 29"/>
                <a:gd name="T35" fmla="*/ 11 h 21"/>
                <a:gd name="T36" fmla="*/ 29 w 29"/>
                <a:gd name="T37" fmla="*/ 9 h 21"/>
                <a:gd name="T38" fmla="*/ 29 w 29"/>
                <a:gd name="T39" fmla="*/ 8 h 21"/>
                <a:gd name="T40" fmla="*/ 27 w 29"/>
                <a:gd name="T41" fmla="*/ 6 h 21"/>
                <a:gd name="T42" fmla="*/ 27 w 29"/>
                <a:gd name="T43" fmla="*/ 4 h 21"/>
                <a:gd name="T44" fmla="*/ 25 w 29"/>
                <a:gd name="T45" fmla="*/ 4 h 21"/>
                <a:gd name="T46" fmla="*/ 23 w 29"/>
                <a:gd name="T47" fmla="*/ 4 h 21"/>
                <a:gd name="T48" fmla="*/ 23 w 29"/>
                <a:gd name="T49" fmla="*/ 2 h 21"/>
                <a:gd name="T50" fmla="*/ 21 w 29"/>
                <a:gd name="T51" fmla="*/ 2 h 21"/>
                <a:gd name="T52" fmla="*/ 19 w 29"/>
                <a:gd name="T53" fmla="*/ 0 h 21"/>
                <a:gd name="T54" fmla="*/ 17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2 h 21"/>
                <a:gd name="T64" fmla="*/ 6 w 29"/>
                <a:gd name="T65" fmla="*/ 2 h 21"/>
                <a:gd name="T66" fmla="*/ 4 w 29"/>
                <a:gd name="T67" fmla="*/ 4 h 21"/>
                <a:gd name="T68" fmla="*/ 2 w 29"/>
                <a:gd name="T69" fmla="*/ 6 h 21"/>
                <a:gd name="T70" fmla="*/ 2 w 29"/>
                <a:gd name="T71" fmla="*/ 8 h 21"/>
                <a:gd name="T72" fmla="*/ 0 w 29"/>
                <a:gd name="T73" fmla="*/ 9 h 21"/>
                <a:gd name="T74" fmla="*/ 0 w 29"/>
                <a:gd name="T7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9" name="Freeform 463"/>
            <p:cNvSpPr>
              <a:spLocks/>
            </p:cNvSpPr>
            <p:nvPr/>
          </p:nvSpPr>
          <p:spPr bwMode="auto">
            <a:xfrm>
              <a:off x="3417" y="2078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4 h 35"/>
                <a:gd name="T4" fmla="*/ 0 w 6"/>
                <a:gd name="T5" fmla="*/ 6 h 35"/>
                <a:gd name="T6" fmla="*/ 0 w 6"/>
                <a:gd name="T7" fmla="*/ 8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20 h 35"/>
                <a:gd name="T20" fmla="*/ 4 w 6"/>
                <a:gd name="T21" fmla="*/ 22 h 35"/>
                <a:gd name="T22" fmla="*/ 4 w 6"/>
                <a:gd name="T23" fmla="*/ 25 h 35"/>
                <a:gd name="T24" fmla="*/ 4 w 6"/>
                <a:gd name="T25" fmla="*/ 27 h 35"/>
                <a:gd name="T26" fmla="*/ 6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0" name="Freeform 464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10 w 27"/>
                <a:gd name="T25" fmla="*/ 19 h 19"/>
                <a:gd name="T26" fmla="*/ 12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6 w 27"/>
                <a:gd name="T33" fmla="*/ 19 h 19"/>
                <a:gd name="T34" fmla="*/ 18 w 27"/>
                <a:gd name="T35" fmla="*/ 19 h 19"/>
                <a:gd name="T36" fmla="*/ 20 w 27"/>
                <a:gd name="T37" fmla="*/ 19 h 19"/>
                <a:gd name="T38" fmla="*/ 20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7 h 19"/>
                <a:gd name="T62" fmla="*/ 25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3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20 w 27"/>
                <a:gd name="T75" fmla="*/ 2 h 19"/>
                <a:gd name="T76" fmla="*/ 18 w 27"/>
                <a:gd name="T77" fmla="*/ 0 h 19"/>
                <a:gd name="T78" fmla="*/ 16 w 27"/>
                <a:gd name="T79" fmla="*/ 0 h 19"/>
                <a:gd name="T80" fmla="*/ 14 w 27"/>
                <a:gd name="T81" fmla="*/ 0 h 19"/>
                <a:gd name="T82" fmla="*/ 10 w 27"/>
                <a:gd name="T83" fmla="*/ 0 h 19"/>
                <a:gd name="T84" fmla="*/ 8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5 h 19"/>
                <a:gd name="T92" fmla="*/ 2 w 27"/>
                <a:gd name="T93" fmla="*/ 7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1" name="Freeform 465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5 h 19"/>
                <a:gd name="T10" fmla="*/ 4 w 27"/>
                <a:gd name="T11" fmla="*/ 15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10 w 27"/>
                <a:gd name="T19" fmla="*/ 19 h 19"/>
                <a:gd name="T20" fmla="*/ 12 w 27"/>
                <a:gd name="T21" fmla="*/ 19 h 19"/>
                <a:gd name="T22" fmla="*/ 14 w 27"/>
                <a:gd name="T23" fmla="*/ 19 h 19"/>
                <a:gd name="T24" fmla="*/ 16 w 27"/>
                <a:gd name="T25" fmla="*/ 19 h 19"/>
                <a:gd name="T26" fmla="*/ 18 w 27"/>
                <a:gd name="T27" fmla="*/ 19 h 19"/>
                <a:gd name="T28" fmla="*/ 20 w 27"/>
                <a:gd name="T29" fmla="*/ 19 h 19"/>
                <a:gd name="T30" fmla="*/ 20 w 27"/>
                <a:gd name="T31" fmla="*/ 17 h 19"/>
                <a:gd name="T32" fmla="*/ 21 w 27"/>
                <a:gd name="T33" fmla="*/ 17 h 19"/>
                <a:gd name="T34" fmla="*/ 23 w 27"/>
                <a:gd name="T35" fmla="*/ 17 h 19"/>
                <a:gd name="T36" fmla="*/ 23 w 27"/>
                <a:gd name="T37" fmla="*/ 15 h 19"/>
                <a:gd name="T38" fmla="*/ 25 w 27"/>
                <a:gd name="T39" fmla="*/ 15 h 19"/>
                <a:gd name="T40" fmla="*/ 25 w 27"/>
                <a:gd name="T41" fmla="*/ 13 h 19"/>
                <a:gd name="T42" fmla="*/ 25 w 27"/>
                <a:gd name="T43" fmla="*/ 11 h 19"/>
                <a:gd name="T44" fmla="*/ 27 w 27"/>
                <a:gd name="T45" fmla="*/ 11 h 19"/>
                <a:gd name="T46" fmla="*/ 27 w 27"/>
                <a:gd name="T47" fmla="*/ 9 h 19"/>
                <a:gd name="T48" fmla="*/ 27 w 27"/>
                <a:gd name="T49" fmla="*/ 7 h 19"/>
                <a:gd name="T50" fmla="*/ 25 w 27"/>
                <a:gd name="T51" fmla="*/ 7 h 19"/>
                <a:gd name="T52" fmla="*/ 25 w 27"/>
                <a:gd name="T53" fmla="*/ 5 h 19"/>
                <a:gd name="T54" fmla="*/ 23 w 27"/>
                <a:gd name="T55" fmla="*/ 4 h 19"/>
                <a:gd name="T56" fmla="*/ 21 w 27"/>
                <a:gd name="T57" fmla="*/ 2 h 19"/>
                <a:gd name="T58" fmla="*/ 20 w 27"/>
                <a:gd name="T59" fmla="*/ 2 h 19"/>
                <a:gd name="T60" fmla="*/ 18 w 27"/>
                <a:gd name="T61" fmla="*/ 0 h 19"/>
                <a:gd name="T62" fmla="*/ 16 w 27"/>
                <a:gd name="T63" fmla="*/ 0 h 19"/>
                <a:gd name="T64" fmla="*/ 14 w 27"/>
                <a:gd name="T65" fmla="*/ 0 h 19"/>
                <a:gd name="T66" fmla="*/ 10 w 27"/>
                <a:gd name="T67" fmla="*/ 0 h 19"/>
                <a:gd name="T68" fmla="*/ 8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5 h 19"/>
                <a:gd name="T76" fmla="*/ 2 w 27"/>
                <a:gd name="T77" fmla="*/ 7 h 19"/>
                <a:gd name="T78" fmla="*/ 0 w 27"/>
                <a:gd name="T79" fmla="*/ 7 h 19"/>
                <a:gd name="T80" fmla="*/ 0 w 27"/>
                <a:gd name="T8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2" name="Freeform 466"/>
            <p:cNvSpPr>
              <a:spLocks/>
            </p:cNvSpPr>
            <p:nvPr/>
          </p:nvSpPr>
          <p:spPr bwMode="auto">
            <a:xfrm>
              <a:off x="3444" y="2088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2 w 5"/>
                <a:gd name="T9" fmla="*/ 8 h 35"/>
                <a:gd name="T10" fmla="*/ 2 w 5"/>
                <a:gd name="T11" fmla="*/ 10 h 35"/>
                <a:gd name="T12" fmla="*/ 2 w 5"/>
                <a:gd name="T13" fmla="*/ 12 h 35"/>
                <a:gd name="T14" fmla="*/ 2 w 5"/>
                <a:gd name="T15" fmla="*/ 13 h 35"/>
                <a:gd name="T16" fmla="*/ 3 w 5"/>
                <a:gd name="T17" fmla="*/ 17 h 35"/>
                <a:gd name="T18" fmla="*/ 3 w 5"/>
                <a:gd name="T19" fmla="*/ 19 h 35"/>
                <a:gd name="T20" fmla="*/ 3 w 5"/>
                <a:gd name="T21" fmla="*/ 21 h 35"/>
                <a:gd name="T22" fmla="*/ 3 w 5"/>
                <a:gd name="T23" fmla="*/ 23 h 35"/>
                <a:gd name="T24" fmla="*/ 5 w 5"/>
                <a:gd name="T25" fmla="*/ 25 h 35"/>
                <a:gd name="T26" fmla="*/ 5 w 5"/>
                <a:gd name="T27" fmla="*/ 29 h 35"/>
                <a:gd name="T28" fmla="*/ 5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3" name="Freeform 467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2 h 21"/>
                <a:gd name="T4" fmla="*/ 0 w 29"/>
                <a:gd name="T5" fmla="*/ 14 h 21"/>
                <a:gd name="T6" fmla="*/ 0 w 29"/>
                <a:gd name="T7" fmla="*/ 14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1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4 h 21"/>
                <a:gd name="T46" fmla="*/ 29 w 29"/>
                <a:gd name="T47" fmla="*/ 12 h 21"/>
                <a:gd name="T48" fmla="*/ 29 w 29"/>
                <a:gd name="T49" fmla="*/ 10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5 w 29"/>
                <a:gd name="T63" fmla="*/ 2 h 21"/>
                <a:gd name="T64" fmla="*/ 23 w 29"/>
                <a:gd name="T65" fmla="*/ 2 h 21"/>
                <a:gd name="T66" fmla="*/ 23 w 29"/>
                <a:gd name="T67" fmla="*/ 2 h 21"/>
                <a:gd name="T68" fmla="*/ 21 w 29"/>
                <a:gd name="T69" fmla="*/ 2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0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4" name="Freeform 468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2 w 29"/>
                <a:gd name="T5" fmla="*/ 15 h 21"/>
                <a:gd name="T6" fmla="*/ 4 w 29"/>
                <a:gd name="T7" fmla="*/ 17 h 21"/>
                <a:gd name="T8" fmla="*/ 6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1 w 29"/>
                <a:gd name="T17" fmla="*/ 21 h 21"/>
                <a:gd name="T18" fmla="*/ 13 w 29"/>
                <a:gd name="T19" fmla="*/ 21 h 21"/>
                <a:gd name="T20" fmla="*/ 15 w 29"/>
                <a:gd name="T21" fmla="*/ 21 h 21"/>
                <a:gd name="T22" fmla="*/ 17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7 w 29"/>
                <a:gd name="T33" fmla="*/ 14 h 21"/>
                <a:gd name="T34" fmla="*/ 29 w 29"/>
                <a:gd name="T35" fmla="*/ 12 h 21"/>
                <a:gd name="T36" fmla="*/ 29 w 29"/>
                <a:gd name="T37" fmla="*/ 10 h 21"/>
                <a:gd name="T38" fmla="*/ 29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5 w 29"/>
                <a:gd name="T45" fmla="*/ 2 h 21"/>
                <a:gd name="T46" fmla="*/ 23 w 29"/>
                <a:gd name="T47" fmla="*/ 2 h 21"/>
                <a:gd name="T48" fmla="*/ 21 w 29"/>
                <a:gd name="T49" fmla="*/ 2 h 21"/>
                <a:gd name="T50" fmla="*/ 19 w 29"/>
                <a:gd name="T51" fmla="*/ 0 h 21"/>
                <a:gd name="T52" fmla="*/ 17 w 29"/>
                <a:gd name="T53" fmla="*/ 0 h 21"/>
                <a:gd name="T54" fmla="*/ 15 w 29"/>
                <a:gd name="T55" fmla="*/ 0 h 21"/>
                <a:gd name="T56" fmla="*/ 13 w 29"/>
                <a:gd name="T57" fmla="*/ 0 h 21"/>
                <a:gd name="T58" fmla="*/ 10 w 29"/>
                <a:gd name="T59" fmla="*/ 0 h 21"/>
                <a:gd name="T60" fmla="*/ 8 w 29"/>
                <a:gd name="T61" fmla="*/ 0 h 21"/>
                <a:gd name="T62" fmla="*/ 6 w 29"/>
                <a:gd name="T63" fmla="*/ 2 h 21"/>
                <a:gd name="T64" fmla="*/ 4 w 29"/>
                <a:gd name="T65" fmla="*/ 4 h 21"/>
                <a:gd name="T66" fmla="*/ 2 w 29"/>
                <a:gd name="T67" fmla="*/ 6 h 21"/>
                <a:gd name="T68" fmla="*/ 0 w 29"/>
                <a:gd name="T69" fmla="*/ 8 h 21"/>
                <a:gd name="T70" fmla="*/ 0 w 29"/>
                <a:gd name="T71" fmla="*/ 10 h 21"/>
                <a:gd name="T72" fmla="*/ 0 w 29"/>
                <a:gd name="T7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5" name="Freeform 469"/>
            <p:cNvSpPr>
              <a:spLocks/>
            </p:cNvSpPr>
            <p:nvPr/>
          </p:nvSpPr>
          <p:spPr bwMode="auto">
            <a:xfrm>
              <a:off x="3446" y="2073"/>
              <a:ext cx="5" cy="32"/>
            </a:xfrm>
            <a:custGeom>
              <a:avLst/>
              <a:gdLst>
                <a:gd name="T0" fmla="*/ 0 w 5"/>
                <a:gd name="T1" fmla="*/ 0 h 32"/>
                <a:gd name="T2" fmla="*/ 0 w 5"/>
                <a:gd name="T3" fmla="*/ 2 h 32"/>
                <a:gd name="T4" fmla="*/ 0 w 5"/>
                <a:gd name="T5" fmla="*/ 4 h 32"/>
                <a:gd name="T6" fmla="*/ 0 w 5"/>
                <a:gd name="T7" fmla="*/ 5 h 32"/>
                <a:gd name="T8" fmla="*/ 0 w 5"/>
                <a:gd name="T9" fmla="*/ 7 h 32"/>
                <a:gd name="T10" fmla="*/ 1 w 5"/>
                <a:gd name="T11" fmla="*/ 9 h 32"/>
                <a:gd name="T12" fmla="*/ 1 w 5"/>
                <a:gd name="T13" fmla="*/ 13 h 32"/>
                <a:gd name="T14" fmla="*/ 1 w 5"/>
                <a:gd name="T15" fmla="*/ 15 h 32"/>
                <a:gd name="T16" fmla="*/ 1 w 5"/>
                <a:gd name="T17" fmla="*/ 17 h 32"/>
                <a:gd name="T18" fmla="*/ 1 w 5"/>
                <a:gd name="T19" fmla="*/ 19 h 32"/>
                <a:gd name="T20" fmla="*/ 3 w 5"/>
                <a:gd name="T21" fmla="*/ 21 h 32"/>
                <a:gd name="T22" fmla="*/ 3 w 5"/>
                <a:gd name="T23" fmla="*/ 23 h 32"/>
                <a:gd name="T24" fmla="*/ 3 w 5"/>
                <a:gd name="T25" fmla="*/ 25 h 32"/>
                <a:gd name="T26" fmla="*/ 3 w 5"/>
                <a:gd name="T27" fmla="*/ 27 h 32"/>
                <a:gd name="T28" fmla="*/ 5 w 5"/>
                <a:gd name="T29" fmla="*/ 28 h 32"/>
                <a:gd name="T30" fmla="*/ 5 w 5"/>
                <a:gd name="T31" fmla="*/ 30 h 32"/>
                <a:gd name="T32" fmla="*/ 5 w 5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5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6" name="Freeform 470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2 w 25"/>
                <a:gd name="T11" fmla="*/ 15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7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10 w 25"/>
                <a:gd name="T25" fmla="*/ 19 h 19"/>
                <a:gd name="T26" fmla="*/ 10 w 25"/>
                <a:gd name="T27" fmla="*/ 19 h 19"/>
                <a:gd name="T28" fmla="*/ 12 w 25"/>
                <a:gd name="T29" fmla="*/ 19 h 19"/>
                <a:gd name="T30" fmla="*/ 14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10 h 19"/>
                <a:gd name="T56" fmla="*/ 25 w 25"/>
                <a:gd name="T57" fmla="*/ 10 h 19"/>
                <a:gd name="T58" fmla="*/ 25 w 25"/>
                <a:gd name="T59" fmla="*/ 10 h 19"/>
                <a:gd name="T60" fmla="*/ 25 w 25"/>
                <a:gd name="T61" fmla="*/ 8 h 19"/>
                <a:gd name="T62" fmla="*/ 25 w 25"/>
                <a:gd name="T63" fmla="*/ 8 h 19"/>
                <a:gd name="T64" fmla="*/ 25 w 25"/>
                <a:gd name="T65" fmla="*/ 6 h 19"/>
                <a:gd name="T66" fmla="*/ 25 w 25"/>
                <a:gd name="T67" fmla="*/ 6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4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7" name="Freeform 471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3 h 19"/>
                <a:gd name="T6" fmla="*/ 2 w 25"/>
                <a:gd name="T7" fmla="*/ 13 h 19"/>
                <a:gd name="T8" fmla="*/ 2 w 25"/>
                <a:gd name="T9" fmla="*/ 15 h 19"/>
                <a:gd name="T10" fmla="*/ 4 w 25"/>
                <a:gd name="T11" fmla="*/ 15 h 19"/>
                <a:gd name="T12" fmla="*/ 4 w 25"/>
                <a:gd name="T13" fmla="*/ 17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4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5 h 19"/>
                <a:gd name="T34" fmla="*/ 25 w 25"/>
                <a:gd name="T35" fmla="*/ 13 h 19"/>
                <a:gd name="T36" fmla="*/ 25 w 25"/>
                <a:gd name="T37" fmla="*/ 11 h 19"/>
                <a:gd name="T38" fmla="*/ 25 w 25"/>
                <a:gd name="T39" fmla="*/ 10 h 19"/>
                <a:gd name="T40" fmla="*/ 25 w 25"/>
                <a:gd name="T41" fmla="*/ 8 h 19"/>
                <a:gd name="T42" fmla="*/ 25 w 25"/>
                <a:gd name="T43" fmla="*/ 6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4 w 25"/>
                <a:gd name="T57" fmla="*/ 0 h 19"/>
                <a:gd name="T58" fmla="*/ 10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4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8 h 19"/>
                <a:gd name="T72" fmla="*/ 0 w 25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8" name="Freeform 472"/>
            <p:cNvSpPr>
              <a:spLocks/>
            </p:cNvSpPr>
            <p:nvPr/>
          </p:nvSpPr>
          <p:spPr bwMode="auto">
            <a:xfrm>
              <a:off x="3472" y="2082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19 h 35"/>
                <a:gd name="T20" fmla="*/ 4 w 6"/>
                <a:gd name="T21" fmla="*/ 23 h 35"/>
                <a:gd name="T22" fmla="*/ 4 w 6"/>
                <a:gd name="T23" fmla="*/ 25 h 35"/>
                <a:gd name="T24" fmla="*/ 4 w 6"/>
                <a:gd name="T25" fmla="*/ 27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9" name="Freeform 473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4 h 21"/>
                <a:gd name="T6" fmla="*/ 0 w 29"/>
                <a:gd name="T7" fmla="*/ 16 h 21"/>
                <a:gd name="T8" fmla="*/ 0 w 29"/>
                <a:gd name="T9" fmla="*/ 16 h 21"/>
                <a:gd name="T10" fmla="*/ 2 w 29"/>
                <a:gd name="T11" fmla="*/ 18 h 21"/>
                <a:gd name="T12" fmla="*/ 2 w 29"/>
                <a:gd name="T13" fmla="*/ 18 h 21"/>
                <a:gd name="T14" fmla="*/ 4 w 29"/>
                <a:gd name="T15" fmla="*/ 18 h 21"/>
                <a:gd name="T16" fmla="*/ 4 w 29"/>
                <a:gd name="T17" fmla="*/ 20 h 21"/>
                <a:gd name="T18" fmla="*/ 5 w 29"/>
                <a:gd name="T19" fmla="*/ 20 h 21"/>
                <a:gd name="T20" fmla="*/ 5 w 29"/>
                <a:gd name="T21" fmla="*/ 21 h 21"/>
                <a:gd name="T22" fmla="*/ 7 w 29"/>
                <a:gd name="T23" fmla="*/ 21 h 21"/>
                <a:gd name="T24" fmla="*/ 7 w 29"/>
                <a:gd name="T25" fmla="*/ 21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3 w 29"/>
                <a:gd name="T33" fmla="*/ 21 h 21"/>
                <a:gd name="T34" fmla="*/ 17 w 29"/>
                <a:gd name="T35" fmla="*/ 21 h 21"/>
                <a:gd name="T36" fmla="*/ 19 w 29"/>
                <a:gd name="T37" fmla="*/ 21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8 h 21"/>
                <a:gd name="T44" fmla="*/ 27 w 29"/>
                <a:gd name="T45" fmla="*/ 16 h 21"/>
                <a:gd name="T46" fmla="*/ 27 w 29"/>
                <a:gd name="T47" fmla="*/ 14 h 21"/>
                <a:gd name="T48" fmla="*/ 29 w 29"/>
                <a:gd name="T49" fmla="*/ 12 h 21"/>
                <a:gd name="T50" fmla="*/ 27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5 w 29"/>
                <a:gd name="T59" fmla="*/ 6 h 21"/>
                <a:gd name="T60" fmla="*/ 25 w 29"/>
                <a:gd name="T61" fmla="*/ 6 h 21"/>
                <a:gd name="T62" fmla="*/ 23 w 29"/>
                <a:gd name="T63" fmla="*/ 4 h 21"/>
                <a:gd name="T64" fmla="*/ 23 w 29"/>
                <a:gd name="T65" fmla="*/ 4 h 21"/>
                <a:gd name="T66" fmla="*/ 21 w 29"/>
                <a:gd name="T67" fmla="*/ 4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2 h 21"/>
                <a:gd name="T74" fmla="*/ 17 w 29"/>
                <a:gd name="T75" fmla="*/ 2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2 h 21"/>
                <a:gd name="T84" fmla="*/ 7 w 29"/>
                <a:gd name="T85" fmla="*/ 2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0" name="Freeform 474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6 h 21"/>
                <a:gd name="T6" fmla="*/ 2 w 29"/>
                <a:gd name="T7" fmla="*/ 18 h 21"/>
                <a:gd name="T8" fmla="*/ 4 w 29"/>
                <a:gd name="T9" fmla="*/ 18 h 21"/>
                <a:gd name="T10" fmla="*/ 4 w 29"/>
                <a:gd name="T11" fmla="*/ 20 h 21"/>
                <a:gd name="T12" fmla="*/ 5 w 29"/>
                <a:gd name="T13" fmla="*/ 20 h 21"/>
                <a:gd name="T14" fmla="*/ 5 w 29"/>
                <a:gd name="T15" fmla="*/ 21 h 21"/>
                <a:gd name="T16" fmla="*/ 7 w 29"/>
                <a:gd name="T17" fmla="*/ 21 h 21"/>
                <a:gd name="T18" fmla="*/ 9 w 29"/>
                <a:gd name="T19" fmla="*/ 21 h 21"/>
                <a:gd name="T20" fmla="*/ 11 w 29"/>
                <a:gd name="T21" fmla="*/ 21 h 21"/>
                <a:gd name="T22" fmla="*/ 13 w 29"/>
                <a:gd name="T23" fmla="*/ 21 h 21"/>
                <a:gd name="T24" fmla="*/ 17 w 29"/>
                <a:gd name="T25" fmla="*/ 21 h 21"/>
                <a:gd name="T26" fmla="*/ 19 w 29"/>
                <a:gd name="T27" fmla="*/ 21 h 21"/>
                <a:gd name="T28" fmla="*/ 21 w 29"/>
                <a:gd name="T29" fmla="*/ 20 h 21"/>
                <a:gd name="T30" fmla="*/ 23 w 29"/>
                <a:gd name="T31" fmla="*/ 18 h 21"/>
                <a:gd name="T32" fmla="*/ 25 w 29"/>
                <a:gd name="T33" fmla="*/ 18 h 21"/>
                <a:gd name="T34" fmla="*/ 27 w 29"/>
                <a:gd name="T35" fmla="*/ 16 h 21"/>
                <a:gd name="T36" fmla="*/ 27 w 29"/>
                <a:gd name="T37" fmla="*/ 14 h 21"/>
                <a:gd name="T38" fmla="*/ 29 w 29"/>
                <a:gd name="T39" fmla="*/ 12 h 21"/>
                <a:gd name="T40" fmla="*/ 27 w 29"/>
                <a:gd name="T41" fmla="*/ 10 h 21"/>
                <a:gd name="T42" fmla="*/ 27 w 29"/>
                <a:gd name="T43" fmla="*/ 8 h 21"/>
                <a:gd name="T44" fmla="*/ 27 w 29"/>
                <a:gd name="T45" fmla="*/ 6 h 21"/>
                <a:gd name="T46" fmla="*/ 25 w 29"/>
                <a:gd name="T47" fmla="*/ 6 h 21"/>
                <a:gd name="T48" fmla="*/ 23 w 29"/>
                <a:gd name="T49" fmla="*/ 4 h 21"/>
                <a:gd name="T50" fmla="*/ 21 w 29"/>
                <a:gd name="T51" fmla="*/ 4 h 21"/>
                <a:gd name="T52" fmla="*/ 21 w 29"/>
                <a:gd name="T53" fmla="*/ 2 h 21"/>
                <a:gd name="T54" fmla="*/ 19 w 29"/>
                <a:gd name="T55" fmla="*/ 2 h 21"/>
                <a:gd name="T56" fmla="*/ 17 w 29"/>
                <a:gd name="T57" fmla="*/ 2 h 21"/>
                <a:gd name="T58" fmla="*/ 15 w 29"/>
                <a:gd name="T59" fmla="*/ 0 h 21"/>
                <a:gd name="T60" fmla="*/ 13 w 29"/>
                <a:gd name="T61" fmla="*/ 0 h 21"/>
                <a:gd name="T62" fmla="*/ 9 w 29"/>
                <a:gd name="T63" fmla="*/ 2 h 21"/>
                <a:gd name="T64" fmla="*/ 7 w 29"/>
                <a:gd name="T65" fmla="*/ 2 h 21"/>
                <a:gd name="T66" fmla="*/ 5 w 29"/>
                <a:gd name="T67" fmla="*/ 2 h 21"/>
                <a:gd name="T68" fmla="*/ 4 w 29"/>
                <a:gd name="T69" fmla="*/ 4 h 21"/>
                <a:gd name="T70" fmla="*/ 2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  <a:gd name="T76" fmla="*/ 0 w 29"/>
                <a:gd name="T7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1" name="Freeform 475"/>
            <p:cNvSpPr>
              <a:spLocks/>
            </p:cNvSpPr>
            <p:nvPr/>
          </p:nvSpPr>
          <p:spPr bwMode="auto">
            <a:xfrm>
              <a:off x="3474" y="2069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2 h 32"/>
                <a:gd name="T4" fmla="*/ 0 w 6"/>
                <a:gd name="T5" fmla="*/ 4 h 32"/>
                <a:gd name="T6" fmla="*/ 2 w 6"/>
                <a:gd name="T7" fmla="*/ 6 h 32"/>
                <a:gd name="T8" fmla="*/ 2 w 6"/>
                <a:gd name="T9" fmla="*/ 8 h 32"/>
                <a:gd name="T10" fmla="*/ 2 w 6"/>
                <a:gd name="T11" fmla="*/ 9 h 32"/>
                <a:gd name="T12" fmla="*/ 2 w 6"/>
                <a:gd name="T13" fmla="*/ 11 h 32"/>
                <a:gd name="T14" fmla="*/ 2 w 6"/>
                <a:gd name="T15" fmla="*/ 13 h 32"/>
                <a:gd name="T16" fmla="*/ 2 w 6"/>
                <a:gd name="T17" fmla="*/ 15 h 32"/>
                <a:gd name="T18" fmla="*/ 4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7 h 32"/>
                <a:gd name="T28" fmla="*/ 6 w 6"/>
                <a:gd name="T29" fmla="*/ 29 h 32"/>
                <a:gd name="T30" fmla="*/ 6 w 6"/>
                <a:gd name="T31" fmla="*/ 31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2" name="Freeform 476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6 h 19"/>
                <a:gd name="T12" fmla="*/ 4 w 27"/>
                <a:gd name="T13" fmla="*/ 16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9 w 27"/>
                <a:gd name="T25" fmla="*/ 19 h 19"/>
                <a:gd name="T26" fmla="*/ 9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19 w 27"/>
                <a:gd name="T39" fmla="*/ 19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7 h 19"/>
                <a:gd name="T46" fmla="*/ 25 w 27"/>
                <a:gd name="T47" fmla="*/ 16 h 19"/>
                <a:gd name="T48" fmla="*/ 25 w 27"/>
                <a:gd name="T49" fmla="*/ 16 h 19"/>
                <a:gd name="T50" fmla="*/ 25 w 27"/>
                <a:gd name="T51" fmla="*/ 14 h 19"/>
                <a:gd name="T52" fmla="*/ 27 w 27"/>
                <a:gd name="T53" fmla="*/ 14 h 19"/>
                <a:gd name="T54" fmla="*/ 27 w 27"/>
                <a:gd name="T55" fmla="*/ 12 h 19"/>
                <a:gd name="T56" fmla="*/ 27 w 27"/>
                <a:gd name="T57" fmla="*/ 12 h 19"/>
                <a:gd name="T58" fmla="*/ 27 w 27"/>
                <a:gd name="T59" fmla="*/ 10 h 19"/>
                <a:gd name="T60" fmla="*/ 27 w 27"/>
                <a:gd name="T61" fmla="*/ 10 h 19"/>
                <a:gd name="T62" fmla="*/ 27 w 27"/>
                <a:gd name="T63" fmla="*/ 8 h 19"/>
                <a:gd name="T64" fmla="*/ 25 w 27"/>
                <a:gd name="T65" fmla="*/ 8 h 19"/>
                <a:gd name="T66" fmla="*/ 25 w 27"/>
                <a:gd name="T67" fmla="*/ 6 h 19"/>
                <a:gd name="T68" fmla="*/ 25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2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9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3" name="Freeform 477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6 h 19"/>
                <a:gd name="T10" fmla="*/ 4 w 27"/>
                <a:gd name="T11" fmla="*/ 16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7 h 19"/>
                <a:gd name="T36" fmla="*/ 25 w 27"/>
                <a:gd name="T37" fmla="*/ 16 h 19"/>
                <a:gd name="T38" fmla="*/ 25 w 27"/>
                <a:gd name="T39" fmla="*/ 14 h 19"/>
                <a:gd name="T40" fmla="*/ 27 w 27"/>
                <a:gd name="T41" fmla="*/ 14 h 19"/>
                <a:gd name="T42" fmla="*/ 27 w 27"/>
                <a:gd name="T43" fmla="*/ 12 h 19"/>
                <a:gd name="T44" fmla="*/ 27 w 27"/>
                <a:gd name="T45" fmla="*/ 10 h 19"/>
                <a:gd name="T46" fmla="*/ 27 w 27"/>
                <a:gd name="T47" fmla="*/ 8 h 19"/>
                <a:gd name="T48" fmla="*/ 25 w 27"/>
                <a:gd name="T49" fmla="*/ 8 h 19"/>
                <a:gd name="T50" fmla="*/ 25 w 27"/>
                <a:gd name="T51" fmla="*/ 6 h 19"/>
                <a:gd name="T52" fmla="*/ 25 w 27"/>
                <a:gd name="T53" fmla="*/ 4 h 19"/>
                <a:gd name="T54" fmla="*/ 23 w 27"/>
                <a:gd name="T55" fmla="*/ 4 h 19"/>
                <a:gd name="T56" fmla="*/ 21 w 27"/>
                <a:gd name="T57" fmla="*/ 2 h 19"/>
                <a:gd name="T58" fmla="*/ 19 w 27"/>
                <a:gd name="T59" fmla="*/ 2 h 19"/>
                <a:gd name="T60" fmla="*/ 17 w 27"/>
                <a:gd name="T61" fmla="*/ 2 h 19"/>
                <a:gd name="T62" fmla="*/ 15 w 27"/>
                <a:gd name="T63" fmla="*/ 0 h 19"/>
                <a:gd name="T64" fmla="*/ 13 w 27"/>
                <a:gd name="T65" fmla="*/ 0 h 19"/>
                <a:gd name="T66" fmla="*/ 11 w 27"/>
                <a:gd name="T67" fmla="*/ 0 h 19"/>
                <a:gd name="T68" fmla="*/ 9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6 h 19"/>
                <a:gd name="T76" fmla="*/ 2 w 27"/>
                <a:gd name="T77" fmla="*/ 8 h 19"/>
                <a:gd name="T78" fmla="*/ 0 w 27"/>
                <a:gd name="T79" fmla="*/ 8 h 19"/>
                <a:gd name="T80" fmla="*/ 0 w 27"/>
                <a:gd name="T8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4" name="Freeform 478"/>
            <p:cNvSpPr>
              <a:spLocks/>
            </p:cNvSpPr>
            <p:nvPr/>
          </p:nvSpPr>
          <p:spPr bwMode="auto">
            <a:xfrm>
              <a:off x="3503" y="2078"/>
              <a:ext cx="2" cy="35"/>
            </a:xfrm>
            <a:custGeom>
              <a:avLst/>
              <a:gdLst>
                <a:gd name="T0" fmla="*/ 0 w 2"/>
                <a:gd name="T1" fmla="*/ 0 h 35"/>
                <a:gd name="T2" fmla="*/ 0 w 2"/>
                <a:gd name="T3" fmla="*/ 2 h 35"/>
                <a:gd name="T4" fmla="*/ 0 w 2"/>
                <a:gd name="T5" fmla="*/ 4 h 35"/>
                <a:gd name="T6" fmla="*/ 0 w 2"/>
                <a:gd name="T7" fmla="*/ 6 h 35"/>
                <a:gd name="T8" fmla="*/ 0 w 2"/>
                <a:gd name="T9" fmla="*/ 8 h 35"/>
                <a:gd name="T10" fmla="*/ 0 w 2"/>
                <a:gd name="T11" fmla="*/ 12 h 35"/>
                <a:gd name="T12" fmla="*/ 0 w 2"/>
                <a:gd name="T13" fmla="*/ 14 h 35"/>
                <a:gd name="T14" fmla="*/ 0 w 2"/>
                <a:gd name="T15" fmla="*/ 16 h 35"/>
                <a:gd name="T16" fmla="*/ 0 w 2"/>
                <a:gd name="T17" fmla="*/ 18 h 35"/>
                <a:gd name="T18" fmla="*/ 2 w 2"/>
                <a:gd name="T19" fmla="*/ 20 h 35"/>
                <a:gd name="T20" fmla="*/ 2 w 2"/>
                <a:gd name="T21" fmla="*/ 22 h 35"/>
                <a:gd name="T22" fmla="*/ 2 w 2"/>
                <a:gd name="T23" fmla="*/ 25 h 35"/>
                <a:gd name="T24" fmla="*/ 2 w 2"/>
                <a:gd name="T25" fmla="*/ 27 h 35"/>
                <a:gd name="T26" fmla="*/ 2 w 2"/>
                <a:gd name="T27" fmla="*/ 29 h 35"/>
                <a:gd name="T28" fmla="*/ 2 w 2"/>
                <a:gd name="T29" fmla="*/ 31 h 35"/>
                <a:gd name="T30" fmla="*/ 2 w 2"/>
                <a:gd name="T31" fmla="*/ 33 h 35"/>
                <a:gd name="T32" fmla="*/ 2 w 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5" name="Freeform 479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2 h 24"/>
                <a:gd name="T4" fmla="*/ 0 w 28"/>
                <a:gd name="T5" fmla="*/ 14 h 24"/>
                <a:gd name="T6" fmla="*/ 0 w 28"/>
                <a:gd name="T7" fmla="*/ 14 h 24"/>
                <a:gd name="T8" fmla="*/ 2 w 28"/>
                <a:gd name="T9" fmla="*/ 16 h 24"/>
                <a:gd name="T10" fmla="*/ 2 w 28"/>
                <a:gd name="T11" fmla="*/ 16 h 24"/>
                <a:gd name="T12" fmla="*/ 2 w 28"/>
                <a:gd name="T13" fmla="*/ 18 h 24"/>
                <a:gd name="T14" fmla="*/ 3 w 28"/>
                <a:gd name="T15" fmla="*/ 18 h 24"/>
                <a:gd name="T16" fmla="*/ 3 w 28"/>
                <a:gd name="T17" fmla="*/ 20 h 24"/>
                <a:gd name="T18" fmla="*/ 5 w 28"/>
                <a:gd name="T19" fmla="*/ 20 h 24"/>
                <a:gd name="T20" fmla="*/ 5 w 28"/>
                <a:gd name="T21" fmla="*/ 20 h 24"/>
                <a:gd name="T22" fmla="*/ 7 w 28"/>
                <a:gd name="T23" fmla="*/ 22 h 24"/>
                <a:gd name="T24" fmla="*/ 9 w 28"/>
                <a:gd name="T25" fmla="*/ 22 h 24"/>
                <a:gd name="T26" fmla="*/ 9 w 28"/>
                <a:gd name="T27" fmla="*/ 22 h 24"/>
                <a:gd name="T28" fmla="*/ 11 w 28"/>
                <a:gd name="T29" fmla="*/ 22 h 24"/>
                <a:gd name="T30" fmla="*/ 13 w 28"/>
                <a:gd name="T31" fmla="*/ 24 h 24"/>
                <a:gd name="T32" fmla="*/ 15 w 28"/>
                <a:gd name="T33" fmla="*/ 24 h 24"/>
                <a:gd name="T34" fmla="*/ 17 w 28"/>
                <a:gd name="T35" fmla="*/ 24 h 24"/>
                <a:gd name="T36" fmla="*/ 19 w 28"/>
                <a:gd name="T37" fmla="*/ 22 h 24"/>
                <a:gd name="T38" fmla="*/ 23 w 28"/>
                <a:gd name="T39" fmla="*/ 22 h 24"/>
                <a:gd name="T40" fmla="*/ 25 w 28"/>
                <a:gd name="T41" fmla="*/ 20 h 24"/>
                <a:gd name="T42" fmla="*/ 26 w 28"/>
                <a:gd name="T43" fmla="*/ 18 h 24"/>
                <a:gd name="T44" fmla="*/ 26 w 28"/>
                <a:gd name="T45" fmla="*/ 16 h 24"/>
                <a:gd name="T46" fmla="*/ 28 w 28"/>
                <a:gd name="T47" fmla="*/ 14 h 24"/>
                <a:gd name="T48" fmla="*/ 28 w 28"/>
                <a:gd name="T49" fmla="*/ 12 h 24"/>
                <a:gd name="T50" fmla="*/ 28 w 28"/>
                <a:gd name="T51" fmla="*/ 10 h 24"/>
                <a:gd name="T52" fmla="*/ 28 w 28"/>
                <a:gd name="T53" fmla="*/ 10 h 24"/>
                <a:gd name="T54" fmla="*/ 28 w 28"/>
                <a:gd name="T55" fmla="*/ 8 h 24"/>
                <a:gd name="T56" fmla="*/ 26 w 28"/>
                <a:gd name="T57" fmla="*/ 8 h 24"/>
                <a:gd name="T58" fmla="*/ 26 w 28"/>
                <a:gd name="T59" fmla="*/ 8 h 24"/>
                <a:gd name="T60" fmla="*/ 26 w 28"/>
                <a:gd name="T61" fmla="*/ 6 h 24"/>
                <a:gd name="T62" fmla="*/ 25 w 28"/>
                <a:gd name="T63" fmla="*/ 6 h 24"/>
                <a:gd name="T64" fmla="*/ 25 w 28"/>
                <a:gd name="T65" fmla="*/ 4 h 24"/>
                <a:gd name="T66" fmla="*/ 23 w 28"/>
                <a:gd name="T67" fmla="*/ 4 h 24"/>
                <a:gd name="T68" fmla="*/ 23 w 28"/>
                <a:gd name="T69" fmla="*/ 4 h 24"/>
                <a:gd name="T70" fmla="*/ 21 w 28"/>
                <a:gd name="T71" fmla="*/ 2 h 24"/>
                <a:gd name="T72" fmla="*/ 19 w 28"/>
                <a:gd name="T73" fmla="*/ 2 h 24"/>
                <a:gd name="T74" fmla="*/ 19 w 28"/>
                <a:gd name="T75" fmla="*/ 2 h 24"/>
                <a:gd name="T76" fmla="*/ 17 w 28"/>
                <a:gd name="T77" fmla="*/ 2 h 24"/>
                <a:gd name="T78" fmla="*/ 15 w 28"/>
                <a:gd name="T79" fmla="*/ 2 h 24"/>
                <a:gd name="T80" fmla="*/ 13 w 28"/>
                <a:gd name="T81" fmla="*/ 0 h 24"/>
                <a:gd name="T82" fmla="*/ 11 w 28"/>
                <a:gd name="T83" fmla="*/ 2 h 24"/>
                <a:gd name="T84" fmla="*/ 9 w 28"/>
                <a:gd name="T85" fmla="*/ 2 h 24"/>
                <a:gd name="T86" fmla="*/ 5 w 28"/>
                <a:gd name="T87" fmla="*/ 2 h 24"/>
                <a:gd name="T88" fmla="*/ 3 w 28"/>
                <a:gd name="T89" fmla="*/ 4 h 24"/>
                <a:gd name="T90" fmla="*/ 2 w 28"/>
                <a:gd name="T91" fmla="*/ 6 h 24"/>
                <a:gd name="T92" fmla="*/ 2 w 28"/>
                <a:gd name="T93" fmla="*/ 8 h 24"/>
                <a:gd name="T94" fmla="*/ 0 w 28"/>
                <a:gd name="T95" fmla="*/ 10 h 24"/>
                <a:gd name="T96" fmla="*/ 0 w 28"/>
                <a:gd name="T9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6" name="Freeform 480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4 h 24"/>
                <a:gd name="T4" fmla="*/ 2 w 28"/>
                <a:gd name="T5" fmla="*/ 16 h 24"/>
                <a:gd name="T6" fmla="*/ 2 w 28"/>
                <a:gd name="T7" fmla="*/ 18 h 24"/>
                <a:gd name="T8" fmla="*/ 3 w 28"/>
                <a:gd name="T9" fmla="*/ 18 h 24"/>
                <a:gd name="T10" fmla="*/ 3 w 28"/>
                <a:gd name="T11" fmla="*/ 20 h 24"/>
                <a:gd name="T12" fmla="*/ 5 w 28"/>
                <a:gd name="T13" fmla="*/ 20 h 24"/>
                <a:gd name="T14" fmla="*/ 7 w 28"/>
                <a:gd name="T15" fmla="*/ 22 h 24"/>
                <a:gd name="T16" fmla="*/ 9 w 28"/>
                <a:gd name="T17" fmla="*/ 22 h 24"/>
                <a:gd name="T18" fmla="*/ 11 w 28"/>
                <a:gd name="T19" fmla="*/ 22 h 24"/>
                <a:gd name="T20" fmla="*/ 13 w 28"/>
                <a:gd name="T21" fmla="*/ 24 h 24"/>
                <a:gd name="T22" fmla="*/ 15 w 28"/>
                <a:gd name="T23" fmla="*/ 24 h 24"/>
                <a:gd name="T24" fmla="*/ 17 w 28"/>
                <a:gd name="T25" fmla="*/ 24 h 24"/>
                <a:gd name="T26" fmla="*/ 19 w 28"/>
                <a:gd name="T27" fmla="*/ 22 h 24"/>
                <a:gd name="T28" fmla="*/ 23 w 28"/>
                <a:gd name="T29" fmla="*/ 22 h 24"/>
                <a:gd name="T30" fmla="*/ 25 w 28"/>
                <a:gd name="T31" fmla="*/ 20 h 24"/>
                <a:gd name="T32" fmla="*/ 26 w 28"/>
                <a:gd name="T33" fmla="*/ 18 h 24"/>
                <a:gd name="T34" fmla="*/ 26 w 28"/>
                <a:gd name="T35" fmla="*/ 16 h 24"/>
                <a:gd name="T36" fmla="*/ 28 w 28"/>
                <a:gd name="T37" fmla="*/ 14 h 24"/>
                <a:gd name="T38" fmla="*/ 28 w 28"/>
                <a:gd name="T39" fmla="*/ 12 h 24"/>
                <a:gd name="T40" fmla="*/ 28 w 28"/>
                <a:gd name="T41" fmla="*/ 10 h 24"/>
                <a:gd name="T42" fmla="*/ 28 w 28"/>
                <a:gd name="T43" fmla="*/ 8 h 24"/>
                <a:gd name="T44" fmla="*/ 26 w 28"/>
                <a:gd name="T45" fmla="*/ 8 h 24"/>
                <a:gd name="T46" fmla="*/ 26 w 28"/>
                <a:gd name="T47" fmla="*/ 6 h 24"/>
                <a:gd name="T48" fmla="*/ 25 w 28"/>
                <a:gd name="T49" fmla="*/ 6 h 24"/>
                <a:gd name="T50" fmla="*/ 25 w 28"/>
                <a:gd name="T51" fmla="*/ 4 h 24"/>
                <a:gd name="T52" fmla="*/ 23 w 28"/>
                <a:gd name="T53" fmla="*/ 4 h 24"/>
                <a:gd name="T54" fmla="*/ 21 w 28"/>
                <a:gd name="T55" fmla="*/ 2 h 24"/>
                <a:gd name="T56" fmla="*/ 19 w 28"/>
                <a:gd name="T57" fmla="*/ 2 h 24"/>
                <a:gd name="T58" fmla="*/ 17 w 28"/>
                <a:gd name="T59" fmla="*/ 2 h 24"/>
                <a:gd name="T60" fmla="*/ 15 w 28"/>
                <a:gd name="T61" fmla="*/ 2 h 24"/>
                <a:gd name="T62" fmla="*/ 13 w 28"/>
                <a:gd name="T63" fmla="*/ 0 h 24"/>
                <a:gd name="T64" fmla="*/ 11 w 28"/>
                <a:gd name="T65" fmla="*/ 2 h 24"/>
                <a:gd name="T66" fmla="*/ 9 w 28"/>
                <a:gd name="T67" fmla="*/ 2 h 24"/>
                <a:gd name="T68" fmla="*/ 5 w 28"/>
                <a:gd name="T69" fmla="*/ 2 h 24"/>
                <a:gd name="T70" fmla="*/ 3 w 28"/>
                <a:gd name="T71" fmla="*/ 4 h 24"/>
                <a:gd name="T72" fmla="*/ 2 w 28"/>
                <a:gd name="T73" fmla="*/ 6 h 24"/>
                <a:gd name="T74" fmla="*/ 2 w 28"/>
                <a:gd name="T75" fmla="*/ 8 h 24"/>
                <a:gd name="T76" fmla="*/ 0 w 28"/>
                <a:gd name="T77" fmla="*/ 10 h 24"/>
                <a:gd name="T78" fmla="*/ 0 w 28"/>
                <a:gd name="T7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7" name="Freeform 481"/>
            <p:cNvSpPr>
              <a:spLocks/>
            </p:cNvSpPr>
            <p:nvPr/>
          </p:nvSpPr>
          <p:spPr bwMode="auto">
            <a:xfrm>
              <a:off x="3505" y="2065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2 w 4"/>
                <a:gd name="T13" fmla="*/ 12 h 33"/>
                <a:gd name="T14" fmla="*/ 2 w 4"/>
                <a:gd name="T15" fmla="*/ 13 h 33"/>
                <a:gd name="T16" fmla="*/ 2 w 4"/>
                <a:gd name="T17" fmla="*/ 15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4 w 4"/>
                <a:gd name="T25" fmla="*/ 25 h 33"/>
                <a:gd name="T26" fmla="*/ 4 w 4"/>
                <a:gd name="T27" fmla="*/ 27 h 33"/>
                <a:gd name="T28" fmla="*/ 4 w 4"/>
                <a:gd name="T29" fmla="*/ 29 h 33"/>
                <a:gd name="T30" fmla="*/ 4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8" name="Freeform 482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0 h 20"/>
                <a:gd name="T4" fmla="*/ 0 w 26"/>
                <a:gd name="T5" fmla="*/ 12 h 20"/>
                <a:gd name="T6" fmla="*/ 2 w 26"/>
                <a:gd name="T7" fmla="*/ 14 h 20"/>
                <a:gd name="T8" fmla="*/ 2 w 26"/>
                <a:gd name="T9" fmla="*/ 14 h 20"/>
                <a:gd name="T10" fmla="*/ 2 w 26"/>
                <a:gd name="T11" fmla="*/ 14 h 20"/>
                <a:gd name="T12" fmla="*/ 2 w 26"/>
                <a:gd name="T13" fmla="*/ 16 h 20"/>
                <a:gd name="T14" fmla="*/ 3 w 26"/>
                <a:gd name="T15" fmla="*/ 16 h 20"/>
                <a:gd name="T16" fmla="*/ 3 w 26"/>
                <a:gd name="T17" fmla="*/ 18 h 20"/>
                <a:gd name="T18" fmla="*/ 5 w 26"/>
                <a:gd name="T19" fmla="*/ 18 h 20"/>
                <a:gd name="T20" fmla="*/ 5 w 26"/>
                <a:gd name="T21" fmla="*/ 18 h 20"/>
                <a:gd name="T22" fmla="*/ 7 w 26"/>
                <a:gd name="T23" fmla="*/ 20 h 20"/>
                <a:gd name="T24" fmla="*/ 9 w 26"/>
                <a:gd name="T25" fmla="*/ 20 h 20"/>
                <a:gd name="T26" fmla="*/ 9 w 26"/>
                <a:gd name="T27" fmla="*/ 20 h 20"/>
                <a:gd name="T28" fmla="*/ 11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5 w 26"/>
                <a:gd name="T35" fmla="*/ 20 h 20"/>
                <a:gd name="T36" fmla="*/ 17 w 26"/>
                <a:gd name="T37" fmla="*/ 20 h 20"/>
                <a:gd name="T38" fmla="*/ 19 w 26"/>
                <a:gd name="T39" fmla="*/ 20 h 20"/>
                <a:gd name="T40" fmla="*/ 21 w 26"/>
                <a:gd name="T41" fmla="*/ 20 h 20"/>
                <a:gd name="T42" fmla="*/ 23 w 26"/>
                <a:gd name="T43" fmla="*/ 18 h 20"/>
                <a:gd name="T44" fmla="*/ 23 w 26"/>
                <a:gd name="T45" fmla="*/ 18 h 20"/>
                <a:gd name="T46" fmla="*/ 25 w 26"/>
                <a:gd name="T47" fmla="*/ 16 h 20"/>
                <a:gd name="T48" fmla="*/ 25 w 26"/>
                <a:gd name="T49" fmla="*/ 16 h 20"/>
                <a:gd name="T50" fmla="*/ 25 w 26"/>
                <a:gd name="T51" fmla="*/ 14 h 20"/>
                <a:gd name="T52" fmla="*/ 26 w 26"/>
                <a:gd name="T53" fmla="*/ 14 h 20"/>
                <a:gd name="T54" fmla="*/ 26 w 26"/>
                <a:gd name="T55" fmla="*/ 12 h 20"/>
                <a:gd name="T56" fmla="*/ 26 w 26"/>
                <a:gd name="T57" fmla="*/ 12 h 20"/>
                <a:gd name="T58" fmla="*/ 26 w 26"/>
                <a:gd name="T59" fmla="*/ 12 h 20"/>
                <a:gd name="T60" fmla="*/ 26 w 26"/>
                <a:gd name="T61" fmla="*/ 10 h 20"/>
                <a:gd name="T62" fmla="*/ 26 w 26"/>
                <a:gd name="T63" fmla="*/ 10 h 20"/>
                <a:gd name="T64" fmla="*/ 26 w 26"/>
                <a:gd name="T65" fmla="*/ 8 h 20"/>
                <a:gd name="T66" fmla="*/ 25 w 26"/>
                <a:gd name="T67" fmla="*/ 6 h 20"/>
                <a:gd name="T68" fmla="*/ 25 w 26"/>
                <a:gd name="T69" fmla="*/ 6 h 20"/>
                <a:gd name="T70" fmla="*/ 23 w 26"/>
                <a:gd name="T71" fmla="*/ 4 h 20"/>
                <a:gd name="T72" fmla="*/ 21 w 26"/>
                <a:gd name="T73" fmla="*/ 4 h 20"/>
                <a:gd name="T74" fmla="*/ 21 w 26"/>
                <a:gd name="T75" fmla="*/ 2 h 20"/>
                <a:gd name="T76" fmla="*/ 19 w 26"/>
                <a:gd name="T77" fmla="*/ 2 h 20"/>
                <a:gd name="T78" fmla="*/ 17 w 26"/>
                <a:gd name="T79" fmla="*/ 0 h 20"/>
                <a:gd name="T80" fmla="*/ 13 w 26"/>
                <a:gd name="T81" fmla="*/ 0 h 20"/>
                <a:gd name="T82" fmla="*/ 11 w 26"/>
                <a:gd name="T83" fmla="*/ 0 h 20"/>
                <a:gd name="T84" fmla="*/ 9 w 26"/>
                <a:gd name="T85" fmla="*/ 2 h 20"/>
                <a:gd name="T86" fmla="*/ 7 w 26"/>
                <a:gd name="T87" fmla="*/ 2 h 20"/>
                <a:gd name="T88" fmla="*/ 3 w 26"/>
                <a:gd name="T89" fmla="*/ 4 h 20"/>
                <a:gd name="T90" fmla="*/ 3 w 26"/>
                <a:gd name="T91" fmla="*/ 4 h 20"/>
                <a:gd name="T92" fmla="*/ 2 w 26"/>
                <a:gd name="T93" fmla="*/ 6 h 20"/>
                <a:gd name="T94" fmla="*/ 0 w 26"/>
                <a:gd name="T95" fmla="*/ 8 h 20"/>
                <a:gd name="T96" fmla="*/ 0 w 26"/>
                <a:gd name="T9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9" name="Freeform 483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2 h 20"/>
                <a:gd name="T4" fmla="*/ 2 w 26"/>
                <a:gd name="T5" fmla="*/ 14 h 20"/>
                <a:gd name="T6" fmla="*/ 2 w 26"/>
                <a:gd name="T7" fmla="*/ 16 h 20"/>
                <a:gd name="T8" fmla="*/ 3 w 26"/>
                <a:gd name="T9" fmla="*/ 16 h 20"/>
                <a:gd name="T10" fmla="*/ 3 w 26"/>
                <a:gd name="T11" fmla="*/ 18 h 20"/>
                <a:gd name="T12" fmla="*/ 5 w 26"/>
                <a:gd name="T13" fmla="*/ 18 h 20"/>
                <a:gd name="T14" fmla="*/ 7 w 26"/>
                <a:gd name="T15" fmla="*/ 20 h 20"/>
                <a:gd name="T16" fmla="*/ 9 w 26"/>
                <a:gd name="T17" fmla="*/ 20 h 20"/>
                <a:gd name="T18" fmla="*/ 11 w 26"/>
                <a:gd name="T19" fmla="*/ 20 h 20"/>
                <a:gd name="T20" fmla="*/ 13 w 26"/>
                <a:gd name="T21" fmla="*/ 20 h 20"/>
                <a:gd name="T22" fmla="*/ 15 w 26"/>
                <a:gd name="T23" fmla="*/ 20 h 20"/>
                <a:gd name="T24" fmla="*/ 17 w 26"/>
                <a:gd name="T25" fmla="*/ 20 h 20"/>
                <a:gd name="T26" fmla="*/ 19 w 26"/>
                <a:gd name="T27" fmla="*/ 20 h 20"/>
                <a:gd name="T28" fmla="*/ 21 w 26"/>
                <a:gd name="T29" fmla="*/ 20 h 20"/>
                <a:gd name="T30" fmla="*/ 23 w 26"/>
                <a:gd name="T31" fmla="*/ 18 h 20"/>
                <a:gd name="T32" fmla="*/ 25 w 26"/>
                <a:gd name="T33" fmla="*/ 16 h 20"/>
                <a:gd name="T34" fmla="*/ 25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5 w 26"/>
                <a:gd name="T45" fmla="*/ 6 h 20"/>
                <a:gd name="T46" fmla="*/ 23 w 26"/>
                <a:gd name="T47" fmla="*/ 4 h 20"/>
                <a:gd name="T48" fmla="*/ 21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0 h 20"/>
                <a:gd name="T56" fmla="*/ 13 w 26"/>
                <a:gd name="T57" fmla="*/ 0 h 20"/>
                <a:gd name="T58" fmla="*/ 11 w 26"/>
                <a:gd name="T59" fmla="*/ 0 h 20"/>
                <a:gd name="T60" fmla="*/ 9 w 26"/>
                <a:gd name="T61" fmla="*/ 2 h 20"/>
                <a:gd name="T62" fmla="*/ 7 w 26"/>
                <a:gd name="T63" fmla="*/ 2 h 20"/>
                <a:gd name="T64" fmla="*/ 3 w 26"/>
                <a:gd name="T65" fmla="*/ 4 h 20"/>
                <a:gd name="T66" fmla="*/ 2 w 26"/>
                <a:gd name="T67" fmla="*/ 6 h 20"/>
                <a:gd name="T68" fmla="*/ 0 w 26"/>
                <a:gd name="T69" fmla="*/ 8 h 20"/>
                <a:gd name="T70" fmla="*/ 0 w 26"/>
                <a:gd name="T7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0" name="Freeform 484"/>
            <p:cNvSpPr>
              <a:spLocks/>
            </p:cNvSpPr>
            <p:nvPr/>
          </p:nvSpPr>
          <p:spPr bwMode="auto">
            <a:xfrm>
              <a:off x="3532" y="2080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8 h 35"/>
                <a:gd name="T8" fmla="*/ 2 w 4"/>
                <a:gd name="T9" fmla="*/ 10 h 35"/>
                <a:gd name="T10" fmla="*/ 2 w 4"/>
                <a:gd name="T11" fmla="*/ 12 h 35"/>
                <a:gd name="T12" fmla="*/ 2 w 4"/>
                <a:gd name="T13" fmla="*/ 14 h 35"/>
                <a:gd name="T14" fmla="*/ 2 w 4"/>
                <a:gd name="T15" fmla="*/ 16 h 35"/>
                <a:gd name="T16" fmla="*/ 2 w 4"/>
                <a:gd name="T17" fmla="*/ 18 h 35"/>
                <a:gd name="T18" fmla="*/ 2 w 4"/>
                <a:gd name="T19" fmla="*/ 20 h 35"/>
                <a:gd name="T20" fmla="*/ 2 w 4"/>
                <a:gd name="T21" fmla="*/ 23 h 35"/>
                <a:gd name="T22" fmla="*/ 4 w 4"/>
                <a:gd name="T23" fmla="*/ 25 h 35"/>
                <a:gd name="T24" fmla="*/ 4 w 4"/>
                <a:gd name="T25" fmla="*/ 27 h 35"/>
                <a:gd name="T26" fmla="*/ 4 w 4"/>
                <a:gd name="T27" fmla="*/ 29 h 35"/>
                <a:gd name="T28" fmla="*/ 4 w 4"/>
                <a:gd name="T29" fmla="*/ 31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1" name="Freeform 485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2 h 21"/>
                <a:gd name="T6" fmla="*/ 0 w 29"/>
                <a:gd name="T7" fmla="*/ 14 h 21"/>
                <a:gd name="T8" fmla="*/ 0 w 29"/>
                <a:gd name="T9" fmla="*/ 14 h 21"/>
                <a:gd name="T10" fmla="*/ 2 w 29"/>
                <a:gd name="T11" fmla="*/ 16 h 21"/>
                <a:gd name="T12" fmla="*/ 2 w 29"/>
                <a:gd name="T13" fmla="*/ 16 h 21"/>
                <a:gd name="T14" fmla="*/ 2 w 29"/>
                <a:gd name="T15" fmla="*/ 18 h 21"/>
                <a:gd name="T16" fmla="*/ 4 w 29"/>
                <a:gd name="T17" fmla="*/ 18 h 21"/>
                <a:gd name="T18" fmla="*/ 4 w 29"/>
                <a:gd name="T19" fmla="*/ 18 h 21"/>
                <a:gd name="T20" fmla="*/ 6 w 29"/>
                <a:gd name="T21" fmla="*/ 20 h 21"/>
                <a:gd name="T22" fmla="*/ 8 w 29"/>
                <a:gd name="T23" fmla="*/ 20 h 21"/>
                <a:gd name="T24" fmla="*/ 8 w 29"/>
                <a:gd name="T25" fmla="*/ 20 h 21"/>
                <a:gd name="T26" fmla="*/ 10 w 29"/>
                <a:gd name="T27" fmla="*/ 20 h 21"/>
                <a:gd name="T28" fmla="*/ 12 w 29"/>
                <a:gd name="T29" fmla="*/ 21 h 21"/>
                <a:gd name="T30" fmla="*/ 12 w 29"/>
                <a:gd name="T31" fmla="*/ 21 h 21"/>
                <a:gd name="T32" fmla="*/ 14 w 29"/>
                <a:gd name="T33" fmla="*/ 21 h 21"/>
                <a:gd name="T34" fmla="*/ 18 w 29"/>
                <a:gd name="T35" fmla="*/ 21 h 21"/>
                <a:gd name="T36" fmla="*/ 19 w 29"/>
                <a:gd name="T37" fmla="*/ 20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6 h 21"/>
                <a:gd name="T44" fmla="*/ 27 w 29"/>
                <a:gd name="T45" fmla="*/ 14 h 21"/>
                <a:gd name="T46" fmla="*/ 27 w 29"/>
                <a:gd name="T47" fmla="*/ 12 h 21"/>
                <a:gd name="T48" fmla="*/ 29 w 29"/>
                <a:gd name="T49" fmla="*/ 10 h 21"/>
                <a:gd name="T50" fmla="*/ 29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7 w 29"/>
                <a:gd name="T59" fmla="*/ 6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0 h 21"/>
                <a:gd name="T72" fmla="*/ 19 w 29"/>
                <a:gd name="T73" fmla="*/ 0 h 21"/>
                <a:gd name="T74" fmla="*/ 18 w 29"/>
                <a:gd name="T75" fmla="*/ 0 h 21"/>
                <a:gd name="T76" fmla="*/ 18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2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2" name="Freeform 486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4 h 21"/>
                <a:gd name="T6" fmla="*/ 2 w 29"/>
                <a:gd name="T7" fmla="*/ 16 h 21"/>
                <a:gd name="T8" fmla="*/ 2 w 29"/>
                <a:gd name="T9" fmla="*/ 18 h 21"/>
                <a:gd name="T10" fmla="*/ 4 w 29"/>
                <a:gd name="T11" fmla="*/ 18 h 21"/>
                <a:gd name="T12" fmla="*/ 6 w 29"/>
                <a:gd name="T13" fmla="*/ 20 h 21"/>
                <a:gd name="T14" fmla="*/ 8 w 29"/>
                <a:gd name="T15" fmla="*/ 20 h 21"/>
                <a:gd name="T16" fmla="*/ 10 w 29"/>
                <a:gd name="T17" fmla="*/ 20 h 21"/>
                <a:gd name="T18" fmla="*/ 12 w 29"/>
                <a:gd name="T19" fmla="*/ 21 h 21"/>
                <a:gd name="T20" fmla="*/ 14 w 29"/>
                <a:gd name="T21" fmla="*/ 21 h 21"/>
                <a:gd name="T22" fmla="*/ 18 w 29"/>
                <a:gd name="T23" fmla="*/ 21 h 21"/>
                <a:gd name="T24" fmla="*/ 19 w 29"/>
                <a:gd name="T25" fmla="*/ 20 h 21"/>
                <a:gd name="T26" fmla="*/ 21 w 29"/>
                <a:gd name="T27" fmla="*/ 20 h 21"/>
                <a:gd name="T28" fmla="*/ 23 w 29"/>
                <a:gd name="T29" fmla="*/ 18 h 21"/>
                <a:gd name="T30" fmla="*/ 25 w 29"/>
                <a:gd name="T31" fmla="*/ 16 h 21"/>
                <a:gd name="T32" fmla="*/ 27 w 29"/>
                <a:gd name="T33" fmla="*/ 14 h 21"/>
                <a:gd name="T34" fmla="*/ 27 w 29"/>
                <a:gd name="T35" fmla="*/ 12 h 21"/>
                <a:gd name="T36" fmla="*/ 29 w 29"/>
                <a:gd name="T37" fmla="*/ 10 h 21"/>
                <a:gd name="T38" fmla="*/ 27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3 w 29"/>
                <a:gd name="T45" fmla="*/ 4 h 21"/>
                <a:gd name="T46" fmla="*/ 23 w 29"/>
                <a:gd name="T47" fmla="*/ 2 h 21"/>
                <a:gd name="T48" fmla="*/ 21 w 29"/>
                <a:gd name="T49" fmla="*/ 2 h 21"/>
                <a:gd name="T50" fmla="*/ 21 w 29"/>
                <a:gd name="T51" fmla="*/ 0 h 21"/>
                <a:gd name="T52" fmla="*/ 19 w 29"/>
                <a:gd name="T53" fmla="*/ 0 h 21"/>
                <a:gd name="T54" fmla="*/ 18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0 h 21"/>
                <a:gd name="T64" fmla="*/ 6 w 29"/>
                <a:gd name="T65" fmla="*/ 2 h 21"/>
                <a:gd name="T66" fmla="*/ 4 w 29"/>
                <a:gd name="T67" fmla="*/ 2 h 21"/>
                <a:gd name="T68" fmla="*/ 2 w 29"/>
                <a:gd name="T69" fmla="*/ 4 h 21"/>
                <a:gd name="T70" fmla="*/ 0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3" name="Freeform 487"/>
            <p:cNvSpPr>
              <a:spLocks/>
            </p:cNvSpPr>
            <p:nvPr/>
          </p:nvSpPr>
          <p:spPr bwMode="auto">
            <a:xfrm>
              <a:off x="3536" y="2067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0 w 4"/>
                <a:gd name="T13" fmla="*/ 11 h 33"/>
                <a:gd name="T14" fmla="*/ 0 w 4"/>
                <a:gd name="T15" fmla="*/ 13 h 33"/>
                <a:gd name="T16" fmla="*/ 2 w 4"/>
                <a:gd name="T17" fmla="*/ 17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2 w 4"/>
                <a:gd name="T25" fmla="*/ 25 h 33"/>
                <a:gd name="T26" fmla="*/ 2 w 4"/>
                <a:gd name="T27" fmla="*/ 27 h 33"/>
                <a:gd name="T28" fmla="*/ 2 w 4"/>
                <a:gd name="T29" fmla="*/ 29 h 33"/>
                <a:gd name="T30" fmla="*/ 2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4" name="Freeform 488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2 h 21"/>
                <a:gd name="T6" fmla="*/ 0 w 25"/>
                <a:gd name="T7" fmla="*/ 14 h 21"/>
                <a:gd name="T8" fmla="*/ 0 w 25"/>
                <a:gd name="T9" fmla="*/ 14 h 21"/>
                <a:gd name="T10" fmla="*/ 2 w 25"/>
                <a:gd name="T11" fmla="*/ 16 h 21"/>
                <a:gd name="T12" fmla="*/ 2 w 25"/>
                <a:gd name="T13" fmla="*/ 16 h 21"/>
                <a:gd name="T14" fmla="*/ 4 w 25"/>
                <a:gd name="T15" fmla="*/ 16 h 21"/>
                <a:gd name="T16" fmla="*/ 4 w 25"/>
                <a:gd name="T17" fmla="*/ 18 h 21"/>
                <a:gd name="T18" fmla="*/ 4 w 25"/>
                <a:gd name="T19" fmla="*/ 18 h 21"/>
                <a:gd name="T20" fmla="*/ 6 w 25"/>
                <a:gd name="T21" fmla="*/ 18 h 21"/>
                <a:gd name="T22" fmla="*/ 8 w 25"/>
                <a:gd name="T23" fmla="*/ 19 h 21"/>
                <a:gd name="T24" fmla="*/ 8 w 25"/>
                <a:gd name="T25" fmla="*/ 19 h 21"/>
                <a:gd name="T26" fmla="*/ 10 w 25"/>
                <a:gd name="T27" fmla="*/ 19 h 21"/>
                <a:gd name="T28" fmla="*/ 12 w 25"/>
                <a:gd name="T29" fmla="*/ 19 h 21"/>
                <a:gd name="T30" fmla="*/ 12 w 25"/>
                <a:gd name="T31" fmla="*/ 19 h 21"/>
                <a:gd name="T32" fmla="*/ 14 w 25"/>
                <a:gd name="T33" fmla="*/ 21 h 21"/>
                <a:gd name="T34" fmla="*/ 16 w 25"/>
                <a:gd name="T35" fmla="*/ 19 h 21"/>
                <a:gd name="T36" fmla="*/ 18 w 25"/>
                <a:gd name="T37" fmla="*/ 19 h 21"/>
                <a:gd name="T38" fmla="*/ 19 w 25"/>
                <a:gd name="T39" fmla="*/ 19 h 21"/>
                <a:gd name="T40" fmla="*/ 21 w 25"/>
                <a:gd name="T41" fmla="*/ 19 h 21"/>
                <a:gd name="T42" fmla="*/ 21 w 25"/>
                <a:gd name="T43" fmla="*/ 18 h 21"/>
                <a:gd name="T44" fmla="*/ 23 w 25"/>
                <a:gd name="T45" fmla="*/ 18 h 21"/>
                <a:gd name="T46" fmla="*/ 23 w 25"/>
                <a:gd name="T47" fmla="*/ 18 h 21"/>
                <a:gd name="T48" fmla="*/ 25 w 25"/>
                <a:gd name="T49" fmla="*/ 16 h 21"/>
                <a:gd name="T50" fmla="*/ 25 w 25"/>
                <a:gd name="T51" fmla="*/ 16 h 21"/>
                <a:gd name="T52" fmla="*/ 25 w 25"/>
                <a:gd name="T53" fmla="*/ 14 h 21"/>
                <a:gd name="T54" fmla="*/ 25 w 25"/>
                <a:gd name="T55" fmla="*/ 14 h 21"/>
                <a:gd name="T56" fmla="*/ 25 w 25"/>
                <a:gd name="T57" fmla="*/ 12 h 21"/>
                <a:gd name="T58" fmla="*/ 25 w 25"/>
                <a:gd name="T59" fmla="*/ 12 h 21"/>
                <a:gd name="T60" fmla="*/ 25 w 25"/>
                <a:gd name="T61" fmla="*/ 10 h 21"/>
                <a:gd name="T62" fmla="*/ 25 w 25"/>
                <a:gd name="T63" fmla="*/ 10 h 21"/>
                <a:gd name="T64" fmla="*/ 25 w 25"/>
                <a:gd name="T65" fmla="*/ 8 h 21"/>
                <a:gd name="T66" fmla="*/ 25 w 25"/>
                <a:gd name="T67" fmla="*/ 8 h 21"/>
                <a:gd name="T68" fmla="*/ 23 w 25"/>
                <a:gd name="T69" fmla="*/ 6 h 21"/>
                <a:gd name="T70" fmla="*/ 23 w 25"/>
                <a:gd name="T71" fmla="*/ 4 h 21"/>
                <a:gd name="T72" fmla="*/ 21 w 25"/>
                <a:gd name="T73" fmla="*/ 4 h 21"/>
                <a:gd name="T74" fmla="*/ 19 w 25"/>
                <a:gd name="T75" fmla="*/ 2 h 21"/>
                <a:gd name="T76" fmla="*/ 18 w 25"/>
                <a:gd name="T77" fmla="*/ 2 h 21"/>
                <a:gd name="T78" fmla="*/ 16 w 25"/>
                <a:gd name="T79" fmla="*/ 2 h 21"/>
                <a:gd name="T80" fmla="*/ 14 w 25"/>
                <a:gd name="T81" fmla="*/ 0 h 21"/>
                <a:gd name="T82" fmla="*/ 12 w 25"/>
                <a:gd name="T83" fmla="*/ 2 h 21"/>
                <a:gd name="T84" fmla="*/ 8 w 25"/>
                <a:gd name="T85" fmla="*/ 2 h 21"/>
                <a:gd name="T86" fmla="*/ 6 w 25"/>
                <a:gd name="T87" fmla="*/ 2 h 21"/>
                <a:gd name="T88" fmla="*/ 4 w 25"/>
                <a:gd name="T89" fmla="*/ 4 h 21"/>
                <a:gd name="T90" fmla="*/ 2 w 25"/>
                <a:gd name="T91" fmla="*/ 6 h 21"/>
                <a:gd name="T92" fmla="*/ 0 w 25"/>
                <a:gd name="T93" fmla="*/ 6 h 21"/>
                <a:gd name="T94" fmla="*/ 0 w 25"/>
                <a:gd name="T95" fmla="*/ 8 h 21"/>
                <a:gd name="T96" fmla="*/ 0 w 25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5" name="Freeform 489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4 h 21"/>
                <a:gd name="T6" fmla="*/ 2 w 25"/>
                <a:gd name="T7" fmla="*/ 16 h 21"/>
                <a:gd name="T8" fmla="*/ 4 w 25"/>
                <a:gd name="T9" fmla="*/ 16 h 21"/>
                <a:gd name="T10" fmla="*/ 4 w 25"/>
                <a:gd name="T11" fmla="*/ 18 h 21"/>
                <a:gd name="T12" fmla="*/ 6 w 25"/>
                <a:gd name="T13" fmla="*/ 18 h 21"/>
                <a:gd name="T14" fmla="*/ 8 w 25"/>
                <a:gd name="T15" fmla="*/ 19 h 21"/>
                <a:gd name="T16" fmla="*/ 10 w 25"/>
                <a:gd name="T17" fmla="*/ 19 h 21"/>
                <a:gd name="T18" fmla="*/ 12 w 25"/>
                <a:gd name="T19" fmla="*/ 19 h 21"/>
                <a:gd name="T20" fmla="*/ 14 w 25"/>
                <a:gd name="T21" fmla="*/ 21 h 21"/>
                <a:gd name="T22" fmla="*/ 16 w 25"/>
                <a:gd name="T23" fmla="*/ 19 h 21"/>
                <a:gd name="T24" fmla="*/ 18 w 25"/>
                <a:gd name="T25" fmla="*/ 19 h 21"/>
                <a:gd name="T26" fmla="*/ 19 w 25"/>
                <a:gd name="T27" fmla="*/ 19 h 21"/>
                <a:gd name="T28" fmla="*/ 21 w 25"/>
                <a:gd name="T29" fmla="*/ 19 h 21"/>
                <a:gd name="T30" fmla="*/ 21 w 25"/>
                <a:gd name="T31" fmla="*/ 18 h 21"/>
                <a:gd name="T32" fmla="*/ 23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5 w 25"/>
                <a:gd name="T43" fmla="*/ 8 h 21"/>
                <a:gd name="T44" fmla="*/ 23 w 25"/>
                <a:gd name="T45" fmla="*/ 6 h 21"/>
                <a:gd name="T46" fmla="*/ 23 w 25"/>
                <a:gd name="T47" fmla="*/ 4 h 21"/>
                <a:gd name="T48" fmla="*/ 21 w 25"/>
                <a:gd name="T49" fmla="*/ 4 h 21"/>
                <a:gd name="T50" fmla="*/ 19 w 25"/>
                <a:gd name="T51" fmla="*/ 2 h 21"/>
                <a:gd name="T52" fmla="*/ 18 w 25"/>
                <a:gd name="T53" fmla="*/ 2 h 21"/>
                <a:gd name="T54" fmla="*/ 16 w 25"/>
                <a:gd name="T55" fmla="*/ 2 h 21"/>
                <a:gd name="T56" fmla="*/ 14 w 25"/>
                <a:gd name="T57" fmla="*/ 0 h 21"/>
                <a:gd name="T58" fmla="*/ 12 w 25"/>
                <a:gd name="T59" fmla="*/ 2 h 21"/>
                <a:gd name="T60" fmla="*/ 8 w 25"/>
                <a:gd name="T61" fmla="*/ 2 h 21"/>
                <a:gd name="T62" fmla="*/ 6 w 25"/>
                <a:gd name="T63" fmla="*/ 2 h 21"/>
                <a:gd name="T64" fmla="*/ 4 w 25"/>
                <a:gd name="T65" fmla="*/ 4 h 21"/>
                <a:gd name="T66" fmla="*/ 2 w 25"/>
                <a:gd name="T67" fmla="*/ 6 h 21"/>
                <a:gd name="T68" fmla="*/ 0 w 25"/>
                <a:gd name="T69" fmla="*/ 6 h 21"/>
                <a:gd name="T70" fmla="*/ 0 w 25"/>
                <a:gd name="T71" fmla="*/ 8 h 21"/>
                <a:gd name="T72" fmla="*/ 0 w 25"/>
                <a:gd name="T73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6" name="Freeform 490"/>
            <p:cNvSpPr>
              <a:spLocks/>
            </p:cNvSpPr>
            <p:nvPr/>
          </p:nvSpPr>
          <p:spPr bwMode="auto">
            <a:xfrm>
              <a:off x="3150" y="2117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8 w 10"/>
                <a:gd name="T3" fmla="*/ 2 h 32"/>
                <a:gd name="T4" fmla="*/ 8 w 10"/>
                <a:gd name="T5" fmla="*/ 4 h 32"/>
                <a:gd name="T6" fmla="*/ 8 w 10"/>
                <a:gd name="T7" fmla="*/ 6 h 32"/>
                <a:gd name="T8" fmla="*/ 6 w 10"/>
                <a:gd name="T9" fmla="*/ 8 h 32"/>
                <a:gd name="T10" fmla="*/ 6 w 10"/>
                <a:gd name="T11" fmla="*/ 9 h 32"/>
                <a:gd name="T12" fmla="*/ 6 w 10"/>
                <a:gd name="T13" fmla="*/ 11 h 32"/>
                <a:gd name="T14" fmla="*/ 6 w 10"/>
                <a:gd name="T15" fmla="*/ 15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5 h 32"/>
                <a:gd name="T26" fmla="*/ 2 w 10"/>
                <a:gd name="T27" fmla="*/ 27 h 32"/>
                <a:gd name="T28" fmla="*/ 2 w 10"/>
                <a:gd name="T29" fmla="*/ 29 h 32"/>
                <a:gd name="T30" fmla="*/ 0 w 10"/>
                <a:gd name="T31" fmla="*/ 31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7" name="Freeform 491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6 h 21"/>
                <a:gd name="T4" fmla="*/ 0 w 26"/>
                <a:gd name="T5" fmla="*/ 8 h 21"/>
                <a:gd name="T6" fmla="*/ 0 w 26"/>
                <a:gd name="T7" fmla="*/ 8 h 21"/>
                <a:gd name="T8" fmla="*/ 0 w 26"/>
                <a:gd name="T9" fmla="*/ 9 h 21"/>
                <a:gd name="T10" fmla="*/ 0 w 26"/>
                <a:gd name="T11" fmla="*/ 9 h 21"/>
                <a:gd name="T12" fmla="*/ 2 w 26"/>
                <a:gd name="T13" fmla="*/ 11 h 21"/>
                <a:gd name="T14" fmla="*/ 2 w 26"/>
                <a:gd name="T15" fmla="*/ 13 h 21"/>
                <a:gd name="T16" fmla="*/ 2 w 26"/>
                <a:gd name="T17" fmla="*/ 13 h 21"/>
                <a:gd name="T18" fmla="*/ 3 w 26"/>
                <a:gd name="T19" fmla="*/ 15 h 21"/>
                <a:gd name="T20" fmla="*/ 3 w 26"/>
                <a:gd name="T21" fmla="*/ 15 h 21"/>
                <a:gd name="T22" fmla="*/ 3 w 26"/>
                <a:gd name="T23" fmla="*/ 17 h 21"/>
                <a:gd name="T24" fmla="*/ 5 w 26"/>
                <a:gd name="T25" fmla="*/ 17 h 21"/>
                <a:gd name="T26" fmla="*/ 5 w 26"/>
                <a:gd name="T27" fmla="*/ 17 h 21"/>
                <a:gd name="T28" fmla="*/ 7 w 26"/>
                <a:gd name="T29" fmla="*/ 19 h 21"/>
                <a:gd name="T30" fmla="*/ 9 w 26"/>
                <a:gd name="T31" fmla="*/ 19 h 21"/>
                <a:gd name="T32" fmla="*/ 11 w 26"/>
                <a:gd name="T33" fmla="*/ 19 h 21"/>
                <a:gd name="T34" fmla="*/ 13 w 26"/>
                <a:gd name="T35" fmla="*/ 21 h 21"/>
                <a:gd name="T36" fmla="*/ 15 w 26"/>
                <a:gd name="T37" fmla="*/ 21 h 21"/>
                <a:gd name="T38" fmla="*/ 19 w 26"/>
                <a:gd name="T39" fmla="*/ 21 h 21"/>
                <a:gd name="T40" fmla="*/ 21 w 26"/>
                <a:gd name="T41" fmla="*/ 21 h 21"/>
                <a:gd name="T42" fmla="*/ 23 w 26"/>
                <a:gd name="T43" fmla="*/ 19 h 21"/>
                <a:gd name="T44" fmla="*/ 25 w 26"/>
                <a:gd name="T45" fmla="*/ 19 h 21"/>
                <a:gd name="T46" fmla="*/ 26 w 26"/>
                <a:gd name="T47" fmla="*/ 17 h 21"/>
                <a:gd name="T48" fmla="*/ 26 w 26"/>
                <a:gd name="T49" fmla="*/ 15 h 21"/>
                <a:gd name="T50" fmla="*/ 26 w 26"/>
                <a:gd name="T51" fmla="*/ 13 h 21"/>
                <a:gd name="T52" fmla="*/ 26 w 26"/>
                <a:gd name="T53" fmla="*/ 13 h 21"/>
                <a:gd name="T54" fmla="*/ 26 w 26"/>
                <a:gd name="T55" fmla="*/ 11 h 21"/>
                <a:gd name="T56" fmla="*/ 26 w 26"/>
                <a:gd name="T57" fmla="*/ 11 h 21"/>
                <a:gd name="T58" fmla="*/ 26 w 26"/>
                <a:gd name="T59" fmla="*/ 9 h 21"/>
                <a:gd name="T60" fmla="*/ 26 w 26"/>
                <a:gd name="T61" fmla="*/ 9 h 21"/>
                <a:gd name="T62" fmla="*/ 26 w 26"/>
                <a:gd name="T63" fmla="*/ 8 h 21"/>
                <a:gd name="T64" fmla="*/ 25 w 26"/>
                <a:gd name="T65" fmla="*/ 8 h 21"/>
                <a:gd name="T66" fmla="*/ 25 w 26"/>
                <a:gd name="T67" fmla="*/ 6 h 21"/>
                <a:gd name="T68" fmla="*/ 23 w 26"/>
                <a:gd name="T69" fmla="*/ 6 h 21"/>
                <a:gd name="T70" fmla="*/ 23 w 26"/>
                <a:gd name="T71" fmla="*/ 4 h 21"/>
                <a:gd name="T72" fmla="*/ 23 w 26"/>
                <a:gd name="T73" fmla="*/ 4 h 21"/>
                <a:gd name="T74" fmla="*/ 21 w 26"/>
                <a:gd name="T75" fmla="*/ 2 h 21"/>
                <a:gd name="T76" fmla="*/ 19 w 26"/>
                <a:gd name="T77" fmla="*/ 2 h 21"/>
                <a:gd name="T78" fmla="*/ 19 w 26"/>
                <a:gd name="T79" fmla="*/ 2 h 21"/>
                <a:gd name="T80" fmla="*/ 17 w 26"/>
                <a:gd name="T81" fmla="*/ 0 h 21"/>
                <a:gd name="T82" fmla="*/ 15 w 26"/>
                <a:gd name="T83" fmla="*/ 0 h 21"/>
                <a:gd name="T84" fmla="*/ 11 w 26"/>
                <a:gd name="T85" fmla="*/ 0 h 21"/>
                <a:gd name="T86" fmla="*/ 9 w 26"/>
                <a:gd name="T87" fmla="*/ 0 h 21"/>
                <a:gd name="T88" fmla="*/ 7 w 26"/>
                <a:gd name="T89" fmla="*/ 0 h 21"/>
                <a:gd name="T90" fmla="*/ 5 w 26"/>
                <a:gd name="T91" fmla="*/ 0 h 21"/>
                <a:gd name="T92" fmla="*/ 3 w 26"/>
                <a:gd name="T93" fmla="*/ 2 h 21"/>
                <a:gd name="T94" fmla="*/ 2 w 26"/>
                <a:gd name="T95" fmla="*/ 4 h 21"/>
                <a:gd name="T96" fmla="*/ 0 w 26"/>
                <a:gd name="T97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8" name="Freeform 492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8 h 21"/>
                <a:gd name="T4" fmla="*/ 0 w 26"/>
                <a:gd name="T5" fmla="*/ 9 h 21"/>
                <a:gd name="T6" fmla="*/ 2 w 26"/>
                <a:gd name="T7" fmla="*/ 11 h 21"/>
                <a:gd name="T8" fmla="*/ 2 w 26"/>
                <a:gd name="T9" fmla="*/ 13 h 21"/>
                <a:gd name="T10" fmla="*/ 3 w 26"/>
                <a:gd name="T11" fmla="*/ 15 h 21"/>
                <a:gd name="T12" fmla="*/ 3 w 26"/>
                <a:gd name="T13" fmla="*/ 17 h 21"/>
                <a:gd name="T14" fmla="*/ 5 w 26"/>
                <a:gd name="T15" fmla="*/ 17 h 21"/>
                <a:gd name="T16" fmla="*/ 7 w 26"/>
                <a:gd name="T17" fmla="*/ 19 h 21"/>
                <a:gd name="T18" fmla="*/ 9 w 26"/>
                <a:gd name="T19" fmla="*/ 19 h 21"/>
                <a:gd name="T20" fmla="*/ 11 w 26"/>
                <a:gd name="T21" fmla="*/ 19 h 21"/>
                <a:gd name="T22" fmla="*/ 13 w 26"/>
                <a:gd name="T23" fmla="*/ 21 h 21"/>
                <a:gd name="T24" fmla="*/ 15 w 26"/>
                <a:gd name="T25" fmla="*/ 21 h 21"/>
                <a:gd name="T26" fmla="*/ 19 w 26"/>
                <a:gd name="T27" fmla="*/ 21 h 21"/>
                <a:gd name="T28" fmla="*/ 21 w 26"/>
                <a:gd name="T29" fmla="*/ 21 h 21"/>
                <a:gd name="T30" fmla="*/ 23 w 26"/>
                <a:gd name="T31" fmla="*/ 19 h 21"/>
                <a:gd name="T32" fmla="*/ 25 w 26"/>
                <a:gd name="T33" fmla="*/ 19 h 21"/>
                <a:gd name="T34" fmla="*/ 26 w 26"/>
                <a:gd name="T35" fmla="*/ 17 h 21"/>
                <a:gd name="T36" fmla="*/ 26 w 26"/>
                <a:gd name="T37" fmla="*/ 15 h 21"/>
                <a:gd name="T38" fmla="*/ 26 w 26"/>
                <a:gd name="T39" fmla="*/ 13 h 21"/>
                <a:gd name="T40" fmla="*/ 26 w 26"/>
                <a:gd name="T41" fmla="*/ 11 h 21"/>
                <a:gd name="T42" fmla="*/ 26 w 26"/>
                <a:gd name="T43" fmla="*/ 9 h 21"/>
                <a:gd name="T44" fmla="*/ 26 w 26"/>
                <a:gd name="T45" fmla="*/ 8 h 21"/>
                <a:gd name="T46" fmla="*/ 25 w 26"/>
                <a:gd name="T47" fmla="*/ 8 h 21"/>
                <a:gd name="T48" fmla="*/ 25 w 26"/>
                <a:gd name="T49" fmla="*/ 6 h 21"/>
                <a:gd name="T50" fmla="*/ 23 w 26"/>
                <a:gd name="T51" fmla="*/ 6 h 21"/>
                <a:gd name="T52" fmla="*/ 23 w 26"/>
                <a:gd name="T53" fmla="*/ 4 h 21"/>
                <a:gd name="T54" fmla="*/ 21 w 26"/>
                <a:gd name="T55" fmla="*/ 2 h 21"/>
                <a:gd name="T56" fmla="*/ 19 w 26"/>
                <a:gd name="T57" fmla="*/ 2 h 21"/>
                <a:gd name="T58" fmla="*/ 17 w 26"/>
                <a:gd name="T59" fmla="*/ 0 h 21"/>
                <a:gd name="T60" fmla="*/ 15 w 26"/>
                <a:gd name="T61" fmla="*/ 0 h 21"/>
                <a:gd name="T62" fmla="*/ 11 w 26"/>
                <a:gd name="T63" fmla="*/ 0 h 21"/>
                <a:gd name="T64" fmla="*/ 9 w 26"/>
                <a:gd name="T65" fmla="*/ 0 h 21"/>
                <a:gd name="T66" fmla="*/ 7 w 26"/>
                <a:gd name="T67" fmla="*/ 0 h 21"/>
                <a:gd name="T68" fmla="*/ 5 w 26"/>
                <a:gd name="T69" fmla="*/ 0 h 21"/>
                <a:gd name="T70" fmla="*/ 3 w 26"/>
                <a:gd name="T71" fmla="*/ 2 h 21"/>
                <a:gd name="T72" fmla="*/ 2 w 26"/>
                <a:gd name="T73" fmla="*/ 4 h 21"/>
                <a:gd name="T74" fmla="*/ 0 w 26"/>
                <a:gd name="T7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9" name="Freeform 493"/>
            <p:cNvSpPr>
              <a:spLocks/>
            </p:cNvSpPr>
            <p:nvPr/>
          </p:nvSpPr>
          <p:spPr bwMode="auto">
            <a:xfrm>
              <a:off x="3158" y="2105"/>
              <a:ext cx="7" cy="33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2 h 33"/>
                <a:gd name="T4" fmla="*/ 7 w 7"/>
                <a:gd name="T5" fmla="*/ 4 h 33"/>
                <a:gd name="T6" fmla="*/ 5 w 7"/>
                <a:gd name="T7" fmla="*/ 6 h 33"/>
                <a:gd name="T8" fmla="*/ 5 w 7"/>
                <a:gd name="T9" fmla="*/ 8 h 33"/>
                <a:gd name="T10" fmla="*/ 5 w 7"/>
                <a:gd name="T11" fmla="*/ 10 h 33"/>
                <a:gd name="T12" fmla="*/ 5 w 7"/>
                <a:gd name="T13" fmla="*/ 12 h 33"/>
                <a:gd name="T14" fmla="*/ 4 w 7"/>
                <a:gd name="T15" fmla="*/ 14 h 33"/>
                <a:gd name="T16" fmla="*/ 4 w 7"/>
                <a:gd name="T17" fmla="*/ 16 h 33"/>
                <a:gd name="T18" fmla="*/ 4 w 7"/>
                <a:gd name="T19" fmla="*/ 18 h 33"/>
                <a:gd name="T20" fmla="*/ 4 w 7"/>
                <a:gd name="T21" fmla="*/ 20 h 33"/>
                <a:gd name="T22" fmla="*/ 2 w 7"/>
                <a:gd name="T23" fmla="*/ 21 h 33"/>
                <a:gd name="T24" fmla="*/ 2 w 7"/>
                <a:gd name="T25" fmla="*/ 25 h 33"/>
                <a:gd name="T26" fmla="*/ 2 w 7"/>
                <a:gd name="T27" fmla="*/ 27 h 33"/>
                <a:gd name="T28" fmla="*/ 2 w 7"/>
                <a:gd name="T29" fmla="*/ 29 h 33"/>
                <a:gd name="T30" fmla="*/ 0 w 7"/>
                <a:gd name="T31" fmla="*/ 31 h 33"/>
                <a:gd name="T32" fmla="*/ 0 w 7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lnTo>
                    <a:pt x="7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0" name="Freeform 494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7 h 21"/>
                <a:gd name="T8" fmla="*/ 0 w 27"/>
                <a:gd name="T9" fmla="*/ 9 h 21"/>
                <a:gd name="T10" fmla="*/ 2 w 27"/>
                <a:gd name="T11" fmla="*/ 9 h 21"/>
                <a:gd name="T12" fmla="*/ 2 w 27"/>
                <a:gd name="T13" fmla="*/ 11 h 21"/>
                <a:gd name="T14" fmla="*/ 2 w 27"/>
                <a:gd name="T15" fmla="*/ 11 h 21"/>
                <a:gd name="T16" fmla="*/ 2 w 27"/>
                <a:gd name="T17" fmla="*/ 13 h 21"/>
                <a:gd name="T18" fmla="*/ 4 w 27"/>
                <a:gd name="T19" fmla="*/ 13 h 21"/>
                <a:gd name="T20" fmla="*/ 4 w 27"/>
                <a:gd name="T21" fmla="*/ 15 h 21"/>
                <a:gd name="T22" fmla="*/ 6 w 27"/>
                <a:gd name="T23" fmla="*/ 15 h 21"/>
                <a:gd name="T24" fmla="*/ 6 w 27"/>
                <a:gd name="T25" fmla="*/ 17 h 21"/>
                <a:gd name="T26" fmla="*/ 8 w 27"/>
                <a:gd name="T27" fmla="*/ 17 h 21"/>
                <a:gd name="T28" fmla="*/ 8 w 27"/>
                <a:gd name="T29" fmla="*/ 17 h 21"/>
                <a:gd name="T30" fmla="*/ 10 w 27"/>
                <a:gd name="T31" fmla="*/ 19 h 21"/>
                <a:gd name="T32" fmla="*/ 11 w 27"/>
                <a:gd name="T33" fmla="*/ 19 h 21"/>
                <a:gd name="T34" fmla="*/ 11 w 27"/>
                <a:gd name="T35" fmla="*/ 19 h 21"/>
                <a:gd name="T36" fmla="*/ 13 w 27"/>
                <a:gd name="T37" fmla="*/ 19 h 21"/>
                <a:gd name="T38" fmla="*/ 15 w 27"/>
                <a:gd name="T39" fmla="*/ 19 h 21"/>
                <a:gd name="T40" fmla="*/ 17 w 27"/>
                <a:gd name="T41" fmla="*/ 21 h 21"/>
                <a:gd name="T42" fmla="*/ 17 w 27"/>
                <a:gd name="T43" fmla="*/ 19 h 21"/>
                <a:gd name="T44" fmla="*/ 19 w 27"/>
                <a:gd name="T45" fmla="*/ 19 h 21"/>
                <a:gd name="T46" fmla="*/ 21 w 27"/>
                <a:gd name="T47" fmla="*/ 19 h 21"/>
                <a:gd name="T48" fmla="*/ 21 w 27"/>
                <a:gd name="T49" fmla="*/ 19 h 21"/>
                <a:gd name="T50" fmla="*/ 23 w 27"/>
                <a:gd name="T51" fmla="*/ 19 h 21"/>
                <a:gd name="T52" fmla="*/ 23 w 27"/>
                <a:gd name="T53" fmla="*/ 17 h 21"/>
                <a:gd name="T54" fmla="*/ 25 w 27"/>
                <a:gd name="T55" fmla="*/ 17 h 21"/>
                <a:gd name="T56" fmla="*/ 25 w 27"/>
                <a:gd name="T57" fmla="*/ 17 h 21"/>
                <a:gd name="T58" fmla="*/ 25 w 27"/>
                <a:gd name="T59" fmla="*/ 15 h 21"/>
                <a:gd name="T60" fmla="*/ 25 w 27"/>
                <a:gd name="T61" fmla="*/ 15 h 21"/>
                <a:gd name="T62" fmla="*/ 27 w 27"/>
                <a:gd name="T63" fmla="*/ 13 h 21"/>
                <a:gd name="T64" fmla="*/ 27 w 27"/>
                <a:gd name="T65" fmla="*/ 13 h 21"/>
                <a:gd name="T66" fmla="*/ 27 w 27"/>
                <a:gd name="T67" fmla="*/ 11 h 21"/>
                <a:gd name="T68" fmla="*/ 27 w 27"/>
                <a:gd name="T69" fmla="*/ 9 h 21"/>
                <a:gd name="T70" fmla="*/ 25 w 27"/>
                <a:gd name="T71" fmla="*/ 7 h 21"/>
                <a:gd name="T72" fmla="*/ 25 w 27"/>
                <a:gd name="T73" fmla="*/ 5 h 21"/>
                <a:gd name="T74" fmla="*/ 23 w 27"/>
                <a:gd name="T75" fmla="*/ 3 h 21"/>
                <a:gd name="T76" fmla="*/ 21 w 27"/>
                <a:gd name="T77" fmla="*/ 3 h 21"/>
                <a:gd name="T78" fmla="*/ 19 w 27"/>
                <a:gd name="T79" fmla="*/ 2 h 21"/>
                <a:gd name="T80" fmla="*/ 17 w 27"/>
                <a:gd name="T81" fmla="*/ 0 h 21"/>
                <a:gd name="T82" fmla="*/ 15 w 27"/>
                <a:gd name="T83" fmla="*/ 0 h 21"/>
                <a:gd name="T84" fmla="*/ 11 w 27"/>
                <a:gd name="T85" fmla="*/ 0 h 21"/>
                <a:gd name="T86" fmla="*/ 10 w 27"/>
                <a:gd name="T87" fmla="*/ 0 h 21"/>
                <a:gd name="T88" fmla="*/ 8 w 27"/>
                <a:gd name="T89" fmla="*/ 0 h 21"/>
                <a:gd name="T90" fmla="*/ 6 w 27"/>
                <a:gd name="T91" fmla="*/ 0 h 21"/>
                <a:gd name="T92" fmla="*/ 4 w 27"/>
                <a:gd name="T93" fmla="*/ 2 h 21"/>
                <a:gd name="T94" fmla="*/ 2 w 27"/>
                <a:gd name="T95" fmla="*/ 3 h 21"/>
                <a:gd name="T96" fmla="*/ 2 w 27"/>
                <a:gd name="T9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1" name="Freeform 495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9 h 21"/>
                <a:gd name="T8" fmla="*/ 2 w 27"/>
                <a:gd name="T9" fmla="*/ 9 h 21"/>
                <a:gd name="T10" fmla="*/ 2 w 27"/>
                <a:gd name="T11" fmla="*/ 11 h 21"/>
                <a:gd name="T12" fmla="*/ 2 w 27"/>
                <a:gd name="T13" fmla="*/ 13 h 21"/>
                <a:gd name="T14" fmla="*/ 4 w 27"/>
                <a:gd name="T15" fmla="*/ 13 h 21"/>
                <a:gd name="T16" fmla="*/ 4 w 27"/>
                <a:gd name="T17" fmla="*/ 15 h 21"/>
                <a:gd name="T18" fmla="*/ 6 w 27"/>
                <a:gd name="T19" fmla="*/ 15 h 21"/>
                <a:gd name="T20" fmla="*/ 6 w 27"/>
                <a:gd name="T21" fmla="*/ 17 h 21"/>
                <a:gd name="T22" fmla="*/ 8 w 27"/>
                <a:gd name="T23" fmla="*/ 17 h 21"/>
                <a:gd name="T24" fmla="*/ 10 w 27"/>
                <a:gd name="T25" fmla="*/ 19 h 21"/>
                <a:gd name="T26" fmla="*/ 11 w 27"/>
                <a:gd name="T27" fmla="*/ 19 h 21"/>
                <a:gd name="T28" fmla="*/ 13 w 27"/>
                <a:gd name="T29" fmla="*/ 19 h 21"/>
                <a:gd name="T30" fmla="*/ 15 w 27"/>
                <a:gd name="T31" fmla="*/ 19 h 21"/>
                <a:gd name="T32" fmla="*/ 17 w 27"/>
                <a:gd name="T33" fmla="*/ 21 h 21"/>
                <a:gd name="T34" fmla="*/ 17 w 27"/>
                <a:gd name="T35" fmla="*/ 19 h 21"/>
                <a:gd name="T36" fmla="*/ 19 w 27"/>
                <a:gd name="T37" fmla="*/ 19 h 21"/>
                <a:gd name="T38" fmla="*/ 21 w 27"/>
                <a:gd name="T39" fmla="*/ 19 h 21"/>
                <a:gd name="T40" fmla="*/ 23 w 27"/>
                <a:gd name="T41" fmla="*/ 19 h 21"/>
                <a:gd name="T42" fmla="*/ 23 w 27"/>
                <a:gd name="T43" fmla="*/ 17 h 21"/>
                <a:gd name="T44" fmla="*/ 25 w 27"/>
                <a:gd name="T45" fmla="*/ 17 h 21"/>
                <a:gd name="T46" fmla="*/ 25 w 27"/>
                <a:gd name="T47" fmla="*/ 15 h 21"/>
                <a:gd name="T48" fmla="*/ 27 w 27"/>
                <a:gd name="T49" fmla="*/ 13 h 21"/>
                <a:gd name="T50" fmla="*/ 27 w 27"/>
                <a:gd name="T51" fmla="*/ 11 h 21"/>
                <a:gd name="T52" fmla="*/ 27 w 27"/>
                <a:gd name="T53" fmla="*/ 9 h 21"/>
                <a:gd name="T54" fmla="*/ 25 w 27"/>
                <a:gd name="T55" fmla="*/ 7 h 21"/>
                <a:gd name="T56" fmla="*/ 25 w 27"/>
                <a:gd name="T57" fmla="*/ 5 h 21"/>
                <a:gd name="T58" fmla="*/ 23 w 27"/>
                <a:gd name="T59" fmla="*/ 3 h 21"/>
                <a:gd name="T60" fmla="*/ 21 w 27"/>
                <a:gd name="T61" fmla="*/ 3 h 21"/>
                <a:gd name="T62" fmla="*/ 19 w 27"/>
                <a:gd name="T63" fmla="*/ 2 h 21"/>
                <a:gd name="T64" fmla="*/ 17 w 27"/>
                <a:gd name="T65" fmla="*/ 0 h 21"/>
                <a:gd name="T66" fmla="*/ 15 w 27"/>
                <a:gd name="T67" fmla="*/ 0 h 21"/>
                <a:gd name="T68" fmla="*/ 11 w 27"/>
                <a:gd name="T69" fmla="*/ 0 h 21"/>
                <a:gd name="T70" fmla="*/ 10 w 27"/>
                <a:gd name="T71" fmla="*/ 0 h 21"/>
                <a:gd name="T72" fmla="*/ 8 w 27"/>
                <a:gd name="T73" fmla="*/ 0 h 21"/>
                <a:gd name="T74" fmla="*/ 6 w 27"/>
                <a:gd name="T75" fmla="*/ 0 h 21"/>
                <a:gd name="T76" fmla="*/ 4 w 27"/>
                <a:gd name="T77" fmla="*/ 2 h 21"/>
                <a:gd name="T78" fmla="*/ 2 w 27"/>
                <a:gd name="T79" fmla="*/ 3 h 21"/>
                <a:gd name="T80" fmla="*/ 2 w 27"/>
                <a:gd name="T8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2" name="Freeform 496"/>
            <p:cNvSpPr>
              <a:spLocks/>
            </p:cNvSpPr>
            <p:nvPr/>
          </p:nvSpPr>
          <p:spPr bwMode="auto">
            <a:xfrm>
              <a:off x="3123" y="2111"/>
              <a:ext cx="12" cy="31"/>
            </a:xfrm>
            <a:custGeom>
              <a:avLst/>
              <a:gdLst>
                <a:gd name="T0" fmla="*/ 12 w 12"/>
                <a:gd name="T1" fmla="*/ 0 h 31"/>
                <a:gd name="T2" fmla="*/ 10 w 12"/>
                <a:gd name="T3" fmla="*/ 4 h 31"/>
                <a:gd name="T4" fmla="*/ 10 w 12"/>
                <a:gd name="T5" fmla="*/ 8 h 31"/>
                <a:gd name="T6" fmla="*/ 8 w 12"/>
                <a:gd name="T7" fmla="*/ 12 h 31"/>
                <a:gd name="T8" fmla="*/ 6 w 12"/>
                <a:gd name="T9" fmla="*/ 15 h 31"/>
                <a:gd name="T10" fmla="*/ 4 w 12"/>
                <a:gd name="T11" fmla="*/ 19 h 31"/>
                <a:gd name="T12" fmla="*/ 4 w 12"/>
                <a:gd name="T13" fmla="*/ 23 h 31"/>
                <a:gd name="T14" fmla="*/ 2 w 12"/>
                <a:gd name="T15" fmla="*/ 27 h 31"/>
                <a:gd name="T16" fmla="*/ 0 w 12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31">
                  <a:moveTo>
                    <a:pt x="12" y="0"/>
                  </a:moveTo>
                  <a:lnTo>
                    <a:pt x="10" y="4"/>
                  </a:lnTo>
                  <a:lnTo>
                    <a:pt x="10" y="8"/>
                  </a:lnTo>
                  <a:lnTo>
                    <a:pt x="8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3" name="Freeform 497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4" name="Freeform 498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5" name="Freeform 499"/>
            <p:cNvSpPr>
              <a:spLocks/>
            </p:cNvSpPr>
            <p:nvPr/>
          </p:nvSpPr>
          <p:spPr bwMode="auto">
            <a:xfrm>
              <a:off x="3133" y="2100"/>
              <a:ext cx="11" cy="30"/>
            </a:xfrm>
            <a:custGeom>
              <a:avLst/>
              <a:gdLst>
                <a:gd name="T0" fmla="*/ 11 w 11"/>
                <a:gd name="T1" fmla="*/ 0 h 30"/>
                <a:gd name="T2" fmla="*/ 9 w 11"/>
                <a:gd name="T3" fmla="*/ 3 h 30"/>
                <a:gd name="T4" fmla="*/ 7 w 11"/>
                <a:gd name="T5" fmla="*/ 7 h 30"/>
                <a:gd name="T6" fmla="*/ 6 w 11"/>
                <a:gd name="T7" fmla="*/ 11 h 30"/>
                <a:gd name="T8" fmla="*/ 6 w 11"/>
                <a:gd name="T9" fmla="*/ 15 h 30"/>
                <a:gd name="T10" fmla="*/ 4 w 11"/>
                <a:gd name="T11" fmla="*/ 19 h 30"/>
                <a:gd name="T12" fmla="*/ 2 w 11"/>
                <a:gd name="T13" fmla="*/ 23 h 30"/>
                <a:gd name="T14" fmla="*/ 0 w 11"/>
                <a:gd name="T15" fmla="*/ 26 h 30"/>
                <a:gd name="T16" fmla="*/ 0 w 11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0">
                  <a:moveTo>
                    <a:pt x="11" y="0"/>
                  </a:moveTo>
                  <a:lnTo>
                    <a:pt x="9" y="3"/>
                  </a:lnTo>
                  <a:lnTo>
                    <a:pt x="7" y="7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6" name="Freeform 500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7" name="Freeform 501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8" name="Freeform 502"/>
            <p:cNvSpPr>
              <a:spLocks/>
            </p:cNvSpPr>
            <p:nvPr/>
          </p:nvSpPr>
          <p:spPr bwMode="auto">
            <a:xfrm>
              <a:off x="3561" y="2073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2 w 4"/>
                <a:gd name="T3" fmla="*/ 2 h 34"/>
                <a:gd name="T4" fmla="*/ 2 w 4"/>
                <a:gd name="T5" fmla="*/ 4 h 34"/>
                <a:gd name="T6" fmla="*/ 2 w 4"/>
                <a:gd name="T7" fmla="*/ 5 h 34"/>
                <a:gd name="T8" fmla="*/ 2 w 4"/>
                <a:gd name="T9" fmla="*/ 7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4 w 4"/>
                <a:gd name="T21" fmla="*/ 21 h 34"/>
                <a:gd name="T22" fmla="*/ 4 w 4"/>
                <a:gd name="T23" fmla="*/ 23 h 34"/>
                <a:gd name="T24" fmla="*/ 4 w 4"/>
                <a:gd name="T25" fmla="*/ 27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9" name="Freeform 503"/>
            <p:cNvSpPr>
              <a:spLocks/>
            </p:cNvSpPr>
            <p:nvPr/>
          </p:nvSpPr>
          <p:spPr bwMode="auto">
            <a:xfrm>
              <a:off x="3559" y="2077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0 w 4"/>
                <a:gd name="T3" fmla="*/ 1 h 34"/>
                <a:gd name="T4" fmla="*/ 0 w 4"/>
                <a:gd name="T5" fmla="*/ 3 h 34"/>
                <a:gd name="T6" fmla="*/ 0 w 4"/>
                <a:gd name="T7" fmla="*/ 5 h 34"/>
                <a:gd name="T8" fmla="*/ 2 w 4"/>
                <a:gd name="T9" fmla="*/ 9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2 w 4"/>
                <a:gd name="T21" fmla="*/ 23 h 34"/>
                <a:gd name="T22" fmla="*/ 4 w 4"/>
                <a:gd name="T23" fmla="*/ 24 h 34"/>
                <a:gd name="T24" fmla="*/ 4 w 4"/>
                <a:gd name="T25" fmla="*/ 26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0" name="Freeform 504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0 h 19"/>
                <a:gd name="T4" fmla="*/ 0 w 25"/>
                <a:gd name="T5" fmla="*/ 12 h 19"/>
                <a:gd name="T6" fmla="*/ 0 w 25"/>
                <a:gd name="T7" fmla="*/ 12 h 19"/>
                <a:gd name="T8" fmla="*/ 0 w 25"/>
                <a:gd name="T9" fmla="*/ 14 h 19"/>
                <a:gd name="T10" fmla="*/ 2 w 25"/>
                <a:gd name="T11" fmla="*/ 14 h 19"/>
                <a:gd name="T12" fmla="*/ 2 w 25"/>
                <a:gd name="T13" fmla="*/ 16 h 19"/>
                <a:gd name="T14" fmla="*/ 2 w 25"/>
                <a:gd name="T15" fmla="*/ 16 h 19"/>
                <a:gd name="T16" fmla="*/ 4 w 25"/>
                <a:gd name="T17" fmla="*/ 18 h 19"/>
                <a:gd name="T18" fmla="*/ 4 w 25"/>
                <a:gd name="T19" fmla="*/ 18 h 19"/>
                <a:gd name="T20" fmla="*/ 6 w 25"/>
                <a:gd name="T21" fmla="*/ 18 h 19"/>
                <a:gd name="T22" fmla="*/ 6 w 25"/>
                <a:gd name="T23" fmla="*/ 18 h 19"/>
                <a:gd name="T24" fmla="*/ 8 w 25"/>
                <a:gd name="T25" fmla="*/ 19 h 19"/>
                <a:gd name="T26" fmla="*/ 10 w 25"/>
                <a:gd name="T27" fmla="*/ 19 h 19"/>
                <a:gd name="T28" fmla="*/ 10 w 25"/>
                <a:gd name="T29" fmla="*/ 19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9 h 19"/>
                <a:gd name="T40" fmla="*/ 19 w 25"/>
                <a:gd name="T41" fmla="*/ 19 h 19"/>
                <a:gd name="T42" fmla="*/ 21 w 25"/>
                <a:gd name="T43" fmla="*/ 18 h 19"/>
                <a:gd name="T44" fmla="*/ 23 w 25"/>
                <a:gd name="T45" fmla="*/ 18 h 19"/>
                <a:gd name="T46" fmla="*/ 23 w 25"/>
                <a:gd name="T47" fmla="*/ 16 h 19"/>
                <a:gd name="T48" fmla="*/ 25 w 25"/>
                <a:gd name="T49" fmla="*/ 16 h 19"/>
                <a:gd name="T50" fmla="*/ 25 w 25"/>
                <a:gd name="T51" fmla="*/ 14 h 19"/>
                <a:gd name="T52" fmla="*/ 25 w 25"/>
                <a:gd name="T53" fmla="*/ 14 h 19"/>
                <a:gd name="T54" fmla="*/ 25 w 25"/>
                <a:gd name="T55" fmla="*/ 12 h 19"/>
                <a:gd name="T56" fmla="*/ 25 w 25"/>
                <a:gd name="T57" fmla="*/ 12 h 19"/>
                <a:gd name="T58" fmla="*/ 25 w 25"/>
                <a:gd name="T59" fmla="*/ 10 h 19"/>
                <a:gd name="T60" fmla="*/ 25 w 25"/>
                <a:gd name="T61" fmla="*/ 10 h 19"/>
                <a:gd name="T62" fmla="*/ 25 w 25"/>
                <a:gd name="T63" fmla="*/ 10 h 19"/>
                <a:gd name="T64" fmla="*/ 25 w 25"/>
                <a:gd name="T65" fmla="*/ 8 h 19"/>
                <a:gd name="T66" fmla="*/ 25 w 25"/>
                <a:gd name="T67" fmla="*/ 6 h 19"/>
                <a:gd name="T68" fmla="*/ 23 w 25"/>
                <a:gd name="T69" fmla="*/ 6 h 19"/>
                <a:gd name="T70" fmla="*/ 23 w 25"/>
                <a:gd name="T71" fmla="*/ 4 h 19"/>
                <a:gd name="T72" fmla="*/ 21 w 25"/>
                <a:gd name="T73" fmla="*/ 2 h 19"/>
                <a:gd name="T74" fmla="*/ 19 w 25"/>
                <a:gd name="T75" fmla="*/ 2 h 19"/>
                <a:gd name="T76" fmla="*/ 17 w 25"/>
                <a:gd name="T77" fmla="*/ 2 h 19"/>
                <a:gd name="T78" fmla="*/ 15 w 25"/>
                <a:gd name="T79" fmla="*/ 0 h 19"/>
                <a:gd name="T80" fmla="*/ 14 w 25"/>
                <a:gd name="T81" fmla="*/ 0 h 19"/>
                <a:gd name="T82" fmla="*/ 12 w 25"/>
                <a:gd name="T83" fmla="*/ 0 h 19"/>
                <a:gd name="T84" fmla="*/ 8 w 25"/>
                <a:gd name="T85" fmla="*/ 2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1" name="Freeform 505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2 h 19"/>
                <a:gd name="T4" fmla="*/ 0 w 25"/>
                <a:gd name="T5" fmla="*/ 14 h 19"/>
                <a:gd name="T6" fmla="*/ 2 w 25"/>
                <a:gd name="T7" fmla="*/ 14 h 19"/>
                <a:gd name="T8" fmla="*/ 2 w 25"/>
                <a:gd name="T9" fmla="*/ 16 h 19"/>
                <a:gd name="T10" fmla="*/ 4 w 25"/>
                <a:gd name="T11" fmla="*/ 18 h 19"/>
                <a:gd name="T12" fmla="*/ 6 w 25"/>
                <a:gd name="T13" fmla="*/ 18 h 19"/>
                <a:gd name="T14" fmla="*/ 8 w 25"/>
                <a:gd name="T15" fmla="*/ 19 h 19"/>
                <a:gd name="T16" fmla="*/ 10 w 25"/>
                <a:gd name="T17" fmla="*/ 19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9 h 19"/>
                <a:gd name="T28" fmla="*/ 21 w 25"/>
                <a:gd name="T29" fmla="*/ 18 h 19"/>
                <a:gd name="T30" fmla="*/ 23 w 25"/>
                <a:gd name="T31" fmla="*/ 18 h 19"/>
                <a:gd name="T32" fmla="*/ 23 w 25"/>
                <a:gd name="T33" fmla="*/ 16 h 19"/>
                <a:gd name="T34" fmla="*/ 25 w 25"/>
                <a:gd name="T35" fmla="*/ 16 h 19"/>
                <a:gd name="T36" fmla="*/ 25 w 25"/>
                <a:gd name="T37" fmla="*/ 14 h 19"/>
                <a:gd name="T38" fmla="*/ 25 w 25"/>
                <a:gd name="T39" fmla="*/ 12 h 19"/>
                <a:gd name="T40" fmla="*/ 25 w 25"/>
                <a:gd name="T41" fmla="*/ 10 h 19"/>
                <a:gd name="T42" fmla="*/ 25 w 25"/>
                <a:gd name="T43" fmla="*/ 8 h 19"/>
                <a:gd name="T44" fmla="*/ 25 w 25"/>
                <a:gd name="T45" fmla="*/ 6 h 19"/>
                <a:gd name="T46" fmla="*/ 23 w 25"/>
                <a:gd name="T47" fmla="*/ 6 h 19"/>
                <a:gd name="T48" fmla="*/ 23 w 25"/>
                <a:gd name="T49" fmla="*/ 4 h 19"/>
                <a:gd name="T50" fmla="*/ 21 w 25"/>
                <a:gd name="T51" fmla="*/ 2 h 19"/>
                <a:gd name="T52" fmla="*/ 19 w 25"/>
                <a:gd name="T53" fmla="*/ 2 h 19"/>
                <a:gd name="T54" fmla="*/ 17 w 25"/>
                <a:gd name="T55" fmla="*/ 2 h 19"/>
                <a:gd name="T56" fmla="*/ 15 w 25"/>
                <a:gd name="T57" fmla="*/ 0 h 19"/>
                <a:gd name="T58" fmla="*/ 14 w 25"/>
                <a:gd name="T59" fmla="*/ 0 h 19"/>
                <a:gd name="T60" fmla="*/ 12 w 25"/>
                <a:gd name="T61" fmla="*/ 0 h 19"/>
                <a:gd name="T62" fmla="*/ 8 w 25"/>
                <a:gd name="T63" fmla="*/ 2 h 19"/>
                <a:gd name="T64" fmla="*/ 6 w 25"/>
                <a:gd name="T65" fmla="*/ 2 h 19"/>
                <a:gd name="T66" fmla="*/ 4 w 25"/>
                <a:gd name="T67" fmla="*/ 4 h 19"/>
                <a:gd name="T68" fmla="*/ 2 w 25"/>
                <a:gd name="T69" fmla="*/ 4 h 19"/>
                <a:gd name="T70" fmla="*/ 0 w 25"/>
                <a:gd name="T71" fmla="*/ 6 h 19"/>
                <a:gd name="T72" fmla="*/ 0 w 25"/>
                <a:gd name="T73" fmla="*/ 8 h 19"/>
                <a:gd name="T74" fmla="*/ 0 w 25"/>
                <a:gd name="T7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2" name="Freeform 506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4 w 29"/>
                <a:gd name="T19" fmla="*/ 20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2 w 29"/>
                <a:gd name="T31" fmla="*/ 22 h 22"/>
                <a:gd name="T32" fmla="*/ 14 w 29"/>
                <a:gd name="T33" fmla="*/ 22 h 22"/>
                <a:gd name="T34" fmla="*/ 17 w 29"/>
                <a:gd name="T35" fmla="*/ 22 h 22"/>
                <a:gd name="T36" fmla="*/ 19 w 29"/>
                <a:gd name="T37" fmla="*/ 22 h 22"/>
                <a:gd name="T38" fmla="*/ 21 w 29"/>
                <a:gd name="T39" fmla="*/ 20 h 22"/>
                <a:gd name="T40" fmla="*/ 23 w 29"/>
                <a:gd name="T41" fmla="*/ 18 h 22"/>
                <a:gd name="T42" fmla="*/ 25 w 29"/>
                <a:gd name="T43" fmla="*/ 16 h 22"/>
                <a:gd name="T44" fmla="*/ 27 w 29"/>
                <a:gd name="T45" fmla="*/ 16 h 22"/>
                <a:gd name="T46" fmla="*/ 29 w 29"/>
                <a:gd name="T47" fmla="*/ 14 h 22"/>
                <a:gd name="T48" fmla="*/ 29 w 29"/>
                <a:gd name="T49" fmla="*/ 12 h 22"/>
                <a:gd name="T50" fmla="*/ 29 w 29"/>
                <a:gd name="T51" fmla="*/ 10 h 22"/>
                <a:gd name="T52" fmla="*/ 27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6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7 w 29"/>
                <a:gd name="T75" fmla="*/ 0 h 22"/>
                <a:gd name="T76" fmla="*/ 17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8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3" name="Freeform 507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4 w 29"/>
                <a:gd name="T11" fmla="*/ 20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7 w 29"/>
                <a:gd name="T23" fmla="*/ 22 h 22"/>
                <a:gd name="T24" fmla="*/ 19 w 29"/>
                <a:gd name="T25" fmla="*/ 22 h 22"/>
                <a:gd name="T26" fmla="*/ 21 w 29"/>
                <a:gd name="T27" fmla="*/ 20 h 22"/>
                <a:gd name="T28" fmla="*/ 23 w 29"/>
                <a:gd name="T29" fmla="*/ 18 h 22"/>
                <a:gd name="T30" fmla="*/ 25 w 29"/>
                <a:gd name="T31" fmla="*/ 16 h 22"/>
                <a:gd name="T32" fmla="*/ 27 w 29"/>
                <a:gd name="T33" fmla="*/ 16 h 22"/>
                <a:gd name="T34" fmla="*/ 29 w 29"/>
                <a:gd name="T35" fmla="*/ 14 h 22"/>
                <a:gd name="T36" fmla="*/ 29 w 29"/>
                <a:gd name="T37" fmla="*/ 12 h 22"/>
                <a:gd name="T38" fmla="*/ 29 w 29"/>
                <a:gd name="T39" fmla="*/ 10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6 h 22"/>
                <a:gd name="T46" fmla="*/ 25 w 29"/>
                <a:gd name="T47" fmla="*/ 4 h 22"/>
                <a:gd name="T48" fmla="*/ 23 w 29"/>
                <a:gd name="T49" fmla="*/ 4 h 22"/>
                <a:gd name="T50" fmla="*/ 23 w 29"/>
                <a:gd name="T51" fmla="*/ 2 h 22"/>
                <a:gd name="T52" fmla="*/ 21 w 29"/>
                <a:gd name="T53" fmla="*/ 2 h 22"/>
                <a:gd name="T54" fmla="*/ 19 w 29"/>
                <a:gd name="T55" fmla="*/ 0 h 22"/>
                <a:gd name="T56" fmla="*/ 17 w 29"/>
                <a:gd name="T57" fmla="*/ 0 h 22"/>
                <a:gd name="T58" fmla="*/ 16 w 29"/>
                <a:gd name="T59" fmla="*/ 0 h 22"/>
                <a:gd name="T60" fmla="*/ 14 w 29"/>
                <a:gd name="T61" fmla="*/ 0 h 22"/>
                <a:gd name="T62" fmla="*/ 12 w 29"/>
                <a:gd name="T63" fmla="*/ 0 h 22"/>
                <a:gd name="T64" fmla="*/ 8 w 29"/>
                <a:gd name="T65" fmla="*/ 0 h 22"/>
                <a:gd name="T66" fmla="*/ 6 w 29"/>
                <a:gd name="T67" fmla="*/ 2 h 22"/>
                <a:gd name="T68" fmla="*/ 4 w 29"/>
                <a:gd name="T69" fmla="*/ 2 h 22"/>
                <a:gd name="T70" fmla="*/ 2 w 29"/>
                <a:gd name="T71" fmla="*/ 4 h 22"/>
                <a:gd name="T72" fmla="*/ 0 w 29"/>
                <a:gd name="T73" fmla="*/ 6 h 22"/>
                <a:gd name="T74" fmla="*/ 0 w 29"/>
                <a:gd name="T75" fmla="*/ 8 h 22"/>
                <a:gd name="T76" fmla="*/ 0 w 29"/>
                <a:gd name="T7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4" name="Freeform 508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4 w 25"/>
                <a:gd name="T7" fmla="*/ 21 h 25"/>
                <a:gd name="T8" fmla="*/ 25 w 25"/>
                <a:gd name="T9" fmla="*/ 19 h 25"/>
                <a:gd name="T10" fmla="*/ 25 w 25"/>
                <a:gd name="T11" fmla="*/ 19 h 25"/>
                <a:gd name="T12" fmla="*/ 25 w 25"/>
                <a:gd name="T13" fmla="*/ 17 h 25"/>
                <a:gd name="T14" fmla="*/ 25 w 25"/>
                <a:gd name="T15" fmla="*/ 17 h 25"/>
                <a:gd name="T16" fmla="*/ 25 w 25"/>
                <a:gd name="T17" fmla="*/ 15 h 25"/>
                <a:gd name="T18" fmla="*/ 25 w 25"/>
                <a:gd name="T19" fmla="*/ 13 h 25"/>
                <a:gd name="T20" fmla="*/ 25 w 25"/>
                <a:gd name="T21" fmla="*/ 13 h 25"/>
                <a:gd name="T22" fmla="*/ 25 w 25"/>
                <a:gd name="T23" fmla="*/ 11 h 25"/>
                <a:gd name="T24" fmla="*/ 24 w 25"/>
                <a:gd name="T25" fmla="*/ 10 h 25"/>
                <a:gd name="T26" fmla="*/ 24 w 25"/>
                <a:gd name="T27" fmla="*/ 10 h 25"/>
                <a:gd name="T28" fmla="*/ 24 w 25"/>
                <a:gd name="T29" fmla="*/ 8 h 25"/>
                <a:gd name="T30" fmla="*/ 22 w 25"/>
                <a:gd name="T31" fmla="*/ 6 h 25"/>
                <a:gd name="T32" fmla="*/ 22 w 25"/>
                <a:gd name="T33" fmla="*/ 6 h 25"/>
                <a:gd name="T34" fmla="*/ 20 w 25"/>
                <a:gd name="T35" fmla="*/ 4 h 25"/>
                <a:gd name="T36" fmla="*/ 18 w 25"/>
                <a:gd name="T37" fmla="*/ 2 h 25"/>
                <a:gd name="T38" fmla="*/ 14 w 25"/>
                <a:gd name="T39" fmla="*/ 0 h 25"/>
                <a:gd name="T40" fmla="*/ 12 w 25"/>
                <a:gd name="T41" fmla="*/ 0 h 25"/>
                <a:gd name="T42" fmla="*/ 10 w 25"/>
                <a:gd name="T43" fmla="*/ 0 h 25"/>
                <a:gd name="T44" fmla="*/ 8 w 25"/>
                <a:gd name="T45" fmla="*/ 0 h 25"/>
                <a:gd name="T46" fmla="*/ 6 w 25"/>
                <a:gd name="T47" fmla="*/ 0 h 25"/>
                <a:gd name="T48" fmla="*/ 4 w 25"/>
                <a:gd name="T49" fmla="*/ 2 h 25"/>
                <a:gd name="T50" fmla="*/ 2 w 25"/>
                <a:gd name="T51" fmla="*/ 2 h 25"/>
                <a:gd name="T52" fmla="*/ 2 w 25"/>
                <a:gd name="T53" fmla="*/ 4 h 25"/>
                <a:gd name="T54" fmla="*/ 2 w 25"/>
                <a:gd name="T55" fmla="*/ 4 h 25"/>
                <a:gd name="T56" fmla="*/ 2 w 25"/>
                <a:gd name="T57" fmla="*/ 6 h 25"/>
                <a:gd name="T58" fmla="*/ 0 w 25"/>
                <a:gd name="T59" fmla="*/ 6 h 25"/>
                <a:gd name="T60" fmla="*/ 0 w 25"/>
                <a:gd name="T61" fmla="*/ 8 h 25"/>
                <a:gd name="T62" fmla="*/ 0 w 25"/>
                <a:gd name="T63" fmla="*/ 10 h 25"/>
                <a:gd name="T64" fmla="*/ 2 w 25"/>
                <a:gd name="T65" fmla="*/ 10 h 25"/>
                <a:gd name="T66" fmla="*/ 2 w 25"/>
                <a:gd name="T67" fmla="*/ 11 h 25"/>
                <a:gd name="T68" fmla="*/ 2 w 25"/>
                <a:gd name="T69" fmla="*/ 11 h 25"/>
                <a:gd name="T70" fmla="*/ 2 w 25"/>
                <a:gd name="T71" fmla="*/ 13 h 25"/>
                <a:gd name="T72" fmla="*/ 2 w 25"/>
                <a:gd name="T73" fmla="*/ 15 h 25"/>
                <a:gd name="T74" fmla="*/ 2 w 25"/>
                <a:gd name="T75" fmla="*/ 15 h 25"/>
                <a:gd name="T76" fmla="*/ 4 w 25"/>
                <a:gd name="T77" fmla="*/ 17 h 25"/>
                <a:gd name="T78" fmla="*/ 4 w 25"/>
                <a:gd name="T79" fmla="*/ 19 h 25"/>
                <a:gd name="T80" fmla="*/ 6 w 25"/>
                <a:gd name="T81" fmla="*/ 19 h 25"/>
                <a:gd name="T82" fmla="*/ 8 w 25"/>
                <a:gd name="T83" fmla="*/ 21 h 25"/>
                <a:gd name="T84" fmla="*/ 10 w 25"/>
                <a:gd name="T85" fmla="*/ 23 h 25"/>
                <a:gd name="T86" fmla="*/ 12 w 25"/>
                <a:gd name="T87" fmla="*/ 25 h 25"/>
                <a:gd name="T88" fmla="*/ 14 w 25"/>
                <a:gd name="T89" fmla="*/ 25 h 25"/>
                <a:gd name="T90" fmla="*/ 16 w 25"/>
                <a:gd name="T91" fmla="*/ 25 h 25"/>
                <a:gd name="T92" fmla="*/ 18 w 25"/>
                <a:gd name="T93" fmla="*/ 25 h 25"/>
                <a:gd name="T94" fmla="*/ 22 w 25"/>
                <a:gd name="T95" fmla="*/ 25 h 25"/>
                <a:gd name="T96" fmla="*/ 22 w 25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5" name="Freeform 509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5 w 25"/>
                <a:gd name="T7" fmla="*/ 19 h 25"/>
                <a:gd name="T8" fmla="*/ 25 w 25"/>
                <a:gd name="T9" fmla="*/ 17 h 25"/>
                <a:gd name="T10" fmla="*/ 25 w 25"/>
                <a:gd name="T11" fmla="*/ 15 h 25"/>
                <a:gd name="T12" fmla="*/ 25 w 25"/>
                <a:gd name="T13" fmla="*/ 13 h 25"/>
                <a:gd name="T14" fmla="*/ 25 w 25"/>
                <a:gd name="T15" fmla="*/ 11 h 25"/>
                <a:gd name="T16" fmla="*/ 24 w 25"/>
                <a:gd name="T17" fmla="*/ 10 h 25"/>
                <a:gd name="T18" fmla="*/ 24 w 25"/>
                <a:gd name="T19" fmla="*/ 8 h 25"/>
                <a:gd name="T20" fmla="*/ 22 w 25"/>
                <a:gd name="T21" fmla="*/ 6 h 25"/>
                <a:gd name="T22" fmla="*/ 20 w 25"/>
                <a:gd name="T23" fmla="*/ 4 h 25"/>
                <a:gd name="T24" fmla="*/ 18 w 25"/>
                <a:gd name="T25" fmla="*/ 2 h 25"/>
                <a:gd name="T26" fmla="*/ 14 w 25"/>
                <a:gd name="T27" fmla="*/ 0 h 25"/>
                <a:gd name="T28" fmla="*/ 12 w 25"/>
                <a:gd name="T29" fmla="*/ 0 h 25"/>
                <a:gd name="T30" fmla="*/ 10 w 25"/>
                <a:gd name="T31" fmla="*/ 0 h 25"/>
                <a:gd name="T32" fmla="*/ 8 w 25"/>
                <a:gd name="T33" fmla="*/ 0 h 25"/>
                <a:gd name="T34" fmla="*/ 6 w 25"/>
                <a:gd name="T35" fmla="*/ 0 h 25"/>
                <a:gd name="T36" fmla="*/ 4 w 25"/>
                <a:gd name="T37" fmla="*/ 2 h 25"/>
                <a:gd name="T38" fmla="*/ 2 w 25"/>
                <a:gd name="T39" fmla="*/ 2 h 25"/>
                <a:gd name="T40" fmla="*/ 2 w 25"/>
                <a:gd name="T41" fmla="*/ 4 h 25"/>
                <a:gd name="T42" fmla="*/ 2 w 25"/>
                <a:gd name="T43" fmla="*/ 6 h 25"/>
                <a:gd name="T44" fmla="*/ 0 w 25"/>
                <a:gd name="T45" fmla="*/ 6 h 25"/>
                <a:gd name="T46" fmla="*/ 0 w 25"/>
                <a:gd name="T47" fmla="*/ 8 h 25"/>
                <a:gd name="T48" fmla="*/ 0 w 25"/>
                <a:gd name="T49" fmla="*/ 10 h 25"/>
                <a:gd name="T50" fmla="*/ 2 w 25"/>
                <a:gd name="T51" fmla="*/ 10 h 25"/>
                <a:gd name="T52" fmla="*/ 2 w 25"/>
                <a:gd name="T53" fmla="*/ 11 h 25"/>
                <a:gd name="T54" fmla="*/ 2 w 25"/>
                <a:gd name="T55" fmla="*/ 13 h 25"/>
                <a:gd name="T56" fmla="*/ 2 w 25"/>
                <a:gd name="T57" fmla="*/ 15 h 25"/>
                <a:gd name="T58" fmla="*/ 4 w 25"/>
                <a:gd name="T59" fmla="*/ 17 h 25"/>
                <a:gd name="T60" fmla="*/ 4 w 25"/>
                <a:gd name="T61" fmla="*/ 19 h 25"/>
                <a:gd name="T62" fmla="*/ 6 w 25"/>
                <a:gd name="T63" fmla="*/ 19 h 25"/>
                <a:gd name="T64" fmla="*/ 8 w 25"/>
                <a:gd name="T65" fmla="*/ 21 h 25"/>
                <a:gd name="T66" fmla="*/ 10 w 25"/>
                <a:gd name="T67" fmla="*/ 23 h 25"/>
                <a:gd name="T68" fmla="*/ 12 w 25"/>
                <a:gd name="T69" fmla="*/ 25 h 25"/>
                <a:gd name="T70" fmla="*/ 14 w 25"/>
                <a:gd name="T71" fmla="*/ 25 h 25"/>
                <a:gd name="T72" fmla="*/ 16 w 25"/>
                <a:gd name="T73" fmla="*/ 25 h 25"/>
                <a:gd name="T74" fmla="*/ 18 w 25"/>
                <a:gd name="T75" fmla="*/ 25 h 25"/>
                <a:gd name="T76" fmla="*/ 22 w 25"/>
                <a:gd name="T77" fmla="*/ 25 h 25"/>
                <a:gd name="T78" fmla="*/ 22 w 25"/>
                <a:gd name="T7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6" name="Freeform 510"/>
            <p:cNvSpPr>
              <a:spLocks/>
            </p:cNvSpPr>
            <p:nvPr/>
          </p:nvSpPr>
          <p:spPr bwMode="auto">
            <a:xfrm>
              <a:off x="3593" y="2071"/>
              <a:ext cx="1" cy="34"/>
            </a:xfrm>
            <a:custGeom>
              <a:avLst/>
              <a:gdLst>
                <a:gd name="T0" fmla="*/ 0 h 34"/>
                <a:gd name="T1" fmla="*/ 2 h 34"/>
                <a:gd name="T2" fmla="*/ 4 h 34"/>
                <a:gd name="T3" fmla="*/ 6 h 34"/>
                <a:gd name="T4" fmla="*/ 7 h 34"/>
                <a:gd name="T5" fmla="*/ 9 h 34"/>
                <a:gd name="T6" fmla="*/ 13 h 34"/>
                <a:gd name="T7" fmla="*/ 15 h 34"/>
                <a:gd name="T8" fmla="*/ 17 h 34"/>
                <a:gd name="T9" fmla="*/ 19 h 34"/>
                <a:gd name="T10" fmla="*/ 21 h 34"/>
                <a:gd name="T11" fmla="*/ 23 h 34"/>
                <a:gd name="T12" fmla="*/ 27 h 34"/>
                <a:gd name="T13" fmla="*/ 29 h 34"/>
                <a:gd name="T14" fmla="*/ 30 h 34"/>
                <a:gd name="T15" fmla="*/ 32 h 34"/>
                <a:gd name="T16" fmla="*/ 34 h 3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7" name="Freeform 511"/>
            <p:cNvSpPr>
              <a:spLocks/>
            </p:cNvSpPr>
            <p:nvPr/>
          </p:nvSpPr>
          <p:spPr bwMode="auto">
            <a:xfrm>
              <a:off x="3589" y="2082"/>
              <a:ext cx="1" cy="35"/>
            </a:xfrm>
            <a:custGeom>
              <a:avLst/>
              <a:gdLst>
                <a:gd name="T0" fmla="*/ 0 h 35"/>
                <a:gd name="T1" fmla="*/ 2 h 35"/>
                <a:gd name="T2" fmla="*/ 4 h 35"/>
                <a:gd name="T3" fmla="*/ 6 h 35"/>
                <a:gd name="T4" fmla="*/ 8 h 35"/>
                <a:gd name="T5" fmla="*/ 10 h 35"/>
                <a:gd name="T6" fmla="*/ 14 h 35"/>
                <a:gd name="T7" fmla="*/ 16 h 35"/>
                <a:gd name="T8" fmla="*/ 18 h 35"/>
                <a:gd name="T9" fmla="*/ 19 h 35"/>
                <a:gd name="T10" fmla="*/ 21 h 35"/>
                <a:gd name="T11" fmla="*/ 25 h 35"/>
                <a:gd name="T12" fmla="*/ 27 h 35"/>
                <a:gd name="T13" fmla="*/ 29 h 35"/>
                <a:gd name="T14" fmla="*/ 31 h 35"/>
                <a:gd name="T15" fmla="*/ 33 h 35"/>
                <a:gd name="T16" fmla="*/ 35 h 3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8" name="Freeform 512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2 h 23"/>
                <a:gd name="T24" fmla="*/ 0 w 31"/>
                <a:gd name="T25" fmla="*/ 14 h 23"/>
                <a:gd name="T26" fmla="*/ 0 w 31"/>
                <a:gd name="T27" fmla="*/ 16 h 23"/>
                <a:gd name="T28" fmla="*/ 2 w 31"/>
                <a:gd name="T29" fmla="*/ 16 h 23"/>
                <a:gd name="T30" fmla="*/ 2 w 31"/>
                <a:gd name="T31" fmla="*/ 17 h 23"/>
                <a:gd name="T32" fmla="*/ 4 w 31"/>
                <a:gd name="T33" fmla="*/ 17 h 23"/>
                <a:gd name="T34" fmla="*/ 4 w 31"/>
                <a:gd name="T35" fmla="*/ 19 h 23"/>
                <a:gd name="T36" fmla="*/ 6 w 31"/>
                <a:gd name="T37" fmla="*/ 19 h 23"/>
                <a:gd name="T38" fmla="*/ 8 w 31"/>
                <a:gd name="T39" fmla="*/ 21 h 23"/>
                <a:gd name="T40" fmla="*/ 8 w 31"/>
                <a:gd name="T41" fmla="*/ 21 h 23"/>
                <a:gd name="T42" fmla="*/ 9 w 31"/>
                <a:gd name="T43" fmla="*/ 23 h 23"/>
                <a:gd name="T44" fmla="*/ 11 w 31"/>
                <a:gd name="T45" fmla="*/ 23 h 23"/>
                <a:gd name="T46" fmla="*/ 13 w 31"/>
                <a:gd name="T47" fmla="*/ 23 h 23"/>
                <a:gd name="T48" fmla="*/ 15 w 31"/>
                <a:gd name="T49" fmla="*/ 23 h 23"/>
                <a:gd name="T50" fmla="*/ 17 w 31"/>
                <a:gd name="T51" fmla="*/ 23 h 23"/>
                <a:gd name="T52" fmla="*/ 19 w 31"/>
                <a:gd name="T53" fmla="*/ 23 h 23"/>
                <a:gd name="T54" fmla="*/ 23 w 31"/>
                <a:gd name="T55" fmla="*/ 23 h 23"/>
                <a:gd name="T56" fmla="*/ 25 w 31"/>
                <a:gd name="T57" fmla="*/ 23 h 23"/>
                <a:gd name="T58" fmla="*/ 27 w 31"/>
                <a:gd name="T59" fmla="*/ 21 h 23"/>
                <a:gd name="T60" fmla="*/ 29 w 31"/>
                <a:gd name="T61" fmla="*/ 21 h 23"/>
                <a:gd name="T62" fmla="*/ 29 w 31"/>
                <a:gd name="T63" fmla="*/ 19 h 23"/>
                <a:gd name="T64" fmla="*/ 31 w 31"/>
                <a:gd name="T65" fmla="*/ 17 h 23"/>
                <a:gd name="T66" fmla="*/ 31 w 31"/>
                <a:gd name="T67" fmla="*/ 17 h 23"/>
                <a:gd name="T68" fmla="*/ 31 w 31"/>
                <a:gd name="T69" fmla="*/ 16 h 23"/>
                <a:gd name="T70" fmla="*/ 31 w 31"/>
                <a:gd name="T71" fmla="*/ 16 h 23"/>
                <a:gd name="T72" fmla="*/ 31 w 31"/>
                <a:gd name="T73" fmla="*/ 14 h 23"/>
                <a:gd name="T74" fmla="*/ 31 w 31"/>
                <a:gd name="T75" fmla="*/ 14 h 23"/>
                <a:gd name="T76" fmla="*/ 31 w 31"/>
                <a:gd name="T77" fmla="*/ 12 h 23"/>
                <a:gd name="T78" fmla="*/ 31 w 31"/>
                <a:gd name="T79" fmla="*/ 10 h 23"/>
                <a:gd name="T80" fmla="*/ 31 w 31"/>
                <a:gd name="T81" fmla="*/ 10 h 23"/>
                <a:gd name="T82" fmla="*/ 29 w 31"/>
                <a:gd name="T83" fmla="*/ 8 h 23"/>
                <a:gd name="T84" fmla="*/ 29 w 31"/>
                <a:gd name="T85" fmla="*/ 6 h 23"/>
                <a:gd name="T86" fmla="*/ 27 w 31"/>
                <a:gd name="T87" fmla="*/ 4 h 23"/>
                <a:gd name="T88" fmla="*/ 27 w 31"/>
                <a:gd name="T89" fmla="*/ 4 h 23"/>
                <a:gd name="T90" fmla="*/ 25 w 31"/>
                <a:gd name="T91" fmla="*/ 2 h 23"/>
                <a:gd name="T92" fmla="*/ 23 w 31"/>
                <a:gd name="T93" fmla="*/ 2 h 23"/>
                <a:gd name="T94" fmla="*/ 21 w 31"/>
                <a:gd name="T95" fmla="*/ 0 h 23"/>
                <a:gd name="T96" fmla="*/ 17 w 31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9" name="Freeform 513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4 h 23"/>
                <a:gd name="T24" fmla="*/ 0 w 31"/>
                <a:gd name="T25" fmla="*/ 16 h 23"/>
                <a:gd name="T26" fmla="*/ 2 w 31"/>
                <a:gd name="T27" fmla="*/ 16 h 23"/>
                <a:gd name="T28" fmla="*/ 2 w 31"/>
                <a:gd name="T29" fmla="*/ 17 h 23"/>
                <a:gd name="T30" fmla="*/ 4 w 31"/>
                <a:gd name="T31" fmla="*/ 17 h 23"/>
                <a:gd name="T32" fmla="*/ 4 w 31"/>
                <a:gd name="T33" fmla="*/ 19 h 23"/>
                <a:gd name="T34" fmla="*/ 6 w 31"/>
                <a:gd name="T35" fmla="*/ 19 h 23"/>
                <a:gd name="T36" fmla="*/ 8 w 31"/>
                <a:gd name="T37" fmla="*/ 21 h 23"/>
                <a:gd name="T38" fmla="*/ 9 w 31"/>
                <a:gd name="T39" fmla="*/ 23 h 23"/>
                <a:gd name="T40" fmla="*/ 11 w 31"/>
                <a:gd name="T41" fmla="*/ 23 h 23"/>
                <a:gd name="T42" fmla="*/ 13 w 31"/>
                <a:gd name="T43" fmla="*/ 23 h 23"/>
                <a:gd name="T44" fmla="*/ 15 w 31"/>
                <a:gd name="T45" fmla="*/ 23 h 23"/>
                <a:gd name="T46" fmla="*/ 17 w 31"/>
                <a:gd name="T47" fmla="*/ 23 h 23"/>
                <a:gd name="T48" fmla="*/ 19 w 31"/>
                <a:gd name="T49" fmla="*/ 23 h 23"/>
                <a:gd name="T50" fmla="*/ 23 w 31"/>
                <a:gd name="T51" fmla="*/ 23 h 23"/>
                <a:gd name="T52" fmla="*/ 25 w 31"/>
                <a:gd name="T53" fmla="*/ 23 h 23"/>
                <a:gd name="T54" fmla="*/ 27 w 31"/>
                <a:gd name="T55" fmla="*/ 21 h 23"/>
                <a:gd name="T56" fmla="*/ 29 w 31"/>
                <a:gd name="T57" fmla="*/ 21 h 23"/>
                <a:gd name="T58" fmla="*/ 29 w 31"/>
                <a:gd name="T59" fmla="*/ 19 h 23"/>
                <a:gd name="T60" fmla="*/ 31 w 31"/>
                <a:gd name="T61" fmla="*/ 17 h 23"/>
                <a:gd name="T62" fmla="*/ 31 w 31"/>
                <a:gd name="T63" fmla="*/ 16 h 23"/>
                <a:gd name="T64" fmla="*/ 31 w 31"/>
                <a:gd name="T65" fmla="*/ 14 h 23"/>
                <a:gd name="T66" fmla="*/ 31 w 31"/>
                <a:gd name="T67" fmla="*/ 12 h 23"/>
                <a:gd name="T68" fmla="*/ 31 w 31"/>
                <a:gd name="T69" fmla="*/ 10 h 23"/>
                <a:gd name="T70" fmla="*/ 29 w 31"/>
                <a:gd name="T71" fmla="*/ 8 h 23"/>
                <a:gd name="T72" fmla="*/ 29 w 31"/>
                <a:gd name="T73" fmla="*/ 6 h 23"/>
                <a:gd name="T74" fmla="*/ 27 w 31"/>
                <a:gd name="T75" fmla="*/ 4 h 23"/>
                <a:gd name="T76" fmla="*/ 25 w 31"/>
                <a:gd name="T77" fmla="*/ 2 h 23"/>
                <a:gd name="T78" fmla="*/ 23 w 31"/>
                <a:gd name="T79" fmla="*/ 2 h 23"/>
                <a:gd name="T80" fmla="*/ 21 w 31"/>
                <a:gd name="T81" fmla="*/ 0 h 23"/>
                <a:gd name="T82" fmla="*/ 17 w 31"/>
                <a:gd name="T8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0" name="Freeform 514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2 h 21"/>
                <a:gd name="T34" fmla="*/ 27 w 27"/>
                <a:gd name="T35" fmla="*/ 10 h 21"/>
                <a:gd name="T36" fmla="*/ 27 w 27"/>
                <a:gd name="T37" fmla="*/ 8 h 21"/>
                <a:gd name="T38" fmla="*/ 27 w 27"/>
                <a:gd name="T39" fmla="*/ 8 h 21"/>
                <a:gd name="T40" fmla="*/ 25 w 27"/>
                <a:gd name="T41" fmla="*/ 6 h 21"/>
                <a:gd name="T42" fmla="*/ 25 w 27"/>
                <a:gd name="T43" fmla="*/ 6 h 21"/>
                <a:gd name="T44" fmla="*/ 25 w 27"/>
                <a:gd name="T45" fmla="*/ 4 h 21"/>
                <a:gd name="T46" fmla="*/ 23 w 27"/>
                <a:gd name="T47" fmla="*/ 4 h 21"/>
                <a:gd name="T48" fmla="*/ 23 w 27"/>
                <a:gd name="T49" fmla="*/ 4 h 21"/>
                <a:gd name="T50" fmla="*/ 21 w 27"/>
                <a:gd name="T51" fmla="*/ 2 h 21"/>
                <a:gd name="T52" fmla="*/ 21 w 27"/>
                <a:gd name="T53" fmla="*/ 2 h 21"/>
                <a:gd name="T54" fmla="*/ 19 w 27"/>
                <a:gd name="T55" fmla="*/ 0 h 21"/>
                <a:gd name="T56" fmla="*/ 17 w 27"/>
                <a:gd name="T57" fmla="*/ 0 h 21"/>
                <a:gd name="T58" fmla="*/ 17 w 27"/>
                <a:gd name="T59" fmla="*/ 0 h 21"/>
                <a:gd name="T60" fmla="*/ 15 w 27"/>
                <a:gd name="T61" fmla="*/ 0 h 21"/>
                <a:gd name="T62" fmla="*/ 13 w 27"/>
                <a:gd name="T63" fmla="*/ 0 h 21"/>
                <a:gd name="T64" fmla="*/ 13 w 27"/>
                <a:gd name="T65" fmla="*/ 0 h 21"/>
                <a:gd name="T66" fmla="*/ 10 w 27"/>
                <a:gd name="T67" fmla="*/ 0 h 21"/>
                <a:gd name="T68" fmla="*/ 8 w 27"/>
                <a:gd name="T69" fmla="*/ 0 h 21"/>
                <a:gd name="T70" fmla="*/ 6 w 27"/>
                <a:gd name="T71" fmla="*/ 0 h 21"/>
                <a:gd name="T72" fmla="*/ 4 w 27"/>
                <a:gd name="T73" fmla="*/ 2 h 21"/>
                <a:gd name="T74" fmla="*/ 2 w 27"/>
                <a:gd name="T75" fmla="*/ 4 h 21"/>
                <a:gd name="T76" fmla="*/ 2 w 27"/>
                <a:gd name="T77" fmla="*/ 4 h 21"/>
                <a:gd name="T78" fmla="*/ 0 w 27"/>
                <a:gd name="T79" fmla="*/ 6 h 21"/>
                <a:gd name="T80" fmla="*/ 0 w 27"/>
                <a:gd name="T81" fmla="*/ 8 h 21"/>
                <a:gd name="T82" fmla="*/ 0 w 27"/>
                <a:gd name="T83" fmla="*/ 10 h 21"/>
                <a:gd name="T84" fmla="*/ 0 w 27"/>
                <a:gd name="T85" fmla="*/ 10 h 21"/>
                <a:gd name="T86" fmla="*/ 0 w 27"/>
                <a:gd name="T87" fmla="*/ 12 h 21"/>
                <a:gd name="T88" fmla="*/ 0 w 27"/>
                <a:gd name="T89" fmla="*/ 14 h 21"/>
                <a:gd name="T90" fmla="*/ 2 w 27"/>
                <a:gd name="T91" fmla="*/ 14 h 21"/>
                <a:gd name="T92" fmla="*/ 2 w 27"/>
                <a:gd name="T93" fmla="*/ 16 h 21"/>
                <a:gd name="T94" fmla="*/ 4 w 27"/>
                <a:gd name="T95" fmla="*/ 16 h 21"/>
                <a:gd name="T96" fmla="*/ 4 w 27"/>
                <a:gd name="T9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1" name="Freeform 515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0 h 21"/>
                <a:gd name="T34" fmla="*/ 27 w 27"/>
                <a:gd name="T35" fmla="*/ 8 h 21"/>
                <a:gd name="T36" fmla="*/ 25 w 27"/>
                <a:gd name="T37" fmla="*/ 6 h 21"/>
                <a:gd name="T38" fmla="*/ 25 w 27"/>
                <a:gd name="T39" fmla="*/ 4 h 21"/>
                <a:gd name="T40" fmla="*/ 23 w 27"/>
                <a:gd name="T41" fmla="*/ 4 h 21"/>
                <a:gd name="T42" fmla="*/ 21 w 27"/>
                <a:gd name="T43" fmla="*/ 2 h 21"/>
                <a:gd name="T44" fmla="*/ 19 w 27"/>
                <a:gd name="T45" fmla="*/ 0 h 21"/>
                <a:gd name="T46" fmla="*/ 17 w 27"/>
                <a:gd name="T47" fmla="*/ 0 h 21"/>
                <a:gd name="T48" fmla="*/ 15 w 27"/>
                <a:gd name="T49" fmla="*/ 0 h 21"/>
                <a:gd name="T50" fmla="*/ 13 w 27"/>
                <a:gd name="T51" fmla="*/ 0 h 21"/>
                <a:gd name="T52" fmla="*/ 10 w 27"/>
                <a:gd name="T53" fmla="*/ 0 h 21"/>
                <a:gd name="T54" fmla="*/ 8 w 27"/>
                <a:gd name="T55" fmla="*/ 0 h 21"/>
                <a:gd name="T56" fmla="*/ 6 w 27"/>
                <a:gd name="T57" fmla="*/ 0 h 21"/>
                <a:gd name="T58" fmla="*/ 4 w 27"/>
                <a:gd name="T59" fmla="*/ 2 h 21"/>
                <a:gd name="T60" fmla="*/ 2 w 27"/>
                <a:gd name="T61" fmla="*/ 4 h 21"/>
                <a:gd name="T62" fmla="*/ 0 w 27"/>
                <a:gd name="T63" fmla="*/ 6 h 21"/>
                <a:gd name="T64" fmla="*/ 0 w 27"/>
                <a:gd name="T65" fmla="*/ 8 h 21"/>
                <a:gd name="T66" fmla="*/ 0 w 27"/>
                <a:gd name="T67" fmla="*/ 10 h 21"/>
                <a:gd name="T68" fmla="*/ 0 w 27"/>
                <a:gd name="T69" fmla="*/ 12 h 21"/>
                <a:gd name="T70" fmla="*/ 0 w 27"/>
                <a:gd name="T71" fmla="*/ 14 h 21"/>
                <a:gd name="T72" fmla="*/ 2 w 27"/>
                <a:gd name="T73" fmla="*/ 14 h 21"/>
                <a:gd name="T74" fmla="*/ 2 w 27"/>
                <a:gd name="T75" fmla="*/ 16 h 21"/>
                <a:gd name="T76" fmla="*/ 4 w 27"/>
                <a:gd name="T77" fmla="*/ 16 h 21"/>
                <a:gd name="T78" fmla="*/ 4 w 27"/>
                <a:gd name="T7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2" name="Freeform 516"/>
            <p:cNvSpPr>
              <a:spLocks/>
            </p:cNvSpPr>
            <p:nvPr/>
          </p:nvSpPr>
          <p:spPr bwMode="auto">
            <a:xfrm>
              <a:off x="3622" y="2088"/>
              <a:ext cx="10" cy="33"/>
            </a:xfrm>
            <a:custGeom>
              <a:avLst/>
              <a:gdLst>
                <a:gd name="T0" fmla="*/ 10 w 10"/>
                <a:gd name="T1" fmla="*/ 0 h 33"/>
                <a:gd name="T2" fmla="*/ 8 w 10"/>
                <a:gd name="T3" fmla="*/ 2 h 33"/>
                <a:gd name="T4" fmla="*/ 8 w 10"/>
                <a:gd name="T5" fmla="*/ 4 h 33"/>
                <a:gd name="T6" fmla="*/ 8 w 10"/>
                <a:gd name="T7" fmla="*/ 6 h 33"/>
                <a:gd name="T8" fmla="*/ 6 w 10"/>
                <a:gd name="T9" fmla="*/ 8 h 33"/>
                <a:gd name="T10" fmla="*/ 6 w 10"/>
                <a:gd name="T11" fmla="*/ 10 h 33"/>
                <a:gd name="T12" fmla="*/ 6 w 10"/>
                <a:gd name="T13" fmla="*/ 12 h 33"/>
                <a:gd name="T14" fmla="*/ 4 w 10"/>
                <a:gd name="T15" fmla="*/ 13 h 33"/>
                <a:gd name="T16" fmla="*/ 4 w 10"/>
                <a:gd name="T17" fmla="*/ 17 h 33"/>
                <a:gd name="T18" fmla="*/ 4 w 10"/>
                <a:gd name="T19" fmla="*/ 19 h 33"/>
                <a:gd name="T20" fmla="*/ 4 w 10"/>
                <a:gd name="T21" fmla="*/ 21 h 33"/>
                <a:gd name="T22" fmla="*/ 2 w 10"/>
                <a:gd name="T23" fmla="*/ 23 h 33"/>
                <a:gd name="T24" fmla="*/ 2 w 10"/>
                <a:gd name="T25" fmla="*/ 25 h 33"/>
                <a:gd name="T26" fmla="*/ 2 w 10"/>
                <a:gd name="T27" fmla="*/ 27 h 33"/>
                <a:gd name="T28" fmla="*/ 0 w 10"/>
                <a:gd name="T29" fmla="*/ 29 h 33"/>
                <a:gd name="T30" fmla="*/ 0 w 10"/>
                <a:gd name="T31" fmla="*/ 31 h 33"/>
                <a:gd name="T32" fmla="*/ 0 w 10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3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3" name="Freeform 517"/>
            <p:cNvSpPr>
              <a:spLocks/>
            </p:cNvSpPr>
            <p:nvPr/>
          </p:nvSpPr>
          <p:spPr bwMode="auto">
            <a:xfrm>
              <a:off x="3624" y="2092"/>
              <a:ext cx="10" cy="34"/>
            </a:xfrm>
            <a:custGeom>
              <a:avLst/>
              <a:gdLst>
                <a:gd name="T0" fmla="*/ 10 w 10"/>
                <a:gd name="T1" fmla="*/ 0 h 34"/>
                <a:gd name="T2" fmla="*/ 10 w 10"/>
                <a:gd name="T3" fmla="*/ 2 h 34"/>
                <a:gd name="T4" fmla="*/ 8 w 10"/>
                <a:gd name="T5" fmla="*/ 4 h 34"/>
                <a:gd name="T6" fmla="*/ 8 w 10"/>
                <a:gd name="T7" fmla="*/ 6 h 34"/>
                <a:gd name="T8" fmla="*/ 8 w 10"/>
                <a:gd name="T9" fmla="*/ 8 h 34"/>
                <a:gd name="T10" fmla="*/ 8 w 10"/>
                <a:gd name="T11" fmla="*/ 11 h 34"/>
                <a:gd name="T12" fmla="*/ 6 w 10"/>
                <a:gd name="T13" fmla="*/ 13 h 34"/>
                <a:gd name="T14" fmla="*/ 6 w 10"/>
                <a:gd name="T15" fmla="*/ 15 h 34"/>
                <a:gd name="T16" fmla="*/ 6 w 10"/>
                <a:gd name="T17" fmla="*/ 17 h 34"/>
                <a:gd name="T18" fmla="*/ 4 w 10"/>
                <a:gd name="T19" fmla="*/ 19 h 34"/>
                <a:gd name="T20" fmla="*/ 4 w 10"/>
                <a:gd name="T21" fmla="*/ 21 h 34"/>
                <a:gd name="T22" fmla="*/ 4 w 10"/>
                <a:gd name="T23" fmla="*/ 25 h 34"/>
                <a:gd name="T24" fmla="*/ 4 w 10"/>
                <a:gd name="T25" fmla="*/ 27 h 34"/>
                <a:gd name="T26" fmla="*/ 2 w 10"/>
                <a:gd name="T27" fmla="*/ 29 h 34"/>
                <a:gd name="T28" fmla="*/ 2 w 10"/>
                <a:gd name="T29" fmla="*/ 31 h 34"/>
                <a:gd name="T30" fmla="*/ 2 w 10"/>
                <a:gd name="T31" fmla="*/ 33 h 34"/>
                <a:gd name="T32" fmla="*/ 0 w 1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lnTo>
                    <a:pt x="10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4" name="Freeform 518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9 h 27"/>
                <a:gd name="T22" fmla="*/ 0 w 31"/>
                <a:gd name="T23" fmla="*/ 11 h 27"/>
                <a:gd name="T24" fmla="*/ 0 w 31"/>
                <a:gd name="T25" fmla="*/ 13 h 27"/>
                <a:gd name="T26" fmla="*/ 0 w 31"/>
                <a:gd name="T27" fmla="*/ 13 h 27"/>
                <a:gd name="T28" fmla="*/ 0 w 31"/>
                <a:gd name="T29" fmla="*/ 15 h 27"/>
                <a:gd name="T30" fmla="*/ 2 w 31"/>
                <a:gd name="T31" fmla="*/ 17 h 27"/>
                <a:gd name="T32" fmla="*/ 2 w 31"/>
                <a:gd name="T33" fmla="*/ 17 h 27"/>
                <a:gd name="T34" fmla="*/ 4 w 31"/>
                <a:gd name="T35" fmla="*/ 19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10 w 31"/>
                <a:gd name="T45" fmla="*/ 23 h 27"/>
                <a:gd name="T46" fmla="*/ 12 w 31"/>
                <a:gd name="T47" fmla="*/ 25 h 27"/>
                <a:gd name="T48" fmla="*/ 14 w 31"/>
                <a:gd name="T49" fmla="*/ 25 h 27"/>
                <a:gd name="T50" fmla="*/ 16 w 31"/>
                <a:gd name="T51" fmla="*/ 25 h 27"/>
                <a:gd name="T52" fmla="*/ 18 w 31"/>
                <a:gd name="T53" fmla="*/ 27 h 27"/>
                <a:gd name="T54" fmla="*/ 19 w 31"/>
                <a:gd name="T55" fmla="*/ 27 h 27"/>
                <a:gd name="T56" fmla="*/ 21 w 31"/>
                <a:gd name="T57" fmla="*/ 25 h 27"/>
                <a:gd name="T58" fmla="*/ 25 w 31"/>
                <a:gd name="T59" fmla="*/ 25 h 27"/>
                <a:gd name="T60" fmla="*/ 25 w 31"/>
                <a:gd name="T61" fmla="*/ 25 h 27"/>
                <a:gd name="T62" fmla="*/ 27 w 31"/>
                <a:gd name="T63" fmla="*/ 23 h 27"/>
                <a:gd name="T64" fmla="*/ 29 w 31"/>
                <a:gd name="T65" fmla="*/ 23 h 27"/>
                <a:gd name="T66" fmla="*/ 29 w 31"/>
                <a:gd name="T67" fmla="*/ 21 h 27"/>
                <a:gd name="T68" fmla="*/ 29 w 31"/>
                <a:gd name="T69" fmla="*/ 21 h 27"/>
                <a:gd name="T70" fmla="*/ 31 w 31"/>
                <a:gd name="T71" fmla="*/ 19 h 27"/>
                <a:gd name="T72" fmla="*/ 31 w 31"/>
                <a:gd name="T73" fmla="*/ 17 h 27"/>
                <a:gd name="T74" fmla="*/ 31 w 31"/>
                <a:gd name="T75" fmla="*/ 17 h 27"/>
                <a:gd name="T76" fmla="*/ 31 w 31"/>
                <a:gd name="T77" fmla="*/ 15 h 27"/>
                <a:gd name="T78" fmla="*/ 31 w 31"/>
                <a:gd name="T79" fmla="*/ 15 h 27"/>
                <a:gd name="T80" fmla="*/ 31 w 31"/>
                <a:gd name="T81" fmla="*/ 13 h 27"/>
                <a:gd name="T82" fmla="*/ 29 w 31"/>
                <a:gd name="T83" fmla="*/ 11 h 27"/>
                <a:gd name="T84" fmla="*/ 29 w 31"/>
                <a:gd name="T85" fmla="*/ 9 h 27"/>
                <a:gd name="T86" fmla="*/ 29 w 31"/>
                <a:gd name="T87" fmla="*/ 9 h 27"/>
                <a:gd name="T88" fmla="*/ 27 w 31"/>
                <a:gd name="T89" fmla="*/ 7 h 27"/>
                <a:gd name="T90" fmla="*/ 25 w 31"/>
                <a:gd name="T91" fmla="*/ 6 h 27"/>
                <a:gd name="T92" fmla="*/ 23 w 31"/>
                <a:gd name="T93" fmla="*/ 4 h 27"/>
                <a:gd name="T94" fmla="*/ 21 w 31"/>
                <a:gd name="T95" fmla="*/ 4 h 27"/>
                <a:gd name="T96" fmla="*/ 19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5" name="Freeform 519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11 h 27"/>
                <a:gd name="T22" fmla="*/ 0 w 31"/>
                <a:gd name="T23" fmla="*/ 13 h 27"/>
                <a:gd name="T24" fmla="*/ 0 w 31"/>
                <a:gd name="T25" fmla="*/ 15 h 27"/>
                <a:gd name="T26" fmla="*/ 2 w 31"/>
                <a:gd name="T27" fmla="*/ 17 h 27"/>
                <a:gd name="T28" fmla="*/ 4 w 31"/>
                <a:gd name="T29" fmla="*/ 19 h 27"/>
                <a:gd name="T30" fmla="*/ 6 w 31"/>
                <a:gd name="T31" fmla="*/ 21 h 27"/>
                <a:gd name="T32" fmla="*/ 8 w 31"/>
                <a:gd name="T33" fmla="*/ 23 h 27"/>
                <a:gd name="T34" fmla="*/ 10 w 31"/>
                <a:gd name="T35" fmla="*/ 23 h 27"/>
                <a:gd name="T36" fmla="*/ 12 w 31"/>
                <a:gd name="T37" fmla="*/ 25 h 27"/>
                <a:gd name="T38" fmla="*/ 14 w 31"/>
                <a:gd name="T39" fmla="*/ 25 h 27"/>
                <a:gd name="T40" fmla="*/ 16 w 31"/>
                <a:gd name="T41" fmla="*/ 25 h 27"/>
                <a:gd name="T42" fmla="*/ 18 w 31"/>
                <a:gd name="T43" fmla="*/ 27 h 27"/>
                <a:gd name="T44" fmla="*/ 19 w 31"/>
                <a:gd name="T45" fmla="*/ 27 h 27"/>
                <a:gd name="T46" fmla="*/ 21 w 31"/>
                <a:gd name="T47" fmla="*/ 25 h 27"/>
                <a:gd name="T48" fmla="*/ 25 w 31"/>
                <a:gd name="T49" fmla="*/ 25 h 27"/>
                <a:gd name="T50" fmla="*/ 27 w 31"/>
                <a:gd name="T51" fmla="*/ 23 h 27"/>
                <a:gd name="T52" fmla="*/ 29 w 31"/>
                <a:gd name="T53" fmla="*/ 23 h 27"/>
                <a:gd name="T54" fmla="*/ 29 w 31"/>
                <a:gd name="T55" fmla="*/ 21 h 27"/>
                <a:gd name="T56" fmla="*/ 31 w 31"/>
                <a:gd name="T57" fmla="*/ 19 h 27"/>
                <a:gd name="T58" fmla="*/ 31 w 31"/>
                <a:gd name="T59" fmla="*/ 17 h 27"/>
                <a:gd name="T60" fmla="*/ 31 w 31"/>
                <a:gd name="T61" fmla="*/ 15 h 27"/>
                <a:gd name="T62" fmla="*/ 31 w 31"/>
                <a:gd name="T63" fmla="*/ 13 h 27"/>
                <a:gd name="T64" fmla="*/ 29 w 31"/>
                <a:gd name="T65" fmla="*/ 11 h 27"/>
                <a:gd name="T66" fmla="*/ 29 w 31"/>
                <a:gd name="T67" fmla="*/ 9 h 27"/>
                <a:gd name="T68" fmla="*/ 27 w 31"/>
                <a:gd name="T69" fmla="*/ 7 h 27"/>
                <a:gd name="T70" fmla="*/ 25 w 31"/>
                <a:gd name="T71" fmla="*/ 6 h 27"/>
                <a:gd name="T72" fmla="*/ 23 w 31"/>
                <a:gd name="T73" fmla="*/ 4 h 27"/>
                <a:gd name="T74" fmla="*/ 21 w 31"/>
                <a:gd name="T75" fmla="*/ 4 h 27"/>
                <a:gd name="T76" fmla="*/ 19 w 31"/>
                <a:gd name="T7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6" name="Freeform 520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5 h 23"/>
                <a:gd name="T32" fmla="*/ 27 w 27"/>
                <a:gd name="T33" fmla="*/ 13 h 23"/>
                <a:gd name="T34" fmla="*/ 27 w 27"/>
                <a:gd name="T35" fmla="*/ 11 h 23"/>
                <a:gd name="T36" fmla="*/ 27 w 27"/>
                <a:gd name="T37" fmla="*/ 11 h 23"/>
                <a:gd name="T38" fmla="*/ 25 w 27"/>
                <a:gd name="T39" fmla="*/ 10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8 h 23"/>
                <a:gd name="T46" fmla="*/ 23 w 27"/>
                <a:gd name="T47" fmla="*/ 6 h 23"/>
                <a:gd name="T48" fmla="*/ 21 w 27"/>
                <a:gd name="T49" fmla="*/ 6 h 23"/>
                <a:gd name="T50" fmla="*/ 21 w 27"/>
                <a:gd name="T51" fmla="*/ 4 h 23"/>
                <a:gd name="T52" fmla="*/ 19 w 27"/>
                <a:gd name="T53" fmla="*/ 4 h 23"/>
                <a:gd name="T54" fmla="*/ 19 w 27"/>
                <a:gd name="T55" fmla="*/ 2 h 23"/>
                <a:gd name="T56" fmla="*/ 17 w 27"/>
                <a:gd name="T57" fmla="*/ 2 h 23"/>
                <a:gd name="T58" fmla="*/ 15 w 27"/>
                <a:gd name="T59" fmla="*/ 2 h 23"/>
                <a:gd name="T60" fmla="*/ 15 w 27"/>
                <a:gd name="T61" fmla="*/ 0 h 23"/>
                <a:gd name="T62" fmla="*/ 13 w 27"/>
                <a:gd name="T63" fmla="*/ 0 h 23"/>
                <a:gd name="T64" fmla="*/ 11 w 27"/>
                <a:gd name="T65" fmla="*/ 0 h 23"/>
                <a:gd name="T66" fmla="*/ 9 w 27"/>
                <a:gd name="T67" fmla="*/ 2 h 23"/>
                <a:gd name="T68" fmla="*/ 7 w 27"/>
                <a:gd name="T69" fmla="*/ 2 h 23"/>
                <a:gd name="T70" fmla="*/ 6 w 27"/>
                <a:gd name="T71" fmla="*/ 2 h 23"/>
                <a:gd name="T72" fmla="*/ 4 w 27"/>
                <a:gd name="T73" fmla="*/ 4 h 23"/>
                <a:gd name="T74" fmla="*/ 4 w 27"/>
                <a:gd name="T75" fmla="*/ 4 h 23"/>
                <a:gd name="T76" fmla="*/ 2 w 27"/>
                <a:gd name="T77" fmla="*/ 6 h 23"/>
                <a:gd name="T78" fmla="*/ 2 w 27"/>
                <a:gd name="T79" fmla="*/ 8 h 23"/>
                <a:gd name="T80" fmla="*/ 2 w 27"/>
                <a:gd name="T81" fmla="*/ 8 h 23"/>
                <a:gd name="T82" fmla="*/ 0 w 27"/>
                <a:gd name="T83" fmla="*/ 10 h 23"/>
                <a:gd name="T84" fmla="*/ 0 w 27"/>
                <a:gd name="T85" fmla="*/ 11 h 23"/>
                <a:gd name="T86" fmla="*/ 2 w 27"/>
                <a:gd name="T87" fmla="*/ 11 h 23"/>
                <a:gd name="T88" fmla="*/ 2 w 27"/>
                <a:gd name="T89" fmla="*/ 13 h 23"/>
                <a:gd name="T90" fmla="*/ 2 w 27"/>
                <a:gd name="T91" fmla="*/ 15 h 23"/>
                <a:gd name="T92" fmla="*/ 2 w 27"/>
                <a:gd name="T93" fmla="*/ 15 h 23"/>
                <a:gd name="T94" fmla="*/ 4 w 27"/>
                <a:gd name="T95" fmla="*/ 17 h 23"/>
                <a:gd name="T96" fmla="*/ 4 w 27"/>
                <a:gd name="T9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7" name="Freeform 521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3 h 23"/>
                <a:gd name="T32" fmla="*/ 27 w 27"/>
                <a:gd name="T33" fmla="*/ 11 h 23"/>
                <a:gd name="T34" fmla="*/ 25 w 27"/>
                <a:gd name="T35" fmla="*/ 10 h 23"/>
                <a:gd name="T36" fmla="*/ 25 w 27"/>
                <a:gd name="T37" fmla="*/ 8 h 23"/>
                <a:gd name="T38" fmla="*/ 23 w 27"/>
                <a:gd name="T39" fmla="*/ 8 h 23"/>
                <a:gd name="T40" fmla="*/ 23 w 27"/>
                <a:gd name="T41" fmla="*/ 6 h 23"/>
                <a:gd name="T42" fmla="*/ 21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9 w 27"/>
                <a:gd name="T49" fmla="*/ 2 h 23"/>
                <a:gd name="T50" fmla="*/ 17 w 27"/>
                <a:gd name="T51" fmla="*/ 2 h 23"/>
                <a:gd name="T52" fmla="*/ 15 w 27"/>
                <a:gd name="T53" fmla="*/ 2 h 23"/>
                <a:gd name="T54" fmla="*/ 15 w 27"/>
                <a:gd name="T55" fmla="*/ 0 h 23"/>
                <a:gd name="T56" fmla="*/ 13 w 27"/>
                <a:gd name="T57" fmla="*/ 0 h 23"/>
                <a:gd name="T58" fmla="*/ 11 w 27"/>
                <a:gd name="T59" fmla="*/ 0 h 23"/>
                <a:gd name="T60" fmla="*/ 9 w 27"/>
                <a:gd name="T61" fmla="*/ 2 h 23"/>
                <a:gd name="T62" fmla="*/ 7 w 27"/>
                <a:gd name="T63" fmla="*/ 2 h 23"/>
                <a:gd name="T64" fmla="*/ 6 w 27"/>
                <a:gd name="T65" fmla="*/ 2 h 23"/>
                <a:gd name="T66" fmla="*/ 4 w 27"/>
                <a:gd name="T67" fmla="*/ 4 h 23"/>
                <a:gd name="T68" fmla="*/ 2 w 27"/>
                <a:gd name="T69" fmla="*/ 6 h 23"/>
                <a:gd name="T70" fmla="*/ 2 w 27"/>
                <a:gd name="T71" fmla="*/ 8 h 23"/>
                <a:gd name="T72" fmla="*/ 0 w 27"/>
                <a:gd name="T73" fmla="*/ 10 h 23"/>
                <a:gd name="T74" fmla="*/ 0 w 27"/>
                <a:gd name="T75" fmla="*/ 11 h 23"/>
                <a:gd name="T76" fmla="*/ 2 w 27"/>
                <a:gd name="T77" fmla="*/ 11 h 23"/>
                <a:gd name="T78" fmla="*/ 2 w 27"/>
                <a:gd name="T79" fmla="*/ 13 h 23"/>
                <a:gd name="T80" fmla="*/ 2 w 27"/>
                <a:gd name="T81" fmla="*/ 15 h 23"/>
                <a:gd name="T82" fmla="*/ 4 w 27"/>
                <a:gd name="T83" fmla="*/ 17 h 23"/>
                <a:gd name="T84" fmla="*/ 4 w 27"/>
                <a:gd name="T8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8" name="Freeform 522"/>
            <p:cNvSpPr>
              <a:spLocks/>
            </p:cNvSpPr>
            <p:nvPr/>
          </p:nvSpPr>
          <p:spPr bwMode="auto">
            <a:xfrm>
              <a:off x="3649" y="2105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2 h 31"/>
                <a:gd name="T4" fmla="*/ 13 w 15"/>
                <a:gd name="T5" fmla="*/ 4 h 31"/>
                <a:gd name="T6" fmla="*/ 11 w 15"/>
                <a:gd name="T7" fmla="*/ 6 h 31"/>
                <a:gd name="T8" fmla="*/ 11 w 15"/>
                <a:gd name="T9" fmla="*/ 8 h 31"/>
                <a:gd name="T10" fmla="*/ 10 w 15"/>
                <a:gd name="T11" fmla="*/ 10 h 31"/>
                <a:gd name="T12" fmla="*/ 10 w 15"/>
                <a:gd name="T13" fmla="*/ 12 h 31"/>
                <a:gd name="T14" fmla="*/ 8 w 15"/>
                <a:gd name="T15" fmla="*/ 14 h 31"/>
                <a:gd name="T16" fmla="*/ 8 w 15"/>
                <a:gd name="T17" fmla="*/ 16 h 31"/>
                <a:gd name="T18" fmla="*/ 6 w 15"/>
                <a:gd name="T19" fmla="*/ 18 h 31"/>
                <a:gd name="T20" fmla="*/ 6 w 15"/>
                <a:gd name="T21" fmla="*/ 20 h 31"/>
                <a:gd name="T22" fmla="*/ 4 w 15"/>
                <a:gd name="T23" fmla="*/ 21 h 31"/>
                <a:gd name="T24" fmla="*/ 4 w 15"/>
                <a:gd name="T25" fmla="*/ 23 h 31"/>
                <a:gd name="T26" fmla="*/ 2 w 15"/>
                <a:gd name="T27" fmla="*/ 25 h 31"/>
                <a:gd name="T28" fmla="*/ 2 w 15"/>
                <a:gd name="T29" fmla="*/ 27 h 31"/>
                <a:gd name="T30" fmla="*/ 0 w 15"/>
                <a:gd name="T31" fmla="*/ 29 h 31"/>
                <a:gd name="T32" fmla="*/ 0 w 15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2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9" name="Freeform 523"/>
            <p:cNvSpPr>
              <a:spLocks/>
            </p:cNvSpPr>
            <p:nvPr/>
          </p:nvSpPr>
          <p:spPr bwMode="auto">
            <a:xfrm>
              <a:off x="3657" y="2111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7 w 11"/>
                <a:gd name="T3" fmla="*/ 4 h 21"/>
                <a:gd name="T4" fmla="*/ 7 w 11"/>
                <a:gd name="T5" fmla="*/ 6 h 21"/>
                <a:gd name="T6" fmla="*/ 5 w 11"/>
                <a:gd name="T7" fmla="*/ 10 h 21"/>
                <a:gd name="T8" fmla="*/ 5 w 11"/>
                <a:gd name="T9" fmla="*/ 12 h 21"/>
                <a:gd name="T10" fmla="*/ 5 w 11"/>
                <a:gd name="T11" fmla="*/ 14 h 21"/>
                <a:gd name="T12" fmla="*/ 3 w 11"/>
                <a:gd name="T13" fmla="*/ 15 h 21"/>
                <a:gd name="T14" fmla="*/ 2 w 11"/>
                <a:gd name="T15" fmla="*/ 19 h 21"/>
                <a:gd name="T16" fmla="*/ 0 w 11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7" y="4"/>
                  </a:lnTo>
                  <a:lnTo>
                    <a:pt x="7" y="6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0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0" name="Freeform 524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0 h 27"/>
                <a:gd name="T24" fmla="*/ 0 w 31"/>
                <a:gd name="T25" fmla="*/ 12 h 27"/>
                <a:gd name="T26" fmla="*/ 0 w 31"/>
                <a:gd name="T27" fmla="*/ 14 h 27"/>
                <a:gd name="T28" fmla="*/ 2 w 31"/>
                <a:gd name="T29" fmla="*/ 14 h 27"/>
                <a:gd name="T30" fmla="*/ 2 w 31"/>
                <a:gd name="T31" fmla="*/ 15 h 27"/>
                <a:gd name="T32" fmla="*/ 2 w 31"/>
                <a:gd name="T33" fmla="*/ 17 h 27"/>
                <a:gd name="T34" fmla="*/ 4 w 31"/>
                <a:gd name="T35" fmla="*/ 17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9 w 31"/>
                <a:gd name="T45" fmla="*/ 23 h 27"/>
                <a:gd name="T46" fmla="*/ 9 w 31"/>
                <a:gd name="T47" fmla="*/ 25 h 27"/>
                <a:gd name="T48" fmla="*/ 11 w 31"/>
                <a:gd name="T49" fmla="*/ 25 h 27"/>
                <a:gd name="T50" fmla="*/ 13 w 31"/>
                <a:gd name="T51" fmla="*/ 25 h 27"/>
                <a:gd name="T52" fmla="*/ 17 w 31"/>
                <a:gd name="T53" fmla="*/ 27 h 27"/>
                <a:gd name="T54" fmla="*/ 19 w 31"/>
                <a:gd name="T55" fmla="*/ 27 h 27"/>
                <a:gd name="T56" fmla="*/ 21 w 31"/>
                <a:gd name="T57" fmla="*/ 27 h 27"/>
                <a:gd name="T58" fmla="*/ 23 w 31"/>
                <a:gd name="T59" fmla="*/ 27 h 27"/>
                <a:gd name="T60" fmla="*/ 25 w 31"/>
                <a:gd name="T61" fmla="*/ 25 h 27"/>
                <a:gd name="T62" fmla="*/ 27 w 31"/>
                <a:gd name="T63" fmla="*/ 25 h 27"/>
                <a:gd name="T64" fmla="*/ 29 w 31"/>
                <a:gd name="T65" fmla="*/ 23 h 27"/>
                <a:gd name="T66" fmla="*/ 29 w 31"/>
                <a:gd name="T67" fmla="*/ 23 h 27"/>
                <a:gd name="T68" fmla="*/ 29 w 31"/>
                <a:gd name="T69" fmla="*/ 21 h 27"/>
                <a:gd name="T70" fmla="*/ 31 w 31"/>
                <a:gd name="T71" fmla="*/ 21 h 27"/>
                <a:gd name="T72" fmla="*/ 31 w 31"/>
                <a:gd name="T73" fmla="*/ 19 h 27"/>
                <a:gd name="T74" fmla="*/ 31 w 31"/>
                <a:gd name="T75" fmla="*/ 19 h 27"/>
                <a:gd name="T76" fmla="*/ 31 w 31"/>
                <a:gd name="T77" fmla="*/ 17 h 27"/>
                <a:gd name="T78" fmla="*/ 31 w 31"/>
                <a:gd name="T79" fmla="*/ 17 h 27"/>
                <a:gd name="T80" fmla="*/ 31 w 31"/>
                <a:gd name="T81" fmla="*/ 15 h 27"/>
                <a:gd name="T82" fmla="*/ 31 w 31"/>
                <a:gd name="T83" fmla="*/ 14 h 27"/>
                <a:gd name="T84" fmla="*/ 31 w 31"/>
                <a:gd name="T85" fmla="*/ 12 h 27"/>
                <a:gd name="T86" fmla="*/ 29 w 31"/>
                <a:gd name="T87" fmla="*/ 10 h 27"/>
                <a:gd name="T88" fmla="*/ 29 w 31"/>
                <a:gd name="T89" fmla="*/ 8 h 27"/>
                <a:gd name="T90" fmla="*/ 27 w 31"/>
                <a:gd name="T91" fmla="*/ 8 h 27"/>
                <a:gd name="T92" fmla="*/ 25 w 31"/>
                <a:gd name="T93" fmla="*/ 6 h 27"/>
                <a:gd name="T94" fmla="*/ 23 w 31"/>
                <a:gd name="T95" fmla="*/ 4 h 27"/>
                <a:gd name="T96" fmla="*/ 21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1" name="Freeform 525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2 h 27"/>
                <a:gd name="T24" fmla="*/ 0 w 31"/>
                <a:gd name="T25" fmla="*/ 14 h 27"/>
                <a:gd name="T26" fmla="*/ 2 w 31"/>
                <a:gd name="T27" fmla="*/ 14 h 27"/>
                <a:gd name="T28" fmla="*/ 2 w 31"/>
                <a:gd name="T29" fmla="*/ 15 h 27"/>
                <a:gd name="T30" fmla="*/ 2 w 31"/>
                <a:gd name="T31" fmla="*/ 17 h 27"/>
                <a:gd name="T32" fmla="*/ 4 w 31"/>
                <a:gd name="T33" fmla="*/ 17 h 27"/>
                <a:gd name="T34" fmla="*/ 4 w 31"/>
                <a:gd name="T35" fmla="*/ 19 h 27"/>
                <a:gd name="T36" fmla="*/ 6 w 31"/>
                <a:gd name="T37" fmla="*/ 21 h 27"/>
                <a:gd name="T38" fmla="*/ 8 w 31"/>
                <a:gd name="T39" fmla="*/ 23 h 27"/>
                <a:gd name="T40" fmla="*/ 9 w 31"/>
                <a:gd name="T41" fmla="*/ 23 h 27"/>
                <a:gd name="T42" fmla="*/ 9 w 31"/>
                <a:gd name="T43" fmla="*/ 25 h 27"/>
                <a:gd name="T44" fmla="*/ 11 w 31"/>
                <a:gd name="T45" fmla="*/ 25 h 27"/>
                <a:gd name="T46" fmla="*/ 13 w 31"/>
                <a:gd name="T47" fmla="*/ 25 h 27"/>
                <a:gd name="T48" fmla="*/ 17 w 31"/>
                <a:gd name="T49" fmla="*/ 27 h 27"/>
                <a:gd name="T50" fmla="*/ 19 w 31"/>
                <a:gd name="T51" fmla="*/ 27 h 27"/>
                <a:gd name="T52" fmla="*/ 21 w 31"/>
                <a:gd name="T53" fmla="*/ 27 h 27"/>
                <a:gd name="T54" fmla="*/ 23 w 31"/>
                <a:gd name="T55" fmla="*/ 27 h 27"/>
                <a:gd name="T56" fmla="*/ 25 w 31"/>
                <a:gd name="T57" fmla="*/ 25 h 27"/>
                <a:gd name="T58" fmla="*/ 27 w 31"/>
                <a:gd name="T59" fmla="*/ 25 h 27"/>
                <a:gd name="T60" fmla="*/ 29 w 31"/>
                <a:gd name="T61" fmla="*/ 23 h 27"/>
                <a:gd name="T62" fmla="*/ 29 w 31"/>
                <a:gd name="T63" fmla="*/ 21 h 27"/>
                <a:gd name="T64" fmla="*/ 31 w 31"/>
                <a:gd name="T65" fmla="*/ 21 h 27"/>
                <a:gd name="T66" fmla="*/ 31 w 31"/>
                <a:gd name="T67" fmla="*/ 19 h 27"/>
                <a:gd name="T68" fmla="*/ 31 w 31"/>
                <a:gd name="T69" fmla="*/ 17 h 27"/>
                <a:gd name="T70" fmla="*/ 31 w 31"/>
                <a:gd name="T71" fmla="*/ 15 h 27"/>
                <a:gd name="T72" fmla="*/ 31 w 31"/>
                <a:gd name="T73" fmla="*/ 14 h 27"/>
                <a:gd name="T74" fmla="*/ 31 w 31"/>
                <a:gd name="T75" fmla="*/ 12 h 27"/>
                <a:gd name="T76" fmla="*/ 29 w 31"/>
                <a:gd name="T77" fmla="*/ 10 h 27"/>
                <a:gd name="T78" fmla="*/ 29 w 31"/>
                <a:gd name="T79" fmla="*/ 8 h 27"/>
                <a:gd name="T80" fmla="*/ 27 w 31"/>
                <a:gd name="T81" fmla="*/ 8 h 27"/>
                <a:gd name="T82" fmla="*/ 25 w 31"/>
                <a:gd name="T83" fmla="*/ 6 h 27"/>
                <a:gd name="T84" fmla="*/ 23 w 31"/>
                <a:gd name="T85" fmla="*/ 4 h 27"/>
                <a:gd name="T86" fmla="*/ 21 w 31"/>
                <a:gd name="T8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2" name="Freeform 526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7 w 23"/>
                <a:gd name="T19" fmla="*/ 21 h 23"/>
                <a:gd name="T20" fmla="*/ 19 w 23"/>
                <a:gd name="T21" fmla="*/ 21 h 23"/>
                <a:gd name="T22" fmla="*/ 21 w 23"/>
                <a:gd name="T23" fmla="*/ 19 h 23"/>
                <a:gd name="T24" fmla="*/ 21 w 23"/>
                <a:gd name="T25" fmla="*/ 18 h 23"/>
                <a:gd name="T26" fmla="*/ 23 w 23"/>
                <a:gd name="T27" fmla="*/ 18 h 23"/>
                <a:gd name="T28" fmla="*/ 23 w 23"/>
                <a:gd name="T29" fmla="*/ 16 h 23"/>
                <a:gd name="T30" fmla="*/ 23 w 23"/>
                <a:gd name="T31" fmla="*/ 14 h 23"/>
                <a:gd name="T32" fmla="*/ 23 w 23"/>
                <a:gd name="T33" fmla="*/ 14 h 23"/>
                <a:gd name="T34" fmla="*/ 23 w 23"/>
                <a:gd name="T35" fmla="*/ 12 h 23"/>
                <a:gd name="T36" fmla="*/ 23 w 23"/>
                <a:gd name="T37" fmla="*/ 10 h 23"/>
                <a:gd name="T38" fmla="*/ 23 w 23"/>
                <a:gd name="T39" fmla="*/ 10 h 23"/>
                <a:gd name="T40" fmla="*/ 23 w 23"/>
                <a:gd name="T41" fmla="*/ 8 h 23"/>
                <a:gd name="T42" fmla="*/ 21 w 23"/>
                <a:gd name="T43" fmla="*/ 8 h 23"/>
                <a:gd name="T44" fmla="*/ 21 w 23"/>
                <a:gd name="T45" fmla="*/ 6 h 23"/>
                <a:gd name="T46" fmla="*/ 21 w 23"/>
                <a:gd name="T47" fmla="*/ 6 h 23"/>
                <a:gd name="T48" fmla="*/ 19 w 23"/>
                <a:gd name="T49" fmla="*/ 4 h 23"/>
                <a:gd name="T50" fmla="*/ 19 w 23"/>
                <a:gd name="T51" fmla="*/ 4 h 23"/>
                <a:gd name="T52" fmla="*/ 17 w 23"/>
                <a:gd name="T53" fmla="*/ 2 h 23"/>
                <a:gd name="T54" fmla="*/ 15 w 23"/>
                <a:gd name="T55" fmla="*/ 2 h 23"/>
                <a:gd name="T56" fmla="*/ 15 w 23"/>
                <a:gd name="T57" fmla="*/ 0 h 23"/>
                <a:gd name="T58" fmla="*/ 13 w 23"/>
                <a:gd name="T59" fmla="*/ 0 h 23"/>
                <a:gd name="T60" fmla="*/ 11 w 23"/>
                <a:gd name="T61" fmla="*/ 0 h 23"/>
                <a:gd name="T62" fmla="*/ 9 w 23"/>
                <a:gd name="T63" fmla="*/ 0 h 23"/>
                <a:gd name="T64" fmla="*/ 9 w 23"/>
                <a:gd name="T65" fmla="*/ 0 h 23"/>
                <a:gd name="T66" fmla="*/ 7 w 23"/>
                <a:gd name="T67" fmla="*/ 0 h 23"/>
                <a:gd name="T68" fmla="*/ 5 w 23"/>
                <a:gd name="T69" fmla="*/ 0 h 23"/>
                <a:gd name="T70" fmla="*/ 3 w 23"/>
                <a:gd name="T71" fmla="*/ 2 h 23"/>
                <a:gd name="T72" fmla="*/ 3 w 23"/>
                <a:gd name="T73" fmla="*/ 2 h 23"/>
                <a:gd name="T74" fmla="*/ 2 w 23"/>
                <a:gd name="T75" fmla="*/ 2 h 23"/>
                <a:gd name="T76" fmla="*/ 0 w 23"/>
                <a:gd name="T77" fmla="*/ 4 h 23"/>
                <a:gd name="T78" fmla="*/ 0 w 23"/>
                <a:gd name="T79" fmla="*/ 4 h 23"/>
                <a:gd name="T80" fmla="*/ 0 w 23"/>
                <a:gd name="T81" fmla="*/ 6 h 23"/>
                <a:gd name="T82" fmla="*/ 0 w 23"/>
                <a:gd name="T83" fmla="*/ 8 h 23"/>
                <a:gd name="T84" fmla="*/ 0 w 23"/>
                <a:gd name="T85" fmla="*/ 10 h 23"/>
                <a:gd name="T86" fmla="*/ 0 w 23"/>
                <a:gd name="T87" fmla="*/ 10 h 23"/>
                <a:gd name="T88" fmla="*/ 0 w 23"/>
                <a:gd name="T89" fmla="*/ 12 h 23"/>
                <a:gd name="T90" fmla="*/ 0 w 23"/>
                <a:gd name="T91" fmla="*/ 14 h 23"/>
                <a:gd name="T92" fmla="*/ 0 w 23"/>
                <a:gd name="T93" fmla="*/ 16 h 23"/>
                <a:gd name="T94" fmla="*/ 2 w 23"/>
                <a:gd name="T95" fmla="*/ 16 h 23"/>
                <a:gd name="T96" fmla="*/ 2 w 23"/>
                <a:gd name="T9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3" name="Freeform 527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9 w 23"/>
                <a:gd name="T19" fmla="*/ 21 h 23"/>
                <a:gd name="T20" fmla="*/ 21 w 23"/>
                <a:gd name="T21" fmla="*/ 19 h 23"/>
                <a:gd name="T22" fmla="*/ 21 w 23"/>
                <a:gd name="T23" fmla="*/ 18 h 23"/>
                <a:gd name="T24" fmla="*/ 23 w 23"/>
                <a:gd name="T25" fmla="*/ 18 h 23"/>
                <a:gd name="T26" fmla="*/ 23 w 23"/>
                <a:gd name="T27" fmla="*/ 16 h 23"/>
                <a:gd name="T28" fmla="*/ 23 w 23"/>
                <a:gd name="T29" fmla="*/ 14 h 23"/>
                <a:gd name="T30" fmla="*/ 23 w 23"/>
                <a:gd name="T31" fmla="*/ 12 h 23"/>
                <a:gd name="T32" fmla="*/ 23 w 23"/>
                <a:gd name="T33" fmla="*/ 10 h 23"/>
                <a:gd name="T34" fmla="*/ 23 w 23"/>
                <a:gd name="T35" fmla="*/ 8 h 23"/>
                <a:gd name="T36" fmla="*/ 21 w 23"/>
                <a:gd name="T37" fmla="*/ 8 h 23"/>
                <a:gd name="T38" fmla="*/ 21 w 23"/>
                <a:gd name="T39" fmla="*/ 6 h 23"/>
                <a:gd name="T40" fmla="*/ 19 w 23"/>
                <a:gd name="T41" fmla="*/ 4 h 23"/>
                <a:gd name="T42" fmla="*/ 17 w 23"/>
                <a:gd name="T43" fmla="*/ 2 h 23"/>
                <a:gd name="T44" fmla="*/ 15 w 23"/>
                <a:gd name="T45" fmla="*/ 2 h 23"/>
                <a:gd name="T46" fmla="*/ 15 w 23"/>
                <a:gd name="T47" fmla="*/ 0 h 23"/>
                <a:gd name="T48" fmla="*/ 13 w 23"/>
                <a:gd name="T49" fmla="*/ 0 h 23"/>
                <a:gd name="T50" fmla="*/ 11 w 23"/>
                <a:gd name="T51" fmla="*/ 0 h 23"/>
                <a:gd name="T52" fmla="*/ 9 w 23"/>
                <a:gd name="T53" fmla="*/ 0 h 23"/>
                <a:gd name="T54" fmla="*/ 7 w 23"/>
                <a:gd name="T55" fmla="*/ 0 h 23"/>
                <a:gd name="T56" fmla="*/ 5 w 23"/>
                <a:gd name="T57" fmla="*/ 0 h 23"/>
                <a:gd name="T58" fmla="*/ 3 w 23"/>
                <a:gd name="T59" fmla="*/ 2 h 23"/>
                <a:gd name="T60" fmla="*/ 2 w 23"/>
                <a:gd name="T61" fmla="*/ 2 h 23"/>
                <a:gd name="T62" fmla="*/ 0 w 23"/>
                <a:gd name="T63" fmla="*/ 4 h 23"/>
                <a:gd name="T64" fmla="*/ 0 w 23"/>
                <a:gd name="T65" fmla="*/ 6 h 23"/>
                <a:gd name="T66" fmla="*/ 0 w 23"/>
                <a:gd name="T67" fmla="*/ 8 h 23"/>
                <a:gd name="T68" fmla="*/ 0 w 23"/>
                <a:gd name="T69" fmla="*/ 10 h 23"/>
                <a:gd name="T70" fmla="*/ 0 w 23"/>
                <a:gd name="T71" fmla="*/ 12 h 23"/>
                <a:gd name="T72" fmla="*/ 0 w 23"/>
                <a:gd name="T73" fmla="*/ 14 h 23"/>
                <a:gd name="T74" fmla="*/ 0 w 23"/>
                <a:gd name="T75" fmla="*/ 16 h 23"/>
                <a:gd name="T76" fmla="*/ 2 w 23"/>
                <a:gd name="T77" fmla="*/ 16 h 23"/>
                <a:gd name="T78" fmla="*/ 2 w 23"/>
                <a:gd name="T7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4" name="Freeform 528"/>
            <p:cNvSpPr>
              <a:spLocks/>
            </p:cNvSpPr>
            <p:nvPr/>
          </p:nvSpPr>
          <p:spPr bwMode="auto">
            <a:xfrm>
              <a:off x="3706" y="2178"/>
              <a:ext cx="27" cy="23"/>
            </a:xfrm>
            <a:custGeom>
              <a:avLst/>
              <a:gdLst>
                <a:gd name="T0" fmla="*/ 27 w 27"/>
                <a:gd name="T1" fmla="*/ 0 h 23"/>
                <a:gd name="T2" fmla="*/ 25 w 27"/>
                <a:gd name="T3" fmla="*/ 2 h 23"/>
                <a:gd name="T4" fmla="*/ 25 w 27"/>
                <a:gd name="T5" fmla="*/ 4 h 23"/>
                <a:gd name="T6" fmla="*/ 24 w 27"/>
                <a:gd name="T7" fmla="*/ 4 h 23"/>
                <a:gd name="T8" fmla="*/ 22 w 27"/>
                <a:gd name="T9" fmla="*/ 6 h 23"/>
                <a:gd name="T10" fmla="*/ 20 w 27"/>
                <a:gd name="T11" fmla="*/ 8 h 23"/>
                <a:gd name="T12" fmla="*/ 18 w 27"/>
                <a:gd name="T13" fmla="*/ 10 h 23"/>
                <a:gd name="T14" fmla="*/ 16 w 27"/>
                <a:gd name="T15" fmla="*/ 10 h 23"/>
                <a:gd name="T16" fmla="*/ 14 w 27"/>
                <a:gd name="T17" fmla="*/ 12 h 23"/>
                <a:gd name="T18" fmla="*/ 12 w 27"/>
                <a:gd name="T19" fmla="*/ 14 h 23"/>
                <a:gd name="T20" fmla="*/ 10 w 27"/>
                <a:gd name="T21" fmla="*/ 16 h 23"/>
                <a:gd name="T22" fmla="*/ 8 w 27"/>
                <a:gd name="T23" fmla="*/ 17 h 23"/>
                <a:gd name="T24" fmla="*/ 6 w 27"/>
                <a:gd name="T25" fmla="*/ 19 h 23"/>
                <a:gd name="T26" fmla="*/ 4 w 27"/>
                <a:gd name="T27" fmla="*/ 19 h 23"/>
                <a:gd name="T28" fmla="*/ 2 w 27"/>
                <a:gd name="T29" fmla="*/ 21 h 23"/>
                <a:gd name="T30" fmla="*/ 0 w 27"/>
                <a:gd name="T3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0"/>
                  </a:moveTo>
                  <a:lnTo>
                    <a:pt x="25" y="2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7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5" name="Freeform 529"/>
            <p:cNvSpPr>
              <a:spLocks/>
            </p:cNvSpPr>
            <p:nvPr/>
          </p:nvSpPr>
          <p:spPr bwMode="auto">
            <a:xfrm>
              <a:off x="3716" y="2186"/>
              <a:ext cx="19" cy="15"/>
            </a:xfrm>
            <a:custGeom>
              <a:avLst/>
              <a:gdLst>
                <a:gd name="T0" fmla="*/ 19 w 19"/>
                <a:gd name="T1" fmla="*/ 0 h 15"/>
                <a:gd name="T2" fmla="*/ 15 w 19"/>
                <a:gd name="T3" fmla="*/ 2 h 15"/>
                <a:gd name="T4" fmla="*/ 14 w 19"/>
                <a:gd name="T5" fmla="*/ 4 h 15"/>
                <a:gd name="T6" fmla="*/ 12 w 19"/>
                <a:gd name="T7" fmla="*/ 6 h 15"/>
                <a:gd name="T8" fmla="*/ 10 w 19"/>
                <a:gd name="T9" fmla="*/ 8 h 15"/>
                <a:gd name="T10" fmla="*/ 8 w 19"/>
                <a:gd name="T11" fmla="*/ 9 h 15"/>
                <a:gd name="T12" fmla="*/ 6 w 19"/>
                <a:gd name="T13" fmla="*/ 11 h 15"/>
                <a:gd name="T14" fmla="*/ 4 w 19"/>
                <a:gd name="T15" fmla="*/ 13 h 15"/>
                <a:gd name="T16" fmla="*/ 0 w 19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0"/>
                  </a:moveTo>
                  <a:lnTo>
                    <a:pt x="15" y="2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6" name="Freeform 530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6 h 29"/>
                <a:gd name="T26" fmla="*/ 0 w 27"/>
                <a:gd name="T27" fmla="*/ 8 h 29"/>
                <a:gd name="T28" fmla="*/ 0 w 27"/>
                <a:gd name="T29" fmla="*/ 10 h 29"/>
                <a:gd name="T30" fmla="*/ 0 w 27"/>
                <a:gd name="T31" fmla="*/ 10 h 29"/>
                <a:gd name="T32" fmla="*/ 0 w 27"/>
                <a:gd name="T33" fmla="*/ 11 h 29"/>
                <a:gd name="T34" fmla="*/ 0 w 27"/>
                <a:gd name="T35" fmla="*/ 13 h 29"/>
                <a:gd name="T36" fmla="*/ 0 w 27"/>
                <a:gd name="T37" fmla="*/ 15 h 29"/>
                <a:gd name="T38" fmla="*/ 0 w 27"/>
                <a:gd name="T39" fmla="*/ 15 h 29"/>
                <a:gd name="T40" fmla="*/ 0 w 27"/>
                <a:gd name="T41" fmla="*/ 17 h 29"/>
                <a:gd name="T42" fmla="*/ 2 w 27"/>
                <a:gd name="T43" fmla="*/ 19 h 29"/>
                <a:gd name="T44" fmla="*/ 2 w 27"/>
                <a:gd name="T45" fmla="*/ 21 h 29"/>
                <a:gd name="T46" fmla="*/ 4 w 27"/>
                <a:gd name="T47" fmla="*/ 21 h 29"/>
                <a:gd name="T48" fmla="*/ 4 w 27"/>
                <a:gd name="T49" fmla="*/ 23 h 29"/>
                <a:gd name="T50" fmla="*/ 5 w 27"/>
                <a:gd name="T51" fmla="*/ 25 h 29"/>
                <a:gd name="T52" fmla="*/ 7 w 27"/>
                <a:gd name="T53" fmla="*/ 27 h 29"/>
                <a:gd name="T54" fmla="*/ 9 w 27"/>
                <a:gd name="T55" fmla="*/ 27 h 29"/>
                <a:gd name="T56" fmla="*/ 13 w 27"/>
                <a:gd name="T57" fmla="*/ 29 h 29"/>
                <a:gd name="T58" fmla="*/ 15 w 27"/>
                <a:gd name="T59" fmla="*/ 29 h 29"/>
                <a:gd name="T60" fmla="*/ 17 w 27"/>
                <a:gd name="T61" fmla="*/ 29 h 29"/>
                <a:gd name="T62" fmla="*/ 19 w 27"/>
                <a:gd name="T63" fmla="*/ 29 h 29"/>
                <a:gd name="T64" fmla="*/ 19 w 27"/>
                <a:gd name="T65" fmla="*/ 29 h 29"/>
                <a:gd name="T66" fmla="*/ 21 w 27"/>
                <a:gd name="T67" fmla="*/ 29 h 29"/>
                <a:gd name="T68" fmla="*/ 21 w 27"/>
                <a:gd name="T69" fmla="*/ 27 h 29"/>
                <a:gd name="T70" fmla="*/ 23 w 27"/>
                <a:gd name="T71" fmla="*/ 27 h 29"/>
                <a:gd name="T72" fmla="*/ 23 w 27"/>
                <a:gd name="T73" fmla="*/ 27 h 29"/>
                <a:gd name="T74" fmla="*/ 25 w 27"/>
                <a:gd name="T75" fmla="*/ 25 h 29"/>
                <a:gd name="T76" fmla="*/ 25 w 27"/>
                <a:gd name="T77" fmla="*/ 25 h 29"/>
                <a:gd name="T78" fmla="*/ 25 w 27"/>
                <a:gd name="T79" fmla="*/ 23 h 29"/>
                <a:gd name="T80" fmla="*/ 25 w 27"/>
                <a:gd name="T81" fmla="*/ 23 h 29"/>
                <a:gd name="T82" fmla="*/ 27 w 27"/>
                <a:gd name="T83" fmla="*/ 21 h 29"/>
                <a:gd name="T84" fmla="*/ 27 w 27"/>
                <a:gd name="T85" fmla="*/ 19 h 29"/>
                <a:gd name="T86" fmla="*/ 27 w 27"/>
                <a:gd name="T87" fmla="*/ 17 h 29"/>
                <a:gd name="T88" fmla="*/ 27 w 27"/>
                <a:gd name="T89" fmla="*/ 15 h 29"/>
                <a:gd name="T90" fmla="*/ 25 w 27"/>
                <a:gd name="T91" fmla="*/ 13 h 29"/>
                <a:gd name="T92" fmla="*/ 25 w 27"/>
                <a:gd name="T93" fmla="*/ 11 h 29"/>
                <a:gd name="T94" fmla="*/ 23 w 27"/>
                <a:gd name="T95" fmla="*/ 10 h 29"/>
                <a:gd name="T96" fmla="*/ 23 w 27"/>
                <a:gd name="T9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7" name="Freeform 531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8 h 29"/>
                <a:gd name="T26" fmla="*/ 0 w 27"/>
                <a:gd name="T27" fmla="*/ 10 h 29"/>
                <a:gd name="T28" fmla="*/ 0 w 27"/>
                <a:gd name="T29" fmla="*/ 11 h 29"/>
                <a:gd name="T30" fmla="*/ 0 w 27"/>
                <a:gd name="T31" fmla="*/ 13 h 29"/>
                <a:gd name="T32" fmla="*/ 0 w 27"/>
                <a:gd name="T33" fmla="*/ 15 h 29"/>
                <a:gd name="T34" fmla="*/ 0 w 27"/>
                <a:gd name="T35" fmla="*/ 17 h 29"/>
                <a:gd name="T36" fmla="*/ 2 w 27"/>
                <a:gd name="T37" fmla="*/ 19 h 29"/>
                <a:gd name="T38" fmla="*/ 2 w 27"/>
                <a:gd name="T39" fmla="*/ 21 h 29"/>
                <a:gd name="T40" fmla="*/ 4 w 27"/>
                <a:gd name="T41" fmla="*/ 21 h 29"/>
                <a:gd name="T42" fmla="*/ 4 w 27"/>
                <a:gd name="T43" fmla="*/ 23 h 29"/>
                <a:gd name="T44" fmla="*/ 5 w 27"/>
                <a:gd name="T45" fmla="*/ 25 h 29"/>
                <a:gd name="T46" fmla="*/ 7 w 27"/>
                <a:gd name="T47" fmla="*/ 27 h 29"/>
                <a:gd name="T48" fmla="*/ 9 w 27"/>
                <a:gd name="T49" fmla="*/ 27 h 29"/>
                <a:gd name="T50" fmla="*/ 13 w 27"/>
                <a:gd name="T51" fmla="*/ 29 h 29"/>
                <a:gd name="T52" fmla="*/ 15 w 27"/>
                <a:gd name="T53" fmla="*/ 29 h 29"/>
                <a:gd name="T54" fmla="*/ 17 w 27"/>
                <a:gd name="T55" fmla="*/ 29 h 29"/>
                <a:gd name="T56" fmla="*/ 19 w 27"/>
                <a:gd name="T57" fmla="*/ 29 h 29"/>
                <a:gd name="T58" fmla="*/ 21 w 27"/>
                <a:gd name="T59" fmla="*/ 29 h 29"/>
                <a:gd name="T60" fmla="*/ 21 w 27"/>
                <a:gd name="T61" fmla="*/ 27 h 29"/>
                <a:gd name="T62" fmla="*/ 23 w 27"/>
                <a:gd name="T63" fmla="*/ 27 h 29"/>
                <a:gd name="T64" fmla="*/ 25 w 27"/>
                <a:gd name="T65" fmla="*/ 25 h 29"/>
                <a:gd name="T66" fmla="*/ 25 w 27"/>
                <a:gd name="T67" fmla="*/ 23 h 29"/>
                <a:gd name="T68" fmla="*/ 27 w 27"/>
                <a:gd name="T69" fmla="*/ 21 h 29"/>
                <a:gd name="T70" fmla="*/ 27 w 27"/>
                <a:gd name="T71" fmla="*/ 19 h 29"/>
                <a:gd name="T72" fmla="*/ 27 w 27"/>
                <a:gd name="T73" fmla="*/ 17 h 29"/>
                <a:gd name="T74" fmla="*/ 27 w 27"/>
                <a:gd name="T75" fmla="*/ 15 h 29"/>
                <a:gd name="T76" fmla="*/ 25 w 27"/>
                <a:gd name="T77" fmla="*/ 13 h 29"/>
                <a:gd name="T78" fmla="*/ 25 w 27"/>
                <a:gd name="T79" fmla="*/ 11 h 29"/>
                <a:gd name="T80" fmla="*/ 23 w 27"/>
                <a:gd name="T81" fmla="*/ 10 h 29"/>
                <a:gd name="T82" fmla="*/ 23 w 27"/>
                <a:gd name="T8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8" name="Freeform 532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4 w 23"/>
                <a:gd name="T21" fmla="*/ 23 h 23"/>
                <a:gd name="T22" fmla="*/ 16 w 23"/>
                <a:gd name="T23" fmla="*/ 23 h 23"/>
                <a:gd name="T24" fmla="*/ 17 w 23"/>
                <a:gd name="T25" fmla="*/ 23 h 23"/>
                <a:gd name="T26" fmla="*/ 19 w 23"/>
                <a:gd name="T27" fmla="*/ 21 h 23"/>
                <a:gd name="T28" fmla="*/ 19 w 23"/>
                <a:gd name="T29" fmla="*/ 21 h 23"/>
                <a:gd name="T30" fmla="*/ 21 w 23"/>
                <a:gd name="T31" fmla="*/ 19 h 23"/>
                <a:gd name="T32" fmla="*/ 21 w 23"/>
                <a:gd name="T33" fmla="*/ 19 h 23"/>
                <a:gd name="T34" fmla="*/ 21 w 23"/>
                <a:gd name="T35" fmla="*/ 17 h 23"/>
                <a:gd name="T36" fmla="*/ 21 w 23"/>
                <a:gd name="T37" fmla="*/ 15 h 23"/>
                <a:gd name="T38" fmla="*/ 23 w 23"/>
                <a:gd name="T39" fmla="*/ 15 h 23"/>
                <a:gd name="T40" fmla="*/ 23 w 23"/>
                <a:gd name="T41" fmla="*/ 13 h 23"/>
                <a:gd name="T42" fmla="*/ 21 w 23"/>
                <a:gd name="T43" fmla="*/ 11 h 23"/>
                <a:gd name="T44" fmla="*/ 21 w 23"/>
                <a:gd name="T45" fmla="*/ 11 h 23"/>
                <a:gd name="T46" fmla="*/ 21 w 23"/>
                <a:gd name="T47" fmla="*/ 9 h 23"/>
                <a:gd name="T48" fmla="*/ 21 w 23"/>
                <a:gd name="T49" fmla="*/ 7 h 23"/>
                <a:gd name="T50" fmla="*/ 21 w 23"/>
                <a:gd name="T51" fmla="*/ 7 h 23"/>
                <a:gd name="T52" fmla="*/ 19 w 23"/>
                <a:gd name="T53" fmla="*/ 5 h 23"/>
                <a:gd name="T54" fmla="*/ 19 w 23"/>
                <a:gd name="T55" fmla="*/ 3 h 23"/>
                <a:gd name="T56" fmla="*/ 17 w 23"/>
                <a:gd name="T57" fmla="*/ 3 h 23"/>
                <a:gd name="T58" fmla="*/ 17 w 23"/>
                <a:gd name="T59" fmla="*/ 2 h 23"/>
                <a:gd name="T60" fmla="*/ 16 w 23"/>
                <a:gd name="T61" fmla="*/ 2 h 23"/>
                <a:gd name="T62" fmla="*/ 16 w 23"/>
                <a:gd name="T63" fmla="*/ 0 h 23"/>
                <a:gd name="T64" fmla="*/ 14 w 23"/>
                <a:gd name="T65" fmla="*/ 0 h 23"/>
                <a:gd name="T66" fmla="*/ 12 w 23"/>
                <a:gd name="T67" fmla="*/ 0 h 23"/>
                <a:gd name="T68" fmla="*/ 10 w 23"/>
                <a:gd name="T69" fmla="*/ 0 h 23"/>
                <a:gd name="T70" fmla="*/ 10 w 23"/>
                <a:gd name="T71" fmla="*/ 0 h 23"/>
                <a:gd name="T72" fmla="*/ 8 w 23"/>
                <a:gd name="T73" fmla="*/ 0 h 23"/>
                <a:gd name="T74" fmla="*/ 6 w 23"/>
                <a:gd name="T75" fmla="*/ 0 h 23"/>
                <a:gd name="T76" fmla="*/ 4 w 23"/>
                <a:gd name="T77" fmla="*/ 0 h 23"/>
                <a:gd name="T78" fmla="*/ 4 w 23"/>
                <a:gd name="T79" fmla="*/ 2 h 23"/>
                <a:gd name="T80" fmla="*/ 2 w 23"/>
                <a:gd name="T81" fmla="*/ 2 h 23"/>
                <a:gd name="T82" fmla="*/ 2 w 23"/>
                <a:gd name="T83" fmla="*/ 3 h 23"/>
                <a:gd name="T84" fmla="*/ 0 w 23"/>
                <a:gd name="T85" fmla="*/ 3 h 23"/>
                <a:gd name="T86" fmla="*/ 0 w 23"/>
                <a:gd name="T87" fmla="*/ 5 h 23"/>
                <a:gd name="T88" fmla="*/ 0 w 23"/>
                <a:gd name="T89" fmla="*/ 7 h 23"/>
                <a:gd name="T90" fmla="*/ 0 w 23"/>
                <a:gd name="T91" fmla="*/ 7 h 23"/>
                <a:gd name="T92" fmla="*/ 0 w 23"/>
                <a:gd name="T93" fmla="*/ 9 h 23"/>
                <a:gd name="T94" fmla="*/ 0 w 23"/>
                <a:gd name="T95" fmla="*/ 11 h 23"/>
                <a:gd name="T96" fmla="*/ 0 w 23"/>
                <a:gd name="T97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9" name="Freeform 533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6 w 23"/>
                <a:gd name="T21" fmla="*/ 23 h 23"/>
                <a:gd name="T22" fmla="*/ 17 w 23"/>
                <a:gd name="T23" fmla="*/ 23 h 23"/>
                <a:gd name="T24" fmla="*/ 19 w 23"/>
                <a:gd name="T25" fmla="*/ 21 h 23"/>
                <a:gd name="T26" fmla="*/ 21 w 23"/>
                <a:gd name="T27" fmla="*/ 19 h 23"/>
                <a:gd name="T28" fmla="*/ 21 w 23"/>
                <a:gd name="T29" fmla="*/ 17 h 23"/>
                <a:gd name="T30" fmla="*/ 21 w 23"/>
                <a:gd name="T31" fmla="*/ 15 h 23"/>
                <a:gd name="T32" fmla="*/ 23 w 23"/>
                <a:gd name="T33" fmla="*/ 15 h 23"/>
                <a:gd name="T34" fmla="*/ 23 w 23"/>
                <a:gd name="T35" fmla="*/ 13 h 23"/>
                <a:gd name="T36" fmla="*/ 21 w 23"/>
                <a:gd name="T37" fmla="*/ 11 h 23"/>
                <a:gd name="T38" fmla="*/ 21 w 23"/>
                <a:gd name="T39" fmla="*/ 9 h 23"/>
                <a:gd name="T40" fmla="*/ 21 w 23"/>
                <a:gd name="T41" fmla="*/ 7 h 23"/>
                <a:gd name="T42" fmla="*/ 19 w 23"/>
                <a:gd name="T43" fmla="*/ 5 h 23"/>
                <a:gd name="T44" fmla="*/ 19 w 23"/>
                <a:gd name="T45" fmla="*/ 3 h 23"/>
                <a:gd name="T46" fmla="*/ 17 w 23"/>
                <a:gd name="T47" fmla="*/ 3 h 23"/>
                <a:gd name="T48" fmla="*/ 17 w 23"/>
                <a:gd name="T49" fmla="*/ 2 h 23"/>
                <a:gd name="T50" fmla="*/ 16 w 23"/>
                <a:gd name="T51" fmla="*/ 2 h 23"/>
                <a:gd name="T52" fmla="*/ 16 w 23"/>
                <a:gd name="T53" fmla="*/ 0 h 23"/>
                <a:gd name="T54" fmla="*/ 14 w 23"/>
                <a:gd name="T55" fmla="*/ 0 h 23"/>
                <a:gd name="T56" fmla="*/ 12 w 23"/>
                <a:gd name="T57" fmla="*/ 0 h 23"/>
                <a:gd name="T58" fmla="*/ 10 w 23"/>
                <a:gd name="T59" fmla="*/ 0 h 23"/>
                <a:gd name="T60" fmla="*/ 8 w 23"/>
                <a:gd name="T61" fmla="*/ 0 h 23"/>
                <a:gd name="T62" fmla="*/ 6 w 23"/>
                <a:gd name="T63" fmla="*/ 0 h 23"/>
                <a:gd name="T64" fmla="*/ 4 w 23"/>
                <a:gd name="T65" fmla="*/ 0 h 23"/>
                <a:gd name="T66" fmla="*/ 4 w 23"/>
                <a:gd name="T67" fmla="*/ 2 h 23"/>
                <a:gd name="T68" fmla="*/ 2 w 23"/>
                <a:gd name="T69" fmla="*/ 2 h 23"/>
                <a:gd name="T70" fmla="*/ 2 w 23"/>
                <a:gd name="T71" fmla="*/ 3 h 23"/>
                <a:gd name="T72" fmla="*/ 0 w 23"/>
                <a:gd name="T73" fmla="*/ 3 h 23"/>
                <a:gd name="T74" fmla="*/ 0 w 23"/>
                <a:gd name="T75" fmla="*/ 5 h 23"/>
                <a:gd name="T76" fmla="*/ 0 w 23"/>
                <a:gd name="T77" fmla="*/ 7 h 23"/>
                <a:gd name="T78" fmla="*/ 0 w 23"/>
                <a:gd name="T79" fmla="*/ 9 h 23"/>
                <a:gd name="T80" fmla="*/ 0 w 23"/>
                <a:gd name="T81" fmla="*/ 11 h 23"/>
                <a:gd name="T82" fmla="*/ 0 w 23"/>
                <a:gd name="T8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0" name="Freeform 534"/>
            <p:cNvSpPr>
              <a:spLocks/>
            </p:cNvSpPr>
            <p:nvPr/>
          </p:nvSpPr>
          <p:spPr bwMode="auto">
            <a:xfrm>
              <a:off x="3716" y="2211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9 w 31"/>
                <a:gd name="T3" fmla="*/ 0 h 17"/>
                <a:gd name="T4" fmla="*/ 27 w 31"/>
                <a:gd name="T5" fmla="*/ 2 h 17"/>
                <a:gd name="T6" fmla="*/ 25 w 31"/>
                <a:gd name="T7" fmla="*/ 2 h 17"/>
                <a:gd name="T8" fmla="*/ 23 w 31"/>
                <a:gd name="T9" fmla="*/ 4 h 17"/>
                <a:gd name="T10" fmla="*/ 21 w 31"/>
                <a:gd name="T11" fmla="*/ 6 h 17"/>
                <a:gd name="T12" fmla="*/ 19 w 31"/>
                <a:gd name="T13" fmla="*/ 6 h 17"/>
                <a:gd name="T14" fmla="*/ 17 w 31"/>
                <a:gd name="T15" fmla="*/ 8 h 17"/>
                <a:gd name="T16" fmla="*/ 15 w 31"/>
                <a:gd name="T17" fmla="*/ 8 h 17"/>
                <a:gd name="T18" fmla="*/ 14 w 31"/>
                <a:gd name="T19" fmla="*/ 9 h 17"/>
                <a:gd name="T20" fmla="*/ 12 w 31"/>
                <a:gd name="T21" fmla="*/ 9 h 17"/>
                <a:gd name="T22" fmla="*/ 10 w 31"/>
                <a:gd name="T23" fmla="*/ 11 h 17"/>
                <a:gd name="T24" fmla="*/ 8 w 31"/>
                <a:gd name="T25" fmla="*/ 13 h 17"/>
                <a:gd name="T26" fmla="*/ 6 w 31"/>
                <a:gd name="T27" fmla="*/ 13 h 17"/>
                <a:gd name="T28" fmla="*/ 4 w 31"/>
                <a:gd name="T29" fmla="*/ 15 h 17"/>
                <a:gd name="T30" fmla="*/ 2 w 31"/>
                <a:gd name="T31" fmla="*/ 15 h 17"/>
                <a:gd name="T32" fmla="*/ 0 w 31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9" y="0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0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1" name="Freeform 535"/>
            <p:cNvSpPr>
              <a:spLocks/>
            </p:cNvSpPr>
            <p:nvPr/>
          </p:nvSpPr>
          <p:spPr bwMode="auto">
            <a:xfrm>
              <a:off x="3726" y="2217"/>
              <a:ext cx="21" cy="13"/>
            </a:xfrm>
            <a:custGeom>
              <a:avLst/>
              <a:gdLst>
                <a:gd name="T0" fmla="*/ 21 w 21"/>
                <a:gd name="T1" fmla="*/ 0 h 13"/>
                <a:gd name="T2" fmla="*/ 17 w 21"/>
                <a:gd name="T3" fmla="*/ 2 h 13"/>
                <a:gd name="T4" fmla="*/ 13 w 21"/>
                <a:gd name="T5" fmla="*/ 3 h 13"/>
                <a:gd name="T6" fmla="*/ 11 w 21"/>
                <a:gd name="T7" fmla="*/ 5 h 13"/>
                <a:gd name="T8" fmla="*/ 9 w 21"/>
                <a:gd name="T9" fmla="*/ 5 h 13"/>
                <a:gd name="T10" fmla="*/ 7 w 21"/>
                <a:gd name="T11" fmla="*/ 7 h 13"/>
                <a:gd name="T12" fmla="*/ 5 w 21"/>
                <a:gd name="T13" fmla="*/ 9 h 13"/>
                <a:gd name="T14" fmla="*/ 4 w 21"/>
                <a:gd name="T15" fmla="*/ 11 h 13"/>
                <a:gd name="T16" fmla="*/ 0 w 21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3">
                  <a:moveTo>
                    <a:pt x="21" y="0"/>
                  </a:moveTo>
                  <a:lnTo>
                    <a:pt x="17" y="2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4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2" name="Freeform 536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1 h 30"/>
                <a:gd name="T36" fmla="*/ 0 w 27"/>
                <a:gd name="T37" fmla="*/ 13 h 30"/>
                <a:gd name="T38" fmla="*/ 0 w 27"/>
                <a:gd name="T39" fmla="*/ 15 h 30"/>
                <a:gd name="T40" fmla="*/ 0 w 27"/>
                <a:gd name="T41" fmla="*/ 17 h 30"/>
                <a:gd name="T42" fmla="*/ 2 w 27"/>
                <a:gd name="T43" fmla="*/ 19 h 30"/>
                <a:gd name="T44" fmla="*/ 2 w 27"/>
                <a:gd name="T45" fmla="*/ 19 h 30"/>
                <a:gd name="T46" fmla="*/ 2 w 27"/>
                <a:gd name="T47" fmla="*/ 21 h 30"/>
                <a:gd name="T48" fmla="*/ 4 w 27"/>
                <a:gd name="T49" fmla="*/ 23 h 30"/>
                <a:gd name="T50" fmla="*/ 6 w 27"/>
                <a:gd name="T51" fmla="*/ 25 h 30"/>
                <a:gd name="T52" fmla="*/ 6 w 27"/>
                <a:gd name="T53" fmla="*/ 27 h 30"/>
                <a:gd name="T54" fmla="*/ 8 w 27"/>
                <a:gd name="T55" fmla="*/ 28 h 30"/>
                <a:gd name="T56" fmla="*/ 10 w 27"/>
                <a:gd name="T57" fmla="*/ 28 h 30"/>
                <a:gd name="T58" fmla="*/ 12 w 27"/>
                <a:gd name="T59" fmla="*/ 30 h 30"/>
                <a:gd name="T60" fmla="*/ 14 w 27"/>
                <a:gd name="T61" fmla="*/ 30 h 30"/>
                <a:gd name="T62" fmla="*/ 15 w 27"/>
                <a:gd name="T63" fmla="*/ 30 h 30"/>
                <a:gd name="T64" fmla="*/ 17 w 27"/>
                <a:gd name="T65" fmla="*/ 30 h 30"/>
                <a:gd name="T66" fmla="*/ 19 w 27"/>
                <a:gd name="T67" fmla="*/ 30 h 30"/>
                <a:gd name="T68" fmla="*/ 19 w 27"/>
                <a:gd name="T69" fmla="*/ 30 h 30"/>
                <a:gd name="T70" fmla="*/ 21 w 27"/>
                <a:gd name="T71" fmla="*/ 30 h 30"/>
                <a:gd name="T72" fmla="*/ 21 w 27"/>
                <a:gd name="T73" fmla="*/ 28 h 30"/>
                <a:gd name="T74" fmla="*/ 23 w 27"/>
                <a:gd name="T75" fmla="*/ 28 h 30"/>
                <a:gd name="T76" fmla="*/ 23 w 27"/>
                <a:gd name="T77" fmla="*/ 27 h 30"/>
                <a:gd name="T78" fmla="*/ 23 w 27"/>
                <a:gd name="T79" fmla="*/ 27 h 30"/>
                <a:gd name="T80" fmla="*/ 25 w 27"/>
                <a:gd name="T81" fmla="*/ 25 h 30"/>
                <a:gd name="T82" fmla="*/ 25 w 27"/>
                <a:gd name="T83" fmla="*/ 25 h 30"/>
                <a:gd name="T84" fmla="*/ 25 w 27"/>
                <a:gd name="T85" fmla="*/ 23 h 30"/>
                <a:gd name="T86" fmla="*/ 27 w 27"/>
                <a:gd name="T87" fmla="*/ 21 h 30"/>
                <a:gd name="T88" fmla="*/ 27 w 27"/>
                <a:gd name="T89" fmla="*/ 19 h 30"/>
                <a:gd name="T90" fmla="*/ 27 w 27"/>
                <a:gd name="T91" fmla="*/ 17 h 30"/>
                <a:gd name="T92" fmla="*/ 25 w 27"/>
                <a:gd name="T93" fmla="*/ 15 h 30"/>
                <a:gd name="T94" fmla="*/ 25 w 27"/>
                <a:gd name="T95" fmla="*/ 11 h 30"/>
                <a:gd name="T96" fmla="*/ 23 w 27"/>
                <a:gd name="T9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3" name="Freeform 537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3 h 30"/>
                <a:gd name="T36" fmla="*/ 0 w 27"/>
                <a:gd name="T37" fmla="*/ 15 h 30"/>
                <a:gd name="T38" fmla="*/ 0 w 27"/>
                <a:gd name="T39" fmla="*/ 17 h 30"/>
                <a:gd name="T40" fmla="*/ 2 w 27"/>
                <a:gd name="T41" fmla="*/ 19 h 30"/>
                <a:gd name="T42" fmla="*/ 2 w 27"/>
                <a:gd name="T43" fmla="*/ 21 h 30"/>
                <a:gd name="T44" fmla="*/ 4 w 27"/>
                <a:gd name="T45" fmla="*/ 23 h 30"/>
                <a:gd name="T46" fmla="*/ 6 w 27"/>
                <a:gd name="T47" fmla="*/ 25 h 30"/>
                <a:gd name="T48" fmla="*/ 6 w 27"/>
                <a:gd name="T49" fmla="*/ 27 h 30"/>
                <a:gd name="T50" fmla="*/ 8 w 27"/>
                <a:gd name="T51" fmla="*/ 28 h 30"/>
                <a:gd name="T52" fmla="*/ 10 w 27"/>
                <a:gd name="T53" fmla="*/ 28 h 30"/>
                <a:gd name="T54" fmla="*/ 12 w 27"/>
                <a:gd name="T55" fmla="*/ 30 h 30"/>
                <a:gd name="T56" fmla="*/ 14 w 27"/>
                <a:gd name="T57" fmla="*/ 30 h 30"/>
                <a:gd name="T58" fmla="*/ 15 w 27"/>
                <a:gd name="T59" fmla="*/ 30 h 30"/>
                <a:gd name="T60" fmla="*/ 17 w 27"/>
                <a:gd name="T61" fmla="*/ 30 h 30"/>
                <a:gd name="T62" fmla="*/ 19 w 27"/>
                <a:gd name="T63" fmla="*/ 30 h 30"/>
                <a:gd name="T64" fmla="*/ 21 w 27"/>
                <a:gd name="T65" fmla="*/ 30 h 30"/>
                <a:gd name="T66" fmla="*/ 21 w 27"/>
                <a:gd name="T67" fmla="*/ 28 h 30"/>
                <a:gd name="T68" fmla="*/ 23 w 27"/>
                <a:gd name="T69" fmla="*/ 28 h 30"/>
                <a:gd name="T70" fmla="*/ 23 w 27"/>
                <a:gd name="T71" fmla="*/ 27 h 30"/>
                <a:gd name="T72" fmla="*/ 25 w 27"/>
                <a:gd name="T73" fmla="*/ 25 h 30"/>
                <a:gd name="T74" fmla="*/ 25 w 27"/>
                <a:gd name="T75" fmla="*/ 23 h 30"/>
                <a:gd name="T76" fmla="*/ 27 w 27"/>
                <a:gd name="T77" fmla="*/ 21 h 30"/>
                <a:gd name="T78" fmla="*/ 27 w 27"/>
                <a:gd name="T79" fmla="*/ 19 h 30"/>
                <a:gd name="T80" fmla="*/ 27 w 27"/>
                <a:gd name="T81" fmla="*/ 17 h 30"/>
                <a:gd name="T82" fmla="*/ 25 w 27"/>
                <a:gd name="T83" fmla="*/ 15 h 30"/>
                <a:gd name="T84" fmla="*/ 25 w 27"/>
                <a:gd name="T85" fmla="*/ 11 h 30"/>
                <a:gd name="T86" fmla="*/ 23 w 27"/>
                <a:gd name="T8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4" name="Freeform 538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9 w 21"/>
                <a:gd name="T19" fmla="*/ 25 h 25"/>
                <a:gd name="T20" fmla="*/ 11 w 21"/>
                <a:gd name="T21" fmla="*/ 25 h 25"/>
                <a:gd name="T22" fmla="*/ 13 w 21"/>
                <a:gd name="T23" fmla="*/ 25 h 25"/>
                <a:gd name="T24" fmla="*/ 15 w 21"/>
                <a:gd name="T25" fmla="*/ 25 h 25"/>
                <a:gd name="T26" fmla="*/ 15 w 21"/>
                <a:gd name="T27" fmla="*/ 25 h 25"/>
                <a:gd name="T28" fmla="*/ 17 w 21"/>
                <a:gd name="T29" fmla="*/ 23 h 25"/>
                <a:gd name="T30" fmla="*/ 19 w 21"/>
                <a:gd name="T31" fmla="*/ 23 h 25"/>
                <a:gd name="T32" fmla="*/ 19 w 21"/>
                <a:gd name="T33" fmla="*/ 21 h 25"/>
                <a:gd name="T34" fmla="*/ 21 w 21"/>
                <a:gd name="T35" fmla="*/ 21 h 25"/>
                <a:gd name="T36" fmla="*/ 21 w 21"/>
                <a:gd name="T37" fmla="*/ 19 h 25"/>
                <a:gd name="T38" fmla="*/ 21 w 21"/>
                <a:gd name="T39" fmla="*/ 19 h 25"/>
                <a:gd name="T40" fmla="*/ 21 w 21"/>
                <a:gd name="T41" fmla="*/ 17 h 25"/>
                <a:gd name="T42" fmla="*/ 21 w 21"/>
                <a:gd name="T43" fmla="*/ 15 h 25"/>
                <a:gd name="T44" fmla="*/ 21 w 21"/>
                <a:gd name="T45" fmla="*/ 15 h 25"/>
                <a:gd name="T46" fmla="*/ 21 w 21"/>
                <a:gd name="T47" fmla="*/ 13 h 25"/>
                <a:gd name="T48" fmla="*/ 21 w 21"/>
                <a:gd name="T49" fmla="*/ 11 h 25"/>
                <a:gd name="T50" fmla="*/ 21 w 21"/>
                <a:gd name="T51" fmla="*/ 11 h 25"/>
                <a:gd name="T52" fmla="*/ 21 w 21"/>
                <a:gd name="T53" fmla="*/ 9 h 25"/>
                <a:gd name="T54" fmla="*/ 19 w 21"/>
                <a:gd name="T55" fmla="*/ 7 h 25"/>
                <a:gd name="T56" fmla="*/ 19 w 21"/>
                <a:gd name="T57" fmla="*/ 5 h 25"/>
                <a:gd name="T58" fmla="*/ 17 w 21"/>
                <a:gd name="T59" fmla="*/ 5 h 25"/>
                <a:gd name="T60" fmla="*/ 17 w 21"/>
                <a:gd name="T61" fmla="*/ 4 h 25"/>
                <a:gd name="T62" fmla="*/ 15 w 21"/>
                <a:gd name="T63" fmla="*/ 4 h 25"/>
                <a:gd name="T64" fmla="*/ 15 w 21"/>
                <a:gd name="T65" fmla="*/ 2 h 25"/>
                <a:gd name="T66" fmla="*/ 13 w 21"/>
                <a:gd name="T67" fmla="*/ 2 h 25"/>
                <a:gd name="T68" fmla="*/ 11 w 21"/>
                <a:gd name="T69" fmla="*/ 2 h 25"/>
                <a:gd name="T70" fmla="*/ 9 w 21"/>
                <a:gd name="T71" fmla="*/ 0 h 25"/>
                <a:gd name="T72" fmla="*/ 9 w 21"/>
                <a:gd name="T73" fmla="*/ 0 h 25"/>
                <a:gd name="T74" fmla="*/ 7 w 21"/>
                <a:gd name="T75" fmla="*/ 0 h 25"/>
                <a:gd name="T76" fmla="*/ 6 w 21"/>
                <a:gd name="T77" fmla="*/ 2 h 25"/>
                <a:gd name="T78" fmla="*/ 6 w 21"/>
                <a:gd name="T79" fmla="*/ 2 h 25"/>
                <a:gd name="T80" fmla="*/ 4 w 21"/>
                <a:gd name="T81" fmla="*/ 2 h 25"/>
                <a:gd name="T82" fmla="*/ 4 w 21"/>
                <a:gd name="T83" fmla="*/ 4 h 25"/>
                <a:gd name="T84" fmla="*/ 2 w 21"/>
                <a:gd name="T85" fmla="*/ 4 h 25"/>
                <a:gd name="T86" fmla="*/ 2 w 21"/>
                <a:gd name="T87" fmla="*/ 5 h 25"/>
                <a:gd name="T88" fmla="*/ 0 w 21"/>
                <a:gd name="T89" fmla="*/ 7 h 25"/>
                <a:gd name="T90" fmla="*/ 0 w 21"/>
                <a:gd name="T91" fmla="*/ 7 h 25"/>
                <a:gd name="T92" fmla="*/ 0 w 21"/>
                <a:gd name="T93" fmla="*/ 9 h 25"/>
                <a:gd name="T94" fmla="*/ 0 w 21"/>
                <a:gd name="T95" fmla="*/ 11 h 25"/>
                <a:gd name="T96" fmla="*/ 0 w 21"/>
                <a:gd name="T9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5" name="Freeform 539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11 w 21"/>
                <a:gd name="T19" fmla="*/ 25 h 25"/>
                <a:gd name="T20" fmla="*/ 13 w 21"/>
                <a:gd name="T21" fmla="*/ 25 h 25"/>
                <a:gd name="T22" fmla="*/ 15 w 21"/>
                <a:gd name="T23" fmla="*/ 25 h 25"/>
                <a:gd name="T24" fmla="*/ 17 w 21"/>
                <a:gd name="T25" fmla="*/ 23 h 25"/>
                <a:gd name="T26" fmla="*/ 19 w 21"/>
                <a:gd name="T27" fmla="*/ 23 h 25"/>
                <a:gd name="T28" fmla="*/ 19 w 21"/>
                <a:gd name="T29" fmla="*/ 21 h 25"/>
                <a:gd name="T30" fmla="*/ 21 w 21"/>
                <a:gd name="T31" fmla="*/ 21 h 25"/>
                <a:gd name="T32" fmla="*/ 21 w 21"/>
                <a:gd name="T33" fmla="*/ 19 h 25"/>
                <a:gd name="T34" fmla="*/ 21 w 21"/>
                <a:gd name="T35" fmla="*/ 17 h 25"/>
                <a:gd name="T36" fmla="*/ 21 w 21"/>
                <a:gd name="T37" fmla="*/ 15 h 25"/>
                <a:gd name="T38" fmla="*/ 21 w 21"/>
                <a:gd name="T39" fmla="*/ 13 h 25"/>
                <a:gd name="T40" fmla="*/ 21 w 21"/>
                <a:gd name="T41" fmla="*/ 11 h 25"/>
                <a:gd name="T42" fmla="*/ 21 w 21"/>
                <a:gd name="T43" fmla="*/ 9 h 25"/>
                <a:gd name="T44" fmla="*/ 19 w 21"/>
                <a:gd name="T45" fmla="*/ 7 h 25"/>
                <a:gd name="T46" fmla="*/ 19 w 21"/>
                <a:gd name="T47" fmla="*/ 5 h 25"/>
                <a:gd name="T48" fmla="*/ 17 w 21"/>
                <a:gd name="T49" fmla="*/ 5 h 25"/>
                <a:gd name="T50" fmla="*/ 17 w 21"/>
                <a:gd name="T51" fmla="*/ 4 h 25"/>
                <a:gd name="T52" fmla="*/ 15 w 21"/>
                <a:gd name="T53" fmla="*/ 4 h 25"/>
                <a:gd name="T54" fmla="*/ 15 w 21"/>
                <a:gd name="T55" fmla="*/ 2 h 25"/>
                <a:gd name="T56" fmla="*/ 13 w 21"/>
                <a:gd name="T57" fmla="*/ 2 h 25"/>
                <a:gd name="T58" fmla="*/ 11 w 21"/>
                <a:gd name="T59" fmla="*/ 2 h 25"/>
                <a:gd name="T60" fmla="*/ 9 w 21"/>
                <a:gd name="T61" fmla="*/ 0 h 25"/>
                <a:gd name="T62" fmla="*/ 7 w 21"/>
                <a:gd name="T63" fmla="*/ 0 h 25"/>
                <a:gd name="T64" fmla="*/ 6 w 21"/>
                <a:gd name="T65" fmla="*/ 2 h 25"/>
                <a:gd name="T66" fmla="*/ 4 w 21"/>
                <a:gd name="T67" fmla="*/ 2 h 25"/>
                <a:gd name="T68" fmla="*/ 4 w 21"/>
                <a:gd name="T69" fmla="*/ 4 h 25"/>
                <a:gd name="T70" fmla="*/ 2 w 21"/>
                <a:gd name="T71" fmla="*/ 4 h 25"/>
                <a:gd name="T72" fmla="*/ 2 w 21"/>
                <a:gd name="T73" fmla="*/ 5 h 25"/>
                <a:gd name="T74" fmla="*/ 0 w 21"/>
                <a:gd name="T75" fmla="*/ 7 h 25"/>
                <a:gd name="T76" fmla="*/ 0 w 21"/>
                <a:gd name="T77" fmla="*/ 9 h 25"/>
                <a:gd name="T78" fmla="*/ 0 w 21"/>
                <a:gd name="T79" fmla="*/ 11 h 25"/>
                <a:gd name="T80" fmla="*/ 0 w 21"/>
                <a:gd name="T8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6" name="Freeform 540"/>
            <p:cNvSpPr>
              <a:spLocks/>
            </p:cNvSpPr>
            <p:nvPr/>
          </p:nvSpPr>
          <p:spPr bwMode="auto">
            <a:xfrm>
              <a:off x="3724" y="2243"/>
              <a:ext cx="32" cy="8"/>
            </a:xfrm>
            <a:custGeom>
              <a:avLst/>
              <a:gdLst>
                <a:gd name="T0" fmla="*/ 32 w 32"/>
                <a:gd name="T1" fmla="*/ 0 h 8"/>
                <a:gd name="T2" fmla="*/ 30 w 32"/>
                <a:gd name="T3" fmla="*/ 0 h 8"/>
                <a:gd name="T4" fmla="*/ 29 w 32"/>
                <a:gd name="T5" fmla="*/ 0 h 8"/>
                <a:gd name="T6" fmla="*/ 27 w 32"/>
                <a:gd name="T7" fmla="*/ 0 h 8"/>
                <a:gd name="T8" fmla="*/ 25 w 32"/>
                <a:gd name="T9" fmla="*/ 0 h 8"/>
                <a:gd name="T10" fmla="*/ 23 w 32"/>
                <a:gd name="T11" fmla="*/ 2 h 8"/>
                <a:gd name="T12" fmla="*/ 21 w 32"/>
                <a:gd name="T13" fmla="*/ 2 h 8"/>
                <a:gd name="T14" fmla="*/ 19 w 32"/>
                <a:gd name="T15" fmla="*/ 2 h 8"/>
                <a:gd name="T16" fmla="*/ 17 w 32"/>
                <a:gd name="T17" fmla="*/ 4 h 8"/>
                <a:gd name="T18" fmla="*/ 15 w 32"/>
                <a:gd name="T19" fmla="*/ 4 h 8"/>
                <a:gd name="T20" fmla="*/ 11 w 32"/>
                <a:gd name="T21" fmla="*/ 4 h 8"/>
                <a:gd name="T22" fmla="*/ 9 w 32"/>
                <a:gd name="T23" fmla="*/ 6 h 8"/>
                <a:gd name="T24" fmla="*/ 7 w 32"/>
                <a:gd name="T25" fmla="*/ 6 h 8"/>
                <a:gd name="T26" fmla="*/ 6 w 32"/>
                <a:gd name="T27" fmla="*/ 6 h 8"/>
                <a:gd name="T28" fmla="*/ 4 w 32"/>
                <a:gd name="T29" fmla="*/ 6 h 8"/>
                <a:gd name="T30" fmla="*/ 2 w 32"/>
                <a:gd name="T31" fmla="*/ 8 h 8"/>
                <a:gd name="T32" fmla="*/ 0 w 32"/>
                <a:gd name="T3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8">
                  <a:moveTo>
                    <a:pt x="32" y="0"/>
                  </a:move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7" name="Freeform 541"/>
            <p:cNvSpPr>
              <a:spLocks/>
            </p:cNvSpPr>
            <p:nvPr/>
          </p:nvSpPr>
          <p:spPr bwMode="auto">
            <a:xfrm>
              <a:off x="3731" y="2249"/>
              <a:ext cx="23" cy="6"/>
            </a:xfrm>
            <a:custGeom>
              <a:avLst/>
              <a:gdLst>
                <a:gd name="T0" fmla="*/ 23 w 23"/>
                <a:gd name="T1" fmla="*/ 0 h 6"/>
                <a:gd name="T2" fmla="*/ 20 w 23"/>
                <a:gd name="T3" fmla="*/ 0 h 6"/>
                <a:gd name="T4" fmla="*/ 18 w 23"/>
                <a:gd name="T5" fmla="*/ 2 h 6"/>
                <a:gd name="T6" fmla="*/ 14 w 23"/>
                <a:gd name="T7" fmla="*/ 2 h 6"/>
                <a:gd name="T8" fmla="*/ 12 w 23"/>
                <a:gd name="T9" fmla="*/ 2 h 6"/>
                <a:gd name="T10" fmla="*/ 10 w 23"/>
                <a:gd name="T11" fmla="*/ 4 h 6"/>
                <a:gd name="T12" fmla="*/ 8 w 23"/>
                <a:gd name="T13" fmla="*/ 4 h 6"/>
                <a:gd name="T14" fmla="*/ 4 w 23"/>
                <a:gd name="T15" fmla="*/ 6 h 6"/>
                <a:gd name="T16" fmla="*/ 0 w 23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8" name="Freeform 542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5 w 25"/>
                <a:gd name="T23" fmla="*/ 2 h 33"/>
                <a:gd name="T24" fmla="*/ 3 w 25"/>
                <a:gd name="T25" fmla="*/ 4 h 33"/>
                <a:gd name="T26" fmla="*/ 3 w 25"/>
                <a:gd name="T27" fmla="*/ 4 h 33"/>
                <a:gd name="T28" fmla="*/ 2 w 25"/>
                <a:gd name="T29" fmla="*/ 6 h 33"/>
                <a:gd name="T30" fmla="*/ 2 w 25"/>
                <a:gd name="T31" fmla="*/ 8 h 33"/>
                <a:gd name="T32" fmla="*/ 2 w 25"/>
                <a:gd name="T33" fmla="*/ 8 h 33"/>
                <a:gd name="T34" fmla="*/ 0 w 25"/>
                <a:gd name="T35" fmla="*/ 10 h 33"/>
                <a:gd name="T36" fmla="*/ 0 w 25"/>
                <a:gd name="T37" fmla="*/ 12 h 33"/>
                <a:gd name="T38" fmla="*/ 0 w 25"/>
                <a:gd name="T39" fmla="*/ 12 h 33"/>
                <a:gd name="T40" fmla="*/ 0 w 25"/>
                <a:gd name="T41" fmla="*/ 14 h 33"/>
                <a:gd name="T42" fmla="*/ 0 w 25"/>
                <a:gd name="T43" fmla="*/ 16 h 33"/>
                <a:gd name="T44" fmla="*/ 0 w 25"/>
                <a:gd name="T45" fmla="*/ 18 h 33"/>
                <a:gd name="T46" fmla="*/ 0 w 25"/>
                <a:gd name="T47" fmla="*/ 19 h 33"/>
                <a:gd name="T48" fmla="*/ 2 w 25"/>
                <a:gd name="T49" fmla="*/ 21 h 33"/>
                <a:gd name="T50" fmla="*/ 2 w 25"/>
                <a:gd name="T51" fmla="*/ 23 h 33"/>
                <a:gd name="T52" fmla="*/ 3 w 25"/>
                <a:gd name="T53" fmla="*/ 25 h 33"/>
                <a:gd name="T54" fmla="*/ 3 w 25"/>
                <a:gd name="T55" fmla="*/ 27 h 33"/>
                <a:gd name="T56" fmla="*/ 5 w 25"/>
                <a:gd name="T57" fmla="*/ 29 h 33"/>
                <a:gd name="T58" fmla="*/ 7 w 25"/>
                <a:gd name="T59" fmla="*/ 31 h 33"/>
                <a:gd name="T60" fmla="*/ 9 w 25"/>
                <a:gd name="T61" fmla="*/ 31 h 33"/>
                <a:gd name="T62" fmla="*/ 11 w 25"/>
                <a:gd name="T63" fmla="*/ 33 h 33"/>
                <a:gd name="T64" fmla="*/ 13 w 25"/>
                <a:gd name="T65" fmla="*/ 33 h 33"/>
                <a:gd name="T66" fmla="*/ 13 w 25"/>
                <a:gd name="T67" fmla="*/ 33 h 33"/>
                <a:gd name="T68" fmla="*/ 15 w 25"/>
                <a:gd name="T69" fmla="*/ 33 h 33"/>
                <a:gd name="T70" fmla="*/ 15 w 25"/>
                <a:gd name="T71" fmla="*/ 33 h 33"/>
                <a:gd name="T72" fmla="*/ 17 w 25"/>
                <a:gd name="T73" fmla="*/ 31 h 33"/>
                <a:gd name="T74" fmla="*/ 17 w 25"/>
                <a:gd name="T75" fmla="*/ 31 h 33"/>
                <a:gd name="T76" fmla="*/ 19 w 25"/>
                <a:gd name="T77" fmla="*/ 31 h 33"/>
                <a:gd name="T78" fmla="*/ 19 w 25"/>
                <a:gd name="T79" fmla="*/ 29 h 33"/>
                <a:gd name="T80" fmla="*/ 21 w 25"/>
                <a:gd name="T81" fmla="*/ 29 h 33"/>
                <a:gd name="T82" fmla="*/ 21 w 25"/>
                <a:gd name="T83" fmla="*/ 27 h 33"/>
                <a:gd name="T84" fmla="*/ 23 w 25"/>
                <a:gd name="T85" fmla="*/ 27 h 33"/>
                <a:gd name="T86" fmla="*/ 23 w 25"/>
                <a:gd name="T87" fmla="*/ 25 h 33"/>
                <a:gd name="T88" fmla="*/ 25 w 25"/>
                <a:gd name="T89" fmla="*/ 23 h 33"/>
                <a:gd name="T90" fmla="*/ 25 w 25"/>
                <a:gd name="T91" fmla="*/ 21 h 33"/>
                <a:gd name="T92" fmla="*/ 25 w 25"/>
                <a:gd name="T93" fmla="*/ 19 h 33"/>
                <a:gd name="T94" fmla="*/ 25 w 25"/>
                <a:gd name="T95" fmla="*/ 16 h 33"/>
                <a:gd name="T96" fmla="*/ 25 w 25"/>
                <a:gd name="T97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9" name="Freeform 543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3 w 25"/>
                <a:gd name="T23" fmla="*/ 4 h 33"/>
                <a:gd name="T24" fmla="*/ 2 w 25"/>
                <a:gd name="T25" fmla="*/ 6 h 33"/>
                <a:gd name="T26" fmla="*/ 2 w 25"/>
                <a:gd name="T27" fmla="*/ 8 h 33"/>
                <a:gd name="T28" fmla="*/ 0 w 25"/>
                <a:gd name="T29" fmla="*/ 10 h 33"/>
                <a:gd name="T30" fmla="*/ 0 w 25"/>
                <a:gd name="T31" fmla="*/ 12 h 33"/>
                <a:gd name="T32" fmla="*/ 0 w 25"/>
                <a:gd name="T33" fmla="*/ 14 h 33"/>
                <a:gd name="T34" fmla="*/ 0 w 25"/>
                <a:gd name="T35" fmla="*/ 16 h 33"/>
                <a:gd name="T36" fmla="*/ 0 w 25"/>
                <a:gd name="T37" fmla="*/ 18 h 33"/>
                <a:gd name="T38" fmla="*/ 0 w 25"/>
                <a:gd name="T39" fmla="*/ 19 h 33"/>
                <a:gd name="T40" fmla="*/ 2 w 25"/>
                <a:gd name="T41" fmla="*/ 21 h 33"/>
                <a:gd name="T42" fmla="*/ 2 w 25"/>
                <a:gd name="T43" fmla="*/ 23 h 33"/>
                <a:gd name="T44" fmla="*/ 3 w 25"/>
                <a:gd name="T45" fmla="*/ 25 h 33"/>
                <a:gd name="T46" fmla="*/ 3 w 25"/>
                <a:gd name="T47" fmla="*/ 27 h 33"/>
                <a:gd name="T48" fmla="*/ 5 w 25"/>
                <a:gd name="T49" fmla="*/ 29 h 33"/>
                <a:gd name="T50" fmla="*/ 7 w 25"/>
                <a:gd name="T51" fmla="*/ 31 h 33"/>
                <a:gd name="T52" fmla="*/ 9 w 25"/>
                <a:gd name="T53" fmla="*/ 31 h 33"/>
                <a:gd name="T54" fmla="*/ 11 w 25"/>
                <a:gd name="T55" fmla="*/ 33 h 33"/>
                <a:gd name="T56" fmla="*/ 13 w 25"/>
                <a:gd name="T57" fmla="*/ 33 h 33"/>
                <a:gd name="T58" fmla="*/ 15 w 25"/>
                <a:gd name="T59" fmla="*/ 33 h 33"/>
                <a:gd name="T60" fmla="*/ 17 w 25"/>
                <a:gd name="T61" fmla="*/ 31 h 33"/>
                <a:gd name="T62" fmla="*/ 19 w 25"/>
                <a:gd name="T63" fmla="*/ 31 h 33"/>
                <a:gd name="T64" fmla="*/ 19 w 25"/>
                <a:gd name="T65" fmla="*/ 29 h 33"/>
                <a:gd name="T66" fmla="*/ 21 w 25"/>
                <a:gd name="T67" fmla="*/ 29 h 33"/>
                <a:gd name="T68" fmla="*/ 21 w 25"/>
                <a:gd name="T69" fmla="*/ 27 h 33"/>
                <a:gd name="T70" fmla="*/ 23 w 25"/>
                <a:gd name="T71" fmla="*/ 27 h 33"/>
                <a:gd name="T72" fmla="*/ 23 w 25"/>
                <a:gd name="T73" fmla="*/ 25 h 33"/>
                <a:gd name="T74" fmla="*/ 25 w 25"/>
                <a:gd name="T75" fmla="*/ 23 h 33"/>
                <a:gd name="T76" fmla="*/ 25 w 25"/>
                <a:gd name="T77" fmla="*/ 21 h 33"/>
                <a:gd name="T78" fmla="*/ 25 w 25"/>
                <a:gd name="T79" fmla="*/ 19 h 33"/>
                <a:gd name="T80" fmla="*/ 25 w 25"/>
                <a:gd name="T81" fmla="*/ 16 h 33"/>
                <a:gd name="T82" fmla="*/ 25 w 25"/>
                <a:gd name="T83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0" name="Freeform 544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2 w 22"/>
                <a:gd name="T13" fmla="*/ 21 h 27"/>
                <a:gd name="T14" fmla="*/ 4 w 22"/>
                <a:gd name="T15" fmla="*/ 23 h 27"/>
                <a:gd name="T16" fmla="*/ 6 w 22"/>
                <a:gd name="T17" fmla="*/ 25 h 27"/>
                <a:gd name="T18" fmla="*/ 6 w 22"/>
                <a:gd name="T19" fmla="*/ 25 h 27"/>
                <a:gd name="T20" fmla="*/ 8 w 22"/>
                <a:gd name="T21" fmla="*/ 25 h 27"/>
                <a:gd name="T22" fmla="*/ 10 w 22"/>
                <a:gd name="T23" fmla="*/ 25 h 27"/>
                <a:gd name="T24" fmla="*/ 12 w 22"/>
                <a:gd name="T25" fmla="*/ 27 h 27"/>
                <a:gd name="T26" fmla="*/ 12 w 22"/>
                <a:gd name="T27" fmla="*/ 25 h 27"/>
                <a:gd name="T28" fmla="*/ 14 w 22"/>
                <a:gd name="T29" fmla="*/ 25 h 27"/>
                <a:gd name="T30" fmla="*/ 16 w 22"/>
                <a:gd name="T31" fmla="*/ 25 h 27"/>
                <a:gd name="T32" fmla="*/ 18 w 22"/>
                <a:gd name="T33" fmla="*/ 25 h 27"/>
                <a:gd name="T34" fmla="*/ 18 w 22"/>
                <a:gd name="T35" fmla="*/ 23 h 27"/>
                <a:gd name="T36" fmla="*/ 18 w 22"/>
                <a:gd name="T37" fmla="*/ 23 h 27"/>
                <a:gd name="T38" fmla="*/ 20 w 22"/>
                <a:gd name="T39" fmla="*/ 21 h 27"/>
                <a:gd name="T40" fmla="*/ 20 w 22"/>
                <a:gd name="T41" fmla="*/ 21 h 27"/>
                <a:gd name="T42" fmla="*/ 20 w 22"/>
                <a:gd name="T43" fmla="*/ 19 h 27"/>
                <a:gd name="T44" fmla="*/ 20 w 22"/>
                <a:gd name="T45" fmla="*/ 17 h 27"/>
                <a:gd name="T46" fmla="*/ 20 w 22"/>
                <a:gd name="T47" fmla="*/ 17 h 27"/>
                <a:gd name="T48" fmla="*/ 22 w 22"/>
                <a:gd name="T49" fmla="*/ 15 h 27"/>
                <a:gd name="T50" fmla="*/ 22 w 22"/>
                <a:gd name="T51" fmla="*/ 13 h 27"/>
                <a:gd name="T52" fmla="*/ 22 w 22"/>
                <a:gd name="T53" fmla="*/ 11 h 27"/>
                <a:gd name="T54" fmla="*/ 20 w 22"/>
                <a:gd name="T55" fmla="*/ 11 h 27"/>
                <a:gd name="T56" fmla="*/ 20 w 22"/>
                <a:gd name="T57" fmla="*/ 9 h 27"/>
                <a:gd name="T58" fmla="*/ 20 w 22"/>
                <a:gd name="T59" fmla="*/ 7 h 27"/>
                <a:gd name="T60" fmla="*/ 20 w 22"/>
                <a:gd name="T61" fmla="*/ 6 h 27"/>
                <a:gd name="T62" fmla="*/ 18 w 22"/>
                <a:gd name="T63" fmla="*/ 6 h 27"/>
                <a:gd name="T64" fmla="*/ 18 w 22"/>
                <a:gd name="T65" fmla="*/ 4 h 27"/>
                <a:gd name="T66" fmla="*/ 16 w 22"/>
                <a:gd name="T67" fmla="*/ 4 h 27"/>
                <a:gd name="T68" fmla="*/ 14 w 22"/>
                <a:gd name="T69" fmla="*/ 2 h 27"/>
                <a:gd name="T70" fmla="*/ 14 w 22"/>
                <a:gd name="T71" fmla="*/ 2 h 27"/>
                <a:gd name="T72" fmla="*/ 12 w 22"/>
                <a:gd name="T73" fmla="*/ 2 h 27"/>
                <a:gd name="T74" fmla="*/ 10 w 22"/>
                <a:gd name="T75" fmla="*/ 0 h 27"/>
                <a:gd name="T76" fmla="*/ 10 w 22"/>
                <a:gd name="T77" fmla="*/ 0 h 27"/>
                <a:gd name="T78" fmla="*/ 8 w 22"/>
                <a:gd name="T79" fmla="*/ 2 h 27"/>
                <a:gd name="T80" fmla="*/ 6 w 22"/>
                <a:gd name="T81" fmla="*/ 2 h 27"/>
                <a:gd name="T82" fmla="*/ 6 w 22"/>
                <a:gd name="T83" fmla="*/ 2 h 27"/>
                <a:gd name="T84" fmla="*/ 4 w 22"/>
                <a:gd name="T85" fmla="*/ 2 h 27"/>
                <a:gd name="T86" fmla="*/ 2 w 22"/>
                <a:gd name="T87" fmla="*/ 4 h 27"/>
                <a:gd name="T88" fmla="*/ 2 w 22"/>
                <a:gd name="T89" fmla="*/ 6 h 27"/>
                <a:gd name="T90" fmla="*/ 0 w 22"/>
                <a:gd name="T91" fmla="*/ 6 h 27"/>
                <a:gd name="T92" fmla="*/ 0 w 22"/>
                <a:gd name="T93" fmla="*/ 7 h 27"/>
                <a:gd name="T94" fmla="*/ 0 w 22"/>
                <a:gd name="T95" fmla="*/ 9 h 27"/>
                <a:gd name="T96" fmla="*/ 0 w 22"/>
                <a:gd name="T97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1" name="Freeform 545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4 w 22"/>
                <a:gd name="T13" fmla="*/ 23 h 27"/>
                <a:gd name="T14" fmla="*/ 6 w 22"/>
                <a:gd name="T15" fmla="*/ 25 h 27"/>
                <a:gd name="T16" fmla="*/ 8 w 22"/>
                <a:gd name="T17" fmla="*/ 25 h 27"/>
                <a:gd name="T18" fmla="*/ 10 w 22"/>
                <a:gd name="T19" fmla="*/ 25 h 27"/>
                <a:gd name="T20" fmla="*/ 12 w 22"/>
                <a:gd name="T21" fmla="*/ 27 h 27"/>
                <a:gd name="T22" fmla="*/ 12 w 22"/>
                <a:gd name="T23" fmla="*/ 25 h 27"/>
                <a:gd name="T24" fmla="*/ 14 w 22"/>
                <a:gd name="T25" fmla="*/ 25 h 27"/>
                <a:gd name="T26" fmla="*/ 16 w 22"/>
                <a:gd name="T27" fmla="*/ 25 h 27"/>
                <a:gd name="T28" fmla="*/ 18 w 22"/>
                <a:gd name="T29" fmla="*/ 25 h 27"/>
                <a:gd name="T30" fmla="*/ 18 w 22"/>
                <a:gd name="T31" fmla="*/ 23 h 27"/>
                <a:gd name="T32" fmla="*/ 20 w 22"/>
                <a:gd name="T33" fmla="*/ 21 h 27"/>
                <a:gd name="T34" fmla="*/ 20 w 22"/>
                <a:gd name="T35" fmla="*/ 19 h 27"/>
                <a:gd name="T36" fmla="*/ 20 w 22"/>
                <a:gd name="T37" fmla="*/ 17 h 27"/>
                <a:gd name="T38" fmla="*/ 22 w 22"/>
                <a:gd name="T39" fmla="*/ 15 h 27"/>
                <a:gd name="T40" fmla="*/ 22 w 22"/>
                <a:gd name="T41" fmla="*/ 13 h 27"/>
                <a:gd name="T42" fmla="*/ 22 w 22"/>
                <a:gd name="T43" fmla="*/ 11 h 27"/>
                <a:gd name="T44" fmla="*/ 20 w 22"/>
                <a:gd name="T45" fmla="*/ 11 h 27"/>
                <a:gd name="T46" fmla="*/ 20 w 22"/>
                <a:gd name="T47" fmla="*/ 9 h 27"/>
                <a:gd name="T48" fmla="*/ 20 w 22"/>
                <a:gd name="T49" fmla="*/ 7 h 27"/>
                <a:gd name="T50" fmla="*/ 20 w 22"/>
                <a:gd name="T51" fmla="*/ 6 h 27"/>
                <a:gd name="T52" fmla="*/ 18 w 22"/>
                <a:gd name="T53" fmla="*/ 6 h 27"/>
                <a:gd name="T54" fmla="*/ 18 w 22"/>
                <a:gd name="T55" fmla="*/ 4 h 27"/>
                <a:gd name="T56" fmla="*/ 16 w 22"/>
                <a:gd name="T57" fmla="*/ 4 h 27"/>
                <a:gd name="T58" fmla="*/ 14 w 22"/>
                <a:gd name="T59" fmla="*/ 2 h 27"/>
                <a:gd name="T60" fmla="*/ 12 w 22"/>
                <a:gd name="T61" fmla="*/ 2 h 27"/>
                <a:gd name="T62" fmla="*/ 10 w 22"/>
                <a:gd name="T63" fmla="*/ 0 h 27"/>
                <a:gd name="T64" fmla="*/ 8 w 22"/>
                <a:gd name="T65" fmla="*/ 2 h 27"/>
                <a:gd name="T66" fmla="*/ 6 w 22"/>
                <a:gd name="T67" fmla="*/ 2 h 27"/>
                <a:gd name="T68" fmla="*/ 4 w 22"/>
                <a:gd name="T69" fmla="*/ 2 h 27"/>
                <a:gd name="T70" fmla="*/ 2 w 22"/>
                <a:gd name="T71" fmla="*/ 4 h 27"/>
                <a:gd name="T72" fmla="*/ 2 w 22"/>
                <a:gd name="T73" fmla="*/ 6 h 27"/>
                <a:gd name="T74" fmla="*/ 0 w 22"/>
                <a:gd name="T75" fmla="*/ 6 h 27"/>
                <a:gd name="T76" fmla="*/ 0 w 22"/>
                <a:gd name="T77" fmla="*/ 7 h 27"/>
                <a:gd name="T78" fmla="*/ 0 w 22"/>
                <a:gd name="T79" fmla="*/ 9 h 27"/>
                <a:gd name="T80" fmla="*/ 0 w 22"/>
                <a:gd name="T8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2" name="Freeform 546"/>
            <p:cNvSpPr>
              <a:spLocks/>
            </p:cNvSpPr>
            <p:nvPr/>
          </p:nvSpPr>
          <p:spPr bwMode="auto">
            <a:xfrm>
              <a:off x="3724" y="2276"/>
              <a:ext cx="34" cy="4"/>
            </a:xfrm>
            <a:custGeom>
              <a:avLst/>
              <a:gdLst>
                <a:gd name="T0" fmla="*/ 34 w 34"/>
                <a:gd name="T1" fmla="*/ 0 h 4"/>
                <a:gd name="T2" fmla="*/ 32 w 34"/>
                <a:gd name="T3" fmla="*/ 0 h 4"/>
                <a:gd name="T4" fmla="*/ 30 w 34"/>
                <a:gd name="T5" fmla="*/ 0 h 4"/>
                <a:gd name="T6" fmla="*/ 29 w 34"/>
                <a:gd name="T7" fmla="*/ 0 h 4"/>
                <a:gd name="T8" fmla="*/ 25 w 34"/>
                <a:gd name="T9" fmla="*/ 0 h 4"/>
                <a:gd name="T10" fmla="*/ 23 w 34"/>
                <a:gd name="T11" fmla="*/ 2 h 4"/>
                <a:gd name="T12" fmla="*/ 21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4 h 4"/>
                <a:gd name="T22" fmla="*/ 9 w 34"/>
                <a:gd name="T23" fmla="*/ 4 h 4"/>
                <a:gd name="T24" fmla="*/ 7 w 34"/>
                <a:gd name="T25" fmla="*/ 4 h 4"/>
                <a:gd name="T26" fmla="*/ 6 w 34"/>
                <a:gd name="T27" fmla="*/ 4 h 4"/>
                <a:gd name="T28" fmla="*/ 4 w 34"/>
                <a:gd name="T29" fmla="*/ 4 h 4"/>
                <a:gd name="T30" fmla="*/ 2 w 34"/>
                <a:gd name="T31" fmla="*/ 4 h 4"/>
                <a:gd name="T32" fmla="*/ 0 w 34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3" name="Freeform 547"/>
            <p:cNvSpPr>
              <a:spLocks/>
            </p:cNvSpPr>
            <p:nvPr/>
          </p:nvSpPr>
          <p:spPr bwMode="auto">
            <a:xfrm>
              <a:off x="3731" y="2282"/>
              <a:ext cx="23" cy="4"/>
            </a:xfrm>
            <a:custGeom>
              <a:avLst/>
              <a:gdLst>
                <a:gd name="T0" fmla="*/ 23 w 23"/>
                <a:gd name="T1" fmla="*/ 0 h 4"/>
                <a:gd name="T2" fmla="*/ 20 w 23"/>
                <a:gd name="T3" fmla="*/ 0 h 4"/>
                <a:gd name="T4" fmla="*/ 18 w 23"/>
                <a:gd name="T5" fmla="*/ 2 h 4"/>
                <a:gd name="T6" fmla="*/ 14 w 23"/>
                <a:gd name="T7" fmla="*/ 2 h 4"/>
                <a:gd name="T8" fmla="*/ 12 w 23"/>
                <a:gd name="T9" fmla="*/ 2 h 4"/>
                <a:gd name="T10" fmla="*/ 10 w 23"/>
                <a:gd name="T11" fmla="*/ 4 h 4"/>
                <a:gd name="T12" fmla="*/ 8 w 23"/>
                <a:gd name="T13" fmla="*/ 4 h 4"/>
                <a:gd name="T14" fmla="*/ 4 w 23"/>
                <a:gd name="T15" fmla="*/ 4 h 4"/>
                <a:gd name="T16" fmla="*/ 0 w 23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4" name="Freeform 548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9 w 25"/>
                <a:gd name="T19" fmla="*/ 0 h 32"/>
                <a:gd name="T20" fmla="*/ 7 w 25"/>
                <a:gd name="T21" fmla="*/ 2 h 32"/>
                <a:gd name="T22" fmla="*/ 5 w 25"/>
                <a:gd name="T23" fmla="*/ 2 h 32"/>
                <a:gd name="T24" fmla="*/ 5 w 25"/>
                <a:gd name="T25" fmla="*/ 2 h 32"/>
                <a:gd name="T26" fmla="*/ 5 w 25"/>
                <a:gd name="T27" fmla="*/ 4 h 32"/>
                <a:gd name="T28" fmla="*/ 3 w 25"/>
                <a:gd name="T29" fmla="*/ 4 h 32"/>
                <a:gd name="T30" fmla="*/ 3 w 25"/>
                <a:gd name="T31" fmla="*/ 6 h 32"/>
                <a:gd name="T32" fmla="*/ 2 w 25"/>
                <a:gd name="T33" fmla="*/ 7 h 32"/>
                <a:gd name="T34" fmla="*/ 2 w 25"/>
                <a:gd name="T35" fmla="*/ 7 h 32"/>
                <a:gd name="T36" fmla="*/ 2 w 25"/>
                <a:gd name="T37" fmla="*/ 9 h 32"/>
                <a:gd name="T38" fmla="*/ 2 w 25"/>
                <a:gd name="T39" fmla="*/ 11 h 32"/>
                <a:gd name="T40" fmla="*/ 2 w 25"/>
                <a:gd name="T41" fmla="*/ 13 h 32"/>
                <a:gd name="T42" fmla="*/ 0 w 25"/>
                <a:gd name="T43" fmla="*/ 15 h 32"/>
                <a:gd name="T44" fmla="*/ 2 w 25"/>
                <a:gd name="T45" fmla="*/ 15 h 32"/>
                <a:gd name="T46" fmla="*/ 2 w 25"/>
                <a:gd name="T47" fmla="*/ 17 h 32"/>
                <a:gd name="T48" fmla="*/ 2 w 25"/>
                <a:gd name="T49" fmla="*/ 19 h 32"/>
                <a:gd name="T50" fmla="*/ 2 w 25"/>
                <a:gd name="T51" fmla="*/ 23 h 32"/>
                <a:gd name="T52" fmla="*/ 3 w 25"/>
                <a:gd name="T53" fmla="*/ 25 h 32"/>
                <a:gd name="T54" fmla="*/ 3 w 25"/>
                <a:gd name="T55" fmla="*/ 27 h 32"/>
                <a:gd name="T56" fmla="*/ 5 w 25"/>
                <a:gd name="T57" fmla="*/ 29 h 32"/>
                <a:gd name="T58" fmla="*/ 7 w 25"/>
                <a:gd name="T59" fmla="*/ 30 h 32"/>
                <a:gd name="T60" fmla="*/ 7 w 25"/>
                <a:gd name="T61" fmla="*/ 30 h 32"/>
                <a:gd name="T62" fmla="*/ 9 w 25"/>
                <a:gd name="T63" fmla="*/ 32 h 32"/>
                <a:gd name="T64" fmla="*/ 11 w 25"/>
                <a:gd name="T65" fmla="*/ 32 h 32"/>
                <a:gd name="T66" fmla="*/ 13 w 25"/>
                <a:gd name="T67" fmla="*/ 32 h 32"/>
                <a:gd name="T68" fmla="*/ 13 w 25"/>
                <a:gd name="T69" fmla="*/ 32 h 32"/>
                <a:gd name="T70" fmla="*/ 15 w 25"/>
                <a:gd name="T71" fmla="*/ 32 h 32"/>
                <a:gd name="T72" fmla="*/ 17 w 25"/>
                <a:gd name="T73" fmla="*/ 32 h 32"/>
                <a:gd name="T74" fmla="*/ 17 w 25"/>
                <a:gd name="T75" fmla="*/ 30 h 32"/>
                <a:gd name="T76" fmla="*/ 17 w 25"/>
                <a:gd name="T77" fmla="*/ 30 h 32"/>
                <a:gd name="T78" fmla="*/ 19 w 25"/>
                <a:gd name="T79" fmla="*/ 30 h 32"/>
                <a:gd name="T80" fmla="*/ 19 w 25"/>
                <a:gd name="T81" fmla="*/ 29 h 32"/>
                <a:gd name="T82" fmla="*/ 21 w 25"/>
                <a:gd name="T83" fmla="*/ 29 h 32"/>
                <a:gd name="T84" fmla="*/ 23 w 25"/>
                <a:gd name="T85" fmla="*/ 27 h 32"/>
                <a:gd name="T86" fmla="*/ 23 w 25"/>
                <a:gd name="T87" fmla="*/ 25 h 32"/>
                <a:gd name="T88" fmla="*/ 25 w 25"/>
                <a:gd name="T89" fmla="*/ 23 h 32"/>
                <a:gd name="T90" fmla="*/ 25 w 25"/>
                <a:gd name="T91" fmla="*/ 21 h 32"/>
                <a:gd name="T92" fmla="*/ 25 w 25"/>
                <a:gd name="T93" fmla="*/ 19 h 32"/>
                <a:gd name="T94" fmla="*/ 25 w 25"/>
                <a:gd name="T95" fmla="*/ 17 h 32"/>
                <a:gd name="T96" fmla="*/ 25 w 25"/>
                <a:gd name="T9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5" name="Freeform 549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7 w 25"/>
                <a:gd name="T19" fmla="*/ 2 h 32"/>
                <a:gd name="T20" fmla="*/ 5 w 25"/>
                <a:gd name="T21" fmla="*/ 2 h 32"/>
                <a:gd name="T22" fmla="*/ 5 w 25"/>
                <a:gd name="T23" fmla="*/ 4 h 32"/>
                <a:gd name="T24" fmla="*/ 3 w 25"/>
                <a:gd name="T25" fmla="*/ 4 h 32"/>
                <a:gd name="T26" fmla="*/ 3 w 25"/>
                <a:gd name="T27" fmla="*/ 6 h 32"/>
                <a:gd name="T28" fmla="*/ 2 w 25"/>
                <a:gd name="T29" fmla="*/ 7 h 32"/>
                <a:gd name="T30" fmla="*/ 2 w 25"/>
                <a:gd name="T31" fmla="*/ 9 h 32"/>
                <a:gd name="T32" fmla="*/ 2 w 25"/>
                <a:gd name="T33" fmla="*/ 11 h 32"/>
                <a:gd name="T34" fmla="*/ 2 w 25"/>
                <a:gd name="T35" fmla="*/ 13 h 32"/>
                <a:gd name="T36" fmla="*/ 0 w 25"/>
                <a:gd name="T37" fmla="*/ 15 h 32"/>
                <a:gd name="T38" fmla="*/ 2 w 25"/>
                <a:gd name="T39" fmla="*/ 15 h 32"/>
                <a:gd name="T40" fmla="*/ 2 w 25"/>
                <a:gd name="T41" fmla="*/ 17 h 32"/>
                <a:gd name="T42" fmla="*/ 2 w 25"/>
                <a:gd name="T43" fmla="*/ 19 h 32"/>
                <a:gd name="T44" fmla="*/ 2 w 25"/>
                <a:gd name="T45" fmla="*/ 23 h 32"/>
                <a:gd name="T46" fmla="*/ 3 w 25"/>
                <a:gd name="T47" fmla="*/ 25 h 32"/>
                <a:gd name="T48" fmla="*/ 3 w 25"/>
                <a:gd name="T49" fmla="*/ 27 h 32"/>
                <a:gd name="T50" fmla="*/ 5 w 25"/>
                <a:gd name="T51" fmla="*/ 29 h 32"/>
                <a:gd name="T52" fmla="*/ 7 w 25"/>
                <a:gd name="T53" fmla="*/ 30 h 32"/>
                <a:gd name="T54" fmla="*/ 9 w 25"/>
                <a:gd name="T55" fmla="*/ 32 h 32"/>
                <a:gd name="T56" fmla="*/ 11 w 25"/>
                <a:gd name="T57" fmla="*/ 32 h 32"/>
                <a:gd name="T58" fmla="*/ 13 w 25"/>
                <a:gd name="T59" fmla="*/ 32 h 32"/>
                <a:gd name="T60" fmla="*/ 15 w 25"/>
                <a:gd name="T61" fmla="*/ 32 h 32"/>
                <a:gd name="T62" fmla="*/ 17 w 25"/>
                <a:gd name="T63" fmla="*/ 32 h 32"/>
                <a:gd name="T64" fmla="*/ 17 w 25"/>
                <a:gd name="T65" fmla="*/ 30 h 32"/>
                <a:gd name="T66" fmla="*/ 19 w 25"/>
                <a:gd name="T67" fmla="*/ 30 h 32"/>
                <a:gd name="T68" fmla="*/ 19 w 25"/>
                <a:gd name="T69" fmla="*/ 29 h 32"/>
                <a:gd name="T70" fmla="*/ 21 w 25"/>
                <a:gd name="T71" fmla="*/ 29 h 32"/>
                <a:gd name="T72" fmla="*/ 23 w 25"/>
                <a:gd name="T73" fmla="*/ 27 h 32"/>
                <a:gd name="T74" fmla="*/ 23 w 25"/>
                <a:gd name="T75" fmla="*/ 25 h 32"/>
                <a:gd name="T76" fmla="*/ 25 w 25"/>
                <a:gd name="T77" fmla="*/ 23 h 32"/>
                <a:gd name="T78" fmla="*/ 25 w 25"/>
                <a:gd name="T79" fmla="*/ 21 h 32"/>
                <a:gd name="T80" fmla="*/ 25 w 25"/>
                <a:gd name="T81" fmla="*/ 19 h 32"/>
                <a:gd name="T82" fmla="*/ 25 w 25"/>
                <a:gd name="T83" fmla="*/ 17 h 32"/>
                <a:gd name="T84" fmla="*/ 25 w 25"/>
                <a:gd name="T8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6" name="Freeform 550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2 w 22"/>
                <a:gd name="T15" fmla="*/ 22 h 25"/>
                <a:gd name="T16" fmla="*/ 4 w 22"/>
                <a:gd name="T17" fmla="*/ 23 h 25"/>
                <a:gd name="T18" fmla="*/ 6 w 22"/>
                <a:gd name="T19" fmla="*/ 23 h 25"/>
                <a:gd name="T20" fmla="*/ 8 w 22"/>
                <a:gd name="T21" fmla="*/ 25 h 25"/>
                <a:gd name="T22" fmla="*/ 8 w 22"/>
                <a:gd name="T23" fmla="*/ 25 h 25"/>
                <a:gd name="T24" fmla="*/ 10 w 22"/>
                <a:gd name="T25" fmla="*/ 25 h 25"/>
                <a:gd name="T26" fmla="*/ 12 w 22"/>
                <a:gd name="T27" fmla="*/ 25 h 25"/>
                <a:gd name="T28" fmla="*/ 14 w 22"/>
                <a:gd name="T29" fmla="*/ 25 h 25"/>
                <a:gd name="T30" fmla="*/ 14 w 22"/>
                <a:gd name="T31" fmla="*/ 25 h 25"/>
                <a:gd name="T32" fmla="*/ 16 w 22"/>
                <a:gd name="T33" fmla="*/ 25 h 25"/>
                <a:gd name="T34" fmla="*/ 18 w 22"/>
                <a:gd name="T35" fmla="*/ 23 h 25"/>
                <a:gd name="T36" fmla="*/ 18 w 22"/>
                <a:gd name="T37" fmla="*/ 23 h 25"/>
                <a:gd name="T38" fmla="*/ 18 w 22"/>
                <a:gd name="T39" fmla="*/ 22 h 25"/>
                <a:gd name="T40" fmla="*/ 20 w 22"/>
                <a:gd name="T41" fmla="*/ 22 h 25"/>
                <a:gd name="T42" fmla="*/ 20 w 22"/>
                <a:gd name="T43" fmla="*/ 20 h 25"/>
                <a:gd name="T44" fmla="*/ 20 w 22"/>
                <a:gd name="T45" fmla="*/ 18 h 25"/>
                <a:gd name="T46" fmla="*/ 20 w 22"/>
                <a:gd name="T47" fmla="*/ 18 h 25"/>
                <a:gd name="T48" fmla="*/ 20 w 22"/>
                <a:gd name="T49" fmla="*/ 16 h 25"/>
                <a:gd name="T50" fmla="*/ 22 w 22"/>
                <a:gd name="T51" fmla="*/ 14 h 25"/>
                <a:gd name="T52" fmla="*/ 22 w 22"/>
                <a:gd name="T53" fmla="*/ 14 h 25"/>
                <a:gd name="T54" fmla="*/ 22 w 22"/>
                <a:gd name="T55" fmla="*/ 12 h 25"/>
                <a:gd name="T56" fmla="*/ 20 w 22"/>
                <a:gd name="T57" fmla="*/ 10 h 25"/>
                <a:gd name="T58" fmla="*/ 20 w 22"/>
                <a:gd name="T59" fmla="*/ 8 h 25"/>
                <a:gd name="T60" fmla="*/ 20 w 22"/>
                <a:gd name="T61" fmla="*/ 6 h 25"/>
                <a:gd name="T62" fmla="*/ 20 w 22"/>
                <a:gd name="T63" fmla="*/ 6 h 25"/>
                <a:gd name="T64" fmla="*/ 18 w 22"/>
                <a:gd name="T65" fmla="*/ 4 h 25"/>
                <a:gd name="T66" fmla="*/ 18 w 22"/>
                <a:gd name="T67" fmla="*/ 4 h 25"/>
                <a:gd name="T68" fmla="*/ 16 w 22"/>
                <a:gd name="T69" fmla="*/ 2 h 25"/>
                <a:gd name="T70" fmla="*/ 14 w 22"/>
                <a:gd name="T71" fmla="*/ 2 h 25"/>
                <a:gd name="T72" fmla="*/ 14 w 22"/>
                <a:gd name="T73" fmla="*/ 0 h 25"/>
                <a:gd name="T74" fmla="*/ 12 w 22"/>
                <a:gd name="T75" fmla="*/ 0 h 25"/>
                <a:gd name="T76" fmla="*/ 10 w 22"/>
                <a:gd name="T77" fmla="*/ 0 h 25"/>
                <a:gd name="T78" fmla="*/ 10 w 22"/>
                <a:gd name="T79" fmla="*/ 0 h 25"/>
                <a:gd name="T80" fmla="*/ 8 w 22"/>
                <a:gd name="T81" fmla="*/ 0 h 25"/>
                <a:gd name="T82" fmla="*/ 6 w 22"/>
                <a:gd name="T83" fmla="*/ 2 h 25"/>
                <a:gd name="T84" fmla="*/ 4 w 22"/>
                <a:gd name="T85" fmla="*/ 2 h 25"/>
                <a:gd name="T86" fmla="*/ 4 w 22"/>
                <a:gd name="T87" fmla="*/ 2 h 25"/>
                <a:gd name="T88" fmla="*/ 2 w 22"/>
                <a:gd name="T89" fmla="*/ 4 h 25"/>
                <a:gd name="T90" fmla="*/ 2 w 22"/>
                <a:gd name="T91" fmla="*/ 4 h 25"/>
                <a:gd name="T92" fmla="*/ 0 w 22"/>
                <a:gd name="T93" fmla="*/ 6 h 25"/>
                <a:gd name="T94" fmla="*/ 0 w 22"/>
                <a:gd name="T95" fmla="*/ 8 h 25"/>
                <a:gd name="T96" fmla="*/ 0 w 22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7" name="Freeform 551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4 w 22"/>
                <a:gd name="T15" fmla="*/ 23 h 25"/>
                <a:gd name="T16" fmla="*/ 6 w 22"/>
                <a:gd name="T17" fmla="*/ 23 h 25"/>
                <a:gd name="T18" fmla="*/ 8 w 22"/>
                <a:gd name="T19" fmla="*/ 25 h 25"/>
                <a:gd name="T20" fmla="*/ 10 w 22"/>
                <a:gd name="T21" fmla="*/ 25 h 25"/>
                <a:gd name="T22" fmla="*/ 12 w 22"/>
                <a:gd name="T23" fmla="*/ 25 h 25"/>
                <a:gd name="T24" fmla="*/ 14 w 22"/>
                <a:gd name="T25" fmla="*/ 25 h 25"/>
                <a:gd name="T26" fmla="*/ 16 w 22"/>
                <a:gd name="T27" fmla="*/ 25 h 25"/>
                <a:gd name="T28" fmla="*/ 18 w 22"/>
                <a:gd name="T29" fmla="*/ 23 h 25"/>
                <a:gd name="T30" fmla="*/ 18 w 22"/>
                <a:gd name="T31" fmla="*/ 22 h 25"/>
                <a:gd name="T32" fmla="*/ 20 w 22"/>
                <a:gd name="T33" fmla="*/ 22 h 25"/>
                <a:gd name="T34" fmla="*/ 20 w 22"/>
                <a:gd name="T35" fmla="*/ 20 h 25"/>
                <a:gd name="T36" fmla="*/ 20 w 22"/>
                <a:gd name="T37" fmla="*/ 18 h 25"/>
                <a:gd name="T38" fmla="*/ 20 w 22"/>
                <a:gd name="T39" fmla="*/ 16 h 25"/>
                <a:gd name="T40" fmla="*/ 22 w 22"/>
                <a:gd name="T41" fmla="*/ 14 h 25"/>
                <a:gd name="T42" fmla="*/ 22 w 22"/>
                <a:gd name="T43" fmla="*/ 12 h 25"/>
                <a:gd name="T44" fmla="*/ 20 w 22"/>
                <a:gd name="T45" fmla="*/ 10 h 25"/>
                <a:gd name="T46" fmla="*/ 20 w 22"/>
                <a:gd name="T47" fmla="*/ 8 h 25"/>
                <a:gd name="T48" fmla="*/ 20 w 22"/>
                <a:gd name="T49" fmla="*/ 6 h 25"/>
                <a:gd name="T50" fmla="*/ 18 w 22"/>
                <a:gd name="T51" fmla="*/ 4 h 25"/>
                <a:gd name="T52" fmla="*/ 16 w 22"/>
                <a:gd name="T53" fmla="*/ 2 h 25"/>
                <a:gd name="T54" fmla="*/ 14 w 22"/>
                <a:gd name="T55" fmla="*/ 2 h 25"/>
                <a:gd name="T56" fmla="*/ 14 w 22"/>
                <a:gd name="T57" fmla="*/ 0 h 25"/>
                <a:gd name="T58" fmla="*/ 12 w 22"/>
                <a:gd name="T59" fmla="*/ 0 h 25"/>
                <a:gd name="T60" fmla="*/ 10 w 22"/>
                <a:gd name="T61" fmla="*/ 0 h 25"/>
                <a:gd name="T62" fmla="*/ 8 w 22"/>
                <a:gd name="T63" fmla="*/ 0 h 25"/>
                <a:gd name="T64" fmla="*/ 6 w 22"/>
                <a:gd name="T65" fmla="*/ 2 h 25"/>
                <a:gd name="T66" fmla="*/ 4 w 22"/>
                <a:gd name="T67" fmla="*/ 2 h 25"/>
                <a:gd name="T68" fmla="*/ 2 w 22"/>
                <a:gd name="T69" fmla="*/ 4 h 25"/>
                <a:gd name="T70" fmla="*/ 0 w 22"/>
                <a:gd name="T71" fmla="*/ 6 h 25"/>
                <a:gd name="T72" fmla="*/ 0 w 22"/>
                <a:gd name="T73" fmla="*/ 8 h 25"/>
                <a:gd name="T74" fmla="*/ 0 w 22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8" name="Freeform 552"/>
            <p:cNvSpPr>
              <a:spLocks/>
            </p:cNvSpPr>
            <p:nvPr/>
          </p:nvSpPr>
          <p:spPr bwMode="auto">
            <a:xfrm>
              <a:off x="3722" y="2305"/>
              <a:ext cx="34" cy="4"/>
            </a:xfrm>
            <a:custGeom>
              <a:avLst/>
              <a:gdLst>
                <a:gd name="T0" fmla="*/ 34 w 34"/>
                <a:gd name="T1" fmla="*/ 4 h 4"/>
                <a:gd name="T2" fmla="*/ 32 w 34"/>
                <a:gd name="T3" fmla="*/ 4 h 4"/>
                <a:gd name="T4" fmla="*/ 31 w 34"/>
                <a:gd name="T5" fmla="*/ 2 h 4"/>
                <a:gd name="T6" fmla="*/ 29 w 34"/>
                <a:gd name="T7" fmla="*/ 2 h 4"/>
                <a:gd name="T8" fmla="*/ 27 w 34"/>
                <a:gd name="T9" fmla="*/ 2 h 4"/>
                <a:gd name="T10" fmla="*/ 25 w 34"/>
                <a:gd name="T11" fmla="*/ 2 h 4"/>
                <a:gd name="T12" fmla="*/ 23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2 h 4"/>
                <a:gd name="T22" fmla="*/ 11 w 34"/>
                <a:gd name="T23" fmla="*/ 2 h 4"/>
                <a:gd name="T24" fmla="*/ 9 w 34"/>
                <a:gd name="T25" fmla="*/ 0 h 4"/>
                <a:gd name="T26" fmla="*/ 8 w 34"/>
                <a:gd name="T27" fmla="*/ 0 h 4"/>
                <a:gd name="T28" fmla="*/ 4 w 34"/>
                <a:gd name="T29" fmla="*/ 0 h 4"/>
                <a:gd name="T30" fmla="*/ 2 w 34"/>
                <a:gd name="T31" fmla="*/ 0 h 4"/>
                <a:gd name="T32" fmla="*/ 0 w 34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4"/>
                  </a:moveTo>
                  <a:lnTo>
                    <a:pt x="32" y="4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9" name="Freeform 553"/>
            <p:cNvSpPr>
              <a:spLocks/>
            </p:cNvSpPr>
            <p:nvPr/>
          </p:nvSpPr>
          <p:spPr bwMode="auto">
            <a:xfrm>
              <a:off x="3730" y="2313"/>
              <a:ext cx="23" cy="1"/>
            </a:xfrm>
            <a:custGeom>
              <a:avLst/>
              <a:gdLst>
                <a:gd name="T0" fmla="*/ 23 w 23"/>
                <a:gd name="T1" fmla="*/ 1 h 1"/>
                <a:gd name="T2" fmla="*/ 19 w 23"/>
                <a:gd name="T3" fmla="*/ 0 h 1"/>
                <a:gd name="T4" fmla="*/ 15 w 23"/>
                <a:gd name="T5" fmla="*/ 0 h 1"/>
                <a:gd name="T6" fmla="*/ 13 w 23"/>
                <a:gd name="T7" fmla="*/ 0 h 1"/>
                <a:gd name="T8" fmla="*/ 11 w 23"/>
                <a:gd name="T9" fmla="*/ 0 h 1"/>
                <a:gd name="T10" fmla="*/ 9 w 23"/>
                <a:gd name="T11" fmla="*/ 0 h 1"/>
                <a:gd name="T12" fmla="*/ 5 w 23"/>
                <a:gd name="T13" fmla="*/ 0 h 1"/>
                <a:gd name="T14" fmla="*/ 3 w 23"/>
                <a:gd name="T15" fmla="*/ 0 h 1"/>
                <a:gd name="T16" fmla="*/ 0 w 2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">
                  <a:moveTo>
                    <a:pt x="23" y="1"/>
                  </a:move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0" name="Freeform 554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9 w 25"/>
                <a:gd name="T25" fmla="*/ 0 h 31"/>
                <a:gd name="T26" fmla="*/ 7 w 25"/>
                <a:gd name="T27" fmla="*/ 2 h 31"/>
                <a:gd name="T28" fmla="*/ 7 w 25"/>
                <a:gd name="T29" fmla="*/ 2 h 31"/>
                <a:gd name="T30" fmla="*/ 5 w 25"/>
                <a:gd name="T31" fmla="*/ 2 h 31"/>
                <a:gd name="T32" fmla="*/ 3 w 25"/>
                <a:gd name="T33" fmla="*/ 4 h 31"/>
                <a:gd name="T34" fmla="*/ 3 w 25"/>
                <a:gd name="T35" fmla="*/ 6 h 31"/>
                <a:gd name="T36" fmla="*/ 3 w 25"/>
                <a:gd name="T37" fmla="*/ 6 h 31"/>
                <a:gd name="T38" fmla="*/ 2 w 25"/>
                <a:gd name="T39" fmla="*/ 8 h 31"/>
                <a:gd name="T40" fmla="*/ 2 w 25"/>
                <a:gd name="T41" fmla="*/ 10 h 31"/>
                <a:gd name="T42" fmla="*/ 2 w 25"/>
                <a:gd name="T43" fmla="*/ 10 h 31"/>
                <a:gd name="T44" fmla="*/ 0 w 25"/>
                <a:gd name="T45" fmla="*/ 12 h 31"/>
                <a:gd name="T46" fmla="*/ 0 w 25"/>
                <a:gd name="T47" fmla="*/ 14 h 31"/>
                <a:gd name="T48" fmla="*/ 0 w 25"/>
                <a:gd name="T49" fmla="*/ 16 h 31"/>
                <a:gd name="T50" fmla="*/ 0 w 25"/>
                <a:gd name="T51" fmla="*/ 20 h 31"/>
                <a:gd name="T52" fmla="*/ 0 w 25"/>
                <a:gd name="T53" fmla="*/ 21 h 31"/>
                <a:gd name="T54" fmla="*/ 2 w 25"/>
                <a:gd name="T55" fmla="*/ 23 h 31"/>
                <a:gd name="T56" fmla="*/ 2 w 25"/>
                <a:gd name="T57" fmla="*/ 25 h 31"/>
                <a:gd name="T58" fmla="*/ 3 w 25"/>
                <a:gd name="T59" fmla="*/ 27 h 31"/>
                <a:gd name="T60" fmla="*/ 3 w 25"/>
                <a:gd name="T61" fmla="*/ 29 h 31"/>
                <a:gd name="T62" fmla="*/ 5 w 25"/>
                <a:gd name="T63" fmla="*/ 29 h 31"/>
                <a:gd name="T64" fmla="*/ 7 w 25"/>
                <a:gd name="T65" fmla="*/ 31 h 31"/>
                <a:gd name="T66" fmla="*/ 7 w 25"/>
                <a:gd name="T67" fmla="*/ 31 h 31"/>
                <a:gd name="T68" fmla="*/ 9 w 25"/>
                <a:gd name="T69" fmla="*/ 31 h 31"/>
                <a:gd name="T70" fmla="*/ 9 w 25"/>
                <a:gd name="T71" fmla="*/ 31 h 31"/>
                <a:gd name="T72" fmla="*/ 11 w 25"/>
                <a:gd name="T73" fmla="*/ 31 h 31"/>
                <a:gd name="T74" fmla="*/ 13 w 25"/>
                <a:gd name="T75" fmla="*/ 31 h 31"/>
                <a:gd name="T76" fmla="*/ 13 w 25"/>
                <a:gd name="T77" fmla="*/ 31 h 31"/>
                <a:gd name="T78" fmla="*/ 15 w 25"/>
                <a:gd name="T79" fmla="*/ 31 h 31"/>
                <a:gd name="T80" fmla="*/ 15 w 25"/>
                <a:gd name="T81" fmla="*/ 31 h 31"/>
                <a:gd name="T82" fmla="*/ 17 w 25"/>
                <a:gd name="T83" fmla="*/ 29 h 31"/>
                <a:gd name="T84" fmla="*/ 19 w 25"/>
                <a:gd name="T85" fmla="*/ 29 h 31"/>
                <a:gd name="T86" fmla="*/ 19 w 25"/>
                <a:gd name="T87" fmla="*/ 27 h 31"/>
                <a:gd name="T88" fmla="*/ 21 w 25"/>
                <a:gd name="T89" fmla="*/ 25 h 31"/>
                <a:gd name="T90" fmla="*/ 23 w 25"/>
                <a:gd name="T91" fmla="*/ 23 h 31"/>
                <a:gd name="T92" fmla="*/ 23 w 25"/>
                <a:gd name="T93" fmla="*/ 21 h 31"/>
                <a:gd name="T94" fmla="*/ 25 w 25"/>
                <a:gd name="T95" fmla="*/ 20 h 31"/>
                <a:gd name="T96" fmla="*/ 25 w 25"/>
                <a:gd name="T9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1" name="Freeform 555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1 w 25"/>
                <a:gd name="T19" fmla="*/ 0 h 31"/>
                <a:gd name="T20" fmla="*/ 9 w 25"/>
                <a:gd name="T21" fmla="*/ 0 h 31"/>
                <a:gd name="T22" fmla="*/ 7 w 25"/>
                <a:gd name="T23" fmla="*/ 2 h 31"/>
                <a:gd name="T24" fmla="*/ 5 w 25"/>
                <a:gd name="T25" fmla="*/ 2 h 31"/>
                <a:gd name="T26" fmla="*/ 3 w 25"/>
                <a:gd name="T27" fmla="*/ 4 h 31"/>
                <a:gd name="T28" fmla="*/ 3 w 25"/>
                <a:gd name="T29" fmla="*/ 6 h 31"/>
                <a:gd name="T30" fmla="*/ 2 w 25"/>
                <a:gd name="T31" fmla="*/ 8 h 31"/>
                <a:gd name="T32" fmla="*/ 2 w 25"/>
                <a:gd name="T33" fmla="*/ 10 h 31"/>
                <a:gd name="T34" fmla="*/ 0 w 25"/>
                <a:gd name="T35" fmla="*/ 12 h 31"/>
                <a:gd name="T36" fmla="*/ 0 w 25"/>
                <a:gd name="T37" fmla="*/ 14 h 31"/>
                <a:gd name="T38" fmla="*/ 0 w 25"/>
                <a:gd name="T39" fmla="*/ 16 h 31"/>
                <a:gd name="T40" fmla="*/ 0 w 25"/>
                <a:gd name="T41" fmla="*/ 20 h 31"/>
                <a:gd name="T42" fmla="*/ 0 w 25"/>
                <a:gd name="T43" fmla="*/ 21 h 31"/>
                <a:gd name="T44" fmla="*/ 2 w 25"/>
                <a:gd name="T45" fmla="*/ 23 h 31"/>
                <a:gd name="T46" fmla="*/ 2 w 25"/>
                <a:gd name="T47" fmla="*/ 25 h 31"/>
                <a:gd name="T48" fmla="*/ 3 w 25"/>
                <a:gd name="T49" fmla="*/ 27 h 31"/>
                <a:gd name="T50" fmla="*/ 3 w 25"/>
                <a:gd name="T51" fmla="*/ 29 h 31"/>
                <a:gd name="T52" fmla="*/ 5 w 25"/>
                <a:gd name="T53" fmla="*/ 29 h 31"/>
                <a:gd name="T54" fmla="*/ 7 w 25"/>
                <a:gd name="T55" fmla="*/ 31 h 31"/>
                <a:gd name="T56" fmla="*/ 9 w 25"/>
                <a:gd name="T57" fmla="*/ 31 h 31"/>
                <a:gd name="T58" fmla="*/ 11 w 25"/>
                <a:gd name="T59" fmla="*/ 31 h 31"/>
                <a:gd name="T60" fmla="*/ 13 w 25"/>
                <a:gd name="T61" fmla="*/ 31 h 31"/>
                <a:gd name="T62" fmla="*/ 15 w 25"/>
                <a:gd name="T63" fmla="*/ 31 h 31"/>
                <a:gd name="T64" fmla="*/ 17 w 25"/>
                <a:gd name="T65" fmla="*/ 29 h 31"/>
                <a:gd name="T66" fmla="*/ 19 w 25"/>
                <a:gd name="T67" fmla="*/ 29 h 31"/>
                <a:gd name="T68" fmla="*/ 19 w 25"/>
                <a:gd name="T69" fmla="*/ 27 h 31"/>
                <a:gd name="T70" fmla="*/ 21 w 25"/>
                <a:gd name="T71" fmla="*/ 25 h 31"/>
                <a:gd name="T72" fmla="*/ 23 w 25"/>
                <a:gd name="T73" fmla="*/ 23 h 31"/>
                <a:gd name="T74" fmla="*/ 23 w 25"/>
                <a:gd name="T75" fmla="*/ 21 h 31"/>
                <a:gd name="T76" fmla="*/ 25 w 25"/>
                <a:gd name="T77" fmla="*/ 20 h 31"/>
                <a:gd name="T78" fmla="*/ 25 w 25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2" name="Freeform 556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7 w 23"/>
                <a:gd name="T25" fmla="*/ 24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3 w 23"/>
                <a:gd name="T33" fmla="*/ 25 h 25"/>
                <a:gd name="T34" fmla="*/ 15 w 23"/>
                <a:gd name="T35" fmla="*/ 24 h 25"/>
                <a:gd name="T36" fmla="*/ 17 w 23"/>
                <a:gd name="T37" fmla="*/ 24 h 25"/>
                <a:gd name="T38" fmla="*/ 17 w 23"/>
                <a:gd name="T39" fmla="*/ 22 h 25"/>
                <a:gd name="T40" fmla="*/ 17 w 23"/>
                <a:gd name="T41" fmla="*/ 22 h 25"/>
                <a:gd name="T42" fmla="*/ 19 w 23"/>
                <a:gd name="T43" fmla="*/ 22 h 25"/>
                <a:gd name="T44" fmla="*/ 19 w 23"/>
                <a:gd name="T45" fmla="*/ 20 h 25"/>
                <a:gd name="T46" fmla="*/ 21 w 23"/>
                <a:gd name="T47" fmla="*/ 18 h 25"/>
                <a:gd name="T48" fmla="*/ 21 w 23"/>
                <a:gd name="T49" fmla="*/ 18 h 25"/>
                <a:gd name="T50" fmla="*/ 21 w 23"/>
                <a:gd name="T51" fmla="*/ 16 h 25"/>
                <a:gd name="T52" fmla="*/ 21 w 23"/>
                <a:gd name="T53" fmla="*/ 14 h 25"/>
                <a:gd name="T54" fmla="*/ 23 w 23"/>
                <a:gd name="T55" fmla="*/ 14 h 25"/>
                <a:gd name="T56" fmla="*/ 23 w 23"/>
                <a:gd name="T57" fmla="*/ 12 h 25"/>
                <a:gd name="T58" fmla="*/ 23 w 23"/>
                <a:gd name="T59" fmla="*/ 10 h 25"/>
                <a:gd name="T60" fmla="*/ 23 w 23"/>
                <a:gd name="T61" fmla="*/ 8 h 25"/>
                <a:gd name="T62" fmla="*/ 21 w 23"/>
                <a:gd name="T63" fmla="*/ 8 h 25"/>
                <a:gd name="T64" fmla="*/ 21 w 23"/>
                <a:gd name="T65" fmla="*/ 6 h 25"/>
                <a:gd name="T66" fmla="*/ 21 w 23"/>
                <a:gd name="T67" fmla="*/ 4 h 25"/>
                <a:gd name="T68" fmla="*/ 19 w 23"/>
                <a:gd name="T69" fmla="*/ 2 h 25"/>
                <a:gd name="T70" fmla="*/ 19 w 23"/>
                <a:gd name="T71" fmla="*/ 2 h 25"/>
                <a:gd name="T72" fmla="*/ 17 w 23"/>
                <a:gd name="T73" fmla="*/ 0 h 25"/>
                <a:gd name="T74" fmla="*/ 17 w 23"/>
                <a:gd name="T75" fmla="*/ 0 h 25"/>
                <a:gd name="T76" fmla="*/ 15 w 23"/>
                <a:gd name="T77" fmla="*/ 0 h 25"/>
                <a:gd name="T78" fmla="*/ 13 w 23"/>
                <a:gd name="T79" fmla="*/ 0 h 25"/>
                <a:gd name="T80" fmla="*/ 13 w 23"/>
                <a:gd name="T81" fmla="*/ 0 h 25"/>
                <a:gd name="T82" fmla="*/ 11 w 23"/>
                <a:gd name="T83" fmla="*/ 0 h 25"/>
                <a:gd name="T84" fmla="*/ 9 w 23"/>
                <a:gd name="T85" fmla="*/ 0 h 25"/>
                <a:gd name="T86" fmla="*/ 7 w 23"/>
                <a:gd name="T87" fmla="*/ 0 h 25"/>
                <a:gd name="T88" fmla="*/ 7 w 23"/>
                <a:gd name="T89" fmla="*/ 0 h 25"/>
                <a:gd name="T90" fmla="*/ 5 w 23"/>
                <a:gd name="T91" fmla="*/ 2 h 25"/>
                <a:gd name="T92" fmla="*/ 3 w 23"/>
                <a:gd name="T93" fmla="*/ 4 h 25"/>
                <a:gd name="T94" fmla="*/ 3 w 23"/>
                <a:gd name="T95" fmla="*/ 4 h 25"/>
                <a:gd name="T96" fmla="*/ 1 w 23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3" name="Freeform 557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9 w 23"/>
                <a:gd name="T25" fmla="*/ 25 h 25"/>
                <a:gd name="T26" fmla="*/ 11 w 23"/>
                <a:gd name="T27" fmla="*/ 25 h 25"/>
                <a:gd name="T28" fmla="*/ 13 w 23"/>
                <a:gd name="T29" fmla="*/ 25 h 25"/>
                <a:gd name="T30" fmla="*/ 15 w 23"/>
                <a:gd name="T31" fmla="*/ 24 h 25"/>
                <a:gd name="T32" fmla="*/ 17 w 23"/>
                <a:gd name="T33" fmla="*/ 24 h 25"/>
                <a:gd name="T34" fmla="*/ 17 w 23"/>
                <a:gd name="T35" fmla="*/ 22 h 25"/>
                <a:gd name="T36" fmla="*/ 19 w 23"/>
                <a:gd name="T37" fmla="*/ 22 h 25"/>
                <a:gd name="T38" fmla="*/ 19 w 23"/>
                <a:gd name="T39" fmla="*/ 20 h 25"/>
                <a:gd name="T40" fmla="*/ 21 w 23"/>
                <a:gd name="T41" fmla="*/ 18 h 25"/>
                <a:gd name="T42" fmla="*/ 21 w 23"/>
                <a:gd name="T43" fmla="*/ 16 h 25"/>
                <a:gd name="T44" fmla="*/ 21 w 23"/>
                <a:gd name="T45" fmla="*/ 14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8 h 25"/>
                <a:gd name="T56" fmla="*/ 21 w 23"/>
                <a:gd name="T57" fmla="*/ 6 h 25"/>
                <a:gd name="T58" fmla="*/ 21 w 23"/>
                <a:gd name="T59" fmla="*/ 4 h 25"/>
                <a:gd name="T60" fmla="*/ 19 w 23"/>
                <a:gd name="T61" fmla="*/ 2 h 25"/>
                <a:gd name="T62" fmla="*/ 17 w 23"/>
                <a:gd name="T63" fmla="*/ 0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0 h 25"/>
                <a:gd name="T72" fmla="*/ 7 w 23"/>
                <a:gd name="T73" fmla="*/ 0 h 25"/>
                <a:gd name="T74" fmla="*/ 5 w 23"/>
                <a:gd name="T75" fmla="*/ 2 h 25"/>
                <a:gd name="T76" fmla="*/ 3 w 23"/>
                <a:gd name="T77" fmla="*/ 4 h 25"/>
                <a:gd name="T78" fmla="*/ 1 w 23"/>
                <a:gd name="T7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4" name="Freeform 558"/>
            <p:cNvSpPr>
              <a:spLocks/>
            </p:cNvSpPr>
            <p:nvPr/>
          </p:nvSpPr>
          <p:spPr bwMode="auto">
            <a:xfrm>
              <a:off x="3716" y="2334"/>
              <a:ext cx="35" cy="7"/>
            </a:xfrm>
            <a:custGeom>
              <a:avLst/>
              <a:gdLst>
                <a:gd name="T0" fmla="*/ 35 w 35"/>
                <a:gd name="T1" fmla="*/ 7 h 7"/>
                <a:gd name="T2" fmla="*/ 33 w 35"/>
                <a:gd name="T3" fmla="*/ 7 h 7"/>
                <a:gd name="T4" fmla="*/ 31 w 35"/>
                <a:gd name="T5" fmla="*/ 7 h 7"/>
                <a:gd name="T6" fmla="*/ 29 w 35"/>
                <a:gd name="T7" fmla="*/ 5 h 7"/>
                <a:gd name="T8" fmla="*/ 27 w 35"/>
                <a:gd name="T9" fmla="*/ 5 h 7"/>
                <a:gd name="T10" fmla="*/ 25 w 35"/>
                <a:gd name="T11" fmla="*/ 5 h 7"/>
                <a:gd name="T12" fmla="*/ 23 w 35"/>
                <a:gd name="T13" fmla="*/ 5 h 7"/>
                <a:gd name="T14" fmla="*/ 19 w 35"/>
                <a:gd name="T15" fmla="*/ 3 h 7"/>
                <a:gd name="T16" fmla="*/ 17 w 35"/>
                <a:gd name="T17" fmla="*/ 3 h 7"/>
                <a:gd name="T18" fmla="*/ 15 w 35"/>
                <a:gd name="T19" fmla="*/ 3 h 7"/>
                <a:gd name="T20" fmla="*/ 14 w 35"/>
                <a:gd name="T21" fmla="*/ 3 h 7"/>
                <a:gd name="T22" fmla="*/ 12 w 35"/>
                <a:gd name="T23" fmla="*/ 2 h 7"/>
                <a:gd name="T24" fmla="*/ 10 w 35"/>
                <a:gd name="T25" fmla="*/ 2 h 7"/>
                <a:gd name="T26" fmla="*/ 8 w 35"/>
                <a:gd name="T27" fmla="*/ 2 h 7"/>
                <a:gd name="T28" fmla="*/ 6 w 35"/>
                <a:gd name="T29" fmla="*/ 0 h 7"/>
                <a:gd name="T30" fmla="*/ 2 w 35"/>
                <a:gd name="T31" fmla="*/ 0 h 7"/>
                <a:gd name="T32" fmla="*/ 0 w 35"/>
                <a:gd name="T3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7">
                  <a:moveTo>
                    <a:pt x="35" y="7"/>
                  </a:moveTo>
                  <a:lnTo>
                    <a:pt x="33" y="7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5" name="Freeform 559"/>
            <p:cNvSpPr>
              <a:spLocks/>
            </p:cNvSpPr>
            <p:nvPr/>
          </p:nvSpPr>
          <p:spPr bwMode="auto">
            <a:xfrm>
              <a:off x="3724" y="2341"/>
              <a:ext cx="21" cy="6"/>
            </a:xfrm>
            <a:custGeom>
              <a:avLst/>
              <a:gdLst>
                <a:gd name="T0" fmla="*/ 21 w 21"/>
                <a:gd name="T1" fmla="*/ 6 h 6"/>
                <a:gd name="T2" fmla="*/ 19 w 21"/>
                <a:gd name="T3" fmla="*/ 4 h 6"/>
                <a:gd name="T4" fmla="*/ 15 w 21"/>
                <a:gd name="T5" fmla="*/ 4 h 6"/>
                <a:gd name="T6" fmla="*/ 13 w 21"/>
                <a:gd name="T7" fmla="*/ 2 h 6"/>
                <a:gd name="T8" fmla="*/ 11 w 21"/>
                <a:gd name="T9" fmla="*/ 2 h 6"/>
                <a:gd name="T10" fmla="*/ 7 w 21"/>
                <a:gd name="T11" fmla="*/ 2 h 6"/>
                <a:gd name="T12" fmla="*/ 6 w 21"/>
                <a:gd name="T13" fmla="*/ 2 h 6"/>
                <a:gd name="T14" fmla="*/ 2 w 21"/>
                <a:gd name="T15" fmla="*/ 2 h 6"/>
                <a:gd name="T16" fmla="*/ 0 w 2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6">
                  <a:moveTo>
                    <a:pt x="21" y="6"/>
                  </a:moveTo>
                  <a:lnTo>
                    <a:pt x="19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6" name="Freeform 560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3 w 25"/>
                <a:gd name="T21" fmla="*/ 0 h 31"/>
                <a:gd name="T22" fmla="*/ 11 w 25"/>
                <a:gd name="T23" fmla="*/ 0 h 31"/>
                <a:gd name="T24" fmla="*/ 9 w 25"/>
                <a:gd name="T25" fmla="*/ 0 h 31"/>
                <a:gd name="T26" fmla="*/ 9 w 25"/>
                <a:gd name="T27" fmla="*/ 0 h 31"/>
                <a:gd name="T28" fmla="*/ 8 w 25"/>
                <a:gd name="T29" fmla="*/ 2 h 31"/>
                <a:gd name="T30" fmla="*/ 8 w 25"/>
                <a:gd name="T31" fmla="*/ 2 h 31"/>
                <a:gd name="T32" fmla="*/ 6 w 25"/>
                <a:gd name="T33" fmla="*/ 4 h 31"/>
                <a:gd name="T34" fmla="*/ 4 w 25"/>
                <a:gd name="T35" fmla="*/ 4 h 31"/>
                <a:gd name="T36" fmla="*/ 4 w 25"/>
                <a:gd name="T37" fmla="*/ 6 h 31"/>
                <a:gd name="T38" fmla="*/ 2 w 25"/>
                <a:gd name="T39" fmla="*/ 6 h 31"/>
                <a:gd name="T40" fmla="*/ 2 w 25"/>
                <a:gd name="T41" fmla="*/ 8 h 31"/>
                <a:gd name="T42" fmla="*/ 2 w 25"/>
                <a:gd name="T43" fmla="*/ 9 h 31"/>
                <a:gd name="T44" fmla="*/ 0 w 25"/>
                <a:gd name="T45" fmla="*/ 11 h 31"/>
                <a:gd name="T46" fmla="*/ 0 w 25"/>
                <a:gd name="T47" fmla="*/ 11 h 31"/>
                <a:gd name="T48" fmla="*/ 0 w 25"/>
                <a:gd name="T49" fmla="*/ 13 h 31"/>
                <a:gd name="T50" fmla="*/ 0 w 25"/>
                <a:gd name="T51" fmla="*/ 17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2 w 25"/>
                <a:gd name="T59" fmla="*/ 25 h 31"/>
                <a:gd name="T60" fmla="*/ 2 w 25"/>
                <a:gd name="T61" fmla="*/ 27 h 31"/>
                <a:gd name="T62" fmla="*/ 4 w 25"/>
                <a:gd name="T63" fmla="*/ 29 h 31"/>
                <a:gd name="T64" fmla="*/ 4 w 25"/>
                <a:gd name="T65" fmla="*/ 29 h 31"/>
                <a:gd name="T66" fmla="*/ 6 w 25"/>
                <a:gd name="T67" fmla="*/ 31 h 31"/>
                <a:gd name="T68" fmla="*/ 8 w 25"/>
                <a:gd name="T69" fmla="*/ 31 h 31"/>
                <a:gd name="T70" fmla="*/ 8 w 25"/>
                <a:gd name="T71" fmla="*/ 31 h 31"/>
                <a:gd name="T72" fmla="*/ 9 w 25"/>
                <a:gd name="T73" fmla="*/ 31 h 31"/>
                <a:gd name="T74" fmla="*/ 9 w 25"/>
                <a:gd name="T75" fmla="*/ 31 h 31"/>
                <a:gd name="T76" fmla="*/ 11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5 w 25"/>
                <a:gd name="T83" fmla="*/ 29 h 31"/>
                <a:gd name="T84" fmla="*/ 17 w 25"/>
                <a:gd name="T85" fmla="*/ 29 h 31"/>
                <a:gd name="T86" fmla="*/ 17 w 25"/>
                <a:gd name="T87" fmla="*/ 27 h 31"/>
                <a:gd name="T88" fmla="*/ 19 w 25"/>
                <a:gd name="T89" fmla="*/ 27 h 31"/>
                <a:gd name="T90" fmla="*/ 21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3 w 25"/>
                <a:gd name="T97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7" name="Freeform 561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8 w 25"/>
                <a:gd name="T25" fmla="*/ 2 h 31"/>
                <a:gd name="T26" fmla="*/ 6 w 25"/>
                <a:gd name="T27" fmla="*/ 4 h 31"/>
                <a:gd name="T28" fmla="*/ 4 w 25"/>
                <a:gd name="T29" fmla="*/ 4 h 31"/>
                <a:gd name="T30" fmla="*/ 4 w 25"/>
                <a:gd name="T31" fmla="*/ 6 h 31"/>
                <a:gd name="T32" fmla="*/ 2 w 25"/>
                <a:gd name="T33" fmla="*/ 6 h 31"/>
                <a:gd name="T34" fmla="*/ 2 w 25"/>
                <a:gd name="T35" fmla="*/ 8 h 31"/>
                <a:gd name="T36" fmla="*/ 2 w 25"/>
                <a:gd name="T37" fmla="*/ 9 h 31"/>
                <a:gd name="T38" fmla="*/ 0 w 25"/>
                <a:gd name="T39" fmla="*/ 11 h 31"/>
                <a:gd name="T40" fmla="*/ 0 w 25"/>
                <a:gd name="T41" fmla="*/ 13 h 31"/>
                <a:gd name="T42" fmla="*/ 0 w 25"/>
                <a:gd name="T43" fmla="*/ 17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31 h 31"/>
                <a:gd name="T58" fmla="*/ 8 w 25"/>
                <a:gd name="T59" fmla="*/ 31 h 31"/>
                <a:gd name="T60" fmla="*/ 9 w 25"/>
                <a:gd name="T61" fmla="*/ 31 h 31"/>
                <a:gd name="T62" fmla="*/ 11 w 25"/>
                <a:gd name="T63" fmla="*/ 31 h 31"/>
                <a:gd name="T64" fmla="*/ 13 w 25"/>
                <a:gd name="T65" fmla="*/ 31 h 31"/>
                <a:gd name="T66" fmla="*/ 15 w 25"/>
                <a:gd name="T67" fmla="*/ 29 h 31"/>
                <a:gd name="T68" fmla="*/ 17 w 25"/>
                <a:gd name="T69" fmla="*/ 29 h 31"/>
                <a:gd name="T70" fmla="*/ 17 w 25"/>
                <a:gd name="T71" fmla="*/ 27 h 31"/>
                <a:gd name="T72" fmla="*/ 19 w 25"/>
                <a:gd name="T73" fmla="*/ 27 h 31"/>
                <a:gd name="T74" fmla="*/ 21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3 w 25"/>
                <a:gd name="T81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8" name="Freeform 562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2 w 21"/>
                <a:gd name="T19" fmla="*/ 21 h 25"/>
                <a:gd name="T20" fmla="*/ 4 w 21"/>
                <a:gd name="T21" fmla="*/ 23 h 25"/>
                <a:gd name="T22" fmla="*/ 5 w 21"/>
                <a:gd name="T23" fmla="*/ 25 h 25"/>
                <a:gd name="T24" fmla="*/ 5 w 21"/>
                <a:gd name="T25" fmla="*/ 25 h 25"/>
                <a:gd name="T26" fmla="*/ 7 w 21"/>
                <a:gd name="T27" fmla="*/ 25 h 25"/>
                <a:gd name="T28" fmla="*/ 9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5 h 25"/>
                <a:gd name="T38" fmla="*/ 15 w 21"/>
                <a:gd name="T39" fmla="*/ 25 h 25"/>
                <a:gd name="T40" fmla="*/ 15 w 21"/>
                <a:gd name="T41" fmla="*/ 23 h 25"/>
                <a:gd name="T42" fmla="*/ 17 w 21"/>
                <a:gd name="T43" fmla="*/ 23 h 25"/>
                <a:gd name="T44" fmla="*/ 17 w 21"/>
                <a:gd name="T45" fmla="*/ 21 h 25"/>
                <a:gd name="T46" fmla="*/ 19 w 21"/>
                <a:gd name="T47" fmla="*/ 21 h 25"/>
                <a:gd name="T48" fmla="*/ 19 w 21"/>
                <a:gd name="T49" fmla="*/ 20 h 25"/>
                <a:gd name="T50" fmla="*/ 21 w 21"/>
                <a:gd name="T51" fmla="*/ 18 h 25"/>
                <a:gd name="T52" fmla="*/ 21 w 21"/>
                <a:gd name="T53" fmla="*/ 18 h 25"/>
                <a:gd name="T54" fmla="*/ 21 w 21"/>
                <a:gd name="T55" fmla="*/ 16 h 25"/>
                <a:gd name="T56" fmla="*/ 21 w 21"/>
                <a:gd name="T57" fmla="*/ 14 h 25"/>
                <a:gd name="T58" fmla="*/ 21 w 21"/>
                <a:gd name="T59" fmla="*/ 12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8 h 25"/>
                <a:gd name="T66" fmla="*/ 21 w 21"/>
                <a:gd name="T67" fmla="*/ 8 h 25"/>
                <a:gd name="T68" fmla="*/ 19 w 21"/>
                <a:gd name="T69" fmla="*/ 6 h 25"/>
                <a:gd name="T70" fmla="*/ 19 w 21"/>
                <a:gd name="T71" fmla="*/ 4 h 25"/>
                <a:gd name="T72" fmla="*/ 17 w 21"/>
                <a:gd name="T73" fmla="*/ 4 h 25"/>
                <a:gd name="T74" fmla="*/ 17 w 21"/>
                <a:gd name="T75" fmla="*/ 2 h 25"/>
                <a:gd name="T76" fmla="*/ 15 w 21"/>
                <a:gd name="T77" fmla="*/ 2 h 25"/>
                <a:gd name="T78" fmla="*/ 15 w 21"/>
                <a:gd name="T79" fmla="*/ 2 h 25"/>
                <a:gd name="T80" fmla="*/ 13 w 21"/>
                <a:gd name="T81" fmla="*/ 2 h 25"/>
                <a:gd name="T82" fmla="*/ 11 w 21"/>
                <a:gd name="T83" fmla="*/ 0 h 25"/>
                <a:gd name="T84" fmla="*/ 9 w 21"/>
                <a:gd name="T85" fmla="*/ 0 h 25"/>
                <a:gd name="T86" fmla="*/ 9 w 21"/>
                <a:gd name="T87" fmla="*/ 2 h 25"/>
                <a:gd name="T88" fmla="*/ 7 w 21"/>
                <a:gd name="T89" fmla="*/ 2 h 25"/>
                <a:gd name="T90" fmla="*/ 5 w 21"/>
                <a:gd name="T91" fmla="*/ 2 h 25"/>
                <a:gd name="T92" fmla="*/ 5 w 21"/>
                <a:gd name="T93" fmla="*/ 4 h 25"/>
                <a:gd name="T94" fmla="*/ 4 w 21"/>
                <a:gd name="T95" fmla="*/ 6 h 25"/>
                <a:gd name="T96" fmla="*/ 2 w 21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9" name="Freeform 563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4 w 21"/>
                <a:gd name="T19" fmla="*/ 23 h 25"/>
                <a:gd name="T20" fmla="*/ 5 w 21"/>
                <a:gd name="T21" fmla="*/ 25 h 25"/>
                <a:gd name="T22" fmla="*/ 7 w 21"/>
                <a:gd name="T23" fmla="*/ 25 h 25"/>
                <a:gd name="T24" fmla="*/ 9 w 21"/>
                <a:gd name="T25" fmla="*/ 25 h 25"/>
                <a:gd name="T26" fmla="*/ 11 w 21"/>
                <a:gd name="T27" fmla="*/ 25 h 25"/>
                <a:gd name="T28" fmla="*/ 13 w 21"/>
                <a:gd name="T29" fmla="*/ 25 h 25"/>
                <a:gd name="T30" fmla="*/ 15 w 21"/>
                <a:gd name="T31" fmla="*/ 25 h 25"/>
                <a:gd name="T32" fmla="*/ 15 w 21"/>
                <a:gd name="T33" fmla="*/ 23 h 25"/>
                <a:gd name="T34" fmla="*/ 17 w 21"/>
                <a:gd name="T35" fmla="*/ 23 h 25"/>
                <a:gd name="T36" fmla="*/ 17 w 21"/>
                <a:gd name="T37" fmla="*/ 21 h 25"/>
                <a:gd name="T38" fmla="*/ 19 w 21"/>
                <a:gd name="T39" fmla="*/ 21 h 25"/>
                <a:gd name="T40" fmla="*/ 19 w 21"/>
                <a:gd name="T41" fmla="*/ 20 h 25"/>
                <a:gd name="T42" fmla="*/ 21 w 21"/>
                <a:gd name="T43" fmla="*/ 18 h 25"/>
                <a:gd name="T44" fmla="*/ 21 w 21"/>
                <a:gd name="T45" fmla="*/ 16 h 25"/>
                <a:gd name="T46" fmla="*/ 21 w 21"/>
                <a:gd name="T47" fmla="*/ 14 h 25"/>
                <a:gd name="T48" fmla="*/ 21 w 21"/>
                <a:gd name="T49" fmla="*/ 12 h 25"/>
                <a:gd name="T50" fmla="*/ 21 w 21"/>
                <a:gd name="T51" fmla="*/ 10 h 25"/>
                <a:gd name="T52" fmla="*/ 21 w 21"/>
                <a:gd name="T53" fmla="*/ 8 h 25"/>
                <a:gd name="T54" fmla="*/ 19 w 21"/>
                <a:gd name="T55" fmla="*/ 6 h 25"/>
                <a:gd name="T56" fmla="*/ 19 w 21"/>
                <a:gd name="T57" fmla="*/ 4 h 25"/>
                <a:gd name="T58" fmla="*/ 17 w 21"/>
                <a:gd name="T59" fmla="*/ 4 h 25"/>
                <a:gd name="T60" fmla="*/ 17 w 21"/>
                <a:gd name="T61" fmla="*/ 2 h 25"/>
                <a:gd name="T62" fmla="*/ 15 w 21"/>
                <a:gd name="T63" fmla="*/ 2 h 25"/>
                <a:gd name="T64" fmla="*/ 13 w 21"/>
                <a:gd name="T65" fmla="*/ 2 h 25"/>
                <a:gd name="T66" fmla="*/ 11 w 21"/>
                <a:gd name="T67" fmla="*/ 0 h 25"/>
                <a:gd name="T68" fmla="*/ 9 w 21"/>
                <a:gd name="T69" fmla="*/ 0 h 25"/>
                <a:gd name="T70" fmla="*/ 9 w 21"/>
                <a:gd name="T71" fmla="*/ 2 h 25"/>
                <a:gd name="T72" fmla="*/ 7 w 21"/>
                <a:gd name="T73" fmla="*/ 2 h 25"/>
                <a:gd name="T74" fmla="*/ 5 w 21"/>
                <a:gd name="T75" fmla="*/ 2 h 25"/>
                <a:gd name="T76" fmla="*/ 5 w 21"/>
                <a:gd name="T77" fmla="*/ 4 h 25"/>
                <a:gd name="T78" fmla="*/ 4 w 21"/>
                <a:gd name="T79" fmla="*/ 6 h 25"/>
                <a:gd name="T80" fmla="*/ 2 w 21"/>
                <a:gd name="T8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0" name="Freeform 564"/>
            <p:cNvSpPr>
              <a:spLocks/>
            </p:cNvSpPr>
            <p:nvPr/>
          </p:nvSpPr>
          <p:spPr bwMode="auto">
            <a:xfrm>
              <a:off x="3710" y="2357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3 h 13"/>
                <a:gd name="T4" fmla="*/ 29 w 31"/>
                <a:gd name="T5" fmla="*/ 11 h 13"/>
                <a:gd name="T6" fmla="*/ 25 w 31"/>
                <a:gd name="T7" fmla="*/ 11 h 13"/>
                <a:gd name="T8" fmla="*/ 23 w 31"/>
                <a:gd name="T9" fmla="*/ 9 h 13"/>
                <a:gd name="T10" fmla="*/ 21 w 31"/>
                <a:gd name="T11" fmla="*/ 9 h 13"/>
                <a:gd name="T12" fmla="*/ 20 w 31"/>
                <a:gd name="T13" fmla="*/ 9 h 13"/>
                <a:gd name="T14" fmla="*/ 18 w 31"/>
                <a:gd name="T15" fmla="*/ 7 h 13"/>
                <a:gd name="T16" fmla="*/ 16 w 31"/>
                <a:gd name="T17" fmla="*/ 7 h 13"/>
                <a:gd name="T18" fmla="*/ 14 w 31"/>
                <a:gd name="T19" fmla="*/ 5 h 13"/>
                <a:gd name="T20" fmla="*/ 12 w 31"/>
                <a:gd name="T21" fmla="*/ 5 h 13"/>
                <a:gd name="T22" fmla="*/ 10 w 31"/>
                <a:gd name="T23" fmla="*/ 5 h 13"/>
                <a:gd name="T24" fmla="*/ 8 w 31"/>
                <a:gd name="T25" fmla="*/ 3 h 13"/>
                <a:gd name="T26" fmla="*/ 6 w 31"/>
                <a:gd name="T27" fmla="*/ 3 h 13"/>
                <a:gd name="T28" fmla="*/ 4 w 31"/>
                <a:gd name="T29" fmla="*/ 2 h 13"/>
                <a:gd name="T30" fmla="*/ 2 w 31"/>
                <a:gd name="T31" fmla="*/ 2 h 13"/>
                <a:gd name="T32" fmla="*/ 0 w 31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3"/>
                  </a:ln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1" name="Freeform 565"/>
            <p:cNvSpPr>
              <a:spLocks/>
            </p:cNvSpPr>
            <p:nvPr/>
          </p:nvSpPr>
          <p:spPr bwMode="auto">
            <a:xfrm>
              <a:off x="3714" y="2366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2" name="Freeform 566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6 w 25"/>
                <a:gd name="T23" fmla="*/ 0 h 30"/>
                <a:gd name="T24" fmla="*/ 14 w 25"/>
                <a:gd name="T25" fmla="*/ 0 h 30"/>
                <a:gd name="T26" fmla="*/ 12 w 25"/>
                <a:gd name="T27" fmla="*/ 2 h 30"/>
                <a:gd name="T28" fmla="*/ 12 w 25"/>
                <a:gd name="T29" fmla="*/ 2 h 30"/>
                <a:gd name="T30" fmla="*/ 10 w 25"/>
                <a:gd name="T31" fmla="*/ 2 h 30"/>
                <a:gd name="T32" fmla="*/ 8 w 25"/>
                <a:gd name="T33" fmla="*/ 3 h 30"/>
                <a:gd name="T34" fmla="*/ 8 w 25"/>
                <a:gd name="T35" fmla="*/ 3 h 30"/>
                <a:gd name="T36" fmla="*/ 6 w 25"/>
                <a:gd name="T37" fmla="*/ 5 h 30"/>
                <a:gd name="T38" fmla="*/ 6 w 25"/>
                <a:gd name="T39" fmla="*/ 5 h 30"/>
                <a:gd name="T40" fmla="*/ 4 w 25"/>
                <a:gd name="T41" fmla="*/ 7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21 h 30"/>
                <a:gd name="T56" fmla="*/ 0 w 25"/>
                <a:gd name="T57" fmla="*/ 23 h 30"/>
                <a:gd name="T58" fmla="*/ 0 w 25"/>
                <a:gd name="T59" fmla="*/ 25 h 30"/>
                <a:gd name="T60" fmla="*/ 2 w 25"/>
                <a:gd name="T61" fmla="*/ 27 h 30"/>
                <a:gd name="T62" fmla="*/ 2 w 25"/>
                <a:gd name="T63" fmla="*/ 28 h 30"/>
                <a:gd name="T64" fmla="*/ 4 w 25"/>
                <a:gd name="T65" fmla="*/ 28 h 30"/>
                <a:gd name="T66" fmla="*/ 4 w 25"/>
                <a:gd name="T67" fmla="*/ 30 h 30"/>
                <a:gd name="T68" fmla="*/ 6 w 25"/>
                <a:gd name="T69" fmla="*/ 30 h 30"/>
                <a:gd name="T70" fmla="*/ 6 w 25"/>
                <a:gd name="T71" fmla="*/ 30 h 30"/>
                <a:gd name="T72" fmla="*/ 8 w 25"/>
                <a:gd name="T73" fmla="*/ 30 h 30"/>
                <a:gd name="T74" fmla="*/ 10 w 25"/>
                <a:gd name="T75" fmla="*/ 30 h 30"/>
                <a:gd name="T76" fmla="*/ 10 w 25"/>
                <a:gd name="T77" fmla="*/ 30 h 30"/>
                <a:gd name="T78" fmla="*/ 12 w 25"/>
                <a:gd name="T79" fmla="*/ 30 h 30"/>
                <a:gd name="T80" fmla="*/ 12 w 25"/>
                <a:gd name="T81" fmla="*/ 30 h 30"/>
                <a:gd name="T82" fmla="*/ 14 w 25"/>
                <a:gd name="T83" fmla="*/ 30 h 30"/>
                <a:gd name="T84" fmla="*/ 16 w 25"/>
                <a:gd name="T85" fmla="*/ 30 h 30"/>
                <a:gd name="T86" fmla="*/ 18 w 25"/>
                <a:gd name="T87" fmla="*/ 28 h 30"/>
                <a:gd name="T88" fmla="*/ 19 w 25"/>
                <a:gd name="T89" fmla="*/ 28 h 30"/>
                <a:gd name="T90" fmla="*/ 21 w 25"/>
                <a:gd name="T91" fmla="*/ 27 h 30"/>
                <a:gd name="T92" fmla="*/ 21 w 25"/>
                <a:gd name="T93" fmla="*/ 25 h 30"/>
                <a:gd name="T94" fmla="*/ 23 w 25"/>
                <a:gd name="T95" fmla="*/ 23 h 30"/>
                <a:gd name="T96" fmla="*/ 25 w 25"/>
                <a:gd name="T9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3" name="Freeform 567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2 w 25"/>
                <a:gd name="T25" fmla="*/ 2 h 30"/>
                <a:gd name="T26" fmla="*/ 10 w 25"/>
                <a:gd name="T27" fmla="*/ 2 h 30"/>
                <a:gd name="T28" fmla="*/ 8 w 25"/>
                <a:gd name="T29" fmla="*/ 3 h 30"/>
                <a:gd name="T30" fmla="*/ 6 w 25"/>
                <a:gd name="T31" fmla="*/ 5 h 30"/>
                <a:gd name="T32" fmla="*/ 4 w 25"/>
                <a:gd name="T33" fmla="*/ 7 h 30"/>
                <a:gd name="T34" fmla="*/ 2 w 25"/>
                <a:gd name="T35" fmla="*/ 9 h 30"/>
                <a:gd name="T36" fmla="*/ 2 w 25"/>
                <a:gd name="T37" fmla="*/ 11 h 30"/>
                <a:gd name="T38" fmla="*/ 0 w 25"/>
                <a:gd name="T39" fmla="*/ 13 h 30"/>
                <a:gd name="T40" fmla="*/ 0 w 25"/>
                <a:gd name="T41" fmla="*/ 15 h 30"/>
                <a:gd name="T42" fmla="*/ 0 w 25"/>
                <a:gd name="T43" fmla="*/ 17 h 30"/>
                <a:gd name="T44" fmla="*/ 0 w 25"/>
                <a:gd name="T45" fmla="*/ 21 h 30"/>
                <a:gd name="T46" fmla="*/ 0 w 25"/>
                <a:gd name="T47" fmla="*/ 23 h 30"/>
                <a:gd name="T48" fmla="*/ 0 w 25"/>
                <a:gd name="T49" fmla="*/ 25 h 30"/>
                <a:gd name="T50" fmla="*/ 2 w 25"/>
                <a:gd name="T51" fmla="*/ 27 h 30"/>
                <a:gd name="T52" fmla="*/ 2 w 25"/>
                <a:gd name="T53" fmla="*/ 28 h 30"/>
                <a:gd name="T54" fmla="*/ 4 w 25"/>
                <a:gd name="T55" fmla="*/ 28 h 30"/>
                <a:gd name="T56" fmla="*/ 4 w 25"/>
                <a:gd name="T57" fmla="*/ 30 h 30"/>
                <a:gd name="T58" fmla="*/ 6 w 25"/>
                <a:gd name="T59" fmla="*/ 30 h 30"/>
                <a:gd name="T60" fmla="*/ 8 w 25"/>
                <a:gd name="T61" fmla="*/ 30 h 30"/>
                <a:gd name="T62" fmla="*/ 10 w 25"/>
                <a:gd name="T63" fmla="*/ 30 h 30"/>
                <a:gd name="T64" fmla="*/ 12 w 25"/>
                <a:gd name="T65" fmla="*/ 30 h 30"/>
                <a:gd name="T66" fmla="*/ 14 w 25"/>
                <a:gd name="T67" fmla="*/ 30 h 30"/>
                <a:gd name="T68" fmla="*/ 16 w 25"/>
                <a:gd name="T69" fmla="*/ 30 h 30"/>
                <a:gd name="T70" fmla="*/ 18 w 25"/>
                <a:gd name="T71" fmla="*/ 28 h 30"/>
                <a:gd name="T72" fmla="*/ 19 w 25"/>
                <a:gd name="T73" fmla="*/ 28 h 30"/>
                <a:gd name="T74" fmla="*/ 21 w 25"/>
                <a:gd name="T75" fmla="*/ 27 h 30"/>
                <a:gd name="T76" fmla="*/ 21 w 25"/>
                <a:gd name="T77" fmla="*/ 25 h 30"/>
                <a:gd name="T78" fmla="*/ 23 w 25"/>
                <a:gd name="T79" fmla="*/ 23 h 30"/>
                <a:gd name="T80" fmla="*/ 25 w 25"/>
                <a:gd name="T8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4" name="Freeform 568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4 w 23"/>
                <a:gd name="T3" fmla="*/ 4 h 23"/>
                <a:gd name="T4" fmla="*/ 2 w 23"/>
                <a:gd name="T5" fmla="*/ 6 h 23"/>
                <a:gd name="T6" fmla="*/ 2 w 23"/>
                <a:gd name="T7" fmla="*/ 8 h 23"/>
                <a:gd name="T8" fmla="*/ 0 w 23"/>
                <a:gd name="T9" fmla="*/ 10 h 23"/>
                <a:gd name="T10" fmla="*/ 0 w 23"/>
                <a:gd name="T11" fmla="*/ 12 h 23"/>
                <a:gd name="T12" fmla="*/ 0 w 23"/>
                <a:gd name="T13" fmla="*/ 14 h 23"/>
                <a:gd name="T14" fmla="*/ 0 w 23"/>
                <a:gd name="T15" fmla="*/ 16 h 23"/>
                <a:gd name="T16" fmla="*/ 2 w 23"/>
                <a:gd name="T17" fmla="*/ 18 h 23"/>
                <a:gd name="T18" fmla="*/ 2 w 23"/>
                <a:gd name="T19" fmla="*/ 19 h 23"/>
                <a:gd name="T20" fmla="*/ 4 w 23"/>
                <a:gd name="T21" fmla="*/ 19 h 23"/>
                <a:gd name="T22" fmla="*/ 4 w 23"/>
                <a:gd name="T23" fmla="*/ 21 h 23"/>
                <a:gd name="T24" fmla="*/ 6 w 23"/>
                <a:gd name="T25" fmla="*/ 23 h 23"/>
                <a:gd name="T26" fmla="*/ 6 w 23"/>
                <a:gd name="T27" fmla="*/ 23 h 23"/>
                <a:gd name="T28" fmla="*/ 8 w 23"/>
                <a:gd name="T29" fmla="*/ 23 h 23"/>
                <a:gd name="T30" fmla="*/ 10 w 23"/>
                <a:gd name="T31" fmla="*/ 23 h 23"/>
                <a:gd name="T32" fmla="*/ 12 w 23"/>
                <a:gd name="T33" fmla="*/ 23 h 23"/>
                <a:gd name="T34" fmla="*/ 12 w 23"/>
                <a:gd name="T35" fmla="*/ 23 h 23"/>
                <a:gd name="T36" fmla="*/ 13 w 23"/>
                <a:gd name="T37" fmla="*/ 23 h 23"/>
                <a:gd name="T38" fmla="*/ 13 w 23"/>
                <a:gd name="T39" fmla="*/ 23 h 23"/>
                <a:gd name="T40" fmla="*/ 15 w 23"/>
                <a:gd name="T41" fmla="*/ 23 h 23"/>
                <a:gd name="T42" fmla="*/ 15 w 23"/>
                <a:gd name="T43" fmla="*/ 21 h 23"/>
                <a:gd name="T44" fmla="*/ 17 w 23"/>
                <a:gd name="T45" fmla="*/ 21 h 23"/>
                <a:gd name="T46" fmla="*/ 17 w 23"/>
                <a:gd name="T47" fmla="*/ 19 h 23"/>
                <a:gd name="T48" fmla="*/ 19 w 23"/>
                <a:gd name="T49" fmla="*/ 19 h 23"/>
                <a:gd name="T50" fmla="*/ 19 w 23"/>
                <a:gd name="T51" fmla="*/ 18 h 23"/>
                <a:gd name="T52" fmla="*/ 21 w 23"/>
                <a:gd name="T53" fmla="*/ 18 h 23"/>
                <a:gd name="T54" fmla="*/ 21 w 23"/>
                <a:gd name="T55" fmla="*/ 16 h 23"/>
                <a:gd name="T56" fmla="*/ 21 w 23"/>
                <a:gd name="T57" fmla="*/ 14 h 23"/>
                <a:gd name="T58" fmla="*/ 23 w 23"/>
                <a:gd name="T59" fmla="*/ 12 h 23"/>
                <a:gd name="T60" fmla="*/ 23 w 23"/>
                <a:gd name="T61" fmla="*/ 12 h 23"/>
                <a:gd name="T62" fmla="*/ 23 w 23"/>
                <a:gd name="T63" fmla="*/ 10 h 23"/>
                <a:gd name="T64" fmla="*/ 23 w 23"/>
                <a:gd name="T65" fmla="*/ 8 h 23"/>
                <a:gd name="T66" fmla="*/ 23 w 23"/>
                <a:gd name="T67" fmla="*/ 6 h 23"/>
                <a:gd name="T68" fmla="*/ 21 w 23"/>
                <a:gd name="T69" fmla="*/ 6 h 23"/>
                <a:gd name="T70" fmla="*/ 21 w 23"/>
                <a:gd name="T71" fmla="*/ 4 h 23"/>
                <a:gd name="T72" fmla="*/ 21 w 23"/>
                <a:gd name="T73" fmla="*/ 2 h 23"/>
                <a:gd name="T74" fmla="*/ 19 w 23"/>
                <a:gd name="T75" fmla="*/ 2 h 23"/>
                <a:gd name="T76" fmla="*/ 19 w 23"/>
                <a:gd name="T77" fmla="*/ 0 h 23"/>
                <a:gd name="T78" fmla="*/ 17 w 23"/>
                <a:gd name="T79" fmla="*/ 0 h 23"/>
                <a:gd name="T80" fmla="*/ 15 w 23"/>
                <a:gd name="T81" fmla="*/ 0 h 23"/>
                <a:gd name="T82" fmla="*/ 15 w 23"/>
                <a:gd name="T83" fmla="*/ 0 h 23"/>
                <a:gd name="T84" fmla="*/ 13 w 23"/>
                <a:gd name="T85" fmla="*/ 0 h 23"/>
                <a:gd name="T86" fmla="*/ 12 w 23"/>
                <a:gd name="T87" fmla="*/ 0 h 23"/>
                <a:gd name="T88" fmla="*/ 10 w 23"/>
                <a:gd name="T89" fmla="*/ 0 h 23"/>
                <a:gd name="T90" fmla="*/ 8 w 23"/>
                <a:gd name="T91" fmla="*/ 0 h 23"/>
                <a:gd name="T92" fmla="*/ 8 w 23"/>
                <a:gd name="T93" fmla="*/ 0 h 23"/>
                <a:gd name="T94" fmla="*/ 6 w 23"/>
                <a:gd name="T95" fmla="*/ 2 h 23"/>
                <a:gd name="T96" fmla="*/ 4 w 23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5" name="Freeform 569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2 w 23"/>
                <a:gd name="T3" fmla="*/ 6 h 23"/>
                <a:gd name="T4" fmla="*/ 2 w 23"/>
                <a:gd name="T5" fmla="*/ 8 h 23"/>
                <a:gd name="T6" fmla="*/ 0 w 23"/>
                <a:gd name="T7" fmla="*/ 10 h 23"/>
                <a:gd name="T8" fmla="*/ 0 w 23"/>
                <a:gd name="T9" fmla="*/ 12 h 23"/>
                <a:gd name="T10" fmla="*/ 0 w 23"/>
                <a:gd name="T11" fmla="*/ 14 h 23"/>
                <a:gd name="T12" fmla="*/ 0 w 23"/>
                <a:gd name="T13" fmla="*/ 16 h 23"/>
                <a:gd name="T14" fmla="*/ 2 w 23"/>
                <a:gd name="T15" fmla="*/ 18 h 23"/>
                <a:gd name="T16" fmla="*/ 2 w 23"/>
                <a:gd name="T17" fmla="*/ 19 h 23"/>
                <a:gd name="T18" fmla="*/ 4 w 23"/>
                <a:gd name="T19" fmla="*/ 19 h 23"/>
                <a:gd name="T20" fmla="*/ 4 w 23"/>
                <a:gd name="T21" fmla="*/ 21 h 23"/>
                <a:gd name="T22" fmla="*/ 6 w 23"/>
                <a:gd name="T23" fmla="*/ 23 h 23"/>
                <a:gd name="T24" fmla="*/ 8 w 23"/>
                <a:gd name="T25" fmla="*/ 23 h 23"/>
                <a:gd name="T26" fmla="*/ 10 w 23"/>
                <a:gd name="T27" fmla="*/ 23 h 23"/>
                <a:gd name="T28" fmla="*/ 12 w 23"/>
                <a:gd name="T29" fmla="*/ 23 h 23"/>
                <a:gd name="T30" fmla="*/ 13 w 23"/>
                <a:gd name="T31" fmla="*/ 23 h 23"/>
                <a:gd name="T32" fmla="*/ 15 w 23"/>
                <a:gd name="T33" fmla="*/ 23 h 23"/>
                <a:gd name="T34" fmla="*/ 15 w 23"/>
                <a:gd name="T35" fmla="*/ 21 h 23"/>
                <a:gd name="T36" fmla="*/ 17 w 23"/>
                <a:gd name="T37" fmla="*/ 21 h 23"/>
                <a:gd name="T38" fmla="*/ 17 w 23"/>
                <a:gd name="T39" fmla="*/ 19 h 23"/>
                <a:gd name="T40" fmla="*/ 19 w 23"/>
                <a:gd name="T41" fmla="*/ 19 h 23"/>
                <a:gd name="T42" fmla="*/ 19 w 23"/>
                <a:gd name="T43" fmla="*/ 18 h 23"/>
                <a:gd name="T44" fmla="*/ 21 w 23"/>
                <a:gd name="T45" fmla="*/ 18 h 23"/>
                <a:gd name="T46" fmla="*/ 21 w 23"/>
                <a:gd name="T47" fmla="*/ 16 h 23"/>
                <a:gd name="T48" fmla="*/ 21 w 23"/>
                <a:gd name="T49" fmla="*/ 14 h 23"/>
                <a:gd name="T50" fmla="*/ 23 w 23"/>
                <a:gd name="T51" fmla="*/ 12 h 23"/>
                <a:gd name="T52" fmla="*/ 23 w 23"/>
                <a:gd name="T53" fmla="*/ 10 h 23"/>
                <a:gd name="T54" fmla="*/ 23 w 23"/>
                <a:gd name="T55" fmla="*/ 8 h 23"/>
                <a:gd name="T56" fmla="*/ 23 w 23"/>
                <a:gd name="T57" fmla="*/ 6 h 23"/>
                <a:gd name="T58" fmla="*/ 21 w 23"/>
                <a:gd name="T59" fmla="*/ 6 h 23"/>
                <a:gd name="T60" fmla="*/ 21 w 23"/>
                <a:gd name="T61" fmla="*/ 4 h 23"/>
                <a:gd name="T62" fmla="*/ 21 w 23"/>
                <a:gd name="T63" fmla="*/ 2 h 23"/>
                <a:gd name="T64" fmla="*/ 19 w 23"/>
                <a:gd name="T65" fmla="*/ 2 h 23"/>
                <a:gd name="T66" fmla="*/ 19 w 23"/>
                <a:gd name="T67" fmla="*/ 0 h 23"/>
                <a:gd name="T68" fmla="*/ 17 w 23"/>
                <a:gd name="T69" fmla="*/ 0 h 23"/>
                <a:gd name="T70" fmla="*/ 15 w 23"/>
                <a:gd name="T71" fmla="*/ 0 h 23"/>
                <a:gd name="T72" fmla="*/ 13 w 23"/>
                <a:gd name="T73" fmla="*/ 0 h 23"/>
                <a:gd name="T74" fmla="*/ 12 w 23"/>
                <a:gd name="T75" fmla="*/ 0 h 23"/>
                <a:gd name="T76" fmla="*/ 10 w 23"/>
                <a:gd name="T77" fmla="*/ 0 h 23"/>
                <a:gd name="T78" fmla="*/ 8 w 23"/>
                <a:gd name="T79" fmla="*/ 0 h 23"/>
                <a:gd name="T80" fmla="*/ 6 w 23"/>
                <a:gd name="T81" fmla="*/ 2 h 23"/>
                <a:gd name="T82" fmla="*/ 4 w 23"/>
                <a:gd name="T8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6" name="Freeform 570"/>
            <p:cNvSpPr>
              <a:spLocks/>
            </p:cNvSpPr>
            <p:nvPr/>
          </p:nvSpPr>
          <p:spPr bwMode="auto">
            <a:xfrm>
              <a:off x="3699" y="2384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1 h 13"/>
                <a:gd name="T4" fmla="*/ 25 w 31"/>
                <a:gd name="T5" fmla="*/ 11 h 13"/>
                <a:gd name="T6" fmla="*/ 23 w 31"/>
                <a:gd name="T7" fmla="*/ 9 h 13"/>
                <a:gd name="T8" fmla="*/ 21 w 31"/>
                <a:gd name="T9" fmla="*/ 9 h 13"/>
                <a:gd name="T10" fmla="*/ 19 w 31"/>
                <a:gd name="T11" fmla="*/ 7 h 13"/>
                <a:gd name="T12" fmla="*/ 17 w 31"/>
                <a:gd name="T13" fmla="*/ 7 h 13"/>
                <a:gd name="T14" fmla="*/ 15 w 31"/>
                <a:gd name="T15" fmla="*/ 7 h 13"/>
                <a:gd name="T16" fmla="*/ 13 w 31"/>
                <a:gd name="T17" fmla="*/ 5 h 13"/>
                <a:gd name="T18" fmla="*/ 11 w 31"/>
                <a:gd name="T19" fmla="*/ 5 h 13"/>
                <a:gd name="T20" fmla="*/ 9 w 31"/>
                <a:gd name="T21" fmla="*/ 3 h 13"/>
                <a:gd name="T22" fmla="*/ 7 w 31"/>
                <a:gd name="T23" fmla="*/ 3 h 13"/>
                <a:gd name="T24" fmla="*/ 6 w 31"/>
                <a:gd name="T25" fmla="*/ 1 h 13"/>
                <a:gd name="T26" fmla="*/ 4 w 31"/>
                <a:gd name="T27" fmla="*/ 1 h 13"/>
                <a:gd name="T28" fmla="*/ 2 w 31"/>
                <a:gd name="T29" fmla="*/ 1 h 13"/>
                <a:gd name="T30" fmla="*/ 0 w 31"/>
                <a:gd name="T3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7" name="Freeform 571"/>
            <p:cNvSpPr>
              <a:spLocks/>
            </p:cNvSpPr>
            <p:nvPr/>
          </p:nvSpPr>
          <p:spPr bwMode="auto">
            <a:xfrm>
              <a:off x="3703" y="2393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6 h 8"/>
                <a:gd name="T4" fmla="*/ 15 w 21"/>
                <a:gd name="T5" fmla="*/ 4 h 8"/>
                <a:gd name="T6" fmla="*/ 13 w 21"/>
                <a:gd name="T7" fmla="*/ 4 h 8"/>
                <a:gd name="T8" fmla="*/ 11 w 21"/>
                <a:gd name="T9" fmla="*/ 4 h 8"/>
                <a:gd name="T10" fmla="*/ 9 w 21"/>
                <a:gd name="T11" fmla="*/ 2 h 8"/>
                <a:gd name="T12" fmla="*/ 5 w 21"/>
                <a:gd name="T13" fmla="*/ 2 h 8"/>
                <a:gd name="T14" fmla="*/ 3 w 21"/>
                <a:gd name="T15" fmla="*/ 0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8" name="Freeform 572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3 w 25"/>
                <a:gd name="T25" fmla="*/ 0 h 30"/>
                <a:gd name="T26" fmla="*/ 11 w 25"/>
                <a:gd name="T27" fmla="*/ 0 h 30"/>
                <a:gd name="T28" fmla="*/ 11 w 25"/>
                <a:gd name="T29" fmla="*/ 1 h 30"/>
                <a:gd name="T30" fmla="*/ 9 w 25"/>
                <a:gd name="T31" fmla="*/ 1 h 30"/>
                <a:gd name="T32" fmla="*/ 7 w 25"/>
                <a:gd name="T33" fmla="*/ 1 h 30"/>
                <a:gd name="T34" fmla="*/ 7 w 25"/>
                <a:gd name="T35" fmla="*/ 3 h 30"/>
                <a:gd name="T36" fmla="*/ 6 w 25"/>
                <a:gd name="T37" fmla="*/ 3 h 30"/>
                <a:gd name="T38" fmla="*/ 4 w 25"/>
                <a:gd name="T39" fmla="*/ 5 h 30"/>
                <a:gd name="T40" fmla="*/ 4 w 25"/>
                <a:gd name="T41" fmla="*/ 5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3 h 30"/>
                <a:gd name="T58" fmla="*/ 0 w 25"/>
                <a:gd name="T59" fmla="*/ 24 h 30"/>
                <a:gd name="T60" fmla="*/ 0 w 25"/>
                <a:gd name="T61" fmla="*/ 26 h 30"/>
                <a:gd name="T62" fmla="*/ 2 w 25"/>
                <a:gd name="T63" fmla="*/ 26 h 30"/>
                <a:gd name="T64" fmla="*/ 4 w 25"/>
                <a:gd name="T65" fmla="*/ 28 h 30"/>
                <a:gd name="T66" fmla="*/ 4 w 25"/>
                <a:gd name="T67" fmla="*/ 28 h 30"/>
                <a:gd name="T68" fmla="*/ 6 w 25"/>
                <a:gd name="T69" fmla="*/ 30 h 30"/>
                <a:gd name="T70" fmla="*/ 6 w 25"/>
                <a:gd name="T71" fmla="*/ 30 h 30"/>
                <a:gd name="T72" fmla="*/ 7 w 25"/>
                <a:gd name="T73" fmla="*/ 30 h 30"/>
                <a:gd name="T74" fmla="*/ 7 w 25"/>
                <a:gd name="T75" fmla="*/ 30 h 30"/>
                <a:gd name="T76" fmla="*/ 9 w 25"/>
                <a:gd name="T77" fmla="*/ 30 h 30"/>
                <a:gd name="T78" fmla="*/ 11 w 25"/>
                <a:gd name="T79" fmla="*/ 30 h 30"/>
                <a:gd name="T80" fmla="*/ 11 w 25"/>
                <a:gd name="T81" fmla="*/ 30 h 30"/>
                <a:gd name="T82" fmla="*/ 13 w 25"/>
                <a:gd name="T83" fmla="*/ 30 h 30"/>
                <a:gd name="T84" fmla="*/ 15 w 25"/>
                <a:gd name="T85" fmla="*/ 28 h 30"/>
                <a:gd name="T86" fmla="*/ 17 w 25"/>
                <a:gd name="T87" fmla="*/ 28 h 30"/>
                <a:gd name="T88" fmla="*/ 19 w 25"/>
                <a:gd name="T89" fmla="*/ 26 h 30"/>
                <a:gd name="T90" fmla="*/ 19 w 25"/>
                <a:gd name="T91" fmla="*/ 26 h 30"/>
                <a:gd name="T92" fmla="*/ 21 w 25"/>
                <a:gd name="T93" fmla="*/ 24 h 30"/>
                <a:gd name="T94" fmla="*/ 23 w 25"/>
                <a:gd name="T95" fmla="*/ 23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9" name="Freeform 573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1 w 25"/>
                <a:gd name="T25" fmla="*/ 0 h 30"/>
                <a:gd name="T26" fmla="*/ 11 w 25"/>
                <a:gd name="T27" fmla="*/ 1 h 30"/>
                <a:gd name="T28" fmla="*/ 9 w 25"/>
                <a:gd name="T29" fmla="*/ 1 h 30"/>
                <a:gd name="T30" fmla="*/ 7 w 25"/>
                <a:gd name="T31" fmla="*/ 1 h 30"/>
                <a:gd name="T32" fmla="*/ 7 w 25"/>
                <a:gd name="T33" fmla="*/ 3 h 30"/>
                <a:gd name="T34" fmla="*/ 6 w 25"/>
                <a:gd name="T35" fmla="*/ 3 h 30"/>
                <a:gd name="T36" fmla="*/ 4 w 25"/>
                <a:gd name="T37" fmla="*/ 5 h 30"/>
                <a:gd name="T38" fmla="*/ 4 w 25"/>
                <a:gd name="T39" fmla="*/ 7 h 30"/>
                <a:gd name="T40" fmla="*/ 2 w 25"/>
                <a:gd name="T41" fmla="*/ 9 h 30"/>
                <a:gd name="T42" fmla="*/ 2 w 25"/>
                <a:gd name="T43" fmla="*/ 11 h 30"/>
                <a:gd name="T44" fmla="*/ 0 w 25"/>
                <a:gd name="T45" fmla="*/ 13 h 30"/>
                <a:gd name="T46" fmla="*/ 0 w 25"/>
                <a:gd name="T47" fmla="*/ 15 h 30"/>
                <a:gd name="T48" fmla="*/ 0 w 25"/>
                <a:gd name="T49" fmla="*/ 17 h 30"/>
                <a:gd name="T50" fmla="*/ 0 w 25"/>
                <a:gd name="T51" fmla="*/ 19 h 30"/>
                <a:gd name="T52" fmla="*/ 0 w 25"/>
                <a:gd name="T53" fmla="*/ 23 h 30"/>
                <a:gd name="T54" fmla="*/ 0 w 25"/>
                <a:gd name="T55" fmla="*/ 24 h 30"/>
                <a:gd name="T56" fmla="*/ 0 w 25"/>
                <a:gd name="T57" fmla="*/ 26 h 30"/>
                <a:gd name="T58" fmla="*/ 2 w 25"/>
                <a:gd name="T59" fmla="*/ 26 h 30"/>
                <a:gd name="T60" fmla="*/ 4 w 25"/>
                <a:gd name="T61" fmla="*/ 28 h 30"/>
                <a:gd name="T62" fmla="*/ 6 w 25"/>
                <a:gd name="T63" fmla="*/ 30 h 30"/>
                <a:gd name="T64" fmla="*/ 7 w 25"/>
                <a:gd name="T65" fmla="*/ 30 h 30"/>
                <a:gd name="T66" fmla="*/ 9 w 25"/>
                <a:gd name="T67" fmla="*/ 30 h 30"/>
                <a:gd name="T68" fmla="*/ 11 w 25"/>
                <a:gd name="T69" fmla="*/ 30 h 30"/>
                <a:gd name="T70" fmla="*/ 13 w 25"/>
                <a:gd name="T71" fmla="*/ 30 h 30"/>
                <a:gd name="T72" fmla="*/ 15 w 25"/>
                <a:gd name="T73" fmla="*/ 28 h 30"/>
                <a:gd name="T74" fmla="*/ 17 w 25"/>
                <a:gd name="T75" fmla="*/ 28 h 30"/>
                <a:gd name="T76" fmla="*/ 19 w 25"/>
                <a:gd name="T77" fmla="*/ 26 h 30"/>
                <a:gd name="T78" fmla="*/ 21 w 25"/>
                <a:gd name="T79" fmla="*/ 24 h 30"/>
                <a:gd name="T80" fmla="*/ 23 w 25"/>
                <a:gd name="T81" fmla="*/ 23 h 30"/>
                <a:gd name="T82" fmla="*/ 23 w 25"/>
                <a:gd name="T83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0" name="Freeform 574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1 w 23"/>
                <a:gd name="T19" fmla="*/ 19 h 25"/>
                <a:gd name="T20" fmla="*/ 3 w 23"/>
                <a:gd name="T21" fmla="*/ 21 h 25"/>
                <a:gd name="T22" fmla="*/ 3 w 23"/>
                <a:gd name="T23" fmla="*/ 23 h 25"/>
                <a:gd name="T24" fmla="*/ 5 w 23"/>
                <a:gd name="T25" fmla="*/ 23 h 25"/>
                <a:gd name="T26" fmla="*/ 7 w 23"/>
                <a:gd name="T27" fmla="*/ 25 h 25"/>
                <a:gd name="T28" fmla="*/ 7 w 23"/>
                <a:gd name="T29" fmla="*/ 25 h 25"/>
                <a:gd name="T30" fmla="*/ 9 w 23"/>
                <a:gd name="T31" fmla="*/ 25 h 25"/>
                <a:gd name="T32" fmla="*/ 11 w 23"/>
                <a:gd name="T33" fmla="*/ 25 h 25"/>
                <a:gd name="T34" fmla="*/ 11 w 23"/>
                <a:gd name="T35" fmla="*/ 25 h 25"/>
                <a:gd name="T36" fmla="*/ 13 w 23"/>
                <a:gd name="T37" fmla="*/ 25 h 25"/>
                <a:gd name="T38" fmla="*/ 15 w 23"/>
                <a:gd name="T39" fmla="*/ 25 h 25"/>
                <a:gd name="T40" fmla="*/ 15 w 23"/>
                <a:gd name="T41" fmla="*/ 23 h 25"/>
                <a:gd name="T42" fmla="*/ 17 w 23"/>
                <a:gd name="T43" fmla="*/ 23 h 25"/>
                <a:gd name="T44" fmla="*/ 17 w 23"/>
                <a:gd name="T45" fmla="*/ 23 h 25"/>
                <a:gd name="T46" fmla="*/ 19 w 23"/>
                <a:gd name="T47" fmla="*/ 21 h 25"/>
                <a:gd name="T48" fmla="*/ 19 w 23"/>
                <a:gd name="T49" fmla="*/ 21 h 25"/>
                <a:gd name="T50" fmla="*/ 21 w 23"/>
                <a:gd name="T51" fmla="*/ 19 h 25"/>
                <a:gd name="T52" fmla="*/ 21 w 23"/>
                <a:gd name="T53" fmla="*/ 18 h 25"/>
                <a:gd name="T54" fmla="*/ 21 w 23"/>
                <a:gd name="T55" fmla="*/ 18 h 25"/>
                <a:gd name="T56" fmla="*/ 23 w 23"/>
                <a:gd name="T57" fmla="*/ 16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2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6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2 h 25"/>
                <a:gd name="T80" fmla="*/ 15 w 23"/>
                <a:gd name="T81" fmla="*/ 2 h 25"/>
                <a:gd name="T82" fmla="*/ 15 w 23"/>
                <a:gd name="T83" fmla="*/ 0 h 25"/>
                <a:gd name="T84" fmla="*/ 13 w 23"/>
                <a:gd name="T85" fmla="*/ 0 h 25"/>
                <a:gd name="T86" fmla="*/ 11 w 23"/>
                <a:gd name="T87" fmla="*/ 0 h 25"/>
                <a:gd name="T88" fmla="*/ 9 w 23"/>
                <a:gd name="T89" fmla="*/ 2 h 25"/>
                <a:gd name="T90" fmla="*/ 9 w 23"/>
                <a:gd name="T91" fmla="*/ 2 h 25"/>
                <a:gd name="T92" fmla="*/ 7 w 23"/>
                <a:gd name="T93" fmla="*/ 2 h 25"/>
                <a:gd name="T94" fmla="*/ 5 w 23"/>
                <a:gd name="T95" fmla="*/ 4 h 25"/>
                <a:gd name="T96" fmla="*/ 3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1" name="Freeform 575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3 w 23"/>
                <a:gd name="T19" fmla="*/ 21 h 25"/>
                <a:gd name="T20" fmla="*/ 3 w 23"/>
                <a:gd name="T21" fmla="*/ 23 h 25"/>
                <a:gd name="T22" fmla="*/ 5 w 23"/>
                <a:gd name="T23" fmla="*/ 23 h 25"/>
                <a:gd name="T24" fmla="*/ 7 w 23"/>
                <a:gd name="T25" fmla="*/ 25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5 w 23"/>
                <a:gd name="T33" fmla="*/ 25 h 25"/>
                <a:gd name="T34" fmla="*/ 15 w 23"/>
                <a:gd name="T35" fmla="*/ 23 h 25"/>
                <a:gd name="T36" fmla="*/ 17 w 23"/>
                <a:gd name="T37" fmla="*/ 23 h 25"/>
                <a:gd name="T38" fmla="*/ 19 w 23"/>
                <a:gd name="T39" fmla="*/ 21 h 25"/>
                <a:gd name="T40" fmla="*/ 21 w 23"/>
                <a:gd name="T41" fmla="*/ 19 h 25"/>
                <a:gd name="T42" fmla="*/ 21 w 23"/>
                <a:gd name="T43" fmla="*/ 18 h 25"/>
                <a:gd name="T44" fmla="*/ 23 w 23"/>
                <a:gd name="T45" fmla="*/ 16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6 h 25"/>
                <a:gd name="T56" fmla="*/ 21 w 23"/>
                <a:gd name="T57" fmla="*/ 4 h 25"/>
                <a:gd name="T58" fmla="*/ 19 w 23"/>
                <a:gd name="T59" fmla="*/ 2 h 25"/>
                <a:gd name="T60" fmla="*/ 17 w 23"/>
                <a:gd name="T61" fmla="*/ 2 h 25"/>
                <a:gd name="T62" fmla="*/ 15 w 23"/>
                <a:gd name="T63" fmla="*/ 2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2 h 25"/>
                <a:gd name="T72" fmla="*/ 7 w 23"/>
                <a:gd name="T73" fmla="*/ 2 h 25"/>
                <a:gd name="T74" fmla="*/ 5 w 23"/>
                <a:gd name="T75" fmla="*/ 4 h 25"/>
                <a:gd name="T76" fmla="*/ 3 w 23"/>
                <a:gd name="T7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2" name="Freeform 576"/>
            <p:cNvSpPr>
              <a:spLocks/>
            </p:cNvSpPr>
            <p:nvPr/>
          </p:nvSpPr>
          <p:spPr bwMode="auto">
            <a:xfrm>
              <a:off x="3689" y="2412"/>
              <a:ext cx="33" cy="14"/>
            </a:xfrm>
            <a:custGeom>
              <a:avLst/>
              <a:gdLst>
                <a:gd name="T0" fmla="*/ 33 w 33"/>
                <a:gd name="T1" fmla="*/ 14 h 14"/>
                <a:gd name="T2" fmla="*/ 31 w 33"/>
                <a:gd name="T3" fmla="*/ 12 h 14"/>
                <a:gd name="T4" fmla="*/ 29 w 33"/>
                <a:gd name="T5" fmla="*/ 12 h 14"/>
                <a:gd name="T6" fmla="*/ 27 w 33"/>
                <a:gd name="T7" fmla="*/ 10 h 14"/>
                <a:gd name="T8" fmla="*/ 25 w 33"/>
                <a:gd name="T9" fmla="*/ 10 h 14"/>
                <a:gd name="T10" fmla="*/ 23 w 33"/>
                <a:gd name="T11" fmla="*/ 10 h 14"/>
                <a:gd name="T12" fmla="*/ 19 w 33"/>
                <a:gd name="T13" fmla="*/ 8 h 14"/>
                <a:gd name="T14" fmla="*/ 17 w 33"/>
                <a:gd name="T15" fmla="*/ 8 h 14"/>
                <a:gd name="T16" fmla="*/ 16 w 33"/>
                <a:gd name="T17" fmla="*/ 6 h 14"/>
                <a:gd name="T18" fmla="*/ 14 w 33"/>
                <a:gd name="T19" fmla="*/ 6 h 14"/>
                <a:gd name="T20" fmla="*/ 12 w 33"/>
                <a:gd name="T21" fmla="*/ 4 h 14"/>
                <a:gd name="T22" fmla="*/ 10 w 33"/>
                <a:gd name="T23" fmla="*/ 4 h 14"/>
                <a:gd name="T24" fmla="*/ 8 w 33"/>
                <a:gd name="T25" fmla="*/ 4 h 14"/>
                <a:gd name="T26" fmla="*/ 6 w 33"/>
                <a:gd name="T27" fmla="*/ 2 h 14"/>
                <a:gd name="T28" fmla="*/ 4 w 33"/>
                <a:gd name="T29" fmla="*/ 2 h 14"/>
                <a:gd name="T30" fmla="*/ 2 w 33"/>
                <a:gd name="T31" fmla="*/ 0 h 14"/>
                <a:gd name="T32" fmla="*/ 0 w 33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4">
                  <a:moveTo>
                    <a:pt x="33" y="14"/>
                  </a:moveTo>
                  <a:lnTo>
                    <a:pt x="31" y="12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3" name="Freeform 577"/>
            <p:cNvSpPr>
              <a:spLocks/>
            </p:cNvSpPr>
            <p:nvPr/>
          </p:nvSpPr>
          <p:spPr bwMode="auto">
            <a:xfrm>
              <a:off x="3693" y="2420"/>
              <a:ext cx="23" cy="10"/>
            </a:xfrm>
            <a:custGeom>
              <a:avLst/>
              <a:gdLst>
                <a:gd name="T0" fmla="*/ 23 w 23"/>
                <a:gd name="T1" fmla="*/ 10 h 10"/>
                <a:gd name="T2" fmla="*/ 19 w 23"/>
                <a:gd name="T3" fmla="*/ 8 h 10"/>
                <a:gd name="T4" fmla="*/ 15 w 23"/>
                <a:gd name="T5" fmla="*/ 6 h 10"/>
                <a:gd name="T6" fmla="*/ 13 w 23"/>
                <a:gd name="T7" fmla="*/ 6 h 10"/>
                <a:gd name="T8" fmla="*/ 12 w 23"/>
                <a:gd name="T9" fmla="*/ 4 h 10"/>
                <a:gd name="T10" fmla="*/ 10 w 23"/>
                <a:gd name="T11" fmla="*/ 4 h 10"/>
                <a:gd name="T12" fmla="*/ 6 w 23"/>
                <a:gd name="T13" fmla="*/ 4 h 10"/>
                <a:gd name="T14" fmla="*/ 4 w 23"/>
                <a:gd name="T15" fmla="*/ 2 h 10"/>
                <a:gd name="T16" fmla="*/ 0 w 23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0">
                  <a:moveTo>
                    <a:pt x="23" y="10"/>
                  </a:moveTo>
                  <a:lnTo>
                    <a:pt x="19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4" name="Freeform 578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6 w 25"/>
                <a:gd name="T23" fmla="*/ 0 h 31"/>
                <a:gd name="T24" fmla="*/ 14 w 25"/>
                <a:gd name="T25" fmla="*/ 0 h 31"/>
                <a:gd name="T26" fmla="*/ 12 w 25"/>
                <a:gd name="T27" fmla="*/ 0 h 31"/>
                <a:gd name="T28" fmla="*/ 12 w 25"/>
                <a:gd name="T29" fmla="*/ 0 h 31"/>
                <a:gd name="T30" fmla="*/ 10 w 25"/>
                <a:gd name="T31" fmla="*/ 2 h 31"/>
                <a:gd name="T32" fmla="*/ 8 w 25"/>
                <a:gd name="T33" fmla="*/ 2 h 31"/>
                <a:gd name="T34" fmla="*/ 8 w 25"/>
                <a:gd name="T35" fmla="*/ 2 h 31"/>
                <a:gd name="T36" fmla="*/ 6 w 25"/>
                <a:gd name="T37" fmla="*/ 4 h 31"/>
                <a:gd name="T38" fmla="*/ 6 w 25"/>
                <a:gd name="T39" fmla="*/ 4 h 31"/>
                <a:gd name="T40" fmla="*/ 4 w 25"/>
                <a:gd name="T41" fmla="*/ 6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0 h 31"/>
                <a:gd name="T48" fmla="*/ 2 w 25"/>
                <a:gd name="T49" fmla="*/ 12 h 31"/>
                <a:gd name="T50" fmla="*/ 0 w 25"/>
                <a:gd name="T51" fmla="*/ 16 h 31"/>
                <a:gd name="T52" fmla="*/ 0 w 25"/>
                <a:gd name="T53" fmla="*/ 18 h 31"/>
                <a:gd name="T54" fmla="*/ 0 w 25"/>
                <a:gd name="T55" fmla="*/ 19 h 31"/>
                <a:gd name="T56" fmla="*/ 0 w 25"/>
                <a:gd name="T57" fmla="*/ 21 h 31"/>
                <a:gd name="T58" fmla="*/ 0 w 25"/>
                <a:gd name="T59" fmla="*/ 23 h 31"/>
                <a:gd name="T60" fmla="*/ 2 w 25"/>
                <a:gd name="T61" fmla="*/ 25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29 h 31"/>
                <a:gd name="T70" fmla="*/ 6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2 w 25"/>
                <a:gd name="T79" fmla="*/ 31 h 31"/>
                <a:gd name="T80" fmla="*/ 12 w 25"/>
                <a:gd name="T81" fmla="*/ 31 h 31"/>
                <a:gd name="T82" fmla="*/ 14 w 25"/>
                <a:gd name="T83" fmla="*/ 29 h 31"/>
                <a:gd name="T84" fmla="*/ 16 w 25"/>
                <a:gd name="T85" fmla="*/ 29 h 31"/>
                <a:gd name="T86" fmla="*/ 17 w 25"/>
                <a:gd name="T87" fmla="*/ 29 h 31"/>
                <a:gd name="T88" fmla="*/ 19 w 25"/>
                <a:gd name="T89" fmla="*/ 27 h 31"/>
                <a:gd name="T90" fmla="*/ 19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5" name="Freeform 579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4 w 25"/>
                <a:gd name="T23" fmla="*/ 0 h 31"/>
                <a:gd name="T24" fmla="*/ 12 w 25"/>
                <a:gd name="T25" fmla="*/ 0 h 31"/>
                <a:gd name="T26" fmla="*/ 10 w 25"/>
                <a:gd name="T27" fmla="*/ 2 h 31"/>
                <a:gd name="T28" fmla="*/ 8 w 25"/>
                <a:gd name="T29" fmla="*/ 2 h 31"/>
                <a:gd name="T30" fmla="*/ 6 w 25"/>
                <a:gd name="T31" fmla="*/ 4 h 31"/>
                <a:gd name="T32" fmla="*/ 4 w 25"/>
                <a:gd name="T33" fmla="*/ 6 h 31"/>
                <a:gd name="T34" fmla="*/ 4 w 25"/>
                <a:gd name="T35" fmla="*/ 8 h 31"/>
                <a:gd name="T36" fmla="*/ 2 w 25"/>
                <a:gd name="T37" fmla="*/ 10 h 31"/>
                <a:gd name="T38" fmla="*/ 2 w 25"/>
                <a:gd name="T39" fmla="*/ 12 h 31"/>
                <a:gd name="T40" fmla="*/ 0 w 25"/>
                <a:gd name="T41" fmla="*/ 16 h 31"/>
                <a:gd name="T42" fmla="*/ 0 w 25"/>
                <a:gd name="T43" fmla="*/ 18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2 w 25"/>
                <a:gd name="T65" fmla="*/ 31 h 31"/>
                <a:gd name="T66" fmla="*/ 14 w 25"/>
                <a:gd name="T67" fmla="*/ 29 h 31"/>
                <a:gd name="T68" fmla="*/ 16 w 25"/>
                <a:gd name="T69" fmla="*/ 29 h 31"/>
                <a:gd name="T70" fmla="*/ 17 w 25"/>
                <a:gd name="T71" fmla="*/ 29 h 31"/>
                <a:gd name="T72" fmla="*/ 19 w 25"/>
                <a:gd name="T73" fmla="*/ 27 h 31"/>
                <a:gd name="T74" fmla="*/ 19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6" name="Freeform 580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7 h 25"/>
                <a:gd name="T18" fmla="*/ 0 w 21"/>
                <a:gd name="T19" fmla="*/ 19 h 25"/>
                <a:gd name="T20" fmla="*/ 2 w 21"/>
                <a:gd name="T21" fmla="*/ 21 h 25"/>
                <a:gd name="T22" fmla="*/ 2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6 w 21"/>
                <a:gd name="T29" fmla="*/ 25 h 25"/>
                <a:gd name="T30" fmla="*/ 8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3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1 h 25"/>
                <a:gd name="T46" fmla="*/ 17 w 21"/>
                <a:gd name="T47" fmla="*/ 21 h 25"/>
                <a:gd name="T48" fmla="*/ 17 w 21"/>
                <a:gd name="T49" fmla="*/ 19 h 25"/>
                <a:gd name="T50" fmla="*/ 19 w 21"/>
                <a:gd name="T51" fmla="*/ 19 h 25"/>
                <a:gd name="T52" fmla="*/ 19 w 21"/>
                <a:gd name="T53" fmla="*/ 17 h 25"/>
                <a:gd name="T54" fmla="*/ 19 w 21"/>
                <a:gd name="T55" fmla="*/ 15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10 h 25"/>
                <a:gd name="T66" fmla="*/ 21 w 21"/>
                <a:gd name="T67" fmla="*/ 8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4 h 25"/>
                <a:gd name="T74" fmla="*/ 17 w 21"/>
                <a:gd name="T75" fmla="*/ 2 h 25"/>
                <a:gd name="T76" fmla="*/ 17 w 21"/>
                <a:gd name="T77" fmla="*/ 2 h 25"/>
                <a:gd name="T78" fmla="*/ 15 w 21"/>
                <a:gd name="T79" fmla="*/ 0 h 25"/>
                <a:gd name="T80" fmla="*/ 15 w 21"/>
                <a:gd name="T81" fmla="*/ 0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0 h 25"/>
                <a:gd name="T90" fmla="*/ 8 w 21"/>
                <a:gd name="T91" fmla="*/ 2 h 25"/>
                <a:gd name="T92" fmla="*/ 6 w 21"/>
                <a:gd name="T93" fmla="*/ 2 h 25"/>
                <a:gd name="T94" fmla="*/ 4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7" name="Freeform 581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2 w 21"/>
                <a:gd name="T19" fmla="*/ 21 h 25"/>
                <a:gd name="T20" fmla="*/ 4 w 21"/>
                <a:gd name="T21" fmla="*/ 23 h 25"/>
                <a:gd name="T22" fmla="*/ 6 w 21"/>
                <a:gd name="T23" fmla="*/ 23 h 25"/>
                <a:gd name="T24" fmla="*/ 6 w 21"/>
                <a:gd name="T25" fmla="*/ 25 h 25"/>
                <a:gd name="T26" fmla="*/ 8 w 21"/>
                <a:gd name="T27" fmla="*/ 25 h 25"/>
                <a:gd name="T28" fmla="*/ 9 w 21"/>
                <a:gd name="T29" fmla="*/ 25 h 25"/>
                <a:gd name="T30" fmla="*/ 11 w 21"/>
                <a:gd name="T31" fmla="*/ 25 h 25"/>
                <a:gd name="T32" fmla="*/ 13 w 21"/>
                <a:gd name="T33" fmla="*/ 23 h 25"/>
                <a:gd name="T34" fmla="*/ 15 w 21"/>
                <a:gd name="T35" fmla="*/ 23 h 25"/>
                <a:gd name="T36" fmla="*/ 15 w 21"/>
                <a:gd name="T37" fmla="*/ 21 h 25"/>
                <a:gd name="T38" fmla="*/ 17 w 21"/>
                <a:gd name="T39" fmla="*/ 21 h 25"/>
                <a:gd name="T40" fmla="*/ 17 w 21"/>
                <a:gd name="T41" fmla="*/ 19 h 25"/>
                <a:gd name="T42" fmla="*/ 19 w 21"/>
                <a:gd name="T43" fmla="*/ 19 h 25"/>
                <a:gd name="T44" fmla="*/ 19 w 21"/>
                <a:gd name="T45" fmla="*/ 17 h 25"/>
                <a:gd name="T46" fmla="*/ 19 w 21"/>
                <a:gd name="T47" fmla="*/ 15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2 h 25"/>
                <a:gd name="T54" fmla="*/ 21 w 21"/>
                <a:gd name="T55" fmla="*/ 10 h 25"/>
                <a:gd name="T56" fmla="*/ 21 w 21"/>
                <a:gd name="T57" fmla="*/ 8 h 25"/>
                <a:gd name="T58" fmla="*/ 21 w 21"/>
                <a:gd name="T59" fmla="*/ 6 h 25"/>
                <a:gd name="T60" fmla="*/ 19 w 21"/>
                <a:gd name="T61" fmla="*/ 4 h 25"/>
                <a:gd name="T62" fmla="*/ 17 w 21"/>
                <a:gd name="T63" fmla="*/ 2 h 25"/>
                <a:gd name="T64" fmla="*/ 15 w 21"/>
                <a:gd name="T65" fmla="*/ 0 h 25"/>
                <a:gd name="T66" fmla="*/ 13 w 21"/>
                <a:gd name="T67" fmla="*/ 0 h 25"/>
                <a:gd name="T68" fmla="*/ 11 w 21"/>
                <a:gd name="T69" fmla="*/ 0 h 25"/>
                <a:gd name="T70" fmla="*/ 9 w 21"/>
                <a:gd name="T71" fmla="*/ 0 h 25"/>
                <a:gd name="T72" fmla="*/ 8 w 21"/>
                <a:gd name="T73" fmla="*/ 2 h 25"/>
                <a:gd name="T74" fmla="*/ 6 w 21"/>
                <a:gd name="T75" fmla="*/ 2 h 25"/>
                <a:gd name="T76" fmla="*/ 4 w 21"/>
                <a:gd name="T77" fmla="*/ 2 h 25"/>
                <a:gd name="T78" fmla="*/ 4 w 21"/>
                <a:gd name="T7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8" name="Freeform 582"/>
            <p:cNvSpPr>
              <a:spLocks/>
            </p:cNvSpPr>
            <p:nvPr/>
          </p:nvSpPr>
          <p:spPr bwMode="auto">
            <a:xfrm>
              <a:off x="3680" y="2439"/>
              <a:ext cx="32" cy="14"/>
            </a:xfrm>
            <a:custGeom>
              <a:avLst/>
              <a:gdLst>
                <a:gd name="T0" fmla="*/ 32 w 32"/>
                <a:gd name="T1" fmla="*/ 14 h 14"/>
                <a:gd name="T2" fmla="*/ 30 w 32"/>
                <a:gd name="T3" fmla="*/ 14 h 14"/>
                <a:gd name="T4" fmla="*/ 28 w 32"/>
                <a:gd name="T5" fmla="*/ 12 h 14"/>
                <a:gd name="T6" fmla="*/ 26 w 32"/>
                <a:gd name="T7" fmla="*/ 12 h 14"/>
                <a:gd name="T8" fmla="*/ 25 w 32"/>
                <a:gd name="T9" fmla="*/ 12 h 14"/>
                <a:gd name="T10" fmla="*/ 23 w 32"/>
                <a:gd name="T11" fmla="*/ 10 h 14"/>
                <a:gd name="T12" fmla="*/ 21 w 32"/>
                <a:gd name="T13" fmla="*/ 10 h 14"/>
                <a:gd name="T14" fmla="*/ 19 w 32"/>
                <a:gd name="T15" fmla="*/ 8 h 14"/>
                <a:gd name="T16" fmla="*/ 15 w 32"/>
                <a:gd name="T17" fmla="*/ 8 h 14"/>
                <a:gd name="T18" fmla="*/ 13 w 32"/>
                <a:gd name="T19" fmla="*/ 8 h 14"/>
                <a:gd name="T20" fmla="*/ 11 w 32"/>
                <a:gd name="T21" fmla="*/ 6 h 14"/>
                <a:gd name="T22" fmla="*/ 9 w 32"/>
                <a:gd name="T23" fmla="*/ 6 h 14"/>
                <a:gd name="T24" fmla="*/ 7 w 32"/>
                <a:gd name="T25" fmla="*/ 4 h 14"/>
                <a:gd name="T26" fmla="*/ 5 w 32"/>
                <a:gd name="T27" fmla="*/ 4 h 14"/>
                <a:gd name="T28" fmla="*/ 3 w 32"/>
                <a:gd name="T29" fmla="*/ 2 h 14"/>
                <a:gd name="T30" fmla="*/ 2 w 32"/>
                <a:gd name="T31" fmla="*/ 2 h 14"/>
                <a:gd name="T32" fmla="*/ 0 w 32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4">
                  <a:moveTo>
                    <a:pt x="32" y="14"/>
                  </a:moveTo>
                  <a:lnTo>
                    <a:pt x="30" y="14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9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9" name="Freeform 583"/>
            <p:cNvSpPr>
              <a:spLocks/>
            </p:cNvSpPr>
            <p:nvPr/>
          </p:nvSpPr>
          <p:spPr bwMode="auto">
            <a:xfrm>
              <a:off x="3683" y="2449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20 w 23"/>
                <a:gd name="T3" fmla="*/ 5 h 7"/>
                <a:gd name="T4" fmla="*/ 18 w 23"/>
                <a:gd name="T5" fmla="*/ 5 h 7"/>
                <a:gd name="T6" fmla="*/ 14 w 23"/>
                <a:gd name="T7" fmla="*/ 4 h 7"/>
                <a:gd name="T8" fmla="*/ 12 w 23"/>
                <a:gd name="T9" fmla="*/ 4 h 7"/>
                <a:gd name="T10" fmla="*/ 10 w 23"/>
                <a:gd name="T11" fmla="*/ 4 h 7"/>
                <a:gd name="T12" fmla="*/ 8 w 23"/>
                <a:gd name="T13" fmla="*/ 2 h 7"/>
                <a:gd name="T14" fmla="*/ 4 w 23"/>
                <a:gd name="T15" fmla="*/ 2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20" y="5"/>
                  </a:lnTo>
                  <a:lnTo>
                    <a:pt x="18" y="5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0" name="Freeform 584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2 h 31"/>
                <a:gd name="T26" fmla="*/ 13 w 25"/>
                <a:gd name="T27" fmla="*/ 2 h 31"/>
                <a:gd name="T28" fmla="*/ 11 w 25"/>
                <a:gd name="T29" fmla="*/ 2 h 31"/>
                <a:gd name="T30" fmla="*/ 9 w 25"/>
                <a:gd name="T31" fmla="*/ 2 h 31"/>
                <a:gd name="T32" fmla="*/ 9 w 25"/>
                <a:gd name="T33" fmla="*/ 4 h 31"/>
                <a:gd name="T34" fmla="*/ 7 w 25"/>
                <a:gd name="T35" fmla="*/ 4 h 31"/>
                <a:gd name="T36" fmla="*/ 5 w 25"/>
                <a:gd name="T37" fmla="*/ 6 h 31"/>
                <a:gd name="T38" fmla="*/ 5 w 25"/>
                <a:gd name="T39" fmla="*/ 6 h 31"/>
                <a:gd name="T40" fmla="*/ 3 w 25"/>
                <a:gd name="T41" fmla="*/ 8 h 31"/>
                <a:gd name="T42" fmla="*/ 3 w 25"/>
                <a:gd name="T43" fmla="*/ 10 h 31"/>
                <a:gd name="T44" fmla="*/ 1 w 25"/>
                <a:gd name="T45" fmla="*/ 10 h 31"/>
                <a:gd name="T46" fmla="*/ 1 w 25"/>
                <a:gd name="T47" fmla="*/ 12 h 31"/>
                <a:gd name="T48" fmla="*/ 1 w 25"/>
                <a:gd name="T49" fmla="*/ 14 h 31"/>
                <a:gd name="T50" fmla="*/ 0 w 25"/>
                <a:gd name="T51" fmla="*/ 15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0 w 25"/>
                <a:gd name="T59" fmla="*/ 25 h 31"/>
                <a:gd name="T60" fmla="*/ 1 w 25"/>
                <a:gd name="T61" fmla="*/ 27 h 31"/>
                <a:gd name="T62" fmla="*/ 1 w 25"/>
                <a:gd name="T63" fmla="*/ 29 h 31"/>
                <a:gd name="T64" fmla="*/ 3 w 25"/>
                <a:gd name="T65" fmla="*/ 29 h 31"/>
                <a:gd name="T66" fmla="*/ 5 w 25"/>
                <a:gd name="T67" fmla="*/ 31 h 31"/>
                <a:gd name="T68" fmla="*/ 5 w 25"/>
                <a:gd name="T69" fmla="*/ 31 h 31"/>
                <a:gd name="T70" fmla="*/ 7 w 25"/>
                <a:gd name="T71" fmla="*/ 31 h 31"/>
                <a:gd name="T72" fmla="*/ 7 w 25"/>
                <a:gd name="T73" fmla="*/ 31 h 31"/>
                <a:gd name="T74" fmla="*/ 9 w 25"/>
                <a:gd name="T75" fmla="*/ 31 h 31"/>
                <a:gd name="T76" fmla="*/ 9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9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1" name="Freeform 585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3 w 25"/>
                <a:gd name="T23" fmla="*/ 2 h 31"/>
                <a:gd name="T24" fmla="*/ 11 w 25"/>
                <a:gd name="T25" fmla="*/ 2 h 31"/>
                <a:gd name="T26" fmla="*/ 9 w 25"/>
                <a:gd name="T27" fmla="*/ 2 h 31"/>
                <a:gd name="T28" fmla="*/ 9 w 25"/>
                <a:gd name="T29" fmla="*/ 4 h 31"/>
                <a:gd name="T30" fmla="*/ 7 w 25"/>
                <a:gd name="T31" fmla="*/ 4 h 31"/>
                <a:gd name="T32" fmla="*/ 5 w 25"/>
                <a:gd name="T33" fmla="*/ 6 h 31"/>
                <a:gd name="T34" fmla="*/ 3 w 25"/>
                <a:gd name="T35" fmla="*/ 8 h 31"/>
                <a:gd name="T36" fmla="*/ 3 w 25"/>
                <a:gd name="T37" fmla="*/ 10 h 31"/>
                <a:gd name="T38" fmla="*/ 1 w 25"/>
                <a:gd name="T39" fmla="*/ 10 h 31"/>
                <a:gd name="T40" fmla="*/ 1 w 25"/>
                <a:gd name="T41" fmla="*/ 12 h 31"/>
                <a:gd name="T42" fmla="*/ 1 w 25"/>
                <a:gd name="T43" fmla="*/ 14 h 31"/>
                <a:gd name="T44" fmla="*/ 0 w 25"/>
                <a:gd name="T45" fmla="*/ 15 h 31"/>
                <a:gd name="T46" fmla="*/ 0 w 25"/>
                <a:gd name="T47" fmla="*/ 19 h 31"/>
                <a:gd name="T48" fmla="*/ 0 w 25"/>
                <a:gd name="T49" fmla="*/ 21 h 31"/>
                <a:gd name="T50" fmla="*/ 0 w 25"/>
                <a:gd name="T51" fmla="*/ 23 h 31"/>
                <a:gd name="T52" fmla="*/ 0 w 25"/>
                <a:gd name="T53" fmla="*/ 25 h 31"/>
                <a:gd name="T54" fmla="*/ 1 w 25"/>
                <a:gd name="T55" fmla="*/ 27 h 31"/>
                <a:gd name="T56" fmla="*/ 1 w 25"/>
                <a:gd name="T57" fmla="*/ 29 h 31"/>
                <a:gd name="T58" fmla="*/ 3 w 25"/>
                <a:gd name="T59" fmla="*/ 29 h 31"/>
                <a:gd name="T60" fmla="*/ 5 w 25"/>
                <a:gd name="T61" fmla="*/ 31 h 31"/>
                <a:gd name="T62" fmla="*/ 7 w 25"/>
                <a:gd name="T63" fmla="*/ 31 h 31"/>
                <a:gd name="T64" fmla="*/ 9 w 25"/>
                <a:gd name="T65" fmla="*/ 31 h 31"/>
                <a:gd name="T66" fmla="*/ 11 w 25"/>
                <a:gd name="T67" fmla="*/ 31 h 31"/>
                <a:gd name="T68" fmla="*/ 13 w 25"/>
                <a:gd name="T69" fmla="*/ 31 h 31"/>
                <a:gd name="T70" fmla="*/ 15 w 25"/>
                <a:gd name="T71" fmla="*/ 31 h 31"/>
                <a:gd name="T72" fmla="*/ 17 w 25"/>
                <a:gd name="T73" fmla="*/ 29 h 31"/>
                <a:gd name="T74" fmla="*/ 19 w 25"/>
                <a:gd name="T75" fmla="*/ 29 h 31"/>
                <a:gd name="T76" fmla="*/ 21 w 25"/>
                <a:gd name="T77" fmla="*/ 27 h 31"/>
                <a:gd name="T78" fmla="*/ 21 w 25"/>
                <a:gd name="T79" fmla="*/ 25 h 31"/>
                <a:gd name="T80" fmla="*/ 23 w 25"/>
                <a:gd name="T81" fmla="*/ 23 h 31"/>
                <a:gd name="T82" fmla="*/ 25 w 25"/>
                <a:gd name="T83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2" name="Freeform 586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9 h 25"/>
                <a:gd name="T10" fmla="*/ 0 w 21"/>
                <a:gd name="T11" fmla="*/ 11 h 25"/>
                <a:gd name="T12" fmla="*/ 0 w 21"/>
                <a:gd name="T13" fmla="*/ 13 h 25"/>
                <a:gd name="T14" fmla="*/ 0 w 21"/>
                <a:gd name="T15" fmla="*/ 15 h 25"/>
                <a:gd name="T16" fmla="*/ 0 w 21"/>
                <a:gd name="T17" fmla="*/ 17 h 25"/>
                <a:gd name="T18" fmla="*/ 2 w 21"/>
                <a:gd name="T19" fmla="*/ 19 h 25"/>
                <a:gd name="T20" fmla="*/ 2 w 21"/>
                <a:gd name="T21" fmla="*/ 21 h 25"/>
                <a:gd name="T22" fmla="*/ 4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8 w 21"/>
                <a:gd name="T29" fmla="*/ 23 h 25"/>
                <a:gd name="T30" fmla="*/ 8 w 21"/>
                <a:gd name="T31" fmla="*/ 25 h 25"/>
                <a:gd name="T32" fmla="*/ 10 w 21"/>
                <a:gd name="T33" fmla="*/ 25 h 25"/>
                <a:gd name="T34" fmla="*/ 12 w 21"/>
                <a:gd name="T35" fmla="*/ 23 h 25"/>
                <a:gd name="T36" fmla="*/ 12 w 21"/>
                <a:gd name="T37" fmla="*/ 23 h 25"/>
                <a:gd name="T38" fmla="*/ 14 w 21"/>
                <a:gd name="T39" fmla="*/ 23 h 25"/>
                <a:gd name="T40" fmla="*/ 14 w 21"/>
                <a:gd name="T41" fmla="*/ 23 h 25"/>
                <a:gd name="T42" fmla="*/ 16 w 21"/>
                <a:gd name="T43" fmla="*/ 21 h 25"/>
                <a:gd name="T44" fmla="*/ 16 w 21"/>
                <a:gd name="T45" fmla="*/ 21 h 25"/>
                <a:gd name="T46" fmla="*/ 18 w 21"/>
                <a:gd name="T47" fmla="*/ 19 h 25"/>
                <a:gd name="T48" fmla="*/ 18 w 21"/>
                <a:gd name="T49" fmla="*/ 19 h 25"/>
                <a:gd name="T50" fmla="*/ 19 w 21"/>
                <a:gd name="T51" fmla="*/ 17 h 25"/>
                <a:gd name="T52" fmla="*/ 19 w 21"/>
                <a:gd name="T53" fmla="*/ 17 h 25"/>
                <a:gd name="T54" fmla="*/ 21 w 21"/>
                <a:gd name="T55" fmla="*/ 15 h 25"/>
                <a:gd name="T56" fmla="*/ 21 w 21"/>
                <a:gd name="T57" fmla="*/ 13 h 25"/>
                <a:gd name="T58" fmla="*/ 21 w 21"/>
                <a:gd name="T59" fmla="*/ 13 h 25"/>
                <a:gd name="T60" fmla="*/ 21 w 21"/>
                <a:gd name="T61" fmla="*/ 11 h 25"/>
                <a:gd name="T62" fmla="*/ 21 w 21"/>
                <a:gd name="T63" fmla="*/ 9 h 25"/>
                <a:gd name="T64" fmla="*/ 21 w 21"/>
                <a:gd name="T65" fmla="*/ 7 h 25"/>
                <a:gd name="T66" fmla="*/ 21 w 21"/>
                <a:gd name="T67" fmla="*/ 7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2 h 25"/>
                <a:gd name="T74" fmla="*/ 19 w 21"/>
                <a:gd name="T75" fmla="*/ 2 h 25"/>
                <a:gd name="T76" fmla="*/ 18 w 21"/>
                <a:gd name="T77" fmla="*/ 0 h 25"/>
                <a:gd name="T78" fmla="*/ 16 w 21"/>
                <a:gd name="T79" fmla="*/ 0 h 25"/>
                <a:gd name="T80" fmla="*/ 16 w 21"/>
                <a:gd name="T81" fmla="*/ 0 h 25"/>
                <a:gd name="T82" fmla="*/ 14 w 21"/>
                <a:gd name="T83" fmla="*/ 0 h 25"/>
                <a:gd name="T84" fmla="*/ 12 w 21"/>
                <a:gd name="T85" fmla="*/ 0 h 25"/>
                <a:gd name="T86" fmla="*/ 12 w 21"/>
                <a:gd name="T87" fmla="*/ 0 h 25"/>
                <a:gd name="T88" fmla="*/ 10 w 21"/>
                <a:gd name="T89" fmla="*/ 0 h 25"/>
                <a:gd name="T90" fmla="*/ 8 w 21"/>
                <a:gd name="T91" fmla="*/ 0 h 25"/>
                <a:gd name="T92" fmla="*/ 6 w 21"/>
                <a:gd name="T93" fmla="*/ 2 h 25"/>
                <a:gd name="T94" fmla="*/ 6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3" name="Freeform 587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2 w 21"/>
                <a:gd name="T17" fmla="*/ 19 h 25"/>
                <a:gd name="T18" fmla="*/ 2 w 21"/>
                <a:gd name="T19" fmla="*/ 21 h 25"/>
                <a:gd name="T20" fmla="*/ 4 w 21"/>
                <a:gd name="T21" fmla="*/ 21 h 25"/>
                <a:gd name="T22" fmla="*/ 4 w 21"/>
                <a:gd name="T23" fmla="*/ 23 h 25"/>
                <a:gd name="T24" fmla="*/ 6 w 21"/>
                <a:gd name="T25" fmla="*/ 23 h 25"/>
                <a:gd name="T26" fmla="*/ 8 w 21"/>
                <a:gd name="T27" fmla="*/ 23 h 25"/>
                <a:gd name="T28" fmla="*/ 8 w 21"/>
                <a:gd name="T29" fmla="*/ 25 h 25"/>
                <a:gd name="T30" fmla="*/ 10 w 21"/>
                <a:gd name="T31" fmla="*/ 25 h 25"/>
                <a:gd name="T32" fmla="*/ 12 w 21"/>
                <a:gd name="T33" fmla="*/ 23 h 25"/>
                <a:gd name="T34" fmla="*/ 14 w 21"/>
                <a:gd name="T35" fmla="*/ 23 h 25"/>
                <a:gd name="T36" fmla="*/ 16 w 21"/>
                <a:gd name="T37" fmla="*/ 21 h 25"/>
                <a:gd name="T38" fmla="*/ 18 w 21"/>
                <a:gd name="T39" fmla="*/ 19 h 25"/>
                <a:gd name="T40" fmla="*/ 19 w 21"/>
                <a:gd name="T41" fmla="*/ 17 h 25"/>
                <a:gd name="T42" fmla="*/ 21 w 21"/>
                <a:gd name="T43" fmla="*/ 15 h 25"/>
                <a:gd name="T44" fmla="*/ 21 w 21"/>
                <a:gd name="T45" fmla="*/ 13 h 25"/>
                <a:gd name="T46" fmla="*/ 21 w 21"/>
                <a:gd name="T47" fmla="*/ 11 h 25"/>
                <a:gd name="T48" fmla="*/ 21 w 21"/>
                <a:gd name="T49" fmla="*/ 9 h 25"/>
                <a:gd name="T50" fmla="*/ 21 w 21"/>
                <a:gd name="T51" fmla="*/ 7 h 25"/>
                <a:gd name="T52" fmla="*/ 21 w 21"/>
                <a:gd name="T53" fmla="*/ 6 h 25"/>
                <a:gd name="T54" fmla="*/ 19 w 21"/>
                <a:gd name="T55" fmla="*/ 4 h 25"/>
                <a:gd name="T56" fmla="*/ 19 w 21"/>
                <a:gd name="T57" fmla="*/ 2 h 25"/>
                <a:gd name="T58" fmla="*/ 18 w 21"/>
                <a:gd name="T59" fmla="*/ 0 h 25"/>
                <a:gd name="T60" fmla="*/ 16 w 21"/>
                <a:gd name="T61" fmla="*/ 0 h 25"/>
                <a:gd name="T62" fmla="*/ 14 w 21"/>
                <a:gd name="T63" fmla="*/ 0 h 25"/>
                <a:gd name="T64" fmla="*/ 12 w 21"/>
                <a:gd name="T65" fmla="*/ 0 h 25"/>
                <a:gd name="T66" fmla="*/ 10 w 21"/>
                <a:gd name="T67" fmla="*/ 0 h 25"/>
                <a:gd name="T68" fmla="*/ 8 w 21"/>
                <a:gd name="T69" fmla="*/ 0 h 25"/>
                <a:gd name="T70" fmla="*/ 6 w 21"/>
                <a:gd name="T71" fmla="*/ 2 h 25"/>
                <a:gd name="T72" fmla="*/ 4 w 21"/>
                <a:gd name="T7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4" name="Freeform 588"/>
            <p:cNvSpPr>
              <a:spLocks/>
            </p:cNvSpPr>
            <p:nvPr/>
          </p:nvSpPr>
          <p:spPr bwMode="auto">
            <a:xfrm>
              <a:off x="3670" y="2468"/>
              <a:ext cx="33" cy="13"/>
            </a:xfrm>
            <a:custGeom>
              <a:avLst/>
              <a:gdLst>
                <a:gd name="T0" fmla="*/ 33 w 33"/>
                <a:gd name="T1" fmla="*/ 13 h 13"/>
                <a:gd name="T2" fmla="*/ 31 w 33"/>
                <a:gd name="T3" fmla="*/ 13 h 13"/>
                <a:gd name="T4" fmla="*/ 29 w 33"/>
                <a:gd name="T5" fmla="*/ 11 h 13"/>
                <a:gd name="T6" fmla="*/ 27 w 33"/>
                <a:gd name="T7" fmla="*/ 11 h 13"/>
                <a:gd name="T8" fmla="*/ 25 w 33"/>
                <a:gd name="T9" fmla="*/ 10 h 13"/>
                <a:gd name="T10" fmla="*/ 23 w 33"/>
                <a:gd name="T11" fmla="*/ 10 h 13"/>
                <a:gd name="T12" fmla="*/ 21 w 33"/>
                <a:gd name="T13" fmla="*/ 10 h 13"/>
                <a:gd name="T14" fmla="*/ 17 w 33"/>
                <a:gd name="T15" fmla="*/ 8 h 13"/>
                <a:gd name="T16" fmla="*/ 15 w 33"/>
                <a:gd name="T17" fmla="*/ 8 h 13"/>
                <a:gd name="T18" fmla="*/ 13 w 33"/>
                <a:gd name="T19" fmla="*/ 6 h 13"/>
                <a:gd name="T20" fmla="*/ 12 w 33"/>
                <a:gd name="T21" fmla="*/ 6 h 13"/>
                <a:gd name="T22" fmla="*/ 10 w 33"/>
                <a:gd name="T23" fmla="*/ 4 h 13"/>
                <a:gd name="T24" fmla="*/ 8 w 33"/>
                <a:gd name="T25" fmla="*/ 4 h 13"/>
                <a:gd name="T26" fmla="*/ 6 w 33"/>
                <a:gd name="T27" fmla="*/ 4 h 13"/>
                <a:gd name="T28" fmla="*/ 4 w 33"/>
                <a:gd name="T29" fmla="*/ 2 h 13"/>
                <a:gd name="T30" fmla="*/ 2 w 33"/>
                <a:gd name="T31" fmla="*/ 2 h 13"/>
                <a:gd name="T32" fmla="*/ 0 w 3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3">
                  <a:moveTo>
                    <a:pt x="33" y="13"/>
                  </a:moveTo>
                  <a:lnTo>
                    <a:pt x="31" y="13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5" name="Freeform 589"/>
            <p:cNvSpPr>
              <a:spLocks/>
            </p:cNvSpPr>
            <p:nvPr/>
          </p:nvSpPr>
          <p:spPr bwMode="auto">
            <a:xfrm>
              <a:off x="3674" y="2478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19 w 23"/>
                <a:gd name="T3" fmla="*/ 5 h 7"/>
                <a:gd name="T4" fmla="*/ 15 w 23"/>
                <a:gd name="T5" fmla="*/ 5 h 7"/>
                <a:gd name="T6" fmla="*/ 13 w 23"/>
                <a:gd name="T7" fmla="*/ 3 h 7"/>
                <a:gd name="T8" fmla="*/ 11 w 23"/>
                <a:gd name="T9" fmla="*/ 3 h 7"/>
                <a:gd name="T10" fmla="*/ 9 w 23"/>
                <a:gd name="T11" fmla="*/ 3 h 7"/>
                <a:gd name="T12" fmla="*/ 8 w 23"/>
                <a:gd name="T13" fmla="*/ 1 h 7"/>
                <a:gd name="T14" fmla="*/ 4 w 23"/>
                <a:gd name="T15" fmla="*/ 1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19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1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6" name="Freeform 590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0 h 31"/>
                <a:gd name="T26" fmla="*/ 11 w 25"/>
                <a:gd name="T27" fmla="*/ 0 h 31"/>
                <a:gd name="T28" fmla="*/ 11 w 25"/>
                <a:gd name="T29" fmla="*/ 2 h 31"/>
                <a:gd name="T30" fmla="*/ 10 w 25"/>
                <a:gd name="T31" fmla="*/ 2 h 31"/>
                <a:gd name="T32" fmla="*/ 10 w 25"/>
                <a:gd name="T33" fmla="*/ 2 h 31"/>
                <a:gd name="T34" fmla="*/ 8 w 25"/>
                <a:gd name="T35" fmla="*/ 4 h 31"/>
                <a:gd name="T36" fmla="*/ 6 w 25"/>
                <a:gd name="T37" fmla="*/ 4 h 31"/>
                <a:gd name="T38" fmla="*/ 6 w 25"/>
                <a:gd name="T39" fmla="*/ 6 h 31"/>
                <a:gd name="T40" fmla="*/ 4 w 25"/>
                <a:gd name="T41" fmla="*/ 8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1 h 31"/>
                <a:gd name="T48" fmla="*/ 2 w 25"/>
                <a:gd name="T49" fmla="*/ 13 h 31"/>
                <a:gd name="T50" fmla="*/ 0 w 25"/>
                <a:gd name="T51" fmla="*/ 15 h 31"/>
                <a:gd name="T52" fmla="*/ 0 w 25"/>
                <a:gd name="T53" fmla="*/ 17 h 31"/>
                <a:gd name="T54" fmla="*/ 0 w 25"/>
                <a:gd name="T55" fmla="*/ 19 h 31"/>
                <a:gd name="T56" fmla="*/ 0 w 25"/>
                <a:gd name="T57" fmla="*/ 23 h 31"/>
                <a:gd name="T58" fmla="*/ 0 w 25"/>
                <a:gd name="T59" fmla="*/ 25 h 31"/>
                <a:gd name="T60" fmla="*/ 2 w 25"/>
                <a:gd name="T61" fmla="*/ 27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31 h 31"/>
                <a:gd name="T70" fmla="*/ 8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1 w 25"/>
                <a:gd name="T79" fmla="*/ 31 h 31"/>
                <a:gd name="T80" fmla="*/ 11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7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7" name="Freeform 591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3 w 25"/>
                <a:gd name="T23" fmla="*/ 0 h 31"/>
                <a:gd name="T24" fmla="*/ 11 w 25"/>
                <a:gd name="T25" fmla="*/ 0 h 31"/>
                <a:gd name="T26" fmla="*/ 11 w 25"/>
                <a:gd name="T27" fmla="*/ 2 h 31"/>
                <a:gd name="T28" fmla="*/ 10 w 25"/>
                <a:gd name="T29" fmla="*/ 2 h 31"/>
                <a:gd name="T30" fmla="*/ 8 w 25"/>
                <a:gd name="T31" fmla="*/ 4 h 31"/>
                <a:gd name="T32" fmla="*/ 6 w 25"/>
                <a:gd name="T33" fmla="*/ 4 h 31"/>
                <a:gd name="T34" fmla="*/ 6 w 25"/>
                <a:gd name="T35" fmla="*/ 6 h 31"/>
                <a:gd name="T36" fmla="*/ 4 w 25"/>
                <a:gd name="T37" fmla="*/ 8 h 31"/>
                <a:gd name="T38" fmla="*/ 2 w 25"/>
                <a:gd name="T39" fmla="*/ 10 h 31"/>
                <a:gd name="T40" fmla="*/ 2 w 25"/>
                <a:gd name="T41" fmla="*/ 11 h 31"/>
                <a:gd name="T42" fmla="*/ 2 w 25"/>
                <a:gd name="T43" fmla="*/ 13 h 31"/>
                <a:gd name="T44" fmla="*/ 0 w 25"/>
                <a:gd name="T45" fmla="*/ 15 h 31"/>
                <a:gd name="T46" fmla="*/ 0 w 25"/>
                <a:gd name="T47" fmla="*/ 17 h 31"/>
                <a:gd name="T48" fmla="*/ 0 w 25"/>
                <a:gd name="T49" fmla="*/ 19 h 31"/>
                <a:gd name="T50" fmla="*/ 0 w 25"/>
                <a:gd name="T51" fmla="*/ 23 h 31"/>
                <a:gd name="T52" fmla="*/ 0 w 25"/>
                <a:gd name="T53" fmla="*/ 25 h 31"/>
                <a:gd name="T54" fmla="*/ 2 w 25"/>
                <a:gd name="T55" fmla="*/ 27 h 31"/>
                <a:gd name="T56" fmla="*/ 4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1 w 25"/>
                <a:gd name="T65" fmla="*/ 31 h 31"/>
                <a:gd name="T66" fmla="*/ 13 w 25"/>
                <a:gd name="T67" fmla="*/ 31 h 31"/>
                <a:gd name="T68" fmla="*/ 15 w 25"/>
                <a:gd name="T69" fmla="*/ 31 h 31"/>
                <a:gd name="T70" fmla="*/ 17 w 25"/>
                <a:gd name="T71" fmla="*/ 29 h 31"/>
                <a:gd name="T72" fmla="*/ 19 w 25"/>
                <a:gd name="T73" fmla="*/ 27 h 31"/>
                <a:gd name="T74" fmla="*/ 21 w 25"/>
                <a:gd name="T75" fmla="*/ 27 h 31"/>
                <a:gd name="T76" fmla="*/ 21 w 25"/>
                <a:gd name="T77" fmla="*/ 25 h 31"/>
                <a:gd name="T78" fmla="*/ 23 w 25"/>
                <a:gd name="T79" fmla="*/ 23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8" name="Freeform 592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7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5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3 h 25"/>
                <a:gd name="T46" fmla="*/ 17 w 21"/>
                <a:gd name="T47" fmla="*/ 21 h 25"/>
                <a:gd name="T48" fmla="*/ 17 w 21"/>
                <a:gd name="T49" fmla="*/ 21 h 25"/>
                <a:gd name="T50" fmla="*/ 19 w 21"/>
                <a:gd name="T51" fmla="*/ 19 h 25"/>
                <a:gd name="T52" fmla="*/ 19 w 21"/>
                <a:gd name="T53" fmla="*/ 17 h 25"/>
                <a:gd name="T54" fmla="*/ 21 w 21"/>
                <a:gd name="T55" fmla="*/ 17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3 h 25"/>
                <a:gd name="T62" fmla="*/ 21 w 21"/>
                <a:gd name="T63" fmla="*/ 11 h 25"/>
                <a:gd name="T64" fmla="*/ 21 w 21"/>
                <a:gd name="T65" fmla="*/ 9 h 25"/>
                <a:gd name="T66" fmla="*/ 21 w 21"/>
                <a:gd name="T67" fmla="*/ 7 h 25"/>
                <a:gd name="T68" fmla="*/ 21 w 21"/>
                <a:gd name="T69" fmla="*/ 5 h 25"/>
                <a:gd name="T70" fmla="*/ 19 w 21"/>
                <a:gd name="T71" fmla="*/ 5 h 25"/>
                <a:gd name="T72" fmla="*/ 19 w 21"/>
                <a:gd name="T73" fmla="*/ 3 h 25"/>
                <a:gd name="T74" fmla="*/ 17 w 21"/>
                <a:gd name="T75" fmla="*/ 3 h 25"/>
                <a:gd name="T76" fmla="*/ 17 w 21"/>
                <a:gd name="T77" fmla="*/ 2 h 25"/>
                <a:gd name="T78" fmla="*/ 15 w 21"/>
                <a:gd name="T79" fmla="*/ 2 h 25"/>
                <a:gd name="T80" fmla="*/ 15 w 21"/>
                <a:gd name="T81" fmla="*/ 2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2 h 25"/>
                <a:gd name="T90" fmla="*/ 7 w 21"/>
                <a:gd name="T91" fmla="*/ 2 h 25"/>
                <a:gd name="T92" fmla="*/ 5 w 21"/>
                <a:gd name="T93" fmla="*/ 2 h 25"/>
                <a:gd name="T94" fmla="*/ 4 w 21"/>
                <a:gd name="T95" fmla="*/ 3 h 25"/>
                <a:gd name="T96" fmla="*/ 4 w 21"/>
                <a:gd name="T9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9" name="Freeform 593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3 h 25"/>
                <a:gd name="T38" fmla="*/ 15 w 21"/>
                <a:gd name="T39" fmla="*/ 23 h 25"/>
                <a:gd name="T40" fmla="*/ 17 w 21"/>
                <a:gd name="T41" fmla="*/ 21 h 25"/>
                <a:gd name="T42" fmla="*/ 19 w 21"/>
                <a:gd name="T43" fmla="*/ 19 h 25"/>
                <a:gd name="T44" fmla="*/ 19 w 21"/>
                <a:gd name="T45" fmla="*/ 17 h 25"/>
                <a:gd name="T46" fmla="*/ 21 w 21"/>
                <a:gd name="T47" fmla="*/ 17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1 h 25"/>
                <a:gd name="T54" fmla="*/ 21 w 21"/>
                <a:gd name="T55" fmla="*/ 9 h 25"/>
                <a:gd name="T56" fmla="*/ 21 w 21"/>
                <a:gd name="T57" fmla="*/ 7 h 25"/>
                <a:gd name="T58" fmla="*/ 21 w 21"/>
                <a:gd name="T59" fmla="*/ 5 h 25"/>
                <a:gd name="T60" fmla="*/ 19 w 21"/>
                <a:gd name="T61" fmla="*/ 5 h 25"/>
                <a:gd name="T62" fmla="*/ 19 w 21"/>
                <a:gd name="T63" fmla="*/ 3 h 25"/>
                <a:gd name="T64" fmla="*/ 17 w 21"/>
                <a:gd name="T65" fmla="*/ 3 h 25"/>
                <a:gd name="T66" fmla="*/ 17 w 21"/>
                <a:gd name="T67" fmla="*/ 2 h 25"/>
                <a:gd name="T68" fmla="*/ 15 w 21"/>
                <a:gd name="T69" fmla="*/ 2 h 25"/>
                <a:gd name="T70" fmla="*/ 13 w 21"/>
                <a:gd name="T71" fmla="*/ 0 h 25"/>
                <a:gd name="T72" fmla="*/ 11 w 21"/>
                <a:gd name="T73" fmla="*/ 0 h 25"/>
                <a:gd name="T74" fmla="*/ 9 w 21"/>
                <a:gd name="T75" fmla="*/ 0 h 25"/>
                <a:gd name="T76" fmla="*/ 9 w 21"/>
                <a:gd name="T77" fmla="*/ 2 h 25"/>
                <a:gd name="T78" fmla="*/ 7 w 21"/>
                <a:gd name="T79" fmla="*/ 2 h 25"/>
                <a:gd name="T80" fmla="*/ 5 w 21"/>
                <a:gd name="T81" fmla="*/ 2 h 25"/>
                <a:gd name="T82" fmla="*/ 4 w 21"/>
                <a:gd name="T83" fmla="*/ 3 h 25"/>
                <a:gd name="T84" fmla="*/ 4 w 21"/>
                <a:gd name="T85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50" name="Freeform 594"/>
            <p:cNvSpPr>
              <a:spLocks/>
            </p:cNvSpPr>
            <p:nvPr/>
          </p:nvSpPr>
          <p:spPr bwMode="auto">
            <a:xfrm>
              <a:off x="3660" y="2497"/>
              <a:ext cx="31" cy="11"/>
            </a:xfrm>
            <a:custGeom>
              <a:avLst/>
              <a:gdLst>
                <a:gd name="T0" fmla="*/ 31 w 31"/>
                <a:gd name="T1" fmla="*/ 11 h 11"/>
                <a:gd name="T2" fmla="*/ 29 w 31"/>
                <a:gd name="T3" fmla="*/ 11 h 11"/>
                <a:gd name="T4" fmla="*/ 27 w 31"/>
                <a:gd name="T5" fmla="*/ 11 h 11"/>
                <a:gd name="T6" fmla="*/ 25 w 31"/>
                <a:gd name="T7" fmla="*/ 9 h 11"/>
                <a:gd name="T8" fmla="*/ 23 w 31"/>
                <a:gd name="T9" fmla="*/ 9 h 11"/>
                <a:gd name="T10" fmla="*/ 22 w 31"/>
                <a:gd name="T11" fmla="*/ 7 h 11"/>
                <a:gd name="T12" fmla="*/ 20 w 31"/>
                <a:gd name="T13" fmla="*/ 7 h 11"/>
                <a:gd name="T14" fmla="*/ 18 w 31"/>
                <a:gd name="T15" fmla="*/ 7 h 11"/>
                <a:gd name="T16" fmla="*/ 16 w 31"/>
                <a:gd name="T17" fmla="*/ 5 h 11"/>
                <a:gd name="T18" fmla="*/ 14 w 31"/>
                <a:gd name="T19" fmla="*/ 5 h 11"/>
                <a:gd name="T20" fmla="*/ 12 w 31"/>
                <a:gd name="T21" fmla="*/ 4 h 11"/>
                <a:gd name="T22" fmla="*/ 10 w 31"/>
                <a:gd name="T23" fmla="*/ 4 h 11"/>
                <a:gd name="T24" fmla="*/ 8 w 31"/>
                <a:gd name="T25" fmla="*/ 2 h 11"/>
                <a:gd name="T26" fmla="*/ 6 w 31"/>
                <a:gd name="T27" fmla="*/ 2 h 11"/>
                <a:gd name="T28" fmla="*/ 4 w 31"/>
                <a:gd name="T29" fmla="*/ 2 h 11"/>
                <a:gd name="T30" fmla="*/ 2 w 31"/>
                <a:gd name="T31" fmla="*/ 0 h 11"/>
                <a:gd name="T32" fmla="*/ 0 w 31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lnTo>
                    <a:pt x="29" y="11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51" name="Freeform 595"/>
            <p:cNvSpPr>
              <a:spLocks/>
            </p:cNvSpPr>
            <p:nvPr/>
          </p:nvSpPr>
          <p:spPr bwMode="auto">
            <a:xfrm>
              <a:off x="3664" y="2504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52" name="Freeform 596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4 w 25"/>
                <a:gd name="T25" fmla="*/ 0 h 30"/>
                <a:gd name="T26" fmla="*/ 12 w 25"/>
                <a:gd name="T27" fmla="*/ 0 h 30"/>
                <a:gd name="T28" fmla="*/ 10 w 25"/>
                <a:gd name="T29" fmla="*/ 0 h 30"/>
                <a:gd name="T30" fmla="*/ 10 w 25"/>
                <a:gd name="T31" fmla="*/ 0 h 30"/>
                <a:gd name="T32" fmla="*/ 8 w 25"/>
                <a:gd name="T33" fmla="*/ 2 h 30"/>
                <a:gd name="T34" fmla="*/ 8 w 25"/>
                <a:gd name="T35" fmla="*/ 2 h 30"/>
                <a:gd name="T36" fmla="*/ 6 w 25"/>
                <a:gd name="T37" fmla="*/ 4 h 30"/>
                <a:gd name="T38" fmla="*/ 4 w 25"/>
                <a:gd name="T39" fmla="*/ 4 h 30"/>
                <a:gd name="T40" fmla="*/ 4 w 25"/>
                <a:gd name="T41" fmla="*/ 5 h 30"/>
                <a:gd name="T42" fmla="*/ 2 w 25"/>
                <a:gd name="T43" fmla="*/ 7 h 30"/>
                <a:gd name="T44" fmla="*/ 2 w 25"/>
                <a:gd name="T45" fmla="*/ 7 h 30"/>
                <a:gd name="T46" fmla="*/ 2 w 25"/>
                <a:gd name="T47" fmla="*/ 9 h 30"/>
                <a:gd name="T48" fmla="*/ 0 w 25"/>
                <a:gd name="T49" fmla="*/ 11 h 30"/>
                <a:gd name="T50" fmla="*/ 0 w 25"/>
                <a:gd name="T51" fmla="*/ 13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1 h 30"/>
                <a:gd name="T58" fmla="*/ 0 w 25"/>
                <a:gd name="T59" fmla="*/ 23 h 30"/>
                <a:gd name="T60" fmla="*/ 0 w 25"/>
                <a:gd name="T61" fmla="*/ 25 h 30"/>
                <a:gd name="T62" fmla="*/ 2 w 25"/>
                <a:gd name="T63" fmla="*/ 27 h 30"/>
                <a:gd name="T64" fmla="*/ 2 w 25"/>
                <a:gd name="T65" fmla="*/ 27 h 30"/>
                <a:gd name="T66" fmla="*/ 4 w 25"/>
                <a:gd name="T67" fmla="*/ 28 h 30"/>
                <a:gd name="T68" fmla="*/ 6 w 25"/>
                <a:gd name="T69" fmla="*/ 28 h 30"/>
                <a:gd name="T70" fmla="*/ 6 w 25"/>
                <a:gd name="T71" fmla="*/ 28 h 30"/>
                <a:gd name="T72" fmla="*/ 8 w 25"/>
                <a:gd name="T73" fmla="*/ 30 h 30"/>
                <a:gd name="T74" fmla="*/ 8 w 25"/>
                <a:gd name="T75" fmla="*/ 30 h 30"/>
                <a:gd name="T76" fmla="*/ 10 w 25"/>
                <a:gd name="T77" fmla="*/ 30 h 30"/>
                <a:gd name="T78" fmla="*/ 10 w 25"/>
                <a:gd name="T79" fmla="*/ 30 h 30"/>
                <a:gd name="T80" fmla="*/ 12 w 25"/>
                <a:gd name="T81" fmla="*/ 28 h 30"/>
                <a:gd name="T82" fmla="*/ 14 w 25"/>
                <a:gd name="T83" fmla="*/ 28 h 30"/>
                <a:gd name="T84" fmla="*/ 16 w 25"/>
                <a:gd name="T85" fmla="*/ 28 h 30"/>
                <a:gd name="T86" fmla="*/ 18 w 25"/>
                <a:gd name="T87" fmla="*/ 27 h 30"/>
                <a:gd name="T88" fmla="*/ 18 w 25"/>
                <a:gd name="T89" fmla="*/ 27 h 30"/>
                <a:gd name="T90" fmla="*/ 20 w 25"/>
                <a:gd name="T91" fmla="*/ 25 h 30"/>
                <a:gd name="T92" fmla="*/ 21 w 25"/>
                <a:gd name="T93" fmla="*/ 23 h 30"/>
                <a:gd name="T94" fmla="*/ 23 w 25"/>
                <a:gd name="T95" fmla="*/ 21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53" name="Freeform 597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6 w 25"/>
                <a:gd name="T19" fmla="*/ 0 h 30"/>
                <a:gd name="T20" fmla="*/ 14 w 25"/>
                <a:gd name="T21" fmla="*/ 0 h 30"/>
                <a:gd name="T22" fmla="*/ 12 w 25"/>
                <a:gd name="T23" fmla="*/ 0 h 30"/>
                <a:gd name="T24" fmla="*/ 10 w 25"/>
                <a:gd name="T25" fmla="*/ 0 h 30"/>
                <a:gd name="T26" fmla="*/ 8 w 25"/>
                <a:gd name="T27" fmla="*/ 2 h 30"/>
                <a:gd name="T28" fmla="*/ 6 w 25"/>
                <a:gd name="T29" fmla="*/ 4 h 30"/>
                <a:gd name="T30" fmla="*/ 4 w 25"/>
                <a:gd name="T31" fmla="*/ 4 h 30"/>
                <a:gd name="T32" fmla="*/ 4 w 25"/>
                <a:gd name="T33" fmla="*/ 5 h 30"/>
                <a:gd name="T34" fmla="*/ 2 w 25"/>
                <a:gd name="T35" fmla="*/ 7 h 30"/>
                <a:gd name="T36" fmla="*/ 2 w 25"/>
                <a:gd name="T37" fmla="*/ 9 h 30"/>
                <a:gd name="T38" fmla="*/ 0 w 25"/>
                <a:gd name="T39" fmla="*/ 11 h 30"/>
                <a:gd name="T40" fmla="*/ 0 w 25"/>
                <a:gd name="T41" fmla="*/ 13 h 30"/>
                <a:gd name="T42" fmla="*/ 0 w 25"/>
                <a:gd name="T43" fmla="*/ 17 h 30"/>
                <a:gd name="T44" fmla="*/ 0 w 25"/>
                <a:gd name="T45" fmla="*/ 19 h 30"/>
                <a:gd name="T46" fmla="*/ 0 w 25"/>
                <a:gd name="T47" fmla="*/ 21 h 30"/>
                <a:gd name="T48" fmla="*/ 0 w 25"/>
                <a:gd name="T49" fmla="*/ 23 h 30"/>
                <a:gd name="T50" fmla="*/ 0 w 25"/>
                <a:gd name="T51" fmla="*/ 25 h 30"/>
                <a:gd name="T52" fmla="*/ 2 w 25"/>
                <a:gd name="T53" fmla="*/ 27 h 30"/>
                <a:gd name="T54" fmla="*/ 4 w 25"/>
                <a:gd name="T55" fmla="*/ 28 h 30"/>
                <a:gd name="T56" fmla="*/ 6 w 25"/>
                <a:gd name="T57" fmla="*/ 28 h 30"/>
                <a:gd name="T58" fmla="*/ 8 w 25"/>
                <a:gd name="T59" fmla="*/ 30 h 30"/>
                <a:gd name="T60" fmla="*/ 10 w 25"/>
                <a:gd name="T61" fmla="*/ 30 h 30"/>
                <a:gd name="T62" fmla="*/ 12 w 25"/>
                <a:gd name="T63" fmla="*/ 28 h 30"/>
                <a:gd name="T64" fmla="*/ 14 w 25"/>
                <a:gd name="T65" fmla="*/ 28 h 30"/>
                <a:gd name="T66" fmla="*/ 16 w 25"/>
                <a:gd name="T67" fmla="*/ 28 h 30"/>
                <a:gd name="T68" fmla="*/ 18 w 25"/>
                <a:gd name="T69" fmla="*/ 27 h 30"/>
                <a:gd name="T70" fmla="*/ 20 w 25"/>
                <a:gd name="T71" fmla="*/ 25 h 30"/>
                <a:gd name="T72" fmla="*/ 21 w 25"/>
                <a:gd name="T73" fmla="*/ 23 h 30"/>
                <a:gd name="T74" fmla="*/ 23 w 25"/>
                <a:gd name="T75" fmla="*/ 21 h 30"/>
                <a:gd name="T76" fmla="*/ 23 w 25"/>
                <a:gd name="T7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54" name="Freeform 598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0 w 23"/>
                <a:gd name="T15" fmla="*/ 16 h 25"/>
                <a:gd name="T16" fmla="*/ 2 w 23"/>
                <a:gd name="T17" fmla="*/ 18 h 25"/>
                <a:gd name="T18" fmla="*/ 2 w 23"/>
                <a:gd name="T19" fmla="*/ 20 h 25"/>
                <a:gd name="T20" fmla="*/ 4 w 23"/>
                <a:gd name="T21" fmla="*/ 22 h 25"/>
                <a:gd name="T22" fmla="*/ 4 w 23"/>
                <a:gd name="T23" fmla="*/ 22 h 25"/>
                <a:gd name="T24" fmla="*/ 6 w 23"/>
                <a:gd name="T25" fmla="*/ 23 h 25"/>
                <a:gd name="T26" fmla="*/ 6 w 23"/>
                <a:gd name="T27" fmla="*/ 23 h 25"/>
                <a:gd name="T28" fmla="*/ 8 w 23"/>
                <a:gd name="T29" fmla="*/ 23 h 25"/>
                <a:gd name="T30" fmla="*/ 10 w 23"/>
                <a:gd name="T31" fmla="*/ 25 h 25"/>
                <a:gd name="T32" fmla="*/ 12 w 23"/>
                <a:gd name="T33" fmla="*/ 25 h 25"/>
                <a:gd name="T34" fmla="*/ 12 w 23"/>
                <a:gd name="T35" fmla="*/ 25 h 25"/>
                <a:gd name="T36" fmla="*/ 14 w 23"/>
                <a:gd name="T37" fmla="*/ 23 h 25"/>
                <a:gd name="T38" fmla="*/ 14 w 23"/>
                <a:gd name="T39" fmla="*/ 23 h 25"/>
                <a:gd name="T40" fmla="*/ 16 w 23"/>
                <a:gd name="T41" fmla="*/ 23 h 25"/>
                <a:gd name="T42" fmla="*/ 16 w 23"/>
                <a:gd name="T43" fmla="*/ 22 h 25"/>
                <a:gd name="T44" fmla="*/ 17 w 23"/>
                <a:gd name="T45" fmla="*/ 22 h 25"/>
                <a:gd name="T46" fmla="*/ 17 w 23"/>
                <a:gd name="T47" fmla="*/ 22 h 25"/>
                <a:gd name="T48" fmla="*/ 19 w 23"/>
                <a:gd name="T49" fmla="*/ 20 h 25"/>
                <a:gd name="T50" fmla="*/ 19 w 23"/>
                <a:gd name="T51" fmla="*/ 20 h 25"/>
                <a:gd name="T52" fmla="*/ 21 w 23"/>
                <a:gd name="T53" fmla="*/ 18 h 25"/>
                <a:gd name="T54" fmla="*/ 21 w 23"/>
                <a:gd name="T55" fmla="*/ 16 h 25"/>
                <a:gd name="T56" fmla="*/ 21 w 23"/>
                <a:gd name="T57" fmla="*/ 14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0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4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0 h 25"/>
                <a:gd name="T80" fmla="*/ 16 w 23"/>
                <a:gd name="T81" fmla="*/ 0 h 25"/>
                <a:gd name="T82" fmla="*/ 16 w 23"/>
                <a:gd name="T83" fmla="*/ 0 h 25"/>
                <a:gd name="T84" fmla="*/ 14 w 23"/>
                <a:gd name="T85" fmla="*/ 0 h 25"/>
                <a:gd name="T86" fmla="*/ 12 w 23"/>
                <a:gd name="T87" fmla="*/ 0 h 25"/>
                <a:gd name="T88" fmla="*/ 10 w 23"/>
                <a:gd name="T89" fmla="*/ 0 h 25"/>
                <a:gd name="T90" fmla="*/ 8 w 23"/>
                <a:gd name="T91" fmla="*/ 0 h 25"/>
                <a:gd name="T92" fmla="*/ 8 w 23"/>
                <a:gd name="T93" fmla="*/ 2 h 25"/>
                <a:gd name="T94" fmla="*/ 6 w 23"/>
                <a:gd name="T95" fmla="*/ 2 h 25"/>
                <a:gd name="T96" fmla="*/ 4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55" name="Freeform 599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2 w 23"/>
                <a:gd name="T15" fmla="*/ 18 h 25"/>
                <a:gd name="T16" fmla="*/ 2 w 23"/>
                <a:gd name="T17" fmla="*/ 20 h 25"/>
                <a:gd name="T18" fmla="*/ 4 w 23"/>
                <a:gd name="T19" fmla="*/ 22 h 25"/>
                <a:gd name="T20" fmla="*/ 6 w 23"/>
                <a:gd name="T21" fmla="*/ 23 h 25"/>
                <a:gd name="T22" fmla="*/ 8 w 23"/>
                <a:gd name="T23" fmla="*/ 23 h 25"/>
                <a:gd name="T24" fmla="*/ 10 w 23"/>
                <a:gd name="T25" fmla="*/ 25 h 25"/>
                <a:gd name="T26" fmla="*/ 12 w 23"/>
                <a:gd name="T27" fmla="*/ 25 h 25"/>
                <a:gd name="T28" fmla="*/ 14 w 23"/>
                <a:gd name="T29" fmla="*/ 23 h 25"/>
                <a:gd name="T30" fmla="*/ 16 w 23"/>
                <a:gd name="T31" fmla="*/ 23 h 25"/>
                <a:gd name="T32" fmla="*/ 16 w 23"/>
                <a:gd name="T33" fmla="*/ 22 h 25"/>
                <a:gd name="T34" fmla="*/ 17 w 23"/>
                <a:gd name="T35" fmla="*/ 22 h 25"/>
                <a:gd name="T36" fmla="*/ 19 w 23"/>
                <a:gd name="T37" fmla="*/ 20 h 25"/>
                <a:gd name="T38" fmla="*/ 21 w 23"/>
                <a:gd name="T39" fmla="*/ 18 h 25"/>
                <a:gd name="T40" fmla="*/ 21 w 23"/>
                <a:gd name="T41" fmla="*/ 16 h 25"/>
                <a:gd name="T42" fmla="*/ 21 w 23"/>
                <a:gd name="T43" fmla="*/ 14 h 25"/>
                <a:gd name="T44" fmla="*/ 23 w 23"/>
                <a:gd name="T45" fmla="*/ 14 h 25"/>
                <a:gd name="T46" fmla="*/ 23 w 23"/>
                <a:gd name="T47" fmla="*/ 12 h 25"/>
                <a:gd name="T48" fmla="*/ 23 w 23"/>
                <a:gd name="T49" fmla="*/ 10 h 25"/>
                <a:gd name="T50" fmla="*/ 23 w 23"/>
                <a:gd name="T51" fmla="*/ 8 h 25"/>
                <a:gd name="T52" fmla="*/ 21 w 23"/>
                <a:gd name="T53" fmla="*/ 6 h 25"/>
                <a:gd name="T54" fmla="*/ 21 w 23"/>
                <a:gd name="T55" fmla="*/ 4 h 25"/>
                <a:gd name="T56" fmla="*/ 19 w 23"/>
                <a:gd name="T57" fmla="*/ 2 h 25"/>
                <a:gd name="T58" fmla="*/ 17 w 23"/>
                <a:gd name="T59" fmla="*/ 0 h 25"/>
                <a:gd name="T60" fmla="*/ 16 w 23"/>
                <a:gd name="T61" fmla="*/ 0 h 25"/>
                <a:gd name="T62" fmla="*/ 14 w 23"/>
                <a:gd name="T63" fmla="*/ 0 h 25"/>
                <a:gd name="T64" fmla="*/ 12 w 23"/>
                <a:gd name="T65" fmla="*/ 0 h 25"/>
                <a:gd name="T66" fmla="*/ 10 w 23"/>
                <a:gd name="T67" fmla="*/ 0 h 25"/>
                <a:gd name="T68" fmla="*/ 8 w 23"/>
                <a:gd name="T69" fmla="*/ 0 h 25"/>
                <a:gd name="T70" fmla="*/ 8 w 23"/>
                <a:gd name="T71" fmla="*/ 2 h 25"/>
                <a:gd name="T72" fmla="*/ 6 w 23"/>
                <a:gd name="T73" fmla="*/ 2 h 25"/>
                <a:gd name="T74" fmla="*/ 4 w 23"/>
                <a:gd name="T7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2856" name="Freeform 600"/>
          <p:cNvSpPr>
            <a:spLocks/>
          </p:cNvSpPr>
          <p:nvPr/>
        </p:nvSpPr>
        <p:spPr bwMode="auto">
          <a:xfrm>
            <a:off x="6810375" y="4291013"/>
            <a:ext cx="127000" cy="50800"/>
          </a:xfrm>
          <a:custGeom>
            <a:avLst/>
            <a:gdLst>
              <a:gd name="T0" fmla="*/ 33 w 33"/>
              <a:gd name="T1" fmla="*/ 13 h 13"/>
              <a:gd name="T2" fmla="*/ 31 w 33"/>
              <a:gd name="T3" fmla="*/ 11 h 13"/>
              <a:gd name="T4" fmla="*/ 29 w 33"/>
              <a:gd name="T5" fmla="*/ 11 h 13"/>
              <a:gd name="T6" fmla="*/ 27 w 33"/>
              <a:gd name="T7" fmla="*/ 9 h 13"/>
              <a:gd name="T8" fmla="*/ 25 w 33"/>
              <a:gd name="T9" fmla="*/ 9 h 13"/>
              <a:gd name="T10" fmla="*/ 23 w 33"/>
              <a:gd name="T11" fmla="*/ 7 h 13"/>
              <a:gd name="T12" fmla="*/ 21 w 33"/>
              <a:gd name="T13" fmla="*/ 7 h 13"/>
              <a:gd name="T14" fmla="*/ 19 w 33"/>
              <a:gd name="T15" fmla="*/ 7 h 13"/>
              <a:gd name="T16" fmla="*/ 17 w 33"/>
              <a:gd name="T17" fmla="*/ 5 h 13"/>
              <a:gd name="T18" fmla="*/ 13 w 33"/>
              <a:gd name="T19" fmla="*/ 5 h 13"/>
              <a:gd name="T20" fmla="*/ 11 w 33"/>
              <a:gd name="T21" fmla="*/ 3 h 13"/>
              <a:gd name="T22" fmla="*/ 10 w 33"/>
              <a:gd name="T23" fmla="*/ 3 h 13"/>
              <a:gd name="T24" fmla="*/ 8 w 33"/>
              <a:gd name="T25" fmla="*/ 3 h 13"/>
              <a:gd name="T26" fmla="*/ 6 w 33"/>
              <a:gd name="T27" fmla="*/ 1 h 13"/>
              <a:gd name="T28" fmla="*/ 4 w 33"/>
              <a:gd name="T29" fmla="*/ 1 h 13"/>
              <a:gd name="T30" fmla="*/ 2 w 33"/>
              <a:gd name="T31" fmla="*/ 0 h 13"/>
              <a:gd name="T32" fmla="*/ 0 w 33"/>
              <a:gd name="T3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3">
                <a:moveTo>
                  <a:pt x="33" y="13"/>
                </a:moveTo>
                <a:lnTo>
                  <a:pt x="31" y="11"/>
                </a:lnTo>
                <a:lnTo>
                  <a:pt x="29" y="11"/>
                </a:lnTo>
                <a:lnTo>
                  <a:pt x="27" y="9"/>
                </a:lnTo>
                <a:lnTo>
                  <a:pt x="25" y="9"/>
                </a:lnTo>
                <a:lnTo>
                  <a:pt x="23" y="7"/>
                </a:lnTo>
                <a:lnTo>
                  <a:pt x="21" y="7"/>
                </a:lnTo>
                <a:lnTo>
                  <a:pt x="19" y="7"/>
                </a:lnTo>
                <a:lnTo>
                  <a:pt x="17" y="5"/>
                </a:lnTo>
                <a:lnTo>
                  <a:pt x="13" y="5"/>
                </a:lnTo>
                <a:lnTo>
                  <a:pt x="11" y="3"/>
                </a:lnTo>
                <a:lnTo>
                  <a:pt x="10" y="3"/>
                </a:lnTo>
                <a:lnTo>
                  <a:pt x="8" y="3"/>
                </a:lnTo>
                <a:lnTo>
                  <a:pt x="6" y="1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57" name="Freeform 601"/>
          <p:cNvSpPr>
            <a:spLocks/>
          </p:cNvSpPr>
          <p:nvPr/>
        </p:nvSpPr>
        <p:spPr bwMode="auto">
          <a:xfrm>
            <a:off x="6826250" y="4318000"/>
            <a:ext cx="87313" cy="38100"/>
          </a:xfrm>
          <a:custGeom>
            <a:avLst/>
            <a:gdLst>
              <a:gd name="T0" fmla="*/ 23 w 23"/>
              <a:gd name="T1" fmla="*/ 10 h 10"/>
              <a:gd name="T2" fmla="*/ 19 w 23"/>
              <a:gd name="T3" fmla="*/ 8 h 10"/>
              <a:gd name="T4" fmla="*/ 17 w 23"/>
              <a:gd name="T5" fmla="*/ 6 h 10"/>
              <a:gd name="T6" fmla="*/ 13 w 23"/>
              <a:gd name="T7" fmla="*/ 6 h 10"/>
              <a:gd name="T8" fmla="*/ 11 w 23"/>
              <a:gd name="T9" fmla="*/ 4 h 10"/>
              <a:gd name="T10" fmla="*/ 9 w 23"/>
              <a:gd name="T11" fmla="*/ 4 h 10"/>
              <a:gd name="T12" fmla="*/ 7 w 23"/>
              <a:gd name="T13" fmla="*/ 4 h 10"/>
              <a:gd name="T14" fmla="*/ 4 w 23"/>
              <a:gd name="T15" fmla="*/ 2 h 10"/>
              <a:gd name="T16" fmla="*/ 0 w 23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10">
                <a:moveTo>
                  <a:pt x="23" y="10"/>
                </a:moveTo>
                <a:lnTo>
                  <a:pt x="19" y="8"/>
                </a:lnTo>
                <a:lnTo>
                  <a:pt x="17" y="6"/>
                </a:lnTo>
                <a:lnTo>
                  <a:pt x="13" y="6"/>
                </a:lnTo>
                <a:lnTo>
                  <a:pt x="11" y="4"/>
                </a:lnTo>
                <a:lnTo>
                  <a:pt x="9" y="4"/>
                </a:lnTo>
                <a:lnTo>
                  <a:pt x="7" y="4"/>
                </a:lnTo>
                <a:lnTo>
                  <a:pt x="4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58" name="Freeform 602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7 w 25"/>
              <a:gd name="T21" fmla="*/ 0 h 30"/>
              <a:gd name="T22" fmla="*/ 15 w 25"/>
              <a:gd name="T23" fmla="*/ 0 h 30"/>
              <a:gd name="T24" fmla="*/ 13 w 25"/>
              <a:gd name="T25" fmla="*/ 0 h 30"/>
              <a:gd name="T26" fmla="*/ 13 w 25"/>
              <a:gd name="T27" fmla="*/ 0 h 30"/>
              <a:gd name="T28" fmla="*/ 11 w 25"/>
              <a:gd name="T29" fmla="*/ 0 h 30"/>
              <a:gd name="T30" fmla="*/ 9 w 25"/>
              <a:gd name="T31" fmla="*/ 0 h 30"/>
              <a:gd name="T32" fmla="*/ 9 w 25"/>
              <a:gd name="T33" fmla="*/ 1 h 30"/>
              <a:gd name="T34" fmla="*/ 8 w 25"/>
              <a:gd name="T35" fmla="*/ 1 h 30"/>
              <a:gd name="T36" fmla="*/ 8 w 25"/>
              <a:gd name="T37" fmla="*/ 3 h 30"/>
              <a:gd name="T38" fmla="*/ 6 w 25"/>
              <a:gd name="T39" fmla="*/ 3 h 30"/>
              <a:gd name="T40" fmla="*/ 4 w 25"/>
              <a:gd name="T41" fmla="*/ 5 h 30"/>
              <a:gd name="T42" fmla="*/ 4 w 25"/>
              <a:gd name="T43" fmla="*/ 7 h 30"/>
              <a:gd name="T44" fmla="*/ 4 w 25"/>
              <a:gd name="T45" fmla="*/ 9 h 30"/>
              <a:gd name="T46" fmla="*/ 2 w 25"/>
              <a:gd name="T47" fmla="*/ 9 h 30"/>
              <a:gd name="T48" fmla="*/ 2 w 25"/>
              <a:gd name="T49" fmla="*/ 11 h 30"/>
              <a:gd name="T50" fmla="*/ 0 w 25"/>
              <a:gd name="T51" fmla="*/ 15 h 30"/>
              <a:gd name="T52" fmla="*/ 0 w 25"/>
              <a:gd name="T53" fmla="*/ 17 h 30"/>
              <a:gd name="T54" fmla="*/ 0 w 25"/>
              <a:gd name="T55" fmla="*/ 19 h 30"/>
              <a:gd name="T56" fmla="*/ 0 w 25"/>
              <a:gd name="T57" fmla="*/ 21 h 30"/>
              <a:gd name="T58" fmla="*/ 2 w 25"/>
              <a:gd name="T59" fmla="*/ 23 h 30"/>
              <a:gd name="T60" fmla="*/ 2 w 25"/>
              <a:gd name="T61" fmla="*/ 24 h 30"/>
              <a:gd name="T62" fmla="*/ 2 w 25"/>
              <a:gd name="T63" fmla="*/ 26 h 30"/>
              <a:gd name="T64" fmla="*/ 4 w 25"/>
              <a:gd name="T65" fmla="*/ 28 h 30"/>
              <a:gd name="T66" fmla="*/ 6 w 25"/>
              <a:gd name="T67" fmla="*/ 28 h 30"/>
              <a:gd name="T68" fmla="*/ 6 w 25"/>
              <a:gd name="T69" fmla="*/ 28 h 30"/>
              <a:gd name="T70" fmla="*/ 8 w 25"/>
              <a:gd name="T71" fmla="*/ 28 h 30"/>
              <a:gd name="T72" fmla="*/ 8 w 25"/>
              <a:gd name="T73" fmla="*/ 30 h 30"/>
              <a:gd name="T74" fmla="*/ 9 w 25"/>
              <a:gd name="T75" fmla="*/ 30 h 30"/>
              <a:gd name="T76" fmla="*/ 9 w 25"/>
              <a:gd name="T77" fmla="*/ 30 h 30"/>
              <a:gd name="T78" fmla="*/ 11 w 25"/>
              <a:gd name="T79" fmla="*/ 30 h 30"/>
              <a:gd name="T80" fmla="*/ 13 w 25"/>
              <a:gd name="T81" fmla="*/ 28 h 30"/>
              <a:gd name="T82" fmla="*/ 13 w 25"/>
              <a:gd name="T83" fmla="*/ 28 h 30"/>
              <a:gd name="T84" fmla="*/ 15 w 25"/>
              <a:gd name="T85" fmla="*/ 28 h 30"/>
              <a:gd name="T86" fmla="*/ 17 w 25"/>
              <a:gd name="T87" fmla="*/ 28 h 30"/>
              <a:gd name="T88" fmla="*/ 19 w 25"/>
              <a:gd name="T89" fmla="*/ 26 h 30"/>
              <a:gd name="T90" fmla="*/ 21 w 25"/>
              <a:gd name="T91" fmla="*/ 24 h 30"/>
              <a:gd name="T92" fmla="*/ 23 w 25"/>
              <a:gd name="T93" fmla="*/ 23 h 30"/>
              <a:gd name="T94" fmla="*/ 23 w 25"/>
              <a:gd name="T95" fmla="*/ 21 h 30"/>
              <a:gd name="T96" fmla="*/ 25 w 25"/>
              <a:gd name="T9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59" name="Freeform 603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5 w 25"/>
              <a:gd name="T21" fmla="*/ 0 h 30"/>
              <a:gd name="T22" fmla="*/ 13 w 25"/>
              <a:gd name="T23" fmla="*/ 0 h 30"/>
              <a:gd name="T24" fmla="*/ 11 w 25"/>
              <a:gd name="T25" fmla="*/ 0 h 30"/>
              <a:gd name="T26" fmla="*/ 9 w 25"/>
              <a:gd name="T27" fmla="*/ 0 h 30"/>
              <a:gd name="T28" fmla="*/ 9 w 25"/>
              <a:gd name="T29" fmla="*/ 1 h 30"/>
              <a:gd name="T30" fmla="*/ 8 w 25"/>
              <a:gd name="T31" fmla="*/ 1 h 30"/>
              <a:gd name="T32" fmla="*/ 8 w 25"/>
              <a:gd name="T33" fmla="*/ 3 h 30"/>
              <a:gd name="T34" fmla="*/ 6 w 25"/>
              <a:gd name="T35" fmla="*/ 3 h 30"/>
              <a:gd name="T36" fmla="*/ 4 w 25"/>
              <a:gd name="T37" fmla="*/ 5 h 30"/>
              <a:gd name="T38" fmla="*/ 4 w 25"/>
              <a:gd name="T39" fmla="*/ 7 h 30"/>
              <a:gd name="T40" fmla="*/ 4 w 25"/>
              <a:gd name="T41" fmla="*/ 9 h 30"/>
              <a:gd name="T42" fmla="*/ 2 w 25"/>
              <a:gd name="T43" fmla="*/ 9 h 30"/>
              <a:gd name="T44" fmla="*/ 2 w 25"/>
              <a:gd name="T45" fmla="*/ 11 h 30"/>
              <a:gd name="T46" fmla="*/ 0 w 25"/>
              <a:gd name="T47" fmla="*/ 15 h 30"/>
              <a:gd name="T48" fmla="*/ 0 w 25"/>
              <a:gd name="T49" fmla="*/ 17 h 30"/>
              <a:gd name="T50" fmla="*/ 0 w 25"/>
              <a:gd name="T51" fmla="*/ 19 h 30"/>
              <a:gd name="T52" fmla="*/ 0 w 25"/>
              <a:gd name="T53" fmla="*/ 21 h 30"/>
              <a:gd name="T54" fmla="*/ 2 w 25"/>
              <a:gd name="T55" fmla="*/ 23 h 30"/>
              <a:gd name="T56" fmla="*/ 2 w 25"/>
              <a:gd name="T57" fmla="*/ 24 h 30"/>
              <a:gd name="T58" fmla="*/ 2 w 25"/>
              <a:gd name="T59" fmla="*/ 26 h 30"/>
              <a:gd name="T60" fmla="*/ 4 w 25"/>
              <a:gd name="T61" fmla="*/ 28 h 30"/>
              <a:gd name="T62" fmla="*/ 6 w 25"/>
              <a:gd name="T63" fmla="*/ 28 h 30"/>
              <a:gd name="T64" fmla="*/ 8 w 25"/>
              <a:gd name="T65" fmla="*/ 28 h 30"/>
              <a:gd name="T66" fmla="*/ 8 w 25"/>
              <a:gd name="T67" fmla="*/ 30 h 30"/>
              <a:gd name="T68" fmla="*/ 9 w 25"/>
              <a:gd name="T69" fmla="*/ 30 h 30"/>
              <a:gd name="T70" fmla="*/ 11 w 25"/>
              <a:gd name="T71" fmla="*/ 30 h 30"/>
              <a:gd name="T72" fmla="*/ 13 w 25"/>
              <a:gd name="T73" fmla="*/ 28 h 30"/>
              <a:gd name="T74" fmla="*/ 15 w 25"/>
              <a:gd name="T75" fmla="*/ 28 h 30"/>
              <a:gd name="T76" fmla="*/ 17 w 25"/>
              <a:gd name="T77" fmla="*/ 28 h 30"/>
              <a:gd name="T78" fmla="*/ 19 w 25"/>
              <a:gd name="T79" fmla="*/ 26 h 30"/>
              <a:gd name="T80" fmla="*/ 21 w 25"/>
              <a:gd name="T81" fmla="*/ 24 h 30"/>
              <a:gd name="T82" fmla="*/ 23 w 25"/>
              <a:gd name="T83" fmla="*/ 23 h 30"/>
              <a:gd name="T84" fmla="*/ 23 w 25"/>
              <a:gd name="T85" fmla="*/ 21 h 30"/>
              <a:gd name="T86" fmla="*/ 25 w 25"/>
              <a:gd name="T8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0" name="Freeform 604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0 w 21"/>
              <a:gd name="T17" fmla="*/ 18 h 25"/>
              <a:gd name="T18" fmla="*/ 1 w 21"/>
              <a:gd name="T19" fmla="*/ 19 h 25"/>
              <a:gd name="T20" fmla="*/ 1 w 21"/>
              <a:gd name="T21" fmla="*/ 21 h 25"/>
              <a:gd name="T22" fmla="*/ 3 w 21"/>
              <a:gd name="T23" fmla="*/ 21 h 25"/>
              <a:gd name="T24" fmla="*/ 3 w 21"/>
              <a:gd name="T25" fmla="*/ 23 h 25"/>
              <a:gd name="T26" fmla="*/ 5 w 21"/>
              <a:gd name="T27" fmla="*/ 23 h 25"/>
              <a:gd name="T28" fmla="*/ 7 w 21"/>
              <a:gd name="T29" fmla="*/ 25 h 25"/>
              <a:gd name="T30" fmla="*/ 7 w 21"/>
              <a:gd name="T31" fmla="*/ 25 h 25"/>
              <a:gd name="T32" fmla="*/ 9 w 21"/>
              <a:gd name="T33" fmla="*/ 25 h 25"/>
              <a:gd name="T34" fmla="*/ 11 w 21"/>
              <a:gd name="T35" fmla="*/ 25 h 25"/>
              <a:gd name="T36" fmla="*/ 11 w 21"/>
              <a:gd name="T37" fmla="*/ 23 h 25"/>
              <a:gd name="T38" fmla="*/ 13 w 21"/>
              <a:gd name="T39" fmla="*/ 23 h 25"/>
              <a:gd name="T40" fmla="*/ 15 w 21"/>
              <a:gd name="T41" fmla="*/ 23 h 25"/>
              <a:gd name="T42" fmla="*/ 15 w 21"/>
              <a:gd name="T43" fmla="*/ 23 h 25"/>
              <a:gd name="T44" fmla="*/ 17 w 21"/>
              <a:gd name="T45" fmla="*/ 21 h 25"/>
              <a:gd name="T46" fmla="*/ 17 w 21"/>
              <a:gd name="T47" fmla="*/ 21 h 25"/>
              <a:gd name="T48" fmla="*/ 19 w 21"/>
              <a:gd name="T49" fmla="*/ 19 h 25"/>
              <a:gd name="T50" fmla="*/ 19 w 21"/>
              <a:gd name="T51" fmla="*/ 19 h 25"/>
              <a:gd name="T52" fmla="*/ 19 w 21"/>
              <a:gd name="T53" fmla="*/ 18 h 25"/>
              <a:gd name="T54" fmla="*/ 21 w 21"/>
              <a:gd name="T55" fmla="*/ 16 h 25"/>
              <a:gd name="T56" fmla="*/ 21 w 21"/>
              <a:gd name="T57" fmla="*/ 16 h 25"/>
              <a:gd name="T58" fmla="*/ 21 w 21"/>
              <a:gd name="T59" fmla="*/ 14 h 25"/>
              <a:gd name="T60" fmla="*/ 21 w 21"/>
              <a:gd name="T61" fmla="*/ 12 h 25"/>
              <a:gd name="T62" fmla="*/ 21 w 21"/>
              <a:gd name="T63" fmla="*/ 10 h 25"/>
              <a:gd name="T64" fmla="*/ 21 w 21"/>
              <a:gd name="T65" fmla="*/ 10 h 25"/>
              <a:gd name="T66" fmla="*/ 21 w 21"/>
              <a:gd name="T67" fmla="*/ 8 h 25"/>
              <a:gd name="T68" fmla="*/ 21 w 21"/>
              <a:gd name="T69" fmla="*/ 6 h 25"/>
              <a:gd name="T70" fmla="*/ 21 w 21"/>
              <a:gd name="T71" fmla="*/ 4 h 25"/>
              <a:gd name="T72" fmla="*/ 19 w 21"/>
              <a:gd name="T73" fmla="*/ 4 h 25"/>
              <a:gd name="T74" fmla="*/ 19 w 21"/>
              <a:gd name="T75" fmla="*/ 2 h 25"/>
              <a:gd name="T76" fmla="*/ 17 w 21"/>
              <a:gd name="T77" fmla="*/ 2 h 25"/>
              <a:gd name="T78" fmla="*/ 17 w 21"/>
              <a:gd name="T79" fmla="*/ 0 h 25"/>
              <a:gd name="T80" fmla="*/ 15 w 21"/>
              <a:gd name="T81" fmla="*/ 0 h 25"/>
              <a:gd name="T82" fmla="*/ 13 w 21"/>
              <a:gd name="T83" fmla="*/ 0 h 25"/>
              <a:gd name="T84" fmla="*/ 11 w 21"/>
              <a:gd name="T85" fmla="*/ 0 h 25"/>
              <a:gd name="T86" fmla="*/ 11 w 21"/>
              <a:gd name="T87" fmla="*/ 0 h 25"/>
              <a:gd name="T88" fmla="*/ 9 w 21"/>
              <a:gd name="T89" fmla="*/ 0 h 25"/>
              <a:gd name="T90" fmla="*/ 7 w 21"/>
              <a:gd name="T91" fmla="*/ 0 h 25"/>
              <a:gd name="T92" fmla="*/ 5 w 21"/>
              <a:gd name="T93" fmla="*/ 2 h 25"/>
              <a:gd name="T94" fmla="*/ 5 w 21"/>
              <a:gd name="T95" fmla="*/ 2 h 25"/>
              <a:gd name="T96" fmla="*/ 3 w 21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1" name="Freeform 605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1 w 21"/>
              <a:gd name="T17" fmla="*/ 19 h 25"/>
              <a:gd name="T18" fmla="*/ 1 w 21"/>
              <a:gd name="T19" fmla="*/ 21 h 25"/>
              <a:gd name="T20" fmla="*/ 3 w 21"/>
              <a:gd name="T21" fmla="*/ 21 h 25"/>
              <a:gd name="T22" fmla="*/ 3 w 21"/>
              <a:gd name="T23" fmla="*/ 23 h 25"/>
              <a:gd name="T24" fmla="*/ 5 w 21"/>
              <a:gd name="T25" fmla="*/ 23 h 25"/>
              <a:gd name="T26" fmla="*/ 7 w 21"/>
              <a:gd name="T27" fmla="*/ 25 h 25"/>
              <a:gd name="T28" fmla="*/ 9 w 21"/>
              <a:gd name="T29" fmla="*/ 25 h 25"/>
              <a:gd name="T30" fmla="*/ 11 w 21"/>
              <a:gd name="T31" fmla="*/ 25 h 25"/>
              <a:gd name="T32" fmla="*/ 11 w 21"/>
              <a:gd name="T33" fmla="*/ 23 h 25"/>
              <a:gd name="T34" fmla="*/ 13 w 21"/>
              <a:gd name="T35" fmla="*/ 23 h 25"/>
              <a:gd name="T36" fmla="*/ 15 w 21"/>
              <a:gd name="T37" fmla="*/ 23 h 25"/>
              <a:gd name="T38" fmla="*/ 17 w 21"/>
              <a:gd name="T39" fmla="*/ 21 h 25"/>
              <a:gd name="T40" fmla="*/ 19 w 21"/>
              <a:gd name="T41" fmla="*/ 19 h 25"/>
              <a:gd name="T42" fmla="*/ 19 w 21"/>
              <a:gd name="T43" fmla="*/ 18 h 25"/>
              <a:gd name="T44" fmla="*/ 21 w 21"/>
              <a:gd name="T45" fmla="*/ 16 h 25"/>
              <a:gd name="T46" fmla="*/ 21 w 21"/>
              <a:gd name="T47" fmla="*/ 14 h 25"/>
              <a:gd name="T48" fmla="*/ 21 w 21"/>
              <a:gd name="T49" fmla="*/ 12 h 25"/>
              <a:gd name="T50" fmla="*/ 21 w 21"/>
              <a:gd name="T51" fmla="*/ 10 h 25"/>
              <a:gd name="T52" fmla="*/ 21 w 21"/>
              <a:gd name="T53" fmla="*/ 8 h 25"/>
              <a:gd name="T54" fmla="*/ 21 w 21"/>
              <a:gd name="T55" fmla="*/ 6 h 25"/>
              <a:gd name="T56" fmla="*/ 21 w 21"/>
              <a:gd name="T57" fmla="*/ 4 h 25"/>
              <a:gd name="T58" fmla="*/ 19 w 21"/>
              <a:gd name="T59" fmla="*/ 4 h 25"/>
              <a:gd name="T60" fmla="*/ 19 w 21"/>
              <a:gd name="T61" fmla="*/ 2 h 25"/>
              <a:gd name="T62" fmla="*/ 17 w 21"/>
              <a:gd name="T63" fmla="*/ 2 h 25"/>
              <a:gd name="T64" fmla="*/ 17 w 21"/>
              <a:gd name="T65" fmla="*/ 0 h 25"/>
              <a:gd name="T66" fmla="*/ 15 w 21"/>
              <a:gd name="T67" fmla="*/ 0 h 25"/>
              <a:gd name="T68" fmla="*/ 13 w 21"/>
              <a:gd name="T69" fmla="*/ 0 h 25"/>
              <a:gd name="T70" fmla="*/ 11 w 21"/>
              <a:gd name="T71" fmla="*/ 0 h 25"/>
              <a:gd name="T72" fmla="*/ 9 w 21"/>
              <a:gd name="T73" fmla="*/ 0 h 25"/>
              <a:gd name="T74" fmla="*/ 7 w 21"/>
              <a:gd name="T75" fmla="*/ 0 h 25"/>
              <a:gd name="T76" fmla="*/ 5 w 21"/>
              <a:gd name="T77" fmla="*/ 2 h 25"/>
              <a:gd name="T78" fmla="*/ 3 w 21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2" name="Freeform 606"/>
          <p:cNvSpPr>
            <a:spLocks/>
          </p:cNvSpPr>
          <p:nvPr/>
        </p:nvSpPr>
        <p:spPr bwMode="auto">
          <a:xfrm>
            <a:off x="6772275" y="4391025"/>
            <a:ext cx="119063" cy="55563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2 h 14"/>
              <a:gd name="T6" fmla="*/ 25 w 31"/>
              <a:gd name="T7" fmla="*/ 12 h 14"/>
              <a:gd name="T8" fmla="*/ 23 w 31"/>
              <a:gd name="T9" fmla="*/ 10 h 14"/>
              <a:gd name="T10" fmla="*/ 21 w 31"/>
              <a:gd name="T11" fmla="*/ 10 h 14"/>
              <a:gd name="T12" fmla="*/ 20 w 31"/>
              <a:gd name="T13" fmla="*/ 8 h 14"/>
              <a:gd name="T14" fmla="*/ 18 w 31"/>
              <a:gd name="T15" fmla="*/ 8 h 14"/>
              <a:gd name="T16" fmla="*/ 16 w 31"/>
              <a:gd name="T17" fmla="*/ 8 h 14"/>
              <a:gd name="T18" fmla="*/ 14 w 31"/>
              <a:gd name="T19" fmla="*/ 6 h 14"/>
              <a:gd name="T20" fmla="*/ 12 w 31"/>
              <a:gd name="T21" fmla="*/ 6 h 14"/>
              <a:gd name="T22" fmla="*/ 10 w 31"/>
              <a:gd name="T23" fmla="*/ 4 h 14"/>
              <a:gd name="T24" fmla="*/ 8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2"/>
                </a:lnTo>
                <a:lnTo>
                  <a:pt x="25" y="12"/>
                </a:lnTo>
                <a:lnTo>
                  <a:pt x="23" y="10"/>
                </a:lnTo>
                <a:lnTo>
                  <a:pt x="21" y="10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8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3" name="Freeform 607"/>
          <p:cNvSpPr>
            <a:spLocks/>
          </p:cNvSpPr>
          <p:nvPr/>
        </p:nvSpPr>
        <p:spPr bwMode="auto">
          <a:xfrm>
            <a:off x="6788150" y="4430713"/>
            <a:ext cx="79375" cy="30162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6 w 21"/>
              <a:gd name="T5" fmla="*/ 4 h 8"/>
              <a:gd name="T6" fmla="*/ 14 w 21"/>
              <a:gd name="T7" fmla="*/ 4 h 8"/>
              <a:gd name="T8" fmla="*/ 12 w 21"/>
              <a:gd name="T9" fmla="*/ 4 h 8"/>
              <a:gd name="T10" fmla="*/ 8 w 21"/>
              <a:gd name="T11" fmla="*/ 2 h 8"/>
              <a:gd name="T12" fmla="*/ 6 w 21"/>
              <a:gd name="T13" fmla="*/ 2 h 8"/>
              <a:gd name="T14" fmla="*/ 4 w 21"/>
              <a:gd name="T15" fmla="*/ 0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4" name="Freeform 608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8 w 25"/>
              <a:gd name="T19" fmla="*/ 0 h 31"/>
              <a:gd name="T20" fmla="*/ 16 w 25"/>
              <a:gd name="T21" fmla="*/ 0 h 31"/>
              <a:gd name="T22" fmla="*/ 14 w 25"/>
              <a:gd name="T23" fmla="*/ 0 h 31"/>
              <a:gd name="T24" fmla="*/ 14 w 25"/>
              <a:gd name="T25" fmla="*/ 0 h 31"/>
              <a:gd name="T26" fmla="*/ 12 w 25"/>
              <a:gd name="T27" fmla="*/ 0 h 31"/>
              <a:gd name="T28" fmla="*/ 10 w 25"/>
              <a:gd name="T29" fmla="*/ 2 h 31"/>
              <a:gd name="T30" fmla="*/ 10 w 25"/>
              <a:gd name="T31" fmla="*/ 2 h 31"/>
              <a:gd name="T32" fmla="*/ 8 w 25"/>
              <a:gd name="T33" fmla="*/ 2 h 31"/>
              <a:gd name="T34" fmla="*/ 6 w 25"/>
              <a:gd name="T35" fmla="*/ 4 h 31"/>
              <a:gd name="T36" fmla="*/ 6 w 25"/>
              <a:gd name="T37" fmla="*/ 4 h 31"/>
              <a:gd name="T38" fmla="*/ 4 w 25"/>
              <a:gd name="T39" fmla="*/ 6 h 31"/>
              <a:gd name="T40" fmla="*/ 4 w 25"/>
              <a:gd name="T41" fmla="*/ 6 h 31"/>
              <a:gd name="T42" fmla="*/ 2 w 25"/>
              <a:gd name="T43" fmla="*/ 8 h 31"/>
              <a:gd name="T44" fmla="*/ 2 w 25"/>
              <a:gd name="T45" fmla="*/ 10 h 31"/>
              <a:gd name="T46" fmla="*/ 0 w 25"/>
              <a:gd name="T47" fmla="*/ 12 h 31"/>
              <a:gd name="T48" fmla="*/ 0 w 25"/>
              <a:gd name="T49" fmla="*/ 14 h 31"/>
              <a:gd name="T50" fmla="*/ 0 w 25"/>
              <a:gd name="T51" fmla="*/ 16 h 31"/>
              <a:gd name="T52" fmla="*/ 0 w 25"/>
              <a:gd name="T53" fmla="*/ 18 h 31"/>
              <a:gd name="T54" fmla="*/ 0 w 25"/>
              <a:gd name="T55" fmla="*/ 20 h 31"/>
              <a:gd name="T56" fmla="*/ 0 w 25"/>
              <a:gd name="T57" fmla="*/ 23 h 31"/>
              <a:gd name="T58" fmla="*/ 0 w 25"/>
              <a:gd name="T59" fmla="*/ 25 h 31"/>
              <a:gd name="T60" fmla="*/ 0 w 25"/>
              <a:gd name="T61" fmla="*/ 27 h 31"/>
              <a:gd name="T62" fmla="*/ 2 w 25"/>
              <a:gd name="T63" fmla="*/ 27 h 31"/>
              <a:gd name="T64" fmla="*/ 2 w 25"/>
              <a:gd name="T65" fmla="*/ 29 h 31"/>
              <a:gd name="T66" fmla="*/ 4 w 25"/>
              <a:gd name="T67" fmla="*/ 29 h 31"/>
              <a:gd name="T68" fmla="*/ 4 w 25"/>
              <a:gd name="T69" fmla="*/ 31 h 31"/>
              <a:gd name="T70" fmla="*/ 6 w 25"/>
              <a:gd name="T71" fmla="*/ 31 h 31"/>
              <a:gd name="T72" fmla="*/ 8 w 25"/>
              <a:gd name="T73" fmla="*/ 31 h 31"/>
              <a:gd name="T74" fmla="*/ 8 w 25"/>
              <a:gd name="T75" fmla="*/ 31 h 31"/>
              <a:gd name="T76" fmla="*/ 10 w 25"/>
              <a:gd name="T77" fmla="*/ 31 h 31"/>
              <a:gd name="T78" fmla="*/ 10 w 25"/>
              <a:gd name="T79" fmla="*/ 31 h 31"/>
              <a:gd name="T80" fmla="*/ 12 w 25"/>
              <a:gd name="T81" fmla="*/ 31 h 31"/>
              <a:gd name="T82" fmla="*/ 14 w 25"/>
              <a:gd name="T83" fmla="*/ 31 h 31"/>
              <a:gd name="T84" fmla="*/ 16 w 25"/>
              <a:gd name="T85" fmla="*/ 29 h 31"/>
              <a:gd name="T86" fmla="*/ 16 w 25"/>
              <a:gd name="T87" fmla="*/ 29 h 31"/>
              <a:gd name="T88" fmla="*/ 18 w 25"/>
              <a:gd name="T89" fmla="*/ 27 h 31"/>
              <a:gd name="T90" fmla="*/ 19 w 25"/>
              <a:gd name="T91" fmla="*/ 27 h 31"/>
              <a:gd name="T92" fmla="*/ 21 w 25"/>
              <a:gd name="T93" fmla="*/ 25 h 31"/>
              <a:gd name="T94" fmla="*/ 23 w 25"/>
              <a:gd name="T95" fmla="*/ 23 h 31"/>
              <a:gd name="T96" fmla="*/ 23 w 25"/>
              <a:gd name="T97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8" y="31"/>
                </a:lnTo>
                <a:lnTo>
                  <a:pt x="10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5" name="Freeform 609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6 w 25"/>
              <a:gd name="T19" fmla="*/ 0 h 31"/>
              <a:gd name="T20" fmla="*/ 14 w 25"/>
              <a:gd name="T21" fmla="*/ 0 h 31"/>
              <a:gd name="T22" fmla="*/ 12 w 25"/>
              <a:gd name="T23" fmla="*/ 0 h 31"/>
              <a:gd name="T24" fmla="*/ 10 w 25"/>
              <a:gd name="T25" fmla="*/ 2 h 31"/>
              <a:gd name="T26" fmla="*/ 8 w 25"/>
              <a:gd name="T27" fmla="*/ 2 h 31"/>
              <a:gd name="T28" fmla="*/ 6 w 25"/>
              <a:gd name="T29" fmla="*/ 4 h 31"/>
              <a:gd name="T30" fmla="*/ 4 w 25"/>
              <a:gd name="T31" fmla="*/ 6 h 31"/>
              <a:gd name="T32" fmla="*/ 2 w 25"/>
              <a:gd name="T33" fmla="*/ 8 h 31"/>
              <a:gd name="T34" fmla="*/ 2 w 25"/>
              <a:gd name="T35" fmla="*/ 10 h 31"/>
              <a:gd name="T36" fmla="*/ 0 w 25"/>
              <a:gd name="T37" fmla="*/ 12 h 31"/>
              <a:gd name="T38" fmla="*/ 0 w 25"/>
              <a:gd name="T39" fmla="*/ 14 h 31"/>
              <a:gd name="T40" fmla="*/ 0 w 25"/>
              <a:gd name="T41" fmla="*/ 16 h 31"/>
              <a:gd name="T42" fmla="*/ 0 w 25"/>
              <a:gd name="T43" fmla="*/ 18 h 31"/>
              <a:gd name="T44" fmla="*/ 0 w 25"/>
              <a:gd name="T45" fmla="*/ 20 h 31"/>
              <a:gd name="T46" fmla="*/ 0 w 25"/>
              <a:gd name="T47" fmla="*/ 23 h 31"/>
              <a:gd name="T48" fmla="*/ 0 w 25"/>
              <a:gd name="T49" fmla="*/ 25 h 31"/>
              <a:gd name="T50" fmla="*/ 0 w 25"/>
              <a:gd name="T51" fmla="*/ 27 h 31"/>
              <a:gd name="T52" fmla="*/ 2 w 25"/>
              <a:gd name="T53" fmla="*/ 27 h 31"/>
              <a:gd name="T54" fmla="*/ 2 w 25"/>
              <a:gd name="T55" fmla="*/ 29 h 31"/>
              <a:gd name="T56" fmla="*/ 4 w 25"/>
              <a:gd name="T57" fmla="*/ 29 h 31"/>
              <a:gd name="T58" fmla="*/ 4 w 25"/>
              <a:gd name="T59" fmla="*/ 31 h 31"/>
              <a:gd name="T60" fmla="*/ 6 w 25"/>
              <a:gd name="T61" fmla="*/ 31 h 31"/>
              <a:gd name="T62" fmla="*/ 8 w 25"/>
              <a:gd name="T63" fmla="*/ 31 h 31"/>
              <a:gd name="T64" fmla="*/ 10 w 25"/>
              <a:gd name="T65" fmla="*/ 31 h 31"/>
              <a:gd name="T66" fmla="*/ 12 w 25"/>
              <a:gd name="T67" fmla="*/ 31 h 31"/>
              <a:gd name="T68" fmla="*/ 14 w 25"/>
              <a:gd name="T69" fmla="*/ 31 h 31"/>
              <a:gd name="T70" fmla="*/ 16 w 25"/>
              <a:gd name="T71" fmla="*/ 29 h 31"/>
              <a:gd name="T72" fmla="*/ 18 w 25"/>
              <a:gd name="T73" fmla="*/ 27 h 31"/>
              <a:gd name="T74" fmla="*/ 19 w 25"/>
              <a:gd name="T75" fmla="*/ 27 h 31"/>
              <a:gd name="T76" fmla="*/ 21 w 25"/>
              <a:gd name="T77" fmla="*/ 25 h 31"/>
              <a:gd name="T78" fmla="*/ 23 w 25"/>
              <a:gd name="T79" fmla="*/ 23 h 31"/>
              <a:gd name="T80" fmla="*/ 23 w 25"/>
              <a:gd name="T81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6" name="Freeform 610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2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6 w 23"/>
              <a:gd name="T27" fmla="*/ 25 h 25"/>
              <a:gd name="T28" fmla="*/ 8 w 23"/>
              <a:gd name="T29" fmla="*/ 25 h 25"/>
              <a:gd name="T30" fmla="*/ 10 w 23"/>
              <a:gd name="T31" fmla="*/ 25 h 25"/>
              <a:gd name="T32" fmla="*/ 12 w 23"/>
              <a:gd name="T33" fmla="*/ 25 h 25"/>
              <a:gd name="T34" fmla="*/ 12 w 23"/>
              <a:gd name="T35" fmla="*/ 25 h 25"/>
              <a:gd name="T36" fmla="*/ 13 w 23"/>
              <a:gd name="T37" fmla="*/ 25 h 25"/>
              <a:gd name="T38" fmla="*/ 13 w 23"/>
              <a:gd name="T39" fmla="*/ 25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3 h 25"/>
              <a:gd name="T46" fmla="*/ 17 w 23"/>
              <a:gd name="T47" fmla="*/ 21 h 25"/>
              <a:gd name="T48" fmla="*/ 19 w 23"/>
              <a:gd name="T49" fmla="*/ 21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7 h 25"/>
              <a:gd name="T56" fmla="*/ 21 w 23"/>
              <a:gd name="T57" fmla="*/ 15 h 25"/>
              <a:gd name="T58" fmla="*/ 23 w 23"/>
              <a:gd name="T59" fmla="*/ 14 h 25"/>
              <a:gd name="T60" fmla="*/ 23 w 23"/>
              <a:gd name="T61" fmla="*/ 12 h 25"/>
              <a:gd name="T62" fmla="*/ 23 w 23"/>
              <a:gd name="T63" fmla="*/ 12 h 25"/>
              <a:gd name="T64" fmla="*/ 23 w 23"/>
              <a:gd name="T65" fmla="*/ 10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6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2 h 25"/>
              <a:gd name="T80" fmla="*/ 15 w 23"/>
              <a:gd name="T81" fmla="*/ 2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2 h 25"/>
              <a:gd name="T90" fmla="*/ 8 w 23"/>
              <a:gd name="T91" fmla="*/ 2 h 25"/>
              <a:gd name="T92" fmla="*/ 8 w 23"/>
              <a:gd name="T93" fmla="*/ 2 h 25"/>
              <a:gd name="T94" fmla="*/ 6 w 23"/>
              <a:gd name="T95" fmla="*/ 4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2" y="25"/>
                </a:lnTo>
                <a:lnTo>
                  <a:pt x="13" y="25"/>
                </a:lnTo>
                <a:lnTo>
                  <a:pt x="13" y="25"/>
                </a:lnTo>
                <a:lnTo>
                  <a:pt x="15" y="23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7" name="Freeform 611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3 h 25"/>
              <a:gd name="T22" fmla="*/ 6 w 23"/>
              <a:gd name="T23" fmla="*/ 23 h 25"/>
              <a:gd name="T24" fmla="*/ 6 w 23"/>
              <a:gd name="T25" fmla="*/ 25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5 h 25"/>
              <a:gd name="T34" fmla="*/ 15 w 23"/>
              <a:gd name="T35" fmla="*/ 23 h 25"/>
              <a:gd name="T36" fmla="*/ 17 w 23"/>
              <a:gd name="T37" fmla="*/ 23 h 25"/>
              <a:gd name="T38" fmla="*/ 17 w 23"/>
              <a:gd name="T39" fmla="*/ 21 h 25"/>
              <a:gd name="T40" fmla="*/ 19 w 23"/>
              <a:gd name="T41" fmla="*/ 21 h 25"/>
              <a:gd name="T42" fmla="*/ 19 w 23"/>
              <a:gd name="T43" fmla="*/ 19 h 25"/>
              <a:gd name="T44" fmla="*/ 21 w 23"/>
              <a:gd name="T45" fmla="*/ 17 h 25"/>
              <a:gd name="T46" fmla="*/ 21 w 23"/>
              <a:gd name="T47" fmla="*/ 15 h 25"/>
              <a:gd name="T48" fmla="*/ 23 w 23"/>
              <a:gd name="T49" fmla="*/ 14 h 25"/>
              <a:gd name="T50" fmla="*/ 23 w 23"/>
              <a:gd name="T51" fmla="*/ 12 h 25"/>
              <a:gd name="T52" fmla="*/ 23 w 23"/>
              <a:gd name="T53" fmla="*/ 10 h 25"/>
              <a:gd name="T54" fmla="*/ 21 w 23"/>
              <a:gd name="T55" fmla="*/ 8 h 25"/>
              <a:gd name="T56" fmla="*/ 21 w 23"/>
              <a:gd name="T57" fmla="*/ 6 h 25"/>
              <a:gd name="T58" fmla="*/ 19 w 23"/>
              <a:gd name="T59" fmla="*/ 4 h 25"/>
              <a:gd name="T60" fmla="*/ 19 w 23"/>
              <a:gd name="T61" fmla="*/ 2 h 25"/>
              <a:gd name="T62" fmla="*/ 17 w 23"/>
              <a:gd name="T63" fmla="*/ 2 h 25"/>
              <a:gd name="T64" fmla="*/ 15 w 23"/>
              <a:gd name="T65" fmla="*/ 2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2 h 25"/>
              <a:gd name="T72" fmla="*/ 8 w 23"/>
              <a:gd name="T73" fmla="*/ 2 h 25"/>
              <a:gd name="T74" fmla="*/ 6 w 23"/>
              <a:gd name="T75" fmla="*/ 4 h 25"/>
              <a:gd name="T76" fmla="*/ 4 w 23"/>
              <a:gd name="T7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5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8" name="Freeform 612"/>
          <p:cNvSpPr>
            <a:spLocks/>
          </p:cNvSpPr>
          <p:nvPr/>
        </p:nvSpPr>
        <p:spPr bwMode="auto">
          <a:xfrm>
            <a:off x="6731000" y="4495800"/>
            <a:ext cx="117475" cy="52388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4 h 14"/>
              <a:gd name="T6" fmla="*/ 25 w 31"/>
              <a:gd name="T7" fmla="*/ 12 h 14"/>
              <a:gd name="T8" fmla="*/ 23 w 31"/>
              <a:gd name="T9" fmla="*/ 12 h 14"/>
              <a:gd name="T10" fmla="*/ 21 w 31"/>
              <a:gd name="T11" fmla="*/ 10 h 14"/>
              <a:gd name="T12" fmla="*/ 19 w 31"/>
              <a:gd name="T13" fmla="*/ 10 h 14"/>
              <a:gd name="T14" fmla="*/ 17 w 31"/>
              <a:gd name="T15" fmla="*/ 8 h 14"/>
              <a:gd name="T16" fmla="*/ 15 w 31"/>
              <a:gd name="T17" fmla="*/ 8 h 14"/>
              <a:gd name="T18" fmla="*/ 13 w 31"/>
              <a:gd name="T19" fmla="*/ 8 h 14"/>
              <a:gd name="T20" fmla="*/ 11 w 31"/>
              <a:gd name="T21" fmla="*/ 6 h 14"/>
              <a:gd name="T22" fmla="*/ 9 w 31"/>
              <a:gd name="T23" fmla="*/ 6 h 14"/>
              <a:gd name="T24" fmla="*/ 7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4"/>
                </a:lnTo>
                <a:lnTo>
                  <a:pt x="25" y="12"/>
                </a:lnTo>
                <a:lnTo>
                  <a:pt x="23" y="12"/>
                </a:lnTo>
                <a:lnTo>
                  <a:pt x="21" y="10"/>
                </a:lnTo>
                <a:lnTo>
                  <a:pt x="19" y="10"/>
                </a:lnTo>
                <a:lnTo>
                  <a:pt x="17" y="8"/>
                </a:lnTo>
                <a:lnTo>
                  <a:pt x="15" y="8"/>
                </a:lnTo>
                <a:lnTo>
                  <a:pt x="13" y="8"/>
                </a:lnTo>
                <a:lnTo>
                  <a:pt x="11" y="6"/>
                </a:lnTo>
                <a:lnTo>
                  <a:pt x="9" y="6"/>
                </a:lnTo>
                <a:lnTo>
                  <a:pt x="7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9" name="Freeform 613"/>
          <p:cNvSpPr>
            <a:spLocks/>
          </p:cNvSpPr>
          <p:nvPr/>
        </p:nvSpPr>
        <p:spPr bwMode="auto">
          <a:xfrm>
            <a:off x="6746875" y="4533900"/>
            <a:ext cx="79375" cy="30163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5 w 21"/>
              <a:gd name="T5" fmla="*/ 6 h 8"/>
              <a:gd name="T6" fmla="*/ 13 w 21"/>
              <a:gd name="T7" fmla="*/ 4 h 8"/>
              <a:gd name="T8" fmla="*/ 11 w 21"/>
              <a:gd name="T9" fmla="*/ 4 h 8"/>
              <a:gd name="T10" fmla="*/ 7 w 21"/>
              <a:gd name="T11" fmla="*/ 4 h 8"/>
              <a:gd name="T12" fmla="*/ 5 w 21"/>
              <a:gd name="T13" fmla="*/ 2 h 8"/>
              <a:gd name="T14" fmla="*/ 3 w 21"/>
              <a:gd name="T15" fmla="*/ 2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5" y="6"/>
                </a:lnTo>
                <a:lnTo>
                  <a:pt x="13" y="4"/>
                </a:lnTo>
                <a:lnTo>
                  <a:pt x="11" y="4"/>
                </a:lnTo>
                <a:lnTo>
                  <a:pt x="7" y="4"/>
                </a:lnTo>
                <a:lnTo>
                  <a:pt x="5" y="2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0" name="Freeform 614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7 w 25"/>
              <a:gd name="T19" fmla="*/ 2 h 33"/>
              <a:gd name="T20" fmla="*/ 15 w 25"/>
              <a:gd name="T21" fmla="*/ 0 h 33"/>
              <a:gd name="T22" fmla="*/ 13 w 25"/>
              <a:gd name="T23" fmla="*/ 0 h 33"/>
              <a:gd name="T24" fmla="*/ 13 w 25"/>
              <a:gd name="T25" fmla="*/ 2 h 33"/>
              <a:gd name="T26" fmla="*/ 11 w 25"/>
              <a:gd name="T27" fmla="*/ 2 h 33"/>
              <a:gd name="T28" fmla="*/ 9 w 25"/>
              <a:gd name="T29" fmla="*/ 2 h 33"/>
              <a:gd name="T30" fmla="*/ 9 w 25"/>
              <a:gd name="T31" fmla="*/ 2 h 33"/>
              <a:gd name="T32" fmla="*/ 7 w 25"/>
              <a:gd name="T33" fmla="*/ 4 h 33"/>
              <a:gd name="T34" fmla="*/ 6 w 25"/>
              <a:gd name="T35" fmla="*/ 4 h 33"/>
              <a:gd name="T36" fmla="*/ 6 w 25"/>
              <a:gd name="T37" fmla="*/ 6 h 33"/>
              <a:gd name="T38" fmla="*/ 4 w 25"/>
              <a:gd name="T39" fmla="*/ 6 h 33"/>
              <a:gd name="T40" fmla="*/ 4 w 25"/>
              <a:gd name="T41" fmla="*/ 8 h 33"/>
              <a:gd name="T42" fmla="*/ 2 w 25"/>
              <a:gd name="T43" fmla="*/ 10 h 33"/>
              <a:gd name="T44" fmla="*/ 2 w 25"/>
              <a:gd name="T45" fmla="*/ 10 h 33"/>
              <a:gd name="T46" fmla="*/ 0 w 25"/>
              <a:gd name="T47" fmla="*/ 12 h 33"/>
              <a:gd name="T48" fmla="*/ 0 w 25"/>
              <a:gd name="T49" fmla="*/ 14 h 33"/>
              <a:gd name="T50" fmla="*/ 0 w 25"/>
              <a:gd name="T51" fmla="*/ 16 h 33"/>
              <a:gd name="T52" fmla="*/ 0 w 25"/>
              <a:gd name="T53" fmla="*/ 19 h 33"/>
              <a:gd name="T54" fmla="*/ 0 w 25"/>
              <a:gd name="T55" fmla="*/ 21 h 33"/>
              <a:gd name="T56" fmla="*/ 0 w 25"/>
              <a:gd name="T57" fmla="*/ 23 h 33"/>
              <a:gd name="T58" fmla="*/ 0 w 25"/>
              <a:gd name="T59" fmla="*/ 25 h 33"/>
              <a:gd name="T60" fmla="*/ 0 w 25"/>
              <a:gd name="T61" fmla="*/ 27 h 33"/>
              <a:gd name="T62" fmla="*/ 2 w 25"/>
              <a:gd name="T63" fmla="*/ 29 h 33"/>
              <a:gd name="T64" fmla="*/ 2 w 25"/>
              <a:gd name="T65" fmla="*/ 29 h 33"/>
              <a:gd name="T66" fmla="*/ 4 w 25"/>
              <a:gd name="T67" fmla="*/ 31 h 33"/>
              <a:gd name="T68" fmla="*/ 4 w 25"/>
              <a:gd name="T69" fmla="*/ 31 h 33"/>
              <a:gd name="T70" fmla="*/ 6 w 25"/>
              <a:gd name="T71" fmla="*/ 31 h 33"/>
              <a:gd name="T72" fmla="*/ 7 w 25"/>
              <a:gd name="T73" fmla="*/ 31 h 33"/>
              <a:gd name="T74" fmla="*/ 7 w 25"/>
              <a:gd name="T75" fmla="*/ 33 h 33"/>
              <a:gd name="T76" fmla="*/ 9 w 25"/>
              <a:gd name="T77" fmla="*/ 33 h 33"/>
              <a:gd name="T78" fmla="*/ 9 w 25"/>
              <a:gd name="T79" fmla="*/ 31 h 33"/>
              <a:gd name="T80" fmla="*/ 11 w 25"/>
              <a:gd name="T81" fmla="*/ 31 h 33"/>
              <a:gd name="T82" fmla="*/ 13 w 25"/>
              <a:gd name="T83" fmla="*/ 31 h 33"/>
              <a:gd name="T84" fmla="*/ 15 w 25"/>
              <a:gd name="T85" fmla="*/ 31 h 33"/>
              <a:gd name="T86" fmla="*/ 15 w 25"/>
              <a:gd name="T87" fmla="*/ 29 h 33"/>
              <a:gd name="T88" fmla="*/ 17 w 25"/>
              <a:gd name="T89" fmla="*/ 29 h 33"/>
              <a:gd name="T90" fmla="*/ 19 w 25"/>
              <a:gd name="T91" fmla="*/ 27 h 33"/>
              <a:gd name="T92" fmla="*/ 21 w 25"/>
              <a:gd name="T93" fmla="*/ 25 h 33"/>
              <a:gd name="T94" fmla="*/ 23 w 25"/>
              <a:gd name="T95" fmla="*/ 23 h 33"/>
              <a:gd name="T96" fmla="*/ 23 w 25"/>
              <a:gd name="T9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2" y="29"/>
                </a:lnTo>
                <a:lnTo>
                  <a:pt x="4" y="31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1" name="Freeform 615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5 w 25"/>
              <a:gd name="T19" fmla="*/ 0 h 33"/>
              <a:gd name="T20" fmla="*/ 13 w 25"/>
              <a:gd name="T21" fmla="*/ 0 h 33"/>
              <a:gd name="T22" fmla="*/ 13 w 25"/>
              <a:gd name="T23" fmla="*/ 2 h 33"/>
              <a:gd name="T24" fmla="*/ 11 w 25"/>
              <a:gd name="T25" fmla="*/ 2 h 33"/>
              <a:gd name="T26" fmla="*/ 9 w 25"/>
              <a:gd name="T27" fmla="*/ 2 h 33"/>
              <a:gd name="T28" fmla="*/ 7 w 25"/>
              <a:gd name="T29" fmla="*/ 4 h 33"/>
              <a:gd name="T30" fmla="*/ 6 w 25"/>
              <a:gd name="T31" fmla="*/ 4 h 33"/>
              <a:gd name="T32" fmla="*/ 6 w 25"/>
              <a:gd name="T33" fmla="*/ 6 h 33"/>
              <a:gd name="T34" fmla="*/ 4 w 25"/>
              <a:gd name="T35" fmla="*/ 6 h 33"/>
              <a:gd name="T36" fmla="*/ 4 w 25"/>
              <a:gd name="T37" fmla="*/ 8 h 33"/>
              <a:gd name="T38" fmla="*/ 2 w 25"/>
              <a:gd name="T39" fmla="*/ 10 h 33"/>
              <a:gd name="T40" fmla="*/ 0 w 25"/>
              <a:gd name="T41" fmla="*/ 12 h 33"/>
              <a:gd name="T42" fmla="*/ 0 w 25"/>
              <a:gd name="T43" fmla="*/ 14 h 33"/>
              <a:gd name="T44" fmla="*/ 0 w 25"/>
              <a:gd name="T45" fmla="*/ 16 h 33"/>
              <a:gd name="T46" fmla="*/ 0 w 25"/>
              <a:gd name="T47" fmla="*/ 19 h 33"/>
              <a:gd name="T48" fmla="*/ 0 w 25"/>
              <a:gd name="T49" fmla="*/ 21 h 33"/>
              <a:gd name="T50" fmla="*/ 0 w 25"/>
              <a:gd name="T51" fmla="*/ 23 h 33"/>
              <a:gd name="T52" fmla="*/ 0 w 25"/>
              <a:gd name="T53" fmla="*/ 25 h 33"/>
              <a:gd name="T54" fmla="*/ 0 w 25"/>
              <a:gd name="T55" fmla="*/ 27 h 33"/>
              <a:gd name="T56" fmla="*/ 2 w 25"/>
              <a:gd name="T57" fmla="*/ 29 h 33"/>
              <a:gd name="T58" fmla="*/ 4 w 25"/>
              <a:gd name="T59" fmla="*/ 31 h 33"/>
              <a:gd name="T60" fmla="*/ 6 w 25"/>
              <a:gd name="T61" fmla="*/ 31 h 33"/>
              <a:gd name="T62" fmla="*/ 7 w 25"/>
              <a:gd name="T63" fmla="*/ 31 h 33"/>
              <a:gd name="T64" fmla="*/ 7 w 25"/>
              <a:gd name="T65" fmla="*/ 33 h 33"/>
              <a:gd name="T66" fmla="*/ 9 w 25"/>
              <a:gd name="T67" fmla="*/ 33 h 33"/>
              <a:gd name="T68" fmla="*/ 9 w 25"/>
              <a:gd name="T69" fmla="*/ 31 h 33"/>
              <a:gd name="T70" fmla="*/ 11 w 25"/>
              <a:gd name="T71" fmla="*/ 31 h 33"/>
              <a:gd name="T72" fmla="*/ 13 w 25"/>
              <a:gd name="T73" fmla="*/ 31 h 33"/>
              <a:gd name="T74" fmla="*/ 15 w 25"/>
              <a:gd name="T75" fmla="*/ 31 h 33"/>
              <a:gd name="T76" fmla="*/ 15 w 25"/>
              <a:gd name="T77" fmla="*/ 29 h 33"/>
              <a:gd name="T78" fmla="*/ 17 w 25"/>
              <a:gd name="T79" fmla="*/ 29 h 33"/>
              <a:gd name="T80" fmla="*/ 19 w 25"/>
              <a:gd name="T81" fmla="*/ 27 h 33"/>
              <a:gd name="T82" fmla="*/ 21 w 25"/>
              <a:gd name="T83" fmla="*/ 25 h 33"/>
              <a:gd name="T84" fmla="*/ 23 w 25"/>
              <a:gd name="T85" fmla="*/ 23 h 33"/>
              <a:gd name="T86" fmla="*/ 23 w 25"/>
              <a:gd name="T8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2" name="Freeform 616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3 h 25"/>
              <a:gd name="T14" fmla="*/ 0 w 23"/>
              <a:gd name="T15" fmla="*/ 15 h 25"/>
              <a:gd name="T16" fmla="*/ 1 w 23"/>
              <a:gd name="T17" fmla="*/ 17 h 25"/>
              <a:gd name="T18" fmla="*/ 1 w 23"/>
              <a:gd name="T19" fmla="*/ 19 h 25"/>
              <a:gd name="T20" fmla="*/ 1 w 23"/>
              <a:gd name="T21" fmla="*/ 21 h 25"/>
              <a:gd name="T22" fmla="*/ 3 w 23"/>
              <a:gd name="T23" fmla="*/ 21 h 25"/>
              <a:gd name="T24" fmla="*/ 5 w 23"/>
              <a:gd name="T25" fmla="*/ 23 h 25"/>
              <a:gd name="T26" fmla="*/ 5 w 23"/>
              <a:gd name="T27" fmla="*/ 23 h 25"/>
              <a:gd name="T28" fmla="*/ 7 w 23"/>
              <a:gd name="T29" fmla="*/ 23 h 25"/>
              <a:gd name="T30" fmla="*/ 9 w 23"/>
              <a:gd name="T31" fmla="*/ 25 h 25"/>
              <a:gd name="T32" fmla="*/ 11 w 23"/>
              <a:gd name="T33" fmla="*/ 25 h 25"/>
              <a:gd name="T34" fmla="*/ 11 w 23"/>
              <a:gd name="T35" fmla="*/ 23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1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7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3 w 23"/>
              <a:gd name="T59" fmla="*/ 13 h 25"/>
              <a:gd name="T60" fmla="*/ 23 w 23"/>
              <a:gd name="T61" fmla="*/ 11 h 25"/>
              <a:gd name="T62" fmla="*/ 23 w 23"/>
              <a:gd name="T63" fmla="*/ 10 h 25"/>
              <a:gd name="T64" fmla="*/ 23 w 23"/>
              <a:gd name="T65" fmla="*/ 8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2 h 25"/>
              <a:gd name="T74" fmla="*/ 19 w 23"/>
              <a:gd name="T75" fmla="*/ 2 h 25"/>
              <a:gd name="T76" fmla="*/ 17 w 23"/>
              <a:gd name="T77" fmla="*/ 0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1 w 23"/>
              <a:gd name="T87" fmla="*/ 0 h 25"/>
              <a:gd name="T88" fmla="*/ 9 w 23"/>
              <a:gd name="T89" fmla="*/ 0 h 25"/>
              <a:gd name="T90" fmla="*/ 7 w 23"/>
              <a:gd name="T91" fmla="*/ 0 h 25"/>
              <a:gd name="T92" fmla="*/ 7 w 23"/>
              <a:gd name="T93" fmla="*/ 2 h 25"/>
              <a:gd name="T94" fmla="*/ 5 w 23"/>
              <a:gd name="T95" fmla="*/ 2 h 25"/>
              <a:gd name="T96" fmla="*/ 3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9" y="2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3" name="Freeform 617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1 w 23"/>
              <a:gd name="T15" fmla="*/ 17 h 25"/>
              <a:gd name="T16" fmla="*/ 1 w 23"/>
              <a:gd name="T17" fmla="*/ 19 h 25"/>
              <a:gd name="T18" fmla="*/ 1 w 23"/>
              <a:gd name="T19" fmla="*/ 21 h 25"/>
              <a:gd name="T20" fmla="*/ 3 w 23"/>
              <a:gd name="T21" fmla="*/ 21 h 25"/>
              <a:gd name="T22" fmla="*/ 5 w 23"/>
              <a:gd name="T23" fmla="*/ 23 h 25"/>
              <a:gd name="T24" fmla="*/ 7 w 23"/>
              <a:gd name="T25" fmla="*/ 23 h 25"/>
              <a:gd name="T26" fmla="*/ 9 w 23"/>
              <a:gd name="T27" fmla="*/ 25 h 25"/>
              <a:gd name="T28" fmla="*/ 11 w 23"/>
              <a:gd name="T29" fmla="*/ 25 h 25"/>
              <a:gd name="T30" fmla="*/ 11 w 23"/>
              <a:gd name="T31" fmla="*/ 23 h 25"/>
              <a:gd name="T32" fmla="*/ 13 w 23"/>
              <a:gd name="T33" fmla="*/ 23 h 25"/>
              <a:gd name="T34" fmla="*/ 15 w 23"/>
              <a:gd name="T35" fmla="*/ 23 h 25"/>
              <a:gd name="T36" fmla="*/ 15 w 23"/>
              <a:gd name="T37" fmla="*/ 21 h 25"/>
              <a:gd name="T38" fmla="*/ 17 w 23"/>
              <a:gd name="T39" fmla="*/ 21 h 25"/>
              <a:gd name="T40" fmla="*/ 19 w 23"/>
              <a:gd name="T41" fmla="*/ 19 h 25"/>
              <a:gd name="T42" fmla="*/ 19 w 23"/>
              <a:gd name="T43" fmla="*/ 17 h 25"/>
              <a:gd name="T44" fmla="*/ 21 w 23"/>
              <a:gd name="T45" fmla="*/ 17 h 25"/>
              <a:gd name="T46" fmla="*/ 21 w 23"/>
              <a:gd name="T47" fmla="*/ 15 h 25"/>
              <a:gd name="T48" fmla="*/ 21 w 23"/>
              <a:gd name="T49" fmla="*/ 13 h 25"/>
              <a:gd name="T50" fmla="*/ 23 w 23"/>
              <a:gd name="T51" fmla="*/ 13 h 25"/>
              <a:gd name="T52" fmla="*/ 23 w 23"/>
              <a:gd name="T53" fmla="*/ 11 h 25"/>
              <a:gd name="T54" fmla="*/ 23 w 23"/>
              <a:gd name="T55" fmla="*/ 10 h 25"/>
              <a:gd name="T56" fmla="*/ 23 w 23"/>
              <a:gd name="T57" fmla="*/ 8 h 25"/>
              <a:gd name="T58" fmla="*/ 21 w 23"/>
              <a:gd name="T59" fmla="*/ 8 h 25"/>
              <a:gd name="T60" fmla="*/ 21 w 23"/>
              <a:gd name="T61" fmla="*/ 6 h 25"/>
              <a:gd name="T62" fmla="*/ 21 w 23"/>
              <a:gd name="T63" fmla="*/ 4 h 25"/>
              <a:gd name="T64" fmla="*/ 19 w 23"/>
              <a:gd name="T65" fmla="*/ 2 h 25"/>
              <a:gd name="T66" fmla="*/ 17 w 23"/>
              <a:gd name="T67" fmla="*/ 0 h 25"/>
              <a:gd name="T68" fmla="*/ 15 w 23"/>
              <a:gd name="T69" fmla="*/ 0 h 25"/>
              <a:gd name="T70" fmla="*/ 13 w 23"/>
              <a:gd name="T71" fmla="*/ 0 h 25"/>
              <a:gd name="T72" fmla="*/ 11 w 23"/>
              <a:gd name="T73" fmla="*/ 0 h 25"/>
              <a:gd name="T74" fmla="*/ 9 w 23"/>
              <a:gd name="T75" fmla="*/ 0 h 25"/>
              <a:gd name="T76" fmla="*/ 7 w 23"/>
              <a:gd name="T77" fmla="*/ 0 h 25"/>
              <a:gd name="T78" fmla="*/ 7 w 23"/>
              <a:gd name="T79" fmla="*/ 2 h 25"/>
              <a:gd name="T80" fmla="*/ 5 w 23"/>
              <a:gd name="T81" fmla="*/ 2 h 25"/>
              <a:gd name="T82" fmla="*/ 3 w 23"/>
              <a:gd name="T83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4" name="Freeform 618"/>
          <p:cNvSpPr>
            <a:spLocks/>
          </p:cNvSpPr>
          <p:nvPr/>
        </p:nvSpPr>
        <p:spPr bwMode="auto">
          <a:xfrm>
            <a:off x="6677025" y="4605338"/>
            <a:ext cx="127000" cy="46037"/>
          </a:xfrm>
          <a:custGeom>
            <a:avLst/>
            <a:gdLst>
              <a:gd name="T0" fmla="*/ 33 w 33"/>
              <a:gd name="T1" fmla="*/ 12 h 12"/>
              <a:gd name="T2" fmla="*/ 31 w 33"/>
              <a:gd name="T3" fmla="*/ 12 h 12"/>
              <a:gd name="T4" fmla="*/ 29 w 33"/>
              <a:gd name="T5" fmla="*/ 12 h 12"/>
              <a:gd name="T6" fmla="*/ 27 w 33"/>
              <a:gd name="T7" fmla="*/ 10 h 12"/>
              <a:gd name="T8" fmla="*/ 25 w 33"/>
              <a:gd name="T9" fmla="*/ 10 h 12"/>
              <a:gd name="T10" fmla="*/ 23 w 33"/>
              <a:gd name="T11" fmla="*/ 8 h 12"/>
              <a:gd name="T12" fmla="*/ 21 w 33"/>
              <a:gd name="T13" fmla="*/ 8 h 12"/>
              <a:gd name="T14" fmla="*/ 20 w 33"/>
              <a:gd name="T15" fmla="*/ 8 h 12"/>
              <a:gd name="T16" fmla="*/ 18 w 33"/>
              <a:gd name="T17" fmla="*/ 6 h 12"/>
              <a:gd name="T18" fmla="*/ 16 w 33"/>
              <a:gd name="T19" fmla="*/ 6 h 12"/>
              <a:gd name="T20" fmla="*/ 14 w 33"/>
              <a:gd name="T21" fmla="*/ 4 h 12"/>
              <a:gd name="T22" fmla="*/ 12 w 33"/>
              <a:gd name="T23" fmla="*/ 4 h 12"/>
              <a:gd name="T24" fmla="*/ 8 w 33"/>
              <a:gd name="T25" fmla="*/ 2 h 12"/>
              <a:gd name="T26" fmla="*/ 6 w 33"/>
              <a:gd name="T27" fmla="*/ 2 h 12"/>
              <a:gd name="T28" fmla="*/ 4 w 33"/>
              <a:gd name="T29" fmla="*/ 2 h 12"/>
              <a:gd name="T30" fmla="*/ 2 w 33"/>
              <a:gd name="T31" fmla="*/ 0 h 12"/>
              <a:gd name="T32" fmla="*/ 0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33" y="12"/>
                </a:moveTo>
                <a:lnTo>
                  <a:pt x="31" y="12"/>
                </a:lnTo>
                <a:lnTo>
                  <a:pt x="29" y="12"/>
                </a:lnTo>
                <a:lnTo>
                  <a:pt x="27" y="10"/>
                </a:lnTo>
                <a:lnTo>
                  <a:pt x="25" y="10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8" y="6"/>
                </a:lnTo>
                <a:lnTo>
                  <a:pt x="16" y="6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5" name="Freeform 619"/>
          <p:cNvSpPr>
            <a:spLocks/>
          </p:cNvSpPr>
          <p:nvPr/>
        </p:nvSpPr>
        <p:spPr bwMode="auto">
          <a:xfrm>
            <a:off x="6700838" y="4637088"/>
            <a:ext cx="79375" cy="33337"/>
          </a:xfrm>
          <a:custGeom>
            <a:avLst/>
            <a:gdLst>
              <a:gd name="T0" fmla="*/ 21 w 21"/>
              <a:gd name="T1" fmla="*/ 9 h 9"/>
              <a:gd name="T2" fmla="*/ 17 w 21"/>
              <a:gd name="T3" fmla="*/ 7 h 9"/>
              <a:gd name="T4" fmla="*/ 15 w 21"/>
              <a:gd name="T5" fmla="*/ 5 h 9"/>
              <a:gd name="T6" fmla="*/ 14 w 21"/>
              <a:gd name="T7" fmla="*/ 5 h 9"/>
              <a:gd name="T8" fmla="*/ 10 w 21"/>
              <a:gd name="T9" fmla="*/ 5 h 9"/>
              <a:gd name="T10" fmla="*/ 8 w 21"/>
              <a:gd name="T11" fmla="*/ 4 h 9"/>
              <a:gd name="T12" fmla="*/ 6 w 21"/>
              <a:gd name="T13" fmla="*/ 4 h 9"/>
              <a:gd name="T14" fmla="*/ 2 w 21"/>
              <a:gd name="T15" fmla="*/ 2 h 9"/>
              <a:gd name="T16" fmla="*/ 0 w 21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9">
                <a:moveTo>
                  <a:pt x="21" y="9"/>
                </a:moveTo>
                <a:lnTo>
                  <a:pt x="17" y="7"/>
                </a:lnTo>
                <a:lnTo>
                  <a:pt x="15" y="5"/>
                </a:lnTo>
                <a:lnTo>
                  <a:pt x="14" y="5"/>
                </a:lnTo>
                <a:lnTo>
                  <a:pt x="10" y="5"/>
                </a:lnTo>
                <a:lnTo>
                  <a:pt x="8" y="4"/>
                </a:lnTo>
                <a:lnTo>
                  <a:pt x="6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6" name="Freeform 620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8 w 27"/>
              <a:gd name="T21" fmla="*/ 0 h 31"/>
              <a:gd name="T22" fmla="*/ 16 w 27"/>
              <a:gd name="T23" fmla="*/ 0 h 31"/>
              <a:gd name="T24" fmla="*/ 14 w 27"/>
              <a:gd name="T25" fmla="*/ 0 h 31"/>
              <a:gd name="T26" fmla="*/ 14 w 27"/>
              <a:gd name="T27" fmla="*/ 0 h 31"/>
              <a:gd name="T28" fmla="*/ 12 w 27"/>
              <a:gd name="T29" fmla="*/ 0 h 31"/>
              <a:gd name="T30" fmla="*/ 12 w 27"/>
              <a:gd name="T31" fmla="*/ 2 h 31"/>
              <a:gd name="T32" fmla="*/ 10 w 27"/>
              <a:gd name="T33" fmla="*/ 2 h 31"/>
              <a:gd name="T34" fmla="*/ 8 w 27"/>
              <a:gd name="T35" fmla="*/ 2 h 31"/>
              <a:gd name="T36" fmla="*/ 8 w 27"/>
              <a:gd name="T37" fmla="*/ 4 h 31"/>
              <a:gd name="T38" fmla="*/ 6 w 27"/>
              <a:gd name="T39" fmla="*/ 4 h 31"/>
              <a:gd name="T40" fmla="*/ 6 w 27"/>
              <a:gd name="T41" fmla="*/ 6 h 31"/>
              <a:gd name="T42" fmla="*/ 4 w 27"/>
              <a:gd name="T43" fmla="*/ 8 h 31"/>
              <a:gd name="T44" fmla="*/ 4 w 27"/>
              <a:gd name="T45" fmla="*/ 10 h 31"/>
              <a:gd name="T46" fmla="*/ 2 w 27"/>
              <a:gd name="T47" fmla="*/ 10 h 31"/>
              <a:gd name="T48" fmla="*/ 2 w 27"/>
              <a:gd name="T49" fmla="*/ 12 h 31"/>
              <a:gd name="T50" fmla="*/ 2 w 27"/>
              <a:gd name="T51" fmla="*/ 15 h 31"/>
              <a:gd name="T52" fmla="*/ 0 w 27"/>
              <a:gd name="T53" fmla="*/ 17 h 31"/>
              <a:gd name="T54" fmla="*/ 0 w 27"/>
              <a:gd name="T55" fmla="*/ 19 h 31"/>
              <a:gd name="T56" fmla="*/ 2 w 27"/>
              <a:gd name="T57" fmla="*/ 21 h 31"/>
              <a:gd name="T58" fmla="*/ 2 w 27"/>
              <a:gd name="T59" fmla="*/ 23 h 31"/>
              <a:gd name="T60" fmla="*/ 2 w 27"/>
              <a:gd name="T61" fmla="*/ 25 h 31"/>
              <a:gd name="T62" fmla="*/ 4 w 27"/>
              <a:gd name="T63" fmla="*/ 27 h 31"/>
              <a:gd name="T64" fmla="*/ 4 w 27"/>
              <a:gd name="T65" fmla="*/ 29 h 31"/>
              <a:gd name="T66" fmla="*/ 6 w 27"/>
              <a:gd name="T67" fmla="*/ 29 h 31"/>
              <a:gd name="T68" fmla="*/ 6 w 27"/>
              <a:gd name="T69" fmla="*/ 29 h 31"/>
              <a:gd name="T70" fmla="*/ 8 w 27"/>
              <a:gd name="T71" fmla="*/ 29 h 31"/>
              <a:gd name="T72" fmla="*/ 8 w 27"/>
              <a:gd name="T73" fmla="*/ 31 h 31"/>
              <a:gd name="T74" fmla="*/ 10 w 27"/>
              <a:gd name="T75" fmla="*/ 31 h 31"/>
              <a:gd name="T76" fmla="*/ 12 w 27"/>
              <a:gd name="T77" fmla="*/ 31 h 31"/>
              <a:gd name="T78" fmla="*/ 12 w 27"/>
              <a:gd name="T79" fmla="*/ 31 h 31"/>
              <a:gd name="T80" fmla="*/ 14 w 27"/>
              <a:gd name="T81" fmla="*/ 29 h 31"/>
              <a:gd name="T82" fmla="*/ 16 w 27"/>
              <a:gd name="T83" fmla="*/ 29 h 31"/>
              <a:gd name="T84" fmla="*/ 16 w 27"/>
              <a:gd name="T85" fmla="*/ 29 h 31"/>
              <a:gd name="T86" fmla="*/ 18 w 27"/>
              <a:gd name="T87" fmla="*/ 29 h 31"/>
              <a:gd name="T88" fmla="*/ 20 w 27"/>
              <a:gd name="T89" fmla="*/ 27 h 31"/>
              <a:gd name="T90" fmla="*/ 21 w 27"/>
              <a:gd name="T91" fmla="*/ 25 h 31"/>
              <a:gd name="T92" fmla="*/ 23 w 27"/>
              <a:gd name="T93" fmla="*/ 23 h 31"/>
              <a:gd name="T94" fmla="*/ 23 w 27"/>
              <a:gd name="T95" fmla="*/ 21 h 31"/>
              <a:gd name="T96" fmla="*/ 25 w 27"/>
              <a:gd name="T9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7" name="Freeform 621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6 w 27"/>
              <a:gd name="T21" fmla="*/ 0 h 31"/>
              <a:gd name="T22" fmla="*/ 14 w 27"/>
              <a:gd name="T23" fmla="*/ 0 h 31"/>
              <a:gd name="T24" fmla="*/ 12 w 27"/>
              <a:gd name="T25" fmla="*/ 0 h 31"/>
              <a:gd name="T26" fmla="*/ 12 w 27"/>
              <a:gd name="T27" fmla="*/ 2 h 31"/>
              <a:gd name="T28" fmla="*/ 10 w 27"/>
              <a:gd name="T29" fmla="*/ 2 h 31"/>
              <a:gd name="T30" fmla="*/ 8 w 27"/>
              <a:gd name="T31" fmla="*/ 2 h 31"/>
              <a:gd name="T32" fmla="*/ 8 w 27"/>
              <a:gd name="T33" fmla="*/ 4 h 31"/>
              <a:gd name="T34" fmla="*/ 6 w 27"/>
              <a:gd name="T35" fmla="*/ 4 h 31"/>
              <a:gd name="T36" fmla="*/ 6 w 27"/>
              <a:gd name="T37" fmla="*/ 6 h 31"/>
              <a:gd name="T38" fmla="*/ 4 w 27"/>
              <a:gd name="T39" fmla="*/ 8 h 31"/>
              <a:gd name="T40" fmla="*/ 4 w 27"/>
              <a:gd name="T41" fmla="*/ 10 h 31"/>
              <a:gd name="T42" fmla="*/ 2 w 27"/>
              <a:gd name="T43" fmla="*/ 10 h 31"/>
              <a:gd name="T44" fmla="*/ 2 w 27"/>
              <a:gd name="T45" fmla="*/ 12 h 31"/>
              <a:gd name="T46" fmla="*/ 2 w 27"/>
              <a:gd name="T47" fmla="*/ 15 h 31"/>
              <a:gd name="T48" fmla="*/ 0 w 27"/>
              <a:gd name="T49" fmla="*/ 17 h 31"/>
              <a:gd name="T50" fmla="*/ 0 w 27"/>
              <a:gd name="T51" fmla="*/ 19 h 31"/>
              <a:gd name="T52" fmla="*/ 2 w 27"/>
              <a:gd name="T53" fmla="*/ 21 h 31"/>
              <a:gd name="T54" fmla="*/ 2 w 27"/>
              <a:gd name="T55" fmla="*/ 23 h 31"/>
              <a:gd name="T56" fmla="*/ 2 w 27"/>
              <a:gd name="T57" fmla="*/ 25 h 31"/>
              <a:gd name="T58" fmla="*/ 4 w 27"/>
              <a:gd name="T59" fmla="*/ 27 h 31"/>
              <a:gd name="T60" fmla="*/ 4 w 27"/>
              <a:gd name="T61" fmla="*/ 29 h 31"/>
              <a:gd name="T62" fmla="*/ 6 w 27"/>
              <a:gd name="T63" fmla="*/ 29 h 31"/>
              <a:gd name="T64" fmla="*/ 8 w 27"/>
              <a:gd name="T65" fmla="*/ 29 h 31"/>
              <a:gd name="T66" fmla="*/ 8 w 27"/>
              <a:gd name="T67" fmla="*/ 31 h 31"/>
              <a:gd name="T68" fmla="*/ 10 w 27"/>
              <a:gd name="T69" fmla="*/ 31 h 31"/>
              <a:gd name="T70" fmla="*/ 12 w 27"/>
              <a:gd name="T71" fmla="*/ 31 h 31"/>
              <a:gd name="T72" fmla="*/ 14 w 27"/>
              <a:gd name="T73" fmla="*/ 29 h 31"/>
              <a:gd name="T74" fmla="*/ 16 w 27"/>
              <a:gd name="T75" fmla="*/ 29 h 31"/>
              <a:gd name="T76" fmla="*/ 18 w 27"/>
              <a:gd name="T77" fmla="*/ 29 h 31"/>
              <a:gd name="T78" fmla="*/ 20 w 27"/>
              <a:gd name="T79" fmla="*/ 27 h 31"/>
              <a:gd name="T80" fmla="*/ 21 w 27"/>
              <a:gd name="T81" fmla="*/ 25 h 31"/>
              <a:gd name="T82" fmla="*/ 23 w 27"/>
              <a:gd name="T83" fmla="*/ 23 h 31"/>
              <a:gd name="T84" fmla="*/ 23 w 27"/>
              <a:gd name="T85" fmla="*/ 21 h 31"/>
              <a:gd name="T86" fmla="*/ 25 w 27"/>
              <a:gd name="T8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8" name="Freeform 622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0 w 23"/>
              <a:gd name="T15" fmla="*/ 15 h 25"/>
              <a:gd name="T16" fmla="*/ 2 w 23"/>
              <a:gd name="T17" fmla="*/ 17 h 25"/>
              <a:gd name="T18" fmla="*/ 2 w 23"/>
              <a:gd name="T19" fmla="*/ 19 h 25"/>
              <a:gd name="T20" fmla="*/ 2 w 23"/>
              <a:gd name="T21" fmla="*/ 21 h 25"/>
              <a:gd name="T22" fmla="*/ 4 w 23"/>
              <a:gd name="T23" fmla="*/ 21 h 25"/>
              <a:gd name="T24" fmla="*/ 4 w 23"/>
              <a:gd name="T25" fmla="*/ 23 h 25"/>
              <a:gd name="T26" fmla="*/ 6 w 23"/>
              <a:gd name="T27" fmla="*/ 23 h 25"/>
              <a:gd name="T28" fmla="*/ 8 w 23"/>
              <a:gd name="T29" fmla="*/ 25 h 25"/>
              <a:gd name="T30" fmla="*/ 10 w 23"/>
              <a:gd name="T31" fmla="*/ 25 h 25"/>
              <a:gd name="T32" fmla="*/ 10 w 23"/>
              <a:gd name="T33" fmla="*/ 25 h 25"/>
              <a:gd name="T34" fmla="*/ 12 w 23"/>
              <a:gd name="T35" fmla="*/ 25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1 w 23"/>
              <a:gd name="T59" fmla="*/ 13 h 25"/>
              <a:gd name="T60" fmla="*/ 23 w 23"/>
              <a:gd name="T61" fmla="*/ 11 h 25"/>
              <a:gd name="T62" fmla="*/ 23 w 23"/>
              <a:gd name="T63" fmla="*/ 9 h 25"/>
              <a:gd name="T64" fmla="*/ 23 w 23"/>
              <a:gd name="T65" fmla="*/ 9 h 25"/>
              <a:gd name="T66" fmla="*/ 21 w 23"/>
              <a:gd name="T67" fmla="*/ 7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0 h 25"/>
              <a:gd name="T90" fmla="*/ 8 w 23"/>
              <a:gd name="T91" fmla="*/ 0 h 25"/>
              <a:gd name="T92" fmla="*/ 8 w 23"/>
              <a:gd name="T93" fmla="*/ 2 h 25"/>
              <a:gd name="T94" fmla="*/ 6 w 23"/>
              <a:gd name="T95" fmla="*/ 2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9" name="Freeform 623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2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3 h 25"/>
              <a:gd name="T34" fmla="*/ 15 w 23"/>
              <a:gd name="T35" fmla="*/ 23 h 25"/>
              <a:gd name="T36" fmla="*/ 17 w 23"/>
              <a:gd name="T37" fmla="*/ 21 h 25"/>
              <a:gd name="T38" fmla="*/ 19 w 23"/>
              <a:gd name="T39" fmla="*/ 19 h 25"/>
              <a:gd name="T40" fmla="*/ 21 w 23"/>
              <a:gd name="T41" fmla="*/ 17 h 25"/>
              <a:gd name="T42" fmla="*/ 21 w 23"/>
              <a:gd name="T43" fmla="*/ 15 h 25"/>
              <a:gd name="T44" fmla="*/ 21 w 23"/>
              <a:gd name="T45" fmla="*/ 13 h 25"/>
              <a:gd name="T46" fmla="*/ 23 w 23"/>
              <a:gd name="T47" fmla="*/ 11 h 25"/>
              <a:gd name="T48" fmla="*/ 23 w 23"/>
              <a:gd name="T49" fmla="*/ 9 h 25"/>
              <a:gd name="T50" fmla="*/ 21 w 23"/>
              <a:gd name="T51" fmla="*/ 7 h 25"/>
              <a:gd name="T52" fmla="*/ 21 w 23"/>
              <a:gd name="T53" fmla="*/ 6 h 25"/>
              <a:gd name="T54" fmla="*/ 21 w 23"/>
              <a:gd name="T55" fmla="*/ 4 h 25"/>
              <a:gd name="T56" fmla="*/ 19 w 23"/>
              <a:gd name="T57" fmla="*/ 4 h 25"/>
              <a:gd name="T58" fmla="*/ 19 w 23"/>
              <a:gd name="T59" fmla="*/ 2 h 25"/>
              <a:gd name="T60" fmla="*/ 17 w 23"/>
              <a:gd name="T61" fmla="*/ 2 h 25"/>
              <a:gd name="T62" fmla="*/ 17 w 23"/>
              <a:gd name="T63" fmla="*/ 0 h 25"/>
              <a:gd name="T64" fmla="*/ 15 w 23"/>
              <a:gd name="T65" fmla="*/ 0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0 h 25"/>
              <a:gd name="T72" fmla="*/ 8 w 23"/>
              <a:gd name="T73" fmla="*/ 0 h 25"/>
              <a:gd name="T74" fmla="*/ 8 w 23"/>
              <a:gd name="T75" fmla="*/ 2 h 25"/>
              <a:gd name="T76" fmla="*/ 6 w 23"/>
              <a:gd name="T77" fmla="*/ 2 h 25"/>
              <a:gd name="T78" fmla="*/ 4 w 23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0" name="Freeform 624"/>
          <p:cNvSpPr>
            <a:spLocks/>
          </p:cNvSpPr>
          <p:nvPr/>
        </p:nvSpPr>
        <p:spPr bwMode="auto">
          <a:xfrm>
            <a:off x="6962775" y="2878138"/>
            <a:ext cx="88900" cy="95250"/>
          </a:xfrm>
          <a:custGeom>
            <a:avLst/>
            <a:gdLst>
              <a:gd name="T0" fmla="*/ 0 w 23"/>
              <a:gd name="T1" fmla="*/ 25 h 25"/>
              <a:gd name="T2" fmla="*/ 2 w 23"/>
              <a:gd name="T3" fmla="*/ 23 h 25"/>
              <a:gd name="T4" fmla="*/ 4 w 23"/>
              <a:gd name="T5" fmla="*/ 21 h 25"/>
              <a:gd name="T6" fmla="*/ 6 w 23"/>
              <a:gd name="T7" fmla="*/ 19 h 25"/>
              <a:gd name="T8" fmla="*/ 6 w 23"/>
              <a:gd name="T9" fmla="*/ 18 h 25"/>
              <a:gd name="T10" fmla="*/ 8 w 23"/>
              <a:gd name="T11" fmla="*/ 16 h 25"/>
              <a:gd name="T12" fmla="*/ 10 w 23"/>
              <a:gd name="T13" fmla="*/ 16 h 25"/>
              <a:gd name="T14" fmla="*/ 12 w 23"/>
              <a:gd name="T15" fmla="*/ 14 h 25"/>
              <a:gd name="T16" fmla="*/ 14 w 23"/>
              <a:gd name="T17" fmla="*/ 12 h 25"/>
              <a:gd name="T18" fmla="*/ 14 w 23"/>
              <a:gd name="T19" fmla="*/ 10 h 25"/>
              <a:gd name="T20" fmla="*/ 16 w 23"/>
              <a:gd name="T21" fmla="*/ 8 h 25"/>
              <a:gd name="T22" fmla="*/ 17 w 23"/>
              <a:gd name="T23" fmla="*/ 6 h 25"/>
              <a:gd name="T24" fmla="*/ 19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2" y="23"/>
                </a:lnTo>
                <a:lnTo>
                  <a:pt x="4" y="21"/>
                </a:lnTo>
                <a:lnTo>
                  <a:pt x="6" y="19"/>
                </a:lnTo>
                <a:lnTo>
                  <a:pt x="6" y="18"/>
                </a:lnTo>
                <a:lnTo>
                  <a:pt x="8" y="16"/>
                </a:lnTo>
                <a:lnTo>
                  <a:pt x="10" y="16"/>
                </a:lnTo>
                <a:lnTo>
                  <a:pt x="12" y="14"/>
                </a:lnTo>
                <a:lnTo>
                  <a:pt x="14" y="12"/>
                </a:lnTo>
                <a:lnTo>
                  <a:pt x="14" y="10"/>
                </a:lnTo>
                <a:lnTo>
                  <a:pt x="16" y="8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1" name="Freeform 625"/>
          <p:cNvSpPr>
            <a:spLocks/>
          </p:cNvSpPr>
          <p:nvPr/>
        </p:nvSpPr>
        <p:spPr bwMode="auto">
          <a:xfrm>
            <a:off x="6937375" y="2900363"/>
            <a:ext cx="87313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1 w 23"/>
              <a:gd name="T5" fmla="*/ 21 h 25"/>
              <a:gd name="T6" fmla="*/ 3 w 23"/>
              <a:gd name="T7" fmla="*/ 21 h 25"/>
              <a:gd name="T8" fmla="*/ 5 w 23"/>
              <a:gd name="T9" fmla="*/ 19 h 25"/>
              <a:gd name="T10" fmla="*/ 5 w 23"/>
              <a:gd name="T11" fmla="*/ 17 h 25"/>
              <a:gd name="T12" fmla="*/ 7 w 23"/>
              <a:gd name="T13" fmla="*/ 15 h 25"/>
              <a:gd name="T14" fmla="*/ 9 w 23"/>
              <a:gd name="T15" fmla="*/ 13 h 25"/>
              <a:gd name="T16" fmla="*/ 11 w 23"/>
              <a:gd name="T17" fmla="*/ 12 h 25"/>
              <a:gd name="T18" fmla="*/ 13 w 23"/>
              <a:gd name="T19" fmla="*/ 10 h 25"/>
              <a:gd name="T20" fmla="*/ 15 w 23"/>
              <a:gd name="T21" fmla="*/ 8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1" y="21"/>
                </a:lnTo>
                <a:lnTo>
                  <a:pt x="3" y="21"/>
                </a:lnTo>
                <a:lnTo>
                  <a:pt x="5" y="19"/>
                </a:lnTo>
                <a:lnTo>
                  <a:pt x="5" y="17"/>
                </a:lnTo>
                <a:lnTo>
                  <a:pt x="7" y="15"/>
                </a:lnTo>
                <a:lnTo>
                  <a:pt x="9" y="13"/>
                </a:lnTo>
                <a:lnTo>
                  <a:pt x="11" y="12"/>
                </a:lnTo>
                <a:lnTo>
                  <a:pt x="13" y="10"/>
                </a:lnTo>
                <a:lnTo>
                  <a:pt x="15" y="8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2" name="Freeform 626"/>
          <p:cNvSpPr>
            <a:spLocks/>
          </p:cNvSpPr>
          <p:nvPr/>
        </p:nvSpPr>
        <p:spPr bwMode="auto">
          <a:xfrm>
            <a:off x="6883400" y="2782888"/>
            <a:ext cx="87313" cy="95250"/>
          </a:xfrm>
          <a:custGeom>
            <a:avLst/>
            <a:gdLst>
              <a:gd name="T0" fmla="*/ 23 w 23"/>
              <a:gd name="T1" fmla="*/ 0 h 25"/>
              <a:gd name="T2" fmla="*/ 21 w 23"/>
              <a:gd name="T3" fmla="*/ 0 h 25"/>
              <a:gd name="T4" fmla="*/ 21 w 23"/>
              <a:gd name="T5" fmla="*/ 2 h 25"/>
              <a:gd name="T6" fmla="*/ 19 w 23"/>
              <a:gd name="T7" fmla="*/ 4 h 25"/>
              <a:gd name="T8" fmla="*/ 17 w 23"/>
              <a:gd name="T9" fmla="*/ 6 h 25"/>
              <a:gd name="T10" fmla="*/ 15 w 23"/>
              <a:gd name="T11" fmla="*/ 8 h 25"/>
              <a:gd name="T12" fmla="*/ 15 w 23"/>
              <a:gd name="T13" fmla="*/ 10 h 25"/>
              <a:gd name="T14" fmla="*/ 14 w 23"/>
              <a:gd name="T15" fmla="*/ 12 h 25"/>
              <a:gd name="T16" fmla="*/ 12 w 23"/>
              <a:gd name="T17" fmla="*/ 12 h 25"/>
              <a:gd name="T18" fmla="*/ 10 w 23"/>
              <a:gd name="T19" fmla="*/ 14 h 25"/>
              <a:gd name="T20" fmla="*/ 10 w 23"/>
              <a:gd name="T21" fmla="*/ 16 h 25"/>
              <a:gd name="T22" fmla="*/ 8 w 23"/>
              <a:gd name="T23" fmla="*/ 18 h 25"/>
              <a:gd name="T24" fmla="*/ 6 w 23"/>
              <a:gd name="T25" fmla="*/ 20 h 25"/>
              <a:gd name="T26" fmla="*/ 4 w 23"/>
              <a:gd name="T27" fmla="*/ 21 h 25"/>
              <a:gd name="T28" fmla="*/ 4 w 23"/>
              <a:gd name="T29" fmla="*/ 23 h 25"/>
              <a:gd name="T30" fmla="*/ 2 w 23"/>
              <a:gd name="T31" fmla="*/ 23 h 25"/>
              <a:gd name="T32" fmla="*/ 0 w 23"/>
              <a:gd name="T33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23" y="0"/>
                </a:moveTo>
                <a:lnTo>
                  <a:pt x="21" y="0"/>
                </a:lnTo>
                <a:lnTo>
                  <a:pt x="21" y="2"/>
                </a:lnTo>
                <a:lnTo>
                  <a:pt x="19" y="4"/>
                </a:lnTo>
                <a:lnTo>
                  <a:pt x="17" y="6"/>
                </a:lnTo>
                <a:lnTo>
                  <a:pt x="15" y="8"/>
                </a:lnTo>
                <a:lnTo>
                  <a:pt x="15" y="10"/>
                </a:lnTo>
                <a:lnTo>
                  <a:pt x="14" y="12"/>
                </a:lnTo>
                <a:lnTo>
                  <a:pt x="12" y="12"/>
                </a:lnTo>
                <a:lnTo>
                  <a:pt x="10" y="14"/>
                </a:lnTo>
                <a:lnTo>
                  <a:pt x="10" y="16"/>
                </a:lnTo>
                <a:lnTo>
                  <a:pt x="8" y="18"/>
                </a:lnTo>
                <a:lnTo>
                  <a:pt x="6" y="20"/>
                </a:lnTo>
                <a:lnTo>
                  <a:pt x="4" y="21"/>
                </a:lnTo>
                <a:lnTo>
                  <a:pt x="4" y="23"/>
                </a:lnTo>
                <a:lnTo>
                  <a:pt x="2" y="23"/>
                </a:lnTo>
                <a:lnTo>
                  <a:pt x="0" y="2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3" name="Freeform 627"/>
          <p:cNvSpPr>
            <a:spLocks/>
          </p:cNvSpPr>
          <p:nvPr/>
        </p:nvSpPr>
        <p:spPr bwMode="auto">
          <a:xfrm>
            <a:off x="6891338" y="2820988"/>
            <a:ext cx="87312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7 h 25"/>
              <a:gd name="T10" fmla="*/ 8 w 23"/>
              <a:gd name="T11" fmla="*/ 15 h 25"/>
              <a:gd name="T12" fmla="*/ 10 w 23"/>
              <a:gd name="T13" fmla="*/ 13 h 25"/>
              <a:gd name="T14" fmla="*/ 12 w 23"/>
              <a:gd name="T15" fmla="*/ 11 h 25"/>
              <a:gd name="T16" fmla="*/ 12 w 23"/>
              <a:gd name="T17" fmla="*/ 10 h 25"/>
              <a:gd name="T18" fmla="*/ 13 w 23"/>
              <a:gd name="T19" fmla="*/ 8 h 25"/>
              <a:gd name="T20" fmla="*/ 15 w 23"/>
              <a:gd name="T21" fmla="*/ 6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0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1"/>
                </a:lnTo>
                <a:lnTo>
                  <a:pt x="12" y="10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0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4" name="Freeform 628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19 w 23"/>
              <a:gd name="T21" fmla="*/ 21 h 23"/>
              <a:gd name="T22" fmla="*/ 21 w 23"/>
              <a:gd name="T23" fmla="*/ 19 h 23"/>
              <a:gd name="T24" fmla="*/ 21 w 23"/>
              <a:gd name="T25" fmla="*/ 19 h 23"/>
              <a:gd name="T26" fmla="*/ 21 w 23"/>
              <a:gd name="T27" fmla="*/ 17 h 23"/>
              <a:gd name="T28" fmla="*/ 23 w 23"/>
              <a:gd name="T29" fmla="*/ 17 h 23"/>
              <a:gd name="T30" fmla="*/ 23 w 23"/>
              <a:gd name="T31" fmla="*/ 15 h 23"/>
              <a:gd name="T32" fmla="*/ 23 w 23"/>
              <a:gd name="T33" fmla="*/ 13 h 23"/>
              <a:gd name="T34" fmla="*/ 23 w 23"/>
              <a:gd name="T35" fmla="*/ 13 h 23"/>
              <a:gd name="T36" fmla="*/ 23 w 23"/>
              <a:gd name="T37" fmla="*/ 11 h 23"/>
              <a:gd name="T38" fmla="*/ 21 w 23"/>
              <a:gd name="T39" fmla="*/ 11 h 23"/>
              <a:gd name="T40" fmla="*/ 21 w 23"/>
              <a:gd name="T41" fmla="*/ 9 h 23"/>
              <a:gd name="T42" fmla="*/ 21 w 23"/>
              <a:gd name="T43" fmla="*/ 7 h 23"/>
              <a:gd name="T44" fmla="*/ 19 w 23"/>
              <a:gd name="T45" fmla="*/ 7 h 23"/>
              <a:gd name="T46" fmla="*/ 19 w 23"/>
              <a:gd name="T47" fmla="*/ 5 h 23"/>
              <a:gd name="T48" fmla="*/ 19 w 23"/>
              <a:gd name="T49" fmla="*/ 5 h 23"/>
              <a:gd name="T50" fmla="*/ 17 w 23"/>
              <a:gd name="T51" fmla="*/ 3 h 23"/>
              <a:gd name="T52" fmla="*/ 15 w 23"/>
              <a:gd name="T53" fmla="*/ 3 h 23"/>
              <a:gd name="T54" fmla="*/ 15 w 23"/>
              <a:gd name="T55" fmla="*/ 1 h 23"/>
              <a:gd name="T56" fmla="*/ 13 w 23"/>
              <a:gd name="T57" fmla="*/ 1 h 23"/>
              <a:gd name="T58" fmla="*/ 11 w 23"/>
              <a:gd name="T59" fmla="*/ 0 h 23"/>
              <a:gd name="T60" fmla="*/ 9 w 23"/>
              <a:gd name="T61" fmla="*/ 0 h 23"/>
              <a:gd name="T62" fmla="*/ 9 w 23"/>
              <a:gd name="T63" fmla="*/ 0 h 23"/>
              <a:gd name="T64" fmla="*/ 7 w 23"/>
              <a:gd name="T65" fmla="*/ 0 h 23"/>
              <a:gd name="T66" fmla="*/ 5 w 23"/>
              <a:gd name="T67" fmla="*/ 0 h 23"/>
              <a:gd name="T68" fmla="*/ 5 w 23"/>
              <a:gd name="T69" fmla="*/ 1 h 23"/>
              <a:gd name="T70" fmla="*/ 4 w 23"/>
              <a:gd name="T71" fmla="*/ 1 h 23"/>
              <a:gd name="T72" fmla="*/ 4 w 23"/>
              <a:gd name="T73" fmla="*/ 1 h 23"/>
              <a:gd name="T74" fmla="*/ 2 w 23"/>
              <a:gd name="T75" fmla="*/ 3 h 23"/>
              <a:gd name="T76" fmla="*/ 2 w 23"/>
              <a:gd name="T77" fmla="*/ 3 h 23"/>
              <a:gd name="T78" fmla="*/ 0 w 23"/>
              <a:gd name="T79" fmla="*/ 3 h 23"/>
              <a:gd name="T80" fmla="*/ 0 w 23"/>
              <a:gd name="T81" fmla="*/ 5 h 23"/>
              <a:gd name="T82" fmla="*/ 0 w 23"/>
              <a:gd name="T83" fmla="*/ 7 h 23"/>
              <a:gd name="T84" fmla="*/ 0 w 23"/>
              <a:gd name="T85" fmla="*/ 7 h 23"/>
              <a:gd name="T86" fmla="*/ 0 w 23"/>
              <a:gd name="T87" fmla="*/ 9 h 23"/>
              <a:gd name="T88" fmla="*/ 0 w 23"/>
              <a:gd name="T89" fmla="*/ 11 h 23"/>
              <a:gd name="T90" fmla="*/ 0 w 23"/>
              <a:gd name="T91" fmla="*/ 13 h 23"/>
              <a:gd name="T92" fmla="*/ 0 w 23"/>
              <a:gd name="T93" fmla="*/ 15 h 23"/>
              <a:gd name="T94" fmla="*/ 2 w 23"/>
              <a:gd name="T95" fmla="*/ 17 h 23"/>
              <a:gd name="T96" fmla="*/ 2 w 23"/>
              <a:gd name="T97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4" y="1"/>
                </a:lnTo>
                <a:lnTo>
                  <a:pt x="2" y="3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5" name="Freeform 629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21 w 23"/>
              <a:gd name="T21" fmla="*/ 19 h 23"/>
              <a:gd name="T22" fmla="*/ 21 w 23"/>
              <a:gd name="T23" fmla="*/ 17 h 23"/>
              <a:gd name="T24" fmla="*/ 23 w 23"/>
              <a:gd name="T25" fmla="*/ 17 h 23"/>
              <a:gd name="T26" fmla="*/ 23 w 23"/>
              <a:gd name="T27" fmla="*/ 15 h 23"/>
              <a:gd name="T28" fmla="*/ 23 w 23"/>
              <a:gd name="T29" fmla="*/ 13 h 23"/>
              <a:gd name="T30" fmla="*/ 23 w 23"/>
              <a:gd name="T31" fmla="*/ 11 h 23"/>
              <a:gd name="T32" fmla="*/ 21 w 23"/>
              <a:gd name="T33" fmla="*/ 11 h 23"/>
              <a:gd name="T34" fmla="*/ 21 w 23"/>
              <a:gd name="T35" fmla="*/ 9 h 23"/>
              <a:gd name="T36" fmla="*/ 21 w 23"/>
              <a:gd name="T37" fmla="*/ 7 h 23"/>
              <a:gd name="T38" fmla="*/ 19 w 23"/>
              <a:gd name="T39" fmla="*/ 7 h 23"/>
              <a:gd name="T40" fmla="*/ 19 w 23"/>
              <a:gd name="T41" fmla="*/ 5 h 23"/>
              <a:gd name="T42" fmla="*/ 17 w 23"/>
              <a:gd name="T43" fmla="*/ 3 h 23"/>
              <a:gd name="T44" fmla="*/ 15 w 23"/>
              <a:gd name="T45" fmla="*/ 3 h 23"/>
              <a:gd name="T46" fmla="*/ 15 w 23"/>
              <a:gd name="T47" fmla="*/ 1 h 23"/>
              <a:gd name="T48" fmla="*/ 13 w 23"/>
              <a:gd name="T49" fmla="*/ 1 h 23"/>
              <a:gd name="T50" fmla="*/ 11 w 23"/>
              <a:gd name="T51" fmla="*/ 0 h 23"/>
              <a:gd name="T52" fmla="*/ 9 w 23"/>
              <a:gd name="T53" fmla="*/ 0 h 23"/>
              <a:gd name="T54" fmla="*/ 7 w 23"/>
              <a:gd name="T55" fmla="*/ 0 h 23"/>
              <a:gd name="T56" fmla="*/ 5 w 23"/>
              <a:gd name="T57" fmla="*/ 0 h 23"/>
              <a:gd name="T58" fmla="*/ 5 w 23"/>
              <a:gd name="T59" fmla="*/ 1 h 23"/>
              <a:gd name="T60" fmla="*/ 4 w 23"/>
              <a:gd name="T61" fmla="*/ 1 h 23"/>
              <a:gd name="T62" fmla="*/ 2 w 23"/>
              <a:gd name="T63" fmla="*/ 3 h 23"/>
              <a:gd name="T64" fmla="*/ 0 w 23"/>
              <a:gd name="T65" fmla="*/ 3 h 23"/>
              <a:gd name="T66" fmla="*/ 0 w 23"/>
              <a:gd name="T67" fmla="*/ 5 h 23"/>
              <a:gd name="T68" fmla="*/ 0 w 23"/>
              <a:gd name="T69" fmla="*/ 7 h 23"/>
              <a:gd name="T70" fmla="*/ 0 w 23"/>
              <a:gd name="T71" fmla="*/ 9 h 23"/>
              <a:gd name="T72" fmla="*/ 0 w 23"/>
              <a:gd name="T73" fmla="*/ 11 h 23"/>
              <a:gd name="T74" fmla="*/ 0 w 23"/>
              <a:gd name="T75" fmla="*/ 13 h 23"/>
              <a:gd name="T76" fmla="*/ 0 w 23"/>
              <a:gd name="T77" fmla="*/ 15 h 23"/>
              <a:gd name="T78" fmla="*/ 2 w 23"/>
              <a:gd name="T79" fmla="*/ 17 h 23"/>
              <a:gd name="T80" fmla="*/ 2 w 23"/>
              <a:gd name="T81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6" name="Freeform 630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0 w 30"/>
              <a:gd name="T27" fmla="*/ 10 h 25"/>
              <a:gd name="T28" fmla="*/ 2 w 30"/>
              <a:gd name="T29" fmla="*/ 12 h 25"/>
              <a:gd name="T30" fmla="*/ 2 w 30"/>
              <a:gd name="T31" fmla="*/ 14 h 25"/>
              <a:gd name="T32" fmla="*/ 2 w 30"/>
              <a:gd name="T33" fmla="*/ 14 h 25"/>
              <a:gd name="T34" fmla="*/ 2 w 30"/>
              <a:gd name="T35" fmla="*/ 15 h 25"/>
              <a:gd name="T36" fmla="*/ 3 w 30"/>
              <a:gd name="T37" fmla="*/ 17 h 25"/>
              <a:gd name="T38" fmla="*/ 3 w 30"/>
              <a:gd name="T39" fmla="*/ 17 h 25"/>
              <a:gd name="T40" fmla="*/ 5 w 30"/>
              <a:gd name="T41" fmla="*/ 19 h 25"/>
              <a:gd name="T42" fmla="*/ 5 w 30"/>
              <a:gd name="T43" fmla="*/ 21 h 25"/>
              <a:gd name="T44" fmla="*/ 7 w 30"/>
              <a:gd name="T45" fmla="*/ 21 h 25"/>
              <a:gd name="T46" fmla="*/ 9 w 30"/>
              <a:gd name="T47" fmla="*/ 23 h 25"/>
              <a:gd name="T48" fmla="*/ 11 w 30"/>
              <a:gd name="T49" fmla="*/ 23 h 25"/>
              <a:gd name="T50" fmla="*/ 13 w 30"/>
              <a:gd name="T51" fmla="*/ 25 h 25"/>
              <a:gd name="T52" fmla="*/ 15 w 30"/>
              <a:gd name="T53" fmla="*/ 25 h 25"/>
              <a:gd name="T54" fmla="*/ 17 w 30"/>
              <a:gd name="T55" fmla="*/ 25 h 25"/>
              <a:gd name="T56" fmla="*/ 19 w 30"/>
              <a:gd name="T57" fmla="*/ 25 h 25"/>
              <a:gd name="T58" fmla="*/ 23 w 30"/>
              <a:gd name="T59" fmla="*/ 25 h 25"/>
              <a:gd name="T60" fmla="*/ 25 w 30"/>
              <a:gd name="T61" fmla="*/ 25 h 25"/>
              <a:gd name="T62" fmla="*/ 25 w 30"/>
              <a:gd name="T63" fmla="*/ 25 h 25"/>
              <a:gd name="T64" fmla="*/ 26 w 30"/>
              <a:gd name="T65" fmla="*/ 23 h 25"/>
              <a:gd name="T66" fmla="*/ 28 w 30"/>
              <a:gd name="T67" fmla="*/ 23 h 25"/>
              <a:gd name="T68" fmla="*/ 28 w 30"/>
              <a:gd name="T69" fmla="*/ 21 h 25"/>
              <a:gd name="T70" fmla="*/ 28 w 30"/>
              <a:gd name="T71" fmla="*/ 21 h 25"/>
              <a:gd name="T72" fmla="*/ 28 w 30"/>
              <a:gd name="T73" fmla="*/ 19 h 25"/>
              <a:gd name="T74" fmla="*/ 30 w 30"/>
              <a:gd name="T75" fmla="*/ 19 h 25"/>
              <a:gd name="T76" fmla="*/ 30 w 30"/>
              <a:gd name="T77" fmla="*/ 17 h 25"/>
              <a:gd name="T78" fmla="*/ 30 w 30"/>
              <a:gd name="T79" fmla="*/ 17 h 25"/>
              <a:gd name="T80" fmla="*/ 30 w 30"/>
              <a:gd name="T81" fmla="*/ 15 h 25"/>
              <a:gd name="T82" fmla="*/ 30 w 30"/>
              <a:gd name="T83" fmla="*/ 14 h 25"/>
              <a:gd name="T84" fmla="*/ 30 w 30"/>
              <a:gd name="T85" fmla="*/ 12 h 25"/>
              <a:gd name="T86" fmla="*/ 28 w 30"/>
              <a:gd name="T87" fmla="*/ 10 h 25"/>
              <a:gd name="T88" fmla="*/ 28 w 30"/>
              <a:gd name="T89" fmla="*/ 8 h 25"/>
              <a:gd name="T90" fmla="*/ 26 w 30"/>
              <a:gd name="T91" fmla="*/ 6 h 25"/>
              <a:gd name="T92" fmla="*/ 25 w 30"/>
              <a:gd name="T93" fmla="*/ 6 h 25"/>
              <a:gd name="T94" fmla="*/ 23 w 30"/>
              <a:gd name="T95" fmla="*/ 4 h 25"/>
              <a:gd name="T96" fmla="*/ 21 w 30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7" name="Freeform 631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2 w 30"/>
              <a:gd name="T27" fmla="*/ 12 h 25"/>
              <a:gd name="T28" fmla="*/ 2 w 30"/>
              <a:gd name="T29" fmla="*/ 14 h 25"/>
              <a:gd name="T30" fmla="*/ 2 w 30"/>
              <a:gd name="T31" fmla="*/ 15 h 25"/>
              <a:gd name="T32" fmla="*/ 3 w 30"/>
              <a:gd name="T33" fmla="*/ 17 h 25"/>
              <a:gd name="T34" fmla="*/ 5 w 30"/>
              <a:gd name="T35" fmla="*/ 19 h 25"/>
              <a:gd name="T36" fmla="*/ 5 w 30"/>
              <a:gd name="T37" fmla="*/ 21 h 25"/>
              <a:gd name="T38" fmla="*/ 7 w 30"/>
              <a:gd name="T39" fmla="*/ 21 h 25"/>
              <a:gd name="T40" fmla="*/ 9 w 30"/>
              <a:gd name="T41" fmla="*/ 23 h 25"/>
              <a:gd name="T42" fmla="*/ 11 w 30"/>
              <a:gd name="T43" fmla="*/ 23 h 25"/>
              <a:gd name="T44" fmla="*/ 13 w 30"/>
              <a:gd name="T45" fmla="*/ 25 h 25"/>
              <a:gd name="T46" fmla="*/ 15 w 30"/>
              <a:gd name="T47" fmla="*/ 25 h 25"/>
              <a:gd name="T48" fmla="*/ 17 w 30"/>
              <a:gd name="T49" fmla="*/ 25 h 25"/>
              <a:gd name="T50" fmla="*/ 19 w 30"/>
              <a:gd name="T51" fmla="*/ 25 h 25"/>
              <a:gd name="T52" fmla="*/ 23 w 30"/>
              <a:gd name="T53" fmla="*/ 25 h 25"/>
              <a:gd name="T54" fmla="*/ 25 w 30"/>
              <a:gd name="T55" fmla="*/ 25 h 25"/>
              <a:gd name="T56" fmla="*/ 26 w 30"/>
              <a:gd name="T57" fmla="*/ 23 h 25"/>
              <a:gd name="T58" fmla="*/ 28 w 30"/>
              <a:gd name="T59" fmla="*/ 23 h 25"/>
              <a:gd name="T60" fmla="*/ 28 w 30"/>
              <a:gd name="T61" fmla="*/ 21 h 25"/>
              <a:gd name="T62" fmla="*/ 28 w 30"/>
              <a:gd name="T63" fmla="*/ 19 h 25"/>
              <a:gd name="T64" fmla="*/ 30 w 30"/>
              <a:gd name="T65" fmla="*/ 19 h 25"/>
              <a:gd name="T66" fmla="*/ 30 w 30"/>
              <a:gd name="T67" fmla="*/ 17 h 25"/>
              <a:gd name="T68" fmla="*/ 30 w 30"/>
              <a:gd name="T69" fmla="*/ 15 h 25"/>
              <a:gd name="T70" fmla="*/ 30 w 30"/>
              <a:gd name="T71" fmla="*/ 14 h 25"/>
              <a:gd name="T72" fmla="*/ 30 w 30"/>
              <a:gd name="T73" fmla="*/ 12 h 25"/>
              <a:gd name="T74" fmla="*/ 28 w 30"/>
              <a:gd name="T75" fmla="*/ 10 h 25"/>
              <a:gd name="T76" fmla="*/ 28 w 30"/>
              <a:gd name="T77" fmla="*/ 8 h 25"/>
              <a:gd name="T78" fmla="*/ 26 w 30"/>
              <a:gd name="T79" fmla="*/ 6 h 25"/>
              <a:gd name="T80" fmla="*/ 25 w 30"/>
              <a:gd name="T81" fmla="*/ 6 h 25"/>
              <a:gd name="T82" fmla="*/ 23 w 30"/>
              <a:gd name="T83" fmla="*/ 4 h 25"/>
              <a:gd name="T84" fmla="*/ 21 w 30"/>
              <a:gd name="T85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8" name="Freeform 632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19 w 23"/>
              <a:gd name="T3" fmla="*/ 21 h 23"/>
              <a:gd name="T4" fmla="*/ 21 w 23"/>
              <a:gd name="T5" fmla="*/ 19 h 23"/>
              <a:gd name="T6" fmla="*/ 21 w 23"/>
              <a:gd name="T7" fmla="*/ 19 h 23"/>
              <a:gd name="T8" fmla="*/ 21 w 23"/>
              <a:gd name="T9" fmla="*/ 17 h 23"/>
              <a:gd name="T10" fmla="*/ 21 w 23"/>
              <a:gd name="T11" fmla="*/ 17 h 23"/>
              <a:gd name="T12" fmla="*/ 21 w 23"/>
              <a:gd name="T13" fmla="*/ 15 h 23"/>
              <a:gd name="T14" fmla="*/ 23 w 23"/>
              <a:gd name="T15" fmla="*/ 15 h 23"/>
              <a:gd name="T16" fmla="*/ 23 w 23"/>
              <a:gd name="T17" fmla="*/ 13 h 23"/>
              <a:gd name="T18" fmla="*/ 21 w 23"/>
              <a:gd name="T19" fmla="*/ 13 h 23"/>
              <a:gd name="T20" fmla="*/ 21 w 23"/>
              <a:gd name="T21" fmla="*/ 11 h 23"/>
              <a:gd name="T22" fmla="*/ 21 w 23"/>
              <a:gd name="T23" fmla="*/ 9 h 23"/>
              <a:gd name="T24" fmla="*/ 21 w 23"/>
              <a:gd name="T25" fmla="*/ 9 h 23"/>
              <a:gd name="T26" fmla="*/ 21 w 23"/>
              <a:gd name="T27" fmla="*/ 7 h 23"/>
              <a:gd name="T28" fmla="*/ 19 w 23"/>
              <a:gd name="T29" fmla="*/ 7 h 23"/>
              <a:gd name="T30" fmla="*/ 19 w 23"/>
              <a:gd name="T31" fmla="*/ 5 h 23"/>
              <a:gd name="T32" fmla="*/ 17 w 23"/>
              <a:gd name="T33" fmla="*/ 3 h 23"/>
              <a:gd name="T34" fmla="*/ 17 w 23"/>
              <a:gd name="T35" fmla="*/ 3 h 23"/>
              <a:gd name="T36" fmla="*/ 15 w 23"/>
              <a:gd name="T37" fmla="*/ 1 h 23"/>
              <a:gd name="T38" fmla="*/ 13 w 23"/>
              <a:gd name="T39" fmla="*/ 1 h 23"/>
              <a:gd name="T40" fmla="*/ 11 w 23"/>
              <a:gd name="T41" fmla="*/ 0 h 23"/>
              <a:gd name="T42" fmla="*/ 11 w 23"/>
              <a:gd name="T43" fmla="*/ 0 h 23"/>
              <a:gd name="T44" fmla="*/ 10 w 23"/>
              <a:gd name="T45" fmla="*/ 0 h 23"/>
              <a:gd name="T46" fmla="*/ 8 w 23"/>
              <a:gd name="T47" fmla="*/ 0 h 23"/>
              <a:gd name="T48" fmla="*/ 8 w 23"/>
              <a:gd name="T49" fmla="*/ 0 h 23"/>
              <a:gd name="T50" fmla="*/ 6 w 23"/>
              <a:gd name="T51" fmla="*/ 0 h 23"/>
              <a:gd name="T52" fmla="*/ 6 w 23"/>
              <a:gd name="T53" fmla="*/ 0 h 23"/>
              <a:gd name="T54" fmla="*/ 4 w 23"/>
              <a:gd name="T55" fmla="*/ 0 h 23"/>
              <a:gd name="T56" fmla="*/ 4 w 23"/>
              <a:gd name="T57" fmla="*/ 0 h 23"/>
              <a:gd name="T58" fmla="*/ 4 w 23"/>
              <a:gd name="T59" fmla="*/ 1 h 23"/>
              <a:gd name="T60" fmla="*/ 2 w 23"/>
              <a:gd name="T61" fmla="*/ 1 h 23"/>
              <a:gd name="T62" fmla="*/ 2 w 23"/>
              <a:gd name="T63" fmla="*/ 1 h 23"/>
              <a:gd name="T64" fmla="*/ 2 w 23"/>
              <a:gd name="T65" fmla="*/ 3 h 23"/>
              <a:gd name="T66" fmla="*/ 0 w 23"/>
              <a:gd name="T67" fmla="*/ 3 h 23"/>
              <a:gd name="T68" fmla="*/ 0 w 23"/>
              <a:gd name="T69" fmla="*/ 5 h 23"/>
              <a:gd name="T70" fmla="*/ 0 w 23"/>
              <a:gd name="T71" fmla="*/ 7 h 23"/>
              <a:gd name="T72" fmla="*/ 0 w 23"/>
              <a:gd name="T73" fmla="*/ 9 h 23"/>
              <a:gd name="T74" fmla="*/ 0 w 23"/>
              <a:gd name="T75" fmla="*/ 11 h 23"/>
              <a:gd name="T76" fmla="*/ 2 w 23"/>
              <a:gd name="T77" fmla="*/ 13 h 23"/>
              <a:gd name="T78" fmla="*/ 2 w 23"/>
              <a:gd name="T79" fmla="*/ 15 h 23"/>
              <a:gd name="T80" fmla="*/ 4 w 23"/>
              <a:gd name="T81" fmla="*/ 17 h 23"/>
              <a:gd name="T82" fmla="*/ 6 w 23"/>
              <a:gd name="T83" fmla="*/ 19 h 23"/>
              <a:gd name="T84" fmla="*/ 8 w 23"/>
              <a:gd name="T85" fmla="*/ 21 h 23"/>
              <a:gd name="T86" fmla="*/ 10 w 23"/>
              <a:gd name="T87" fmla="*/ 21 h 23"/>
              <a:gd name="T88" fmla="*/ 11 w 23"/>
              <a:gd name="T89" fmla="*/ 23 h 23"/>
              <a:gd name="T90" fmla="*/ 13 w 23"/>
              <a:gd name="T91" fmla="*/ 23 h 23"/>
              <a:gd name="T92" fmla="*/ 15 w 23"/>
              <a:gd name="T93" fmla="*/ 23 h 23"/>
              <a:gd name="T94" fmla="*/ 17 w 23"/>
              <a:gd name="T95" fmla="*/ 23 h 23"/>
              <a:gd name="T96" fmla="*/ 19 w 23"/>
              <a:gd name="T9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9" name="Freeform 633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21 w 23"/>
              <a:gd name="T3" fmla="*/ 19 h 23"/>
              <a:gd name="T4" fmla="*/ 21 w 23"/>
              <a:gd name="T5" fmla="*/ 17 h 23"/>
              <a:gd name="T6" fmla="*/ 21 w 23"/>
              <a:gd name="T7" fmla="*/ 15 h 23"/>
              <a:gd name="T8" fmla="*/ 23 w 23"/>
              <a:gd name="T9" fmla="*/ 15 h 23"/>
              <a:gd name="T10" fmla="*/ 23 w 23"/>
              <a:gd name="T11" fmla="*/ 13 h 23"/>
              <a:gd name="T12" fmla="*/ 21 w 23"/>
              <a:gd name="T13" fmla="*/ 13 h 23"/>
              <a:gd name="T14" fmla="*/ 21 w 23"/>
              <a:gd name="T15" fmla="*/ 11 h 23"/>
              <a:gd name="T16" fmla="*/ 21 w 23"/>
              <a:gd name="T17" fmla="*/ 9 h 23"/>
              <a:gd name="T18" fmla="*/ 21 w 23"/>
              <a:gd name="T19" fmla="*/ 7 h 23"/>
              <a:gd name="T20" fmla="*/ 19 w 23"/>
              <a:gd name="T21" fmla="*/ 7 h 23"/>
              <a:gd name="T22" fmla="*/ 19 w 23"/>
              <a:gd name="T23" fmla="*/ 5 h 23"/>
              <a:gd name="T24" fmla="*/ 17 w 23"/>
              <a:gd name="T25" fmla="*/ 3 h 23"/>
              <a:gd name="T26" fmla="*/ 15 w 23"/>
              <a:gd name="T27" fmla="*/ 1 h 23"/>
              <a:gd name="T28" fmla="*/ 13 w 23"/>
              <a:gd name="T29" fmla="*/ 1 h 23"/>
              <a:gd name="T30" fmla="*/ 11 w 23"/>
              <a:gd name="T31" fmla="*/ 0 h 23"/>
              <a:gd name="T32" fmla="*/ 10 w 23"/>
              <a:gd name="T33" fmla="*/ 0 h 23"/>
              <a:gd name="T34" fmla="*/ 8 w 23"/>
              <a:gd name="T35" fmla="*/ 0 h 23"/>
              <a:gd name="T36" fmla="*/ 6 w 23"/>
              <a:gd name="T37" fmla="*/ 0 h 23"/>
              <a:gd name="T38" fmla="*/ 4 w 23"/>
              <a:gd name="T39" fmla="*/ 0 h 23"/>
              <a:gd name="T40" fmla="*/ 4 w 23"/>
              <a:gd name="T41" fmla="*/ 1 h 23"/>
              <a:gd name="T42" fmla="*/ 2 w 23"/>
              <a:gd name="T43" fmla="*/ 1 h 23"/>
              <a:gd name="T44" fmla="*/ 2 w 23"/>
              <a:gd name="T45" fmla="*/ 3 h 23"/>
              <a:gd name="T46" fmla="*/ 0 w 23"/>
              <a:gd name="T47" fmla="*/ 3 h 23"/>
              <a:gd name="T48" fmla="*/ 0 w 23"/>
              <a:gd name="T49" fmla="*/ 5 h 23"/>
              <a:gd name="T50" fmla="*/ 0 w 23"/>
              <a:gd name="T51" fmla="*/ 7 h 23"/>
              <a:gd name="T52" fmla="*/ 0 w 23"/>
              <a:gd name="T53" fmla="*/ 9 h 23"/>
              <a:gd name="T54" fmla="*/ 0 w 23"/>
              <a:gd name="T55" fmla="*/ 11 h 23"/>
              <a:gd name="T56" fmla="*/ 2 w 23"/>
              <a:gd name="T57" fmla="*/ 13 h 23"/>
              <a:gd name="T58" fmla="*/ 2 w 23"/>
              <a:gd name="T59" fmla="*/ 15 h 23"/>
              <a:gd name="T60" fmla="*/ 4 w 23"/>
              <a:gd name="T61" fmla="*/ 17 h 23"/>
              <a:gd name="T62" fmla="*/ 6 w 23"/>
              <a:gd name="T63" fmla="*/ 19 h 23"/>
              <a:gd name="T64" fmla="*/ 8 w 23"/>
              <a:gd name="T65" fmla="*/ 21 h 23"/>
              <a:gd name="T66" fmla="*/ 10 w 23"/>
              <a:gd name="T67" fmla="*/ 21 h 23"/>
              <a:gd name="T68" fmla="*/ 11 w 23"/>
              <a:gd name="T69" fmla="*/ 23 h 23"/>
              <a:gd name="T70" fmla="*/ 13 w 23"/>
              <a:gd name="T71" fmla="*/ 23 h 23"/>
              <a:gd name="T72" fmla="*/ 15 w 23"/>
              <a:gd name="T73" fmla="*/ 23 h 23"/>
              <a:gd name="T74" fmla="*/ 17 w 23"/>
              <a:gd name="T75" fmla="*/ 23 h 23"/>
              <a:gd name="T76" fmla="*/ 19 w 23"/>
              <a:gd name="T7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21" y="19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90" name="Freeform 634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91" name="Freeform 635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</a:path>
            </a:pathLst>
          </a:custGeom>
          <a:solidFill>
            <a:schemeClr val="hlink"/>
          </a:solidFill>
          <a:ln w="0">
            <a:solidFill>
              <a:schemeClr val="hlink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2892" name="Freeform 636"/>
          <p:cNvSpPr>
            <a:spLocks/>
          </p:cNvSpPr>
          <p:nvPr/>
        </p:nvSpPr>
        <p:spPr bwMode="auto">
          <a:xfrm>
            <a:off x="5427663" y="2600325"/>
            <a:ext cx="244475" cy="381000"/>
          </a:xfrm>
          <a:custGeom>
            <a:avLst/>
            <a:gdLst>
              <a:gd name="T0" fmla="*/ 10 w 64"/>
              <a:gd name="T1" fmla="*/ 54 h 100"/>
              <a:gd name="T2" fmla="*/ 8 w 64"/>
              <a:gd name="T3" fmla="*/ 45 h 100"/>
              <a:gd name="T4" fmla="*/ 4 w 64"/>
              <a:gd name="T5" fmla="*/ 37 h 100"/>
              <a:gd name="T6" fmla="*/ 2 w 64"/>
              <a:gd name="T7" fmla="*/ 27 h 100"/>
              <a:gd name="T8" fmla="*/ 0 w 64"/>
              <a:gd name="T9" fmla="*/ 20 h 100"/>
              <a:gd name="T10" fmla="*/ 0 w 64"/>
              <a:gd name="T11" fmla="*/ 12 h 100"/>
              <a:gd name="T12" fmla="*/ 4 w 64"/>
              <a:gd name="T13" fmla="*/ 6 h 100"/>
              <a:gd name="T14" fmla="*/ 12 w 64"/>
              <a:gd name="T15" fmla="*/ 2 h 100"/>
              <a:gd name="T16" fmla="*/ 25 w 64"/>
              <a:gd name="T17" fmla="*/ 0 h 100"/>
              <a:gd name="T18" fmla="*/ 35 w 64"/>
              <a:gd name="T19" fmla="*/ 2 h 100"/>
              <a:gd name="T20" fmla="*/ 42 w 64"/>
              <a:gd name="T21" fmla="*/ 4 h 100"/>
              <a:gd name="T22" fmla="*/ 44 w 64"/>
              <a:gd name="T23" fmla="*/ 6 h 100"/>
              <a:gd name="T24" fmla="*/ 46 w 64"/>
              <a:gd name="T25" fmla="*/ 12 h 100"/>
              <a:gd name="T26" fmla="*/ 46 w 64"/>
              <a:gd name="T27" fmla="*/ 16 h 100"/>
              <a:gd name="T28" fmla="*/ 44 w 64"/>
              <a:gd name="T29" fmla="*/ 21 h 100"/>
              <a:gd name="T30" fmla="*/ 42 w 64"/>
              <a:gd name="T31" fmla="*/ 29 h 100"/>
              <a:gd name="T32" fmla="*/ 41 w 64"/>
              <a:gd name="T33" fmla="*/ 37 h 100"/>
              <a:gd name="T34" fmla="*/ 41 w 64"/>
              <a:gd name="T35" fmla="*/ 41 h 100"/>
              <a:gd name="T36" fmla="*/ 41 w 64"/>
              <a:gd name="T37" fmla="*/ 43 h 100"/>
              <a:gd name="T38" fmla="*/ 41 w 64"/>
              <a:gd name="T39" fmla="*/ 46 h 100"/>
              <a:gd name="T40" fmla="*/ 41 w 64"/>
              <a:gd name="T41" fmla="*/ 48 h 100"/>
              <a:gd name="T42" fmla="*/ 42 w 64"/>
              <a:gd name="T43" fmla="*/ 48 h 100"/>
              <a:gd name="T44" fmla="*/ 42 w 64"/>
              <a:gd name="T45" fmla="*/ 50 h 100"/>
              <a:gd name="T46" fmla="*/ 46 w 64"/>
              <a:gd name="T47" fmla="*/ 54 h 100"/>
              <a:gd name="T48" fmla="*/ 48 w 64"/>
              <a:gd name="T49" fmla="*/ 58 h 100"/>
              <a:gd name="T50" fmla="*/ 54 w 64"/>
              <a:gd name="T51" fmla="*/ 62 h 100"/>
              <a:gd name="T52" fmla="*/ 58 w 64"/>
              <a:gd name="T53" fmla="*/ 66 h 100"/>
              <a:gd name="T54" fmla="*/ 62 w 64"/>
              <a:gd name="T55" fmla="*/ 71 h 100"/>
              <a:gd name="T56" fmla="*/ 64 w 64"/>
              <a:gd name="T57" fmla="*/ 75 h 100"/>
              <a:gd name="T58" fmla="*/ 64 w 64"/>
              <a:gd name="T59" fmla="*/ 79 h 100"/>
              <a:gd name="T60" fmla="*/ 62 w 64"/>
              <a:gd name="T61" fmla="*/ 83 h 100"/>
              <a:gd name="T62" fmla="*/ 58 w 64"/>
              <a:gd name="T63" fmla="*/ 89 h 100"/>
              <a:gd name="T64" fmla="*/ 50 w 64"/>
              <a:gd name="T65" fmla="*/ 94 h 100"/>
              <a:gd name="T66" fmla="*/ 39 w 64"/>
              <a:gd name="T67" fmla="*/ 98 h 100"/>
              <a:gd name="T68" fmla="*/ 29 w 64"/>
              <a:gd name="T69" fmla="*/ 100 h 100"/>
              <a:gd name="T70" fmla="*/ 23 w 64"/>
              <a:gd name="T71" fmla="*/ 96 h 100"/>
              <a:gd name="T72" fmla="*/ 19 w 64"/>
              <a:gd name="T73" fmla="*/ 91 h 100"/>
              <a:gd name="T74" fmla="*/ 16 w 64"/>
              <a:gd name="T75" fmla="*/ 83 h 100"/>
              <a:gd name="T76" fmla="*/ 14 w 64"/>
              <a:gd name="T77" fmla="*/ 73 h 100"/>
              <a:gd name="T78" fmla="*/ 12 w 64"/>
              <a:gd name="T79" fmla="*/ 64 h 100"/>
              <a:gd name="T80" fmla="*/ 10 w 64"/>
              <a:gd name="T81" fmla="*/ 5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4" h="100">
                <a:moveTo>
                  <a:pt x="10" y="54"/>
                </a:moveTo>
                <a:lnTo>
                  <a:pt x="8" y="45"/>
                </a:lnTo>
                <a:lnTo>
                  <a:pt x="4" y="37"/>
                </a:lnTo>
                <a:lnTo>
                  <a:pt x="2" y="27"/>
                </a:lnTo>
                <a:lnTo>
                  <a:pt x="0" y="20"/>
                </a:lnTo>
                <a:lnTo>
                  <a:pt x="0" y="12"/>
                </a:lnTo>
                <a:lnTo>
                  <a:pt x="4" y="6"/>
                </a:lnTo>
                <a:lnTo>
                  <a:pt x="12" y="2"/>
                </a:lnTo>
                <a:lnTo>
                  <a:pt x="25" y="0"/>
                </a:lnTo>
                <a:lnTo>
                  <a:pt x="35" y="2"/>
                </a:lnTo>
                <a:lnTo>
                  <a:pt x="42" y="4"/>
                </a:lnTo>
                <a:lnTo>
                  <a:pt x="44" y="6"/>
                </a:lnTo>
                <a:lnTo>
                  <a:pt x="46" y="12"/>
                </a:lnTo>
                <a:lnTo>
                  <a:pt x="46" y="16"/>
                </a:lnTo>
                <a:lnTo>
                  <a:pt x="44" y="21"/>
                </a:lnTo>
                <a:lnTo>
                  <a:pt x="42" y="29"/>
                </a:lnTo>
                <a:lnTo>
                  <a:pt x="41" y="37"/>
                </a:lnTo>
                <a:lnTo>
                  <a:pt x="41" y="41"/>
                </a:lnTo>
                <a:lnTo>
                  <a:pt x="41" y="43"/>
                </a:lnTo>
                <a:lnTo>
                  <a:pt x="41" y="46"/>
                </a:lnTo>
                <a:lnTo>
                  <a:pt x="41" y="48"/>
                </a:lnTo>
                <a:lnTo>
                  <a:pt x="42" y="48"/>
                </a:lnTo>
                <a:lnTo>
                  <a:pt x="42" y="50"/>
                </a:lnTo>
                <a:lnTo>
                  <a:pt x="46" y="54"/>
                </a:lnTo>
                <a:lnTo>
                  <a:pt x="48" y="58"/>
                </a:lnTo>
                <a:lnTo>
                  <a:pt x="54" y="62"/>
                </a:lnTo>
                <a:lnTo>
                  <a:pt x="58" y="66"/>
                </a:lnTo>
                <a:lnTo>
                  <a:pt x="62" y="71"/>
                </a:lnTo>
                <a:lnTo>
                  <a:pt x="64" y="75"/>
                </a:lnTo>
                <a:lnTo>
                  <a:pt x="64" y="79"/>
                </a:lnTo>
                <a:lnTo>
                  <a:pt x="62" y="83"/>
                </a:lnTo>
                <a:lnTo>
                  <a:pt x="58" y="89"/>
                </a:lnTo>
                <a:lnTo>
                  <a:pt x="50" y="94"/>
                </a:lnTo>
                <a:lnTo>
                  <a:pt x="39" y="98"/>
                </a:lnTo>
                <a:lnTo>
                  <a:pt x="29" y="100"/>
                </a:lnTo>
                <a:lnTo>
                  <a:pt x="23" y="96"/>
                </a:lnTo>
                <a:lnTo>
                  <a:pt x="19" y="91"/>
                </a:lnTo>
                <a:lnTo>
                  <a:pt x="16" y="83"/>
                </a:lnTo>
                <a:lnTo>
                  <a:pt x="14" y="73"/>
                </a:lnTo>
                <a:lnTo>
                  <a:pt x="12" y="64"/>
                </a:lnTo>
                <a:lnTo>
                  <a:pt x="10" y="5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2893" name="Freeform 637"/>
          <p:cNvSpPr>
            <a:spLocks/>
          </p:cNvSpPr>
          <p:nvPr/>
        </p:nvSpPr>
        <p:spPr bwMode="auto">
          <a:xfrm>
            <a:off x="5226050" y="2628900"/>
            <a:ext cx="247650" cy="373063"/>
          </a:xfrm>
          <a:custGeom>
            <a:avLst/>
            <a:gdLst>
              <a:gd name="T0" fmla="*/ 54 w 65"/>
              <a:gd name="T1" fmla="*/ 44 h 98"/>
              <a:gd name="T2" fmla="*/ 52 w 65"/>
              <a:gd name="T3" fmla="*/ 34 h 98"/>
              <a:gd name="T4" fmla="*/ 52 w 65"/>
              <a:gd name="T5" fmla="*/ 25 h 98"/>
              <a:gd name="T6" fmla="*/ 50 w 65"/>
              <a:gd name="T7" fmla="*/ 15 h 98"/>
              <a:gd name="T8" fmla="*/ 46 w 65"/>
              <a:gd name="T9" fmla="*/ 7 h 98"/>
              <a:gd name="T10" fmla="*/ 42 w 65"/>
              <a:gd name="T11" fmla="*/ 2 h 98"/>
              <a:gd name="T12" fmla="*/ 36 w 65"/>
              <a:gd name="T13" fmla="*/ 0 h 98"/>
              <a:gd name="T14" fmla="*/ 27 w 65"/>
              <a:gd name="T15" fmla="*/ 0 h 98"/>
              <a:gd name="T16" fmla="*/ 15 w 65"/>
              <a:gd name="T17" fmla="*/ 4 h 98"/>
              <a:gd name="T18" fmla="*/ 8 w 65"/>
              <a:gd name="T19" fmla="*/ 9 h 98"/>
              <a:gd name="T20" fmla="*/ 2 w 65"/>
              <a:gd name="T21" fmla="*/ 15 h 98"/>
              <a:gd name="T22" fmla="*/ 0 w 65"/>
              <a:gd name="T23" fmla="*/ 21 h 98"/>
              <a:gd name="T24" fmla="*/ 2 w 65"/>
              <a:gd name="T25" fmla="*/ 25 h 98"/>
              <a:gd name="T26" fmla="*/ 4 w 65"/>
              <a:gd name="T27" fmla="*/ 29 h 98"/>
              <a:gd name="T28" fmla="*/ 10 w 65"/>
              <a:gd name="T29" fmla="*/ 32 h 98"/>
              <a:gd name="T30" fmla="*/ 13 w 65"/>
              <a:gd name="T31" fmla="*/ 38 h 98"/>
              <a:gd name="T32" fmla="*/ 19 w 65"/>
              <a:gd name="T33" fmla="*/ 44 h 98"/>
              <a:gd name="T34" fmla="*/ 21 w 65"/>
              <a:gd name="T35" fmla="*/ 46 h 98"/>
              <a:gd name="T36" fmla="*/ 23 w 65"/>
              <a:gd name="T37" fmla="*/ 50 h 98"/>
              <a:gd name="T38" fmla="*/ 25 w 65"/>
              <a:gd name="T39" fmla="*/ 52 h 98"/>
              <a:gd name="T40" fmla="*/ 25 w 65"/>
              <a:gd name="T41" fmla="*/ 53 h 98"/>
              <a:gd name="T42" fmla="*/ 25 w 65"/>
              <a:gd name="T43" fmla="*/ 55 h 98"/>
              <a:gd name="T44" fmla="*/ 25 w 65"/>
              <a:gd name="T45" fmla="*/ 57 h 98"/>
              <a:gd name="T46" fmla="*/ 23 w 65"/>
              <a:gd name="T47" fmla="*/ 61 h 98"/>
              <a:gd name="T48" fmla="*/ 23 w 65"/>
              <a:gd name="T49" fmla="*/ 65 h 98"/>
              <a:gd name="T50" fmla="*/ 21 w 65"/>
              <a:gd name="T51" fmla="*/ 73 h 98"/>
              <a:gd name="T52" fmla="*/ 19 w 65"/>
              <a:gd name="T53" fmla="*/ 78 h 98"/>
              <a:gd name="T54" fmla="*/ 19 w 65"/>
              <a:gd name="T55" fmla="*/ 84 h 98"/>
              <a:gd name="T56" fmla="*/ 19 w 65"/>
              <a:gd name="T57" fmla="*/ 88 h 98"/>
              <a:gd name="T58" fmla="*/ 21 w 65"/>
              <a:gd name="T59" fmla="*/ 92 h 98"/>
              <a:gd name="T60" fmla="*/ 25 w 65"/>
              <a:gd name="T61" fmla="*/ 96 h 98"/>
              <a:gd name="T62" fmla="*/ 31 w 65"/>
              <a:gd name="T63" fmla="*/ 98 h 98"/>
              <a:gd name="T64" fmla="*/ 40 w 65"/>
              <a:gd name="T65" fmla="*/ 98 h 98"/>
              <a:gd name="T66" fmla="*/ 54 w 65"/>
              <a:gd name="T67" fmla="*/ 96 h 98"/>
              <a:gd name="T68" fmla="*/ 61 w 65"/>
              <a:gd name="T69" fmla="*/ 92 h 98"/>
              <a:gd name="T70" fmla="*/ 65 w 65"/>
              <a:gd name="T71" fmla="*/ 86 h 98"/>
              <a:gd name="T72" fmla="*/ 65 w 65"/>
              <a:gd name="T73" fmla="*/ 78 h 98"/>
              <a:gd name="T74" fmla="*/ 63 w 65"/>
              <a:gd name="T75" fmla="*/ 71 h 98"/>
              <a:gd name="T76" fmla="*/ 61 w 65"/>
              <a:gd name="T77" fmla="*/ 61 h 98"/>
              <a:gd name="T78" fmla="*/ 58 w 65"/>
              <a:gd name="T79" fmla="*/ 53 h 98"/>
              <a:gd name="T80" fmla="*/ 54 w 65"/>
              <a:gd name="T81" fmla="*/ 4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5" h="98">
                <a:moveTo>
                  <a:pt x="54" y="44"/>
                </a:moveTo>
                <a:lnTo>
                  <a:pt x="52" y="34"/>
                </a:lnTo>
                <a:lnTo>
                  <a:pt x="52" y="25"/>
                </a:lnTo>
                <a:lnTo>
                  <a:pt x="50" y="15"/>
                </a:lnTo>
                <a:lnTo>
                  <a:pt x="46" y="7"/>
                </a:lnTo>
                <a:lnTo>
                  <a:pt x="42" y="2"/>
                </a:lnTo>
                <a:lnTo>
                  <a:pt x="36" y="0"/>
                </a:lnTo>
                <a:lnTo>
                  <a:pt x="27" y="0"/>
                </a:lnTo>
                <a:lnTo>
                  <a:pt x="15" y="4"/>
                </a:lnTo>
                <a:lnTo>
                  <a:pt x="8" y="9"/>
                </a:lnTo>
                <a:lnTo>
                  <a:pt x="2" y="15"/>
                </a:lnTo>
                <a:lnTo>
                  <a:pt x="0" y="21"/>
                </a:lnTo>
                <a:lnTo>
                  <a:pt x="2" y="25"/>
                </a:lnTo>
                <a:lnTo>
                  <a:pt x="4" y="29"/>
                </a:lnTo>
                <a:lnTo>
                  <a:pt x="10" y="32"/>
                </a:lnTo>
                <a:lnTo>
                  <a:pt x="13" y="38"/>
                </a:lnTo>
                <a:lnTo>
                  <a:pt x="19" y="44"/>
                </a:lnTo>
                <a:lnTo>
                  <a:pt x="21" y="46"/>
                </a:lnTo>
                <a:lnTo>
                  <a:pt x="23" y="50"/>
                </a:lnTo>
                <a:lnTo>
                  <a:pt x="25" y="52"/>
                </a:lnTo>
                <a:lnTo>
                  <a:pt x="25" y="53"/>
                </a:lnTo>
                <a:lnTo>
                  <a:pt x="25" y="55"/>
                </a:lnTo>
                <a:lnTo>
                  <a:pt x="25" y="57"/>
                </a:lnTo>
                <a:lnTo>
                  <a:pt x="23" y="61"/>
                </a:lnTo>
                <a:lnTo>
                  <a:pt x="23" y="65"/>
                </a:lnTo>
                <a:lnTo>
                  <a:pt x="21" y="73"/>
                </a:lnTo>
                <a:lnTo>
                  <a:pt x="19" y="78"/>
                </a:lnTo>
                <a:lnTo>
                  <a:pt x="19" y="84"/>
                </a:lnTo>
                <a:lnTo>
                  <a:pt x="19" y="88"/>
                </a:lnTo>
                <a:lnTo>
                  <a:pt x="21" y="92"/>
                </a:lnTo>
                <a:lnTo>
                  <a:pt x="25" y="96"/>
                </a:lnTo>
                <a:lnTo>
                  <a:pt x="31" y="98"/>
                </a:lnTo>
                <a:lnTo>
                  <a:pt x="40" y="98"/>
                </a:lnTo>
                <a:lnTo>
                  <a:pt x="54" y="96"/>
                </a:lnTo>
                <a:lnTo>
                  <a:pt x="61" y="92"/>
                </a:lnTo>
                <a:lnTo>
                  <a:pt x="65" y="86"/>
                </a:lnTo>
                <a:lnTo>
                  <a:pt x="65" y="78"/>
                </a:lnTo>
                <a:lnTo>
                  <a:pt x="63" y="71"/>
                </a:lnTo>
                <a:lnTo>
                  <a:pt x="61" y="61"/>
                </a:lnTo>
                <a:lnTo>
                  <a:pt x="58" y="53"/>
                </a:lnTo>
                <a:lnTo>
                  <a:pt x="54" y="4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2894" name="Freeform 638"/>
          <p:cNvSpPr>
            <a:spLocks/>
          </p:cNvSpPr>
          <p:nvPr/>
        </p:nvSpPr>
        <p:spPr bwMode="auto">
          <a:xfrm>
            <a:off x="4749800" y="4694238"/>
            <a:ext cx="979488" cy="55562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95" name="Freeform 639"/>
          <p:cNvSpPr>
            <a:spLocks/>
          </p:cNvSpPr>
          <p:nvPr/>
        </p:nvSpPr>
        <p:spPr bwMode="auto">
          <a:xfrm>
            <a:off x="5043488" y="4127500"/>
            <a:ext cx="971550" cy="573088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96" name="Freeform 640"/>
          <p:cNvSpPr>
            <a:spLocks/>
          </p:cNvSpPr>
          <p:nvPr/>
        </p:nvSpPr>
        <p:spPr bwMode="auto">
          <a:xfrm>
            <a:off x="4940300" y="4303713"/>
            <a:ext cx="963613" cy="573087"/>
          </a:xfrm>
          <a:custGeom>
            <a:avLst/>
            <a:gdLst>
              <a:gd name="T0" fmla="*/ 0 w 253"/>
              <a:gd name="T1" fmla="*/ 0 h 150"/>
              <a:gd name="T2" fmla="*/ 5 w 253"/>
              <a:gd name="T3" fmla="*/ 6 h 150"/>
              <a:gd name="T4" fmla="*/ 11 w 253"/>
              <a:gd name="T5" fmla="*/ 12 h 150"/>
              <a:gd name="T6" fmla="*/ 17 w 253"/>
              <a:gd name="T7" fmla="*/ 16 h 150"/>
              <a:gd name="T8" fmla="*/ 25 w 253"/>
              <a:gd name="T9" fmla="*/ 20 h 150"/>
              <a:gd name="T10" fmla="*/ 30 w 253"/>
              <a:gd name="T11" fmla="*/ 25 h 150"/>
              <a:gd name="T12" fmla="*/ 38 w 253"/>
              <a:gd name="T13" fmla="*/ 29 h 150"/>
              <a:gd name="T14" fmla="*/ 44 w 253"/>
              <a:gd name="T15" fmla="*/ 33 h 150"/>
              <a:gd name="T16" fmla="*/ 50 w 253"/>
              <a:gd name="T17" fmla="*/ 37 h 150"/>
              <a:gd name="T18" fmla="*/ 63 w 253"/>
              <a:gd name="T19" fmla="*/ 31 h 150"/>
              <a:gd name="T20" fmla="*/ 76 w 253"/>
              <a:gd name="T21" fmla="*/ 27 h 150"/>
              <a:gd name="T22" fmla="*/ 88 w 253"/>
              <a:gd name="T23" fmla="*/ 27 h 150"/>
              <a:gd name="T24" fmla="*/ 99 w 253"/>
              <a:gd name="T25" fmla="*/ 27 h 150"/>
              <a:gd name="T26" fmla="*/ 109 w 253"/>
              <a:gd name="T27" fmla="*/ 31 h 150"/>
              <a:gd name="T28" fmla="*/ 121 w 253"/>
              <a:gd name="T29" fmla="*/ 35 h 150"/>
              <a:gd name="T30" fmla="*/ 128 w 253"/>
              <a:gd name="T31" fmla="*/ 43 h 150"/>
              <a:gd name="T32" fmla="*/ 138 w 253"/>
              <a:gd name="T33" fmla="*/ 50 h 150"/>
              <a:gd name="T34" fmla="*/ 144 w 253"/>
              <a:gd name="T35" fmla="*/ 56 h 150"/>
              <a:gd name="T36" fmla="*/ 147 w 253"/>
              <a:gd name="T37" fmla="*/ 64 h 150"/>
              <a:gd name="T38" fmla="*/ 153 w 253"/>
              <a:gd name="T39" fmla="*/ 69 h 150"/>
              <a:gd name="T40" fmla="*/ 159 w 253"/>
              <a:gd name="T41" fmla="*/ 77 h 150"/>
              <a:gd name="T42" fmla="*/ 165 w 253"/>
              <a:gd name="T43" fmla="*/ 87 h 150"/>
              <a:gd name="T44" fmla="*/ 172 w 253"/>
              <a:gd name="T45" fmla="*/ 94 h 150"/>
              <a:gd name="T46" fmla="*/ 178 w 253"/>
              <a:gd name="T47" fmla="*/ 102 h 150"/>
              <a:gd name="T48" fmla="*/ 186 w 253"/>
              <a:gd name="T49" fmla="*/ 110 h 150"/>
              <a:gd name="T50" fmla="*/ 192 w 253"/>
              <a:gd name="T51" fmla="*/ 117 h 150"/>
              <a:gd name="T52" fmla="*/ 199 w 253"/>
              <a:gd name="T53" fmla="*/ 123 h 150"/>
              <a:gd name="T54" fmla="*/ 207 w 253"/>
              <a:gd name="T55" fmla="*/ 131 h 150"/>
              <a:gd name="T56" fmla="*/ 217 w 253"/>
              <a:gd name="T57" fmla="*/ 137 h 150"/>
              <a:gd name="T58" fmla="*/ 224 w 253"/>
              <a:gd name="T59" fmla="*/ 140 h 150"/>
              <a:gd name="T60" fmla="*/ 234 w 253"/>
              <a:gd name="T61" fmla="*/ 146 h 150"/>
              <a:gd name="T62" fmla="*/ 243 w 253"/>
              <a:gd name="T63" fmla="*/ 148 h 150"/>
              <a:gd name="T64" fmla="*/ 253 w 253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3" h="150">
                <a:moveTo>
                  <a:pt x="0" y="0"/>
                </a:moveTo>
                <a:lnTo>
                  <a:pt x="5" y="6"/>
                </a:lnTo>
                <a:lnTo>
                  <a:pt x="11" y="12"/>
                </a:lnTo>
                <a:lnTo>
                  <a:pt x="17" y="16"/>
                </a:lnTo>
                <a:lnTo>
                  <a:pt x="25" y="20"/>
                </a:lnTo>
                <a:lnTo>
                  <a:pt x="30" y="25"/>
                </a:lnTo>
                <a:lnTo>
                  <a:pt x="38" y="29"/>
                </a:lnTo>
                <a:lnTo>
                  <a:pt x="44" y="33"/>
                </a:lnTo>
                <a:lnTo>
                  <a:pt x="50" y="37"/>
                </a:lnTo>
                <a:lnTo>
                  <a:pt x="63" y="31"/>
                </a:lnTo>
                <a:lnTo>
                  <a:pt x="76" y="27"/>
                </a:lnTo>
                <a:lnTo>
                  <a:pt x="88" y="27"/>
                </a:lnTo>
                <a:lnTo>
                  <a:pt x="99" y="27"/>
                </a:lnTo>
                <a:lnTo>
                  <a:pt x="109" y="31"/>
                </a:lnTo>
                <a:lnTo>
                  <a:pt x="121" y="35"/>
                </a:lnTo>
                <a:lnTo>
                  <a:pt x="128" y="43"/>
                </a:lnTo>
                <a:lnTo>
                  <a:pt x="138" y="50"/>
                </a:lnTo>
                <a:lnTo>
                  <a:pt x="144" y="56"/>
                </a:lnTo>
                <a:lnTo>
                  <a:pt x="147" y="64"/>
                </a:lnTo>
                <a:lnTo>
                  <a:pt x="153" y="69"/>
                </a:lnTo>
                <a:lnTo>
                  <a:pt x="159" y="77"/>
                </a:lnTo>
                <a:lnTo>
                  <a:pt x="165" y="87"/>
                </a:lnTo>
                <a:lnTo>
                  <a:pt x="172" y="94"/>
                </a:lnTo>
                <a:lnTo>
                  <a:pt x="178" y="102"/>
                </a:lnTo>
                <a:lnTo>
                  <a:pt x="186" y="110"/>
                </a:lnTo>
                <a:lnTo>
                  <a:pt x="192" y="117"/>
                </a:lnTo>
                <a:lnTo>
                  <a:pt x="199" y="123"/>
                </a:lnTo>
                <a:lnTo>
                  <a:pt x="207" y="131"/>
                </a:lnTo>
                <a:lnTo>
                  <a:pt x="217" y="137"/>
                </a:lnTo>
                <a:lnTo>
                  <a:pt x="224" y="140"/>
                </a:lnTo>
                <a:lnTo>
                  <a:pt x="234" y="146"/>
                </a:lnTo>
                <a:lnTo>
                  <a:pt x="243" y="148"/>
                </a:lnTo>
                <a:lnTo>
                  <a:pt x="253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97" name="Freeform 641"/>
          <p:cNvSpPr>
            <a:spLocks/>
          </p:cNvSpPr>
          <p:nvPr/>
        </p:nvSpPr>
        <p:spPr bwMode="auto">
          <a:xfrm>
            <a:off x="4725988" y="4503738"/>
            <a:ext cx="971550" cy="571500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98" name="Freeform 642"/>
          <p:cNvSpPr>
            <a:spLocks/>
          </p:cNvSpPr>
          <p:nvPr/>
        </p:nvSpPr>
        <p:spPr bwMode="auto">
          <a:xfrm>
            <a:off x="5721350" y="3419475"/>
            <a:ext cx="803275" cy="688975"/>
          </a:xfrm>
          <a:custGeom>
            <a:avLst/>
            <a:gdLst>
              <a:gd name="T0" fmla="*/ 0 w 211"/>
              <a:gd name="T1" fmla="*/ 0 h 181"/>
              <a:gd name="T2" fmla="*/ 17 w 211"/>
              <a:gd name="T3" fmla="*/ 29 h 181"/>
              <a:gd name="T4" fmla="*/ 33 w 211"/>
              <a:gd name="T5" fmla="*/ 56 h 181"/>
              <a:gd name="T6" fmla="*/ 48 w 211"/>
              <a:gd name="T7" fmla="*/ 77 h 181"/>
              <a:gd name="T8" fmla="*/ 65 w 211"/>
              <a:gd name="T9" fmla="*/ 94 h 181"/>
              <a:gd name="T10" fmla="*/ 81 w 211"/>
              <a:gd name="T11" fmla="*/ 110 h 181"/>
              <a:gd name="T12" fmla="*/ 96 w 211"/>
              <a:gd name="T13" fmla="*/ 121 h 181"/>
              <a:gd name="T14" fmla="*/ 111 w 211"/>
              <a:gd name="T15" fmla="*/ 133 h 181"/>
              <a:gd name="T16" fmla="*/ 125 w 211"/>
              <a:gd name="T17" fmla="*/ 140 h 181"/>
              <a:gd name="T18" fmla="*/ 152 w 211"/>
              <a:gd name="T19" fmla="*/ 150 h 181"/>
              <a:gd name="T20" fmla="*/ 175 w 211"/>
              <a:gd name="T21" fmla="*/ 159 h 181"/>
              <a:gd name="T22" fmla="*/ 186 w 211"/>
              <a:gd name="T23" fmla="*/ 163 h 181"/>
              <a:gd name="T24" fmla="*/ 196 w 211"/>
              <a:gd name="T25" fmla="*/ 169 h 181"/>
              <a:gd name="T26" fmla="*/ 203 w 211"/>
              <a:gd name="T27" fmla="*/ 175 h 181"/>
              <a:gd name="T28" fmla="*/ 211 w 211"/>
              <a:gd name="T29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1" h="181">
                <a:moveTo>
                  <a:pt x="0" y="0"/>
                </a:moveTo>
                <a:lnTo>
                  <a:pt x="17" y="29"/>
                </a:lnTo>
                <a:lnTo>
                  <a:pt x="33" y="56"/>
                </a:lnTo>
                <a:lnTo>
                  <a:pt x="48" y="77"/>
                </a:lnTo>
                <a:lnTo>
                  <a:pt x="65" y="94"/>
                </a:lnTo>
                <a:lnTo>
                  <a:pt x="81" y="110"/>
                </a:lnTo>
                <a:lnTo>
                  <a:pt x="96" y="121"/>
                </a:lnTo>
                <a:lnTo>
                  <a:pt x="111" y="133"/>
                </a:lnTo>
                <a:lnTo>
                  <a:pt x="125" y="140"/>
                </a:lnTo>
                <a:lnTo>
                  <a:pt x="152" y="150"/>
                </a:lnTo>
                <a:lnTo>
                  <a:pt x="175" y="159"/>
                </a:lnTo>
                <a:lnTo>
                  <a:pt x="186" y="163"/>
                </a:lnTo>
                <a:lnTo>
                  <a:pt x="196" y="169"/>
                </a:lnTo>
                <a:lnTo>
                  <a:pt x="203" y="175"/>
                </a:lnTo>
                <a:lnTo>
                  <a:pt x="211" y="18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99" name="Freeform 643"/>
          <p:cNvSpPr>
            <a:spLocks/>
          </p:cNvSpPr>
          <p:nvPr/>
        </p:nvSpPr>
        <p:spPr bwMode="auto">
          <a:xfrm>
            <a:off x="5106988" y="3944938"/>
            <a:ext cx="1036637" cy="493712"/>
          </a:xfrm>
          <a:custGeom>
            <a:avLst/>
            <a:gdLst>
              <a:gd name="T0" fmla="*/ 0 w 272"/>
              <a:gd name="T1" fmla="*/ 0 h 129"/>
              <a:gd name="T2" fmla="*/ 17 w 272"/>
              <a:gd name="T3" fmla="*/ 12 h 129"/>
              <a:gd name="T4" fmla="*/ 36 w 272"/>
              <a:gd name="T5" fmla="*/ 23 h 129"/>
              <a:gd name="T6" fmla="*/ 55 w 272"/>
              <a:gd name="T7" fmla="*/ 37 h 129"/>
              <a:gd name="T8" fmla="*/ 73 w 272"/>
              <a:gd name="T9" fmla="*/ 48 h 129"/>
              <a:gd name="T10" fmla="*/ 92 w 272"/>
              <a:gd name="T11" fmla="*/ 60 h 129"/>
              <a:gd name="T12" fmla="*/ 109 w 272"/>
              <a:gd name="T13" fmla="*/ 71 h 129"/>
              <a:gd name="T14" fmla="*/ 125 w 272"/>
              <a:gd name="T15" fmla="*/ 81 h 129"/>
              <a:gd name="T16" fmla="*/ 140 w 272"/>
              <a:gd name="T17" fmla="*/ 89 h 129"/>
              <a:gd name="T18" fmla="*/ 157 w 272"/>
              <a:gd name="T19" fmla="*/ 98 h 129"/>
              <a:gd name="T20" fmla="*/ 174 w 272"/>
              <a:gd name="T21" fmla="*/ 104 h 129"/>
              <a:gd name="T22" fmla="*/ 194 w 272"/>
              <a:gd name="T23" fmla="*/ 108 h 129"/>
              <a:gd name="T24" fmla="*/ 209 w 272"/>
              <a:gd name="T25" fmla="*/ 112 h 129"/>
              <a:gd name="T26" fmla="*/ 226 w 272"/>
              <a:gd name="T27" fmla="*/ 115 h 129"/>
              <a:gd name="T28" fmla="*/ 244 w 272"/>
              <a:gd name="T29" fmla="*/ 117 h 129"/>
              <a:gd name="T30" fmla="*/ 259 w 272"/>
              <a:gd name="T31" fmla="*/ 123 h 129"/>
              <a:gd name="T32" fmla="*/ 272 w 272"/>
              <a:gd name="T33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2" h="129">
                <a:moveTo>
                  <a:pt x="0" y="0"/>
                </a:moveTo>
                <a:lnTo>
                  <a:pt x="17" y="12"/>
                </a:lnTo>
                <a:lnTo>
                  <a:pt x="36" y="23"/>
                </a:lnTo>
                <a:lnTo>
                  <a:pt x="55" y="37"/>
                </a:lnTo>
                <a:lnTo>
                  <a:pt x="73" y="48"/>
                </a:lnTo>
                <a:lnTo>
                  <a:pt x="92" y="60"/>
                </a:lnTo>
                <a:lnTo>
                  <a:pt x="109" y="71"/>
                </a:lnTo>
                <a:lnTo>
                  <a:pt x="125" y="81"/>
                </a:lnTo>
                <a:lnTo>
                  <a:pt x="140" y="89"/>
                </a:lnTo>
                <a:lnTo>
                  <a:pt x="157" y="98"/>
                </a:lnTo>
                <a:lnTo>
                  <a:pt x="174" y="104"/>
                </a:lnTo>
                <a:lnTo>
                  <a:pt x="194" y="108"/>
                </a:lnTo>
                <a:lnTo>
                  <a:pt x="209" y="112"/>
                </a:lnTo>
                <a:lnTo>
                  <a:pt x="226" y="115"/>
                </a:lnTo>
                <a:lnTo>
                  <a:pt x="244" y="117"/>
                </a:lnTo>
                <a:lnTo>
                  <a:pt x="259" y="123"/>
                </a:lnTo>
                <a:lnTo>
                  <a:pt x="272" y="12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0" name="Freeform 644"/>
          <p:cNvSpPr>
            <a:spLocks/>
          </p:cNvSpPr>
          <p:nvPr/>
        </p:nvSpPr>
        <p:spPr bwMode="auto">
          <a:xfrm>
            <a:off x="5172075" y="4564063"/>
            <a:ext cx="141288" cy="79375"/>
          </a:xfrm>
          <a:custGeom>
            <a:avLst/>
            <a:gdLst>
              <a:gd name="T0" fmla="*/ 27 w 37"/>
              <a:gd name="T1" fmla="*/ 7 h 21"/>
              <a:gd name="T2" fmla="*/ 23 w 37"/>
              <a:gd name="T3" fmla="*/ 7 h 21"/>
              <a:gd name="T4" fmla="*/ 19 w 37"/>
              <a:gd name="T5" fmla="*/ 9 h 21"/>
              <a:gd name="T6" fmla="*/ 15 w 37"/>
              <a:gd name="T7" fmla="*/ 9 h 21"/>
              <a:gd name="T8" fmla="*/ 14 w 37"/>
              <a:gd name="T9" fmla="*/ 11 h 21"/>
              <a:gd name="T10" fmla="*/ 10 w 37"/>
              <a:gd name="T11" fmla="*/ 11 h 21"/>
              <a:gd name="T12" fmla="*/ 6 w 37"/>
              <a:gd name="T13" fmla="*/ 13 h 21"/>
              <a:gd name="T14" fmla="*/ 4 w 37"/>
              <a:gd name="T15" fmla="*/ 13 h 21"/>
              <a:gd name="T16" fmla="*/ 0 w 37"/>
              <a:gd name="T17" fmla="*/ 15 h 21"/>
              <a:gd name="T18" fmla="*/ 0 w 37"/>
              <a:gd name="T19" fmla="*/ 17 h 21"/>
              <a:gd name="T20" fmla="*/ 0 w 37"/>
              <a:gd name="T21" fmla="*/ 19 h 21"/>
              <a:gd name="T22" fmla="*/ 0 w 37"/>
              <a:gd name="T23" fmla="*/ 21 h 21"/>
              <a:gd name="T24" fmla="*/ 4 w 37"/>
              <a:gd name="T25" fmla="*/ 21 h 21"/>
              <a:gd name="T26" fmla="*/ 8 w 37"/>
              <a:gd name="T27" fmla="*/ 19 h 21"/>
              <a:gd name="T28" fmla="*/ 10 w 37"/>
              <a:gd name="T29" fmla="*/ 19 h 21"/>
              <a:gd name="T30" fmla="*/ 14 w 37"/>
              <a:gd name="T31" fmla="*/ 17 h 21"/>
              <a:gd name="T32" fmla="*/ 17 w 37"/>
              <a:gd name="T33" fmla="*/ 15 h 21"/>
              <a:gd name="T34" fmla="*/ 19 w 37"/>
              <a:gd name="T35" fmla="*/ 15 h 21"/>
              <a:gd name="T36" fmla="*/ 23 w 37"/>
              <a:gd name="T37" fmla="*/ 13 h 21"/>
              <a:gd name="T38" fmla="*/ 27 w 37"/>
              <a:gd name="T39" fmla="*/ 11 h 21"/>
              <a:gd name="T40" fmla="*/ 29 w 37"/>
              <a:gd name="T41" fmla="*/ 13 h 21"/>
              <a:gd name="T42" fmla="*/ 29 w 37"/>
              <a:gd name="T43" fmla="*/ 15 h 21"/>
              <a:gd name="T44" fmla="*/ 31 w 37"/>
              <a:gd name="T45" fmla="*/ 15 h 21"/>
              <a:gd name="T46" fmla="*/ 33 w 37"/>
              <a:gd name="T47" fmla="*/ 15 h 21"/>
              <a:gd name="T48" fmla="*/ 35 w 37"/>
              <a:gd name="T49" fmla="*/ 13 h 21"/>
              <a:gd name="T50" fmla="*/ 35 w 37"/>
              <a:gd name="T51" fmla="*/ 11 h 21"/>
              <a:gd name="T52" fmla="*/ 37 w 37"/>
              <a:gd name="T53" fmla="*/ 9 h 21"/>
              <a:gd name="T54" fmla="*/ 37 w 37"/>
              <a:gd name="T55" fmla="*/ 7 h 21"/>
              <a:gd name="T56" fmla="*/ 37 w 37"/>
              <a:gd name="T57" fmla="*/ 5 h 21"/>
              <a:gd name="T58" fmla="*/ 37 w 37"/>
              <a:gd name="T59" fmla="*/ 3 h 21"/>
              <a:gd name="T60" fmla="*/ 35 w 37"/>
              <a:gd name="T61" fmla="*/ 3 h 21"/>
              <a:gd name="T62" fmla="*/ 35 w 37"/>
              <a:gd name="T63" fmla="*/ 1 h 21"/>
              <a:gd name="T64" fmla="*/ 33 w 37"/>
              <a:gd name="T65" fmla="*/ 0 h 21"/>
              <a:gd name="T66" fmla="*/ 31 w 37"/>
              <a:gd name="T67" fmla="*/ 0 h 21"/>
              <a:gd name="T68" fmla="*/ 31 w 37"/>
              <a:gd name="T69" fmla="*/ 1 h 21"/>
              <a:gd name="T70" fmla="*/ 29 w 37"/>
              <a:gd name="T71" fmla="*/ 1 h 21"/>
              <a:gd name="T72" fmla="*/ 29 w 37"/>
              <a:gd name="T73" fmla="*/ 3 h 21"/>
              <a:gd name="T74" fmla="*/ 27 w 37"/>
              <a:gd name="T75" fmla="*/ 3 h 21"/>
              <a:gd name="T76" fmla="*/ 27 w 37"/>
              <a:gd name="T77" fmla="*/ 5 h 21"/>
              <a:gd name="T78" fmla="*/ 27 w 37"/>
              <a:gd name="T79" fmla="*/ 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" h="21">
                <a:moveTo>
                  <a:pt x="27" y="7"/>
                </a:moveTo>
                <a:lnTo>
                  <a:pt x="23" y="7"/>
                </a:lnTo>
                <a:lnTo>
                  <a:pt x="19" y="9"/>
                </a:lnTo>
                <a:lnTo>
                  <a:pt x="15" y="9"/>
                </a:lnTo>
                <a:lnTo>
                  <a:pt x="14" y="11"/>
                </a:lnTo>
                <a:lnTo>
                  <a:pt x="10" y="11"/>
                </a:lnTo>
                <a:lnTo>
                  <a:pt x="6" y="13"/>
                </a:lnTo>
                <a:lnTo>
                  <a:pt x="4" y="13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4" y="21"/>
                </a:lnTo>
                <a:lnTo>
                  <a:pt x="8" y="19"/>
                </a:lnTo>
                <a:lnTo>
                  <a:pt x="10" y="19"/>
                </a:lnTo>
                <a:lnTo>
                  <a:pt x="14" y="17"/>
                </a:lnTo>
                <a:lnTo>
                  <a:pt x="17" y="15"/>
                </a:lnTo>
                <a:lnTo>
                  <a:pt x="19" y="15"/>
                </a:lnTo>
                <a:lnTo>
                  <a:pt x="23" y="13"/>
                </a:lnTo>
                <a:lnTo>
                  <a:pt x="27" y="11"/>
                </a:lnTo>
                <a:lnTo>
                  <a:pt x="29" y="13"/>
                </a:lnTo>
                <a:lnTo>
                  <a:pt x="29" y="15"/>
                </a:lnTo>
                <a:lnTo>
                  <a:pt x="31" y="15"/>
                </a:lnTo>
                <a:lnTo>
                  <a:pt x="33" y="15"/>
                </a:lnTo>
                <a:lnTo>
                  <a:pt x="35" y="13"/>
                </a:lnTo>
                <a:lnTo>
                  <a:pt x="35" y="11"/>
                </a:lnTo>
                <a:lnTo>
                  <a:pt x="37" y="9"/>
                </a:lnTo>
                <a:lnTo>
                  <a:pt x="37" y="7"/>
                </a:lnTo>
                <a:lnTo>
                  <a:pt x="37" y="5"/>
                </a:lnTo>
                <a:lnTo>
                  <a:pt x="37" y="3"/>
                </a:lnTo>
                <a:lnTo>
                  <a:pt x="35" y="3"/>
                </a:lnTo>
                <a:lnTo>
                  <a:pt x="35" y="1"/>
                </a:lnTo>
                <a:lnTo>
                  <a:pt x="33" y="0"/>
                </a:lnTo>
                <a:lnTo>
                  <a:pt x="31" y="0"/>
                </a:lnTo>
                <a:lnTo>
                  <a:pt x="31" y="1"/>
                </a:lnTo>
                <a:lnTo>
                  <a:pt x="29" y="1"/>
                </a:lnTo>
                <a:lnTo>
                  <a:pt x="29" y="3"/>
                </a:lnTo>
                <a:lnTo>
                  <a:pt x="27" y="3"/>
                </a:lnTo>
                <a:lnTo>
                  <a:pt x="27" y="5"/>
                </a:lnTo>
                <a:lnTo>
                  <a:pt x="27" y="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1" name="Freeform 645"/>
          <p:cNvSpPr>
            <a:spLocks/>
          </p:cNvSpPr>
          <p:nvPr/>
        </p:nvSpPr>
        <p:spPr bwMode="auto">
          <a:xfrm>
            <a:off x="5100638" y="4348163"/>
            <a:ext cx="152400" cy="257175"/>
          </a:xfrm>
          <a:custGeom>
            <a:avLst/>
            <a:gdLst>
              <a:gd name="T0" fmla="*/ 33 w 40"/>
              <a:gd name="T1" fmla="*/ 8 h 67"/>
              <a:gd name="T2" fmla="*/ 31 w 40"/>
              <a:gd name="T3" fmla="*/ 13 h 67"/>
              <a:gd name="T4" fmla="*/ 27 w 40"/>
              <a:gd name="T5" fmla="*/ 19 h 67"/>
              <a:gd name="T6" fmla="*/ 21 w 40"/>
              <a:gd name="T7" fmla="*/ 27 h 67"/>
              <a:gd name="T8" fmla="*/ 15 w 40"/>
              <a:gd name="T9" fmla="*/ 36 h 67"/>
              <a:gd name="T10" fmla="*/ 11 w 40"/>
              <a:gd name="T11" fmla="*/ 44 h 67"/>
              <a:gd name="T12" fmla="*/ 6 w 40"/>
              <a:gd name="T13" fmla="*/ 54 h 67"/>
              <a:gd name="T14" fmla="*/ 2 w 40"/>
              <a:gd name="T15" fmla="*/ 59 h 67"/>
              <a:gd name="T16" fmla="*/ 0 w 40"/>
              <a:gd name="T17" fmla="*/ 63 h 67"/>
              <a:gd name="T18" fmla="*/ 0 w 40"/>
              <a:gd name="T19" fmla="*/ 65 h 67"/>
              <a:gd name="T20" fmla="*/ 2 w 40"/>
              <a:gd name="T21" fmla="*/ 65 h 67"/>
              <a:gd name="T22" fmla="*/ 2 w 40"/>
              <a:gd name="T23" fmla="*/ 67 h 67"/>
              <a:gd name="T24" fmla="*/ 4 w 40"/>
              <a:gd name="T25" fmla="*/ 67 h 67"/>
              <a:gd name="T26" fmla="*/ 6 w 40"/>
              <a:gd name="T27" fmla="*/ 63 h 67"/>
              <a:gd name="T28" fmla="*/ 10 w 40"/>
              <a:gd name="T29" fmla="*/ 56 h 67"/>
              <a:gd name="T30" fmla="*/ 13 w 40"/>
              <a:gd name="T31" fmla="*/ 48 h 67"/>
              <a:gd name="T32" fmla="*/ 19 w 40"/>
              <a:gd name="T33" fmla="*/ 38 h 67"/>
              <a:gd name="T34" fmla="*/ 25 w 40"/>
              <a:gd name="T35" fmla="*/ 31 h 67"/>
              <a:gd name="T36" fmla="*/ 29 w 40"/>
              <a:gd name="T37" fmla="*/ 21 h 67"/>
              <a:gd name="T38" fmla="*/ 33 w 40"/>
              <a:gd name="T39" fmla="*/ 15 h 67"/>
              <a:gd name="T40" fmla="*/ 34 w 40"/>
              <a:gd name="T41" fmla="*/ 9 h 67"/>
              <a:gd name="T42" fmla="*/ 36 w 40"/>
              <a:gd name="T43" fmla="*/ 9 h 67"/>
              <a:gd name="T44" fmla="*/ 38 w 40"/>
              <a:gd name="T45" fmla="*/ 9 h 67"/>
              <a:gd name="T46" fmla="*/ 38 w 40"/>
              <a:gd name="T47" fmla="*/ 8 h 67"/>
              <a:gd name="T48" fmla="*/ 40 w 40"/>
              <a:gd name="T49" fmla="*/ 8 h 67"/>
              <a:gd name="T50" fmla="*/ 40 w 40"/>
              <a:gd name="T51" fmla="*/ 6 h 67"/>
              <a:gd name="T52" fmla="*/ 40 w 40"/>
              <a:gd name="T53" fmla="*/ 4 h 67"/>
              <a:gd name="T54" fmla="*/ 40 w 40"/>
              <a:gd name="T55" fmla="*/ 2 h 67"/>
              <a:gd name="T56" fmla="*/ 38 w 40"/>
              <a:gd name="T57" fmla="*/ 0 h 67"/>
              <a:gd name="T58" fmla="*/ 36 w 40"/>
              <a:gd name="T59" fmla="*/ 0 h 67"/>
              <a:gd name="T60" fmla="*/ 34 w 40"/>
              <a:gd name="T61" fmla="*/ 0 h 67"/>
              <a:gd name="T62" fmla="*/ 33 w 40"/>
              <a:gd name="T63" fmla="*/ 0 h 67"/>
              <a:gd name="T64" fmla="*/ 33 w 40"/>
              <a:gd name="T65" fmla="*/ 2 h 67"/>
              <a:gd name="T66" fmla="*/ 33 w 40"/>
              <a:gd name="T67" fmla="*/ 4 h 67"/>
              <a:gd name="T68" fmla="*/ 33 w 40"/>
              <a:gd name="T69" fmla="*/ 6 h 67"/>
              <a:gd name="T70" fmla="*/ 33 w 40"/>
              <a:gd name="T71" fmla="*/ 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0" h="67">
                <a:moveTo>
                  <a:pt x="33" y="8"/>
                </a:moveTo>
                <a:lnTo>
                  <a:pt x="31" y="13"/>
                </a:lnTo>
                <a:lnTo>
                  <a:pt x="27" y="19"/>
                </a:lnTo>
                <a:lnTo>
                  <a:pt x="21" y="27"/>
                </a:lnTo>
                <a:lnTo>
                  <a:pt x="15" y="36"/>
                </a:lnTo>
                <a:lnTo>
                  <a:pt x="11" y="44"/>
                </a:lnTo>
                <a:lnTo>
                  <a:pt x="6" y="54"/>
                </a:lnTo>
                <a:lnTo>
                  <a:pt x="2" y="59"/>
                </a:lnTo>
                <a:lnTo>
                  <a:pt x="0" y="63"/>
                </a:lnTo>
                <a:lnTo>
                  <a:pt x="0" y="65"/>
                </a:lnTo>
                <a:lnTo>
                  <a:pt x="2" y="65"/>
                </a:lnTo>
                <a:lnTo>
                  <a:pt x="2" y="67"/>
                </a:lnTo>
                <a:lnTo>
                  <a:pt x="4" y="67"/>
                </a:lnTo>
                <a:lnTo>
                  <a:pt x="6" y="63"/>
                </a:lnTo>
                <a:lnTo>
                  <a:pt x="10" y="56"/>
                </a:lnTo>
                <a:lnTo>
                  <a:pt x="13" y="48"/>
                </a:lnTo>
                <a:lnTo>
                  <a:pt x="19" y="38"/>
                </a:lnTo>
                <a:lnTo>
                  <a:pt x="25" y="31"/>
                </a:lnTo>
                <a:lnTo>
                  <a:pt x="29" y="21"/>
                </a:lnTo>
                <a:lnTo>
                  <a:pt x="33" y="15"/>
                </a:lnTo>
                <a:lnTo>
                  <a:pt x="34" y="9"/>
                </a:lnTo>
                <a:lnTo>
                  <a:pt x="36" y="9"/>
                </a:lnTo>
                <a:lnTo>
                  <a:pt x="38" y="9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38" y="0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3" y="2"/>
                </a:lnTo>
                <a:lnTo>
                  <a:pt x="33" y="4"/>
                </a:lnTo>
                <a:lnTo>
                  <a:pt x="33" y="6"/>
                </a:lnTo>
                <a:lnTo>
                  <a:pt x="33" y="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2" name="Freeform 646"/>
          <p:cNvSpPr>
            <a:spLocks/>
          </p:cNvSpPr>
          <p:nvPr/>
        </p:nvSpPr>
        <p:spPr bwMode="auto">
          <a:xfrm>
            <a:off x="5934075" y="3305175"/>
            <a:ext cx="831850" cy="479425"/>
          </a:xfrm>
          <a:custGeom>
            <a:avLst/>
            <a:gdLst>
              <a:gd name="T0" fmla="*/ 0 w 218"/>
              <a:gd name="T1" fmla="*/ 0 h 126"/>
              <a:gd name="T2" fmla="*/ 15 w 218"/>
              <a:gd name="T3" fmla="*/ 0 h 126"/>
              <a:gd name="T4" fmla="*/ 32 w 218"/>
              <a:gd name="T5" fmla="*/ 1 h 126"/>
              <a:gd name="T6" fmla="*/ 48 w 218"/>
              <a:gd name="T7" fmla="*/ 5 h 126"/>
              <a:gd name="T8" fmla="*/ 65 w 218"/>
              <a:gd name="T9" fmla="*/ 11 h 126"/>
              <a:gd name="T10" fmla="*/ 80 w 218"/>
              <a:gd name="T11" fmla="*/ 19 h 126"/>
              <a:gd name="T12" fmla="*/ 96 w 218"/>
              <a:gd name="T13" fmla="*/ 26 h 126"/>
              <a:gd name="T14" fmla="*/ 111 w 218"/>
              <a:gd name="T15" fmla="*/ 34 h 126"/>
              <a:gd name="T16" fmla="*/ 124 w 218"/>
              <a:gd name="T17" fmla="*/ 44 h 126"/>
              <a:gd name="T18" fmla="*/ 153 w 218"/>
              <a:gd name="T19" fmla="*/ 65 h 126"/>
              <a:gd name="T20" fmla="*/ 178 w 218"/>
              <a:gd name="T21" fmla="*/ 88 h 126"/>
              <a:gd name="T22" fmla="*/ 199 w 218"/>
              <a:gd name="T23" fmla="*/ 109 h 126"/>
              <a:gd name="T24" fmla="*/ 218 w 218"/>
              <a:gd name="T25" fmla="*/ 12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26">
                <a:moveTo>
                  <a:pt x="0" y="0"/>
                </a:moveTo>
                <a:lnTo>
                  <a:pt x="15" y="0"/>
                </a:lnTo>
                <a:lnTo>
                  <a:pt x="32" y="1"/>
                </a:lnTo>
                <a:lnTo>
                  <a:pt x="48" y="5"/>
                </a:lnTo>
                <a:lnTo>
                  <a:pt x="65" y="11"/>
                </a:lnTo>
                <a:lnTo>
                  <a:pt x="80" y="19"/>
                </a:lnTo>
                <a:lnTo>
                  <a:pt x="96" y="26"/>
                </a:lnTo>
                <a:lnTo>
                  <a:pt x="111" y="34"/>
                </a:lnTo>
                <a:lnTo>
                  <a:pt x="124" y="44"/>
                </a:lnTo>
                <a:lnTo>
                  <a:pt x="153" y="65"/>
                </a:lnTo>
                <a:lnTo>
                  <a:pt x="178" y="88"/>
                </a:lnTo>
                <a:lnTo>
                  <a:pt x="199" y="109"/>
                </a:lnTo>
                <a:lnTo>
                  <a:pt x="218" y="1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3" name="Freeform 647"/>
          <p:cNvSpPr>
            <a:spLocks/>
          </p:cNvSpPr>
          <p:nvPr/>
        </p:nvSpPr>
        <p:spPr bwMode="auto">
          <a:xfrm>
            <a:off x="5419725" y="3609975"/>
            <a:ext cx="1098550" cy="650875"/>
          </a:xfrm>
          <a:custGeom>
            <a:avLst/>
            <a:gdLst>
              <a:gd name="T0" fmla="*/ 0 w 288"/>
              <a:gd name="T1" fmla="*/ 0 h 171"/>
              <a:gd name="T2" fmla="*/ 10 w 288"/>
              <a:gd name="T3" fmla="*/ 2 h 171"/>
              <a:gd name="T4" fmla="*/ 21 w 288"/>
              <a:gd name="T5" fmla="*/ 8 h 171"/>
              <a:gd name="T6" fmla="*/ 31 w 288"/>
              <a:gd name="T7" fmla="*/ 12 h 171"/>
              <a:gd name="T8" fmla="*/ 41 w 288"/>
              <a:gd name="T9" fmla="*/ 17 h 171"/>
              <a:gd name="T10" fmla="*/ 50 w 288"/>
              <a:gd name="T11" fmla="*/ 23 h 171"/>
              <a:gd name="T12" fmla="*/ 62 w 288"/>
              <a:gd name="T13" fmla="*/ 27 h 171"/>
              <a:gd name="T14" fmla="*/ 69 w 288"/>
              <a:gd name="T15" fmla="*/ 33 h 171"/>
              <a:gd name="T16" fmla="*/ 79 w 288"/>
              <a:gd name="T17" fmla="*/ 39 h 171"/>
              <a:gd name="T18" fmla="*/ 91 w 288"/>
              <a:gd name="T19" fmla="*/ 60 h 171"/>
              <a:gd name="T20" fmla="*/ 102 w 288"/>
              <a:gd name="T21" fmla="*/ 77 h 171"/>
              <a:gd name="T22" fmla="*/ 114 w 288"/>
              <a:gd name="T23" fmla="*/ 92 h 171"/>
              <a:gd name="T24" fmla="*/ 127 w 288"/>
              <a:gd name="T25" fmla="*/ 106 h 171"/>
              <a:gd name="T26" fmla="*/ 140 w 288"/>
              <a:gd name="T27" fmla="*/ 115 h 171"/>
              <a:gd name="T28" fmla="*/ 154 w 288"/>
              <a:gd name="T29" fmla="*/ 125 h 171"/>
              <a:gd name="T30" fmla="*/ 167 w 288"/>
              <a:gd name="T31" fmla="*/ 131 h 171"/>
              <a:gd name="T32" fmla="*/ 183 w 288"/>
              <a:gd name="T33" fmla="*/ 136 h 171"/>
              <a:gd name="T34" fmla="*/ 211 w 288"/>
              <a:gd name="T35" fmla="*/ 144 h 171"/>
              <a:gd name="T36" fmla="*/ 238 w 288"/>
              <a:gd name="T37" fmla="*/ 152 h 171"/>
              <a:gd name="T38" fmla="*/ 252 w 288"/>
              <a:gd name="T39" fmla="*/ 156 h 171"/>
              <a:gd name="T40" fmla="*/ 265 w 288"/>
              <a:gd name="T41" fmla="*/ 159 h 171"/>
              <a:gd name="T42" fmla="*/ 277 w 288"/>
              <a:gd name="T43" fmla="*/ 165 h 171"/>
              <a:gd name="T44" fmla="*/ 288 w 288"/>
              <a:gd name="T45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8" h="171">
                <a:moveTo>
                  <a:pt x="0" y="0"/>
                </a:moveTo>
                <a:lnTo>
                  <a:pt x="10" y="2"/>
                </a:lnTo>
                <a:lnTo>
                  <a:pt x="21" y="8"/>
                </a:lnTo>
                <a:lnTo>
                  <a:pt x="31" y="12"/>
                </a:lnTo>
                <a:lnTo>
                  <a:pt x="41" y="17"/>
                </a:lnTo>
                <a:lnTo>
                  <a:pt x="50" y="23"/>
                </a:lnTo>
                <a:lnTo>
                  <a:pt x="62" y="27"/>
                </a:lnTo>
                <a:lnTo>
                  <a:pt x="69" y="33"/>
                </a:lnTo>
                <a:lnTo>
                  <a:pt x="79" y="39"/>
                </a:lnTo>
                <a:lnTo>
                  <a:pt x="91" y="60"/>
                </a:lnTo>
                <a:lnTo>
                  <a:pt x="102" y="77"/>
                </a:lnTo>
                <a:lnTo>
                  <a:pt x="114" y="92"/>
                </a:lnTo>
                <a:lnTo>
                  <a:pt x="127" y="106"/>
                </a:lnTo>
                <a:lnTo>
                  <a:pt x="140" y="115"/>
                </a:lnTo>
                <a:lnTo>
                  <a:pt x="154" y="125"/>
                </a:lnTo>
                <a:lnTo>
                  <a:pt x="167" y="131"/>
                </a:lnTo>
                <a:lnTo>
                  <a:pt x="183" y="136"/>
                </a:lnTo>
                <a:lnTo>
                  <a:pt x="211" y="144"/>
                </a:lnTo>
                <a:lnTo>
                  <a:pt x="238" y="152"/>
                </a:lnTo>
                <a:lnTo>
                  <a:pt x="252" y="156"/>
                </a:lnTo>
                <a:lnTo>
                  <a:pt x="265" y="159"/>
                </a:lnTo>
                <a:lnTo>
                  <a:pt x="277" y="165"/>
                </a:lnTo>
                <a:lnTo>
                  <a:pt x="288" y="17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4" name="Freeform 648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5" name="Freeform 649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6" name="Freeform 650"/>
          <p:cNvSpPr>
            <a:spLocks/>
          </p:cNvSpPr>
          <p:nvPr/>
        </p:nvSpPr>
        <p:spPr bwMode="auto">
          <a:xfrm>
            <a:off x="4997450" y="4789488"/>
            <a:ext cx="95250" cy="152400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7" name="Freeform 651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8" name="Freeform 652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9" name="Freeform 653"/>
          <p:cNvSpPr>
            <a:spLocks/>
          </p:cNvSpPr>
          <p:nvPr/>
        </p:nvSpPr>
        <p:spPr bwMode="auto">
          <a:xfrm>
            <a:off x="5157788" y="4833938"/>
            <a:ext cx="44450" cy="203200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0" name="Freeform 654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1" name="Freeform 655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2" name="Freeform 656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2 w 13"/>
              <a:gd name="T21" fmla="*/ 59 h 59"/>
              <a:gd name="T22" fmla="*/ 4 w 13"/>
              <a:gd name="T23" fmla="*/ 59 h 59"/>
              <a:gd name="T24" fmla="*/ 4 w 13"/>
              <a:gd name="T25" fmla="*/ 59 h 59"/>
              <a:gd name="T26" fmla="*/ 4 w 13"/>
              <a:gd name="T27" fmla="*/ 59 h 59"/>
              <a:gd name="T28" fmla="*/ 4 w 13"/>
              <a:gd name="T29" fmla="*/ 59 h 59"/>
              <a:gd name="T30" fmla="*/ 6 w 13"/>
              <a:gd name="T31" fmla="*/ 59 h 59"/>
              <a:gd name="T32" fmla="*/ 6 w 13"/>
              <a:gd name="T33" fmla="*/ 57 h 59"/>
              <a:gd name="T34" fmla="*/ 6 w 13"/>
              <a:gd name="T35" fmla="*/ 54 h 59"/>
              <a:gd name="T36" fmla="*/ 6 w 13"/>
              <a:gd name="T37" fmla="*/ 48 h 59"/>
              <a:gd name="T38" fmla="*/ 8 w 13"/>
              <a:gd name="T39" fmla="*/ 40 h 59"/>
              <a:gd name="T40" fmla="*/ 8 w 13"/>
              <a:gd name="T41" fmla="*/ 32 h 59"/>
              <a:gd name="T42" fmla="*/ 9 w 13"/>
              <a:gd name="T43" fmla="*/ 25 h 59"/>
              <a:gd name="T44" fmla="*/ 9 w 13"/>
              <a:gd name="T45" fmla="*/ 19 h 59"/>
              <a:gd name="T46" fmla="*/ 9 w 13"/>
              <a:gd name="T47" fmla="*/ 11 h 59"/>
              <a:gd name="T48" fmla="*/ 11 w 13"/>
              <a:gd name="T49" fmla="*/ 8 h 59"/>
              <a:gd name="T50" fmla="*/ 9 w 13"/>
              <a:gd name="T51" fmla="*/ 8 h 59"/>
              <a:gd name="T52" fmla="*/ 11 w 13"/>
              <a:gd name="T53" fmla="*/ 8 h 59"/>
              <a:gd name="T54" fmla="*/ 11 w 13"/>
              <a:gd name="T55" fmla="*/ 6 h 59"/>
              <a:gd name="T56" fmla="*/ 11 w 13"/>
              <a:gd name="T57" fmla="*/ 6 h 59"/>
              <a:gd name="T58" fmla="*/ 11 w 13"/>
              <a:gd name="T59" fmla="*/ 6 h 59"/>
              <a:gd name="T60" fmla="*/ 11 w 13"/>
              <a:gd name="T61" fmla="*/ 4 h 59"/>
              <a:gd name="T62" fmla="*/ 13 w 13"/>
              <a:gd name="T63" fmla="*/ 4 h 59"/>
              <a:gd name="T64" fmla="*/ 13 w 13"/>
              <a:gd name="T65" fmla="*/ 4 h 59"/>
              <a:gd name="T66" fmla="*/ 13 w 13"/>
              <a:gd name="T67" fmla="*/ 2 h 59"/>
              <a:gd name="T68" fmla="*/ 11 w 13"/>
              <a:gd name="T69" fmla="*/ 2 h 59"/>
              <a:gd name="T70" fmla="*/ 11 w 13"/>
              <a:gd name="T71" fmla="*/ 2 h 59"/>
              <a:gd name="T72" fmla="*/ 11 w 13"/>
              <a:gd name="T73" fmla="*/ 0 h 59"/>
              <a:gd name="T74" fmla="*/ 9 w 13"/>
              <a:gd name="T75" fmla="*/ 0 h 59"/>
              <a:gd name="T76" fmla="*/ 9 w 13"/>
              <a:gd name="T77" fmla="*/ 0 h 59"/>
              <a:gd name="T78" fmla="*/ 9 w 13"/>
              <a:gd name="T79" fmla="*/ 0 h 59"/>
              <a:gd name="T80" fmla="*/ 8 w 13"/>
              <a:gd name="T81" fmla="*/ 0 h 59"/>
              <a:gd name="T82" fmla="*/ 8 w 13"/>
              <a:gd name="T83" fmla="*/ 2 h 59"/>
              <a:gd name="T84" fmla="*/ 6 w 13"/>
              <a:gd name="T85" fmla="*/ 2 h 59"/>
              <a:gd name="T86" fmla="*/ 6 w 13"/>
              <a:gd name="T87" fmla="*/ 2 h 59"/>
              <a:gd name="T88" fmla="*/ 6 w 13"/>
              <a:gd name="T89" fmla="*/ 4 h 59"/>
              <a:gd name="T90" fmla="*/ 6 w 13"/>
              <a:gd name="T91" fmla="*/ 4 h 59"/>
              <a:gd name="T92" fmla="*/ 4 w 13"/>
              <a:gd name="T93" fmla="*/ 6 h 59"/>
              <a:gd name="T94" fmla="*/ 4 w 13"/>
              <a:gd name="T95" fmla="*/ 6 h 59"/>
              <a:gd name="T96" fmla="*/ 4 w 13"/>
              <a:gd name="T97" fmla="*/ 8 h 59"/>
              <a:gd name="T98" fmla="*/ 4 w 13"/>
              <a:gd name="T99" fmla="*/ 8 h 59"/>
              <a:gd name="T100" fmla="*/ 4 w 13"/>
              <a:gd name="T101" fmla="*/ 8 h 59"/>
              <a:gd name="T102" fmla="*/ 6 w 13"/>
              <a:gd name="T103" fmla="*/ 8 h 59"/>
              <a:gd name="T104" fmla="*/ 6 w 13"/>
              <a:gd name="T105" fmla="*/ 8 h 59"/>
              <a:gd name="T106" fmla="*/ 6 w 13"/>
              <a:gd name="T107" fmla="*/ 9 h 59"/>
              <a:gd name="T108" fmla="*/ 8 w 13"/>
              <a:gd name="T109" fmla="*/ 9 h 59"/>
              <a:gd name="T110" fmla="*/ 8 w 13"/>
              <a:gd name="T111" fmla="*/ 9 h 59"/>
              <a:gd name="T112" fmla="*/ 8 w 13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6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3" name="Freeform 657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4" name="Freeform 658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5" name="Freeform 659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6" name="Freeform 660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19 h 25"/>
              <a:gd name="T20" fmla="*/ 17 w 17"/>
              <a:gd name="T21" fmla="*/ 21 h 25"/>
              <a:gd name="T22" fmla="*/ 17 w 17"/>
              <a:gd name="T23" fmla="*/ 21 h 25"/>
              <a:gd name="T24" fmla="*/ 17 w 17"/>
              <a:gd name="T25" fmla="*/ 21 h 25"/>
              <a:gd name="T26" fmla="*/ 15 w 17"/>
              <a:gd name="T27" fmla="*/ 23 h 25"/>
              <a:gd name="T28" fmla="*/ 15 w 17"/>
              <a:gd name="T29" fmla="*/ 23 h 25"/>
              <a:gd name="T30" fmla="*/ 15 w 17"/>
              <a:gd name="T31" fmla="*/ 23 h 25"/>
              <a:gd name="T32" fmla="*/ 15 w 17"/>
              <a:gd name="T33" fmla="*/ 25 h 25"/>
              <a:gd name="T34" fmla="*/ 13 w 17"/>
              <a:gd name="T35" fmla="*/ 23 h 25"/>
              <a:gd name="T36" fmla="*/ 11 w 17"/>
              <a:gd name="T37" fmla="*/ 21 h 25"/>
              <a:gd name="T38" fmla="*/ 11 w 17"/>
              <a:gd name="T39" fmla="*/ 19 h 25"/>
              <a:gd name="T40" fmla="*/ 9 w 17"/>
              <a:gd name="T41" fmla="*/ 17 h 25"/>
              <a:gd name="T42" fmla="*/ 7 w 17"/>
              <a:gd name="T43" fmla="*/ 15 h 25"/>
              <a:gd name="T44" fmla="*/ 5 w 17"/>
              <a:gd name="T45" fmla="*/ 13 h 25"/>
              <a:gd name="T46" fmla="*/ 5 w 17"/>
              <a:gd name="T47" fmla="*/ 11 h 25"/>
              <a:gd name="T48" fmla="*/ 3 w 17"/>
              <a:gd name="T49" fmla="*/ 9 h 25"/>
              <a:gd name="T50" fmla="*/ 3 w 17"/>
              <a:gd name="T51" fmla="*/ 9 h 25"/>
              <a:gd name="T52" fmla="*/ 3 w 17"/>
              <a:gd name="T53" fmla="*/ 9 h 25"/>
              <a:gd name="T54" fmla="*/ 2 w 17"/>
              <a:gd name="T55" fmla="*/ 9 h 25"/>
              <a:gd name="T56" fmla="*/ 2 w 17"/>
              <a:gd name="T57" fmla="*/ 9 h 25"/>
              <a:gd name="T58" fmla="*/ 2 w 17"/>
              <a:gd name="T59" fmla="*/ 9 h 25"/>
              <a:gd name="T60" fmla="*/ 0 w 17"/>
              <a:gd name="T61" fmla="*/ 11 h 25"/>
              <a:gd name="T62" fmla="*/ 0 w 17"/>
              <a:gd name="T63" fmla="*/ 11 h 25"/>
              <a:gd name="T64" fmla="*/ 0 w 17"/>
              <a:gd name="T65" fmla="*/ 9 h 25"/>
              <a:gd name="T66" fmla="*/ 0 w 17"/>
              <a:gd name="T67" fmla="*/ 9 h 25"/>
              <a:gd name="T68" fmla="*/ 0 w 17"/>
              <a:gd name="T69" fmla="*/ 9 h 25"/>
              <a:gd name="T70" fmla="*/ 0 w 17"/>
              <a:gd name="T71" fmla="*/ 7 h 25"/>
              <a:gd name="T72" fmla="*/ 0 w 17"/>
              <a:gd name="T73" fmla="*/ 7 h 25"/>
              <a:gd name="T74" fmla="*/ 0 w 17"/>
              <a:gd name="T75" fmla="*/ 6 h 25"/>
              <a:gd name="T76" fmla="*/ 0 w 17"/>
              <a:gd name="T77" fmla="*/ 4 h 25"/>
              <a:gd name="T78" fmla="*/ 0 w 17"/>
              <a:gd name="T79" fmla="*/ 4 h 25"/>
              <a:gd name="T80" fmla="*/ 2 w 17"/>
              <a:gd name="T81" fmla="*/ 2 h 25"/>
              <a:gd name="T82" fmla="*/ 2 w 17"/>
              <a:gd name="T83" fmla="*/ 2 h 25"/>
              <a:gd name="T84" fmla="*/ 2 w 17"/>
              <a:gd name="T85" fmla="*/ 2 h 25"/>
              <a:gd name="T86" fmla="*/ 3 w 17"/>
              <a:gd name="T87" fmla="*/ 0 h 25"/>
              <a:gd name="T88" fmla="*/ 3 w 17"/>
              <a:gd name="T89" fmla="*/ 0 h 25"/>
              <a:gd name="T90" fmla="*/ 5 w 17"/>
              <a:gd name="T91" fmla="*/ 0 h 25"/>
              <a:gd name="T92" fmla="*/ 5 w 17"/>
              <a:gd name="T93" fmla="*/ 0 h 25"/>
              <a:gd name="T94" fmla="*/ 5 w 17"/>
              <a:gd name="T95" fmla="*/ 0 h 25"/>
              <a:gd name="T96" fmla="*/ 5 w 17"/>
              <a:gd name="T97" fmla="*/ 0 h 25"/>
              <a:gd name="T98" fmla="*/ 5 w 17"/>
              <a:gd name="T99" fmla="*/ 2 h 25"/>
              <a:gd name="T100" fmla="*/ 5 w 17"/>
              <a:gd name="T101" fmla="*/ 2 h 25"/>
              <a:gd name="T102" fmla="*/ 5 w 17"/>
              <a:gd name="T103" fmla="*/ 4 h 25"/>
              <a:gd name="T104" fmla="*/ 5 w 17"/>
              <a:gd name="T105" fmla="*/ 4 h 25"/>
              <a:gd name="T106" fmla="*/ 5 w 17"/>
              <a:gd name="T107" fmla="*/ 4 h 25"/>
              <a:gd name="T108" fmla="*/ 5 w 17"/>
              <a:gd name="T109" fmla="*/ 6 h 25"/>
              <a:gd name="T110" fmla="*/ 5 w 17"/>
              <a:gd name="T111" fmla="*/ 6 h 25"/>
              <a:gd name="T112" fmla="*/ 5 w 17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19"/>
                </a:lnTo>
                <a:lnTo>
                  <a:pt x="17" y="21"/>
                </a:lnTo>
                <a:lnTo>
                  <a:pt x="17" y="21"/>
                </a:lnTo>
                <a:lnTo>
                  <a:pt x="17" y="21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7" name="Freeform 661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21 h 25"/>
              <a:gd name="T20" fmla="*/ 15 w 17"/>
              <a:gd name="T21" fmla="*/ 23 h 25"/>
              <a:gd name="T22" fmla="*/ 15 w 17"/>
              <a:gd name="T23" fmla="*/ 25 h 25"/>
              <a:gd name="T24" fmla="*/ 13 w 17"/>
              <a:gd name="T25" fmla="*/ 23 h 25"/>
              <a:gd name="T26" fmla="*/ 11 w 17"/>
              <a:gd name="T27" fmla="*/ 21 h 25"/>
              <a:gd name="T28" fmla="*/ 11 w 17"/>
              <a:gd name="T29" fmla="*/ 19 h 25"/>
              <a:gd name="T30" fmla="*/ 9 w 17"/>
              <a:gd name="T31" fmla="*/ 17 h 25"/>
              <a:gd name="T32" fmla="*/ 7 w 17"/>
              <a:gd name="T33" fmla="*/ 15 h 25"/>
              <a:gd name="T34" fmla="*/ 5 w 17"/>
              <a:gd name="T35" fmla="*/ 13 h 25"/>
              <a:gd name="T36" fmla="*/ 5 w 17"/>
              <a:gd name="T37" fmla="*/ 11 h 25"/>
              <a:gd name="T38" fmla="*/ 3 w 17"/>
              <a:gd name="T39" fmla="*/ 9 h 25"/>
              <a:gd name="T40" fmla="*/ 2 w 17"/>
              <a:gd name="T41" fmla="*/ 9 h 25"/>
              <a:gd name="T42" fmla="*/ 0 w 17"/>
              <a:gd name="T43" fmla="*/ 11 h 25"/>
              <a:gd name="T44" fmla="*/ 0 w 17"/>
              <a:gd name="T45" fmla="*/ 9 h 25"/>
              <a:gd name="T46" fmla="*/ 0 w 17"/>
              <a:gd name="T47" fmla="*/ 7 h 25"/>
              <a:gd name="T48" fmla="*/ 0 w 17"/>
              <a:gd name="T49" fmla="*/ 6 h 25"/>
              <a:gd name="T50" fmla="*/ 0 w 17"/>
              <a:gd name="T51" fmla="*/ 4 h 25"/>
              <a:gd name="T52" fmla="*/ 2 w 17"/>
              <a:gd name="T53" fmla="*/ 2 h 25"/>
              <a:gd name="T54" fmla="*/ 3 w 17"/>
              <a:gd name="T55" fmla="*/ 0 h 25"/>
              <a:gd name="T56" fmla="*/ 5 w 17"/>
              <a:gd name="T57" fmla="*/ 0 h 25"/>
              <a:gd name="T58" fmla="*/ 5 w 17"/>
              <a:gd name="T59" fmla="*/ 2 h 25"/>
              <a:gd name="T60" fmla="*/ 5 w 17"/>
              <a:gd name="T61" fmla="*/ 4 h 25"/>
              <a:gd name="T62" fmla="*/ 5 w 17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21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2" y="9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5" y="4"/>
                </a:lnTo>
                <a:lnTo>
                  <a:pt x="5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8" name="Freeform 662"/>
          <p:cNvSpPr>
            <a:spLocks/>
          </p:cNvSpPr>
          <p:nvPr/>
        </p:nvSpPr>
        <p:spPr bwMode="auto">
          <a:xfrm>
            <a:off x="5500688" y="4276725"/>
            <a:ext cx="95250" cy="153988"/>
          </a:xfrm>
          <a:custGeom>
            <a:avLst/>
            <a:gdLst>
              <a:gd name="T0" fmla="*/ 6 w 25"/>
              <a:gd name="T1" fmla="*/ 27 h 40"/>
              <a:gd name="T2" fmla="*/ 10 w 25"/>
              <a:gd name="T3" fmla="*/ 25 h 40"/>
              <a:gd name="T4" fmla="*/ 12 w 25"/>
              <a:gd name="T5" fmla="*/ 21 h 40"/>
              <a:gd name="T6" fmla="*/ 14 w 25"/>
              <a:gd name="T7" fmla="*/ 17 h 40"/>
              <a:gd name="T8" fmla="*/ 16 w 25"/>
              <a:gd name="T9" fmla="*/ 13 h 40"/>
              <a:gd name="T10" fmla="*/ 18 w 25"/>
              <a:gd name="T11" fmla="*/ 11 h 40"/>
              <a:gd name="T12" fmla="*/ 20 w 25"/>
              <a:gd name="T13" fmla="*/ 7 h 40"/>
              <a:gd name="T14" fmla="*/ 22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5 w 25"/>
              <a:gd name="T21" fmla="*/ 4 h 40"/>
              <a:gd name="T22" fmla="*/ 25 w 25"/>
              <a:gd name="T23" fmla="*/ 5 h 40"/>
              <a:gd name="T24" fmla="*/ 23 w 25"/>
              <a:gd name="T25" fmla="*/ 7 h 40"/>
              <a:gd name="T26" fmla="*/ 22 w 25"/>
              <a:gd name="T27" fmla="*/ 11 h 40"/>
              <a:gd name="T28" fmla="*/ 20 w 25"/>
              <a:gd name="T29" fmla="*/ 15 h 40"/>
              <a:gd name="T30" fmla="*/ 18 w 25"/>
              <a:gd name="T31" fmla="*/ 17 h 40"/>
              <a:gd name="T32" fmla="*/ 16 w 25"/>
              <a:gd name="T33" fmla="*/ 21 h 40"/>
              <a:gd name="T34" fmla="*/ 14 w 25"/>
              <a:gd name="T35" fmla="*/ 25 h 40"/>
              <a:gd name="T36" fmla="*/ 12 w 25"/>
              <a:gd name="T37" fmla="*/ 28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40 h 40"/>
              <a:gd name="T50" fmla="*/ 4 w 25"/>
              <a:gd name="T51" fmla="*/ 40 h 40"/>
              <a:gd name="T52" fmla="*/ 2 w 25"/>
              <a:gd name="T53" fmla="*/ 40 h 40"/>
              <a:gd name="T54" fmla="*/ 2 w 25"/>
              <a:gd name="T55" fmla="*/ 38 h 40"/>
              <a:gd name="T56" fmla="*/ 0 w 25"/>
              <a:gd name="T57" fmla="*/ 36 h 40"/>
              <a:gd name="T58" fmla="*/ 0 w 25"/>
              <a:gd name="T59" fmla="*/ 34 h 40"/>
              <a:gd name="T60" fmla="*/ 0 w 25"/>
              <a:gd name="T61" fmla="*/ 32 h 40"/>
              <a:gd name="T62" fmla="*/ 0 w 25"/>
              <a:gd name="T63" fmla="*/ 30 h 40"/>
              <a:gd name="T64" fmla="*/ 2 w 25"/>
              <a:gd name="T65" fmla="*/ 28 h 40"/>
              <a:gd name="T66" fmla="*/ 4 w 25"/>
              <a:gd name="T67" fmla="*/ 27 h 40"/>
              <a:gd name="T68" fmla="*/ 4 w 25"/>
              <a:gd name="T69" fmla="*/ 28 h 40"/>
              <a:gd name="T70" fmla="*/ 6 w 25"/>
              <a:gd name="T71" fmla="*/ 28 h 40"/>
              <a:gd name="T72" fmla="*/ 6 w 25"/>
              <a:gd name="T7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10" y="25"/>
                </a:lnTo>
                <a:lnTo>
                  <a:pt x="12" y="21"/>
                </a:lnTo>
                <a:lnTo>
                  <a:pt x="14" y="17"/>
                </a:lnTo>
                <a:lnTo>
                  <a:pt x="16" y="13"/>
                </a:lnTo>
                <a:lnTo>
                  <a:pt x="18" y="11"/>
                </a:lnTo>
                <a:lnTo>
                  <a:pt x="20" y="7"/>
                </a:lnTo>
                <a:lnTo>
                  <a:pt x="22" y="4"/>
                </a:lnTo>
                <a:lnTo>
                  <a:pt x="23" y="0"/>
                </a:lnTo>
                <a:lnTo>
                  <a:pt x="23" y="2"/>
                </a:lnTo>
                <a:lnTo>
                  <a:pt x="25" y="4"/>
                </a:lnTo>
                <a:lnTo>
                  <a:pt x="25" y="5"/>
                </a:lnTo>
                <a:lnTo>
                  <a:pt x="23" y="7"/>
                </a:lnTo>
                <a:lnTo>
                  <a:pt x="22" y="11"/>
                </a:lnTo>
                <a:lnTo>
                  <a:pt x="20" y="15"/>
                </a:lnTo>
                <a:lnTo>
                  <a:pt x="18" y="17"/>
                </a:lnTo>
                <a:lnTo>
                  <a:pt x="16" y="21"/>
                </a:lnTo>
                <a:lnTo>
                  <a:pt x="14" y="25"/>
                </a:lnTo>
                <a:lnTo>
                  <a:pt x="12" y="28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2" y="28"/>
                </a:lnTo>
                <a:lnTo>
                  <a:pt x="4" y="27"/>
                </a:lnTo>
                <a:lnTo>
                  <a:pt x="4" y="28"/>
                </a:lnTo>
                <a:lnTo>
                  <a:pt x="6" y="28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9" name="Freeform 663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0 h 15"/>
              <a:gd name="T20" fmla="*/ 25 w 25"/>
              <a:gd name="T21" fmla="*/ 2 h 15"/>
              <a:gd name="T22" fmla="*/ 25 w 25"/>
              <a:gd name="T23" fmla="*/ 2 h 15"/>
              <a:gd name="T24" fmla="*/ 25 w 25"/>
              <a:gd name="T25" fmla="*/ 4 h 15"/>
              <a:gd name="T26" fmla="*/ 25 w 25"/>
              <a:gd name="T27" fmla="*/ 4 h 15"/>
              <a:gd name="T28" fmla="*/ 25 w 25"/>
              <a:gd name="T29" fmla="*/ 4 h 15"/>
              <a:gd name="T30" fmla="*/ 25 w 25"/>
              <a:gd name="T31" fmla="*/ 6 h 15"/>
              <a:gd name="T32" fmla="*/ 25 w 25"/>
              <a:gd name="T33" fmla="*/ 6 h 15"/>
              <a:gd name="T34" fmla="*/ 21 w 25"/>
              <a:gd name="T35" fmla="*/ 8 h 15"/>
              <a:gd name="T36" fmla="*/ 19 w 25"/>
              <a:gd name="T37" fmla="*/ 8 h 15"/>
              <a:gd name="T38" fmla="*/ 17 w 25"/>
              <a:gd name="T39" fmla="*/ 8 h 15"/>
              <a:gd name="T40" fmla="*/ 15 w 25"/>
              <a:gd name="T41" fmla="*/ 8 h 15"/>
              <a:gd name="T42" fmla="*/ 11 w 25"/>
              <a:gd name="T43" fmla="*/ 8 h 15"/>
              <a:gd name="T44" fmla="*/ 9 w 25"/>
              <a:gd name="T45" fmla="*/ 10 h 15"/>
              <a:gd name="T46" fmla="*/ 7 w 25"/>
              <a:gd name="T47" fmla="*/ 10 h 15"/>
              <a:gd name="T48" fmla="*/ 6 w 25"/>
              <a:gd name="T49" fmla="*/ 10 h 15"/>
              <a:gd name="T50" fmla="*/ 6 w 25"/>
              <a:gd name="T51" fmla="*/ 10 h 15"/>
              <a:gd name="T52" fmla="*/ 4 w 25"/>
              <a:gd name="T53" fmla="*/ 10 h 15"/>
              <a:gd name="T54" fmla="*/ 4 w 25"/>
              <a:gd name="T55" fmla="*/ 12 h 15"/>
              <a:gd name="T56" fmla="*/ 4 w 25"/>
              <a:gd name="T57" fmla="*/ 12 h 15"/>
              <a:gd name="T58" fmla="*/ 4 w 25"/>
              <a:gd name="T59" fmla="*/ 14 h 15"/>
              <a:gd name="T60" fmla="*/ 2 w 25"/>
              <a:gd name="T61" fmla="*/ 14 h 15"/>
              <a:gd name="T62" fmla="*/ 2 w 25"/>
              <a:gd name="T63" fmla="*/ 15 h 15"/>
              <a:gd name="T64" fmla="*/ 2 w 25"/>
              <a:gd name="T65" fmla="*/ 15 h 15"/>
              <a:gd name="T66" fmla="*/ 2 w 25"/>
              <a:gd name="T67" fmla="*/ 15 h 15"/>
              <a:gd name="T68" fmla="*/ 0 w 25"/>
              <a:gd name="T69" fmla="*/ 14 h 15"/>
              <a:gd name="T70" fmla="*/ 0 w 25"/>
              <a:gd name="T71" fmla="*/ 14 h 15"/>
              <a:gd name="T72" fmla="*/ 0 w 25"/>
              <a:gd name="T73" fmla="*/ 14 h 15"/>
              <a:gd name="T74" fmla="*/ 0 w 25"/>
              <a:gd name="T75" fmla="*/ 12 h 15"/>
              <a:gd name="T76" fmla="*/ 0 w 25"/>
              <a:gd name="T77" fmla="*/ 12 h 15"/>
              <a:gd name="T78" fmla="*/ 0 w 25"/>
              <a:gd name="T79" fmla="*/ 10 h 15"/>
              <a:gd name="T80" fmla="*/ 0 w 25"/>
              <a:gd name="T81" fmla="*/ 8 h 15"/>
              <a:gd name="T82" fmla="*/ 0 w 25"/>
              <a:gd name="T83" fmla="*/ 8 h 15"/>
              <a:gd name="T84" fmla="*/ 0 w 25"/>
              <a:gd name="T85" fmla="*/ 6 h 15"/>
              <a:gd name="T86" fmla="*/ 0 w 25"/>
              <a:gd name="T87" fmla="*/ 4 h 15"/>
              <a:gd name="T88" fmla="*/ 2 w 25"/>
              <a:gd name="T89" fmla="*/ 4 h 15"/>
              <a:gd name="T90" fmla="*/ 2 w 25"/>
              <a:gd name="T91" fmla="*/ 4 h 15"/>
              <a:gd name="T92" fmla="*/ 2 w 25"/>
              <a:gd name="T93" fmla="*/ 2 h 15"/>
              <a:gd name="T94" fmla="*/ 4 w 25"/>
              <a:gd name="T95" fmla="*/ 2 h 15"/>
              <a:gd name="T96" fmla="*/ 4 w 25"/>
              <a:gd name="T97" fmla="*/ 2 h 15"/>
              <a:gd name="T98" fmla="*/ 4 w 25"/>
              <a:gd name="T99" fmla="*/ 2 h 15"/>
              <a:gd name="T100" fmla="*/ 4 w 25"/>
              <a:gd name="T101" fmla="*/ 2 h 15"/>
              <a:gd name="T102" fmla="*/ 4 w 25"/>
              <a:gd name="T103" fmla="*/ 2 h 15"/>
              <a:gd name="T104" fmla="*/ 6 w 25"/>
              <a:gd name="T105" fmla="*/ 4 h 15"/>
              <a:gd name="T106" fmla="*/ 6 w 25"/>
              <a:gd name="T107" fmla="*/ 4 h 15"/>
              <a:gd name="T108" fmla="*/ 6 w 25"/>
              <a:gd name="T109" fmla="*/ 6 h 15"/>
              <a:gd name="T110" fmla="*/ 6 w 25"/>
              <a:gd name="T111" fmla="*/ 6 h 15"/>
              <a:gd name="T112" fmla="*/ 6 w 25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0" name="Freeform 664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2 h 15"/>
              <a:gd name="T20" fmla="*/ 25 w 25"/>
              <a:gd name="T21" fmla="*/ 4 h 15"/>
              <a:gd name="T22" fmla="*/ 25 w 25"/>
              <a:gd name="T23" fmla="*/ 6 h 15"/>
              <a:gd name="T24" fmla="*/ 21 w 25"/>
              <a:gd name="T25" fmla="*/ 8 h 15"/>
              <a:gd name="T26" fmla="*/ 19 w 25"/>
              <a:gd name="T27" fmla="*/ 8 h 15"/>
              <a:gd name="T28" fmla="*/ 17 w 25"/>
              <a:gd name="T29" fmla="*/ 8 h 15"/>
              <a:gd name="T30" fmla="*/ 15 w 25"/>
              <a:gd name="T31" fmla="*/ 8 h 15"/>
              <a:gd name="T32" fmla="*/ 11 w 25"/>
              <a:gd name="T33" fmla="*/ 8 h 15"/>
              <a:gd name="T34" fmla="*/ 9 w 25"/>
              <a:gd name="T35" fmla="*/ 10 h 15"/>
              <a:gd name="T36" fmla="*/ 7 w 25"/>
              <a:gd name="T37" fmla="*/ 10 h 15"/>
              <a:gd name="T38" fmla="*/ 6 w 25"/>
              <a:gd name="T39" fmla="*/ 10 h 15"/>
              <a:gd name="T40" fmla="*/ 4 w 25"/>
              <a:gd name="T41" fmla="*/ 10 h 15"/>
              <a:gd name="T42" fmla="*/ 4 w 25"/>
              <a:gd name="T43" fmla="*/ 12 h 15"/>
              <a:gd name="T44" fmla="*/ 4 w 25"/>
              <a:gd name="T45" fmla="*/ 14 h 15"/>
              <a:gd name="T46" fmla="*/ 2 w 25"/>
              <a:gd name="T47" fmla="*/ 14 h 15"/>
              <a:gd name="T48" fmla="*/ 2 w 25"/>
              <a:gd name="T49" fmla="*/ 15 h 15"/>
              <a:gd name="T50" fmla="*/ 0 w 25"/>
              <a:gd name="T51" fmla="*/ 14 h 15"/>
              <a:gd name="T52" fmla="*/ 0 w 25"/>
              <a:gd name="T53" fmla="*/ 12 h 15"/>
              <a:gd name="T54" fmla="*/ 0 w 25"/>
              <a:gd name="T55" fmla="*/ 10 h 15"/>
              <a:gd name="T56" fmla="*/ 0 w 25"/>
              <a:gd name="T57" fmla="*/ 8 h 15"/>
              <a:gd name="T58" fmla="*/ 0 w 25"/>
              <a:gd name="T59" fmla="*/ 6 h 15"/>
              <a:gd name="T60" fmla="*/ 0 w 25"/>
              <a:gd name="T61" fmla="*/ 4 h 15"/>
              <a:gd name="T62" fmla="*/ 2 w 25"/>
              <a:gd name="T63" fmla="*/ 4 h 15"/>
              <a:gd name="T64" fmla="*/ 2 w 25"/>
              <a:gd name="T65" fmla="*/ 2 h 15"/>
              <a:gd name="T66" fmla="*/ 4 w 25"/>
              <a:gd name="T67" fmla="*/ 2 h 15"/>
              <a:gd name="T68" fmla="*/ 6 w 25"/>
              <a:gd name="T69" fmla="*/ 4 h 15"/>
              <a:gd name="T70" fmla="*/ 6 w 25"/>
              <a:gd name="T7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1" name="Freeform 665"/>
          <p:cNvSpPr>
            <a:spLocks/>
          </p:cNvSpPr>
          <p:nvPr/>
        </p:nvSpPr>
        <p:spPr bwMode="auto">
          <a:xfrm>
            <a:off x="5664200" y="4318000"/>
            <a:ext cx="41275" cy="215900"/>
          </a:xfrm>
          <a:custGeom>
            <a:avLst/>
            <a:gdLst>
              <a:gd name="T0" fmla="*/ 4 w 11"/>
              <a:gd name="T1" fmla="*/ 41 h 56"/>
              <a:gd name="T2" fmla="*/ 4 w 11"/>
              <a:gd name="T3" fmla="*/ 35 h 56"/>
              <a:gd name="T4" fmla="*/ 4 w 11"/>
              <a:gd name="T5" fmla="*/ 31 h 56"/>
              <a:gd name="T6" fmla="*/ 4 w 11"/>
              <a:gd name="T7" fmla="*/ 25 h 56"/>
              <a:gd name="T8" fmla="*/ 4 w 11"/>
              <a:gd name="T9" fmla="*/ 21 h 56"/>
              <a:gd name="T10" fmla="*/ 4 w 11"/>
              <a:gd name="T11" fmla="*/ 16 h 56"/>
              <a:gd name="T12" fmla="*/ 4 w 11"/>
              <a:gd name="T13" fmla="*/ 12 h 56"/>
              <a:gd name="T14" fmla="*/ 4 w 11"/>
              <a:gd name="T15" fmla="*/ 6 h 56"/>
              <a:gd name="T16" fmla="*/ 4 w 11"/>
              <a:gd name="T17" fmla="*/ 2 h 56"/>
              <a:gd name="T18" fmla="*/ 5 w 11"/>
              <a:gd name="T19" fmla="*/ 2 h 56"/>
              <a:gd name="T20" fmla="*/ 7 w 11"/>
              <a:gd name="T21" fmla="*/ 2 h 56"/>
              <a:gd name="T22" fmla="*/ 9 w 11"/>
              <a:gd name="T23" fmla="*/ 2 h 56"/>
              <a:gd name="T24" fmla="*/ 9 w 11"/>
              <a:gd name="T25" fmla="*/ 0 h 56"/>
              <a:gd name="T26" fmla="*/ 9 w 11"/>
              <a:gd name="T27" fmla="*/ 6 h 56"/>
              <a:gd name="T28" fmla="*/ 9 w 11"/>
              <a:gd name="T29" fmla="*/ 10 h 56"/>
              <a:gd name="T30" fmla="*/ 9 w 11"/>
              <a:gd name="T31" fmla="*/ 16 h 56"/>
              <a:gd name="T32" fmla="*/ 9 w 11"/>
              <a:gd name="T33" fmla="*/ 19 h 56"/>
              <a:gd name="T34" fmla="*/ 9 w 11"/>
              <a:gd name="T35" fmla="*/ 25 h 56"/>
              <a:gd name="T36" fmla="*/ 9 w 11"/>
              <a:gd name="T37" fmla="*/ 29 h 56"/>
              <a:gd name="T38" fmla="*/ 7 w 11"/>
              <a:gd name="T39" fmla="*/ 35 h 56"/>
              <a:gd name="T40" fmla="*/ 7 w 11"/>
              <a:gd name="T41" fmla="*/ 39 h 56"/>
              <a:gd name="T42" fmla="*/ 7 w 11"/>
              <a:gd name="T43" fmla="*/ 41 h 56"/>
              <a:gd name="T44" fmla="*/ 9 w 11"/>
              <a:gd name="T45" fmla="*/ 41 h 56"/>
              <a:gd name="T46" fmla="*/ 9 w 11"/>
              <a:gd name="T47" fmla="*/ 42 h 56"/>
              <a:gd name="T48" fmla="*/ 9 w 11"/>
              <a:gd name="T49" fmla="*/ 44 h 56"/>
              <a:gd name="T50" fmla="*/ 11 w 11"/>
              <a:gd name="T51" fmla="*/ 44 h 56"/>
              <a:gd name="T52" fmla="*/ 11 w 11"/>
              <a:gd name="T53" fmla="*/ 46 h 56"/>
              <a:gd name="T54" fmla="*/ 11 w 11"/>
              <a:gd name="T55" fmla="*/ 48 h 56"/>
              <a:gd name="T56" fmla="*/ 11 w 11"/>
              <a:gd name="T57" fmla="*/ 50 h 56"/>
              <a:gd name="T58" fmla="*/ 9 w 11"/>
              <a:gd name="T59" fmla="*/ 50 h 56"/>
              <a:gd name="T60" fmla="*/ 9 w 11"/>
              <a:gd name="T61" fmla="*/ 52 h 56"/>
              <a:gd name="T62" fmla="*/ 7 w 11"/>
              <a:gd name="T63" fmla="*/ 54 h 56"/>
              <a:gd name="T64" fmla="*/ 5 w 11"/>
              <a:gd name="T65" fmla="*/ 54 h 56"/>
              <a:gd name="T66" fmla="*/ 5 w 11"/>
              <a:gd name="T67" fmla="*/ 56 h 56"/>
              <a:gd name="T68" fmla="*/ 4 w 11"/>
              <a:gd name="T69" fmla="*/ 54 h 56"/>
              <a:gd name="T70" fmla="*/ 2 w 11"/>
              <a:gd name="T71" fmla="*/ 54 h 56"/>
              <a:gd name="T72" fmla="*/ 2 w 11"/>
              <a:gd name="T73" fmla="*/ 52 h 56"/>
              <a:gd name="T74" fmla="*/ 0 w 11"/>
              <a:gd name="T75" fmla="*/ 52 h 56"/>
              <a:gd name="T76" fmla="*/ 0 w 11"/>
              <a:gd name="T77" fmla="*/ 50 h 56"/>
              <a:gd name="T78" fmla="*/ 0 w 11"/>
              <a:gd name="T79" fmla="*/ 48 h 56"/>
              <a:gd name="T80" fmla="*/ 0 w 11"/>
              <a:gd name="T81" fmla="*/ 46 h 56"/>
              <a:gd name="T82" fmla="*/ 0 w 11"/>
              <a:gd name="T83" fmla="*/ 44 h 56"/>
              <a:gd name="T84" fmla="*/ 2 w 11"/>
              <a:gd name="T85" fmla="*/ 44 h 56"/>
              <a:gd name="T86" fmla="*/ 2 w 11"/>
              <a:gd name="T87" fmla="*/ 42 h 56"/>
              <a:gd name="T88" fmla="*/ 4 w 11"/>
              <a:gd name="T89" fmla="*/ 42 h 56"/>
              <a:gd name="T90" fmla="*/ 4 w 11"/>
              <a:gd name="T91" fmla="*/ 41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" h="56">
                <a:moveTo>
                  <a:pt x="4" y="41"/>
                </a:moveTo>
                <a:lnTo>
                  <a:pt x="4" y="35"/>
                </a:lnTo>
                <a:lnTo>
                  <a:pt x="4" y="31"/>
                </a:lnTo>
                <a:lnTo>
                  <a:pt x="4" y="25"/>
                </a:lnTo>
                <a:lnTo>
                  <a:pt x="4" y="21"/>
                </a:lnTo>
                <a:lnTo>
                  <a:pt x="4" y="16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9" y="2"/>
                </a:lnTo>
                <a:lnTo>
                  <a:pt x="9" y="0"/>
                </a:lnTo>
                <a:lnTo>
                  <a:pt x="9" y="6"/>
                </a:lnTo>
                <a:lnTo>
                  <a:pt x="9" y="10"/>
                </a:lnTo>
                <a:lnTo>
                  <a:pt x="9" y="16"/>
                </a:lnTo>
                <a:lnTo>
                  <a:pt x="9" y="19"/>
                </a:lnTo>
                <a:lnTo>
                  <a:pt x="9" y="25"/>
                </a:lnTo>
                <a:lnTo>
                  <a:pt x="9" y="29"/>
                </a:lnTo>
                <a:lnTo>
                  <a:pt x="7" y="35"/>
                </a:lnTo>
                <a:lnTo>
                  <a:pt x="7" y="39"/>
                </a:lnTo>
                <a:lnTo>
                  <a:pt x="7" y="41"/>
                </a:lnTo>
                <a:lnTo>
                  <a:pt x="9" y="41"/>
                </a:lnTo>
                <a:lnTo>
                  <a:pt x="9" y="42"/>
                </a:lnTo>
                <a:lnTo>
                  <a:pt x="9" y="44"/>
                </a:lnTo>
                <a:lnTo>
                  <a:pt x="11" y="44"/>
                </a:lnTo>
                <a:lnTo>
                  <a:pt x="11" y="46"/>
                </a:lnTo>
                <a:lnTo>
                  <a:pt x="11" y="48"/>
                </a:lnTo>
                <a:lnTo>
                  <a:pt x="11" y="50"/>
                </a:lnTo>
                <a:lnTo>
                  <a:pt x="9" y="50"/>
                </a:lnTo>
                <a:lnTo>
                  <a:pt x="9" y="52"/>
                </a:lnTo>
                <a:lnTo>
                  <a:pt x="7" y="54"/>
                </a:lnTo>
                <a:lnTo>
                  <a:pt x="5" y="54"/>
                </a:lnTo>
                <a:lnTo>
                  <a:pt x="5" y="56"/>
                </a:lnTo>
                <a:lnTo>
                  <a:pt x="4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2"/>
                </a:lnTo>
                <a:lnTo>
                  <a:pt x="4" y="4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2" name="Freeform 666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0 h 39"/>
              <a:gd name="T20" fmla="*/ 4 w 33"/>
              <a:gd name="T21" fmla="*/ 2 h 39"/>
              <a:gd name="T22" fmla="*/ 4 w 33"/>
              <a:gd name="T23" fmla="*/ 2 h 39"/>
              <a:gd name="T24" fmla="*/ 2 w 33"/>
              <a:gd name="T25" fmla="*/ 4 h 39"/>
              <a:gd name="T26" fmla="*/ 2 w 33"/>
              <a:gd name="T27" fmla="*/ 4 h 39"/>
              <a:gd name="T28" fmla="*/ 2 w 33"/>
              <a:gd name="T29" fmla="*/ 4 h 39"/>
              <a:gd name="T30" fmla="*/ 2 w 33"/>
              <a:gd name="T31" fmla="*/ 6 h 39"/>
              <a:gd name="T32" fmla="*/ 0 w 33"/>
              <a:gd name="T33" fmla="*/ 6 h 39"/>
              <a:gd name="T34" fmla="*/ 4 w 33"/>
              <a:gd name="T35" fmla="*/ 10 h 39"/>
              <a:gd name="T36" fmla="*/ 6 w 33"/>
              <a:gd name="T37" fmla="*/ 12 h 39"/>
              <a:gd name="T38" fmla="*/ 8 w 33"/>
              <a:gd name="T39" fmla="*/ 14 h 39"/>
              <a:gd name="T40" fmla="*/ 12 w 33"/>
              <a:gd name="T41" fmla="*/ 17 h 39"/>
              <a:gd name="T42" fmla="*/ 14 w 33"/>
              <a:gd name="T43" fmla="*/ 19 h 39"/>
              <a:gd name="T44" fmla="*/ 16 w 33"/>
              <a:gd name="T45" fmla="*/ 23 h 39"/>
              <a:gd name="T46" fmla="*/ 20 w 33"/>
              <a:gd name="T47" fmla="*/ 25 h 39"/>
              <a:gd name="T48" fmla="*/ 21 w 33"/>
              <a:gd name="T49" fmla="*/ 27 h 39"/>
              <a:gd name="T50" fmla="*/ 23 w 33"/>
              <a:gd name="T51" fmla="*/ 29 h 39"/>
              <a:gd name="T52" fmla="*/ 23 w 33"/>
              <a:gd name="T53" fmla="*/ 29 h 39"/>
              <a:gd name="T54" fmla="*/ 23 w 33"/>
              <a:gd name="T55" fmla="*/ 31 h 39"/>
              <a:gd name="T56" fmla="*/ 23 w 33"/>
              <a:gd name="T57" fmla="*/ 33 h 39"/>
              <a:gd name="T58" fmla="*/ 23 w 33"/>
              <a:gd name="T59" fmla="*/ 33 h 39"/>
              <a:gd name="T60" fmla="*/ 23 w 33"/>
              <a:gd name="T61" fmla="*/ 35 h 39"/>
              <a:gd name="T62" fmla="*/ 23 w 33"/>
              <a:gd name="T63" fmla="*/ 37 h 39"/>
              <a:gd name="T64" fmla="*/ 23 w 33"/>
              <a:gd name="T65" fmla="*/ 37 h 39"/>
              <a:gd name="T66" fmla="*/ 25 w 33"/>
              <a:gd name="T67" fmla="*/ 37 h 39"/>
              <a:gd name="T68" fmla="*/ 25 w 33"/>
              <a:gd name="T69" fmla="*/ 39 h 39"/>
              <a:gd name="T70" fmla="*/ 27 w 33"/>
              <a:gd name="T71" fmla="*/ 39 h 39"/>
              <a:gd name="T72" fmla="*/ 27 w 33"/>
              <a:gd name="T73" fmla="*/ 37 h 39"/>
              <a:gd name="T74" fmla="*/ 29 w 33"/>
              <a:gd name="T75" fmla="*/ 37 h 39"/>
              <a:gd name="T76" fmla="*/ 31 w 33"/>
              <a:gd name="T77" fmla="*/ 37 h 39"/>
              <a:gd name="T78" fmla="*/ 31 w 33"/>
              <a:gd name="T79" fmla="*/ 35 h 39"/>
              <a:gd name="T80" fmla="*/ 33 w 33"/>
              <a:gd name="T81" fmla="*/ 33 h 39"/>
              <a:gd name="T82" fmla="*/ 33 w 33"/>
              <a:gd name="T83" fmla="*/ 33 h 39"/>
              <a:gd name="T84" fmla="*/ 33 w 33"/>
              <a:gd name="T85" fmla="*/ 31 h 39"/>
              <a:gd name="T86" fmla="*/ 33 w 33"/>
              <a:gd name="T87" fmla="*/ 29 h 39"/>
              <a:gd name="T88" fmla="*/ 33 w 33"/>
              <a:gd name="T89" fmla="*/ 27 h 39"/>
              <a:gd name="T90" fmla="*/ 33 w 33"/>
              <a:gd name="T91" fmla="*/ 25 h 39"/>
              <a:gd name="T92" fmla="*/ 33 w 33"/>
              <a:gd name="T93" fmla="*/ 23 h 39"/>
              <a:gd name="T94" fmla="*/ 33 w 33"/>
              <a:gd name="T95" fmla="*/ 23 h 39"/>
              <a:gd name="T96" fmla="*/ 31 w 33"/>
              <a:gd name="T97" fmla="*/ 21 h 39"/>
              <a:gd name="T98" fmla="*/ 31 w 33"/>
              <a:gd name="T99" fmla="*/ 21 h 39"/>
              <a:gd name="T100" fmla="*/ 29 w 33"/>
              <a:gd name="T101" fmla="*/ 21 h 39"/>
              <a:gd name="T102" fmla="*/ 29 w 33"/>
              <a:gd name="T103" fmla="*/ 21 h 39"/>
              <a:gd name="T104" fmla="*/ 27 w 33"/>
              <a:gd name="T105" fmla="*/ 23 h 39"/>
              <a:gd name="T106" fmla="*/ 27 w 33"/>
              <a:gd name="T107" fmla="*/ 23 h 39"/>
              <a:gd name="T108" fmla="*/ 25 w 33"/>
              <a:gd name="T109" fmla="*/ 23 h 39"/>
              <a:gd name="T110" fmla="*/ 25 w 33"/>
              <a:gd name="T111" fmla="*/ 23 h 39"/>
              <a:gd name="T112" fmla="*/ 25 w 33"/>
              <a:gd name="T113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5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3" name="Freeform 667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2 h 39"/>
              <a:gd name="T20" fmla="*/ 2 w 33"/>
              <a:gd name="T21" fmla="*/ 4 h 39"/>
              <a:gd name="T22" fmla="*/ 2 w 33"/>
              <a:gd name="T23" fmla="*/ 6 h 39"/>
              <a:gd name="T24" fmla="*/ 0 w 33"/>
              <a:gd name="T25" fmla="*/ 6 h 39"/>
              <a:gd name="T26" fmla="*/ 4 w 33"/>
              <a:gd name="T27" fmla="*/ 10 h 39"/>
              <a:gd name="T28" fmla="*/ 6 w 33"/>
              <a:gd name="T29" fmla="*/ 12 h 39"/>
              <a:gd name="T30" fmla="*/ 8 w 33"/>
              <a:gd name="T31" fmla="*/ 14 h 39"/>
              <a:gd name="T32" fmla="*/ 12 w 33"/>
              <a:gd name="T33" fmla="*/ 17 h 39"/>
              <a:gd name="T34" fmla="*/ 14 w 33"/>
              <a:gd name="T35" fmla="*/ 19 h 39"/>
              <a:gd name="T36" fmla="*/ 16 w 33"/>
              <a:gd name="T37" fmla="*/ 23 h 39"/>
              <a:gd name="T38" fmla="*/ 20 w 33"/>
              <a:gd name="T39" fmla="*/ 25 h 39"/>
              <a:gd name="T40" fmla="*/ 21 w 33"/>
              <a:gd name="T41" fmla="*/ 27 h 39"/>
              <a:gd name="T42" fmla="*/ 23 w 33"/>
              <a:gd name="T43" fmla="*/ 29 h 39"/>
              <a:gd name="T44" fmla="*/ 23 w 33"/>
              <a:gd name="T45" fmla="*/ 31 h 39"/>
              <a:gd name="T46" fmla="*/ 23 w 33"/>
              <a:gd name="T47" fmla="*/ 33 h 39"/>
              <a:gd name="T48" fmla="*/ 23 w 33"/>
              <a:gd name="T49" fmla="*/ 35 h 39"/>
              <a:gd name="T50" fmla="*/ 23 w 33"/>
              <a:gd name="T51" fmla="*/ 37 h 39"/>
              <a:gd name="T52" fmla="*/ 25 w 33"/>
              <a:gd name="T53" fmla="*/ 37 h 39"/>
              <a:gd name="T54" fmla="*/ 25 w 33"/>
              <a:gd name="T55" fmla="*/ 39 h 39"/>
              <a:gd name="T56" fmla="*/ 27 w 33"/>
              <a:gd name="T57" fmla="*/ 39 h 39"/>
              <a:gd name="T58" fmla="*/ 27 w 33"/>
              <a:gd name="T59" fmla="*/ 37 h 39"/>
              <a:gd name="T60" fmla="*/ 29 w 33"/>
              <a:gd name="T61" fmla="*/ 37 h 39"/>
              <a:gd name="T62" fmla="*/ 31 w 33"/>
              <a:gd name="T63" fmla="*/ 37 h 39"/>
              <a:gd name="T64" fmla="*/ 31 w 33"/>
              <a:gd name="T65" fmla="*/ 35 h 39"/>
              <a:gd name="T66" fmla="*/ 33 w 33"/>
              <a:gd name="T67" fmla="*/ 33 h 39"/>
              <a:gd name="T68" fmla="*/ 33 w 33"/>
              <a:gd name="T69" fmla="*/ 31 h 39"/>
              <a:gd name="T70" fmla="*/ 33 w 33"/>
              <a:gd name="T71" fmla="*/ 29 h 39"/>
              <a:gd name="T72" fmla="*/ 33 w 33"/>
              <a:gd name="T73" fmla="*/ 27 h 39"/>
              <a:gd name="T74" fmla="*/ 33 w 33"/>
              <a:gd name="T75" fmla="*/ 25 h 39"/>
              <a:gd name="T76" fmla="*/ 33 w 33"/>
              <a:gd name="T77" fmla="*/ 23 h 39"/>
              <a:gd name="T78" fmla="*/ 31 w 33"/>
              <a:gd name="T79" fmla="*/ 21 h 39"/>
              <a:gd name="T80" fmla="*/ 29 w 33"/>
              <a:gd name="T81" fmla="*/ 21 h 39"/>
              <a:gd name="T82" fmla="*/ 27 w 33"/>
              <a:gd name="T83" fmla="*/ 23 h 39"/>
              <a:gd name="T84" fmla="*/ 25 w 33"/>
              <a:gd name="T85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4" name="Freeform 668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0 w 12"/>
              <a:gd name="T19" fmla="*/ 59 h 59"/>
              <a:gd name="T20" fmla="*/ 2 w 12"/>
              <a:gd name="T21" fmla="*/ 59 h 59"/>
              <a:gd name="T22" fmla="*/ 2 w 12"/>
              <a:gd name="T23" fmla="*/ 59 h 59"/>
              <a:gd name="T24" fmla="*/ 2 w 12"/>
              <a:gd name="T25" fmla="*/ 59 h 59"/>
              <a:gd name="T26" fmla="*/ 2 w 12"/>
              <a:gd name="T27" fmla="*/ 59 h 59"/>
              <a:gd name="T28" fmla="*/ 4 w 12"/>
              <a:gd name="T29" fmla="*/ 59 h 59"/>
              <a:gd name="T30" fmla="*/ 4 w 12"/>
              <a:gd name="T31" fmla="*/ 59 h 59"/>
              <a:gd name="T32" fmla="*/ 4 w 12"/>
              <a:gd name="T33" fmla="*/ 57 h 59"/>
              <a:gd name="T34" fmla="*/ 4 w 12"/>
              <a:gd name="T35" fmla="*/ 53 h 59"/>
              <a:gd name="T36" fmla="*/ 6 w 12"/>
              <a:gd name="T37" fmla="*/ 48 h 59"/>
              <a:gd name="T38" fmla="*/ 6 w 12"/>
              <a:gd name="T39" fmla="*/ 40 h 59"/>
              <a:gd name="T40" fmla="*/ 8 w 12"/>
              <a:gd name="T41" fmla="*/ 32 h 59"/>
              <a:gd name="T42" fmla="*/ 8 w 12"/>
              <a:gd name="T43" fmla="*/ 25 h 59"/>
              <a:gd name="T44" fmla="*/ 8 w 12"/>
              <a:gd name="T45" fmla="*/ 19 h 59"/>
              <a:gd name="T46" fmla="*/ 10 w 12"/>
              <a:gd name="T47" fmla="*/ 13 h 59"/>
              <a:gd name="T48" fmla="*/ 10 w 12"/>
              <a:gd name="T49" fmla="*/ 7 h 59"/>
              <a:gd name="T50" fmla="*/ 10 w 12"/>
              <a:gd name="T51" fmla="*/ 7 h 59"/>
              <a:gd name="T52" fmla="*/ 10 w 12"/>
              <a:gd name="T53" fmla="*/ 7 h 59"/>
              <a:gd name="T54" fmla="*/ 10 w 12"/>
              <a:gd name="T55" fmla="*/ 5 h 59"/>
              <a:gd name="T56" fmla="*/ 10 w 12"/>
              <a:gd name="T57" fmla="*/ 5 h 59"/>
              <a:gd name="T58" fmla="*/ 12 w 12"/>
              <a:gd name="T59" fmla="*/ 5 h 59"/>
              <a:gd name="T60" fmla="*/ 12 w 12"/>
              <a:gd name="T61" fmla="*/ 3 h 59"/>
              <a:gd name="T62" fmla="*/ 12 w 12"/>
              <a:gd name="T63" fmla="*/ 3 h 59"/>
              <a:gd name="T64" fmla="*/ 12 w 12"/>
              <a:gd name="T65" fmla="*/ 3 h 59"/>
              <a:gd name="T66" fmla="*/ 12 w 12"/>
              <a:gd name="T67" fmla="*/ 2 h 59"/>
              <a:gd name="T68" fmla="*/ 12 w 12"/>
              <a:gd name="T69" fmla="*/ 2 h 59"/>
              <a:gd name="T70" fmla="*/ 10 w 12"/>
              <a:gd name="T71" fmla="*/ 2 h 59"/>
              <a:gd name="T72" fmla="*/ 10 w 12"/>
              <a:gd name="T73" fmla="*/ 0 h 59"/>
              <a:gd name="T74" fmla="*/ 10 w 12"/>
              <a:gd name="T75" fmla="*/ 0 h 59"/>
              <a:gd name="T76" fmla="*/ 8 w 12"/>
              <a:gd name="T77" fmla="*/ 0 h 59"/>
              <a:gd name="T78" fmla="*/ 8 w 12"/>
              <a:gd name="T79" fmla="*/ 0 h 59"/>
              <a:gd name="T80" fmla="*/ 8 w 12"/>
              <a:gd name="T81" fmla="*/ 2 h 59"/>
              <a:gd name="T82" fmla="*/ 6 w 12"/>
              <a:gd name="T83" fmla="*/ 2 h 59"/>
              <a:gd name="T84" fmla="*/ 6 w 12"/>
              <a:gd name="T85" fmla="*/ 2 h 59"/>
              <a:gd name="T86" fmla="*/ 4 w 12"/>
              <a:gd name="T87" fmla="*/ 3 h 59"/>
              <a:gd name="T88" fmla="*/ 4 w 12"/>
              <a:gd name="T89" fmla="*/ 3 h 59"/>
              <a:gd name="T90" fmla="*/ 4 w 12"/>
              <a:gd name="T91" fmla="*/ 3 h 59"/>
              <a:gd name="T92" fmla="*/ 4 w 12"/>
              <a:gd name="T93" fmla="*/ 5 h 59"/>
              <a:gd name="T94" fmla="*/ 4 w 12"/>
              <a:gd name="T95" fmla="*/ 5 h 59"/>
              <a:gd name="T96" fmla="*/ 4 w 12"/>
              <a:gd name="T97" fmla="*/ 7 h 59"/>
              <a:gd name="T98" fmla="*/ 4 w 12"/>
              <a:gd name="T99" fmla="*/ 7 h 59"/>
              <a:gd name="T100" fmla="*/ 4 w 12"/>
              <a:gd name="T101" fmla="*/ 7 h 59"/>
              <a:gd name="T102" fmla="*/ 4 w 12"/>
              <a:gd name="T103" fmla="*/ 7 h 59"/>
              <a:gd name="T104" fmla="*/ 4 w 12"/>
              <a:gd name="T105" fmla="*/ 9 h 59"/>
              <a:gd name="T106" fmla="*/ 6 w 12"/>
              <a:gd name="T107" fmla="*/ 9 h 59"/>
              <a:gd name="T108" fmla="*/ 6 w 12"/>
              <a:gd name="T109" fmla="*/ 9 h 59"/>
              <a:gd name="T110" fmla="*/ 6 w 12"/>
              <a:gd name="T111" fmla="*/ 9 h 59"/>
              <a:gd name="T112" fmla="*/ 6 w 12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2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5"/>
                </a:lnTo>
                <a:lnTo>
                  <a:pt x="4" y="5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5" name="Freeform 669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2 w 12"/>
              <a:gd name="T19" fmla="*/ 59 h 59"/>
              <a:gd name="T20" fmla="*/ 4 w 12"/>
              <a:gd name="T21" fmla="*/ 59 h 59"/>
              <a:gd name="T22" fmla="*/ 4 w 12"/>
              <a:gd name="T23" fmla="*/ 57 h 59"/>
              <a:gd name="T24" fmla="*/ 4 w 12"/>
              <a:gd name="T25" fmla="*/ 53 h 59"/>
              <a:gd name="T26" fmla="*/ 6 w 12"/>
              <a:gd name="T27" fmla="*/ 48 h 59"/>
              <a:gd name="T28" fmla="*/ 6 w 12"/>
              <a:gd name="T29" fmla="*/ 40 h 59"/>
              <a:gd name="T30" fmla="*/ 8 w 12"/>
              <a:gd name="T31" fmla="*/ 32 h 59"/>
              <a:gd name="T32" fmla="*/ 8 w 12"/>
              <a:gd name="T33" fmla="*/ 25 h 59"/>
              <a:gd name="T34" fmla="*/ 8 w 12"/>
              <a:gd name="T35" fmla="*/ 19 h 59"/>
              <a:gd name="T36" fmla="*/ 10 w 12"/>
              <a:gd name="T37" fmla="*/ 13 h 59"/>
              <a:gd name="T38" fmla="*/ 10 w 12"/>
              <a:gd name="T39" fmla="*/ 7 h 59"/>
              <a:gd name="T40" fmla="*/ 10 w 12"/>
              <a:gd name="T41" fmla="*/ 5 h 59"/>
              <a:gd name="T42" fmla="*/ 12 w 12"/>
              <a:gd name="T43" fmla="*/ 5 h 59"/>
              <a:gd name="T44" fmla="*/ 12 w 12"/>
              <a:gd name="T45" fmla="*/ 3 h 59"/>
              <a:gd name="T46" fmla="*/ 12 w 12"/>
              <a:gd name="T47" fmla="*/ 2 h 59"/>
              <a:gd name="T48" fmla="*/ 10 w 12"/>
              <a:gd name="T49" fmla="*/ 2 h 59"/>
              <a:gd name="T50" fmla="*/ 10 w 12"/>
              <a:gd name="T51" fmla="*/ 0 h 59"/>
              <a:gd name="T52" fmla="*/ 8 w 12"/>
              <a:gd name="T53" fmla="*/ 0 h 59"/>
              <a:gd name="T54" fmla="*/ 8 w 12"/>
              <a:gd name="T55" fmla="*/ 2 h 59"/>
              <a:gd name="T56" fmla="*/ 6 w 12"/>
              <a:gd name="T57" fmla="*/ 2 h 59"/>
              <a:gd name="T58" fmla="*/ 4 w 12"/>
              <a:gd name="T59" fmla="*/ 3 h 59"/>
              <a:gd name="T60" fmla="*/ 4 w 12"/>
              <a:gd name="T61" fmla="*/ 5 h 59"/>
              <a:gd name="T62" fmla="*/ 4 w 12"/>
              <a:gd name="T63" fmla="*/ 7 h 59"/>
              <a:gd name="T64" fmla="*/ 4 w 12"/>
              <a:gd name="T65" fmla="*/ 9 h 59"/>
              <a:gd name="T66" fmla="*/ 6 w 12"/>
              <a:gd name="T6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6" name="Freeform 670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7" name="Freeform 671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8" name="Freeform 672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8 w 20"/>
              <a:gd name="T23" fmla="*/ 21 h 25"/>
              <a:gd name="T24" fmla="*/ 18 w 20"/>
              <a:gd name="T25" fmla="*/ 21 h 25"/>
              <a:gd name="T26" fmla="*/ 16 w 20"/>
              <a:gd name="T27" fmla="*/ 23 h 25"/>
              <a:gd name="T28" fmla="*/ 16 w 20"/>
              <a:gd name="T29" fmla="*/ 23 h 25"/>
              <a:gd name="T30" fmla="*/ 16 w 20"/>
              <a:gd name="T31" fmla="*/ 23 h 25"/>
              <a:gd name="T32" fmla="*/ 16 w 20"/>
              <a:gd name="T33" fmla="*/ 25 h 25"/>
              <a:gd name="T34" fmla="*/ 14 w 20"/>
              <a:gd name="T35" fmla="*/ 23 h 25"/>
              <a:gd name="T36" fmla="*/ 12 w 20"/>
              <a:gd name="T37" fmla="*/ 21 h 25"/>
              <a:gd name="T38" fmla="*/ 12 w 20"/>
              <a:gd name="T39" fmla="*/ 19 h 25"/>
              <a:gd name="T40" fmla="*/ 10 w 20"/>
              <a:gd name="T41" fmla="*/ 17 h 25"/>
              <a:gd name="T42" fmla="*/ 8 w 20"/>
              <a:gd name="T43" fmla="*/ 15 h 25"/>
              <a:gd name="T44" fmla="*/ 6 w 20"/>
              <a:gd name="T45" fmla="*/ 13 h 25"/>
              <a:gd name="T46" fmla="*/ 6 w 20"/>
              <a:gd name="T47" fmla="*/ 11 h 25"/>
              <a:gd name="T48" fmla="*/ 4 w 20"/>
              <a:gd name="T49" fmla="*/ 9 h 25"/>
              <a:gd name="T50" fmla="*/ 4 w 20"/>
              <a:gd name="T51" fmla="*/ 9 h 25"/>
              <a:gd name="T52" fmla="*/ 4 w 20"/>
              <a:gd name="T53" fmla="*/ 9 h 25"/>
              <a:gd name="T54" fmla="*/ 2 w 20"/>
              <a:gd name="T55" fmla="*/ 9 h 25"/>
              <a:gd name="T56" fmla="*/ 2 w 20"/>
              <a:gd name="T57" fmla="*/ 9 h 25"/>
              <a:gd name="T58" fmla="*/ 2 w 20"/>
              <a:gd name="T59" fmla="*/ 9 h 25"/>
              <a:gd name="T60" fmla="*/ 2 w 20"/>
              <a:gd name="T61" fmla="*/ 9 h 25"/>
              <a:gd name="T62" fmla="*/ 0 w 20"/>
              <a:gd name="T63" fmla="*/ 9 h 25"/>
              <a:gd name="T64" fmla="*/ 0 w 20"/>
              <a:gd name="T65" fmla="*/ 9 h 25"/>
              <a:gd name="T66" fmla="*/ 0 w 20"/>
              <a:gd name="T67" fmla="*/ 9 h 25"/>
              <a:gd name="T68" fmla="*/ 0 w 20"/>
              <a:gd name="T69" fmla="*/ 9 h 25"/>
              <a:gd name="T70" fmla="*/ 0 w 20"/>
              <a:gd name="T71" fmla="*/ 7 h 25"/>
              <a:gd name="T72" fmla="*/ 0 w 20"/>
              <a:gd name="T73" fmla="*/ 5 h 25"/>
              <a:gd name="T74" fmla="*/ 0 w 20"/>
              <a:gd name="T75" fmla="*/ 5 h 25"/>
              <a:gd name="T76" fmla="*/ 0 w 20"/>
              <a:gd name="T77" fmla="*/ 3 h 25"/>
              <a:gd name="T78" fmla="*/ 2 w 20"/>
              <a:gd name="T79" fmla="*/ 3 h 25"/>
              <a:gd name="T80" fmla="*/ 2 w 20"/>
              <a:gd name="T81" fmla="*/ 2 h 25"/>
              <a:gd name="T82" fmla="*/ 2 w 20"/>
              <a:gd name="T83" fmla="*/ 2 h 25"/>
              <a:gd name="T84" fmla="*/ 4 w 20"/>
              <a:gd name="T85" fmla="*/ 0 h 25"/>
              <a:gd name="T86" fmla="*/ 4 w 20"/>
              <a:gd name="T87" fmla="*/ 0 h 25"/>
              <a:gd name="T88" fmla="*/ 4 w 20"/>
              <a:gd name="T89" fmla="*/ 0 h 25"/>
              <a:gd name="T90" fmla="*/ 6 w 20"/>
              <a:gd name="T91" fmla="*/ 0 h 25"/>
              <a:gd name="T92" fmla="*/ 6 w 20"/>
              <a:gd name="T93" fmla="*/ 0 h 25"/>
              <a:gd name="T94" fmla="*/ 6 w 20"/>
              <a:gd name="T95" fmla="*/ 0 h 25"/>
              <a:gd name="T96" fmla="*/ 6 w 20"/>
              <a:gd name="T97" fmla="*/ 0 h 25"/>
              <a:gd name="T98" fmla="*/ 8 w 20"/>
              <a:gd name="T99" fmla="*/ 2 h 25"/>
              <a:gd name="T100" fmla="*/ 8 w 20"/>
              <a:gd name="T101" fmla="*/ 2 h 25"/>
              <a:gd name="T102" fmla="*/ 6 w 20"/>
              <a:gd name="T103" fmla="*/ 2 h 25"/>
              <a:gd name="T104" fmla="*/ 6 w 20"/>
              <a:gd name="T105" fmla="*/ 3 h 25"/>
              <a:gd name="T106" fmla="*/ 6 w 20"/>
              <a:gd name="T107" fmla="*/ 3 h 25"/>
              <a:gd name="T108" fmla="*/ 6 w 20"/>
              <a:gd name="T109" fmla="*/ 5 h 25"/>
              <a:gd name="T110" fmla="*/ 6 w 20"/>
              <a:gd name="T111" fmla="*/ 5 h 25"/>
              <a:gd name="T112" fmla="*/ 6 w 20"/>
              <a:gd name="T113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8" y="2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3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9" name="Freeform 673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6 w 20"/>
              <a:gd name="T23" fmla="*/ 23 h 25"/>
              <a:gd name="T24" fmla="*/ 16 w 20"/>
              <a:gd name="T25" fmla="*/ 25 h 25"/>
              <a:gd name="T26" fmla="*/ 14 w 20"/>
              <a:gd name="T27" fmla="*/ 23 h 25"/>
              <a:gd name="T28" fmla="*/ 12 w 20"/>
              <a:gd name="T29" fmla="*/ 21 h 25"/>
              <a:gd name="T30" fmla="*/ 12 w 20"/>
              <a:gd name="T31" fmla="*/ 19 h 25"/>
              <a:gd name="T32" fmla="*/ 10 w 20"/>
              <a:gd name="T33" fmla="*/ 17 h 25"/>
              <a:gd name="T34" fmla="*/ 8 w 20"/>
              <a:gd name="T35" fmla="*/ 15 h 25"/>
              <a:gd name="T36" fmla="*/ 6 w 20"/>
              <a:gd name="T37" fmla="*/ 13 h 25"/>
              <a:gd name="T38" fmla="*/ 6 w 20"/>
              <a:gd name="T39" fmla="*/ 11 h 25"/>
              <a:gd name="T40" fmla="*/ 4 w 20"/>
              <a:gd name="T41" fmla="*/ 9 h 25"/>
              <a:gd name="T42" fmla="*/ 2 w 20"/>
              <a:gd name="T43" fmla="*/ 9 h 25"/>
              <a:gd name="T44" fmla="*/ 0 w 20"/>
              <a:gd name="T45" fmla="*/ 9 h 25"/>
              <a:gd name="T46" fmla="*/ 0 w 20"/>
              <a:gd name="T47" fmla="*/ 7 h 25"/>
              <a:gd name="T48" fmla="*/ 0 w 20"/>
              <a:gd name="T49" fmla="*/ 5 h 25"/>
              <a:gd name="T50" fmla="*/ 0 w 20"/>
              <a:gd name="T51" fmla="*/ 3 h 25"/>
              <a:gd name="T52" fmla="*/ 2 w 20"/>
              <a:gd name="T53" fmla="*/ 3 h 25"/>
              <a:gd name="T54" fmla="*/ 2 w 20"/>
              <a:gd name="T55" fmla="*/ 2 h 25"/>
              <a:gd name="T56" fmla="*/ 4 w 20"/>
              <a:gd name="T57" fmla="*/ 0 h 25"/>
              <a:gd name="T58" fmla="*/ 6 w 20"/>
              <a:gd name="T59" fmla="*/ 0 h 25"/>
              <a:gd name="T60" fmla="*/ 8 w 20"/>
              <a:gd name="T61" fmla="*/ 2 h 25"/>
              <a:gd name="T62" fmla="*/ 6 w 20"/>
              <a:gd name="T63" fmla="*/ 2 h 25"/>
              <a:gd name="T64" fmla="*/ 6 w 20"/>
              <a:gd name="T65" fmla="*/ 3 h 25"/>
              <a:gd name="T66" fmla="*/ 6 w 20"/>
              <a:gd name="T67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0" name="Freeform 674"/>
          <p:cNvSpPr>
            <a:spLocks/>
          </p:cNvSpPr>
          <p:nvPr/>
        </p:nvSpPr>
        <p:spPr bwMode="auto">
          <a:xfrm>
            <a:off x="6072188" y="3933825"/>
            <a:ext cx="95250" cy="152400"/>
          </a:xfrm>
          <a:custGeom>
            <a:avLst/>
            <a:gdLst>
              <a:gd name="T0" fmla="*/ 6 w 25"/>
              <a:gd name="T1" fmla="*/ 26 h 40"/>
              <a:gd name="T2" fmla="*/ 8 w 25"/>
              <a:gd name="T3" fmla="*/ 24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9 h 40"/>
              <a:gd name="T12" fmla="*/ 19 w 25"/>
              <a:gd name="T13" fmla="*/ 7 h 40"/>
              <a:gd name="T14" fmla="*/ 21 w 25"/>
              <a:gd name="T15" fmla="*/ 3 h 40"/>
              <a:gd name="T16" fmla="*/ 23 w 25"/>
              <a:gd name="T17" fmla="*/ 0 h 40"/>
              <a:gd name="T18" fmla="*/ 23 w 25"/>
              <a:gd name="T19" fmla="*/ 1 h 40"/>
              <a:gd name="T20" fmla="*/ 25 w 25"/>
              <a:gd name="T21" fmla="*/ 3 h 40"/>
              <a:gd name="T22" fmla="*/ 25 w 25"/>
              <a:gd name="T23" fmla="*/ 5 h 40"/>
              <a:gd name="T24" fmla="*/ 23 w 25"/>
              <a:gd name="T25" fmla="*/ 7 h 40"/>
              <a:gd name="T26" fmla="*/ 21 w 25"/>
              <a:gd name="T27" fmla="*/ 11 h 40"/>
              <a:gd name="T28" fmla="*/ 19 w 25"/>
              <a:gd name="T29" fmla="*/ 15 h 40"/>
              <a:gd name="T30" fmla="*/ 17 w 25"/>
              <a:gd name="T31" fmla="*/ 17 h 40"/>
              <a:gd name="T32" fmla="*/ 15 w 25"/>
              <a:gd name="T33" fmla="*/ 21 h 40"/>
              <a:gd name="T34" fmla="*/ 12 w 25"/>
              <a:gd name="T35" fmla="*/ 24 h 40"/>
              <a:gd name="T36" fmla="*/ 10 w 25"/>
              <a:gd name="T37" fmla="*/ 26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38 h 40"/>
              <a:gd name="T50" fmla="*/ 6 w 25"/>
              <a:gd name="T51" fmla="*/ 40 h 40"/>
              <a:gd name="T52" fmla="*/ 4 w 25"/>
              <a:gd name="T53" fmla="*/ 40 h 40"/>
              <a:gd name="T54" fmla="*/ 2 w 25"/>
              <a:gd name="T55" fmla="*/ 40 h 40"/>
              <a:gd name="T56" fmla="*/ 2 w 25"/>
              <a:gd name="T57" fmla="*/ 38 h 40"/>
              <a:gd name="T58" fmla="*/ 0 w 25"/>
              <a:gd name="T59" fmla="*/ 38 h 40"/>
              <a:gd name="T60" fmla="*/ 0 w 25"/>
              <a:gd name="T61" fmla="*/ 36 h 40"/>
              <a:gd name="T62" fmla="*/ 0 w 25"/>
              <a:gd name="T63" fmla="*/ 34 h 40"/>
              <a:gd name="T64" fmla="*/ 0 w 25"/>
              <a:gd name="T65" fmla="*/ 32 h 40"/>
              <a:gd name="T66" fmla="*/ 0 w 25"/>
              <a:gd name="T67" fmla="*/ 30 h 40"/>
              <a:gd name="T68" fmla="*/ 0 w 25"/>
              <a:gd name="T69" fmla="*/ 28 h 40"/>
              <a:gd name="T70" fmla="*/ 2 w 25"/>
              <a:gd name="T71" fmla="*/ 28 h 40"/>
              <a:gd name="T72" fmla="*/ 2 w 25"/>
              <a:gd name="T73" fmla="*/ 26 h 40"/>
              <a:gd name="T74" fmla="*/ 4 w 25"/>
              <a:gd name="T75" fmla="*/ 26 h 40"/>
              <a:gd name="T76" fmla="*/ 4 w 25"/>
              <a:gd name="T77" fmla="*/ 28 h 40"/>
              <a:gd name="T78" fmla="*/ 6 w 25"/>
              <a:gd name="T79" fmla="*/ 28 h 40"/>
              <a:gd name="T80" fmla="*/ 6 w 25"/>
              <a:gd name="T81" fmla="*/ 2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40">
                <a:moveTo>
                  <a:pt x="6" y="26"/>
                </a:moveTo>
                <a:lnTo>
                  <a:pt x="8" y="24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9"/>
                </a:lnTo>
                <a:lnTo>
                  <a:pt x="19" y="7"/>
                </a:lnTo>
                <a:lnTo>
                  <a:pt x="21" y="3"/>
                </a:lnTo>
                <a:lnTo>
                  <a:pt x="23" y="0"/>
                </a:lnTo>
                <a:lnTo>
                  <a:pt x="23" y="1"/>
                </a:lnTo>
                <a:lnTo>
                  <a:pt x="25" y="3"/>
                </a:lnTo>
                <a:lnTo>
                  <a:pt x="25" y="5"/>
                </a:lnTo>
                <a:lnTo>
                  <a:pt x="23" y="7"/>
                </a:lnTo>
                <a:lnTo>
                  <a:pt x="21" y="11"/>
                </a:lnTo>
                <a:lnTo>
                  <a:pt x="19" y="15"/>
                </a:lnTo>
                <a:lnTo>
                  <a:pt x="17" y="17"/>
                </a:lnTo>
                <a:lnTo>
                  <a:pt x="15" y="21"/>
                </a:lnTo>
                <a:lnTo>
                  <a:pt x="12" y="24"/>
                </a:lnTo>
                <a:lnTo>
                  <a:pt x="10" y="26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2" y="28"/>
                </a:lnTo>
                <a:lnTo>
                  <a:pt x="2" y="26"/>
                </a:lnTo>
                <a:lnTo>
                  <a:pt x="4" y="26"/>
                </a:lnTo>
                <a:lnTo>
                  <a:pt x="4" y="28"/>
                </a:lnTo>
                <a:lnTo>
                  <a:pt x="6" y="28"/>
                </a:lnTo>
                <a:lnTo>
                  <a:pt x="6" y="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1" name="Freeform 675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0 h 15"/>
              <a:gd name="T20" fmla="*/ 26 w 26"/>
              <a:gd name="T21" fmla="*/ 2 h 15"/>
              <a:gd name="T22" fmla="*/ 24 w 26"/>
              <a:gd name="T23" fmla="*/ 2 h 15"/>
              <a:gd name="T24" fmla="*/ 24 w 26"/>
              <a:gd name="T25" fmla="*/ 2 h 15"/>
              <a:gd name="T26" fmla="*/ 24 w 26"/>
              <a:gd name="T27" fmla="*/ 4 h 15"/>
              <a:gd name="T28" fmla="*/ 24 w 26"/>
              <a:gd name="T29" fmla="*/ 4 h 15"/>
              <a:gd name="T30" fmla="*/ 24 w 26"/>
              <a:gd name="T31" fmla="*/ 6 h 15"/>
              <a:gd name="T32" fmla="*/ 24 w 26"/>
              <a:gd name="T33" fmla="*/ 6 h 15"/>
              <a:gd name="T34" fmla="*/ 23 w 26"/>
              <a:gd name="T35" fmla="*/ 6 h 15"/>
              <a:gd name="T36" fmla="*/ 21 w 26"/>
              <a:gd name="T37" fmla="*/ 8 h 15"/>
              <a:gd name="T38" fmla="*/ 19 w 26"/>
              <a:gd name="T39" fmla="*/ 8 h 15"/>
              <a:gd name="T40" fmla="*/ 15 w 26"/>
              <a:gd name="T41" fmla="*/ 8 h 15"/>
              <a:gd name="T42" fmla="*/ 13 w 26"/>
              <a:gd name="T43" fmla="*/ 8 h 15"/>
              <a:gd name="T44" fmla="*/ 11 w 26"/>
              <a:gd name="T45" fmla="*/ 10 h 15"/>
              <a:gd name="T46" fmla="*/ 9 w 26"/>
              <a:gd name="T47" fmla="*/ 10 h 15"/>
              <a:gd name="T48" fmla="*/ 7 w 26"/>
              <a:gd name="T49" fmla="*/ 10 h 15"/>
              <a:gd name="T50" fmla="*/ 5 w 26"/>
              <a:gd name="T51" fmla="*/ 10 h 15"/>
              <a:gd name="T52" fmla="*/ 5 w 26"/>
              <a:gd name="T53" fmla="*/ 10 h 15"/>
              <a:gd name="T54" fmla="*/ 5 w 26"/>
              <a:gd name="T55" fmla="*/ 11 h 15"/>
              <a:gd name="T56" fmla="*/ 5 w 26"/>
              <a:gd name="T57" fmla="*/ 11 h 15"/>
              <a:gd name="T58" fmla="*/ 3 w 26"/>
              <a:gd name="T59" fmla="*/ 13 h 15"/>
              <a:gd name="T60" fmla="*/ 3 w 26"/>
              <a:gd name="T61" fmla="*/ 13 h 15"/>
              <a:gd name="T62" fmla="*/ 3 w 26"/>
              <a:gd name="T63" fmla="*/ 13 h 15"/>
              <a:gd name="T64" fmla="*/ 3 w 26"/>
              <a:gd name="T65" fmla="*/ 15 h 15"/>
              <a:gd name="T66" fmla="*/ 1 w 26"/>
              <a:gd name="T67" fmla="*/ 13 h 15"/>
              <a:gd name="T68" fmla="*/ 1 w 26"/>
              <a:gd name="T69" fmla="*/ 13 h 15"/>
              <a:gd name="T70" fmla="*/ 1 w 26"/>
              <a:gd name="T71" fmla="*/ 13 h 15"/>
              <a:gd name="T72" fmla="*/ 1 w 26"/>
              <a:gd name="T73" fmla="*/ 13 h 15"/>
              <a:gd name="T74" fmla="*/ 0 w 26"/>
              <a:gd name="T75" fmla="*/ 11 h 15"/>
              <a:gd name="T76" fmla="*/ 0 w 26"/>
              <a:gd name="T77" fmla="*/ 10 h 15"/>
              <a:gd name="T78" fmla="*/ 0 w 26"/>
              <a:gd name="T79" fmla="*/ 10 h 15"/>
              <a:gd name="T80" fmla="*/ 0 w 26"/>
              <a:gd name="T81" fmla="*/ 8 h 15"/>
              <a:gd name="T82" fmla="*/ 1 w 26"/>
              <a:gd name="T83" fmla="*/ 8 h 15"/>
              <a:gd name="T84" fmla="*/ 1 w 26"/>
              <a:gd name="T85" fmla="*/ 6 h 15"/>
              <a:gd name="T86" fmla="*/ 1 w 26"/>
              <a:gd name="T87" fmla="*/ 4 h 15"/>
              <a:gd name="T88" fmla="*/ 1 w 26"/>
              <a:gd name="T89" fmla="*/ 4 h 15"/>
              <a:gd name="T90" fmla="*/ 3 w 26"/>
              <a:gd name="T91" fmla="*/ 2 h 15"/>
              <a:gd name="T92" fmla="*/ 3 w 26"/>
              <a:gd name="T93" fmla="*/ 2 h 15"/>
              <a:gd name="T94" fmla="*/ 3 w 26"/>
              <a:gd name="T95" fmla="*/ 2 h 15"/>
              <a:gd name="T96" fmla="*/ 5 w 26"/>
              <a:gd name="T97" fmla="*/ 2 h 15"/>
              <a:gd name="T98" fmla="*/ 5 w 26"/>
              <a:gd name="T99" fmla="*/ 2 h 15"/>
              <a:gd name="T100" fmla="*/ 5 w 26"/>
              <a:gd name="T101" fmla="*/ 2 h 15"/>
              <a:gd name="T102" fmla="*/ 5 w 26"/>
              <a:gd name="T103" fmla="*/ 2 h 15"/>
              <a:gd name="T104" fmla="*/ 5 w 26"/>
              <a:gd name="T105" fmla="*/ 4 h 15"/>
              <a:gd name="T106" fmla="*/ 5 w 26"/>
              <a:gd name="T107" fmla="*/ 4 h 15"/>
              <a:gd name="T108" fmla="*/ 7 w 26"/>
              <a:gd name="T109" fmla="*/ 4 h 15"/>
              <a:gd name="T110" fmla="*/ 7 w 26"/>
              <a:gd name="T111" fmla="*/ 6 h 15"/>
              <a:gd name="T112" fmla="*/ 7 w 26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2"/>
                </a:lnTo>
                <a:lnTo>
                  <a:pt x="24" y="4"/>
                </a:lnTo>
                <a:lnTo>
                  <a:pt x="24" y="4"/>
                </a:lnTo>
                <a:lnTo>
                  <a:pt x="24" y="6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0"/>
                </a:lnTo>
                <a:lnTo>
                  <a:pt x="5" y="11"/>
                </a:lnTo>
                <a:lnTo>
                  <a:pt x="5" y="11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  <a:lnTo>
                  <a:pt x="7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2" name="Freeform 676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2 h 15"/>
              <a:gd name="T20" fmla="*/ 24 w 26"/>
              <a:gd name="T21" fmla="*/ 2 h 15"/>
              <a:gd name="T22" fmla="*/ 24 w 26"/>
              <a:gd name="T23" fmla="*/ 4 h 15"/>
              <a:gd name="T24" fmla="*/ 24 w 26"/>
              <a:gd name="T25" fmla="*/ 6 h 15"/>
              <a:gd name="T26" fmla="*/ 23 w 26"/>
              <a:gd name="T27" fmla="*/ 6 h 15"/>
              <a:gd name="T28" fmla="*/ 21 w 26"/>
              <a:gd name="T29" fmla="*/ 8 h 15"/>
              <a:gd name="T30" fmla="*/ 19 w 26"/>
              <a:gd name="T31" fmla="*/ 8 h 15"/>
              <a:gd name="T32" fmla="*/ 15 w 26"/>
              <a:gd name="T33" fmla="*/ 8 h 15"/>
              <a:gd name="T34" fmla="*/ 13 w 26"/>
              <a:gd name="T35" fmla="*/ 8 h 15"/>
              <a:gd name="T36" fmla="*/ 11 w 26"/>
              <a:gd name="T37" fmla="*/ 10 h 15"/>
              <a:gd name="T38" fmla="*/ 9 w 26"/>
              <a:gd name="T39" fmla="*/ 10 h 15"/>
              <a:gd name="T40" fmla="*/ 7 w 26"/>
              <a:gd name="T41" fmla="*/ 10 h 15"/>
              <a:gd name="T42" fmla="*/ 5 w 26"/>
              <a:gd name="T43" fmla="*/ 10 h 15"/>
              <a:gd name="T44" fmla="*/ 5 w 26"/>
              <a:gd name="T45" fmla="*/ 11 h 15"/>
              <a:gd name="T46" fmla="*/ 3 w 26"/>
              <a:gd name="T47" fmla="*/ 13 h 15"/>
              <a:gd name="T48" fmla="*/ 3 w 26"/>
              <a:gd name="T49" fmla="*/ 15 h 15"/>
              <a:gd name="T50" fmla="*/ 1 w 26"/>
              <a:gd name="T51" fmla="*/ 13 h 15"/>
              <a:gd name="T52" fmla="*/ 0 w 26"/>
              <a:gd name="T53" fmla="*/ 11 h 15"/>
              <a:gd name="T54" fmla="*/ 0 w 26"/>
              <a:gd name="T55" fmla="*/ 10 h 15"/>
              <a:gd name="T56" fmla="*/ 0 w 26"/>
              <a:gd name="T57" fmla="*/ 8 h 15"/>
              <a:gd name="T58" fmla="*/ 1 w 26"/>
              <a:gd name="T59" fmla="*/ 8 h 15"/>
              <a:gd name="T60" fmla="*/ 1 w 26"/>
              <a:gd name="T61" fmla="*/ 6 h 15"/>
              <a:gd name="T62" fmla="*/ 1 w 26"/>
              <a:gd name="T63" fmla="*/ 4 h 15"/>
              <a:gd name="T64" fmla="*/ 3 w 26"/>
              <a:gd name="T65" fmla="*/ 2 h 15"/>
              <a:gd name="T66" fmla="*/ 5 w 26"/>
              <a:gd name="T67" fmla="*/ 2 h 15"/>
              <a:gd name="T68" fmla="*/ 5 w 26"/>
              <a:gd name="T69" fmla="*/ 4 h 15"/>
              <a:gd name="T70" fmla="*/ 7 w 26"/>
              <a:gd name="T71" fmla="*/ 4 h 15"/>
              <a:gd name="T72" fmla="*/ 7 w 26"/>
              <a:gd name="T7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4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1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3" y="2"/>
                </a:lnTo>
                <a:lnTo>
                  <a:pt x="5" y="2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3" name="Freeform 677"/>
          <p:cNvSpPr>
            <a:spLocks/>
          </p:cNvSpPr>
          <p:nvPr/>
        </p:nvSpPr>
        <p:spPr bwMode="auto">
          <a:xfrm>
            <a:off x="6232525" y="3975100"/>
            <a:ext cx="44450" cy="206375"/>
          </a:xfrm>
          <a:custGeom>
            <a:avLst/>
            <a:gdLst>
              <a:gd name="T0" fmla="*/ 4 w 12"/>
              <a:gd name="T1" fmla="*/ 38 h 54"/>
              <a:gd name="T2" fmla="*/ 4 w 12"/>
              <a:gd name="T3" fmla="*/ 35 h 54"/>
              <a:gd name="T4" fmla="*/ 4 w 12"/>
              <a:gd name="T5" fmla="*/ 29 h 54"/>
              <a:gd name="T6" fmla="*/ 4 w 12"/>
              <a:gd name="T7" fmla="*/ 25 h 54"/>
              <a:gd name="T8" fmla="*/ 4 w 12"/>
              <a:gd name="T9" fmla="*/ 19 h 54"/>
              <a:gd name="T10" fmla="*/ 4 w 12"/>
              <a:gd name="T11" fmla="*/ 15 h 54"/>
              <a:gd name="T12" fmla="*/ 4 w 12"/>
              <a:gd name="T13" fmla="*/ 12 h 54"/>
              <a:gd name="T14" fmla="*/ 4 w 12"/>
              <a:gd name="T15" fmla="*/ 6 h 54"/>
              <a:gd name="T16" fmla="*/ 4 w 12"/>
              <a:gd name="T17" fmla="*/ 2 h 54"/>
              <a:gd name="T18" fmla="*/ 6 w 12"/>
              <a:gd name="T19" fmla="*/ 2 h 54"/>
              <a:gd name="T20" fmla="*/ 8 w 12"/>
              <a:gd name="T21" fmla="*/ 2 h 54"/>
              <a:gd name="T22" fmla="*/ 8 w 12"/>
              <a:gd name="T23" fmla="*/ 0 h 54"/>
              <a:gd name="T24" fmla="*/ 10 w 12"/>
              <a:gd name="T25" fmla="*/ 0 h 54"/>
              <a:gd name="T26" fmla="*/ 10 w 12"/>
              <a:gd name="T27" fmla="*/ 6 h 54"/>
              <a:gd name="T28" fmla="*/ 10 w 12"/>
              <a:gd name="T29" fmla="*/ 10 h 54"/>
              <a:gd name="T30" fmla="*/ 10 w 12"/>
              <a:gd name="T31" fmla="*/ 15 h 54"/>
              <a:gd name="T32" fmla="*/ 8 w 12"/>
              <a:gd name="T33" fmla="*/ 19 h 54"/>
              <a:gd name="T34" fmla="*/ 8 w 12"/>
              <a:gd name="T35" fmla="*/ 25 h 54"/>
              <a:gd name="T36" fmla="*/ 8 w 12"/>
              <a:gd name="T37" fmla="*/ 29 h 54"/>
              <a:gd name="T38" fmla="*/ 8 w 12"/>
              <a:gd name="T39" fmla="*/ 35 h 54"/>
              <a:gd name="T40" fmla="*/ 8 w 12"/>
              <a:gd name="T41" fmla="*/ 38 h 54"/>
              <a:gd name="T42" fmla="*/ 8 w 12"/>
              <a:gd name="T43" fmla="*/ 40 h 54"/>
              <a:gd name="T44" fmla="*/ 10 w 12"/>
              <a:gd name="T45" fmla="*/ 42 h 54"/>
              <a:gd name="T46" fmla="*/ 12 w 12"/>
              <a:gd name="T47" fmla="*/ 44 h 54"/>
              <a:gd name="T48" fmla="*/ 12 w 12"/>
              <a:gd name="T49" fmla="*/ 46 h 54"/>
              <a:gd name="T50" fmla="*/ 12 w 12"/>
              <a:gd name="T51" fmla="*/ 48 h 54"/>
              <a:gd name="T52" fmla="*/ 10 w 12"/>
              <a:gd name="T53" fmla="*/ 50 h 54"/>
              <a:gd name="T54" fmla="*/ 10 w 12"/>
              <a:gd name="T55" fmla="*/ 52 h 54"/>
              <a:gd name="T56" fmla="*/ 8 w 12"/>
              <a:gd name="T57" fmla="*/ 54 h 54"/>
              <a:gd name="T58" fmla="*/ 6 w 12"/>
              <a:gd name="T59" fmla="*/ 54 h 54"/>
              <a:gd name="T60" fmla="*/ 4 w 12"/>
              <a:gd name="T61" fmla="*/ 54 h 54"/>
              <a:gd name="T62" fmla="*/ 2 w 12"/>
              <a:gd name="T63" fmla="*/ 54 h 54"/>
              <a:gd name="T64" fmla="*/ 0 w 12"/>
              <a:gd name="T65" fmla="*/ 52 h 54"/>
              <a:gd name="T66" fmla="*/ 0 w 12"/>
              <a:gd name="T67" fmla="*/ 50 h 54"/>
              <a:gd name="T68" fmla="*/ 0 w 12"/>
              <a:gd name="T69" fmla="*/ 48 h 54"/>
              <a:gd name="T70" fmla="*/ 0 w 12"/>
              <a:gd name="T71" fmla="*/ 46 h 54"/>
              <a:gd name="T72" fmla="*/ 0 w 12"/>
              <a:gd name="T73" fmla="*/ 44 h 54"/>
              <a:gd name="T74" fmla="*/ 2 w 12"/>
              <a:gd name="T75" fmla="*/ 44 h 54"/>
              <a:gd name="T76" fmla="*/ 2 w 12"/>
              <a:gd name="T77" fmla="*/ 42 h 54"/>
              <a:gd name="T78" fmla="*/ 4 w 12"/>
              <a:gd name="T79" fmla="*/ 40 h 54"/>
              <a:gd name="T80" fmla="*/ 4 w 12"/>
              <a:gd name="T81" fmla="*/ 3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4">
                <a:moveTo>
                  <a:pt x="4" y="38"/>
                </a:moveTo>
                <a:lnTo>
                  <a:pt x="4" y="35"/>
                </a:lnTo>
                <a:lnTo>
                  <a:pt x="4" y="29"/>
                </a:lnTo>
                <a:lnTo>
                  <a:pt x="4" y="25"/>
                </a:lnTo>
                <a:lnTo>
                  <a:pt x="4" y="19"/>
                </a:lnTo>
                <a:lnTo>
                  <a:pt x="4" y="15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6"/>
                </a:lnTo>
                <a:lnTo>
                  <a:pt x="10" y="10"/>
                </a:lnTo>
                <a:lnTo>
                  <a:pt x="10" y="15"/>
                </a:lnTo>
                <a:lnTo>
                  <a:pt x="8" y="19"/>
                </a:lnTo>
                <a:lnTo>
                  <a:pt x="8" y="25"/>
                </a:lnTo>
                <a:lnTo>
                  <a:pt x="8" y="29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lnTo>
                  <a:pt x="10" y="42"/>
                </a:lnTo>
                <a:lnTo>
                  <a:pt x="12" y="44"/>
                </a:lnTo>
                <a:lnTo>
                  <a:pt x="12" y="46"/>
                </a:lnTo>
                <a:lnTo>
                  <a:pt x="12" y="48"/>
                </a:lnTo>
                <a:lnTo>
                  <a:pt x="10" y="50"/>
                </a:lnTo>
                <a:lnTo>
                  <a:pt x="10" y="52"/>
                </a:lnTo>
                <a:lnTo>
                  <a:pt x="8" y="54"/>
                </a:lnTo>
                <a:lnTo>
                  <a:pt x="6" y="54"/>
                </a:lnTo>
                <a:lnTo>
                  <a:pt x="4" y="54"/>
                </a:lnTo>
                <a:lnTo>
                  <a:pt x="2" y="54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0"/>
                </a:lnTo>
                <a:lnTo>
                  <a:pt x="4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4" name="Freeform 678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0 h 36"/>
              <a:gd name="T20" fmla="*/ 4 w 33"/>
              <a:gd name="T21" fmla="*/ 2 h 36"/>
              <a:gd name="T22" fmla="*/ 2 w 33"/>
              <a:gd name="T23" fmla="*/ 2 h 36"/>
              <a:gd name="T24" fmla="*/ 2 w 33"/>
              <a:gd name="T25" fmla="*/ 4 h 36"/>
              <a:gd name="T26" fmla="*/ 2 w 33"/>
              <a:gd name="T27" fmla="*/ 4 h 36"/>
              <a:gd name="T28" fmla="*/ 2 w 33"/>
              <a:gd name="T29" fmla="*/ 4 h 36"/>
              <a:gd name="T30" fmla="*/ 0 w 33"/>
              <a:gd name="T31" fmla="*/ 6 h 36"/>
              <a:gd name="T32" fmla="*/ 0 w 33"/>
              <a:gd name="T33" fmla="*/ 6 h 36"/>
              <a:gd name="T34" fmla="*/ 2 w 33"/>
              <a:gd name="T35" fmla="*/ 10 h 36"/>
              <a:gd name="T36" fmla="*/ 6 w 33"/>
              <a:gd name="T37" fmla="*/ 12 h 36"/>
              <a:gd name="T38" fmla="*/ 8 w 33"/>
              <a:gd name="T39" fmla="*/ 13 h 36"/>
              <a:gd name="T40" fmla="*/ 10 w 33"/>
              <a:gd name="T41" fmla="*/ 17 h 36"/>
              <a:gd name="T42" fmla="*/ 13 w 33"/>
              <a:gd name="T43" fmla="*/ 19 h 36"/>
              <a:gd name="T44" fmla="*/ 15 w 33"/>
              <a:gd name="T45" fmla="*/ 21 h 36"/>
              <a:gd name="T46" fmla="*/ 19 w 33"/>
              <a:gd name="T47" fmla="*/ 25 h 36"/>
              <a:gd name="T48" fmla="*/ 21 w 33"/>
              <a:gd name="T49" fmla="*/ 27 h 36"/>
              <a:gd name="T50" fmla="*/ 21 w 33"/>
              <a:gd name="T51" fmla="*/ 29 h 36"/>
              <a:gd name="T52" fmla="*/ 21 w 33"/>
              <a:gd name="T53" fmla="*/ 29 h 36"/>
              <a:gd name="T54" fmla="*/ 21 w 33"/>
              <a:gd name="T55" fmla="*/ 31 h 36"/>
              <a:gd name="T56" fmla="*/ 21 w 33"/>
              <a:gd name="T57" fmla="*/ 33 h 36"/>
              <a:gd name="T58" fmla="*/ 21 w 33"/>
              <a:gd name="T59" fmla="*/ 33 h 36"/>
              <a:gd name="T60" fmla="*/ 21 w 33"/>
              <a:gd name="T61" fmla="*/ 35 h 36"/>
              <a:gd name="T62" fmla="*/ 23 w 33"/>
              <a:gd name="T63" fmla="*/ 36 h 36"/>
              <a:gd name="T64" fmla="*/ 23 w 33"/>
              <a:gd name="T65" fmla="*/ 36 h 36"/>
              <a:gd name="T66" fmla="*/ 23 w 33"/>
              <a:gd name="T67" fmla="*/ 36 h 36"/>
              <a:gd name="T68" fmla="*/ 25 w 33"/>
              <a:gd name="T69" fmla="*/ 36 h 36"/>
              <a:gd name="T70" fmla="*/ 27 w 33"/>
              <a:gd name="T71" fmla="*/ 36 h 36"/>
              <a:gd name="T72" fmla="*/ 27 w 33"/>
              <a:gd name="T73" fmla="*/ 36 h 36"/>
              <a:gd name="T74" fmla="*/ 29 w 33"/>
              <a:gd name="T75" fmla="*/ 36 h 36"/>
              <a:gd name="T76" fmla="*/ 29 w 33"/>
              <a:gd name="T77" fmla="*/ 36 h 36"/>
              <a:gd name="T78" fmla="*/ 31 w 33"/>
              <a:gd name="T79" fmla="*/ 35 h 36"/>
              <a:gd name="T80" fmla="*/ 31 w 33"/>
              <a:gd name="T81" fmla="*/ 33 h 36"/>
              <a:gd name="T82" fmla="*/ 33 w 33"/>
              <a:gd name="T83" fmla="*/ 31 h 36"/>
              <a:gd name="T84" fmla="*/ 33 w 33"/>
              <a:gd name="T85" fmla="*/ 31 h 36"/>
              <a:gd name="T86" fmla="*/ 33 w 33"/>
              <a:gd name="T87" fmla="*/ 29 h 36"/>
              <a:gd name="T88" fmla="*/ 33 w 33"/>
              <a:gd name="T89" fmla="*/ 27 h 36"/>
              <a:gd name="T90" fmla="*/ 33 w 33"/>
              <a:gd name="T91" fmla="*/ 25 h 36"/>
              <a:gd name="T92" fmla="*/ 33 w 33"/>
              <a:gd name="T93" fmla="*/ 23 h 36"/>
              <a:gd name="T94" fmla="*/ 31 w 33"/>
              <a:gd name="T95" fmla="*/ 23 h 36"/>
              <a:gd name="T96" fmla="*/ 31 w 33"/>
              <a:gd name="T97" fmla="*/ 21 h 36"/>
              <a:gd name="T98" fmla="*/ 31 w 33"/>
              <a:gd name="T99" fmla="*/ 21 h 36"/>
              <a:gd name="T100" fmla="*/ 29 w 33"/>
              <a:gd name="T101" fmla="*/ 21 h 36"/>
              <a:gd name="T102" fmla="*/ 29 w 33"/>
              <a:gd name="T103" fmla="*/ 21 h 36"/>
              <a:gd name="T104" fmla="*/ 27 w 33"/>
              <a:gd name="T105" fmla="*/ 21 h 36"/>
              <a:gd name="T106" fmla="*/ 27 w 33"/>
              <a:gd name="T107" fmla="*/ 23 h 36"/>
              <a:gd name="T108" fmla="*/ 25 w 33"/>
              <a:gd name="T109" fmla="*/ 23 h 36"/>
              <a:gd name="T110" fmla="*/ 25 w 33"/>
              <a:gd name="T111" fmla="*/ 23 h 36"/>
              <a:gd name="T112" fmla="*/ 23 w 33"/>
              <a:gd name="T113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3" y="36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5" name="Freeform 679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2 h 36"/>
              <a:gd name="T20" fmla="*/ 2 w 33"/>
              <a:gd name="T21" fmla="*/ 2 h 36"/>
              <a:gd name="T22" fmla="*/ 2 w 33"/>
              <a:gd name="T23" fmla="*/ 4 h 36"/>
              <a:gd name="T24" fmla="*/ 0 w 33"/>
              <a:gd name="T25" fmla="*/ 6 h 36"/>
              <a:gd name="T26" fmla="*/ 2 w 33"/>
              <a:gd name="T27" fmla="*/ 10 h 36"/>
              <a:gd name="T28" fmla="*/ 6 w 33"/>
              <a:gd name="T29" fmla="*/ 12 h 36"/>
              <a:gd name="T30" fmla="*/ 8 w 33"/>
              <a:gd name="T31" fmla="*/ 13 h 36"/>
              <a:gd name="T32" fmla="*/ 10 w 33"/>
              <a:gd name="T33" fmla="*/ 17 h 36"/>
              <a:gd name="T34" fmla="*/ 13 w 33"/>
              <a:gd name="T35" fmla="*/ 19 h 36"/>
              <a:gd name="T36" fmla="*/ 15 w 33"/>
              <a:gd name="T37" fmla="*/ 21 h 36"/>
              <a:gd name="T38" fmla="*/ 19 w 33"/>
              <a:gd name="T39" fmla="*/ 25 h 36"/>
              <a:gd name="T40" fmla="*/ 21 w 33"/>
              <a:gd name="T41" fmla="*/ 27 h 36"/>
              <a:gd name="T42" fmla="*/ 21 w 33"/>
              <a:gd name="T43" fmla="*/ 29 h 36"/>
              <a:gd name="T44" fmla="*/ 21 w 33"/>
              <a:gd name="T45" fmla="*/ 31 h 36"/>
              <a:gd name="T46" fmla="*/ 21 w 33"/>
              <a:gd name="T47" fmla="*/ 33 h 36"/>
              <a:gd name="T48" fmla="*/ 21 w 33"/>
              <a:gd name="T49" fmla="*/ 35 h 36"/>
              <a:gd name="T50" fmla="*/ 23 w 33"/>
              <a:gd name="T51" fmla="*/ 36 h 36"/>
              <a:gd name="T52" fmla="*/ 25 w 33"/>
              <a:gd name="T53" fmla="*/ 36 h 36"/>
              <a:gd name="T54" fmla="*/ 27 w 33"/>
              <a:gd name="T55" fmla="*/ 36 h 36"/>
              <a:gd name="T56" fmla="*/ 29 w 33"/>
              <a:gd name="T57" fmla="*/ 36 h 36"/>
              <a:gd name="T58" fmla="*/ 31 w 33"/>
              <a:gd name="T59" fmla="*/ 35 h 36"/>
              <a:gd name="T60" fmla="*/ 31 w 33"/>
              <a:gd name="T61" fmla="*/ 33 h 36"/>
              <a:gd name="T62" fmla="*/ 33 w 33"/>
              <a:gd name="T63" fmla="*/ 31 h 36"/>
              <a:gd name="T64" fmla="*/ 33 w 33"/>
              <a:gd name="T65" fmla="*/ 29 h 36"/>
              <a:gd name="T66" fmla="*/ 33 w 33"/>
              <a:gd name="T67" fmla="*/ 27 h 36"/>
              <a:gd name="T68" fmla="*/ 33 w 33"/>
              <a:gd name="T69" fmla="*/ 25 h 36"/>
              <a:gd name="T70" fmla="*/ 33 w 33"/>
              <a:gd name="T71" fmla="*/ 23 h 36"/>
              <a:gd name="T72" fmla="*/ 31 w 33"/>
              <a:gd name="T73" fmla="*/ 23 h 36"/>
              <a:gd name="T74" fmla="*/ 31 w 33"/>
              <a:gd name="T75" fmla="*/ 21 h 36"/>
              <a:gd name="T76" fmla="*/ 29 w 33"/>
              <a:gd name="T77" fmla="*/ 21 h 36"/>
              <a:gd name="T78" fmla="*/ 27 w 33"/>
              <a:gd name="T79" fmla="*/ 21 h 36"/>
              <a:gd name="T80" fmla="*/ 27 w 33"/>
              <a:gd name="T81" fmla="*/ 23 h 36"/>
              <a:gd name="T82" fmla="*/ 25 w 33"/>
              <a:gd name="T83" fmla="*/ 23 h 36"/>
              <a:gd name="T84" fmla="*/ 23 w 33"/>
              <a:gd name="T85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6" name="Freeform 680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0 w 11"/>
              <a:gd name="T19" fmla="*/ 60 h 60"/>
              <a:gd name="T20" fmla="*/ 0 w 11"/>
              <a:gd name="T21" fmla="*/ 60 h 60"/>
              <a:gd name="T22" fmla="*/ 2 w 11"/>
              <a:gd name="T23" fmla="*/ 60 h 60"/>
              <a:gd name="T24" fmla="*/ 2 w 11"/>
              <a:gd name="T25" fmla="*/ 60 h 60"/>
              <a:gd name="T26" fmla="*/ 2 w 11"/>
              <a:gd name="T27" fmla="*/ 60 h 60"/>
              <a:gd name="T28" fmla="*/ 2 w 11"/>
              <a:gd name="T29" fmla="*/ 60 h 60"/>
              <a:gd name="T30" fmla="*/ 4 w 11"/>
              <a:gd name="T31" fmla="*/ 58 h 60"/>
              <a:gd name="T32" fmla="*/ 4 w 11"/>
              <a:gd name="T33" fmla="*/ 58 h 60"/>
              <a:gd name="T34" fmla="*/ 4 w 11"/>
              <a:gd name="T35" fmla="*/ 54 h 60"/>
              <a:gd name="T36" fmla="*/ 4 w 11"/>
              <a:gd name="T37" fmla="*/ 48 h 60"/>
              <a:gd name="T38" fmla="*/ 6 w 11"/>
              <a:gd name="T39" fmla="*/ 41 h 60"/>
              <a:gd name="T40" fmla="*/ 6 w 11"/>
              <a:gd name="T41" fmla="*/ 33 h 60"/>
              <a:gd name="T42" fmla="*/ 8 w 11"/>
              <a:gd name="T43" fmla="*/ 25 h 60"/>
              <a:gd name="T44" fmla="*/ 8 w 11"/>
              <a:gd name="T45" fmla="*/ 18 h 60"/>
              <a:gd name="T46" fmla="*/ 9 w 11"/>
              <a:gd name="T47" fmla="*/ 12 h 60"/>
              <a:gd name="T48" fmla="*/ 9 w 11"/>
              <a:gd name="T49" fmla="*/ 8 h 60"/>
              <a:gd name="T50" fmla="*/ 9 w 11"/>
              <a:gd name="T51" fmla="*/ 8 h 60"/>
              <a:gd name="T52" fmla="*/ 9 w 11"/>
              <a:gd name="T53" fmla="*/ 8 h 60"/>
              <a:gd name="T54" fmla="*/ 9 w 11"/>
              <a:gd name="T55" fmla="*/ 6 h 60"/>
              <a:gd name="T56" fmla="*/ 9 w 11"/>
              <a:gd name="T57" fmla="*/ 6 h 60"/>
              <a:gd name="T58" fmla="*/ 9 w 11"/>
              <a:gd name="T59" fmla="*/ 6 h 60"/>
              <a:gd name="T60" fmla="*/ 11 w 11"/>
              <a:gd name="T61" fmla="*/ 4 h 60"/>
              <a:gd name="T62" fmla="*/ 11 w 11"/>
              <a:gd name="T63" fmla="*/ 4 h 60"/>
              <a:gd name="T64" fmla="*/ 11 w 11"/>
              <a:gd name="T65" fmla="*/ 4 h 60"/>
              <a:gd name="T66" fmla="*/ 11 w 11"/>
              <a:gd name="T67" fmla="*/ 2 h 60"/>
              <a:gd name="T68" fmla="*/ 9 w 11"/>
              <a:gd name="T69" fmla="*/ 2 h 60"/>
              <a:gd name="T70" fmla="*/ 9 w 11"/>
              <a:gd name="T71" fmla="*/ 2 h 60"/>
              <a:gd name="T72" fmla="*/ 9 w 11"/>
              <a:gd name="T73" fmla="*/ 0 h 60"/>
              <a:gd name="T74" fmla="*/ 9 w 11"/>
              <a:gd name="T75" fmla="*/ 0 h 60"/>
              <a:gd name="T76" fmla="*/ 8 w 11"/>
              <a:gd name="T77" fmla="*/ 0 h 60"/>
              <a:gd name="T78" fmla="*/ 8 w 11"/>
              <a:gd name="T79" fmla="*/ 0 h 60"/>
              <a:gd name="T80" fmla="*/ 6 w 11"/>
              <a:gd name="T81" fmla="*/ 0 h 60"/>
              <a:gd name="T82" fmla="*/ 6 w 11"/>
              <a:gd name="T83" fmla="*/ 2 h 60"/>
              <a:gd name="T84" fmla="*/ 6 w 11"/>
              <a:gd name="T85" fmla="*/ 2 h 60"/>
              <a:gd name="T86" fmla="*/ 4 w 11"/>
              <a:gd name="T87" fmla="*/ 2 h 60"/>
              <a:gd name="T88" fmla="*/ 4 w 11"/>
              <a:gd name="T89" fmla="*/ 4 h 60"/>
              <a:gd name="T90" fmla="*/ 4 w 11"/>
              <a:gd name="T91" fmla="*/ 4 h 60"/>
              <a:gd name="T92" fmla="*/ 2 w 11"/>
              <a:gd name="T93" fmla="*/ 6 h 60"/>
              <a:gd name="T94" fmla="*/ 2 w 11"/>
              <a:gd name="T95" fmla="*/ 6 h 60"/>
              <a:gd name="T96" fmla="*/ 2 w 11"/>
              <a:gd name="T97" fmla="*/ 8 h 60"/>
              <a:gd name="T98" fmla="*/ 2 w 11"/>
              <a:gd name="T99" fmla="*/ 8 h 60"/>
              <a:gd name="T100" fmla="*/ 4 w 11"/>
              <a:gd name="T101" fmla="*/ 8 h 60"/>
              <a:gd name="T102" fmla="*/ 4 w 11"/>
              <a:gd name="T103" fmla="*/ 8 h 60"/>
              <a:gd name="T104" fmla="*/ 4 w 11"/>
              <a:gd name="T105" fmla="*/ 8 h 60"/>
              <a:gd name="T106" fmla="*/ 4 w 11"/>
              <a:gd name="T107" fmla="*/ 10 h 60"/>
              <a:gd name="T108" fmla="*/ 6 w 11"/>
              <a:gd name="T109" fmla="*/ 10 h 60"/>
              <a:gd name="T110" fmla="*/ 6 w 11"/>
              <a:gd name="T111" fmla="*/ 10 h 60"/>
              <a:gd name="T112" fmla="*/ 6 w 11"/>
              <a:gd name="T113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4" y="58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2" y="6"/>
                </a:lnTo>
                <a:lnTo>
                  <a:pt x="2" y="6"/>
                </a:lnTo>
                <a:lnTo>
                  <a:pt x="2" y="8"/>
                </a:lnTo>
                <a:lnTo>
                  <a:pt x="2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  <a:lnTo>
                  <a:pt x="6" y="10"/>
                </a:lnTo>
                <a:lnTo>
                  <a:pt x="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7" name="Freeform 681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2 w 11"/>
              <a:gd name="T19" fmla="*/ 60 h 60"/>
              <a:gd name="T20" fmla="*/ 4 w 11"/>
              <a:gd name="T21" fmla="*/ 58 h 60"/>
              <a:gd name="T22" fmla="*/ 4 w 11"/>
              <a:gd name="T23" fmla="*/ 54 h 60"/>
              <a:gd name="T24" fmla="*/ 4 w 11"/>
              <a:gd name="T25" fmla="*/ 48 h 60"/>
              <a:gd name="T26" fmla="*/ 6 w 11"/>
              <a:gd name="T27" fmla="*/ 41 h 60"/>
              <a:gd name="T28" fmla="*/ 6 w 11"/>
              <a:gd name="T29" fmla="*/ 33 h 60"/>
              <a:gd name="T30" fmla="*/ 8 w 11"/>
              <a:gd name="T31" fmla="*/ 25 h 60"/>
              <a:gd name="T32" fmla="*/ 8 w 11"/>
              <a:gd name="T33" fmla="*/ 18 h 60"/>
              <a:gd name="T34" fmla="*/ 9 w 11"/>
              <a:gd name="T35" fmla="*/ 12 h 60"/>
              <a:gd name="T36" fmla="*/ 9 w 11"/>
              <a:gd name="T37" fmla="*/ 8 h 60"/>
              <a:gd name="T38" fmla="*/ 9 w 11"/>
              <a:gd name="T39" fmla="*/ 6 h 60"/>
              <a:gd name="T40" fmla="*/ 11 w 11"/>
              <a:gd name="T41" fmla="*/ 4 h 60"/>
              <a:gd name="T42" fmla="*/ 11 w 11"/>
              <a:gd name="T43" fmla="*/ 2 h 60"/>
              <a:gd name="T44" fmla="*/ 9 w 11"/>
              <a:gd name="T45" fmla="*/ 2 h 60"/>
              <a:gd name="T46" fmla="*/ 9 w 11"/>
              <a:gd name="T47" fmla="*/ 0 h 60"/>
              <a:gd name="T48" fmla="*/ 8 w 11"/>
              <a:gd name="T49" fmla="*/ 0 h 60"/>
              <a:gd name="T50" fmla="*/ 6 w 11"/>
              <a:gd name="T51" fmla="*/ 0 h 60"/>
              <a:gd name="T52" fmla="*/ 6 w 11"/>
              <a:gd name="T53" fmla="*/ 2 h 60"/>
              <a:gd name="T54" fmla="*/ 4 w 11"/>
              <a:gd name="T55" fmla="*/ 2 h 60"/>
              <a:gd name="T56" fmla="*/ 4 w 11"/>
              <a:gd name="T57" fmla="*/ 4 h 60"/>
              <a:gd name="T58" fmla="*/ 2 w 11"/>
              <a:gd name="T59" fmla="*/ 6 h 60"/>
              <a:gd name="T60" fmla="*/ 2 w 11"/>
              <a:gd name="T61" fmla="*/ 8 h 60"/>
              <a:gd name="T62" fmla="*/ 4 w 11"/>
              <a:gd name="T63" fmla="*/ 8 h 60"/>
              <a:gd name="T64" fmla="*/ 4 w 11"/>
              <a:gd name="T65" fmla="*/ 10 h 60"/>
              <a:gd name="T66" fmla="*/ 6 w 11"/>
              <a:gd name="T67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2" y="60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6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8" name="Freeform 682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9" name="Freeform 683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0" name="Freeform 684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1" name="Freeform 685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2" name="Freeform 686"/>
          <p:cNvSpPr>
            <a:spLocks/>
          </p:cNvSpPr>
          <p:nvPr/>
        </p:nvSpPr>
        <p:spPr bwMode="auto">
          <a:xfrm>
            <a:off x="6181725" y="2454275"/>
            <a:ext cx="584200" cy="579438"/>
          </a:xfrm>
          <a:custGeom>
            <a:avLst/>
            <a:gdLst>
              <a:gd name="T0" fmla="*/ 52 w 153"/>
              <a:gd name="T1" fmla="*/ 2 h 152"/>
              <a:gd name="T2" fmla="*/ 31 w 153"/>
              <a:gd name="T3" fmla="*/ 6 h 152"/>
              <a:gd name="T4" fmla="*/ 13 w 153"/>
              <a:gd name="T5" fmla="*/ 17 h 152"/>
              <a:gd name="T6" fmla="*/ 4 w 153"/>
              <a:gd name="T7" fmla="*/ 36 h 152"/>
              <a:gd name="T8" fmla="*/ 0 w 153"/>
              <a:gd name="T9" fmla="*/ 54 h 152"/>
              <a:gd name="T10" fmla="*/ 2 w 153"/>
              <a:gd name="T11" fmla="*/ 63 h 152"/>
              <a:gd name="T12" fmla="*/ 4 w 153"/>
              <a:gd name="T13" fmla="*/ 75 h 152"/>
              <a:gd name="T14" fmla="*/ 8 w 153"/>
              <a:gd name="T15" fmla="*/ 83 h 152"/>
              <a:gd name="T16" fmla="*/ 15 w 153"/>
              <a:gd name="T17" fmla="*/ 79 h 152"/>
              <a:gd name="T18" fmla="*/ 29 w 153"/>
              <a:gd name="T19" fmla="*/ 75 h 152"/>
              <a:gd name="T20" fmla="*/ 42 w 153"/>
              <a:gd name="T21" fmla="*/ 77 h 152"/>
              <a:gd name="T22" fmla="*/ 56 w 153"/>
              <a:gd name="T23" fmla="*/ 84 h 152"/>
              <a:gd name="T24" fmla="*/ 67 w 153"/>
              <a:gd name="T25" fmla="*/ 94 h 152"/>
              <a:gd name="T26" fmla="*/ 75 w 153"/>
              <a:gd name="T27" fmla="*/ 106 h 152"/>
              <a:gd name="T28" fmla="*/ 77 w 153"/>
              <a:gd name="T29" fmla="*/ 121 h 152"/>
              <a:gd name="T30" fmla="*/ 71 w 153"/>
              <a:gd name="T31" fmla="*/ 138 h 152"/>
              <a:gd name="T32" fmla="*/ 65 w 153"/>
              <a:gd name="T33" fmla="*/ 150 h 152"/>
              <a:gd name="T34" fmla="*/ 69 w 153"/>
              <a:gd name="T35" fmla="*/ 152 h 152"/>
              <a:gd name="T36" fmla="*/ 77 w 153"/>
              <a:gd name="T37" fmla="*/ 150 h 152"/>
              <a:gd name="T38" fmla="*/ 84 w 153"/>
              <a:gd name="T39" fmla="*/ 150 h 152"/>
              <a:gd name="T40" fmla="*/ 94 w 153"/>
              <a:gd name="T41" fmla="*/ 150 h 152"/>
              <a:gd name="T42" fmla="*/ 107 w 153"/>
              <a:gd name="T43" fmla="*/ 148 h 152"/>
              <a:gd name="T44" fmla="*/ 119 w 153"/>
              <a:gd name="T45" fmla="*/ 144 h 152"/>
              <a:gd name="T46" fmla="*/ 127 w 153"/>
              <a:gd name="T47" fmla="*/ 140 h 152"/>
              <a:gd name="T48" fmla="*/ 130 w 153"/>
              <a:gd name="T49" fmla="*/ 130 h 152"/>
              <a:gd name="T50" fmla="*/ 140 w 153"/>
              <a:gd name="T51" fmla="*/ 121 h 152"/>
              <a:gd name="T52" fmla="*/ 148 w 153"/>
              <a:gd name="T53" fmla="*/ 107 h 152"/>
              <a:gd name="T54" fmla="*/ 153 w 153"/>
              <a:gd name="T55" fmla="*/ 92 h 152"/>
              <a:gd name="T56" fmla="*/ 151 w 153"/>
              <a:gd name="T57" fmla="*/ 71 h 152"/>
              <a:gd name="T58" fmla="*/ 144 w 153"/>
              <a:gd name="T59" fmla="*/ 42 h 152"/>
              <a:gd name="T60" fmla="*/ 130 w 153"/>
              <a:gd name="T61" fmla="*/ 23 h 152"/>
              <a:gd name="T62" fmla="*/ 117 w 153"/>
              <a:gd name="T63" fmla="*/ 12 h 152"/>
              <a:gd name="T64" fmla="*/ 100 w 153"/>
              <a:gd name="T65" fmla="*/ 4 h 152"/>
              <a:gd name="T66" fmla="*/ 79 w 153"/>
              <a:gd name="T6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3" h="152">
                <a:moveTo>
                  <a:pt x="67" y="0"/>
                </a:moveTo>
                <a:lnTo>
                  <a:pt x="52" y="2"/>
                </a:lnTo>
                <a:lnTo>
                  <a:pt x="40" y="4"/>
                </a:lnTo>
                <a:lnTo>
                  <a:pt x="31" y="6"/>
                </a:lnTo>
                <a:lnTo>
                  <a:pt x="21" y="12"/>
                </a:lnTo>
                <a:lnTo>
                  <a:pt x="13" y="17"/>
                </a:lnTo>
                <a:lnTo>
                  <a:pt x="8" y="25"/>
                </a:lnTo>
                <a:lnTo>
                  <a:pt x="4" y="36"/>
                </a:lnTo>
                <a:lnTo>
                  <a:pt x="0" y="50"/>
                </a:lnTo>
                <a:lnTo>
                  <a:pt x="0" y="54"/>
                </a:lnTo>
                <a:lnTo>
                  <a:pt x="0" y="58"/>
                </a:lnTo>
                <a:lnTo>
                  <a:pt x="2" y="63"/>
                </a:lnTo>
                <a:lnTo>
                  <a:pt x="2" y="69"/>
                </a:lnTo>
                <a:lnTo>
                  <a:pt x="4" y="75"/>
                </a:lnTo>
                <a:lnTo>
                  <a:pt x="6" y="79"/>
                </a:lnTo>
                <a:lnTo>
                  <a:pt x="8" y="83"/>
                </a:lnTo>
                <a:lnTo>
                  <a:pt x="10" y="81"/>
                </a:lnTo>
                <a:lnTo>
                  <a:pt x="15" y="79"/>
                </a:lnTo>
                <a:lnTo>
                  <a:pt x="21" y="77"/>
                </a:lnTo>
                <a:lnTo>
                  <a:pt x="29" y="75"/>
                </a:lnTo>
                <a:lnTo>
                  <a:pt x="34" y="77"/>
                </a:lnTo>
                <a:lnTo>
                  <a:pt x="42" y="77"/>
                </a:lnTo>
                <a:lnTo>
                  <a:pt x="50" y="81"/>
                </a:lnTo>
                <a:lnTo>
                  <a:pt x="56" y="84"/>
                </a:lnTo>
                <a:lnTo>
                  <a:pt x="63" y="88"/>
                </a:lnTo>
                <a:lnTo>
                  <a:pt x="67" y="94"/>
                </a:lnTo>
                <a:lnTo>
                  <a:pt x="73" y="100"/>
                </a:lnTo>
                <a:lnTo>
                  <a:pt x="75" y="106"/>
                </a:lnTo>
                <a:lnTo>
                  <a:pt x="77" y="113"/>
                </a:lnTo>
                <a:lnTo>
                  <a:pt x="77" y="121"/>
                </a:lnTo>
                <a:lnTo>
                  <a:pt x="75" y="130"/>
                </a:lnTo>
                <a:lnTo>
                  <a:pt x="71" y="138"/>
                </a:lnTo>
                <a:lnTo>
                  <a:pt x="65" y="148"/>
                </a:lnTo>
                <a:lnTo>
                  <a:pt x="65" y="150"/>
                </a:lnTo>
                <a:lnTo>
                  <a:pt x="65" y="152"/>
                </a:lnTo>
                <a:lnTo>
                  <a:pt x="69" y="152"/>
                </a:lnTo>
                <a:lnTo>
                  <a:pt x="73" y="152"/>
                </a:lnTo>
                <a:lnTo>
                  <a:pt x="77" y="150"/>
                </a:lnTo>
                <a:lnTo>
                  <a:pt x="81" y="150"/>
                </a:lnTo>
                <a:lnTo>
                  <a:pt x="84" y="150"/>
                </a:lnTo>
                <a:lnTo>
                  <a:pt x="86" y="150"/>
                </a:lnTo>
                <a:lnTo>
                  <a:pt x="94" y="150"/>
                </a:lnTo>
                <a:lnTo>
                  <a:pt x="100" y="148"/>
                </a:lnTo>
                <a:lnTo>
                  <a:pt x="107" y="148"/>
                </a:lnTo>
                <a:lnTo>
                  <a:pt x="113" y="146"/>
                </a:lnTo>
                <a:lnTo>
                  <a:pt x="119" y="144"/>
                </a:lnTo>
                <a:lnTo>
                  <a:pt x="123" y="142"/>
                </a:lnTo>
                <a:lnTo>
                  <a:pt x="127" y="140"/>
                </a:lnTo>
                <a:lnTo>
                  <a:pt x="128" y="136"/>
                </a:lnTo>
                <a:lnTo>
                  <a:pt x="130" y="130"/>
                </a:lnTo>
                <a:lnTo>
                  <a:pt x="134" y="127"/>
                </a:lnTo>
                <a:lnTo>
                  <a:pt x="140" y="121"/>
                </a:lnTo>
                <a:lnTo>
                  <a:pt x="144" y="113"/>
                </a:lnTo>
                <a:lnTo>
                  <a:pt x="148" y="107"/>
                </a:lnTo>
                <a:lnTo>
                  <a:pt x="151" y="100"/>
                </a:lnTo>
                <a:lnTo>
                  <a:pt x="153" y="92"/>
                </a:lnTo>
                <a:lnTo>
                  <a:pt x="153" y="84"/>
                </a:lnTo>
                <a:lnTo>
                  <a:pt x="151" y="71"/>
                </a:lnTo>
                <a:lnTo>
                  <a:pt x="150" y="58"/>
                </a:lnTo>
                <a:lnTo>
                  <a:pt x="144" y="42"/>
                </a:lnTo>
                <a:lnTo>
                  <a:pt x="134" y="29"/>
                </a:lnTo>
                <a:lnTo>
                  <a:pt x="130" y="23"/>
                </a:lnTo>
                <a:lnTo>
                  <a:pt x="125" y="17"/>
                </a:lnTo>
                <a:lnTo>
                  <a:pt x="117" y="12"/>
                </a:lnTo>
                <a:lnTo>
                  <a:pt x="109" y="8"/>
                </a:lnTo>
                <a:lnTo>
                  <a:pt x="100" y="4"/>
                </a:lnTo>
                <a:lnTo>
                  <a:pt x="90" y="2"/>
                </a:lnTo>
                <a:lnTo>
                  <a:pt x="79" y="0"/>
                </a:lnTo>
                <a:lnTo>
                  <a:pt x="67" y="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3" name="Freeform 687"/>
          <p:cNvSpPr>
            <a:spLocks/>
          </p:cNvSpPr>
          <p:nvPr/>
        </p:nvSpPr>
        <p:spPr bwMode="auto">
          <a:xfrm>
            <a:off x="6159500" y="2638425"/>
            <a:ext cx="65088" cy="144463"/>
          </a:xfrm>
          <a:custGeom>
            <a:avLst/>
            <a:gdLst>
              <a:gd name="T0" fmla="*/ 12 w 17"/>
              <a:gd name="T1" fmla="*/ 29 h 38"/>
              <a:gd name="T2" fmla="*/ 16 w 17"/>
              <a:gd name="T3" fmla="*/ 29 h 38"/>
              <a:gd name="T4" fmla="*/ 16 w 17"/>
              <a:gd name="T5" fmla="*/ 25 h 38"/>
              <a:gd name="T6" fmla="*/ 14 w 17"/>
              <a:gd name="T7" fmla="*/ 21 h 38"/>
              <a:gd name="T8" fmla="*/ 14 w 17"/>
              <a:gd name="T9" fmla="*/ 15 h 38"/>
              <a:gd name="T10" fmla="*/ 12 w 17"/>
              <a:gd name="T11" fmla="*/ 10 h 38"/>
              <a:gd name="T12" fmla="*/ 12 w 17"/>
              <a:gd name="T13" fmla="*/ 6 h 38"/>
              <a:gd name="T14" fmla="*/ 12 w 17"/>
              <a:gd name="T15" fmla="*/ 2 h 38"/>
              <a:gd name="T16" fmla="*/ 0 w 17"/>
              <a:gd name="T17" fmla="*/ 0 h 38"/>
              <a:gd name="T18" fmla="*/ 0 w 17"/>
              <a:gd name="T19" fmla="*/ 6 h 38"/>
              <a:gd name="T20" fmla="*/ 0 w 17"/>
              <a:gd name="T21" fmla="*/ 11 h 38"/>
              <a:gd name="T22" fmla="*/ 2 w 17"/>
              <a:gd name="T23" fmla="*/ 17 h 38"/>
              <a:gd name="T24" fmla="*/ 2 w 17"/>
              <a:gd name="T25" fmla="*/ 23 h 38"/>
              <a:gd name="T26" fmla="*/ 4 w 17"/>
              <a:gd name="T27" fmla="*/ 29 h 38"/>
              <a:gd name="T28" fmla="*/ 6 w 17"/>
              <a:gd name="T29" fmla="*/ 35 h 38"/>
              <a:gd name="T30" fmla="*/ 10 w 17"/>
              <a:gd name="T31" fmla="*/ 38 h 38"/>
              <a:gd name="T32" fmla="*/ 17 w 17"/>
              <a:gd name="T33" fmla="*/ 38 h 38"/>
              <a:gd name="T34" fmla="*/ 12 w 17"/>
              <a:gd name="T35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" h="38">
                <a:moveTo>
                  <a:pt x="12" y="29"/>
                </a:moveTo>
                <a:lnTo>
                  <a:pt x="16" y="29"/>
                </a:lnTo>
                <a:lnTo>
                  <a:pt x="16" y="25"/>
                </a:lnTo>
                <a:lnTo>
                  <a:pt x="14" y="21"/>
                </a:lnTo>
                <a:lnTo>
                  <a:pt x="14" y="15"/>
                </a:lnTo>
                <a:lnTo>
                  <a:pt x="12" y="10"/>
                </a:lnTo>
                <a:lnTo>
                  <a:pt x="12" y="6"/>
                </a:lnTo>
                <a:lnTo>
                  <a:pt x="12" y="2"/>
                </a:ln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2" y="17"/>
                </a:lnTo>
                <a:lnTo>
                  <a:pt x="2" y="23"/>
                </a:lnTo>
                <a:lnTo>
                  <a:pt x="4" y="29"/>
                </a:lnTo>
                <a:lnTo>
                  <a:pt x="6" y="35"/>
                </a:lnTo>
                <a:lnTo>
                  <a:pt x="10" y="38"/>
                </a:lnTo>
                <a:lnTo>
                  <a:pt x="17" y="38"/>
                </a:lnTo>
                <a:lnTo>
                  <a:pt x="12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4" name="Freeform 688"/>
          <p:cNvSpPr>
            <a:spLocks/>
          </p:cNvSpPr>
          <p:nvPr/>
        </p:nvSpPr>
        <p:spPr bwMode="auto">
          <a:xfrm>
            <a:off x="6205538" y="2717800"/>
            <a:ext cx="288925" cy="315913"/>
          </a:xfrm>
          <a:custGeom>
            <a:avLst/>
            <a:gdLst>
              <a:gd name="T0" fmla="*/ 63 w 76"/>
              <a:gd name="T1" fmla="*/ 83 h 83"/>
              <a:gd name="T2" fmla="*/ 71 w 76"/>
              <a:gd name="T3" fmla="*/ 73 h 83"/>
              <a:gd name="T4" fmla="*/ 75 w 76"/>
              <a:gd name="T5" fmla="*/ 63 h 83"/>
              <a:gd name="T6" fmla="*/ 76 w 76"/>
              <a:gd name="T7" fmla="*/ 54 h 83"/>
              <a:gd name="T8" fmla="*/ 76 w 76"/>
              <a:gd name="T9" fmla="*/ 44 h 83"/>
              <a:gd name="T10" fmla="*/ 75 w 76"/>
              <a:gd name="T11" fmla="*/ 35 h 83"/>
              <a:gd name="T12" fmla="*/ 71 w 76"/>
              <a:gd name="T13" fmla="*/ 27 h 83"/>
              <a:gd name="T14" fmla="*/ 67 w 76"/>
              <a:gd name="T15" fmla="*/ 21 h 83"/>
              <a:gd name="T16" fmla="*/ 61 w 76"/>
              <a:gd name="T17" fmla="*/ 15 h 83"/>
              <a:gd name="T18" fmla="*/ 53 w 76"/>
              <a:gd name="T19" fmla="*/ 10 h 83"/>
              <a:gd name="T20" fmla="*/ 46 w 76"/>
              <a:gd name="T21" fmla="*/ 6 h 83"/>
              <a:gd name="T22" fmla="*/ 38 w 76"/>
              <a:gd name="T23" fmla="*/ 4 h 83"/>
              <a:gd name="T24" fmla="*/ 30 w 76"/>
              <a:gd name="T25" fmla="*/ 2 h 83"/>
              <a:gd name="T26" fmla="*/ 23 w 76"/>
              <a:gd name="T27" fmla="*/ 0 h 83"/>
              <a:gd name="T28" fmla="*/ 15 w 76"/>
              <a:gd name="T29" fmla="*/ 2 h 83"/>
              <a:gd name="T30" fmla="*/ 7 w 76"/>
              <a:gd name="T31" fmla="*/ 4 h 83"/>
              <a:gd name="T32" fmla="*/ 0 w 76"/>
              <a:gd name="T33" fmla="*/ 8 h 83"/>
              <a:gd name="T34" fmla="*/ 5 w 76"/>
              <a:gd name="T35" fmla="*/ 17 h 83"/>
              <a:gd name="T36" fmla="*/ 11 w 76"/>
              <a:gd name="T37" fmla="*/ 15 h 83"/>
              <a:gd name="T38" fmla="*/ 17 w 76"/>
              <a:gd name="T39" fmla="*/ 14 h 83"/>
              <a:gd name="T40" fmla="*/ 23 w 76"/>
              <a:gd name="T41" fmla="*/ 12 h 83"/>
              <a:gd name="T42" fmla="*/ 28 w 76"/>
              <a:gd name="T43" fmla="*/ 14 h 83"/>
              <a:gd name="T44" fmla="*/ 34 w 76"/>
              <a:gd name="T45" fmla="*/ 14 h 83"/>
              <a:gd name="T46" fmla="*/ 42 w 76"/>
              <a:gd name="T47" fmla="*/ 17 h 83"/>
              <a:gd name="T48" fmla="*/ 48 w 76"/>
              <a:gd name="T49" fmla="*/ 19 h 83"/>
              <a:gd name="T50" fmla="*/ 53 w 76"/>
              <a:gd name="T51" fmla="*/ 23 h 83"/>
              <a:gd name="T52" fmla="*/ 57 w 76"/>
              <a:gd name="T53" fmla="*/ 29 h 83"/>
              <a:gd name="T54" fmla="*/ 61 w 76"/>
              <a:gd name="T55" fmla="*/ 33 h 83"/>
              <a:gd name="T56" fmla="*/ 63 w 76"/>
              <a:gd name="T57" fmla="*/ 38 h 83"/>
              <a:gd name="T58" fmla="*/ 65 w 76"/>
              <a:gd name="T59" fmla="*/ 44 h 83"/>
              <a:gd name="T60" fmla="*/ 65 w 76"/>
              <a:gd name="T61" fmla="*/ 52 h 83"/>
              <a:gd name="T62" fmla="*/ 63 w 76"/>
              <a:gd name="T63" fmla="*/ 60 h 83"/>
              <a:gd name="T64" fmla="*/ 61 w 76"/>
              <a:gd name="T65" fmla="*/ 67 h 83"/>
              <a:gd name="T66" fmla="*/ 55 w 76"/>
              <a:gd name="T67" fmla="*/ 75 h 83"/>
              <a:gd name="T68" fmla="*/ 63 w 76"/>
              <a:gd name="T69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6" h="83">
                <a:moveTo>
                  <a:pt x="63" y="83"/>
                </a:moveTo>
                <a:lnTo>
                  <a:pt x="71" y="73"/>
                </a:lnTo>
                <a:lnTo>
                  <a:pt x="75" y="63"/>
                </a:lnTo>
                <a:lnTo>
                  <a:pt x="76" y="54"/>
                </a:lnTo>
                <a:lnTo>
                  <a:pt x="76" y="44"/>
                </a:lnTo>
                <a:lnTo>
                  <a:pt x="75" y="35"/>
                </a:lnTo>
                <a:lnTo>
                  <a:pt x="71" y="27"/>
                </a:lnTo>
                <a:lnTo>
                  <a:pt x="67" y="21"/>
                </a:lnTo>
                <a:lnTo>
                  <a:pt x="61" y="15"/>
                </a:lnTo>
                <a:lnTo>
                  <a:pt x="53" y="10"/>
                </a:lnTo>
                <a:lnTo>
                  <a:pt x="46" y="6"/>
                </a:lnTo>
                <a:lnTo>
                  <a:pt x="38" y="4"/>
                </a:lnTo>
                <a:lnTo>
                  <a:pt x="30" y="2"/>
                </a:lnTo>
                <a:lnTo>
                  <a:pt x="23" y="0"/>
                </a:lnTo>
                <a:lnTo>
                  <a:pt x="15" y="2"/>
                </a:lnTo>
                <a:lnTo>
                  <a:pt x="7" y="4"/>
                </a:lnTo>
                <a:lnTo>
                  <a:pt x="0" y="8"/>
                </a:lnTo>
                <a:lnTo>
                  <a:pt x="5" y="17"/>
                </a:lnTo>
                <a:lnTo>
                  <a:pt x="11" y="15"/>
                </a:lnTo>
                <a:lnTo>
                  <a:pt x="17" y="14"/>
                </a:lnTo>
                <a:lnTo>
                  <a:pt x="23" y="12"/>
                </a:lnTo>
                <a:lnTo>
                  <a:pt x="28" y="14"/>
                </a:lnTo>
                <a:lnTo>
                  <a:pt x="34" y="14"/>
                </a:lnTo>
                <a:lnTo>
                  <a:pt x="42" y="17"/>
                </a:lnTo>
                <a:lnTo>
                  <a:pt x="48" y="19"/>
                </a:lnTo>
                <a:lnTo>
                  <a:pt x="53" y="23"/>
                </a:lnTo>
                <a:lnTo>
                  <a:pt x="57" y="29"/>
                </a:lnTo>
                <a:lnTo>
                  <a:pt x="61" y="33"/>
                </a:lnTo>
                <a:lnTo>
                  <a:pt x="63" y="38"/>
                </a:lnTo>
                <a:lnTo>
                  <a:pt x="65" y="44"/>
                </a:lnTo>
                <a:lnTo>
                  <a:pt x="65" y="52"/>
                </a:lnTo>
                <a:lnTo>
                  <a:pt x="63" y="60"/>
                </a:lnTo>
                <a:lnTo>
                  <a:pt x="61" y="67"/>
                </a:lnTo>
                <a:lnTo>
                  <a:pt x="55" y="75"/>
                </a:lnTo>
                <a:lnTo>
                  <a:pt x="63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5" name="Freeform 689"/>
          <p:cNvSpPr>
            <a:spLocks/>
          </p:cNvSpPr>
          <p:nvPr/>
        </p:nvSpPr>
        <p:spPr bwMode="auto">
          <a:xfrm>
            <a:off x="6407150" y="3003550"/>
            <a:ext cx="103188" cy="49213"/>
          </a:xfrm>
          <a:custGeom>
            <a:avLst/>
            <a:gdLst>
              <a:gd name="T0" fmla="*/ 27 w 27"/>
              <a:gd name="T1" fmla="*/ 0 h 13"/>
              <a:gd name="T2" fmla="*/ 23 w 27"/>
              <a:gd name="T3" fmla="*/ 0 h 13"/>
              <a:gd name="T4" fmla="*/ 22 w 27"/>
              <a:gd name="T5" fmla="*/ 0 h 13"/>
              <a:gd name="T6" fmla="*/ 16 w 27"/>
              <a:gd name="T7" fmla="*/ 0 h 13"/>
              <a:gd name="T8" fmla="*/ 12 w 27"/>
              <a:gd name="T9" fmla="*/ 2 h 13"/>
              <a:gd name="T10" fmla="*/ 10 w 27"/>
              <a:gd name="T11" fmla="*/ 2 h 13"/>
              <a:gd name="T12" fmla="*/ 8 w 27"/>
              <a:gd name="T13" fmla="*/ 2 h 13"/>
              <a:gd name="T14" fmla="*/ 12 w 27"/>
              <a:gd name="T15" fmla="*/ 4 h 13"/>
              <a:gd name="T16" fmla="*/ 10 w 27"/>
              <a:gd name="T17" fmla="*/ 8 h 13"/>
              <a:gd name="T18" fmla="*/ 2 w 27"/>
              <a:gd name="T19" fmla="*/ 0 h 13"/>
              <a:gd name="T20" fmla="*/ 0 w 27"/>
              <a:gd name="T21" fmla="*/ 8 h 13"/>
              <a:gd name="T22" fmla="*/ 4 w 27"/>
              <a:gd name="T23" fmla="*/ 11 h 13"/>
              <a:gd name="T24" fmla="*/ 10 w 27"/>
              <a:gd name="T25" fmla="*/ 13 h 13"/>
              <a:gd name="T26" fmla="*/ 14 w 27"/>
              <a:gd name="T27" fmla="*/ 13 h 13"/>
              <a:gd name="T28" fmla="*/ 18 w 27"/>
              <a:gd name="T29" fmla="*/ 11 h 13"/>
              <a:gd name="T30" fmla="*/ 22 w 27"/>
              <a:gd name="T31" fmla="*/ 11 h 13"/>
              <a:gd name="T32" fmla="*/ 25 w 27"/>
              <a:gd name="T33" fmla="*/ 11 h 13"/>
              <a:gd name="T34" fmla="*/ 27 w 27"/>
              <a:gd name="T35" fmla="*/ 11 h 13"/>
              <a:gd name="T36" fmla="*/ 27 w 27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" h="13">
                <a:moveTo>
                  <a:pt x="27" y="0"/>
                </a:moveTo>
                <a:lnTo>
                  <a:pt x="23" y="0"/>
                </a:lnTo>
                <a:lnTo>
                  <a:pt x="22" y="0"/>
                </a:lnTo>
                <a:lnTo>
                  <a:pt x="16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2" y="4"/>
                </a:lnTo>
                <a:lnTo>
                  <a:pt x="10" y="8"/>
                </a:lnTo>
                <a:lnTo>
                  <a:pt x="2" y="0"/>
                </a:lnTo>
                <a:lnTo>
                  <a:pt x="0" y="8"/>
                </a:lnTo>
                <a:lnTo>
                  <a:pt x="4" y="11"/>
                </a:lnTo>
                <a:lnTo>
                  <a:pt x="10" y="13"/>
                </a:lnTo>
                <a:lnTo>
                  <a:pt x="14" y="13"/>
                </a:lnTo>
                <a:lnTo>
                  <a:pt x="18" y="11"/>
                </a:lnTo>
                <a:lnTo>
                  <a:pt x="22" y="11"/>
                </a:lnTo>
                <a:lnTo>
                  <a:pt x="25" y="11"/>
                </a:lnTo>
                <a:lnTo>
                  <a:pt x="27" y="11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6" name="Freeform 690"/>
          <p:cNvSpPr>
            <a:spLocks/>
          </p:cNvSpPr>
          <p:nvPr/>
        </p:nvSpPr>
        <p:spPr bwMode="auto">
          <a:xfrm>
            <a:off x="6510338" y="2965450"/>
            <a:ext cx="182562" cy="79375"/>
          </a:xfrm>
          <a:custGeom>
            <a:avLst/>
            <a:gdLst>
              <a:gd name="T0" fmla="*/ 37 w 48"/>
              <a:gd name="T1" fmla="*/ 0 h 21"/>
              <a:gd name="T2" fmla="*/ 37 w 48"/>
              <a:gd name="T3" fmla="*/ 2 h 21"/>
              <a:gd name="T4" fmla="*/ 33 w 48"/>
              <a:gd name="T5" fmla="*/ 4 h 21"/>
              <a:gd name="T6" fmla="*/ 31 w 48"/>
              <a:gd name="T7" fmla="*/ 6 h 21"/>
              <a:gd name="T8" fmla="*/ 25 w 48"/>
              <a:gd name="T9" fmla="*/ 6 h 21"/>
              <a:gd name="T10" fmla="*/ 19 w 48"/>
              <a:gd name="T11" fmla="*/ 8 h 21"/>
              <a:gd name="T12" fmla="*/ 14 w 48"/>
              <a:gd name="T13" fmla="*/ 8 h 21"/>
              <a:gd name="T14" fmla="*/ 8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19 h 21"/>
              <a:gd name="T24" fmla="*/ 21 w 48"/>
              <a:gd name="T25" fmla="*/ 19 h 21"/>
              <a:gd name="T26" fmla="*/ 29 w 48"/>
              <a:gd name="T27" fmla="*/ 18 h 21"/>
              <a:gd name="T28" fmla="*/ 35 w 48"/>
              <a:gd name="T29" fmla="*/ 16 h 21"/>
              <a:gd name="T30" fmla="*/ 41 w 48"/>
              <a:gd name="T31" fmla="*/ 14 h 21"/>
              <a:gd name="T32" fmla="*/ 44 w 48"/>
              <a:gd name="T33" fmla="*/ 10 h 21"/>
              <a:gd name="T34" fmla="*/ 48 w 48"/>
              <a:gd name="T35" fmla="*/ 4 h 21"/>
              <a:gd name="T36" fmla="*/ 37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7" y="0"/>
                </a:moveTo>
                <a:lnTo>
                  <a:pt x="37" y="2"/>
                </a:lnTo>
                <a:lnTo>
                  <a:pt x="33" y="4"/>
                </a:lnTo>
                <a:lnTo>
                  <a:pt x="31" y="6"/>
                </a:lnTo>
                <a:lnTo>
                  <a:pt x="25" y="6"/>
                </a:lnTo>
                <a:lnTo>
                  <a:pt x="19" y="8"/>
                </a:lnTo>
                <a:lnTo>
                  <a:pt x="14" y="8"/>
                </a:lnTo>
                <a:lnTo>
                  <a:pt x="8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19"/>
                </a:lnTo>
                <a:lnTo>
                  <a:pt x="21" y="19"/>
                </a:lnTo>
                <a:lnTo>
                  <a:pt x="29" y="18"/>
                </a:lnTo>
                <a:lnTo>
                  <a:pt x="35" y="16"/>
                </a:lnTo>
                <a:lnTo>
                  <a:pt x="41" y="14"/>
                </a:lnTo>
                <a:lnTo>
                  <a:pt x="44" y="10"/>
                </a:lnTo>
                <a:lnTo>
                  <a:pt x="48" y="4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7" name="Freeform 691"/>
          <p:cNvSpPr>
            <a:spLocks/>
          </p:cNvSpPr>
          <p:nvPr/>
        </p:nvSpPr>
        <p:spPr bwMode="auto">
          <a:xfrm>
            <a:off x="6651625" y="2774950"/>
            <a:ext cx="136525" cy="206375"/>
          </a:xfrm>
          <a:custGeom>
            <a:avLst/>
            <a:gdLst>
              <a:gd name="T0" fmla="*/ 25 w 36"/>
              <a:gd name="T1" fmla="*/ 0 h 54"/>
              <a:gd name="T2" fmla="*/ 25 w 36"/>
              <a:gd name="T3" fmla="*/ 8 h 54"/>
              <a:gd name="T4" fmla="*/ 23 w 36"/>
              <a:gd name="T5" fmla="*/ 14 h 54"/>
              <a:gd name="T6" fmla="*/ 21 w 36"/>
              <a:gd name="T7" fmla="*/ 22 h 54"/>
              <a:gd name="T8" fmla="*/ 17 w 36"/>
              <a:gd name="T9" fmla="*/ 27 h 54"/>
              <a:gd name="T10" fmla="*/ 11 w 36"/>
              <a:gd name="T11" fmla="*/ 33 h 54"/>
              <a:gd name="T12" fmla="*/ 7 w 36"/>
              <a:gd name="T13" fmla="*/ 39 h 54"/>
              <a:gd name="T14" fmla="*/ 4 w 36"/>
              <a:gd name="T15" fmla="*/ 45 h 54"/>
              <a:gd name="T16" fmla="*/ 0 w 36"/>
              <a:gd name="T17" fmla="*/ 50 h 54"/>
              <a:gd name="T18" fmla="*/ 11 w 36"/>
              <a:gd name="T19" fmla="*/ 54 h 54"/>
              <a:gd name="T20" fmla="*/ 13 w 36"/>
              <a:gd name="T21" fmla="*/ 50 h 54"/>
              <a:gd name="T22" fmla="*/ 17 w 36"/>
              <a:gd name="T23" fmla="*/ 45 h 54"/>
              <a:gd name="T24" fmla="*/ 21 w 36"/>
              <a:gd name="T25" fmla="*/ 39 h 54"/>
              <a:gd name="T26" fmla="*/ 25 w 36"/>
              <a:gd name="T27" fmla="*/ 33 h 54"/>
              <a:gd name="T28" fmla="*/ 30 w 36"/>
              <a:gd name="T29" fmla="*/ 27 h 54"/>
              <a:gd name="T30" fmla="*/ 34 w 36"/>
              <a:gd name="T31" fmla="*/ 18 h 54"/>
              <a:gd name="T32" fmla="*/ 36 w 36"/>
              <a:gd name="T33" fmla="*/ 10 h 54"/>
              <a:gd name="T34" fmla="*/ 36 w 36"/>
              <a:gd name="T35" fmla="*/ 0 h 54"/>
              <a:gd name="T36" fmla="*/ 25 w 36"/>
              <a:gd name="T37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4">
                <a:moveTo>
                  <a:pt x="25" y="0"/>
                </a:moveTo>
                <a:lnTo>
                  <a:pt x="25" y="8"/>
                </a:lnTo>
                <a:lnTo>
                  <a:pt x="23" y="14"/>
                </a:lnTo>
                <a:lnTo>
                  <a:pt x="21" y="22"/>
                </a:lnTo>
                <a:lnTo>
                  <a:pt x="17" y="27"/>
                </a:lnTo>
                <a:lnTo>
                  <a:pt x="11" y="33"/>
                </a:lnTo>
                <a:lnTo>
                  <a:pt x="7" y="39"/>
                </a:lnTo>
                <a:lnTo>
                  <a:pt x="4" y="45"/>
                </a:lnTo>
                <a:lnTo>
                  <a:pt x="0" y="50"/>
                </a:lnTo>
                <a:lnTo>
                  <a:pt x="11" y="54"/>
                </a:lnTo>
                <a:lnTo>
                  <a:pt x="13" y="50"/>
                </a:lnTo>
                <a:lnTo>
                  <a:pt x="17" y="45"/>
                </a:lnTo>
                <a:lnTo>
                  <a:pt x="21" y="39"/>
                </a:lnTo>
                <a:lnTo>
                  <a:pt x="25" y="33"/>
                </a:lnTo>
                <a:lnTo>
                  <a:pt x="30" y="27"/>
                </a:lnTo>
                <a:lnTo>
                  <a:pt x="34" y="18"/>
                </a:lnTo>
                <a:lnTo>
                  <a:pt x="36" y="10"/>
                </a:lnTo>
                <a:lnTo>
                  <a:pt x="36" y="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8" name="Freeform 692"/>
          <p:cNvSpPr>
            <a:spLocks/>
          </p:cNvSpPr>
          <p:nvPr/>
        </p:nvSpPr>
        <p:spPr bwMode="auto">
          <a:xfrm>
            <a:off x="6437313" y="2432050"/>
            <a:ext cx="350837" cy="342900"/>
          </a:xfrm>
          <a:custGeom>
            <a:avLst/>
            <a:gdLst>
              <a:gd name="T0" fmla="*/ 0 w 92"/>
              <a:gd name="T1" fmla="*/ 12 h 90"/>
              <a:gd name="T2" fmla="*/ 12 w 92"/>
              <a:gd name="T3" fmla="*/ 12 h 90"/>
              <a:gd name="T4" fmla="*/ 21 w 92"/>
              <a:gd name="T5" fmla="*/ 14 h 90"/>
              <a:gd name="T6" fmla="*/ 31 w 92"/>
              <a:gd name="T7" fmla="*/ 16 h 90"/>
              <a:gd name="T8" fmla="*/ 40 w 92"/>
              <a:gd name="T9" fmla="*/ 19 h 90"/>
              <a:gd name="T10" fmla="*/ 46 w 92"/>
              <a:gd name="T11" fmla="*/ 23 h 90"/>
              <a:gd name="T12" fmla="*/ 54 w 92"/>
              <a:gd name="T13" fmla="*/ 27 h 90"/>
              <a:gd name="T14" fmla="*/ 60 w 92"/>
              <a:gd name="T15" fmla="*/ 33 h 90"/>
              <a:gd name="T16" fmla="*/ 63 w 92"/>
              <a:gd name="T17" fmla="*/ 39 h 90"/>
              <a:gd name="T18" fmla="*/ 71 w 92"/>
              <a:gd name="T19" fmla="*/ 52 h 90"/>
              <a:gd name="T20" fmla="*/ 77 w 92"/>
              <a:gd name="T21" fmla="*/ 65 h 90"/>
              <a:gd name="T22" fmla="*/ 79 w 92"/>
              <a:gd name="T23" fmla="*/ 79 h 90"/>
              <a:gd name="T24" fmla="*/ 81 w 92"/>
              <a:gd name="T25" fmla="*/ 90 h 90"/>
              <a:gd name="T26" fmla="*/ 92 w 92"/>
              <a:gd name="T27" fmla="*/ 90 h 90"/>
              <a:gd name="T28" fmla="*/ 90 w 92"/>
              <a:gd name="T29" fmla="*/ 77 h 90"/>
              <a:gd name="T30" fmla="*/ 86 w 92"/>
              <a:gd name="T31" fmla="*/ 62 h 90"/>
              <a:gd name="T32" fmla="*/ 81 w 92"/>
              <a:gd name="T33" fmla="*/ 46 h 90"/>
              <a:gd name="T34" fmla="*/ 73 w 92"/>
              <a:gd name="T35" fmla="*/ 33 h 90"/>
              <a:gd name="T36" fmla="*/ 67 w 92"/>
              <a:gd name="T37" fmla="*/ 25 h 90"/>
              <a:gd name="T38" fmla="*/ 61 w 92"/>
              <a:gd name="T39" fmla="*/ 19 h 90"/>
              <a:gd name="T40" fmla="*/ 54 w 92"/>
              <a:gd name="T41" fmla="*/ 14 h 90"/>
              <a:gd name="T42" fmla="*/ 44 w 92"/>
              <a:gd name="T43" fmla="*/ 8 h 90"/>
              <a:gd name="T44" fmla="*/ 35 w 92"/>
              <a:gd name="T45" fmla="*/ 4 h 90"/>
              <a:gd name="T46" fmla="*/ 23 w 92"/>
              <a:gd name="T47" fmla="*/ 2 h 90"/>
              <a:gd name="T48" fmla="*/ 12 w 92"/>
              <a:gd name="T49" fmla="*/ 0 h 90"/>
              <a:gd name="T50" fmla="*/ 0 w 92"/>
              <a:gd name="T51" fmla="*/ 0 h 90"/>
              <a:gd name="T52" fmla="*/ 0 w 92"/>
              <a:gd name="T53" fmla="*/ 1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2" h="90">
                <a:moveTo>
                  <a:pt x="0" y="12"/>
                </a:moveTo>
                <a:lnTo>
                  <a:pt x="12" y="12"/>
                </a:lnTo>
                <a:lnTo>
                  <a:pt x="21" y="14"/>
                </a:lnTo>
                <a:lnTo>
                  <a:pt x="31" y="16"/>
                </a:lnTo>
                <a:lnTo>
                  <a:pt x="40" y="19"/>
                </a:lnTo>
                <a:lnTo>
                  <a:pt x="46" y="23"/>
                </a:lnTo>
                <a:lnTo>
                  <a:pt x="54" y="27"/>
                </a:lnTo>
                <a:lnTo>
                  <a:pt x="60" y="33"/>
                </a:lnTo>
                <a:lnTo>
                  <a:pt x="63" y="39"/>
                </a:lnTo>
                <a:lnTo>
                  <a:pt x="71" y="52"/>
                </a:lnTo>
                <a:lnTo>
                  <a:pt x="77" y="65"/>
                </a:lnTo>
                <a:lnTo>
                  <a:pt x="79" y="79"/>
                </a:lnTo>
                <a:lnTo>
                  <a:pt x="81" y="90"/>
                </a:lnTo>
                <a:lnTo>
                  <a:pt x="92" y="90"/>
                </a:lnTo>
                <a:lnTo>
                  <a:pt x="90" y="77"/>
                </a:lnTo>
                <a:lnTo>
                  <a:pt x="86" y="62"/>
                </a:lnTo>
                <a:lnTo>
                  <a:pt x="81" y="46"/>
                </a:lnTo>
                <a:lnTo>
                  <a:pt x="73" y="33"/>
                </a:lnTo>
                <a:lnTo>
                  <a:pt x="67" y="25"/>
                </a:lnTo>
                <a:lnTo>
                  <a:pt x="61" y="19"/>
                </a:lnTo>
                <a:lnTo>
                  <a:pt x="54" y="14"/>
                </a:lnTo>
                <a:lnTo>
                  <a:pt x="44" y="8"/>
                </a:lnTo>
                <a:lnTo>
                  <a:pt x="35" y="4"/>
                </a:lnTo>
                <a:lnTo>
                  <a:pt x="23" y="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9" name="Freeform 693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0 h 60"/>
              <a:gd name="T2" fmla="*/ 33 w 58"/>
              <a:gd name="T3" fmla="*/ 6 h 60"/>
              <a:gd name="T4" fmla="*/ 31 w 58"/>
              <a:gd name="T5" fmla="*/ 2 h 60"/>
              <a:gd name="T6" fmla="*/ 27 w 58"/>
              <a:gd name="T7" fmla="*/ 0 h 60"/>
              <a:gd name="T8" fmla="*/ 21 w 58"/>
              <a:gd name="T9" fmla="*/ 0 h 60"/>
              <a:gd name="T10" fmla="*/ 13 w 58"/>
              <a:gd name="T11" fmla="*/ 0 h 60"/>
              <a:gd name="T12" fmla="*/ 6 w 58"/>
              <a:gd name="T13" fmla="*/ 4 h 60"/>
              <a:gd name="T14" fmla="*/ 2 w 58"/>
              <a:gd name="T15" fmla="*/ 12 h 60"/>
              <a:gd name="T16" fmla="*/ 0 w 58"/>
              <a:gd name="T17" fmla="*/ 21 h 60"/>
              <a:gd name="T18" fmla="*/ 6 w 58"/>
              <a:gd name="T19" fmla="*/ 29 h 60"/>
              <a:gd name="T20" fmla="*/ 13 w 58"/>
              <a:gd name="T21" fmla="*/ 31 h 60"/>
              <a:gd name="T22" fmla="*/ 23 w 58"/>
              <a:gd name="T23" fmla="*/ 31 h 60"/>
              <a:gd name="T24" fmla="*/ 27 w 58"/>
              <a:gd name="T25" fmla="*/ 29 h 60"/>
              <a:gd name="T26" fmla="*/ 25 w 58"/>
              <a:gd name="T27" fmla="*/ 33 h 60"/>
              <a:gd name="T28" fmla="*/ 23 w 58"/>
              <a:gd name="T29" fmla="*/ 37 h 60"/>
              <a:gd name="T30" fmla="*/ 21 w 58"/>
              <a:gd name="T31" fmla="*/ 39 h 60"/>
              <a:gd name="T32" fmla="*/ 19 w 58"/>
              <a:gd name="T33" fmla="*/ 42 h 60"/>
              <a:gd name="T34" fmla="*/ 21 w 58"/>
              <a:gd name="T35" fmla="*/ 50 h 60"/>
              <a:gd name="T36" fmla="*/ 27 w 58"/>
              <a:gd name="T37" fmla="*/ 56 h 60"/>
              <a:gd name="T38" fmla="*/ 33 w 58"/>
              <a:gd name="T39" fmla="*/ 60 h 60"/>
              <a:gd name="T40" fmla="*/ 40 w 58"/>
              <a:gd name="T41" fmla="*/ 60 h 60"/>
              <a:gd name="T42" fmla="*/ 50 w 58"/>
              <a:gd name="T43" fmla="*/ 56 h 60"/>
              <a:gd name="T44" fmla="*/ 56 w 58"/>
              <a:gd name="T45" fmla="*/ 50 h 60"/>
              <a:gd name="T46" fmla="*/ 58 w 58"/>
              <a:gd name="T47" fmla="*/ 41 h 60"/>
              <a:gd name="T48" fmla="*/ 56 w 58"/>
              <a:gd name="T49" fmla="*/ 35 h 60"/>
              <a:gd name="T50" fmla="*/ 54 w 58"/>
              <a:gd name="T51" fmla="*/ 31 h 60"/>
              <a:gd name="T52" fmla="*/ 52 w 58"/>
              <a:gd name="T53" fmla="*/ 29 h 60"/>
              <a:gd name="T54" fmla="*/ 48 w 58"/>
              <a:gd name="T55" fmla="*/ 27 h 60"/>
              <a:gd name="T56" fmla="*/ 42 w 58"/>
              <a:gd name="T57" fmla="*/ 23 h 60"/>
              <a:gd name="T58" fmla="*/ 38 w 58"/>
              <a:gd name="T59" fmla="*/ 21 h 60"/>
              <a:gd name="T60" fmla="*/ 37 w 58"/>
              <a:gd name="T61" fmla="*/ 19 h 60"/>
              <a:gd name="T62" fmla="*/ 35 w 58"/>
              <a:gd name="T63" fmla="*/ 1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21" y="39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0" name="Freeform 694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2 h 60"/>
              <a:gd name="T2" fmla="*/ 33 w 58"/>
              <a:gd name="T3" fmla="*/ 10 h 60"/>
              <a:gd name="T4" fmla="*/ 33 w 58"/>
              <a:gd name="T5" fmla="*/ 8 h 60"/>
              <a:gd name="T6" fmla="*/ 33 w 58"/>
              <a:gd name="T7" fmla="*/ 6 h 60"/>
              <a:gd name="T8" fmla="*/ 31 w 58"/>
              <a:gd name="T9" fmla="*/ 4 h 60"/>
              <a:gd name="T10" fmla="*/ 31 w 58"/>
              <a:gd name="T11" fmla="*/ 2 h 60"/>
              <a:gd name="T12" fmla="*/ 29 w 58"/>
              <a:gd name="T13" fmla="*/ 0 h 60"/>
              <a:gd name="T14" fmla="*/ 27 w 58"/>
              <a:gd name="T15" fmla="*/ 0 h 60"/>
              <a:gd name="T16" fmla="*/ 25 w 58"/>
              <a:gd name="T17" fmla="*/ 0 h 60"/>
              <a:gd name="T18" fmla="*/ 21 w 58"/>
              <a:gd name="T19" fmla="*/ 0 h 60"/>
              <a:gd name="T20" fmla="*/ 17 w 58"/>
              <a:gd name="T21" fmla="*/ 0 h 60"/>
              <a:gd name="T22" fmla="*/ 13 w 58"/>
              <a:gd name="T23" fmla="*/ 0 h 60"/>
              <a:gd name="T24" fmla="*/ 10 w 58"/>
              <a:gd name="T25" fmla="*/ 2 h 60"/>
              <a:gd name="T26" fmla="*/ 6 w 58"/>
              <a:gd name="T27" fmla="*/ 4 h 60"/>
              <a:gd name="T28" fmla="*/ 4 w 58"/>
              <a:gd name="T29" fmla="*/ 8 h 60"/>
              <a:gd name="T30" fmla="*/ 2 w 58"/>
              <a:gd name="T31" fmla="*/ 12 h 60"/>
              <a:gd name="T32" fmla="*/ 0 w 58"/>
              <a:gd name="T33" fmla="*/ 18 h 60"/>
              <a:gd name="T34" fmla="*/ 0 w 58"/>
              <a:gd name="T35" fmla="*/ 21 h 60"/>
              <a:gd name="T36" fmla="*/ 2 w 58"/>
              <a:gd name="T37" fmla="*/ 25 h 60"/>
              <a:gd name="T38" fmla="*/ 6 w 58"/>
              <a:gd name="T39" fmla="*/ 29 h 60"/>
              <a:gd name="T40" fmla="*/ 10 w 58"/>
              <a:gd name="T41" fmla="*/ 31 h 60"/>
              <a:gd name="T42" fmla="*/ 13 w 58"/>
              <a:gd name="T43" fmla="*/ 31 h 60"/>
              <a:gd name="T44" fmla="*/ 19 w 58"/>
              <a:gd name="T45" fmla="*/ 31 h 60"/>
              <a:gd name="T46" fmla="*/ 23 w 58"/>
              <a:gd name="T47" fmla="*/ 31 h 60"/>
              <a:gd name="T48" fmla="*/ 27 w 58"/>
              <a:gd name="T49" fmla="*/ 29 h 60"/>
              <a:gd name="T50" fmla="*/ 25 w 58"/>
              <a:gd name="T51" fmla="*/ 31 h 60"/>
              <a:gd name="T52" fmla="*/ 25 w 58"/>
              <a:gd name="T53" fmla="*/ 33 h 60"/>
              <a:gd name="T54" fmla="*/ 23 w 58"/>
              <a:gd name="T55" fmla="*/ 35 h 60"/>
              <a:gd name="T56" fmla="*/ 23 w 58"/>
              <a:gd name="T57" fmla="*/ 37 h 60"/>
              <a:gd name="T58" fmla="*/ 21 w 58"/>
              <a:gd name="T59" fmla="*/ 39 h 60"/>
              <a:gd name="T60" fmla="*/ 19 w 58"/>
              <a:gd name="T61" fmla="*/ 42 h 60"/>
              <a:gd name="T62" fmla="*/ 21 w 58"/>
              <a:gd name="T63" fmla="*/ 46 h 60"/>
              <a:gd name="T64" fmla="*/ 21 w 58"/>
              <a:gd name="T65" fmla="*/ 50 h 60"/>
              <a:gd name="T66" fmla="*/ 23 w 58"/>
              <a:gd name="T67" fmla="*/ 52 h 60"/>
              <a:gd name="T68" fmla="*/ 27 w 58"/>
              <a:gd name="T69" fmla="*/ 56 h 60"/>
              <a:gd name="T70" fmla="*/ 29 w 58"/>
              <a:gd name="T71" fmla="*/ 58 h 60"/>
              <a:gd name="T72" fmla="*/ 33 w 58"/>
              <a:gd name="T73" fmla="*/ 60 h 60"/>
              <a:gd name="T74" fmla="*/ 37 w 58"/>
              <a:gd name="T75" fmla="*/ 60 h 60"/>
              <a:gd name="T76" fmla="*/ 40 w 58"/>
              <a:gd name="T77" fmla="*/ 60 h 60"/>
              <a:gd name="T78" fmla="*/ 46 w 58"/>
              <a:gd name="T79" fmla="*/ 60 h 60"/>
              <a:gd name="T80" fmla="*/ 50 w 58"/>
              <a:gd name="T81" fmla="*/ 56 h 60"/>
              <a:gd name="T82" fmla="*/ 54 w 58"/>
              <a:gd name="T83" fmla="*/ 54 h 60"/>
              <a:gd name="T84" fmla="*/ 56 w 58"/>
              <a:gd name="T85" fmla="*/ 50 h 60"/>
              <a:gd name="T86" fmla="*/ 58 w 58"/>
              <a:gd name="T87" fmla="*/ 44 h 60"/>
              <a:gd name="T88" fmla="*/ 58 w 58"/>
              <a:gd name="T89" fmla="*/ 41 h 60"/>
              <a:gd name="T90" fmla="*/ 58 w 58"/>
              <a:gd name="T91" fmla="*/ 39 h 60"/>
              <a:gd name="T92" fmla="*/ 56 w 58"/>
              <a:gd name="T93" fmla="*/ 35 h 60"/>
              <a:gd name="T94" fmla="*/ 54 w 58"/>
              <a:gd name="T95" fmla="*/ 33 h 60"/>
              <a:gd name="T96" fmla="*/ 54 w 58"/>
              <a:gd name="T97" fmla="*/ 31 h 60"/>
              <a:gd name="T98" fmla="*/ 52 w 58"/>
              <a:gd name="T99" fmla="*/ 29 h 60"/>
              <a:gd name="T100" fmla="*/ 50 w 58"/>
              <a:gd name="T101" fmla="*/ 29 h 60"/>
              <a:gd name="T102" fmla="*/ 48 w 58"/>
              <a:gd name="T103" fmla="*/ 27 h 60"/>
              <a:gd name="T104" fmla="*/ 46 w 58"/>
              <a:gd name="T105" fmla="*/ 27 h 60"/>
              <a:gd name="T106" fmla="*/ 42 w 58"/>
              <a:gd name="T107" fmla="*/ 23 h 60"/>
              <a:gd name="T108" fmla="*/ 40 w 58"/>
              <a:gd name="T109" fmla="*/ 23 h 60"/>
              <a:gd name="T110" fmla="*/ 38 w 58"/>
              <a:gd name="T111" fmla="*/ 21 h 60"/>
              <a:gd name="T112" fmla="*/ 37 w 58"/>
              <a:gd name="T113" fmla="*/ 21 h 60"/>
              <a:gd name="T114" fmla="*/ 37 w 58"/>
              <a:gd name="T115" fmla="*/ 19 h 60"/>
              <a:gd name="T116" fmla="*/ 35 w 58"/>
              <a:gd name="T117" fmla="*/ 18 h 60"/>
              <a:gd name="T118" fmla="*/ 35 w 58"/>
              <a:gd name="T119" fmla="*/ 16 h 60"/>
              <a:gd name="T120" fmla="*/ 33 w 58"/>
              <a:gd name="T121" fmla="*/ 1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1" name="Freeform 695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2" name="Freeform 696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3" name="Freeform 697"/>
          <p:cNvSpPr>
            <a:spLocks/>
          </p:cNvSpPr>
          <p:nvPr/>
        </p:nvSpPr>
        <p:spPr bwMode="auto">
          <a:xfrm>
            <a:off x="6167438" y="2439988"/>
            <a:ext cx="612775" cy="598487"/>
          </a:xfrm>
          <a:custGeom>
            <a:avLst/>
            <a:gdLst>
              <a:gd name="T0" fmla="*/ 56 w 161"/>
              <a:gd name="T1" fmla="*/ 2 h 157"/>
              <a:gd name="T2" fmla="*/ 33 w 161"/>
              <a:gd name="T3" fmla="*/ 6 h 157"/>
              <a:gd name="T4" fmla="*/ 15 w 161"/>
              <a:gd name="T5" fmla="*/ 17 h 157"/>
              <a:gd name="T6" fmla="*/ 4 w 161"/>
              <a:gd name="T7" fmla="*/ 37 h 157"/>
              <a:gd name="T8" fmla="*/ 0 w 161"/>
              <a:gd name="T9" fmla="*/ 56 h 157"/>
              <a:gd name="T10" fmla="*/ 2 w 161"/>
              <a:gd name="T11" fmla="*/ 67 h 157"/>
              <a:gd name="T12" fmla="*/ 4 w 161"/>
              <a:gd name="T13" fmla="*/ 79 h 157"/>
              <a:gd name="T14" fmla="*/ 8 w 161"/>
              <a:gd name="T15" fmla="*/ 85 h 157"/>
              <a:gd name="T16" fmla="*/ 15 w 161"/>
              <a:gd name="T17" fmla="*/ 83 h 157"/>
              <a:gd name="T18" fmla="*/ 31 w 161"/>
              <a:gd name="T19" fmla="*/ 79 h 157"/>
              <a:gd name="T20" fmla="*/ 46 w 161"/>
              <a:gd name="T21" fmla="*/ 81 h 157"/>
              <a:gd name="T22" fmla="*/ 60 w 161"/>
              <a:gd name="T23" fmla="*/ 88 h 157"/>
              <a:gd name="T24" fmla="*/ 71 w 161"/>
              <a:gd name="T25" fmla="*/ 98 h 157"/>
              <a:gd name="T26" fmla="*/ 79 w 161"/>
              <a:gd name="T27" fmla="*/ 111 h 157"/>
              <a:gd name="T28" fmla="*/ 81 w 161"/>
              <a:gd name="T29" fmla="*/ 127 h 157"/>
              <a:gd name="T30" fmla="*/ 75 w 161"/>
              <a:gd name="T31" fmla="*/ 146 h 157"/>
              <a:gd name="T32" fmla="*/ 69 w 161"/>
              <a:gd name="T33" fmla="*/ 157 h 157"/>
              <a:gd name="T34" fmla="*/ 73 w 161"/>
              <a:gd name="T35" fmla="*/ 157 h 157"/>
              <a:gd name="T36" fmla="*/ 81 w 161"/>
              <a:gd name="T37" fmla="*/ 157 h 157"/>
              <a:gd name="T38" fmla="*/ 88 w 161"/>
              <a:gd name="T39" fmla="*/ 157 h 157"/>
              <a:gd name="T40" fmla="*/ 100 w 161"/>
              <a:gd name="T41" fmla="*/ 156 h 157"/>
              <a:gd name="T42" fmla="*/ 113 w 161"/>
              <a:gd name="T43" fmla="*/ 154 h 157"/>
              <a:gd name="T44" fmla="*/ 125 w 161"/>
              <a:gd name="T45" fmla="*/ 152 h 157"/>
              <a:gd name="T46" fmla="*/ 132 w 161"/>
              <a:gd name="T47" fmla="*/ 146 h 157"/>
              <a:gd name="T48" fmla="*/ 138 w 161"/>
              <a:gd name="T49" fmla="*/ 138 h 157"/>
              <a:gd name="T50" fmla="*/ 148 w 161"/>
              <a:gd name="T51" fmla="*/ 127 h 157"/>
              <a:gd name="T52" fmla="*/ 155 w 161"/>
              <a:gd name="T53" fmla="*/ 113 h 157"/>
              <a:gd name="T54" fmla="*/ 161 w 161"/>
              <a:gd name="T55" fmla="*/ 98 h 157"/>
              <a:gd name="T56" fmla="*/ 159 w 161"/>
              <a:gd name="T57" fmla="*/ 75 h 157"/>
              <a:gd name="T58" fmla="*/ 152 w 161"/>
              <a:gd name="T59" fmla="*/ 44 h 157"/>
              <a:gd name="T60" fmla="*/ 136 w 161"/>
              <a:gd name="T61" fmla="*/ 23 h 157"/>
              <a:gd name="T62" fmla="*/ 123 w 161"/>
              <a:gd name="T63" fmla="*/ 12 h 157"/>
              <a:gd name="T64" fmla="*/ 106 w 161"/>
              <a:gd name="T65" fmla="*/ 4 h 157"/>
              <a:gd name="T66" fmla="*/ 83 w 161"/>
              <a:gd name="T67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1" h="157">
                <a:moveTo>
                  <a:pt x="71" y="0"/>
                </a:moveTo>
                <a:lnTo>
                  <a:pt x="56" y="2"/>
                </a:lnTo>
                <a:lnTo>
                  <a:pt x="42" y="4"/>
                </a:lnTo>
                <a:lnTo>
                  <a:pt x="33" y="6"/>
                </a:lnTo>
                <a:lnTo>
                  <a:pt x="23" y="12"/>
                </a:lnTo>
                <a:lnTo>
                  <a:pt x="15" y="17"/>
                </a:lnTo>
                <a:lnTo>
                  <a:pt x="10" y="25"/>
                </a:lnTo>
                <a:lnTo>
                  <a:pt x="4" y="37"/>
                </a:lnTo>
                <a:lnTo>
                  <a:pt x="2" y="52"/>
                </a:lnTo>
                <a:lnTo>
                  <a:pt x="0" y="56"/>
                </a:lnTo>
                <a:lnTo>
                  <a:pt x="2" y="62"/>
                </a:lnTo>
                <a:lnTo>
                  <a:pt x="2" y="67"/>
                </a:lnTo>
                <a:lnTo>
                  <a:pt x="2" y="73"/>
                </a:lnTo>
                <a:lnTo>
                  <a:pt x="4" y="79"/>
                </a:lnTo>
                <a:lnTo>
                  <a:pt x="6" y="83"/>
                </a:lnTo>
                <a:lnTo>
                  <a:pt x="8" y="85"/>
                </a:lnTo>
                <a:lnTo>
                  <a:pt x="10" y="85"/>
                </a:lnTo>
                <a:lnTo>
                  <a:pt x="15" y="83"/>
                </a:lnTo>
                <a:lnTo>
                  <a:pt x="23" y="81"/>
                </a:lnTo>
                <a:lnTo>
                  <a:pt x="31" y="79"/>
                </a:lnTo>
                <a:lnTo>
                  <a:pt x="38" y="79"/>
                </a:lnTo>
                <a:lnTo>
                  <a:pt x="46" y="81"/>
                </a:lnTo>
                <a:lnTo>
                  <a:pt x="52" y="85"/>
                </a:lnTo>
                <a:lnTo>
                  <a:pt x="60" y="88"/>
                </a:lnTo>
                <a:lnTo>
                  <a:pt x="65" y="92"/>
                </a:lnTo>
                <a:lnTo>
                  <a:pt x="71" y="98"/>
                </a:lnTo>
                <a:lnTo>
                  <a:pt x="77" y="104"/>
                </a:lnTo>
                <a:lnTo>
                  <a:pt x="79" y="111"/>
                </a:lnTo>
                <a:lnTo>
                  <a:pt x="81" y="119"/>
                </a:lnTo>
                <a:lnTo>
                  <a:pt x="81" y="127"/>
                </a:lnTo>
                <a:lnTo>
                  <a:pt x="79" y="136"/>
                </a:lnTo>
                <a:lnTo>
                  <a:pt x="75" y="146"/>
                </a:lnTo>
                <a:lnTo>
                  <a:pt x="69" y="156"/>
                </a:lnTo>
                <a:lnTo>
                  <a:pt x="69" y="157"/>
                </a:lnTo>
                <a:lnTo>
                  <a:pt x="69" y="157"/>
                </a:lnTo>
                <a:lnTo>
                  <a:pt x="73" y="157"/>
                </a:lnTo>
                <a:lnTo>
                  <a:pt x="77" y="157"/>
                </a:lnTo>
                <a:lnTo>
                  <a:pt x="81" y="157"/>
                </a:lnTo>
                <a:lnTo>
                  <a:pt x="85" y="157"/>
                </a:lnTo>
                <a:lnTo>
                  <a:pt x="88" y="157"/>
                </a:lnTo>
                <a:lnTo>
                  <a:pt x="92" y="156"/>
                </a:lnTo>
                <a:lnTo>
                  <a:pt x="100" y="156"/>
                </a:lnTo>
                <a:lnTo>
                  <a:pt x="106" y="156"/>
                </a:lnTo>
                <a:lnTo>
                  <a:pt x="113" y="154"/>
                </a:lnTo>
                <a:lnTo>
                  <a:pt x="119" y="154"/>
                </a:lnTo>
                <a:lnTo>
                  <a:pt x="125" y="152"/>
                </a:lnTo>
                <a:lnTo>
                  <a:pt x="129" y="150"/>
                </a:lnTo>
                <a:lnTo>
                  <a:pt x="132" y="146"/>
                </a:lnTo>
                <a:lnTo>
                  <a:pt x="134" y="142"/>
                </a:lnTo>
                <a:lnTo>
                  <a:pt x="138" y="138"/>
                </a:lnTo>
                <a:lnTo>
                  <a:pt x="142" y="133"/>
                </a:lnTo>
                <a:lnTo>
                  <a:pt x="148" y="127"/>
                </a:lnTo>
                <a:lnTo>
                  <a:pt x="152" y="119"/>
                </a:lnTo>
                <a:lnTo>
                  <a:pt x="155" y="113"/>
                </a:lnTo>
                <a:lnTo>
                  <a:pt x="159" y="106"/>
                </a:lnTo>
                <a:lnTo>
                  <a:pt x="161" y="98"/>
                </a:lnTo>
                <a:lnTo>
                  <a:pt x="161" y="88"/>
                </a:lnTo>
                <a:lnTo>
                  <a:pt x="159" y="75"/>
                </a:lnTo>
                <a:lnTo>
                  <a:pt x="157" y="60"/>
                </a:lnTo>
                <a:lnTo>
                  <a:pt x="152" y="44"/>
                </a:lnTo>
                <a:lnTo>
                  <a:pt x="142" y="31"/>
                </a:lnTo>
                <a:lnTo>
                  <a:pt x="136" y="23"/>
                </a:lnTo>
                <a:lnTo>
                  <a:pt x="131" y="17"/>
                </a:lnTo>
                <a:lnTo>
                  <a:pt x="123" y="12"/>
                </a:lnTo>
                <a:lnTo>
                  <a:pt x="115" y="8"/>
                </a:lnTo>
                <a:lnTo>
                  <a:pt x="106" y="4"/>
                </a:lnTo>
                <a:lnTo>
                  <a:pt x="96" y="2"/>
                </a:lnTo>
                <a:lnTo>
                  <a:pt x="83" y="0"/>
                </a:lnTo>
                <a:lnTo>
                  <a:pt x="71" y="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4" name="Freeform 698"/>
          <p:cNvSpPr>
            <a:spLocks/>
          </p:cNvSpPr>
          <p:nvPr/>
        </p:nvSpPr>
        <p:spPr bwMode="auto">
          <a:xfrm>
            <a:off x="6143625" y="2630488"/>
            <a:ext cx="76200" cy="152400"/>
          </a:xfrm>
          <a:custGeom>
            <a:avLst/>
            <a:gdLst>
              <a:gd name="T0" fmla="*/ 12 w 20"/>
              <a:gd name="T1" fmla="*/ 31 h 40"/>
              <a:gd name="T2" fmla="*/ 16 w 20"/>
              <a:gd name="T3" fmla="*/ 31 h 40"/>
              <a:gd name="T4" fmla="*/ 18 w 20"/>
              <a:gd name="T5" fmla="*/ 31 h 40"/>
              <a:gd name="T6" fmla="*/ 16 w 20"/>
              <a:gd name="T7" fmla="*/ 27 h 40"/>
              <a:gd name="T8" fmla="*/ 14 w 20"/>
              <a:gd name="T9" fmla="*/ 21 h 40"/>
              <a:gd name="T10" fmla="*/ 14 w 20"/>
              <a:gd name="T11" fmla="*/ 15 h 40"/>
              <a:gd name="T12" fmla="*/ 14 w 20"/>
              <a:gd name="T13" fmla="*/ 10 h 40"/>
              <a:gd name="T14" fmla="*/ 12 w 20"/>
              <a:gd name="T15" fmla="*/ 6 h 40"/>
              <a:gd name="T16" fmla="*/ 14 w 20"/>
              <a:gd name="T17" fmla="*/ 2 h 40"/>
              <a:gd name="T18" fmla="*/ 2 w 20"/>
              <a:gd name="T19" fmla="*/ 0 h 40"/>
              <a:gd name="T20" fmla="*/ 0 w 20"/>
              <a:gd name="T21" fmla="*/ 6 h 40"/>
              <a:gd name="T22" fmla="*/ 2 w 20"/>
              <a:gd name="T23" fmla="*/ 12 h 40"/>
              <a:gd name="T24" fmla="*/ 2 w 20"/>
              <a:gd name="T25" fmla="*/ 17 h 40"/>
              <a:gd name="T26" fmla="*/ 2 w 20"/>
              <a:gd name="T27" fmla="*/ 25 h 40"/>
              <a:gd name="T28" fmla="*/ 4 w 20"/>
              <a:gd name="T29" fmla="*/ 31 h 40"/>
              <a:gd name="T30" fmla="*/ 6 w 20"/>
              <a:gd name="T31" fmla="*/ 37 h 40"/>
              <a:gd name="T32" fmla="*/ 12 w 20"/>
              <a:gd name="T33" fmla="*/ 40 h 40"/>
              <a:gd name="T34" fmla="*/ 20 w 20"/>
              <a:gd name="T35" fmla="*/ 40 h 40"/>
              <a:gd name="T36" fmla="*/ 12 w 20"/>
              <a:gd name="T37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" h="40">
                <a:moveTo>
                  <a:pt x="12" y="31"/>
                </a:moveTo>
                <a:lnTo>
                  <a:pt x="16" y="31"/>
                </a:lnTo>
                <a:lnTo>
                  <a:pt x="18" y="31"/>
                </a:lnTo>
                <a:lnTo>
                  <a:pt x="16" y="27"/>
                </a:lnTo>
                <a:lnTo>
                  <a:pt x="14" y="21"/>
                </a:lnTo>
                <a:lnTo>
                  <a:pt x="14" y="15"/>
                </a:lnTo>
                <a:lnTo>
                  <a:pt x="14" y="10"/>
                </a:lnTo>
                <a:lnTo>
                  <a:pt x="12" y="6"/>
                </a:lnTo>
                <a:lnTo>
                  <a:pt x="14" y="2"/>
                </a:lnTo>
                <a:lnTo>
                  <a:pt x="2" y="0"/>
                </a:lnTo>
                <a:lnTo>
                  <a:pt x="0" y="6"/>
                </a:lnTo>
                <a:lnTo>
                  <a:pt x="2" y="12"/>
                </a:lnTo>
                <a:lnTo>
                  <a:pt x="2" y="17"/>
                </a:lnTo>
                <a:lnTo>
                  <a:pt x="2" y="25"/>
                </a:lnTo>
                <a:lnTo>
                  <a:pt x="4" y="31"/>
                </a:lnTo>
                <a:lnTo>
                  <a:pt x="6" y="37"/>
                </a:lnTo>
                <a:lnTo>
                  <a:pt x="12" y="40"/>
                </a:lnTo>
                <a:lnTo>
                  <a:pt x="20" y="40"/>
                </a:lnTo>
                <a:lnTo>
                  <a:pt x="12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5" name="Freeform 699"/>
          <p:cNvSpPr>
            <a:spLocks/>
          </p:cNvSpPr>
          <p:nvPr/>
        </p:nvSpPr>
        <p:spPr bwMode="auto">
          <a:xfrm>
            <a:off x="6189663" y="2717800"/>
            <a:ext cx="304800" cy="327025"/>
          </a:xfrm>
          <a:custGeom>
            <a:avLst/>
            <a:gdLst>
              <a:gd name="T0" fmla="*/ 67 w 80"/>
              <a:gd name="T1" fmla="*/ 86 h 86"/>
              <a:gd name="T2" fmla="*/ 75 w 80"/>
              <a:gd name="T3" fmla="*/ 75 h 86"/>
              <a:gd name="T4" fmla="*/ 79 w 80"/>
              <a:gd name="T5" fmla="*/ 65 h 86"/>
              <a:gd name="T6" fmla="*/ 80 w 80"/>
              <a:gd name="T7" fmla="*/ 54 h 86"/>
              <a:gd name="T8" fmla="*/ 80 w 80"/>
              <a:gd name="T9" fmla="*/ 44 h 86"/>
              <a:gd name="T10" fmla="*/ 79 w 80"/>
              <a:gd name="T11" fmla="*/ 37 h 86"/>
              <a:gd name="T12" fmla="*/ 75 w 80"/>
              <a:gd name="T13" fmla="*/ 29 h 86"/>
              <a:gd name="T14" fmla="*/ 71 w 80"/>
              <a:gd name="T15" fmla="*/ 21 h 86"/>
              <a:gd name="T16" fmla="*/ 63 w 80"/>
              <a:gd name="T17" fmla="*/ 15 h 86"/>
              <a:gd name="T18" fmla="*/ 57 w 80"/>
              <a:gd name="T19" fmla="*/ 10 h 86"/>
              <a:gd name="T20" fmla="*/ 50 w 80"/>
              <a:gd name="T21" fmla="*/ 6 h 86"/>
              <a:gd name="T22" fmla="*/ 40 w 80"/>
              <a:gd name="T23" fmla="*/ 2 h 86"/>
              <a:gd name="T24" fmla="*/ 32 w 80"/>
              <a:gd name="T25" fmla="*/ 0 h 86"/>
              <a:gd name="T26" fmla="*/ 25 w 80"/>
              <a:gd name="T27" fmla="*/ 0 h 86"/>
              <a:gd name="T28" fmla="*/ 15 w 80"/>
              <a:gd name="T29" fmla="*/ 2 h 86"/>
              <a:gd name="T30" fmla="*/ 8 w 80"/>
              <a:gd name="T31" fmla="*/ 4 h 86"/>
              <a:gd name="T32" fmla="*/ 0 w 80"/>
              <a:gd name="T33" fmla="*/ 8 h 86"/>
              <a:gd name="T34" fmla="*/ 8 w 80"/>
              <a:gd name="T35" fmla="*/ 17 h 86"/>
              <a:gd name="T36" fmla="*/ 11 w 80"/>
              <a:gd name="T37" fmla="*/ 14 h 86"/>
              <a:gd name="T38" fmla="*/ 17 w 80"/>
              <a:gd name="T39" fmla="*/ 12 h 86"/>
              <a:gd name="T40" fmla="*/ 25 w 80"/>
              <a:gd name="T41" fmla="*/ 12 h 86"/>
              <a:gd name="T42" fmla="*/ 31 w 80"/>
              <a:gd name="T43" fmla="*/ 12 h 86"/>
              <a:gd name="T44" fmla="*/ 38 w 80"/>
              <a:gd name="T45" fmla="*/ 14 h 86"/>
              <a:gd name="T46" fmla="*/ 44 w 80"/>
              <a:gd name="T47" fmla="*/ 15 h 86"/>
              <a:gd name="T48" fmla="*/ 52 w 80"/>
              <a:gd name="T49" fmla="*/ 19 h 86"/>
              <a:gd name="T50" fmla="*/ 57 w 80"/>
              <a:gd name="T51" fmla="*/ 23 h 86"/>
              <a:gd name="T52" fmla="*/ 61 w 80"/>
              <a:gd name="T53" fmla="*/ 29 h 86"/>
              <a:gd name="T54" fmla="*/ 65 w 80"/>
              <a:gd name="T55" fmla="*/ 35 h 86"/>
              <a:gd name="T56" fmla="*/ 69 w 80"/>
              <a:gd name="T57" fmla="*/ 40 h 86"/>
              <a:gd name="T58" fmla="*/ 69 w 80"/>
              <a:gd name="T59" fmla="*/ 46 h 86"/>
              <a:gd name="T60" fmla="*/ 69 w 80"/>
              <a:gd name="T61" fmla="*/ 54 h 86"/>
              <a:gd name="T62" fmla="*/ 67 w 80"/>
              <a:gd name="T63" fmla="*/ 61 h 86"/>
              <a:gd name="T64" fmla="*/ 65 w 80"/>
              <a:gd name="T65" fmla="*/ 69 h 86"/>
              <a:gd name="T66" fmla="*/ 57 w 80"/>
              <a:gd name="T67" fmla="*/ 79 h 86"/>
              <a:gd name="T68" fmla="*/ 67 w 80"/>
              <a:gd name="T69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0" h="86">
                <a:moveTo>
                  <a:pt x="67" y="86"/>
                </a:moveTo>
                <a:lnTo>
                  <a:pt x="75" y="75"/>
                </a:lnTo>
                <a:lnTo>
                  <a:pt x="79" y="65"/>
                </a:lnTo>
                <a:lnTo>
                  <a:pt x="80" y="54"/>
                </a:lnTo>
                <a:lnTo>
                  <a:pt x="80" y="44"/>
                </a:lnTo>
                <a:lnTo>
                  <a:pt x="79" y="37"/>
                </a:lnTo>
                <a:lnTo>
                  <a:pt x="75" y="29"/>
                </a:lnTo>
                <a:lnTo>
                  <a:pt x="71" y="21"/>
                </a:lnTo>
                <a:lnTo>
                  <a:pt x="63" y="15"/>
                </a:lnTo>
                <a:lnTo>
                  <a:pt x="57" y="10"/>
                </a:lnTo>
                <a:lnTo>
                  <a:pt x="50" y="6"/>
                </a:lnTo>
                <a:lnTo>
                  <a:pt x="40" y="2"/>
                </a:lnTo>
                <a:lnTo>
                  <a:pt x="32" y="0"/>
                </a:lnTo>
                <a:lnTo>
                  <a:pt x="25" y="0"/>
                </a:lnTo>
                <a:lnTo>
                  <a:pt x="15" y="2"/>
                </a:lnTo>
                <a:lnTo>
                  <a:pt x="8" y="4"/>
                </a:lnTo>
                <a:lnTo>
                  <a:pt x="0" y="8"/>
                </a:lnTo>
                <a:lnTo>
                  <a:pt x="8" y="17"/>
                </a:lnTo>
                <a:lnTo>
                  <a:pt x="11" y="14"/>
                </a:lnTo>
                <a:lnTo>
                  <a:pt x="17" y="12"/>
                </a:lnTo>
                <a:lnTo>
                  <a:pt x="25" y="12"/>
                </a:lnTo>
                <a:lnTo>
                  <a:pt x="31" y="12"/>
                </a:lnTo>
                <a:lnTo>
                  <a:pt x="38" y="14"/>
                </a:lnTo>
                <a:lnTo>
                  <a:pt x="44" y="15"/>
                </a:lnTo>
                <a:lnTo>
                  <a:pt x="52" y="19"/>
                </a:lnTo>
                <a:lnTo>
                  <a:pt x="57" y="23"/>
                </a:lnTo>
                <a:lnTo>
                  <a:pt x="61" y="29"/>
                </a:lnTo>
                <a:lnTo>
                  <a:pt x="65" y="35"/>
                </a:lnTo>
                <a:lnTo>
                  <a:pt x="69" y="40"/>
                </a:lnTo>
                <a:lnTo>
                  <a:pt x="69" y="46"/>
                </a:lnTo>
                <a:lnTo>
                  <a:pt x="69" y="54"/>
                </a:lnTo>
                <a:lnTo>
                  <a:pt x="67" y="61"/>
                </a:lnTo>
                <a:lnTo>
                  <a:pt x="65" y="69"/>
                </a:lnTo>
                <a:lnTo>
                  <a:pt x="57" y="79"/>
                </a:lnTo>
                <a:lnTo>
                  <a:pt x="67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6" name="Freeform 700"/>
          <p:cNvSpPr>
            <a:spLocks/>
          </p:cNvSpPr>
          <p:nvPr/>
        </p:nvSpPr>
        <p:spPr bwMode="auto">
          <a:xfrm>
            <a:off x="6407150" y="3011488"/>
            <a:ext cx="111125" cy="49212"/>
          </a:xfrm>
          <a:custGeom>
            <a:avLst/>
            <a:gdLst>
              <a:gd name="T0" fmla="*/ 29 w 29"/>
              <a:gd name="T1" fmla="*/ 0 h 13"/>
              <a:gd name="T2" fmla="*/ 25 w 29"/>
              <a:gd name="T3" fmla="*/ 2 h 13"/>
              <a:gd name="T4" fmla="*/ 22 w 29"/>
              <a:gd name="T5" fmla="*/ 2 h 13"/>
              <a:gd name="T6" fmla="*/ 18 w 29"/>
              <a:gd name="T7" fmla="*/ 2 h 13"/>
              <a:gd name="T8" fmla="*/ 12 w 29"/>
              <a:gd name="T9" fmla="*/ 2 h 13"/>
              <a:gd name="T10" fmla="*/ 10 w 29"/>
              <a:gd name="T11" fmla="*/ 2 h 13"/>
              <a:gd name="T12" fmla="*/ 8 w 29"/>
              <a:gd name="T13" fmla="*/ 2 h 13"/>
              <a:gd name="T14" fmla="*/ 10 w 29"/>
              <a:gd name="T15" fmla="*/ 6 h 13"/>
              <a:gd name="T16" fmla="*/ 10 w 29"/>
              <a:gd name="T17" fmla="*/ 9 h 13"/>
              <a:gd name="T18" fmla="*/ 0 w 29"/>
              <a:gd name="T19" fmla="*/ 2 h 13"/>
              <a:gd name="T20" fmla="*/ 0 w 29"/>
              <a:gd name="T21" fmla="*/ 9 h 13"/>
              <a:gd name="T22" fmla="*/ 4 w 29"/>
              <a:gd name="T23" fmla="*/ 13 h 13"/>
              <a:gd name="T24" fmla="*/ 10 w 29"/>
              <a:gd name="T25" fmla="*/ 13 h 13"/>
              <a:gd name="T26" fmla="*/ 14 w 29"/>
              <a:gd name="T27" fmla="*/ 13 h 13"/>
              <a:gd name="T28" fmla="*/ 18 w 29"/>
              <a:gd name="T29" fmla="*/ 13 h 13"/>
              <a:gd name="T30" fmla="*/ 23 w 29"/>
              <a:gd name="T31" fmla="*/ 13 h 13"/>
              <a:gd name="T32" fmla="*/ 27 w 29"/>
              <a:gd name="T33" fmla="*/ 13 h 13"/>
              <a:gd name="T34" fmla="*/ 29 w 29"/>
              <a:gd name="T35" fmla="*/ 11 h 13"/>
              <a:gd name="T36" fmla="*/ 29 w 29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" h="13">
                <a:moveTo>
                  <a:pt x="29" y="0"/>
                </a:moveTo>
                <a:lnTo>
                  <a:pt x="25" y="2"/>
                </a:lnTo>
                <a:lnTo>
                  <a:pt x="22" y="2"/>
                </a:lnTo>
                <a:lnTo>
                  <a:pt x="18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0" y="6"/>
                </a:lnTo>
                <a:lnTo>
                  <a:pt x="10" y="9"/>
                </a:lnTo>
                <a:lnTo>
                  <a:pt x="0" y="2"/>
                </a:lnTo>
                <a:lnTo>
                  <a:pt x="0" y="9"/>
                </a:lnTo>
                <a:lnTo>
                  <a:pt x="4" y="13"/>
                </a:lnTo>
                <a:lnTo>
                  <a:pt x="10" y="13"/>
                </a:lnTo>
                <a:lnTo>
                  <a:pt x="14" y="13"/>
                </a:lnTo>
                <a:lnTo>
                  <a:pt x="18" y="13"/>
                </a:lnTo>
                <a:lnTo>
                  <a:pt x="23" y="13"/>
                </a:lnTo>
                <a:lnTo>
                  <a:pt x="27" y="13"/>
                </a:lnTo>
                <a:lnTo>
                  <a:pt x="29" y="11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7" name="Freeform 701"/>
          <p:cNvSpPr>
            <a:spLocks/>
          </p:cNvSpPr>
          <p:nvPr/>
        </p:nvSpPr>
        <p:spPr bwMode="auto">
          <a:xfrm>
            <a:off x="6518275" y="2973388"/>
            <a:ext cx="182563" cy="79375"/>
          </a:xfrm>
          <a:custGeom>
            <a:avLst/>
            <a:gdLst>
              <a:gd name="T0" fmla="*/ 39 w 48"/>
              <a:gd name="T1" fmla="*/ 0 h 21"/>
              <a:gd name="T2" fmla="*/ 37 w 48"/>
              <a:gd name="T3" fmla="*/ 2 h 21"/>
              <a:gd name="T4" fmla="*/ 35 w 48"/>
              <a:gd name="T5" fmla="*/ 4 h 21"/>
              <a:gd name="T6" fmla="*/ 31 w 48"/>
              <a:gd name="T7" fmla="*/ 6 h 21"/>
              <a:gd name="T8" fmla="*/ 25 w 48"/>
              <a:gd name="T9" fmla="*/ 8 h 21"/>
              <a:gd name="T10" fmla="*/ 19 w 48"/>
              <a:gd name="T11" fmla="*/ 10 h 21"/>
              <a:gd name="T12" fmla="*/ 14 w 48"/>
              <a:gd name="T13" fmla="*/ 10 h 21"/>
              <a:gd name="T14" fmla="*/ 6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21 h 21"/>
              <a:gd name="T24" fmla="*/ 21 w 48"/>
              <a:gd name="T25" fmla="*/ 19 h 21"/>
              <a:gd name="T26" fmla="*/ 29 w 48"/>
              <a:gd name="T27" fmla="*/ 19 h 21"/>
              <a:gd name="T28" fmla="*/ 35 w 48"/>
              <a:gd name="T29" fmla="*/ 17 h 21"/>
              <a:gd name="T30" fmla="*/ 40 w 48"/>
              <a:gd name="T31" fmla="*/ 14 h 21"/>
              <a:gd name="T32" fmla="*/ 44 w 48"/>
              <a:gd name="T33" fmla="*/ 10 h 21"/>
              <a:gd name="T34" fmla="*/ 48 w 48"/>
              <a:gd name="T35" fmla="*/ 6 h 21"/>
              <a:gd name="T36" fmla="*/ 39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9" y="0"/>
                </a:moveTo>
                <a:lnTo>
                  <a:pt x="37" y="2"/>
                </a:lnTo>
                <a:lnTo>
                  <a:pt x="35" y="4"/>
                </a:lnTo>
                <a:lnTo>
                  <a:pt x="31" y="6"/>
                </a:lnTo>
                <a:lnTo>
                  <a:pt x="25" y="8"/>
                </a:lnTo>
                <a:lnTo>
                  <a:pt x="19" y="10"/>
                </a:lnTo>
                <a:lnTo>
                  <a:pt x="14" y="10"/>
                </a:lnTo>
                <a:lnTo>
                  <a:pt x="6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21"/>
                </a:lnTo>
                <a:lnTo>
                  <a:pt x="21" y="19"/>
                </a:lnTo>
                <a:lnTo>
                  <a:pt x="29" y="19"/>
                </a:lnTo>
                <a:lnTo>
                  <a:pt x="35" y="17"/>
                </a:lnTo>
                <a:lnTo>
                  <a:pt x="40" y="14"/>
                </a:lnTo>
                <a:lnTo>
                  <a:pt x="44" y="10"/>
                </a:lnTo>
                <a:lnTo>
                  <a:pt x="48" y="6"/>
                </a:lnTo>
                <a:lnTo>
                  <a:pt x="3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8" name="Freeform 702"/>
          <p:cNvSpPr>
            <a:spLocks/>
          </p:cNvSpPr>
          <p:nvPr/>
        </p:nvSpPr>
        <p:spPr bwMode="auto">
          <a:xfrm>
            <a:off x="6665913" y="2774950"/>
            <a:ext cx="138112" cy="220663"/>
          </a:xfrm>
          <a:custGeom>
            <a:avLst/>
            <a:gdLst>
              <a:gd name="T0" fmla="*/ 24 w 36"/>
              <a:gd name="T1" fmla="*/ 0 h 58"/>
              <a:gd name="T2" fmla="*/ 24 w 36"/>
              <a:gd name="T3" fmla="*/ 8 h 58"/>
              <a:gd name="T4" fmla="*/ 23 w 36"/>
              <a:gd name="T5" fmla="*/ 16 h 58"/>
              <a:gd name="T6" fmla="*/ 21 w 36"/>
              <a:gd name="T7" fmla="*/ 22 h 58"/>
              <a:gd name="T8" fmla="*/ 17 w 36"/>
              <a:gd name="T9" fmla="*/ 29 h 58"/>
              <a:gd name="T10" fmla="*/ 11 w 36"/>
              <a:gd name="T11" fmla="*/ 35 h 58"/>
              <a:gd name="T12" fmla="*/ 7 w 36"/>
              <a:gd name="T13" fmla="*/ 41 h 58"/>
              <a:gd name="T14" fmla="*/ 1 w 36"/>
              <a:gd name="T15" fmla="*/ 46 h 58"/>
              <a:gd name="T16" fmla="*/ 0 w 36"/>
              <a:gd name="T17" fmla="*/ 52 h 58"/>
              <a:gd name="T18" fmla="*/ 9 w 36"/>
              <a:gd name="T19" fmla="*/ 58 h 58"/>
              <a:gd name="T20" fmla="*/ 13 w 36"/>
              <a:gd name="T21" fmla="*/ 52 h 58"/>
              <a:gd name="T22" fmla="*/ 17 w 36"/>
              <a:gd name="T23" fmla="*/ 46 h 58"/>
              <a:gd name="T24" fmla="*/ 21 w 36"/>
              <a:gd name="T25" fmla="*/ 41 h 58"/>
              <a:gd name="T26" fmla="*/ 24 w 36"/>
              <a:gd name="T27" fmla="*/ 35 h 58"/>
              <a:gd name="T28" fmla="*/ 30 w 36"/>
              <a:gd name="T29" fmla="*/ 27 h 58"/>
              <a:gd name="T30" fmla="*/ 34 w 36"/>
              <a:gd name="T31" fmla="*/ 20 h 58"/>
              <a:gd name="T32" fmla="*/ 36 w 36"/>
              <a:gd name="T33" fmla="*/ 10 h 58"/>
              <a:gd name="T34" fmla="*/ 36 w 36"/>
              <a:gd name="T35" fmla="*/ 0 h 58"/>
              <a:gd name="T36" fmla="*/ 24 w 36"/>
              <a:gd name="T37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8">
                <a:moveTo>
                  <a:pt x="24" y="0"/>
                </a:moveTo>
                <a:lnTo>
                  <a:pt x="24" y="8"/>
                </a:lnTo>
                <a:lnTo>
                  <a:pt x="23" y="16"/>
                </a:lnTo>
                <a:lnTo>
                  <a:pt x="21" y="22"/>
                </a:lnTo>
                <a:lnTo>
                  <a:pt x="17" y="29"/>
                </a:lnTo>
                <a:lnTo>
                  <a:pt x="11" y="35"/>
                </a:lnTo>
                <a:lnTo>
                  <a:pt x="7" y="41"/>
                </a:lnTo>
                <a:lnTo>
                  <a:pt x="1" y="46"/>
                </a:lnTo>
                <a:lnTo>
                  <a:pt x="0" y="52"/>
                </a:lnTo>
                <a:lnTo>
                  <a:pt x="9" y="58"/>
                </a:lnTo>
                <a:lnTo>
                  <a:pt x="13" y="52"/>
                </a:lnTo>
                <a:lnTo>
                  <a:pt x="17" y="46"/>
                </a:lnTo>
                <a:lnTo>
                  <a:pt x="21" y="41"/>
                </a:lnTo>
                <a:lnTo>
                  <a:pt x="24" y="35"/>
                </a:lnTo>
                <a:lnTo>
                  <a:pt x="30" y="27"/>
                </a:lnTo>
                <a:lnTo>
                  <a:pt x="34" y="20"/>
                </a:lnTo>
                <a:lnTo>
                  <a:pt x="36" y="10"/>
                </a:lnTo>
                <a:lnTo>
                  <a:pt x="36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9" name="Freeform 703"/>
          <p:cNvSpPr>
            <a:spLocks/>
          </p:cNvSpPr>
          <p:nvPr/>
        </p:nvSpPr>
        <p:spPr bwMode="auto">
          <a:xfrm>
            <a:off x="6429375" y="2416175"/>
            <a:ext cx="374650" cy="358775"/>
          </a:xfrm>
          <a:custGeom>
            <a:avLst/>
            <a:gdLst>
              <a:gd name="T0" fmla="*/ 2 w 98"/>
              <a:gd name="T1" fmla="*/ 12 h 94"/>
              <a:gd name="T2" fmla="*/ 14 w 98"/>
              <a:gd name="T3" fmla="*/ 12 h 94"/>
              <a:gd name="T4" fmla="*/ 25 w 98"/>
              <a:gd name="T5" fmla="*/ 14 h 94"/>
              <a:gd name="T6" fmla="*/ 35 w 98"/>
              <a:gd name="T7" fmla="*/ 16 h 94"/>
              <a:gd name="T8" fmla="*/ 44 w 98"/>
              <a:gd name="T9" fmla="*/ 20 h 94"/>
              <a:gd name="T10" fmla="*/ 52 w 98"/>
              <a:gd name="T11" fmla="*/ 23 h 94"/>
              <a:gd name="T12" fmla="*/ 58 w 98"/>
              <a:gd name="T13" fmla="*/ 27 h 94"/>
              <a:gd name="T14" fmla="*/ 63 w 98"/>
              <a:gd name="T15" fmla="*/ 33 h 94"/>
              <a:gd name="T16" fmla="*/ 69 w 98"/>
              <a:gd name="T17" fmla="*/ 39 h 94"/>
              <a:gd name="T18" fmla="*/ 77 w 98"/>
              <a:gd name="T19" fmla="*/ 52 h 94"/>
              <a:gd name="T20" fmla="*/ 83 w 98"/>
              <a:gd name="T21" fmla="*/ 68 h 94"/>
              <a:gd name="T22" fmla="*/ 85 w 98"/>
              <a:gd name="T23" fmla="*/ 81 h 94"/>
              <a:gd name="T24" fmla="*/ 86 w 98"/>
              <a:gd name="T25" fmla="*/ 94 h 94"/>
              <a:gd name="T26" fmla="*/ 98 w 98"/>
              <a:gd name="T27" fmla="*/ 94 h 94"/>
              <a:gd name="T28" fmla="*/ 96 w 98"/>
              <a:gd name="T29" fmla="*/ 79 h 94"/>
              <a:gd name="T30" fmla="*/ 92 w 98"/>
              <a:gd name="T31" fmla="*/ 64 h 94"/>
              <a:gd name="T32" fmla="*/ 86 w 98"/>
              <a:gd name="T33" fmla="*/ 48 h 94"/>
              <a:gd name="T34" fmla="*/ 79 w 98"/>
              <a:gd name="T35" fmla="*/ 33 h 94"/>
              <a:gd name="T36" fmla="*/ 73 w 98"/>
              <a:gd name="T37" fmla="*/ 25 h 94"/>
              <a:gd name="T38" fmla="*/ 65 w 98"/>
              <a:gd name="T39" fmla="*/ 20 h 94"/>
              <a:gd name="T40" fmla="*/ 58 w 98"/>
              <a:gd name="T41" fmla="*/ 14 h 94"/>
              <a:gd name="T42" fmla="*/ 48 w 98"/>
              <a:gd name="T43" fmla="*/ 8 h 94"/>
              <a:gd name="T44" fmla="*/ 39 w 98"/>
              <a:gd name="T45" fmla="*/ 4 h 94"/>
              <a:gd name="T46" fmla="*/ 27 w 98"/>
              <a:gd name="T47" fmla="*/ 2 h 94"/>
              <a:gd name="T48" fmla="*/ 16 w 98"/>
              <a:gd name="T49" fmla="*/ 0 h 94"/>
              <a:gd name="T50" fmla="*/ 0 w 98"/>
              <a:gd name="T51" fmla="*/ 0 h 94"/>
              <a:gd name="T52" fmla="*/ 2 w 98"/>
              <a:gd name="T53" fmla="*/ 1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8" h="94">
                <a:moveTo>
                  <a:pt x="2" y="12"/>
                </a:moveTo>
                <a:lnTo>
                  <a:pt x="14" y="12"/>
                </a:lnTo>
                <a:lnTo>
                  <a:pt x="25" y="14"/>
                </a:lnTo>
                <a:lnTo>
                  <a:pt x="35" y="16"/>
                </a:lnTo>
                <a:lnTo>
                  <a:pt x="44" y="20"/>
                </a:lnTo>
                <a:lnTo>
                  <a:pt x="52" y="23"/>
                </a:lnTo>
                <a:lnTo>
                  <a:pt x="58" y="27"/>
                </a:lnTo>
                <a:lnTo>
                  <a:pt x="63" y="33"/>
                </a:lnTo>
                <a:lnTo>
                  <a:pt x="69" y="39"/>
                </a:lnTo>
                <a:lnTo>
                  <a:pt x="77" y="52"/>
                </a:lnTo>
                <a:lnTo>
                  <a:pt x="83" y="68"/>
                </a:lnTo>
                <a:lnTo>
                  <a:pt x="85" y="81"/>
                </a:lnTo>
                <a:lnTo>
                  <a:pt x="86" y="94"/>
                </a:lnTo>
                <a:lnTo>
                  <a:pt x="98" y="94"/>
                </a:lnTo>
                <a:lnTo>
                  <a:pt x="96" y="79"/>
                </a:lnTo>
                <a:lnTo>
                  <a:pt x="92" y="64"/>
                </a:lnTo>
                <a:lnTo>
                  <a:pt x="86" y="48"/>
                </a:lnTo>
                <a:lnTo>
                  <a:pt x="79" y="33"/>
                </a:lnTo>
                <a:lnTo>
                  <a:pt x="73" y="25"/>
                </a:lnTo>
                <a:lnTo>
                  <a:pt x="65" y="20"/>
                </a:lnTo>
                <a:lnTo>
                  <a:pt x="58" y="14"/>
                </a:lnTo>
                <a:lnTo>
                  <a:pt x="48" y="8"/>
                </a:lnTo>
                <a:lnTo>
                  <a:pt x="39" y="4"/>
                </a:lnTo>
                <a:lnTo>
                  <a:pt x="27" y="2"/>
                </a:lnTo>
                <a:lnTo>
                  <a:pt x="16" y="0"/>
                </a:lnTo>
                <a:lnTo>
                  <a:pt x="0" y="0"/>
                </a:lnTo>
                <a:lnTo>
                  <a:pt x="2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0" name="Freeform 704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0 h 64"/>
              <a:gd name="T2" fmla="*/ 33 w 62"/>
              <a:gd name="T3" fmla="*/ 6 h 64"/>
              <a:gd name="T4" fmla="*/ 31 w 62"/>
              <a:gd name="T5" fmla="*/ 2 h 64"/>
              <a:gd name="T6" fmla="*/ 29 w 62"/>
              <a:gd name="T7" fmla="*/ 0 h 64"/>
              <a:gd name="T8" fmla="*/ 21 w 62"/>
              <a:gd name="T9" fmla="*/ 0 h 64"/>
              <a:gd name="T10" fmla="*/ 14 w 62"/>
              <a:gd name="T11" fmla="*/ 0 h 64"/>
              <a:gd name="T12" fmla="*/ 6 w 62"/>
              <a:gd name="T13" fmla="*/ 4 h 64"/>
              <a:gd name="T14" fmla="*/ 0 w 62"/>
              <a:gd name="T15" fmla="*/ 12 h 64"/>
              <a:gd name="T16" fmla="*/ 0 w 62"/>
              <a:gd name="T17" fmla="*/ 23 h 64"/>
              <a:gd name="T18" fmla="*/ 6 w 62"/>
              <a:gd name="T19" fmla="*/ 29 h 64"/>
              <a:gd name="T20" fmla="*/ 16 w 62"/>
              <a:gd name="T21" fmla="*/ 33 h 64"/>
              <a:gd name="T22" fmla="*/ 23 w 62"/>
              <a:gd name="T23" fmla="*/ 31 h 64"/>
              <a:gd name="T24" fmla="*/ 27 w 62"/>
              <a:gd name="T25" fmla="*/ 29 h 64"/>
              <a:gd name="T26" fmla="*/ 25 w 62"/>
              <a:gd name="T27" fmla="*/ 33 h 64"/>
              <a:gd name="T28" fmla="*/ 23 w 62"/>
              <a:gd name="T29" fmla="*/ 37 h 64"/>
              <a:gd name="T30" fmla="*/ 21 w 62"/>
              <a:gd name="T31" fmla="*/ 40 h 64"/>
              <a:gd name="T32" fmla="*/ 21 w 62"/>
              <a:gd name="T33" fmla="*/ 44 h 64"/>
              <a:gd name="T34" fmla="*/ 23 w 62"/>
              <a:gd name="T35" fmla="*/ 52 h 64"/>
              <a:gd name="T36" fmla="*/ 27 w 62"/>
              <a:gd name="T37" fmla="*/ 58 h 64"/>
              <a:gd name="T38" fmla="*/ 35 w 62"/>
              <a:gd name="T39" fmla="*/ 62 h 64"/>
              <a:gd name="T40" fmla="*/ 42 w 62"/>
              <a:gd name="T41" fmla="*/ 64 h 64"/>
              <a:gd name="T42" fmla="*/ 52 w 62"/>
              <a:gd name="T43" fmla="*/ 60 h 64"/>
              <a:gd name="T44" fmla="*/ 58 w 62"/>
              <a:gd name="T45" fmla="*/ 52 h 64"/>
              <a:gd name="T46" fmla="*/ 62 w 62"/>
              <a:gd name="T47" fmla="*/ 42 h 64"/>
              <a:gd name="T48" fmla="*/ 58 w 62"/>
              <a:gd name="T49" fmla="*/ 37 h 64"/>
              <a:gd name="T50" fmla="*/ 56 w 62"/>
              <a:gd name="T51" fmla="*/ 33 h 64"/>
              <a:gd name="T52" fmla="*/ 54 w 62"/>
              <a:gd name="T53" fmla="*/ 31 h 64"/>
              <a:gd name="T54" fmla="*/ 50 w 62"/>
              <a:gd name="T55" fmla="*/ 29 h 64"/>
              <a:gd name="T56" fmla="*/ 44 w 62"/>
              <a:gd name="T57" fmla="*/ 25 h 64"/>
              <a:gd name="T58" fmla="*/ 39 w 62"/>
              <a:gd name="T59" fmla="*/ 23 h 64"/>
              <a:gd name="T60" fmla="*/ 37 w 62"/>
              <a:gd name="T61" fmla="*/ 19 h 64"/>
              <a:gd name="T62" fmla="*/ 35 w 62"/>
              <a:gd name="T63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6" y="33"/>
                </a:lnTo>
                <a:lnTo>
                  <a:pt x="54" y="31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1" name="Freeform 705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2 h 64"/>
              <a:gd name="T2" fmla="*/ 35 w 62"/>
              <a:gd name="T3" fmla="*/ 10 h 64"/>
              <a:gd name="T4" fmla="*/ 35 w 62"/>
              <a:gd name="T5" fmla="*/ 8 h 64"/>
              <a:gd name="T6" fmla="*/ 33 w 62"/>
              <a:gd name="T7" fmla="*/ 6 h 64"/>
              <a:gd name="T8" fmla="*/ 33 w 62"/>
              <a:gd name="T9" fmla="*/ 4 h 64"/>
              <a:gd name="T10" fmla="*/ 31 w 62"/>
              <a:gd name="T11" fmla="*/ 2 h 64"/>
              <a:gd name="T12" fmla="*/ 31 w 62"/>
              <a:gd name="T13" fmla="*/ 0 h 64"/>
              <a:gd name="T14" fmla="*/ 29 w 62"/>
              <a:gd name="T15" fmla="*/ 0 h 64"/>
              <a:gd name="T16" fmla="*/ 27 w 62"/>
              <a:gd name="T17" fmla="*/ 0 h 64"/>
              <a:gd name="T18" fmla="*/ 21 w 62"/>
              <a:gd name="T19" fmla="*/ 0 h 64"/>
              <a:gd name="T20" fmla="*/ 17 w 62"/>
              <a:gd name="T21" fmla="*/ 0 h 64"/>
              <a:gd name="T22" fmla="*/ 14 w 62"/>
              <a:gd name="T23" fmla="*/ 0 h 64"/>
              <a:gd name="T24" fmla="*/ 10 w 62"/>
              <a:gd name="T25" fmla="*/ 2 h 64"/>
              <a:gd name="T26" fmla="*/ 6 w 62"/>
              <a:gd name="T27" fmla="*/ 4 h 64"/>
              <a:gd name="T28" fmla="*/ 2 w 62"/>
              <a:gd name="T29" fmla="*/ 8 h 64"/>
              <a:gd name="T30" fmla="*/ 0 w 62"/>
              <a:gd name="T31" fmla="*/ 12 h 64"/>
              <a:gd name="T32" fmla="*/ 0 w 62"/>
              <a:gd name="T33" fmla="*/ 17 h 64"/>
              <a:gd name="T34" fmla="*/ 0 w 62"/>
              <a:gd name="T35" fmla="*/ 23 h 64"/>
              <a:gd name="T36" fmla="*/ 2 w 62"/>
              <a:gd name="T37" fmla="*/ 27 h 64"/>
              <a:gd name="T38" fmla="*/ 6 w 62"/>
              <a:gd name="T39" fmla="*/ 29 h 64"/>
              <a:gd name="T40" fmla="*/ 10 w 62"/>
              <a:gd name="T41" fmla="*/ 31 h 64"/>
              <a:gd name="T42" fmla="*/ 16 w 62"/>
              <a:gd name="T43" fmla="*/ 33 h 64"/>
              <a:gd name="T44" fmla="*/ 19 w 62"/>
              <a:gd name="T45" fmla="*/ 33 h 64"/>
              <a:gd name="T46" fmla="*/ 23 w 62"/>
              <a:gd name="T47" fmla="*/ 31 h 64"/>
              <a:gd name="T48" fmla="*/ 27 w 62"/>
              <a:gd name="T49" fmla="*/ 29 h 64"/>
              <a:gd name="T50" fmla="*/ 27 w 62"/>
              <a:gd name="T51" fmla="*/ 31 h 64"/>
              <a:gd name="T52" fmla="*/ 25 w 62"/>
              <a:gd name="T53" fmla="*/ 33 h 64"/>
              <a:gd name="T54" fmla="*/ 25 w 62"/>
              <a:gd name="T55" fmla="*/ 35 h 64"/>
              <a:gd name="T56" fmla="*/ 23 w 62"/>
              <a:gd name="T57" fmla="*/ 37 h 64"/>
              <a:gd name="T58" fmla="*/ 21 w 62"/>
              <a:gd name="T59" fmla="*/ 39 h 64"/>
              <a:gd name="T60" fmla="*/ 21 w 62"/>
              <a:gd name="T61" fmla="*/ 40 h 64"/>
              <a:gd name="T62" fmla="*/ 21 w 62"/>
              <a:gd name="T63" fmla="*/ 44 h 64"/>
              <a:gd name="T64" fmla="*/ 21 w 62"/>
              <a:gd name="T65" fmla="*/ 48 h 64"/>
              <a:gd name="T66" fmla="*/ 23 w 62"/>
              <a:gd name="T67" fmla="*/ 52 h 64"/>
              <a:gd name="T68" fmla="*/ 25 w 62"/>
              <a:gd name="T69" fmla="*/ 54 h 64"/>
              <a:gd name="T70" fmla="*/ 27 w 62"/>
              <a:gd name="T71" fmla="*/ 58 h 64"/>
              <a:gd name="T72" fmla="*/ 31 w 62"/>
              <a:gd name="T73" fmla="*/ 60 h 64"/>
              <a:gd name="T74" fmla="*/ 35 w 62"/>
              <a:gd name="T75" fmla="*/ 62 h 64"/>
              <a:gd name="T76" fmla="*/ 39 w 62"/>
              <a:gd name="T77" fmla="*/ 64 h 64"/>
              <a:gd name="T78" fmla="*/ 42 w 62"/>
              <a:gd name="T79" fmla="*/ 64 h 64"/>
              <a:gd name="T80" fmla="*/ 46 w 62"/>
              <a:gd name="T81" fmla="*/ 62 h 64"/>
              <a:gd name="T82" fmla="*/ 52 w 62"/>
              <a:gd name="T83" fmla="*/ 60 h 64"/>
              <a:gd name="T84" fmla="*/ 56 w 62"/>
              <a:gd name="T85" fmla="*/ 56 h 64"/>
              <a:gd name="T86" fmla="*/ 58 w 62"/>
              <a:gd name="T87" fmla="*/ 52 h 64"/>
              <a:gd name="T88" fmla="*/ 60 w 62"/>
              <a:gd name="T89" fmla="*/ 46 h 64"/>
              <a:gd name="T90" fmla="*/ 62 w 62"/>
              <a:gd name="T91" fmla="*/ 42 h 64"/>
              <a:gd name="T92" fmla="*/ 60 w 62"/>
              <a:gd name="T93" fmla="*/ 39 h 64"/>
              <a:gd name="T94" fmla="*/ 58 w 62"/>
              <a:gd name="T95" fmla="*/ 37 h 64"/>
              <a:gd name="T96" fmla="*/ 56 w 62"/>
              <a:gd name="T97" fmla="*/ 33 h 64"/>
              <a:gd name="T98" fmla="*/ 54 w 62"/>
              <a:gd name="T99" fmla="*/ 31 h 64"/>
              <a:gd name="T100" fmla="*/ 52 w 62"/>
              <a:gd name="T101" fmla="*/ 29 h 64"/>
              <a:gd name="T102" fmla="*/ 50 w 62"/>
              <a:gd name="T103" fmla="*/ 29 h 64"/>
              <a:gd name="T104" fmla="*/ 48 w 62"/>
              <a:gd name="T105" fmla="*/ 27 h 64"/>
              <a:gd name="T106" fmla="*/ 44 w 62"/>
              <a:gd name="T107" fmla="*/ 25 h 64"/>
              <a:gd name="T108" fmla="*/ 42 w 62"/>
              <a:gd name="T109" fmla="*/ 23 h 64"/>
              <a:gd name="T110" fmla="*/ 39 w 62"/>
              <a:gd name="T111" fmla="*/ 23 h 64"/>
              <a:gd name="T112" fmla="*/ 39 w 62"/>
              <a:gd name="T113" fmla="*/ 21 h 64"/>
              <a:gd name="T114" fmla="*/ 37 w 62"/>
              <a:gd name="T115" fmla="*/ 19 h 64"/>
              <a:gd name="T116" fmla="*/ 37 w 62"/>
              <a:gd name="T117" fmla="*/ 17 h 64"/>
              <a:gd name="T118" fmla="*/ 35 w 62"/>
              <a:gd name="T119" fmla="*/ 16 h 64"/>
              <a:gd name="T120" fmla="*/ 35 w 62"/>
              <a:gd name="T121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2" name="Rectangle 706"/>
          <p:cNvSpPr>
            <a:spLocks noChangeArrowheads="1"/>
          </p:cNvSpPr>
          <p:nvPr/>
        </p:nvSpPr>
        <p:spPr bwMode="auto">
          <a:xfrm>
            <a:off x="1635125" y="4024313"/>
            <a:ext cx="498475" cy="631825"/>
          </a:xfrm>
          <a:prstGeom prst="rect">
            <a:avLst/>
          </a:pr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3" name="Line 707"/>
          <p:cNvSpPr>
            <a:spLocks noChangeShapeType="1"/>
          </p:cNvSpPr>
          <p:nvPr/>
        </p:nvSpPr>
        <p:spPr bwMode="auto">
          <a:xfrm>
            <a:off x="1635125" y="4024313"/>
            <a:ext cx="44450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4" name="Line 708"/>
          <p:cNvSpPr>
            <a:spLocks noChangeShapeType="1"/>
          </p:cNvSpPr>
          <p:nvPr/>
        </p:nvSpPr>
        <p:spPr bwMode="auto">
          <a:xfrm>
            <a:off x="1703388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5" name="Line 709"/>
          <p:cNvSpPr>
            <a:spLocks noChangeShapeType="1"/>
          </p:cNvSpPr>
          <p:nvPr/>
        </p:nvSpPr>
        <p:spPr bwMode="auto">
          <a:xfrm>
            <a:off x="176847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6" name="Line 710"/>
          <p:cNvSpPr>
            <a:spLocks noChangeShapeType="1"/>
          </p:cNvSpPr>
          <p:nvPr/>
        </p:nvSpPr>
        <p:spPr bwMode="auto">
          <a:xfrm>
            <a:off x="1831975" y="4024313"/>
            <a:ext cx="46038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7" name="Line 711"/>
          <p:cNvSpPr>
            <a:spLocks noChangeShapeType="1"/>
          </p:cNvSpPr>
          <p:nvPr/>
        </p:nvSpPr>
        <p:spPr bwMode="auto">
          <a:xfrm>
            <a:off x="190182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8" name="Line 712"/>
          <p:cNvSpPr>
            <a:spLocks noChangeShapeType="1"/>
          </p:cNvSpPr>
          <p:nvPr/>
        </p:nvSpPr>
        <p:spPr bwMode="auto">
          <a:xfrm>
            <a:off x="1965325" y="4024313"/>
            <a:ext cx="42863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9" name="Line 713"/>
          <p:cNvSpPr>
            <a:spLocks noChangeShapeType="1"/>
          </p:cNvSpPr>
          <p:nvPr/>
        </p:nvSpPr>
        <p:spPr bwMode="auto">
          <a:xfrm>
            <a:off x="2030413" y="4024313"/>
            <a:ext cx="46037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0" name="Freeform 714"/>
          <p:cNvSpPr>
            <a:spLocks/>
          </p:cNvSpPr>
          <p:nvPr/>
        </p:nvSpPr>
        <p:spPr bwMode="auto">
          <a:xfrm>
            <a:off x="2095500" y="4024313"/>
            <a:ext cx="38100" cy="7937"/>
          </a:xfrm>
          <a:custGeom>
            <a:avLst/>
            <a:gdLst>
              <a:gd name="T0" fmla="*/ 0 w 10"/>
              <a:gd name="T1" fmla="*/ 0 h 2"/>
              <a:gd name="T2" fmla="*/ 10 w 10"/>
              <a:gd name="T3" fmla="*/ 0 h 2"/>
              <a:gd name="T4" fmla="*/ 10 w 10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">
                <a:moveTo>
                  <a:pt x="0" y="0"/>
                </a:moveTo>
                <a:lnTo>
                  <a:pt x="10" y="0"/>
                </a:lnTo>
                <a:lnTo>
                  <a:pt x="1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1" name="Line 715"/>
          <p:cNvSpPr>
            <a:spLocks noChangeShapeType="1"/>
          </p:cNvSpPr>
          <p:nvPr/>
        </p:nvSpPr>
        <p:spPr bwMode="auto">
          <a:xfrm>
            <a:off x="2133600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2" name="Line 716"/>
          <p:cNvSpPr>
            <a:spLocks noChangeShapeType="1"/>
          </p:cNvSpPr>
          <p:nvPr/>
        </p:nvSpPr>
        <p:spPr bwMode="auto">
          <a:xfrm>
            <a:off x="2133600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3" name="Line 717"/>
          <p:cNvSpPr>
            <a:spLocks noChangeShapeType="1"/>
          </p:cNvSpPr>
          <p:nvPr/>
        </p:nvSpPr>
        <p:spPr bwMode="auto">
          <a:xfrm>
            <a:off x="2133600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4" name="Line 718"/>
          <p:cNvSpPr>
            <a:spLocks noChangeShapeType="1"/>
          </p:cNvSpPr>
          <p:nvPr/>
        </p:nvSpPr>
        <p:spPr bwMode="auto">
          <a:xfrm>
            <a:off x="2133600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5" name="Line 719"/>
          <p:cNvSpPr>
            <a:spLocks noChangeShapeType="1"/>
          </p:cNvSpPr>
          <p:nvPr/>
        </p:nvSpPr>
        <p:spPr bwMode="auto">
          <a:xfrm>
            <a:off x="2133600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6" name="Line 720"/>
          <p:cNvSpPr>
            <a:spLocks noChangeShapeType="1"/>
          </p:cNvSpPr>
          <p:nvPr/>
        </p:nvSpPr>
        <p:spPr bwMode="auto">
          <a:xfrm>
            <a:off x="2133600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7" name="Line 721"/>
          <p:cNvSpPr>
            <a:spLocks noChangeShapeType="1"/>
          </p:cNvSpPr>
          <p:nvPr/>
        </p:nvSpPr>
        <p:spPr bwMode="auto">
          <a:xfrm>
            <a:off x="2133600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8" name="Line 722"/>
          <p:cNvSpPr>
            <a:spLocks noChangeShapeType="1"/>
          </p:cNvSpPr>
          <p:nvPr/>
        </p:nvSpPr>
        <p:spPr bwMode="auto">
          <a:xfrm>
            <a:off x="2133600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9" name="Line 723"/>
          <p:cNvSpPr>
            <a:spLocks noChangeShapeType="1"/>
          </p:cNvSpPr>
          <p:nvPr/>
        </p:nvSpPr>
        <p:spPr bwMode="auto">
          <a:xfrm>
            <a:off x="2133600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0" name="Freeform 724"/>
          <p:cNvSpPr>
            <a:spLocks/>
          </p:cNvSpPr>
          <p:nvPr/>
        </p:nvSpPr>
        <p:spPr bwMode="auto">
          <a:xfrm>
            <a:off x="2095500" y="4651375"/>
            <a:ext cx="38100" cy="4763"/>
          </a:xfrm>
          <a:custGeom>
            <a:avLst/>
            <a:gdLst>
              <a:gd name="T0" fmla="*/ 10 w 10"/>
              <a:gd name="T1" fmla="*/ 0 h 1"/>
              <a:gd name="T2" fmla="*/ 10 w 10"/>
              <a:gd name="T3" fmla="*/ 1 h 1"/>
              <a:gd name="T4" fmla="*/ 0 w 10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">
                <a:moveTo>
                  <a:pt x="10" y="0"/>
                </a:moveTo>
                <a:lnTo>
                  <a:pt x="10" y="1"/>
                </a:lnTo>
                <a:lnTo>
                  <a:pt x="0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1" name="Line 725"/>
          <p:cNvSpPr>
            <a:spLocks noChangeShapeType="1"/>
          </p:cNvSpPr>
          <p:nvPr/>
        </p:nvSpPr>
        <p:spPr bwMode="auto">
          <a:xfrm flipH="1">
            <a:off x="2030413" y="4656138"/>
            <a:ext cx="46037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2" name="Line 726"/>
          <p:cNvSpPr>
            <a:spLocks noChangeShapeType="1"/>
          </p:cNvSpPr>
          <p:nvPr/>
        </p:nvSpPr>
        <p:spPr bwMode="auto">
          <a:xfrm flipH="1">
            <a:off x="1965325" y="4656138"/>
            <a:ext cx="42863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3" name="Line 727"/>
          <p:cNvSpPr>
            <a:spLocks noChangeShapeType="1"/>
          </p:cNvSpPr>
          <p:nvPr/>
        </p:nvSpPr>
        <p:spPr bwMode="auto">
          <a:xfrm flipH="1">
            <a:off x="190182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4" name="Line 728"/>
          <p:cNvSpPr>
            <a:spLocks noChangeShapeType="1"/>
          </p:cNvSpPr>
          <p:nvPr/>
        </p:nvSpPr>
        <p:spPr bwMode="auto">
          <a:xfrm flipH="1">
            <a:off x="1831975" y="4656138"/>
            <a:ext cx="46038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5" name="Line 729"/>
          <p:cNvSpPr>
            <a:spLocks noChangeShapeType="1"/>
          </p:cNvSpPr>
          <p:nvPr/>
        </p:nvSpPr>
        <p:spPr bwMode="auto">
          <a:xfrm flipH="1">
            <a:off x="176847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6" name="Line 730"/>
          <p:cNvSpPr>
            <a:spLocks noChangeShapeType="1"/>
          </p:cNvSpPr>
          <p:nvPr/>
        </p:nvSpPr>
        <p:spPr bwMode="auto">
          <a:xfrm flipH="1">
            <a:off x="1703388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7" name="Freeform 731"/>
          <p:cNvSpPr>
            <a:spLocks/>
          </p:cNvSpPr>
          <p:nvPr/>
        </p:nvSpPr>
        <p:spPr bwMode="auto">
          <a:xfrm>
            <a:off x="1635125" y="4651375"/>
            <a:ext cx="44450" cy="4763"/>
          </a:xfrm>
          <a:custGeom>
            <a:avLst/>
            <a:gdLst>
              <a:gd name="T0" fmla="*/ 12 w 12"/>
              <a:gd name="T1" fmla="*/ 1 h 1"/>
              <a:gd name="T2" fmla="*/ 0 w 12"/>
              <a:gd name="T3" fmla="*/ 1 h 1"/>
              <a:gd name="T4" fmla="*/ 0 w 1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1">
                <a:moveTo>
                  <a:pt x="12" y="1"/>
                </a:move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8" name="Line 732"/>
          <p:cNvSpPr>
            <a:spLocks noChangeShapeType="1"/>
          </p:cNvSpPr>
          <p:nvPr/>
        </p:nvSpPr>
        <p:spPr bwMode="auto">
          <a:xfrm flipV="1">
            <a:off x="1635125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9" name="Line 733"/>
          <p:cNvSpPr>
            <a:spLocks noChangeShapeType="1"/>
          </p:cNvSpPr>
          <p:nvPr/>
        </p:nvSpPr>
        <p:spPr bwMode="auto">
          <a:xfrm flipV="1">
            <a:off x="1635125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0" name="Line 734"/>
          <p:cNvSpPr>
            <a:spLocks noChangeShapeType="1"/>
          </p:cNvSpPr>
          <p:nvPr/>
        </p:nvSpPr>
        <p:spPr bwMode="auto">
          <a:xfrm flipV="1">
            <a:off x="1635125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1" name="Line 735"/>
          <p:cNvSpPr>
            <a:spLocks noChangeShapeType="1"/>
          </p:cNvSpPr>
          <p:nvPr/>
        </p:nvSpPr>
        <p:spPr bwMode="auto">
          <a:xfrm flipV="1">
            <a:off x="1635125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2" name="Line 736"/>
          <p:cNvSpPr>
            <a:spLocks noChangeShapeType="1"/>
          </p:cNvSpPr>
          <p:nvPr/>
        </p:nvSpPr>
        <p:spPr bwMode="auto">
          <a:xfrm flipV="1">
            <a:off x="1635125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3" name="Line 737"/>
          <p:cNvSpPr>
            <a:spLocks noChangeShapeType="1"/>
          </p:cNvSpPr>
          <p:nvPr/>
        </p:nvSpPr>
        <p:spPr bwMode="auto">
          <a:xfrm flipV="1">
            <a:off x="1635125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4" name="Line 738"/>
          <p:cNvSpPr>
            <a:spLocks noChangeShapeType="1"/>
          </p:cNvSpPr>
          <p:nvPr/>
        </p:nvSpPr>
        <p:spPr bwMode="auto">
          <a:xfrm flipV="1">
            <a:off x="1635125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5" name="Line 739"/>
          <p:cNvSpPr>
            <a:spLocks noChangeShapeType="1"/>
          </p:cNvSpPr>
          <p:nvPr/>
        </p:nvSpPr>
        <p:spPr bwMode="auto">
          <a:xfrm flipV="1">
            <a:off x="1635125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6" name="Line 740"/>
          <p:cNvSpPr>
            <a:spLocks noChangeShapeType="1"/>
          </p:cNvSpPr>
          <p:nvPr/>
        </p:nvSpPr>
        <p:spPr bwMode="auto">
          <a:xfrm flipV="1">
            <a:off x="1635125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7" name="Line 741"/>
          <p:cNvSpPr>
            <a:spLocks noChangeShapeType="1"/>
          </p:cNvSpPr>
          <p:nvPr/>
        </p:nvSpPr>
        <p:spPr bwMode="auto">
          <a:xfrm flipV="1">
            <a:off x="1635125" y="4024313"/>
            <a:ext cx="3175" cy="79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8" name="Freeform 742"/>
          <p:cNvSpPr>
            <a:spLocks/>
          </p:cNvSpPr>
          <p:nvPr/>
        </p:nvSpPr>
        <p:spPr bwMode="auto">
          <a:xfrm>
            <a:off x="1744663" y="3178175"/>
            <a:ext cx="301625" cy="1139825"/>
          </a:xfrm>
          <a:custGeom>
            <a:avLst/>
            <a:gdLst>
              <a:gd name="T0" fmla="*/ 56 w 79"/>
              <a:gd name="T1" fmla="*/ 259 h 299"/>
              <a:gd name="T2" fmla="*/ 60 w 79"/>
              <a:gd name="T3" fmla="*/ 263 h 299"/>
              <a:gd name="T4" fmla="*/ 64 w 79"/>
              <a:gd name="T5" fmla="*/ 267 h 299"/>
              <a:gd name="T6" fmla="*/ 67 w 79"/>
              <a:gd name="T7" fmla="*/ 270 h 299"/>
              <a:gd name="T8" fmla="*/ 69 w 79"/>
              <a:gd name="T9" fmla="*/ 276 h 299"/>
              <a:gd name="T10" fmla="*/ 71 w 79"/>
              <a:gd name="T11" fmla="*/ 282 h 299"/>
              <a:gd name="T12" fmla="*/ 73 w 79"/>
              <a:gd name="T13" fmla="*/ 288 h 299"/>
              <a:gd name="T14" fmla="*/ 73 w 79"/>
              <a:gd name="T15" fmla="*/ 292 h 299"/>
              <a:gd name="T16" fmla="*/ 75 w 79"/>
              <a:gd name="T17" fmla="*/ 295 h 299"/>
              <a:gd name="T18" fmla="*/ 73 w 79"/>
              <a:gd name="T19" fmla="*/ 297 h 299"/>
              <a:gd name="T20" fmla="*/ 71 w 79"/>
              <a:gd name="T21" fmla="*/ 299 h 299"/>
              <a:gd name="T22" fmla="*/ 67 w 79"/>
              <a:gd name="T23" fmla="*/ 299 h 299"/>
              <a:gd name="T24" fmla="*/ 62 w 79"/>
              <a:gd name="T25" fmla="*/ 297 h 299"/>
              <a:gd name="T26" fmla="*/ 56 w 79"/>
              <a:gd name="T27" fmla="*/ 295 h 299"/>
              <a:gd name="T28" fmla="*/ 50 w 79"/>
              <a:gd name="T29" fmla="*/ 293 h 299"/>
              <a:gd name="T30" fmla="*/ 44 w 79"/>
              <a:gd name="T31" fmla="*/ 292 h 299"/>
              <a:gd name="T32" fmla="*/ 37 w 79"/>
              <a:gd name="T33" fmla="*/ 292 h 299"/>
              <a:gd name="T34" fmla="*/ 29 w 79"/>
              <a:gd name="T35" fmla="*/ 292 h 299"/>
              <a:gd name="T36" fmla="*/ 23 w 79"/>
              <a:gd name="T37" fmla="*/ 292 h 299"/>
              <a:gd name="T38" fmla="*/ 17 w 79"/>
              <a:gd name="T39" fmla="*/ 290 h 299"/>
              <a:gd name="T40" fmla="*/ 12 w 79"/>
              <a:gd name="T41" fmla="*/ 290 h 299"/>
              <a:gd name="T42" fmla="*/ 8 w 79"/>
              <a:gd name="T43" fmla="*/ 290 h 299"/>
              <a:gd name="T44" fmla="*/ 4 w 79"/>
              <a:gd name="T45" fmla="*/ 288 h 299"/>
              <a:gd name="T46" fmla="*/ 2 w 79"/>
              <a:gd name="T47" fmla="*/ 286 h 299"/>
              <a:gd name="T48" fmla="*/ 0 w 79"/>
              <a:gd name="T49" fmla="*/ 284 h 299"/>
              <a:gd name="T50" fmla="*/ 2 w 79"/>
              <a:gd name="T51" fmla="*/ 280 h 299"/>
              <a:gd name="T52" fmla="*/ 4 w 79"/>
              <a:gd name="T53" fmla="*/ 276 h 299"/>
              <a:gd name="T54" fmla="*/ 6 w 79"/>
              <a:gd name="T55" fmla="*/ 272 h 299"/>
              <a:gd name="T56" fmla="*/ 8 w 79"/>
              <a:gd name="T57" fmla="*/ 269 h 299"/>
              <a:gd name="T58" fmla="*/ 12 w 79"/>
              <a:gd name="T59" fmla="*/ 265 h 299"/>
              <a:gd name="T60" fmla="*/ 16 w 79"/>
              <a:gd name="T61" fmla="*/ 261 h 299"/>
              <a:gd name="T62" fmla="*/ 19 w 79"/>
              <a:gd name="T63" fmla="*/ 259 h 299"/>
              <a:gd name="T64" fmla="*/ 23 w 79"/>
              <a:gd name="T65" fmla="*/ 257 h 299"/>
              <a:gd name="T66" fmla="*/ 46 w 79"/>
              <a:gd name="T67" fmla="*/ 0 h 299"/>
              <a:gd name="T68" fmla="*/ 79 w 79"/>
              <a:gd name="T69" fmla="*/ 2 h 299"/>
              <a:gd name="T70" fmla="*/ 56 w 79"/>
              <a:gd name="T71" fmla="*/ 259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9" h="299">
                <a:moveTo>
                  <a:pt x="56" y="259"/>
                </a:moveTo>
                <a:lnTo>
                  <a:pt x="60" y="263"/>
                </a:lnTo>
                <a:lnTo>
                  <a:pt x="64" y="267"/>
                </a:lnTo>
                <a:lnTo>
                  <a:pt x="67" y="270"/>
                </a:lnTo>
                <a:lnTo>
                  <a:pt x="69" y="276"/>
                </a:lnTo>
                <a:lnTo>
                  <a:pt x="71" y="282"/>
                </a:lnTo>
                <a:lnTo>
                  <a:pt x="73" y="288"/>
                </a:lnTo>
                <a:lnTo>
                  <a:pt x="73" y="292"/>
                </a:lnTo>
                <a:lnTo>
                  <a:pt x="75" y="295"/>
                </a:lnTo>
                <a:lnTo>
                  <a:pt x="73" y="297"/>
                </a:lnTo>
                <a:lnTo>
                  <a:pt x="71" y="299"/>
                </a:lnTo>
                <a:lnTo>
                  <a:pt x="67" y="299"/>
                </a:lnTo>
                <a:lnTo>
                  <a:pt x="62" y="297"/>
                </a:lnTo>
                <a:lnTo>
                  <a:pt x="56" y="295"/>
                </a:lnTo>
                <a:lnTo>
                  <a:pt x="50" y="293"/>
                </a:lnTo>
                <a:lnTo>
                  <a:pt x="44" y="292"/>
                </a:lnTo>
                <a:lnTo>
                  <a:pt x="37" y="292"/>
                </a:lnTo>
                <a:lnTo>
                  <a:pt x="29" y="292"/>
                </a:lnTo>
                <a:lnTo>
                  <a:pt x="23" y="292"/>
                </a:lnTo>
                <a:lnTo>
                  <a:pt x="17" y="290"/>
                </a:lnTo>
                <a:lnTo>
                  <a:pt x="12" y="290"/>
                </a:lnTo>
                <a:lnTo>
                  <a:pt x="8" y="290"/>
                </a:lnTo>
                <a:lnTo>
                  <a:pt x="4" y="288"/>
                </a:lnTo>
                <a:lnTo>
                  <a:pt x="2" y="286"/>
                </a:lnTo>
                <a:lnTo>
                  <a:pt x="0" y="284"/>
                </a:lnTo>
                <a:lnTo>
                  <a:pt x="2" y="280"/>
                </a:lnTo>
                <a:lnTo>
                  <a:pt x="4" y="276"/>
                </a:lnTo>
                <a:lnTo>
                  <a:pt x="6" y="272"/>
                </a:lnTo>
                <a:lnTo>
                  <a:pt x="8" y="269"/>
                </a:lnTo>
                <a:lnTo>
                  <a:pt x="12" y="265"/>
                </a:lnTo>
                <a:lnTo>
                  <a:pt x="16" y="261"/>
                </a:lnTo>
                <a:lnTo>
                  <a:pt x="19" y="259"/>
                </a:lnTo>
                <a:lnTo>
                  <a:pt x="23" y="257"/>
                </a:lnTo>
                <a:lnTo>
                  <a:pt x="46" y="0"/>
                </a:lnTo>
                <a:lnTo>
                  <a:pt x="79" y="2"/>
                </a:lnTo>
                <a:lnTo>
                  <a:pt x="56" y="25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9" name="Freeform 743"/>
          <p:cNvSpPr>
            <a:spLocks/>
          </p:cNvSpPr>
          <p:nvPr/>
        </p:nvSpPr>
        <p:spPr bwMode="auto">
          <a:xfrm>
            <a:off x="685800" y="3624263"/>
            <a:ext cx="1314450" cy="1012825"/>
          </a:xfrm>
          <a:custGeom>
            <a:avLst/>
            <a:gdLst>
              <a:gd name="T0" fmla="*/ 294 w 345"/>
              <a:gd name="T1" fmla="*/ 188 h 265"/>
              <a:gd name="T2" fmla="*/ 299 w 345"/>
              <a:gd name="T3" fmla="*/ 184 h 265"/>
              <a:gd name="T4" fmla="*/ 305 w 345"/>
              <a:gd name="T5" fmla="*/ 184 h 265"/>
              <a:gd name="T6" fmla="*/ 313 w 345"/>
              <a:gd name="T7" fmla="*/ 184 h 265"/>
              <a:gd name="T8" fmla="*/ 320 w 345"/>
              <a:gd name="T9" fmla="*/ 184 h 265"/>
              <a:gd name="T10" fmla="*/ 328 w 345"/>
              <a:gd name="T11" fmla="*/ 186 h 265"/>
              <a:gd name="T12" fmla="*/ 334 w 345"/>
              <a:gd name="T13" fmla="*/ 186 h 265"/>
              <a:gd name="T14" fmla="*/ 340 w 345"/>
              <a:gd name="T15" fmla="*/ 188 h 265"/>
              <a:gd name="T16" fmla="*/ 343 w 345"/>
              <a:gd name="T17" fmla="*/ 190 h 265"/>
              <a:gd name="T18" fmla="*/ 345 w 345"/>
              <a:gd name="T19" fmla="*/ 194 h 265"/>
              <a:gd name="T20" fmla="*/ 345 w 345"/>
              <a:gd name="T21" fmla="*/ 198 h 265"/>
              <a:gd name="T22" fmla="*/ 343 w 345"/>
              <a:gd name="T23" fmla="*/ 201 h 265"/>
              <a:gd name="T24" fmla="*/ 340 w 345"/>
              <a:gd name="T25" fmla="*/ 205 h 265"/>
              <a:gd name="T26" fmla="*/ 334 w 345"/>
              <a:gd name="T27" fmla="*/ 211 h 265"/>
              <a:gd name="T28" fmla="*/ 328 w 345"/>
              <a:gd name="T29" fmla="*/ 217 h 265"/>
              <a:gd name="T30" fmla="*/ 320 w 345"/>
              <a:gd name="T31" fmla="*/ 223 h 265"/>
              <a:gd name="T32" fmla="*/ 317 w 345"/>
              <a:gd name="T33" fmla="*/ 230 h 265"/>
              <a:gd name="T34" fmla="*/ 311 w 345"/>
              <a:gd name="T35" fmla="*/ 236 h 265"/>
              <a:gd name="T36" fmla="*/ 307 w 345"/>
              <a:gd name="T37" fmla="*/ 244 h 265"/>
              <a:gd name="T38" fmla="*/ 303 w 345"/>
              <a:gd name="T39" fmla="*/ 251 h 265"/>
              <a:gd name="T40" fmla="*/ 299 w 345"/>
              <a:gd name="T41" fmla="*/ 257 h 265"/>
              <a:gd name="T42" fmla="*/ 295 w 345"/>
              <a:gd name="T43" fmla="*/ 261 h 265"/>
              <a:gd name="T44" fmla="*/ 292 w 345"/>
              <a:gd name="T45" fmla="*/ 265 h 265"/>
              <a:gd name="T46" fmla="*/ 288 w 345"/>
              <a:gd name="T47" fmla="*/ 265 h 265"/>
              <a:gd name="T48" fmla="*/ 284 w 345"/>
              <a:gd name="T49" fmla="*/ 263 h 265"/>
              <a:gd name="T50" fmla="*/ 282 w 345"/>
              <a:gd name="T51" fmla="*/ 261 h 265"/>
              <a:gd name="T52" fmla="*/ 278 w 345"/>
              <a:gd name="T53" fmla="*/ 257 h 265"/>
              <a:gd name="T54" fmla="*/ 274 w 345"/>
              <a:gd name="T55" fmla="*/ 251 h 265"/>
              <a:gd name="T56" fmla="*/ 272 w 345"/>
              <a:gd name="T57" fmla="*/ 246 h 265"/>
              <a:gd name="T58" fmla="*/ 271 w 345"/>
              <a:gd name="T59" fmla="*/ 240 h 265"/>
              <a:gd name="T60" fmla="*/ 269 w 345"/>
              <a:gd name="T61" fmla="*/ 234 h 265"/>
              <a:gd name="T62" fmla="*/ 269 w 345"/>
              <a:gd name="T63" fmla="*/ 228 h 265"/>
              <a:gd name="T64" fmla="*/ 269 w 345"/>
              <a:gd name="T65" fmla="*/ 223 h 265"/>
              <a:gd name="T66" fmla="*/ 0 w 345"/>
              <a:gd name="T67" fmla="*/ 35 h 265"/>
              <a:gd name="T68" fmla="*/ 25 w 345"/>
              <a:gd name="T69" fmla="*/ 0 h 265"/>
              <a:gd name="T70" fmla="*/ 294 w 345"/>
              <a:gd name="T71" fmla="*/ 188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5" h="265">
                <a:moveTo>
                  <a:pt x="294" y="188"/>
                </a:moveTo>
                <a:lnTo>
                  <a:pt x="299" y="184"/>
                </a:lnTo>
                <a:lnTo>
                  <a:pt x="305" y="184"/>
                </a:lnTo>
                <a:lnTo>
                  <a:pt x="313" y="184"/>
                </a:lnTo>
                <a:lnTo>
                  <a:pt x="320" y="184"/>
                </a:lnTo>
                <a:lnTo>
                  <a:pt x="328" y="186"/>
                </a:lnTo>
                <a:lnTo>
                  <a:pt x="334" y="186"/>
                </a:lnTo>
                <a:lnTo>
                  <a:pt x="340" y="188"/>
                </a:lnTo>
                <a:lnTo>
                  <a:pt x="343" y="190"/>
                </a:lnTo>
                <a:lnTo>
                  <a:pt x="345" y="194"/>
                </a:lnTo>
                <a:lnTo>
                  <a:pt x="345" y="198"/>
                </a:lnTo>
                <a:lnTo>
                  <a:pt x="343" y="201"/>
                </a:lnTo>
                <a:lnTo>
                  <a:pt x="340" y="205"/>
                </a:lnTo>
                <a:lnTo>
                  <a:pt x="334" y="211"/>
                </a:lnTo>
                <a:lnTo>
                  <a:pt x="328" y="217"/>
                </a:lnTo>
                <a:lnTo>
                  <a:pt x="320" y="223"/>
                </a:lnTo>
                <a:lnTo>
                  <a:pt x="317" y="230"/>
                </a:lnTo>
                <a:lnTo>
                  <a:pt x="311" y="236"/>
                </a:lnTo>
                <a:lnTo>
                  <a:pt x="307" y="244"/>
                </a:lnTo>
                <a:lnTo>
                  <a:pt x="303" y="251"/>
                </a:lnTo>
                <a:lnTo>
                  <a:pt x="299" y="257"/>
                </a:lnTo>
                <a:lnTo>
                  <a:pt x="295" y="261"/>
                </a:lnTo>
                <a:lnTo>
                  <a:pt x="292" y="265"/>
                </a:lnTo>
                <a:lnTo>
                  <a:pt x="288" y="265"/>
                </a:lnTo>
                <a:lnTo>
                  <a:pt x="284" y="263"/>
                </a:lnTo>
                <a:lnTo>
                  <a:pt x="282" y="261"/>
                </a:lnTo>
                <a:lnTo>
                  <a:pt x="278" y="257"/>
                </a:lnTo>
                <a:lnTo>
                  <a:pt x="274" y="251"/>
                </a:lnTo>
                <a:lnTo>
                  <a:pt x="272" y="246"/>
                </a:lnTo>
                <a:lnTo>
                  <a:pt x="271" y="240"/>
                </a:lnTo>
                <a:lnTo>
                  <a:pt x="269" y="234"/>
                </a:lnTo>
                <a:lnTo>
                  <a:pt x="269" y="228"/>
                </a:lnTo>
                <a:lnTo>
                  <a:pt x="269" y="223"/>
                </a:lnTo>
                <a:lnTo>
                  <a:pt x="0" y="35"/>
                </a:lnTo>
                <a:lnTo>
                  <a:pt x="25" y="0"/>
                </a:lnTo>
                <a:lnTo>
                  <a:pt x="294" y="18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0" name="Freeform 744"/>
          <p:cNvSpPr>
            <a:spLocks/>
          </p:cNvSpPr>
          <p:nvPr/>
        </p:nvSpPr>
        <p:spPr bwMode="auto">
          <a:xfrm>
            <a:off x="1116013" y="3662363"/>
            <a:ext cx="2751137" cy="2193925"/>
          </a:xfrm>
          <a:custGeom>
            <a:avLst/>
            <a:gdLst>
              <a:gd name="T0" fmla="*/ 695 w 722"/>
              <a:gd name="T1" fmla="*/ 224 h 575"/>
              <a:gd name="T2" fmla="*/ 626 w 722"/>
              <a:gd name="T3" fmla="*/ 220 h 575"/>
              <a:gd name="T4" fmla="*/ 528 w 722"/>
              <a:gd name="T5" fmla="*/ 218 h 575"/>
              <a:gd name="T6" fmla="*/ 488 w 722"/>
              <a:gd name="T7" fmla="*/ 209 h 575"/>
              <a:gd name="T8" fmla="*/ 418 w 722"/>
              <a:gd name="T9" fmla="*/ 178 h 575"/>
              <a:gd name="T10" fmla="*/ 319 w 722"/>
              <a:gd name="T11" fmla="*/ 176 h 575"/>
              <a:gd name="T12" fmla="*/ 296 w 722"/>
              <a:gd name="T13" fmla="*/ 166 h 575"/>
              <a:gd name="T14" fmla="*/ 309 w 722"/>
              <a:gd name="T15" fmla="*/ 151 h 575"/>
              <a:gd name="T16" fmla="*/ 319 w 722"/>
              <a:gd name="T17" fmla="*/ 119 h 575"/>
              <a:gd name="T18" fmla="*/ 365 w 722"/>
              <a:gd name="T19" fmla="*/ 103 h 575"/>
              <a:gd name="T20" fmla="*/ 417 w 722"/>
              <a:gd name="T21" fmla="*/ 90 h 575"/>
              <a:gd name="T22" fmla="*/ 422 w 722"/>
              <a:gd name="T23" fmla="*/ 78 h 575"/>
              <a:gd name="T24" fmla="*/ 361 w 722"/>
              <a:gd name="T25" fmla="*/ 92 h 575"/>
              <a:gd name="T26" fmla="*/ 330 w 722"/>
              <a:gd name="T27" fmla="*/ 94 h 575"/>
              <a:gd name="T28" fmla="*/ 328 w 722"/>
              <a:gd name="T29" fmla="*/ 69 h 575"/>
              <a:gd name="T30" fmla="*/ 328 w 722"/>
              <a:gd name="T31" fmla="*/ 46 h 575"/>
              <a:gd name="T32" fmla="*/ 319 w 722"/>
              <a:gd name="T33" fmla="*/ 1 h 575"/>
              <a:gd name="T34" fmla="*/ 317 w 722"/>
              <a:gd name="T35" fmla="*/ 42 h 575"/>
              <a:gd name="T36" fmla="*/ 317 w 722"/>
              <a:gd name="T37" fmla="*/ 59 h 575"/>
              <a:gd name="T38" fmla="*/ 244 w 722"/>
              <a:gd name="T39" fmla="*/ 195 h 575"/>
              <a:gd name="T40" fmla="*/ 213 w 722"/>
              <a:gd name="T41" fmla="*/ 220 h 575"/>
              <a:gd name="T42" fmla="*/ 177 w 722"/>
              <a:gd name="T43" fmla="*/ 284 h 575"/>
              <a:gd name="T44" fmla="*/ 136 w 722"/>
              <a:gd name="T45" fmla="*/ 314 h 575"/>
              <a:gd name="T46" fmla="*/ 96 w 722"/>
              <a:gd name="T47" fmla="*/ 339 h 575"/>
              <a:gd name="T48" fmla="*/ 67 w 722"/>
              <a:gd name="T49" fmla="*/ 339 h 575"/>
              <a:gd name="T50" fmla="*/ 46 w 722"/>
              <a:gd name="T51" fmla="*/ 335 h 575"/>
              <a:gd name="T52" fmla="*/ 4 w 722"/>
              <a:gd name="T53" fmla="*/ 330 h 575"/>
              <a:gd name="T54" fmla="*/ 37 w 722"/>
              <a:gd name="T55" fmla="*/ 345 h 575"/>
              <a:gd name="T56" fmla="*/ 58 w 722"/>
              <a:gd name="T57" fmla="*/ 347 h 575"/>
              <a:gd name="T58" fmla="*/ 85 w 722"/>
              <a:gd name="T59" fmla="*/ 353 h 575"/>
              <a:gd name="T60" fmla="*/ 90 w 722"/>
              <a:gd name="T61" fmla="*/ 372 h 575"/>
              <a:gd name="T62" fmla="*/ 71 w 722"/>
              <a:gd name="T63" fmla="*/ 418 h 575"/>
              <a:gd name="T64" fmla="*/ 69 w 722"/>
              <a:gd name="T65" fmla="*/ 450 h 575"/>
              <a:gd name="T66" fmla="*/ 88 w 722"/>
              <a:gd name="T67" fmla="*/ 404 h 575"/>
              <a:gd name="T68" fmla="*/ 110 w 722"/>
              <a:gd name="T69" fmla="*/ 362 h 575"/>
              <a:gd name="T70" fmla="*/ 163 w 722"/>
              <a:gd name="T71" fmla="*/ 324 h 575"/>
              <a:gd name="T72" fmla="*/ 209 w 722"/>
              <a:gd name="T73" fmla="*/ 308 h 575"/>
              <a:gd name="T74" fmla="*/ 248 w 722"/>
              <a:gd name="T75" fmla="*/ 335 h 575"/>
              <a:gd name="T76" fmla="*/ 290 w 722"/>
              <a:gd name="T77" fmla="*/ 370 h 575"/>
              <a:gd name="T78" fmla="*/ 315 w 722"/>
              <a:gd name="T79" fmla="*/ 383 h 575"/>
              <a:gd name="T80" fmla="*/ 338 w 722"/>
              <a:gd name="T81" fmla="*/ 416 h 575"/>
              <a:gd name="T82" fmla="*/ 346 w 722"/>
              <a:gd name="T83" fmla="*/ 483 h 575"/>
              <a:gd name="T84" fmla="*/ 338 w 722"/>
              <a:gd name="T85" fmla="*/ 512 h 575"/>
              <a:gd name="T86" fmla="*/ 330 w 722"/>
              <a:gd name="T87" fmla="*/ 531 h 575"/>
              <a:gd name="T88" fmla="*/ 315 w 722"/>
              <a:gd name="T89" fmla="*/ 571 h 575"/>
              <a:gd name="T90" fmla="*/ 338 w 722"/>
              <a:gd name="T91" fmla="*/ 543 h 575"/>
              <a:gd name="T92" fmla="*/ 344 w 722"/>
              <a:gd name="T93" fmla="*/ 523 h 575"/>
              <a:gd name="T94" fmla="*/ 357 w 722"/>
              <a:gd name="T95" fmla="*/ 498 h 575"/>
              <a:gd name="T96" fmla="*/ 378 w 722"/>
              <a:gd name="T97" fmla="*/ 496 h 575"/>
              <a:gd name="T98" fmla="*/ 417 w 722"/>
              <a:gd name="T99" fmla="*/ 527 h 575"/>
              <a:gd name="T100" fmla="*/ 447 w 722"/>
              <a:gd name="T101" fmla="*/ 533 h 575"/>
              <a:gd name="T102" fmla="*/ 401 w 722"/>
              <a:gd name="T103" fmla="*/ 502 h 575"/>
              <a:gd name="T104" fmla="*/ 365 w 722"/>
              <a:gd name="T105" fmla="*/ 456 h 575"/>
              <a:gd name="T106" fmla="*/ 353 w 722"/>
              <a:gd name="T107" fmla="*/ 397 h 575"/>
              <a:gd name="T108" fmla="*/ 367 w 722"/>
              <a:gd name="T109" fmla="*/ 354 h 575"/>
              <a:gd name="T110" fmla="*/ 449 w 722"/>
              <a:gd name="T111" fmla="*/ 326 h 575"/>
              <a:gd name="T112" fmla="*/ 526 w 722"/>
              <a:gd name="T113" fmla="*/ 282 h 575"/>
              <a:gd name="T114" fmla="*/ 543 w 722"/>
              <a:gd name="T115" fmla="*/ 270 h 575"/>
              <a:gd name="T116" fmla="*/ 585 w 722"/>
              <a:gd name="T117" fmla="*/ 264 h 575"/>
              <a:gd name="T118" fmla="*/ 601 w 722"/>
              <a:gd name="T119" fmla="*/ 264 h 575"/>
              <a:gd name="T120" fmla="*/ 697 w 722"/>
              <a:gd name="T121" fmla="*/ 266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22" h="575">
                <a:moveTo>
                  <a:pt x="722" y="224"/>
                </a:moveTo>
                <a:lnTo>
                  <a:pt x="716" y="224"/>
                </a:lnTo>
                <a:lnTo>
                  <a:pt x="712" y="224"/>
                </a:lnTo>
                <a:lnTo>
                  <a:pt x="706" y="224"/>
                </a:lnTo>
                <a:lnTo>
                  <a:pt x="701" y="224"/>
                </a:lnTo>
                <a:lnTo>
                  <a:pt x="695" y="224"/>
                </a:lnTo>
                <a:lnTo>
                  <a:pt x="691" y="224"/>
                </a:lnTo>
                <a:lnTo>
                  <a:pt x="685" y="222"/>
                </a:lnTo>
                <a:lnTo>
                  <a:pt x="679" y="222"/>
                </a:lnTo>
                <a:lnTo>
                  <a:pt x="662" y="222"/>
                </a:lnTo>
                <a:lnTo>
                  <a:pt x="643" y="220"/>
                </a:lnTo>
                <a:lnTo>
                  <a:pt x="626" y="220"/>
                </a:lnTo>
                <a:lnTo>
                  <a:pt x="607" y="220"/>
                </a:lnTo>
                <a:lnTo>
                  <a:pt x="589" y="220"/>
                </a:lnTo>
                <a:lnTo>
                  <a:pt x="570" y="220"/>
                </a:lnTo>
                <a:lnTo>
                  <a:pt x="553" y="220"/>
                </a:lnTo>
                <a:lnTo>
                  <a:pt x="536" y="218"/>
                </a:lnTo>
                <a:lnTo>
                  <a:pt x="528" y="218"/>
                </a:lnTo>
                <a:lnTo>
                  <a:pt x="520" y="216"/>
                </a:lnTo>
                <a:lnTo>
                  <a:pt x="514" y="214"/>
                </a:lnTo>
                <a:lnTo>
                  <a:pt x="507" y="214"/>
                </a:lnTo>
                <a:lnTo>
                  <a:pt x="501" y="213"/>
                </a:lnTo>
                <a:lnTo>
                  <a:pt x="495" y="211"/>
                </a:lnTo>
                <a:lnTo>
                  <a:pt x="488" y="209"/>
                </a:lnTo>
                <a:lnTo>
                  <a:pt x="482" y="207"/>
                </a:lnTo>
                <a:lnTo>
                  <a:pt x="474" y="203"/>
                </a:lnTo>
                <a:lnTo>
                  <a:pt x="463" y="199"/>
                </a:lnTo>
                <a:lnTo>
                  <a:pt x="449" y="191"/>
                </a:lnTo>
                <a:lnTo>
                  <a:pt x="436" y="186"/>
                </a:lnTo>
                <a:lnTo>
                  <a:pt x="418" y="178"/>
                </a:lnTo>
                <a:lnTo>
                  <a:pt x="401" y="174"/>
                </a:lnTo>
                <a:lnTo>
                  <a:pt x="386" y="170"/>
                </a:lnTo>
                <a:lnTo>
                  <a:pt x="371" y="170"/>
                </a:lnTo>
                <a:lnTo>
                  <a:pt x="348" y="172"/>
                </a:lnTo>
                <a:lnTo>
                  <a:pt x="330" y="174"/>
                </a:lnTo>
                <a:lnTo>
                  <a:pt x="319" y="176"/>
                </a:lnTo>
                <a:lnTo>
                  <a:pt x="311" y="178"/>
                </a:lnTo>
                <a:lnTo>
                  <a:pt x="307" y="178"/>
                </a:lnTo>
                <a:lnTo>
                  <a:pt x="303" y="176"/>
                </a:lnTo>
                <a:lnTo>
                  <a:pt x="300" y="174"/>
                </a:lnTo>
                <a:lnTo>
                  <a:pt x="296" y="170"/>
                </a:lnTo>
                <a:lnTo>
                  <a:pt x="296" y="166"/>
                </a:lnTo>
                <a:lnTo>
                  <a:pt x="296" y="163"/>
                </a:lnTo>
                <a:lnTo>
                  <a:pt x="298" y="161"/>
                </a:lnTo>
                <a:lnTo>
                  <a:pt x="301" y="159"/>
                </a:lnTo>
                <a:lnTo>
                  <a:pt x="303" y="157"/>
                </a:lnTo>
                <a:lnTo>
                  <a:pt x="307" y="153"/>
                </a:lnTo>
                <a:lnTo>
                  <a:pt x="309" y="151"/>
                </a:lnTo>
                <a:lnTo>
                  <a:pt x="309" y="149"/>
                </a:lnTo>
                <a:lnTo>
                  <a:pt x="311" y="142"/>
                </a:lnTo>
                <a:lnTo>
                  <a:pt x="313" y="136"/>
                </a:lnTo>
                <a:lnTo>
                  <a:pt x="313" y="128"/>
                </a:lnTo>
                <a:lnTo>
                  <a:pt x="315" y="122"/>
                </a:lnTo>
                <a:lnTo>
                  <a:pt x="319" y="119"/>
                </a:lnTo>
                <a:lnTo>
                  <a:pt x="324" y="115"/>
                </a:lnTo>
                <a:lnTo>
                  <a:pt x="332" y="111"/>
                </a:lnTo>
                <a:lnTo>
                  <a:pt x="342" y="111"/>
                </a:lnTo>
                <a:lnTo>
                  <a:pt x="349" y="107"/>
                </a:lnTo>
                <a:lnTo>
                  <a:pt x="355" y="105"/>
                </a:lnTo>
                <a:lnTo>
                  <a:pt x="365" y="103"/>
                </a:lnTo>
                <a:lnTo>
                  <a:pt x="372" y="99"/>
                </a:lnTo>
                <a:lnTo>
                  <a:pt x="380" y="97"/>
                </a:lnTo>
                <a:lnTo>
                  <a:pt x="388" y="95"/>
                </a:lnTo>
                <a:lnTo>
                  <a:pt x="394" y="94"/>
                </a:lnTo>
                <a:lnTo>
                  <a:pt x="399" y="92"/>
                </a:lnTo>
                <a:lnTo>
                  <a:pt x="417" y="90"/>
                </a:lnTo>
                <a:lnTo>
                  <a:pt x="426" y="86"/>
                </a:lnTo>
                <a:lnTo>
                  <a:pt x="428" y="84"/>
                </a:lnTo>
                <a:lnTo>
                  <a:pt x="430" y="84"/>
                </a:lnTo>
                <a:lnTo>
                  <a:pt x="430" y="82"/>
                </a:lnTo>
                <a:lnTo>
                  <a:pt x="428" y="80"/>
                </a:lnTo>
                <a:lnTo>
                  <a:pt x="422" y="78"/>
                </a:lnTo>
                <a:lnTo>
                  <a:pt x="411" y="78"/>
                </a:lnTo>
                <a:lnTo>
                  <a:pt x="395" y="80"/>
                </a:lnTo>
                <a:lnTo>
                  <a:pt x="378" y="86"/>
                </a:lnTo>
                <a:lnTo>
                  <a:pt x="372" y="88"/>
                </a:lnTo>
                <a:lnTo>
                  <a:pt x="369" y="90"/>
                </a:lnTo>
                <a:lnTo>
                  <a:pt x="361" y="92"/>
                </a:lnTo>
                <a:lnTo>
                  <a:pt x="355" y="94"/>
                </a:lnTo>
                <a:lnTo>
                  <a:pt x="348" y="95"/>
                </a:lnTo>
                <a:lnTo>
                  <a:pt x="342" y="97"/>
                </a:lnTo>
                <a:lnTo>
                  <a:pt x="336" y="97"/>
                </a:lnTo>
                <a:lnTo>
                  <a:pt x="332" y="95"/>
                </a:lnTo>
                <a:lnTo>
                  <a:pt x="330" y="94"/>
                </a:lnTo>
                <a:lnTo>
                  <a:pt x="330" y="90"/>
                </a:lnTo>
                <a:lnTo>
                  <a:pt x="330" y="88"/>
                </a:lnTo>
                <a:lnTo>
                  <a:pt x="330" y="84"/>
                </a:lnTo>
                <a:lnTo>
                  <a:pt x="328" y="78"/>
                </a:lnTo>
                <a:lnTo>
                  <a:pt x="328" y="72"/>
                </a:lnTo>
                <a:lnTo>
                  <a:pt x="328" y="69"/>
                </a:lnTo>
                <a:lnTo>
                  <a:pt x="326" y="61"/>
                </a:lnTo>
                <a:lnTo>
                  <a:pt x="326" y="59"/>
                </a:lnTo>
                <a:lnTo>
                  <a:pt x="326" y="55"/>
                </a:lnTo>
                <a:lnTo>
                  <a:pt x="326" y="53"/>
                </a:lnTo>
                <a:lnTo>
                  <a:pt x="326" y="49"/>
                </a:lnTo>
                <a:lnTo>
                  <a:pt x="328" y="46"/>
                </a:lnTo>
                <a:lnTo>
                  <a:pt x="328" y="42"/>
                </a:lnTo>
                <a:lnTo>
                  <a:pt x="328" y="38"/>
                </a:lnTo>
                <a:lnTo>
                  <a:pt x="326" y="36"/>
                </a:lnTo>
                <a:lnTo>
                  <a:pt x="324" y="19"/>
                </a:lnTo>
                <a:lnTo>
                  <a:pt x="321" y="7"/>
                </a:lnTo>
                <a:lnTo>
                  <a:pt x="319" y="1"/>
                </a:lnTo>
                <a:lnTo>
                  <a:pt x="317" y="0"/>
                </a:lnTo>
                <a:lnTo>
                  <a:pt x="315" y="3"/>
                </a:lnTo>
                <a:lnTo>
                  <a:pt x="315" y="11"/>
                </a:lnTo>
                <a:lnTo>
                  <a:pt x="315" y="25"/>
                </a:lnTo>
                <a:lnTo>
                  <a:pt x="317" y="40"/>
                </a:lnTo>
                <a:lnTo>
                  <a:pt x="317" y="42"/>
                </a:lnTo>
                <a:lnTo>
                  <a:pt x="317" y="44"/>
                </a:lnTo>
                <a:lnTo>
                  <a:pt x="317" y="48"/>
                </a:lnTo>
                <a:lnTo>
                  <a:pt x="317" y="49"/>
                </a:lnTo>
                <a:lnTo>
                  <a:pt x="317" y="53"/>
                </a:lnTo>
                <a:lnTo>
                  <a:pt x="317" y="55"/>
                </a:lnTo>
                <a:lnTo>
                  <a:pt x="317" y="59"/>
                </a:lnTo>
                <a:lnTo>
                  <a:pt x="317" y="61"/>
                </a:lnTo>
                <a:lnTo>
                  <a:pt x="313" y="99"/>
                </a:lnTo>
                <a:lnTo>
                  <a:pt x="290" y="153"/>
                </a:lnTo>
                <a:lnTo>
                  <a:pt x="271" y="168"/>
                </a:lnTo>
                <a:lnTo>
                  <a:pt x="248" y="191"/>
                </a:lnTo>
                <a:lnTo>
                  <a:pt x="244" y="195"/>
                </a:lnTo>
                <a:lnTo>
                  <a:pt x="240" y="199"/>
                </a:lnTo>
                <a:lnTo>
                  <a:pt x="234" y="203"/>
                </a:lnTo>
                <a:lnTo>
                  <a:pt x="229" y="207"/>
                </a:lnTo>
                <a:lnTo>
                  <a:pt x="223" y="211"/>
                </a:lnTo>
                <a:lnTo>
                  <a:pt x="217" y="216"/>
                </a:lnTo>
                <a:lnTo>
                  <a:pt x="213" y="220"/>
                </a:lnTo>
                <a:lnTo>
                  <a:pt x="209" y="226"/>
                </a:lnTo>
                <a:lnTo>
                  <a:pt x="202" y="239"/>
                </a:lnTo>
                <a:lnTo>
                  <a:pt x="196" y="251"/>
                </a:lnTo>
                <a:lnTo>
                  <a:pt x="188" y="262"/>
                </a:lnTo>
                <a:lnTo>
                  <a:pt x="182" y="274"/>
                </a:lnTo>
                <a:lnTo>
                  <a:pt x="177" y="284"/>
                </a:lnTo>
                <a:lnTo>
                  <a:pt x="171" y="291"/>
                </a:lnTo>
                <a:lnTo>
                  <a:pt x="165" y="297"/>
                </a:lnTo>
                <a:lnTo>
                  <a:pt x="161" y="299"/>
                </a:lnTo>
                <a:lnTo>
                  <a:pt x="152" y="303"/>
                </a:lnTo>
                <a:lnTo>
                  <a:pt x="144" y="308"/>
                </a:lnTo>
                <a:lnTo>
                  <a:pt x="136" y="314"/>
                </a:lnTo>
                <a:lnTo>
                  <a:pt x="129" y="320"/>
                </a:lnTo>
                <a:lnTo>
                  <a:pt x="121" y="324"/>
                </a:lnTo>
                <a:lnTo>
                  <a:pt x="113" y="330"/>
                </a:lnTo>
                <a:lnTo>
                  <a:pt x="106" y="335"/>
                </a:lnTo>
                <a:lnTo>
                  <a:pt x="98" y="339"/>
                </a:lnTo>
                <a:lnTo>
                  <a:pt x="96" y="339"/>
                </a:lnTo>
                <a:lnTo>
                  <a:pt x="92" y="339"/>
                </a:lnTo>
                <a:lnTo>
                  <a:pt x="88" y="339"/>
                </a:lnTo>
                <a:lnTo>
                  <a:pt x="83" y="339"/>
                </a:lnTo>
                <a:lnTo>
                  <a:pt x="79" y="339"/>
                </a:lnTo>
                <a:lnTo>
                  <a:pt x="73" y="339"/>
                </a:lnTo>
                <a:lnTo>
                  <a:pt x="67" y="339"/>
                </a:lnTo>
                <a:lnTo>
                  <a:pt x="62" y="337"/>
                </a:lnTo>
                <a:lnTo>
                  <a:pt x="58" y="337"/>
                </a:lnTo>
                <a:lnTo>
                  <a:pt x="56" y="337"/>
                </a:lnTo>
                <a:lnTo>
                  <a:pt x="52" y="335"/>
                </a:lnTo>
                <a:lnTo>
                  <a:pt x="50" y="335"/>
                </a:lnTo>
                <a:lnTo>
                  <a:pt x="46" y="335"/>
                </a:lnTo>
                <a:lnTo>
                  <a:pt x="44" y="335"/>
                </a:lnTo>
                <a:lnTo>
                  <a:pt x="40" y="333"/>
                </a:lnTo>
                <a:lnTo>
                  <a:pt x="39" y="333"/>
                </a:lnTo>
                <a:lnTo>
                  <a:pt x="23" y="331"/>
                </a:lnTo>
                <a:lnTo>
                  <a:pt x="12" y="330"/>
                </a:lnTo>
                <a:lnTo>
                  <a:pt x="4" y="330"/>
                </a:lnTo>
                <a:lnTo>
                  <a:pt x="0" y="330"/>
                </a:lnTo>
                <a:lnTo>
                  <a:pt x="0" y="331"/>
                </a:lnTo>
                <a:lnTo>
                  <a:pt x="6" y="335"/>
                </a:lnTo>
                <a:lnTo>
                  <a:pt x="17" y="339"/>
                </a:lnTo>
                <a:lnTo>
                  <a:pt x="35" y="345"/>
                </a:lnTo>
                <a:lnTo>
                  <a:pt x="37" y="345"/>
                </a:lnTo>
                <a:lnTo>
                  <a:pt x="40" y="345"/>
                </a:lnTo>
                <a:lnTo>
                  <a:pt x="44" y="345"/>
                </a:lnTo>
                <a:lnTo>
                  <a:pt x="46" y="345"/>
                </a:lnTo>
                <a:lnTo>
                  <a:pt x="50" y="347"/>
                </a:lnTo>
                <a:lnTo>
                  <a:pt x="54" y="347"/>
                </a:lnTo>
                <a:lnTo>
                  <a:pt x="58" y="347"/>
                </a:lnTo>
                <a:lnTo>
                  <a:pt x="60" y="347"/>
                </a:lnTo>
                <a:lnTo>
                  <a:pt x="65" y="349"/>
                </a:lnTo>
                <a:lnTo>
                  <a:pt x="71" y="351"/>
                </a:lnTo>
                <a:lnTo>
                  <a:pt x="77" y="351"/>
                </a:lnTo>
                <a:lnTo>
                  <a:pt x="81" y="353"/>
                </a:lnTo>
                <a:lnTo>
                  <a:pt x="85" y="353"/>
                </a:lnTo>
                <a:lnTo>
                  <a:pt x="88" y="354"/>
                </a:lnTo>
                <a:lnTo>
                  <a:pt x="90" y="354"/>
                </a:lnTo>
                <a:lnTo>
                  <a:pt x="92" y="356"/>
                </a:lnTo>
                <a:lnTo>
                  <a:pt x="92" y="360"/>
                </a:lnTo>
                <a:lnTo>
                  <a:pt x="92" y="366"/>
                </a:lnTo>
                <a:lnTo>
                  <a:pt x="90" y="372"/>
                </a:lnTo>
                <a:lnTo>
                  <a:pt x="88" y="379"/>
                </a:lnTo>
                <a:lnTo>
                  <a:pt x="85" y="385"/>
                </a:lnTo>
                <a:lnTo>
                  <a:pt x="83" y="391"/>
                </a:lnTo>
                <a:lnTo>
                  <a:pt x="79" y="397"/>
                </a:lnTo>
                <a:lnTo>
                  <a:pt x="77" y="401"/>
                </a:lnTo>
                <a:lnTo>
                  <a:pt x="71" y="418"/>
                </a:lnTo>
                <a:lnTo>
                  <a:pt x="65" y="431"/>
                </a:lnTo>
                <a:lnTo>
                  <a:pt x="65" y="443"/>
                </a:lnTo>
                <a:lnTo>
                  <a:pt x="65" y="450"/>
                </a:lnTo>
                <a:lnTo>
                  <a:pt x="67" y="452"/>
                </a:lnTo>
                <a:lnTo>
                  <a:pt x="69" y="452"/>
                </a:lnTo>
                <a:lnTo>
                  <a:pt x="69" y="450"/>
                </a:lnTo>
                <a:lnTo>
                  <a:pt x="71" y="448"/>
                </a:lnTo>
                <a:lnTo>
                  <a:pt x="77" y="439"/>
                </a:lnTo>
                <a:lnTo>
                  <a:pt x="81" y="424"/>
                </a:lnTo>
                <a:lnTo>
                  <a:pt x="83" y="418"/>
                </a:lnTo>
                <a:lnTo>
                  <a:pt x="85" y="410"/>
                </a:lnTo>
                <a:lnTo>
                  <a:pt x="88" y="404"/>
                </a:lnTo>
                <a:lnTo>
                  <a:pt x="92" y="397"/>
                </a:lnTo>
                <a:lnTo>
                  <a:pt x="96" y="389"/>
                </a:lnTo>
                <a:lnTo>
                  <a:pt x="100" y="381"/>
                </a:lnTo>
                <a:lnTo>
                  <a:pt x="104" y="374"/>
                </a:lnTo>
                <a:lnTo>
                  <a:pt x="106" y="368"/>
                </a:lnTo>
                <a:lnTo>
                  <a:pt x="110" y="362"/>
                </a:lnTo>
                <a:lnTo>
                  <a:pt x="115" y="356"/>
                </a:lnTo>
                <a:lnTo>
                  <a:pt x="123" y="351"/>
                </a:lnTo>
                <a:lnTo>
                  <a:pt x="131" y="343"/>
                </a:lnTo>
                <a:lnTo>
                  <a:pt x="142" y="335"/>
                </a:lnTo>
                <a:lnTo>
                  <a:pt x="152" y="330"/>
                </a:lnTo>
                <a:lnTo>
                  <a:pt x="163" y="324"/>
                </a:lnTo>
                <a:lnTo>
                  <a:pt x="175" y="318"/>
                </a:lnTo>
                <a:lnTo>
                  <a:pt x="182" y="314"/>
                </a:lnTo>
                <a:lnTo>
                  <a:pt x="190" y="310"/>
                </a:lnTo>
                <a:lnTo>
                  <a:pt x="196" y="308"/>
                </a:lnTo>
                <a:lnTo>
                  <a:pt x="204" y="307"/>
                </a:lnTo>
                <a:lnTo>
                  <a:pt x="209" y="308"/>
                </a:lnTo>
                <a:lnTo>
                  <a:pt x="215" y="308"/>
                </a:lnTo>
                <a:lnTo>
                  <a:pt x="221" y="312"/>
                </a:lnTo>
                <a:lnTo>
                  <a:pt x="229" y="318"/>
                </a:lnTo>
                <a:lnTo>
                  <a:pt x="234" y="322"/>
                </a:lnTo>
                <a:lnTo>
                  <a:pt x="240" y="328"/>
                </a:lnTo>
                <a:lnTo>
                  <a:pt x="248" y="335"/>
                </a:lnTo>
                <a:lnTo>
                  <a:pt x="255" y="343"/>
                </a:lnTo>
                <a:lnTo>
                  <a:pt x="265" y="351"/>
                </a:lnTo>
                <a:lnTo>
                  <a:pt x="273" y="356"/>
                </a:lnTo>
                <a:lnTo>
                  <a:pt x="280" y="362"/>
                </a:lnTo>
                <a:lnTo>
                  <a:pt x="284" y="364"/>
                </a:lnTo>
                <a:lnTo>
                  <a:pt x="290" y="370"/>
                </a:lnTo>
                <a:lnTo>
                  <a:pt x="294" y="372"/>
                </a:lnTo>
                <a:lnTo>
                  <a:pt x="300" y="376"/>
                </a:lnTo>
                <a:lnTo>
                  <a:pt x="303" y="378"/>
                </a:lnTo>
                <a:lnTo>
                  <a:pt x="307" y="381"/>
                </a:lnTo>
                <a:lnTo>
                  <a:pt x="311" y="381"/>
                </a:lnTo>
                <a:lnTo>
                  <a:pt x="315" y="383"/>
                </a:lnTo>
                <a:lnTo>
                  <a:pt x="319" y="385"/>
                </a:lnTo>
                <a:lnTo>
                  <a:pt x="324" y="387"/>
                </a:lnTo>
                <a:lnTo>
                  <a:pt x="328" y="393"/>
                </a:lnTo>
                <a:lnTo>
                  <a:pt x="330" y="397"/>
                </a:lnTo>
                <a:lnTo>
                  <a:pt x="334" y="402"/>
                </a:lnTo>
                <a:lnTo>
                  <a:pt x="338" y="416"/>
                </a:lnTo>
                <a:lnTo>
                  <a:pt x="340" y="431"/>
                </a:lnTo>
                <a:lnTo>
                  <a:pt x="342" y="447"/>
                </a:lnTo>
                <a:lnTo>
                  <a:pt x="344" y="460"/>
                </a:lnTo>
                <a:lnTo>
                  <a:pt x="344" y="472"/>
                </a:lnTo>
                <a:lnTo>
                  <a:pt x="346" y="481"/>
                </a:lnTo>
                <a:lnTo>
                  <a:pt x="346" y="483"/>
                </a:lnTo>
                <a:lnTo>
                  <a:pt x="346" y="487"/>
                </a:lnTo>
                <a:lnTo>
                  <a:pt x="346" y="491"/>
                </a:lnTo>
                <a:lnTo>
                  <a:pt x="344" y="496"/>
                </a:lnTo>
                <a:lnTo>
                  <a:pt x="342" y="500"/>
                </a:lnTo>
                <a:lnTo>
                  <a:pt x="340" y="506"/>
                </a:lnTo>
                <a:lnTo>
                  <a:pt x="338" y="512"/>
                </a:lnTo>
                <a:lnTo>
                  <a:pt x="336" y="518"/>
                </a:lnTo>
                <a:lnTo>
                  <a:pt x="336" y="519"/>
                </a:lnTo>
                <a:lnTo>
                  <a:pt x="334" y="523"/>
                </a:lnTo>
                <a:lnTo>
                  <a:pt x="332" y="525"/>
                </a:lnTo>
                <a:lnTo>
                  <a:pt x="332" y="527"/>
                </a:lnTo>
                <a:lnTo>
                  <a:pt x="330" y="531"/>
                </a:lnTo>
                <a:lnTo>
                  <a:pt x="330" y="533"/>
                </a:lnTo>
                <a:lnTo>
                  <a:pt x="328" y="535"/>
                </a:lnTo>
                <a:lnTo>
                  <a:pt x="326" y="539"/>
                </a:lnTo>
                <a:lnTo>
                  <a:pt x="321" y="552"/>
                </a:lnTo>
                <a:lnTo>
                  <a:pt x="317" y="564"/>
                </a:lnTo>
                <a:lnTo>
                  <a:pt x="315" y="571"/>
                </a:lnTo>
                <a:lnTo>
                  <a:pt x="315" y="575"/>
                </a:lnTo>
                <a:lnTo>
                  <a:pt x="317" y="575"/>
                </a:lnTo>
                <a:lnTo>
                  <a:pt x="321" y="569"/>
                </a:lnTo>
                <a:lnTo>
                  <a:pt x="326" y="560"/>
                </a:lnTo>
                <a:lnTo>
                  <a:pt x="336" y="544"/>
                </a:lnTo>
                <a:lnTo>
                  <a:pt x="338" y="543"/>
                </a:lnTo>
                <a:lnTo>
                  <a:pt x="340" y="541"/>
                </a:lnTo>
                <a:lnTo>
                  <a:pt x="340" y="537"/>
                </a:lnTo>
                <a:lnTo>
                  <a:pt x="342" y="533"/>
                </a:lnTo>
                <a:lnTo>
                  <a:pt x="342" y="529"/>
                </a:lnTo>
                <a:lnTo>
                  <a:pt x="344" y="525"/>
                </a:lnTo>
                <a:lnTo>
                  <a:pt x="344" y="523"/>
                </a:lnTo>
                <a:lnTo>
                  <a:pt x="346" y="521"/>
                </a:lnTo>
                <a:lnTo>
                  <a:pt x="349" y="516"/>
                </a:lnTo>
                <a:lnTo>
                  <a:pt x="351" y="510"/>
                </a:lnTo>
                <a:lnTo>
                  <a:pt x="353" y="506"/>
                </a:lnTo>
                <a:lnTo>
                  <a:pt x="355" y="502"/>
                </a:lnTo>
                <a:lnTo>
                  <a:pt x="357" y="498"/>
                </a:lnTo>
                <a:lnTo>
                  <a:pt x="359" y="495"/>
                </a:lnTo>
                <a:lnTo>
                  <a:pt x="361" y="493"/>
                </a:lnTo>
                <a:lnTo>
                  <a:pt x="363" y="493"/>
                </a:lnTo>
                <a:lnTo>
                  <a:pt x="367" y="493"/>
                </a:lnTo>
                <a:lnTo>
                  <a:pt x="372" y="493"/>
                </a:lnTo>
                <a:lnTo>
                  <a:pt x="378" y="496"/>
                </a:lnTo>
                <a:lnTo>
                  <a:pt x="384" y="500"/>
                </a:lnTo>
                <a:lnTo>
                  <a:pt x="388" y="506"/>
                </a:lnTo>
                <a:lnTo>
                  <a:pt x="394" y="510"/>
                </a:lnTo>
                <a:lnTo>
                  <a:pt x="397" y="514"/>
                </a:lnTo>
                <a:lnTo>
                  <a:pt x="401" y="516"/>
                </a:lnTo>
                <a:lnTo>
                  <a:pt x="417" y="527"/>
                </a:lnTo>
                <a:lnTo>
                  <a:pt x="430" y="535"/>
                </a:lnTo>
                <a:lnTo>
                  <a:pt x="440" y="539"/>
                </a:lnTo>
                <a:lnTo>
                  <a:pt x="447" y="541"/>
                </a:lnTo>
                <a:lnTo>
                  <a:pt x="449" y="539"/>
                </a:lnTo>
                <a:lnTo>
                  <a:pt x="449" y="537"/>
                </a:lnTo>
                <a:lnTo>
                  <a:pt x="447" y="533"/>
                </a:lnTo>
                <a:lnTo>
                  <a:pt x="440" y="527"/>
                </a:lnTo>
                <a:lnTo>
                  <a:pt x="424" y="519"/>
                </a:lnTo>
                <a:lnTo>
                  <a:pt x="418" y="516"/>
                </a:lnTo>
                <a:lnTo>
                  <a:pt x="413" y="512"/>
                </a:lnTo>
                <a:lnTo>
                  <a:pt x="407" y="506"/>
                </a:lnTo>
                <a:lnTo>
                  <a:pt x="401" y="502"/>
                </a:lnTo>
                <a:lnTo>
                  <a:pt x="395" y="496"/>
                </a:lnTo>
                <a:lnTo>
                  <a:pt x="388" y="491"/>
                </a:lnTo>
                <a:lnTo>
                  <a:pt x="382" y="485"/>
                </a:lnTo>
                <a:lnTo>
                  <a:pt x="376" y="481"/>
                </a:lnTo>
                <a:lnTo>
                  <a:pt x="369" y="468"/>
                </a:lnTo>
                <a:lnTo>
                  <a:pt x="365" y="456"/>
                </a:lnTo>
                <a:lnTo>
                  <a:pt x="361" y="445"/>
                </a:lnTo>
                <a:lnTo>
                  <a:pt x="357" y="435"/>
                </a:lnTo>
                <a:lnTo>
                  <a:pt x="355" y="424"/>
                </a:lnTo>
                <a:lnTo>
                  <a:pt x="353" y="414"/>
                </a:lnTo>
                <a:lnTo>
                  <a:pt x="353" y="406"/>
                </a:lnTo>
                <a:lnTo>
                  <a:pt x="353" y="397"/>
                </a:lnTo>
                <a:lnTo>
                  <a:pt x="353" y="385"/>
                </a:lnTo>
                <a:lnTo>
                  <a:pt x="353" y="378"/>
                </a:lnTo>
                <a:lnTo>
                  <a:pt x="355" y="370"/>
                </a:lnTo>
                <a:lnTo>
                  <a:pt x="357" y="364"/>
                </a:lnTo>
                <a:lnTo>
                  <a:pt x="361" y="358"/>
                </a:lnTo>
                <a:lnTo>
                  <a:pt x="367" y="354"/>
                </a:lnTo>
                <a:lnTo>
                  <a:pt x="376" y="351"/>
                </a:lnTo>
                <a:lnTo>
                  <a:pt x="388" y="347"/>
                </a:lnTo>
                <a:lnTo>
                  <a:pt x="409" y="341"/>
                </a:lnTo>
                <a:lnTo>
                  <a:pt x="426" y="335"/>
                </a:lnTo>
                <a:lnTo>
                  <a:pt x="438" y="331"/>
                </a:lnTo>
                <a:lnTo>
                  <a:pt x="449" y="326"/>
                </a:lnTo>
                <a:lnTo>
                  <a:pt x="461" y="320"/>
                </a:lnTo>
                <a:lnTo>
                  <a:pt x="476" y="310"/>
                </a:lnTo>
                <a:lnTo>
                  <a:pt x="495" y="301"/>
                </a:lnTo>
                <a:lnTo>
                  <a:pt x="520" y="285"/>
                </a:lnTo>
                <a:lnTo>
                  <a:pt x="524" y="284"/>
                </a:lnTo>
                <a:lnTo>
                  <a:pt x="526" y="282"/>
                </a:lnTo>
                <a:lnTo>
                  <a:pt x="528" y="280"/>
                </a:lnTo>
                <a:lnTo>
                  <a:pt x="530" y="278"/>
                </a:lnTo>
                <a:lnTo>
                  <a:pt x="532" y="276"/>
                </a:lnTo>
                <a:lnTo>
                  <a:pt x="534" y="274"/>
                </a:lnTo>
                <a:lnTo>
                  <a:pt x="537" y="272"/>
                </a:lnTo>
                <a:lnTo>
                  <a:pt x="543" y="270"/>
                </a:lnTo>
                <a:lnTo>
                  <a:pt x="549" y="268"/>
                </a:lnTo>
                <a:lnTo>
                  <a:pt x="557" y="266"/>
                </a:lnTo>
                <a:lnTo>
                  <a:pt x="562" y="266"/>
                </a:lnTo>
                <a:lnTo>
                  <a:pt x="570" y="266"/>
                </a:lnTo>
                <a:lnTo>
                  <a:pt x="578" y="264"/>
                </a:lnTo>
                <a:lnTo>
                  <a:pt x="585" y="264"/>
                </a:lnTo>
                <a:lnTo>
                  <a:pt x="591" y="264"/>
                </a:lnTo>
                <a:lnTo>
                  <a:pt x="593" y="264"/>
                </a:lnTo>
                <a:lnTo>
                  <a:pt x="595" y="264"/>
                </a:lnTo>
                <a:lnTo>
                  <a:pt x="597" y="264"/>
                </a:lnTo>
                <a:lnTo>
                  <a:pt x="599" y="264"/>
                </a:lnTo>
                <a:lnTo>
                  <a:pt x="601" y="264"/>
                </a:lnTo>
                <a:lnTo>
                  <a:pt x="603" y="264"/>
                </a:lnTo>
                <a:lnTo>
                  <a:pt x="628" y="262"/>
                </a:lnTo>
                <a:lnTo>
                  <a:pt x="649" y="262"/>
                </a:lnTo>
                <a:lnTo>
                  <a:pt x="668" y="264"/>
                </a:lnTo>
                <a:lnTo>
                  <a:pt x="683" y="264"/>
                </a:lnTo>
                <a:lnTo>
                  <a:pt x="697" y="266"/>
                </a:lnTo>
                <a:lnTo>
                  <a:pt x="708" y="266"/>
                </a:lnTo>
                <a:lnTo>
                  <a:pt x="716" y="268"/>
                </a:lnTo>
                <a:lnTo>
                  <a:pt x="722" y="26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1" name="Freeform 745"/>
          <p:cNvSpPr>
            <a:spLocks/>
          </p:cNvSpPr>
          <p:nvPr/>
        </p:nvSpPr>
        <p:spPr bwMode="auto">
          <a:xfrm>
            <a:off x="3159125" y="4637088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4 h 5"/>
              <a:gd name="T4" fmla="*/ 46 w 190"/>
              <a:gd name="T5" fmla="*/ 2 h 5"/>
              <a:gd name="T6" fmla="*/ 69 w 190"/>
              <a:gd name="T7" fmla="*/ 0 h 5"/>
              <a:gd name="T8" fmla="*/ 92 w 190"/>
              <a:gd name="T9" fmla="*/ 0 h 5"/>
              <a:gd name="T10" fmla="*/ 117 w 190"/>
              <a:gd name="T11" fmla="*/ 0 h 5"/>
              <a:gd name="T12" fmla="*/ 140 w 190"/>
              <a:gd name="T13" fmla="*/ 0 h 5"/>
              <a:gd name="T14" fmla="*/ 165 w 190"/>
              <a:gd name="T15" fmla="*/ 2 h 5"/>
              <a:gd name="T16" fmla="*/ 190 w 190"/>
              <a:gd name="T17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4"/>
                </a:lnTo>
                <a:lnTo>
                  <a:pt x="46" y="2"/>
                </a:lnTo>
                <a:lnTo>
                  <a:pt x="69" y="0"/>
                </a:lnTo>
                <a:lnTo>
                  <a:pt x="92" y="0"/>
                </a:lnTo>
                <a:lnTo>
                  <a:pt x="117" y="0"/>
                </a:lnTo>
                <a:lnTo>
                  <a:pt x="140" y="0"/>
                </a:lnTo>
                <a:lnTo>
                  <a:pt x="165" y="2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2" name="Freeform 746"/>
          <p:cNvSpPr>
            <a:spLocks/>
          </p:cNvSpPr>
          <p:nvPr/>
        </p:nvSpPr>
        <p:spPr bwMode="auto">
          <a:xfrm>
            <a:off x="3151188" y="4651375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3 h 5"/>
              <a:gd name="T4" fmla="*/ 46 w 190"/>
              <a:gd name="T5" fmla="*/ 1 h 5"/>
              <a:gd name="T6" fmla="*/ 71 w 190"/>
              <a:gd name="T7" fmla="*/ 0 h 5"/>
              <a:gd name="T8" fmla="*/ 94 w 190"/>
              <a:gd name="T9" fmla="*/ 0 h 5"/>
              <a:gd name="T10" fmla="*/ 117 w 190"/>
              <a:gd name="T11" fmla="*/ 0 h 5"/>
              <a:gd name="T12" fmla="*/ 142 w 190"/>
              <a:gd name="T13" fmla="*/ 0 h 5"/>
              <a:gd name="T14" fmla="*/ 167 w 190"/>
              <a:gd name="T15" fmla="*/ 1 h 5"/>
              <a:gd name="T16" fmla="*/ 190 w 190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3"/>
                </a:lnTo>
                <a:lnTo>
                  <a:pt x="46" y="1"/>
                </a:lnTo>
                <a:lnTo>
                  <a:pt x="71" y="0"/>
                </a:lnTo>
                <a:lnTo>
                  <a:pt x="94" y="0"/>
                </a:lnTo>
                <a:lnTo>
                  <a:pt x="117" y="0"/>
                </a:lnTo>
                <a:lnTo>
                  <a:pt x="142" y="0"/>
                </a:lnTo>
                <a:lnTo>
                  <a:pt x="167" y="1"/>
                </a:lnTo>
                <a:lnTo>
                  <a:pt x="190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3" name="Freeform 747"/>
          <p:cNvSpPr>
            <a:spLocks/>
          </p:cNvSpPr>
          <p:nvPr/>
        </p:nvSpPr>
        <p:spPr bwMode="auto">
          <a:xfrm>
            <a:off x="3159125" y="4613275"/>
            <a:ext cx="723900" cy="30163"/>
          </a:xfrm>
          <a:custGeom>
            <a:avLst/>
            <a:gdLst>
              <a:gd name="T0" fmla="*/ 0 w 190"/>
              <a:gd name="T1" fmla="*/ 8 h 8"/>
              <a:gd name="T2" fmla="*/ 23 w 190"/>
              <a:gd name="T3" fmla="*/ 4 h 8"/>
              <a:gd name="T4" fmla="*/ 46 w 190"/>
              <a:gd name="T5" fmla="*/ 2 h 8"/>
              <a:gd name="T6" fmla="*/ 69 w 190"/>
              <a:gd name="T7" fmla="*/ 2 h 8"/>
              <a:gd name="T8" fmla="*/ 92 w 190"/>
              <a:gd name="T9" fmla="*/ 0 h 8"/>
              <a:gd name="T10" fmla="*/ 117 w 190"/>
              <a:gd name="T11" fmla="*/ 2 h 8"/>
              <a:gd name="T12" fmla="*/ 140 w 190"/>
              <a:gd name="T13" fmla="*/ 2 h 8"/>
              <a:gd name="T14" fmla="*/ 165 w 190"/>
              <a:gd name="T15" fmla="*/ 4 h 8"/>
              <a:gd name="T16" fmla="*/ 190 w 190"/>
              <a:gd name="T17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8">
                <a:moveTo>
                  <a:pt x="0" y="8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7" y="2"/>
                </a:lnTo>
                <a:lnTo>
                  <a:pt x="140" y="2"/>
                </a:lnTo>
                <a:lnTo>
                  <a:pt x="165" y="4"/>
                </a:lnTo>
                <a:lnTo>
                  <a:pt x="190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4" name="Freeform 748"/>
          <p:cNvSpPr>
            <a:spLocks/>
          </p:cNvSpPr>
          <p:nvPr/>
        </p:nvSpPr>
        <p:spPr bwMode="auto">
          <a:xfrm>
            <a:off x="3159125" y="4598988"/>
            <a:ext cx="723900" cy="22225"/>
          </a:xfrm>
          <a:custGeom>
            <a:avLst/>
            <a:gdLst>
              <a:gd name="T0" fmla="*/ 0 w 190"/>
              <a:gd name="T1" fmla="*/ 6 h 6"/>
              <a:gd name="T2" fmla="*/ 23 w 190"/>
              <a:gd name="T3" fmla="*/ 4 h 6"/>
              <a:gd name="T4" fmla="*/ 46 w 190"/>
              <a:gd name="T5" fmla="*/ 2 h 6"/>
              <a:gd name="T6" fmla="*/ 69 w 190"/>
              <a:gd name="T7" fmla="*/ 2 h 6"/>
              <a:gd name="T8" fmla="*/ 92 w 190"/>
              <a:gd name="T9" fmla="*/ 0 h 6"/>
              <a:gd name="T10" fmla="*/ 115 w 190"/>
              <a:gd name="T11" fmla="*/ 0 h 6"/>
              <a:gd name="T12" fmla="*/ 140 w 190"/>
              <a:gd name="T13" fmla="*/ 2 h 6"/>
              <a:gd name="T14" fmla="*/ 165 w 190"/>
              <a:gd name="T15" fmla="*/ 4 h 6"/>
              <a:gd name="T16" fmla="*/ 190 w 190"/>
              <a:gd name="T1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6">
                <a:moveTo>
                  <a:pt x="0" y="6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4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5" name="Freeform 749"/>
          <p:cNvSpPr>
            <a:spLocks/>
          </p:cNvSpPr>
          <p:nvPr/>
        </p:nvSpPr>
        <p:spPr bwMode="auto">
          <a:xfrm>
            <a:off x="3159125" y="4583113"/>
            <a:ext cx="715963" cy="15875"/>
          </a:xfrm>
          <a:custGeom>
            <a:avLst/>
            <a:gdLst>
              <a:gd name="T0" fmla="*/ 0 w 188"/>
              <a:gd name="T1" fmla="*/ 4 h 4"/>
              <a:gd name="T2" fmla="*/ 21 w 188"/>
              <a:gd name="T3" fmla="*/ 2 h 4"/>
              <a:gd name="T4" fmla="*/ 44 w 188"/>
              <a:gd name="T5" fmla="*/ 2 h 4"/>
              <a:gd name="T6" fmla="*/ 69 w 188"/>
              <a:gd name="T7" fmla="*/ 0 h 4"/>
              <a:gd name="T8" fmla="*/ 92 w 188"/>
              <a:gd name="T9" fmla="*/ 0 h 4"/>
              <a:gd name="T10" fmla="*/ 115 w 188"/>
              <a:gd name="T11" fmla="*/ 0 h 4"/>
              <a:gd name="T12" fmla="*/ 140 w 188"/>
              <a:gd name="T13" fmla="*/ 2 h 4"/>
              <a:gd name="T14" fmla="*/ 165 w 188"/>
              <a:gd name="T15" fmla="*/ 2 h 4"/>
              <a:gd name="T16" fmla="*/ 188 w 188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4">
                <a:moveTo>
                  <a:pt x="0" y="4"/>
                </a:moveTo>
                <a:lnTo>
                  <a:pt x="21" y="2"/>
                </a:lnTo>
                <a:lnTo>
                  <a:pt x="44" y="2"/>
                </a:lnTo>
                <a:lnTo>
                  <a:pt x="69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2"/>
                </a:lnTo>
                <a:lnTo>
                  <a:pt x="18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6" name="Freeform 750"/>
          <p:cNvSpPr>
            <a:spLocks/>
          </p:cNvSpPr>
          <p:nvPr/>
        </p:nvSpPr>
        <p:spPr bwMode="auto">
          <a:xfrm>
            <a:off x="3159125" y="4567238"/>
            <a:ext cx="715963" cy="7937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2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2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7" name="Freeform 751"/>
          <p:cNvSpPr>
            <a:spLocks/>
          </p:cNvSpPr>
          <p:nvPr/>
        </p:nvSpPr>
        <p:spPr bwMode="auto">
          <a:xfrm>
            <a:off x="3159125" y="4556125"/>
            <a:ext cx="715963" cy="7938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0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0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8" name="Freeform 752"/>
          <p:cNvSpPr>
            <a:spLocks/>
          </p:cNvSpPr>
          <p:nvPr/>
        </p:nvSpPr>
        <p:spPr bwMode="auto">
          <a:xfrm>
            <a:off x="3159125" y="4541838"/>
            <a:ext cx="715963" cy="3175"/>
          </a:xfrm>
          <a:custGeom>
            <a:avLst/>
            <a:gdLst>
              <a:gd name="T0" fmla="*/ 0 w 188"/>
              <a:gd name="T1" fmla="*/ 21 w 188"/>
              <a:gd name="T2" fmla="*/ 44 w 188"/>
              <a:gd name="T3" fmla="*/ 67 w 188"/>
              <a:gd name="T4" fmla="*/ 90 w 188"/>
              <a:gd name="T5" fmla="*/ 115 w 188"/>
              <a:gd name="T6" fmla="*/ 138 w 188"/>
              <a:gd name="T7" fmla="*/ 163 w 188"/>
              <a:gd name="T8" fmla="*/ 188 w 18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</a:cxnLst>
            <a:rect l="0" t="0" r="r" b="b"/>
            <a:pathLst>
              <a:path w="188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0"/>
                </a:lnTo>
                <a:lnTo>
                  <a:pt x="115" y="0"/>
                </a:lnTo>
                <a:lnTo>
                  <a:pt x="138" y="0"/>
                </a:lnTo>
                <a:lnTo>
                  <a:pt x="163" y="0"/>
                </a:lnTo>
                <a:lnTo>
                  <a:pt x="18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9" name="Freeform 753"/>
          <p:cNvSpPr>
            <a:spLocks/>
          </p:cNvSpPr>
          <p:nvPr/>
        </p:nvSpPr>
        <p:spPr bwMode="auto">
          <a:xfrm>
            <a:off x="3159125" y="4518025"/>
            <a:ext cx="715963" cy="7938"/>
          </a:xfrm>
          <a:custGeom>
            <a:avLst/>
            <a:gdLst>
              <a:gd name="T0" fmla="*/ 0 w 188"/>
              <a:gd name="T1" fmla="*/ 0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0 w 188"/>
              <a:gd name="T9" fmla="*/ 2 h 2"/>
              <a:gd name="T10" fmla="*/ 113 w 188"/>
              <a:gd name="T11" fmla="*/ 2 h 2"/>
              <a:gd name="T12" fmla="*/ 138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2"/>
                </a:lnTo>
                <a:lnTo>
                  <a:pt x="113" y="2"/>
                </a:lnTo>
                <a:lnTo>
                  <a:pt x="138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0" name="Freeform 754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4 w 257"/>
              <a:gd name="T5" fmla="*/ 2 h 102"/>
              <a:gd name="T6" fmla="*/ 255 w 257"/>
              <a:gd name="T7" fmla="*/ 4 h 102"/>
              <a:gd name="T8" fmla="*/ 255 w 257"/>
              <a:gd name="T9" fmla="*/ 4 h 102"/>
              <a:gd name="T10" fmla="*/ 257 w 257"/>
              <a:gd name="T11" fmla="*/ 6 h 102"/>
              <a:gd name="T12" fmla="*/ 255 w 257"/>
              <a:gd name="T13" fmla="*/ 8 h 102"/>
              <a:gd name="T14" fmla="*/ 255 w 257"/>
              <a:gd name="T15" fmla="*/ 10 h 102"/>
              <a:gd name="T16" fmla="*/ 255 w 257"/>
              <a:gd name="T17" fmla="*/ 12 h 102"/>
              <a:gd name="T18" fmla="*/ 18 w 257"/>
              <a:gd name="T19" fmla="*/ 98 h 102"/>
              <a:gd name="T20" fmla="*/ 12 w 257"/>
              <a:gd name="T21" fmla="*/ 102 h 102"/>
              <a:gd name="T22" fmla="*/ 0 w 257"/>
              <a:gd name="T23" fmla="*/ 90 h 102"/>
              <a:gd name="T24" fmla="*/ 14 w 257"/>
              <a:gd name="T25" fmla="*/ 86 h 102"/>
              <a:gd name="T26" fmla="*/ 250 w 257"/>
              <a:gd name="T2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4" y="2"/>
                </a:lnTo>
                <a:lnTo>
                  <a:pt x="255" y="4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1" name="Freeform 755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5 w 257"/>
              <a:gd name="T5" fmla="*/ 4 h 102"/>
              <a:gd name="T6" fmla="*/ 257 w 257"/>
              <a:gd name="T7" fmla="*/ 6 h 102"/>
              <a:gd name="T8" fmla="*/ 255 w 257"/>
              <a:gd name="T9" fmla="*/ 8 h 102"/>
              <a:gd name="T10" fmla="*/ 255 w 257"/>
              <a:gd name="T11" fmla="*/ 10 h 102"/>
              <a:gd name="T12" fmla="*/ 255 w 257"/>
              <a:gd name="T13" fmla="*/ 12 h 102"/>
              <a:gd name="T14" fmla="*/ 18 w 257"/>
              <a:gd name="T15" fmla="*/ 98 h 102"/>
              <a:gd name="T16" fmla="*/ 12 w 257"/>
              <a:gd name="T17" fmla="*/ 102 h 102"/>
              <a:gd name="T18" fmla="*/ 0 w 257"/>
              <a:gd name="T19" fmla="*/ 90 h 102"/>
              <a:gd name="T20" fmla="*/ 14 w 257"/>
              <a:gd name="T21" fmla="*/ 86 h 102"/>
              <a:gd name="T22" fmla="*/ 250 w 257"/>
              <a:gd name="T23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2" name="Line 756"/>
          <p:cNvSpPr>
            <a:spLocks noChangeShapeType="1"/>
          </p:cNvSpPr>
          <p:nvPr/>
        </p:nvSpPr>
        <p:spPr bwMode="auto">
          <a:xfrm flipV="1">
            <a:off x="4230688" y="4716463"/>
            <a:ext cx="908050" cy="3270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3" name="Freeform 757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4" name="Freeform 758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5" name="Line 759"/>
          <p:cNvSpPr>
            <a:spLocks noChangeShapeType="1"/>
          </p:cNvSpPr>
          <p:nvPr/>
        </p:nvSpPr>
        <p:spPr bwMode="auto">
          <a:xfrm flipV="1">
            <a:off x="4456113" y="4899025"/>
            <a:ext cx="555625" cy="48101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6" name="Freeform 760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7" name="Freeform 761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8" name="Line 762"/>
          <p:cNvSpPr>
            <a:spLocks noChangeShapeType="1"/>
          </p:cNvSpPr>
          <p:nvPr/>
        </p:nvSpPr>
        <p:spPr bwMode="auto">
          <a:xfrm flipV="1">
            <a:off x="4376738" y="5089525"/>
            <a:ext cx="1089025" cy="75088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9" name="Freeform 763"/>
          <p:cNvSpPr>
            <a:spLocks/>
          </p:cNvSpPr>
          <p:nvPr/>
        </p:nvSpPr>
        <p:spPr bwMode="auto">
          <a:xfrm>
            <a:off x="6161088" y="2422525"/>
            <a:ext cx="277812" cy="212725"/>
          </a:xfrm>
          <a:custGeom>
            <a:avLst/>
            <a:gdLst>
              <a:gd name="T0" fmla="*/ 12 w 73"/>
              <a:gd name="T1" fmla="*/ 56 h 56"/>
              <a:gd name="T2" fmla="*/ 16 w 73"/>
              <a:gd name="T3" fmla="*/ 42 h 56"/>
              <a:gd name="T4" fmla="*/ 19 w 73"/>
              <a:gd name="T5" fmla="*/ 33 h 56"/>
              <a:gd name="T6" fmla="*/ 23 w 73"/>
              <a:gd name="T7" fmla="*/ 27 h 56"/>
              <a:gd name="T8" fmla="*/ 31 w 73"/>
              <a:gd name="T9" fmla="*/ 21 h 56"/>
              <a:gd name="T10" fmla="*/ 39 w 73"/>
              <a:gd name="T11" fmla="*/ 18 h 56"/>
              <a:gd name="T12" fmla="*/ 48 w 73"/>
              <a:gd name="T13" fmla="*/ 16 h 56"/>
              <a:gd name="T14" fmla="*/ 60 w 73"/>
              <a:gd name="T15" fmla="*/ 14 h 56"/>
              <a:gd name="T16" fmla="*/ 73 w 73"/>
              <a:gd name="T17" fmla="*/ 12 h 56"/>
              <a:gd name="T18" fmla="*/ 73 w 73"/>
              <a:gd name="T19" fmla="*/ 0 h 56"/>
              <a:gd name="T20" fmla="*/ 58 w 73"/>
              <a:gd name="T21" fmla="*/ 2 h 56"/>
              <a:gd name="T22" fmla="*/ 44 w 73"/>
              <a:gd name="T23" fmla="*/ 4 h 56"/>
              <a:gd name="T24" fmla="*/ 35 w 73"/>
              <a:gd name="T25" fmla="*/ 8 h 56"/>
              <a:gd name="T26" fmla="*/ 23 w 73"/>
              <a:gd name="T27" fmla="*/ 12 h 56"/>
              <a:gd name="T28" fmla="*/ 16 w 73"/>
              <a:gd name="T29" fmla="*/ 19 h 56"/>
              <a:gd name="T30" fmla="*/ 10 w 73"/>
              <a:gd name="T31" fmla="*/ 29 h 56"/>
              <a:gd name="T32" fmla="*/ 4 w 73"/>
              <a:gd name="T33" fmla="*/ 41 h 56"/>
              <a:gd name="T34" fmla="*/ 0 w 73"/>
              <a:gd name="T35" fmla="*/ 54 h 56"/>
              <a:gd name="T36" fmla="*/ 12 w 73"/>
              <a:gd name="T37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3" h="56">
                <a:moveTo>
                  <a:pt x="12" y="56"/>
                </a:moveTo>
                <a:lnTo>
                  <a:pt x="16" y="42"/>
                </a:lnTo>
                <a:lnTo>
                  <a:pt x="19" y="33"/>
                </a:lnTo>
                <a:lnTo>
                  <a:pt x="23" y="27"/>
                </a:lnTo>
                <a:lnTo>
                  <a:pt x="31" y="21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3" y="12"/>
                </a:lnTo>
                <a:lnTo>
                  <a:pt x="73" y="0"/>
                </a:lnTo>
                <a:lnTo>
                  <a:pt x="58" y="2"/>
                </a:lnTo>
                <a:lnTo>
                  <a:pt x="44" y="4"/>
                </a:lnTo>
                <a:lnTo>
                  <a:pt x="35" y="8"/>
                </a:lnTo>
                <a:lnTo>
                  <a:pt x="23" y="12"/>
                </a:lnTo>
                <a:lnTo>
                  <a:pt x="16" y="19"/>
                </a:lnTo>
                <a:lnTo>
                  <a:pt x="10" y="29"/>
                </a:lnTo>
                <a:lnTo>
                  <a:pt x="4" y="41"/>
                </a:lnTo>
                <a:lnTo>
                  <a:pt x="0" y="54"/>
                </a:lnTo>
                <a:lnTo>
                  <a:pt x="12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20" name="Freeform 764"/>
          <p:cNvSpPr>
            <a:spLocks/>
          </p:cNvSpPr>
          <p:nvPr/>
        </p:nvSpPr>
        <p:spPr bwMode="auto">
          <a:xfrm>
            <a:off x="6153150" y="2406650"/>
            <a:ext cx="285750" cy="222250"/>
          </a:xfrm>
          <a:custGeom>
            <a:avLst/>
            <a:gdLst>
              <a:gd name="T0" fmla="*/ 12 w 75"/>
              <a:gd name="T1" fmla="*/ 58 h 58"/>
              <a:gd name="T2" fmla="*/ 14 w 75"/>
              <a:gd name="T3" fmla="*/ 45 h 58"/>
              <a:gd name="T4" fmla="*/ 18 w 75"/>
              <a:gd name="T5" fmla="*/ 35 h 58"/>
              <a:gd name="T6" fmla="*/ 23 w 75"/>
              <a:gd name="T7" fmla="*/ 27 h 58"/>
              <a:gd name="T8" fmla="*/ 29 w 75"/>
              <a:gd name="T9" fmla="*/ 22 h 58"/>
              <a:gd name="T10" fmla="*/ 39 w 75"/>
              <a:gd name="T11" fmla="*/ 18 h 58"/>
              <a:gd name="T12" fmla="*/ 48 w 75"/>
              <a:gd name="T13" fmla="*/ 16 h 58"/>
              <a:gd name="T14" fmla="*/ 60 w 75"/>
              <a:gd name="T15" fmla="*/ 14 h 58"/>
              <a:gd name="T16" fmla="*/ 75 w 75"/>
              <a:gd name="T17" fmla="*/ 12 h 58"/>
              <a:gd name="T18" fmla="*/ 73 w 75"/>
              <a:gd name="T19" fmla="*/ 0 h 58"/>
              <a:gd name="T20" fmla="*/ 60 w 75"/>
              <a:gd name="T21" fmla="*/ 2 h 58"/>
              <a:gd name="T22" fmla="*/ 46 w 75"/>
              <a:gd name="T23" fmla="*/ 4 h 58"/>
              <a:gd name="T24" fmla="*/ 35 w 75"/>
              <a:gd name="T25" fmla="*/ 6 h 58"/>
              <a:gd name="T26" fmla="*/ 23 w 75"/>
              <a:gd name="T27" fmla="*/ 12 h 58"/>
              <a:gd name="T28" fmla="*/ 16 w 75"/>
              <a:gd name="T29" fmla="*/ 20 h 58"/>
              <a:gd name="T30" fmla="*/ 8 w 75"/>
              <a:gd name="T31" fmla="*/ 29 h 58"/>
              <a:gd name="T32" fmla="*/ 2 w 75"/>
              <a:gd name="T33" fmla="*/ 41 h 58"/>
              <a:gd name="T34" fmla="*/ 0 w 75"/>
              <a:gd name="T35" fmla="*/ 56 h 58"/>
              <a:gd name="T36" fmla="*/ 12 w 75"/>
              <a:gd name="T37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" h="58">
                <a:moveTo>
                  <a:pt x="12" y="58"/>
                </a:moveTo>
                <a:lnTo>
                  <a:pt x="14" y="45"/>
                </a:lnTo>
                <a:lnTo>
                  <a:pt x="18" y="35"/>
                </a:lnTo>
                <a:lnTo>
                  <a:pt x="23" y="27"/>
                </a:lnTo>
                <a:lnTo>
                  <a:pt x="29" y="22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5" y="12"/>
                </a:lnTo>
                <a:lnTo>
                  <a:pt x="73" y="0"/>
                </a:lnTo>
                <a:lnTo>
                  <a:pt x="60" y="2"/>
                </a:lnTo>
                <a:lnTo>
                  <a:pt x="46" y="4"/>
                </a:lnTo>
                <a:lnTo>
                  <a:pt x="35" y="6"/>
                </a:lnTo>
                <a:lnTo>
                  <a:pt x="23" y="12"/>
                </a:lnTo>
                <a:lnTo>
                  <a:pt x="16" y="20"/>
                </a:lnTo>
                <a:lnTo>
                  <a:pt x="8" y="29"/>
                </a:lnTo>
                <a:lnTo>
                  <a:pt x="2" y="41"/>
                </a:lnTo>
                <a:lnTo>
                  <a:pt x="0" y="56"/>
                </a:lnTo>
                <a:lnTo>
                  <a:pt x="12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3021" name="Group 765"/>
          <p:cNvGrpSpPr>
            <a:grpSpLocks/>
          </p:cNvGrpSpPr>
          <p:nvPr/>
        </p:nvGrpSpPr>
        <p:grpSpPr bwMode="auto">
          <a:xfrm rot="1300862">
            <a:off x="6503988" y="206375"/>
            <a:ext cx="1131887" cy="2338388"/>
            <a:chOff x="3534" y="528"/>
            <a:chExt cx="714" cy="1371"/>
          </a:xfrm>
        </p:grpSpPr>
        <p:sp>
          <p:nvSpPr>
            <p:cNvPr id="353022" name="Freeform 766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352 w 357"/>
                <a:gd name="T1" fmla="*/ 621 h 685"/>
                <a:gd name="T2" fmla="*/ 357 w 357"/>
                <a:gd name="T3" fmla="*/ 654 h 685"/>
                <a:gd name="T4" fmla="*/ 352 w 357"/>
                <a:gd name="T5" fmla="*/ 673 h 685"/>
                <a:gd name="T6" fmla="*/ 334 w 357"/>
                <a:gd name="T7" fmla="*/ 683 h 685"/>
                <a:gd name="T8" fmla="*/ 304 w 357"/>
                <a:gd name="T9" fmla="*/ 683 h 685"/>
                <a:gd name="T10" fmla="*/ 273 w 357"/>
                <a:gd name="T11" fmla="*/ 677 h 685"/>
                <a:gd name="T12" fmla="*/ 248 w 357"/>
                <a:gd name="T13" fmla="*/ 671 h 685"/>
                <a:gd name="T14" fmla="*/ 223 w 357"/>
                <a:gd name="T15" fmla="*/ 667 h 685"/>
                <a:gd name="T16" fmla="*/ 198 w 357"/>
                <a:gd name="T17" fmla="*/ 663 h 685"/>
                <a:gd name="T18" fmla="*/ 139 w 357"/>
                <a:gd name="T19" fmla="*/ 663 h 685"/>
                <a:gd name="T20" fmla="*/ 79 w 357"/>
                <a:gd name="T21" fmla="*/ 667 h 685"/>
                <a:gd name="T22" fmla="*/ 29 w 357"/>
                <a:gd name="T23" fmla="*/ 663 h 685"/>
                <a:gd name="T24" fmla="*/ 8 w 357"/>
                <a:gd name="T25" fmla="*/ 652 h 685"/>
                <a:gd name="T26" fmla="*/ 0 w 357"/>
                <a:gd name="T27" fmla="*/ 631 h 685"/>
                <a:gd name="T28" fmla="*/ 12 w 357"/>
                <a:gd name="T29" fmla="*/ 583 h 685"/>
                <a:gd name="T30" fmla="*/ 41 w 357"/>
                <a:gd name="T31" fmla="*/ 531 h 685"/>
                <a:gd name="T32" fmla="*/ 85 w 357"/>
                <a:gd name="T33" fmla="*/ 491 h 685"/>
                <a:gd name="T34" fmla="*/ 83 w 357"/>
                <a:gd name="T35" fmla="*/ 13 h 685"/>
                <a:gd name="T36" fmla="*/ 114 w 357"/>
                <a:gd name="T37" fmla="*/ 508 h 685"/>
                <a:gd name="T38" fmla="*/ 91 w 357"/>
                <a:gd name="T39" fmla="*/ 520 h 685"/>
                <a:gd name="T40" fmla="*/ 73 w 357"/>
                <a:gd name="T41" fmla="*/ 533 h 685"/>
                <a:gd name="T42" fmla="*/ 56 w 357"/>
                <a:gd name="T43" fmla="*/ 554 h 685"/>
                <a:gd name="T44" fmla="*/ 39 w 357"/>
                <a:gd name="T45" fmla="*/ 583 h 685"/>
                <a:gd name="T46" fmla="*/ 27 w 357"/>
                <a:gd name="T47" fmla="*/ 614 h 685"/>
                <a:gd name="T48" fmla="*/ 25 w 357"/>
                <a:gd name="T49" fmla="*/ 631 h 685"/>
                <a:gd name="T50" fmla="*/ 31 w 357"/>
                <a:gd name="T51" fmla="*/ 638 h 685"/>
                <a:gd name="T52" fmla="*/ 43 w 357"/>
                <a:gd name="T53" fmla="*/ 640 h 685"/>
                <a:gd name="T54" fmla="*/ 106 w 357"/>
                <a:gd name="T55" fmla="*/ 640 h 685"/>
                <a:gd name="T56" fmla="*/ 167 w 357"/>
                <a:gd name="T57" fmla="*/ 637 h 685"/>
                <a:gd name="T58" fmla="*/ 219 w 357"/>
                <a:gd name="T59" fmla="*/ 640 h 685"/>
                <a:gd name="T60" fmla="*/ 252 w 357"/>
                <a:gd name="T61" fmla="*/ 646 h 685"/>
                <a:gd name="T62" fmla="*/ 284 w 357"/>
                <a:gd name="T63" fmla="*/ 654 h 685"/>
                <a:gd name="T64" fmla="*/ 304 w 357"/>
                <a:gd name="T65" fmla="*/ 658 h 685"/>
                <a:gd name="T66" fmla="*/ 319 w 357"/>
                <a:gd name="T67" fmla="*/ 660 h 685"/>
                <a:gd name="T68" fmla="*/ 330 w 357"/>
                <a:gd name="T69" fmla="*/ 658 h 685"/>
                <a:gd name="T70" fmla="*/ 330 w 357"/>
                <a:gd name="T71" fmla="*/ 642 h 685"/>
                <a:gd name="T72" fmla="*/ 325 w 357"/>
                <a:gd name="T73" fmla="*/ 621 h 685"/>
                <a:gd name="T74" fmla="*/ 315 w 357"/>
                <a:gd name="T75" fmla="*/ 598 h 685"/>
                <a:gd name="T76" fmla="*/ 294 w 357"/>
                <a:gd name="T77" fmla="*/ 558 h 685"/>
                <a:gd name="T78" fmla="*/ 267 w 357"/>
                <a:gd name="T79" fmla="*/ 523 h 685"/>
                <a:gd name="T80" fmla="*/ 238 w 357"/>
                <a:gd name="T81" fmla="*/ 15 h 685"/>
                <a:gd name="T82" fmla="*/ 265 w 357"/>
                <a:gd name="T83" fmla="*/ 15 h 685"/>
                <a:gd name="T84" fmla="*/ 271 w 357"/>
                <a:gd name="T85" fmla="*/ 495 h 685"/>
                <a:gd name="T86" fmla="*/ 279 w 357"/>
                <a:gd name="T87" fmla="*/ 500 h 685"/>
                <a:gd name="T88" fmla="*/ 286 w 357"/>
                <a:gd name="T89" fmla="*/ 508 h 685"/>
                <a:gd name="T90" fmla="*/ 313 w 357"/>
                <a:gd name="T91" fmla="*/ 541 h 685"/>
                <a:gd name="T92" fmla="*/ 332 w 357"/>
                <a:gd name="T93" fmla="*/ 577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7" h="685">
                  <a:moveTo>
                    <a:pt x="346" y="602"/>
                  </a:move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3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5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0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1" y="531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  <a:lnTo>
                    <a:pt x="116" y="13"/>
                  </a:lnTo>
                  <a:lnTo>
                    <a:pt x="112" y="28"/>
                  </a:lnTo>
                  <a:lnTo>
                    <a:pt x="114" y="508"/>
                  </a:lnTo>
                  <a:lnTo>
                    <a:pt x="104" y="512"/>
                  </a:lnTo>
                  <a:lnTo>
                    <a:pt x="96" y="516"/>
                  </a:lnTo>
                  <a:lnTo>
                    <a:pt x="91" y="520"/>
                  </a:lnTo>
                  <a:lnTo>
                    <a:pt x="85" y="523"/>
                  </a:lnTo>
                  <a:lnTo>
                    <a:pt x="79" y="527"/>
                  </a:lnTo>
                  <a:lnTo>
                    <a:pt x="73" y="533"/>
                  </a:lnTo>
                  <a:lnTo>
                    <a:pt x="68" y="539"/>
                  </a:lnTo>
                  <a:lnTo>
                    <a:pt x="62" y="546"/>
                  </a:lnTo>
                  <a:lnTo>
                    <a:pt x="56" y="554"/>
                  </a:lnTo>
                  <a:lnTo>
                    <a:pt x="50" y="564"/>
                  </a:lnTo>
                  <a:lnTo>
                    <a:pt x="45" y="573"/>
                  </a:lnTo>
                  <a:lnTo>
                    <a:pt x="39" y="583"/>
                  </a:lnTo>
                  <a:lnTo>
                    <a:pt x="35" y="592"/>
                  </a:lnTo>
                  <a:lnTo>
                    <a:pt x="31" y="602"/>
                  </a:lnTo>
                  <a:lnTo>
                    <a:pt x="27" y="614"/>
                  </a:lnTo>
                  <a:lnTo>
                    <a:pt x="25" y="623"/>
                  </a:lnTo>
                  <a:lnTo>
                    <a:pt x="25" y="627"/>
                  </a:lnTo>
                  <a:lnTo>
                    <a:pt x="25" y="631"/>
                  </a:lnTo>
                  <a:lnTo>
                    <a:pt x="27" y="635"/>
                  </a:lnTo>
                  <a:lnTo>
                    <a:pt x="29" y="637"/>
                  </a:lnTo>
                  <a:lnTo>
                    <a:pt x="31" y="638"/>
                  </a:lnTo>
                  <a:lnTo>
                    <a:pt x="35" y="638"/>
                  </a:lnTo>
                  <a:lnTo>
                    <a:pt x="39" y="640"/>
                  </a:lnTo>
                  <a:lnTo>
                    <a:pt x="43" y="640"/>
                  </a:lnTo>
                  <a:lnTo>
                    <a:pt x="64" y="642"/>
                  </a:lnTo>
                  <a:lnTo>
                    <a:pt x="85" y="642"/>
                  </a:lnTo>
                  <a:lnTo>
                    <a:pt x="106" y="640"/>
                  </a:lnTo>
                  <a:lnTo>
                    <a:pt x="125" y="638"/>
                  </a:lnTo>
                  <a:lnTo>
                    <a:pt x="146" y="638"/>
                  </a:lnTo>
                  <a:lnTo>
                    <a:pt x="167" y="637"/>
                  </a:lnTo>
                  <a:lnTo>
                    <a:pt x="189" y="637"/>
                  </a:lnTo>
                  <a:lnTo>
                    <a:pt x="210" y="638"/>
                  </a:lnTo>
                  <a:lnTo>
                    <a:pt x="219" y="640"/>
                  </a:lnTo>
                  <a:lnTo>
                    <a:pt x="231" y="642"/>
                  </a:lnTo>
                  <a:lnTo>
                    <a:pt x="242" y="644"/>
                  </a:lnTo>
                  <a:lnTo>
                    <a:pt x="252" y="646"/>
                  </a:lnTo>
                  <a:lnTo>
                    <a:pt x="263" y="648"/>
                  </a:lnTo>
                  <a:lnTo>
                    <a:pt x="273" y="650"/>
                  </a:lnTo>
                  <a:lnTo>
                    <a:pt x="284" y="654"/>
                  </a:lnTo>
                  <a:lnTo>
                    <a:pt x="296" y="656"/>
                  </a:lnTo>
                  <a:lnTo>
                    <a:pt x="298" y="656"/>
                  </a:lnTo>
                  <a:lnTo>
                    <a:pt x="304" y="658"/>
                  </a:lnTo>
                  <a:lnTo>
                    <a:pt x="307" y="658"/>
                  </a:lnTo>
                  <a:lnTo>
                    <a:pt x="313" y="658"/>
                  </a:lnTo>
                  <a:lnTo>
                    <a:pt x="319" y="660"/>
                  </a:lnTo>
                  <a:lnTo>
                    <a:pt x="323" y="660"/>
                  </a:lnTo>
                  <a:lnTo>
                    <a:pt x="327" y="658"/>
                  </a:lnTo>
                  <a:lnTo>
                    <a:pt x="330" y="658"/>
                  </a:lnTo>
                  <a:lnTo>
                    <a:pt x="332" y="654"/>
                  </a:lnTo>
                  <a:lnTo>
                    <a:pt x="332" y="648"/>
                  </a:lnTo>
                  <a:lnTo>
                    <a:pt x="330" y="642"/>
                  </a:lnTo>
                  <a:lnTo>
                    <a:pt x="329" y="635"/>
                  </a:lnTo>
                  <a:lnTo>
                    <a:pt x="327" y="627"/>
                  </a:lnTo>
                  <a:lnTo>
                    <a:pt x="325" y="621"/>
                  </a:lnTo>
                  <a:lnTo>
                    <a:pt x="323" y="615"/>
                  </a:lnTo>
                  <a:lnTo>
                    <a:pt x="321" y="612"/>
                  </a:lnTo>
                  <a:lnTo>
                    <a:pt x="315" y="598"/>
                  </a:lnTo>
                  <a:lnTo>
                    <a:pt x="309" y="585"/>
                  </a:lnTo>
                  <a:lnTo>
                    <a:pt x="302" y="571"/>
                  </a:lnTo>
                  <a:lnTo>
                    <a:pt x="294" y="558"/>
                  </a:lnTo>
                  <a:lnTo>
                    <a:pt x="286" y="544"/>
                  </a:lnTo>
                  <a:lnTo>
                    <a:pt x="277" y="533"/>
                  </a:lnTo>
                  <a:lnTo>
                    <a:pt x="267" y="523"/>
                  </a:lnTo>
                  <a:lnTo>
                    <a:pt x="256" y="516"/>
                  </a:lnTo>
                  <a:lnTo>
                    <a:pt x="238" y="508"/>
                  </a:lnTo>
                  <a:lnTo>
                    <a:pt x="238" y="15"/>
                  </a:lnTo>
                  <a:lnTo>
                    <a:pt x="235" y="0"/>
                  </a:lnTo>
                  <a:lnTo>
                    <a:pt x="269" y="0"/>
                  </a:ln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6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2" y="577"/>
                  </a:lnTo>
                  <a:lnTo>
                    <a:pt x="340" y="589"/>
                  </a:lnTo>
                  <a:lnTo>
                    <a:pt x="346" y="60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023" name="Freeform 767"/>
            <p:cNvSpPr>
              <a:spLocks/>
            </p:cNvSpPr>
            <p:nvPr/>
          </p:nvSpPr>
          <p:spPr bwMode="auto">
            <a:xfrm>
              <a:off x="3584" y="528"/>
              <a:ext cx="614" cy="1317"/>
            </a:xfrm>
            <a:custGeom>
              <a:avLst/>
              <a:gdLst>
                <a:gd name="T0" fmla="*/ 87 w 307"/>
                <a:gd name="T1" fmla="*/ 28 h 658"/>
                <a:gd name="T2" fmla="*/ 79 w 307"/>
                <a:gd name="T3" fmla="*/ 512 h 658"/>
                <a:gd name="T4" fmla="*/ 66 w 307"/>
                <a:gd name="T5" fmla="*/ 520 h 658"/>
                <a:gd name="T6" fmla="*/ 54 w 307"/>
                <a:gd name="T7" fmla="*/ 527 h 658"/>
                <a:gd name="T8" fmla="*/ 43 w 307"/>
                <a:gd name="T9" fmla="*/ 539 h 658"/>
                <a:gd name="T10" fmla="*/ 31 w 307"/>
                <a:gd name="T11" fmla="*/ 554 h 658"/>
                <a:gd name="T12" fmla="*/ 20 w 307"/>
                <a:gd name="T13" fmla="*/ 573 h 658"/>
                <a:gd name="T14" fmla="*/ 10 w 307"/>
                <a:gd name="T15" fmla="*/ 592 h 658"/>
                <a:gd name="T16" fmla="*/ 2 w 307"/>
                <a:gd name="T17" fmla="*/ 612 h 658"/>
                <a:gd name="T18" fmla="*/ 0 w 307"/>
                <a:gd name="T19" fmla="*/ 627 h 658"/>
                <a:gd name="T20" fmla="*/ 2 w 307"/>
                <a:gd name="T21" fmla="*/ 635 h 658"/>
                <a:gd name="T22" fmla="*/ 6 w 307"/>
                <a:gd name="T23" fmla="*/ 638 h 658"/>
                <a:gd name="T24" fmla="*/ 14 w 307"/>
                <a:gd name="T25" fmla="*/ 640 h 658"/>
                <a:gd name="T26" fmla="*/ 39 w 307"/>
                <a:gd name="T27" fmla="*/ 642 h 658"/>
                <a:gd name="T28" fmla="*/ 81 w 307"/>
                <a:gd name="T29" fmla="*/ 640 h 658"/>
                <a:gd name="T30" fmla="*/ 121 w 307"/>
                <a:gd name="T31" fmla="*/ 637 h 658"/>
                <a:gd name="T32" fmla="*/ 164 w 307"/>
                <a:gd name="T33" fmla="*/ 637 h 658"/>
                <a:gd name="T34" fmla="*/ 194 w 307"/>
                <a:gd name="T35" fmla="*/ 640 h 658"/>
                <a:gd name="T36" fmla="*/ 217 w 307"/>
                <a:gd name="T37" fmla="*/ 644 h 658"/>
                <a:gd name="T38" fmla="*/ 238 w 307"/>
                <a:gd name="T39" fmla="*/ 648 h 658"/>
                <a:gd name="T40" fmla="*/ 259 w 307"/>
                <a:gd name="T41" fmla="*/ 654 h 658"/>
                <a:gd name="T42" fmla="*/ 275 w 307"/>
                <a:gd name="T43" fmla="*/ 656 h 658"/>
                <a:gd name="T44" fmla="*/ 282 w 307"/>
                <a:gd name="T45" fmla="*/ 658 h 658"/>
                <a:gd name="T46" fmla="*/ 294 w 307"/>
                <a:gd name="T47" fmla="*/ 658 h 658"/>
                <a:gd name="T48" fmla="*/ 302 w 307"/>
                <a:gd name="T49" fmla="*/ 658 h 658"/>
                <a:gd name="T50" fmla="*/ 307 w 307"/>
                <a:gd name="T51" fmla="*/ 654 h 658"/>
                <a:gd name="T52" fmla="*/ 305 w 307"/>
                <a:gd name="T53" fmla="*/ 642 h 658"/>
                <a:gd name="T54" fmla="*/ 302 w 307"/>
                <a:gd name="T55" fmla="*/ 627 h 658"/>
                <a:gd name="T56" fmla="*/ 298 w 307"/>
                <a:gd name="T57" fmla="*/ 615 h 658"/>
                <a:gd name="T58" fmla="*/ 290 w 307"/>
                <a:gd name="T59" fmla="*/ 598 h 658"/>
                <a:gd name="T60" fmla="*/ 277 w 307"/>
                <a:gd name="T61" fmla="*/ 571 h 658"/>
                <a:gd name="T62" fmla="*/ 261 w 307"/>
                <a:gd name="T63" fmla="*/ 544 h 658"/>
                <a:gd name="T64" fmla="*/ 242 w 307"/>
                <a:gd name="T65" fmla="*/ 523 h 658"/>
                <a:gd name="T66" fmla="*/ 213 w 307"/>
                <a:gd name="T67" fmla="*/ 508 h 658"/>
                <a:gd name="T68" fmla="*/ 211 w 307"/>
                <a:gd name="T69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7" h="658">
                  <a:moveTo>
                    <a:pt x="91" y="13"/>
                  </a:moveTo>
                  <a:lnTo>
                    <a:pt x="87" y="28"/>
                  </a:lnTo>
                  <a:lnTo>
                    <a:pt x="89" y="508"/>
                  </a:lnTo>
                  <a:lnTo>
                    <a:pt x="79" y="512"/>
                  </a:lnTo>
                  <a:lnTo>
                    <a:pt x="71" y="516"/>
                  </a:lnTo>
                  <a:lnTo>
                    <a:pt x="66" y="520"/>
                  </a:lnTo>
                  <a:lnTo>
                    <a:pt x="60" y="523"/>
                  </a:lnTo>
                  <a:lnTo>
                    <a:pt x="54" y="527"/>
                  </a:lnTo>
                  <a:lnTo>
                    <a:pt x="48" y="533"/>
                  </a:lnTo>
                  <a:lnTo>
                    <a:pt x="43" y="539"/>
                  </a:lnTo>
                  <a:lnTo>
                    <a:pt x="37" y="546"/>
                  </a:lnTo>
                  <a:lnTo>
                    <a:pt x="31" y="554"/>
                  </a:lnTo>
                  <a:lnTo>
                    <a:pt x="25" y="564"/>
                  </a:lnTo>
                  <a:lnTo>
                    <a:pt x="20" y="573"/>
                  </a:lnTo>
                  <a:lnTo>
                    <a:pt x="14" y="583"/>
                  </a:lnTo>
                  <a:lnTo>
                    <a:pt x="10" y="592"/>
                  </a:lnTo>
                  <a:lnTo>
                    <a:pt x="6" y="602"/>
                  </a:lnTo>
                  <a:lnTo>
                    <a:pt x="2" y="612"/>
                  </a:lnTo>
                  <a:lnTo>
                    <a:pt x="0" y="623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2" y="635"/>
                  </a:lnTo>
                  <a:lnTo>
                    <a:pt x="4" y="637"/>
                  </a:lnTo>
                  <a:lnTo>
                    <a:pt x="6" y="638"/>
                  </a:lnTo>
                  <a:lnTo>
                    <a:pt x="10" y="638"/>
                  </a:lnTo>
                  <a:lnTo>
                    <a:pt x="14" y="640"/>
                  </a:lnTo>
                  <a:lnTo>
                    <a:pt x="18" y="640"/>
                  </a:lnTo>
                  <a:lnTo>
                    <a:pt x="39" y="642"/>
                  </a:lnTo>
                  <a:lnTo>
                    <a:pt x="60" y="642"/>
                  </a:lnTo>
                  <a:lnTo>
                    <a:pt x="81" y="640"/>
                  </a:lnTo>
                  <a:lnTo>
                    <a:pt x="100" y="638"/>
                  </a:lnTo>
                  <a:lnTo>
                    <a:pt x="121" y="637"/>
                  </a:lnTo>
                  <a:lnTo>
                    <a:pt x="142" y="637"/>
                  </a:lnTo>
                  <a:lnTo>
                    <a:pt x="164" y="637"/>
                  </a:lnTo>
                  <a:lnTo>
                    <a:pt x="185" y="638"/>
                  </a:lnTo>
                  <a:lnTo>
                    <a:pt x="194" y="640"/>
                  </a:lnTo>
                  <a:lnTo>
                    <a:pt x="206" y="642"/>
                  </a:lnTo>
                  <a:lnTo>
                    <a:pt x="217" y="644"/>
                  </a:lnTo>
                  <a:lnTo>
                    <a:pt x="227" y="646"/>
                  </a:lnTo>
                  <a:lnTo>
                    <a:pt x="238" y="648"/>
                  </a:lnTo>
                  <a:lnTo>
                    <a:pt x="248" y="650"/>
                  </a:lnTo>
                  <a:lnTo>
                    <a:pt x="259" y="654"/>
                  </a:lnTo>
                  <a:lnTo>
                    <a:pt x="271" y="656"/>
                  </a:lnTo>
                  <a:lnTo>
                    <a:pt x="275" y="656"/>
                  </a:lnTo>
                  <a:lnTo>
                    <a:pt x="279" y="656"/>
                  </a:lnTo>
                  <a:lnTo>
                    <a:pt x="282" y="658"/>
                  </a:lnTo>
                  <a:lnTo>
                    <a:pt x="288" y="658"/>
                  </a:lnTo>
                  <a:lnTo>
                    <a:pt x="294" y="658"/>
                  </a:lnTo>
                  <a:lnTo>
                    <a:pt x="298" y="658"/>
                  </a:lnTo>
                  <a:lnTo>
                    <a:pt x="302" y="658"/>
                  </a:lnTo>
                  <a:lnTo>
                    <a:pt x="305" y="658"/>
                  </a:lnTo>
                  <a:lnTo>
                    <a:pt x="307" y="654"/>
                  </a:lnTo>
                  <a:lnTo>
                    <a:pt x="307" y="648"/>
                  </a:lnTo>
                  <a:lnTo>
                    <a:pt x="305" y="642"/>
                  </a:lnTo>
                  <a:lnTo>
                    <a:pt x="304" y="635"/>
                  </a:lnTo>
                  <a:lnTo>
                    <a:pt x="302" y="627"/>
                  </a:lnTo>
                  <a:lnTo>
                    <a:pt x="300" y="621"/>
                  </a:lnTo>
                  <a:lnTo>
                    <a:pt x="298" y="615"/>
                  </a:lnTo>
                  <a:lnTo>
                    <a:pt x="296" y="612"/>
                  </a:lnTo>
                  <a:lnTo>
                    <a:pt x="290" y="598"/>
                  </a:lnTo>
                  <a:lnTo>
                    <a:pt x="284" y="585"/>
                  </a:lnTo>
                  <a:lnTo>
                    <a:pt x="277" y="571"/>
                  </a:lnTo>
                  <a:lnTo>
                    <a:pt x="269" y="558"/>
                  </a:lnTo>
                  <a:lnTo>
                    <a:pt x="261" y="544"/>
                  </a:lnTo>
                  <a:lnTo>
                    <a:pt x="252" y="533"/>
                  </a:lnTo>
                  <a:lnTo>
                    <a:pt x="242" y="523"/>
                  </a:lnTo>
                  <a:lnTo>
                    <a:pt x="229" y="514"/>
                  </a:lnTo>
                  <a:lnTo>
                    <a:pt x="213" y="508"/>
                  </a:lnTo>
                  <a:lnTo>
                    <a:pt x="213" y="15"/>
                  </a:lnTo>
                  <a:lnTo>
                    <a:pt x="2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024" name="Freeform 768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265 w 357"/>
                <a:gd name="T1" fmla="*/ 15 h 685"/>
                <a:gd name="T2" fmla="*/ 267 w 357"/>
                <a:gd name="T3" fmla="*/ 493 h 685"/>
                <a:gd name="T4" fmla="*/ 273 w 357"/>
                <a:gd name="T5" fmla="*/ 496 h 685"/>
                <a:gd name="T6" fmla="*/ 279 w 357"/>
                <a:gd name="T7" fmla="*/ 500 h 685"/>
                <a:gd name="T8" fmla="*/ 284 w 357"/>
                <a:gd name="T9" fmla="*/ 504 h 685"/>
                <a:gd name="T10" fmla="*/ 296 w 357"/>
                <a:gd name="T11" fmla="*/ 518 h 685"/>
                <a:gd name="T12" fmla="*/ 313 w 357"/>
                <a:gd name="T13" fmla="*/ 541 h 685"/>
                <a:gd name="T14" fmla="*/ 327 w 357"/>
                <a:gd name="T15" fmla="*/ 564 h 685"/>
                <a:gd name="T16" fmla="*/ 340 w 357"/>
                <a:gd name="T17" fmla="*/ 589 h 685"/>
                <a:gd name="T18" fmla="*/ 348 w 357"/>
                <a:gd name="T19" fmla="*/ 612 h 685"/>
                <a:gd name="T20" fmla="*/ 355 w 357"/>
                <a:gd name="T21" fmla="*/ 633 h 685"/>
                <a:gd name="T22" fmla="*/ 357 w 357"/>
                <a:gd name="T23" fmla="*/ 654 h 685"/>
                <a:gd name="T24" fmla="*/ 354 w 357"/>
                <a:gd name="T25" fmla="*/ 669 h 685"/>
                <a:gd name="T26" fmla="*/ 348 w 357"/>
                <a:gd name="T27" fmla="*/ 677 h 685"/>
                <a:gd name="T28" fmla="*/ 334 w 357"/>
                <a:gd name="T29" fmla="*/ 683 h 685"/>
                <a:gd name="T30" fmla="*/ 315 w 357"/>
                <a:gd name="T31" fmla="*/ 685 h 685"/>
                <a:gd name="T32" fmla="*/ 294 w 357"/>
                <a:gd name="T33" fmla="*/ 681 h 685"/>
                <a:gd name="T34" fmla="*/ 273 w 357"/>
                <a:gd name="T35" fmla="*/ 677 h 685"/>
                <a:gd name="T36" fmla="*/ 256 w 357"/>
                <a:gd name="T37" fmla="*/ 673 h 685"/>
                <a:gd name="T38" fmla="*/ 240 w 357"/>
                <a:gd name="T39" fmla="*/ 669 h 685"/>
                <a:gd name="T40" fmla="*/ 223 w 357"/>
                <a:gd name="T41" fmla="*/ 667 h 685"/>
                <a:gd name="T42" fmla="*/ 206 w 357"/>
                <a:gd name="T43" fmla="*/ 663 h 685"/>
                <a:gd name="T44" fmla="*/ 179 w 357"/>
                <a:gd name="T45" fmla="*/ 663 h 685"/>
                <a:gd name="T46" fmla="*/ 139 w 357"/>
                <a:gd name="T47" fmla="*/ 663 h 685"/>
                <a:gd name="T48" fmla="*/ 98 w 357"/>
                <a:gd name="T49" fmla="*/ 665 h 685"/>
                <a:gd name="T50" fmla="*/ 60 w 357"/>
                <a:gd name="T51" fmla="*/ 667 h 685"/>
                <a:gd name="T52" fmla="*/ 29 w 357"/>
                <a:gd name="T53" fmla="*/ 663 h 685"/>
                <a:gd name="T54" fmla="*/ 14 w 357"/>
                <a:gd name="T55" fmla="*/ 658 h 685"/>
                <a:gd name="T56" fmla="*/ 4 w 357"/>
                <a:gd name="T57" fmla="*/ 646 h 685"/>
                <a:gd name="T58" fmla="*/ 0 w 357"/>
                <a:gd name="T59" fmla="*/ 631 h 685"/>
                <a:gd name="T60" fmla="*/ 4 w 357"/>
                <a:gd name="T61" fmla="*/ 600 h 685"/>
                <a:gd name="T62" fmla="*/ 20 w 357"/>
                <a:gd name="T63" fmla="*/ 564 h 685"/>
                <a:gd name="T64" fmla="*/ 43 w 357"/>
                <a:gd name="T65" fmla="*/ 529 h 685"/>
                <a:gd name="T66" fmla="*/ 70 w 357"/>
                <a:gd name="T67" fmla="*/ 502 h 685"/>
                <a:gd name="T68" fmla="*/ 87 w 357"/>
                <a:gd name="T69" fmla="*/ 491 h 685"/>
                <a:gd name="T70" fmla="*/ 83 w 357"/>
                <a:gd name="T71" fmla="*/ 13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7" h="685">
                  <a:moveTo>
                    <a:pt x="269" y="0"/>
                  </a:move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4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4" y="577"/>
                  </a:lnTo>
                  <a:lnTo>
                    <a:pt x="340" y="589"/>
                  </a:lnTo>
                  <a:lnTo>
                    <a:pt x="346" y="602"/>
                  </a:ln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5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3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2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3" y="529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3025" name="Freeform 769"/>
          <p:cNvSpPr>
            <a:spLocks/>
          </p:cNvSpPr>
          <p:nvPr/>
        </p:nvSpPr>
        <p:spPr bwMode="auto">
          <a:xfrm>
            <a:off x="492125" y="1762125"/>
            <a:ext cx="1443038" cy="90487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26" name="Freeform 770"/>
          <p:cNvSpPr>
            <a:spLocks/>
          </p:cNvSpPr>
          <p:nvPr/>
        </p:nvSpPr>
        <p:spPr bwMode="auto">
          <a:xfrm>
            <a:off x="925513" y="838200"/>
            <a:ext cx="1430337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27" name="Freeform 771"/>
          <p:cNvSpPr>
            <a:spLocks/>
          </p:cNvSpPr>
          <p:nvPr/>
        </p:nvSpPr>
        <p:spPr bwMode="auto">
          <a:xfrm>
            <a:off x="457200" y="1450975"/>
            <a:ext cx="1430338" cy="931863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28" name="Freeform 772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29" name="Freeform 773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30" name="Freeform 774"/>
          <p:cNvSpPr>
            <a:spLocks/>
          </p:cNvSpPr>
          <p:nvPr/>
        </p:nvSpPr>
        <p:spPr bwMode="auto">
          <a:xfrm>
            <a:off x="900113" y="1933575"/>
            <a:ext cx="139700" cy="249238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3031" name="Freeform 775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32" name="Freeform 776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33" name="Freeform 777"/>
          <p:cNvSpPr>
            <a:spLocks/>
          </p:cNvSpPr>
          <p:nvPr/>
        </p:nvSpPr>
        <p:spPr bwMode="auto">
          <a:xfrm>
            <a:off x="1093788" y="1989138"/>
            <a:ext cx="65087" cy="331787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3034" name="Freeform 778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35" name="Freeform 779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3036" name="Freeform 780"/>
          <p:cNvSpPr>
            <a:spLocks/>
          </p:cNvSpPr>
          <p:nvPr/>
        </p:nvSpPr>
        <p:spPr bwMode="auto">
          <a:xfrm>
            <a:off x="1143000" y="1055688"/>
            <a:ext cx="73025" cy="369887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3037" name="Freeform 781"/>
          <p:cNvSpPr>
            <a:spLocks/>
          </p:cNvSpPr>
          <p:nvPr/>
        </p:nvSpPr>
        <p:spPr bwMode="auto">
          <a:xfrm>
            <a:off x="962025" y="1393825"/>
            <a:ext cx="365125" cy="585788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3038" name="Freeform 782"/>
          <p:cNvSpPr>
            <a:spLocks/>
          </p:cNvSpPr>
          <p:nvPr/>
        </p:nvSpPr>
        <p:spPr bwMode="auto">
          <a:xfrm rot="1746894">
            <a:off x="1374775" y="1143000"/>
            <a:ext cx="73025" cy="369888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3039" name="Freeform 783"/>
          <p:cNvSpPr>
            <a:spLocks/>
          </p:cNvSpPr>
          <p:nvPr/>
        </p:nvSpPr>
        <p:spPr bwMode="auto">
          <a:xfrm>
            <a:off x="3429000" y="2667000"/>
            <a:ext cx="533400" cy="582613"/>
          </a:xfrm>
          <a:custGeom>
            <a:avLst/>
            <a:gdLst>
              <a:gd name="T0" fmla="*/ 113 w 140"/>
              <a:gd name="T1" fmla="*/ 149 h 153"/>
              <a:gd name="T2" fmla="*/ 106 w 140"/>
              <a:gd name="T3" fmla="*/ 146 h 153"/>
              <a:gd name="T4" fmla="*/ 100 w 140"/>
              <a:gd name="T5" fmla="*/ 140 h 153"/>
              <a:gd name="T6" fmla="*/ 92 w 140"/>
              <a:gd name="T7" fmla="*/ 134 h 153"/>
              <a:gd name="T8" fmla="*/ 84 w 140"/>
              <a:gd name="T9" fmla="*/ 130 h 153"/>
              <a:gd name="T10" fmla="*/ 83 w 140"/>
              <a:gd name="T11" fmla="*/ 122 h 153"/>
              <a:gd name="T12" fmla="*/ 86 w 140"/>
              <a:gd name="T13" fmla="*/ 113 h 153"/>
              <a:gd name="T14" fmla="*/ 90 w 140"/>
              <a:gd name="T15" fmla="*/ 105 h 153"/>
              <a:gd name="T16" fmla="*/ 98 w 140"/>
              <a:gd name="T17" fmla="*/ 90 h 153"/>
              <a:gd name="T18" fmla="*/ 109 w 140"/>
              <a:gd name="T19" fmla="*/ 69 h 153"/>
              <a:gd name="T20" fmla="*/ 119 w 140"/>
              <a:gd name="T21" fmla="*/ 50 h 153"/>
              <a:gd name="T22" fmla="*/ 130 w 140"/>
              <a:gd name="T23" fmla="*/ 28 h 153"/>
              <a:gd name="T24" fmla="*/ 138 w 140"/>
              <a:gd name="T25" fmla="*/ 15 h 153"/>
              <a:gd name="T26" fmla="*/ 140 w 140"/>
              <a:gd name="T27" fmla="*/ 9 h 153"/>
              <a:gd name="T28" fmla="*/ 140 w 140"/>
              <a:gd name="T29" fmla="*/ 4 h 153"/>
              <a:gd name="T30" fmla="*/ 138 w 140"/>
              <a:gd name="T31" fmla="*/ 0 h 153"/>
              <a:gd name="T32" fmla="*/ 134 w 140"/>
              <a:gd name="T33" fmla="*/ 4 h 153"/>
              <a:gd name="T34" fmla="*/ 130 w 140"/>
              <a:gd name="T35" fmla="*/ 5 h 153"/>
              <a:gd name="T36" fmla="*/ 127 w 140"/>
              <a:gd name="T37" fmla="*/ 7 h 153"/>
              <a:gd name="T38" fmla="*/ 123 w 140"/>
              <a:gd name="T39" fmla="*/ 9 h 153"/>
              <a:gd name="T40" fmla="*/ 107 w 140"/>
              <a:gd name="T41" fmla="*/ 27 h 153"/>
              <a:gd name="T42" fmla="*/ 92 w 140"/>
              <a:gd name="T43" fmla="*/ 44 h 153"/>
              <a:gd name="T44" fmla="*/ 77 w 140"/>
              <a:gd name="T45" fmla="*/ 61 h 153"/>
              <a:gd name="T46" fmla="*/ 59 w 140"/>
              <a:gd name="T47" fmla="*/ 76 h 153"/>
              <a:gd name="T48" fmla="*/ 54 w 140"/>
              <a:gd name="T49" fmla="*/ 84 h 153"/>
              <a:gd name="T50" fmla="*/ 46 w 140"/>
              <a:gd name="T51" fmla="*/ 90 h 153"/>
              <a:gd name="T52" fmla="*/ 40 w 140"/>
              <a:gd name="T53" fmla="*/ 94 h 153"/>
              <a:gd name="T54" fmla="*/ 31 w 140"/>
              <a:gd name="T55" fmla="*/ 90 h 153"/>
              <a:gd name="T56" fmla="*/ 23 w 140"/>
              <a:gd name="T57" fmla="*/ 84 h 153"/>
              <a:gd name="T58" fmla="*/ 15 w 140"/>
              <a:gd name="T59" fmla="*/ 78 h 153"/>
              <a:gd name="T60" fmla="*/ 8 w 140"/>
              <a:gd name="T61" fmla="*/ 71 h 153"/>
              <a:gd name="T62" fmla="*/ 0 w 140"/>
              <a:gd name="T63" fmla="*/ 6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153">
                <a:moveTo>
                  <a:pt x="117" y="153"/>
                </a:moveTo>
                <a:lnTo>
                  <a:pt x="113" y="149"/>
                </a:lnTo>
                <a:lnTo>
                  <a:pt x="109" y="147"/>
                </a:lnTo>
                <a:lnTo>
                  <a:pt x="106" y="146"/>
                </a:lnTo>
                <a:lnTo>
                  <a:pt x="104" y="142"/>
                </a:lnTo>
                <a:lnTo>
                  <a:pt x="100" y="140"/>
                </a:lnTo>
                <a:lnTo>
                  <a:pt x="96" y="138"/>
                </a:lnTo>
                <a:lnTo>
                  <a:pt x="92" y="134"/>
                </a:lnTo>
                <a:lnTo>
                  <a:pt x="88" y="132"/>
                </a:lnTo>
                <a:lnTo>
                  <a:pt x="84" y="130"/>
                </a:lnTo>
                <a:lnTo>
                  <a:pt x="83" y="126"/>
                </a:lnTo>
                <a:lnTo>
                  <a:pt x="83" y="122"/>
                </a:lnTo>
                <a:lnTo>
                  <a:pt x="84" y="117"/>
                </a:lnTo>
                <a:lnTo>
                  <a:pt x="86" y="113"/>
                </a:lnTo>
                <a:lnTo>
                  <a:pt x="88" y="109"/>
                </a:lnTo>
                <a:lnTo>
                  <a:pt x="90" y="105"/>
                </a:lnTo>
                <a:lnTo>
                  <a:pt x="92" y="99"/>
                </a:lnTo>
                <a:lnTo>
                  <a:pt x="98" y="90"/>
                </a:lnTo>
                <a:lnTo>
                  <a:pt x="104" y="80"/>
                </a:lnTo>
                <a:lnTo>
                  <a:pt x="109" y="69"/>
                </a:lnTo>
                <a:lnTo>
                  <a:pt x="113" y="59"/>
                </a:lnTo>
                <a:lnTo>
                  <a:pt x="119" y="50"/>
                </a:lnTo>
                <a:lnTo>
                  <a:pt x="125" y="38"/>
                </a:lnTo>
                <a:lnTo>
                  <a:pt x="130" y="28"/>
                </a:lnTo>
                <a:lnTo>
                  <a:pt x="136" y="19"/>
                </a:lnTo>
                <a:lnTo>
                  <a:pt x="138" y="15"/>
                </a:lnTo>
                <a:lnTo>
                  <a:pt x="138" y="13"/>
                </a:lnTo>
                <a:lnTo>
                  <a:pt x="140" y="9"/>
                </a:lnTo>
                <a:lnTo>
                  <a:pt x="140" y="5"/>
                </a:lnTo>
                <a:lnTo>
                  <a:pt x="140" y="4"/>
                </a:lnTo>
                <a:lnTo>
                  <a:pt x="140" y="2"/>
                </a:lnTo>
                <a:lnTo>
                  <a:pt x="138" y="0"/>
                </a:lnTo>
                <a:lnTo>
                  <a:pt x="136" y="2"/>
                </a:lnTo>
                <a:lnTo>
                  <a:pt x="134" y="4"/>
                </a:lnTo>
                <a:lnTo>
                  <a:pt x="132" y="4"/>
                </a:lnTo>
                <a:lnTo>
                  <a:pt x="130" y="5"/>
                </a:lnTo>
                <a:lnTo>
                  <a:pt x="129" y="7"/>
                </a:lnTo>
                <a:lnTo>
                  <a:pt x="127" y="7"/>
                </a:lnTo>
                <a:lnTo>
                  <a:pt x="125" y="9"/>
                </a:lnTo>
                <a:lnTo>
                  <a:pt x="123" y="9"/>
                </a:lnTo>
                <a:lnTo>
                  <a:pt x="115" y="19"/>
                </a:lnTo>
                <a:lnTo>
                  <a:pt x="107" y="27"/>
                </a:lnTo>
                <a:lnTo>
                  <a:pt x="100" y="36"/>
                </a:lnTo>
                <a:lnTo>
                  <a:pt x="92" y="44"/>
                </a:lnTo>
                <a:lnTo>
                  <a:pt x="84" y="52"/>
                </a:lnTo>
                <a:lnTo>
                  <a:pt x="77" y="61"/>
                </a:lnTo>
                <a:lnTo>
                  <a:pt x="69" y="69"/>
                </a:lnTo>
                <a:lnTo>
                  <a:pt x="59" y="76"/>
                </a:lnTo>
                <a:lnTo>
                  <a:pt x="58" y="80"/>
                </a:lnTo>
                <a:lnTo>
                  <a:pt x="54" y="84"/>
                </a:lnTo>
                <a:lnTo>
                  <a:pt x="50" y="88"/>
                </a:lnTo>
                <a:lnTo>
                  <a:pt x="46" y="90"/>
                </a:lnTo>
                <a:lnTo>
                  <a:pt x="42" y="92"/>
                </a:lnTo>
                <a:lnTo>
                  <a:pt x="40" y="94"/>
                </a:lnTo>
                <a:lnTo>
                  <a:pt x="36" y="92"/>
                </a:lnTo>
                <a:lnTo>
                  <a:pt x="31" y="90"/>
                </a:lnTo>
                <a:lnTo>
                  <a:pt x="27" y="88"/>
                </a:lnTo>
                <a:lnTo>
                  <a:pt x="23" y="84"/>
                </a:lnTo>
                <a:lnTo>
                  <a:pt x="19" y="82"/>
                </a:lnTo>
                <a:lnTo>
                  <a:pt x="15" y="78"/>
                </a:lnTo>
                <a:lnTo>
                  <a:pt x="12" y="75"/>
                </a:lnTo>
                <a:lnTo>
                  <a:pt x="8" y="71"/>
                </a:lnTo>
                <a:lnTo>
                  <a:pt x="4" y="69"/>
                </a:lnTo>
                <a:lnTo>
                  <a:pt x="0" y="65"/>
                </a:lnTo>
              </a:path>
            </a:pathLst>
          </a:custGeom>
          <a:noFill/>
          <a:ln w="28575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40" name="Freeform 784"/>
          <p:cNvSpPr>
            <a:spLocks/>
          </p:cNvSpPr>
          <p:nvPr/>
        </p:nvSpPr>
        <p:spPr bwMode="auto">
          <a:xfrm rot="4369499">
            <a:off x="7416007" y="737393"/>
            <a:ext cx="533400" cy="582613"/>
          </a:xfrm>
          <a:custGeom>
            <a:avLst/>
            <a:gdLst>
              <a:gd name="T0" fmla="*/ 113 w 140"/>
              <a:gd name="T1" fmla="*/ 149 h 153"/>
              <a:gd name="T2" fmla="*/ 106 w 140"/>
              <a:gd name="T3" fmla="*/ 146 h 153"/>
              <a:gd name="T4" fmla="*/ 100 w 140"/>
              <a:gd name="T5" fmla="*/ 140 h 153"/>
              <a:gd name="T6" fmla="*/ 92 w 140"/>
              <a:gd name="T7" fmla="*/ 134 h 153"/>
              <a:gd name="T8" fmla="*/ 84 w 140"/>
              <a:gd name="T9" fmla="*/ 130 h 153"/>
              <a:gd name="T10" fmla="*/ 83 w 140"/>
              <a:gd name="T11" fmla="*/ 122 h 153"/>
              <a:gd name="T12" fmla="*/ 86 w 140"/>
              <a:gd name="T13" fmla="*/ 113 h 153"/>
              <a:gd name="T14" fmla="*/ 90 w 140"/>
              <a:gd name="T15" fmla="*/ 105 h 153"/>
              <a:gd name="T16" fmla="*/ 98 w 140"/>
              <a:gd name="T17" fmla="*/ 90 h 153"/>
              <a:gd name="T18" fmla="*/ 109 w 140"/>
              <a:gd name="T19" fmla="*/ 69 h 153"/>
              <a:gd name="T20" fmla="*/ 119 w 140"/>
              <a:gd name="T21" fmla="*/ 50 h 153"/>
              <a:gd name="T22" fmla="*/ 130 w 140"/>
              <a:gd name="T23" fmla="*/ 28 h 153"/>
              <a:gd name="T24" fmla="*/ 138 w 140"/>
              <a:gd name="T25" fmla="*/ 15 h 153"/>
              <a:gd name="T26" fmla="*/ 140 w 140"/>
              <a:gd name="T27" fmla="*/ 9 h 153"/>
              <a:gd name="T28" fmla="*/ 140 w 140"/>
              <a:gd name="T29" fmla="*/ 4 h 153"/>
              <a:gd name="T30" fmla="*/ 138 w 140"/>
              <a:gd name="T31" fmla="*/ 0 h 153"/>
              <a:gd name="T32" fmla="*/ 134 w 140"/>
              <a:gd name="T33" fmla="*/ 4 h 153"/>
              <a:gd name="T34" fmla="*/ 130 w 140"/>
              <a:gd name="T35" fmla="*/ 5 h 153"/>
              <a:gd name="T36" fmla="*/ 127 w 140"/>
              <a:gd name="T37" fmla="*/ 7 h 153"/>
              <a:gd name="T38" fmla="*/ 123 w 140"/>
              <a:gd name="T39" fmla="*/ 9 h 153"/>
              <a:gd name="T40" fmla="*/ 107 w 140"/>
              <a:gd name="T41" fmla="*/ 27 h 153"/>
              <a:gd name="T42" fmla="*/ 92 w 140"/>
              <a:gd name="T43" fmla="*/ 44 h 153"/>
              <a:gd name="T44" fmla="*/ 77 w 140"/>
              <a:gd name="T45" fmla="*/ 61 h 153"/>
              <a:gd name="T46" fmla="*/ 59 w 140"/>
              <a:gd name="T47" fmla="*/ 76 h 153"/>
              <a:gd name="T48" fmla="*/ 54 w 140"/>
              <a:gd name="T49" fmla="*/ 84 h 153"/>
              <a:gd name="T50" fmla="*/ 46 w 140"/>
              <a:gd name="T51" fmla="*/ 90 h 153"/>
              <a:gd name="T52" fmla="*/ 40 w 140"/>
              <a:gd name="T53" fmla="*/ 94 h 153"/>
              <a:gd name="T54" fmla="*/ 31 w 140"/>
              <a:gd name="T55" fmla="*/ 90 h 153"/>
              <a:gd name="T56" fmla="*/ 23 w 140"/>
              <a:gd name="T57" fmla="*/ 84 h 153"/>
              <a:gd name="T58" fmla="*/ 15 w 140"/>
              <a:gd name="T59" fmla="*/ 78 h 153"/>
              <a:gd name="T60" fmla="*/ 8 w 140"/>
              <a:gd name="T61" fmla="*/ 71 h 153"/>
              <a:gd name="T62" fmla="*/ 0 w 140"/>
              <a:gd name="T63" fmla="*/ 6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153">
                <a:moveTo>
                  <a:pt x="117" y="153"/>
                </a:moveTo>
                <a:lnTo>
                  <a:pt x="113" y="149"/>
                </a:lnTo>
                <a:lnTo>
                  <a:pt x="109" y="147"/>
                </a:lnTo>
                <a:lnTo>
                  <a:pt x="106" y="146"/>
                </a:lnTo>
                <a:lnTo>
                  <a:pt x="104" y="142"/>
                </a:lnTo>
                <a:lnTo>
                  <a:pt x="100" y="140"/>
                </a:lnTo>
                <a:lnTo>
                  <a:pt x="96" y="138"/>
                </a:lnTo>
                <a:lnTo>
                  <a:pt x="92" y="134"/>
                </a:lnTo>
                <a:lnTo>
                  <a:pt x="88" y="132"/>
                </a:lnTo>
                <a:lnTo>
                  <a:pt x="84" y="130"/>
                </a:lnTo>
                <a:lnTo>
                  <a:pt x="83" y="126"/>
                </a:lnTo>
                <a:lnTo>
                  <a:pt x="83" y="122"/>
                </a:lnTo>
                <a:lnTo>
                  <a:pt x="84" y="117"/>
                </a:lnTo>
                <a:lnTo>
                  <a:pt x="86" y="113"/>
                </a:lnTo>
                <a:lnTo>
                  <a:pt x="88" y="109"/>
                </a:lnTo>
                <a:lnTo>
                  <a:pt x="90" y="105"/>
                </a:lnTo>
                <a:lnTo>
                  <a:pt x="92" y="99"/>
                </a:lnTo>
                <a:lnTo>
                  <a:pt x="98" y="90"/>
                </a:lnTo>
                <a:lnTo>
                  <a:pt x="104" y="80"/>
                </a:lnTo>
                <a:lnTo>
                  <a:pt x="109" y="69"/>
                </a:lnTo>
                <a:lnTo>
                  <a:pt x="113" y="59"/>
                </a:lnTo>
                <a:lnTo>
                  <a:pt x="119" y="50"/>
                </a:lnTo>
                <a:lnTo>
                  <a:pt x="125" y="38"/>
                </a:lnTo>
                <a:lnTo>
                  <a:pt x="130" y="28"/>
                </a:lnTo>
                <a:lnTo>
                  <a:pt x="136" y="19"/>
                </a:lnTo>
                <a:lnTo>
                  <a:pt x="138" y="15"/>
                </a:lnTo>
                <a:lnTo>
                  <a:pt x="138" y="13"/>
                </a:lnTo>
                <a:lnTo>
                  <a:pt x="140" y="9"/>
                </a:lnTo>
                <a:lnTo>
                  <a:pt x="140" y="5"/>
                </a:lnTo>
                <a:lnTo>
                  <a:pt x="140" y="4"/>
                </a:lnTo>
                <a:lnTo>
                  <a:pt x="140" y="2"/>
                </a:lnTo>
                <a:lnTo>
                  <a:pt x="138" y="0"/>
                </a:lnTo>
                <a:lnTo>
                  <a:pt x="136" y="2"/>
                </a:lnTo>
                <a:lnTo>
                  <a:pt x="134" y="4"/>
                </a:lnTo>
                <a:lnTo>
                  <a:pt x="132" y="4"/>
                </a:lnTo>
                <a:lnTo>
                  <a:pt x="130" y="5"/>
                </a:lnTo>
                <a:lnTo>
                  <a:pt x="129" y="7"/>
                </a:lnTo>
                <a:lnTo>
                  <a:pt x="127" y="7"/>
                </a:lnTo>
                <a:lnTo>
                  <a:pt x="125" y="9"/>
                </a:lnTo>
                <a:lnTo>
                  <a:pt x="123" y="9"/>
                </a:lnTo>
                <a:lnTo>
                  <a:pt x="115" y="19"/>
                </a:lnTo>
                <a:lnTo>
                  <a:pt x="107" y="27"/>
                </a:lnTo>
                <a:lnTo>
                  <a:pt x="100" y="36"/>
                </a:lnTo>
                <a:lnTo>
                  <a:pt x="92" y="44"/>
                </a:lnTo>
                <a:lnTo>
                  <a:pt x="84" y="52"/>
                </a:lnTo>
                <a:lnTo>
                  <a:pt x="77" y="61"/>
                </a:lnTo>
                <a:lnTo>
                  <a:pt x="69" y="69"/>
                </a:lnTo>
                <a:lnTo>
                  <a:pt x="59" y="76"/>
                </a:lnTo>
                <a:lnTo>
                  <a:pt x="58" y="80"/>
                </a:lnTo>
                <a:lnTo>
                  <a:pt x="54" y="84"/>
                </a:lnTo>
                <a:lnTo>
                  <a:pt x="50" y="88"/>
                </a:lnTo>
                <a:lnTo>
                  <a:pt x="46" y="90"/>
                </a:lnTo>
                <a:lnTo>
                  <a:pt x="42" y="92"/>
                </a:lnTo>
                <a:lnTo>
                  <a:pt x="40" y="94"/>
                </a:lnTo>
                <a:lnTo>
                  <a:pt x="36" y="92"/>
                </a:lnTo>
                <a:lnTo>
                  <a:pt x="31" y="90"/>
                </a:lnTo>
                <a:lnTo>
                  <a:pt x="27" y="88"/>
                </a:lnTo>
                <a:lnTo>
                  <a:pt x="23" y="84"/>
                </a:lnTo>
                <a:lnTo>
                  <a:pt x="19" y="82"/>
                </a:lnTo>
                <a:lnTo>
                  <a:pt x="15" y="78"/>
                </a:lnTo>
                <a:lnTo>
                  <a:pt x="12" y="75"/>
                </a:lnTo>
                <a:lnTo>
                  <a:pt x="8" y="71"/>
                </a:lnTo>
                <a:lnTo>
                  <a:pt x="4" y="69"/>
                </a:lnTo>
                <a:lnTo>
                  <a:pt x="0" y="65"/>
                </a:lnTo>
              </a:path>
            </a:pathLst>
          </a:custGeom>
          <a:noFill/>
          <a:ln w="28575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41" name="Rectangle 785"/>
          <p:cNvSpPr>
            <a:spLocks noChangeArrowheads="1"/>
          </p:cNvSpPr>
          <p:nvPr/>
        </p:nvSpPr>
        <p:spPr bwMode="auto">
          <a:xfrm>
            <a:off x="7848600" y="304800"/>
            <a:ext cx="12192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r>
              <a:rPr lang="pl-PL" b="1" baseline="20000">
                <a:solidFill>
                  <a:schemeClr val="accent2"/>
                </a:solidFill>
              </a:rPr>
              <a:t>Action potential</a:t>
            </a:r>
            <a:endParaRPr lang="pl-PL"/>
          </a:p>
        </p:txBody>
      </p:sp>
      <p:sp>
        <p:nvSpPr>
          <p:cNvPr id="353042" name="Text Box 786"/>
          <p:cNvSpPr txBox="1">
            <a:spLocks noChangeArrowheads="1"/>
          </p:cNvSpPr>
          <p:nvPr/>
        </p:nvSpPr>
        <p:spPr bwMode="auto">
          <a:xfrm>
            <a:off x="6121400" y="2705100"/>
            <a:ext cx="349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sz="1800"/>
              <a:t>G</a:t>
            </a:r>
            <a:endParaRPr lang="pl-PL" sz="4000"/>
          </a:p>
        </p:txBody>
      </p:sp>
      <p:sp>
        <p:nvSpPr>
          <p:cNvPr id="353043" name="Rectangle 787"/>
          <p:cNvSpPr>
            <a:spLocks noChangeArrowheads="1"/>
          </p:cNvSpPr>
          <p:nvPr/>
        </p:nvSpPr>
        <p:spPr bwMode="auto">
          <a:xfrm>
            <a:off x="1219200" y="30480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3044" name="Rectangle 788"/>
          <p:cNvSpPr>
            <a:spLocks noChangeArrowheads="1"/>
          </p:cNvSpPr>
          <p:nvPr/>
        </p:nvSpPr>
        <p:spPr bwMode="auto">
          <a:xfrm>
            <a:off x="533400" y="32766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3045" name="Rectangle 789"/>
          <p:cNvSpPr>
            <a:spLocks noChangeArrowheads="1"/>
          </p:cNvSpPr>
          <p:nvPr/>
        </p:nvSpPr>
        <p:spPr bwMode="auto">
          <a:xfrm>
            <a:off x="6248400" y="5334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/>
          </a:p>
        </p:txBody>
      </p:sp>
      <p:sp>
        <p:nvSpPr>
          <p:cNvPr id="353046" name="Rectangle 790"/>
          <p:cNvSpPr>
            <a:spLocks noChangeArrowheads="1"/>
          </p:cNvSpPr>
          <p:nvPr/>
        </p:nvSpPr>
        <p:spPr bwMode="auto">
          <a:xfrm>
            <a:off x="7086600" y="2209800"/>
            <a:ext cx="1905000" cy="1079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Activation of metabotropic receptor</a:t>
            </a:r>
          </a:p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GABA</a:t>
            </a:r>
            <a:r>
              <a:rPr lang="pl-PL" sz="900" b="1">
                <a:solidFill>
                  <a:schemeClr val="accent2"/>
                </a:solidFill>
                <a:latin typeface="PL Switzerland" pitchFamily="34" charset="0"/>
              </a:rPr>
              <a:t>B</a:t>
            </a:r>
            <a:endParaRPr lang="pl-PL" sz="900">
              <a:solidFill>
                <a:schemeClr val="accent2"/>
              </a:solidFill>
              <a:latin typeface="PL Switzerland" pitchFamily="34" charset="0"/>
            </a:endParaRPr>
          </a:p>
          <a:p>
            <a:pPr algn="ctr"/>
            <a:endParaRPr lang="pl-PL" sz="900">
              <a:solidFill>
                <a:srgbClr val="000000"/>
              </a:solidFill>
              <a:latin typeface="PL Switzerland" pitchFamily="34" charset="0"/>
            </a:endParaRPr>
          </a:p>
        </p:txBody>
      </p:sp>
      <p:sp>
        <p:nvSpPr>
          <p:cNvPr id="353047" name="Rectangle 791"/>
          <p:cNvSpPr>
            <a:spLocks noChangeArrowheads="1"/>
          </p:cNvSpPr>
          <p:nvPr/>
        </p:nvSpPr>
        <p:spPr bwMode="auto">
          <a:xfrm>
            <a:off x="5486400" y="11430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  <p:sp>
        <p:nvSpPr>
          <p:cNvPr id="353048" name="Text Box 792"/>
          <p:cNvSpPr txBox="1">
            <a:spLocks noChangeArrowheads="1"/>
          </p:cNvSpPr>
          <p:nvPr/>
        </p:nvSpPr>
        <p:spPr bwMode="auto">
          <a:xfrm>
            <a:off x="228600" y="228600"/>
            <a:ext cx="3070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b="1"/>
              <a:t>Presynaptic inhibition</a:t>
            </a:r>
          </a:p>
        </p:txBody>
      </p:sp>
      <p:sp>
        <p:nvSpPr>
          <p:cNvPr id="353049" name="Rectangle 793"/>
          <p:cNvSpPr>
            <a:spLocks noChangeArrowheads="1"/>
          </p:cNvSpPr>
          <p:nvPr/>
        </p:nvSpPr>
        <p:spPr bwMode="auto">
          <a:xfrm>
            <a:off x="3835400" y="5775325"/>
            <a:ext cx="4746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Actin</a:t>
            </a:r>
            <a:endParaRPr lang="pl-PL"/>
          </a:p>
        </p:txBody>
      </p:sp>
      <p:sp>
        <p:nvSpPr>
          <p:cNvPr id="353050" name="Rectangle 794"/>
          <p:cNvSpPr>
            <a:spLocks noChangeArrowheads="1"/>
          </p:cNvSpPr>
          <p:nvPr/>
        </p:nvSpPr>
        <p:spPr bwMode="auto">
          <a:xfrm>
            <a:off x="3584575" y="5318125"/>
            <a:ext cx="790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Synapsin</a:t>
            </a:r>
            <a:endParaRPr lang="pl-PL"/>
          </a:p>
        </p:txBody>
      </p:sp>
      <p:sp>
        <p:nvSpPr>
          <p:cNvPr id="353051" name="Rectangle 795"/>
          <p:cNvSpPr>
            <a:spLocks noChangeArrowheads="1"/>
          </p:cNvSpPr>
          <p:nvPr/>
        </p:nvSpPr>
        <p:spPr bwMode="auto">
          <a:xfrm>
            <a:off x="3444875" y="4937125"/>
            <a:ext cx="690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Vesicles</a:t>
            </a:r>
            <a:endParaRPr lang="pl-PL"/>
          </a:p>
        </p:txBody>
      </p:sp>
      <p:sp>
        <p:nvSpPr>
          <p:cNvPr id="353052" name="Rectangle 796"/>
          <p:cNvSpPr>
            <a:spLocks noChangeArrowheads="1"/>
          </p:cNvSpPr>
          <p:nvPr/>
        </p:nvSpPr>
        <p:spPr bwMode="auto">
          <a:xfrm>
            <a:off x="330200" y="42672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</p:spTree>
    <p:extLst>
      <p:ext uri="{BB962C8B-B14F-4D97-AF65-F5344CB8AC3E}">
        <p14:creationId xmlns:p14="http://schemas.microsoft.com/office/powerpoint/2010/main" xmlns="" val="30747809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282" name="Freeform 2"/>
          <p:cNvSpPr>
            <a:spLocks/>
          </p:cNvSpPr>
          <p:nvPr/>
        </p:nvSpPr>
        <p:spPr bwMode="auto">
          <a:xfrm>
            <a:off x="457200" y="1066800"/>
            <a:ext cx="1430338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83" name="Rectangle 3"/>
          <p:cNvSpPr>
            <a:spLocks noChangeArrowheads="1"/>
          </p:cNvSpPr>
          <p:nvPr/>
        </p:nvSpPr>
        <p:spPr bwMode="auto">
          <a:xfrm>
            <a:off x="4800600" y="2209800"/>
            <a:ext cx="3968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Ca</a:t>
            </a:r>
            <a:r>
              <a:rPr lang="pl-PL" sz="1600" b="1" baseline="30000">
                <a:solidFill>
                  <a:srgbClr val="000000"/>
                </a:solidFill>
              </a:rPr>
              <a:t>2+</a:t>
            </a:r>
            <a:endParaRPr lang="pl-PL"/>
          </a:p>
        </p:txBody>
      </p:sp>
      <p:sp>
        <p:nvSpPr>
          <p:cNvPr id="353284" name="Rectangle 4"/>
          <p:cNvSpPr>
            <a:spLocks noChangeArrowheads="1"/>
          </p:cNvSpPr>
          <p:nvPr/>
        </p:nvSpPr>
        <p:spPr bwMode="auto">
          <a:xfrm>
            <a:off x="2590800" y="2209800"/>
            <a:ext cx="76993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b="1" baseline="20000">
                <a:solidFill>
                  <a:srgbClr val="FF0000"/>
                </a:solidFill>
              </a:rPr>
              <a:t>Action</a:t>
            </a:r>
          </a:p>
          <a:p>
            <a:r>
              <a:rPr lang="pl-PL" b="1" baseline="20000">
                <a:solidFill>
                  <a:srgbClr val="FF0000"/>
                </a:solidFill>
              </a:rPr>
              <a:t>potential</a:t>
            </a:r>
            <a:endParaRPr lang="pl-PL"/>
          </a:p>
        </p:txBody>
      </p:sp>
      <p:sp>
        <p:nvSpPr>
          <p:cNvPr id="353285" name="Freeform 5"/>
          <p:cNvSpPr>
            <a:spLocks/>
          </p:cNvSpPr>
          <p:nvPr/>
        </p:nvSpPr>
        <p:spPr bwMode="auto">
          <a:xfrm>
            <a:off x="2286000" y="4575175"/>
            <a:ext cx="190500" cy="176213"/>
          </a:xfrm>
          <a:custGeom>
            <a:avLst/>
            <a:gdLst>
              <a:gd name="T0" fmla="*/ 0 w 50"/>
              <a:gd name="T1" fmla="*/ 23 h 46"/>
              <a:gd name="T2" fmla="*/ 0 w 50"/>
              <a:gd name="T3" fmla="*/ 20 h 46"/>
              <a:gd name="T4" fmla="*/ 2 w 50"/>
              <a:gd name="T5" fmla="*/ 14 h 46"/>
              <a:gd name="T6" fmla="*/ 4 w 50"/>
              <a:gd name="T7" fmla="*/ 10 h 46"/>
              <a:gd name="T8" fmla="*/ 8 w 50"/>
              <a:gd name="T9" fmla="*/ 8 h 46"/>
              <a:gd name="T10" fmla="*/ 12 w 50"/>
              <a:gd name="T11" fmla="*/ 4 h 46"/>
              <a:gd name="T12" fmla="*/ 16 w 50"/>
              <a:gd name="T13" fmla="*/ 2 h 46"/>
              <a:gd name="T14" fmla="*/ 19 w 50"/>
              <a:gd name="T15" fmla="*/ 0 h 46"/>
              <a:gd name="T16" fmla="*/ 25 w 50"/>
              <a:gd name="T17" fmla="*/ 0 h 46"/>
              <a:gd name="T18" fmla="*/ 31 w 50"/>
              <a:gd name="T19" fmla="*/ 0 h 46"/>
              <a:gd name="T20" fmla="*/ 35 w 50"/>
              <a:gd name="T21" fmla="*/ 2 h 46"/>
              <a:gd name="T22" fmla="*/ 39 w 50"/>
              <a:gd name="T23" fmla="*/ 4 h 46"/>
              <a:gd name="T24" fmla="*/ 42 w 50"/>
              <a:gd name="T25" fmla="*/ 8 h 46"/>
              <a:gd name="T26" fmla="*/ 46 w 50"/>
              <a:gd name="T27" fmla="*/ 10 h 46"/>
              <a:gd name="T28" fmla="*/ 48 w 50"/>
              <a:gd name="T29" fmla="*/ 14 h 46"/>
              <a:gd name="T30" fmla="*/ 50 w 50"/>
              <a:gd name="T31" fmla="*/ 20 h 46"/>
              <a:gd name="T32" fmla="*/ 50 w 50"/>
              <a:gd name="T33" fmla="*/ 23 h 46"/>
              <a:gd name="T34" fmla="*/ 50 w 50"/>
              <a:gd name="T35" fmla="*/ 29 h 46"/>
              <a:gd name="T36" fmla="*/ 48 w 50"/>
              <a:gd name="T37" fmla="*/ 33 h 46"/>
              <a:gd name="T38" fmla="*/ 46 w 50"/>
              <a:gd name="T39" fmla="*/ 37 h 46"/>
              <a:gd name="T40" fmla="*/ 42 w 50"/>
              <a:gd name="T41" fmla="*/ 41 h 46"/>
              <a:gd name="T42" fmla="*/ 39 w 50"/>
              <a:gd name="T43" fmla="*/ 43 h 46"/>
              <a:gd name="T44" fmla="*/ 35 w 50"/>
              <a:gd name="T45" fmla="*/ 46 h 46"/>
              <a:gd name="T46" fmla="*/ 31 w 50"/>
              <a:gd name="T47" fmla="*/ 46 h 46"/>
              <a:gd name="T48" fmla="*/ 25 w 50"/>
              <a:gd name="T49" fmla="*/ 46 h 46"/>
              <a:gd name="T50" fmla="*/ 19 w 50"/>
              <a:gd name="T51" fmla="*/ 46 h 46"/>
              <a:gd name="T52" fmla="*/ 16 w 50"/>
              <a:gd name="T53" fmla="*/ 46 h 46"/>
              <a:gd name="T54" fmla="*/ 12 w 50"/>
              <a:gd name="T55" fmla="*/ 43 h 46"/>
              <a:gd name="T56" fmla="*/ 8 w 50"/>
              <a:gd name="T57" fmla="*/ 41 h 46"/>
              <a:gd name="T58" fmla="*/ 4 w 50"/>
              <a:gd name="T59" fmla="*/ 37 h 46"/>
              <a:gd name="T60" fmla="*/ 2 w 50"/>
              <a:gd name="T61" fmla="*/ 33 h 46"/>
              <a:gd name="T62" fmla="*/ 0 w 50"/>
              <a:gd name="T63" fmla="*/ 29 h 46"/>
              <a:gd name="T64" fmla="*/ 0 w 50"/>
              <a:gd name="T65" fmla="*/ 2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0" h="46">
                <a:moveTo>
                  <a:pt x="0" y="23"/>
                </a:moveTo>
                <a:lnTo>
                  <a:pt x="0" y="20"/>
                </a:lnTo>
                <a:lnTo>
                  <a:pt x="2" y="14"/>
                </a:lnTo>
                <a:lnTo>
                  <a:pt x="4" y="10"/>
                </a:lnTo>
                <a:lnTo>
                  <a:pt x="8" y="8"/>
                </a:lnTo>
                <a:lnTo>
                  <a:pt x="12" y="4"/>
                </a:lnTo>
                <a:lnTo>
                  <a:pt x="16" y="2"/>
                </a:lnTo>
                <a:lnTo>
                  <a:pt x="19" y="0"/>
                </a:lnTo>
                <a:lnTo>
                  <a:pt x="25" y="0"/>
                </a:lnTo>
                <a:lnTo>
                  <a:pt x="31" y="0"/>
                </a:lnTo>
                <a:lnTo>
                  <a:pt x="35" y="2"/>
                </a:lnTo>
                <a:lnTo>
                  <a:pt x="39" y="4"/>
                </a:lnTo>
                <a:lnTo>
                  <a:pt x="42" y="8"/>
                </a:lnTo>
                <a:lnTo>
                  <a:pt x="46" y="10"/>
                </a:lnTo>
                <a:lnTo>
                  <a:pt x="48" y="14"/>
                </a:lnTo>
                <a:lnTo>
                  <a:pt x="50" y="20"/>
                </a:lnTo>
                <a:lnTo>
                  <a:pt x="50" y="23"/>
                </a:lnTo>
                <a:lnTo>
                  <a:pt x="50" y="29"/>
                </a:lnTo>
                <a:lnTo>
                  <a:pt x="48" y="33"/>
                </a:lnTo>
                <a:lnTo>
                  <a:pt x="46" y="37"/>
                </a:lnTo>
                <a:lnTo>
                  <a:pt x="42" y="41"/>
                </a:lnTo>
                <a:lnTo>
                  <a:pt x="39" y="43"/>
                </a:lnTo>
                <a:lnTo>
                  <a:pt x="35" y="46"/>
                </a:lnTo>
                <a:lnTo>
                  <a:pt x="31" y="46"/>
                </a:lnTo>
                <a:lnTo>
                  <a:pt x="25" y="46"/>
                </a:lnTo>
                <a:lnTo>
                  <a:pt x="19" y="46"/>
                </a:lnTo>
                <a:lnTo>
                  <a:pt x="16" y="46"/>
                </a:lnTo>
                <a:lnTo>
                  <a:pt x="12" y="43"/>
                </a:lnTo>
                <a:lnTo>
                  <a:pt x="8" y="41"/>
                </a:lnTo>
                <a:lnTo>
                  <a:pt x="4" y="37"/>
                </a:lnTo>
                <a:lnTo>
                  <a:pt x="2" y="33"/>
                </a:lnTo>
                <a:lnTo>
                  <a:pt x="0" y="29"/>
                </a:lnTo>
                <a:lnTo>
                  <a:pt x="0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86" name="Freeform 6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4 h 10"/>
              <a:gd name="T4" fmla="*/ 0 w 6"/>
              <a:gd name="T5" fmla="*/ 2 h 10"/>
              <a:gd name="T6" fmla="*/ 0 w 6"/>
              <a:gd name="T7" fmla="*/ 2 h 10"/>
              <a:gd name="T8" fmla="*/ 0 w 6"/>
              <a:gd name="T9" fmla="*/ 0 h 10"/>
              <a:gd name="T10" fmla="*/ 0 w 6"/>
              <a:gd name="T11" fmla="*/ 0 h 10"/>
              <a:gd name="T12" fmla="*/ 2 w 6"/>
              <a:gd name="T13" fmla="*/ 0 h 10"/>
              <a:gd name="T14" fmla="*/ 2 w 6"/>
              <a:gd name="T15" fmla="*/ 0 h 10"/>
              <a:gd name="T16" fmla="*/ 4 w 6"/>
              <a:gd name="T17" fmla="*/ 0 h 10"/>
              <a:gd name="T18" fmla="*/ 4 w 6"/>
              <a:gd name="T19" fmla="*/ 0 h 10"/>
              <a:gd name="T20" fmla="*/ 4 w 6"/>
              <a:gd name="T21" fmla="*/ 0 h 10"/>
              <a:gd name="T22" fmla="*/ 6 w 6"/>
              <a:gd name="T23" fmla="*/ 0 h 10"/>
              <a:gd name="T24" fmla="*/ 6 w 6"/>
              <a:gd name="T25" fmla="*/ 0 h 10"/>
              <a:gd name="T26" fmla="*/ 6 w 6"/>
              <a:gd name="T27" fmla="*/ 2 h 10"/>
              <a:gd name="T28" fmla="*/ 6 w 6"/>
              <a:gd name="T29" fmla="*/ 2 h 10"/>
              <a:gd name="T30" fmla="*/ 6 w 6"/>
              <a:gd name="T31" fmla="*/ 4 h 10"/>
              <a:gd name="T32" fmla="*/ 6 w 6"/>
              <a:gd name="T33" fmla="*/ 4 h 10"/>
              <a:gd name="T34" fmla="*/ 6 w 6"/>
              <a:gd name="T35" fmla="*/ 6 h 10"/>
              <a:gd name="T36" fmla="*/ 6 w 6"/>
              <a:gd name="T37" fmla="*/ 6 h 10"/>
              <a:gd name="T38" fmla="*/ 6 w 6"/>
              <a:gd name="T39" fmla="*/ 8 h 10"/>
              <a:gd name="T40" fmla="*/ 6 w 6"/>
              <a:gd name="T41" fmla="*/ 8 h 10"/>
              <a:gd name="T42" fmla="*/ 6 w 6"/>
              <a:gd name="T43" fmla="*/ 8 h 10"/>
              <a:gd name="T44" fmla="*/ 4 w 6"/>
              <a:gd name="T45" fmla="*/ 10 h 10"/>
              <a:gd name="T46" fmla="*/ 4 w 6"/>
              <a:gd name="T47" fmla="*/ 10 h 10"/>
              <a:gd name="T48" fmla="*/ 4 w 6"/>
              <a:gd name="T49" fmla="*/ 10 h 10"/>
              <a:gd name="T50" fmla="*/ 2 w 6"/>
              <a:gd name="T51" fmla="*/ 10 h 10"/>
              <a:gd name="T52" fmla="*/ 2 w 6"/>
              <a:gd name="T53" fmla="*/ 10 h 10"/>
              <a:gd name="T54" fmla="*/ 0 w 6"/>
              <a:gd name="T55" fmla="*/ 8 h 10"/>
              <a:gd name="T56" fmla="*/ 0 w 6"/>
              <a:gd name="T57" fmla="*/ 8 h 10"/>
              <a:gd name="T58" fmla="*/ 0 w 6"/>
              <a:gd name="T59" fmla="*/ 8 h 10"/>
              <a:gd name="T60" fmla="*/ 0 w 6"/>
              <a:gd name="T61" fmla="*/ 6 h 10"/>
              <a:gd name="T62" fmla="*/ 0 w 6"/>
              <a:gd name="T63" fmla="*/ 6 h 10"/>
              <a:gd name="T64" fmla="*/ 0 w 6"/>
              <a:gd name="T65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87" name="Freeform 7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2 h 10"/>
              <a:gd name="T4" fmla="*/ 0 w 6"/>
              <a:gd name="T5" fmla="*/ 0 h 10"/>
              <a:gd name="T6" fmla="*/ 2 w 6"/>
              <a:gd name="T7" fmla="*/ 0 h 10"/>
              <a:gd name="T8" fmla="*/ 4 w 6"/>
              <a:gd name="T9" fmla="*/ 0 h 10"/>
              <a:gd name="T10" fmla="*/ 6 w 6"/>
              <a:gd name="T11" fmla="*/ 0 h 10"/>
              <a:gd name="T12" fmla="*/ 6 w 6"/>
              <a:gd name="T13" fmla="*/ 2 h 10"/>
              <a:gd name="T14" fmla="*/ 6 w 6"/>
              <a:gd name="T15" fmla="*/ 4 h 10"/>
              <a:gd name="T16" fmla="*/ 6 w 6"/>
              <a:gd name="T17" fmla="*/ 6 h 10"/>
              <a:gd name="T18" fmla="*/ 6 w 6"/>
              <a:gd name="T19" fmla="*/ 8 h 10"/>
              <a:gd name="T20" fmla="*/ 4 w 6"/>
              <a:gd name="T21" fmla="*/ 10 h 10"/>
              <a:gd name="T22" fmla="*/ 2 w 6"/>
              <a:gd name="T23" fmla="*/ 10 h 10"/>
              <a:gd name="T24" fmla="*/ 0 w 6"/>
              <a:gd name="T25" fmla="*/ 8 h 10"/>
              <a:gd name="T26" fmla="*/ 0 w 6"/>
              <a:gd name="T27" fmla="*/ 6 h 10"/>
              <a:gd name="T28" fmla="*/ 0 w 6"/>
              <a:gd name="T29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88" name="Freeform 8"/>
          <p:cNvSpPr>
            <a:spLocks/>
          </p:cNvSpPr>
          <p:nvPr/>
        </p:nvSpPr>
        <p:spPr bwMode="auto">
          <a:xfrm>
            <a:off x="2403475" y="4694238"/>
            <a:ext cx="50800" cy="30162"/>
          </a:xfrm>
          <a:custGeom>
            <a:avLst/>
            <a:gdLst>
              <a:gd name="T0" fmla="*/ 0 w 13"/>
              <a:gd name="T1" fmla="*/ 8 h 8"/>
              <a:gd name="T2" fmla="*/ 2 w 13"/>
              <a:gd name="T3" fmla="*/ 8 h 8"/>
              <a:gd name="T4" fmla="*/ 2 w 13"/>
              <a:gd name="T5" fmla="*/ 6 h 8"/>
              <a:gd name="T6" fmla="*/ 6 w 13"/>
              <a:gd name="T7" fmla="*/ 6 h 8"/>
              <a:gd name="T8" fmla="*/ 6 w 13"/>
              <a:gd name="T9" fmla="*/ 4 h 8"/>
              <a:gd name="T10" fmla="*/ 8 w 13"/>
              <a:gd name="T11" fmla="*/ 4 h 8"/>
              <a:gd name="T12" fmla="*/ 10 w 13"/>
              <a:gd name="T13" fmla="*/ 4 h 8"/>
              <a:gd name="T14" fmla="*/ 11 w 13"/>
              <a:gd name="T15" fmla="*/ 2 h 8"/>
              <a:gd name="T16" fmla="*/ 11 w 13"/>
              <a:gd name="T17" fmla="*/ 0 h 8"/>
              <a:gd name="T18" fmla="*/ 13 w 13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89" name="Freeform 9"/>
          <p:cNvSpPr>
            <a:spLocks/>
          </p:cNvSpPr>
          <p:nvPr/>
        </p:nvSpPr>
        <p:spPr bwMode="auto">
          <a:xfrm>
            <a:off x="2316163" y="4694238"/>
            <a:ext cx="57150" cy="30162"/>
          </a:xfrm>
          <a:custGeom>
            <a:avLst/>
            <a:gdLst>
              <a:gd name="T0" fmla="*/ 0 w 15"/>
              <a:gd name="T1" fmla="*/ 8 h 8"/>
              <a:gd name="T2" fmla="*/ 2 w 15"/>
              <a:gd name="T3" fmla="*/ 8 h 8"/>
              <a:gd name="T4" fmla="*/ 2 w 15"/>
              <a:gd name="T5" fmla="*/ 6 h 8"/>
              <a:gd name="T6" fmla="*/ 4 w 15"/>
              <a:gd name="T7" fmla="*/ 6 h 8"/>
              <a:gd name="T8" fmla="*/ 4 w 15"/>
              <a:gd name="T9" fmla="*/ 4 h 8"/>
              <a:gd name="T10" fmla="*/ 6 w 15"/>
              <a:gd name="T11" fmla="*/ 6 h 8"/>
              <a:gd name="T12" fmla="*/ 8 w 15"/>
              <a:gd name="T13" fmla="*/ 6 h 8"/>
              <a:gd name="T14" fmla="*/ 8 w 15"/>
              <a:gd name="T15" fmla="*/ 4 h 8"/>
              <a:gd name="T16" fmla="*/ 9 w 15"/>
              <a:gd name="T17" fmla="*/ 4 h 8"/>
              <a:gd name="T18" fmla="*/ 11 w 15"/>
              <a:gd name="T19" fmla="*/ 4 h 8"/>
              <a:gd name="T20" fmla="*/ 11 w 15"/>
              <a:gd name="T21" fmla="*/ 2 h 8"/>
              <a:gd name="T22" fmla="*/ 13 w 15"/>
              <a:gd name="T23" fmla="*/ 0 h 8"/>
              <a:gd name="T24" fmla="*/ 15 w 15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4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11" y="4"/>
                </a:lnTo>
                <a:lnTo>
                  <a:pt x="11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0" name="Freeform 10"/>
          <p:cNvSpPr>
            <a:spLocks/>
          </p:cNvSpPr>
          <p:nvPr/>
        </p:nvSpPr>
        <p:spPr bwMode="auto">
          <a:xfrm>
            <a:off x="2359025" y="4700588"/>
            <a:ext cx="52388" cy="31750"/>
          </a:xfrm>
          <a:custGeom>
            <a:avLst/>
            <a:gdLst>
              <a:gd name="T0" fmla="*/ 0 w 14"/>
              <a:gd name="T1" fmla="*/ 8 h 8"/>
              <a:gd name="T2" fmla="*/ 0 w 14"/>
              <a:gd name="T3" fmla="*/ 6 h 8"/>
              <a:gd name="T4" fmla="*/ 2 w 14"/>
              <a:gd name="T5" fmla="*/ 6 h 8"/>
              <a:gd name="T6" fmla="*/ 2 w 14"/>
              <a:gd name="T7" fmla="*/ 4 h 8"/>
              <a:gd name="T8" fmla="*/ 4 w 14"/>
              <a:gd name="T9" fmla="*/ 4 h 8"/>
              <a:gd name="T10" fmla="*/ 6 w 14"/>
              <a:gd name="T11" fmla="*/ 4 h 8"/>
              <a:gd name="T12" fmla="*/ 6 w 14"/>
              <a:gd name="T13" fmla="*/ 6 h 8"/>
              <a:gd name="T14" fmla="*/ 6 w 14"/>
              <a:gd name="T15" fmla="*/ 4 h 8"/>
              <a:gd name="T16" fmla="*/ 8 w 14"/>
              <a:gd name="T17" fmla="*/ 4 h 8"/>
              <a:gd name="T18" fmla="*/ 10 w 14"/>
              <a:gd name="T19" fmla="*/ 4 h 8"/>
              <a:gd name="T20" fmla="*/ 12 w 14"/>
              <a:gd name="T21" fmla="*/ 4 h 8"/>
              <a:gd name="T22" fmla="*/ 12 w 14"/>
              <a:gd name="T23" fmla="*/ 2 h 8"/>
              <a:gd name="T24" fmla="*/ 12 w 14"/>
              <a:gd name="T25" fmla="*/ 0 h 8"/>
              <a:gd name="T26" fmla="*/ 14 w 14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" h="8">
                <a:moveTo>
                  <a:pt x="0" y="8"/>
                </a:move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2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1" name="Freeform 11"/>
          <p:cNvSpPr>
            <a:spLocks/>
          </p:cNvSpPr>
          <p:nvPr/>
        </p:nvSpPr>
        <p:spPr bwMode="auto">
          <a:xfrm>
            <a:off x="2397125" y="4670425"/>
            <a:ext cx="57150" cy="23813"/>
          </a:xfrm>
          <a:custGeom>
            <a:avLst/>
            <a:gdLst>
              <a:gd name="T0" fmla="*/ 0 w 15"/>
              <a:gd name="T1" fmla="*/ 6 h 6"/>
              <a:gd name="T2" fmla="*/ 2 w 15"/>
              <a:gd name="T3" fmla="*/ 6 h 6"/>
              <a:gd name="T4" fmla="*/ 4 w 15"/>
              <a:gd name="T5" fmla="*/ 4 h 6"/>
              <a:gd name="T6" fmla="*/ 6 w 15"/>
              <a:gd name="T7" fmla="*/ 4 h 6"/>
              <a:gd name="T8" fmla="*/ 6 w 15"/>
              <a:gd name="T9" fmla="*/ 6 h 6"/>
              <a:gd name="T10" fmla="*/ 8 w 15"/>
              <a:gd name="T11" fmla="*/ 6 h 6"/>
              <a:gd name="T12" fmla="*/ 8 w 15"/>
              <a:gd name="T13" fmla="*/ 4 h 6"/>
              <a:gd name="T14" fmla="*/ 10 w 15"/>
              <a:gd name="T15" fmla="*/ 4 h 6"/>
              <a:gd name="T16" fmla="*/ 12 w 15"/>
              <a:gd name="T17" fmla="*/ 4 h 6"/>
              <a:gd name="T18" fmla="*/ 13 w 15"/>
              <a:gd name="T19" fmla="*/ 4 h 6"/>
              <a:gd name="T20" fmla="*/ 13 w 15"/>
              <a:gd name="T21" fmla="*/ 2 h 6"/>
              <a:gd name="T22" fmla="*/ 13 w 15"/>
              <a:gd name="T23" fmla="*/ 0 h 6"/>
              <a:gd name="T24" fmla="*/ 15 w 15"/>
              <a:gd name="T25" fmla="*/ 0 h 6"/>
              <a:gd name="T26" fmla="*/ 15 w 15"/>
              <a:gd name="T27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" h="6">
                <a:moveTo>
                  <a:pt x="0" y="6"/>
                </a:move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3" y="4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2" name="Freeform 12"/>
          <p:cNvSpPr>
            <a:spLocks/>
          </p:cNvSpPr>
          <p:nvPr/>
        </p:nvSpPr>
        <p:spPr bwMode="auto">
          <a:xfrm>
            <a:off x="2301875" y="4656138"/>
            <a:ext cx="57150" cy="14287"/>
          </a:xfrm>
          <a:custGeom>
            <a:avLst/>
            <a:gdLst>
              <a:gd name="T0" fmla="*/ 0 w 15"/>
              <a:gd name="T1" fmla="*/ 4 h 4"/>
              <a:gd name="T2" fmla="*/ 2 w 15"/>
              <a:gd name="T3" fmla="*/ 4 h 4"/>
              <a:gd name="T4" fmla="*/ 2 w 15"/>
              <a:gd name="T5" fmla="*/ 2 h 4"/>
              <a:gd name="T6" fmla="*/ 4 w 15"/>
              <a:gd name="T7" fmla="*/ 2 h 4"/>
              <a:gd name="T8" fmla="*/ 6 w 15"/>
              <a:gd name="T9" fmla="*/ 2 h 4"/>
              <a:gd name="T10" fmla="*/ 8 w 15"/>
              <a:gd name="T11" fmla="*/ 2 h 4"/>
              <a:gd name="T12" fmla="*/ 10 w 15"/>
              <a:gd name="T13" fmla="*/ 2 h 4"/>
              <a:gd name="T14" fmla="*/ 12 w 15"/>
              <a:gd name="T15" fmla="*/ 2 h 4"/>
              <a:gd name="T16" fmla="*/ 13 w 15"/>
              <a:gd name="T17" fmla="*/ 2 h 4"/>
              <a:gd name="T18" fmla="*/ 13 w 15"/>
              <a:gd name="T19" fmla="*/ 0 h 4"/>
              <a:gd name="T20" fmla="*/ 15 w 15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4">
                <a:moveTo>
                  <a:pt x="0" y="4"/>
                </a:move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3" name="Freeform 13"/>
          <p:cNvSpPr>
            <a:spLocks/>
          </p:cNvSpPr>
          <p:nvPr/>
        </p:nvSpPr>
        <p:spPr bwMode="auto">
          <a:xfrm>
            <a:off x="2389188" y="4643438"/>
            <a:ext cx="57150" cy="12700"/>
          </a:xfrm>
          <a:custGeom>
            <a:avLst/>
            <a:gdLst>
              <a:gd name="T0" fmla="*/ 0 w 15"/>
              <a:gd name="T1" fmla="*/ 3 h 3"/>
              <a:gd name="T2" fmla="*/ 2 w 15"/>
              <a:gd name="T3" fmla="*/ 2 h 3"/>
              <a:gd name="T4" fmla="*/ 4 w 15"/>
              <a:gd name="T5" fmla="*/ 2 h 3"/>
              <a:gd name="T6" fmla="*/ 6 w 15"/>
              <a:gd name="T7" fmla="*/ 2 h 3"/>
              <a:gd name="T8" fmla="*/ 8 w 15"/>
              <a:gd name="T9" fmla="*/ 2 h 3"/>
              <a:gd name="T10" fmla="*/ 10 w 15"/>
              <a:gd name="T11" fmla="*/ 2 h 3"/>
              <a:gd name="T12" fmla="*/ 12 w 15"/>
              <a:gd name="T13" fmla="*/ 2 h 3"/>
              <a:gd name="T14" fmla="*/ 14 w 15"/>
              <a:gd name="T15" fmla="*/ 0 h 3"/>
              <a:gd name="T16" fmla="*/ 15 w 15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3">
                <a:moveTo>
                  <a:pt x="0" y="3"/>
                </a:move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4" name="Freeform 14"/>
          <p:cNvSpPr>
            <a:spLocks/>
          </p:cNvSpPr>
          <p:nvPr/>
        </p:nvSpPr>
        <p:spPr bwMode="auto">
          <a:xfrm>
            <a:off x="2308225" y="4678363"/>
            <a:ext cx="57150" cy="7937"/>
          </a:xfrm>
          <a:custGeom>
            <a:avLst/>
            <a:gdLst>
              <a:gd name="T0" fmla="*/ 0 w 15"/>
              <a:gd name="T1" fmla="*/ 2 h 2"/>
              <a:gd name="T2" fmla="*/ 2 w 15"/>
              <a:gd name="T3" fmla="*/ 2 h 2"/>
              <a:gd name="T4" fmla="*/ 2 w 15"/>
              <a:gd name="T5" fmla="*/ 0 h 2"/>
              <a:gd name="T6" fmla="*/ 4 w 15"/>
              <a:gd name="T7" fmla="*/ 0 h 2"/>
              <a:gd name="T8" fmla="*/ 4 w 15"/>
              <a:gd name="T9" fmla="*/ 2 h 2"/>
              <a:gd name="T10" fmla="*/ 6 w 15"/>
              <a:gd name="T11" fmla="*/ 2 h 2"/>
              <a:gd name="T12" fmla="*/ 8 w 15"/>
              <a:gd name="T13" fmla="*/ 2 h 2"/>
              <a:gd name="T14" fmla="*/ 10 w 15"/>
              <a:gd name="T15" fmla="*/ 2 h 2"/>
              <a:gd name="T16" fmla="*/ 11 w 15"/>
              <a:gd name="T17" fmla="*/ 2 h 2"/>
              <a:gd name="T18" fmla="*/ 11 w 15"/>
              <a:gd name="T19" fmla="*/ 0 h 2"/>
              <a:gd name="T20" fmla="*/ 13 w 15"/>
              <a:gd name="T21" fmla="*/ 0 h 2"/>
              <a:gd name="T22" fmla="*/ 15 w 15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5" name="Freeform 15"/>
          <p:cNvSpPr>
            <a:spLocks/>
          </p:cNvSpPr>
          <p:nvPr/>
        </p:nvSpPr>
        <p:spPr bwMode="auto">
          <a:xfrm>
            <a:off x="2397125" y="4651375"/>
            <a:ext cx="57150" cy="4763"/>
          </a:xfrm>
          <a:custGeom>
            <a:avLst/>
            <a:gdLst>
              <a:gd name="T0" fmla="*/ 0 w 15"/>
              <a:gd name="T1" fmla="*/ 1 h 1"/>
              <a:gd name="T2" fmla="*/ 2 w 15"/>
              <a:gd name="T3" fmla="*/ 1 h 1"/>
              <a:gd name="T4" fmla="*/ 4 w 15"/>
              <a:gd name="T5" fmla="*/ 1 h 1"/>
              <a:gd name="T6" fmla="*/ 4 w 15"/>
              <a:gd name="T7" fmla="*/ 0 h 1"/>
              <a:gd name="T8" fmla="*/ 6 w 15"/>
              <a:gd name="T9" fmla="*/ 1 h 1"/>
              <a:gd name="T10" fmla="*/ 8 w 15"/>
              <a:gd name="T11" fmla="*/ 1 h 1"/>
              <a:gd name="T12" fmla="*/ 10 w 15"/>
              <a:gd name="T13" fmla="*/ 1 h 1"/>
              <a:gd name="T14" fmla="*/ 12 w 15"/>
              <a:gd name="T15" fmla="*/ 1 h 1"/>
              <a:gd name="T16" fmla="*/ 13 w 15"/>
              <a:gd name="T17" fmla="*/ 1 h 1"/>
              <a:gd name="T18" fmla="*/ 13 w 15"/>
              <a:gd name="T19" fmla="*/ 0 h 1"/>
              <a:gd name="T20" fmla="*/ 15 w 15"/>
              <a:gd name="T2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">
                <a:moveTo>
                  <a:pt x="0" y="1"/>
                </a:moveTo>
                <a:lnTo>
                  <a:pt x="2" y="1"/>
                </a:lnTo>
                <a:lnTo>
                  <a:pt x="4" y="1"/>
                </a:lnTo>
                <a:lnTo>
                  <a:pt x="4" y="0"/>
                </a:lnTo>
                <a:lnTo>
                  <a:pt x="6" y="1"/>
                </a:lnTo>
                <a:lnTo>
                  <a:pt x="8" y="1"/>
                </a:lnTo>
                <a:lnTo>
                  <a:pt x="10" y="1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6" name="Freeform 16"/>
          <p:cNvSpPr>
            <a:spLocks/>
          </p:cNvSpPr>
          <p:nvPr/>
        </p:nvSpPr>
        <p:spPr bwMode="auto">
          <a:xfrm>
            <a:off x="2324100" y="4629150"/>
            <a:ext cx="57150" cy="7938"/>
          </a:xfrm>
          <a:custGeom>
            <a:avLst/>
            <a:gdLst>
              <a:gd name="T0" fmla="*/ 0 w 15"/>
              <a:gd name="T1" fmla="*/ 0 h 2"/>
              <a:gd name="T2" fmla="*/ 2 w 15"/>
              <a:gd name="T3" fmla="*/ 0 h 2"/>
              <a:gd name="T4" fmla="*/ 4 w 15"/>
              <a:gd name="T5" fmla="*/ 0 h 2"/>
              <a:gd name="T6" fmla="*/ 6 w 15"/>
              <a:gd name="T7" fmla="*/ 0 h 2"/>
              <a:gd name="T8" fmla="*/ 6 w 15"/>
              <a:gd name="T9" fmla="*/ 2 h 2"/>
              <a:gd name="T10" fmla="*/ 6 w 15"/>
              <a:gd name="T11" fmla="*/ 0 h 2"/>
              <a:gd name="T12" fmla="*/ 7 w 15"/>
              <a:gd name="T13" fmla="*/ 0 h 2"/>
              <a:gd name="T14" fmla="*/ 9 w 15"/>
              <a:gd name="T15" fmla="*/ 0 h 2"/>
              <a:gd name="T16" fmla="*/ 9 w 15"/>
              <a:gd name="T17" fmla="*/ 2 h 2"/>
              <a:gd name="T18" fmla="*/ 9 w 15"/>
              <a:gd name="T19" fmla="*/ 0 h 2"/>
              <a:gd name="T20" fmla="*/ 9 w 15"/>
              <a:gd name="T21" fmla="*/ 2 h 2"/>
              <a:gd name="T22" fmla="*/ 11 w 15"/>
              <a:gd name="T23" fmla="*/ 2 h 2"/>
              <a:gd name="T24" fmla="*/ 11 w 15"/>
              <a:gd name="T25" fmla="*/ 0 h 2"/>
              <a:gd name="T26" fmla="*/ 13 w 15"/>
              <a:gd name="T27" fmla="*/ 0 h 2"/>
              <a:gd name="T28" fmla="*/ 15 w 15"/>
              <a:gd name="T2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" h="2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2"/>
                </a:ln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7" name="Freeform 17"/>
          <p:cNvSpPr>
            <a:spLocks/>
          </p:cNvSpPr>
          <p:nvPr/>
        </p:nvSpPr>
        <p:spPr bwMode="auto">
          <a:xfrm>
            <a:off x="2389188" y="4621213"/>
            <a:ext cx="57150" cy="7937"/>
          </a:xfrm>
          <a:custGeom>
            <a:avLst/>
            <a:gdLst>
              <a:gd name="T0" fmla="*/ 0 w 15"/>
              <a:gd name="T1" fmla="*/ 2 h 2"/>
              <a:gd name="T2" fmla="*/ 0 w 15"/>
              <a:gd name="T3" fmla="*/ 0 h 2"/>
              <a:gd name="T4" fmla="*/ 2 w 15"/>
              <a:gd name="T5" fmla="*/ 0 h 2"/>
              <a:gd name="T6" fmla="*/ 4 w 15"/>
              <a:gd name="T7" fmla="*/ 0 h 2"/>
              <a:gd name="T8" fmla="*/ 6 w 15"/>
              <a:gd name="T9" fmla="*/ 2 h 2"/>
              <a:gd name="T10" fmla="*/ 8 w 15"/>
              <a:gd name="T11" fmla="*/ 2 h 2"/>
              <a:gd name="T12" fmla="*/ 10 w 15"/>
              <a:gd name="T13" fmla="*/ 2 h 2"/>
              <a:gd name="T14" fmla="*/ 12 w 15"/>
              <a:gd name="T15" fmla="*/ 2 h 2"/>
              <a:gd name="T16" fmla="*/ 14 w 15"/>
              <a:gd name="T17" fmla="*/ 2 h 2"/>
              <a:gd name="T18" fmla="*/ 14 w 15"/>
              <a:gd name="T19" fmla="*/ 0 h 2"/>
              <a:gd name="T20" fmla="*/ 15 w 15"/>
              <a:gd name="T21" fmla="*/ 0 h 2"/>
              <a:gd name="T22" fmla="*/ 15 w 15"/>
              <a:gd name="T2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8" name="Freeform 18"/>
          <p:cNvSpPr>
            <a:spLocks/>
          </p:cNvSpPr>
          <p:nvPr/>
        </p:nvSpPr>
        <p:spPr bwMode="auto">
          <a:xfrm>
            <a:off x="2316163" y="4613275"/>
            <a:ext cx="49212" cy="38100"/>
          </a:xfrm>
          <a:custGeom>
            <a:avLst/>
            <a:gdLst>
              <a:gd name="T0" fmla="*/ 0 w 13"/>
              <a:gd name="T1" fmla="*/ 10 h 10"/>
              <a:gd name="T2" fmla="*/ 0 w 13"/>
              <a:gd name="T3" fmla="*/ 8 h 10"/>
              <a:gd name="T4" fmla="*/ 2 w 13"/>
              <a:gd name="T5" fmla="*/ 8 h 10"/>
              <a:gd name="T6" fmla="*/ 2 w 13"/>
              <a:gd name="T7" fmla="*/ 6 h 10"/>
              <a:gd name="T8" fmla="*/ 6 w 13"/>
              <a:gd name="T9" fmla="*/ 6 h 10"/>
              <a:gd name="T10" fmla="*/ 8 w 13"/>
              <a:gd name="T11" fmla="*/ 6 h 10"/>
              <a:gd name="T12" fmla="*/ 8 w 13"/>
              <a:gd name="T13" fmla="*/ 4 h 10"/>
              <a:gd name="T14" fmla="*/ 9 w 13"/>
              <a:gd name="T15" fmla="*/ 4 h 10"/>
              <a:gd name="T16" fmla="*/ 9 w 13"/>
              <a:gd name="T17" fmla="*/ 0 h 10"/>
              <a:gd name="T18" fmla="*/ 13 w 13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0">
                <a:moveTo>
                  <a:pt x="0" y="10"/>
                </a:moveTo>
                <a:lnTo>
                  <a:pt x="0" y="8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9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9" name="Freeform 19"/>
          <p:cNvSpPr>
            <a:spLocks/>
          </p:cNvSpPr>
          <p:nvPr/>
        </p:nvSpPr>
        <p:spPr bwMode="auto">
          <a:xfrm>
            <a:off x="2351088" y="4605338"/>
            <a:ext cx="52387" cy="38100"/>
          </a:xfrm>
          <a:custGeom>
            <a:avLst/>
            <a:gdLst>
              <a:gd name="T0" fmla="*/ 0 w 14"/>
              <a:gd name="T1" fmla="*/ 10 h 10"/>
              <a:gd name="T2" fmla="*/ 2 w 14"/>
              <a:gd name="T3" fmla="*/ 10 h 10"/>
              <a:gd name="T4" fmla="*/ 2 w 14"/>
              <a:gd name="T5" fmla="*/ 8 h 10"/>
              <a:gd name="T6" fmla="*/ 2 w 14"/>
              <a:gd name="T7" fmla="*/ 6 h 10"/>
              <a:gd name="T8" fmla="*/ 6 w 14"/>
              <a:gd name="T9" fmla="*/ 6 h 10"/>
              <a:gd name="T10" fmla="*/ 8 w 14"/>
              <a:gd name="T11" fmla="*/ 6 h 10"/>
              <a:gd name="T12" fmla="*/ 10 w 14"/>
              <a:gd name="T13" fmla="*/ 6 h 10"/>
              <a:gd name="T14" fmla="*/ 10 w 14"/>
              <a:gd name="T15" fmla="*/ 4 h 10"/>
              <a:gd name="T16" fmla="*/ 12 w 14"/>
              <a:gd name="T17" fmla="*/ 4 h 10"/>
              <a:gd name="T18" fmla="*/ 12 w 14"/>
              <a:gd name="T19" fmla="*/ 0 h 10"/>
              <a:gd name="T20" fmla="*/ 14 w 14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0">
                <a:moveTo>
                  <a:pt x="0" y="10"/>
                </a:move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0" name="Freeform 20"/>
          <p:cNvSpPr>
            <a:spLocks/>
          </p:cNvSpPr>
          <p:nvPr/>
        </p:nvSpPr>
        <p:spPr bwMode="auto">
          <a:xfrm>
            <a:off x="2944813" y="32512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19 h 27"/>
              <a:gd name="T6" fmla="*/ 6 w 19"/>
              <a:gd name="T7" fmla="*/ 17 h 27"/>
              <a:gd name="T8" fmla="*/ 9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19"/>
                </a:lnTo>
                <a:lnTo>
                  <a:pt x="6" y="17"/>
                </a:lnTo>
                <a:lnTo>
                  <a:pt x="9" y="14"/>
                </a:lnTo>
                <a:lnTo>
                  <a:pt x="11" y="10"/>
                </a:lnTo>
                <a:lnTo>
                  <a:pt x="13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1" name="Freeform 21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2" name="Freeform 22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3" name="Freeform 23"/>
          <p:cNvSpPr>
            <a:spLocks/>
          </p:cNvSpPr>
          <p:nvPr/>
        </p:nvSpPr>
        <p:spPr bwMode="auto">
          <a:xfrm>
            <a:off x="2922588" y="3305175"/>
            <a:ext cx="73025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4" name="Freeform 24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5 w 26"/>
              <a:gd name="T35" fmla="*/ 19 h 23"/>
              <a:gd name="T36" fmla="*/ 23 w 26"/>
              <a:gd name="T37" fmla="*/ 21 h 23"/>
              <a:gd name="T38" fmla="*/ 21 w 26"/>
              <a:gd name="T39" fmla="*/ 21 h 23"/>
              <a:gd name="T40" fmla="*/ 19 w 26"/>
              <a:gd name="T41" fmla="*/ 23 h 23"/>
              <a:gd name="T42" fmla="*/ 15 w 26"/>
              <a:gd name="T43" fmla="*/ 23 h 23"/>
              <a:gd name="T44" fmla="*/ 13 w 26"/>
              <a:gd name="T45" fmla="*/ 21 h 23"/>
              <a:gd name="T46" fmla="*/ 11 w 26"/>
              <a:gd name="T47" fmla="*/ 21 h 23"/>
              <a:gd name="T48" fmla="*/ 9 w 26"/>
              <a:gd name="T49" fmla="*/ 19 h 23"/>
              <a:gd name="T50" fmla="*/ 5 w 26"/>
              <a:gd name="T51" fmla="*/ 19 h 23"/>
              <a:gd name="T52" fmla="*/ 3 w 26"/>
              <a:gd name="T53" fmla="*/ 17 h 23"/>
              <a:gd name="T54" fmla="*/ 3 w 26"/>
              <a:gd name="T55" fmla="*/ 15 h 23"/>
              <a:gd name="T56" fmla="*/ 2 w 26"/>
              <a:gd name="T57" fmla="*/ 13 h 23"/>
              <a:gd name="T58" fmla="*/ 2 w 26"/>
              <a:gd name="T59" fmla="*/ 11 h 23"/>
              <a:gd name="T60" fmla="*/ 0 w 26"/>
              <a:gd name="T61" fmla="*/ 8 h 23"/>
              <a:gd name="T62" fmla="*/ 2 w 26"/>
              <a:gd name="T63" fmla="*/ 6 h 23"/>
              <a:gd name="T64" fmla="*/ 2 w 26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5" name="Freeform 25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3 w 26"/>
              <a:gd name="T35" fmla="*/ 21 h 23"/>
              <a:gd name="T36" fmla="*/ 21 w 26"/>
              <a:gd name="T37" fmla="*/ 21 h 23"/>
              <a:gd name="T38" fmla="*/ 19 w 26"/>
              <a:gd name="T39" fmla="*/ 23 h 23"/>
              <a:gd name="T40" fmla="*/ 15 w 26"/>
              <a:gd name="T41" fmla="*/ 23 h 23"/>
              <a:gd name="T42" fmla="*/ 13 w 26"/>
              <a:gd name="T43" fmla="*/ 21 h 23"/>
              <a:gd name="T44" fmla="*/ 11 w 26"/>
              <a:gd name="T45" fmla="*/ 21 h 23"/>
              <a:gd name="T46" fmla="*/ 9 w 26"/>
              <a:gd name="T47" fmla="*/ 19 h 23"/>
              <a:gd name="T48" fmla="*/ 5 w 26"/>
              <a:gd name="T49" fmla="*/ 19 h 23"/>
              <a:gd name="T50" fmla="*/ 3 w 26"/>
              <a:gd name="T51" fmla="*/ 17 h 23"/>
              <a:gd name="T52" fmla="*/ 3 w 26"/>
              <a:gd name="T53" fmla="*/ 15 h 23"/>
              <a:gd name="T54" fmla="*/ 2 w 26"/>
              <a:gd name="T55" fmla="*/ 13 h 23"/>
              <a:gd name="T56" fmla="*/ 2 w 26"/>
              <a:gd name="T57" fmla="*/ 11 h 23"/>
              <a:gd name="T58" fmla="*/ 0 w 26"/>
              <a:gd name="T59" fmla="*/ 8 h 23"/>
              <a:gd name="T60" fmla="*/ 2 w 26"/>
              <a:gd name="T61" fmla="*/ 6 h 23"/>
              <a:gd name="T62" fmla="*/ 2 w 26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6" name="Freeform 26"/>
          <p:cNvSpPr>
            <a:spLocks/>
          </p:cNvSpPr>
          <p:nvPr/>
        </p:nvSpPr>
        <p:spPr bwMode="auto">
          <a:xfrm>
            <a:off x="3471863" y="3559175"/>
            <a:ext cx="71437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5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7" name="Freeform 27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8" name="Freeform 28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9" name="Freeform 29"/>
          <p:cNvSpPr>
            <a:spLocks/>
          </p:cNvSpPr>
          <p:nvPr/>
        </p:nvSpPr>
        <p:spPr bwMode="auto">
          <a:xfrm>
            <a:off x="3455988" y="36099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0" name="Freeform 30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2 w 25"/>
              <a:gd name="T3" fmla="*/ 3 h 23"/>
              <a:gd name="T4" fmla="*/ 4 w 25"/>
              <a:gd name="T5" fmla="*/ 1 h 23"/>
              <a:gd name="T6" fmla="*/ 5 w 25"/>
              <a:gd name="T7" fmla="*/ 1 h 23"/>
              <a:gd name="T8" fmla="*/ 7 w 25"/>
              <a:gd name="T9" fmla="*/ 0 h 23"/>
              <a:gd name="T10" fmla="*/ 9 w 25"/>
              <a:gd name="T11" fmla="*/ 0 h 23"/>
              <a:gd name="T12" fmla="*/ 13 w 25"/>
              <a:gd name="T13" fmla="*/ 1 h 23"/>
              <a:gd name="T14" fmla="*/ 15 w 25"/>
              <a:gd name="T15" fmla="*/ 1 h 23"/>
              <a:gd name="T16" fmla="*/ 17 w 25"/>
              <a:gd name="T17" fmla="*/ 3 h 23"/>
              <a:gd name="T18" fmla="*/ 21 w 25"/>
              <a:gd name="T19" fmla="*/ 3 h 23"/>
              <a:gd name="T20" fmla="*/ 23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3 h 23"/>
              <a:gd name="T46" fmla="*/ 11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2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5 h 23"/>
              <a:gd name="T64" fmla="*/ 2 w 25"/>
              <a:gd name="T65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2" y="3"/>
                </a:ln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1" name="Freeform 31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4 w 25"/>
              <a:gd name="T3" fmla="*/ 1 h 23"/>
              <a:gd name="T4" fmla="*/ 5 w 25"/>
              <a:gd name="T5" fmla="*/ 1 h 23"/>
              <a:gd name="T6" fmla="*/ 7 w 25"/>
              <a:gd name="T7" fmla="*/ 0 h 23"/>
              <a:gd name="T8" fmla="*/ 9 w 25"/>
              <a:gd name="T9" fmla="*/ 0 h 23"/>
              <a:gd name="T10" fmla="*/ 13 w 25"/>
              <a:gd name="T11" fmla="*/ 1 h 23"/>
              <a:gd name="T12" fmla="*/ 15 w 25"/>
              <a:gd name="T13" fmla="*/ 1 h 23"/>
              <a:gd name="T14" fmla="*/ 17 w 25"/>
              <a:gd name="T15" fmla="*/ 3 h 23"/>
              <a:gd name="T16" fmla="*/ 21 w 25"/>
              <a:gd name="T17" fmla="*/ 3 h 23"/>
              <a:gd name="T18" fmla="*/ 23 w 25"/>
              <a:gd name="T19" fmla="*/ 5 h 23"/>
              <a:gd name="T20" fmla="*/ 23 w 25"/>
              <a:gd name="T21" fmla="*/ 7 h 23"/>
              <a:gd name="T22" fmla="*/ 25 w 25"/>
              <a:gd name="T23" fmla="*/ 9 h 23"/>
              <a:gd name="T24" fmla="*/ 25 w 25"/>
              <a:gd name="T25" fmla="*/ 13 h 23"/>
              <a:gd name="T26" fmla="*/ 25 w 25"/>
              <a:gd name="T27" fmla="*/ 15 h 23"/>
              <a:gd name="T28" fmla="*/ 25 w 25"/>
              <a:gd name="T29" fmla="*/ 17 h 23"/>
              <a:gd name="T30" fmla="*/ 25 w 25"/>
              <a:gd name="T31" fmla="*/ 19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3 w 25"/>
              <a:gd name="T43" fmla="*/ 23 h 23"/>
              <a:gd name="T44" fmla="*/ 11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4 w 25"/>
              <a:gd name="T51" fmla="*/ 17 h 23"/>
              <a:gd name="T52" fmla="*/ 2 w 25"/>
              <a:gd name="T53" fmla="*/ 15 h 23"/>
              <a:gd name="T54" fmla="*/ 2 w 25"/>
              <a:gd name="T55" fmla="*/ 13 h 23"/>
              <a:gd name="T56" fmla="*/ 0 w 25"/>
              <a:gd name="T57" fmla="*/ 11 h 23"/>
              <a:gd name="T58" fmla="*/ 0 w 25"/>
              <a:gd name="T59" fmla="*/ 7 h 23"/>
              <a:gd name="T60" fmla="*/ 0 w 25"/>
              <a:gd name="T61" fmla="*/ 5 h 23"/>
              <a:gd name="T62" fmla="*/ 2 w 25"/>
              <a:gd name="T63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2" name="Freeform 32"/>
          <p:cNvSpPr>
            <a:spLocks/>
          </p:cNvSpPr>
          <p:nvPr/>
        </p:nvSpPr>
        <p:spPr bwMode="auto">
          <a:xfrm>
            <a:off x="3121025" y="3346450"/>
            <a:ext cx="71438" cy="111125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5 h 29"/>
              <a:gd name="T10" fmla="*/ 11 w 19"/>
              <a:gd name="T11" fmla="*/ 12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5"/>
                </a:lnTo>
                <a:lnTo>
                  <a:pt x="11" y="12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3" name="Freeform 33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4" name="Freeform 34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5" name="Freeform 35"/>
          <p:cNvSpPr>
            <a:spLocks/>
          </p:cNvSpPr>
          <p:nvPr/>
        </p:nvSpPr>
        <p:spPr bwMode="auto">
          <a:xfrm>
            <a:off x="3097213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2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2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6" name="Freeform 36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19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4 w 27"/>
              <a:gd name="T55" fmla="*/ 15 h 23"/>
              <a:gd name="T56" fmla="*/ 2 w 27"/>
              <a:gd name="T57" fmla="*/ 13 h 23"/>
              <a:gd name="T58" fmla="*/ 2 w 27"/>
              <a:gd name="T59" fmla="*/ 11 h 23"/>
              <a:gd name="T60" fmla="*/ 0 w 27"/>
              <a:gd name="T61" fmla="*/ 9 h 23"/>
              <a:gd name="T62" fmla="*/ 2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7" name="Freeform 37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3 w 27"/>
              <a:gd name="T35" fmla="*/ 21 h 23"/>
              <a:gd name="T36" fmla="*/ 21 w 27"/>
              <a:gd name="T37" fmla="*/ 23 h 23"/>
              <a:gd name="T38" fmla="*/ 19 w 27"/>
              <a:gd name="T39" fmla="*/ 23 h 23"/>
              <a:gd name="T40" fmla="*/ 15 w 27"/>
              <a:gd name="T41" fmla="*/ 23 h 23"/>
              <a:gd name="T42" fmla="*/ 13 w 27"/>
              <a:gd name="T43" fmla="*/ 23 h 23"/>
              <a:gd name="T44" fmla="*/ 11 w 27"/>
              <a:gd name="T45" fmla="*/ 21 h 23"/>
              <a:gd name="T46" fmla="*/ 9 w 27"/>
              <a:gd name="T47" fmla="*/ 21 h 23"/>
              <a:gd name="T48" fmla="*/ 5 w 27"/>
              <a:gd name="T49" fmla="*/ 19 h 23"/>
              <a:gd name="T50" fmla="*/ 4 w 27"/>
              <a:gd name="T51" fmla="*/ 17 h 23"/>
              <a:gd name="T52" fmla="*/ 4 w 27"/>
              <a:gd name="T53" fmla="*/ 15 h 23"/>
              <a:gd name="T54" fmla="*/ 2 w 27"/>
              <a:gd name="T55" fmla="*/ 13 h 23"/>
              <a:gd name="T56" fmla="*/ 2 w 27"/>
              <a:gd name="T57" fmla="*/ 11 h 23"/>
              <a:gd name="T58" fmla="*/ 0 w 27"/>
              <a:gd name="T59" fmla="*/ 9 h 23"/>
              <a:gd name="T60" fmla="*/ 2 w 27"/>
              <a:gd name="T61" fmla="*/ 8 h 23"/>
              <a:gd name="T62" fmla="*/ 2 w 27"/>
              <a:gd name="T63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8" name="Freeform 38"/>
          <p:cNvSpPr>
            <a:spLocks/>
          </p:cNvSpPr>
          <p:nvPr/>
        </p:nvSpPr>
        <p:spPr bwMode="auto">
          <a:xfrm>
            <a:off x="3654425" y="3654425"/>
            <a:ext cx="71438" cy="107950"/>
          </a:xfrm>
          <a:custGeom>
            <a:avLst/>
            <a:gdLst>
              <a:gd name="T0" fmla="*/ 0 w 19"/>
              <a:gd name="T1" fmla="*/ 28 h 28"/>
              <a:gd name="T2" fmla="*/ 2 w 19"/>
              <a:gd name="T3" fmla="*/ 25 h 28"/>
              <a:gd name="T4" fmla="*/ 4 w 19"/>
              <a:gd name="T5" fmla="*/ 21 h 28"/>
              <a:gd name="T6" fmla="*/ 6 w 19"/>
              <a:gd name="T7" fmla="*/ 17 h 28"/>
              <a:gd name="T8" fmla="*/ 10 w 19"/>
              <a:gd name="T9" fmla="*/ 15 h 28"/>
              <a:gd name="T10" fmla="*/ 12 w 19"/>
              <a:gd name="T11" fmla="*/ 11 h 28"/>
              <a:gd name="T12" fmla="*/ 13 w 19"/>
              <a:gd name="T13" fmla="*/ 7 h 28"/>
              <a:gd name="T14" fmla="*/ 15 w 19"/>
              <a:gd name="T15" fmla="*/ 3 h 28"/>
              <a:gd name="T16" fmla="*/ 19 w 19"/>
              <a:gd name="T1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8">
                <a:moveTo>
                  <a:pt x="0" y="28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5"/>
                </a:lnTo>
                <a:lnTo>
                  <a:pt x="12" y="11"/>
                </a:lnTo>
                <a:lnTo>
                  <a:pt x="13" y="7"/>
                </a:lnTo>
                <a:lnTo>
                  <a:pt x="15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9" name="Freeform 39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0" name="Freeform 40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1" name="Freeform 41"/>
          <p:cNvSpPr>
            <a:spLocks/>
          </p:cNvSpPr>
          <p:nvPr/>
        </p:nvSpPr>
        <p:spPr bwMode="auto">
          <a:xfrm>
            <a:off x="3630613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2" name="Freeform 42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3" name="Freeform 43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4" name="Freeform 44"/>
          <p:cNvSpPr>
            <a:spLocks/>
          </p:cNvSpPr>
          <p:nvPr/>
        </p:nvSpPr>
        <p:spPr bwMode="auto">
          <a:xfrm>
            <a:off x="3295650" y="34575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19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5" name="Freeform 45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8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6" name="Freeform 46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4 h 21"/>
              <a:gd name="T28" fmla="*/ 27 w 27"/>
              <a:gd name="T29" fmla="*/ 16 h 21"/>
              <a:gd name="T30" fmla="*/ 25 w 27"/>
              <a:gd name="T31" fmla="*/ 18 h 21"/>
              <a:gd name="T32" fmla="*/ 25 w 27"/>
              <a:gd name="T33" fmla="*/ 20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20 h 21"/>
              <a:gd name="T48" fmla="*/ 6 w 27"/>
              <a:gd name="T49" fmla="*/ 18 h 21"/>
              <a:gd name="T50" fmla="*/ 4 w 27"/>
              <a:gd name="T51" fmla="*/ 18 h 21"/>
              <a:gd name="T52" fmla="*/ 4 w 27"/>
              <a:gd name="T53" fmla="*/ 14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7" name="Freeform 47"/>
          <p:cNvSpPr>
            <a:spLocks/>
          </p:cNvSpPr>
          <p:nvPr/>
        </p:nvSpPr>
        <p:spPr bwMode="auto">
          <a:xfrm>
            <a:off x="3281363" y="3506788"/>
            <a:ext cx="71437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4 w 19"/>
              <a:gd name="T13" fmla="*/ 8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2" y="10"/>
                </a:lnTo>
                <a:lnTo>
                  <a:pt x="14" y="8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8" name="Freeform 48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7 h 23"/>
              <a:gd name="T62" fmla="*/ 0 w 25"/>
              <a:gd name="T63" fmla="*/ 5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9" name="Freeform 49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7 h 23"/>
              <a:gd name="T60" fmla="*/ 0 w 25"/>
              <a:gd name="T61" fmla="*/ 5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0" name="Freeform 50"/>
          <p:cNvSpPr>
            <a:spLocks/>
          </p:cNvSpPr>
          <p:nvPr/>
        </p:nvSpPr>
        <p:spPr bwMode="auto">
          <a:xfrm>
            <a:off x="3829050" y="37623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0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1" name="Freeform 51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2" name="Freeform 52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3" name="Freeform 53"/>
          <p:cNvSpPr>
            <a:spLocks/>
          </p:cNvSpPr>
          <p:nvPr/>
        </p:nvSpPr>
        <p:spPr bwMode="auto">
          <a:xfrm>
            <a:off x="3806825" y="3814763"/>
            <a:ext cx="76200" cy="103187"/>
          </a:xfrm>
          <a:custGeom>
            <a:avLst/>
            <a:gdLst>
              <a:gd name="T0" fmla="*/ 0 w 20"/>
              <a:gd name="T1" fmla="*/ 27 h 27"/>
              <a:gd name="T2" fmla="*/ 2 w 20"/>
              <a:gd name="T3" fmla="*/ 23 h 27"/>
              <a:gd name="T4" fmla="*/ 6 w 20"/>
              <a:gd name="T5" fmla="*/ 21 h 27"/>
              <a:gd name="T6" fmla="*/ 8 w 20"/>
              <a:gd name="T7" fmla="*/ 17 h 27"/>
              <a:gd name="T8" fmla="*/ 10 w 20"/>
              <a:gd name="T9" fmla="*/ 13 h 27"/>
              <a:gd name="T10" fmla="*/ 14 w 20"/>
              <a:gd name="T11" fmla="*/ 9 h 27"/>
              <a:gd name="T12" fmla="*/ 16 w 20"/>
              <a:gd name="T13" fmla="*/ 6 h 27"/>
              <a:gd name="T14" fmla="*/ 18 w 20"/>
              <a:gd name="T15" fmla="*/ 4 h 27"/>
              <a:gd name="T16" fmla="*/ 20 w 20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6"/>
                </a:lnTo>
                <a:lnTo>
                  <a:pt x="18" y="4"/>
                </a:lnTo>
                <a:lnTo>
                  <a:pt x="2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4" name="Freeform 54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5" name="Freeform 55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6" name="Freeform 56"/>
          <p:cNvSpPr>
            <a:spLocks/>
          </p:cNvSpPr>
          <p:nvPr/>
        </p:nvSpPr>
        <p:spPr bwMode="auto">
          <a:xfrm>
            <a:off x="4005263" y="3865563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7" name="Freeform 57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7 h 21"/>
              <a:gd name="T24" fmla="*/ 25 w 27"/>
              <a:gd name="T25" fmla="*/ 9 h 21"/>
              <a:gd name="T26" fmla="*/ 27 w 27"/>
              <a:gd name="T27" fmla="*/ 11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6 w 27"/>
              <a:gd name="T51" fmla="*/ 17 h 21"/>
              <a:gd name="T52" fmla="*/ 4 w 27"/>
              <a:gd name="T53" fmla="*/ 15 h 21"/>
              <a:gd name="T54" fmla="*/ 4 w 27"/>
              <a:gd name="T55" fmla="*/ 13 h 21"/>
              <a:gd name="T56" fmla="*/ 2 w 27"/>
              <a:gd name="T57" fmla="*/ 11 h 21"/>
              <a:gd name="T58" fmla="*/ 2 w 27"/>
              <a:gd name="T59" fmla="*/ 9 h 21"/>
              <a:gd name="T60" fmla="*/ 0 w 27"/>
              <a:gd name="T61" fmla="*/ 7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8" name="Freeform 58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7 h 21"/>
              <a:gd name="T22" fmla="*/ 25 w 27"/>
              <a:gd name="T23" fmla="*/ 9 h 21"/>
              <a:gd name="T24" fmla="*/ 27 w 27"/>
              <a:gd name="T25" fmla="*/ 11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6 w 27"/>
              <a:gd name="T49" fmla="*/ 17 h 21"/>
              <a:gd name="T50" fmla="*/ 4 w 27"/>
              <a:gd name="T51" fmla="*/ 15 h 21"/>
              <a:gd name="T52" fmla="*/ 4 w 27"/>
              <a:gd name="T53" fmla="*/ 13 h 21"/>
              <a:gd name="T54" fmla="*/ 2 w 27"/>
              <a:gd name="T55" fmla="*/ 11 h 21"/>
              <a:gd name="T56" fmla="*/ 2 w 27"/>
              <a:gd name="T57" fmla="*/ 9 h 21"/>
              <a:gd name="T58" fmla="*/ 0 w 27"/>
              <a:gd name="T59" fmla="*/ 7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9" name="Freeform 59"/>
          <p:cNvSpPr>
            <a:spLocks/>
          </p:cNvSpPr>
          <p:nvPr/>
        </p:nvSpPr>
        <p:spPr bwMode="auto">
          <a:xfrm>
            <a:off x="3989388" y="391795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9 h 27"/>
              <a:gd name="T12" fmla="*/ 14 w 19"/>
              <a:gd name="T13" fmla="*/ 5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9"/>
                </a:lnTo>
                <a:lnTo>
                  <a:pt x="14" y="5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0" name="Freeform 60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1" name="Freeform 61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2" name="Freeform 62"/>
          <p:cNvSpPr>
            <a:spLocks/>
          </p:cNvSpPr>
          <p:nvPr/>
        </p:nvSpPr>
        <p:spPr bwMode="auto">
          <a:xfrm>
            <a:off x="4348163" y="4343400"/>
            <a:ext cx="133350" cy="57150"/>
          </a:xfrm>
          <a:custGeom>
            <a:avLst/>
            <a:gdLst>
              <a:gd name="T0" fmla="*/ 0 w 35"/>
              <a:gd name="T1" fmla="*/ 15 h 15"/>
              <a:gd name="T2" fmla="*/ 2 w 35"/>
              <a:gd name="T3" fmla="*/ 15 h 15"/>
              <a:gd name="T4" fmla="*/ 4 w 35"/>
              <a:gd name="T5" fmla="*/ 13 h 15"/>
              <a:gd name="T6" fmla="*/ 6 w 35"/>
              <a:gd name="T7" fmla="*/ 13 h 15"/>
              <a:gd name="T8" fmla="*/ 8 w 35"/>
              <a:gd name="T9" fmla="*/ 11 h 15"/>
              <a:gd name="T10" fmla="*/ 10 w 35"/>
              <a:gd name="T11" fmla="*/ 11 h 15"/>
              <a:gd name="T12" fmla="*/ 12 w 35"/>
              <a:gd name="T13" fmla="*/ 10 h 15"/>
              <a:gd name="T14" fmla="*/ 14 w 35"/>
              <a:gd name="T15" fmla="*/ 10 h 15"/>
              <a:gd name="T16" fmla="*/ 16 w 35"/>
              <a:gd name="T17" fmla="*/ 8 h 15"/>
              <a:gd name="T18" fmla="*/ 18 w 35"/>
              <a:gd name="T19" fmla="*/ 8 h 15"/>
              <a:gd name="T20" fmla="*/ 21 w 35"/>
              <a:gd name="T21" fmla="*/ 6 h 15"/>
              <a:gd name="T22" fmla="*/ 23 w 35"/>
              <a:gd name="T23" fmla="*/ 4 h 15"/>
              <a:gd name="T24" fmla="*/ 25 w 35"/>
              <a:gd name="T25" fmla="*/ 4 h 15"/>
              <a:gd name="T26" fmla="*/ 27 w 35"/>
              <a:gd name="T27" fmla="*/ 2 h 15"/>
              <a:gd name="T28" fmla="*/ 29 w 35"/>
              <a:gd name="T29" fmla="*/ 2 h 15"/>
              <a:gd name="T30" fmla="*/ 33 w 35"/>
              <a:gd name="T31" fmla="*/ 0 h 15"/>
              <a:gd name="T32" fmla="*/ 35 w 35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5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8" y="8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3" y="0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3" name="Freeform 63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4 w 25"/>
              <a:gd name="T3" fmla="*/ 2 h 28"/>
              <a:gd name="T4" fmla="*/ 6 w 25"/>
              <a:gd name="T5" fmla="*/ 2 h 28"/>
              <a:gd name="T6" fmla="*/ 8 w 25"/>
              <a:gd name="T7" fmla="*/ 0 h 28"/>
              <a:gd name="T8" fmla="*/ 8 w 25"/>
              <a:gd name="T9" fmla="*/ 0 h 28"/>
              <a:gd name="T10" fmla="*/ 10 w 25"/>
              <a:gd name="T11" fmla="*/ 0 h 28"/>
              <a:gd name="T12" fmla="*/ 12 w 25"/>
              <a:gd name="T13" fmla="*/ 0 h 28"/>
              <a:gd name="T14" fmla="*/ 12 w 25"/>
              <a:gd name="T15" fmla="*/ 2 h 28"/>
              <a:gd name="T16" fmla="*/ 14 w 25"/>
              <a:gd name="T17" fmla="*/ 2 h 28"/>
              <a:gd name="T18" fmla="*/ 16 w 25"/>
              <a:gd name="T19" fmla="*/ 2 h 28"/>
              <a:gd name="T20" fmla="*/ 16 w 25"/>
              <a:gd name="T21" fmla="*/ 2 h 28"/>
              <a:gd name="T22" fmla="*/ 18 w 25"/>
              <a:gd name="T23" fmla="*/ 3 h 28"/>
              <a:gd name="T24" fmla="*/ 18 w 25"/>
              <a:gd name="T25" fmla="*/ 3 h 28"/>
              <a:gd name="T26" fmla="*/ 20 w 25"/>
              <a:gd name="T27" fmla="*/ 3 h 28"/>
              <a:gd name="T28" fmla="*/ 22 w 25"/>
              <a:gd name="T29" fmla="*/ 5 h 28"/>
              <a:gd name="T30" fmla="*/ 22 w 25"/>
              <a:gd name="T31" fmla="*/ 7 h 28"/>
              <a:gd name="T32" fmla="*/ 23 w 25"/>
              <a:gd name="T33" fmla="*/ 9 h 28"/>
              <a:gd name="T34" fmla="*/ 25 w 25"/>
              <a:gd name="T35" fmla="*/ 11 h 28"/>
              <a:gd name="T36" fmla="*/ 25 w 25"/>
              <a:gd name="T37" fmla="*/ 13 h 28"/>
              <a:gd name="T38" fmla="*/ 25 w 25"/>
              <a:gd name="T39" fmla="*/ 17 h 28"/>
              <a:gd name="T40" fmla="*/ 25 w 25"/>
              <a:gd name="T41" fmla="*/ 19 h 28"/>
              <a:gd name="T42" fmla="*/ 25 w 25"/>
              <a:gd name="T43" fmla="*/ 21 h 28"/>
              <a:gd name="T44" fmla="*/ 23 w 25"/>
              <a:gd name="T45" fmla="*/ 25 h 28"/>
              <a:gd name="T46" fmla="*/ 23 w 25"/>
              <a:gd name="T47" fmla="*/ 26 h 28"/>
              <a:gd name="T48" fmla="*/ 22 w 25"/>
              <a:gd name="T49" fmla="*/ 26 h 28"/>
              <a:gd name="T50" fmla="*/ 20 w 25"/>
              <a:gd name="T51" fmla="*/ 28 h 28"/>
              <a:gd name="T52" fmla="*/ 20 w 25"/>
              <a:gd name="T53" fmla="*/ 28 h 28"/>
              <a:gd name="T54" fmla="*/ 18 w 25"/>
              <a:gd name="T55" fmla="*/ 28 h 28"/>
              <a:gd name="T56" fmla="*/ 16 w 25"/>
              <a:gd name="T57" fmla="*/ 28 h 28"/>
              <a:gd name="T58" fmla="*/ 16 w 25"/>
              <a:gd name="T59" fmla="*/ 28 h 28"/>
              <a:gd name="T60" fmla="*/ 14 w 25"/>
              <a:gd name="T61" fmla="*/ 28 h 28"/>
              <a:gd name="T62" fmla="*/ 12 w 25"/>
              <a:gd name="T63" fmla="*/ 28 h 28"/>
              <a:gd name="T64" fmla="*/ 12 w 25"/>
              <a:gd name="T65" fmla="*/ 26 h 28"/>
              <a:gd name="T66" fmla="*/ 10 w 25"/>
              <a:gd name="T67" fmla="*/ 26 h 28"/>
              <a:gd name="T68" fmla="*/ 10 w 25"/>
              <a:gd name="T69" fmla="*/ 26 h 28"/>
              <a:gd name="T70" fmla="*/ 8 w 25"/>
              <a:gd name="T71" fmla="*/ 26 h 28"/>
              <a:gd name="T72" fmla="*/ 8 w 25"/>
              <a:gd name="T73" fmla="*/ 25 h 28"/>
              <a:gd name="T74" fmla="*/ 6 w 25"/>
              <a:gd name="T75" fmla="*/ 25 h 28"/>
              <a:gd name="T76" fmla="*/ 4 w 25"/>
              <a:gd name="T77" fmla="*/ 23 h 28"/>
              <a:gd name="T78" fmla="*/ 4 w 25"/>
              <a:gd name="T79" fmla="*/ 23 h 28"/>
              <a:gd name="T80" fmla="*/ 2 w 25"/>
              <a:gd name="T81" fmla="*/ 21 h 28"/>
              <a:gd name="T82" fmla="*/ 0 w 25"/>
              <a:gd name="T83" fmla="*/ 19 h 28"/>
              <a:gd name="T84" fmla="*/ 0 w 25"/>
              <a:gd name="T85" fmla="*/ 15 h 28"/>
              <a:gd name="T86" fmla="*/ 0 w 25"/>
              <a:gd name="T87" fmla="*/ 13 h 28"/>
              <a:gd name="T88" fmla="*/ 0 w 25"/>
              <a:gd name="T89" fmla="*/ 11 h 28"/>
              <a:gd name="T90" fmla="*/ 0 w 25"/>
              <a:gd name="T91" fmla="*/ 7 h 28"/>
              <a:gd name="T92" fmla="*/ 0 w 25"/>
              <a:gd name="T93" fmla="*/ 5 h 28"/>
              <a:gd name="T94" fmla="*/ 2 w 25"/>
              <a:gd name="T95" fmla="*/ 3 h 28"/>
              <a:gd name="T96" fmla="*/ 4 w 25"/>
              <a:gd name="T97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3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4" name="Freeform 64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6 w 25"/>
              <a:gd name="T3" fmla="*/ 2 h 28"/>
              <a:gd name="T4" fmla="*/ 8 w 25"/>
              <a:gd name="T5" fmla="*/ 0 h 28"/>
              <a:gd name="T6" fmla="*/ 10 w 25"/>
              <a:gd name="T7" fmla="*/ 0 h 28"/>
              <a:gd name="T8" fmla="*/ 12 w 25"/>
              <a:gd name="T9" fmla="*/ 0 h 28"/>
              <a:gd name="T10" fmla="*/ 12 w 25"/>
              <a:gd name="T11" fmla="*/ 2 h 28"/>
              <a:gd name="T12" fmla="*/ 14 w 25"/>
              <a:gd name="T13" fmla="*/ 2 h 28"/>
              <a:gd name="T14" fmla="*/ 16 w 25"/>
              <a:gd name="T15" fmla="*/ 2 h 28"/>
              <a:gd name="T16" fmla="*/ 18 w 25"/>
              <a:gd name="T17" fmla="*/ 3 h 28"/>
              <a:gd name="T18" fmla="*/ 20 w 25"/>
              <a:gd name="T19" fmla="*/ 3 h 28"/>
              <a:gd name="T20" fmla="*/ 22 w 25"/>
              <a:gd name="T21" fmla="*/ 5 h 28"/>
              <a:gd name="T22" fmla="*/ 22 w 25"/>
              <a:gd name="T23" fmla="*/ 7 h 28"/>
              <a:gd name="T24" fmla="*/ 23 w 25"/>
              <a:gd name="T25" fmla="*/ 9 h 28"/>
              <a:gd name="T26" fmla="*/ 25 w 25"/>
              <a:gd name="T27" fmla="*/ 11 h 28"/>
              <a:gd name="T28" fmla="*/ 25 w 25"/>
              <a:gd name="T29" fmla="*/ 13 h 28"/>
              <a:gd name="T30" fmla="*/ 25 w 25"/>
              <a:gd name="T31" fmla="*/ 17 h 28"/>
              <a:gd name="T32" fmla="*/ 25 w 25"/>
              <a:gd name="T33" fmla="*/ 19 h 28"/>
              <a:gd name="T34" fmla="*/ 25 w 25"/>
              <a:gd name="T35" fmla="*/ 21 h 28"/>
              <a:gd name="T36" fmla="*/ 23 w 25"/>
              <a:gd name="T37" fmla="*/ 25 h 28"/>
              <a:gd name="T38" fmla="*/ 23 w 25"/>
              <a:gd name="T39" fmla="*/ 26 h 28"/>
              <a:gd name="T40" fmla="*/ 22 w 25"/>
              <a:gd name="T41" fmla="*/ 26 h 28"/>
              <a:gd name="T42" fmla="*/ 20 w 25"/>
              <a:gd name="T43" fmla="*/ 28 h 28"/>
              <a:gd name="T44" fmla="*/ 18 w 25"/>
              <a:gd name="T45" fmla="*/ 28 h 28"/>
              <a:gd name="T46" fmla="*/ 16 w 25"/>
              <a:gd name="T47" fmla="*/ 28 h 28"/>
              <a:gd name="T48" fmla="*/ 14 w 25"/>
              <a:gd name="T49" fmla="*/ 28 h 28"/>
              <a:gd name="T50" fmla="*/ 12 w 25"/>
              <a:gd name="T51" fmla="*/ 28 h 28"/>
              <a:gd name="T52" fmla="*/ 12 w 25"/>
              <a:gd name="T53" fmla="*/ 26 h 28"/>
              <a:gd name="T54" fmla="*/ 10 w 25"/>
              <a:gd name="T55" fmla="*/ 26 h 28"/>
              <a:gd name="T56" fmla="*/ 8 w 25"/>
              <a:gd name="T57" fmla="*/ 26 h 28"/>
              <a:gd name="T58" fmla="*/ 8 w 25"/>
              <a:gd name="T59" fmla="*/ 25 h 28"/>
              <a:gd name="T60" fmla="*/ 6 w 25"/>
              <a:gd name="T61" fmla="*/ 25 h 28"/>
              <a:gd name="T62" fmla="*/ 4 w 25"/>
              <a:gd name="T63" fmla="*/ 23 h 28"/>
              <a:gd name="T64" fmla="*/ 2 w 25"/>
              <a:gd name="T65" fmla="*/ 21 h 28"/>
              <a:gd name="T66" fmla="*/ 0 w 25"/>
              <a:gd name="T67" fmla="*/ 19 h 28"/>
              <a:gd name="T68" fmla="*/ 0 w 25"/>
              <a:gd name="T69" fmla="*/ 15 h 28"/>
              <a:gd name="T70" fmla="*/ 0 w 25"/>
              <a:gd name="T71" fmla="*/ 13 h 28"/>
              <a:gd name="T72" fmla="*/ 0 w 25"/>
              <a:gd name="T73" fmla="*/ 11 h 28"/>
              <a:gd name="T74" fmla="*/ 0 w 25"/>
              <a:gd name="T75" fmla="*/ 7 h 28"/>
              <a:gd name="T76" fmla="*/ 0 w 25"/>
              <a:gd name="T77" fmla="*/ 5 h 28"/>
              <a:gd name="T78" fmla="*/ 2 w 25"/>
              <a:gd name="T79" fmla="*/ 3 h 28"/>
              <a:gd name="T80" fmla="*/ 4 w 25"/>
              <a:gd name="T81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5" name="Freeform 65"/>
          <p:cNvSpPr>
            <a:spLocks/>
          </p:cNvSpPr>
          <p:nvPr/>
        </p:nvSpPr>
        <p:spPr bwMode="auto">
          <a:xfrm>
            <a:off x="4305300" y="4381500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3 h 15"/>
              <a:gd name="T4" fmla="*/ 4 w 32"/>
              <a:gd name="T5" fmla="*/ 13 h 15"/>
              <a:gd name="T6" fmla="*/ 6 w 32"/>
              <a:gd name="T7" fmla="*/ 11 h 15"/>
              <a:gd name="T8" fmla="*/ 7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5 w 32"/>
              <a:gd name="T17" fmla="*/ 7 h 15"/>
              <a:gd name="T18" fmla="*/ 17 w 32"/>
              <a:gd name="T19" fmla="*/ 7 h 15"/>
              <a:gd name="T20" fmla="*/ 19 w 32"/>
              <a:gd name="T21" fmla="*/ 5 h 15"/>
              <a:gd name="T22" fmla="*/ 21 w 32"/>
              <a:gd name="T23" fmla="*/ 5 h 15"/>
              <a:gd name="T24" fmla="*/ 25 w 32"/>
              <a:gd name="T25" fmla="*/ 3 h 15"/>
              <a:gd name="T26" fmla="*/ 27 w 32"/>
              <a:gd name="T27" fmla="*/ 3 h 15"/>
              <a:gd name="T28" fmla="*/ 29 w 32"/>
              <a:gd name="T29" fmla="*/ 1 h 15"/>
              <a:gd name="T30" fmla="*/ 30 w 32"/>
              <a:gd name="T31" fmla="*/ 1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7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5" y="7"/>
                </a:lnTo>
                <a:lnTo>
                  <a:pt x="17" y="7"/>
                </a:lnTo>
                <a:lnTo>
                  <a:pt x="19" y="5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29" y="1"/>
                </a:lnTo>
                <a:lnTo>
                  <a:pt x="30" y="1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6" name="Freeform 66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4 w 21"/>
              <a:gd name="T5" fmla="*/ 0 h 24"/>
              <a:gd name="T6" fmla="*/ 6 w 21"/>
              <a:gd name="T7" fmla="*/ 0 h 24"/>
              <a:gd name="T8" fmla="*/ 6 w 21"/>
              <a:gd name="T9" fmla="*/ 0 h 24"/>
              <a:gd name="T10" fmla="*/ 8 w 21"/>
              <a:gd name="T11" fmla="*/ 0 h 24"/>
              <a:gd name="T12" fmla="*/ 8 w 21"/>
              <a:gd name="T13" fmla="*/ 0 h 24"/>
              <a:gd name="T14" fmla="*/ 10 w 21"/>
              <a:gd name="T15" fmla="*/ 0 h 24"/>
              <a:gd name="T16" fmla="*/ 10 w 21"/>
              <a:gd name="T17" fmla="*/ 0 h 24"/>
              <a:gd name="T18" fmla="*/ 12 w 21"/>
              <a:gd name="T19" fmla="*/ 2 h 24"/>
              <a:gd name="T20" fmla="*/ 14 w 21"/>
              <a:gd name="T21" fmla="*/ 2 h 24"/>
              <a:gd name="T22" fmla="*/ 14 w 21"/>
              <a:gd name="T23" fmla="*/ 2 h 24"/>
              <a:gd name="T24" fmla="*/ 15 w 21"/>
              <a:gd name="T25" fmla="*/ 2 h 24"/>
              <a:gd name="T26" fmla="*/ 15 w 21"/>
              <a:gd name="T27" fmla="*/ 4 h 24"/>
              <a:gd name="T28" fmla="*/ 17 w 21"/>
              <a:gd name="T29" fmla="*/ 4 h 24"/>
              <a:gd name="T30" fmla="*/ 17 w 21"/>
              <a:gd name="T31" fmla="*/ 6 h 24"/>
              <a:gd name="T32" fmla="*/ 19 w 21"/>
              <a:gd name="T33" fmla="*/ 8 h 24"/>
              <a:gd name="T34" fmla="*/ 19 w 21"/>
              <a:gd name="T35" fmla="*/ 10 h 24"/>
              <a:gd name="T36" fmla="*/ 21 w 21"/>
              <a:gd name="T37" fmla="*/ 12 h 24"/>
              <a:gd name="T38" fmla="*/ 21 w 21"/>
              <a:gd name="T39" fmla="*/ 14 h 24"/>
              <a:gd name="T40" fmla="*/ 21 w 21"/>
              <a:gd name="T41" fmla="*/ 16 h 24"/>
              <a:gd name="T42" fmla="*/ 21 w 21"/>
              <a:gd name="T43" fmla="*/ 18 h 24"/>
              <a:gd name="T44" fmla="*/ 21 w 21"/>
              <a:gd name="T45" fmla="*/ 20 h 24"/>
              <a:gd name="T46" fmla="*/ 19 w 21"/>
              <a:gd name="T47" fmla="*/ 22 h 24"/>
              <a:gd name="T48" fmla="*/ 19 w 21"/>
              <a:gd name="T49" fmla="*/ 24 h 24"/>
              <a:gd name="T50" fmla="*/ 17 w 21"/>
              <a:gd name="T51" fmla="*/ 24 h 24"/>
              <a:gd name="T52" fmla="*/ 17 w 21"/>
              <a:gd name="T53" fmla="*/ 24 h 24"/>
              <a:gd name="T54" fmla="*/ 15 w 21"/>
              <a:gd name="T55" fmla="*/ 24 h 24"/>
              <a:gd name="T56" fmla="*/ 15 w 21"/>
              <a:gd name="T57" fmla="*/ 24 h 24"/>
              <a:gd name="T58" fmla="*/ 14 w 21"/>
              <a:gd name="T59" fmla="*/ 24 h 24"/>
              <a:gd name="T60" fmla="*/ 14 w 21"/>
              <a:gd name="T61" fmla="*/ 24 h 24"/>
              <a:gd name="T62" fmla="*/ 12 w 21"/>
              <a:gd name="T63" fmla="*/ 24 h 24"/>
              <a:gd name="T64" fmla="*/ 12 w 21"/>
              <a:gd name="T65" fmla="*/ 24 h 24"/>
              <a:gd name="T66" fmla="*/ 10 w 21"/>
              <a:gd name="T67" fmla="*/ 22 h 24"/>
              <a:gd name="T68" fmla="*/ 10 w 21"/>
              <a:gd name="T69" fmla="*/ 22 h 24"/>
              <a:gd name="T70" fmla="*/ 8 w 21"/>
              <a:gd name="T71" fmla="*/ 22 h 24"/>
              <a:gd name="T72" fmla="*/ 8 w 21"/>
              <a:gd name="T73" fmla="*/ 22 h 24"/>
              <a:gd name="T74" fmla="*/ 6 w 21"/>
              <a:gd name="T75" fmla="*/ 20 h 24"/>
              <a:gd name="T76" fmla="*/ 6 w 21"/>
              <a:gd name="T77" fmla="*/ 20 h 24"/>
              <a:gd name="T78" fmla="*/ 4 w 21"/>
              <a:gd name="T79" fmla="*/ 18 h 24"/>
              <a:gd name="T80" fmla="*/ 4 w 21"/>
              <a:gd name="T81" fmla="*/ 16 h 24"/>
              <a:gd name="T82" fmla="*/ 2 w 21"/>
              <a:gd name="T83" fmla="*/ 14 h 24"/>
              <a:gd name="T84" fmla="*/ 2 w 21"/>
              <a:gd name="T85" fmla="*/ 12 h 24"/>
              <a:gd name="T86" fmla="*/ 0 w 21"/>
              <a:gd name="T87" fmla="*/ 10 h 24"/>
              <a:gd name="T88" fmla="*/ 0 w 21"/>
              <a:gd name="T89" fmla="*/ 8 h 24"/>
              <a:gd name="T90" fmla="*/ 0 w 21"/>
              <a:gd name="T91" fmla="*/ 6 h 24"/>
              <a:gd name="T92" fmla="*/ 0 w 21"/>
              <a:gd name="T93" fmla="*/ 4 h 24"/>
              <a:gd name="T94" fmla="*/ 2 w 21"/>
              <a:gd name="T95" fmla="*/ 2 h 24"/>
              <a:gd name="T96" fmla="*/ 2 w 21"/>
              <a:gd name="T97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7" y="24"/>
                </a:lnTo>
                <a:lnTo>
                  <a:pt x="15" y="24"/>
                </a:lnTo>
                <a:lnTo>
                  <a:pt x="15" y="24"/>
                </a:lnTo>
                <a:lnTo>
                  <a:pt x="14" y="24"/>
                </a:lnTo>
                <a:lnTo>
                  <a:pt x="14" y="24"/>
                </a:lnTo>
                <a:lnTo>
                  <a:pt x="12" y="24"/>
                </a:lnTo>
                <a:lnTo>
                  <a:pt x="12" y="24"/>
                </a:lnTo>
                <a:lnTo>
                  <a:pt x="10" y="22"/>
                </a:lnTo>
                <a:lnTo>
                  <a:pt x="10" y="22"/>
                </a:lnTo>
                <a:lnTo>
                  <a:pt x="8" y="22"/>
                </a:lnTo>
                <a:lnTo>
                  <a:pt x="8" y="22"/>
                </a:lnTo>
                <a:lnTo>
                  <a:pt x="6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7" name="Freeform 67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6 w 21"/>
              <a:gd name="T5" fmla="*/ 0 h 24"/>
              <a:gd name="T6" fmla="*/ 8 w 21"/>
              <a:gd name="T7" fmla="*/ 0 h 24"/>
              <a:gd name="T8" fmla="*/ 10 w 21"/>
              <a:gd name="T9" fmla="*/ 0 h 24"/>
              <a:gd name="T10" fmla="*/ 12 w 21"/>
              <a:gd name="T11" fmla="*/ 2 h 24"/>
              <a:gd name="T12" fmla="*/ 14 w 21"/>
              <a:gd name="T13" fmla="*/ 2 h 24"/>
              <a:gd name="T14" fmla="*/ 15 w 21"/>
              <a:gd name="T15" fmla="*/ 2 h 24"/>
              <a:gd name="T16" fmla="*/ 15 w 21"/>
              <a:gd name="T17" fmla="*/ 4 h 24"/>
              <a:gd name="T18" fmla="*/ 17 w 21"/>
              <a:gd name="T19" fmla="*/ 4 h 24"/>
              <a:gd name="T20" fmla="*/ 17 w 21"/>
              <a:gd name="T21" fmla="*/ 6 h 24"/>
              <a:gd name="T22" fmla="*/ 19 w 21"/>
              <a:gd name="T23" fmla="*/ 8 h 24"/>
              <a:gd name="T24" fmla="*/ 19 w 21"/>
              <a:gd name="T25" fmla="*/ 10 h 24"/>
              <a:gd name="T26" fmla="*/ 21 w 21"/>
              <a:gd name="T27" fmla="*/ 12 h 24"/>
              <a:gd name="T28" fmla="*/ 21 w 21"/>
              <a:gd name="T29" fmla="*/ 14 h 24"/>
              <a:gd name="T30" fmla="*/ 21 w 21"/>
              <a:gd name="T31" fmla="*/ 16 h 24"/>
              <a:gd name="T32" fmla="*/ 21 w 21"/>
              <a:gd name="T33" fmla="*/ 18 h 24"/>
              <a:gd name="T34" fmla="*/ 21 w 21"/>
              <a:gd name="T35" fmla="*/ 20 h 24"/>
              <a:gd name="T36" fmla="*/ 19 w 21"/>
              <a:gd name="T37" fmla="*/ 22 h 24"/>
              <a:gd name="T38" fmla="*/ 19 w 21"/>
              <a:gd name="T39" fmla="*/ 24 h 24"/>
              <a:gd name="T40" fmla="*/ 17 w 21"/>
              <a:gd name="T41" fmla="*/ 24 h 24"/>
              <a:gd name="T42" fmla="*/ 15 w 21"/>
              <a:gd name="T43" fmla="*/ 24 h 24"/>
              <a:gd name="T44" fmla="*/ 14 w 21"/>
              <a:gd name="T45" fmla="*/ 24 h 24"/>
              <a:gd name="T46" fmla="*/ 12 w 21"/>
              <a:gd name="T47" fmla="*/ 24 h 24"/>
              <a:gd name="T48" fmla="*/ 10 w 21"/>
              <a:gd name="T49" fmla="*/ 22 h 24"/>
              <a:gd name="T50" fmla="*/ 8 w 21"/>
              <a:gd name="T51" fmla="*/ 22 h 24"/>
              <a:gd name="T52" fmla="*/ 6 w 21"/>
              <a:gd name="T53" fmla="*/ 20 h 24"/>
              <a:gd name="T54" fmla="*/ 4 w 21"/>
              <a:gd name="T55" fmla="*/ 18 h 24"/>
              <a:gd name="T56" fmla="*/ 4 w 21"/>
              <a:gd name="T57" fmla="*/ 16 h 24"/>
              <a:gd name="T58" fmla="*/ 2 w 21"/>
              <a:gd name="T59" fmla="*/ 14 h 24"/>
              <a:gd name="T60" fmla="*/ 2 w 21"/>
              <a:gd name="T61" fmla="*/ 12 h 24"/>
              <a:gd name="T62" fmla="*/ 0 w 21"/>
              <a:gd name="T63" fmla="*/ 10 h 24"/>
              <a:gd name="T64" fmla="*/ 0 w 21"/>
              <a:gd name="T65" fmla="*/ 8 h 24"/>
              <a:gd name="T66" fmla="*/ 0 w 21"/>
              <a:gd name="T67" fmla="*/ 6 h 24"/>
              <a:gd name="T68" fmla="*/ 0 w 21"/>
              <a:gd name="T69" fmla="*/ 4 h 24"/>
              <a:gd name="T70" fmla="*/ 2 w 21"/>
              <a:gd name="T71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5" y="24"/>
                </a:lnTo>
                <a:lnTo>
                  <a:pt x="14" y="24"/>
                </a:lnTo>
                <a:lnTo>
                  <a:pt x="12" y="24"/>
                </a:lnTo>
                <a:lnTo>
                  <a:pt x="10" y="22"/>
                </a:lnTo>
                <a:lnTo>
                  <a:pt x="8" y="22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8" name="Freeform 68"/>
          <p:cNvSpPr>
            <a:spLocks/>
          </p:cNvSpPr>
          <p:nvPr/>
        </p:nvSpPr>
        <p:spPr bwMode="auto">
          <a:xfrm>
            <a:off x="3033713" y="3305175"/>
            <a:ext cx="71437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3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9" name="Freeform 69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5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5 w 27"/>
              <a:gd name="T51" fmla="*/ 17 h 21"/>
              <a:gd name="T52" fmla="*/ 4 w 27"/>
              <a:gd name="T53" fmla="*/ 17 h 21"/>
              <a:gd name="T54" fmla="*/ 4 w 27"/>
              <a:gd name="T55" fmla="*/ 13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0" name="Freeform 70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5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5 w 27"/>
              <a:gd name="T49" fmla="*/ 17 h 21"/>
              <a:gd name="T50" fmla="*/ 4 w 27"/>
              <a:gd name="T51" fmla="*/ 17 h 21"/>
              <a:gd name="T52" fmla="*/ 4 w 27"/>
              <a:gd name="T53" fmla="*/ 13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1" name="Freeform 71"/>
          <p:cNvSpPr>
            <a:spLocks/>
          </p:cNvSpPr>
          <p:nvPr/>
        </p:nvSpPr>
        <p:spPr bwMode="auto">
          <a:xfrm>
            <a:off x="3017838" y="33543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10 h 27"/>
              <a:gd name="T12" fmla="*/ 14 w 19"/>
              <a:gd name="T13" fmla="*/ 8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10"/>
                </a:lnTo>
                <a:lnTo>
                  <a:pt x="14" y="8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2" name="Freeform 72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3" name="Freeform 73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4" name="Freeform 74"/>
          <p:cNvSpPr>
            <a:spLocks/>
          </p:cNvSpPr>
          <p:nvPr/>
        </p:nvSpPr>
        <p:spPr bwMode="auto">
          <a:xfrm>
            <a:off x="3567113" y="3609975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5" name="Freeform 75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6" name="Freeform 76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7" name="Freeform 77"/>
          <p:cNvSpPr>
            <a:spLocks/>
          </p:cNvSpPr>
          <p:nvPr/>
        </p:nvSpPr>
        <p:spPr bwMode="auto">
          <a:xfrm>
            <a:off x="3543300" y="3662363"/>
            <a:ext cx="73025" cy="100012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5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6 w 19"/>
              <a:gd name="T13" fmla="*/ 7 h 26"/>
              <a:gd name="T14" fmla="*/ 18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8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8" name="Freeform 78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9" name="Freeform 79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0" name="Freeform 80"/>
          <p:cNvSpPr>
            <a:spLocks/>
          </p:cNvSpPr>
          <p:nvPr/>
        </p:nvSpPr>
        <p:spPr bwMode="auto">
          <a:xfrm>
            <a:off x="3208338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0"/>
                </a:lnTo>
                <a:lnTo>
                  <a:pt x="8" y="18"/>
                </a:lnTo>
                <a:lnTo>
                  <a:pt x="10" y="14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1" name="Freeform 81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2" name="Freeform 82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8 h 23"/>
              <a:gd name="T60" fmla="*/ 0 w 25"/>
              <a:gd name="T61" fmla="*/ 6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3" name="Freeform 83"/>
          <p:cNvSpPr>
            <a:spLocks/>
          </p:cNvSpPr>
          <p:nvPr/>
        </p:nvSpPr>
        <p:spPr bwMode="auto">
          <a:xfrm>
            <a:off x="3192463" y="3457575"/>
            <a:ext cx="73025" cy="109538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3 h 29"/>
              <a:gd name="T10" fmla="*/ 12 w 19"/>
              <a:gd name="T11" fmla="*/ 11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3"/>
                </a:lnTo>
                <a:lnTo>
                  <a:pt x="12" y="11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4" name="Freeform 84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5" name="Freeform 85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6" name="Freeform 86"/>
          <p:cNvSpPr>
            <a:spLocks/>
          </p:cNvSpPr>
          <p:nvPr/>
        </p:nvSpPr>
        <p:spPr bwMode="auto">
          <a:xfrm>
            <a:off x="3741738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7" name="Freeform 87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8" name="Freeform 88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9" name="Freeform 89"/>
          <p:cNvSpPr>
            <a:spLocks/>
          </p:cNvSpPr>
          <p:nvPr/>
        </p:nvSpPr>
        <p:spPr bwMode="auto">
          <a:xfrm>
            <a:off x="3725863" y="3762375"/>
            <a:ext cx="65087" cy="109538"/>
          </a:xfrm>
          <a:custGeom>
            <a:avLst/>
            <a:gdLst>
              <a:gd name="T0" fmla="*/ 0 w 17"/>
              <a:gd name="T1" fmla="*/ 29 h 29"/>
              <a:gd name="T2" fmla="*/ 2 w 17"/>
              <a:gd name="T3" fmla="*/ 25 h 29"/>
              <a:gd name="T4" fmla="*/ 4 w 17"/>
              <a:gd name="T5" fmla="*/ 22 h 29"/>
              <a:gd name="T6" fmla="*/ 6 w 17"/>
              <a:gd name="T7" fmla="*/ 18 h 29"/>
              <a:gd name="T8" fmla="*/ 10 w 17"/>
              <a:gd name="T9" fmla="*/ 14 h 29"/>
              <a:gd name="T10" fmla="*/ 12 w 17"/>
              <a:gd name="T11" fmla="*/ 12 h 29"/>
              <a:gd name="T12" fmla="*/ 14 w 17"/>
              <a:gd name="T13" fmla="*/ 8 h 29"/>
              <a:gd name="T14" fmla="*/ 16 w 17"/>
              <a:gd name="T15" fmla="*/ 4 h 29"/>
              <a:gd name="T16" fmla="*/ 17 w 17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9">
                <a:moveTo>
                  <a:pt x="0" y="29"/>
                </a:moveTo>
                <a:lnTo>
                  <a:pt x="2" y="25"/>
                </a:lnTo>
                <a:lnTo>
                  <a:pt x="4" y="22"/>
                </a:lnTo>
                <a:lnTo>
                  <a:pt x="6" y="18"/>
                </a:lnTo>
                <a:lnTo>
                  <a:pt x="10" y="14"/>
                </a:lnTo>
                <a:lnTo>
                  <a:pt x="12" y="12"/>
                </a:lnTo>
                <a:lnTo>
                  <a:pt x="14" y="8"/>
                </a:lnTo>
                <a:lnTo>
                  <a:pt x="16" y="4"/>
                </a:lnTo>
                <a:lnTo>
                  <a:pt x="1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0" name="Freeform 90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1" name="Freeform 91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2" name="Freeform 92"/>
          <p:cNvSpPr>
            <a:spLocks/>
          </p:cNvSpPr>
          <p:nvPr/>
        </p:nvSpPr>
        <p:spPr bwMode="auto">
          <a:xfrm>
            <a:off x="3390900" y="35067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1" y="10"/>
                </a:lnTo>
                <a:lnTo>
                  <a:pt x="13" y="6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3" name="Freeform 93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4" name="Freeform 94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5" name="Freeform 95"/>
          <p:cNvSpPr>
            <a:spLocks/>
          </p:cNvSpPr>
          <p:nvPr/>
        </p:nvSpPr>
        <p:spPr bwMode="auto">
          <a:xfrm>
            <a:off x="3368675" y="3559175"/>
            <a:ext cx="71438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6 w 19"/>
              <a:gd name="T13" fmla="*/ 7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6" name="Freeform 96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7" name="Freeform 97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8" name="Freeform 98"/>
          <p:cNvSpPr>
            <a:spLocks/>
          </p:cNvSpPr>
          <p:nvPr/>
        </p:nvSpPr>
        <p:spPr bwMode="auto">
          <a:xfrm>
            <a:off x="3916363" y="3814763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9" name="Freeform 99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0" name="Freeform 100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1" name="Freeform 101"/>
          <p:cNvSpPr>
            <a:spLocks/>
          </p:cNvSpPr>
          <p:nvPr/>
        </p:nvSpPr>
        <p:spPr bwMode="auto">
          <a:xfrm>
            <a:off x="3902075" y="3865563"/>
            <a:ext cx="71438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2" name="Freeform 102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3" name="Freeform 103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4" name="Freeform 104"/>
          <p:cNvSpPr>
            <a:spLocks/>
          </p:cNvSpPr>
          <p:nvPr/>
        </p:nvSpPr>
        <p:spPr bwMode="auto">
          <a:xfrm>
            <a:off x="4313238" y="4256088"/>
            <a:ext cx="122237" cy="63500"/>
          </a:xfrm>
          <a:custGeom>
            <a:avLst/>
            <a:gdLst>
              <a:gd name="T0" fmla="*/ 0 w 32"/>
              <a:gd name="T1" fmla="*/ 17 h 17"/>
              <a:gd name="T2" fmla="*/ 2 w 32"/>
              <a:gd name="T3" fmla="*/ 17 h 17"/>
              <a:gd name="T4" fmla="*/ 4 w 32"/>
              <a:gd name="T5" fmla="*/ 15 h 17"/>
              <a:gd name="T6" fmla="*/ 5 w 32"/>
              <a:gd name="T7" fmla="*/ 13 h 17"/>
              <a:gd name="T8" fmla="*/ 7 w 32"/>
              <a:gd name="T9" fmla="*/ 13 h 17"/>
              <a:gd name="T10" fmla="*/ 9 w 32"/>
              <a:gd name="T11" fmla="*/ 11 h 17"/>
              <a:gd name="T12" fmla="*/ 11 w 32"/>
              <a:gd name="T13" fmla="*/ 11 h 17"/>
              <a:gd name="T14" fmla="*/ 13 w 32"/>
              <a:gd name="T15" fmla="*/ 10 h 17"/>
              <a:gd name="T16" fmla="*/ 15 w 32"/>
              <a:gd name="T17" fmla="*/ 10 h 17"/>
              <a:gd name="T18" fmla="*/ 17 w 32"/>
              <a:gd name="T19" fmla="*/ 8 h 17"/>
              <a:gd name="T20" fmla="*/ 19 w 32"/>
              <a:gd name="T21" fmla="*/ 8 h 17"/>
              <a:gd name="T22" fmla="*/ 21 w 32"/>
              <a:gd name="T23" fmla="*/ 6 h 17"/>
              <a:gd name="T24" fmla="*/ 25 w 32"/>
              <a:gd name="T25" fmla="*/ 4 h 17"/>
              <a:gd name="T26" fmla="*/ 27 w 32"/>
              <a:gd name="T27" fmla="*/ 4 h 17"/>
              <a:gd name="T28" fmla="*/ 28 w 32"/>
              <a:gd name="T29" fmla="*/ 2 h 17"/>
              <a:gd name="T30" fmla="*/ 30 w 32"/>
              <a:gd name="T31" fmla="*/ 0 h 17"/>
              <a:gd name="T32" fmla="*/ 32 w 32"/>
              <a:gd name="T3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7">
                <a:moveTo>
                  <a:pt x="0" y="17"/>
                </a:moveTo>
                <a:lnTo>
                  <a:pt x="2" y="17"/>
                </a:lnTo>
                <a:lnTo>
                  <a:pt x="4" y="15"/>
                </a:lnTo>
                <a:lnTo>
                  <a:pt x="5" y="13"/>
                </a:lnTo>
                <a:lnTo>
                  <a:pt x="7" y="13"/>
                </a:lnTo>
                <a:lnTo>
                  <a:pt x="9" y="11"/>
                </a:lnTo>
                <a:lnTo>
                  <a:pt x="11" y="11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8"/>
                </a:lnTo>
                <a:lnTo>
                  <a:pt x="21" y="6"/>
                </a:lnTo>
                <a:lnTo>
                  <a:pt x="25" y="4"/>
                </a:lnTo>
                <a:lnTo>
                  <a:pt x="27" y="4"/>
                </a:lnTo>
                <a:lnTo>
                  <a:pt x="28" y="2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5" name="Freeform 105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6 w 25"/>
              <a:gd name="T7" fmla="*/ 0 h 26"/>
              <a:gd name="T8" fmla="*/ 8 w 25"/>
              <a:gd name="T9" fmla="*/ 0 h 26"/>
              <a:gd name="T10" fmla="*/ 9 w 25"/>
              <a:gd name="T11" fmla="*/ 0 h 26"/>
              <a:gd name="T12" fmla="*/ 9 w 25"/>
              <a:gd name="T13" fmla="*/ 0 h 26"/>
              <a:gd name="T14" fmla="*/ 11 w 25"/>
              <a:gd name="T15" fmla="*/ 0 h 26"/>
              <a:gd name="T16" fmla="*/ 13 w 25"/>
              <a:gd name="T17" fmla="*/ 0 h 26"/>
              <a:gd name="T18" fmla="*/ 13 w 25"/>
              <a:gd name="T19" fmla="*/ 1 h 26"/>
              <a:gd name="T20" fmla="*/ 15 w 25"/>
              <a:gd name="T21" fmla="*/ 1 h 26"/>
              <a:gd name="T22" fmla="*/ 17 w 25"/>
              <a:gd name="T23" fmla="*/ 1 h 26"/>
              <a:gd name="T24" fmla="*/ 17 w 25"/>
              <a:gd name="T25" fmla="*/ 1 h 26"/>
              <a:gd name="T26" fmla="*/ 19 w 25"/>
              <a:gd name="T27" fmla="*/ 3 h 26"/>
              <a:gd name="T28" fmla="*/ 19 w 25"/>
              <a:gd name="T29" fmla="*/ 3 h 26"/>
              <a:gd name="T30" fmla="*/ 21 w 25"/>
              <a:gd name="T31" fmla="*/ 5 h 26"/>
              <a:gd name="T32" fmla="*/ 23 w 25"/>
              <a:gd name="T33" fmla="*/ 7 h 26"/>
              <a:gd name="T34" fmla="*/ 23 w 25"/>
              <a:gd name="T35" fmla="*/ 9 h 26"/>
              <a:gd name="T36" fmla="*/ 25 w 25"/>
              <a:gd name="T37" fmla="*/ 11 h 26"/>
              <a:gd name="T38" fmla="*/ 25 w 25"/>
              <a:gd name="T39" fmla="*/ 15 h 26"/>
              <a:gd name="T40" fmla="*/ 25 w 25"/>
              <a:gd name="T41" fmla="*/ 17 h 26"/>
              <a:gd name="T42" fmla="*/ 25 w 25"/>
              <a:gd name="T43" fmla="*/ 19 h 26"/>
              <a:gd name="T44" fmla="*/ 25 w 25"/>
              <a:gd name="T45" fmla="*/ 23 h 26"/>
              <a:gd name="T46" fmla="*/ 23 w 25"/>
              <a:gd name="T47" fmla="*/ 24 h 26"/>
              <a:gd name="T48" fmla="*/ 21 w 25"/>
              <a:gd name="T49" fmla="*/ 24 h 26"/>
              <a:gd name="T50" fmla="*/ 21 w 25"/>
              <a:gd name="T51" fmla="*/ 26 h 26"/>
              <a:gd name="T52" fmla="*/ 19 w 25"/>
              <a:gd name="T53" fmla="*/ 26 h 26"/>
              <a:gd name="T54" fmla="*/ 17 w 25"/>
              <a:gd name="T55" fmla="*/ 26 h 26"/>
              <a:gd name="T56" fmla="*/ 17 w 25"/>
              <a:gd name="T57" fmla="*/ 26 h 26"/>
              <a:gd name="T58" fmla="*/ 15 w 25"/>
              <a:gd name="T59" fmla="*/ 26 h 26"/>
              <a:gd name="T60" fmla="*/ 15 w 25"/>
              <a:gd name="T61" fmla="*/ 26 h 26"/>
              <a:gd name="T62" fmla="*/ 13 w 25"/>
              <a:gd name="T63" fmla="*/ 26 h 26"/>
              <a:gd name="T64" fmla="*/ 11 w 25"/>
              <a:gd name="T65" fmla="*/ 26 h 26"/>
              <a:gd name="T66" fmla="*/ 11 w 25"/>
              <a:gd name="T67" fmla="*/ 24 h 26"/>
              <a:gd name="T68" fmla="*/ 9 w 25"/>
              <a:gd name="T69" fmla="*/ 24 h 26"/>
              <a:gd name="T70" fmla="*/ 9 w 25"/>
              <a:gd name="T71" fmla="*/ 24 h 26"/>
              <a:gd name="T72" fmla="*/ 8 w 25"/>
              <a:gd name="T73" fmla="*/ 24 h 26"/>
              <a:gd name="T74" fmla="*/ 6 w 25"/>
              <a:gd name="T75" fmla="*/ 23 h 26"/>
              <a:gd name="T76" fmla="*/ 6 w 25"/>
              <a:gd name="T77" fmla="*/ 23 h 26"/>
              <a:gd name="T78" fmla="*/ 4 w 25"/>
              <a:gd name="T79" fmla="*/ 21 h 26"/>
              <a:gd name="T80" fmla="*/ 4 w 25"/>
              <a:gd name="T81" fmla="*/ 19 h 26"/>
              <a:gd name="T82" fmla="*/ 2 w 25"/>
              <a:gd name="T83" fmla="*/ 17 h 26"/>
              <a:gd name="T84" fmla="*/ 0 w 25"/>
              <a:gd name="T85" fmla="*/ 15 h 26"/>
              <a:gd name="T86" fmla="*/ 0 w 25"/>
              <a:gd name="T87" fmla="*/ 13 h 26"/>
              <a:gd name="T88" fmla="*/ 0 w 25"/>
              <a:gd name="T89" fmla="*/ 9 h 26"/>
              <a:gd name="T90" fmla="*/ 0 w 25"/>
              <a:gd name="T91" fmla="*/ 7 h 26"/>
              <a:gd name="T92" fmla="*/ 0 w 25"/>
              <a:gd name="T93" fmla="*/ 5 h 26"/>
              <a:gd name="T94" fmla="*/ 2 w 25"/>
              <a:gd name="T95" fmla="*/ 3 h 26"/>
              <a:gd name="T96" fmla="*/ 2 w 25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7" y="1"/>
                </a:lnTo>
                <a:lnTo>
                  <a:pt x="19" y="3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5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6" name="Freeform 106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8 w 25"/>
              <a:gd name="T7" fmla="*/ 0 h 26"/>
              <a:gd name="T8" fmla="*/ 9 w 25"/>
              <a:gd name="T9" fmla="*/ 0 h 26"/>
              <a:gd name="T10" fmla="*/ 11 w 25"/>
              <a:gd name="T11" fmla="*/ 0 h 26"/>
              <a:gd name="T12" fmla="*/ 13 w 25"/>
              <a:gd name="T13" fmla="*/ 0 h 26"/>
              <a:gd name="T14" fmla="*/ 13 w 25"/>
              <a:gd name="T15" fmla="*/ 1 h 26"/>
              <a:gd name="T16" fmla="*/ 15 w 25"/>
              <a:gd name="T17" fmla="*/ 1 h 26"/>
              <a:gd name="T18" fmla="*/ 17 w 25"/>
              <a:gd name="T19" fmla="*/ 1 h 26"/>
              <a:gd name="T20" fmla="*/ 19 w 25"/>
              <a:gd name="T21" fmla="*/ 3 h 26"/>
              <a:gd name="T22" fmla="*/ 21 w 25"/>
              <a:gd name="T23" fmla="*/ 5 h 26"/>
              <a:gd name="T24" fmla="*/ 23 w 25"/>
              <a:gd name="T25" fmla="*/ 7 h 26"/>
              <a:gd name="T26" fmla="*/ 23 w 25"/>
              <a:gd name="T27" fmla="*/ 9 h 26"/>
              <a:gd name="T28" fmla="*/ 25 w 25"/>
              <a:gd name="T29" fmla="*/ 11 h 26"/>
              <a:gd name="T30" fmla="*/ 25 w 25"/>
              <a:gd name="T31" fmla="*/ 15 h 26"/>
              <a:gd name="T32" fmla="*/ 25 w 25"/>
              <a:gd name="T33" fmla="*/ 17 h 26"/>
              <a:gd name="T34" fmla="*/ 25 w 25"/>
              <a:gd name="T35" fmla="*/ 19 h 26"/>
              <a:gd name="T36" fmla="*/ 25 w 25"/>
              <a:gd name="T37" fmla="*/ 23 h 26"/>
              <a:gd name="T38" fmla="*/ 23 w 25"/>
              <a:gd name="T39" fmla="*/ 24 h 26"/>
              <a:gd name="T40" fmla="*/ 21 w 25"/>
              <a:gd name="T41" fmla="*/ 24 h 26"/>
              <a:gd name="T42" fmla="*/ 21 w 25"/>
              <a:gd name="T43" fmla="*/ 26 h 26"/>
              <a:gd name="T44" fmla="*/ 19 w 25"/>
              <a:gd name="T45" fmla="*/ 26 h 26"/>
              <a:gd name="T46" fmla="*/ 17 w 25"/>
              <a:gd name="T47" fmla="*/ 26 h 26"/>
              <a:gd name="T48" fmla="*/ 15 w 25"/>
              <a:gd name="T49" fmla="*/ 26 h 26"/>
              <a:gd name="T50" fmla="*/ 13 w 25"/>
              <a:gd name="T51" fmla="*/ 26 h 26"/>
              <a:gd name="T52" fmla="*/ 11 w 25"/>
              <a:gd name="T53" fmla="*/ 26 h 26"/>
              <a:gd name="T54" fmla="*/ 11 w 25"/>
              <a:gd name="T55" fmla="*/ 24 h 26"/>
              <a:gd name="T56" fmla="*/ 9 w 25"/>
              <a:gd name="T57" fmla="*/ 24 h 26"/>
              <a:gd name="T58" fmla="*/ 8 w 25"/>
              <a:gd name="T59" fmla="*/ 24 h 26"/>
              <a:gd name="T60" fmla="*/ 6 w 25"/>
              <a:gd name="T61" fmla="*/ 23 h 26"/>
              <a:gd name="T62" fmla="*/ 4 w 25"/>
              <a:gd name="T63" fmla="*/ 21 h 26"/>
              <a:gd name="T64" fmla="*/ 4 w 25"/>
              <a:gd name="T65" fmla="*/ 19 h 26"/>
              <a:gd name="T66" fmla="*/ 2 w 25"/>
              <a:gd name="T67" fmla="*/ 17 h 26"/>
              <a:gd name="T68" fmla="*/ 0 w 25"/>
              <a:gd name="T69" fmla="*/ 15 h 26"/>
              <a:gd name="T70" fmla="*/ 0 w 25"/>
              <a:gd name="T71" fmla="*/ 13 h 26"/>
              <a:gd name="T72" fmla="*/ 0 w 25"/>
              <a:gd name="T73" fmla="*/ 9 h 26"/>
              <a:gd name="T74" fmla="*/ 0 w 25"/>
              <a:gd name="T75" fmla="*/ 7 h 26"/>
              <a:gd name="T76" fmla="*/ 0 w 25"/>
              <a:gd name="T77" fmla="*/ 5 h 26"/>
              <a:gd name="T78" fmla="*/ 2 w 25"/>
              <a:gd name="T79" fmla="*/ 3 h 26"/>
              <a:gd name="T80" fmla="*/ 2 w 25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7" name="Freeform 107"/>
          <p:cNvSpPr>
            <a:spLocks/>
          </p:cNvSpPr>
          <p:nvPr/>
        </p:nvSpPr>
        <p:spPr bwMode="auto">
          <a:xfrm>
            <a:off x="4275138" y="4297363"/>
            <a:ext cx="111125" cy="60325"/>
          </a:xfrm>
          <a:custGeom>
            <a:avLst/>
            <a:gdLst>
              <a:gd name="T0" fmla="*/ 0 w 29"/>
              <a:gd name="T1" fmla="*/ 16 h 16"/>
              <a:gd name="T2" fmla="*/ 2 w 29"/>
              <a:gd name="T3" fmla="*/ 16 h 16"/>
              <a:gd name="T4" fmla="*/ 2 w 29"/>
              <a:gd name="T5" fmla="*/ 14 h 16"/>
              <a:gd name="T6" fmla="*/ 4 w 29"/>
              <a:gd name="T7" fmla="*/ 14 h 16"/>
              <a:gd name="T8" fmla="*/ 6 w 29"/>
              <a:gd name="T9" fmla="*/ 12 h 16"/>
              <a:gd name="T10" fmla="*/ 8 w 29"/>
              <a:gd name="T11" fmla="*/ 12 h 16"/>
              <a:gd name="T12" fmla="*/ 10 w 29"/>
              <a:gd name="T13" fmla="*/ 10 h 16"/>
              <a:gd name="T14" fmla="*/ 12 w 29"/>
              <a:gd name="T15" fmla="*/ 10 h 16"/>
              <a:gd name="T16" fmla="*/ 14 w 29"/>
              <a:gd name="T17" fmla="*/ 8 h 16"/>
              <a:gd name="T18" fmla="*/ 15 w 29"/>
              <a:gd name="T19" fmla="*/ 8 h 16"/>
              <a:gd name="T20" fmla="*/ 17 w 29"/>
              <a:gd name="T21" fmla="*/ 6 h 16"/>
              <a:gd name="T22" fmla="*/ 19 w 29"/>
              <a:gd name="T23" fmla="*/ 6 h 16"/>
              <a:gd name="T24" fmla="*/ 21 w 29"/>
              <a:gd name="T25" fmla="*/ 4 h 16"/>
              <a:gd name="T26" fmla="*/ 23 w 29"/>
              <a:gd name="T27" fmla="*/ 2 h 16"/>
              <a:gd name="T28" fmla="*/ 25 w 29"/>
              <a:gd name="T29" fmla="*/ 2 h 16"/>
              <a:gd name="T30" fmla="*/ 27 w 29"/>
              <a:gd name="T31" fmla="*/ 0 h 16"/>
              <a:gd name="T32" fmla="*/ 29 w 29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" h="16">
                <a:moveTo>
                  <a:pt x="0" y="16"/>
                </a:move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4" y="8"/>
                </a:lnTo>
                <a:lnTo>
                  <a:pt x="15" y="8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0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8" name="Freeform 108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5 w 23"/>
              <a:gd name="T7" fmla="*/ 2 h 23"/>
              <a:gd name="T8" fmla="*/ 7 w 23"/>
              <a:gd name="T9" fmla="*/ 0 h 23"/>
              <a:gd name="T10" fmla="*/ 7 w 23"/>
              <a:gd name="T11" fmla="*/ 2 h 23"/>
              <a:gd name="T12" fmla="*/ 9 w 23"/>
              <a:gd name="T13" fmla="*/ 2 h 23"/>
              <a:gd name="T14" fmla="*/ 9 w 23"/>
              <a:gd name="T15" fmla="*/ 2 h 23"/>
              <a:gd name="T16" fmla="*/ 11 w 23"/>
              <a:gd name="T17" fmla="*/ 2 h 23"/>
              <a:gd name="T18" fmla="*/ 11 w 23"/>
              <a:gd name="T19" fmla="*/ 2 h 23"/>
              <a:gd name="T20" fmla="*/ 13 w 23"/>
              <a:gd name="T21" fmla="*/ 2 h 23"/>
              <a:gd name="T22" fmla="*/ 13 w 23"/>
              <a:gd name="T23" fmla="*/ 4 h 23"/>
              <a:gd name="T24" fmla="*/ 15 w 23"/>
              <a:gd name="T25" fmla="*/ 4 h 23"/>
              <a:gd name="T26" fmla="*/ 15 w 23"/>
              <a:gd name="T27" fmla="*/ 4 h 23"/>
              <a:gd name="T28" fmla="*/ 17 w 23"/>
              <a:gd name="T29" fmla="*/ 6 h 23"/>
              <a:gd name="T30" fmla="*/ 19 w 23"/>
              <a:gd name="T31" fmla="*/ 6 h 23"/>
              <a:gd name="T32" fmla="*/ 19 w 23"/>
              <a:gd name="T33" fmla="*/ 8 h 23"/>
              <a:gd name="T34" fmla="*/ 21 w 23"/>
              <a:gd name="T35" fmla="*/ 10 h 23"/>
              <a:gd name="T36" fmla="*/ 21 w 23"/>
              <a:gd name="T37" fmla="*/ 12 h 23"/>
              <a:gd name="T38" fmla="*/ 23 w 23"/>
              <a:gd name="T39" fmla="*/ 14 h 23"/>
              <a:gd name="T40" fmla="*/ 23 w 23"/>
              <a:gd name="T41" fmla="*/ 16 h 23"/>
              <a:gd name="T42" fmla="*/ 23 w 23"/>
              <a:gd name="T43" fmla="*/ 18 h 23"/>
              <a:gd name="T44" fmla="*/ 23 w 23"/>
              <a:gd name="T45" fmla="*/ 20 h 23"/>
              <a:gd name="T46" fmla="*/ 21 w 23"/>
              <a:gd name="T47" fmla="*/ 21 h 23"/>
              <a:gd name="T48" fmla="*/ 21 w 23"/>
              <a:gd name="T49" fmla="*/ 21 h 23"/>
              <a:gd name="T50" fmla="*/ 19 w 23"/>
              <a:gd name="T51" fmla="*/ 23 h 23"/>
              <a:gd name="T52" fmla="*/ 19 w 23"/>
              <a:gd name="T53" fmla="*/ 23 h 23"/>
              <a:gd name="T54" fmla="*/ 19 w 23"/>
              <a:gd name="T55" fmla="*/ 23 h 23"/>
              <a:gd name="T56" fmla="*/ 17 w 23"/>
              <a:gd name="T57" fmla="*/ 23 h 23"/>
              <a:gd name="T58" fmla="*/ 17 w 23"/>
              <a:gd name="T59" fmla="*/ 23 h 23"/>
              <a:gd name="T60" fmla="*/ 15 w 23"/>
              <a:gd name="T61" fmla="*/ 23 h 23"/>
              <a:gd name="T62" fmla="*/ 15 w 23"/>
              <a:gd name="T63" fmla="*/ 23 h 23"/>
              <a:gd name="T64" fmla="*/ 13 w 23"/>
              <a:gd name="T65" fmla="*/ 23 h 23"/>
              <a:gd name="T66" fmla="*/ 13 w 23"/>
              <a:gd name="T67" fmla="*/ 23 h 23"/>
              <a:gd name="T68" fmla="*/ 11 w 23"/>
              <a:gd name="T69" fmla="*/ 23 h 23"/>
              <a:gd name="T70" fmla="*/ 9 w 23"/>
              <a:gd name="T71" fmla="*/ 23 h 23"/>
              <a:gd name="T72" fmla="*/ 9 w 23"/>
              <a:gd name="T73" fmla="*/ 21 h 23"/>
              <a:gd name="T74" fmla="*/ 7 w 23"/>
              <a:gd name="T75" fmla="*/ 21 h 23"/>
              <a:gd name="T76" fmla="*/ 5 w 23"/>
              <a:gd name="T77" fmla="*/ 21 h 23"/>
              <a:gd name="T78" fmla="*/ 5 w 23"/>
              <a:gd name="T79" fmla="*/ 20 h 23"/>
              <a:gd name="T80" fmla="*/ 3 w 23"/>
              <a:gd name="T81" fmla="*/ 18 h 23"/>
              <a:gd name="T82" fmla="*/ 1 w 23"/>
              <a:gd name="T83" fmla="*/ 16 h 23"/>
              <a:gd name="T84" fmla="*/ 1 w 23"/>
              <a:gd name="T85" fmla="*/ 14 h 23"/>
              <a:gd name="T86" fmla="*/ 1 w 23"/>
              <a:gd name="T87" fmla="*/ 12 h 23"/>
              <a:gd name="T88" fmla="*/ 0 w 23"/>
              <a:gd name="T89" fmla="*/ 10 h 23"/>
              <a:gd name="T90" fmla="*/ 0 w 23"/>
              <a:gd name="T91" fmla="*/ 8 h 23"/>
              <a:gd name="T92" fmla="*/ 1 w 23"/>
              <a:gd name="T93" fmla="*/ 6 h 23"/>
              <a:gd name="T94" fmla="*/ 1 w 23"/>
              <a:gd name="T95" fmla="*/ 4 h 23"/>
              <a:gd name="T96" fmla="*/ 1 w 23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9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1"/>
                </a:lnTo>
                <a:lnTo>
                  <a:pt x="19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9" name="Freeform 109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7 w 23"/>
              <a:gd name="T7" fmla="*/ 0 h 23"/>
              <a:gd name="T8" fmla="*/ 7 w 23"/>
              <a:gd name="T9" fmla="*/ 2 h 23"/>
              <a:gd name="T10" fmla="*/ 9 w 23"/>
              <a:gd name="T11" fmla="*/ 2 h 23"/>
              <a:gd name="T12" fmla="*/ 11 w 23"/>
              <a:gd name="T13" fmla="*/ 2 h 23"/>
              <a:gd name="T14" fmla="*/ 13 w 23"/>
              <a:gd name="T15" fmla="*/ 2 h 23"/>
              <a:gd name="T16" fmla="*/ 13 w 23"/>
              <a:gd name="T17" fmla="*/ 4 h 23"/>
              <a:gd name="T18" fmla="*/ 15 w 23"/>
              <a:gd name="T19" fmla="*/ 4 h 23"/>
              <a:gd name="T20" fmla="*/ 17 w 23"/>
              <a:gd name="T21" fmla="*/ 6 h 23"/>
              <a:gd name="T22" fmla="*/ 19 w 23"/>
              <a:gd name="T23" fmla="*/ 6 h 23"/>
              <a:gd name="T24" fmla="*/ 19 w 23"/>
              <a:gd name="T25" fmla="*/ 8 h 23"/>
              <a:gd name="T26" fmla="*/ 21 w 23"/>
              <a:gd name="T27" fmla="*/ 10 h 23"/>
              <a:gd name="T28" fmla="*/ 21 w 23"/>
              <a:gd name="T29" fmla="*/ 12 h 23"/>
              <a:gd name="T30" fmla="*/ 23 w 23"/>
              <a:gd name="T31" fmla="*/ 14 h 23"/>
              <a:gd name="T32" fmla="*/ 23 w 23"/>
              <a:gd name="T33" fmla="*/ 16 h 23"/>
              <a:gd name="T34" fmla="*/ 23 w 23"/>
              <a:gd name="T35" fmla="*/ 18 h 23"/>
              <a:gd name="T36" fmla="*/ 23 w 23"/>
              <a:gd name="T37" fmla="*/ 20 h 23"/>
              <a:gd name="T38" fmla="*/ 21 w 23"/>
              <a:gd name="T39" fmla="*/ 21 h 23"/>
              <a:gd name="T40" fmla="*/ 19 w 23"/>
              <a:gd name="T41" fmla="*/ 23 h 23"/>
              <a:gd name="T42" fmla="*/ 17 w 23"/>
              <a:gd name="T43" fmla="*/ 23 h 23"/>
              <a:gd name="T44" fmla="*/ 15 w 23"/>
              <a:gd name="T45" fmla="*/ 23 h 23"/>
              <a:gd name="T46" fmla="*/ 13 w 23"/>
              <a:gd name="T47" fmla="*/ 23 h 23"/>
              <a:gd name="T48" fmla="*/ 11 w 23"/>
              <a:gd name="T49" fmla="*/ 23 h 23"/>
              <a:gd name="T50" fmla="*/ 9 w 23"/>
              <a:gd name="T51" fmla="*/ 23 h 23"/>
              <a:gd name="T52" fmla="*/ 9 w 23"/>
              <a:gd name="T53" fmla="*/ 21 h 23"/>
              <a:gd name="T54" fmla="*/ 7 w 23"/>
              <a:gd name="T55" fmla="*/ 21 h 23"/>
              <a:gd name="T56" fmla="*/ 5 w 23"/>
              <a:gd name="T57" fmla="*/ 21 h 23"/>
              <a:gd name="T58" fmla="*/ 5 w 23"/>
              <a:gd name="T59" fmla="*/ 20 h 23"/>
              <a:gd name="T60" fmla="*/ 3 w 23"/>
              <a:gd name="T61" fmla="*/ 18 h 23"/>
              <a:gd name="T62" fmla="*/ 1 w 23"/>
              <a:gd name="T63" fmla="*/ 16 h 23"/>
              <a:gd name="T64" fmla="*/ 1 w 23"/>
              <a:gd name="T65" fmla="*/ 14 h 23"/>
              <a:gd name="T66" fmla="*/ 1 w 23"/>
              <a:gd name="T67" fmla="*/ 12 h 23"/>
              <a:gd name="T68" fmla="*/ 0 w 23"/>
              <a:gd name="T69" fmla="*/ 10 h 23"/>
              <a:gd name="T70" fmla="*/ 0 w 23"/>
              <a:gd name="T71" fmla="*/ 8 h 23"/>
              <a:gd name="T72" fmla="*/ 1 w 23"/>
              <a:gd name="T73" fmla="*/ 6 h 23"/>
              <a:gd name="T74" fmla="*/ 1 w 23"/>
              <a:gd name="T75" fmla="*/ 4 h 23"/>
              <a:gd name="T76" fmla="*/ 1 w 23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19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0" name="Freeform 110"/>
          <p:cNvSpPr>
            <a:spLocks/>
          </p:cNvSpPr>
          <p:nvPr/>
        </p:nvSpPr>
        <p:spPr bwMode="auto">
          <a:xfrm>
            <a:off x="4252913" y="4183063"/>
            <a:ext cx="117475" cy="79375"/>
          </a:xfrm>
          <a:custGeom>
            <a:avLst/>
            <a:gdLst>
              <a:gd name="T0" fmla="*/ 0 w 31"/>
              <a:gd name="T1" fmla="*/ 21 h 21"/>
              <a:gd name="T2" fmla="*/ 2 w 31"/>
              <a:gd name="T3" fmla="*/ 19 h 21"/>
              <a:gd name="T4" fmla="*/ 4 w 31"/>
              <a:gd name="T5" fmla="*/ 17 h 21"/>
              <a:gd name="T6" fmla="*/ 6 w 31"/>
              <a:gd name="T7" fmla="*/ 17 h 21"/>
              <a:gd name="T8" fmla="*/ 8 w 31"/>
              <a:gd name="T9" fmla="*/ 15 h 21"/>
              <a:gd name="T10" fmla="*/ 10 w 31"/>
              <a:gd name="T11" fmla="*/ 13 h 21"/>
              <a:gd name="T12" fmla="*/ 12 w 31"/>
              <a:gd name="T13" fmla="*/ 13 h 21"/>
              <a:gd name="T14" fmla="*/ 14 w 31"/>
              <a:gd name="T15" fmla="*/ 11 h 21"/>
              <a:gd name="T16" fmla="*/ 16 w 31"/>
              <a:gd name="T17" fmla="*/ 9 h 21"/>
              <a:gd name="T18" fmla="*/ 18 w 31"/>
              <a:gd name="T19" fmla="*/ 9 h 21"/>
              <a:gd name="T20" fmla="*/ 20 w 31"/>
              <a:gd name="T21" fmla="*/ 7 h 21"/>
              <a:gd name="T22" fmla="*/ 21 w 31"/>
              <a:gd name="T23" fmla="*/ 6 h 21"/>
              <a:gd name="T24" fmla="*/ 23 w 31"/>
              <a:gd name="T25" fmla="*/ 6 h 21"/>
              <a:gd name="T26" fmla="*/ 25 w 31"/>
              <a:gd name="T27" fmla="*/ 4 h 21"/>
              <a:gd name="T28" fmla="*/ 27 w 31"/>
              <a:gd name="T29" fmla="*/ 2 h 21"/>
              <a:gd name="T30" fmla="*/ 29 w 31"/>
              <a:gd name="T31" fmla="*/ 2 h 21"/>
              <a:gd name="T32" fmla="*/ 31 w 31"/>
              <a:gd name="T3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21">
                <a:moveTo>
                  <a:pt x="0" y="21"/>
                </a:moveTo>
                <a:lnTo>
                  <a:pt x="2" y="19"/>
                </a:lnTo>
                <a:lnTo>
                  <a:pt x="4" y="17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9"/>
                </a:lnTo>
                <a:lnTo>
                  <a:pt x="20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1" name="Freeform 111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3 w 25"/>
              <a:gd name="T5" fmla="*/ 2 h 27"/>
              <a:gd name="T6" fmla="*/ 5 w 25"/>
              <a:gd name="T7" fmla="*/ 2 h 27"/>
              <a:gd name="T8" fmla="*/ 7 w 25"/>
              <a:gd name="T9" fmla="*/ 2 h 27"/>
              <a:gd name="T10" fmla="*/ 7 w 25"/>
              <a:gd name="T11" fmla="*/ 2 h 27"/>
              <a:gd name="T12" fmla="*/ 9 w 25"/>
              <a:gd name="T13" fmla="*/ 0 h 27"/>
              <a:gd name="T14" fmla="*/ 11 w 25"/>
              <a:gd name="T15" fmla="*/ 2 h 27"/>
              <a:gd name="T16" fmla="*/ 11 w 25"/>
              <a:gd name="T17" fmla="*/ 2 h 27"/>
              <a:gd name="T18" fmla="*/ 13 w 25"/>
              <a:gd name="T19" fmla="*/ 2 h 27"/>
              <a:gd name="T20" fmla="*/ 15 w 25"/>
              <a:gd name="T21" fmla="*/ 2 h 27"/>
              <a:gd name="T22" fmla="*/ 15 w 25"/>
              <a:gd name="T23" fmla="*/ 2 h 27"/>
              <a:gd name="T24" fmla="*/ 17 w 25"/>
              <a:gd name="T25" fmla="*/ 4 h 27"/>
              <a:gd name="T26" fmla="*/ 17 w 25"/>
              <a:gd name="T27" fmla="*/ 4 h 27"/>
              <a:gd name="T28" fmla="*/ 19 w 25"/>
              <a:gd name="T29" fmla="*/ 4 h 27"/>
              <a:gd name="T30" fmla="*/ 21 w 25"/>
              <a:gd name="T31" fmla="*/ 6 h 27"/>
              <a:gd name="T32" fmla="*/ 21 w 25"/>
              <a:gd name="T33" fmla="*/ 8 h 27"/>
              <a:gd name="T34" fmla="*/ 23 w 25"/>
              <a:gd name="T35" fmla="*/ 10 h 27"/>
              <a:gd name="T36" fmla="*/ 25 w 25"/>
              <a:gd name="T37" fmla="*/ 12 h 27"/>
              <a:gd name="T38" fmla="*/ 25 w 25"/>
              <a:gd name="T39" fmla="*/ 14 h 27"/>
              <a:gd name="T40" fmla="*/ 25 w 25"/>
              <a:gd name="T41" fmla="*/ 18 h 27"/>
              <a:gd name="T42" fmla="*/ 25 w 25"/>
              <a:gd name="T43" fmla="*/ 20 h 27"/>
              <a:gd name="T44" fmla="*/ 25 w 25"/>
              <a:gd name="T45" fmla="*/ 21 h 27"/>
              <a:gd name="T46" fmla="*/ 25 w 25"/>
              <a:gd name="T47" fmla="*/ 23 h 27"/>
              <a:gd name="T48" fmla="*/ 23 w 25"/>
              <a:gd name="T49" fmla="*/ 25 h 27"/>
              <a:gd name="T50" fmla="*/ 21 w 25"/>
              <a:gd name="T51" fmla="*/ 25 h 27"/>
              <a:gd name="T52" fmla="*/ 21 w 25"/>
              <a:gd name="T53" fmla="*/ 27 h 27"/>
              <a:gd name="T54" fmla="*/ 19 w 25"/>
              <a:gd name="T55" fmla="*/ 27 h 27"/>
              <a:gd name="T56" fmla="*/ 17 w 25"/>
              <a:gd name="T57" fmla="*/ 27 h 27"/>
              <a:gd name="T58" fmla="*/ 17 w 25"/>
              <a:gd name="T59" fmla="*/ 27 h 27"/>
              <a:gd name="T60" fmla="*/ 15 w 25"/>
              <a:gd name="T61" fmla="*/ 27 h 27"/>
              <a:gd name="T62" fmla="*/ 15 w 25"/>
              <a:gd name="T63" fmla="*/ 27 h 27"/>
              <a:gd name="T64" fmla="*/ 13 w 25"/>
              <a:gd name="T65" fmla="*/ 27 h 27"/>
              <a:gd name="T66" fmla="*/ 13 w 25"/>
              <a:gd name="T67" fmla="*/ 27 h 27"/>
              <a:gd name="T68" fmla="*/ 11 w 25"/>
              <a:gd name="T69" fmla="*/ 25 h 27"/>
              <a:gd name="T70" fmla="*/ 9 w 25"/>
              <a:gd name="T71" fmla="*/ 25 h 27"/>
              <a:gd name="T72" fmla="*/ 9 w 25"/>
              <a:gd name="T73" fmla="*/ 25 h 27"/>
              <a:gd name="T74" fmla="*/ 7 w 25"/>
              <a:gd name="T75" fmla="*/ 25 h 27"/>
              <a:gd name="T76" fmla="*/ 7 w 25"/>
              <a:gd name="T77" fmla="*/ 23 h 27"/>
              <a:gd name="T78" fmla="*/ 5 w 25"/>
              <a:gd name="T79" fmla="*/ 23 h 27"/>
              <a:gd name="T80" fmla="*/ 3 w 25"/>
              <a:gd name="T81" fmla="*/ 21 h 27"/>
              <a:gd name="T82" fmla="*/ 3 w 25"/>
              <a:gd name="T83" fmla="*/ 20 h 27"/>
              <a:gd name="T84" fmla="*/ 2 w 25"/>
              <a:gd name="T85" fmla="*/ 18 h 27"/>
              <a:gd name="T86" fmla="*/ 0 w 25"/>
              <a:gd name="T87" fmla="*/ 14 h 27"/>
              <a:gd name="T88" fmla="*/ 0 w 25"/>
              <a:gd name="T89" fmla="*/ 12 h 27"/>
              <a:gd name="T90" fmla="*/ 0 w 25"/>
              <a:gd name="T91" fmla="*/ 10 h 27"/>
              <a:gd name="T92" fmla="*/ 0 w 25"/>
              <a:gd name="T93" fmla="*/ 8 h 27"/>
              <a:gd name="T94" fmla="*/ 2 w 25"/>
              <a:gd name="T95" fmla="*/ 6 h 27"/>
              <a:gd name="T96" fmla="*/ 2 w 25"/>
              <a:gd name="T97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2" name="Freeform 112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5 w 25"/>
              <a:gd name="T5" fmla="*/ 2 h 27"/>
              <a:gd name="T6" fmla="*/ 7 w 25"/>
              <a:gd name="T7" fmla="*/ 2 h 27"/>
              <a:gd name="T8" fmla="*/ 9 w 25"/>
              <a:gd name="T9" fmla="*/ 0 h 27"/>
              <a:gd name="T10" fmla="*/ 11 w 25"/>
              <a:gd name="T11" fmla="*/ 2 h 27"/>
              <a:gd name="T12" fmla="*/ 13 w 25"/>
              <a:gd name="T13" fmla="*/ 2 h 27"/>
              <a:gd name="T14" fmla="*/ 15 w 25"/>
              <a:gd name="T15" fmla="*/ 2 h 27"/>
              <a:gd name="T16" fmla="*/ 17 w 25"/>
              <a:gd name="T17" fmla="*/ 4 h 27"/>
              <a:gd name="T18" fmla="*/ 19 w 25"/>
              <a:gd name="T19" fmla="*/ 4 h 27"/>
              <a:gd name="T20" fmla="*/ 21 w 25"/>
              <a:gd name="T21" fmla="*/ 6 h 27"/>
              <a:gd name="T22" fmla="*/ 21 w 25"/>
              <a:gd name="T23" fmla="*/ 8 h 27"/>
              <a:gd name="T24" fmla="*/ 23 w 25"/>
              <a:gd name="T25" fmla="*/ 10 h 27"/>
              <a:gd name="T26" fmla="*/ 25 w 25"/>
              <a:gd name="T27" fmla="*/ 12 h 27"/>
              <a:gd name="T28" fmla="*/ 25 w 25"/>
              <a:gd name="T29" fmla="*/ 14 h 27"/>
              <a:gd name="T30" fmla="*/ 25 w 25"/>
              <a:gd name="T31" fmla="*/ 18 h 27"/>
              <a:gd name="T32" fmla="*/ 25 w 25"/>
              <a:gd name="T33" fmla="*/ 20 h 27"/>
              <a:gd name="T34" fmla="*/ 25 w 25"/>
              <a:gd name="T35" fmla="*/ 21 h 27"/>
              <a:gd name="T36" fmla="*/ 25 w 25"/>
              <a:gd name="T37" fmla="*/ 23 h 27"/>
              <a:gd name="T38" fmla="*/ 23 w 25"/>
              <a:gd name="T39" fmla="*/ 25 h 27"/>
              <a:gd name="T40" fmla="*/ 21 w 25"/>
              <a:gd name="T41" fmla="*/ 25 h 27"/>
              <a:gd name="T42" fmla="*/ 21 w 25"/>
              <a:gd name="T43" fmla="*/ 27 h 27"/>
              <a:gd name="T44" fmla="*/ 19 w 25"/>
              <a:gd name="T45" fmla="*/ 27 h 27"/>
              <a:gd name="T46" fmla="*/ 17 w 25"/>
              <a:gd name="T47" fmla="*/ 27 h 27"/>
              <a:gd name="T48" fmla="*/ 15 w 25"/>
              <a:gd name="T49" fmla="*/ 27 h 27"/>
              <a:gd name="T50" fmla="*/ 13 w 25"/>
              <a:gd name="T51" fmla="*/ 27 h 27"/>
              <a:gd name="T52" fmla="*/ 11 w 25"/>
              <a:gd name="T53" fmla="*/ 25 h 27"/>
              <a:gd name="T54" fmla="*/ 9 w 25"/>
              <a:gd name="T55" fmla="*/ 25 h 27"/>
              <a:gd name="T56" fmla="*/ 7 w 25"/>
              <a:gd name="T57" fmla="*/ 25 h 27"/>
              <a:gd name="T58" fmla="*/ 7 w 25"/>
              <a:gd name="T59" fmla="*/ 23 h 27"/>
              <a:gd name="T60" fmla="*/ 5 w 25"/>
              <a:gd name="T61" fmla="*/ 23 h 27"/>
              <a:gd name="T62" fmla="*/ 3 w 25"/>
              <a:gd name="T63" fmla="*/ 21 h 27"/>
              <a:gd name="T64" fmla="*/ 3 w 25"/>
              <a:gd name="T65" fmla="*/ 20 h 27"/>
              <a:gd name="T66" fmla="*/ 2 w 25"/>
              <a:gd name="T67" fmla="*/ 18 h 27"/>
              <a:gd name="T68" fmla="*/ 0 w 25"/>
              <a:gd name="T69" fmla="*/ 14 h 27"/>
              <a:gd name="T70" fmla="*/ 0 w 25"/>
              <a:gd name="T71" fmla="*/ 12 h 27"/>
              <a:gd name="T72" fmla="*/ 0 w 25"/>
              <a:gd name="T73" fmla="*/ 10 h 27"/>
              <a:gd name="T74" fmla="*/ 0 w 25"/>
              <a:gd name="T75" fmla="*/ 8 h 27"/>
              <a:gd name="T76" fmla="*/ 2 w 25"/>
              <a:gd name="T77" fmla="*/ 6 h 27"/>
              <a:gd name="T78" fmla="*/ 2 w 25"/>
              <a:gd name="T7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3" name="Freeform 113"/>
          <p:cNvSpPr>
            <a:spLocks/>
          </p:cNvSpPr>
          <p:nvPr/>
        </p:nvSpPr>
        <p:spPr bwMode="auto">
          <a:xfrm>
            <a:off x="4217988" y="4224338"/>
            <a:ext cx="111125" cy="73025"/>
          </a:xfrm>
          <a:custGeom>
            <a:avLst/>
            <a:gdLst>
              <a:gd name="T0" fmla="*/ 0 w 29"/>
              <a:gd name="T1" fmla="*/ 19 h 19"/>
              <a:gd name="T2" fmla="*/ 2 w 29"/>
              <a:gd name="T3" fmla="*/ 19 h 19"/>
              <a:gd name="T4" fmla="*/ 4 w 29"/>
              <a:gd name="T5" fmla="*/ 18 h 19"/>
              <a:gd name="T6" fmla="*/ 6 w 29"/>
              <a:gd name="T7" fmla="*/ 16 h 19"/>
              <a:gd name="T8" fmla="*/ 7 w 29"/>
              <a:gd name="T9" fmla="*/ 16 h 19"/>
              <a:gd name="T10" fmla="*/ 9 w 29"/>
              <a:gd name="T11" fmla="*/ 14 h 19"/>
              <a:gd name="T12" fmla="*/ 11 w 29"/>
              <a:gd name="T13" fmla="*/ 12 h 19"/>
              <a:gd name="T14" fmla="*/ 13 w 29"/>
              <a:gd name="T15" fmla="*/ 10 h 19"/>
              <a:gd name="T16" fmla="*/ 15 w 29"/>
              <a:gd name="T17" fmla="*/ 10 h 19"/>
              <a:gd name="T18" fmla="*/ 17 w 29"/>
              <a:gd name="T19" fmla="*/ 8 h 19"/>
              <a:gd name="T20" fmla="*/ 19 w 29"/>
              <a:gd name="T21" fmla="*/ 6 h 19"/>
              <a:gd name="T22" fmla="*/ 21 w 29"/>
              <a:gd name="T23" fmla="*/ 6 h 19"/>
              <a:gd name="T24" fmla="*/ 23 w 29"/>
              <a:gd name="T25" fmla="*/ 4 h 19"/>
              <a:gd name="T26" fmla="*/ 25 w 29"/>
              <a:gd name="T27" fmla="*/ 4 h 19"/>
              <a:gd name="T28" fmla="*/ 27 w 29"/>
              <a:gd name="T29" fmla="*/ 2 h 19"/>
              <a:gd name="T30" fmla="*/ 29 w 29"/>
              <a:gd name="T3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" h="19">
                <a:moveTo>
                  <a:pt x="0" y="19"/>
                </a:moveTo>
                <a:lnTo>
                  <a:pt x="2" y="19"/>
                </a:lnTo>
                <a:lnTo>
                  <a:pt x="4" y="18"/>
                </a:lnTo>
                <a:lnTo>
                  <a:pt x="6" y="16"/>
                </a:lnTo>
                <a:lnTo>
                  <a:pt x="7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4" name="Freeform 114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2 w 21"/>
              <a:gd name="T3" fmla="*/ 2 h 23"/>
              <a:gd name="T4" fmla="*/ 4 w 21"/>
              <a:gd name="T5" fmla="*/ 2 h 23"/>
              <a:gd name="T6" fmla="*/ 4 w 21"/>
              <a:gd name="T7" fmla="*/ 2 h 23"/>
              <a:gd name="T8" fmla="*/ 6 w 21"/>
              <a:gd name="T9" fmla="*/ 0 h 23"/>
              <a:gd name="T10" fmla="*/ 6 w 21"/>
              <a:gd name="T11" fmla="*/ 0 h 23"/>
              <a:gd name="T12" fmla="*/ 8 w 21"/>
              <a:gd name="T13" fmla="*/ 0 h 23"/>
              <a:gd name="T14" fmla="*/ 8 w 21"/>
              <a:gd name="T15" fmla="*/ 2 h 23"/>
              <a:gd name="T16" fmla="*/ 10 w 21"/>
              <a:gd name="T17" fmla="*/ 2 h 23"/>
              <a:gd name="T18" fmla="*/ 12 w 21"/>
              <a:gd name="T19" fmla="*/ 2 h 23"/>
              <a:gd name="T20" fmla="*/ 12 w 21"/>
              <a:gd name="T21" fmla="*/ 2 h 23"/>
              <a:gd name="T22" fmla="*/ 14 w 21"/>
              <a:gd name="T23" fmla="*/ 2 h 23"/>
              <a:gd name="T24" fmla="*/ 14 w 21"/>
              <a:gd name="T25" fmla="*/ 2 h 23"/>
              <a:gd name="T26" fmla="*/ 15 w 21"/>
              <a:gd name="T27" fmla="*/ 4 h 23"/>
              <a:gd name="T28" fmla="*/ 15 w 21"/>
              <a:gd name="T29" fmla="*/ 4 h 23"/>
              <a:gd name="T30" fmla="*/ 17 w 21"/>
              <a:gd name="T31" fmla="*/ 6 h 23"/>
              <a:gd name="T32" fmla="*/ 19 w 21"/>
              <a:gd name="T33" fmla="*/ 6 h 23"/>
              <a:gd name="T34" fmla="*/ 19 w 21"/>
              <a:gd name="T35" fmla="*/ 8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3 h 23"/>
              <a:gd name="T42" fmla="*/ 21 w 21"/>
              <a:gd name="T43" fmla="*/ 15 h 23"/>
              <a:gd name="T44" fmla="*/ 21 w 21"/>
              <a:gd name="T45" fmla="*/ 17 h 23"/>
              <a:gd name="T46" fmla="*/ 21 w 21"/>
              <a:gd name="T47" fmla="*/ 17 h 23"/>
              <a:gd name="T48" fmla="*/ 21 w 21"/>
              <a:gd name="T49" fmla="*/ 19 h 23"/>
              <a:gd name="T50" fmla="*/ 21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9 w 21"/>
              <a:gd name="T57" fmla="*/ 21 h 23"/>
              <a:gd name="T58" fmla="*/ 17 w 21"/>
              <a:gd name="T59" fmla="*/ 23 h 23"/>
              <a:gd name="T60" fmla="*/ 17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4 w 21"/>
              <a:gd name="T67" fmla="*/ 23 h 23"/>
              <a:gd name="T68" fmla="*/ 14 w 21"/>
              <a:gd name="T69" fmla="*/ 23 h 23"/>
              <a:gd name="T70" fmla="*/ 12 w 21"/>
              <a:gd name="T71" fmla="*/ 23 h 23"/>
              <a:gd name="T72" fmla="*/ 10 w 21"/>
              <a:gd name="T73" fmla="*/ 23 h 23"/>
              <a:gd name="T74" fmla="*/ 8 w 21"/>
              <a:gd name="T75" fmla="*/ 21 h 23"/>
              <a:gd name="T76" fmla="*/ 8 w 21"/>
              <a:gd name="T77" fmla="*/ 21 h 23"/>
              <a:gd name="T78" fmla="*/ 6 w 21"/>
              <a:gd name="T79" fmla="*/ 19 h 23"/>
              <a:gd name="T80" fmla="*/ 4 w 21"/>
              <a:gd name="T81" fmla="*/ 19 h 23"/>
              <a:gd name="T82" fmla="*/ 2 w 21"/>
              <a:gd name="T83" fmla="*/ 17 h 23"/>
              <a:gd name="T84" fmla="*/ 2 w 21"/>
              <a:gd name="T85" fmla="*/ 13 h 23"/>
              <a:gd name="T86" fmla="*/ 0 w 21"/>
              <a:gd name="T87" fmla="*/ 12 h 23"/>
              <a:gd name="T88" fmla="*/ 0 w 21"/>
              <a:gd name="T89" fmla="*/ 10 h 23"/>
              <a:gd name="T90" fmla="*/ 0 w 21"/>
              <a:gd name="T91" fmla="*/ 8 h 23"/>
              <a:gd name="T92" fmla="*/ 0 w 21"/>
              <a:gd name="T93" fmla="*/ 6 h 23"/>
              <a:gd name="T94" fmla="*/ 0 w 21"/>
              <a:gd name="T95" fmla="*/ 4 h 23"/>
              <a:gd name="T96" fmla="*/ 2 w 21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5" name="Freeform 115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4 w 21"/>
              <a:gd name="T3" fmla="*/ 2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2 h 23"/>
              <a:gd name="T10" fmla="*/ 10 w 21"/>
              <a:gd name="T11" fmla="*/ 2 h 23"/>
              <a:gd name="T12" fmla="*/ 12 w 21"/>
              <a:gd name="T13" fmla="*/ 2 h 23"/>
              <a:gd name="T14" fmla="*/ 14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6 h 23"/>
              <a:gd name="T22" fmla="*/ 19 w 21"/>
              <a:gd name="T23" fmla="*/ 8 h 23"/>
              <a:gd name="T24" fmla="*/ 21 w 21"/>
              <a:gd name="T25" fmla="*/ 10 h 23"/>
              <a:gd name="T26" fmla="*/ 21 w 21"/>
              <a:gd name="T27" fmla="*/ 12 h 23"/>
              <a:gd name="T28" fmla="*/ 21 w 21"/>
              <a:gd name="T29" fmla="*/ 13 h 23"/>
              <a:gd name="T30" fmla="*/ 21 w 21"/>
              <a:gd name="T31" fmla="*/ 15 h 23"/>
              <a:gd name="T32" fmla="*/ 21 w 21"/>
              <a:gd name="T33" fmla="*/ 17 h 23"/>
              <a:gd name="T34" fmla="*/ 21 w 21"/>
              <a:gd name="T35" fmla="*/ 19 h 23"/>
              <a:gd name="T36" fmla="*/ 19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1 h 23"/>
              <a:gd name="T50" fmla="*/ 6 w 21"/>
              <a:gd name="T51" fmla="*/ 19 h 23"/>
              <a:gd name="T52" fmla="*/ 4 w 21"/>
              <a:gd name="T53" fmla="*/ 19 h 23"/>
              <a:gd name="T54" fmla="*/ 2 w 21"/>
              <a:gd name="T55" fmla="*/ 17 h 23"/>
              <a:gd name="T56" fmla="*/ 2 w 21"/>
              <a:gd name="T57" fmla="*/ 13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6" name="Freeform 116"/>
          <p:cNvSpPr>
            <a:spLocks/>
          </p:cNvSpPr>
          <p:nvPr/>
        </p:nvSpPr>
        <p:spPr bwMode="auto">
          <a:xfrm>
            <a:off x="4217988" y="4086225"/>
            <a:ext cx="103187" cy="88900"/>
          </a:xfrm>
          <a:custGeom>
            <a:avLst/>
            <a:gdLst>
              <a:gd name="T0" fmla="*/ 0 w 27"/>
              <a:gd name="T1" fmla="*/ 23 h 23"/>
              <a:gd name="T2" fmla="*/ 0 w 27"/>
              <a:gd name="T3" fmla="*/ 21 h 23"/>
              <a:gd name="T4" fmla="*/ 2 w 27"/>
              <a:gd name="T5" fmla="*/ 19 h 23"/>
              <a:gd name="T6" fmla="*/ 4 w 27"/>
              <a:gd name="T7" fmla="*/ 19 h 23"/>
              <a:gd name="T8" fmla="*/ 6 w 27"/>
              <a:gd name="T9" fmla="*/ 17 h 23"/>
              <a:gd name="T10" fmla="*/ 7 w 27"/>
              <a:gd name="T11" fmla="*/ 15 h 23"/>
              <a:gd name="T12" fmla="*/ 9 w 27"/>
              <a:gd name="T13" fmla="*/ 13 h 23"/>
              <a:gd name="T14" fmla="*/ 11 w 27"/>
              <a:gd name="T15" fmla="*/ 13 h 23"/>
              <a:gd name="T16" fmla="*/ 11 w 27"/>
              <a:gd name="T17" fmla="*/ 11 h 23"/>
              <a:gd name="T18" fmla="*/ 13 w 27"/>
              <a:gd name="T19" fmla="*/ 9 h 23"/>
              <a:gd name="T20" fmla="*/ 15 w 27"/>
              <a:gd name="T21" fmla="*/ 9 h 23"/>
              <a:gd name="T22" fmla="*/ 17 w 27"/>
              <a:gd name="T23" fmla="*/ 8 h 23"/>
              <a:gd name="T24" fmla="*/ 19 w 27"/>
              <a:gd name="T25" fmla="*/ 6 h 23"/>
              <a:gd name="T26" fmla="*/ 21 w 27"/>
              <a:gd name="T27" fmla="*/ 4 h 23"/>
              <a:gd name="T28" fmla="*/ 23 w 27"/>
              <a:gd name="T29" fmla="*/ 4 h 23"/>
              <a:gd name="T30" fmla="*/ 25 w 27"/>
              <a:gd name="T31" fmla="*/ 2 h 23"/>
              <a:gd name="T32" fmla="*/ 27 w 27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23">
                <a:moveTo>
                  <a:pt x="0" y="23"/>
                </a:moveTo>
                <a:lnTo>
                  <a:pt x="0" y="21"/>
                </a:lnTo>
                <a:lnTo>
                  <a:pt x="2" y="19"/>
                </a:lnTo>
                <a:lnTo>
                  <a:pt x="4" y="19"/>
                </a:lnTo>
                <a:lnTo>
                  <a:pt x="6" y="17"/>
                </a:lnTo>
                <a:lnTo>
                  <a:pt x="7" y="15"/>
                </a:lnTo>
                <a:lnTo>
                  <a:pt x="9" y="13"/>
                </a:lnTo>
                <a:lnTo>
                  <a:pt x="11" y="13"/>
                </a:lnTo>
                <a:lnTo>
                  <a:pt x="11" y="11"/>
                </a:lnTo>
                <a:lnTo>
                  <a:pt x="13" y="9"/>
                </a:lnTo>
                <a:lnTo>
                  <a:pt x="15" y="9"/>
                </a:lnTo>
                <a:lnTo>
                  <a:pt x="17" y="8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7" name="Freeform 117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4 w 25"/>
              <a:gd name="T5" fmla="*/ 2 h 25"/>
              <a:gd name="T6" fmla="*/ 6 w 25"/>
              <a:gd name="T7" fmla="*/ 0 h 25"/>
              <a:gd name="T8" fmla="*/ 6 w 25"/>
              <a:gd name="T9" fmla="*/ 0 h 25"/>
              <a:gd name="T10" fmla="*/ 8 w 25"/>
              <a:gd name="T11" fmla="*/ 0 h 25"/>
              <a:gd name="T12" fmla="*/ 8 w 25"/>
              <a:gd name="T13" fmla="*/ 0 h 25"/>
              <a:gd name="T14" fmla="*/ 10 w 25"/>
              <a:gd name="T15" fmla="*/ 0 h 25"/>
              <a:gd name="T16" fmla="*/ 12 w 25"/>
              <a:gd name="T17" fmla="*/ 0 h 25"/>
              <a:gd name="T18" fmla="*/ 12 w 25"/>
              <a:gd name="T19" fmla="*/ 0 h 25"/>
              <a:gd name="T20" fmla="*/ 14 w 25"/>
              <a:gd name="T21" fmla="*/ 0 h 25"/>
              <a:gd name="T22" fmla="*/ 14 w 25"/>
              <a:gd name="T23" fmla="*/ 0 h 25"/>
              <a:gd name="T24" fmla="*/ 16 w 25"/>
              <a:gd name="T25" fmla="*/ 2 h 25"/>
              <a:gd name="T26" fmla="*/ 17 w 25"/>
              <a:gd name="T27" fmla="*/ 2 h 25"/>
              <a:gd name="T28" fmla="*/ 17 w 25"/>
              <a:gd name="T29" fmla="*/ 2 h 25"/>
              <a:gd name="T30" fmla="*/ 19 w 25"/>
              <a:gd name="T31" fmla="*/ 4 h 25"/>
              <a:gd name="T32" fmla="*/ 21 w 25"/>
              <a:gd name="T33" fmla="*/ 6 h 25"/>
              <a:gd name="T34" fmla="*/ 23 w 25"/>
              <a:gd name="T35" fmla="*/ 8 h 25"/>
              <a:gd name="T36" fmla="*/ 23 w 25"/>
              <a:gd name="T37" fmla="*/ 10 h 25"/>
              <a:gd name="T38" fmla="*/ 25 w 25"/>
              <a:gd name="T39" fmla="*/ 12 h 25"/>
              <a:gd name="T40" fmla="*/ 25 w 25"/>
              <a:gd name="T41" fmla="*/ 14 h 25"/>
              <a:gd name="T42" fmla="*/ 25 w 25"/>
              <a:gd name="T43" fmla="*/ 18 h 25"/>
              <a:gd name="T44" fmla="*/ 25 w 25"/>
              <a:gd name="T45" fmla="*/ 20 h 25"/>
              <a:gd name="T46" fmla="*/ 25 w 25"/>
              <a:gd name="T47" fmla="*/ 21 h 25"/>
              <a:gd name="T48" fmla="*/ 23 w 25"/>
              <a:gd name="T49" fmla="*/ 23 h 25"/>
              <a:gd name="T50" fmla="*/ 21 w 25"/>
              <a:gd name="T51" fmla="*/ 23 h 25"/>
              <a:gd name="T52" fmla="*/ 21 w 25"/>
              <a:gd name="T53" fmla="*/ 23 h 25"/>
              <a:gd name="T54" fmla="*/ 19 w 25"/>
              <a:gd name="T55" fmla="*/ 25 h 25"/>
              <a:gd name="T56" fmla="*/ 19 w 25"/>
              <a:gd name="T57" fmla="*/ 25 h 25"/>
              <a:gd name="T58" fmla="*/ 17 w 25"/>
              <a:gd name="T59" fmla="*/ 25 h 25"/>
              <a:gd name="T60" fmla="*/ 17 w 25"/>
              <a:gd name="T61" fmla="*/ 25 h 25"/>
              <a:gd name="T62" fmla="*/ 16 w 25"/>
              <a:gd name="T63" fmla="*/ 25 h 25"/>
              <a:gd name="T64" fmla="*/ 16 w 25"/>
              <a:gd name="T65" fmla="*/ 25 h 25"/>
              <a:gd name="T66" fmla="*/ 14 w 25"/>
              <a:gd name="T67" fmla="*/ 23 h 25"/>
              <a:gd name="T68" fmla="*/ 12 w 25"/>
              <a:gd name="T69" fmla="*/ 23 h 25"/>
              <a:gd name="T70" fmla="*/ 12 w 25"/>
              <a:gd name="T71" fmla="*/ 23 h 25"/>
              <a:gd name="T72" fmla="*/ 10 w 25"/>
              <a:gd name="T73" fmla="*/ 23 h 25"/>
              <a:gd name="T74" fmla="*/ 10 w 25"/>
              <a:gd name="T75" fmla="*/ 23 h 25"/>
              <a:gd name="T76" fmla="*/ 8 w 25"/>
              <a:gd name="T77" fmla="*/ 21 h 25"/>
              <a:gd name="T78" fmla="*/ 6 w 25"/>
              <a:gd name="T79" fmla="*/ 21 h 25"/>
              <a:gd name="T80" fmla="*/ 6 w 25"/>
              <a:gd name="T81" fmla="*/ 20 h 25"/>
              <a:gd name="T82" fmla="*/ 4 w 25"/>
              <a:gd name="T83" fmla="*/ 18 h 25"/>
              <a:gd name="T84" fmla="*/ 2 w 25"/>
              <a:gd name="T85" fmla="*/ 16 h 25"/>
              <a:gd name="T86" fmla="*/ 0 w 25"/>
              <a:gd name="T87" fmla="*/ 14 h 25"/>
              <a:gd name="T88" fmla="*/ 0 w 25"/>
              <a:gd name="T89" fmla="*/ 12 h 25"/>
              <a:gd name="T90" fmla="*/ 0 w 25"/>
              <a:gd name="T91" fmla="*/ 8 h 25"/>
              <a:gd name="T92" fmla="*/ 0 w 25"/>
              <a:gd name="T93" fmla="*/ 6 h 25"/>
              <a:gd name="T94" fmla="*/ 0 w 25"/>
              <a:gd name="T95" fmla="*/ 4 h 25"/>
              <a:gd name="T96" fmla="*/ 2 w 25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5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6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8" name="Freeform 118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6 w 25"/>
              <a:gd name="T5" fmla="*/ 0 h 25"/>
              <a:gd name="T6" fmla="*/ 8 w 25"/>
              <a:gd name="T7" fmla="*/ 0 h 25"/>
              <a:gd name="T8" fmla="*/ 10 w 25"/>
              <a:gd name="T9" fmla="*/ 0 h 25"/>
              <a:gd name="T10" fmla="*/ 12 w 25"/>
              <a:gd name="T11" fmla="*/ 0 h 25"/>
              <a:gd name="T12" fmla="*/ 14 w 25"/>
              <a:gd name="T13" fmla="*/ 0 h 25"/>
              <a:gd name="T14" fmla="*/ 16 w 25"/>
              <a:gd name="T15" fmla="*/ 2 h 25"/>
              <a:gd name="T16" fmla="*/ 17 w 25"/>
              <a:gd name="T17" fmla="*/ 2 h 25"/>
              <a:gd name="T18" fmla="*/ 19 w 25"/>
              <a:gd name="T19" fmla="*/ 4 h 25"/>
              <a:gd name="T20" fmla="*/ 21 w 25"/>
              <a:gd name="T21" fmla="*/ 6 h 25"/>
              <a:gd name="T22" fmla="*/ 23 w 25"/>
              <a:gd name="T23" fmla="*/ 8 h 25"/>
              <a:gd name="T24" fmla="*/ 23 w 25"/>
              <a:gd name="T25" fmla="*/ 10 h 25"/>
              <a:gd name="T26" fmla="*/ 25 w 25"/>
              <a:gd name="T27" fmla="*/ 12 h 25"/>
              <a:gd name="T28" fmla="*/ 25 w 25"/>
              <a:gd name="T29" fmla="*/ 14 h 25"/>
              <a:gd name="T30" fmla="*/ 25 w 25"/>
              <a:gd name="T31" fmla="*/ 18 h 25"/>
              <a:gd name="T32" fmla="*/ 25 w 25"/>
              <a:gd name="T33" fmla="*/ 20 h 25"/>
              <a:gd name="T34" fmla="*/ 25 w 25"/>
              <a:gd name="T35" fmla="*/ 21 h 25"/>
              <a:gd name="T36" fmla="*/ 23 w 25"/>
              <a:gd name="T37" fmla="*/ 23 h 25"/>
              <a:gd name="T38" fmla="*/ 21 w 25"/>
              <a:gd name="T39" fmla="*/ 23 h 25"/>
              <a:gd name="T40" fmla="*/ 19 w 25"/>
              <a:gd name="T41" fmla="*/ 25 h 25"/>
              <a:gd name="T42" fmla="*/ 17 w 25"/>
              <a:gd name="T43" fmla="*/ 25 h 25"/>
              <a:gd name="T44" fmla="*/ 16 w 25"/>
              <a:gd name="T45" fmla="*/ 25 h 25"/>
              <a:gd name="T46" fmla="*/ 14 w 25"/>
              <a:gd name="T47" fmla="*/ 23 h 25"/>
              <a:gd name="T48" fmla="*/ 12 w 25"/>
              <a:gd name="T49" fmla="*/ 23 h 25"/>
              <a:gd name="T50" fmla="*/ 10 w 25"/>
              <a:gd name="T51" fmla="*/ 23 h 25"/>
              <a:gd name="T52" fmla="*/ 8 w 25"/>
              <a:gd name="T53" fmla="*/ 21 h 25"/>
              <a:gd name="T54" fmla="*/ 6 w 25"/>
              <a:gd name="T55" fmla="*/ 21 h 25"/>
              <a:gd name="T56" fmla="*/ 6 w 25"/>
              <a:gd name="T57" fmla="*/ 20 h 25"/>
              <a:gd name="T58" fmla="*/ 4 w 25"/>
              <a:gd name="T59" fmla="*/ 18 h 25"/>
              <a:gd name="T60" fmla="*/ 2 w 25"/>
              <a:gd name="T61" fmla="*/ 16 h 25"/>
              <a:gd name="T62" fmla="*/ 0 w 25"/>
              <a:gd name="T63" fmla="*/ 14 h 25"/>
              <a:gd name="T64" fmla="*/ 0 w 25"/>
              <a:gd name="T65" fmla="*/ 12 h 25"/>
              <a:gd name="T66" fmla="*/ 0 w 25"/>
              <a:gd name="T67" fmla="*/ 8 h 25"/>
              <a:gd name="T68" fmla="*/ 0 w 25"/>
              <a:gd name="T69" fmla="*/ 6 h 25"/>
              <a:gd name="T70" fmla="*/ 0 w 25"/>
              <a:gd name="T71" fmla="*/ 4 h 25"/>
              <a:gd name="T72" fmla="*/ 2 w 25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9" name="Freeform 119"/>
          <p:cNvSpPr>
            <a:spLocks/>
          </p:cNvSpPr>
          <p:nvPr/>
        </p:nvSpPr>
        <p:spPr bwMode="auto">
          <a:xfrm>
            <a:off x="4179888" y="4137025"/>
            <a:ext cx="103187" cy="80963"/>
          </a:xfrm>
          <a:custGeom>
            <a:avLst/>
            <a:gdLst>
              <a:gd name="T0" fmla="*/ 0 w 27"/>
              <a:gd name="T1" fmla="*/ 21 h 21"/>
              <a:gd name="T2" fmla="*/ 2 w 27"/>
              <a:gd name="T3" fmla="*/ 19 h 21"/>
              <a:gd name="T4" fmla="*/ 4 w 27"/>
              <a:gd name="T5" fmla="*/ 19 h 21"/>
              <a:gd name="T6" fmla="*/ 6 w 27"/>
              <a:gd name="T7" fmla="*/ 18 h 21"/>
              <a:gd name="T8" fmla="*/ 8 w 27"/>
              <a:gd name="T9" fmla="*/ 16 h 21"/>
              <a:gd name="T10" fmla="*/ 10 w 27"/>
              <a:gd name="T11" fmla="*/ 14 h 21"/>
              <a:gd name="T12" fmla="*/ 12 w 27"/>
              <a:gd name="T13" fmla="*/ 12 h 21"/>
              <a:gd name="T14" fmla="*/ 14 w 27"/>
              <a:gd name="T15" fmla="*/ 10 h 21"/>
              <a:gd name="T16" fmla="*/ 16 w 27"/>
              <a:gd name="T17" fmla="*/ 10 h 21"/>
              <a:gd name="T18" fmla="*/ 17 w 27"/>
              <a:gd name="T19" fmla="*/ 8 h 21"/>
              <a:gd name="T20" fmla="*/ 19 w 27"/>
              <a:gd name="T21" fmla="*/ 6 h 21"/>
              <a:gd name="T22" fmla="*/ 21 w 27"/>
              <a:gd name="T23" fmla="*/ 6 h 21"/>
              <a:gd name="T24" fmla="*/ 23 w 27"/>
              <a:gd name="T25" fmla="*/ 4 h 21"/>
              <a:gd name="T26" fmla="*/ 25 w 27"/>
              <a:gd name="T27" fmla="*/ 2 h 21"/>
              <a:gd name="T28" fmla="*/ 27 w 27"/>
              <a:gd name="T2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" h="21">
                <a:moveTo>
                  <a:pt x="0" y="21"/>
                </a:moveTo>
                <a:lnTo>
                  <a:pt x="2" y="19"/>
                </a:lnTo>
                <a:lnTo>
                  <a:pt x="4" y="19"/>
                </a:lnTo>
                <a:lnTo>
                  <a:pt x="6" y="18"/>
                </a:lnTo>
                <a:lnTo>
                  <a:pt x="8" y="16"/>
                </a:lnTo>
                <a:lnTo>
                  <a:pt x="10" y="14"/>
                </a:lnTo>
                <a:lnTo>
                  <a:pt x="12" y="12"/>
                </a:lnTo>
                <a:lnTo>
                  <a:pt x="14" y="10"/>
                </a:lnTo>
                <a:lnTo>
                  <a:pt x="16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0" name="Freeform 120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3 w 25"/>
              <a:gd name="T5" fmla="*/ 2 h 23"/>
              <a:gd name="T6" fmla="*/ 5 w 25"/>
              <a:gd name="T7" fmla="*/ 0 h 23"/>
              <a:gd name="T8" fmla="*/ 5 w 25"/>
              <a:gd name="T9" fmla="*/ 0 h 23"/>
              <a:gd name="T10" fmla="*/ 7 w 25"/>
              <a:gd name="T11" fmla="*/ 0 h 23"/>
              <a:gd name="T12" fmla="*/ 7 w 25"/>
              <a:gd name="T13" fmla="*/ 0 h 23"/>
              <a:gd name="T14" fmla="*/ 9 w 25"/>
              <a:gd name="T15" fmla="*/ 0 h 23"/>
              <a:gd name="T16" fmla="*/ 11 w 25"/>
              <a:gd name="T17" fmla="*/ 0 h 23"/>
              <a:gd name="T18" fmla="*/ 11 w 25"/>
              <a:gd name="T19" fmla="*/ 0 h 23"/>
              <a:gd name="T20" fmla="*/ 13 w 25"/>
              <a:gd name="T21" fmla="*/ 0 h 23"/>
              <a:gd name="T22" fmla="*/ 13 w 25"/>
              <a:gd name="T23" fmla="*/ 2 h 23"/>
              <a:gd name="T24" fmla="*/ 15 w 25"/>
              <a:gd name="T25" fmla="*/ 2 h 23"/>
              <a:gd name="T26" fmla="*/ 15 w 25"/>
              <a:gd name="T27" fmla="*/ 2 h 23"/>
              <a:gd name="T28" fmla="*/ 17 w 25"/>
              <a:gd name="T29" fmla="*/ 4 h 23"/>
              <a:gd name="T30" fmla="*/ 19 w 25"/>
              <a:gd name="T31" fmla="*/ 4 h 23"/>
              <a:gd name="T32" fmla="*/ 19 w 25"/>
              <a:gd name="T33" fmla="*/ 6 h 23"/>
              <a:gd name="T34" fmla="*/ 21 w 25"/>
              <a:gd name="T35" fmla="*/ 6 h 23"/>
              <a:gd name="T36" fmla="*/ 21 w 25"/>
              <a:gd name="T37" fmla="*/ 8 h 23"/>
              <a:gd name="T38" fmla="*/ 23 w 25"/>
              <a:gd name="T39" fmla="*/ 10 h 23"/>
              <a:gd name="T40" fmla="*/ 23 w 25"/>
              <a:gd name="T41" fmla="*/ 11 h 23"/>
              <a:gd name="T42" fmla="*/ 25 w 25"/>
              <a:gd name="T43" fmla="*/ 11 h 23"/>
              <a:gd name="T44" fmla="*/ 25 w 25"/>
              <a:gd name="T45" fmla="*/ 13 h 23"/>
              <a:gd name="T46" fmla="*/ 25 w 25"/>
              <a:gd name="T47" fmla="*/ 15 h 23"/>
              <a:gd name="T48" fmla="*/ 25 w 25"/>
              <a:gd name="T49" fmla="*/ 15 h 23"/>
              <a:gd name="T50" fmla="*/ 23 w 25"/>
              <a:gd name="T51" fmla="*/ 17 h 23"/>
              <a:gd name="T52" fmla="*/ 23 w 25"/>
              <a:gd name="T53" fmla="*/ 17 h 23"/>
              <a:gd name="T54" fmla="*/ 23 w 25"/>
              <a:gd name="T55" fmla="*/ 19 h 23"/>
              <a:gd name="T56" fmla="*/ 23 w 25"/>
              <a:gd name="T57" fmla="*/ 19 h 23"/>
              <a:gd name="T58" fmla="*/ 21 w 25"/>
              <a:gd name="T59" fmla="*/ 19 h 23"/>
              <a:gd name="T60" fmla="*/ 21 w 25"/>
              <a:gd name="T61" fmla="*/ 21 h 23"/>
              <a:gd name="T62" fmla="*/ 21 w 25"/>
              <a:gd name="T63" fmla="*/ 21 h 23"/>
              <a:gd name="T64" fmla="*/ 19 w 25"/>
              <a:gd name="T65" fmla="*/ 21 h 23"/>
              <a:gd name="T66" fmla="*/ 17 w 25"/>
              <a:gd name="T67" fmla="*/ 23 h 23"/>
              <a:gd name="T68" fmla="*/ 17 w 25"/>
              <a:gd name="T69" fmla="*/ 23 h 23"/>
              <a:gd name="T70" fmla="*/ 15 w 25"/>
              <a:gd name="T71" fmla="*/ 23 h 23"/>
              <a:gd name="T72" fmla="*/ 13 w 25"/>
              <a:gd name="T73" fmla="*/ 23 h 23"/>
              <a:gd name="T74" fmla="*/ 11 w 25"/>
              <a:gd name="T75" fmla="*/ 21 h 23"/>
              <a:gd name="T76" fmla="*/ 9 w 25"/>
              <a:gd name="T77" fmla="*/ 21 h 23"/>
              <a:gd name="T78" fmla="*/ 7 w 25"/>
              <a:gd name="T79" fmla="*/ 19 h 23"/>
              <a:gd name="T80" fmla="*/ 5 w 25"/>
              <a:gd name="T81" fmla="*/ 19 h 23"/>
              <a:gd name="T82" fmla="*/ 3 w 25"/>
              <a:gd name="T83" fmla="*/ 17 h 23"/>
              <a:gd name="T84" fmla="*/ 1 w 25"/>
              <a:gd name="T85" fmla="*/ 15 h 23"/>
              <a:gd name="T86" fmla="*/ 1 w 25"/>
              <a:gd name="T87" fmla="*/ 11 h 23"/>
              <a:gd name="T88" fmla="*/ 1 w 25"/>
              <a:gd name="T89" fmla="*/ 10 h 23"/>
              <a:gd name="T90" fmla="*/ 0 w 25"/>
              <a:gd name="T91" fmla="*/ 8 h 23"/>
              <a:gd name="T92" fmla="*/ 1 w 25"/>
              <a:gd name="T93" fmla="*/ 6 h 23"/>
              <a:gd name="T94" fmla="*/ 1 w 25"/>
              <a:gd name="T95" fmla="*/ 4 h 23"/>
              <a:gd name="T96" fmla="*/ 1 w 25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1" name="Freeform 121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5 w 25"/>
              <a:gd name="T5" fmla="*/ 0 h 23"/>
              <a:gd name="T6" fmla="*/ 7 w 25"/>
              <a:gd name="T7" fmla="*/ 0 h 23"/>
              <a:gd name="T8" fmla="*/ 9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3 w 25"/>
              <a:gd name="T15" fmla="*/ 2 h 23"/>
              <a:gd name="T16" fmla="*/ 15 w 25"/>
              <a:gd name="T17" fmla="*/ 2 h 23"/>
              <a:gd name="T18" fmla="*/ 17 w 25"/>
              <a:gd name="T19" fmla="*/ 4 h 23"/>
              <a:gd name="T20" fmla="*/ 19 w 25"/>
              <a:gd name="T21" fmla="*/ 4 h 23"/>
              <a:gd name="T22" fmla="*/ 19 w 25"/>
              <a:gd name="T23" fmla="*/ 6 h 23"/>
              <a:gd name="T24" fmla="*/ 21 w 25"/>
              <a:gd name="T25" fmla="*/ 6 h 23"/>
              <a:gd name="T26" fmla="*/ 21 w 25"/>
              <a:gd name="T27" fmla="*/ 8 h 23"/>
              <a:gd name="T28" fmla="*/ 23 w 25"/>
              <a:gd name="T29" fmla="*/ 10 h 23"/>
              <a:gd name="T30" fmla="*/ 23 w 25"/>
              <a:gd name="T31" fmla="*/ 11 h 23"/>
              <a:gd name="T32" fmla="*/ 25 w 25"/>
              <a:gd name="T33" fmla="*/ 11 h 23"/>
              <a:gd name="T34" fmla="*/ 25 w 25"/>
              <a:gd name="T35" fmla="*/ 13 h 23"/>
              <a:gd name="T36" fmla="*/ 25 w 25"/>
              <a:gd name="T37" fmla="*/ 15 h 23"/>
              <a:gd name="T38" fmla="*/ 23 w 25"/>
              <a:gd name="T39" fmla="*/ 17 h 23"/>
              <a:gd name="T40" fmla="*/ 23 w 25"/>
              <a:gd name="T41" fmla="*/ 19 h 23"/>
              <a:gd name="T42" fmla="*/ 21 w 25"/>
              <a:gd name="T43" fmla="*/ 19 h 23"/>
              <a:gd name="T44" fmla="*/ 21 w 25"/>
              <a:gd name="T45" fmla="*/ 21 h 23"/>
              <a:gd name="T46" fmla="*/ 19 w 25"/>
              <a:gd name="T47" fmla="*/ 21 h 23"/>
              <a:gd name="T48" fmla="*/ 17 w 25"/>
              <a:gd name="T49" fmla="*/ 23 h 23"/>
              <a:gd name="T50" fmla="*/ 15 w 25"/>
              <a:gd name="T51" fmla="*/ 23 h 23"/>
              <a:gd name="T52" fmla="*/ 13 w 25"/>
              <a:gd name="T53" fmla="*/ 23 h 23"/>
              <a:gd name="T54" fmla="*/ 11 w 25"/>
              <a:gd name="T55" fmla="*/ 21 h 23"/>
              <a:gd name="T56" fmla="*/ 9 w 25"/>
              <a:gd name="T57" fmla="*/ 21 h 23"/>
              <a:gd name="T58" fmla="*/ 7 w 25"/>
              <a:gd name="T59" fmla="*/ 19 h 23"/>
              <a:gd name="T60" fmla="*/ 5 w 25"/>
              <a:gd name="T61" fmla="*/ 19 h 23"/>
              <a:gd name="T62" fmla="*/ 3 w 25"/>
              <a:gd name="T63" fmla="*/ 17 h 23"/>
              <a:gd name="T64" fmla="*/ 1 w 25"/>
              <a:gd name="T65" fmla="*/ 15 h 23"/>
              <a:gd name="T66" fmla="*/ 1 w 25"/>
              <a:gd name="T67" fmla="*/ 11 h 23"/>
              <a:gd name="T68" fmla="*/ 1 w 25"/>
              <a:gd name="T69" fmla="*/ 10 h 23"/>
              <a:gd name="T70" fmla="*/ 0 w 25"/>
              <a:gd name="T71" fmla="*/ 8 h 23"/>
              <a:gd name="T72" fmla="*/ 1 w 25"/>
              <a:gd name="T73" fmla="*/ 6 h 23"/>
              <a:gd name="T74" fmla="*/ 1 w 25"/>
              <a:gd name="T75" fmla="*/ 4 h 23"/>
              <a:gd name="T76" fmla="*/ 1 w 25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2" name="Freeform 122"/>
          <p:cNvSpPr>
            <a:spLocks/>
          </p:cNvSpPr>
          <p:nvPr/>
        </p:nvSpPr>
        <p:spPr bwMode="auto">
          <a:xfrm>
            <a:off x="4408488" y="4408488"/>
            <a:ext cx="122237" cy="60325"/>
          </a:xfrm>
          <a:custGeom>
            <a:avLst/>
            <a:gdLst>
              <a:gd name="T0" fmla="*/ 0 w 32"/>
              <a:gd name="T1" fmla="*/ 16 h 16"/>
              <a:gd name="T2" fmla="*/ 2 w 32"/>
              <a:gd name="T3" fmla="*/ 14 h 16"/>
              <a:gd name="T4" fmla="*/ 3 w 32"/>
              <a:gd name="T5" fmla="*/ 14 h 16"/>
              <a:gd name="T6" fmla="*/ 5 w 32"/>
              <a:gd name="T7" fmla="*/ 12 h 16"/>
              <a:gd name="T8" fmla="*/ 7 w 32"/>
              <a:gd name="T9" fmla="*/ 12 h 16"/>
              <a:gd name="T10" fmla="*/ 9 w 32"/>
              <a:gd name="T11" fmla="*/ 10 h 16"/>
              <a:gd name="T12" fmla="*/ 11 w 32"/>
              <a:gd name="T13" fmla="*/ 10 h 16"/>
              <a:gd name="T14" fmla="*/ 13 w 32"/>
              <a:gd name="T15" fmla="*/ 8 h 16"/>
              <a:gd name="T16" fmla="*/ 15 w 32"/>
              <a:gd name="T17" fmla="*/ 8 h 16"/>
              <a:gd name="T18" fmla="*/ 17 w 32"/>
              <a:gd name="T19" fmla="*/ 6 h 16"/>
              <a:gd name="T20" fmla="*/ 21 w 32"/>
              <a:gd name="T21" fmla="*/ 6 h 16"/>
              <a:gd name="T22" fmla="*/ 23 w 32"/>
              <a:gd name="T23" fmla="*/ 4 h 16"/>
              <a:gd name="T24" fmla="*/ 25 w 32"/>
              <a:gd name="T25" fmla="*/ 4 h 16"/>
              <a:gd name="T26" fmla="*/ 27 w 32"/>
              <a:gd name="T27" fmla="*/ 2 h 16"/>
              <a:gd name="T28" fmla="*/ 28 w 32"/>
              <a:gd name="T29" fmla="*/ 2 h 16"/>
              <a:gd name="T30" fmla="*/ 30 w 32"/>
              <a:gd name="T31" fmla="*/ 2 h 16"/>
              <a:gd name="T32" fmla="*/ 32 w 32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6">
                <a:moveTo>
                  <a:pt x="0" y="16"/>
                </a:moveTo>
                <a:lnTo>
                  <a:pt x="2" y="14"/>
                </a:lnTo>
                <a:lnTo>
                  <a:pt x="3" y="14"/>
                </a:lnTo>
                <a:lnTo>
                  <a:pt x="5" y="12"/>
                </a:lnTo>
                <a:lnTo>
                  <a:pt x="7" y="12"/>
                </a:lnTo>
                <a:lnTo>
                  <a:pt x="9" y="10"/>
                </a:lnTo>
                <a:lnTo>
                  <a:pt x="11" y="10"/>
                </a:lnTo>
                <a:lnTo>
                  <a:pt x="13" y="8"/>
                </a:lnTo>
                <a:lnTo>
                  <a:pt x="15" y="8"/>
                </a:lnTo>
                <a:lnTo>
                  <a:pt x="17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8" y="2"/>
                </a:lnTo>
                <a:lnTo>
                  <a:pt x="30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3" name="Freeform 123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4 w 23"/>
              <a:gd name="T3" fmla="*/ 2 h 27"/>
              <a:gd name="T4" fmla="*/ 6 w 23"/>
              <a:gd name="T5" fmla="*/ 0 h 27"/>
              <a:gd name="T6" fmla="*/ 6 w 23"/>
              <a:gd name="T7" fmla="*/ 0 h 27"/>
              <a:gd name="T8" fmla="*/ 7 w 23"/>
              <a:gd name="T9" fmla="*/ 0 h 27"/>
              <a:gd name="T10" fmla="*/ 9 w 23"/>
              <a:gd name="T11" fmla="*/ 0 h 27"/>
              <a:gd name="T12" fmla="*/ 9 w 23"/>
              <a:gd name="T13" fmla="*/ 0 h 27"/>
              <a:gd name="T14" fmla="*/ 11 w 23"/>
              <a:gd name="T15" fmla="*/ 2 h 27"/>
              <a:gd name="T16" fmla="*/ 11 w 23"/>
              <a:gd name="T17" fmla="*/ 2 h 27"/>
              <a:gd name="T18" fmla="*/ 13 w 23"/>
              <a:gd name="T19" fmla="*/ 2 h 27"/>
              <a:gd name="T20" fmla="*/ 13 w 23"/>
              <a:gd name="T21" fmla="*/ 2 h 27"/>
              <a:gd name="T22" fmla="*/ 15 w 23"/>
              <a:gd name="T23" fmla="*/ 4 h 27"/>
              <a:gd name="T24" fmla="*/ 17 w 23"/>
              <a:gd name="T25" fmla="*/ 4 h 27"/>
              <a:gd name="T26" fmla="*/ 17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9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7 h 27"/>
              <a:gd name="T62" fmla="*/ 11 w 23"/>
              <a:gd name="T63" fmla="*/ 27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5 h 27"/>
              <a:gd name="T70" fmla="*/ 6 w 23"/>
              <a:gd name="T71" fmla="*/ 25 h 27"/>
              <a:gd name="T72" fmla="*/ 6 w 23"/>
              <a:gd name="T73" fmla="*/ 23 h 27"/>
              <a:gd name="T74" fmla="*/ 4 w 23"/>
              <a:gd name="T75" fmla="*/ 23 h 27"/>
              <a:gd name="T76" fmla="*/ 4 w 23"/>
              <a:gd name="T77" fmla="*/ 21 h 27"/>
              <a:gd name="T78" fmla="*/ 2 w 23"/>
              <a:gd name="T79" fmla="*/ 21 h 27"/>
              <a:gd name="T80" fmla="*/ 2 w 23"/>
              <a:gd name="T81" fmla="*/ 19 h 27"/>
              <a:gd name="T82" fmla="*/ 0 w 23"/>
              <a:gd name="T83" fmla="*/ 17 h 27"/>
              <a:gd name="T84" fmla="*/ 0 w 23"/>
              <a:gd name="T85" fmla="*/ 13 h 27"/>
              <a:gd name="T86" fmla="*/ 0 w 23"/>
              <a:gd name="T87" fmla="*/ 11 h 27"/>
              <a:gd name="T88" fmla="*/ 0 w 23"/>
              <a:gd name="T89" fmla="*/ 9 h 27"/>
              <a:gd name="T90" fmla="*/ 0 w 23"/>
              <a:gd name="T91" fmla="*/ 7 h 27"/>
              <a:gd name="T92" fmla="*/ 0 w 23"/>
              <a:gd name="T93" fmla="*/ 4 h 27"/>
              <a:gd name="T94" fmla="*/ 2 w 23"/>
              <a:gd name="T95" fmla="*/ 4 h 27"/>
              <a:gd name="T96" fmla="*/ 4 w 23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4" name="Freeform 124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6 w 23"/>
              <a:gd name="T3" fmla="*/ 0 h 27"/>
              <a:gd name="T4" fmla="*/ 7 w 23"/>
              <a:gd name="T5" fmla="*/ 0 h 27"/>
              <a:gd name="T6" fmla="*/ 9 w 23"/>
              <a:gd name="T7" fmla="*/ 0 h 27"/>
              <a:gd name="T8" fmla="*/ 11 w 23"/>
              <a:gd name="T9" fmla="*/ 2 h 27"/>
              <a:gd name="T10" fmla="*/ 13 w 23"/>
              <a:gd name="T11" fmla="*/ 2 h 27"/>
              <a:gd name="T12" fmla="*/ 15 w 23"/>
              <a:gd name="T13" fmla="*/ 4 h 27"/>
              <a:gd name="T14" fmla="*/ 17 w 23"/>
              <a:gd name="T15" fmla="*/ 4 h 27"/>
              <a:gd name="T16" fmla="*/ 17 w 23"/>
              <a:gd name="T17" fmla="*/ 6 h 27"/>
              <a:gd name="T18" fmla="*/ 19 w 23"/>
              <a:gd name="T19" fmla="*/ 6 h 27"/>
              <a:gd name="T20" fmla="*/ 19 w 23"/>
              <a:gd name="T21" fmla="*/ 7 h 27"/>
              <a:gd name="T22" fmla="*/ 21 w 23"/>
              <a:gd name="T23" fmla="*/ 9 h 27"/>
              <a:gd name="T24" fmla="*/ 21 w 23"/>
              <a:gd name="T25" fmla="*/ 11 h 27"/>
              <a:gd name="T26" fmla="*/ 23 w 23"/>
              <a:gd name="T27" fmla="*/ 13 h 27"/>
              <a:gd name="T28" fmla="*/ 23 w 23"/>
              <a:gd name="T29" fmla="*/ 17 h 27"/>
              <a:gd name="T30" fmla="*/ 23 w 23"/>
              <a:gd name="T31" fmla="*/ 19 h 27"/>
              <a:gd name="T32" fmla="*/ 21 w 23"/>
              <a:gd name="T33" fmla="*/ 21 h 27"/>
              <a:gd name="T34" fmla="*/ 21 w 23"/>
              <a:gd name="T35" fmla="*/ 23 h 27"/>
              <a:gd name="T36" fmla="*/ 19 w 23"/>
              <a:gd name="T37" fmla="*/ 25 h 27"/>
              <a:gd name="T38" fmla="*/ 19 w 23"/>
              <a:gd name="T39" fmla="*/ 27 h 27"/>
              <a:gd name="T40" fmla="*/ 17 w 23"/>
              <a:gd name="T41" fmla="*/ 27 h 27"/>
              <a:gd name="T42" fmla="*/ 15 w 23"/>
              <a:gd name="T43" fmla="*/ 27 h 27"/>
              <a:gd name="T44" fmla="*/ 13 w 23"/>
              <a:gd name="T45" fmla="*/ 27 h 27"/>
              <a:gd name="T46" fmla="*/ 11 w 23"/>
              <a:gd name="T47" fmla="*/ 27 h 27"/>
              <a:gd name="T48" fmla="*/ 9 w 23"/>
              <a:gd name="T49" fmla="*/ 25 h 27"/>
              <a:gd name="T50" fmla="*/ 7 w 23"/>
              <a:gd name="T51" fmla="*/ 25 h 27"/>
              <a:gd name="T52" fmla="*/ 6 w 23"/>
              <a:gd name="T53" fmla="*/ 25 h 27"/>
              <a:gd name="T54" fmla="*/ 6 w 23"/>
              <a:gd name="T55" fmla="*/ 23 h 27"/>
              <a:gd name="T56" fmla="*/ 4 w 23"/>
              <a:gd name="T57" fmla="*/ 23 h 27"/>
              <a:gd name="T58" fmla="*/ 4 w 23"/>
              <a:gd name="T59" fmla="*/ 21 h 27"/>
              <a:gd name="T60" fmla="*/ 2 w 23"/>
              <a:gd name="T61" fmla="*/ 21 h 27"/>
              <a:gd name="T62" fmla="*/ 2 w 23"/>
              <a:gd name="T63" fmla="*/ 19 h 27"/>
              <a:gd name="T64" fmla="*/ 0 w 23"/>
              <a:gd name="T65" fmla="*/ 17 h 27"/>
              <a:gd name="T66" fmla="*/ 0 w 23"/>
              <a:gd name="T67" fmla="*/ 13 h 27"/>
              <a:gd name="T68" fmla="*/ 0 w 23"/>
              <a:gd name="T69" fmla="*/ 11 h 27"/>
              <a:gd name="T70" fmla="*/ 0 w 23"/>
              <a:gd name="T71" fmla="*/ 9 h 27"/>
              <a:gd name="T72" fmla="*/ 0 w 23"/>
              <a:gd name="T73" fmla="*/ 7 h 27"/>
              <a:gd name="T74" fmla="*/ 0 w 23"/>
              <a:gd name="T75" fmla="*/ 4 h 27"/>
              <a:gd name="T76" fmla="*/ 2 w 23"/>
              <a:gd name="T77" fmla="*/ 4 h 27"/>
              <a:gd name="T78" fmla="*/ 4 w 23"/>
              <a:gd name="T79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5" name="Freeform 125"/>
          <p:cNvSpPr>
            <a:spLocks/>
          </p:cNvSpPr>
          <p:nvPr/>
        </p:nvSpPr>
        <p:spPr bwMode="auto">
          <a:xfrm>
            <a:off x="4362450" y="4446588"/>
            <a:ext cx="125413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3 h 15"/>
              <a:gd name="T4" fmla="*/ 4 w 33"/>
              <a:gd name="T5" fmla="*/ 13 h 15"/>
              <a:gd name="T6" fmla="*/ 6 w 33"/>
              <a:gd name="T7" fmla="*/ 11 h 15"/>
              <a:gd name="T8" fmla="*/ 8 w 33"/>
              <a:gd name="T9" fmla="*/ 11 h 15"/>
              <a:gd name="T10" fmla="*/ 10 w 33"/>
              <a:gd name="T11" fmla="*/ 9 h 15"/>
              <a:gd name="T12" fmla="*/ 12 w 33"/>
              <a:gd name="T13" fmla="*/ 9 h 15"/>
              <a:gd name="T14" fmla="*/ 14 w 33"/>
              <a:gd name="T15" fmla="*/ 8 h 15"/>
              <a:gd name="T16" fmla="*/ 17 w 33"/>
              <a:gd name="T17" fmla="*/ 8 h 15"/>
              <a:gd name="T18" fmla="*/ 19 w 33"/>
              <a:gd name="T19" fmla="*/ 6 h 15"/>
              <a:gd name="T20" fmla="*/ 21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8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6" name="Freeform 126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6 w 23"/>
              <a:gd name="T5" fmla="*/ 2 h 25"/>
              <a:gd name="T6" fmla="*/ 8 w 23"/>
              <a:gd name="T7" fmla="*/ 0 h 25"/>
              <a:gd name="T8" fmla="*/ 8 w 23"/>
              <a:gd name="T9" fmla="*/ 0 h 25"/>
              <a:gd name="T10" fmla="*/ 10 w 23"/>
              <a:gd name="T11" fmla="*/ 0 h 25"/>
              <a:gd name="T12" fmla="*/ 10 w 23"/>
              <a:gd name="T13" fmla="*/ 2 h 25"/>
              <a:gd name="T14" fmla="*/ 12 w 23"/>
              <a:gd name="T15" fmla="*/ 2 h 25"/>
              <a:gd name="T16" fmla="*/ 12 w 23"/>
              <a:gd name="T17" fmla="*/ 2 h 25"/>
              <a:gd name="T18" fmla="*/ 14 w 23"/>
              <a:gd name="T19" fmla="*/ 2 h 25"/>
              <a:gd name="T20" fmla="*/ 16 w 23"/>
              <a:gd name="T21" fmla="*/ 4 h 25"/>
              <a:gd name="T22" fmla="*/ 16 w 23"/>
              <a:gd name="T23" fmla="*/ 4 h 25"/>
              <a:gd name="T24" fmla="*/ 18 w 23"/>
              <a:gd name="T25" fmla="*/ 4 h 25"/>
              <a:gd name="T26" fmla="*/ 18 w 23"/>
              <a:gd name="T27" fmla="*/ 6 h 25"/>
              <a:gd name="T28" fmla="*/ 20 w 23"/>
              <a:gd name="T29" fmla="*/ 6 h 25"/>
              <a:gd name="T30" fmla="*/ 20 w 23"/>
              <a:gd name="T31" fmla="*/ 8 h 25"/>
              <a:gd name="T32" fmla="*/ 22 w 23"/>
              <a:gd name="T33" fmla="*/ 9 h 25"/>
              <a:gd name="T34" fmla="*/ 22 w 23"/>
              <a:gd name="T35" fmla="*/ 9 h 25"/>
              <a:gd name="T36" fmla="*/ 22 w 23"/>
              <a:gd name="T37" fmla="*/ 11 h 25"/>
              <a:gd name="T38" fmla="*/ 22 w 23"/>
              <a:gd name="T39" fmla="*/ 13 h 25"/>
              <a:gd name="T40" fmla="*/ 23 w 23"/>
              <a:gd name="T41" fmla="*/ 15 h 25"/>
              <a:gd name="T42" fmla="*/ 23 w 23"/>
              <a:gd name="T43" fmla="*/ 17 h 25"/>
              <a:gd name="T44" fmla="*/ 23 w 23"/>
              <a:gd name="T45" fmla="*/ 17 h 25"/>
              <a:gd name="T46" fmla="*/ 22 w 23"/>
              <a:gd name="T47" fmla="*/ 19 h 25"/>
              <a:gd name="T48" fmla="*/ 22 w 23"/>
              <a:gd name="T49" fmla="*/ 21 h 25"/>
              <a:gd name="T50" fmla="*/ 22 w 23"/>
              <a:gd name="T51" fmla="*/ 21 h 25"/>
              <a:gd name="T52" fmla="*/ 20 w 23"/>
              <a:gd name="T53" fmla="*/ 23 h 25"/>
              <a:gd name="T54" fmla="*/ 20 w 23"/>
              <a:gd name="T55" fmla="*/ 23 h 25"/>
              <a:gd name="T56" fmla="*/ 20 w 23"/>
              <a:gd name="T57" fmla="*/ 23 h 25"/>
              <a:gd name="T58" fmla="*/ 18 w 23"/>
              <a:gd name="T59" fmla="*/ 23 h 25"/>
              <a:gd name="T60" fmla="*/ 18 w 23"/>
              <a:gd name="T61" fmla="*/ 25 h 25"/>
              <a:gd name="T62" fmla="*/ 18 w 23"/>
              <a:gd name="T63" fmla="*/ 25 h 25"/>
              <a:gd name="T64" fmla="*/ 16 w 23"/>
              <a:gd name="T65" fmla="*/ 25 h 25"/>
              <a:gd name="T66" fmla="*/ 14 w 23"/>
              <a:gd name="T67" fmla="*/ 25 h 25"/>
              <a:gd name="T68" fmla="*/ 14 w 23"/>
              <a:gd name="T69" fmla="*/ 25 h 25"/>
              <a:gd name="T70" fmla="*/ 12 w 23"/>
              <a:gd name="T71" fmla="*/ 25 h 25"/>
              <a:gd name="T72" fmla="*/ 10 w 23"/>
              <a:gd name="T73" fmla="*/ 23 h 25"/>
              <a:gd name="T74" fmla="*/ 8 w 23"/>
              <a:gd name="T75" fmla="*/ 23 h 25"/>
              <a:gd name="T76" fmla="*/ 6 w 23"/>
              <a:gd name="T77" fmla="*/ 21 h 25"/>
              <a:gd name="T78" fmla="*/ 4 w 23"/>
              <a:gd name="T79" fmla="*/ 19 h 25"/>
              <a:gd name="T80" fmla="*/ 4 w 23"/>
              <a:gd name="T81" fmla="*/ 17 h 25"/>
              <a:gd name="T82" fmla="*/ 2 w 23"/>
              <a:gd name="T83" fmla="*/ 15 h 25"/>
              <a:gd name="T84" fmla="*/ 2 w 23"/>
              <a:gd name="T85" fmla="*/ 13 h 25"/>
              <a:gd name="T86" fmla="*/ 0 w 23"/>
              <a:gd name="T87" fmla="*/ 11 h 25"/>
              <a:gd name="T88" fmla="*/ 0 w 23"/>
              <a:gd name="T89" fmla="*/ 9 h 25"/>
              <a:gd name="T90" fmla="*/ 2 w 23"/>
              <a:gd name="T91" fmla="*/ 6 h 25"/>
              <a:gd name="T92" fmla="*/ 2 w 23"/>
              <a:gd name="T93" fmla="*/ 4 h 25"/>
              <a:gd name="T94" fmla="*/ 2 w 23"/>
              <a:gd name="T95" fmla="*/ 4 h 25"/>
              <a:gd name="T96" fmla="*/ 4 w 23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2" y="21"/>
                </a:lnTo>
                <a:lnTo>
                  <a:pt x="20" y="23"/>
                </a:lnTo>
                <a:lnTo>
                  <a:pt x="20" y="23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7" name="Freeform 127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8 w 23"/>
              <a:gd name="T5" fmla="*/ 0 h 25"/>
              <a:gd name="T6" fmla="*/ 10 w 23"/>
              <a:gd name="T7" fmla="*/ 0 h 25"/>
              <a:gd name="T8" fmla="*/ 10 w 23"/>
              <a:gd name="T9" fmla="*/ 2 h 25"/>
              <a:gd name="T10" fmla="*/ 12 w 23"/>
              <a:gd name="T11" fmla="*/ 2 h 25"/>
              <a:gd name="T12" fmla="*/ 14 w 23"/>
              <a:gd name="T13" fmla="*/ 2 h 25"/>
              <a:gd name="T14" fmla="*/ 16 w 23"/>
              <a:gd name="T15" fmla="*/ 4 h 25"/>
              <a:gd name="T16" fmla="*/ 18 w 23"/>
              <a:gd name="T17" fmla="*/ 4 h 25"/>
              <a:gd name="T18" fmla="*/ 18 w 23"/>
              <a:gd name="T19" fmla="*/ 6 h 25"/>
              <a:gd name="T20" fmla="*/ 20 w 23"/>
              <a:gd name="T21" fmla="*/ 6 h 25"/>
              <a:gd name="T22" fmla="*/ 20 w 23"/>
              <a:gd name="T23" fmla="*/ 8 h 25"/>
              <a:gd name="T24" fmla="*/ 22 w 23"/>
              <a:gd name="T25" fmla="*/ 9 h 25"/>
              <a:gd name="T26" fmla="*/ 22 w 23"/>
              <a:gd name="T27" fmla="*/ 11 h 25"/>
              <a:gd name="T28" fmla="*/ 22 w 23"/>
              <a:gd name="T29" fmla="*/ 13 h 25"/>
              <a:gd name="T30" fmla="*/ 23 w 23"/>
              <a:gd name="T31" fmla="*/ 15 h 25"/>
              <a:gd name="T32" fmla="*/ 23 w 23"/>
              <a:gd name="T33" fmla="*/ 17 h 25"/>
              <a:gd name="T34" fmla="*/ 22 w 23"/>
              <a:gd name="T35" fmla="*/ 19 h 25"/>
              <a:gd name="T36" fmla="*/ 22 w 23"/>
              <a:gd name="T37" fmla="*/ 21 h 25"/>
              <a:gd name="T38" fmla="*/ 20 w 23"/>
              <a:gd name="T39" fmla="*/ 23 h 25"/>
              <a:gd name="T40" fmla="*/ 18 w 23"/>
              <a:gd name="T41" fmla="*/ 23 h 25"/>
              <a:gd name="T42" fmla="*/ 18 w 23"/>
              <a:gd name="T43" fmla="*/ 25 h 25"/>
              <a:gd name="T44" fmla="*/ 16 w 23"/>
              <a:gd name="T45" fmla="*/ 25 h 25"/>
              <a:gd name="T46" fmla="*/ 14 w 23"/>
              <a:gd name="T47" fmla="*/ 25 h 25"/>
              <a:gd name="T48" fmla="*/ 12 w 23"/>
              <a:gd name="T49" fmla="*/ 25 h 25"/>
              <a:gd name="T50" fmla="*/ 10 w 23"/>
              <a:gd name="T51" fmla="*/ 23 h 25"/>
              <a:gd name="T52" fmla="*/ 8 w 23"/>
              <a:gd name="T53" fmla="*/ 23 h 25"/>
              <a:gd name="T54" fmla="*/ 6 w 23"/>
              <a:gd name="T55" fmla="*/ 21 h 25"/>
              <a:gd name="T56" fmla="*/ 4 w 23"/>
              <a:gd name="T57" fmla="*/ 19 h 25"/>
              <a:gd name="T58" fmla="*/ 4 w 23"/>
              <a:gd name="T59" fmla="*/ 17 h 25"/>
              <a:gd name="T60" fmla="*/ 2 w 23"/>
              <a:gd name="T61" fmla="*/ 15 h 25"/>
              <a:gd name="T62" fmla="*/ 2 w 23"/>
              <a:gd name="T63" fmla="*/ 13 h 25"/>
              <a:gd name="T64" fmla="*/ 0 w 23"/>
              <a:gd name="T65" fmla="*/ 11 h 25"/>
              <a:gd name="T66" fmla="*/ 0 w 23"/>
              <a:gd name="T67" fmla="*/ 9 h 25"/>
              <a:gd name="T68" fmla="*/ 2 w 23"/>
              <a:gd name="T69" fmla="*/ 6 h 25"/>
              <a:gd name="T70" fmla="*/ 2 w 23"/>
              <a:gd name="T71" fmla="*/ 4 h 25"/>
              <a:gd name="T72" fmla="*/ 4 w 23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8" name="Freeform 128"/>
          <p:cNvSpPr>
            <a:spLocks/>
          </p:cNvSpPr>
          <p:nvPr/>
        </p:nvSpPr>
        <p:spPr bwMode="auto">
          <a:xfrm>
            <a:off x="4443413" y="451802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10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8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2 h 12"/>
              <a:gd name="T26" fmla="*/ 27 w 33"/>
              <a:gd name="T27" fmla="*/ 2 h 12"/>
              <a:gd name="T28" fmla="*/ 29 w 33"/>
              <a:gd name="T29" fmla="*/ 0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8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9" name="Freeform 129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6 w 23"/>
              <a:gd name="T5" fmla="*/ 0 h 26"/>
              <a:gd name="T6" fmla="*/ 8 w 23"/>
              <a:gd name="T7" fmla="*/ 0 h 26"/>
              <a:gd name="T8" fmla="*/ 10 w 23"/>
              <a:gd name="T9" fmla="*/ 0 h 26"/>
              <a:gd name="T10" fmla="*/ 10 w 23"/>
              <a:gd name="T11" fmla="*/ 0 h 26"/>
              <a:gd name="T12" fmla="*/ 12 w 23"/>
              <a:gd name="T13" fmla="*/ 0 h 26"/>
              <a:gd name="T14" fmla="*/ 12 w 23"/>
              <a:gd name="T15" fmla="*/ 0 h 26"/>
              <a:gd name="T16" fmla="*/ 14 w 23"/>
              <a:gd name="T17" fmla="*/ 2 h 26"/>
              <a:gd name="T18" fmla="*/ 16 w 23"/>
              <a:gd name="T19" fmla="*/ 2 h 26"/>
              <a:gd name="T20" fmla="*/ 16 w 23"/>
              <a:gd name="T21" fmla="*/ 2 h 26"/>
              <a:gd name="T22" fmla="*/ 18 w 23"/>
              <a:gd name="T23" fmla="*/ 2 h 26"/>
              <a:gd name="T24" fmla="*/ 18 w 23"/>
              <a:gd name="T25" fmla="*/ 3 h 26"/>
              <a:gd name="T26" fmla="*/ 20 w 23"/>
              <a:gd name="T27" fmla="*/ 3 h 26"/>
              <a:gd name="T28" fmla="*/ 20 w 23"/>
              <a:gd name="T29" fmla="*/ 5 h 26"/>
              <a:gd name="T30" fmla="*/ 21 w 23"/>
              <a:gd name="T31" fmla="*/ 7 h 26"/>
              <a:gd name="T32" fmla="*/ 21 w 23"/>
              <a:gd name="T33" fmla="*/ 7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5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0 w 23"/>
              <a:gd name="T47" fmla="*/ 25 h 26"/>
              <a:gd name="T48" fmla="*/ 20 w 23"/>
              <a:gd name="T49" fmla="*/ 26 h 26"/>
              <a:gd name="T50" fmla="*/ 18 w 23"/>
              <a:gd name="T51" fmla="*/ 26 h 26"/>
              <a:gd name="T52" fmla="*/ 16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5 h 26"/>
              <a:gd name="T62" fmla="*/ 12 w 23"/>
              <a:gd name="T63" fmla="*/ 25 h 26"/>
              <a:gd name="T64" fmla="*/ 10 w 23"/>
              <a:gd name="T65" fmla="*/ 25 h 26"/>
              <a:gd name="T66" fmla="*/ 10 w 23"/>
              <a:gd name="T67" fmla="*/ 25 h 26"/>
              <a:gd name="T68" fmla="*/ 8 w 23"/>
              <a:gd name="T69" fmla="*/ 23 h 26"/>
              <a:gd name="T70" fmla="*/ 6 w 23"/>
              <a:gd name="T71" fmla="*/ 23 h 26"/>
              <a:gd name="T72" fmla="*/ 6 w 23"/>
              <a:gd name="T73" fmla="*/ 23 h 26"/>
              <a:gd name="T74" fmla="*/ 4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2 w 23"/>
              <a:gd name="T81" fmla="*/ 17 h 26"/>
              <a:gd name="T82" fmla="*/ 2 w 23"/>
              <a:gd name="T83" fmla="*/ 15 h 26"/>
              <a:gd name="T84" fmla="*/ 0 w 23"/>
              <a:gd name="T85" fmla="*/ 13 h 26"/>
              <a:gd name="T86" fmla="*/ 0 w 23"/>
              <a:gd name="T87" fmla="*/ 9 h 26"/>
              <a:gd name="T88" fmla="*/ 0 w 23"/>
              <a:gd name="T89" fmla="*/ 7 h 26"/>
              <a:gd name="T90" fmla="*/ 0 w 23"/>
              <a:gd name="T91" fmla="*/ 5 h 26"/>
              <a:gd name="T92" fmla="*/ 2 w 23"/>
              <a:gd name="T93" fmla="*/ 3 h 26"/>
              <a:gd name="T94" fmla="*/ 2 w 23"/>
              <a:gd name="T95" fmla="*/ 2 h 26"/>
              <a:gd name="T96" fmla="*/ 4 w 23"/>
              <a:gd name="T9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5"/>
                </a:lnTo>
                <a:lnTo>
                  <a:pt x="12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0" name="Freeform 130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2 h 26"/>
              <a:gd name="T12" fmla="*/ 16 w 23"/>
              <a:gd name="T13" fmla="*/ 2 h 26"/>
              <a:gd name="T14" fmla="*/ 18 w 23"/>
              <a:gd name="T15" fmla="*/ 2 h 26"/>
              <a:gd name="T16" fmla="*/ 18 w 23"/>
              <a:gd name="T17" fmla="*/ 3 h 26"/>
              <a:gd name="T18" fmla="*/ 20 w 23"/>
              <a:gd name="T19" fmla="*/ 3 h 26"/>
              <a:gd name="T20" fmla="*/ 20 w 23"/>
              <a:gd name="T21" fmla="*/ 5 h 26"/>
              <a:gd name="T22" fmla="*/ 21 w 23"/>
              <a:gd name="T23" fmla="*/ 7 h 26"/>
              <a:gd name="T24" fmla="*/ 23 w 23"/>
              <a:gd name="T25" fmla="*/ 11 h 26"/>
              <a:gd name="T26" fmla="*/ 23 w 23"/>
              <a:gd name="T27" fmla="*/ 13 h 26"/>
              <a:gd name="T28" fmla="*/ 23 w 23"/>
              <a:gd name="T29" fmla="*/ 15 h 26"/>
              <a:gd name="T30" fmla="*/ 23 w 23"/>
              <a:gd name="T31" fmla="*/ 19 h 26"/>
              <a:gd name="T32" fmla="*/ 23 w 23"/>
              <a:gd name="T33" fmla="*/ 21 h 26"/>
              <a:gd name="T34" fmla="*/ 21 w 23"/>
              <a:gd name="T35" fmla="*/ 23 h 26"/>
              <a:gd name="T36" fmla="*/ 20 w 23"/>
              <a:gd name="T37" fmla="*/ 25 h 26"/>
              <a:gd name="T38" fmla="*/ 20 w 23"/>
              <a:gd name="T39" fmla="*/ 26 h 26"/>
              <a:gd name="T40" fmla="*/ 18 w 23"/>
              <a:gd name="T41" fmla="*/ 26 h 26"/>
              <a:gd name="T42" fmla="*/ 16 w 23"/>
              <a:gd name="T43" fmla="*/ 26 h 26"/>
              <a:gd name="T44" fmla="*/ 14 w 23"/>
              <a:gd name="T45" fmla="*/ 26 h 26"/>
              <a:gd name="T46" fmla="*/ 12 w 23"/>
              <a:gd name="T47" fmla="*/ 25 h 26"/>
              <a:gd name="T48" fmla="*/ 10 w 23"/>
              <a:gd name="T49" fmla="*/ 25 h 26"/>
              <a:gd name="T50" fmla="*/ 8 w 23"/>
              <a:gd name="T51" fmla="*/ 23 h 26"/>
              <a:gd name="T52" fmla="*/ 6 w 23"/>
              <a:gd name="T53" fmla="*/ 23 h 26"/>
              <a:gd name="T54" fmla="*/ 4 w 23"/>
              <a:gd name="T55" fmla="*/ 21 h 26"/>
              <a:gd name="T56" fmla="*/ 4 w 23"/>
              <a:gd name="T57" fmla="*/ 19 h 26"/>
              <a:gd name="T58" fmla="*/ 2 w 23"/>
              <a:gd name="T59" fmla="*/ 17 h 26"/>
              <a:gd name="T60" fmla="*/ 2 w 23"/>
              <a:gd name="T61" fmla="*/ 15 h 26"/>
              <a:gd name="T62" fmla="*/ 0 w 23"/>
              <a:gd name="T63" fmla="*/ 13 h 26"/>
              <a:gd name="T64" fmla="*/ 0 w 23"/>
              <a:gd name="T65" fmla="*/ 9 h 26"/>
              <a:gd name="T66" fmla="*/ 0 w 23"/>
              <a:gd name="T67" fmla="*/ 7 h 26"/>
              <a:gd name="T68" fmla="*/ 0 w 23"/>
              <a:gd name="T69" fmla="*/ 5 h 26"/>
              <a:gd name="T70" fmla="*/ 2 w 23"/>
              <a:gd name="T71" fmla="*/ 3 h 26"/>
              <a:gd name="T72" fmla="*/ 2 w 23"/>
              <a:gd name="T73" fmla="*/ 2 h 26"/>
              <a:gd name="T74" fmla="*/ 4 w 23"/>
              <a:gd name="T7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2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1" name="Freeform 131"/>
          <p:cNvSpPr>
            <a:spLocks/>
          </p:cNvSpPr>
          <p:nvPr/>
        </p:nvSpPr>
        <p:spPr bwMode="auto">
          <a:xfrm>
            <a:off x="4400550" y="4556125"/>
            <a:ext cx="122238" cy="42863"/>
          </a:xfrm>
          <a:custGeom>
            <a:avLst/>
            <a:gdLst>
              <a:gd name="T0" fmla="*/ 0 w 32"/>
              <a:gd name="T1" fmla="*/ 11 h 11"/>
              <a:gd name="T2" fmla="*/ 2 w 32"/>
              <a:gd name="T3" fmla="*/ 11 h 11"/>
              <a:gd name="T4" fmla="*/ 4 w 32"/>
              <a:gd name="T5" fmla="*/ 9 h 11"/>
              <a:gd name="T6" fmla="*/ 5 w 32"/>
              <a:gd name="T7" fmla="*/ 9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5 w 32"/>
              <a:gd name="T15" fmla="*/ 5 h 11"/>
              <a:gd name="T16" fmla="*/ 17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2" name="Freeform 132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5 h 23"/>
              <a:gd name="T44" fmla="*/ 19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0 w 21"/>
              <a:gd name="T69" fmla="*/ 23 h 23"/>
              <a:gd name="T70" fmla="*/ 8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3" name="Freeform 133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4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19 w 21"/>
              <a:gd name="T27" fmla="*/ 13 h 23"/>
              <a:gd name="T28" fmla="*/ 21 w 21"/>
              <a:gd name="T29" fmla="*/ 15 h 23"/>
              <a:gd name="T30" fmla="*/ 19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3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4" name="Freeform 134"/>
          <p:cNvSpPr>
            <a:spLocks/>
          </p:cNvSpPr>
          <p:nvPr/>
        </p:nvSpPr>
        <p:spPr bwMode="auto">
          <a:xfrm>
            <a:off x="4481513" y="4629150"/>
            <a:ext cx="120650" cy="41275"/>
          </a:xfrm>
          <a:custGeom>
            <a:avLst/>
            <a:gdLst>
              <a:gd name="T0" fmla="*/ 0 w 32"/>
              <a:gd name="T1" fmla="*/ 11 h 11"/>
              <a:gd name="T2" fmla="*/ 2 w 32"/>
              <a:gd name="T3" fmla="*/ 9 h 11"/>
              <a:gd name="T4" fmla="*/ 4 w 32"/>
              <a:gd name="T5" fmla="*/ 9 h 11"/>
              <a:gd name="T6" fmla="*/ 6 w 32"/>
              <a:gd name="T7" fmla="*/ 9 h 11"/>
              <a:gd name="T8" fmla="*/ 8 w 32"/>
              <a:gd name="T9" fmla="*/ 7 h 11"/>
              <a:gd name="T10" fmla="*/ 9 w 32"/>
              <a:gd name="T11" fmla="*/ 7 h 11"/>
              <a:gd name="T12" fmla="*/ 11 w 32"/>
              <a:gd name="T13" fmla="*/ 7 h 11"/>
              <a:gd name="T14" fmla="*/ 13 w 32"/>
              <a:gd name="T15" fmla="*/ 6 h 11"/>
              <a:gd name="T16" fmla="*/ 15 w 32"/>
              <a:gd name="T17" fmla="*/ 6 h 11"/>
              <a:gd name="T18" fmla="*/ 17 w 32"/>
              <a:gd name="T19" fmla="*/ 4 h 11"/>
              <a:gd name="T20" fmla="*/ 21 w 32"/>
              <a:gd name="T21" fmla="*/ 4 h 11"/>
              <a:gd name="T22" fmla="*/ 23 w 32"/>
              <a:gd name="T23" fmla="*/ 4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1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9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9" y="7"/>
                </a:lnTo>
                <a:lnTo>
                  <a:pt x="11" y="7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5" name="Freeform 135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10 w 23"/>
              <a:gd name="T9" fmla="*/ 0 h 27"/>
              <a:gd name="T10" fmla="*/ 10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1 w 23"/>
              <a:gd name="T35" fmla="*/ 12 h 27"/>
              <a:gd name="T36" fmla="*/ 23 w 23"/>
              <a:gd name="T37" fmla="*/ 14 h 27"/>
              <a:gd name="T38" fmla="*/ 23 w 23"/>
              <a:gd name="T39" fmla="*/ 18 h 27"/>
              <a:gd name="T40" fmla="*/ 23 w 23"/>
              <a:gd name="T41" fmla="*/ 20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10 w 23"/>
              <a:gd name="T63" fmla="*/ 25 h 27"/>
              <a:gd name="T64" fmla="*/ 10 w 23"/>
              <a:gd name="T65" fmla="*/ 25 h 27"/>
              <a:gd name="T66" fmla="*/ 8 w 23"/>
              <a:gd name="T67" fmla="*/ 25 h 27"/>
              <a:gd name="T68" fmla="*/ 8 w 23"/>
              <a:gd name="T69" fmla="*/ 25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20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10" y="25"/>
                </a:lnTo>
                <a:lnTo>
                  <a:pt x="10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6" name="Freeform 136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1 w 23"/>
              <a:gd name="T23" fmla="*/ 12 h 27"/>
              <a:gd name="T24" fmla="*/ 23 w 23"/>
              <a:gd name="T25" fmla="*/ 14 h 27"/>
              <a:gd name="T26" fmla="*/ 23 w 23"/>
              <a:gd name="T27" fmla="*/ 18 h 27"/>
              <a:gd name="T28" fmla="*/ 23 w 23"/>
              <a:gd name="T29" fmla="*/ 20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10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1 h 27"/>
              <a:gd name="T52" fmla="*/ 2 w 23"/>
              <a:gd name="T53" fmla="*/ 20 h 27"/>
              <a:gd name="T54" fmla="*/ 2 w 23"/>
              <a:gd name="T55" fmla="*/ 18 h 27"/>
              <a:gd name="T56" fmla="*/ 0 w 23"/>
              <a:gd name="T57" fmla="*/ 16 h 27"/>
              <a:gd name="T58" fmla="*/ 0 w 23"/>
              <a:gd name="T59" fmla="*/ 14 h 27"/>
              <a:gd name="T60" fmla="*/ 0 w 23"/>
              <a:gd name="T61" fmla="*/ 10 h 27"/>
              <a:gd name="T62" fmla="*/ 0 w 23"/>
              <a:gd name="T63" fmla="*/ 8 h 27"/>
              <a:gd name="T64" fmla="*/ 0 w 23"/>
              <a:gd name="T65" fmla="*/ 6 h 27"/>
              <a:gd name="T66" fmla="*/ 2 w 23"/>
              <a:gd name="T67" fmla="*/ 4 h 27"/>
              <a:gd name="T68" fmla="*/ 2 w 23"/>
              <a:gd name="T69" fmla="*/ 2 h 27"/>
              <a:gd name="T70" fmla="*/ 4 w 23"/>
              <a:gd name="T7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7" name="Freeform 137"/>
          <p:cNvSpPr>
            <a:spLocks/>
          </p:cNvSpPr>
          <p:nvPr/>
        </p:nvSpPr>
        <p:spPr bwMode="auto">
          <a:xfrm>
            <a:off x="4435475" y="4656138"/>
            <a:ext cx="117475" cy="44450"/>
          </a:xfrm>
          <a:custGeom>
            <a:avLst/>
            <a:gdLst>
              <a:gd name="T0" fmla="*/ 0 w 31"/>
              <a:gd name="T1" fmla="*/ 12 h 12"/>
              <a:gd name="T2" fmla="*/ 2 w 31"/>
              <a:gd name="T3" fmla="*/ 12 h 12"/>
              <a:gd name="T4" fmla="*/ 4 w 31"/>
              <a:gd name="T5" fmla="*/ 12 h 12"/>
              <a:gd name="T6" fmla="*/ 6 w 31"/>
              <a:gd name="T7" fmla="*/ 10 h 12"/>
              <a:gd name="T8" fmla="*/ 8 w 31"/>
              <a:gd name="T9" fmla="*/ 10 h 12"/>
              <a:gd name="T10" fmla="*/ 10 w 31"/>
              <a:gd name="T11" fmla="*/ 8 h 12"/>
              <a:gd name="T12" fmla="*/ 12 w 31"/>
              <a:gd name="T13" fmla="*/ 8 h 12"/>
              <a:gd name="T14" fmla="*/ 14 w 31"/>
              <a:gd name="T15" fmla="*/ 8 h 12"/>
              <a:gd name="T16" fmla="*/ 16 w 31"/>
              <a:gd name="T17" fmla="*/ 6 h 12"/>
              <a:gd name="T18" fmla="*/ 18 w 31"/>
              <a:gd name="T19" fmla="*/ 6 h 12"/>
              <a:gd name="T20" fmla="*/ 20 w 31"/>
              <a:gd name="T21" fmla="*/ 6 h 12"/>
              <a:gd name="T22" fmla="*/ 21 w 31"/>
              <a:gd name="T23" fmla="*/ 4 h 12"/>
              <a:gd name="T24" fmla="*/ 23 w 31"/>
              <a:gd name="T25" fmla="*/ 4 h 12"/>
              <a:gd name="T26" fmla="*/ 25 w 31"/>
              <a:gd name="T27" fmla="*/ 4 h 12"/>
              <a:gd name="T28" fmla="*/ 27 w 31"/>
              <a:gd name="T29" fmla="*/ 2 h 12"/>
              <a:gd name="T30" fmla="*/ 29 w 31"/>
              <a:gd name="T31" fmla="*/ 2 h 12"/>
              <a:gd name="T32" fmla="*/ 31 w 31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2">
                <a:moveTo>
                  <a:pt x="0" y="12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8" name="Freeform 138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7 w 21"/>
              <a:gd name="T9" fmla="*/ 0 h 25"/>
              <a:gd name="T10" fmla="*/ 9 w 21"/>
              <a:gd name="T11" fmla="*/ 0 h 25"/>
              <a:gd name="T12" fmla="*/ 9 w 21"/>
              <a:gd name="T13" fmla="*/ 0 h 25"/>
              <a:gd name="T14" fmla="*/ 11 w 21"/>
              <a:gd name="T15" fmla="*/ 1 h 25"/>
              <a:gd name="T16" fmla="*/ 11 w 21"/>
              <a:gd name="T17" fmla="*/ 1 h 25"/>
              <a:gd name="T18" fmla="*/ 13 w 21"/>
              <a:gd name="T19" fmla="*/ 1 h 25"/>
              <a:gd name="T20" fmla="*/ 13 w 21"/>
              <a:gd name="T21" fmla="*/ 3 h 25"/>
              <a:gd name="T22" fmla="*/ 15 w 21"/>
              <a:gd name="T23" fmla="*/ 3 h 25"/>
              <a:gd name="T24" fmla="*/ 15 w 21"/>
              <a:gd name="T25" fmla="*/ 3 h 25"/>
              <a:gd name="T26" fmla="*/ 17 w 21"/>
              <a:gd name="T27" fmla="*/ 5 h 25"/>
              <a:gd name="T28" fmla="*/ 17 w 21"/>
              <a:gd name="T29" fmla="*/ 7 h 25"/>
              <a:gd name="T30" fmla="*/ 19 w 21"/>
              <a:gd name="T31" fmla="*/ 7 h 25"/>
              <a:gd name="T32" fmla="*/ 19 w 21"/>
              <a:gd name="T33" fmla="*/ 9 h 25"/>
              <a:gd name="T34" fmla="*/ 19 w 21"/>
              <a:gd name="T35" fmla="*/ 11 h 25"/>
              <a:gd name="T36" fmla="*/ 21 w 21"/>
              <a:gd name="T37" fmla="*/ 13 h 25"/>
              <a:gd name="T38" fmla="*/ 21 w 21"/>
              <a:gd name="T39" fmla="*/ 13 h 25"/>
              <a:gd name="T40" fmla="*/ 21 w 21"/>
              <a:gd name="T41" fmla="*/ 15 h 25"/>
              <a:gd name="T42" fmla="*/ 21 w 21"/>
              <a:gd name="T43" fmla="*/ 17 h 25"/>
              <a:gd name="T44" fmla="*/ 21 w 21"/>
              <a:gd name="T45" fmla="*/ 19 h 25"/>
              <a:gd name="T46" fmla="*/ 21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5 h 25"/>
              <a:gd name="T60" fmla="*/ 15 w 21"/>
              <a:gd name="T61" fmla="*/ 25 h 25"/>
              <a:gd name="T62" fmla="*/ 13 w 21"/>
              <a:gd name="T63" fmla="*/ 25 h 25"/>
              <a:gd name="T64" fmla="*/ 13 w 21"/>
              <a:gd name="T65" fmla="*/ 25 h 25"/>
              <a:gd name="T66" fmla="*/ 11 w 21"/>
              <a:gd name="T67" fmla="*/ 25 h 25"/>
              <a:gd name="T68" fmla="*/ 9 w 21"/>
              <a:gd name="T69" fmla="*/ 25 h 25"/>
              <a:gd name="T70" fmla="*/ 9 w 21"/>
              <a:gd name="T71" fmla="*/ 25 h 25"/>
              <a:gd name="T72" fmla="*/ 7 w 21"/>
              <a:gd name="T73" fmla="*/ 23 h 25"/>
              <a:gd name="T74" fmla="*/ 5 w 21"/>
              <a:gd name="T75" fmla="*/ 23 h 25"/>
              <a:gd name="T76" fmla="*/ 3 w 21"/>
              <a:gd name="T77" fmla="*/ 21 h 25"/>
              <a:gd name="T78" fmla="*/ 3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7 h 25"/>
              <a:gd name="T90" fmla="*/ 0 w 21"/>
              <a:gd name="T91" fmla="*/ 5 h 25"/>
              <a:gd name="T92" fmla="*/ 2 w 21"/>
              <a:gd name="T93" fmla="*/ 3 h 25"/>
              <a:gd name="T94" fmla="*/ 2 w 21"/>
              <a:gd name="T95" fmla="*/ 1 h 25"/>
              <a:gd name="T96" fmla="*/ 3 w 21"/>
              <a:gd name="T97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9" name="Freeform 139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9 w 21"/>
              <a:gd name="T9" fmla="*/ 0 h 25"/>
              <a:gd name="T10" fmla="*/ 11 w 21"/>
              <a:gd name="T11" fmla="*/ 1 h 25"/>
              <a:gd name="T12" fmla="*/ 13 w 21"/>
              <a:gd name="T13" fmla="*/ 1 h 25"/>
              <a:gd name="T14" fmla="*/ 13 w 21"/>
              <a:gd name="T15" fmla="*/ 3 h 25"/>
              <a:gd name="T16" fmla="*/ 15 w 21"/>
              <a:gd name="T17" fmla="*/ 3 h 25"/>
              <a:gd name="T18" fmla="*/ 17 w 21"/>
              <a:gd name="T19" fmla="*/ 5 h 25"/>
              <a:gd name="T20" fmla="*/ 17 w 21"/>
              <a:gd name="T21" fmla="*/ 7 h 25"/>
              <a:gd name="T22" fmla="*/ 19 w 21"/>
              <a:gd name="T23" fmla="*/ 7 h 25"/>
              <a:gd name="T24" fmla="*/ 19 w 21"/>
              <a:gd name="T25" fmla="*/ 9 h 25"/>
              <a:gd name="T26" fmla="*/ 19 w 21"/>
              <a:gd name="T27" fmla="*/ 11 h 25"/>
              <a:gd name="T28" fmla="*/ 21 w 21"/>
              <a:gd name="T29" fmla="*/ 13 h 25"/>
              <a:gd name="T30" fmla="*/ 21 w 21"/>
              <a:gd name="T31" fmla="*/ 15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21 h 25"/>
              <a:gd name="T38" fmla="*/ 17 w 21"/>
              <a:gd name="T39" fmla="*/ 23 h 25"/>
              <a:gd name="T40" fmla="*/ 15 w 21"/>
              <a:gd name="T41" fmla="*/ 25 h 25"/>
              <a:gd name="T42" fmla="*/ 13 w 21"/>
              <a:gd name="T43" fmla="*/ 25 h 25"/>
              <a:gd name="T44" fmla="*/ 11 w 21"/>
              <a:gd name="T45" fmla="*/ 25 h 25"/>
              <a:gd name="T46" fmla="*/ 9 w 21"/>
              <a:gd name="T47" fmla="*/ 25 h 25"/>
              <a:gd name="T48" fmla="*/ 7 w 21"/>
              <a:gd name="T49" fmla="*/ 23 h 25"/>
              <a:gd name="T50" fmla="*/ 5 w 21"/>
              <a:gd name="T51" fmla="*/ 23 h 25"/>
              <a:gd name="T52" fmla="*/ 3 w 21"/>
              <a:gd name="T53" fmla="*/ 21 h 25"/>
              <a:gd name="T54" fmla="*/ 3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7 h 25"/>
              <a:gd name="T66" fmla="*/ 0 w 21"/>
              <a:gd name="T67" fmla="*/ 5 h 25"/>
              <a:gd name="T68" fmla="*/ 2 w 21"/>
              <a:gd name="T69" fmla="*/ 3 h 25"/>
              <a:gd name="T70" fmla="*/ 2 w 21"/>
              <a:gd name="T71" fmla="*/ 1 h 25"/>
              <a:gd name="T72" fmla="*/ 3 w 21"/>
              <a:gd name="T73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0" name="Freeform 140"/>
          <p:cNvSpPr>
            <a:spLocks/>
          </p:cNvSpPr>
          <p:nvPr/>
        </p:nvSpPr>
        <p:spPr bwMode="auto">
          <a:xfrm>
            <a:off x="4511675" y="4738688"/>
            <a:ext cx="122238" cy="42862"/>
          </a:xfrm>
          <a:custGeom>
            <a:avLst/>
            <a:gdLst>
              <a:gd name="T0" fmla="*/ 0 w 32"/>
              <a:gd name="T1" fmla="*/ 11 h 11"/>
              <a:gd name="T2" fmla="*/ 1 w 32"/>
              <a:gd name="T3" fmla="*/ 9 h 11"/>
              <a:gd name="T4" fmla="*/ 3 w 32"/>
              <a:gd name="T5" fmla="*/ 9 h 11"/>
              <a:gd name="T6" fmla="*/ 5 w 32"/>
              <a:gd name="T7" fmla="*/ 7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3 w 32"/>
              <a:gd name="T15" fmla="*/ 5 h 11"/>
              <a:gd name="T16" fmla="*/ 15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4 w 32"/>
              <a:gd name="T25" fmla="*/ 2 h 11"/>
              <a:gd name="T26" fmla="*/ 26 w 32"/>
              <a:gd name="T27" fmla="*/ 2 h 11"/>
              <a:gd name="T28" fmla="*/ 28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1" y="9"/>
                </a:lnTo>
                <a:lnTo>
                  <a:pt x="3" y="9"/>
                </a:lnTo>
                <a:lnTo>
                  <a:pt x="5" y="7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3" y="5"/>
                </a:lnTo>
                <a:lnTo>
                  <a:pt x="15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1" name="Freeform 141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5 w 23"/>
              <a:gd name="T3" fmla="*/ 0 h 27"/>
              <a:gd name="T4" fmla="*/ 7 w 23"/>
              <a:gd name="T5" fmla="*/ 0 h 27"/>
              <a:gd name="T6" fmla="*/ 7 w 23"/>
              <a:gd name="T7" fmla="*/ 0 h 27"/>
              <a:gd name="T8" fmla="*/ 9 w 23"/>
              <a:gd name="T9" fmla="*/ 0 h 27"/>
              <a:gd name="T10" fmla="*/ 11 w 23"/>
              <a:gd name="T11" fmla="*/ 0 h 27"/>
              <a:gd name="T12" fmla="*/ 11 w 23"/>
              <a:gd name="T13" fmla="*/ 0 h 27"/>
              <a:gd name="T14" fmla="*/ 13 w 23"/>
              <a:gd name="T15" fmla="*/ 0 h 27"/>
              <a:gd name="T16" fmla="*/ 13 w 23"/>
              <a:gd name="T17" fmla="*/ 2 h 27"/>
              <a:gd name="T18" fmla="*/ 15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3 w 23"/>
              <a:gd name="T35" fmla="*/ 12 h 27"/>
              <a:gd name="T36" fmla="*/ 23 w 23"/>
              <a:gd name="T37" fmla="*/ 14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3 h 27"/>
              <a:gd name="T70" fmla="*/ 5 w 23"/>
              <a:gd name="T71" fmla="*/ 23 h 27"/>
              <a:gd name="T72" fmla="*/ 5 w 23"/>
              <a:gd name="T73" fmla="*/ 23 h 27"/>
              <a:gd name="T74" fmla="*/ 3 w 23"/>
              <a:gd name="T75" fmla="*/ 21 h 27"/>
              <a:gd name="T76" fmla="*/ 3 w 23"/>
              <a:gd name="T77" fmla="*/ 19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6 h 27"/>
              <a:gd name="T84" fmla="*/ 0 w 23"/>
              <a:gd name="T85" fmla="*/ 12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3 w 23"/>
              <a:gd name="T95" fmla="*/ 2 h 27"/>
              <a:gd name="T96" fmla="*/ 5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2" name="Freeform 142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7 w 23"/>
              <a:gd name="T3" fmla="*/ 0 h 27"/>
              <a:gd name="T4" fmla="*/ 9 w 23"/>
              <a:gd name="T5" fmla="*/ 0 h 27"/>
              <a:gd name="T6" fmla="*/ 11 w 23"/>
              <a:gd name="T7" fmla="*/ 0 h 27"/>
              <a:gd name="T8" fmla="*/ 13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2 h 27"/>
              <a:gd name="T24" fmla="*/ 23 w 23"/>
              <a:gd name="T25" fmla="*/ 14 h 27"/>
              <a:gd name="T26" fmla="*/ 23 w 23"/>
              <a:gd name="T27" fmla="*/ 17 h 27"/>
              <a:gd name="T28" fmla="*/ 23 w 23"/>
              <a:gd name="T29" fmla="*/ 19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7 w 23"/>
              <a:gd name="T47" fmla="*/ 25 h 27"/>
              <a:gd name="T48" fmla="*/ 7 w 23"/>
              <a:gd name="T49" fmla="*/ 23 h 27"/>
              <a:gd name="T50" fmla="*/ 5 w 23"/>
              <a:gd name="T51" fmla="*/ 23 h 27"/>
              <a:gd name="T52" fmla="*/ 3 w 23"/>
              <a:gd name="T53" fmla="*/ 21 h 27"/>
              <a:gd name="T54" fmla="*/ 3 w 23"/>
              <a:gd name="T55" fmla="*/ 19 h 27"/>
              <a:gd name="T56" fmla="*/ 2 w 23"/>
              <a:gd name="T57" fmla="*/ 19 h 27"/>
              <a:gd name="T58" fmla="*/ 2 w 23"/>
              <a:gd name="T59" fmla="*/ 17 h 27"/>
              <a:gd name="T60" fmla="*/ 0 w 23"/>
              <a:gd name="T61" fmla="*/ 16 h 27"/>
              <a:gd name="T62" fmla="*/ 0 w 23"/>
              <a:gd name="T63" fmla="*/ 12 h 27"/>
              <a:gd name="T64" fmla="*/ 0 w 23"/>
              <a:gd name="T65" fmla="*/ 10 h 27"/>
              <a:gd name="T66" fmla="*/ 0 w 23"/>
              <a:gd name="T67" fmla="*/ 8 h 27"/>
              <a:gd name="T68" fmla="*/ 0 w 23"/>
              <a:gd name="T69" fmla="*/ 6 h 27"/>
              <a:gd name="T70" fmla="*/ 2 w 23"/>
              <a:gd name="T71" fmla="*/ 4 h 27"/>
              <a:gd name="T72" fmla="*/ 3 w 23"/>
              <a:gd name="T73" fmla="*/ 2 h 27"/>
              <a:gd name="T74" fmla="*/ 5 w 23"/>
              <a:gd name="T7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3" name="Freeform 143"/>
          <p:cNvSpPr>
            <a:spLocks/>
          </p:cNvSpPr>
          <p:nvPr/>
        </p:nvSpPr>
        <p:spPr bwMode="auto">
          <a:xfrm>
            <a:off x="4465638" y="476567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3 w 33"/>
              <a:gd name="T15" fmla="*/ 6 h 12"/>
              <a:gd name="T16" fmla="*/ 15 w 33"/>
              <a:gd name="T17" fmla="*/ 6 h 12"/>
              <a:gd name="T18" fmla="*/ 17 w 33"/>
              <a:gd name="T19" fmla="*/ 6 h 12"/>
              <a:gd name="T20" fmla="*/ 19 w 33"/>
              <a:gd name="T21" fmla="*/ 4 h 12"/>
              <a:gd name="T22" fmla="*/ 21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3" y="6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4" name="Freeform 144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0 h 23"/>
              <a:gd name="T10" fmla="*/ 10 w 21"/>
              <a:gd name="T11" fmla="*/ 0 h 23"/>
              <a:gd name="T12" fmla="*/ 10 w 21"/>
              <a:gd name="T13" fmla="*/ 0 h 23"/>
              <a:gd name="T14" fmla="*/ 12 w 21"/>
              <a:gd name="T15" fmla="*/ 0 h 23"/>
              <a:gd name="T16" fmla="*/ 12 w 21"/>
              <a:gd name="T17" fmla="*/ 0 h 23"/>
              <a:gd name="T18" fmla="*/ 14 w 21"/>
              <a:gd name="T19" fmla="*/ 2 h 23"/>
              <a:gd name="T20" fmla="*/ 14 w 21"/>
              <a:gd name="T21" fmla="*/ 2 h 23"/>
              <a:gd name="T22" fmla="*/ 16 w 21"/>
              <a:gd name="T23" fmla="*/ 2 h 23"/>
              <a:gd name="T24" fmla="*/ 16 w 21"/>
              <a:gd name="T25" fmla="*/ 4 h 23"/>
              <a:gd name="T26" fmla="*/ 18 w 21"/>
              <a:gd name="T27" fmla="*/ 4 h 23"/>
              <a:gd name="T28" fmla="*/ 18 w 21"/>
              <a:gd name="T29" fmla="*/ 6 h 23"/>
              <a:gd name="T30" fmla="*/ 20 w 21"/>
              <a:gd name="T31" fmla="*/ 8 h 23"/>
              <a:gd name="T32" fmla="*/ 20 w 21"/>
              <a:gd name="T33" fmla="*/ 8 h 23"/>
              <a:gd name="T34" fmla="*/ 20 w 21"/>
              <a:gd name="T35" fmla="*/ 10 h 23"/>
              <a:gd name="T36" fmla="*/ 21 w 21"/>
              <a:gd name="T37" fmla="*/ 12 h 23"/>
              <a:gd name="T38" fmla="*/ 21 w 21"/>
              <a:gd name="T39" fmla="*/ 14 h 23"/>
              <a:gd name="T40" fmla="*/ 21 w 21"/>
              <a:gd name="T41" fmla="*/ 16 h 23"/>
              <a:gd name="T42" fmla="*/ 21 w 21"/>
              <a:gd name="T43" fmla="*/ 18 h 23"/>
              <a:gd name="T44" fmla="*/ 21 w 21"/>
              <a:gd name="T45" fmla="*/ 18 h 23"/>
              <a:gd name="T46" fmla="*/ 21 w 21"/>
              <a:gd name="T47" fmla="*/ 20 h 23"/>
              <a:gd name="T48" fmla="*/ 20 w 21"/>
              <a:gd name="T49" fmla="*/ 20 h 23"/>
              <a:gd name="T50" fmla="*/ 20 w 21"/>
              <a:gd name="T51" fmla="*/ 21 h 23"/>
              <a:gd name="T52" fmla="*/ 18 w 21"/>
              <a:gd name="T53" fmla="*/ 21 h 23"/>
              <a:gd name="T54" fmla="*/ 18 w 21"/>
              <a:gd name="T55" fmla="*/ 23 h 23"/>
              <a:gd name="T56" fmla="*/ 18 w 21"/>
              <a:gd name="T57" fmla="*/ 23 h 23"/>
              <a:gd name="T58" fmla="*/ 16 w 21"/>
              <a:gd name="T59" fmla="*/ 23 h 23"/>
              <a:gd name="T60" fmla="*/ 16 w 21"/>
              <a:gd name="T61" fmla="*/ 23 h 23"/>
              <a:gd name="T62" fmla="*/ 14 w 21"/>
              <a:gd name="T63" fmla="*/ 23 h 23"/>
              <a:gd name="T64" fmla="*/ 14 w 21"/>
              <a:gd name="T65" fmla="*/ 23 h 23"/>
              <a:gd name="T66" fmla="*/ 12 w 21"/>
              <a:gd name="T67" fmla="*/ 23 h 23"/>
              <a:gd name="T68" fmla="*/ 10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0 h 23"/>
              <a:gd name="T78" fmla="*/ 2 w 21"/>
              <a:gd name="T79" fmla="*/ 18 h 23"/>
              <a:gd name="T80" fmla="*/ 2 w 21"/>
              <a:gd name="T81" fmla="*/ 16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6 h 23"/>
              <a:gd name="T90" fmla="*/ 0 w 21"/>
              <a:gd name="T91" fmla="*/ 4 h 23"/>
              <a:gd name="T92" fmla="*/ 2 w 21"/>
              <a:gd name="T93" fmla="*/ 2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5" name="Freeform 145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2 h 23"/>
              <a:gd name="T14" fmla="*/ 16 w 21"/>
              <a:gd name="T15" fmla="*/ 4 h 23"/>
              <a:gd name="T16" fmla="*/ 18 w 21"/>
              <a:gd name="T17" fmla="*/ 4 h 23"/>
              <a:gd name="T18" fmla="*/ 18 w 21"/>
              <a:gd name="T19" fmla="*/ 6 h 23"/>
              <a:gd name="T20" fmla="*/ 20 w 21"/>
              <a:gd name="T21" fmla="*/ 8 h 23"/>
              <a:gd name="T22" fmla="*/ 20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20 w 21"/>
              <a:gd name="T35" fmla="*/ 20 h 23"/>
              <a:gd name="T36" fmla="*/ 20 w 21"/>
              <a:gd name="T37" fmla="*/ 21 h 23"/>
              <a:gd name="T38" fmla="*/ 18 w 21"/>
              <a:gd name="T39" fmla="*/ 21 h 23"/>
              <a:gd name="T40" fmla="*/ 18 w 21"/>
              <a:gd name="T41" fmla="*/ 23 h 23"/>
              <a:gd name="T42" fmla="*/ 16 w 21"/>
              <a:gd name="T43" fmla="*/ 23 h 23"/>
              <a:gd name="T44" fmla="*/ 14 w 21"/>
              <a:gd name="T45" fmla="*/ 23 h 23"/>
              <a:gd name="T46" fmla="*/ 12 w 21"/>
              <a:gd name="T47" fmla="*/ 23 h 23"/>
              <a:gd name="T48" fmla="*/ 10 w 21"/>
              <a:gd name="T49" fmla="*/ 23 h 23"/>
              <a:gd name="T50" fmla="*/ 8 w 21"/>
              <a:gd name="T51" fmla="*/ 23 h 23"/>
              <a:gd name="T52" fmla="*/ 6 w 21"/>
              <a:gd name="T53" fmla="*/ 21 h 23"/>
              <a:gd name="T54" fmla="*/ 4 w 21"/>
              <a:gd name="T55" fmla="*/ 20 h 23"/>
              <a:gd name="T56" fmla="*/ 2 w 21"/>
              <a:gd name="T57" fmla="*/ 18 h 23"/>
              <a:gd name="T58" fmla="*/ 2 w 21"/>
              <a:gd name="T59" fmla="*/ 16 h 23"/>
              <a:gd name="T60" fmla="*/ 0 w 21"/>
              <a:gd name="T61" fmla="*/ 14 h 23"/>
              <a:gd name="T62" fmla="*/ 0 w 21"/>
              <a:gd name="T63" fmla="*/ 12 h 23"/>
              <a:gd name="T64" fmla="*/ 0 w 21"/>
              <a:gd name="T65" fmla="*/ 10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6" name="Freeform 146"/>
          <p:cNvSpPr>
            <a:spLocks/>
          </p:cNvSpPr>
          <p:nvPr/>
        </p:nvSpPr>
        <p:spPr bwMode="auto">
          <a:xfrm>
            <a:off x="4538663" y="4838700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0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7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7" name="Freeform 147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0 w 23"/>
              <a:gd name="T9" fmla="*/ 0 h 29"/>
              <a:gd name="T10" fmla="*/ 12 w 23"/>
              <a:gd name="T11" fmla="*/ 2 h 29"/>
              <a:gd name="T12" fmla="*/ 14 w 23"/>
              <a:gd name="T13" fmla="*/ 2 h 29"/>
              <a:gd name="T14" fmla="*/ 14 w 23"/>
              <a:gd name="T15" fmla="*/ 2 h 29"/>
              <a:gd name="T16" fmla="*/ 16 w 23"/>
              <a:gd name="T17" fmla="*/ 2 h 29"/>
              <a:gd name="T18" fmla="*/ 16 w 23"/>
              <a:gd name="T19" fmla="*/ 4 h 29"/>
              <a:gd name="T20" fmla="*/ 18 w 23"/>
              <a:gd name="T21" fmla="*/ 4 h 29"/>
              <a:gd name="T22" fmla="*/ 18 w 23"/>
              <a:gd name="T23" fmla="*/ 4 h 29"/>
              <a:gd name="T24" fmla="*/ 19 w 23"/>
              <a:gd name="T25" fmla="*/ 6 h 29"/>
              <a:gd name="T26" fmla="*/ 19 w 23"/>
              <a:gd name="T27" fmla="*/ 6 h 29"/>
              <a:gd name="T28" fmla="*/ 21 w 23"/>
              <a:gd name="T29" fmla="*/ 8 h 29"/>
              <a:gd name="T30" fmla="*/ 21 w 23"/>
              <a:gd name="T31" fmla="*/ 10 h 29"/>
              <a:gd name="T32" fmla="*/ 23 w 23"/>
              <a:gd name="T33" fmla="*/ 10 h 29"/>
              <a:gd name="T34" fmla="*/ 23 w 23"/>
              <a:gd name="T35" fmla="*/ 13 h 29"/>
              <a:gd name="T36" fmla="*/ 23 w 23"/>
              <a:gd name="T37" fmla="*/ 15 h 29"/>
              <a:gd name="T38" fmla="*/ 23 w 23"/>
              <a:gd name="T39" fmla="*/ 17 h 29"/>
              <a:gd name="T40" fmla="*/ 23 w 23"/>
              <a:gd name="T41" fmla="*/ 21 h 29"/>
              <a:gd name="T42" fmla="*/ 23 w 23"/>
              <a:gd name="T43" fmla="*/ 23 h 29"/>
              <a:gd name="T44" fmla="*/ 21 w 23"/>
              <a:gd name="T45" fmla="*/ 25 h 29"/>
              <a:gd name="T46" fmla="*/ 19 w 23"/>
              <a:gd name="T47" fmla="*/ 27 h 29"/>
              <a:gd name="T48" fmla="*/ 18 w 23"/>
              <a:gd name="T49" fmla="*/ 27 h 29"/>
              <a:gd name="T50" fmla="*/ 18 w 23"/>
              <a:gd name="T51" fmla="*/ 29 h 29"/>
              <a:gd name="T52" fmla="*/ 16 w 23"/>
              <a:gd name="T53" fmla="*/ 29 h 29"/>
              <a:gd name="T54" fmla="*/ 16 w 23"/>
              <a:gd name="T55" fmla="*/ 29 h 29"/>
              <a:gd name="T56" fmla="*/ 14 w 23"/>
              <a:gd name="T57" fmla="*/ 29 h 29"/>
              <a:gd name="T58" fmla="*/ 12 w 23"/>
              <a:gd name="T59" fmla="*/ 27 h 29"/>
              <a:gd name="T60" fmla="*/ 12 w 23"/>
              <a:gd name="T61" fmla="*/ 27 h 29"/>
              <a:gd name="T62" fmla="*/ 10 w 23"/>
              <a:gd name="T63" fmla="*/ 27 h 29"/>
              <a:gd name="T64" fmla="*/ 10 w 23"/>
              <a:gd name="T65" fmla="*/ 27 h 29"/>
              <a:gd name="T66" fmla="*/ 8 w 23"/>
              <a:gd name="T67" fmla="*/ 25 h 29"/>
              <a:gd name="T68" fmla="*/ 8 w 23"/>
              <a:gd name="T69" fmla="*/ 25 h 29"/>
              <a:gd name="T70" fmla="*/ 6 w 23"/>
              <a:gd name="T71" fmla="*/ 25 h 29"/>
              <a:gd name="T72" fmla="*/ 6 w 23"/>
              <a:gd name="T73" fmla="*/ 23 h 29"/>
              <a:gd name="T74" fmla="*/ 4 w 23"/>
              <a:gd name="T75" fmla="*/ 23 h 29"/>
              <a:gd name="T76" fmla="*/ 4 w 23"/>
              <a:gd name="T77" fmla="*/ 21 h 29"/>
              <a:gd name="T78" fmla="*/ 4 w 23"/>
              <a:gd name="T79" fmla="*/ 19 h 29"/>
              <a:gd name="T80" fmla="*/ 2 w 23"/>
              <a:gd name="T81" fmla="*/ 19 h 29"/>
              <a:gd name="T82" fmla="*/ 2 w 23"/>
              <a:gd name="T83" fmla="*/ 15 h 29"/>
              <a:gd name="T84" fmla="*/ 0 w 23"/>
              <a:gd name="T85" fmla="*/ 13 h 29"/>
              <a:gd name="T86" fmla="*/ 0 w 23"/>
              <a:gd name="T87" fmla="*/ 12 h 29"/>
              <a:gd name="T88" fmla="*/ 2 w 23"/>
              <a:gd name="T89" fmla="*/ 8 h 29"/>
              <a:gd name="T90" fmla="*/ 2 w 23"/>
              <a:gd name="T91" fmla="*/ 6 h 29"/>
              <a:gd name="T92" fmla="*/ 2 w 23"/>
              <a:gd name="T93" fmla="*/ 4 h 29"/>
              <a:gd name="T94" fmla="*/ 4 w 23"/>
              <a:gd name="T95" fmla="*/ 2 h 29"/>
              <a:gd name="T96" fmla="*/ 6 w 23"/>
              <a:gd name="T97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8" name="Freeform 148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2 w 23"/>
              <a:gd name="T9" fmla="*/ 2 h 29"/>
              <a:gd name="T10" fmla="*/ 14 w 23"/>
              <a:gd name="T11" fmla="*/ 2 h 29"/>
              <a:gd name="T12" fmla="*/ 16 w 23"/>
              <a:gd name="T13" fmla="*/ 2 h 29"/>
              <a:gd name="T14" fmla="*/ 16 w 23"/>
              <a:gd name="T15" fmla="*/ 4 h 29"/>
              <a:gd name="T16" fmla="*/ 18 w 23"/>
              <a:gd name="T17" fmla="*/ 4 h 29"/>
              <a:gd name="T18" fmla="*/ 19 w 23"/>
              <a:gd name="T19" fmla="*/ 6 h 29"/>
              <a:gd name="T20" fmla="*/ 21 w 23"/>
              <a:gd name="T21" fmla="*/ 8 h 29"/>
              <a:gd name="T22" fmla="*/ 21 w 23"/>
              <a:gd name="T23" fmla="*/ 10 h 29"/>
              <a:gd name="T24" fmla="*/ 23 w 23"/>
              <a:gd name="T25" fmla="*/ 10 h 29"/>
              <a:gd name="T26" fmla="*/ 23 w 23"/>
              <a:gd name="T27" fmla="*/ 13 h 29"/>
              <a:gd name="T28" fmla="*/ 23 w 23"/>
              <a:gd name="T29" fmla="*/ 15 h 29"/>
              <a:gd name="T30" fmla="*/ 23 w 23"/>
              <a:gd name="T31" fmla="*/ 17 h 29"/>
              <a:gd name="T32" fmla="*/ 23 w 23"/>
              <a:gd name="T33" fmla="*/ 21 h 29"/>
              <a:gd name="T34" fmla="*/ 23 w 23"/>
              <a:gd name="T35" fmla="*/ 23 h 29"/>
              <a:gd name="T36" fmla="*/ 21 w 23"/>
              <a:gd name="T37" fmla="*/ 25 h 29"/>
              <a:gd name="T38" fmla="*/ 19 w 23"/>
              <a:gd name="T39" fmla="*/ 27 h 29"/>
              <a:gd name="T40" fmla="*/ 18 w 23"/>
              <a:gd name="T41" fmla="*/ 27 h 29"/>
              <a:gd name="T42" fmla="*/ 18 w 23"/>
              <a:gd name="T43" fmla="*/ 29 h 29"/>
              <a:gd name="T44" fmla="*/ 16 w 23"/>
              <a:gd name="T45" fmla="*/ 29 h 29"/>
              <a:gd name="T46" fmla="*/ 14 w 23"/>
              <a:gd name="T47" fmla="*/ 29 h 29"/>
              <a:gd name="T48" fmla="*/ 12 w 23"/>
              <a:gd name="T49" fmla="*/ 27 h 29"/>
              <a:gd name="T50" fmla="*/ 10 w 23"/>
              <a:gd name="T51" fmla="*/ 27 h 29"/>
              <a:gd name="T52" fmla="*/ 8 w 23"/>
              <a:gd name="T53" fmla="*/ 25 h 29"/>
              <a:gd name="T54" fmla="*/ 6 w 23"/>
              <a:gd name="T55" fmla="*/ 25 h 29"/>
              <a:gd name="T56" fmla="*/ 6 w 23"/>
              <a:gd name="T57" fmla="*/ 23 h 29"/>
              <a:gd name="T58" fmla="*/ 4 w 23"/>
              <a:gd name="T59" fmla="*/ 23 h 29"/>
              <a:gd name="T60" fmla="*/ 4 w 23"/>
              <a:gd name="T61" fmla="*/ 21 h 29"/>
              <a:gd name="T62" fmla="*/ 4 w 23"/>
              <a:gd name="T63" fmla="*/ 19 h 29"/>
              <a:gd name="T64" fmla="*/ 2 w 23"/>
              <a:gd name="T65" fmla="*/ 19 h 29"/>
              <a:gd name="T66" fmla="*/ 2 w 23"/>
              <a:gd name="T67" fmla="*/ 15 h 29"/>
              <a:gd name="T68" fmla="*/ 0 w 23"/>
              <a:gd name="T69" fmla="*/ 13 h 29"/>
              <a:gd name="T70" fmla="*/ 0 w 23"/>
              <a:gd name="T71" fmla="*/ 12 h 29"/>
              <a:gd name="T72" fmla="*/ 2 w 23"/>
              <a:gd name="T73" fmla="*/ 8 h 29"/>
              <a:gd name="T74" fmla="*/ 2 w 23"/>
              <a:gd name="T75" fmla="*/ 6 h 29"/>
              <a:gd name="T76" fmla="*/ 2 w 23"/>
              <a:gd name="T77" fmla="*/ 4 h 29"/>
              <a:gd name="T78" fmla="*/ 4 w 23"/>
              <a:gd name="T79" fmla="*/ 2 h 29"/>
              <a:gd name="T80" fmla="*/ 6 w 23"/>
              <a:gd name="T81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9" name="Freeform 149"/>
          <p:cNvSpPr>
            <a:spLocks/>
          </p:cNvSpPr>
          <p:nvPr/>
        </p:nvSpPr>
        <p:spPr bwMode="auto">
          <a:xfrm>
            <a:off x="4495800" y="4876800"/>
            <a:ext cx="122238" cy="38100"/>
          </a:xfrm>
          <a:custGeom>
            <a:avLst/>
            <a:gdLst>
              <a:gd name="T0" fmla="*/ 0 w 32"/>
              <a:gd name="T1" fmla="*/ 10 h 10"/>
              <a:gd name="T2" fmla="*/ 2 w 32"/>
              <a:gd name="T3" fmla="*/ 10 h 10"/>
              <a:gd name="T4" fmla="*/ 4 w 32"/>
              <a:gd name="T5" fmla="*/ 8 h 10"/>
              <a:gd name="T6" fmla="*/ 5 w 32"/>
              <a:gd name="T7" fmla="*/ 8 h 10"/>
              <a:gd name="T8" fmla="*/ 7 w 32"/>
              <a:gd name="T9" fmla="*/ 8 h 10"/>
              <a:gd name="T10" fmla="*/ 9 w 32"/>
              <a:gd name="T11" fmla="*/ 6 h 10"/>
              <a:gd name="T12" fmla="*/ 11 w 32"/>
              <a:gd name="T13" fmla="*/ 6 h 10"/>
              <a:gd name="T14" fmla="*/ 13 w 32"/>
              <a:gd name="T15" fmla="*/ 6 h 10"/>
              <a:gd name="T16" fmla="*/ 15 w 32"/>
              <a:gd name="T17" fmla="*/ 4 h 10"/>
              <a:gd name="T18" fmla="*/ 17 w 32"/>
              <a:gd name="T19" fmla="*/ 4 h 10"/>
              <a:gd name="T20" fmla="*/ 21 w 32"/>
              <a:gd name="T21" fmla="*/ 4 h 10"/>
              <a:gd name="T22" fmla="*/ 23 w 32"/>
              <a:gd name="T23" fmla="*/ 2 h 10"/>
              <a:gd name="T24" fmla="*/ 25 w 32"/>
              <a:gd name="T25" fmla="*/ 2 h 10"/>
              <a:gd name="T26" fmla="*/ 27 w 32"/>
              <a:gd name="T27" fmla="*/ 2 h 10"/>
              <a:gd name="T28" fmla="*/ 28 w 32"/>
              <a:gd name="T29" fmla="*/ 0 h 10"/>
              <a:gd name="T30" fmla="*/ 30 w 32"/>
              <a:gd name="T31" fmla="*/ 0 h 10"/>
              <a:gd name="T32" fmla="*/ 32 w 32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0">
                <a:moveTo>
                  <a:pt x="0" y="10"/>
                </a:moveTo>
                <a:lnTo>
                  <a:pt x="2" y="10"/>
                </a:lnTo>
                <a:lnTo>
                  <a:pt x="4" y="8"/>
                </a:lnTo>
                <a:lnTo>
                  <a:pt x="5" y="8"/>
                </a:lnTo>
                <a:lnTo>
                  <a:pt x="7" y="8"/>
                </a:lnTo>
                <a:lnTo>
                  <a:pt x="9" y="6"/>
                </a:lnTo>
                <a:lnTo>
                  <a:pt x="11" y="6"/>
                </a:lnTo>
                <a:lnTo>
                  <a:pt x="13" y="6"/>
                </a:lnTo>
                <a:lnTo>
                  <a:pt x="15" y="4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0" name="Freeform 150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6 w 21"/>
              <a:gd name="T5" fmla="*/ 0 h 25"/>
              <a:gd name="T6" fmla="*/ 8 w 21"/>
              <a:gd name="T7" fmla="*/ 0 h 25"/>
              <a:gd name="T8" fmla="*/ 10 w 21"/>
              <a:gd name="T9" fmla="*/ 0 h 25"/>
              <a:gd name="T10" fmla="*/ 10 w 21"/>
              <a:gd name="T11" fmla="*/ 0 h 25"/>
              <a:gd name="T12" fmla="*/ 12 w 21"/>
              <a:gd name="T13" fmla="*/ 0 h 25"/>
              <a:gd name="T14" fmla="*/ 12 w 21"/>
              <a:gd name="T15" fmla="*/ 0 h 25"/>
              <a:gd name="T16" fmla="*/ 13 w 21"/>
              <a:gd name="T17" fmla="*/ 2 h 25"/>
              <a:gd name="T18" fmla="*/ 13 w 21"/>
              <a:gd name="T19" fmla="*/ 2 h 25"/>
              <a:gd name="T20" fmla="*/ 15 w 21"/>
              <a:gd name="T21" fmla="*/ 2 h 25"/>
              <a:gd name="T22" fmla="*/ 15 w 21"/>
              <a:gd name="T23" fmla="*/ 4 h 25"/>
              <a:gd name="T24" fmla="*/ 17 w 21"/>
              <a:gd name="T25" fmla="*/ 4 h 25"/>
              <a:gd name="T26" fmla="*/ 17 w 21"/>
              <a:gd name="T27" fmla="*/ 6 h 25"/>
              <a:gd name="T28" fmla="*/ 17 w 21"/>
              <a:gd name="T29" fmla="*/ 8 h 25"/>
              <a:gd name="T30" fmla="*/ 19 w 21"/>
              <a:gd name="T31" fmla="*/ 8 h 25"/>
              <a:gd name="T32" fmla="*/ 19 w 21"/>
              <a:gd name="T33" fmla="*/ 10 h 25"/>
              <a:gd name="T34" fmla="*/ 21 w 21"/>
              <a:gd name="T35" fmla="*/ 12 h 25"/>
              <a:gd name="T36" fmla="*/ 21 w 21"/>
              <a:gd name="T37" fmla="*/ 14 h 25"/>
              <a:gd name="T38" fmla="*/ 21 w 21"/>
              <a:gd name="T39" fmla="*/ 14 h 25"/>
              <a:gd name="T40" fmla="*/ 21 w 21"/>
              <a:gd name="T41" fmla="*/ 16 h 25"/>
              <a:gd name="T42" fmla="*/ 21 w 21"/>
              <a:gd name="T43" fmla="*/ 17 h 25"/>
              <a:gd name="T44" fmla="*/ 21 w 21"/>
              <a:gd name="T45" fmla="*/ 19 h 25"/>
              <a:gd name="T46" fmla="*/ 19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3 h 25"/>
              <a:gd name="T60" fmla="*/ 15 w 21"/>
              <a:gd name="T61" fmla="*/ 25 h 25"/>
              <a:gd name="T62" fmla="*/ 15 w 21"/>
              <a:gd name="T63" fmla="*/ 25 h 25"/>
              <a:gd name="T64" fmla="*/ 13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10 w 21"/>
              <a:gd name="T71" fmla="*/ 23 h 25"/>
              <a:gd name="T72" fmla="*/ 8 w 21"/>
              <a:gd name="T73" fmla="*/ 23 h 25"/>
              <a:gd name="T74" fmla="*/ 6 w 21"/>
              <a:gd name="T75" fmla="*/ 21 h 25"/>
              <a:gd name="T76" fmla="*/ 4 w 21"/>
              <a:gd name="T77" fmla="*/ 21 h 25"/>
              <a:gd name="T78" fmla="*/ 4 w 21"/>
              <a:gd name="T79" fmla="*/ 19 h 25"/>
              <a:gd name="T80" fmla="*/ 2 w 21"/>
              <a:gd name="T81" fmla="*/ 17 h 25"/>
              <a:gd name="T82" fmla="*/ 0 w 21"/>
              <a:gd name="T83" fmla="*/ 16 h 25"/>
              <a:gd name="T84" fmla="*/ 0 w 21"/>
              <a:gd name="T85" fmla="*/ 12 h 25"/>
              <a:gd name="T86" fmla="*/ 0 w 21"/>
              <a:gd name="T87" fmla="*/ 10 h 25"/>
              <a:gd name="T88" fmla="*/ 0 w 21"/>
              <a:gd name="T89" fmla="*/ 8 h 25"/>
              <a:gd name="T90" fmla="*/ 2 w 21"/>
              <a:gd name="T91" fmla="*/ 6 h 25"/>
              <a:gd name="T92" fmla="*/ 2 w 21"/>
              <a:gd name="T93" fmla="*/ 4 h 25"/>
              <a:gd name="T94" fmla="*/ 4 w 21"/>
              <a:gd name="T95" fmla="*/ 2 h 25"/>
              <a:gd name="T96" fmla="*/ 4 w 21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1" name="Freeform 151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0 h 25"/>
              <a:gd name="T8" fmla="*/ 12 w 21"/>
              <a:gd name="T9" fmla="*/ 0 h 25"/>
              <a:gd name="T10" fmla="*/ 13 w 21"/>
              <a:gd name="T11" fmla="*/ 2 h 25"/>
              <a:gd name="T12" fmla="*/ 15 w 21"/>
              <a:gd name="T13" fmla="*/ 2 h 25"/>
              <a:gd name="T14" fmla="*/ 15 w 21"/>
              <a:gd name="T15" fmla="*/ 4 h 25"/>
              <a:gd name="T16" fmla="*/ 17 w 21"/>
              <a:gd name="T17" fmla="*/ 4 h 25"/>
              <a:gd name="T18" fmla="*/ 17 w 21"/>
              <a:gd name="T19" fmla="*/ 6 h 25"/>
              <a:gd name="T20" fmla="*/ 17 w 21"/>
              <a:gd name="T21" fmla="*/ 8 h 25"/>
              <a:gd name="T22" fmla="*/ 19 w 21"/>
              <a:gd name="T23" fmla="*/ 8 h 25"/>
              <a:gd name="T24" fmla="*/ 19 w 21"/>
              <a:gd name="T25" fmla="*/ 10 h 25"/>
              <a:gd name="T26" fmla="*/ 21 w 21"/>
              <a:gd name="T27" fmla="*/ 12 h 25"/>
              <a:gd name="T28" fmla="*/ 21 w 21"/>
              <a:gd name="T29" fmla="*/ 14 h 25"/>
              <a:gd name="T30" fmla="*/ 21 w 21"/>
              <a:gd name="T31" fmla="*/ 16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19 h 25"/>
              <a:gd name="T38" fmla="*/ 19 w 21"/>
              <a:gd name="T39" fmla="*/ 21 h 25"/>
              <a:gd name="T40" fmla="*/ 17 w 21"/>
              <a:gd name="T41" fmla="*/ 23 h 25"/>
              <a:gd name="T42" fmla="*/ 15 w 21"/>
              <a:gd name="T43" fmla="*/ 23 h 25"/>
              <a:gd name="T44" fmla="*/ 15 w 21"/>
              <a:gd name="T45" fmla="*/ 25 h 25"/>
              <a:gd name="T46" fmla="*/ 13 w 21"/>
              <a:gd name="T47" fmla="*/ 25 h 25"/>
              <a:gd name="T48" fmla="*/ 12 w 21"/>
              <a:gd name="T49" fmla="*/ 25 h 25"/>
              <a:gd name="T50" fmla="*/ 10 w 21"/>
              <a:gd name="T51" fmla="*/ 25 h 25"/>
              <a:gd name="T52" fmla="*/ 10 w 21"/>
              <a:gd name="T53" fmla="*/ 23 h 25"/>
              <a:gd name="T54" fmla="*/ 8 w 21"/>
              <a:gd name="T55" fmla="*/ 23 h 25"/>
              <a:gd name="T56" fmla="*/ 6 w 21"/>
              <a:gd name="T57" fmla="*/ 21 h 25"/>
              <a:gd name="T58" fmla="*/ 4 w 21"/>
              <a:gd name="T59" fmla="*/ 21 h 25"/>
              <a:gd name="T60" fmla="*/ 4 w 21"/>
              <a:gd name="T61" fmla="*/ 19 h 25"/>
              <a:gd name="T62" fmla="*/ 2 w 21"/>
              <a:gd name="T63" fmla="*/ 17 h 25"/>
              <a:gd name="T64" fmla="*/ 0 w 21"/>
              <a:gd name="T65" fmla="*/ 16 h 25"/>
              <a:gd name="T66" fmla="*/ 0 w 21"/>
              <a:gd name="T67" fmla="*/ 12 h 25"/>
              <a:gd name="T68" fmla="*/ 0 w 21"/>
              <a:gd name="T69" fmla="*/ 10 h 25"/>
              <a:gd name="T70" fmla="*/ 0 w 21"/>
              <a:gd name="T71" fmla="*/ 8 h 25"/>
              <a:gd name="T72" fmla="*/ 2 w 21"/>
              <a:gd name="T73" fmla="*/ 6 h 25"/>
              <a:gd name="T74" fmla="*/ 2 w 21"/>
              <a:gd name="T75" fmla="*/ 4 h 25"/>
              <a:gd name="T76" fmla="*/ 4 w 21"/>
              <a:gd name="T77" fmla="*/ 2 h 25"/>
              <a:gd name="T78" fmla="*/ 4 w 21"/>
              <a:gd name="T7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2" name="Freeform 152"/>
          <p:cNvSpPr>
            <a:spLocks/>
          </p:cNvSpPr>
          <p:nvPr/>
        </p:nvSpPr>
        <p:spPr bwMode="auto">
          <a:xfrm>
            <a:off x="4576763" y="4948238"/>
            <a:ext cx="120650" cy="46037"/>
          </a:xfrm>
          <a:custGeom>
            <a:avLst/>
            <a:gdLst>
              <a:gd name="T0" fmla="*/ 0 w 32"/>
              <a:gd name="T1" fmla="*/ 12 h 12"/>
              <a:gd name="T2" fmla="*/ 2 w 32"/>
              <a:gd name="T3" fmla="*/ 10 h 12"/>
              <a:gd name="T4" fmla="*/ 4 w 32"/>
              <a:gd name="T5" fmla="*/ 10 h 12"/>
              <a:gd name="T6" fmla="*/ 6 w 32"/>
              <a:gd name="T7" fmla="*/ 8 h 12"/>
              <a:gd name="T8" fmla="*/ 7 w 32"/>
              <a:gd name="T9" fmla="*/ 8 h 12"/>
              <a:gd name="T10" fmla="*/ 9 w 32"/>
              <a:gd name="T11" fmla="*/ 8 h 12"/>
              <a:gd name="T12" fmla="*/ 11 w 32"/>
              <a:gd name="T13" fmla="*/ 6 h 12"/>
              <a:gd name="T14" fmla="*/ 13 w 32"/>
              <a:gd name="T15" fmla="*/ 6 h 12"/>
              <a:gd name="T16" fmla="*/ 15 w 32"/>
              <a:gd name="T17" fmla="*/ 6 h 12"/>
              <a:gd name="T18" fmla="*/ 17 w 32"/>
              <a:gd name="T19" fmla="*/ 4 h 12"/>
              <a:gd name="T20" fmla="*/ 21 w 32"/>
              <a:gd name="T21" fmla="*/ 4 h 12"/>
              <a:gd name="T22" fmla="*/ 23 w 32"/>
              <a:gd name="T23" fmla="*/ 2 h 12"/>
              <a:gd name="T24" fmla="*/ 25 w 32"/>
              <a:gd name="T25" fmla="*/ 2 h 12"/>
              <a:gd name="T26" fmla="*/ 27 w 32"/>
              <a:gd name="T27" fmla="*/ 2 h 12"/>
              <a:gd name="T28" fmla="*/ 29 w 32"/>
              <a:gd name="T29" fmla="*/ 0 h 12"/>
              <a:gd name="T30" fmla="*/ 30 w 32"/>
              <a:gd name="T31" fmla="*/ 0 h 12"/>
              <a:gd name="T32" fmla="*/ 32 w 32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7" y="8"/>
                </a:lnTo>
                <a:lnTo>
                  <a:pt x="9" y="8"/>
                </a:lnTo>
                <a:lnTo>
                  <a:pt x="11" y="6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3" name="Freeform 153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9 w 23"/>
              <a:gd name="T9" fmla="*/ 0 h 27"/>
              <a:gd name="T10" fmla="*/ 9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1 w 23"/>
              <a:gd name="T41" fmla="*/ 19 h 27"/>
              <a:gd name="T42" fmla="*/ 21 w 23"/>
              <a:gd name="T43" fmla="*/ 21 h 27"/>
              <a:gd name="T44" fmla="*/ 19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5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8 w 23"/>
              <a:gd name="T65" fmla="*/ 25 h 27"/>
              <a:gd name="T66" fmla="*/ 8 w 23"/>
              <a:gd name="T67" fmla="*/ 25 h 27"/>
              <a:gd name="T68" fmla="*/ 6 w 23"/>
              <a:gd name="T69" fmla="*/ 23 h 27"/>
              <a:gd name="T70" fmla="*/ 6 w 23"/>
              <a:gd name="T71" fmla="*/ 23 h 27"/>
              <a:gd name="T72" fmla="*/ 4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5 h 27"/>
              <a:gd name="T84" fmla="*/ 0 w 23"/>
              <a:gd name="T85" fmla="*/ 11 h 27"/>
              <a:gd name="T86" fmla="*/ 0 w 23"/>
              <a:gd name="T87" fmla="*/ 9 h 27"/>
              <a:gd name="T88" fmla="*/ 0 w 23"/>
              <a:gd name="T89" fmla="*/ 7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4" name="Freeform 154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9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19 w 23"/>
              <a:gd name="T19" fmla="*/ 7 h 27"/>
              <a:gd name="T20" fmla="*/ 21 w 23"/>
              <a:gd name="T21" fmla="*/ 9 h 27"/>
              <a:gd name="T22" fmla="*/ 21 w 23"/>
              <a:gd name="T23" fmla="*/ 11 h 27"/>
              <a:gd name="T24" fmla="*/ 23 w 23"/>
              <a:gd name="T25" fmla="*/ 13 h 27"/>
              <a:gd name="T26" fmla="*/ 23 w 23"/>
              <a:gd name="T27" fmla="*/ 17 h 27"/>
              <a:gd name="T28" fmla="*/ 21 w 23"/>
              <a:gd name="T29" fmla="*/ 19 h 27"/>
              <a:gd name="T30" fmla="*/ 21 w 23"/>
              <a:gd name="T31" fmla="*/ 21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7 h 27"/>
              <a:gd name="T58" fmla="*/ 0 w 23"/>
              <a:gd name="T59" fmla="*/ 15 h 27"/>
              <a:gd name="T60" fmla="*/ 0 w 23"/>
              <a:gd name="T61" fmla="*/ 11 h 27"/>
              <a:gd name="T62" fmla="*/ 0 w 23"/>
              <a:gd name="T63" fmla="*/ 9 h 27"/>
              <a:gd name="T64" fmla="*/ 0 w 23"/>
              <a:gd name="T65" fmla="*/ 7 h 27"/>
              <a:gd name="T66" fmla="*/ 0 w 23"/>
              <a:gd name="T67" fmla="*/ 6 h 27"/>
              <a:gd name="T68" fmla="*/ 2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5" name="Freeform 155"/>
          <p:cNvSpPr>
            <a:spLocks/>
          </p:cNvSpPr>
          <p:nvPr/>
        </p:nvSpPr>
        <p:spPr bwMode="auto">
          <a:xfrm>
            <a:off x="4530725" y="4979988"/>
            <a:ext cx="117475" cy="41275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8 h 11"/>
              <a:gd name="T10" fmla="*/ 10 w 31"/>
              <a:gd name="T11" fmla="*/ 8 h 11"/>
              <a:gd name="T12" fmla="*/ 12 w 31"/>
              <a:gd name="T13" fmla="*/ 8 h 11"/>
              <a:gd name="T14" fmla="*/ 14 w 31"/>
              <a:gd name="T15" fmla="*/ 6 h 11"/>
              <a:gd name="T16" fmla="*/ 16 w 31"/>
              <a:gd name="T17" fmla="*/ 6 h 11"/>
              <a:gd name="T18" fmla="*/ 18 w 31"/>
              <a:gd name="T19" fmla="*/ 6 h 11"/>
              <a:gd name="T20" fmla="*/ 19 w 31"/>
              <a:gd name="T21" fmla="*/ 4 h 11"/>
              <a:gd name="T22" fmla="*/ 21 w 31"/>
              <a:gd name="T23" fmla="*/ 4 h 11"/>
              <a:gd name="T24" fmla="*/ 23 w 31"/>
              <a:gd name="T25" fmla="*/ 4 h 11"/>
              <a:gd name="T26" fmla="*/ 25 w 31"/>
              <a:gd name="T27" fmla="*/ 2 h 11"/>
              <a:gd name="T28" fmla="*/ 27 w 31"/>
              <a:gd name="T29" fmla="*/ 2 h 11"/>
              <a:gd name="T30" fmla="*/ 29 w 31"/>
              <a:gd name="T31" fmla="*/ 2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6" name="Freeform 156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5 w 21"/>
              <a:gd name="T7" fmla="*/ 0 h 23"/>
              <a:gd name="T8" fmla="*/ 7 w 21"/>
              <a:gd name="T9" fmla="*/ 0 h 23"/>
              <a:gd name="T10" fmla="*/ 9 w 21"/>
              <a:gd name="T11" fmla="*/ 0 h 23"/>
              <a:gd name="T12" fmla="*/ 9 w 21"/>
              <a:gd name="T13" fmla="*/ 0 h 23"/>
              <a:gd name="T14" fmla="*/ 11 w 21"/>
              <a:gd name="T15" fmla="*/ 0 h 23"/>
              <a:gd name="T16" fmla="*/ 11 w 21"/>
              <a:gd name="T17" fmla="*/ 0 h 23"/>
              <a:gd name="T18" fmla="*/ 13 w 21"/>
              <a:gd name="T19" fmla="*/ 2 h 23"/>
              <a:gd name="T20" fmla="*/ 13 w 21"/>
              <a:gd name="T21" fmla="*/ 2 h 23"/>
              <a:gd name="T22" fmla="*/ 15 w 21"/>
              <a:gd name="T23" fmla="*/ 4 h 23"/>
              <a:gd name="T24" fmla="*/ 15 w 21"/>
              <a:gd name="T25" fmla="*/ 4 h 23"/>
              <a:gd name="T26" fmla="*/ 17 w 21"/>
              <a:gd name="T27" fmla="*/ 6 h 23"/>
              <a:gd name="T28" fmla="*/ 17 w 21"/>
              <a:gd name="T29" fmla="*/ 6 h 23"/>
              <a:gd name="T30" fmla="*/ 17 w 21"/>
              <a:gd name="T31" fmla="*/ 8 h 23"/>
              <a:gd name="T32" fmla="*/ 19 w 21"/>
              <a:gd name="T33" fmla="*/ 10 h 23"/>
              <a:gd name="T34" fmla="*/ 19 w 21"/>
              <a:gd name="T35" fmla="*/ 10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19 w 21"/>
              <a:gd name="T45" fmla="*/ 19 h 23"/>
              <a:gd name="T46" fmla="*/ 19 w 21"/>
              <a:gd name="T47" fmla="*/ 19 h 23"/>
              <a:gd name="T48" fmla="*/ 19 w 21"/>
              <a:gd name="T49" fmla="*/ 21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5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7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19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3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7" name="Freeform 157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5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3 w 21"/>
              <a:gd name="T11" fmla="*/ 2 h 23"/>
              <a:gd name="T12" fmla="*/ 15 w 21"/>
              <a:gd name="T13" fmla="*/ 4 h 23"/>
              <a:gd name="T14" fmla="*/ 17 w 21"/>
              <a:gd name="T15" fmla="*/ 6 h 23"/>
              <a:gd name="T16" fmla="*/ 17 w 21"/>
              <a:gd name="T17" fmla="*/ 8 h 23"/>
              <a:gd name="T18" fmla="*/ 19 w 21"/>
              <a:gd name="T19" fmla="*/ 10 h 23"/>
              <a:gd name="T20" fmla="*/ 19 w 21"/>
              <a:gd name="T21" fmla="*/ 11 h 23"/>
              <a:gd name="T22" fmla="*/ 19 w 21"/>
              <a:gd name="T23" fmla="*/ 13 h 23"/>
              <a:gd name="T24" fmla="*/ 21 w 21"/>
              <a:gd name="T25" fmla="*/ 15 h 23"/>
              <a:gd name="T26" fmla="*/ 21 w 21"/>
              <a:gd name="T27" fmla="*/ 17 h 23"/>
              <a:gd name="T28" fmla="*/ 19 w 21"/>
              <a:gd name="T29" fmla="*/ 19 h 23"/>
              <a:gd name="T30" fmla="*/ 19 w 21"/>
              <a:gd name="T31" fmla="*/ 21 h 23"/>
              <a:gd name="T32" fmla="*/ 17 w 21"/>
              <a:gd name="T33" fmla="*/ 21 h 23"/>
              <a:gd name="T34" fmla="*/ 17 w 21"/>
              <a:gd name="T35" fmla="*/ 23 h 23"/>
              <a:gd name="T36" fmla="*/ 15 w 21"/>
              <a:gd name="T37" fmla="*/ 23 h 23"/>
              <a:gd name="T38" fmla="*/ 13 w 21"/>
              <a:gd name="T39" fmla="*/ 23 h 23"/>
              <a:gd name="T40" fmla="*/ 11 w 21"/>
              <a:gd name="T41" fmla="*/ 23 h 23"/>
              <a:gd name="T42" fmla="*/ 9 w 21"/>
              <a:gd name="T43" fmla="*/ 23 h 23"/>
              <a:gd name="T44" fmla="*/ 7 w 21"/>
              <a:gd name="T45" fmla="*/ 23 h 23"/>
              <a:gd name="T46" fmla="*/ 5 w 21"/>
              <a:gd name="T47" fmla="*/ 21 h 23"/>
              <a:gd name="T48" fmla="*/ 3 w 21"/>
              <a:gd name="T49" fmla="*/ 19 h 23"/>
              <a:gd name="T50" fmla="*/ 2 w 21"/>
              <a:gd name="T51" fmla="*/ 19 h 23"/>
              <a:gd name="T52" fmla="*/ 2 w 21"/>
              <a:gd name="T53" fmla="*/ 17 h 23"/>
              <a:gd name="T54" fmla="*/ 0 w 21"/>
              <a:gd name="T55" fmla="*/ 13 h 23"/>
              <a:gd name="T56" fmla="*/ 0 w 21"/>
              <a:gd name="T57" fmla="*/ 11 h 23"/>
              <a:gd name="T58" fmla="*/ 0 w 21"/>
              <a:gd name="T59" fmla="*/ 10 h 23"/>
              <a:gd name="T60" fmla="*/ 0 w 21"/>
              <a:gd name="T61" fmla="*/ 8 h 23"/>
              <a:gd name="T62" fmla="*/ 0 w 21"/>
              <a:gd name="T63" fmla="*/ 6 h 23"/>
              <a:gd name="T64" fmla="*/ 0 w 21"/>
              <a:gd name="T65" fmla="*/ 4 h 23"/>
              <a:gd name="T66" fmla="*/ 2 w 21"/>
              <a:gd name="T67" fmla="*/ 2 h 23"/>
              <a:gd name="T68" fmla="*/ 3 w 21"/>
              <a:gd name="T6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8" name="Freeform 158"/>
          <p:cNvSpPr>
            <a:spLocks/>
          </p:cNvSpPr>
          <p:nvPr/>
        </p:nvSpPr>
        <p:spPr bwMode="auto">
          <a:xfrm>
            <a:off x="4610100" y="5051425"/>
            <a:ext cx="123825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4 w 33"/>
              <a:gd name="T15" fmla="*/ 6 h 12"/>
              <a:gd name="T16" fmla="*/ 16 w 33"/>
              <a:gd name="T17" fmla="*/ 6 h 12"/>
              <a:gd name="T18" fmla="*/ 18 w 33"/>
              <a:gd name="T19" fmla="*/ 6 h 12"/>
              <a:gd name="T20" fmla="*/ 20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9" name="Freeform 159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6 w 22"/>
              <a:gd name="T5" fmla="*/ 0 h 27"/>
              <a:gd name="T6" fmla="*/ 8 w 22"/>
              <a:gd name="T7" fmla="*/ 0 h 27"/>
              <a:gd name="T8" fmla="*/ 8 w 22"/>
              <a:gd name="T9" fmla="*/ 0 h 27"/>
              <a:gd name="T10" fmla="*/ 10 w 22"/>
              <a:gd name="T11" fmla="*/ 0 h 27"/>
              <a:gd name="T12" fmla="*/ 12 w 22"/>
              <a:gd name="T13" fmla="*/ 2 h 27"/>
              <a:gd name="T14" fmla="*/ 12 w 22"/>
              <a:gd name="T15" fmla="*/ 2 h 27"/>
              <a:gd name="T16" fmla="*/ 14 w 22"/>
              <a:gd name="T17" fmla="*/ 2 h 27"/>
              <a:gd name="T18" fmla="*/ 14 w 22"/>
              <a:gd name="T19" fmla="*/ 2 h 27"/>
              <a:gd name="T20" fmla="*/ 16 w 22"/>
              <a:gd name="T21" fmla="*/ 3 h 27"/>
              <a:gd name="T22" fmla="*/ 16 w 22"/>
              <a:gd name="T23" fmla="*/ 3 h 27"/>
              <a:gd name="T24" fmla="*/ 18 w 22"/>
              <a:gd name="T25" fmla="*/ 5 h 27"/>
              <a:gd name="T26" fmla="*/ 18 w 22"/>
              <a:gd name="T27" fmla="*/ 5 h 27"/>
              <a:gd name="T28" fmla="*/ 20 w 22"/>
              <a:gd name="T29" fmla="*/ 7 h 27"/>
              <a:gd name="T30" fmla="*/ 20 w 22"/>
              <a:gd name="T31" fmla="*/ 7 h 27"/>
              <a:gd name="T32" fmla="*/ 22 w 22"/>
              <a:gd name="T33" fmla="*/ 9 h 27"/>
              <a:gd name="T34" fmla="*/ 22 w 22"/>
              <a:gd name="T35" fmla="*/ 11 h 27"/>
              <a:gd name="T36" fmla="*/ 22 w 22"/>
              <a:gd name="T37" fmla="*/ 15 h 27"/>
              <a:gd name="T38" fmla="*/ 22 w 22"/>
              <a:gd name="T39" fmla="*/ 17 h 27"/>
              <a:gd name="T40" fmla="*/ 22 w 22"/>
              <a:gd name="T41" fmla="*/ 19 h 27"/>
              <a:gd name="T42" fmla="*/ 22 w 22"/>
              <a:gd name="T43" fmla="*/ 23 h 27"/>
              <a:gd name="T44" fmla="*/ 20 w 22"/>
              <a:gd name="T45" fmla="*/ 25 h 27"/>
              <a:gd name="T46" fmla="*/ 20 w 22"/>
              <a:gd name="T47" fmla="*/ 27 h 27"/>
              <a:gd name="T48" fmla="*/ 18 w 22"/>
              <a:gd name="T49" fmla="*/ 27 h 27"/>
              <a:gd name="T50" fmla="*/ 16 w 22"/>
              <a:gd name="T51" fmla="*/ 27 h 27"/>
              <a:gd name="T52" fmla="*/ 16 w 22"/>
              <a:gd name="T53" fmla="*/ 27 h 27"/>
              <a:gd name="T54" fmla="*/ 14 w 22"/>
              <a:gd name="T55" fmla="*/ 27 h 27"/>
              <a:gd name="T56" fmla="*/ 12 w 22"/>
              <a:gd name="T57" fmla="*/ 27 h 27"/>
              <a:gd name="T58" fmla="*/ 12 w 22"/>
              <a:gd name="T59" fmla="*/ 27 h 27"/>
              <a:gd name="T60" fmla="*/ 10 w 22"/>
              <a:gd name="T61" fmla="*/ 27 h 27"/>
              <a:gd name="T62" fmla="*/ 10 w 22"/>
              <a:gd name="T63" fmla="*/ 27 h 27"/>
              <a:gd name="T64" fmla="*/ 8 w 22"/>
              <a:gd name="T65" fmla="*/ 25 h 27"/>
              <a:gd name="T66" fmla="*/ 8 w 22"/>
              <a:gd name="T67" fmla="*/ 25 h 27"/>
              <a:gd name="T68" fmla="*/ 6 w 22"/>
              <a:gd name="T69" fmla="*/ 25 h 27"/>
              <a:gd name="T70" fmla="*/ 6 w 22"/>
              <a:gd name="T71" fmla="*/ 23 h 27"/>
              <a:gd name="T72" fmla="*/ 4 w 22"/>
              <a:gd name="T73" fmla="*/ 23 h 27"/>
              <a:gd name="T74" fmla="*/ 4 w 22"/>
              <a:gd name="T75" fmla="*/ 23 h 27"/>
              <a:gd name="T76" fmla="*/ 2 w 22"/>
              <a:gd name="T77" fmla="*/ 21 h 27"/>
              <a:gd name="T78" fmla="*/ 2 w 22"/>
              <a:gd name="T79" fmla="*/ 19 h 27"/>
              <a:gd name="T80" fmla="*/ 0 w 22"/>
              <a:gd name="T81" fmla="*/ 19 h 27"/>
              <a:gd name="T82" fmla="*/ 0 w 22"/>
              <a:gd name="T83" fmla="*/ 15 h 27"/>
              <a:gd name="T84" fmla="*/ 0 w 22"/>
              <a:gd name="T85" fmla="*/ 13 h 27"/>
              <a:gd name="T86" fmla="*/ 0 w 22"/>
              <a:gd name="T87" fmla="*/ 11 h 27"/>
              <a:gd name="T88" fmla="*/ 0 w 22"/>
              <a:gd name="T89" fmla="*/ 7 h 27"/>
              <a:gd name="T90" fmla="*/ 0 w 22"/>
              <a:gd name="T91" fmla="*/ 5 h 27"/>
              <a:gd name="T92" fmla="*/ 0 w 22"/>
              <a:gd name="T93" fmla="*/ 3 h 27"/>
              <a:gd name="T94" fmla="*/ 2 w 22"/>
              <a:gd name="T95" fmla="*/ 2 h 27"/>
              <a:gd name="T96" fmla="*/ 4 w 22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3"/>
                </a:lnTo>
                <a:lnTo>
                  <a:pt x="16" y="3"/>
                </a:lnTo>
                <a:lnTo>
                  <a:pt x="18" y="5"/>
                </a:lnTo>
                <a:lnTo>
                  <a:pt x="18" y="5"/>
                </a:lnTo>
                <a:lnTo>
                  <a:pt x="20" y="7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0" name="Freeform 160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8 w 22"/>
              <a:gd name="T5" fmla="*/ 0 h 27"/>
              <a:gd name="T6" fmla="*/ 10 w 22"/>
              <a:gd name="T7" fmla="*/ 0 h 27"/>
              <a:gd name="T8" fmla="*/ 12 w 22"/>
              <a:gd name="T9" fmla="*/ 2 h 27"/>
              <a:gd name="T10" fmla="*/ 14 w 22"/>
              <a:gd name="T11" fmla="*/ 2 h 27"/>
              <a:gd name="T12" fmla="*/ 16 w 22"/>
              <a:gd name="T13" fmla="*/ 3 h 27"/>
              <a:gd name="T14" fmla="*/ 18 w 22"/>
              <a:gd name="T15" fmla="*/ 5 h 27"/>
              <a:gd name="T16" fmla="*/ 20 w 22"/>
              <a:gd name="T17" fmla="*/ 7 h 27"/>
              <a:gd name="T18" fmla="*/ 22 w 22"/>
              <a:gd name="T19" fmla="*/ 9 h 27"/>
              <a:gd name="T20" fmla="*/ 22 w 22"/>
              <a:gd name="T21" fmla="*/ 11 h 27"/>
              <a:gd name="T22" fmla="*/ 22 w 22"/>
              <a:gd name="T23" fmla="*/ 15 h 27"/>
              <a:gd name="T24" fmla="*/ 22 w 22"/>
              <a:gd name="T25" fmla="*/ 17 h 27"/>
              <a:gd name="T26" fmla="*/ 22 w 22"/>
              <a:gd name="T27" fmla="*/ 19 h 27"/>
              <a:gd name="T28" fmla="*/ 22 w 22"/>
              <a:gd name="T29" fmla="*/ 23 h 27"/>
              <a:gd name="T30" fmla="*/ 20 w 22"/>
              <a:gd name="T31" fmla="*/ 25 h 27"/>
              <a:gd name="T32" fmla="*/ 20 w 22"/>
              <a:gd name="T33" fmla="*/ 27 h 27"/>
              <a:gd name="T34" fmla="*/ 18 w 22"/>
              <a:gd name="T35" fmla="*/ 27 h 27"/>
              <a:gd name="T36" fmla="*/ 16 w 22"/>
              <a:gd name="T37" fmla="*/ 27 h 27"/>
              <a:gd name="T38" fmla="*/ 14 w 22"/>
              <a:gd name="T39" fmla="*/ 27 h 27"/>
              <a:gd name="T40" fmla="*/ 12 w 22"/>
              <a:gd name="T41" fmla="*/ 27 h 27"/>
              <a:gd name="T42" fmla="*/ 10 w 22"/>
              <a:gd name="T43" fmla="*/ 27 h 27"/>
              <a:gd name="T44" fmla="*/ 8 w 22"/>
              <a:gd name="T45" fmla="*/ 25 h 27"/>
              <a:gd name="T46" fmla="*/ 6 w 22"/>
              <a:gd name="T47" fmla="*/ 25 h 27"/>
              <a:gd name="T48" fmla="*/ 6 w 22"/>
              <a:gd name="T49" fmla="*/ 23 h 27"/>
              <a:gd name="T50" fmla="*/ 4 w 22"/>
              <a:gd name="T51" fmla="*/ 23 h 27"/>
              <a:gd name="T52" fmla="*/ 2 w 22"/>
              <a:gd name="T53" fmla="*/ 21 h 27"/>
              <a:gd name="T54" fmla="*/ 2 w 22"/>
              <a:gd name="T55" fmla="*/ 19 h 27"/>
              <a:gd name="T56" fmla="*/ 0 w 22"/>
              <a:gd name="T57" fmla="*/ 19 h 27"/>
              <a:gd name="T58" fmla="*/ 0 w 22"/>
              <a:gd name="T59" fmla="*/ 15 h 27"/>
              <a:gd name="T60" fmla="*/ 0 w 22"/>
              <a:gd name="T61" fmla="*/ 13 h 27"/>
              <a:gd name="T62" fmla="*/ 0 w 22"/>
              <a:gd name="T63" fmla="*/ 11 h 27"/>
              <a:gd name="T64" fmla="*/ 0 w 22"/>
              <a:gd name="T65" fmla="*/ 7 h 27"/>
              <a:gd name="T66" fmla="*/ 0 w 22"/>
              <a:gd name="T67" fmla="*/ 5 h 27"/>
              <a:gd name="T68" fmla="*/ 0 w 22"/>
              <a:gd name="T69" fmla="*/ 3 h 27"/>
              <a:gd name="T70" fmla="*/ 2 w 22"/>
              <a:gd name="T71" fmla="*/ 2 h 27"/>
              <a:gd name="T72" fmla="*/ 4 w 22"/>
              <a:gd name="T73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3"/>
                </a:lnTo>
                <a:lnTo>
                  <a:pt x="18" y="5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1" name="Freeform 161"/>
          <p:cNvSpPr>
            <a:spLocks/>
          </p:cNvSpPr>
          <p:nvPr/>
        </p:nvSpPr>
        <p:spPr bwMode="auto">
          <a:xfrm>
            <a:off x="4560888" y="5089525"/>
            <a:ext cx="125412" cy="34925"/>
          </a:xfrm>
          <a:custGeom>
            <a:avLst/>
            <a:gdLst>
              <a:gd name="T0" fmla="*/ 0 w 33"/>
              <a:gd name="T1" fmla="*/ 9 h 9"/>
              <a:gd name="T2" fmla="*/ 2 w 33"/>
              <a:gd name="T3" fmla="*/ 9 h 9"/>
              <a:gd name="T4" fmla="*/ 4 w 33"/>
              <a:gd name="T5" fmla="*/ 9 h 9"/>
              <a:gd name="T6" fmla="*/ 6 w 33"/>
              <a:gd name="T7" fmla="*/ 7 h 9"/>
              <a:gd name="T8" fmla="*/ 8 w 33"/>
              <a:gd name="T9" fmla="*/ 7 h 9"/>
              <a:gd name="T10" fmla="*/ 10 w 33"/>
              <a:gd name="T11" fmla="*/ 7 h 9"/>
              <a:gd name="T12" fmla="*/ 11 w 33"/>
              <a:gd name="T13" fmla="*/ 5 h 9"/>
              <a:gd name="T14" fmla="*/ 15 w 33"/>
              <a:gd name="T15" fmla="*/ 5 h 9"/>
              <a:gd name="T16" fmla="*/ 17 w 33"/>
              <a:gd name="T17" fmla="*/ 5 h 9"/>
              <a:gd name="T18" fmla="*/ 19 w 33"/>
              <a:gd name="T19" fmla="*/ 4 h 9"/>
              <a:gd name="T20" fmla="*/ 21 w 33"/>
              <a:gd name="T21" fmla="*/ 4 h 9"/>
              <a:gd name="T22" fmla="*/ 23 w 33"/>
              <a:gd name="T23" fmla="*/ 4 h 9"/>
              <a:gd name="T24" fmla="*/ 25 w 33"/>
              <a:gd name="T25" fmla="*/ 2 h 9"/>
              <a:gd name="T26" fmla="*/ 27 w 33"/>
              <a:gd name="T27" fmla="*/ 2 h 9"/>
              <a:gd name="T28" fmla="*/ 29 w 33"/>
              <a:gd name="T29" fmla="*/ 0 h 9"/>
              <a:gd name="T30" fmla="*/ 31 w 33"/>
              <a:gd name="T31" fmla="*/ 0 h 9"/>
              <a:gd name="T32" fmla="*/ 33 w 33"/>
              <a:gd name="T3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9">
                <a:moveTo>
                  <a:pt x="0" y="9"/>
                </a:moveTo>
                <a:lnTo>
                  <a:pt x="2" y="9"/>
                </a:lnTo>
                <a:lnTo>
                  <a:pt x="4" y="9"/>
                </a:lnTo>
                <a:lnTo>
                  <a:pt x="6" y="7"/>
                </a:lnTo>
                <a:lnTo>
                  <a:pt x="8" y="7"/>
                </a:lnTo>
                <a:lnTo>
                  <a:pt x="10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2" name="Freeform 162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4 w 21"/>
              <a:gd name="T3" fmla="*/ 2 h 25"/>
              <a:gd name="T4" fmla="*/ 6 w 21"/>
              <a:gd name="T5" fmla="*/ 0 h 25"/>
              <a:gd name="T6" fmla="*/ 6 w 21"/>
              <a:gd name="T7" fmla="*/ 0 h 25"/>
              <a:gd name="T8" fmla="*/ 8 w 21"/>
              <a:gd name="T9" fmla="*/ 0 h 25"/>
              <a:gd name="T10" fmla="*/ 8 w 21"/>
              <a:gd name="T11" fmla="*/ 0 h 25"/>
              <a:gd name="T12" fmla="*/ 10 w 21"/>
              <a:gd name="T13" fmla="*/ 2 h 25"/>
              <a:gd name="T14" fmla="*/ 12 w 21"/>
              <a:gd name="T15" fmla="*/ 2 h 25"/>
              <a:gd name="T16" fmla="*/ 12 w 21"/>
              <a:gd name="T17" fmla="*/ 2 h 25"/>
              <a:gd name="T18" fmla="*/ 14 w 21"/>
              <a:gd name="T19" fmla="*/ 2 h 25"/>
              <a:gd name="T20" fmla="*/ 14 w 21"/>
              <a:gd name="T21" fmla="*/ 4 h 25"/>
              <a:gd name="T22" fmla="*/ 16 w 21"/>
              <a:gd name="T23" fmla="*/ 4 h 25"/>
              <a:gd name="T24" fmla="*/ 16 w 21"/>
              <a:gd name="T25" fmla="*/ 6 h 25"/>
              <a:gd name="T26" fmla="*/ 16 w 21"/>
              <a:gd name="T27" fmla="*/ 6 h 25"/>
              <a:gd name="T28" fmla="*/ 17 w 21"/>
              <a:gd name="T29" fmla="*/ 8 h 25"/>
              <a:gd name="T30" fmla="*/ 17 w 21"/>
              <a:gd name="T31" fmla="*/ 8 h 25"/>
              <a:gd name="T32" fmla="*/ 19 w 21"/>
              <a:gd name="T33" fmla="*/ 9 h 25"/>
              <a:gd name="T34" fmla="*/ 19 w 21"/>
              <a:gd name="T35" fmla="*/ 11 h 25"/>
              <a:gd name="T36" fmla="*/ 19 w 21"/>
              <a:gd name="T37" fmla="*/ 13 h 25"/>
              <a:gd name="T38" fmla="*/ 19 w 21"/>
              <a:gd name="T39" fmla="*/ 15 h 25"/>
              <a:gd name="T40" fmla="*/ 21 w 21"/>
              <a:gd name="T41" fmla="*/ 17 h 25"/>
              <a:gd name="T42" fmla="*/ 19 w 21"/>
              <a:gd name="T43" fmla="*/ 17 h 25"/>
              <a:gd name="T44" fmla="*/ 19 w 21"/>
              <a:gd name="T45" fmla="*/ 19 h 25"/>
              <a:gd name="T46" fmla="*/ 19 w 21"/>
              <a:gd name="T47" fmla="*/ 21 h 25"/>
              <a:gd name="T48" fmla="*/ 19 w 21"/>
              <a:gd name="T49" fmla="*/ 21 h 25"/>
              <a:gd name="T50" fmla="*/ 17 w 21"/>
              <a:gd name="T51" fmla="*/ 23 h 25"/>
              <a:gd name="T52" fmla="*/ 17 w 21"/>
              <a:gd name="T53" fmla="*/ 23 h 25"/>
              <a:gd name="T54" fmla="*/ 17 w 21"/>
              <a:gd name="T55" fmla="*/ 23 h 25"/>
              <a:gd name="T56" fmla="*/ 16 w 21"/>
              <a:gd name="T57" fmla="*/ 23 h 25"/>
              <a:gd name="T58" fmla="*/ 16 w 21"/>
              <a:gd name="T59" fmla="*/ 25 h 25"/>
              <a:gd name="T60" fmla="*/ 16 w 21"/>
              <a:gd name="T61" fmla="*/ 25 h 25"/>
              <a:gd name="T62" fmla="*/ 14 w 21"/>
              <a:gd name="T63" fmla="*/ 25 h 25"/>
              <a:gd name="T64" fmla="*/ 14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8 w 21"/>
              <a:gd name="T71" fmla="*/ 25 h 25"/>
              <a:gd name="T72" fmla="*/ 6 w 21"/>
              <a:gd name="T73" fmla="*/ 23 h 25"/>
              <a:gd name="T74" fmla="*/ 6 w 21"/>
              <a:gd name="T75" fmla="*/ 23 h 25"/>
              <a:gd name="T76" fmla="*/ 4 w 21"/>
              <a:gd name="T77" fmla="*/ 21 h 25"/>
              <a:gd name="T78" fmla="*/ 2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8 h 25"/>
              <a:gd name="T90" fmla="*/ 0 w 21"/>
              <a:gd name="T91" fmla="*/ 6 h 25"/>
              <a:gd name="T92" fmla="*/ 0 w 21"/>
              <a:gd name="T93" fmla="*/ 4 h 25"/>
              <a:gd name="T94" fmla="*/ 2 w 21"/>
              <a:gd name="T95" fmla="*/ 2 h 25"/>
              <a:gd name="T96" fmla="*/ 4 w 21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7" y="8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3" name="Freeform 163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2 h 25"/>
              <a:gd name="T8" fmla="*/ 12 w 21"/>
              <a:gd name="T9" fmla="*/ 2 h 25"/>
              <a:gd name="T10" fmla="*/ 14 w 21"/>
              <a:gd name="T11" fmla="*/ 2 h 25"/>
              <a:gd name="T12" fmla="*/ 14 w 21"/>
              <a:gd name="T13" fmla="*/ 4 h 25"/>
              <a:gd name="T14" fmla="*/ 16 w 21"/>
              <a:gd name="T15" fmla="*/ 4 h 25"/>
              <a:gd name="T16" fmla="*/ 16 w 21"/>
              <a:gd name="T17" fmla="*/ 6 h 25"/>
              <a:gd name="T18" fmla="*/ 17 w 21"/>
              <a:gd name="T19" fmla="*/ 8 h 25"/>
              <a:gd name="T20" fmla="*/ 19 w 21"/>
              <a:gd name="T21" fmla="*/ 9 h 25"/>
              <a:gd name="T22" fmla="*/ 19 w 21"/>
              <a:gd name="T23" fmla="*/ 11 h 25"/>
              <a:gd name="T24" fmla="*/ 19 w 21"/>
              <a:gd name="T25" fmla="*/ 13 h 25"/>
              <a:gd name="T26" fmla="*/ 19 w 21"/>
              <a:gd name="T27" fmla="*/ 15 h 25"/>
              <a:gd name="T28" fmla="*/ 21 w 21"/>
              <a:gd name="T29" fmla="*/ 17 h 25"/>
              <a:gd name="T30" fmla="*/ 19 w 21"/>
              <a:gd name="T31" fmla="*/ 17 h 25"/>
              <a:gd name="T32" fmla="*/ 19 w 21"/>
              <a:gd name="T33" fmla="*/ 19 h 25"/>
              <a:gd name="T34" fmla="*/ 19 w 21"/>
              <a:gd name="T35" fmla="*/ 21 h 25"/>
              <a:gd name="T36" fmla="*/ 17 w 21"/>
              <a:gd name="T37" fmla="*/ 23 h 25"/>
              <a:gd name="T38" fmla="*/ 16 w 21"/>
              <a:gd name="T39" fmla="*/ 23 h 25"/>
              <a:gd name="T40" fmla="*/ 16 w 21"/>
              <a:gd name="T41" fmla="*/ 25 h 25"/>
              <a:gd name="T42" fmla="*/ 14 w 21"/>
              <a:gd name="T43" fmla="*/ 25 h 25"/>
              <a:gd name="T44" fmla="*/ 12 w 21"/>
              <a:gd name="T45" fmla="*/ 25 h 25"/>
              <a:gd name="T46" fmla="*/ 10 w 21"/>
              <a:gd name="T47" fmla="*/ 25 h 25"/>
              <a:gd name="T48" fmla="*/ 8 w 21"/>
              <a:gd name="T49" fmla="*/ 25 h 25"/>
              <a:gd name="T50" fmla="*/ 6 w 21"/>
              <a:gd name="T51" fmla="*/ 23 h 25"/>
              <a:gd name="T52" fmla="*/ 4 w 21"/>
              <a:gd name="T53" fmla="*/ 21 h 25"/>
              <a:gd name="T54" fmla="*/ 2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8 h 25"/>
              <a:gd name="T66" fmla="*/ 0 w 21"/>
              <a:gd name="T67" fmla="*/ 6 h 25"/>
              <a:gd name="T68" fmla="*/ 0 w 21"/>
              <a:gd name="T69" fmla="*/ 4 h 25"/>
              <a:gd name="T70" fmla="*/ 2 w 21"/>
              <a:gd name="T71" fmla="*/ 2 h 25"/>
              <a:gd name="T72" fmla="*/ 4 w 21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4" name="Freeform 164"/>
          <p:cNvSpPr>
            <a:spLocks/>
          </p:cNvSpPr>
          <p:nvPr/>
        </p:nvSpPr>
        <p:spPr bwMode="auto">
          <a:xfrm>
            <a:off x="4648200" y="5154613"/>
            <a:ext cx="123825" cy="41275"/>
          </a:xfrm>
          <a:custGeom>
            <a:avLst/>
            <a:gdLst>
              <a:gd name="T0" fmla="*/ 0 w 33"/>
              <a:gd name="T1" fmla="*/ 11 h 11"/>
              <a:gd name="T2" fmla="*/ 2 w 33"/>
              <a:gd name="T3" fmla="*/ 11 h 11"/>
              <a:gd name="T4" fmla="*/ 4 w 33"/>
              <a:gd name="T5" fmla="*/ 11 h 11"/>
              <a:gd name="T6" fmla="*/ 6 w 33"/>
              <a:gd name="T7" fmla="*/ 10 h 11"/>
              <a:gd name="T8" fmla="*/ 8 w 33"/>
              <a:gd name="T9" fmla="*/ 10 h 11"/>
              <a:gd name="T10" fmla="*/ 10 w 33"/>
              <a:gd name="T11" fmla="*/ 8 h 11"/>
              <a:gd name="T12" fmla="*/ 11 w 33"/>
              <a:gd name="T13" fmla="*/ 8 h 11"/>
              <a:gd name="T14" fmla="*/ 13 w 33"/>
              <a:gd name="T15" fmla="*/ 8 h 11"/>
              <a:gd name="T16" fmla="*/ 15 w 33"/>
              <a:gd name="T17" fmla="*/ 6 h 11"/>
              <a:gd name="T18" fmla="*/ 17 w 33"/>
              <a:gd name="T19" fmla="*/ 6 h 11"/>
              <a:gd name="T20" fmla="*/ 19 w 33"/>
              <a:gd name="T21" fmla="*/ 4 h 11"/>
              <a:gd name="T22" fmla="*/ 23 w 33"/>
              <a:gd name="T23" fmla="*/ 4 h 11"/>
              <a:gd name="T24" fmla="*/ 25 w 33"/>
              <a:gd name="T25" fmla="*/ 2 h 11"/>
              <a:gd name="T26" fmla="*/ 27 w 33"/>
              <a:gd name="T27" fmla="*/ 2 h 11"/>
              <a:gd name="T28" fmla="*/ 29 w 33"/>
              <a:gd name="T29" fmla="*/ 2 h 11"/>
              <a:gd name="T30" fmla="*/ 31 w 33"/>
              <a:gd name="T31" fmla="*/ 0 h 11"/>
              <a:gd name="T32" fmla="*/ 33 w 33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1">
                <a:moveTo>
                  <a:pt x="0" y="11"/>
                </a:moveTo>
                <a:lnTo>
                  <a:pt x="2" y="11"/>
                </a:lnTo>
                <a:lnTo>
                  <a:pt x="4" y="11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5" name="Freeform 165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0 w 23"/>
              <a:gd name="T9" fmla="*/ 0 h 26"/>
              <a:gd name="T10" fmla="*/ 12 w 23"/>
              <a:gd name="T11" fmla="*/ 0 h 26"/>
              <a:gd name="T12" fmla="*/ 12 w 23"/>
              <a:gd name="T13" fmla="*/ 0 h 26"/>
              <a:gd name="T14" fmla="*/ 14 w 23"/>
              <a:gd name="T15" fmla="*/ 1 h 26"/>
              <a:gd name="T16" fmla="*/ 14 w 23"/>
              <a:gd name="T17" fmla="*/ 1 h 26"/>
              <a:gd name="T18" fmla="*/ 16 w 23"/>
              <a:gd name="T19" fmla="*/ 1 h 26"/>
              <a:gd name="T20" fmla="*/ 16 w 23"/>
              <a:gd name="T21" fmla="*/ 1 h 26"/>
              <a:gd name="T22" fmla="*/ 17 w 23"/>
              <a:gd name="T23" fmla="*/ 3 h 26"/>
              <a:gd name="T24" fmla="*/ 19 w 23"/>
              <a:gd name="T25" fmla="*/ 3 h 26"/>
              <a:gd name="T26" fmla="*/ 19 w 23"/>
              <a:gd name="T27" fmla="*/ 5 h 26"/>
              <a:gd name="T28" fmla="*/ 21 w 23"/>
              <a:gd name="T29" fmla="*/ 5 h 26"/>
              <a:gd name="T30" fmla="*/ 21 w 23"/>
              <a:gd name="T31" fmla="*/ 7 h 26"/>
              <a:gd name="T32" fmla="*/ 23 w 23"/>
              <a:gd name="T33" fmla="*/ 9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7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1 w 23"/>
              <a:gd name="T47" fmla="*/ 24 h 26"/>
              <a:gd name="T48" fmla="*/ 19 w 23"/>
              <a:gd name="T49" fmla="*/ 26 h 26"/>
              <a:gd name="T50" fmla="*/ 17 w 23"/>
              <a:gd name="T51" fmla="*/ 26 h 26"/>
              <a:gd name="T52" fmla="*/ 17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6 h 26"/>
              <a:gd name="T62" fmla="*/ 12 w 23"/>
              <a:gd name="T63" fmla="*/ 26 h 26"/>
              <a:gd name="T64" fmla="*/ 10 w 23"/>
              <a:gd name="T65" fmla="*/ 24 h 26"/>
              <a:gd name="T66" fmla="*/ 10 w 23"/>
              <a:gd name="T67" fmla="*/ 24 h 26"/>
              <a:gd name="T68" fmla="*/ 8 w 23"/>
              <a:gd name="T69" fmla="*/ 24 h 26"/>
              <a:gd name="T70" fmla="*/ 8 w 23"/>
              <a:gd name="T71" fmla="*/ 23 h 26"/>
              <a:gd name="T72" fmla="*/ 6 w 23"/>
              <a:gd name="T73" fmla="*/ 23 h 26"/>
              <a:gd name="T74" fmla="*/ 6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4 w 23"/>
              <a:gd name="T81" fmla="*/ 17 h 26"/>
              <a:gd name="T82" fmla="*/ 2 w 23"/>
              <a:gd name="T83" fmla="*/ 15 h 26"/>
              <a:gd name="T84" fmla="*/ 2 w 23"/>
              <a:gd name="T85" fmla="*/ 13 h 26"/>
              <a:gd name="T86" fmla="*/ 0 w 23"/>
              <a:gd name="T87" fmla="*/ 11 h 26"/>
              <a:gd name="T88" fmla="*/ 0 w 23"/>
              <a:gd name="T89" fmla="*/ 7 h 26"/>
              <a:gd name="T90" fmla="*/ 2 w 23"/>
              <a:gd name="T91" fmla="*/ 5 h 26"/>
              <a:gd name="T92" fmla="*/ 2 w 23"/>
              <a:gd name="T93" fmla="*/ 3 h 26"/>
              <a:gd name="T94" fmla="*/ 4 w 23"/>
              <a:gd name="T95" fmla="*/ 1 h 26"/>
              <a:gd name="T96" fmla="*/ 6 w 23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6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6"/>
                </a:lnTo>
                <a:lnTo>
                  <a:pt x="12" y="26"/>
                </a:lnTo>
                <a:lnTo>
                  <a:pt x="10" y="24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6" name="Freeform 166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1 h 26"/>
              <a:gd name="T12" fmla="*/ 16 w 23"/>
              <a:gd name="T13" fmla="*/ 1 h 26"/>
              <a:gd name="T14" fmla="*/ 17 w 23"/>
              <a:gd name="T15" fmla="*/ 3 h 26"/>
              <a:gd name="T16" fmla="*/ 19 w 23"/>
              <a:gd name="T17" fmla="*/ 3 h 26"/>
              <a:gd name="T18" fmla="*/ 19 w 23"/>
              <a:gd name="T19" fmla="*/ 5 h 26"/>
              <a:gd name="T20" fmla="*/ 21 w 23"/>
              <a:gd name="T21" fmla="*/ 5 h 26"/>
              <a:gd name="T22" fmla="*/ 21 w 23"/>
              <a:gd name="T23" fmla="*/ 7 h 26"/>
              <a:gd name="T24" fmla="*/ 23 w 23"/>
              <a:gd name="T25" fmla="*/ 9 h 26"/>
              <a:gd name="T26" fmla="*/ 23 w 23"/>
              <a:gd name="T27" fmla="*/ 11 h 26"/>
              <a:gd name="T28" fmla="*/ 23 w 23"/>
              <a:gd name="T29" fmla="*/ 13 h 26"/>
              <a:gd name="T30" fmla="*/ 23 w 23"/>
              <a:gd name="T31" fmla="*/ 17 h 26"/>
              <a:gd name="T32" fmla="*/ 23 w 23"/>
              <a:gd name="T33" fmla="*/ 19 h 26"/>
              <a:gd name="T34" fmla="*/ 23 w 23"/>
              <a:gd name="T35" fmla="*/ 21 h 26"/>
              <a:gd name="T36" fmla="*/ 21 w 23"/>
              <a:gd name="T37" fmla="*/ 23 h 26"/>
              <a:gd name="T38" fmla="*/ 21 w 23"/>
              <a:gd name="T39" fmla="*/ 24 h 26"/>
              <a:gd name="T40" fmla="*/ 19 w 23"/>
              <a:gd name="T41" fmla="*/ 26 h 26"/>
              <a:gd name="T42" fmla="*/ 17 w 23"/>
              <a:gd name="T43" fmla="*/ 26 h 26"/>
              <a:gd name="T44" fmla="*/ 16 w 23"/>
              <a:gd name="T45" fmla="*/ 26 h 26"/>
              <a:gd name="T46" fmla="*/ 14 w 23"/>
              <a:gd name="T47" fmla="*/ 26 h 26"/>
              <a:gd name="T48" fmla="*/ 12 w 23"/>
              <a:gd name="T49" fmla="*/ 26 h 26"/>
              <a:gd name="T50" fmla="*/ 10 w 23"/>
              <a:gd name="T51" fmla="*/ 24 h 26"/>
              <a:gd name="T52" fmla="*/ 8 w 23"/>
              <a:gd name="T53" fmla="*/ 24 h 26"/>
              <a:gd name="T54" fmla="*/ 8 w 23"/>
              <a:gd name="T55" fmla="*/ 23 h 26"/>
              <a:gd name="T56" fmla="*/ 6 w 23"/>
              <a:gd name="T57" fmla="*/ 23 h 26"/>
              <a:gd name="T58" fmla="*/ 6 w 23"/>
              <a:gd name="T59" fmla="*/ 21 h 26"/>
              <a:gd name="T60" fmla="*/ 4 w 23"/>
              <a:gd name="T61" fmla="*/ 21 h 26"/>
              <a:gd name="T62" fmla="*/ 4 w 23"/>
              <a:gd name="T63" fmla="*/ 19 h 26"/>
              <a:gd name="T64" fmla="*/ 4 w 23"/>
              <a:gd name="T65" fmla="*/ 17 h 26"/>
              <a:gd name="T66" fmla="*/ 2 w 23"/>
              <a:gd name="T67" fmla="*/ 15 h 26"/>
              <a:gd name="T68" fmla="*/ 2 w 23"/>
              <a:gd name="T69" fmla="*/ 13 h 26"/>
              <a:gd name="T70" fmla="*/ 0 w 23"/>
              <a:gd name="T71" fmla="*/ 11 h 26"/>
              <a:gd name="T72" fmla="*/ 0 w 23"/>
              <a:gd name="T73" fmla="*/ 7 h 26"/>
              <a:gd name="T74" fmla="*/ 2 w 23"/>
              <a:gd name="T75" fmla="*/ 5 h 26"/>
              <a:gd name="T76" fmla="*/ 2 w 23"/>
              <a:gd name="T77" fmla="*/ 3 h 26"/>
              <a:gd name="T78" fmla="*/ 4 w 23"/>
              <a:gd name="T79" fmla="*/ 1 h 26"/>
              <a:gd name="T80" fmla="*/ 6 w 23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2" y="26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7" name="Freeform 167"/>
          <p:cNvSpPr>
            <a:spLocks/>
          </p:cNvSpPr>
          <p:nvPr/>
        </p:nvSpPr>
        <p:spPr bwMode="auto">
          <a:xfrm>
            <a:off x="4602163" y="5192713"/>
            <a:ext cx="117475" cy="42862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7 h 11"/>
              <a:gd name="T10" fmla="*/ 10 w 31"/>
              <a:gd name="T11" fmla="*/ 7 h 11"/>
              <a:gd name="T12" fmla="*/ 12 w 31"/>
              <a:gd name="T13" fmla="*/ 7 h 11"/>
              <a:gd name="T14" fmla="*/ 14 w 31"/>
              <a:gd name="T15" fmla="*/ 5 h 11"/>
              <a:gd name="T16" fmla="*/ 16 w 31"/>
              <a:gd name="T17" fmla="*/ 5 h 11"/>
              <a:gd name="T18" fmla="*/ 18 w 31"/>
              <a:gd name="T19" fmla="*/ 3 h 11"/>
              <a:gd name="T20" fmla="*/ 20 w 31"/>
              <a:gd name="T21" fmla="*/ 3 h 11"/>
              <a:gd name="T22" fmla="*/ 22 w 31"/>
              <a:gd name="T23" fmla="*/ 3 h 11"/>
              <a:gd name="T24" fmla="*/ 23 w 31"/>
              <a:gd name="T25" fmla="*/ 1 h 11"/>
              <a:gd name="T26" fmla="*/ 25 w 31"/>
              <a:gd name="T27" fmla="*/ 1 h 11"/>
              <a:gd name="T28" fmla="*/ 27 w 31"/>
              <a:gd name="T29" fmla="*/ 1 h 11"/>
              <a:gd name="T30" fmla="*/ 29 w 31"/>
              <a:gd name="T31" fmla="*/ 0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10" y="7"/>
                </a:lnTo>
                <a:lnTo>
                  <a:pt x="12" y="7"/>
                </a:lnTo>
                <a:lnTo>
                  <a:pt x="14" y="5"/>
                </a:lnTo>
                <a:lnTo>
                  <a:pt x="16" y="5"/>
                </a:lnTo>
                <a:lnTo>
                  <a:pt x="18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5" y="1"/>
                </a:lnTo>
                <a:lnTo>
                  <a:pt x="27" y="1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8" name="Freeform 168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7 w 21"/>
              <a:gd name="T9" fmla="*/ 0 h 23"/>
              <a:gd name="T10" fmla="*/ 7 w 21"/>
              <a:gd name="T11" fmla="*/ 0 h 23"/>
              <a:gd name="T12" fmla="*/ 9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3 h 23"/>
              <a:gd name="T26" fmla="*/ 15 w 21"/>
              <a:gd name="T27" fmla="*/ 3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21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21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5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3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9" name="Freeform 169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3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21 w 21"/>
              <a:gd name="T27" fmla="*/ 13 h 23"/>
              <a:gd name="T28" fmla="*/ 21 w 21"/>
              <a:gd name="T29" fmla="*/ 15 h 23"/>
              <a:gd name="T30" fmla="*/ 21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9 w 21"/>
              <a:gd name="T47" fmla="*/ 23 h 23"/>
              <a:gd name="T48" fmla="*/ 7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5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3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0" name="Freeform 170"/>
          <p:cNvSpPr>
            <a:spLocks/>
          </p:cNvSpPr>
          <p:nvPr/>
        </p:nvSpPr>
        <p:spPr bwMode="auto">
          <a:xfrm>
            <a:off x="4691063" y="5249863"/>
            <a:ext cx="115887" cy="57150"/>
          </a:xfrm>
          <a:custGeom>
            <a:avLst/>
            <a:gdLst>
              <a:gd name="T0" fmla="*/ 0 w 31"/>
              <a:gd name="T1" fmla="*/ 15 h 15"/>
              <a:gd name="T2" fmla="*/ 2 w 31"/>
              <a:gd name="T3" fmla="*/ 13 h 15"/>
              <a:gd name="T4" fmla="*/ 4 w 31"/>
              <a:gd name="T5" fmla="*/ 13 h 15"/>
              <a:gd name="T6" fmla="*/ 6 w 31"/>
              <a:gd name="T7" fmla="*/ 11 h 15"/>
              <a:gd name="T8" fmla="*/ 8 w 31"/>
              <a:gd name="T9" fmla="*/ 11 h 15"/>
              <a:gd name="T10" fmla="*/ 10 w 31"/>
              <a:gd name="T11" fmla="*/ 9 h 15"/>
              <a:gd name="T12" fmla="*/ 12 w 31"/>
              <a:gd name="T13" fmla="*/ 9 h 15"/>
              <a:gd name="T14" fmla="*/ 14 w 31"/>
              <a:gd name="T15" fmla="*/ 9 h 15"/>
              <a:gd name="T16" fmla="*/ 16 w 31"/>
              <a:gd name="T17" fmla="*/ 8 h 15"/>
              <a:gd name="T18" fmla="*/ 18 w 31"/>
              <a:gd name="T19" fmla="*/ 8 h 15"/>
              <a:gd name="T20" fmla="*/ 20 w 31"/>
              <a:gd name="T21" fmla="*/ 6 h 15"/>
              <a:gd name="T22" fmla="*/ 22 w 31"/>
              <a:gd name="T23" fmla="*/ 6 h 15"/>
              <a:gd name="T24" fmla="*/ 24 w 31"/>
              <a:gd name="T25" fmla="*/ 4 h 15"/>
              <a:gd name="T26" fmla="*/ 25 w 31"/>
              <a:gd name="T27" fmla="*/ 4 h 15"/>
              <a:gd name="T28" fmla="*/ 27 w 31"/>
              <a:gd name="T29" fmla="*/ 2 h 15"/>
              <a:gd name="T30" fmla="*/ 29 w 31"/>
              <a:gd name="T31" fmla="*/ 2 h 15"/>
              <a:gd name="T32" fmla="*/ 31 w 31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9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1" name="Freeform 171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5 w 23"/>
              <a:gd name="T5" fmla="*/ 0 h 25"/>
              <a:gd name="T6" fmla="*/ 7 w 23"/>
              <a:gd name="T7" fmla="*/ 0 h 25"/>
              <a:gd name="T8" fmla="*/ 7 w 23"/>
              <a:gd name="T9" fmla="*/ 0 h 25"/>
              <a:gd name="T10" fmla="*/ 9 w 23"/>
              <a:gd name="T11" fmla="*/ 0 h 25"/>
              <a:gd name="T12" fmla="*/ 11 w 23"/>
              <a:gd name="T13" fmla="*/ 0 h 25"/>
              <a:gd name="T14" fmla="*/ 11 w 23"/>
              <a:gd name="T15" fmla="*/ 0 h 25"/>
              <a:gd name="T16" fmla="*/ 13 w 23"/>
              <a:gd name="T17" fmla="*/ 0 h 25"/>
              <a:gd name="T18" fmla="*/ 13 w 23"/>
              <a:gd name="T19" fmla="*/ 0 h 25"/>
              <a:gd name="T20" fmla="*/ 15 w 23"/>
              <a:gd name="T21" fmla="*/ 2 h 25"/>
              <a:gd name="T22" fmla="*/ 15 w 23"/>
              <a:gd name="T23" fmla="*/ 2 h 25"/>
              <a:gd name="T24" fmla="*/ 17 w 23"/>
              <a:gd name="T25" fmla="*/ 2 h 25"/>
              <a:gd name="T26" fmla="*/ 19 w 23"/>
              <a:gd name="T27" fmla="*/ 4 h 25"/>
              <a:gd name="T28" fmla="*/ 19 w 23"/>
              <a:gd name="T29" fmla="*/ 4 h 25"/>
              <a:gd name="T30" fmla="*/ 21 w 23"/>
              <a:gd name="T31" fmla="*/ 6 h 25"/>
              <a:gd name="T32" fmla="*/ 21 w 23"/>
              <a:gd name="T33" fmla="*/ 8 h 25"/>
              <a:gd name="T34" fmla="*/ 23 w 23"/>
              <a:gd name="T35" fmla="*/ 10 h 25"/>
              <a:gd name="T36" fmla="*/ 23 w 23"/>
              <a:gd name="T37" fmla="*/ 12 h 25"/>
              <a:gd name="T38" fmla="*/ 23 w 23"/>
              <a:gd name="T39" fmla="*/ 16 h 25"/>
              <a:gd name="T40" fmla="*/ 23 w 23"/>
              <a:gd name="T41" fmla="*/ 18 h 25"/>
              <a:gd name="T42" fmla="*/ 23 w 23"/>
              <a:gd name="T43" fmla="*/ 20 h 25"/>
              <a:gd name="T44" fmla="*/ 21 w 23"/>
              <a:gd name="T45" fmla="*/ 21 h 25"/>
              <a:gd name="T46" fmla="*/ 21 w 23"/>
              <a:gd name="T47" fmla="*/ 23 h 25"/>
              <a:gd name="T48" fmla="*/ 19 w 23"/>
              <a:gd name="T49" fmla="*/ 25 h 25"/>
              <a:gd name="T50" fmla="*/ 17 w 23"/>
              <a:gd name="T51" fmla="*/ 25 h 25"/>
              <a:gd name="T52" fmla="*/ 17 w 23"/>
              <a:gd name="T53" fmla="*/ 25 h 25"/>
              <a:gd name="T54" fmla="*/ 15 w 23"/>
              <a:gd name="T55" fmla="*/ 25 h 25"/>
              <a:gd name="T56" fmla="*/ 15 w 23"/>
              <a:gd name="T57" fmla="*/ 25 h 25"/>
              <a:gd name="T58" fmla="*/ 13 w 23"/>
              <a:gd name="T59" fmla="*/ 25 h 25"/>
              <a:gd name="T60" fmla="*/ 13 w 23"/>
              <a:gd name="T61" fmla="*/ 25 h 25"/>
              <a:gd name="T62" fmla="*/ 11 w 23"/>
              <a:gd name="T63" fmla="*/ 25 h 25"/>
              <a:gd name="T64" fmla="*/ 9 w 23"/>
              <a:gd name="T65" fmla="*/ 25 h 25"/>
              <a:gd name="T66" fmla="*/ 9 w 23"/>
              <a:gd name="T67" fmla="*/ 23 h 25"/>
              <a:gd name="T68" fmla="*/ 7 w 23"/>
              <a:gd name="T69" fmla="*/ 23 h 25"/>
              <a:gd name="T70" fmla="*/ 7 w 23"/>
              <a:gd name="T71" fmla="*/ 23 h 25"/>
              <a:gd name="T72" fmla="*/ 5 w 23"/>
              <a:gd name="T73" fmla="*/ 21 h 25"/>
              <a:gd name="T74" fmla="*/ 5 w 23"/>
              <a:gd name="T75" fmla="*/ 21 h 25"/>
              <a:gd name="T76" fmla="*/ 4 w 23"/>
              <a:gd name="T77" fmla="*/ 21 h 25"/>
              <a:gd name="T78" fmla="*/ 4 w 23"/>
              <a:gd name="T79" fmla="*/ 20 h 25"/>
              <a:gd name="T80" fmla="*/ 2 w 23"/>
              <a:gd name="T81" fmla="*/ 18 h 25"/>
              <a:gd name="T82" fmla="*/ 2 w 23"/>
              <a:gd name="T83" fmla="*/ 16 h 25"/>
              <a:gd name="T84" fmla="*/ 0 w 23"/>
              <a:gd name="T85" fmla="*/ 14 h 25"/>
              <a:gd name="T86" fmla="*/ 0 w 23"/>
              <a:gd name="T87" fmla="*/ 10 h 25"/>
              <a:gd name="T88" fmla="*/ 0 w 23"/>
              <a:gd name="T89" fmla="*/ 8 h 25"/>
              <a:gd name="T90" fmla="*/ 0 w 23"/>
              <a:gd name="T91" fmla="*/ 6 h 25"/>
              <a:gd name="T92" fmla="*/ 2 w 23"/>
              <a:gd name="T93" fmla="*/ 4 h 25"/>
              <a:gd name="T94" fmla="*/ 2 w 23"/>
              <a:gd name="T95" fmla="*/ 2 h 25"/>
              <a:gd name="T96" fmla="*/ 4 w 23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2" name="Freeform 172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7 w 23"/>
              <a:gd name="T5" fmla="*/ 0 h 25"/>
              <a:gd name="T6" fmla="*/ 9 w 23"/>
              <a:gd name="T7" fmla="*/ 0 h 25"/>
              <a:gd name="T8" fmla="*/ 11 w 23"/>
              <a:gd name="T9" fmla="*/ 0 h 25"/>
              <a:gd name="T10" fmla="*/ 13 w 23"/>
              <a:gd name="T11" fmla="*/ 0 h 25"/>
              <a:gd name="T12" fmla="*/ 15 w 23"/>
              <a:gd name="T13" fmla="*/ 2 h 25"/>
              <a:gd name="T14" fmla="*/ 17 w 23"/>
              <a:gd name="T15" fmla="*/ 2 h 25"/>
              <a:gd name="T16" fmla="*/ 19 w 23"/>
              <a:gd name="T17" fmla="*/ 4 h 25"/>
              <a:gd name="T18" fmla="*/ 21 w 23"/>
              <a:gd name="T19" fmla="*/ 6 h 25"/>
              <a:gd name="T20" fmla="*/ 21 w 23"/>
              <a:gd name="T21" fmla="*/ 8 h 25"/>
              <a:gd name="T22" fmla="*/ 23 w 23"/>
              <a:gd name="T23" fmla="*/ 10 h 25"/>
              <a:gd name="T24" fmla="*/ 23 w 23"/>
              <a:gd name="T25" fmla="*/ 12 h 25"/>
              <a:gd name="T26" fmla="*/ 23 w 23"/>
              <a:gd name="T27" fmla="*/ 16 h 25"/>
              <a:gd name="T28" fmla="*/ 23 w 23"/>
              <a:gd name="T29" fmla="*/ 18 h 25"/>
              <a:gd name="T30" fmla="*/ 23 w 23"/>
              <a:gd name="T31" fmla="*/ 20 h 25"/>
              <a:gd name="T32" fmla="*/ 21 w 23"/>
              <a:gd name="T33" fmla="*/ 21 h 25"/>
              <a:gd name="T34" fmla="*/ 21 w 23"/>
              <a:gd name="T35" fmla="*/ 23 h 25"/>
              <a:gd name="T36" fmla="*/ 19 w 23"/>
              <a:gd name="T37" fmla="*/ 25 h 25"/>
              <a:gd name="T38" fmla="*/ 17 w 23"/>
              <a:gd name="T39" fmla="*/ 25 h 25"/>
              <a:gd name="T40" fmla="*/ 15 w 23"/>
              <a:gd name="T41" fmla="*/ 25 h 25"/>
              <a:gd name="T42" fmla="*/ 13 w 23"/>
              <a:gd name="T43" fmla="*/ 25 h 25"/>
              <a:gd name="T44" fmla="*/ 11 w 23"/>
              <a:gd name="T45" fmla="*/ 25 h 25"/>
              <a:gd name="T46" fmla="*/ 9 w 23"/>
              <a:gd name="T47" fmla="*/ 25 h 25"/>
              <a:gd name="T48" fmla="*/ 9 w 23"/>
              <a:gd name="T49" fmla="*/ 23 h 25"/>
              <a:gd name="T50" fmla="*/ 7 w 23"/>
              <a:gd name="T51" fmla="*/ 23 h 25"/>
              <a:gd name="T52" fmla="*/ 5 w 23"/>
              <a:gd name="T53" fmla="*/ 21 h 25"/>
              <a:gd name="T54" fmla="*/ 4 w 23"/>
              <a:gd name="T55" fmla="*/ 21 h 25"/>
              <a:gd name="T56" fmla="*/ 4 w 23"/>
              <a:gd name="T57" fmla="*/ 20 h 25"/>
              <a:gd name="T58" fmla="*/ 2 w 23"/>
              <a:gd name="T59" fmla="*/ 18 h 25"/>
              <a:gd name="T60" fmla="*/ 2 w 23"/>
              <a:gd name="T61" fmla="*/ 16 h 25"/>
              <a:gd name="T62" fmla="*/ 0 w 23"/>
              <a:gd name="T63" fmla="*/ 14 h 25"/>
              <a:gd name="T64" fmla="*/ 0 w 23"/>
              <a:gd name="T65" fmla="*/ 10 h 25"/>
              <a:gd name="T66" fmla="*/ 0 w 23"/>
              <a:gd name="T67" fmla="*/ 8 h 25"/>
              <a:gd name="T68" fmla="*/ 0 w 23"/>
              <a:gd name="T69" fmla="*/ 6 h 25"/>
              <a:gd name="T70" fmla="*/ 2 w 23"/>
              <a:gd name="T71" fmla="*/ 4 h 25"/>
              <a:gd name="T72" fmla="*/ 2 w 23"/>
              <a:gd name="T73" fmla="*/ 2 h 25"/>
              <a:gd name="T74" fmla="*/ 4 w 23"/>
              <a:gd name="T7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3" name="Freeform 173"/>
          <p:cNvSpPr>
            <a:spLocks/>
          </p:cNvSpPr>
          <p:nvPr/>
        </p:nvSpPr>
        <p:spPr bwMode="auto">
          <a:xfrm>
            <a:off x="4648200" y="5292725"/>
            <a:ext cx="115888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2 h 14"/>
              <a:gd name="T4" fmla="*/ 4 w 31"/>
              <a:gd name="T5" fmla="*/ 12 h 14"/>
              <a:gd name="T6" fmla="*/ 6 w 31"/>
              <a:gd name="T7" fmla="*/ 10 h 14"/>
              <a:gd name="T8" fmla="*/ 8 w 31"/>
              <a:gd name="T9" fmla="*/ 10 h 14"/>
              <a:gd name="T10" fmla="*/ 10 w 31"/>
              <a:gd name="T11" fmla="*/ 8 h 14"/>
              <a:gd name="T12" fmla="*/ 11 w 31"/>
              <a:gd name="T13" fmla="*/ 8 h 14"/>
              <a:gd name="T14" fmla="*/ 13 w 31"/>
              <a:gd name="T15" fmla="*/ 8 h 14"/>
              <a:gd name="T16" fmla="*/ 15 w 31"/>
              <a:gd name="T17" fmla="*/ 6 h 14"/>
              <a:gd name="T18" fmla="*/ 17 w 31"/>
              <a:gd name="T19" fmla="*/ 6 h 14"/>
              <a:gd name="T20" fmla="*/ 19 w 31"/>
              <a:gd name="T21" fmla="*/ 4 h 14"/>
              <a:gd name="T22" fmla="*/ 21 w 31"/>
              <a:gd name="T23" fmla="*/ 4 h 14"/>
              <a:gd name="T24" fmla="*/ 23 w 31"/>
              <a:gd name="T25" fmla="*/ 2 h 14"/>
              <a:gd name="T26" fmla="*/ 25 w 31"/>
              <a:gd name="T27" fmla="*/ 2 h 14"/>
              <a:gd name="T28" fmla="*/ 27 w 31"/>
              <a:gd name="T29" fmla="*/ 2 h 14"/>
              <a:gd name="T30" fmla="*/ 29 w 31"/>
              <a:gd name="T31" fmla="*/ 0 h 14"/>
              <a:gd name="T32" fmla="*/ 31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4" name="Freeform 174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4 w 21"/>
              <a:gd name="T21" fmla="*/ 2 h 23"/>
              <a:gd name="T22" fmla="*/ 14 w 21"/>
              <a:gd name="T23" fmla="*/ 2 h 23"/>
              <a:gd name="T24" fmla="*/ 16 w 21"/>
              <a:gd name="T25" fmla="*/ 4 h 23"/>
              <a:gd name="T26" fmla="*/ 16 w 21"/>
              <a:gd name="T27" fmla="*/ 4 h 23"/>
              <a:gd name="T28" fmla="*/ 18 w 21"/>
              <a:gd name="T29" fmla="*/ 6 h 23"/>
              <a:gd name="T30" fmla="*/ 18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21 w 21"/>
              <a:gd name="T49" fmla="*/ 20 h 23"/>
              <a:gd name="T50" fmla="*/ 19 w 21"/>
              <a:gd name="T51" fmla="*/ 20 h 23"/>
              <a:gd name="T52" fmla="*/ 19 w 21"/>
              <a:gd name="T53" fmla="*/ 21 h 23"/>
              <a:gd name="T54" fmla="*/ 19 w 21"/>
              <a:gd name="T55" fmla="*/ 21 h 23"/>
              <a:gd name="T56" fmla="*/ 18 w 21"/>
              <a:gd name="T57" fmla="*/ 21 h 23"/>
              <a:gd name="T58" fmla="*/ 18 w 21"/>
              <a:gd name="T59" fmla="*/ 23 h 23"/>
              <a:gd name="T60" fmla="*/ 16 w 21"/>
              <a:gd name="T61" fmla="*/ 23 h 23"/>
              <a:gd name="T62" fmla="*/ 16 w 21"/>
              <a:gd name="T63" fmla="*/ 23 h 23"/>
              <a:gd name="T64" fmla="*/ 16 w 21"/>
              <a:gd name="T65" fmla="*/ 23 h 23"/>
              <a:gd name="T66" fmla="*/ 14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21 h 23"/>
              <a:gd name="T78" fmla="*/ 4 w 21"/>
              <a:gd name="T79" fmla="*/ 20 h 23"/>
              <a:gd name="T80" fmla="*/ 2 w 21"/>
              <a:gd name="T81" fmla="*/ 18 h 23"/>
              <a:gd name="T82" fmla="*/ 0 w 21"/>
              <a:gd name="T83" fmla="*/ 16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6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5" name="Freeform 175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4 h 23"/>
              <a:gd name="T14" fmla="*/ 18 w 21"/>
              <a:gd name="T15" fmla="*/ 6 h 23"/>
              <a:gd name="T16" fmla="*/ 19 w 21"/>
              <a:gd name="T17" fmla="*/ 8 h 23"/>
              <a:gd name="T18" fmla="*/ 19 w 21"/>
              <a:gd name="T19" fmla="*/ 10 h 23"/>
              <a:gd name="T20" fmla="*/ 21 w 21"/>
              <a:gd name="T21" fmla="*/ 10 h 23"/>
              <a:gd name="T22" fmla="*/ 21 w 21"/>
              <a:gd name="T23" fmla="*/ 12 h 23"/>
              <a:gd name="T24" fmla="*/ 21 w 21"/>
              <a:gd name="T25" fmla="*/ 14 h 23"/>
              <a:gd name="T26" fmla="*/ 21 w 21"/>
              <a:gd name="T27" fmla="*/ 16 h 23"/>
              <a:gd name="T28" fmla="*/ 21 w 21"/>
              <a:gd name="T29" fmla="*/ 18 h 23"/>
              <a:gd name="T30" fmla="*/ 21 w 21"/>
              <a:gd name="T31" fmla="*/ 20 h 23"/>
              <a:gd name="T32" fmla="*/ 19 w 21"/>
              <a:gd name="T33" fmla="*/ 20 h 23"/>
              <a:gd name="T34" fmla="*/ 19 w 21"/>
              <a:gd name="T35" fmla="*/ 21 h 23"/>
              <a:gd name="T36" fmla="*/ 18 w 21"/>
              <a:gd name="T37" fmla="*/ 21 h 23"/>
              <a:gd name="T38" fmla="*/ 18 w 21"/>
              <a:gd name="T39" fmla="*/ 23 h 23"/>
              <a:gd name="T40" fmla="*/ 16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0 h 23"/>
              <a:gd name="T54" fmla="*/ 2 w 21"/>
              <a:gd name="T55" fmla="*/ 18 h 23"/>
              <a:gd name="T56" fmla="*/ 0 w 21"/>
              <a:gd name="T57" fmla="*/ 16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  <a:gd name="T70" fmla="*/ 4 w 21"/>
              <a:gd name="T7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6" name="Freeform 176"/>
          <p:cNvSpPr>
            <a:spLocks/>
          </p:cNvSpPr>
          <p:nvPr/>
        </p:nvSpPr>
        <p:spPr bwMode="auto">
          <a:xfrm>
            <a:off x="4749800" y="5345113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5 h 15"/>
              <a:gd name="T4" fmla="*/ 4 w 32"/>
              <a:gd name="T5" fmla="*/ 13 h 15"/>
              <a:gd name="T6" fmla="*/ 6 w 32"/>
              <a:gd name="T7" fmla="*/ 13 h 15"/>
              <a:gd name="T8" fmla="*/ 8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7 w 32"/>
              <a:gd name="T17" fmla="*/ 7 h 15"/>
              <a:gd name="T18" fmla="*/ 19 w 32"/>
              <a:gd name="T19" fmla="*/ 7 h 15"/>
              <a:gd name="T20" fmla="*/ 21 w 32"/>
              <a:gd name="T21" fmla="*/ 6 h 15"/>
              <a:gd name="T22" fmla="*/ 23 w 32"/>
              <a:gd name="T23" fmla="*/ 6 h 15"/>
              <a:gd name="T24" fmla="*/ 25 w 32"/>
              <a:gd name="T25" fmla="*/ 4 h 15"/>
              <a:gd name="T26" fmla="*/ 27 w 32"/>
              <a:gd name="T27" fmla="*/ 4 h 15"/>
              <a:gd name="T28" fmla="*/ 29 w 32"/>
              <a:gd name="T29" fmla="*/ 2 h 15"/>
              <a:gd name="T30" fmla="*/ 31 w 32"/>
              <a:gd name="T31" fmla="*/ 2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7" y="7"/>
                </a:lnTo>
                <a:lnTo>
                  <a:pt x="19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7" name="Freeform 177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4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8 w 23"/>
              <a:gd name="T9" fmla="*/ 0 h 27"/>
              <a:gd name="T10" fmla="*/ 10 w 23"/>
              <a:gd name="T11" fmla="*/ 0 h 27"/>
              <a:gd name="T12" fmla="*/ 10 w 23"/>
              <a:gd name="T13" fmla="*/ 0 h 27"/>
              <a:gd name="T14" fmla="*/ 11 w 23"/>
              <a:gd name="T15" fmla="*/ 0 h 27"/>
              <a:gd name="T16" fmla="*/ 11 w 23"/>
              <a:gd name="T17" fmla="*/ 0 h 27"/>
              <a:gd name="T18" fmla="*/ 13 w 23"/>
              <a:gd name="T19" fmla="*/ 2 h 27"/>
              <a:gd name="T20" fmla="*/ 15 w 23"/>
              <a:gd name="T21" fmla="*/ 2 h 27"/>
              <a:gd name="T22" fmla="*/ 15 w 23"/>
              <a:gd name="T23" fmla="*/ 2 h 27"/>
              <a:gd name="T24" fmla="*/ 17 w 23"/>
              <a:gd name="T25" fmla="*/ 4 h 27"/>
              <a:gd name="T26" fmla="*/ 17 w 23"/>
              <a:gd name="T27" fmla="*/ 4 h 27"/>
              <a:gd name="T28" fmla="*/ 19 w 23"/>
              <a:gd name="T29" fmla="*/ 6 h 27"/>
              <a:gd name="T30" fmla="*/ 19 w 23"/>
              <a:gd name="T31" fmla="*/ 6 h 27"/>
              <a:gd name="T32" fmla="*/ 21 w 23"/>
              <a:gd name="T33" fmla="*/ 8 h 27"/>
              <a:gd name="T34" fmla="*/ 21 w 23"/>
              <a:gd name="T35" fmla="*/ 10 h 27"/>
              <a:gd name="T36" fmla="*/ 23 w 23"/>
              <a:gd name="T37" fmla="*/ 14 h 27"/>
              <a:gd name="T38" fmla="*/ 23 w 23"/>
              <a:gd name="T39" fmla="*/ 16 h 27"/>
              <a:gd name="T40" fmla="*/ 23 w 23"/>
              <a:gd name="T41" fmla="*/ 18 h 27"/>
              <a:gd name="T42" fmla="*/ 23 w 23"/>
              <a:gd name="T43" fmla="*/ 21 h 27"/>
              <a:gd name="T44" fmla="*/ 21 w 23"/>
              <a:gd name="T45" fmla="*/ 23 h 27"/>
              <a:gd name="T46" fmla="*/ 19 w 23"/>
              <a:gd name="T47" fmla="*/ 23 h 27"/>
              <a:gd name="T48" fmla="*/ 19 w 23"/>
              <a:gd name="T49" fmla="*/ 25 h 27"/>
              <a:gd name="T50" fmla="*/ 17 w 23"/>
              <a:gd name="T51" fmla="*/ 25 h 27"/>
              <a:gd name="T52" fmla="*/ 17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5 h 27"/>
              <a:gd name="T62" fmla="*/ 11 w 23"/>
              <a:gd name="T63" fmla="*/ 25 h 27"/>
              <a:gd name="T64" fmla="*/ 10 w 23"/>
              <a:gd name="T65" fmla="*/ 25 h 27"/>
              <a:gd name="T66" fmla="*/ 10 w 23"/>
              <a:gd name="T67" fmla="*/ 25 h 27"/>
              <a:gd name="T68" fmla="*/ 8 w 23"/>
              <a:gd name="T69" fmla="*/ 23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2 h 27"/>
              <a:gd name="T88" fmla="*/ 0 w 23"/>
              <a:gd name="T89" fmla="*/ 8 h 27"/>
              <a:gd name="T90" fmla="*/ 0 w 23"/>
              <a:gd name="T91" fmla="*/ 6 h 27"/>
              <a:gd name="T92" fmla="*/ 0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11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8" name="Freeform 178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4 h 27"/>
              <a:gd name="T24" fmla="*/ 23 w 23"/>
              <a:gd name="T25" fmla="*/ 16 h 27"/>
              <a:gd name="T26" fmla="*/ 23 w 23"/>
              <a:gd name="T27" fmla="*/ 18 h 27"/>
              <a:gd name="T28" fmla="*/ 23 w 23"/>
              <a:gd name="T29" fmla="*/ 21 h 27"/>
              <a:gd name="T30" fmla="*/ 21 w 23"/>
              <a:gd name="T31" fmla="*/ 23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5 h 27"/>
              <a:gd name="T38" fmla="*/ 17 w 23"/>
              <a:gd name="T39" fmla="*/ 27 h 27"/>
              <a:gd name="T40" fmla="*/ 15 w 23"/>
              <a:gd name="T41" fmla="*/ 27 h 27"/>
              <a:gd name="T42" fmla="*/ 13 w 23"/>
              <a:gd name="T43" fmla="*/ 27 h 27"/>
              <a:gd name="T44" fmla="*/ 11 w 23"/>
              <a:gd name="T45" fmla="*/ 25 h 27"/>
              <a:gd name="T46" fmla="*/ 10 w 23"/>
              <a:gd name="T47" fmla="*/ 25 h 27"/>
              <a:gd name="T48" fmla="*/ 8 w 23"/>
              <a:gd name="T49" fmla="*/ 23 h 27"/>
              <a:gd name="T50" fmla="*/ 6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8 h 27"/>
              <a:gd name="T58" fmla="*/ 0 w 23"/>
              <a:gd name="T59" fmla="*/ 16 h 27"/>
              <a:gd name="T60" fmla="*/ 0 w 23"/>
              <a:gd name="T61" fmla="*/ 14 h 27"/>
              <a:gd name="T62" fmla="*/ 0 w 23"/>
              <a:gd name="T63" fmla="*/ 12 h 27"/>
              <a:gd name="T64" fmla="*/ 0 w 23"/>
              <a:gd name="T65" fmla="*/ 8 h 27"/>
              <a:gd name="T66" fmla="*/ 0 w 23"/>
              <a:gd name="T67" fmla="*/ 6 h 27"/>
              <a:gd name="T68" fmla="*/ 0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9" name="Freeform 179"/>
          <p:cNvSpPr>
            <a:spLocks/>
          </p:cNvSpPr>
          <p:nvPr/>
        </p:nvSpPr>
        <p:spPr bwMode="auto">
          <a:xfrm>
            <a:off x="4711700" y="5387975"/>
            <a:ext cx="117475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4 h 14"/>
              <a:gd name="T4" fmla="*/ 4 w 31"/>
              <a:gd name="T5" fmla="*/ 12 h 14"/>
              <a:gd name="T6" fmla="*/ 6 w 31"/>
              <a:gd name="T7" fmla="*/ 10 h 14"/>
              <a:gd name="T8" fmla="*/ 10 w 31"/>
              <a:gd name="T9" fmla="*/ 10 h 14"/>
              <a:gd name="T10" fmla="*/ 12 w 31"/>
              <a:gd name="T11" fmla="*/ 8 h 14"/>
              <a:gd name="T12" fmla="*/ 14 w 31"/>
              <a:gd name="T13" fmla="*/ 8 h 14"/>
              <a:gd name="T14" fmla="*/ 16 w 31"/>
              <a:gd name="T15" fmla="*/ 6 h 14"/>
              <a:gd name="T16" fmla="*/ 18 w 31"/>
              <a:gd name="T17" fmla="*/ 6 h 14"/>
              <a:gd name="T18" fmla="*/ 19 w 31"/>
              <a:gd name="T19" fmla="*/ 4 h 14"/>
              <a:gd name="T20" fmla="*/ 21 w 31"/>
              <a:gd name="T21" fmla="*/ 4 h 14"/>
              <a:gd name="T22" fmla="*/ 23 w 31"/>
              <a:gd name="T23" fmla="*/ 4 h 14"/>
              <a:gd name="T24" fmla="*/ 25 w 31"/>
              <a:gd name="T25" fmla="*/ 2 h 14"/>
              <a:gd name="T26" fmla="*/ 27 w 31"/>
              <a:gd name="T27" fmla="*/ 2 h 14"/>
              <a:gd name="T28" fmla="*/ 29 w 31"/>
              <a:gd name="T29" fmla="*/ 0 h 14"/>
              <a:gd name="T30" fmla="*/ 31 w 31"/>
              <a:gd name="T3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0" name="Freeform 180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3 w 21"/>
              <a:gd name="T5" fmla="*/ 0 h 23"/>
              <a:gd name="T6" fmla="*/ 5 w 21"/>
              <a:gd name="T7" fmla="*/ 0 h 23"/>
              <a:gd name="T8" fmla="*/ 5 w 21"/>
              <a:gd name="T9" fmla="*/ 0 h 23"/>
              <a:gd name="T10" fmla="*/ 7 w 21"/>
              <a:gd name="T11" fmla="*/ 0 h 23"/>
              <a:gd name="T12" fmla="*/ 7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19 w 21"/>
              <a:gd name="T37" fmla="*/ 12 h 23"/>
              <a:gd name="T38" fmla="*/ 21 w 21"/>
              <a:gd name="T39" fmla="*/ 14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20 h 23"/>
              <a:gd name="T48" fmla="*/ 19 w 21"/>
              <a:gd name="T49" fmla="*/ 20 h 23"/>
              <a:gd name="T50" fmla="*/ 19 w 21"/>
              <a:gd name="T51" fmla="*/ 21 h 23"/>
              <a:gd name="T52" fmla="*/ 19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1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21 h 23"/>
              <a:gd name="T78" fmla="*/ 3 w 21"/>
              <a:gd name="T79" fmla="*/ 20 h 23"/>
              <a:gd name="T80" fmla="*/ 1 w 21"/>
              <a:gd name="T81" fmla="*/ 18 h 23"/>
              <a:gd name="T82" fmla="*/ 0 w 21"/>
              <a:gd name="T83" fmla="*/ 16 h 23"/>
              <a:gd name="T84" fmla="*/ 0 w 21"/>
              <a:gd name="T85" fmla="*/ 14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1 w 21"/>
              <a:gd name="T95" fmla="*/ 2 h 23"/>
              <a:gd name="T96" fmla="*/ 1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1" name="Freeform 181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7 w 21"/>
              <a:gd name="T7" fmla="*/ 0 h 23"/>
              <a:gd name="T8" fmla="*/ 9 w 21"/>
              <a:gd name="T9" fmla="*/ 0 h 23"/>
              <a:gd name="T10" fmla="*/ 11 w 21"/>
              <a:gd name="T11" fmla="*/ 0 h 23"/>
              <a:gd name="T12" fmla="*/ 11 w 21"/>
              <a:gd name="T13" fmla="*/ 2 h 23"/>
              <a:gd name="T14" fmla="*/ 13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8 h 23"/>
              <a:gd name="T22" fmla="*/ 19 w 21"/>
              <a:gd name="T23" fmla="*/ 10 h 23"/>
              <a:gd name="T24" fmla="*/ 19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19 w 21"/>
              <a:gd name="T35" fmla="*/ 20 h 23"/>
              <a:gd name="T36" fmla="*/ 19 w 21"/>
              <a:gd name="T37" fmla="*/ 21 h 23"/>
              <a:gd name="T38" fmla="*/ 17 w 21"/>
              <a:gd name="T39" fmla="*/ 21 h 23"/>
              <a:gd name="T40" fmla="*/ 17 w 21"/>
              <a:gd name="T41" fmla="*/ 23 h 23"/>
              <a:gd name="T42" fmla="*/ 15 w 21"/>
              <a:gd name="T43" fmla="*/ 23 h 23"/>
              <a:gd name="T44" fmla="*/ 13 w 21"/>
              <a:gd name="T45" fmla="*/ 23 h 23"/>
              <a:gd name="T46" fmla="*/ 11 w 21"/>
              <a:gd name="T47" fmla="*/ 23 h 23"/>
              <a:gd name="T48" fmla="*/ 9 w 21"/>
              <a:gd name="T49" fmla="*/ 23 h 23"/>
              <a:gd name="T50" fmla="*/ 7 w 21"/>
              <a:gd name="T51" fmla="*/ 23 h 23"/>
              <a:gd name="T52" fmla="*/ 5 w 21"/>
              <a:gd name="T53" fmla="*/ 21 h 23"/>
              <a:gd name="T54" fmla="*/ 3 w 21"/>
              <a:gd name="T55" fmla="*/ 21 h 23"/>
              <a:gd name="T56" fmla="*/ 3 w 21"/>
              <a:gd name="T57" fmla="*/ 20 h 23"/>
              <a:gd name="T58" fmla="*/ 1 w 21"/>
              <a:gd name="T59" fmla="*/ 18 h 23"/>
              <a:gd name="T60" fmla="*/ 0 w 21"/>
              <a:gd name="T61" fmla="*/ 16 h 23"/>
              <a:gd name="T62" fmla="*/ 0 w 21"/>
              <a:gd name="T63" fmla="*/ 14 h 23"/>
              <a:gd name="T64" fmla="*/ 0 w 21"/>
              <a:gd name="T65" fmla="*/ 10 h 23"/>
              <a:gd name="T66" fmla="*/ 0 w 21"/>
              <a:gd name="T67" fmla="*/ 8 h 23"/>
              <a:gd name="T68" fmla="*/ 0 w 21"/>
              <a:gd name="T69" fmla="*/ 6 h 23"/>
              <a:gd name="T70" fmla="*/ 0 w 21"/>
              <a:gd name="T71" fmla="*/ 4 h 23"/>
              <a:gd name="T72" fmla="*/ 1 w 21"/>
              <a:gd name="T73" fmla="*/ 2 h 23"/>
              <a:gd name="T74" fmla="*/ 1 w 21"/>
              <a:gd name="T7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2" name="Freeform 182"/>
          <p:cNvSpPr>
            <a:spLocks/>
          </p:cNvSpPr>
          <p:nvPr/>
        </p:nvSpPr>
        <p:spPr bwMode="auto">
          <a:xfrm>
            <a:off x="4164013" y="4005263"/>
            <a:ext cx="88900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9 h 25"/>
              <a:gd name="T10" fmla="*/ 8 w 23"/>
              <a:gd name="T11" fmla="*/ 17 h 25"/>
              <a:gd name="T12" fmla="*/ 8 w 23"/>
              <a:gd name="T13" fmla="*/ 15 h 25"/>
              <a:gd name="T14" fmla="*/ 10 w 23"/>
              <a:gd name="T15" fmla="*/ 13 h 25"/>
              <a:gd name="T16" fmla="*/ 12 w 23"/>
              <a:gd name="T17" fmla="*/ 13 h 25"/>
              <a:gd name="T18" fmla="*/ 14 w 23"/>
              <a:gd name="T19" fmla="*/ 11 h 25"/>
              <a:gd name="T20" fmla="*/ 16 w 23"/>
              <a:gd name="T21" fmla="*/ 9 h 25"/>
              <a:gd name="T22" fmla="*/ 18 w 23"/>
              <a:gd name="T23" fmla="*/ 7 h 25"/>
              <a:gd name="T24" fmla="*/ 18 w 23"/>
              <a:gd name="T25" fmla="*/ 5 h 25"/>
              <a:gd name="T26" fmla="*/ 20 w 23"/>
              <a:gd name="T27" fmla="*/ 5 h 25"/>
              <a:gd name="T28" fmla="*/ 21 w 23"/>
              <a:gd name="T29" fmla="*/ 4 h 25"/>
              <a:gd name="T30" fmla="*/ 23 w 23"/>
              <a:gd name="T31" fmla="*/ 2 h 25"/>
              <a:gd name="T32" fmla="*/ 23 w 23"/>
              <a:gd name="T3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9"/>
                </a:lnTo>
                <a:lnTo>
                  <a:pt x="8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7"/>
                </a:lnTo>
                <a:lnTo>
                  <a:pt x="18" y="5"/>
                </a:lnTo>
                <a:lnTo>
                  <a:pt x="20" y="5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3" name="Freeform 183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2 w 25"/>
              <a:gd name="T3" fmla="*/ 4 h 25"/>
              <a:gd name="T4" fmla="*/ 4 w 25"/>
              <a:gd name="T5" fmla="*/ 2 h 25"/>
              <a:gd name="T6" fmla="*/ 4 w 25"/>
              <a:gd name="T7" fmla="*/ 2 h 25"/>
              <a:gd name="T8" fmla="*/ 6 w 25"/>
              <a:gd name="T9" fmla="*/ 2 h 25"/>
              <a:gd name="T10" fmla="*/ 6 w 25"/>
              <a:gd name="T11" fmla="*/ 0 h 25"/>
              <a:gd name="T12" fmla="*/ 8 w 25"/>
              <a:gd name="T13" fmla="*/ 0 h 25"/>
              <a:gd name="T14" fmla="*/ 8 w 25"/>
              <a:gd name="T15" fmla="*/ 0 h 25"/>
              <a:gd name="T16" fmla="*/ 9 w 25"/>
              <a:gd name="T17" fmla="*/ 0 h 25"/>
              <a:gd name="T18" fmla="*/ 11 w 25"/>
              <a:gd name="T19" fmla="*/ 0 h 25"/>
              <a:gd name="T20" fmla="*/ 11 w 25"/>
              <a:gd name="T21" fmla="*/ 0 h 25"/>
              <a:gd name="T22" fmla="*/ 13 w 25"/>
              <a:gd name="T23" fmla="*/ 2 h 25"/>
              <a:gd name="T24" fmla="*/ 13 w 25"/>
              <a:gd name="T25" fmla="*/ 2 h 25"/>
              <a:gd name="T26" fmla="*/ 15 w 25"/>
              <a:gd name="T27" fmla="*/ 2 h 25"/>
              <a:gd name="T28" fmla="*/ 17 w 25"/>
              <a:gd name="T29" fmla="*/ 4 h 25"/>
              <a:gd name="T30" fmla="*/ 17 w 25"/>
              <a:gd name="T31" fmla="*/ 4 h 25"/>
              <a:gd name="T32" fmla="*/ 19 w 25"/>
              <a:gd name="T33" fmla="*/ 4 h 25"/>
              <a:gd name="T34" fmla="*/ 21 w 25"/>
              <a:gd name="T35" fmla="*/ 6 h 25"/>
              <a:gd name="T36" fmla="*/ 23 w 25"/>
              <a:gd name="T37" fmla="*/ 10 h 25"/>
              <a:gd name="T38" fmla="*/ 23 w 25"/>
              <a:gd name="T39" fmla="*/ 12 h 25"/>
              <a:gd name="T40" fmla="*/ 25 w 25"/>
              <a:gd name="T41" fmla="*/ 14 h 25"/>
              <a:gd name="T42" fmla="*/ 25 w 25"/>
              <a:gd name="T43" fmla="*/ 16 h 25"/>
              <a:gd name="T44" fmla="*/ 25 w 25"/>
              <a:gd name="T45" fmla="*/ 17 h 25"/>
              <a:gd name="T46" fmla="*/ 25 w 25"/>
              <a:gd name="T47" fmla="*/ 19 h 25"/>
              <a:gd name="T48" fmla="*/ 23 w 25"/>
              <a:gd name="T49" fmla="*/ 21 h 25"/>
              <a:gd name="T50" fmla="*/ 23 w 25"/>
              <a:gd name="T51" fmla="*/ 23 h 25"/>
              <a:gd name="T52" fmla="*/ 21 w 25"/>
              <a:gd name="T53" fmla="*/ 23 h 25"/>
              <a:gd name="T54" fmla="*/ 21 w 25"/>
              <a:gd name="T55" fmla="*/ 23 h 25"/>
              <a:gd name="T56" fmla="*/ 19 w 25"/>
              <a:gd name="T57" fmla="*/ 23 h 25"/>
              <a:gd name="T58" fmla="*/ 19 w 25"/>
              <a:gd name="T59" fmla="*/ 23 h 25"/>
              <a:gd name="T60" fmla="*/ 17 w 25"/>
              <a:gd name="T61" fmla="*/ 23 h 25"/>
              <a:gd name="T62" fmla="*/ 17 w 25"/>
              <a:gd name="T63" fmla="*/ 25 h 25"/>
              <a:gd name="T64" fmla="*/ 15 w 25"/>
              <a:gd name="T65" fmla="*/ 23 h 25"/>
              <a:gd name="T66" fmla="*/ 13 w 25"/>
              <a:gd name="T67" fmla="*/ 23 h 25"/>
              <a:gd name="T68" fmla="*/ 13 w 25"/>
              <a:gd name="T69" fmla="*/ 23 h 25"/>
              <a:gd name="T70" fmla="*/ 11 w 25"/>
              <a:gd name="T71" fmla="*/ 23 h 25"/>
              <a:gd name="T72" fmla="*/ 11 w 25"/>
              <a:gd name="T73" fmla="*/ 23 h 25"/>
              <a:gd name="T74" fmla="*/ 9 w 25"/>
              <a:gd name="T75" fmla="*/ 23 h 25"/>
              <a:gd name="T76" fmla="*/ 8 w 25"/>
              <a:gd name="T77" fmla="*/ 21 h 25"/>
              <a:gd name="T78" fmla="*/ 8 w 25"/>
              <a:gd name="T79" fmla="*/ 21 h 25"/>
              <a:gd name="T80" fmla="*/ 6 w 25"/>
              <a:gd name="T81" fmla="*/ 21 h 25"/>
              <a:gd name="T82" fmla="*/ 4 w 25"/>
              <a:gd name="T83" fmla="*/ 19 h 25"/>
              <a:gd name="T84" fmla="*/ 2 w 25"/>
              <a:gd name="T85" fmla="*/ 16 h 25"/>
              <a:gd name="T86" fmla="*/ 2 w 25"/>
              <a:gd name="T87" fmla="*/ 14 h 25"/>
              <a:gd name="T88" fmla="*/ 0 w 25"/>
              <a:gd name="T89" fmla="*/ 12 h 25"/>
              <a:gd name="T90" fmla="*/ 0 w 25"/>
              <a:gd name="T91" fmla="*/ 10 h 25"/>
              <a:gd name="T92" fmla="*/ 0 w 25"/>
              <a:gd name="T93" fmla="*/ 8 h 25"/>
              <a:gd name="T94" fmla="*/ 0 w 25"/>
              <a:gd name="T95" fmla="*/ 6 h 25"/>
              <a:gd name="T96" fmla="*/ 2 w 25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4" name="Freeform 184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4 w 25"/>
              <a:gd name="T3" fmla="*/ 2 h 25"/>
              <a:gd name="T4" fmla="*/ 6 w 25"/>
              <a:gd name="T5" fmla="*/ 2 h 25"/>
              <a:gd name="T6" fmla="*/ 6 w 25"/>
              <a:gd name="T7" fmla="*/ 0 h 25"/>
              <a:gd name="T8" fmla="*/ 8 w 25"/>
              <a:gd name="T9" fmla="*/ 0 h 25"/>
              <a:gd name="T10" fmla="*/ 9 w 25"/>
              <a:gd name="T11" fmla="*/ 0 h 25"/>
              <a:gd name="T12" fmla="*/ 11 w 25"/>
              <a:gd name="T13" fmla="*/ 0 h 25"/>
              <a:gd name="T14" fmla="*/ 13 w 25"/>
              <a:gd name="T15" fmla="*/ 2 h 25"/>
              <a:gd name="T16" fmla="*/ 15 w 25"/>
              <a:gd name="T17" fmla="*/ 2 h 25"/>
              <a:gd name="T18" fmla="*/ 17 w 25"/>
              <a:gd name="T19" fmla="*/ 4 h 25"/>
              <a:gd name="T20" fmla="*/ 19 w 25"/>
              <a:gd name="T21" fmla="*/ 4 h 25"/>
              <a:gd name="T22" fmla="*/ 21 w 25"/>
              <a:gd name="T23" fmla="*/ 6 h 25"/>
              <a:gd name="T24" fmla="*/ 23 w 25"/>
              <a:gd name="T25" fmla="*/ 10 h 25"/>
              <a:gd name="T26" fmla="*/ 23 w 25"/>
              <a:gd name="T27" fmla="*/ 12 h 25"/>
              <a:gd name="T28" fmla="*/ 25 w 25"/>
              <a:gd name="T29" fmla="*/ 14 h 25"/>
              <a:gd name="T30" fmla="*/ 25 w 25"/>
              <a:gd name="T31" fmla="*/ 16 h 25"/>
              <a:gd name="T32" fmla="*/ 25 w 25"/>
              <a:gd name="T33" fmla="*/ 17 h 25"/>
              <a:gd name="T34" fmla="*/ 25 w 25"/>
              <a:gd name="T35" fmla="*/ 19 h 25"/>
              <a:gd name="T36" fmla="*/ 23 w 25"/>
              <a:gd name="T37" fmla="*/ 21 h 25"/>
              <a:gd name="T38" fmla="*/ 23 w 25"/>
              <a:gd name="T39" fmla="*/ 23 h 25"/>
              <a:gd name="T40" fmla="*/ 21 w 25"/>
              <a:gd name="T41" fmla="*/ 23 h 25"/>
              <a:gd name="T42" fmla="*/ 19 w 25"/>
              <a:gd name="T43" fmla="*/ 23 h 25"/>
              <a:gd name="T44" fmla="*/ 17 w 25"/>
              <a:gd name="T45" fmla="*/ 23 h 25"/>
              <a:gd name="T46" fmla="*/ 17 w 25"/>
              <a:gd name="T47" fmla="*/ 25 h 25"/>
              <a:gd name="T48" fmla="*/ 15 w 25"/>
              <a:gd name="T49" fmla="*/ 23 h 25"/>
              <a:gd name="T50" fmla="*/ 13 w 25"/>
              <a:gd name="T51" fmla="*/ 23 h 25"/>
              <a:gd name="T52" fmla="*/ 11 w 25"/>
              <a:gd name="T53" fmla="*/ 23 h 25"/>
              <a:gd name="T54" fmla="*/ 9 w 25"/>
              <a:gd name="T55" fmla="*/ 23 h 25"/>
              <a:gd name="T56" fmla="*/ 8 w 25"/>
              <a:gd name="T57" fmla="*/ 21 h 25"/>
              <a:gd name="T58" fmla="*/ 6 w 25"/>
              <a:gd name="T59" fmla="*/ 21 h 25"/>
              <a:gd name="T60" fmla="*/ 4 w 25"/>
              <a:gd name="T61" fmla="*/ 19 h 25"/>
              <a:gd name="T62" fmla="*/ 2 w 25"/>
              <a:gd name="T63" fmla="*/ 16 h 25"/>
              <a:gd name="T64" fmla="*/ 2 w 25"/>
              <a:gd name="T65" fmla="*/ 14 h 25"/>
              <a:gd name="T66" fmla="*/ 0 w 25"/>
              <a:gd name="T67" fmla="*/ 12 h 25"/>
              <a:gd name="T68" fmla="*/ 0 w 25"/>
              <a:gd name="T69" fmla="*/ 10 h 25"/>
              <a:gd name="T70" fmla="*/ 0 w 25"/>
              <a:gd name="T71" fmla="*/ 8 h 25"/>
              <a:gd name="T72" fmla="*/ 0 w 25"/>
              <a:gd name="T73" fmla="*/ 6 h 25"/>
              <a:gd name="T74" fmla="*/ 2 w 25"/>
              <a:gd name="T7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5" name="Freeform 185"/>
          <p:cNvSpPr>
            <a:spLocks/>
          </p:cNvSpPr>
          <p:nvPr/>
        </p:nvSpPr>
        <p:spPr bwMode="auto">
          <a:xfrm>
            <a:off x="4138613" y="4056063"/>
            <a:ext cx="87312" cy="88900"/>
          </a:xfrm>
          <a:custGeom>
            <a:avLst/>
            <a:gdLst>
              <a:gd name="T0" fmla="*/ 0 w 23"/>
              <a:gd name="T1" fmla="*/ 23 h 23"/>
              <a:gd name="T2" fmla="*/ 2 w 23"/>
              <a:gd name="T3" fmla="*/ 23 h 23"/>
              <a:gd name="T4" fmla="*/ 2 w 23"/>
              <a:gd name="T5" fmla="*/ 21 h 23"/>
              <a:gd name="T6" fmla="*/ 3 w 23"/>
              <a:gd name="T7" fmla="*/ 19 h 23"/>
              <a:gd name="T8" fmla="*/ 5 w 23"/>
              <a:gd name="T9" fmla="*/ 17 h 23"/>
              <a:gd name="T10" fmla="*/ 7 w 23"/>
              <a:gd name="T11" fmla="*/ 17 h 23"/>
              <a:gd name="T12" fmla="*/ 9 w 23"/>
              <a:gd name="T13" fmla="*/ 16 h 23"/>
              <a:gd name="T14" fmla="*/ 9 w 23"/>
              <a:gd name="T15" fmla="*/ 14 h 23"/>
              <a:gd name="T16" fmla="*/ 11 w 23"/>
              <a:gd name="T17" fmla="*/ 12 h 23"/>
              <a:gd name="T18" fmla="*/ 13 w 23"/>
              <a:gd name="T19" fmla="*/ 10 h 23"/>
              <a:gd name="T20" fmla="*/ 15 w 23"/>
              <a:gd name="T21" fmla="*/ 10 h 23"/>
              <a:gd name="T22" fmla="*/ 17 w 23"/>
              <a:gd name="T23" fmla="*/ 8 h 23"/>
              <a:gd name="T24" fmla="*/ 19 w 23"/>
              <a:gd name="T25" fmla="*/ 6 h 23"/>
              <a:gd name="T26" fmla="*/ 19 w 23"/>
              <a:gd name="T27" fmla="*/ 4 h 23"/>
              <a:gd name="T28" fmla="*/ 21 w 23"/>
              <a:gd name="T29" fmla="*/ 4 h 23"/>
              <a:gd name="T30" fmla="*/ 23 w 23"/>
              <a:gd name="T31" fmla="*/ 2 h 23"/>
              <a:gd name="T32" fmla="*/ 23 w 23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3">
                <a:moveTo>
                  <a:pt x="0" y="23"/>
                </a:moveTo>
                <a:lnTo>
                  <a:pt x="2" y="23"/>
                </a:lnTo>
                <a:lnTo>
                  <a:pt x="2" y="21"/>
                </a:lnTo>
                <a:lnTo>
                  <a:pt x="3" y="19"/>
                </a:lnTo>
                <a:lnTo>
                  <a:pt x="5" y="17"/>
                </a:lnTo>
                <a:lnTo>
                  <a:pt x="7" y="17"/>
                </a:lnTo>
                <a:lnTo>
                  <a:pt x="9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6" name="Freeform 186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2 h 21"/>
              <a:gd name="T4" fmla="*/ 2 w 23"/>
              <a:gd name="T5" fmla="*/ 0 h 21"/>
              <a:gd name="T6" fmla="*/ 4 w 23"/>
              <a:gd name="T7" fmla="*/ 0 h 21"/>
              <a:gd name="T8" fmla="*/ 4 w 23"/>
              <a:gd name="T9" fmla="*/ 0 h 21"/>
              <a:gd name="T10" fmla="*/ 6 w 23"/>
              <a:gd name="T11" fmla="*/ 0 h 21"/>
              <a:gd name="T12" fmla="*/ 6 w 23"/>
              <a:gd name="T13" fmla="*/ 0 h 21"/>
              <a:gd name="T14" fmla="*/ 8 w 23"/>
              <a:gd name="T15" fmla="*/ 0 h 21"/>
              <a:gd name="T16" fmla="*/ 10 w 23"/>
              <a:gd name="T17" fmla="*/ 0 h 21"/>
              <a:gd name="T18" fmla="*/ 10 w 23"/>
              <a:gd name="T19" fmla="*/ 0 h 21"/>
              <a:gd name="T20" fmla="*/ 12 w 23"/>
              <a:gd name="T21" fmla="*/ 0 h 21"/>
              <a:gd name="T22" fmla="*/ 12 w 23"/>
              <a:gd name="T23" fmla="*/ 0 h 21"/>
              <a:gd name="T24" fmla="*/ 13 w 23"/>
              <a:gd name="T25" fmla="*/ 0 h 21"/>
              <a:gd name="T26" fmla="*/ 15 w 23"/>
              <a:gd name="T27" fmla="*/ 0 h 21"/>
              <a:gd name="T28" fmla="*/ 15 w 23"/>
              <a:gd name="T29" fmla="*/ 2 h 21"/>
              <a:gd name="T30" fmla="*/ 17 w 23"/>
              <a:gd name="T31" fmla="*/ 2 h 21"/>
              <a:gd name="T32" fmla="*/ 19 w 23"/>
              <a:gd name="T33" fmla="*/ 4 h 21"/>
              <a:gd name="T34" fmla="*/ 19 w 23"/>
              <a:gd name="T35" fmla="*/ 4 h 21"/>
              <a:gd name="T36" fmla="*/ 21 w 23"/>
              <a:gd name="T37" fmla="*/ 5 h 21"/>
              <a:gd name="T38" fmla="*/ 21 w 23"/>
              <a:gd name="T39" fmla="*/ 5 h 21"/>
              <a:gd name="T40" fmla="*/ 23 w 23"/>
              <a:gd name="T41" fmla="*/ 7 h 21"/>
              <a:gd name="T42" fmla="*/ 23 w 23"/>
              <a:gd name="T43" fmla="*/ 9 h 21"/>
              <a:gd name="T44" fmla="*/ 23 w 23"/>
              <a:gd name="T45" fmla="*/ 9 h 21"/>
              <a:gd name="T46" fmla="*/ 23 w 23"/>
              <a:gd name="T47" fmla="*/ 11 h 21"/>
              <a:gd name="T48" fmla="*/ 23 w 23"/>
              <a:gd name="T49" fmla="*/ 13 h 21"/>
              <a:gd name="T50" fmla="*/ 23 w 23"/>
              <a:gd name="T51" fmla="*/ 13 h 21"/>
              <a:gd name="T52" fmla="*/ 23 w 23"/>
              <a:gd name="T53" fmla="*/ 15 h 21"/>
              <a:gd name="T54" fmla="*/ 23 w 23"/>
              <a:gd name="T55" fmla="*/ 15 h 21"/>
              <a:gd name="T56" fmla="*/ 23 w 23"/>
              <a:gd name="T57" fmla="*/ 17 h 21"/>
              <a:gd name="T58" fmla="*/ 23 w 23"/>
              <a:gd name="T59" fmla="*/ 17 h 21"/>
              <a:gd name="T60" fmla="*/ 23 w 23"/>
              <a:gd name="T61" fmla="*/ 19 h 21"/>
              <a:gd name="T62" fmla="*/ 21 w 23"/>
              <a:gd name="T63" fmla="*/ 19 h 21"/>
              <a:gd name="T64" fmla="*/ 21 w 23"/>
              <a:gd name="T65" fmla="*/ 19 h 21"/>
              <a:gd name="T66" fmla="*/ 19 w 23"/>
              <a:gd name="T67" fmla="*/ 21 h 21"/>
              <a:gd name="T68" fmla="*/ 17 w 23"/>
              <a:gd name="T69" fmla="*/ 21 h 21"/>
              <a:gd name="T70" fmla="*/ 15 w 23"/>
              <a:gd name="T71" fmla="*/ 21 h 21"/>
              <a:gd name="T72" fmla="*/ 13 w 23"/>
              <a:gd name="T73" fmla="*/ 21 h 21"/>
              <a:gd name="T74" fmla="*/ 12 w 23"/>
              <a:gd name="T75" fmla="*/ 21 h 21"/>
              <a:gd name="T76" fmla="*/ 10 w 23"/>
              <a:gd name="T77" fmla="*/ 21 h 21"/>
              <a:gd name="T78" fmla="*/ 8 w 23"/>
              <a:gd name="T79" fmla="*/ 19 h 21"/>
              <a:gd name="T80" fmla="*/ 6 w 23"/>
              <a:gd name="T81" fmla="*/ 17 h 21"/>
              <a:gd name="T82" fmla="*/ 4 w 23"/>
              <a:gd name="T83" fmla="*/ 15 h 21"/>
              <a:gd name="T84" fmla="*/ 2 w 23"/>
              <a:gd name="T85" fmla="*/ 13 h 21"/>
              <a:gd name="T86" fmla="*/ 2 w 23"/>
              <a:gd name="T87" fmla="*/ 11 h 21"/>
              <a:gd name="T88" fmla="*/ 0 w 23"/>
              <a:gd name="T89" fmla="*/ 9 h 21"/>
              <a:gd name="T90" fmla="*/ 0 w 23"/>
              <a:gd name="T91" fmla="*/ 7 h 21"/>
              <a:gd name="T92" fmla="*/ 0 w 23"/>
              <a:gd name="T93" fmla="*/ 5 h 21"/>
              <a:gd name="T94" fmla="*/ 0 w 23"/>
              <a:gd name="T95" fmla="*/ 4 h 21"/>
              <a:gd name="T96" fmla="*/ 2 w 23"/>
              <a:gd name="T97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5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3"/>
                </a:lnTo>
                <a:lnTo>
                  <a:pt x="23" y="15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7" name="Freeform 187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0 h 21"/>
              <a:gd name="T4" fmla="*/ 4 w 23"/>
              <a:gd name="T5" fmla="*/ 0 h 21"/>
              <a:gd name="T6" fmla="*/ 6 w 23"/>
              <a:gd name="T7" fmla="*/ 0 h 21"/>
              <a:gd name="T8" fmla="*/ 8 w 23"/>
              <a:gd name="T9" fmla="*/ 0 h 21"/>
              <a:gd name="T10" fmla="*/ 10 w 23"/>
              <a:gd name="T11" fmla="*/ 0 h 21"/>
              <a:gd name="T12" fmla="*/ 12 w 23"/>
              <a:gd name="T13" fmla="*/ 0 h 21"/>
              <a:gd name="T14" fmla="*/ 13 w 23"/>
              <a:gd name="T15" fmla="*/ 0 h 21"/>
              <a:gd name="T16" fmla="*/ 15 w 23"/>
              <a:gd name="T17" fmla="*/ 0 h 21"/>
              <a:gd name="T18" fmla="*/ 15 w 23"/>
              <a:gd name="T19" fmla="*/ 2 h 21"/>
              <a:gd name="T20" fmla="*/ 17 w 23"/>
              <a:gd name="T21" fmla="*/ 2 h 21"/>
              <a:gd name="T22" fmla="*/ 19 w 23"/>
              <a:gd name="T23" fmla="*/ 4 h 21"/>
              <a:gd name="T24" fmla="*/ 21 w 23"/>
              <a:gd name="T25" fmla="*/ 5 h 21"/>
              <a:gd name="T26" fmla="*/ 23 w 23"/>
              <a:gd name="T27" fmla="*/ 7 h 21"/>
              <a:gd name="T28" fmla="*/ 23 w 23"/>
              <a:gd name="T29" fmla="*/ 9 h 21"/>
              <a:gd name="T30" fmla="*/ 23 w 23"/>
              <a:gd name="T31" fmla="*/ 11 h 21"/>
              <a:gd name="T32" fmla="*/ 23 w 23"/>
              <a:gd name="T33" fmla="*/ 13 h 21"/>
              <a:gd name="T34" fmla="*/ 23 w 23"/>
              <a:gd name="T35" fmla="*/ 15 h 21"/>
              <a:gd name="T36" fmla="*/ 23 w 23"/>
              <a:gd name="T37" fmla="*/ 17 h 21"/>
              <a:gd name="T38" fmla="*/ 23 w 23"/>
              <a:gd name="T39" fmla="*/ 19 h 21"/>
              <a:gd name="T40" fmla="*/ 21 w 23"/>
              <a:gd name="T41" fmla="*/ 19 h 21"/>
              <a:gd name="T42" fmla="*/ 19 w 23"/>
              <a:gd name="T43" fmla="*/ 21 h 21"/>
              <a:gd name="T44" fmla="*/ 17 w 23"/>
              <a:gd name="T45" fmla="*/ 21 h 21"/>
              <a:gd name="T46" fmla="*/ 15 w 23"/>
              <a:gd name="T47" fmla="*/ 21 h 21"/>
              <a:gd name="T48" fmla="*/ 13 w 23"/>
              <a:gd name="T49" fmla="*/ 21 h 21"/>
              <a:gd name="T50" fmla="*/ 12 w 23"/>
              <a:gd name="T51" fmla="*/ 21 h 21"/>
              <a:gd name="T52" fmla="*/ 10 w 23"/>
              <a:gd name="T53" fmla="*/ 21 h 21"/>
              <a:gd name="T54" fmla="*/ 8 w 23"/>
              <a:gd name="T55" fmla="*/ 19 h 21"/>
              <a:gd name="T56" fmla="*/ 6 w 23"/>
              <a:gd name="T57" fmla="*/ 17 h 21"/>
              <a:gd name="T58" fmla="*/ 4 w 23"/>
              <a:gd name="T59" fmla="*/ 15 h 21"/>
              <a:gd name="T60" fmla="*/ 2 w 23"/>
              <a:gd name="T61" fmla="*/ 13 h 21"/>
              <a:gd name="T62" fmla="*/ 2 w 23"/>
              <a:gd name="T63" fmla="*/ 11 h 21"/>
              <a:gd name="T64" fmla="*/ 0 w 23"/>
              <a:gd name="T65" fmla="*/ 9 h 21"/>
              <a:gd name="T66" fmla="*/ 0 w 23"/>
              <a:gd name="T67" fmla="*/ 7 h 21"/>
              <a:gd name="T68" fmla="*/ 0 w 23"/>
              <a:gd name="T69" fmla="*/ 5 h 21"/>
              <a:gd name="T70" fmla="*/ 0 w 23"/>
              <a:gd name="T71" fmla="*/ 4 h 21"/>
              <a:gd name="T72" fmla="*/ 2 w 23"/>
              <a:gd name="T73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8" name="Freeform 188"/>
          <p:cNvSpPr>
            <a:spLocks/>
          </p:cNvSpPr>
          <p:nvPr/>
        </p:nvSpPr>
        <p:spPr bwMode="auto">
          <a:xfrm>
            <a:off x="4100513" y="3933825"/>
            <a:ext cx="79375" cy="98425"/>
          </a:xfrm>
          <a:custGeom>
            <a:avLst/>
            <a:gdLst>
              <a:gd name="T0" fmla="*/ 0 w 21"/>
              <a:gd name="T1" fmla="*/ 26 h 26"/>
              <a:gd name="T2" fmla="*/ 2 w 21"/>
              <a:gd name="T3" fmla="*/ 23 h 26"/>
              <a:gd name="T4" fmla="*/ 4 w 21"/>
              <a:gd name="T5" fmla="*/ 19 h 26"/>
              <a:gd name="T6" fmla="*/ 8 w 21"/>
              <a:gd name="T7" fmla="*/ 17 h 26"/>
              <a:gd name="T8" fmla="*/ 10 w 21"/>
              <a:gd name="T9" fmla="*/ 13 h 26"/>
              <a:gd name="T10" fmla="*/ 13 w 21"/>
              <a:gd name="T11" fmla="*/ 9 h 26"/>
              <a:gd name="T12" fmla="*/ 15 w 21"/>
              <a:gd name="T13" fmla="*/ 7 h 26"/>
              <a:gd name="T14" fmla="*/ 19 w 21"/>
              <a:gd name="T15" fmla="*/ 3 h 26"/>
              <a:gd name="T16" fmla="*/ 21 w 21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6">
                <a:moveTo>
                  <a:pt x="0" y="26"/>
                </a:moveTo>
                <a:lnTo>
                  <a:pt x="2" y="23"/>
                </a:lnTo>
                <a:lnTo>
                  <a:pt x="4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7"/>
                </a:lnTo>
                <a:lnTo>
                  <a:pt x="19" y="3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9" name="Freeform 189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9 w 25"/>
              <a:gd name="T9" fmla="*/ 0 h 21"/>
              <a:gd name="T10" fmla="*/ 11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9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3 h 21"/>
              <a:gd name="T28" fmla="*/ 25 w 25"/>
              <a:gd name="T29" fmla="*/ 15 h 21"/>
              <a:gd name="T30" fmla="*/ 25 w 25"/>
              <a:gd name="T31" fmla="*/ 17 h 21"/>
              <a:gd name="T32" fmla="*/ 23 w 25"/>
              <a:gd name="T33" fmla="*/ 19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3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8 h 21"/>
              <a:gd name="T60" fmla="*/ 0 w 25"/>
              <a:gd name="T61" fmla="*/ 6 h 21"/>
              <a:gd name="T62" fmla="*/ 0 w 25"/>
              <a:gd name="T63" fmla="*/ 4 h 21"/>
              <a:gd name="T64" fmla="*/ 2 w 25"/>
              <a:gd name="T65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70" name="Freeform 190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4 w 25"/>
              <a:gd name="T3" fmla="*/ 0 h 21"/>
              <a:gd name="T4" fmla="*/ 5 w 25"/>
              <a:gd name="T5" fmla="*/ 0 h 21"/>
              <a:gd name="T6" fmla="*/ 9 w 25"/>
              <a:gd name="T7" fmla="*/ 0 h 21"/>
              <a:gd name="T8" fmla="*/ 11 w 25"/>
              <a:gd name="T9" fmla="*/ 0 h 21"/>
              <a:gd name="T10" fmla="*/ 13 w 25"/>
              <a:gd name="T11" fmla="*/ 0 h 21"/>
              <a:gd name="T12" fmla="*/ 15 w 25"/>
              <a:gd name="T13" fmla="*/ 2 h 21"/>
              <a:gd name="T14" fmla="*/ 19 w 25"/>
              <a:gd name="T15" fmla="*/ 2 h 21"/>
              <a:gd name="T16" fmla="*/ 21 w 25"/>
              <a:gd name="T17" fmla="*/ 4 h 21"/>
              <a:gd name="T18" fmla="*/ 23 w 25"/>
              <a:gd name="T19" fmla="*/ 6 h 21"/>
              <a:gd name="T20" fmla="*/ 23 w 25"/>
              <a:gd name="T21" fmla="*/ 8 h 21"/>
              <a:gd name="T22" fmla="*/ 25 w 25"/>
              <a:gd name="T23" fmla="*/ 10 h 21"/>
              <a:gd name="T24" fmla="*/ 25 w 25"/>
              <a:gd name="T25" fmla="*/ 13 h 21"/>
              <a:gd name="T26" fmla="*/ 25 w 25"/>
              <a:gd name="T27" fmla="*/ 15 h 21"/>
              <a:gd name="T28" fmla="*/ 25 w 25"/>
              <a:gd name="T29" fmla="*/ 17 h 21"/>
              <a:gd name="T30" fmla="*/ 23 w 25"/>
              <a:gd name="T31" fmla="*/ 19 h 21"/>
              <a:gd name="T32" fmla="*/ 21 w 25"/>
              <a:gd name="T33" fmla="*/ 21 h 21"/>
              <a:gd name="T34" fmla="*/ 19 w 25"/>
              <a:gd name="T35" fmla="*/ 21 h 21"/>
              <a:gd name="T36" fmla="*/ 17 w 25"/>
              <a:gd name="T37" fmla="*/ 21 h 21"/>
              <a:gd name="T38" fmla="*/ 13 w 25"/>
              <a:gd name="T39" fmla="*/ 21 h 21"/>
              <a:gd name="T40" fmla="*/ 11 w 25"/>
              <a:gd name="T41" fmla="*/ 21 h 21"/>
              <a:gd name="T42" fmla="*/ 9 w 25"/>
              <a:gd name="T43" fmla="*/ 19 h 21"/>
              <a:gd name="T44" fmla="*/ 7 w 25"/>
              <a:gd name="T45" fmla="*/ 19 h 21"/>
              <a:gd name="T46" fmla="*/ 5 w 25"/>
              <a:gd name="T47" fmla="*/ 17 h 21"/>
              <a:gd name="T48" fmla="*/ 4 w 25"/>
              <a:gd name="T49" fmla="*/ 15 h 21"/>
              <a:gd name="T50" fmla="*/ 2 w 25"/>
              <a:gd name="T51" fmla="*/ 13 h 21"/>
              <a:gd name="T52" fmla="*/ 0 w 25"/>
              <a:gd name="T53" fmla="*/ 11 h 21"/>
              <a:gd name="T54" fmla="*/ 0 w 25"/>
              <a:gd name="T55" fmla="*/ 8 h 21"/>
              <a:gd name="T56" fmla="*/ 0 w 25"/>
              <a:gd name="T57" fmla="*/ 6 h 21"/>
              <a:gd name="T58" fmla="*/ 0 w 25"/>
              <a:gd name="T59" fmla="*/ 4 h 21"/>
              <a:gd name="T60" fmla="*/ 2 w 25"/>
              <a:gd name="T61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71" name="Freeform 191"/>
          <p:cNvSpPr>
            <a:spLocks/>
          </p:cNvSpPr>
          <p:nvPr/>
        </p:nvSpPr>
        <p:spPr bwMode="auto">
          <a:xfrm>
            <a:off x="4068763" y="3983038"/>
            <a:ext cx="80962" cy="103187"/>
          </a:xfrm>
          <a:custGeom>
            <a:avLst/>
            <a:gdLst>
              <a:gd name="T0" fmla="*/ 0 w 21"/>
              <a:gd name="T1" fmla="*/ 27 h 27"/>
              <a:gd name="T2" fmla="*/ 4 w 21"/>
              <a:gd name="T3" fmla="*/ 23 h 27"/>
              <a:gd name="T4" fmla="*/ 6 w 21"/>
              <a:gd name="T5" fmla="*/ 21 h 27"/>
              <a:gd name="T6" fmla="*/ 8 w 21"/>
              <a:gd name="T7" fmla="*/ 17 h 27"/>
              <a:gd name="T8" fmla="*/ 12 w 21"/>
              <a:gd name="T9" fmla="*/ 13 h 27"/>
              <a:gd name="T10" fmla="*/ 14 w 21"/>
              <a:gd name="T11" fmla="*/ 11 h 27"/>
              <a:gd name="T12" fmla="*/ 18 w 21"/>
              <a:gd name="T13" fmla="*/ 8 h 27"/>
              <a:gd name="T14" fmla="*/ 20 w 21"/>
              <a:gd name="T15" fmla="*/ 4 h 27"/>
              <a:gd name="T16" fmla="*/ 21 w 21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7">
                <a:moveTo>
                  <a:pt x="0" y="27"/>
                </a:moveTo>
                <a:lnTo>
                  <a:pt x="4" y="23"/>
                </a:lnTo>
                <a:lnTo>
                  <a:pt x="6" y="21"/>
                </a:lnTo>
                <a:lnTo>
                  <a:pt x="8" y="17"/>
                </a:lnTo>
                <a:lnTo>
                  <a:pt x="12" y="13"/>
                </a:lnTo>
                <a:lnTo>
                  <a:pt x="14" y="11"/>
                </a:lnTo>
                <a:lnTo>
                  <a:pt x="18" y="8"/>
                </a:lnTo>
                <a:lnTo>
                  <a:pt x="20" y="4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72" name="Freeform 192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73" name="Freeform 193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74" name="Freeform 194"/>
          <p:cNvSpPr>
            <a:spLocks/>
          </p:cNvSpPr>
          <p:nvPr/>
        </p:nvSpPr>
        <p:spPr bwMode="auto">
          <a:xfrm>
            <a:off x="4779963" y="5464175"/>
            <a:ext cx="114300" cy="49213"/>
          </a:xfrm>
          <a:custGeom>
            <a:avLst/>
            <a:gdLst>
              <a:gd name="T0" fmla="*/ 0 w 30"/>
              <a:gd name="T1" fmla="*/ 13 h 13"/>
              <a:gd name="T2" fmla="*/ 1 w 30"/>
              <a:gd name="T3" fmla="*/ 13 h 13"/>
              <a:gd name="T4" fmla="*/ 3 w 30"/>
              <a:gd name="T5" fmla="*/ 11 h 13"/>
              <a:gd name="T6" fmla="*/ 5 w 30"/>
              <a:gd name="T7" fmla="*/ 11 h 13"/>
              <a:gd name="T8" fmla="*/ 7 w 30"/>
              <a:gd name="T9" fmla="*/ 9 h 13"/>
              <a:gd name="T10" fmla="*/ 9 w 30"/>
              <a:gd name="T11" fmla="*/ 9 h 13"/>
              <a:gd name="T12" fmla="*/ 11 w 30"/>
              <a:gd name="T13" fmla="*/ 7 h 13"/>
              <a:gd name="T14" fmla="*/ 13 w 30"/>
              <a:gd name="T15" fmla="*/ 7 h 13"/>
              <a:gd name="T16" fmla="*/ 15 w 30"/>
              <a:gd name="T17" fmla="*/ 5 h 13"/>
              <a:gd name="T18" fmla="*/ 17 w 30"/>
              <a:gd name="T19" fmla="*/ 5 h 13"/>
              <a:gd name="T20" fmla="*/ 19 w 30"/>
              <a:gd name="T21" fmla="*/ 3 h 13"/>
              <a:gd name="T22" fmla="*/ 21 w 30"/>
              <a:gd name="T23" fmla="*/ 3 h 13"/>
              <a:gd name="T24" fmla="*/ 24 w 30"/>
              <a:gd name="T25" fmla="*/ 3 h 13"/>
              <a:gd name="T26" fmla="*/ 26 w 30"/>
              <a:gd name="T27" fmla="*/ 1 h 13"/>
              <a:gd name="T28" fmla="*/ 28 w 30"/>
              <a:gd name="T29" fmla="*/ 1 h 13"/>
              <a:gd name="T30" fmla="*/ 30 w 30"/>
              <a:gd name="T3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" h="13">
                <a:moveTo>
                  <a:pt x="0" y="13"/>
                </a:moveTo>
                <a:lnTo>
                  <a:pt x="1" y="13"/>
                </a:lnTo>
                <a:lnTo>
                  <a:pt x="3" y="11"/>
                </a:lnTo>
                <a:lnTo>
                  <a:pt x="5" y="11"/>
                </a:lnTo>
                <a:lnTo>
                  <a:pt x="7" y="9"/>
                </a:lnTo>
                <a:lnTo>
                  <a:pt x="9" y="9"/>
                </a:lnTo>
                <a:lnTo>
                  <a:pt x="11" y="7"/>
                </a:lnTo>
                <a:lnTo>
                  <a:pt x="13" y="7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4" y="3"/>
                </a:lnTo>
                <a:lnTo>
                  <a:pt x="26" y="1"/>
                </a:lnTo>
                <a:lnTo>
                  <a:pt x="28" y="1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75" name="Freeform 195"/>
          <p:cNvSpPr>
            <a:spLocks/>
          </p:cNvSpPr>
          <p:nvPr/>
        </p:nvSpPr>
        <p:spPr bwMode="auto">
          <a:xfrm>
            <a:off x="4783138" y="5440363"/>
            <a:ext cx="127000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5 h 15"/>
              <a:gd name="T4" fmla="*/ 4 w 33"/>
              <a:gd name="T5" fmla="*/ 13 h 15"/>
              <a:gd name="T6" fmla="*/ 6 w 33"/>
              <a:gd name="T7" fmla="*/ 13 h 15"/>
              <a:gd name="T8" fmla="*/ 8 w 33"/>
              <a:gd name="T9" fmla="*/ 11 h 15"/>
              <a:gd name="T10" fmla="*/ 10 w 33"/>
              <a:gd name="T11" fmla="*/ 11 h 15"/>
              <a:gd name="T12" fmla="*/ 12 w 33"/>
              <a:gd name="T13" fmla="*/ 9 h 15"/>
              <a:gd name="T14" fmla="*/ 16 w 33"/>
              <a:gd name="T15" fmla="*/ 9 h 15"/>
              <a:gd name="T16" fmla="*/ 18 w 33"/>
              <a:gd name="T17" fmla="*/ 7 h 15"/>
              <a:gd name="T18" fmla="*/ 20 w 33"/>
              <a:gd name="T19" fmla="*/ 7 h 15"/>
              <a:gd name="T20" fmla="*/ 22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9"/>
                </a:lnTo>
                <a:lnTo>
                  <a:pt x="16" y="9"/>
                </a:lnTo>
                <a:lnTo>
                  <a:pt x="18" y="7"/>
                </a:lnTo>
                <a:lnTo>
                  <a:pt x="20" y="7"/>
                </a:lnTo>
                <a:lnTo>
                  <a:pt x="22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76" name="Freeform 196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2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19 w 21"/>
              <a:gd name="T49" fmla="*/ 19 h 23"/>
              <a:gd name="T50" fmla="*/ 19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7 w 21"/>
              <a:gd name="T57" fmla="*/ 21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3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19 h 23"/>
              <a:gd name="T78" fmla="*/ 4 w 21"/>
              <a:gd name="T79" fmla="*/ 19 h 23"/>
              <a:gd name="T80" fmla="*/ 2 w 21"/>
              <a:gd name="T81" fmla="*/ 18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77" name="Freeform 197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3 w 21"/>
              <a:gd name="T11" fmla="*/ 2 h 23"/>
              <a:gd name="T12" fmla="*/ 15 w 21"/>
              <a:gd name="T13" fmla="*/ 2 h 23"/>
              <a:gd name="T14" fmla="*/ 15 w 21"/>
              <a:gd name="T15" fmla="*/ 4 h 23"/>
              <a:gd name="T16" fmla="*/ 17 w 21"/>
              <a:gd name="T17" fmla="*/ 6 h 23"/>
              <a:gd name="T18" fmla="*/ 19 w 21"/>
              <a:gd name="T19" fmla="*/ 8 h 23"/>
              <a:gd name="T20" fmla="*/ 19 w 21"/>
              <a:gd name="T21" fmla="*/ 10 h 23"/>
              <a:gd name="T22" fmla="*/ 21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6 w 21"/>
              <a:gd name="T53" fmla="*/ 19 h 23"/>
              <a:gd name="T54" fmla="*/ 4 w 21"/>
              <a:gd name="T55" fmla="*/ 19 h 23"/>
              <a:gd name="T56" fmla="*/ 2 w 21"/>
              <a:gd name="T57" fmla="*/ 18 h 23"/>
              <a:gd name="T58" fmla="*/ 0 w 21"/>
              <a:gd name="T59" fmla="*/ 14 h 23"/>
              <a:gd name="T60" fmla="*/ 0 w 21"/>
              <a:gd name="T61" fmla="*/ 12 h 23"/>
              <a:gd name="T62" fmla="*/ 0 w 21"/>
              <a:gd name="T63" fmla="*/ 10 h 23"/>
              <a:gd name="T64" fmla="*/ 0 w 21"/>
              <a:gd name="T65" fmla="*/ 8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3478" name="Group 198"/>
          <p:cNvGrpSpPr>
            <a:grpSpLocks/>
          </p:cNvGrpSpPr>
          <p:nvPr/>
        </p:nvGrpSpPr>
        <p:grpSpPr bwMode="auto">
          <a:xfrm>
            <a:off x="3589338" y="1978025"/>
            <a:ext cx="3228975" cy="3965575"/>
            <a:chOff x="2803" y="1917"/>
            <a:chExt cx="848" cy="1040"/>
          </a:xfrm>
        </p:grpSpPr>
        <p:sp>
          <p:nvSpPr>
            <p:cNvPr id="353479" name="Freeform 199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5 w 23"/>
                <a:gd name="T5" fmla="*/ 0 h 27"/>
                <a:gd name="T6" fmla="*/ 7 w 23"/>
                <a:gd name="T7" fmla="*/ 0 h 27"/>
                <a:gd name="T8" fmla="*/ 9 w 23"/>
                <a:gd name="T9" fmla="*/ 0 h 27"/>
                <a:gd name="T10" fmla="*/ 9 w 23"/>
                <a:gd name="T11" fmla="*/ 0 h 27"/>
                <a:gd name="T12" fmla="*/ 11 w 23"/>
                <a:gd name="T13" fmla="*/ 0 h 27"/>
                <a:gd name="T14" fmla="*/ 11 w 23"/>
                <a:gd name="T15" fmla="*/ 0 h 27"/>
                <a:gd name="T16" fmla="*/ 13 w 23"/>
                <a:gd name="T17" fmla="*/ 0 h 27"/>
                <a:gd name="T18" fmla="*/ 13 w 23"/>
                <a:gd name="T19" fmla="*/ 2 h 27"/>
                <a:gd name="T20" fmla="*/ 15 w 23"/>
                <a:gd name="T21" fmla="*/ 2 h 27"/>
                <a:gd name="T22" fmla="*/ 17 w 23"/>
                <a:gd name="T23" fmla="*/ 2 h 27"/>
                <a:gd name="T24" fmla="*/ 17 w 23"/>
                <a:gd name="T25" fmla="*/ 4 h 27"/>
                <a:gd name="T26" fmla="*/ 19 w 23"/>
                <a:gd name="T27" fmla="*/ 4 h 27"/>
                <a:gd name="T28" fmla="*/ 19 w 23"/>
                <a:gd name="T29" fmla="*/ 6 h 27"/>
                <a:gd name="T30" fmla="*/ 21 w 23"/>
                <a:gd name="T31" fmla="*/ 6 h 27"/>
                <a:gd name="T32" fmla="*/ 21 w 23"/>
                <a:gd name="T33" fmla="*/ 8 h 27"/>
                <a:gd name="T34" fmla="*/ 23 w 23"/>
                <a:gd name="T35" fmla="*/ 10 h 27"/>
                <a:gd name="T36" fmla="*/ 23 w 23"/>
                <a:gd name="T37" fmla="*/ 14 h 27"/>
                <a:gd name="T38" fmla="*/ 23 w 23"/>
                <a:gd name="T39" fmla="*/ 16 h 27"/>
                <a:gd name="T40" fmla="*/ 23 w 23"/>
                <a:gd name="T41" fmla="*/ 18 h 27"/>
                <a:gd name="T42" fmla="*/ 23 w 23"/>
                <a:gd name="T43" fmla="*/ 21 h 27"/>
                <a:gd name="T44" fmla="*/ 23 w 23"/>
                <a:gd name="T45" fmla="*/ 23 h 27"/>
                <a:gd name="T46" fmla="*/ 21 w 23"/>
                <a:gd name="T47" fmla="*/ 25 h 27"/>
                <a:gd name="T48" fmla="*/ 19 w 23"/>
                <a:gd name="T49" fmla="*/ 25 h 27"/>
                <a:gd name="T50" fmla="*/ 19 w 23"/>
                <a:gd name="T51" fmla="*/ 25 h 27"/>
                <a:gd name="T52" fmla="*/ 17 w 23"/>
                <a:gd name="T53" fmla="*/ 27 h 27"/>
                <a:gd name="T54" fmla="*/ 15 w 23"/>
                <a:gd name="T55" fmla="*/ 27 h 27"/>
                <a:gd name="T56" fmla="*/ 15 w 23"/>
                <a:gd name="T57" fmla="*/ 27 h 27"/>
                <a:gd name="T58" fmla="*/ 13 w 23"/>
                <a:gd name="T59" fmla="*/ 27 h 27"/>
                <a:gd name="T60" fmla="*/ 13 w 23"/>
                <a:gd name="T61" fmla="*/ 25 h 27"/>
                <a:gd name="T62" fmla="*/ 11 w 23"/>
                <a:gd name="T63" fmla="*/ 25 h 27"/>
                <a:gd name="T64" fmla="*/ 11 w 23"/>
                <a:gd name="T65" fmla="*/ 25 h 27"/>
                <a:gd name="T66" fmla="*/ 9 w 23"/>
                <a:gd name="T67" fmla="*/ 25 h 27"/>
                <a:gd name="T68" fmla="*/ 7 w 23"/>
                <a:gd name="T69" fmla="*/ 23 h 27"/>
                <a:gd name="T70" fmla="*/ 7 w 23"/>
                <a:gd name="T71" fmla="*/ 23 h 27"/>
                <a:gd name="T72" fmla="*/ 5 w 23"/>
                <a:gd name="T73" fmla="*/ 23 h 27"/>
                <a:gd name="T74" fmla="*/ 5 w 23"/>
                <a:gd name="T75" fmla="*/ 21 h 27"/>
                <a:gd name="T76" fmla="*/ 3 w 23"/>
                <a:gd name="T77" fmla="*/ 21 h 27"/>
                <a:gd name="T78" fmla="*/ 3 w 23"/>
                <a:gd name="T79" fmla="*/ 19 h 27"/>
                <a:gd name="T80" fmla="*/ 1 w 23"/>
                <a:gd name="T81" fmla="*/ 18 h 27"/>
                <a:gd name="T82" fmla="*/ 1 w 23"/>
                <a:gd name="T83" fmla="*/ 16 h 27"/>
                <a:gd name="T84" fmla="*/ 0 w 23"/>
                <a:gd name="T85" fmla="*/ 14 h 27"/>
                <a:gd name="T86" fmla="*/ 0 w 23"/>
                <a:gd name="T87" fmla="*/ 12 h 27"/>
                <a:gd name="T88" fmla="*/ 0 w 23"/>
                <a:gd name="T89" fmla="*/ 8 h 27"/>
                <a:gd name="T90" fmla="*/ 0 w 23"/>
                <a:gd name="T91" fmla="*/ 6 h 27"/>
                <a:gd name="T92" fmla="*/ 1 w 23"/>
                <a:gd name="T93" fmla="*/ 4 h 27"/>
                <a:gd name="T94" fmla="*/ 1 w 23"/>
                <a:gd name="T95" fmla="*/ 2 h 27"/>
                <a:gd name="T96" fmla="*/ 3 w 23"/>
                <a:gd name="T9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0" name="Freeform 200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7 w 23"/>
                <a:gd name="T5" fmla="*/ 0 h 27"/>
                <a:gd name="T6" fmla="*/ 9 w 23"/>
                <a:gd name="T7" fmla="*/ 0 h 27"/>
                <a:gd name="T8" fmla="*/ 11 w 23"/>
                <a:gd name="T9" fmla="*/ 0 h 27"/>
                <a:gd name="T10" fmla="*/ 13 w 23"/>
                <a:gd name="T11" fmla="*/ 0 h 27"/>
                <a:gd name="T12" fmla="*/ 13 w 23"/>
                <a:gd name="T13" fmla="*/ 2 h 27"/>
                <a:gd name="T14" fmla="*/ 15 w 23"/>
                <a:gd name="T15" fmla="*/ 2 h 27"/>
                <a:gd name="T16" fmla="*/ 17 w 23"/>
                <a:gd name="T17" fmla="*/ 2 h 27"/>
                <a:gd name="T18" fmla="*/ 17 w 23"/>
                <a:gd name="T19" fmla="*/ 4 h 27"/>
                <a:gd name="T20" fmla="*/ 19 w 23"/>
                <a:gd name="T21" fmla="*/ 4 h 27"/>
                <a:gd name="T22" fmla="*/ 19 w 23"/>
                <a:gd name="T23" fmla="*/ 6 h 27"/>
                <a:gd name="T24" fmla="*/ 21 w 23"/>
                <a:gd name="T25" fmla="*/ 6 h 27"/>
                <a:gd name="T26" fmla="*/ 21 w 23"/>
                <a:gd name="T27" fmla="*/ 8 h 27"/>
                <a:gd name="T28" fmla="*/ 23 w 23"/>
                <a:gd name="T29" fmla="*/ 10 h 27"/>
                <a:gd name="T30" fmla="*/ 23 w 23"/>
                <a:gd name="T31" fmla="*/ 14 h 27"/>
                <a:gd name="T32" fmla="*/ 23 w 23"/>
                <a:gd name="T33" fmla="*/ 16 h 27"/>
                <a:gd name="T34" fmla="*/ 23 w 23"/>
                <a:gd name="T35" fmla="*/ 18 h 27"/>
                <a:gd name="T36" fmla="*/ 23 w 23"/>
                <a:gd name="T37" fmla="*/ 21 h 27"/>
                <a:gd name="T38" fmla="*/ 23 w 23"/>
                <a:gd name="T39" fmla="*/ 23 h 27"/>
                <a:gd name="T40" fmla="*/ 21 w 23"/>
                <a:gd name="T41" fmla="*/ 25 h 27"/>
                <a:gd name="T42" fmla="*/ 19 w 23"/>
                <a:gd name="T43" fmla="*/ 25 h 27"/>
                <a:gd name="T44" fmla="*/ 17 w 23"/>
                <a:gd name="T45" fmla="*/ 27 h 27"/>
                <a:gd name="T46" fmla="*/ 15 w 23"/>
                <a:gd name="T47" fmla="*/ 27 h 27"/>
                <a:gd name="T48" fmla="*/ 13 w 23"/>
                <a:gd name="T49" fmla="*/ 27 h 27"/>
                <a:gd name="T50" fmla="*/ 13 w 23"/>
                <a:gd name="T51" fmla="*/ 25 h 27"/>
                <a:gd name="T52" fmla="*/ 11 w 23"/>
                <a:gd name="T53" fmla="*/ 25 h 27"/>
                <a:gd name="T54" fmla="*/ 9 w 23"/>
                <a:gd name="T55" fmla="*/ 25 h 27"/>
                <a:gd name="T56" fmla="*/ 7 w 23"/>
                <a:gd name="T57" fmla="*/ 23 h 27"/>
                <a:gd name="T58" fmla="*/ 5 w 23"/>
                <a:gd name="T59" fmla="*/ 23 h 27"/>
                <a:gd name="T60" fmla="*/ 5 w 23"/>
                <a:gd name="T61" fmla="*/ 21 h 27"/>
                <a:gd name="T62" fmla="*/ 3 w 23"/>
                <a:gd name="T63" fmla="*/ 21 h 27"/>
                <a:gd name="T64" fmla="*/ 3 w 23"/>
                <a:gd name="T65" fmla="*/ 19 h 27"/>
                <a:gd name="T66" fmla="*/ 1 w 23"/>
                <a:gd name="T67" fmla="*/ 18 h 27"/>
                <a:gd name="T68" fmla="*/ 1 w 23"/>
                <a:gd name="T69" fmla="*/ 16 h 27"/>
                <a:gd name="T70" fmla="*/ 0 w 23"/>
                <a:gd name="T71" fmla="*/ 14 h 27"/>
                <a:gd name="T72" fmla="*/ 0 w 23"/>
                <a:gd name="T73" fmla="*/ 12 h 27"/>
                <a:gd name="T74" fmla="*/ 0 w 23"/>
                <a:gd name="T75" fmla="*/ 8 h 27"/>
                <a:gd name="T76" fmla="*/ 0 w 23"/>
                <a:gd name="T77" fmla="*/ 6 h 27"/>
                <a:gd name="T78" fmla="*/ 1 w 23"/>
                <a:gd name="T79" fmla="*/ 4 h 27"/>
                <a:gd name="T80" fmla="*/ 1 w 23"/>
                <a:gd name="T81" fmla="*/ 2 h 27"/>
                <a:gd name="T82" fmla="*/ 3 w 23"/>
                <a:gd name="T8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1" name="Freeform 201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7 w 29"/>
                <a:gd name="T9" fmla="*/ 18 h 23"/>
                <a:gd name="T10" fmla="*/ 25 w 29"/>
                <a:gd name="T11" fmla="*/ 19 h 23"/>
                <a:gd name="T12" fmla="*/ 25 w 29"/>
                <a:gd name="T13" fmla="*/ 19 h 23"/>
                <a:gd name="T14" fmla="*/ 23 w 29"/>
                <a:gd name="T15" fmla="*/ 19 h 23"/>
                <a:gd name="T16" fmla="*/ 23 w 29"/>
                <a:gd name="T17" fmla="*/ 21 h 23"/>
                <a:gd name="T18" fmla="*/ 21 w 29"/>
                <a:gd name="T19" fmla="*/ 21 h 23"/>
                <a:gd name="T20" fmla="*/ 21 w 29"/>
                <a:gd name="T21" fmla="*/ 21 h 23"/>
                <a:gd name="T22" fmla="*/ 19 w 29"/>
                <a:gd name="T23" fmla="*/ 21 h 23"/>
                <a:gd name="T24" fmla="*/ 17 w 29"/>
                <a:gd name="T25" fmla="*/ 23 h 23"/>
                <a:gd name="T26" fmla="*/ 17 w 29"/>
                <a:gd name="T27" fmla="*/ 23 h 23"/>
                <a:gd name="T28" fmla="*/ 15 w 29"/>
                <a:gd name="T29" fmla="*/ 23 h 23"/>
                <a:gd name="T30" fmla="*/ 13 w 29"/>
                <a:gd name="T31" fmla="*/ 23 h 23"/>
                <a:gd name="T32" fmla="*/ 11 w 29"/>
                <a:gd name="T33" fmla="*/ 23 h 23"/>
                <a:gd name="T34" fmla="*/ 9 w 29"/>
                <a:gd name="T35" fmla="*/ 21 h 23"/>
                <a:gd name="T36" fmla="*/ 8 w 29"/>
                <a:gd name="T37" fmla="*/ 21 h 23"/>
                <a:gd name="T38" fmla="*/ 4 w 29"/>
                <a:gd name="T39" fmla="*/ 19 h 23"/>
                <a:gd name="T40" fmla="*/ 4 w 29"/>
                <a:gd name="T41" fmla="*/ 18 h 23"/>
                <a:gd name="T42" fmla="*/ 2 w 29"/>
                <a:gd name="T43" fmla="*/ 16 h 23"/>
                <a:gd name="T44" fmla="*/ 0 w 29"/>
                <a:gd name="T45" fmla="*/ 14 h 23"/>
                <a:gd name="T46" fmla="*/ 0 w 29"/>
                <a:gd name="T47" fmla="*/ 12 h 23"/>
                <a:gd name="T48" fmla="*/ 0 w 29"/>
                <a:gd name="T49" fmla="*/ 10 h 23"/>
                <a:gd name="T50" fmla="*/ 0 w 29"/>
                <a:gd name="T51" fmla="*/ 8 h 23"/>
                <a:gd name="T52" fmla="*/ 0 w 29"/>
                <a:gd name="T53" fmla="*/ 6 h 23"/>
                <a:gd name="T54" fmla="*/ 2 w 29"/>
                <a:gd name="T55" fmla="*/ 6 h 23"/>
                <a:gd name="T56" fmla="*/ 2 w 29"/>
                <a:gd name="T57" fmla="*/ 6 h 23"/>
                <a:gd name="T58" fmla="*/ 4 w 29"/>
                <a:gd name="T59" fmla="*/ 4 h 23"/>
                <a:gd name="T60" fmla="*/ 4 w 29"/>
                <a:gd name="T61" fmla="*/ 4 h 23"/>
                <a:gd name="T62" fmla="*/ 6 w 29"/>
                <a:gd name="T63" fmla="*/ 4 h 23"/>
                <a:gd name="T64" fmla="*/ 6 w 29"/>
                <a:gd name="T65" fmla="*/ 2 h 23"/>
                <a:gd name="T66" fmla="*/ 8 w 29"/>
                <a:gd name="T67" fmla="*/ 2 h 23"/>
                <a:gd name="T68" fmla="*/ 8 w 29"/>
                <a:gd name="T69" fmla="*/ 2 h 23"/>
                <a:gd name="T70" fmla="*/ 9 w 29"/>
                <a:gd name="T71" fmla="*/ 2 h 23"/>
                <a:gd name="T72" fmla="*/ 11 w 29"/>
                <a:gd name="T73" fmla="*/ 0 h 23"/>
                <a:gd name="T74" fmla="*/ 11 w 29"/>
                <a:gd name="T75" fmla="*/ 0 h 23"/>
                <a:gd name="T76" fmla="*/ 13 w 29"/>
                <a:gd name="T77" fmla="*/ 0 h 23"/>
                <a:gd name="T78" fmla="*/ 15 w 29"/>
                <a:gd name="T79" fmla="*/ 2 h 23"/>
                <a:gd name="T80" fmla="*/ 17 w 29"/>
                <a:gd name="T81" fmla="*/ 2 h 23"/>
                <a:gd name="T82" fmla="*/ 19 w 29"/>
                <a:gd name="T83" fmla="*/ 2 h 23"/>
                <a:gd name="T84" fmla="*/ 21 w 29"/>
                <a:gd name="T85" fmla="*/ 4 h 23"/>
                <a:gd name="T86" fmla="*/ 23 w 29"/>
                <a:gd name="T87" fmla="*/ 4 h 23"/>
                <a:gd name="T88" fmla="*/ 25 w 29"/>
                <a:gd name="T89" fmla="*/ 6 h 23"/>
                <a:gd name="T90" fmla="*/ 27 w 29"/>
                <a:gd name="T91" fmla="*/ 8 h 23"/>
                <a:gd name="T92" fmla="*/ 29 w 29"/>
                <a:gd name="T93" fmla="*/ 10 h 23"/>
                <a:gd name="T94" fmla="*/ 29 w 29"/>
                <a:gd name="T95" fmla="*/ 12 h 23"/>
                <a:gd name="T96" fmla="*/ 29 w 29"/>
                <a:gd name="T9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2" name="Freeform 202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5 w 29"/>
                <a:gd name="T9" fmla="*/ 19 h 23"/>
                <a:gd name="T10" fmla="*/ 23 w 29"/>
                <a:gd name="T11" fmla="*/ 19 h 23"/>
                <a:gd name="T12" fmla="*/ 23 w 29"/>
                <a:gd name="T13" fmla="*/ 21 h 23"/>
                <a:gd name="T14" fmla="*/ 21 w 29"/>
                <a:gd name="T15" fmla="*/ 21 h 23"/>
                <a:gd name="T16" fmla="*/ 19 w 29"/>
                <a:gd name="T17" fmla="*/ 21 h 23"/>
                <a:gd name="T18" fmla="*/ 17 w 29"/>
                <a:gd name="T19" fmla="*/ 23 h 23"/>
                <a:gd name="T20" fmla="*/ 15 w 29"/>
                <a:gd name="T21" fmla="*/ 23 h 23"/>
                <a:gd name="T22" fmla="*/ 13 w 29"/>
                <a:gd name="T23" fmla="*/ 23 h 23"/>
                <a:gd name="T24" fmla="*/ 11 w 29"/>
                <a:gd name="T25" fmla="*/ 23 h 23"/>
                <a:gd name="T26" fmla="*/ 9 w 29"/>
                <a:gd name="T27" fmla="*/ 21 h 23"/>
                <a:gd name="T28" fmla="*/ 8 w 29"/>
                <a:gd name="T29" fmla="*/ 21 h 23"/>
                <a:gd name="T30" fmla="*/ 4 w 29"/>
                <a:gd name="T31" fmla="*/ 19 h 23"/>
                <a:gd name="T32" fmla="*/ 4 w 29"/>
                <a:gd name="T33" fmla="*/ 18 h 23"/>
                <a:gd name="T34" fmla="*/ 2 w 29"/>
                <a:gd name="T35" fmla="*/ 16 h 23"/>
                <a:gd name="T36" fmla="*/ 0 w 29"/>
                <a:gd name="T37" fmla="*/ 14 h 23"/>
                <a:gd name="T38" fmla="*/ 0 w 29"/>
                <a:gd name="T39" fmla="*/ 12 h 23"/>
                <a:gd name="T40" fmla="*/ 0 w 29"/>
                <a:gd name="T41" fmla="*/ 10 h 23"/>
                <a:gd name="T42" fmla="*/ 0 w 29"/>
                <a:gd name="T43" fmla="*/ 8 h 23"/>
                <a:gd name="T44" fmla="*/ 0 w 29"/>
                <a:gd name="T45" fmla="*/ 6 h 23"/>
                <a:gd name="T46" fmla="*/ 2 w 29"/>
                <a:gd name="T47" fmla="*/ 6 h 23"/>
                <a:gd name="T48" fmla="*/ 4 w 29"/>
                <a:gd name="T49" fmla="*/ 4 h 23"/>
                <a:gd name="T50" fmla="*/ 6 w 29"/>
                <a:gd name="T51" fmla="*/ 4 h 23"/>
                <a:gd name="T52" fmla="*/ 6 w 29"/>
                <a:gd name="T53" fmla="*/ 2 h 23"/>
                <a:gd name="T54" fmla="*/ 8 w 29"/>
                <a:gd name="T55" fmla="*/ 2 h 23"/>
                <a:gd name="T56" fmla="*/ 9 w 29"/>
                <a:gd name="T57" fmla="*/ 2 h 23"/>
                <a:gd name="T58" fmla="*/ 11 w 29"/>
                <a:gd name="T59" fmla="*/ 0 h 23"/>
                <a:gd name="T60" fmla="*/ 13 w 29"/>
                <a:gd name="T61" fmla="*/ 0 h 23"/>
                <a:gd name="T62" fmla="*/ 15 w 29"/>
                <a:gd name="T63" fmla="*/ 2 h 23"/>
                <a:gd name="T64" fmla="*/ 17 w 29"/>
                <a:gd name="T65" fmla="*/ 2 h 23"/>
                <a:gd name="T66" fmla="*/ 19 w 29"/>
                <a:gd name="T67" fmla="*/ 2 h 23"/>
                <a:gd name="T68" fmla="*/ 21 w 29"/>
                <a:gd name="T69" fmla="*/ 4 h 23"/>
                <a:gd name="T70" fmla="*/ 23 w 29"/>
                <a:gd name="T71" fmla="*/ 4 h 23"/>
                <a:gd name="T72" fmla="*/ 25 w 29"/>
                <a:gd name="T73" fmla="*/ 6 h 23"/>
                <a:gd name="T74" fmla="*/ 27 w 29"/>
                <a:gd name="T75" fmla="*/ 8 h 23"/>
                <a:gd name="T76" fmla="*/ 29 w 29"/>
                <a:gd name="T77" fmla="*/ 10 h 23"/>
                <a:gd name="T78" fmla="*/ 29 w 29"/>
                <a:gd name="T79" fmla="*/ 12 h 23"/>
                <a:gd name="T80" fmla="*/ 29 w 29"/>
                <a:gd name="T81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3" name="Freeform 203"/>
            <p:cNvSpPr>
              <a:spLocks/>
            </p:cNvSpPr>
            <p:nvPr/>
          </p:nvSpPr>
          <p:spPr bwMode="auto">
            <a:xfrm>
              <a:off x="3131" y="2854"/>
              <a:ext cx="29" cy="19"/>
            </a:xfrm>
            <a:custGeom>
              <a:avLst/>
              <a:gdLst>
                <a:gd name="T0" fmla="*/ 0 w 29"/>
                <a:gd name="T1" fmla="*/ 19 h 19"/>
                <a:gd name="T2" fmla="*/ 2 w 29"/>
                <a:gd name="T3" fmla="*/ 17 h 19"/>
                <a:gd name="T4" fmla="*/ 4 w 29"/>
                <a:gd name="T5" fmla="*/ 15 h 19"/>
                <a:gd name="T6" fmla="*/ 6 w 29"/>
                <a:gd name="T7" fmla="*/ 15 h 19"/>
                <a:gd name="T8" fmla="*/ 8 w 29"/>
                <a:gd name="T9" fmla="*/ 13 h 19"/>
                <a:gd name="T10" fmla="*/ 9 w 29"/>
                <a:gd name="T11" fmla="*/ 11 h 19"/>
                <a:gd name="T12" fmla="*/ 11 w 29"/>
                <a:gd name="T13" fmla="*/ 11 h 19"/>
                <a:gd name="T14" fmla="*/ 13 w 29"/>
                <a:gd name="T15" fmla="*/ 9 h 19"/>
                <a:gd name="T16" fmla="*/ 15 w 29"/>
                <a:gd name="T17" fmla="*/ 9 h 19"/>
                <a:gd name="T18" fmla="*/ 17 w 29"/>
                <a:gd name="T19" fmla="*/ 7 h 19"/>
                <a:gd name="T20" fmla="*/ 19 w 29"/>
                <a:gd name="T21" fmla="*/ 5 h 19"/>
                <a:gd name="T22" fmla="*/ 21 w 29"/>
                <a:gd name="T23" fmla="*/ 5 h 19"/>
                <a:gd name="T24" fmla="*/ 23 w 29"/>
                <a:gd name="T25" fmla="*/ 3 h 19"/>
                <a:gd name="T26" fmla="*/ 25 w 29"/>
                <a:gd name="T27" fmla="*/ 3 h 19"/>
                <a:gd name="T28" fmla="*/ 27 w 29"/>
                <a:gd name="T29" fmla="*/ 1 h 19"/>
                <a:gd name="T30" fmla="*/ 29 w 29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0" y="19"/>
                  </a:moveTo>
                  <a:lnTo>
                    <a:pt x="2" y="17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7" y="7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7" y="1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4" name="Freeform 204"/>
            <p:cNvSpPr>
              <a:spLocks/>
            </p:cNvSpPr>
            <p:nvPr/>
          </p:nvSpPr>
          <p:spPr bwMode="auto">
            <a:xfrm>
              <a:off x="3139" y="2846"/>
              <a:ext cx="30" cy="17"/>
            </a:xfrm>
            <a:custGeom>
              <a:avLst/>
              <a:gdLst>
                <a:gd name="T0" fmla="*/ 0 w 30"/>
                <a:gd name="T1" fmla="*/ 17 h 17"/>
                <a:gd name="T2" fmla="*/ 1 w 30"/>
                <a:gd name="T3" fmla="*/ 17 h 17"/>
                <a:gd name="T4" fmla="*/ 3 w 30"/>
                <a:gd name="T5" fmla="*/ 15 h 17"/>
                <a:gd name="T6" fmla="*/ 5 w 30"/>
                <a:gd name="T7" fmla="*/ 15 h 17"/>
                <a:gd name="T8" fmla="*/ 7 w 30"/>
                <a:gd name="T9" fmla="*/ 13 h 17"/>
                <a:gd name="T10" fmla="*/ 9 w 30"/>
                <a:gd name="T11" fmla="*/ 13 h 17"/>
                <a:gd name="T12" fmla="*/ 11 w 30"/>
                <a:gd name="T13" fmla="*/ 11 h 17"/>
                <a:gd name="T14" fmla="*/ 13 w 30"/>
                <a:gd name="T15" fmla="*/ 11 h 17"/>
                <a:gd name="T16" fmla="*/ 15 w 30"/>
                <a:gd name="T17" fmla="*/ 9 h 17"/>
                <a:gd name="T18" fmla="*/ 17 w 30"/>
                <a:gd name="T19" fmla="*/ 8 h 17"/>
                <a:gd name="T20" fmla="*/ 19 w 30"/>
                <a:gd name="T21" fmla="*/ 8 h 17"/>
                <a:gd name="T22" fmla="*/ 21 w 30"/>
                <a:gd name="T23" fmla="*/ 6 h 17"/>
                <a:gd name="T24" fmla="*/ 23 w 30"/>
                <a:gd name="T25" fmla="*/ 6 h 17"/>
                <a:gd name="T26" fmla="*/ 24 w 30"/>
                <a:gd name="T27" fmla="*/ 4 h 17"/>
                <a:gd name="T28" fmla="*/ 26 w 30"/>
                <a:gd name="T29" fmla="*/ 4 h 17"/>
                <a:gd name="T30" fmla="*/ 28 w 30"/>
                <a:gd name="T31" fmla="*/ 2 h 17"/>
                <a:gd name="T32" fmla="*/ 30 w 30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17">
                  <a:moveTo>
                    <a:pt x="0" y="17"/>
                  </a:moveTo>
                  <a:lnTo>
                    <a:pt x="1" y="17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9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5" name="Freeform 205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6 w 27"/>
                <a:gd name="T23" fmla="*/ 0 h 27"/>
                <a:gd name="T24" fmla="*/ 8 w 27"/>
                <a:gd name="T25" fmla="*/ 0 h 27"/>
                <a:gd name="T26" fmla="*/ 10 w 27"/>
                <a:gd name="T27" fmla="*/ 0 h 27"/>
                <a:gd name="T28" fmla="*/ 10 w 27"/>
                <a:gd name="T29" fmla="*/ 0 h 27"/>
                <a:gd name="T30" fmla="*/ 12 w 27"/>
                <a:gd name="T31" fmla="*/ 0 h 27"/>
                <a:gd name="T32" fmla="*/ 14 w 27"/>
                <a:gd name="T33" fmla="*/ 0 h 27"/>
                <a:gd name="T34" fmla="*/ 16 w 27"/>
                <a:gd name="T35" fmla="*/ 0 h 27"/>
                <a:gd name="T36" fmla="*/ 16 w 27"/>
                <a:gd name="T37" fmla="*/ 0 h 27"/>
                <a:gd name="T38" fmla="*/ 18 w 27"/>
                <a:gd name="T39" fmla="*/ 2 h 27"/>
                <a:gd name="T40" fmla="*/ 20 w 27"/>
                <a:gd name="T41" fmla="*/ 2 h 27"/>
                <a:gd name="T42" fmla="*/ 20 w 27"/>
                <a:gd name="T43" fmla="*/ 4 h 27"/>
                <a:gd name="T44" fmla="*/ 21 w 27"/>
                <a:gd name="T45" fmla="*/ 4 h 27"/>
                <a:gd name="T46" fmla="*/ 23 w 27"/>
                <a:gd name="T47" fmla="*/ 6 h 27"/>
                <a:gd name="T48" fmla="*/ 23 w 27"/>
                <a:gd name="T49" fmla="*/ 8 h 27"/>
                <a:gd name="T50" fmla="*/ 25 w 27"/>
                <a:gd name="T51" fmla="*/ 10 h 27"/>
                <a:gd name="T52" fmla="*/ 27 w 27"/>
                <a:gd name="T53" fmla="*/ 12 h 27"/>
                <a:gd name="T54" fmla="*/ 27 w 27"/>
                <a:gd name="T55" fmla="*/ 14 h 27"/>
                <a:gd name="T56" fmla="*/ 27 w 27"/>
                <a:gd name="T57" fmla="*/ 16 h 27"/>
                <a:gd name="T58" fmla="*/ 27 w 27"/>
                <a:gd name="T59" fmla="*/ 18 h 27"/>
                <a:gd name="T60" fmla="*/ 27 w 27"/>
                <a:gd name="T61" fmla="*/ 19 h 27"/>
                <a:gd name="T62" fmla="*/ 27 w 27"/>
                <a:gd name="T63" fmla="*/ 21 h 27"/>
                <a:gd name="T64" fmla="*/ 27 w 27"/>
                <a:gd name="T65" fmla="*/ 23 h 27"/>
                <a:gd name="T66" fmla="*/ 25 w 27"/>
                <a:gd name="T67" fmla="*/ 23 h 27"/>
                <a:gd name="T68" fmla="*/ 25 w 27"/>
                <a:gd name="T69" fmla="*/ 25 h 27"/>
                <a:gd name="T70" fmla="*/ 25 w 27"/>
                <a:gd name="T71" fmla="*/ 25 h 27"/>
                <a:gd name="T72" fmla="*/ 23 w 27"/>
                <a:gd name="T73" fmla="*/ 27 h 27"/>
                <a:gd name="T74" fmla="*/ 23 w 27"/>
                <a:gd name="T75" fmla="*/ 27 h 27"/>
                <a:gd name="T76" fmla="*/ 21 w 27"/>
                <a:gd name="T77" fmla="*/ 27 h 27"/>
                <a:gd name="T78" fmla="*/ 21 w 27"/>
                <a:gd name="T79" fmla="*/ 27 h 27"/>
                <a:gd name="T80" fmla="*/ 20 w 27"/>
                <a:gd name="T81" fmla="*/ 27 h 27"/>
                <a:gd name="T82" fmla="*/ 18 w 27"/>
                <a:gd name="T83" fmla="*/ 27 h 27"/>
                <a:gd name="T84" fmla="*/ 16 w 27"/>
                <a:gd name="T85" fmla="*/ 27 h 27"/>
                <a:gd name="T86" fmla="*/ 14 w 27"/>
                <a:gd name="T87" fmla="*/ 27 h 27"/>
                <a:gd name="T88" fmla="*/ 12 w 27"/>
                <a:gd name="T89" fmla="*/ 27 h 27"/>
                <a:gd name="T90" fmla="*/ 10 w 27"/>
                <a:gd name="T91" fmla="*/ 27 h 27"/>
                <a:gd name="T92" fmla="*/ 8 w 27"/>
                <a:gd name="T93" fmla="*/ 25 h 27"/>
                <a:gd name="T94" fmla="*/ 6 w 27"/>
                <a:gd name="T95" fmla="*/ 23 h 27"/>
                <a:gd name="T96" fmla="*/ 4 w 27"/>
                <a:gd name="T9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6" name="Freeform 206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8 w 27"/>
                <a:gd name="T23" fmla="*/ 0 h 27"/>
                <a:gd name="T24" fmla="*/ 10 w 27"/>
                <a:gd name="T25" fmla="*/ 0 h 27"/>
                <a:gd name="T26" fmla="*/ 12 w 27"/>
                <a:gd name="T27" fmla="*/ 0 h 27"/>
                <a:gd name="T28" fmla="*/ 14 w 27"/>
                <a:gd name="T29" fmla="*/ 0 h 27"/>
                <a:gd name="T30" fmla="*/ 16 w 27"/>
                <a:gd name="T31" fmla="*/ 0 h 27"/>
                <a:gd name="T32" fmla="*/ 18 w 27"/>
                <a:gd name="T33" fmla="*/ 2 h 27"/>
                <a:gd name="T34" fmla="*/ 20 w 27"/>
                <a:gd name="T35" fmla="*/ 2 h 27"/>
                <a:gd name="T36" fmla="*/ 20 w 27"/>
                <a:gd name="T37" fmla="*/ 4 h 27"/>
                <a:gd name="T38" fmla="*/ 21 w 27"/>
                <a:gd name="T39" fmla="*/ 4 h 27"/>
                <a:gd name="T40" fmla="*/ 23 w 27"/>
                <a:gd name="T41" fmla="*/ 6 h 27"/>
                <a:gd name="T42" fmla="*/ 23 w 27"/>
                <a:gd name="T43" fmla="*/ 8 h 27"/>
                <a:gd name="T44" fmla="*/ 25 w 27"/>
                <a:gd name="T45" fmla="*/ 10 h 27"/>
                <a:gd name="T46" fmla="*/ 27 w 27"/>
                <a:gd name="T47" fmla="*/ 12 h 27"/>
                <a:gd name="T48" fmla="*/ 27 w 27"/>
                <a:gd name="T49" fmla="*/ 14 h 27"/>
                <a:gd name="T50" fmla="*/ 27 w 27"/>
                <a:gd name="T51" fmla="*/ 16 h 27"/>
                <a:gd name="T52" fmla="*/ 27 w 27"/>
                <a:gd name="T53" fmla="*/ 18 h 27"/>
                <a:gd name="T54" fmla="*/ 27 w 27"/>
                <a:gd name="T55" fmla="*/ 19 h 27"/>
                <a:gd name="T56" fmla="*/ 27 w 27"/>
                <a:gd name="T57" fmla="*/ 21 h 27"/>
                <a:gd name="T58" fmla="*/ 27 w 27"/>
                <a:gd name="T59" fmla="*/ 23 h 27"/>
                <a:gd name="T60" fmla="*/ 25 w 27"/>
                <a:gd name="T61" fmla="*/ 23 h 27"/>
                <a:gd name="T62" fmla="*/ 25 w 27"/>
                <a:gd name="T63" fmla="*/ 25 h 27"/>
                <a:gd name="T64" fmla="*/ 23 w 27"/>
                <a:gd name="T65" fmla="*/ 27 h 27"/>
                <a:gd name="T66" fmla="*/ 21 w 27"/>
                <a:gd name="T67" fmla="*/ 27 h 27"/>
                <a:gd name="T68" fmla="*/ 20 w 27"/>
                <a:gd name="T69" fmla="*/ 27 h 27"/>
                <a:gd name="T70" fmla="*/ 18 w 27"/>
                <a:gd name="T71" fmla="*/ 27 h 27"/>
                <a:gd name="T72" fmla="*/ 16 w 27"/>
                <a:gd name="T73" fmla="*/ 27 h 27"/>
                <a:gd name="T74" fmla="*/ 14 w 27"/>
                <a:gd name="T75" fmla="*/ 27 h 27"/>
                <a:gd name="T76" fmla="*/ 12 w 27"/>
                <a:gd name="T77" fmla="*/ 27 h 27"/>
                <a:gd name="T78" fmla="*/ 10 w 27"/>
                <a:gd name="T79" fmla="*/ 27 h 27"/>
                <a:gd name="T80" fmla="*/ 8 w 27"/>
                <a:gd name="T81" fmla="*/ 25 h 27"/>
                <a:gd name="T82" fmla="*/ 6 w 27"/>
                <a:gd name="T83" fmla="*/ 23 h 27"/>
                <a:gd name="T84" fmla="*/ 4 w 27"/>
                <a:gd name="T85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7" name="Freeform 207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3 w 23"/>
                <a:gd name="T3" fmla="*/ 2 h 25"/>
                <a:gd name="T4" fmla="*/ 15 w 23"/>
                <a:gd name="T5" fmla="*/ 2 h 25"/>
                <a:gd name="T6" fmla="*/ 17 w 23"/>
                <a:gd name="T7" fmla="*/ 2 h 25"/>
                <a:gd name="T8" fmla="*/ 17 w 23"/>
                <a:gd name="T9" fmla="*/ 4 h 25"/>
                <a:gd name="T10" fmla="*/ 19 w 23"/>
                <a:gd name="T11" fmla="*/ 6 h 25"/>
                <a:gd name="T12" fmla="*/ 19 w 23"/>
                <a:gd name="T13" fmla="*/ 6 h 25"/>
                <a:gd name="T14" fmla="*/ 21 w 23"/>
                <a:gd name="T15" fmla="*/ 8 h 25"/>
                <a:gd name="T16" fmla="*/ 21 w 23"/>
                <a:gd name="T17" fmla="*/ 10 h 25"/>
                <a:gd name="T18" fmla="*/ 23 w 23"/>
                <a:gd name="T19" fmla="*/ 12 h 25"/>
                <a:gd name="T20" fmla="*/ 23 w 23"/>
                <a:gd name="T21" fmla="*/ 14 h 25"/>
                <a:gd name="T22" fmla="*/ 23 w 23"/>
                <a:gd name="T23" fmla="*/ 16 h 25"/>
                <a:gd name="T24" fmla="*/ 23 w 23"/>
                <a:gd name="T25" fmla="*/ 18 h 25"/>
                <a:gd name="T26" fmla="*/ 23 w 23"/>
                <a:gd name="T27" fmla="*/ 20 h 25"/>
                <a:gd name="T28" fmla="*/ 21 w 23"/>
                <a:gd name="T29" fmla="*/ 21 h 25"/>
                <a:gd name="T30" fmla="*/ 21 w 23"/>
                <a:gd name="T31" fmla="*/ 23 h 25"/>
                <a:gd name="T32" fmla="*/ 19 w 23"/>
                <a:gd name="T33" fmla="*/ 25 h 25"/>
                <a:gd name="T34" fmla="*/ 17 w 23"/>
                <a:gd name="T35" fmla="*/ 25 h 25"/>
                <a:gd name="T36" fmla="*/ 17 w 23"/>
                <a:gd name="T37" fmla="*/ 25 h 25"/>
                <a:gd name="T38" fmla="*/ 15 w 23"/>
                <a:gd name="T39" fmla="*/ 25 h 25"/>
                <a:gd name="T40" fmla="*/ 15 w 23"/>
                <a:gd name="T41" fmla="*/ 25 h 25"/>
                <a:gd name="T42" fmla="*/ 13 w 23"/>
                <a:gd name="T43" fmla="*/ 25 h 25"/>
                <a:gd name="T44" fmla="*/ 11 w 23"/>
                <a:gd name="T45" fmla="*/ 25 h 25"/>
                <a:gd name="T46" fmla="*/ 11 w 23"/>
                <a:gd name="T47" fmla="*/ 25 h 25"/>
                <a:gd name="T48" fmla="*/ 9 w 23"/>
                <a:gd name="T49" fmla="*/ 23 h 25"/>
                <a:gd name="T50" fmla="*/ 9 w 23"/>
                <a:gd name="T51" fmla="*/ 23 h 25"/>
                <a:gd name="T52" fmla="*/ 7 w 23"/>
                <a:gd name="T53" fmla="*/ 23 h 25"/>
                <a:gd name="T54" fmla="*/ 5 w 23"/>
                <a:gd name="T55" fmla="*/ 23 h 25"/>
                <a:gd name="T56" fmla="*/ 5 w 23"/>
                <a:gd name="T57" fmla="*/ 21 h 25"/>
                <a:gd name="T58" fmla="*/ 4 w 23"/>
                <a:gd name="T59" fmla="*/ 21 h 25"/>
                <a:gd name="T60" fmla="*/ 4 w 23"/>
                <a:gd name="T61" fmla="*/ 20 h 25"/>
                <a:gd name="T62" fmla="*/ 2 w 23"/>
                <a:gd name="T63" fmla="*/ 20 h 25"/>
                <a:gd name="T64" fmla="*/ 2 w 23"/>
                <a:gd name="T65" fmla="*/ 18 h 25"/>
                <a:gd name="T66" fmla="*/ 0 w 23"/>
                <a:gd name="T67" fmla="*/ 16 h 25"/>
                <a:gd name="T68" fmla="*/ 0 w 23"/>
                <a:gd name="T69" fmla="*/ 14 h 25"/>
                <a:gd name="T70" fmla="*/ 0 w 23"/>
                <a:gd name="T71" fmla="*/ 12 h 25"/>
                <a:gd name="T72" fmla="*/ 0 w 23"/>
                <a:gd name="T73" fmla="*/ 8 h 25"/>
                <a:gd name="T74" fmla="*/ 0 w 23"/>
                <a:gd name="T75" fmla="*/ 6 h 25"/>
                <a:gd name="T76" fmla="*/ 0 w 23"/>
                <a:gd name="T77" fmla="*/ 4 h 25"/>
                <a:gd name="T78" fmla="*/ 2 w 23"/>
                <a:gd name="T79" fmla="*/ 4 h 25"/>
                <a:gd name="T80" fmla="*/ 2 w 23"/>
                <a:gd name="T81" fmla="*/ 2 h 25"/>
                <a:gd name="T82" fmla="*/ 4 w 23"/>
                <a:gd name="T83" fmla="*/ 2 h 25"/>
                <a:gd name="T84" fmla="*/ 5 w 23"/>
                <a:gd name="T85" fmla="*/ 0 h 25"/>
                <a:gd name="T86" fmla="*/ 5 w 23"/>
                <a:gd name="T87" fmla="*/ 0 h 25"/>
                <a:gd name="T88" fmla="*/ 7 w 23"/>
                <a:gd name="T89" fmla="*/ 0 h 25"/>
                <a:gd name="T90" fmla="*/ 9 w 23"/>
                <a:gd name="T91" fmla="*/ 0 h 25"/>
                <a:gd name="T92" fmla="*/ 9 w 23"/>
                <a:gd name="T93" fmla="*/ 0 h 25"/>
                <a:gd name="T94" fmla="*/ 11 w 23"/>
                <a:gd name="T95" fmla="*/ 0 h 25"/>
                <a:gd name="T96" fmla="*/ 13 w 23"/>
                <a:gd name="T9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8" name="Freeform 208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5 w 23"/>
                <a:gd name="T3" fmla="*/ 2 h 25"/>
                <a:gd name="T4" fmla="*/ 17 w 23"/>
                <a:gd name="T5" fmla="*/ 2 h 25"/>
                <a:gd name="T6" fmla="*/ 17 w 23"/>
                <a:gd name="T7" fmla="*/ 4 h 25"/>
                <a:gd name="T8" fmla="*/ 19 w 23"/>
                <a:gd name="T9" fmla="*/ 6 h 25"/>
                <a:gd name="T10" fmla="*/ 21 w 23"/>
                <a:gd name="T11" fmla="*/ 8 h 25"/>
                <a:gd name="T12" fmla="*/ 21 w 23"/>
                <a:gd name="T13" fmla="*/ 10 h 25"/>
                <a:gd name="T14" fmla="*/ 23 w 23"/>
                <a:gd name="T15" fmla="*/ 12 h 25"/>
                <a:gd name="T16" fmla="*/ 23 w 23"/>
                <a:gd name="T17" fmla="*/ 14 h 25"/>
                <a:gd name="T18" fmla="*/ 23 w 23"/>
                <a:gd name="T19" fmla="*/ 16 h 25"/>
                <a:gd name="T20" fmla="*/ 23 w 23"/>
                <a:gd name="T21" fmla="*/ 18 h 25"/>
                <a:gd name="T22" fmla="*/ 23 w 23"/>
                <a:gd name="T23" fmla="*/ 20 h 25"/>
                <a:gd name="T24" fmla="*/ 21 w 23"/>
                <a:gd name="T25" fmla="*/ 21 h 25"/>
                <a:gd name="T26" fmla="*/ 21 w 23"/>
                <a:gd name="T27" fmla="*/ 23 h 25"/>
                <a:gd name="T28" fmla="*/ 19 w 23"/>
                <a:gd name="T29" fmla="*/ 25 h 25"/>
                <a:gd name="T30" fmla="*/ 17 w 23"/>
                <a:gd name="T31" fmla="*/ 25 h 25"/>
                <a:gd name="T32" fmla="*/ 15 w 23"/>
                <a:gd name="T33" fmla="*/ 25 h 25"/>
                <a:gd name="T34" fmla="*/ 13 w 23"/>
                <a:gd name="T35" fmla="*/ 25 h 25"/>
                <a:gd name="T36" fmla="*/ 11 w 23"/>
                <a:gd name="T37" fmla="*/ 25 h 25"/>
                <a:gd name="T38" fmla="*/ 9 w 23"/>
                <a:gd name="T39" fmla="*/ 23 h 25"/>
                <a:gd name="T40" fmla="*/ 7 w 23"/>
                <a:gd name="T41" fmla="*/ 23 h 25"/>
                <a:gd name="T42" fmla="*/ 5 w 23"/>
                <a:gd name="T43" fmla="*/ 23 h 25"/>
                <a:gd name="T44" fmla="*/ 5 w 23"/>
                <a:gd name="T45" fmla="*/ 21 h 25"/>
                <a:gd name="T46" fmla="*/ 4 w 23"/>
                <a:gd name="T47" fmla="*/ 21 h 25"/>
                <a:gd name="T48" fmla="*/ 4 w 23"/>
                <a:gd name="T49" fmla="*/ 20 h 25"/>
                <a:gd name="T50" fmla="*/ 2 w 23"/>
                <a:gd name="T51" fmla="*/ 20 h 25"/>
                <a:gd name="T52" fmla="*/ 2 w 23"/>
                <a:gd name="T53" fmla="*/ 18 h 25"/>
                <a:gd name="T54" fmla="*/ 0 w 23"/>
                <a:gd name="T55" fmla="*/ 16 h 25"/>
                <a:gd name="T56" fmla="*/ 0 w 23"/>
                <a:gd name="T57" fmla="*/ 14 h 25"/>
                <a:gd name="T58" fmla="*/ 0 w 23"/>
                <a:gd name="T59" fmla="*/ 12 h 25"/>
                <a:gd name="T60" fmla="*/ 0 w 23"/>
                <a:gd name="T61" fmla="*/ 8 h 25"/>
                <a:gd name="T62" fmla="*/ 0 w 23"/>
                <a:gd name="T63" fmla="*/ 6 h 25"/>
                <a:gd name="T64" fmla="*/ 0 w 23"/>
                <a:gd name="T65" fmla="*/ 4 h 25"/>
                <a:gd name="T66" fmla="*/ 2 w 23"/>
                <a:gd name="T67" fmla="*/ 4 h 25"/>
                <a:gd name="T68" fmla="*/ 2 w 23"/>
                <a:gd name="T69" fmla="*/ 2 h 25"/>
                <a:gd name="T70" fmla="*/ 4 w 23"/>
                <a:gd name="T71" fmla="*/ 2 h 25"/>
                <a:gd name="T72" fmla="*/ 5 w 23"/>
                <a:gd name="T73" fmla="*/ 0 h 25"/>
                <a:gd name="T74" fmla="*/ 7 w 23"/>
                <a:gd name="T75" fmla="*/ 0 h 25"/>
                <a:gd name="T76" fmla="*/ 9 w 23"/>
                <a:gd name="T77" fmla="*/ 0 h 25"/>
                <a:gd name="T78" fmla="*/ 11 w 23"/>
                <a:gd name="T79" fmla="*/ 0 h 25"/>
                <a:gd name="T80" fmla="*/ 13 w 23"/>
                <a:gd name="T8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9" name="Freeform 209"/>
            <p:cNvSpPr>
              <a:spLocks/>
            </p:cNvSpPr>
            <p:nvPr/>
          </p:nvSpPr>
          <p:spPr bwMode="auto">
            <a:xfrm>
              <a:off x="3163" y="2873"/>
              <a:ext cx="25" cy="23"/>
            </a:xfrm>
            <a:custGeom>
              <a:avLst/>
              <a:gdLst>
                <a:gd name="T0" fmla="*/ 0 w 25"/>
                <a:gd name="T1" fmla="*/ 23 h 23"/>
                <a:gd name="T2" fmla="*/ 2 w 25"/>
                <a:gd name="T3" fmla="*/ 23 h 23"/>
                <a:gd name="T4" fmla="*/ 2 w 25"/>
                <a:gd name="T5" fmla="*/ 21 h 23"/>
                <a:gd name="T6" fmla="*/ 4 w 25"/>
                <a:gd name="T7" fmla="*/ 19 h 23"/>
                <a:gd name="T8" fmla="*/ 6 w 25"/>
                <a:gd name="T9" fmla="*/ 17 h 23"/>
                <a:gd name="T10" fmla="*/ 8 w 25"/>
                <a:gd name="T11" fmla="*/ 15 h 23"/>
                <a:gd name="T12" fmla="*/ 10 w 25"/>
                <a:gd name="T13" fmla="*/ 13 h 23"/>
                <a:gd name="T14" fmla="*/ 12 w 25"/>
                <a:gd name="T15" fmla="*/ 11 h 23"/>
                <a:gd name="T16" fmla="*/ 14 w 25"/>
                <a:gd name="T17" fmla="*/ 9 h 23"/>
                <a:gd name="T18" fmla="*/ 16 w 25"/>
                <a:gd name="T19" fmla="*/ 7 h 23"/>
                <a:gd name="T20" fmla="*/ 18 w 25"/>
                <a:gd name="T21" fmla="*/ 5 h 23"/>
                <a:gd name="T22" fmla="*/ 20 w 25"/>
                <a:gd name="T23" fmla="*/ 5 h 23"/>
                <a:gd name="T24" fmla="*/ 20 w 25"/>
                <a:gd name="T25" fmla="*/ 4 h 23"/>
                <a:gd name="T26" fmla="*/ 22 w 25"/>
                <a:gd name="T27" fmla="*/ 2 h 23"/>
                <a:gd name="T28" fmla="*/ 24 w 25"/>
                <a:gd name="T29" fmla="*/ 0 h 23"/>
                <a:gd name="T30" fmla="*/ 25 w 25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7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0" name="Freeform 210"/>
            <p:cNvSpPr>
              <a:spLocks/>
            </p:cNvSpPr>
            <p:nvPr/>
          </p:nvSpPr>
          <p:spPr bwMode="auto">
            <a:xfrm>
              <a:off x="3169" y="2873"/>
              <a:ext cx="25" cy="25"/>
            </a:xfrm>
            <a:custGeom>
              <a:avLst/>
              <a:gdLst>
                <a:gd name="T0" fmla="*/ 0 w 25"/>
                <a:gd name="T1" fmla="*/ 25 h 25"/>
                <a:gd name="T2" fmla="*/ 2 w 25"/>
                <a:gd name="T3" fmla="*/ 23 h 25"/>
                <a:gd name="T4" fmla="*/ 2 w 25"/>
                <a:gd name="T5" fmla="*/ 21 h 25"/>
                <a:gd name="T6" fmla="*/ 4 w 25"/>
                <a:gd name="T7" fmla="*/ 19 h 25"/>
                <a:gd name="T8" fmla="*/ 6 w 25"/>
                <a:gd name="T9" fmla="*/ 17 h 25"/>
                <a:gd name="T10" fmla="*/ 8 w 25"/>
                <a:gd name="T11" fmla="*/ 17 h 25"/>
                <a:gd name="T12" fmla="*/ 10 w 25"/>
                <a:gd name="T13" fmla="*/ 15 h 25"/>
                <a:gd name="T14" fmla="*/ 10 w 25"/>
                <a:gd name="T15" fmla="*/ 13 h 25"/>
                <a:gd name="T16" fmla="*/ 12 w 25"/>
                <a:gd name="T17" fmla="*/ 11 h 25"/>
                <a:gd name="T18" fmla="*/ 14 w 25"/>
                <a:gd name="T19" fmla="*/ 9 h 25"/>
                <a:gd name="T20" fmla="*/ 16 w 25"/>
                <a:gd name="T21" fmla="*/ 9 h 25"/>
                <a:gd name="T22" fmla="*/ 18 w 25"/>
                <a:gd name="T23" fmla="*/ 7 h 25"/>
                <a:gd name="T24" fmla="*/ 19 w 25"/>
                <a:gd name="T25" fmla="*/ 5 h 25"/>
                <a:gd name="T26" fmla="*/ 21 w 25"/>
                <a:gd name="T27" fmla="*/ 4 h 25"/>
                <a:gd name="T28" fmla="*/ 23 w 25"/>
                <a:gd name="T29" fmla="*/ 2 h 25"/>
                <a:gd name="T30" fmla="*/ 25 w 25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7"/>
                  </a:lnTo>
                  <a:lnTo>
                    <a:pt x="19" y="5"/>
                  </a:lnTo>
                  <a:lnTo>
                    <a:pt x="21" y="4"/>
                  </a:lnTo>
                  <a:lnTo>
                    <a:pt x="23" y="2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1" name="Freeform 211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2 w 29"/>
                <a:gd name="T19" fmla="*/ 4 h 29"/>
                <a:gd name="T20" fmla="*/ 4 w 29"/>
                <a:gd name="T21" fmla="*/ 2 h 29"/>
                <a:gd name="T22" fmla="*/ 6 w 29"/>
                <a:gd name="T23" fmla="*/ 2 h 29"/>
                <a:gd name="T24" fmla="*/ 6 w 29"/>
                <a:gd name="T25" fmla="*/ 2 h 29"/>
                <a:gd name="T26" fmla="*/ 8 w 29"/>
                <a:gd name="T27" fmla="*/ 2 h 29"/>
                <a:gd name="T28" fmla="*/ 8 w 29"/>
                <a:gd name="T29" fmla="*/ 0 h 29"/>
                <a:gd name="T30" fmla="*/ 10 w 29"/>
                <a:gd name="T31" fmla="*/ 0 h 29"/>
                <a:gd name="T32" fmla="*/ 12 w 29"/>
                <a:gd name="T33" fmla="*/ 0 h 29"/>
                <a:gd name="T34" fmla="*/ 14 w 29"/>
                <a:gd name="T35" fmla="*/ 2 h 29"/>
                <a:gd name="T36" fmla="*/ 14 w 29"/>
                <a:gd name="T37" fmla="*/ 2 h 29"/>
                <a:gd name="T38" fmla="*/ 16 w 29"/>
                <a:gd name="T39" fmla="*/ 2 h 29"/>
                <a:gd name="T40" fmla="*/ 17 w 29"/>
                <a:gd name="T41" fmla="*/ 2 h 29"/>
                <a:gd name="T42" fmla="*/ 19 w 29"/>
                <a:gd name="T43" fmla="*/ 4 h 29"/>
                <a:gd name="T44" fmla="*/ 19 w 29"/>
                <a:gd name="T45" fmla="*/ 4 h 29"/>
                <a:gd name="T46" fmla="*/ 21 w 29"/>
                <a:gd name="T47" fmla="*/ 6 h 29"/>
                <a:gd name="T48" fmla="*/ 23 w 29"/>
                <a:gd name="T49" fmla="*/ 6 h 29"/>
                <a:gd name="T50" fmla="*/ 25 w 29"/>
                <a:gd name="T51" fmla="*/ 8 h 29"/>
                <a:gd name="T52" fmla="*/ 27 w 29"/>
                <a:gd name="T53" fmla="*/ 10 h 29"/>
                <a:gd name="T54" fmla="*/ 27 w 29"/>
                <a:gd name="T55" fmla="*/ 12 h 29"/>
                <a:gd name="T56" fmla="*/ 29 w 29"/>
                <a:gd name="T57" fmla="*/ 14 h 29"/>
                <a:gd name="T58" fmla="*/ 29 w 29"/>
                <a:gd name="T59" fmla="*/ 16 h 29"/>
                <a:gd name="T60" fmla="*/ 29 w 29"/>
                <a:gd name="T61" fmla="*/ 18 h 29"/>
                <a:gd name="T62" fmla="*/ 29 w 29"/>
                <a:gd name="T63" fmla="*/ 19 h 29"/>
                <a:gd name="T64" fmla="*/ 29 w 29"/>
                <a:gd name="T65" fmla="*/ 21 h 29"/>
                <a:gd name="T66" fmla="*/ 29 w 29"/>
                <a:gd name="T67" fmla="*/ 23 h 29"/>
                <a:gd name="T68" fmla="*/ 27 w 29"/>
                <a:gd name="T69" fmla="*/ 23 h 29"/>
                <a:gd name="T70" fmla="*/ 27 w 29"/>
                <a:gd name="T71" fmla="*/ 25 h 29"/>
                <a:gd name="T72" fmla="*/ 25 w 29"/>
                <a:gd name="T73" fmla="*/ 25 h 29"/>
                <a:gd name="T74" fmla="*/ 25 w 29"/>
                <a:gd name="T75" fmla="*/ 25 h 29"/>
                <a:gd name="T76" fmla="*/ 25 w 29"/>
                <a:gd name="T77" fmla="*/ 27 h 29"/>
                <a:gd name="T78" fmla="*/ 23 w 29"/>
                <a:gd name="T79" fmla="*/ 27 h 29"/>
                <a:gd name="T80" fmla="*/ 21 w 29"/>
                <a:gd name="T81" fmla="*/ 27 h 29"/>
                <a:gd name="T82" fmla="*/ 21 w 29"/>
                <a:gd name="T83" fmla="*/ 27 h 29"/>
                <a:gd name="T84" fmla="*/ 19 w 29"/>
                <a:gd name="T85" fmla="*/ 27 h 29"/>
                <a:gd name="T86" fmla="*/ 17 w 29"/>
                <a:gd name="T87" fmla="*/ 29 h 29"/>
                <a:gd name="T88" fmla="*/ 16 w 29"/>
                <a:gd name="T89" fmla="*/ 27 h 29"/>
                <a:gd name="T90" fmla="*/ 14 w 29"/>
                <a:gd name="T91" fmla="*/ 27 h 29"/>
                <a:gd name="T92" fmla="*/ 12 w 29"/>
                <a:gd name="T93" fmla="*/ 27 h 29"/>
                <a:gd name="T94" fmla="*/ 8 w 29"/>
                <a:gd name="T95" fmla="*/ 25 h 29"/>
                <a:gd name="T96" fmla="*/ 6 w 29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2" name="Freeform 212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4 w 29"/>
                <a:gd name="T19" fmla="*/ 2 h 29"/>
                <a:gd name="T20" fmla="*/ 6 w 29"/>
                <a:gd name="T21" fmla="*/ 2 h 29"/>
                <a:gd name="T22" fmla="*/ 8 w 29"/>
                <a:gd name="T23" fmla="*/ 2 h 29"/>
                <a:gd name="T24" fmla="*/ 8 w 29"/>
                <a:gd name="T25" fmla="*/ 0 h 29"/>
                <a:gd name="T26" fmla="*/ 10 w 29"/>
                <a:gd name="T27" fmla="*/ 0 h 29"/>
                <a:gd name="T28" fmla="*/ 12 w 29"/>
                <a:gd name="T29" fmla="*/ 0 h 29"/>
                <a:gd name="T30" fmla="*/ 14 w 29"/>
                <a:gd name="T31" fmla="*/ 2 h 29"/>
                <a:gd name="T32" fmla="*/ 16 w 29"/>
                <a:gd name="T33" fmla="*/ 2 h 29"/>
                <a:gd name="T34" fmla="*/ 17 w 29"/>
                <a:gd name="T35" fmla="*/ 2 h 29"/>
                <a:gd name="T36" fmla="*/ 19 w 29"/>
                <a:gd name="T37" fmla="*/ 4 h 29"/>
                <a:gd name="T38" fmla="*/ 21 w 29"/>
                <a:gd name="T39" fmla="*/ 6 h 29"/>
                <a:gd name="T40" fmla="*/ 23 w 29"/>
                <a:gd name="T41" fmla="*/ 6 h 29"/>
                <a:gd name="T42" fmla="*/ 25 w 29"/>
                <a:gd name="T43" fmla="*/ 8 h 29"/>
                <a:gd name="T44" fmla="*/ 27 w 29"/>
                <a:gd name="T45" fmla="*/ 10 h 29"/>
                <a:gd name="T46" fmla="*/ 27 w 29"/>
                <a:gd name="T47" fmla="*/ 12 h 29"/>
                <a:gd name="T48" fmla="*/ 29 w 29"/>
                <a:gd name="T49" fmla="*/ 14 h 29"/>
                <a:gd name="T50" fmla="*/ 29 w 29"/>
                <a:gd name="T51" fmla="*/ 16 h 29"/>
                <a:gd name="T52" fmla="*/ 29 w 29"/>
                <a:gd name="T53" fmla="*/ 18 h 29"/>
                <a:gd name="T54" fmla="*/ 29 w 29"/>
                <a:gd name="T55" fmla="*/ 19 h 29"/>
                <a:gd name="T56" fmla="*/ 29 w 29"/>
                <a:gd name="T57" fmla="*/ 21 h 29"/>
                <a:gd name="T58" fmla="*/ 29 w 29"/>
                <a:gd name="T59" fmla="*/ 23 h 29"/>
                <a:gd name="T60" fmla="*/ 27 w 29"/>
                <a:gd name="T61" fmla="*/ 23 h 29"/>
                <a:gd name="T62" fmla="*/ 27 w 29"/>
                <a:gd name="T63" fmla="*/ 25 h 29"/>
                <a:gd name="T64" fmla="*/ 25 w 29"/>
                <a:gd name="T65" fmla="*/ 25 h 29"/>
                <a:gd name="T66" fmla="*/ 25 w 29"/>
                <a:gd name="T67" fmla="*/ 27 h 29"/>
                <a:gd name="T68" fmla="*/ 23 w 29"/>
                <a:gd name="T69" fmla="*/ 27 h 29"/>
                <a:gd name="T70" fmla="*/ 21 w 29"/>
                <a:gd name="T71" fmla="*/ 27 h 29"/>
                <a:gd name="T72" fmla="*/ 19 w 29"/>
                <a:gd name="T73" fmla="*/ 27 h 29"/>
                <a:gd name="T74" fmla="*/ 17 w 29"/>
                <a:gd name="T75" fmla="*/ 29 h 29"/>
                <a:gd name="T76" fmla="*/ 16 w 29"/>
                <a:gd name="T77" fmla="*/ 27 h 29"/>
                <a:gd name="T78" fmla="*/ 14 w 29"/>
                <a:gd name="T79" fmla="*/ 27 h 29"/>
                <a:gd name="T80" fmla="*/ 12 w 29"/>
                <a:gd name="T81" fmla="*/ 27 h 29"/>
                <a:gd name="T82" fmla="*/ 8 w 29"/>
                <a:gd name="T83" fmla="*/ 25 h 29"/>
                <a:gd name="T84" fmla="*/ 6 w 29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3" name="Freeform 213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9 h 24"/>
                <a:gd name="T18" fmla="*/ 23 w 23"/>
                <a:gd name="T19" fmla="*/ 11 h 24"/>
                <a:gd name="T20" fmla="*/ 23 w 23"/>
                <a:gd name="T21" fmla="*/ 13 h 24"/>
                <a:gd name="T22" fmla="*/ 23 w 23"/>
                <a:gd name="T23" fmla="*/ 15 h 24"/>
                <a:gd name="T24" fmla="*/ 23 w 23"/>
                <a:gd name="T25" fmla="*/ 17 h 24"/>
                <a:gd name="T26" fmla="*/ 23 w 23"/>
                <a:gd name="T27" fmla="*/ 19 h 24"/>
                <a:gd name="T28" fmla="*/ 23 w 23"/>
                <a:gd name="T29" fmla="*/ 21 h 24"/>
                <a:gd name="T30" fmla="*/ 21 w 23"/>
                <a:gd name="T31" fmla="*/ 23 h 24"/>
                <a:gd name="T32" fmla="*/ 19 w 23"/>
                <a:gd name="T33" fmla="*/ 23 h 24"/>
                <a:gd name="T34" fmla="*/ 19 w 23"/>
                <a:gd name="T35" fmla="*/ 23 h 24"/>
                <a:gd name="T36" fmla="*/ 17 w 23"/>
                <a:gd name="T37" fmla="*/ 23 h 24"/>
                <a:gd name="T38" fmla="*/ 17 w 23"/>
                <a:gd name="T39" fmla="*/ 24 h 24"/>
                <a:gd name="T40" fmla="*/ 15 w 23"/>
                <a:gd name="T41" fmla="*/ 24 h 24"/>
                <a:gd name="T42" fmla="*/ 13 w 23"/>
                <a:gd name="T43" fmla="*/ 24 h 24"/>
                <a:gd name="T44" fmla="*/ 13 w 23"/>
                <a:gd name="T45" fmla="*/ 23 h 24"/>
                <a:gd name="T46" fmla="*/ 11 w 23"/>
                <a:gd name="T47" fmla="*/ 23 h 24"/>
                <a:gd name="T48" fmla="*/ 9 w 23"/>
                <a:gd name="T49" fmla="*/ 23 h 24"/>
                <a:gd name="T50" fmla="*/ 9 w 23"/>
                <a:gd name="T51" fmla="*/ 23 h 24"/>
                <a:gd name="T52" fmla="*/ 8 w 23"/>
                <a:gd name="T53" fmla="*/ 23 h 24"/>
                <a:gd name="T54" fmla="*/ 6 w 23"/>
                <a:gd name="T55" fmla="*/ 21 h 24"/>
                <a:gd name="T56" fmla="*/ 6 w 23"/>
                <a:gd name="T57" fmla="*/ 21 h 24"/>
                <a:gd name="T58" fmla="*/ 4 w 23"/>
                <a:gd name="T59" fmla="*/ 19 h 24"/>
                <a:gd name="T60" fmla="*/ 4 w 23"/>
                <a:gd name="T61" fmla="*/ 19 h 24"/>
                <a:gd name="T62" fmla="*/ 2 w 23"/>
                <a:gd name="T63" fmla="*/ 17 h 24"/>
                <a:gd name="T64" fmla="*/ 2 w 23"/>
                <a:gd name="T65" fmla="*/ 17 h 24"/>
                <a:gd name="T66" fmla="*/ 0 w 23"/>
                <a:gd name="T67" fmla="*/ 15 h 24"/>
                <a:gd name="T68" fmla="*/ 0 w 23"/>
                <a:gd name="T69" fmla="*/ 13 h 24"/>
                <a:gd name="T70" fmla="*/ 0 w 23"/>
                <a:gd name="T71" fmla="*/ 11 h 24"/>
                <a:gd name="T72" fmla="*/ 0 w 23"/>
                <a:gd name="T73" fmla="*/ 9 h 24"/>
                <a:gd name="T74" fmla="*/ 0 w 23"/>
                <a:gd name="T75" fmla="*/ 7 h 24"/>
                <a:gd name="T76" fmla="*/ 0 w 23"/>
                <a:gd name="T77" fmla="*/ 5 h 24"/>
                <a:gd name="T78" fmla="*/ 2 w 23"/>
                <a:gd name="T79" fmla="*/ 3 h 24"/>
                <a:gd name="T80" fmla="*/ 2 w 23"/>
                <a:gd name="T81" fmla="*/ 3 h 24"/>
                <a:gd name="T82" fmla="*/ 4 w 23"/>
                <a:gd name="T83" fmla="*/ 1 h 24"/>
                <a:gd name="T84" fmla="*/ 6 w 23"/>
                <a:gd name="T85" fmla="*/ 1 h 24"/>
                <a:gd name="T86" fmla="*/ 6 w 23"/>
                <a:gd name="T87" fmla="*/ 1 h 24"/>
                <a:gd name="T88" fmla="*/ 8 w 23"/>
                <a:gd name="T89" fmla="*/ 1 h 24"/>
                <a:gd name="T90" fmla="*/ 9 w 23"/>
                <a:gd name="T91" fmla="*/ 0 h 24"/>
                <a:gd name="T92" fmla="*/ 9 w 23"/>
                <a:gd name="T93" fmla="*/ 0 h 24"/>
                <a:gd name="T94" fmla="*/ 11 w 23"/>
                <a:gd name="T95" fmla="*/ 1 h 24"/>
                <a:gd name="T96" fmla="*/ 13 w 23"/>
                <a:gd name="T9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4" name="Freeform 214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11 h 24"/>
                <a:gd name="T18" fmla="*/ 23 w 23"/>
                <a:gd name="T19" fmla="*/ 13 h 24"/>
                <a:gd name="T20" fmla="*/ 23 w 23"/>
                <a:gd name="T21" fmla="*/ 15 h 24"/>
                <a:gd name="T22" fmla="*/ 23 w 23"/>
                <a:gd name="T23" fmla="*/ 17 h 24"/>
                <a:gd name="T24" fmla="*/ 23 w 23"/>
                <a:gd name="T25" fmla="*/ 19 h 24"/>
                <a:gd name="T26" fmla="*/ 23 w 23"/>
                <a:gd name="T27" fmla="*/ 21 h 24"/>
                <a:gd name="T28" fmla="*/ 21 w 23"/>
                <a:gd name="T29" fmla="*/ 23 h 24"/>
                <a:gd name="T30" fmla="*/ 19 w 23"/>
                <a:gd name="T31" fmla="*/ 23 h 24"/>
                <a:gd name="T32" fmla="*/ 17 w 23"/>
                <a:gd name="T33" fmla="*/ 23 h 24"/>
                <a:gd name="T34" fmla="*/ 17 w 23"/>
                <a:gd name="T35" fmla="*/ 24 h 24"/>
                <a:gd name="T36" fmla="*/ 15 w 23"/>
                <a:gd name="T37" fmla="*/ 24 h 24"/>
                <a:gd name="T38" fmla="*/ 13 w 23"/>
                <a:gd name="T39" fmla="*/ 24 h 24"/>
                <a:gd name="T40" fmla="*/ 13 w 23"/>
                <a:gd name="T41" fmla="*/ 23 h 24"/>
                <a:gd name="T42" fmla="*/ 11 w 23"/>
                <a:gd name="T43" fmla="*/ 23 h 24"/>
                <a:gd name="T44" fmla="*/ 9 w 23"/>
                <a:gd name="T45" fmla="*/ 23 h 24"/>
                <a:gd name="T46" fmla="*/ 8 w 23"/>
                <a:gd name="T47" fmla="*/ 23 h 24"/>
                <a:gd name="T48" fmla="*/ 6 w 23"/>
                <a:gd name="T49" fmla="*/ 21 h 24"/>
                <a:gd name="T50" fmla="*/ 4 w 23"/>
                <a:gd name="T51" fmla="*/ 19 h 24"/>
                <a:gd name="T52" fmla="*/ 2 w 23"/>
                <a:gd name="T53" fmla="*/ 17 h 24"/>
                <a:gd name="T54" fmla="*/ 0 w 23"/>
                <a:gd name="T55" fmla="*/ 15 h 24"/>
                <a:gd name="T56" fmla="*/ 0 w 23"/>
                <a:gd name="T57" fmla="*/ 13 h 24"/>
                <a:gd name="T58" fmla="*/ 0 w 23"/>
                <a:gd name="T59" fmla="*/ 11 h 24"/>
                <a:gd name="T60" fmla="*/ 0 w 23"/>
                <a:gd name="T61" fmla="*/ 9 h 24"/>
                <a:gd name="T62" fmla="*/ 0 w 23"/>
                <a:gd name="T63" fmla="*/ 7 h 24"/>
                <a:gd name="T64" fmla="*/ 0 w 23"/>
                <a:gd name="T65" fmla="*/ 5 h 24"/>
                <a:gd name="T66" fmla="*/ 2 w 23"/>
                <a:gd name="T67" fmla="*/ 3 h 24"/>
                <a:gd name="T68" fmla="*/ 4 w 23"/>
                <a:gd name="T69" fmla="*/ 1 h 24"/>
                <a:gd name="T70" fmla="*/ 6 w 23"/>
                <a:gd name="T71" fmla="*/ 1 h 24"/>
                <a:gd name="T72" fmla="*/ 8 w 23"/>
                <a:gd name="T73" fmla="*/ 1 h 24"/>
                <a:gd name="T74" fmla="*/ 9 w 23"/>
                <a:gd name="T75" fmla="*/ 0 h 24"/>
                <a:gd name="T76" fmla="*/ 11 w 23"/>
                <a:gd name="T77" fmla="*/ 1 h 24"/>
                <a:gd name="T78" fmla="*/ 13 w 23"/>
                <a:gd name="T7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5" name="Freeform 215"/>
            <p:cNvSpPr>
              <a:spLocks/>
            </p:cNvSpPr>
            <p:nvPr/>
          </p:nvSpPr>
          <p:spPr bwMode="auto">
            <a:xfrm>
              <a:off x="3194" y="2886"/>
              <a:ext cx="19" cy="29"/>
            </a:xfrm>
            <a:custGeom>
              <a:avLst/>
              <a:gdLst>
                <a:gd name="T0" fmla="*/ 0 w 19"/>
                <a:gd name="T1" fmla="*/ 29 h 29"/>
                <a:gd name="T2" fmla="*/ 2 w 19"/>
                <a:gd name="T3" fmla="*/ 29 h 29"/>
                <a:gd name="T4" fmla="*/ 4 w 19"/>
                <a:gd name="T5" fmla="*/ 27 h 29"/>
                <a:gd name="T6" fmla="*/ 4 w 19"/>
                <a:gd name="T7" fmla="*/ 25 h 29"/>
                <a:gd name="T8" fmla="*/ 6 w 19"/>
                <a:gd name="T9" fmla="*/ 23 h 29"/>
                <a:gd name="T10" fmla="*/ 6 w 19"/>
                <a:gd name="T11" fmla="*/ 21 h 29"/>
                <a:gd name="T12" fmla="*/ 8 w 19"/>
                <a:gd name="T13" fmla="*/ 19 h 29"/>
                <a:gd name="T14" fmla="*/ 10 w 19"/>
                <a:gd name="T15" fmla="*/ 17 h 29"/>
                <a:gd name="T16" fmla="*/ 10 w 19"/>
                <a:gd name="T17" fmla="*/ 16 h 29"/>
                <a:gd name="T18" fmla="*/ 12 w 19"/>
                <a:gd name="T19" fmla="*/ 14 h 29"/>
                <a:gd name="T20" fmla="*/ 14 w 19"/>
                <a:gd name="T21" fmla="*/ 12 h 29"/>
                <a:gd name="T22" fmla="*/ 14 w 19"/>
                <a:gd name="T23" fmla="*/ 10 h 29"/>
                <a:gd name="T24" fmla="*/ 16 w 19"/>
                <a:gd name="T25" fmla="*/ 8 h 29"/>
                <a:gd name="T26" fmla="*/ 17 w 19"/>
                <a:gd name="T27" fmla="*/ 6 h 29"/>
                <a:gd name="T28" fmla="*/ 17 w 19"/>
                <a:gd name="T29" fmla="*/ 4 h 29"/>
                <a:gd name="T30" fmla="*/ 19 w 19"/>
                <a:gd name="T31" fmla="*/ 2 h 29"/>
                <a:gd name="T32" fmla="*/ 19 w 19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9">
                  <a:moveTo>
                    <a:pt x="0" y="29"/>
                  </a:moveTo>
                  <a:lnTo>
                    <a:pt x="2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8" y="19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1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6" name="Freeform 216"/>
            <p:cNvSpPr>
              <a:spLocks/>
            </p:cNvSpPr>
            <p:nvPr/>
          </p:nvSpPr>
          <p:spPr bwMode="auto">
            <a:xfrm>
              <a:off x="3202" y="2898"/>
              <a:ext cx="13" cy="19"/>
            </a:xfrm>
            <a:custGeom>
              <a:avLst/>
              <a:gdLst>
                <a:gd name="T0" fmla="*/ 0 w 13"/>
                <a:gd name="T1" fmla="*/ 19 h 19"/>
                <a:gd name="T2" fmla="*/ 2 w 13"/>
                <a:gd name="T3" fmla="*/ 15 h 19"/>
                <a:gd name="T4" fmla="*/ 4 w 13"/>
                <a:gd name="T5" fmla="*/ 13 h 19"/>
                <a:gd name="T6" fmla="*/ 6 w 13"/>
                <a:gd name="T7" fmla="*/ 11 h 19"/>
                <a:gd name="T8" fmla="*/ 8 w 13"/>
                <a:gd name="T9" fmla="*/ 9 h 19"/>
                <a:gd name="T10" fmla="*/ 8 w 13"/>
                <a:gd name="T11" fmla="*/ 7 h 19"/>
                <a:gd name="T12" fmla="*/ 9 w 13"/>
                <a:gd name="T13" fmla="*/ 5 h 19"/>
                <a:gd name="T14" fmla="*/ 11 w 13"/>
                <a:gd name="T15" fmla="*/ 2 h 19"/>
                <a:gd name="T16" fmla="*/ 13 w 13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2" y="15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5"/>
                  </a:lnTo>
                  <a:lnTo>
                    <a:pt x="11" y="2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7" name="Freeform 217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2 w 31"/>
                <a:gd name="T19" fmla="*/ 4 h 27"/>
                <a:gd name="T20" fmla="*/ 4 w 31"/>
                <a:gd name="T21" fmla="*/ 2 h 27"/>
                <a:gd name="T22" fmla="*/ 4 w 31"/>
                <a:gd name="T23" fmla="*/ 2 h 27"/>
                <a:gd name="T24" fmla="*/ 6 w 31"/>
                <a:gd name="T25" fmla="*/ 2 h 27"/>
                <a:gd name="T26" fmla="*/ 8 w 31"/>
                <a:gd name="T27" fmla="*/ 2 h 27"/>
                <a:gd name="T28" fmla="*/ 8 w 31"/>
                <a:gd name="T29" fmla="*/ 0 h 27"/>
                <a:gd name="T30" fmla="*/ 10 w 31"/>
                <a:gd name="T31" fmla="*/ 0 h 27"/>
                <a:gd name="T32" fmla="*/ 11 w 31"/>
                <a:gd name="T33" fmla="*/ 0 h 27"/>
                <a:gd name="T34" fmla="*/ 13 w 31"/>
                <a:gd name="T35" fmla="*/ 0 h 27"/>
                <a:gd name="T36" fmla="*/ 13 w 31"/>
                <a:gd name="T37" fmla="*/ 0 h 27"/>
                <a:gd name="T38" fmla="*/ 15 w 31"/>
                <a:gd name="T39" fmla="*/ 0 h 27"/>
                <a:gd name="T40" fmla="*/ 17 w 31"/>
                <a:gd name="T41" fmla="*/ 2 h 27"/>
                <a:gd name="T42" fmla="*/ 19 w 31"/>
                <a:gd name="T43" fmla="*/ 2 h 27"/>
                <a:gd name="T44" fmla="*/ 19 w 31"/>
                <a:gd name="T45" fmla="*/ 2 h 27"/>
                <a:gd name="T46" fmla="*/ 21 w 31"/>
                <a:gd name="T47" fmla="*/ 4 h 27"/>
                <a:gd name="T48" fmla="*/ 23 w 31"/>
                <a:gd name="T49" fmla="*/ 4 h 27"/>
                <a:gd name="T50" fmla="*/ 25 w 31"/>
                <a:gd name="T51" fmla="*/ 6 h 27"/>
                <a:gd name="T52" fmla="*/ 27 w 31"/>
                <a:gd name="T53" fmla="*/ 8 h 27"/>
                <a:gd name="T54" fmla="*/ 29 w 31"/>
                <a:gd name="T55" fmla="*/ 10 h 27"/>
                <a:gd name="T56" fmla="*/ 29 w 31"/>
                <a:gd name="T57" fmla="*/ 12 h 27"/>
                <a:gd name="T58" fmla="*/ 31 w 31"/>
                <a:gd name="T59" fmla="*/ 14 h 27"/>
                <a:gd name="T60" fmla="*/ 31 w 31"/>
                <a:gd name="T61" fmla="*/ 16 h 27"/>
                <a:gd name="T62" fmla="*/ 31 w 31"/>
                <a:gd name="T63" fmla="*/ 18 h 27"/>
                <a:gd name="T64" fmla="*/ 31 w 31"/>
                <a:gd name="T65" fmla="*/ 19 h 27"/>
                <a:gd name="T66" fmla="*/ 29 w 31"/>
                <a:gd name="T67" fmla="*/ 21 h 27"/>
                <a:gd name="T68" fmla="*/ 29 w 31"/>
                <a:gd name="T69" fmla="*/ 21 h 27"/>
                <a:gd name="T70" fmla="*/ 29 w 31"/>
                <a:gd name="T71" fmla="*/ 23 h 27"/>
                <a:gd name="T72" fmla="*/ 27 w 31"/>
                <a:gd name="T73" fmla="*/ 23 h 27"/>
                <a:gd name="T74" fmla="*/ 27 w 31"/>
                <a:gd name="T75" fmla="*/ 23 h 27"/>
                <a:gd name="T76" fmla="*/ 27 w 31"/>
                <a:gd name="T77" fmla="*/ 25 h 27"/>
                <a:gd name="T78" fmla="*/ 25 w 31"/>
                <a:gd name="T79" fmla="*/ 25 h 27"/>
                <a:gd name="T80" fmla="*/ 23 w 31"/>
                <a:gd name="T81" fmla="*/ 25 h 27"/>
                <a:gd name="T82" fmla="*/ 23 w 31"/>
                <a:gd name="T83" fmla="*/ 27 h 27"/>
                <a:gd name="T84" fmla="*/ 21 w 31"/>
                <a:gd name="T85" fmla="*/ 27 h 27"/>
                <a:gd name="T86" fmla="*/ 19 w 31"/>
                <a:gd name="T87" fmla="*/ 27 h 27"/>
                <a:gd name="T88" fmla="*/ 17 w 31"/>
                <a:gd name="T89" fmla="*/ 27 h 27"/>
                <a:gd name="T90" fmla="*/ 15 w 31"/>
                <a:gd name="T91" fmla="*/ 27 h 27"/>
                <a:gd name="T92" fmla="*/ 13 w 31"/>
                <a:gd name="T93" fmla="*/ 27 h 27"/>
                <a:gd name="T94" fmla="*/ 10 w 31"/>
                <a:gd name="T95" fmla="*/ 25 h 27"/>
                <a:gd name="T96" fmla="*/ 8 w 31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8" name="Freeform 218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4 w 31"/>
                <a:gd name="T19" fmla="*/ 2 h 27"/>
                <a:gd name="T20" fmla="*/ 6 w 31"/>
                <a:gd name="T21" fmla="*/ 2 h 27"/>
                <a:gd name="T22" fmla="*/ 8 w 31"/>
                <a:gd name="T23" fmla="*/ 2 h 27"/>
                <a:gd name="T24" fmla="*/ 8 w 31"/>
                <a:gd name="T25" fmla="*/ 0 h 27"/>
                <a:gd name="T26" fmla="*/ 10 w 31"/>
                <a:gd name="T27" fmla="*/ 0 h 27"/>
                <a:gd name="T28" fmla="*/ 11 w 31"/>
                <a:gd name="T29" fmla="*/ 0 h 27"/>
                <a:gd name="T30" fmla="*/ 13 w 31"/>
                <a:gd name="T31" fmla="*/ 0 h 27"/>
                <a:gd name="T32" fmla="*/ 15 w 31"/>
                <a:gd name="T33" fmla="*/ 0 h 27"/>
                <a:gd name="T34" fmla="*/ 17 w 31"/>
                <a:gd name="T35" fmla="*/ 2 h 27"/>
                <a:gd name="T36" fmla="*/ 19 w 31"/>
                <a:gd name="T37" fmla="*/ 2 h 27"/>
                <a:gd name="T38" fmla="*/ 21 w 31"/>
                <a:gd name="T39" fmla="*/ 4 h 27"/>
                <a:gd name="T40" fmla="*/ 23 w 31"/>
                <a:gd name="T41" fmla="*/ 4 h 27"/>
                <a:gd name="T42" fmla="*/ 25 w 31"/>
                <a:gd name="T43" fmla="*/ 6 h 27"/>
                <a:gd name="T44" fmla="*/ 27 w 31"/>
                <a:gd name="T45" fmla="*/ 8 h 27"/>
                <a:gd name="T46" fmla="*/ 29 w 31"/>
                <a:gd name="T47" fmla="*/ 10 h 27"/>
                <a:gd name="T48" fmla="*/ 29 w 31"/>
                <a:gd name="T49" fmla="*/ 12 h 27"/>
                <a:gd name="T50" fmla="*/ 31 w 31"/>
                <a:gd name="T51" fmla="*/ 14 h 27"/>
                <a:gd name="T52" fmla="*/ 31 w 31"/>
                <a:gd name="T53" fmla="*/ 16 h 27"/>
                <a:gd name="T54" fmla="*/ 31 w 31"/>
                <a:gd name="T55" fmla="*/ 18 h 27"/>
                <a:gd name="T56" fmla="*/ 31 w 31"/>
                <a:gd name="T57" fmla="*/ 19 h 27"/>
                <a:gd name="T58" fmla="*/ 29 w 31"/>
                <a:gd name="T59" fmla="*/ 21 h 27"/>
                <a:gd name="T60" fmla="*/ 29 w 31"/>
                <a:gd name="T61" fmla="*/ 23 h 27"/>
                <a:gd name="T62" fmla="*/ 27 w 31"/>
                <a:gd name="T63" fmla="*/ 23 h 27"/>
                <a:gd name="T64" fmla="*/ 27 w 31"/>
                <a:gd name="T65" fmla="*/ 25 h 27"/>
                <a:gd name="T66" fmla="*/ 25 w 31"/>
                <a:gd name="T67" fmla="*/ 25 h 27"/>
                <a:gd name="T68" fmla="*/ 23 w 31"/>
                <a:gd name="T69" fmla="*/ 25 h 27"/>
                <a:gd name="T70" fmla="*/ 23 w 31"/>
                <a:gd name="T71" fmla="*/ 27 h 27"/>
                <a:gd name="T72" fmla="*/ 21 w 31"/>
                <a:gd name="T73" fmla="*/ 27 h 27"/>
                <a:gd name="T74" fmla="*/ 19 w 31"/>
                <a:gd name="T75" fmla="*/ 27 h 27"/>
                <a:gd name="T76" fmla="*/ 17 w 31"/>
                <a:gd name="T77" fmla="*/ 27 h 27"/>
                <a:gd name="T78" fmla="*/ 15 w 31"/>
                <a:gd name="T79" fmla="*/ 27 h 27"/>
                <a:gd name="T80" fmla="*/ 13 w 31"/>
                <a:gd name="T81" fmla="*/ 27 h 27"/>
                <a:gd name="T82" fmla="*/ 10 w 31"/>
                <a:gd name="T83" fmla="*/ 25 h 27"/>
                <a:gd name="T84" fmla="*/ 8 w 3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9" name="Freeform 219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9 h 23"/>
                <a:gd name="T18" fmla="*/ 23 w 23"/>
                <a:gd name="T19" fmla="*/ 11 h 23"/>
                <a:gd name="T20" fmla="*/ 23 w 23"/>
                <a:gd name="T21" fmla="*/ 13 h 23"/>
                <a:gd name="T22" fmla="*/ 23 w 23"/>
                <a:gd name="T23" fmla="*/ 15 h 23"/>
                <a:gd name="T24" fmla="*/ 23 w 23"/>
                <a:gd name="T25" fmla="*/ 17 h 23"/>
                <a:gd name="T26" fmla="*/ 23 w 23"/>
                <a:gd name="T27" fmla="*/ 17 h 23"/>
                <a:gd name="T28" fmla="*/ 21 w 23"/>
                <a:gd name="T29" fmla="*/ 19 h 23"/>
                <a:gd name="T30" fmla="*/ 21 w 23"/>
                <a:gd name="T31" fmla="*/ 21 h 23"/>
                <a:gd name="T32" fmla="*/ 19 w 23"/>
                <a:gd name="T33" fmla="*/ 21 h 23"/>
                <a:gd name="T34" fmla="*/ 19 w 23"/>
                <a:gd name="T35" fmla="*/ 21 h 23"/>
                <a:gd name="T36" fmla="*/ 17 w 23"/>
                <a:gd name="T37" fmla="*/ 21 h 23"/>
                <a:gd name="T38" fmla="*/ 15 w 23"/>
                <a:gd name="T39" fmla="*/ 23 h 23"/>
                <a:gd name="T40" fmla="*/ 15 w 23"/>
                <a:gd name="T41" fmla="*/ 23 h 23"/>
                <a:gd name="T42" fmla="*/ 13 w 23"/>
                <a:gd name="T43" fmla="*/ 23 h 23"/>
                <a:gd name="T44" fmla="*/ 13 w 23"/>
                <a:gd name="T45" fmla="*/ 23 h 23"/>
                <a:gd name="T46" fmla="*/ 11 w 23"/>
                <a:gd name="T47" fmla="*/ 23 h 23"/>
                <a:gd name="T48" fmla="*/ 9 w 23"/>
                <a:gd name="T49" fmla="*/ 21 h 23"/>
                <a:gd name="T50" fmla="*/ 7 w 23"/>
                <a:gd name="T51" fmla="*/ 21 h 23"/>
                <a:gd name="T52" fmla="*/ 7 w 23"/>
                <a:gd name="T53" fmla="*/ 21 h 23"/>
                <a:gd name="T54" fmla="*/ 6 w 23"/>
                <a:gd name="T55" fmla="*/ 19 h 23"/>
                <a:gd name="T56" fmla="*/ 4 w 23"/>
                <a:gd name="T57" fmla="*/ 19 h 23"/>
                <a:gd name="T58" fmla="*/ 4 w 23"/>
                <a:gd name="T59" fmla="*/ 17 h 23"/>
                <a:gd name="T60" fmla="*/ 2 w 23"/>
                <a:gd name="T61" fmla="*/ 17 h 23"/>
                <a:gd name="T62" fmla="*/ 2 w 23"/>
                <a:gd name="T63" fmla="*/ 15 h 23"/>
                <a:gd name="T64" fmla="*/ 0 w 23"/>
                <a:gd name="T65" fmla="*/ 15 h 23"/>
                <a:gd name="T66" fmla="*/ 0 w 23"/>
                <a:gd name="T67" fmla="*/ 13 h 23"/>
                <a:gd name="T68" fmla="*/ 0 w 23"/>
                <a:gd name="T69" fmla="*/ 11 h 23"/>
                <a:gd name="T70" fmla="*/ 0 w 23"/>
                <a:gd name="T71" fmla="*/ 9 h 23"/>
                <a:gd name="T72" fmla="*/ 0 w 23"/>
                <a:gd name="T73" fmla="*/ 9 h 23"/>
                <a:gd name="T74" fmla="*/ 0 w 23"/>
                <a:gd name="T75" fmla="*/ 8 h 23"/>
                <a:gd name="T76" fmla="*/ 0 w 23"/>
                <a:gd name="T77" fmla="*/ 6 h 23"/>
                <a:gd name="T78" fmla="*/ 0 w 23"/>
                <a:gd name="T79" fmla="*/ 6 h 23"/>
                <a:gd name="T80" fmla="*/ 2 w 23"/>
                <a:gd name="T81" fmla="*/ 4 h 23"/>
                <a:gd name="T82" fmla="*/ 2 w 23"/>
                <a:gd name="T83" fmla="*/ 4 h 23"/>
                <a:gd name="T84" fmla="*/ 4 w 23"/>
                <a:gd name="T85" fmla="*/ 2 h 23"/>
                <a:gd name="T86" fmla="*/ 6 w 23"/>
                <a:gd name="T87" fmla="*/ 2 h 23"/>
                <a:gd name="T88" fmla="*/ 6 w 23"/>
                <a:gd name="T89" fmla="*/ 0 h 23"/>
                <a:gd name="T90" fmla="*/ 7 w 23"/>
                <a:gd name="T91" fmla="*/ 0 h 23"/>
                <a:gd name="T92" fmla="*/ 9 w 23"/>
                <a:gd name="T93" fmla="*/ 0 h 23"/>
                <a:gd name="T94" fmla="*/ 11 w 23"/>
                <a:gd name="T95" fmla="*/ 0 h 23"/>
                <a:gd name="T96" fmla="*/ 13 w 23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0" name="Freeform 220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11 h 23"/>
                <a:gd name="T18" fmla="*/ 23 w 23"/>
                <a:gd name="T19" fmla="*/ 13 h 23"/>
                <a:gd name="T20" fmla="*/ 23 w 23"/>
                <a:gd name="T21" fmla="*/ 15 h 23"/>
                <a:gd name="T22" fmla="*/ 23 w 23"/>
                <a:gd name="T23" fmla="*/ 17 h 23"/>
                <a:gd name="T24" fmla="*/ 21 w 23"/>
                <a:gd name="T25" fmla="*/ 19 h 23"/>
                <a:gd name="T26" fmla="*/ 21 w 23"/>
                <a:gd name="T27" fmla="*/ 21 h 23"/>
                <a:gd name="T28" fmla="*/ 19 w 23"/>
                <a:gd name="T29" fmla="*/ 21 h 23"/>
                <a:gd name="T30" fmla="*/ 17 w 23"/>
                <a:gd name="T31" fmla="*/ 21 h 23"/>
                <a:gd name="T32" fmla="*/ 15 w 23"/>
                <a:gd name="T33" fmla="*/ 23 h 23"/>
                <a:gd name="T34" fmla="*/ 13 w 23"/>
                <a:gd name="T35" fmla="*/ 23 h 23"/>
                <a:gd name="T36" fmla="*/ 11 w 23"/>
                <a:gd name="T37" fmla="*/ 23 h 23"/>
                <a:gd name="T38" fmla="*/ 9 w 23"/>
                <a:gd name="T39" fmla="*/ 21 h 23"/>
                <a:gd name="T40" fmla="*/ 7 w 23"/>
                <a:gd name="T41" fmla="*/ 21 h 23"/>
                <a:gd name="T42" fmla="*/ 6 w 23"/>
                <a:gd name="T43" fmla="*/ 19 h 23"/>
                <a:gd name="T44" fmla="*/ 4 w 23"/>
                <a:gd name="T45" fmla="*/ 19 h 23"/>
                <a:gd name="T46" fmla="*/ 4 w 23"/>
                <a:gd name="T47" fmla="*/ 17 h 23"/>
                <a:gd name="T48" fmla="*/ 2 w 23"/>
                <a:gd name="T49" fmla="*/ 17 h 23"/>
                <a:gd name="T50" fmla="*/ 2 w 23"/>
                <a:gd name="T51" fmla="*/ 15 h 23"/>
                <a:gd name="T52" fmla="*/ 0 w 23"/>
                <a:gd name="T53" fmla="*/ 15 h 23"/>
                <a:gd name="T54" fmla="*/ 0 w 23"/>
                <a:gd name="T55" fmla="*/ 13 h 23"/>
                <a:gd name="T56" fmla="*/ 0 w 23"/>
                <a:gd name="T57" fmla="*/ 11 h 23"/>
                <a:gd name="T58" fmla="*/ 0 w 23"/>
                <a:gd name="T59" fmla="*/ 9 h 23"/>
                <a:gd name="T60" fmla="*/ 0 w 23"/>
                <a:gd name="T61" fmla="*/ 8 h 23"/>
                <a:gd name="T62" fmla="*/ 0 w 23"/>
                <a:gd name="T63" fmla="*/ 6 h 23"/>
                <a:gd name="T64" fmla="*/ 2 w 23"/>
                <a:gd name="T65" fmla="*/ 4 h 23"/>
                <a:gd name="T66" fmla="*/ 4 w 23"/>
                <a:gd name="T67" fmla="*/ 2 h 23"/>
                <a:gd name="T68" fmla="*/ 6 w 23"/>
                <a:gd name="T69" fmla="*/ 2 h 23"/>
                <a:gd name="T70" fmla="*/ 6 w 23"/>
                <a:gd name="T71" fmla="*/ 0 h 23"/>
                <a:gd name="T72" fmla="*/ 7 w 23"/>
                <a:gd name="T73" fmla="*/ 0 h 23"/>
                <a:gd name="T74" fmla="*/ 9 w 23"/>
                <a:gd name="T75" fmla="*/ 0 h 23"/>
                <a:gd name="T76" fmla="*/ 11 w 23"/>
                <a:gd name="T77" fmla="*/ 0 h 23"/>
                <a:gd name="T78" fmla="*/ 13 w 23"/>
                <a:gd name="T7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1" name="Freeform 221"/>
            <p:cNvSpPr>
              <a:spLocks/>
            </p:cNvSpPr>
            <p:nvPr/>
          </p:nvSpPr>
          <p:spPr bwMode="auto">
            <a:xfrm>
              <a:off x="3294" y="2905"/>
              <a:ext cx="6" cy="35"/>
            </a:xfrm>
            <a:custGeom>
              <a:avLst/>
              <a:gdLst>
                <a:gd name="T0" fmla="*/ 0 w 6"/>
                <a:gd name="T1" fmla="*/ 35 h 35"/>
                <a:gd name="T2" fmla="*/ 0 w 6"/>
                <a:gd name="T3" fmla="*/ 33 h 35"/>
                <a:gd name="T4" fmla="*/ 0 w 6"/>
                <a:gd name="T5" fmla="*/ 31 h 35"/>
                <a:gd name="T6" fmla="*/ 0 w 6"/>
                <a:gd name="T7" fmla="*/ 27 h 35"/>
                <a:gd name="T8" fmla="*/ 2 w 6"/>
                <a:gd name="T9" fmla="*/ 25 h 35"/>
                <a:gd name="T10" fmla="*/ 2 w 6"/>
                <a:gd name="T11" fmla="*/ 23 h 35"/>
                <a:gd name="T12" fmla="*/ 2 w 6"/>
                <a:gd name="T13" fmla="*/ 21 h 35"/>
                <a:gd name="T14" fmla="*/ 2 w 6"/>
                <a:gd name="T15" fmla="*/ 20 h 35"/>
                <a:gd name="T16" fmla="*/ 2 w 6"/>
                <a:gd name="T17" fmla="*/ 18 h 35"/>
                <a:gd name="T18" fmla="*/ 4 w 6"/>
                <a:gd name="T19" fmla="*/ 16 h 35"/>
                <a:gd name="T20" fmla="*/ 4 w 6"/>
                <a:gd name="T21" fmla="*/ 12 h 35"/>
                <a:gd name="T22" fmla="*/ 4 w 6"/>
                <a:gd name="T23" fmla="*/ 10 h 35"/>
                <a:gd name="T24" fmla="*/ 4 w 6"/>
                <a:gd name="T25" fmla="*/ 8 h 35"/>
                <a:gd name="T26" fmla="*/ 4 w 6"/>
                <a:gd name="T27" fmla="*/ 6 h 35"/>
                <a:gd name="T28" fmla="*/ 6 w 6"/>
                <a:gd name="T29" fmla="*/ 4 h 35"/>
                <a:gd name="T30" fmla="*/ 6 w 6"/>
                <a:gd name="T31" fmla="*/ 2 h 35"/>
                <a:gd name="T32" fmla="*/ 6 w 6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35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2" name="Freeform 222"/>
            <p:cNvSpPr>
              <a:spLocks/>
            </p:cNvSpPr>
            <p:nvPr/>
          </p:nvSpPr>
          <p:spPr bwMode="auto">
            <a:xfrm>
              <a:off x="3302" y="2915"/>
              <a:ext cx="3" cy="23"/>
            </a:xfrm>
            <a:custGeom>
              <a:avLst/>
              <a:gdLst>
                <a:gd name="T0" fmla="*/ 0 w 3"/>
                <a:gd name="T1" fmla="*/ 23 h 23"/>
                <a:gd name="T2" fmla="*/ 0 w 3"/>
                <a:gd name="T3" fmla="*/ 19 h 23"/>
                <a:gd name="T4" fmla="*/ 0 w 3"/>
                <a:gd name="T5" fmla="*/ 15 h 23"/>
                <a:gd name="T6" fmla="*/ 0 w 3"/>
                <a:gd name="T7" fmla="*/ 13 h 23"/>
                <a:gd name="T8" fmla="*/ 2 w 3"/>
                <a:gd name="T9" fmla="*/ 11 h 23"/>
                <a:gd name="T10" fmla="*/ 2 w 3"/>
                <a:gd name="T11" fmla="*/ 8 h 23"/>
                <a:gd name="T12" fmla="*/ 2 w 3"/>
                <a:gd name="T13" fmla="*/ 6 h 23"/>
                <a:gd name="T14" fmla="*/ 3 w 3"/>
                <a:gd name="T15" fmla="*/ 4 h 23"/>
                <a:gd name="T16" fmla="*/ 3 w 3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3">
                  <a:moveTo>
                    <a:pt x="0" y="23"/>
                  </a:move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3" name="Freeform 223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2 w 32"/>
                <a:gd name="T23" fmla="*/ 6 h 23"/>
                <a:gd name="T24" fmla="*/ 4 w 32"/>
                <a:gd name="T25" fmla="*/ 4 h 23"/>
                <a:gd name="T26" fmla="*/ 4 w 32"/>
                <a:gd name="T27" fmla="*/ 4 h 23"/>
                <a:gd name="T28" fmla="*/ 5 w 32"/>
                <a:gd name="T29" fmla="*/ 2 h 23"/>
                <a:gd name="T30" fmla="*/ 5 w 32"/>
                <a:gd name="T31" fmla="*/ 2 h 23"/>
                <a:gd name="T32" fmla="*/ 7 w 32"/>
                <a:gd name="T33" fmla="*/ 2 h 23"/>
                <a:gd name="T34" fmla="*/ 9 w 32"/>
                <a:gd name="T35" fmla="*/ 0 h 23"/>
                <a:gd name="T36" fmla="*/ 9 w 32"/>
                <a:gd name="T37" fmla="*/ 0 h 23"/>
                <a:gd name="T38" fmla="*/ 11 w 32"/>
                <a:gd name="T39" fmla="*/ 0 h 23"/>
                <a:gd name="T40" fmla="*/ 13 w 32"/>
                <a:gd name="T41" fmla="*/ 0 h 23"/>
                <a:gd name="T42" fmla="*/ 15 w 32"/>
                <a:gd name="T43" fmla="*/ 0 h 23"/>
                <a:gd name="T44" fmla="*/ 17 w 32"/>
                <a:gd name="T45" fmla="*/ 0 h 23"/>
                <a:gd name="T46" fmla="*/ 19 w 32"/>
                <a:gd name="T47" fmla="*/ 0 h 23"/>
                <a:gd name="T48" fmla="*/ 21 w 32"/>
                <a:gd name="T49" fmla="*/ 0 h 23"/>
                <a:gd name="T50" fmla="*/ 23 w 32"/>
                <a:gd name="T51" fmla="*/ 0 h 23"/>
                <a:gd name="T52" fmla="*/ 25 w 32"/>
                <a:gd name="T53" fmla="*/ 2 h 23"/>
                <a:gd name="T54" fmla="*/ 27 w 32"/>
                <a:gd name="T55" fmla="*/ 2 h 23"/>
                <a:gd name="T56" fmla="*/ 28 w 32"/>
                <a:gd name="T57" fmla="*/ 4 h 23"/>
                <a:gd name="T58" fmla="*/ 30 w 32"/>
                <a:gd name="T59" fmla="*/ 6 h 23"/>
                <a:gd name="T60" fmla="*/ 30 w 32"/>
                <a:gd name="T61" fmla="*/ 8 h 23"/>
                <a:gd name="T62" fmla="*/ 32 w 32"/>
                <a:gd name="T63" fmla="*/ 8 h 23"/>
                <a:gd name="T64" fmla="*/ 32 w 32"/>
                <a:gd name="T65" fmla="*/ 10 h 23"/>
                <a:gd name="T66" fmla="*/ 32 w 32"/>
                <a:gd name="T67" fmla="*/ 12 h 23"/>
                <a:gd name="T68" fmla="*/ 32 w 32"/>
                <a:gd name="T69" fmla="*/ 14 h 23"/>
                <a:gd name="T70" fmla="*/ 32 w 32"/>
                <a:gd name="T71" fmla="*/ 14 h 23"/>
                <a:gd name="T72" fmla="*/ 32 w 32"/>
                <a:gd name="T73" fmla="*/ 15 h 23"/>
                <a:gd name="T74" fmla="*/ 32 w 32"/>
                <a:gd name="T75" fmla="*/ 15 h 23"/>
                <a:gd name="T76" fmla="*/ 30 w 32"/>
                <a:gd name="T77" fmla="*/ 17 h 23"/>
                <a:gd name="T78" fmla="*/ 30 w 32"/>
                <a:gd name="T79" fmla="*/ 17 h 23"/>
                <a:gd name="T80" fmla="*/ 30 w 32"/>
                <a:gd name="T81" fmla="*/ 17 h 23"/>
                <a:gd name="T82" fmla="*/ 28 w 32"/>
                <a:gd name="T83" fmla="*/ 19 h 23"/>
                <a:gd name="T84" fmla="*/ 27 w 32"/>
                <a:gd name="T85" fmla="*/ 21 h 23"/>
                <a:gd name="T86" fmla="*/ 25 w 32"/>
                <a:gd name="T87" fmla="*/ 21 h 23"/>
                <a:gd name="T88" fmla="*/ 25 w 32"/>
                <a:gd name="T89" fmla="*/ 23 h 23"/>
                <a:gd name="T90" fmla="*/ 21 w 32"/>
                <a:gd name="T91" fmla="*/ 23 h 23"/>
                <a:gd name="T92" fmla="*/ 19 w 32"/>
                <a:gd name="T93" fmla="*/ 23 h 23"/>
                <a:gd name="T94" fmla="*/ 17 w 32"/>
                <a:gd name="T95" fmla="*/ 23 h 23"/>
                <a:gd name="T96" fmla="*/ 15 w 32"/>
                <a:gd name="T9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4" name="Freeform 224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4 w 32"/>
                <a:gd name="T23" fmla="*/ 4 h 23"/>
                <a:gd name="T24" fmla="*/ 5 w 32"/>
                <a:gd name="T25" fmla="*/ 2 h 23"/>
                <a:gd name="T26" fmla="*/ 7 w 32"/>
                <a:gd name="T27" fmla="*/ 2 h 23"/>
                <a:gd name="T28" fmla="*/ 9 w 32"/>
                <a:gd name="T29" fmla="*/ 0 h 23"/>
                <a:gd name="T30" fmla="*/ 11 w 32"/>
                <a:gd name="T31" fmla="*/ 0 h 23"/>
                <a:gd name="T32" fmla="*/ 13 w 32"/>
                <a:gd name="T33" fmla="*/ 0 h 23"/>
                <a:gd name="T34" fmla="*/ 15 w 32"/>
                <a:gd name="T35" fmla="*/ 0 h 23"/>
                <a:gd name="T36" fmla="*/ 17 w 32"/>
                <a:gd name="T37" fmla="*/ 0 h 23"/>
                <a:gd name="T38" fmla="*/ 19 w 32"/>
                <a:gd name="T39" fmla="*/ 0 h 23"/>
                <a:gd name="T40" fmla="*/ 21 w 32"/>
                <a:gd name="T41" fmla="*/ 0 h 23"/>
                <a:gd name="T42" fmla="*/ 23 w 32"/>
                <a:gd name="T43" fmla="*/ 0 h 23"/>
                <a:gd name="T44" fmla="*/ 25 w 32"/>
                <a:gd name="T45" fmla="*/ 2 h 23"/>
                <a:gd name="T46" fmla="*/ 27 w 32"/>
                <a:gd name="T47" fmla="*/ 2 h 23"/>
                <a:gd name="T48" fmla="*/ 28 w 32"/>
                <a:gd name="T49" fmla="*/ 4 h 23"/>
                <a:gd name="T50" fmla="*/ 30 w 32"/>
                <a:gd name="T51" fmla="*/ 6 h 23"/>
                <a:gd name="T52" fmla="*/ 30 w 32"/>
                <a:gd name="T53" fmla="*/ 8 h 23"/>
                <a:gd name="T54" fmla="*/ 32 w 32"/>
                <a:gd name="T55" fmla="*/ 8 h 23"/>
                <a:gd name="T56" fmla="*/ 32 w 32"/>
                <a:gd name="T57" fmla="*/ 10 h 23"/>
                <a:gd name="T58" fmla="*/ 32 w 32"/>
                <a:gd name="T59" fmla="*/ 12 h 23"/>
                <a:gd name="T60" fmla="*/ 32 w 32"/>
                <a:gd name="T61" fmla="*/ 14 h 23"/>
                <a:gd name="T62" fmla="*/ 32 w 32"/>
                <a:gd name="T63" fmla="*/ 15 h 23"/>
                <a:gd name="T64" fmla="*/ 30 w 32"/>
                <a:gd name="T65" fmla="*/ 17 h 23"/>
                <a:gd name="T66" fmla="*/ 28 w 32"/>
                <a:gd name="T67" fmla="*/ 19 h 23"/>
                <a:gd name="T68" fmla="*/ 27 w 32"/>
                <a:gd name="T69" fmla="*/ 21 h 23"/>
                <a:gd name="T70" fmla="*/ 25 w 32"/>
                <a:gd name="T71" fmla="*/ 21 h 23"/>
                <a:gd name="T72" fmla="*/ 25 w 32"/>
                <a:gd name="T73" fmla="*/ 23 h 23"/>
                <a:gd name="T74" fmla="*/ 21 w 32"/>
                <a:gd name="T75" fmla="*/ 23 h 23"/>
                <a:gd name="T76" fmla="*/ 19 w 32"/>
                <a:gd name="T77" fmla="*/ 23 h 23"/>
                <a:gd name="T78" fmla="*/ 17 w 32"/>
                <a:gd name="T79" fmla="*/ 23 h 23"/>
                <a:gd name="T80" fmla="*/ 15 w 32"/>
                <a:gd name="T8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5" name="Freeform 225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8 h 21"/>
                <a:gd name="T24" fmla="*/ 25 w 25"/>
                <a:gd name="T25" fmla="*/ 10 h 21"/>
                <a:gd name="T26" fmla="*/ 25 w 25"/>
                <a:gd name="T27" fmla="*/ 12 h 21"/>
                <a:gd name="T28" fmla="*/ 25 w 25"/>
                <a:gd name="T29" fmla="*/ 14 h 21"/>
                <a:gd name="T30" fmla="*/ 25 w 25"/>
                <a:gd name="T31" fmla="*/ 15 h 21"/>
                <a:gd name="T32" fmla="*/ 25 w 25"/>
                <a:gd name="T33" fmla="*/ 15 h 21"/>
                <a:gd name="T34" fmla="*/ 23 w 25"/>
                <a:gd name="T35" fmla="*/ 17 h 21"/>
                <a:gd name="T36" fmla="*/ 23 w 25"/>
                <a:gd name="T37" fmla="*/ 17 h 21"/>
                <a:gd name="T38" fmla="*/ 21 w 25"/>
                <a:gd name="T39" fmla="*/ 17 h 21"/>
                <a:gd name="T40" fmla="*/ 21 w 25"/>
                <a:gd name="T41" fmla="*/ 19 h 21"/>
                <a:gd name="T42" fmla="*/ 20 w 25"/>
                <a:gd name="T43" fmla="*/ 19 h 21"/>
                <a:gd name="T44" fmla="*/ 20 w 25"/>
                <a:gd name="T45" fmla="*/ 19 h 21"/>
                <a:gd name="T46" fmla="*/ 18 w 25"/>
                <a:gd name="T47" fmla="*/ 19 h 21"/>
                <a:gd name="T48" fmla="*/ 16 w 25"/>
                <a:gd name="T49" fmla="*/ 21 h 21"/>
                <a:gd name="T50" fmla="*/ 16 w 25"/>
                <a:gd name="T51" fmla="*/ 21 h 21"/>
                <a:gd name="T52" fmla="*/ 14 w 25"/>
                <a:gd name="T53" fmla="*/ 21 h 21"/>
                <a:gd name="T54" fmla="*/ 12 w 25"/>
                <a:gd name="T55" fmla="*/ 21 h 21"/>
                <a:gd name="T56" fmla="*/ 10 w 25"/>
                <a:gd name="T57" fmla="*/ 21 h 21"/>
                <a:gd name="T58" fmla="*/ 8 w 25"/>
                <a:gd name="T59" fmla="*/ 19 h 21"/>
                <a:gd name="T60" fmla="*/ 8 w 25"/>
                <a:gd name="T61" fmla="*/ 19 h 21"/>
                <a:gd name="T62" fmla="*/ 6 w 25"/>
                <a:gd name="T63" fmla="*/ 19 h 21"/>
                <a:gd name="T64" fmla="*/ 6 w 25"/>
                <a:gd name="T65" fmla="*/ 17 h 21"/>
                <a:gd name="T66" fmla="*/ 4 w 25"/>
                <a:gd name="T67" fmla="*/ 17 h 21"/>
                <a:gd name="T68" fmla="*/ 2 w 25"/>
                <a:gd name="T69" fmla="*/ 15 h 21"/>
                <a:gd name="T70" fmla="*/ 2 w 25"/>
                <a:gd name="T71" fmla="*/ 14 h 21"/>
                <a:gd name="T72" fmla="*/ 2 w 25"/>
                <a:gd name="T73" fmla="*/ 14 h 21"/>
                <a:gd name="T74" fmla="*/ 0 w 25"/>
                <a:gd name="T75" fmla="*/ 12 h 21"/>
                <a:gd name="T76" fmla="*/ 0 w 25"/>
                <a:gd name="T77" fmla="*/ 10 h 21"/>
                <a:gd name="T78" fmla="*/ 0 w 25"/>
                <a:gd name="T79" fmla="*/ 10 h 21"/>
                <a:gd name="T80" fmla="*/ 2 w 25"/>
                <a:gd name="T81" fmla="*/ 8 h 21"/>
                <a:gd name="T82" fmla="*/ 2 w 25"/>
                <a:gd name="T83" fmla="*/ 6 h 21"/>
                <a:gd name="T84" fmla="*/ 2 w 25"/>
                <a:gd name="T85" fmla="*/ 6 h 21"/>
                <a:gd name="T86" fmla="*/ 4 w 25"/>
                <a:gd name="T87" fmla="*/ 4 h 21"/>
                <a:gd name="T88" fmla="*/ 4 w 25"/>
                <a:gd name="T89" fmla="*/ 2 h 21"/>
                <a:gd name="T90" fmla="*/ 6 w 25"/>
                <a:gd name="T91" fmla="*/ 2 h 21"/>
                <a:gd name="T92" fmla="*/ 6 w 25"/>
                <a:gd name="T93" fmla="*/ 0 h 21"/>
                <a:gd name="T94" fmla="*/ 8 w 25"/>
                <a:gd name="T95" fmla="*/ 0 h 21"/>
                <a:gd name="T96" fmla="*/ 10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6" name="Freeform 226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5 w 25"/>
                <a:gd name="T17" fmla="*/ 6 h 21"/>
                <a:gd name="T18" fmla="*/ 25 w 25"/>
                <a:gd name="T19" fmla="*/ 8 h 21"/>
                <a:gd name="T20" fmla="*/ 25 w 25"/>
                <a:gd name="T21" fmla="*/ 10 h 21"/>
                <a:gd name="T22" fmla="*/ 25 w 25"/>
                <a:gd name="T23" fmla="*/ 12 h 21"/>
                <a:gd name="T24" fmla="*/ 25 w 25"/>
                <a:gd name="T25" fmla="*/ 14 h 21"/>
                <a:gd name="T26" fmla="*/ 25 w 25"/>
                <a:gd name="T27" fmla="*/ 15 h 21"/>
                <a:gd name="T28" fmla="*/ 23 w 25"/>
                <a:gd name="T29" fmla="*/ 17 h 21"/>
                <a:gd name="T30" fmla="*/ 21 w 25"/>
                <a:gd name="T31" fmla="*/ 17 h 21"/>
                <a:gd name="T32" fmla="*/ 21 w 25"/>
                <a:gd name="T33" fmla="*/ 19 h 21"/>
                <a:gd name="T34" fmla="*/ 20 w 25"/>
                <a:gd name="T35" fmla="*/ 19 h 21"/>
                <a:gd name="T36" fmla="*/ 18 w 25"/>
                <a:gd name="T37" fmla="*/ 19 h 21"/>
                <a:gd name="T38" fmla="*/ 16 w 25"/>
                <a:gd name="T39" fmla="*/ 21 h 21"/>
                <a:gd name="T40" fmla="*/ 14 w 25"/>
                <a:gd name="T41" fmla="*/ 21 h 21"/>
                <a:gd name="T42" fmla="*/ 12 w 25"/>
                <a:gd name="T43" fmla="*/ 21 h 21"/>
                <a:gd name="T44" fmla="*/ 10 w 25"/>
                <a:gd name="T45" fmla="*/ 21 h 21"/>
                <a:gd name="T46" fmla="*/ 8 w 25"/>
                <a:gd name="T47" fmla="*/ 19 h 21"/>
                <a:gd name="T48" fmla="*/ 6 w 25"/>
                <a:gd name="T49" fmla="*/ 19 h 21"/>
                <a:gd name="T50" fmla="*/ 6 w 25"/>
                <a:gd name="T51" fmla="*/ 17 h 21"/>
                <a:gd name="T52" fmla="*/ 4 w 25"/>
                <a:gd name="T53" fmla="*/ 17 h 21"/>
                <a:gd name="T54" fmla="*/ 2 w 25"/>
                <a:gd name="T55" fmla="*/ 15 h 21"/>
                <a:gd name="T56" fmla="*/ 2 w 25"/>
                <a:gd name="T57" fmla="*/ 14 h 21"/>
                <a:gd name="T58" fmla="*/ 0 w 25"/>
                <a:gd name="T59" fmla="*/ 12 h 21"/>
                <a:gd name="T60" fmla="*/ 0 w 25"/>
                <a:gd name="T61" fmla="*/ 10 h 21"/>
                <a:gd name="T62" fmla="*/ 2 w 25"/>
                <a:gd name="T63" fmla="*/ 8 h 21"/>
                <a:gd name="T64" fmla="*/ 2 w 25"/>
                <a:gd name="T65" fmla="*/ 6 h 21"/>
                <a:gd name="T66" fmla="*/ 4 w 25"/>
                <a:gd name="T67" fmla="*/ 4 h 21"/>
                <a:gd name="T68" fmla="*/ 4 w 25"/>
                <a:gd name="T69" fmla="*/ 2 h 21"/>
                <a:gd name="T70" fmla="*/ 6 w 25"/>
                <a:gd name="T71" fmla="*/ 2 h 21"/>
                <a:gd name="T72" fmla="*/ 6 w 25"/>
                <a:gd name="T73" fmla="*/ 0 h 21"/>
                <a:gd name="T74" fmla="*/ 8 w 25"/>
                <a:gd name="T75" fmla="*/ 0 h 21"/>
                <a:gd name="T76" fmla="*/ 10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7" name="Freeform 227"/>
            <p:cNvSpPr>
              <a:spLocks/>
            </p:cNvSpPr>
            <p:nvPr/>
          </p:nvSpPr>
          <p:spPr bwMode="auto">
            <a:xfrm>
              <a:off x="3327" y="2902"/>
              <a:ext cx="1" cy="34"/>
            </a:xfrm>
            <a:custGeom>
              <a:avLst/>
              <a:gdLst>
                <a:gd name="T0" fmla="*/ 1 w 1"/>
                <a:gd name="T1" fmla="*/ 34 h 34"/>
                <a:gd name="T2" fmla="*/ 1 w 1"/>
                <a:gd name="T3" fmla="*/ 32 h 34"/>
                <a:gd name="T4" fmla="*/ 1 w 1"/>
                <a:gd name="T5" fmla="*/ 30 h 34"/>
                <a:gd name="T6" fmla="*/ 1 w 1"/>
                <a:gd name="T7" fmla="*/ 26 h 34"/>
                <a:gd name="T8" fmla="*/ 1 w 1"/>
                <a:gd name="T9" fmla="*/ 24 h 34"/>
                <a:gd name="T10" fmla="*/ 1 w 1"/>
                <a:gd name="T11" fmla="*/ 23 h 34"/>
                <a:gd name="T12" fmla="*/ 1 w 1"/>
                <a:gd name="T13" fmla="*/ 21 h 34"/>
                <a:gd name="T14" fmla="*/ 1 w 1"/>
                <a:gd name="T15" fmla="*/ 19 h 34"/>
                <a:gd name="T16" fmla="*/ 1 w 1"/>
                <a:gd name="T17" fmla="*/ 17 h 34"/>
                <a:gd name="T18" fmla="*/ 1 w 1"/>
                <a:gd name="T19" fmla="*/ 13 h 34"/>
                <a:gd name="T20" fmla="*/ 1 w 1"/>
                <a:gd name="T21" fmla="*/ 11 h 34"/>
                <a:gd name="T22" fmla="*/ 1 w 1"/>
                <a:gd name="T23" fmla="*/ 9 h 34"/>
                <a:gd name="T24" fmla="*/ 1 w 1"/>
                <a:gd name="T25" fmla="*/ 7 h 34"/>
                <a:gd name="T26" fmla="*/ 1 w 1"/>
                <a:gd name="T27" fmla="*/ 5 h 34"/>
                <a:gd name="T28" fmla="*/ 0 w 1"/>
                <a:gd name="T29" fmla="*/ 3 h 34"/>
                <a:gd name="T30" fmla="*/ 0 w 1"/>
                <a:gd name="T31" fmla="*/ 1 h 34"/>
                <a:gd name="T32" fmla="*/ 0 w 1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4">
                  <a:moveTo>
                    <a:pt x="1" y="34"/>
                  </a:moveTo>
                  <a:lnTo>
                    <a:pt x="1" y="32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8" name="Freeform 228"/>
            <p:cNvSpPr>
              <a:spLocks/>
            </p:cNvSpPr>
            <p:nvPr/>
          </p:nvSpPr>
          <p:spPr bwMode="auto">
            <a:xfrm>
              <a:off x="3332" y="2907"/>
              <a:ext cx="2" cy="25"/>
            </a:xfrm>
            <a:custGeom>
              <a:avLst/>
              <a:gdLst>
                <a:gd name="T0" fmla="*/ 2 w 2"/>
                <a:gd name="T1" fmla="*/ 25 h 25"/>
                <a:gd name="T2" fmla="*/ 0 w 2"/>
                <a:gd name="T3" fmla="*/ 21 h 25"/>
                <a:gd name="T4" fmla="*/ 0 w 2"/>
                <a:gd name="T5" fmla="*/ 18 h 25"/>
                <a:gd name="T6" fmla="*/ 0 w 2"/>
                <a:gd name="T7" fmla="*/ 16 h 25"/>
                <a:gd name="T8" fmla="*/ 2 w 2"/>
                <a:gd name="T9" fmla="*/ 14 h 25"/>
                <a:gd name="T10" fmla="*/ 2 w 2"/>
                <a:gd name="T11" fmla="*/ 10 h 25"/>
                <a:gd name="T12" fmla="*/ 2 w 2"/>
                <a:gd name="T13" fmla="*/ 8 h 25"/>
                <a:gd name="T14" fmla="*/ 2 w 2"/>
                <a:gd name="T15" fmla="*/ 6 h 25"/>
                <a:gd name="T16" fmla="*/ 2 w 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5">
                  <a:moveTo>
                    <a:pt x="2" y="25"/>
                  </a:moveTo>
                  <a:lnTo>
                    <a:pt x="0" y="21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9" name="Freeform 229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2 w 33"/>
                <a:gd name="T27" fmla="*/ 8 h 25"/>
                <a:gd name="T28" fmla="*/ 4 w 33"/>
                <a:gd name="T29" fmla="*/ 6 h 25"/>
                <a:gd name="T30" fmla="*/ 4 w 33"/>
                <a:gd name="T31" fmla="*/ 6 h 25"/>
                <a:gd name="T32" fmla="*/ 6 w 33"/>
                <a:gd name="T33" fmla="*/ 4 h 25"/>
                <a:gd name="T34" fmla="*/ 8 w 33"/>
                <a:gd name="T35" fmla="*/ 4 h 25"/>
                <a:gd name="T36" fmla="*/ 8 w 33"/>
                <a:gd name="T37" fmla="*/ 2 h 25"/>
                <a:gd name="T38" fmla="*/ 10 w 33"/>
                <a:gd name="T39" fmla="*/ 2 h 25"/>
                <a:gd name="T40" fmla="*/ 12 w 33"/>
                <a:gd name="T41" fmla="*/ 2 h 25"/>
                <a:gd name="T42" fmla="*/ 14 w 33"/>
                <a:gd name="T43" fmla="*/ 2 h 25"/>
                <a:gd name="T44" fmla="*/ 16 w 33"/>
                <a:gd name="T45" fmla="*/ 2 h 25"/>
                <a:gd name="T46" fmla="*/ 16 w 33"/>
                <a:gd name="T47" fmla="*/ 2 h 25"/>
                <a:gd name="T48" fmla="*/ 17 w 33"/>
                <a:gd name="T49" fmla="*/ 0 h 25"/>
                <a:gd name="T50" fmla="*/ 21 w 33"/>
                <a:gd name="T51" fmla="*/ 2 h 25"/>
                <a:gd name="T52" fmla="*/ 23 w 33"/>
                <a:gd name="T53" fmla="*/ 2 h 25"/>
                <a:gd name="T54" fmla="*/ 25 w 33"/>
                <a:gd name="T55" fmla="*/ 2 h 25"/>
                <a:gd name="T56" fmla="*/ 27 w 33"/>
                <a:gd name="T57" fmla="*/ 4 h 25"/>
                <a:gd name="T58" fmla="*/ 29 w 33"/>
                <a:gd name="T59" fmla="*/ 4 h 25"/>
                <a:gd name="T60" fmla="*/ 31 w 33"/>
                <a:gd name="T61" fmla="*/ 6 h 25"/>
                <a:gd name="T62" fmla="*/ 31 w 33"/>
                <a:gd name="T63" fmla="*/ 8 h 25"/>
                <a:gd name="T64" fmla="*/ 33 w 33"/>
                <a:gd name="T65" fmla="*/ 10 h 25"/>
                <a:gd name="T66" fmla="*/ 33 w 33"/>
                <a:gd name="T67" fmla="*/ 10 h 25"/>
                <a:gd name="T68" fmla="*/ 33 w 33"/>
                <a:gd name="T69" fmla="*/ 12 h 25"/>
                <a:gd name="T70" fmla="*/ 33 w 33"/>
                <a:gd name="T71" fmla="*/ 14 h 25"/>
                <a:gd name="T72" fmla="*/ 33 w 33"/>
                <a:gd name="T73" fmla="*/ 14 h 25"/>
                <a:gd name="T74" fmla="*/ 33 w 33"/>
                <a:gd name="T75" fmla="*/ 16 h 25"/>
                <a:gd name="T76" fmla="*/ 33 w 33"/>
                <a:gd name="T77" fmla="*/ 16 h 25"/>
                <a:gd name="T78" fmla="*/ 31 w 33"/>
                <a:gd name="T79" fmla="*/ 18 h 25"/>
                <a:gd name="T80" fmla="*/ 31 w 33"/>
                <a:gd name="T81" fmla="*/ 18 h 25"/>
                <a:gd name="T82" fmla="*/ 31 w 33"/>
                <a:gd name="T83" fmla="*/ 20 h 25"/>
                <a:gd name="T84" fmla="*/ 29 w 33"/>
                <a:gd name="T85" fmla="*/ 21 h 25"/>
                <a:gd name="T86" fmla="*/ 27 w 33"/>
                <a:gd name="T87" fmla="*/ 21 h 25"/>
                <a:gd name="T88" fmla="*/ 25 w 33"/>
                <a:gd name="T89" fmla="*/ 23 h 25"/>
                <a:gd name="T90" fmla="*/ 23 w 33"/>
                <a:gd name="T91" fmla="*/ 23 h 25"/>
                <a:gd name="T92" fmla="*/ 21 w 33"/>
                <a:gd name="T93" fmla="*/ 25 h 25"/>
                <a:gd name="T94" fmla="*/ 19 w 33"/>
                <a:gd name="T95" fmla="*/ 25 h 25"/>
                <a:gd name="T96" fmla="*/ 17 w 33"/>
                <a:gd name="T9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0" name="Freeform 230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4 w 33"/>
                <a:gd name="T27" fmla="*/ 6 h 25"/>
                <a:gd name="T28" fmla="*/ 6 w 33"/>
                <a:gd name="T29" fmla="*/ 4 h 25"/>
                <a:gd name="T30" fmla="*/ 8 w 33"/>
                <a:gd name="T31" fmla="*/ 4 h 25"/>
                <a:gd name="T32" fmla="*/ 8 w 33"/>
                <a:gd name="T33" fmla="*/ 2 h 25"/>
                <a:gd name="T34" fmla="*/ 10 w 33"/>
                <a:gd name="T35" fmla="*/ 2 h 25"/>
                <a:gd name="T36" fmla="*/ 12 w 33"/>
                <a:gd name="T37" fmla="*/ 2 h 25"/>
                <a:gd name="T38" fmla="*/ 14 w 33"/>
                <a:gd name="T39" fmla="*/ 2 h 25"/>
                <a:gd name="T40" fmla="*/ 16 w 33"/>
                <a:gd name="T41" fmla="*/ 2 h 25"/>
                <a:gd name="T42" fmla="*/ 17 w 33"/>
                <a:gd name="T43" fmla="*/ 0 h 25"/>
                <a:gd name="T44" fmla="*/ 21 w 33"/>
                <a:gd name="T45" fmla="*/ 2 h 25"/>
                <a:gd name="T46" fmla="*/ 23 w 33"/>
                <a:gd name="T47" fmla="*/ 2 h 25"/>
                <a:gd name="T48" fmla="*/ 25 w 33"/>
                <a:gd name="T49" fmla="*/ 2 h 25"/>
                <a:gd name="T50" fmla="*/ 27 w 33"/>
                <a:gd name="T51" fmla="*/ 4 h 25"/>
                <a:gd name="T52" fmla="*/ 29 w 33"/>
                <a:gd name="T53" fmla="*/ 4 h 25"/>
                <a:gd name="T54" fmla="*/ 31 w 33"/>
                <a:gd name="T55" fmla="*/ 6 h 25"/>
                <a:gd name="T56" fmla="*/ 31 w 33"/>
                <a:gd name="T57" fmla="*/ 8 h 25"/>
                <a:gd name="T58" fmla="*/ 33 w 33"/>
                <a:gd name="T59" fmla="*/ 10 h 25"/>
                <a:gd name="T60" fmla="*/ 33 w 33"/>
                <a:gd name="T61" fmla="*/ 12 h 25"/>
                <a:gd name="T62" fmla="*/ 33 w 33"/>
                <a:gd name="T63" fmla="*/ 14 h 25"/>
                <a:gd name="T64" fmla="*/ 33 w 33"/>
                <a:gd name="T65" fmla="*/ 16 h 25"/>
                <a:gd name="T66" fmla="*/ 31 w 33"/>
                <a:gd name="T67" fmla="*/ 18 h 25"/>
                <a:gd name="T68" fmla="*/ 31 w 33"/>
                <a:gd name="T69" fmla="*/ 20 h 25"/>
                <a:gd name="T70" fmla="*/ 29 w 33"/>
                <a:gd name="T71" fmla="*/ 21 h 25"/>
                <a:gd name="T72" fmla="*/ 27 w 33"/>
                <a:gd name="T73" fmla="*/ 21 h 25"/>
                <a:gd name="T74" fmla="*/ 25 w 33"/>
                <a:gd name="T75" fmla="*/ 23 h 25"/>
                <a:gd name="T76" fmla="*/ 23 w 33"/>
                <a:gd name="T77" fmla="*/ 23 h 25"/>
                <a:gd name="T78" fmla="*/ 21 w 33"/>
                <a:gd name="T79" fmla="*/ 25 h 25"/>
                <a:gd name="T80" fmla="*/ 19 w 33"/>
                <a:gd name="T81" fmla="*/ 25 h 25"/>
                <a:gd name="T82" fmla="*/ 17 w 33"/>
                <a:gd name="T8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1" name="Freeform 231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1 w 25"/>
                <a:gd name="T17" fmla="*/ 2 h 21"/>
                <a:gd name="T18" fmla="*/ 23 w 25"/>
                <a:gd name="T19" fmla="*/ 4 h 21"/>
                <a:gd name="T20" fmla="*/ 25 w 25"/>
                <a:gd name="T21" fmla="*/ 6 h 21"/>
                <a:gd name="T22" fmla="*/ 25 w 25"/>
                <a:gd name="T23" fmla="*/ 6 h 21"/>
                <a:gd name="T24" fmla="*/ 25 w 25"/>
                <a:gd name="T25" fmla="*/ 8 h 21"/>
                <a:gd name="T26" fmla="*/ 25 w 25"/>
                <a:gd name="T27" fmla="*/ 10 h 21"/>
                <a:gd name="T28" fmla="*/ 25 w 25"/>
                <a:gd name="T29" fmla="*/ 12 h 21"/>
                <a:gd name="T30" fmla="*/ 25 w 25"/>
                <a:gd name="T31" fmla="*/ 12 h 21"/>
                <a:gd name="T32" fmla="*/ 25 w 25"/>
                <a:gd name="T33" fmla="*/ 14 h 21"/>
                <a:gd name="T34" fmla="*/ 25 w 25"/>
                <a:gd name="T35" fmla="*/ 16 h 21"/>
                <a:gd name="T36" fmla="*/ 23 w 25"/>
                <a:gd name="T37" fmla="*/ 16 h 21"/>
                <a:gd name="T38" fmla="*/ 23 w 25"/>
                <a:gd name="T39" fmla="*/ 18 h 21"/>
                <a:gd name="T40" fmla="*/ 21 w 25"/>
                <a:gd name="T41" fmla="*/ 18 h 21"/>
                <a:gd name="T42" fmla="*/ 21 w 25"/>
                <a:gd name="T43" fmla="*/ 18 h 21"/>
                <a:gd name="T44" fmla="*/ 19 w 25"/>
                <a:gd name="T45" fmla="*/ 19 h 21"/>
                <a:gd name="T46" fmla="*/ 19 w 25"/>
                <a:gd name="T47" fmla="*/ 19 h 21"/>
                <a:gd name="T48" fmla="*/ 17 w 25"/>
                <a:gd name="T49" fmla="*/ 19 h 21"/>
                <a:gd name="T50" fmla="*/ 16 w 25"/>
                <a:gd name="T51" fmla="*/ 19 h 21"/>
                <a:gd name="T52" fmla="*/ 16 w 25"/>
                <a:gd name="T53" fmla="*/ 21 h 21"/>
                <a:gd name="T54" fmla="*/ 14 w 25"/>
                <a:gd name="T55" fmla="*/ 21 h 21"/>
                <a:gd name="T56" fmla="*/ 12 w 25"/>
                <a:gd name="T57" fmla="*/ 21 h 21"/>
                <a:gd name="T58" fmla="*/ 10 w 25"/>
                <a:gd name="T59" fmla="*/ 21 h 21"/>
                <a:gd name="T60" fmla="*/ 8 w 25"/>
                <a:gd name="T61" fmla="*/ 19 h 21"/>
                <a:gd name="T62" fmla="*/ 8 w 25"/>
                <a:gd name="T63" fmla="*/ 19 h 21"/>
                <a:gd name="T64" fmla="*/ 6 w 25"/>
                <a:gd name="T65" fmla="*/ 19 h 21"/>
                <a:gd name="T66" fmla="*/ 4 w 25"/>
                <a:gd name="T67" fmla="*/ 18 h 21"/>
                <a:gd name="T68" fmla="*/ 4 w 25"/>
                <a:gd name="T69" fmla="*/ 18 h 21"/>
                <a:gd name="T70" fmla="*/ 2 w 25"/>
                <a:gd name="T71" fmla="*/ 16 h 21"/>
                <a:gd name="T72" fmla="*/ 2 w 25"/>
                <a:gd name="T73" fmla="*/ 16 h 21"/>
                <a:gd name="T74" fmla="*/ 0 w 25"/>
                <a:gd name="T75" fmla="*/ 14 h 21"/>
                <a:gd name="T76" fmla="*/ 0 w 25"/>
                <a:gd name="T77" fmla="*/ 12 h 21"/>
                <a:gd name="T78" fmla="*/ 0 w 25"/>
                <a:gd name="T79" fmla="*/ 12 h 21"/>
                <a:gd name="T80" fmla="*/ 0 w 25"/>
                <a:gd name="T81" fmla="*/ 10 h 21"/>
                <a:gd name="T82" fmla="*/ 0 w 25"/>
                <a:gd name="T83" fmla="*/ 8 h 21"/>
                <a:gd name="T84" fmla="*/ 2 w 25"/>
                <a:gd name="T85" fmla="*/ 8 h 21"/>
                <a:gd name="T86" fmla="*/ 2 w 25"/>
                <a:gd name="T87" fmla="*/ 6 h 21"/>
                <a:gd name="T88" fmla="*/ 2 w 25"/>
                <a:gd name="T89" fmla="*/ 4 h 21"/>
                <a:gd name="T90" fmla="*/ 4 w 25"/>
                <a:gd name="T91" fmla="*/ 4 h 21"/>
                <a:gd name="T92" fmla="*/ 6 w 25"/>
                <a:gd name="T93" fmla="*/ 2 h 21"/>
                <a:gd name="T94" fmla="*/ 6 w 25"/>
                <a:gd name="T95" fmla="*/ 2 h 21"/>
                <a:gd name="T96" fmla="*/ 8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2" name="Freeform 232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10 h 21"/>
                <a:gd name="T24" fmla="*/ 25 w 25"/>
                <a:gd name="T25" fmla="*/ 12 h 21"/>
                <a:gd name="T26" fmla="*/ 25 w 25"/>
                <a:gd name="T27" fmla="*/ 14 h 21"/>
                <a:gd name="T28" fmla="*/ 25 w 25"/>
                <a:gd name="T29" fmla="*/ 16 h 21"/>
                <a:gd name="T30" fmla="*/ 23 w 25"/>
                <a:gd name="T31" fmla="*/ 16 h 21"/>
                <a:gd name="T32" fmla="*/ 23 w 25"/>
                <a:gd name="T33" fmla="*/ 18 h 21"/>
                <a:gd name="T34" fmla="*/ 21 w 25"/>
                <a:gd name="T35" fmla="*/ 18 h 21"/>
                <a:gd name="T36" fmla="*/ 19 w 25"/>
                <a:gd name="T37" fmla="*/ 19 h 21"/>
                <a:gd name="T38" fmla="*/ 17 w 25"/>
                <a:gd name="T39" fmla="*/ 19 h 21"/>
                <a:gd name="T40" fmla="*/ 16 w 25"/>
                <a:gd name="T41" fmla="*/ 19 h 21"/>
                <a:gd name="T42" fmla="*/ 16 w 25"/>
                <a:gd name="T43" fmla="*/ 21 h 21"/>
                <a:gd name="T44" fmla="*/ 14 w 25"/>
                <a:gd name="T45" fmla="*/ 21 h 21"/>
                <a:gd name="T46" fmla="*/ 12 w 25"/>
                <a:gd name="T47" fmla="*/ 21 h 21"/>
                <a:gd name="T48" fmla="*/ 10 w 25"/>
                <a:gd name="T49" fmla="*/ 21 h 21"/>
                <a:gd name="T50" fmla="*/ 8 w 25"/>
                <a:gd name="T51" fmla="*/ 19 h 21"/>
                <a:gd name="T52" fmla="*/ 6 w 25"/>
                <a:gd name="T53" fmla="*/ 19 h 21"/>
                <a:gd name="T54" fmla="*/ 4 w 25"/>
                <a:gd name="T55" fmla="*/ 18 h 21"/>
                <a:gd name="T56" fmla="*/ 2 w 25"/>
                <a:gd name="T57" fmla="*/ 16 h 21"/>
                <a:gd name="T58" fmla="*/ 0 w 25"/>
                <a:gd name="T59" fmla="*/ 14 h 21"/>
                <a:gd name="T60" fmla="*/ 0 w 25"/>
                <a:gd name="T61" fmla="*/ 12 h 21"/>
                <a:gd name="T62" fmla="*/ 0 w 25"/>
                <a:gd name="T63" fmla="*/ 10 h 21"/>
                <a:gd name="T64" fmla="*/ 0 w 25"/>
                <a:gd name="T65" fmla="*/ 8 h 21"/>
                <a:gd name="T66" fmla="*/ 2 w 25"/>
                <a:gd name="T67" fmla="*/ 8 h 21"/>
                <a:gd name="T68" fmla="*/ 2 w 25"/>
                <a:gd name="T69" fmla="*/ 6 h 21"/>
                <a:gd name="T70" fmla="*/ 2 w 25"/>
                <a:gd name="T71" fmla="*/ 4 h 21"/>
                <a:gd name="T72" fmla="*/ 4 w 25"/>
                <a:gd name="T73" fmla="*/ 4 h 21"/>
                <a:gd name="T74" fmla="*/ 6 w 25"/>
                <a:gd name="T75" fmla="*/ 2 h 21"/>
                <a:gd name="T76" fmla="*/ 8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3" name="Freeform 233"/>
            <p:cNvSpPr>
              <a:spLocks/>
            </p:cNvSpPr>
            <p:nvPr/>
          </p:nvSpPr>
          <p:spPr bwMode="auto">
            <a:xfrm>
              <a:off x="3352" y="2896"/>
              <a:ext cx="9" cy="32"/>
            </a:xfrm>
            <a:custGeom>
              <a:avLst/>
              <a:gdLst>
                <a:gd name="T0" fmla="*/ 9 w 9"/>
                <a:gd name="T1" fmla="*/ 32 h 32"/>
                <a:gd name="T2" fmla="*/ 7 w 9"/>
                <a:gd name="T3" fmla="*/ 30 h 32"/>
                <a:gd name="T4" fmla="*/ 7 w 9"/>
                <a:gd name="T5" fmla="*/ 29 h 32"/>
                <a:gd name="T6" fmla="*/ 7 w 9"/>
                <a:gd name="T7" fmla="*/ 27 h 32"/>
                <a:gd name="T8" fmla="*/ 5 w 9"/>
                <a:gd name="T9" fmla="*/ 25 h 32"/>
                <a:gd name="T10" fmla="*/ 5 w 9"/>
                <a:gd name="T11" fmla="*/ 23 h 32"/>
                <a:gd name="T12" fmla="*/ 5 w 9"/>
                <a:gd name="T13" fmla="*/ 21 h 32"/>
                <a:gd name="T14" fmla="*/ 5 w 9"/>
                <a:gd name="T15" fmla="*/ 17 h 32"/>
                <a:gd name="T16" fmla="*/ 3 w 9"/>
                <a:gd name="T17" fmla="*/ 15 h 32"/>
                <a:gd name="T18" fmla="*/ 3 w 9"/>
                <a:gd name="T19" fmla="*/ 13 h 32"/>
                <a:gd name="T20" fmla="*/ 3 w 9"/>
                <a:gd name="T21" fmla="*/ 11 h 32"/>
                <a:gd name="T22" fmla="*/ 1 w 9"/>
                <a:gd name="T23" fmla="*/ 9 h 32"/>
                <a:gd name="T24" fmla="*/ 1 w 9"/>
                <a:gd name="T25" fmla="*/ 7 h 32"/>
                <a:gd name="T26" fmla="*/ 1 w 9"/>
                <a:gd name="T27" fmla="*/ 6 h 32"/>
                <a:gd name="T28" fmla="*/ 0 w 9"/>
                <a:gd name="T29" fmla="*/ 4 h 32"/>
                <a:gd name="T30" fmla="*/ 0 w 9"/>
                <a:gd name="T31" fmla="*/ 2 h 32"/>
                <a:gd name="T32" fmla="*/ 0 w 9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32">
                  <a:moveTo>
                    <a:pt x="9" y="32"/>
                  </a:moveTo>
                  <a:lnTo>
                    <a:pt x="7" y="30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4" name="Freeform 234"/>
            <p:cNvSpPr>
              <a:spLocks/>
            </p:cNvSpPr>
            <p:nvPr/>
          </p:nvSpPr>
          <p:spPr bwMode="auto">
            <a:xfrm>
              <a:off x="3359" y="2900"/>
              <a:ext cx="6" cy="23"/>
            </a:xfrm>
            <a:custGeom>
              <a:avLst/>
              <a:gdLst>
                <a:gd name="T0" fmla="*/ 6 w 6"/>
                <a:gd name="T1" fmla="*/ 23 h 23"/>
                <a:gd name="T2" fmla="*/ 4 w 6"/>
                <a:gd name="T3" fmla="*/ 19 h 23"/>
                <a:gd name="T4" fmla="*/ 4 w 6"/>
                <a:gd name="T5" fmla="*/ 17 h 23"/>
                <a:gd name="T6" fmla="*/ 4 w 6"/>
                <a:gd name="T7" fmla="*/ 15 h 23"/>
                <a:gd name="T8" fmla="*/ 4 w 6"/>
                <a:gd name="T9" fmla="*/ 11 h 23"/>
                <a:gd name="T10" fmla="*/ 2 w 6"/>
                <a:gd name="T11" fmla="*/ 9 h 23"/>
                <a:gd name="T12" fmla="*/ 2 w 6"/>
                <a:gd name="T13" fmla="*/ 7 h 23"/>
                <a:gd name="T14" fmla="*/ 2 w 6"/>
                <a:gd name="T15" fmla="*/ 3 h 23"/>
                <a:gd name="T16" fmla="*/ 0 w 6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3">
                  <a:moveTo>
                    <a:pt x="6" y="23"/>
                  </a:moveTo>
                  <a:lnTo>
                    <a:pt x="4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5" name="Freeform 235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5 h 25"/>
                <a:gd name="T20" fmla="*/ 0 w 32"/>
                <a:gd name="T21" fmla="*/ 13 h 25"/>
                <a:gd name="T22" fmla="*/ 0 w 32"/>
                <a:gd name="T23" fmla="*/ 11 h 25"/>
                <a:gd name="T24" fmla="*/ 0 w 32"/>
                <a:gd name="T25" fmla="*/ 11 h 25"/>
                <a:gd name="T26" fmla="*/ 2 w 32"/>
                <a:gd name="T27" fmla="*/ 9 h 25"/>
                <a:gd name="T28" fmla="*/ 2 w 32"/>
                <a:gd name="T29" fmla="*/ 7 h 25"/>
                <a:gd name="T30" fmla="*/ 2 w 32"/>
                <a:gd name="T31" fmla="*/ 7 h 25"/>
                <a:gd name="T32" fmla="*/ 4 w 32"/>
                <a:gd name="T33" fmla="*/ 5 h 25"/>
                <a:gd name="T34" fmla="*/ 4 w 32"/>
                <a:gd name="T35" fmla="*/ 5 h 25"/>
                <a:gd name="T36" fmla="*/ 6 w 32"/>
                <a:gd name="T37" fmla="*/ 3 h 25"/>
                <a:gd name="T38" fmla="*/ 7 w 32"/>
                <a:gd name="T39" fmla="*/ 3 h 25"/>
                <a:gd name="T40" fmla="*/ 7 w 32"/>
                <a:gd name="T41" fmla="*/ 2 h 25"/>
                <a:gd name="T42" fmla="*/ 9 w 32"/>
                <a:gd name="T43" fmla="*/ 2 h 25"/>
                <a:gd name="T44" fmla="*/ 11 w 32"/>
                <a:gd name="T45" fmla="*/ 0 h 25"/>
                <a:gd name="T46" fmla="*/ 13 w 32"/>
                <a:gd name="T47" fmla="*/ 0 h 25"/>
                <a:gd name="T48" fmla="*/ 15 w 32"/>
                <a:gd name="T49" fmla="*/ 0 h 25"/>
                <a:gd name="T50" fmla="*/ 17 w 32"/>
                <a:gd name="T51" fmla="*/ 0 h 25"/>
                <a:gd name="T52" fmla="*/ 19 w 32"/>
                <a:gd name="T53" fmla="*/ 0 h 25"/>
                <a:gd name="T54" fmla="*/ 21 w 32"/>
                <a:gd name="T55" fmla="*/ 0 h 25"/>
                <a:gd name="T56" fmla="*/ 25 w 32"/>
                <a:gd name="T57" fmla="*/ 0 h 25"/>
                <a:gd name="T58" fmla="*/ 27 w 32"/>
                <a:gd name="T59" fmla="*/ 0 h 25"/>
                <a:gd name="T60" fmla="*/ 29 w 32"/>
                <a:gd name="T61" fmla="*/ 2 h 25"/>
                <a:gd name="T62" fmla="*/ 29 w 32"/>
                <a:gd name="T63" fmla="*/ 2 h 25"/>
                <a:gd name="T64" fmla="*/ 30 w 32"/>
                <a:gd name="T65" fmla="*/ 3 h 25"/>
                <a:gd name="T66" fmla="*/ 30 w 32"/>
                <a:gd name="T67" fmla="*/ 5 h 25"/>
                <a:gd name="T68" fmla="*/ 30 w 32"/>
                <a:gd name="T69" fmla="*/ 5 h 25"/>
                <a:gd name="T70" fmla="*/ 30 w 32"/>
                <a:gd name="T71" fmla="*/ 7 h 25"/>
                <a:gd name="T72" fmla="*/ 32 w 32"/>
                <a:gd name="T73" fmla="*/ 7 h 25"/>
                <a:gd name="T74" fmla="*/ 32 w 32"/>
                <a:gd name="T75" fmla="*/ 9 h 25"/>
                <a:gd name="T76" fmla="*/ 32 w 32"/>
                <a:gd name="T77" fmla="*/ 9 h 25"/>
                <a:gd name="T78" fmla="*/ 30 w 32"/>
                <a:gd name="T79" fmla="*/ 11 h 25"/>
                <a:gd name="T80" fmla="*/ 30 w 32"/>
                <a:gd name="T81" fmla="*/ 13 h 25"/>
                <a:gd name="T82" fmla="*/ 30 w 32"/>
                <a:gd name="T83" fmla="*/ 13 h 25"/>
                <a:gd name="T84" fmla="*/ 30 w 32"/>
                <a:gd name="T85" fmla="*/ 15 h 25"/>
                <a:gd name="T86" fmla="*/ 29 w 32"/>
                <a:gd name="T87" fmla="*/ 17 h 25"/>
                <a:gd name="T88" fmla="*/ 27 w 32"/>
                <a:gd name="T89" fmla="*/ 19 h 25"/>
                <a:gd name="T90" fmla="*/ 27 w 32"/>
                <a:gd name="T91" fmla="*/ 21 h 25"/>
                <a:gd name="T92" fmla="*/ 25 w 32"/>
                <a:gd name="T93" fmla="*/ 21 h 25"/>
                <a:gd name="T94" fmla="*/ 21 w 32"/>
                <a:gd name="T95" fmla="*/ 23 h 25"/>
                <a:gd name="T96" fmla="*/ 19 w 32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6" name="Freeform 236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3 h 25"/>
                <a:gd name="T20" fmla="*/ 0 w 32"/>
                <a:gd name="T21" fmla="*/ 11 h 25"/>
                <a:gd name="T22" fmla="*/ 2 w 32"/>
                <a:gd name="T23" fmla="*/ 9 h 25"/>
                <a:gd name="T24" fmla="*/ 2 w 32"/>
                <a:gd name="T25" fmla="*/ 7 h 25"/>
                <a:gd name="T26" fmla="*/ 4 w 32"/>
                <a:gd name="T27" fmla="*/ 5 h 25"/>
                <a:gd name="T28" fmla="*/ 6 w 32"/>
                <a:gd name="T29" fmla="*/ 3 h 25"/>
                <a:gd name="T30" fmla="*/ 7 w 32"/>
                <a:gd name="T31" fmla="*/ 3 h 25"/>
                <a:gd name="T32" fmla="*/ 7 w 32"/>
                <a:gd name="T33" fmla="*/ 2 h 25"/>
                <a:gd name="T34" fmla="*/ 9 w 32"/>
                <a:gd name="T35" fmla="*/ 2 h 25"/>
                <a:gd name="T36" fmla="*/ 11 w 32"/>
                <a:gd name="T37" fmla="*/ 0 h 25"/>
                <a:gd name="T38" fmla="*/ 13 w 32"/>
                <a:gd name="T39" fmla="*/ 0 h 25"/>
                <a:gd name="T40" fmla="*/ 15 w 32"/>
                <a:gd name="T41" fmla="*/ 0 h 25"/>
                <a:gd name="T42" fmla="*/ 17 w 32"/>
                <a:gd name="T43" fmla="*/ 0 h 25"/>
                <a:gd name="T44" fmla="*/ 19 w 32"/>
                <a:gd name="T45" fmla="*/ 0 h 25"/>
                <a:gd name="T46" fmla="*/ 21 w 32"/>
                <a:gd name="T47" fmla="*/ 0 h 25"/>
                <a:gd name="T48" fmla="*/ 25 w 32"/>
                <a:gd name="T49" fmla="*/ 0 h 25"/>
                <a:gd name="T50" fmla="*/ 27 w 32"/>
                <a:gd name="T51" fmla="*/ 0 h 25"/>
                <a:gd name="T52" fmla="*/ 29 w 32"/>
                <a:gd name="T53" fmla="*/ 2 h 25"/>
                <a:gd name="T54" fmla="*/ 30 w 32"/>
                <a:gd name="T55" fmla="*/ 3 h 25"/>
                <a:gd name="T56" fmla="*/ 30 w 32"/>
                <a:gd name="T57" fmla="*/ 5 h 25"/>
                <a:gd name="T58" fmla="*/ 30 w 32"/>
                <a:gd name="T59" fmla="*/ 7 h 25"/>
                <a:gd name="T60" fmla="*/ 32 w 32"/>
                <a:gd name="T61" fmla="*/ 7 h 25"/>
                <a:gd name="T62" fmla="*/ 32 w 32"/>
                <a:gd name="T63" fmla="*/ 9 h 25"/>
                <a:gd name="T64" fmla="*/ 30 w 32"/>
                <a:gd name="T65" fmla="*/ 11 h 25"/>
                <a:gd name="T66" fmla="*/ 30 w 32"/>
                <a:gd name="T67" fmla="*/ 13 h 25"/>
                <a:gd name="T68" fmla="*/ 30 w 32"/>
                <a:gd name="T69" fmla="*/ 15 h 25"/>
                <a:gd name="T70" fmla="*/ 29 w 32"/>
                <a:gd name="T71" fmla="*/ 17 h 25"/>
                <a:gd name="T72" fmla="*/ 27 w 32"/>
                <a:gd name="T73" fmla="*/ 19 h 25"/>
                <a:gd name="T74" fmla="*/ 27 w 32"/>
                <a:gd name="T75" fmla="*/ 21 h 25"/>
                <a:gd name="T76" fmla="*/ 25 w 32"/>
                <a:gd name="T77" fmla="*/ 21 h 25"/>
                <a:gd name="T78" fmla="*/ 21 w 32"/>
                <a:gd name="T79" fmla="*/ 23 h 25"/>
                <a:gd name="T80" fmla="*/ 19 w 32"/>
                <a:gd name="T8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7" name="Freeform 237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6 w 25"/>
                <a:gd name="T13" fmla="*/ 0 h 22"/>
                <a:gd name="T14" fmla="*/ 18 w 25"/>
                <a:gd name="T15" fmla="*/ 0 h 22"/>
                <a:gd name="T16" fmla="*/ 19 w 25"/>
                <a:gd name="T17" fmla="*/ 2 h 22"/>
                <a:gd name="T18" fmla="*/ 21 w 25"/>
                <a:gd name="T19" fmla="*/ 2 h 22"/>
                <a:gd name="T20" fmla="*/ 21 w 25"/>
                <a:gd name="T21" fmla="*/ 4 h 22"/>
                <a:gd name="T22" fmla="*/ 23 w 25"/>
                <a:gd name="T23" fmla="*/ 4 h 22"/>
                <a:gd name="T24" fmla="*/ 23 w 25"/>
                <a:gd name="T25" fmla="*/ 6 h 22"/>
                <a:gd name="T26" fmla="*/ 25 w 25"/>
                <a:gd name="T27" fmla="*/ 8 h 22"/>
                <a:gd name="T28" fmla="*/ 25 w 25"/>
                <a:gd name="T29" fmla="*/ 8 h 22"/>
                <a:gd name="T30" fmla="*/ 25 w 25"/>
                <a:gd name="T31" fmla="*/ 10 h 22"/>
                <a:gd name="T32" fmla="*/ 25 w 25"/>
                <a:gd name="T33" fmla="*/ 12 h 22"/>
                <a:gd name="T34" fmla="*/ 25 w 25"/>
                <a:gd name="T35" fmla="*/ 14 h 22"/>
                <a:gd name="T36" fmla="*/ 25 w 25"/>
                <a:gd name="T37" fmla="*/ 14 h 22"/>
                <a:gd name="T38" fmla="*/ 23 w 25"/>
                <a:gd name="T39" fmla="*/ 16 h 22"/>
                <a:gd name="T40" fmla="*/ 23 w 25"/>
                <a:gd name="T41" fmla="*/ 16 h 22"/>
                <a:gd name="T42" fmla="*/ 23 w 25"/>
                <a:gd name="T43" fmla="*/ 18 h 22"/>
                <a:gd name="T44" fmla="*/ 21 w 25"/>
                <a:gd name="T45" fmla="*/ 18 h 22"/>
                <a:gd name="T46" fmla="*/ 21 w 25"/>
                <a:gd name="T47" fmla="*/ 20 h 22"/>
                <a:gd name="T48" fmla="*/ 19 w 25"/>
                <a:gd name="T49" fmla="*/ 20 h 22"/>
                <a:gd name="T50" fmla="*/ 18 w 25"/>
                <a:gd name="T51" fmla="*/ 20 h 22"/>
                <a:gd name="T52" fmla="*/ 18 w 25"/>
                <a:gd name="T53" fmla="*/ 22 h 22"/>
                <a:gd name="T54" fmla="*/ 16 w 25"/>
                <a:gd name="T55" fmla="*/ 22 h 22"/>
                <a:gd name="T56" fmla="*/ 14 w 25"/>
                <a:gd name="T57" fmla="*/ 22 h 22"/>
                <a:gd name="T58" fmla="*/ 12 w 25"/>
                <a:gd name="T59" fmla="*/ 22 h 22"/>
                <a:gd name="T60" fmla="*/ 12 w 25"/>
                <a:gd name="T61" fmla="*/ 22 h 22"/>
                <a:gd name="T62" fmla="*/ 10 w 25"/>
                <a:gd name="T63" fmla="*/ 22 h 22"/>
                <a:gd name="T64" fmla="*/ 8 w 25"/>
                <a:gd name="T65" fmla="*/ 22 h 22"/>
                <a:gd name="T66" fmla="*/ 6 w 25"/>
                <a:gd name="T67" fmla="*/ 22 h 22"/>
                <a:gd name="T68" fmla="*/ 6 w 25"/>
                <a:gd name="T69" fmla="*/ 22 h 22"/>
                <a:gd name="T70" fmla="*/ 4 w 25"/>
                <a:gd name="T71" fmla="*/ 20 h 22"/>
                <a:gd name="T72" fmla="*/ 2 w 25"/>
                <a:gd name="T73" fmla="*/ 20 h 22"/>
                <a:gd name="T74" fmla="*/ 2 w 25"/>
                <a:gd name="T75" fmla="*/ 18 h 22"/>
                <a:gd name="T76" fmla="*/ 2 w 25"/>
                <a:gd name="T77" fmla="*/ 18 h 22"/>
                <a:gd name="T78" fmla="*/ 0 w 25"/>
                <a:gd name="T79" fmla="*/ 16 h 22"/>
                <a:gd name="T80" fmla="*/ 0 w 25"/>
                <a:gd name="T81" fmla="*/ 14 h 22"/>
                <a:gd name="T82" fmla="*/ 0 w 25"/>
                <a:gd name="T83" fmla="*/ 14 h 22"/>
                <a:gd name="T84" fmla="*/ 0 w 25"/>
                <a:gd name="T85" fmla="*/ 12 h 22"/>
                <a:gd name="T86" fmla="*/ 0 w 25"/>
                <a:gd name="T87" fmla="*/ 10 h 22"/>
                <a:gd name="T88" fmla="*/ 2 w 25"/>
                <a:gd name="T89" fmla="*/ 8 h 22"/>
                <a:gd name="T90" fmla="*/ 2 w 25"/>
                <a:gd name="T91" fmla="*/ 8 h 22"/>
                <a:gd name="T92" fmla="*/ 2 w 25"/>
                <a:gd name="T93" fmla="*/ 6 h 22"/>
                <a:gd name="T94" fmla="*/ 4 w 25"/>
                <a:gd name="T95" fmla="*/ 4 h 22"/>
                <a:gd name="T96" fmla="*/ 6 w 25"/>
                <a:gd name="T9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8" name="Freeform 238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8 w 25"/>
                <a:gd name="T13" fmla="*/ 0 h 22"/>
                <a:gd name="T14" fmla="*/ 19 w 25"/>
                <a:gd name="T15" fmla="*/ 2 h 22"/>
                <a:gd name="T16" fmla="*/ 21 w 25"/>
                <a:gd name="T17" fmla="*/ 2 h 22"/>
                <a:gd name="T18" fmla="*/ 21 w 25"/>
                <a:gd name="T19" fmla="*/ 4 h 22"/>
                <a:gd name="T20" fmla="*/ 23 w 25"/>
                <a:gd name="T21" fmla="*/ 4 h 22"/>
                <a:gd name="T22" fmla="*/ 23 w 25"/>
                <a:gd name="T23" fmla="*/ 6 h 22"/>
                <a:gd name="T24" fmla="*/ 25 w 25"/>
                <a:gd name="T25" fmla="*/ 8 h 22"/>
                <a:gd name="T26" fmla="*/ 25 w 25"/>
                <a:gd name="T27" fmla="*/ 10 h 22"/>
                <a:gd name="T28" fmla="*/ 25 w 25"/>
                <a:gd name="T29" fmla="*/ 12 h 22"/>
                <a:gd name="T30" fmla="*/ 25 w 25"/>
                <a:gd name="T31" fmla="*/ 14 h 22"/>
                <a:gd name="T32" fmla="*/ 23 w 25"/>
                <a:gd name="T33" fmla="*/ 16 h 22"/>
                <a:gd name="T34" fmla="*/ 23 w 25"/>
                <a:gd name="T35" fmla="*/ 18 h 22"/>
                <a:gd name="T36" fmla="*/ 21 w 25"/>
                <a:gd name="T37" fmla="*/ 18 h 22"/>
                <a:gd name="T38" fmla="*/ 21 w 25"/>
                <a:gd name="T39" fmla="*/ 20 h 22"/>
                <a:gd name="T40" fmla="*/ 19 w 25"/>
                <a:gd name="T41" fmla="*/ 20 h 22"/>
                <a:gd name="T42" fmla="*/ 18 w 25"/>
                <a:gd name="T43" fmla="*/ 20 h 22"/>
                <a:gd name="T44" fmla="*/ 18 w 25"/>
                <a:gd name="T45" fmla="*/ 22 h 22"/>
                <a:gd name="T46" fmla="*/ 16 w 25"/>
                <a:gd name="T47" fmla="*/ 22 h 22"/>
                <a:gd name="T48" fmla="*/ 14 w 25"/>
                <a:gd name="T49" fmla="*/ 22 h 22"/>
                <a:gd name="T50" fmla="*/ 12 w 25"/>
                <a:gd name="T51" fmla="*/ 22 h 22"/>
                <a:gd name="T52" fmla="*/ 10 w 25"/>
                <a:gd name="T53" fmla="*/ 22 h 22"/>
                <a:gd name="T54" fmla="*/ 8 w 25"/>
                <a:gd name="T55" fmla="*/ 22 h 22"/>
                <a:gd name="T56" fmla="*/ 6 w 25"/>
                <a:gd name="T57" fmla="*/ 22 h 22"/>
                <a:gd name="T58" fmla="*/ 4 w 25"/>
                <a:gd name="T59" fmla="*/ 20 h 22"/>
                <a:gd name="T60" fmla="*/ 2 w 25"/>
                <a:gd name="T61" fmla="*/ 20 h 22"/>
                <a:gd name="T62" fmla="*/ 2 w 25"/>
                <a:gd name="T63" fmla="*/ 18 h 22"/>
                <a:gd name="T64" fmla="*/ 0 w 25"/>
                <a:gd name="T65" fmla="*/ 16 h 22"/>
                <a:gd name="T66" fmla="*/ 0 w 25"/>
                <a:gd name="T67" fmla="*/ 14 h 22"/>
                <a:gd name="T68" fmla="*/ 0 w 25"/>
                <a:gd name="T69" fmla="*/ 12 h 22"/>
                <a:gd name="T70" fmla="*/ 0 w 25"/>
                <a:gd name="T71" fmla="*/ 10 h 22"/>
                <a:gd name="T72" fmla="*/ 2 w 25"/>
                <a:gd name="T73" fmla="*/ 8 h 22"/>
                <a:gd name="T74" fmla="*/ 2 w 25"/>
                <a:gd name="T75" fmla="*/ 6 h 22"/>
                <a:gd name="T76" fmla="*/ 4 w 25"/>
                <a:gd name="T77" fmla="*/ 4 h 22"/>
                <a:gd name="T78" fmla="*/ 6 w 25"/>
                <a:gd name="T7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9" name="Freeform 239"/>
            <p:cNvSpPr>
              <a:spLocks/>
            </p:cNvSpPr>
            <p:nvPr/>
          </p:nvSpPr>
          <p:spPr bwMode="auto">
            <a:xfrm>
              <a:off x="3376" y="2878"/>
              <a:ext cx="14" cy="33"/>
            </a:xfrm>
            <a:custGeom>
              <a:avLst/>
              <a:gdLst>
                <a:gd name="T0" fmla="*/ 14 w 14"/>
                <a:gd name="T1" fmla="*/ 33 h 33"/>
                <a:gd name="T2" fmla="*/ 12 w 14"/>
                <a:gd name="T3" fmla="*/ 31 h 33"/>
                <a:gd name="T4" fmla="*/ 12 w 14"/>
                <a:gd name="T5" fmla="*/ 29 h 33"/>
                <a:gd name="T6" fmla="*/ 12 w 14"/>
                <a:gd name="T7" fmla="*/ 27 h 33"/>
                <a:gd name="T8" fmla="*/ 10 w 14"/>
                <a:gd name="T9" fmla="*/ 25 h 33"/>
                <a:gd name="T10" fmla="*/ 10 w 14"/>
                <a:gd name="T11" fmla="*/ 24 h 33"/>
                <a:gd name="T12" fmla="*/ 8 w 14"/>
                <a:gd name="T13" fmla="*/ 22 h 33"/>
                <a:gd name="T14" fmla="*/ 8 w 14"/>
                <a:gd name="T15" fmla="*/ 20 h 33"/>
                <a:gd name="T16" fmla="*/ 8 w 14"/>
                <a:gd name="T17" fmla="*/ 18 h 33"/>
                <a:gd name="T18" fmla="*/ 6 w 14"/>
                <a:gd name="T19" fmla="*/ 16 h 33"/>
                <a:gd name="T20" fmla="*/ 6 w 14"/>
                <a:gd name="T21" fmla="*/ 14 h 33"/>
                <a:gd name="T22" fmla="*/ 4 w 14"/>
                <a:gd name="T23" fmla="*/ 12 h 33"/>
                <a:gd name="T24" fmla="*/ 4 w 14"/>
                <a:gd name="T25" fmla="*/ 10 h 33"/>
                <a:gd name="T26" fmla="*/ 4 w 14"/>
                <a:gd name="T27" fmla="*/ 6 h 33"/>
                <a:gd name="T28" fmla="*/ 2 w 14"/>
                <a:gd name="T29" fmla="*/ 4 h 33"/>
                <a:gd name="T30" fmla="*/ 2 w 14"/>
                <a:gd name="T31" fmla="*/ 2 h 33"/>
                <a:gd name="T32" fmla="*/ 0 w 1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3">
                  <a:moveTo>
                    <a:pt x="14" y="33"/>
                  </a:moveTo>
                  <a:lnTo>
                    <a:pt x="12" y="31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0" name="Freeform 240"/>
            <p:cNvSpPr>
              <a:spLocks/>
            </p:cNvSpPr>
            <p:nvPr/>
          </p:nvSpPr>
          <p:spPr bwMode="auto">
            <a:xfrm>
              <a:off x="3386" y="2884"/>
              <a:ext cx="8" cy="23"/>
            </a:xfrm>
            <a:custGeom>
              <a:avLst/>
              <a:gdLst>
                <a:gd name="T0" fmla="*/ 8 w 8"/>
                <a:gd name="T1" fmla="*/ 23 h 23"/>
                <a:gd name="T2" fmla="*/ 6 w 8"/>
                <a:gd name="T3" fmla="*/ 19 h 23"/>
                <a:gd name="T4" fmla="*/ 6 w 8"/>
                <a:gd name="T5" fmla="*/ 16 h 23"/>
                <a:gd name="T6" fmla="*/ 4 w 8"/>
                <a:gd name="T7" fmla="*/ 14 h 23"/>
                <a:gd name="T8" fmla="*/ 4 w 8"/>
                <a:gd name="T9" fmla="*/ 12 h 23"/>
                <a:gd name="T10" fmla="*/ 4 w 8"/>
                <a:gd name="T11" fmla="*/ 10 h 23"/>
                <a:gd name="T12" fmla="*/ 2 w 8"/>
                <a:gd name="T13" fmla="*/ 6 h 23"/>
                <a:gd name="T14" fmla="*/ 2 w 8"/>
                <a:gd name="T15" fmla="*/ 4 h 23"/>
                <a:gd name="T16" fmla="*/ 0 w 8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3">
                  <a:moveTo>
                    <a:pt x="8" y="23"/>
                  </a:moveTo>
                  <a:lnTo>
                    <a:pt x="6" y="19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1" name="Freeform 241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8 h 25"/>
                <a:gd name="T20" fmla="*/ 0 w 31"/>
                <a:gd name="T21" fmla="*/ 16 h 25"/>
                <a:gd name="T22" fmla="*/ 0 w 31"/>
                <a:gd name="T23" fmla="*/ 14 h 25"/>
                <a:gd name="T24" fmla="*/ 0 w 31"/>
                <a:gd name="T25" fmla="*/ 14 h 25"/>
                <a:gd name="T26" fmla="*/ 2 w 31"/>
                <a:gd name="T27" fmla="*/ 12 h 25"/>
                <a:gd name="T28" fmla="*/ 2 w 31"/>
                <a:gd name="T29" fmla="*/ 10 h 25"/>
                <a:gd name="T30" fmla="*/ 2 w 31"/>
                <a:gd name="T31" fmla="*/ 10 h 25"/>
                <a:gd name="T32" fmla="*/ 4 w 31"/>
                <a:gd name="T33" fmla="*/ 8 h 25"/>
                <a:gd name="T34" fmla="*/ 4 w 31"/>
                <a:gd name="T35" fmla="*/ 8 h 25"/>
                <a:gd name="T36" fmla="*/ 4 w 31"/>
                <a:gd name="T37" fmla="*/ 6 h 25"/>
                <a:gd name="T38" fmla="*/ 6 w 31"/>
                <a:gd name="T39" fmla="*/ 4 h 25"/>
                <a:gd name="T40" fmla="*/ 8 w 31"/>
                <a:gd name="T41" fmla="*/ 4 h 25"/>
                <a:gd name="T42" fmla="*/ 8 w 31"/>
                <a:gd name="T43" fmla="*/ 2 h 25"/>
                <a:gd name="T44" fmla="*/ 10 w 31"/>
                <a:gd name="T45" fmla="*/ 2 h 25"/>
                <a:gd name="T46" fmla="*/ 12 w 31"/>
                <a:gd name="T47" fmla="*/ 2 h 25"/>
                <a:gd name="T48" fmla="*/ 14 w 31"/>
                <a:gd name="T49" fmla="*/ 0 h 25"/>
                <a:gd name="T50" fmla="*/ 16 w 31"/>
                <a:gd name="T51" fmla="*/ 0 h 25"/>
                <a:gd name="T52" fmla="*/ 18 w 31"/>
                <a:gd name="T53" fmla="*/ 0 h 25"/>
                <a:gd name="T54" fmla="*/ 22 w 31"/>
                <a:gd name="T55" fmla="*/ 0 h 25"/>
                <a:gd name="T56" fmla="*/ 23 w 31"/>
                <a:gd name="T57" fmla="*/ 0 h 25"/>
                <a:gd name="T58" fmla="*/ 25 w 31"/>
                <a:gd name="T59" fmla="*/ 0 h 25"/>
                <a:gd name="T60" fmla="*/ 27 w 31"/>
                <a:gd name="T61" fmla="*/ 2 h 25"/>
                <a:gd name="T62" fmla="*/ 29 w 31"/>
                <a:gd name="T63" fmla="*/ 2 h 25"/>
                <a:gd name="T64" fmla="*/ 29 w 31"/>
                <a:gd name="T65" fmla="*/ 4 h 25"/>
                <a:gd name="T66" fmla="*/ 31 w 31"/>
                <a:gd name="T67" fmla="*/ 4 h 25"/>
                <a:gd name="T68" fmla="*/ 31 w 31"/>
                <a:gd name="T69" fmla="*/ 6 h 25"/>
                <a:gd name="T70" fmla="*/ 31 w 31"/>
                <a:gd name="T71" fmla="*/ 6 h 25"/>
                <a:gd name="T72" fmla="*/ 31 w 31"/>
                <a:gd name="T73" fmla="*/ 8 h 25"/>
                <a:gd name="T74" fmla="*/ 31 w 31"/>
                <a:gd name="T75" fmla="*/ 8 h 25"/>
                <a:gd name="T76" fmla="*/ 31 w 31"/>
                <a:gd name="T77" fmla="*/ 10 h 25"/>
                <a:gd name="T78" fmla="*/ 31 w 31"/>
                <a:gd name="T79" fmla="*/ 12 h 25"/>
                <a:gd name="T80" fmla="*/ 31 w 31"/>
                <a:gd name="T81" fmla="*/ 12 h 25"/>
                <a:gd name="T82" fmla="*/ 31 w 31"/>
                <a:gd name="T83" fmla="*/ 14 h 25"/>
                <a:gd name="T84" fmla="*/ 31 w 31"/>
                <a:gd name="T85" fmla="*/ 16 h 25"/>
                <a:gd name="T86" fmla="*/ 29 w 31"/>
                <a:gd name="T87" fmla="*/ 18 h 25"/>
                <a:gd name="T88" fmla="*/ 29 w 31"/>
                <a:gd name="T89" fmla="*/ 20 h 25"/>
                <a:gd name="T90" fmla="*/ 27 w 31"/>
                <a:gd name="T91" fmla="*/ 20 h 25"/>
                <a:gd name="T92" fmla="*/ 25 w 31"/>
                <a:gd name="T93" fmla="*/ 21 h 25"/>
                <a:gd name="T94" fmla="*/ 23 w 31"/>
                <a:gd name="T95" fmla="*/ 23 h 25"/>
                <a:gd name="T96" fmla="*/ 22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2" name="Freeform 242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6 h 25"/>
                <a:gd name="T20" fmla="*/ 0 w 31"/>
                <a:gd name="T21" fmla="*/ 14 h 25"/>
                <a:gd name="T22" fmla="*/ 2 w 31"/>
                <a:gd name="T23" fmla="*/ 12 h 25"/>
                <a:gd name="T24" fmla="*/ 2 w 31"/>
                <a:gd name="T25" fmla="*/ 10 h 25"/>
                <a:gd name="T26" fmla="*/ 4 w 31"/>
                <a:gd name="T27" fmla="*/ 8 h 25"/>
                <a:gd name="T28" fmla="*/ 4 w 31"/>
                <a:gd name="T29" fmla="*/ 6 h 25"/>
                <a:gd name="T30" fmla="*/ 6 w 31"/>
                <a:gd name="T31" fmla="*/ 4 h 25"/>
                <a:gd name="T32" fmla="*/ 8 w 31"/>
                <a:gd name="T33" fmla="*/ 4 h 25"/>
                <a:gd name="T34" fmla="*/ 8 w 31"/>
                <a:gd name="T35" fmla="*/ 2 h 25"/>
                <a:gd name="T36" fmla="*/ 10 w 31"/>
                <a:gd name="T37" fmla="*/ 2 h 25"/>
                <a:gd name="T38" fmla="*/ 12 w 31"/>
                <a:gd name="T39" fmla="*/ 2 h 25"/>
                <a:gd name="T40" fmla="*/ 14 w 31"/>
                <a:gd name="T41" fmla="*/ 0 h 25"/>
                <a:gd name="T42" fmla="*/ 16 w 31"/>
                <a:gd name="T43" fmla="*/ 0 h 25"/>
                <a:gd name="T44" fmla="*/ 18 w 31"/>
                <a:gd name="T45" fmla="*/ 0 h 25"/>
                <a:gd name="T46" fmla="*/ 22 w 31"/>
                <a:gd name="T47" fmla="*/ 0 h 25"/>
                <a:gd name="T48" fmla="*/ 23 w 31"/>
                <a:gd name="T49" fmla="*/ 0 h 25"/>
                <a:gd name="T50" fmla="*/ 25 w 31"/>
                <a:gd name="T51" fmla="*/ 0 h 25"/>
                <a:gd name="T52" fmla="*/ 27 w 31"/>
                <a:gd name="T53" fmla="*/ 2 h 25"/>
                <a:gd name="T54" fmla="*/ 29 w 31"/>
                <a:gd name="T55" fmla="*/ 2 h 25"/>
                <a:gd name="T56" fmla="*/ 29 w 31"/>
                <a:gd name="T57" fmla="*/ 4 h 25"/>
                <a:gd name="T58" fmla="*/ 31 w 31"/>
                <a:gd name="T59" fmla="*/ 4 h 25"/>
                <a:gd name="T60" fmla="*/ 31 w 31"/>
                <a:gd name="T61" fmla="*/ 6 h 25"/>
                <a:gd name="T62" fmla="*/ 31 w 31"/>
                <a:gd name="T63" fmla="*/ 8 h 25"/>
                <a:gd name="T64" fmla="*/ 31 w 31"/>
                <a:gd name="T65" fmla="*/ 10 h 25"/>
                <a:gd name="T66" fmla="*/ 31 w 31"/>
                <a:gd name="T67" fmla="*/ 12 h 25"/>
                <a:gd name="T68" fmla="*/ 31 w 31"/>
                <a:gd name="T69" fmla="*/ 14 h 25"/>
                <a:gd name="T70" fmla="*/ 31 w 31"/>
                <a:gd name="T71" fmla="*/ 16 h 25"/>
                <a:gd name="T72" fmla="*/ 29 w 31"/>
                <a:gd name="T73" fmla="*/ 18 h 25"/>
                <a:gd name="T74" fmla="*/ 29 w 31"/>
                <a:gd name="T75" fmla="*/ 20 h 25"/>
                <a:gd name="T76" fmla="*/ 27 w 31"/>
                <a:gd name="T77" fmla="*/ 20 h 25"/>
                <a:gd name="T78" fmla="*/ 25 w 31"/>
                <a:gd name="T79" fmla="*/ 21 h 25"/>
                <a:gd name="T80" fmla="*/ 23 w 31"/>
                <a:gd name="T81" fmla="*/ 23 h 25"/>
                <a:gd name="T82" fmla="*/ 22 w 31"/>
                <a:gd name="T8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3" name="Freeform 243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4 w 25"/>
                <a:gd name="T13" fmla="*/ 0 h 23"/>
                <a:gd name="T14" fmla="*/ 15 w 25"/>
                <a:gd name="T15" fmla="*/ 0 h 23"/>
                <a:gd name="T16" fmla="*/ 17 w 25"/>
                <a:gd name="T17" fmla="*/ 2 h 23"/>
                <a:gd name="T18" fmla="*/ 19 w 25"/>
                <a:gd name="T19" fmla="*/ 2 h 23"/>
                <a:gd name="T20" fmla="*/ 21 w 25"/>
                <a:gd name="T21" fmla="*/ 2 h 23"/>
                <a:gd name="T22" fmla="*/ 21 w 25"/>
                <a:gd name="T23" fmla="*/ 4 h 23"/>
                <a:gd name="T24" fmla="*/ 23 w 25"/>
                <a:gd name="T25" fmla="*/ 6 h 23"/>
                <a:gd name="T26" fmla="*/ 23 w 25"/>
                <a:gd name="T27" fmla="*/ 6 h 23"/>
                <a:gd name="T28" fmla="*/ 23 w 25"/>
                <a:gd name="T29" fmla="*/ 8 h 23"/>
                <a:gd name="T30" fmla="*/ 25 w 25"/>
                <a:gd name="T31" fmla="*/ 10 h 23"/>
                <a:gd name="T32" fmla="*/ 25 w 25"/>
                <a:gd name="T33" fmla="*/ 12 h 23"/>
                <a:gd name="T34" fmla="*/ 23 w 25"/>
                <a:gd name="T35" fmla="*/ 12 h 23"/>
                <a:gd name="T36" fmla="*/ 23 w 25"/>
                <a:gd name="T37" fmla="*/ 14 h 23"/>
                <a:gd name="T38" fmla="*/ 23 w 25"/>
                <a:gd name="T39" fmla="*/ 14 h 23"/>
                <a:gd name="T40" fmla="*/ 23 w 25"/>
                <a:gd name="T41" fmla="*/ 15 h 23"/>
                <a:gd name="T42" fmla="*/ 21 w 25"/>
                <a:gd name="T43" fmla="*/ 15 h 23"/>
                <a:gd name="T44" fmla="*/ 21 w 25"/>
                <a:gd name="T45" fmla="*/ 17 h 23"/>
                <a:gd name="T46" fmla="*/ 19 w 25"/>
                <a:gd name="T47" fmla="*/ 17 h 23"/>
                <a:gd name="T48" fmla="*/ 19 w 25"/>
                <a:gd name="T49" fmla="*/ 19 h 23"/>
                <a:gd name="T50" fmla="*/ 17 w 25"/>
                <a:gd name="T51" fmla="*/ 19 h 23"/>
                <a:gd name="T52" fmla="*/ 17 w 25"/>
                <a:gd name="T53" fmla="*/ 21 h 23"/>
                <a:gd name="T54" fmla="*/ 15 w 25"/>
                <a:gd name="T55" fmla="*/ 21 h 23"/>
                <a:gd name="T56" fmla="*/ 14 w 25"/>
                <a:gd name="T57" fmla="*/ 21 h 23"/>
                <a:gd name="T58" fmla="*/ 12 w 25"/>
                <a:gd name="T59" fmla="*/ 23 h 23"/>
                <a:gd name="T60" fmla="*/ 12 w 25"/>
                <a:gd name="T61" fmla="*/ 23 h 23"/>
                <a:gd name="T62" fmla="*/ 10 w 25"/>
                <a:gd name="T63" fmla="*/ 23 h 23"/>
                <a:gd name="T64" fmla="*/ 8 w 25"/>
                <a:gd name="T65" fmla="*/ 23 h 23"/>
                <a:gd name="T66" fmla="*/ 6 w 25"/>
                <a:gd name="T67" fmla="*/ 21 h 23"/>
                <a:gd name="T68" fmla="*/ 6 w 25"/>
                <a:gd name="T69" fmla="*/ 21 h 23"/>
                <a:gd name="T70" fmla="*/ 4 w 25"/>
                <a:gd name="T71" fmla="*/ 21 h 23"/>
                <a:gd name="T72" fmla="*/ 2 w 25"/>
                <a:gd name="T73" fmla="*/ 19 h 23"/>
                <a:gd name="T74" fmla="*/ 2 w 25"/>
                <a:gd name="T75" fmla="*/ 19 h 23"/>
                <a:gd name="T76" fmla="*/ 0 w 25"/>
                <a:gd name="T77" fmla="*/ 17 h 23"/>
                <a:gd name="T78" fmla="*/ 0 w 25"/>
                <a:gd name="T79" fmla="*/ 17 h 23"/>
                <a:gd name="T80" fmla="*/ 0 w 25"/>
                <a:gd name="T81" fmla="*/ 15 h 23"/>
                <a:gd name="T82" fmla="*/ 0 w 25"/>
                <a:gd name="T83" fmla="*/ 14 h 23"/>
                <a:gd name="T84" fmla="*/ 0 w 25"/>
                <a:gd name="T85" fmla="*/ 12 h 23"/>
                <a:gd name="T86" fmla="*/ 0 w 25"/>
                <a:gd name="T87" fmla="*/ 12 h 23"/>
                <a:gd name="T88" fmla="*/ 0 w 25"/>
                <a:gd name="T89" fmla="*/ 10 h 23"/>
                <a:gd name="T90" fmla="*/ 0 w 25"/>
                <a:gd name="T91" fmla="*/ 8 h 23"/>
                <a:gd name="T92" fmla="*/ 2 w 25"/>
                <a:gd name="T93" fmla="*/ 8 h 23"/>
                <a:gd name="T94" fmla="*/ 2 w 25"/>
                <a:gd name="T95" fmla="*/ 6 h 23"/>
                <a:gd name="T96" fmla="*/ 4 w 25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4" name="Freeform 244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5 w 25"/>
                <a:gd name="T13" fmla="*/ 0 h 23"/>
                <a:gd name="T14" fmla="*/ 17 w 25"/>
                <a:gd name="T15" fmla="*/ 2 h 23"/>
                <a:gd name="T16" fmla="*/ 19 w 25"/>
                <a:gd name="T17" fmla="*/ 2 h 23"/>
                <a:gd name="T18" fmla="*/ 21 w 25"/>
                <a:gd name="T19" fmla="*/ 2 h 23"/>
                <a:gd name="T20" fmla="*/ 21 w 25"/>
                <a:gd name="T21" fmla="*/ 4 h 23"/>
                <a:gd name="T22" fmla="*/ 23 w 25"/>
                <a:gd name="T23" fmla="*/ 6 h 23"/>
                <a:gd name="T24" fmla="*/ 23 w 25"/>
                <a:gd name="T25" fmla="*/ 8 h 23"/>
                <a:gd name="T26" fmla="*/ 25 w 25"/>
                <a:gd name="T27" fmla="*/ 10 h 23"/>
                <a:gd name="T28" fmla="*/ 25 w 25"/>
                <a:gd name="T29" fmla="*/ 12 h 23"/>
                <a:gd name="T30" fmla="*/ 23 w 25"/>
                <a:gd name="T31" fmla="*/ 12 h 23"/>
                <a:gd name="T32" fmla="*/ 23 w 25"/>
                <a:gd name="T33" fmla="*/ 14 h 23"/>
                <a:gd name="T34" fmla="*/ 23 w 25"/>
                <a:gd name="T35" fmla="*/ 15 h 23"/>
                <a:gd name="T36" fmla="*/ 21 w 25"/>
                <a:gd name="T37" fmla="*/ 15 h 23"/>
                <a:gd name="T38" fmla="*/ 21 w 25"/>
                <a:gd name="T39" fmla="*/ 17 h 23"/>
                <a:gd name="T40" fmla="*/ 19 w 25"/>
                <a:gd name="T41" fmla="*/ 17 h 23"/>
                <a:gd name="T42" fmla="*/ 19 w 25"/>
                <a:gd name="T43" fmla="*/ 19 h 23"/>
                <a:gd name="T44" fmla="*/ 17 w 25"/>
                <a:gd name="T45" fmla="*/ 19 h 23"/>
                <a:gd name="T46" fmla="*/ 17 w 25"/>
                <a:gd name="T47" fmla="*/ 21 h 23"/>
                <a:gd name="T48" fmla="*/ 15 w 25"/>
                <a:gd name="T49" fmla="*/ 21 h 23"/>
                <a:gd name="T50" fmla="*/ 14 w 25"/>
                <a:gd name="T51" fmla="*/ 21 h 23"/>
                <a:gd name="T52" fmla="*/ 12 w 25"/>
                <a:gd name="T53" fmla="*/ 23 h 23"/>
                <a:gd name="T54" fmla="*/ 10 w 25"/>
                <a:gd name="T55" fmla="*/ 23 h 23"/>
                <a:gd name="T56" fmla="*/ 8 w 25"/>
                <a:gd name="T57" fmla="*/ 23 h 23"/>
                <a:gd name="T58" fmla="*/ 6 w 25"/>
                <a:gd name="T59" fmla="*/ 21 h 23"/>
                <a:gd name="T60" fmla="*/ 4 w 25"/>
                <a:gd name="T61" fmla="*/ 21 h 23"/>
                <a:gd name="T62" fmla="*/ 2 w 25"/>
                <a:gd name="T63" fmla="*/ 19 h 23"/>
                <a:gd name="T64" fmla="*/ 0 w 25"/>
                <a:gd name="T65" fmla="*/ 17 h 23"/>
                <a:gd name="T66" fmla="*/ 0 w 25"/>
                <a:gd name="T67" fmla="*/ 15 h 23"/>
                <a:gd name="T68" fmla="*/ 0 w 25"/>
                <a:gd name="T69" fmla="*/ 14 h 23"/>
                <a:gd name="T70" fmla="*/ 0 w 25"/>
                <a:gd name="T71" fmla="*/ 12 h 23"/>
                <a:gd name="T72" fmla="*/ 0 w 25"/>
                <a:gd name="T73" fmla="*/ 10 h 23"/>
                <a:gd name="T74" fmla="*/ 0 w 25"/>
                <a:gd name="T75" fmla="*/ 8 h 23"/>
                <a:gd name="T76" fmla="*/ 2 w 25"/>
                <a:gd name="T77" fmla="*/ 8 h 23"/>
                <a:gd name="T78" fmla="*/ 2 w 25"/>
                <a:gd name="T79" fmla="*/ 6 h 23"/>
                <a:gd name="T80" fmla="*/ 4 w 25"/>
                <a:gd name="T81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5" name="Freeform 245"/>
            <p:cNvSpPr>
              <a:spLocks/>
            </p:cNvSpPr>
            <p:nvPr/>
          </p:nvSpPr>
          <p:spPr bwMode="auto">
            <a:xfrm>
              <a:off x="3398" y="2867"/>
              <a:ext cx="21" cy="27"/>
            </a:xfrm>
            <a:custGeom>
              <a:avLst/>
              <a:gdLst>
                <a:gd name="T0" fmla="*/ 21 w 21"/>
                <a:gd name="T1" fmla="*/ 27 h 27"/>
                <a:gd name="T2" fmla="*/ 19 w 21"/>
                <a:gd name="T3" fmla="*/ 27 h 27"/>
                <a:gd name="T4" fmla="*/ 17 w 21"/>
                <a:gd name="T5" fmla="*/ 25 h 27"/>
                <a:gd name="T6" fmla="*/ 17 w 21"/>
                <a:gd name="T7" fmla="*/ 23 h 27"/>
                <a:gd name="T8" fmla="*/ 15 w 21"/>
                <a:gd name="T9" fmla="*/ 21 h 27"/>
                <a:gd name="T10" fmla="*/ 13 w 21"/>
                <a:gd name="T11" fmla="*/ 19 h 27"/>
                <a:gd name="T12" fmla="*/ 13 w 21"/>
                <a:gd name="T13" fmla="*/ 17 h 27"/>
                <a:gd name="T14" fmla="*/ 11 w 21"/>
                <a:gd name="T15" fmla="*/ 15 h 27"/>
                <a:gd name="T16" fmla="*/ 9 w 21"/>
                <a:gd name="T17" fmla="*/ 13 h 27"/>
                <a:gd name="T18" fmla="*/ 9 w 21"/>
                <a:gd name="T19" fmla="*/ 11 h 27"/>
                <a:gd name="T20" fmla="*/ 7 w 21"/>
                <a:gd name="T21" fmla="*/ 10 h 27"/>
                <a:gd name="T22" fmla="*/ 5 w 21"/>
                <a:gd name="T23" fmla="*/ 8 h 27"/>
                <a:gd name="T24" fmla="*/ 5 w 21"/>
                <a:gd name="T25" fmla="*/ 6 h 27"/>
                <a:gd name="T26" fmla="*/ 3 w 21"/>
                <a:gd name="T27" fmla="*/ 4 h 27"/>
                <a:gd name="T28" fmla="*/ 1 w 21"/>
                <a:gd name="T29" fmla="*/ 2 h 27"/>
                <a:gd name="T30" fmla="*/ 0 w 21"/>
                <a:gd name="T31" fmla="*/ 2 h 27"/>
                <a:gd name="T32" fmla="*/ 0 w 21"/>
                <a:gd name="T3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7">
                  <a:moveTo>
                    <a:pt x="21" y="27"/>
                  </a:moveTo>
                  <a:lnTo>
                    <a:pt x="19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1" y="15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7" y="10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6" name="Freeform 246"/>
            <p:cNvSpPr>
              <a:spLocks/>
            </p:cNvSpPr>
            <p:nvPr/>
          </p:nvSpPr>
          <p:spPr bwMode="auto">
            <a:xfrm>
              <a:off x="3407" y="2869"/>
              <a:ext cx="14" cy="19"/>
            </a:xfrm>
            <a:custGeom>
              <a:avLst/>
              <a:gdLst>
                <a:gd name="T0" fmla="*/ 14 w 14"/>
                <a:gd name="T1" fmla="*/ 19 h 19"/>
                <a:gd name="T2" fmla="*/ 12 w 14"/>
                <a:gd name="T3" fmla="*/ 17 h 19"/>
                <a:gd name="T4" fmla="*/ 10 w 14"/>
                <a:gd name="T5" fmla="*/ 13 h 19"/>
                <a:gd name="T6" fmla="*/ 8 w 14"/>
                <a:gd name="T7" fmla="*/ 11 h 19"/>
                <a:gd name="T8" fmla="*/ 6 w 14"/>
                <a:gd name="T9" fmla="*/ 9 h 19"/>
                <a:gd name="T10" fmla="*/ 6 w 14"/>
                <a:gd name="T11" fmla="*/ 8 h 19"/>
                <a:gd name="T12" fmla="*/ 4 w 14"/>
                <a:gd name="T13" fmla="*/ 6 h 19"/>
                <a:gd name="T14" fmla="*/ 2 w 14"/>
                <a:gd name="T15" fmla="*/ 4 h 19"/>
                <a:gd name="T16" fmla="*/ 0 w 14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9">
                  <a:moveTo>
                    <a:pt x="14" y="19"/>
                  </a:moveTo>
                  <a:lnTo>
                    <a:pt x="12" y="17"/>
                  </a:lnTo>
                  <a:lnTo>
                    <a:pt x="10" y="13"/>
                  </a:lnTo>
                  <a:lnTo>
                    <a:pt x="8" y="11"/>
                  </a:lnTo>
                  <a:lnTo>
                    <a:pt x="6" y="9"/>
                  </a:lnTo>
                  <a:lnTo>
                    <a:pt x="6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7" name="Freeform 247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21 h 27"/>
                <a:gd name="T22" fmla="*/ 0 w 29"/>
                <a:gd name="T23" fmla="*/ 19 h 27"/>
                <a:gd name="T24" fmla="*/ 0 w 29"/>
                <a:gd name="T25" fmla="*/ 17 h 27"/>
                <a:gd name="T26" fmla="*/ 0 w 29"/>
                <a:gd name="T27" fmla="*/ 17 h 27"/>
                <a:gd name="T28" fmla="*/ 0 w 29"/>
                <a:gd name="T29" fmla="*/ 16 h 27"/>
                <a:gd name="T30" fmla="*/ 0 w 29"/>
                <a:gd name="T31" fmla="*/ 14 h 27"/>
                <a:gd name="T32" fmla="*/ 0 w 29"/>
                <a:gd name="T33" fmla="*/ 14 h 27"/>
                <a:gd name="T34" fmla="*/ 2 w 29"/>
                <a:gd name="T35" fmla="*/ 12 h 27"/>
                <a:gd name="T36" fmla="*/ 2 w 29"/>
                <a:gd name="T37" fmla="*/ 10 h 27"/>
                <a:gd name="T38" fmla="*/ 2 w 29"/>
                <a:gd name="T39" fmla="*/ 10 h 27"/>
                <a:gd name="T40" fmla="*/ 4 w 29"/>
                <a:gd name="T41" fmla="*/ 8 h 27"/>
                <a:gd name="T42" fmla="*/ 4 w 29"/>
                <a:gd name="T43" fmla="*/ 6 h 27"/>
                <a:gd name="T44" fmla="*/ 6 w 29"/>
                <a:gd name="T45" fmla="*/ 6 h 27"/>
                <a:gd name="T46" fmla="*/ 8 w 29"/>
                <a:gd name="T47" fmla="*/ 4 h 27"/>
                <a:gd name="T48" fmla="*/ 10 w 29"/>
                <a:gd name="T49" fmla="*/ 4 h 27"/>
                <a:gd name="T50" fmla="*/ 12 w 29"/>
                <a:gd name="T51" fmla="*/ 2 h 27"/>
                <a:gd name="T52" fmla="*/ 14 w 29"/>
                <a:gd name="T53" fmla="*/ 0 h 27"/>
                <a:gd name="T54" fmla="*/ 16 w 29"/>
                <a:gd name="T55" fmla="*/ 0 h 27"/>
                <a:gd name="T56" fmla="*/ 17 w 29"/>
                <a:gd name="T57" fmla="*/ 0 h 27"/>
                <a:gd name="T58" fmla="*/ 19 w 29"/>
                <a:gd name="T59" fmla="*/ 0 h 27"/>
                <a:gd name="T60" fmla="*/ 21 w 29"/>
                <a:gd name="T61" fmla="*/ 0 h 27"/>
                <a:gd name="T62" fmla="*/ 23 w 29"/>
                <a:gd name="T63" fmla="*/ 0 h 27"/>
                <a:gd name="T64" fmla="*/ 25 w 29"/>
                <a:gd name="T65" fmla="*/ 2 h 27"/>
                <a:gd name="T66" fmla="*/ 25 w 29"/>
                <a:gd name="T67" fmla="*/ 2 h 27"/>
                <a:gd name="T68" fmla="*/ 27 w 29"/>
                <a:gd name="T69" fmla="*/ 4 h 27"/>
                <a:gd name="T70" fmla="*/ 27 w 29"/>
                <a:gd name="T71" fmla="*/ 4 h 27"/>
                <a:gd name="T72" fmla="*/ 27 w 29"/>
                <a:gd name="T73" fmla="*/ 6 h 27"/>
                <a:gd name="T74" fmla="*/ 29 w 29"/>
                <a:gd name="T75" fmla="*/ 6 h 27"/>
                <a:gd name="T76" fmla="*/ 29 w 29"/>
                <a:gd name="T77" fmla="*/ 8 h 27"/>
                <a:gd name="T78" fmla="*/ 29 w 29"/>
                <a:gd name="T79" fmla="*/ 8 h 27"/>
                <a:gd name="T80" fmla="*/ 29 w 29"/>
                <a:gd name="T81" fmla="*/ 10 h 27"/>
                <a:gd name="T82" fmla="*/ 29 w 29"/>
                <a:gd name="T83" fmla="*/ 12 h 27"/>
                <a:gd name="T84" fmla="*/ 29 w 29"/>
                <a:gd name="T85" fmla="*/ 14 h 27"/>
                <a:gd name="T86" fmla="*/ 29 w 29"/>
                <a:gd name="T87" fmla="*/ 16 h 27"/>
                <a:gd name="T88" fmla="*/ 27 w 29"/>
                <a:gd name="T89" fmla="*/ 17 h 27"/>
                <a:gd name="T90" fmla="*/ 27 w 29"/>
                <a:gd name="T91" fmla="*/ 19 h 27"/>
                <a:gd name="T92" fmla="*/ 25 w 29"/>
                <a:gd name="T93" fmla="*/ 21 h 27"/>
                <a:gd name="T94" fmla="*/ 23 w 29"/>
                <a:gd name="T95" fmla="*/ 21 h 27"/>
                <a:gd name="T96" fmla="*/ 21 w 29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8" name="Freeform 248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19 h 27"/>
                <a:gd name="T22" fmla="*/ 0 w 29"/>
                <a:gd name="T23" fmla="*/ 17 h 27"/>
                <a:gd name="T24" fmla="*/ 0 w 29"/>
                <a:gd name="T25" fmla="*/ 16 h 27"/>
                <a:gd name="T26" fmla="*/ 0 w 29"/>
                <a:gd name="T27" fmla="*/ 14 h 27"/>
                <a:gd name="T28" fmla="*/ 2 w 29"/>
                <a:gd name="T29" fmla="*/ 12 h 27"/>
                <a:gd name="T30" fmla="*/ 2 w 29"/>
                <a:gd name="T31" fmla="*/ 10 h 27"/>
                <a:gd name="T32" fmla="*/ 4 w 29"/>
                <a:gd name="T33" fmla="*/ 8 h 27"/>
                <a:gd name="T34" fmla="*/ 4 w 29"/>
                <a:gd name="T35" fmla="*/ 6 h 27"/>
                <a:gd name="T36" fmla="*/ 6 w 29"/>
                <a:gd name="T37" fmla="*/ 6 h 27"/>
                <a:gd name="T38" fmla="*/ 8 w 29"/>
                <a:gd name="T39" fmla="*/ 4 h 27"/>
                <a:gd name="T40" fmla="*/ 10 w 29"/>
                <a:gd name="T41" fmla="*/ 4 h 27"/>
                <a:gd name="T42" fmla="*/ 12 w 29"/>
                <a:gd name="T43" fmla="*/ 2 h 27"/>
                <a:gd name="T44" fmla="*/ 14 w 29"/>
                <a:gd name="T45" fmla="*/ 0 h 27"/>
                <a:gd name="T46" fmla="*/ 16 w 29"/>
                <a:gd name="T47" fmla="*/ 0 h 27"/>
                <a:gd name="T48" fmla="*/ 17 w 29"/>
                <a:gd name="T49" fmla="*/ 0 h 27"/>
                <a:gd name="T50" fmla="*/ 19 w 29"/>
                <a:gd name="T51" fmla="*/ 0 h 27"/>
                <a:gd name="T52" fmla="*/ 21 w 29"/>
                <a:gd name="T53" fmla="*/ 0 h 27"/>
                <a:gd name="T54" fmla="*/ 23 w 29"/>
                <a:gd name="T55" fmla="*/ 0 h 27"/>
                <a:gd name="T56" fmla="*/ 25 w 29"/>
                <a:gd name="T57" fmla="*/ 2 h 27"/>
                <a:gd name="T58" fmla="*/ 27 w 29"/>
                <a:gd name="T59" fmla="*/ 4 h 27"/>
                <a:gd name="T60" fmla="*/ 27 w 29"/>
                <a:gd name="T61" fmla="*/ 6 h 27"/>
                <a:gd name="T62" fmla="*/ 29 w 29"/>
                <a:gd name="T63" fmla="*/ 6 h 27"/>
                <a:gd name="T64" fmla="*/ 29 w 29"/>
                <a:gd name="T65" fmla="*/ 8 h 27"/>
                <a:gd name="T66" fmla="*/ 29 w 29"/>
                <a:gd name="T67" fmla="*/ 10 h 27"/>
                <a:gd name="T68" fmla="*/ 29 w 29"/>
                <a:gd name="T69" fmla="*/ 12 h 27"/>
                <a:gd name="T70" fmla="*/ 29 w 29"/>
                <a:gd name="T71" fmla="*/ 14 h 27"/>
                <a:gd name="T72" fmla="*/ 29 w 29"/>
                <a:gd name="T73" fmla="*/ 16 h 27"/>
                <a:gd name="T74" fmla="*/ 27 w 29"/>
                <a:gd name="T75" fmla="*/ 17 h 27"/>
                <a:gd name="T76" fmla="*/ 27 w 29"/>
                <a:gd name="T77" fmla="*/ 19 h 27"/>
                <a:gd name="T78" fmla="*/ 25 w 29"/>
                <a:gd name="T79" fmla="*/ 21 h 27"/>
                <a:gd name="T80" fmla="*/ 23 w 29"/>
                <a:gd name="T81" fmla="*/ 21 h 27"/>
                <a:gd name="T82" fmla="*/ 21 w 29"/>
                <a:gd name="T83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9" name="Freeform 249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2 w 23"/>
                <a:gd name="T15" fmla="*/ 0 h 23"/>
                <a:gd name="T16" fmla="*/ 14 w 23"/>
                <a:gd name="T17" fmla="*/ 0 h 23"/>
                <a:gd name="T18" fmla="*/ 16 w 23"/>
                <a:gd name="T19" fmla="*/ 0 h 23"/>
                <a:gd name="T20" fmla="*/ 18 w 23"/>
                <a:gd name="T21" fmla="*/ 2 h 23"/>
                <a:gd name="T22" fmla="*/ 19 w 23"/>
                <a:gd name="T23" fmla="*/ 2 h 23"/>
                <a:gd name="T24" fmla="*/ 19 w 23"/>
                <a:gd name="T25" fmla="*/ 3 h 23"/>
                <a:gd name="T26" fmla="*/ 21 w 23"/>
                <a:gd name="T27" fmla="*/ 3 h 23"/>
                <a:gd name="T28" fmla="*/ 21 w 23"/>
                <a:gd name="T29" fmla="*/ 5 h 23"/>
                <a:gd name="T30" fmla="*/ 23 w 23"/>
                <a:gd name="T31" fmla="*/ 5 h 23"/>
                <a:gd name="T32" fmla="*/ 23 w 23"/>
                <a:gd name="T33" fmla="*/ 7 h 23"/>
                <a:gd name="T34" fmla="*/ 23 w 23"/>
                <a:gd name="T35" fmla="*/ 9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3 h 23"/>
                <a:gd name="T44" fmla="*/ 21 w 23"/>
                <a:gd name="T45" fmla="*/ 15 h 23"/>
                <a:gd name="T46" fmla="*/ 21 w 23"/>
                <a:gd name="T47" fmla="*/ 15 h 23"/>
                <a:gd name="T48" fmla="*/ 19 w 23"/>
                <a:gd name="T49" fmla="*/ 17 h 23"/>
                <a:gd name="T50" fmla="*/ 19 w 23"/>
                <a:gd name="T51" fmla="*/ 19 h 23"/>
                <a:gd name="T52" fmla="*/ 18 w 23"/>
                <a:gd name="T53" fmla="*/ 19 h 23"/>
                <a:gd name="T54" fmla="*/ 18 w 23"/>
                <a:gd name="T55" fmla="*/ 21 h 23"/>
                <a:gd name="T56" fmla="*/ 16 w 23"/>
                <a:gd name="T57" fmla="*/ 21 h 23"/>
                <a:gd name="T58" fmla="*/ 16 w 23"/>
                <a:gd name="T59" fmla="*/ 21 h 23"/>
                <a:gd name="T60" fmla="*/ 14 w 23"/>
                <a:gd name="T61" fmla="*/ 23 h 23"/>
                <a:gd name="T62" fmla="*/ 12 w 23"/>
                <a:gd name="T63" fmla="*/ 23 h 23"/>
                <a:gd name="T64" fmla="*/ 10 w 23"/>
                <a:gd name="T65" fmla="*/ 23 h 23"/>
                <a:gd name="T66" fmla="*/ 10 w 23"/>
                <a:gd name="T67" fmla="*/ 23 h 23"/>
                <a:gd name="T68" fmla="*/ 8 w 23"/>
                <a:gd name="T69" fmla="*/ 23 h 23"/>
                <a:gd name="T70" fmla="*/ 6 w 23"/>
                <a:gd name="T71" fmla="*/ 23 h 23"/>
                <a:gd name="T72" fmla="*/ 4 w 23"/>
                <a:gd name="T73" fmla="*/ 23 h 23"/>
                <a:gd name="T74" fmla="*/ 4 w 23"/>
                <a:gd name="T75" fmla="*/ 21 h 23"/>
                <a:gd name="T76" fmla="*/ 2 w 23"/>
                <a:gd name="T77" fmla="*/ 21 h 23"/>
                <a:gd name="T78" fmla="*/ 2 w 23"/>
                <a:gd name="T79" fmla="*/ 19 h 23"/>
                <a:gd name="T80" fmla="*/ 0 w 23"/>
                <a:gd name="T81" fmla="*/ 19 h 23"/>
                <a:gd name="T82" fmla="*/ 0 w 23"/>
                <a:gd name="T83" fmla="*/ 17 h 23"/>
                <a:gd name="T84" fmla="*/ 0 w 23"/>
                <a:gd name="T85" fmla="*/ 15 h 23"/>
                <a:gd name="T86" fmla="*/ 0 w 23"/>
                <a:gd name="T87" fmla="*/ 15 h 23"/>
                <a:gd name="T88" fmla="*/ 0 w 23"/>
                <a:gd name="T89" fmla="*/ 13 h 23"/>
                <a:gd name="T90" fmla="*/ 0 w 23"/>
                <a:gd name="T91" fmla="*/ 11 h 23"/>
                <a:gd name="T92" fmla="*/ 0 w 23"/>
                <a:gd name="T93" fmla="*/ 9 h 23"/>
                <a:gd name="T94" fmla="*/ 0 w 23"/>
                <a:gd name="T95" fmla="*/ 7 h 23"/>
                <a:gd name="T96" fmla="*/ 2 w 23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0" name="Freeform 250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4 w 23"/>
                <a:gd name="T15" fmla="*/ 0 h 23"/>
                <a:gd name="T16" fmla="*/ 16 w 23"/>
                <a:gd name="T17" fmla="*/ 0 h 23"/>
                <a:gd name="T18" fmla="*/ 18 w 23"/>
                <a:gd name="T19" fmla="*/ 2 h 23"/>
                <a:gd name="T20" fmla="*/ 19 w 23"/>
                <a:gd name="T21" fmla="*/ 2 h 23"/>
                <a:gd name="T22" fmla="*/ 19 w 23"/>
                <a:gd name="T23" fmla="*/ 3 h 23"/>
                <a:gd name="T24" fmla="*/ 21 w 23"/>
                <a:gd name="T25" fmla="*/ 3 h 23"/>
                <a:gd name="T26" fmla="*/ 21 w 23"/>
                <a:gd name="T27" fmla="*/ 5 h 23"/>
                <a:gd name="T28" fmla="*/ 23 w 23"/>
                <a:gd name="T29" fmla="*/ 5 h 23"/>
                <a:gd name="T30" fmla="*/ 23 w 23"/>
                <a:gd name="T31" fmla="*/ 7 h 23"/>
                <a:gd name="T32" fmla="*/ 23 w 23"/>
                <a:gd name="T33" fmla="*/ 9 h 23"/>
                <a:gd name="T34" fmla="*/ 23 w 23"/>
                <a:gd name="T35" fmla="*/ 11 h 23"/>
                <a:gd name="T36" fmla="*/ 23 w 23"/>
                <a:gd name="T37" fmla="*/ 13 h 23"/>
                <a:gd name="T38" fmla="*/ 21 w 23"/>
                <a:gd name="T39" fmla="*/ 13 h 23"/>
                <a:gd name="T40" fmla="*/ 21 w 23"/>
                <a:gd name="T41" fmla="*/ 15 h 23"/>
                <a:gd name="T42" fmla="*/ 19 w 23"/>
                <a:gd name="T43" fmla="*/ 17 h 23"/>
                <a:gd name="T44" fmla="*/ 19 w 23"/>
                <a:gd name="T45" fmla="*/ 19 h 23"/>
                <a:gd name="T46" fmla="*/ 18 w 23"/>
                <a:gd name="T47" fmla="*/ 19 h 23"/>
                <a:gd name="T48" fmla="*/ 18 w 23"/>
                <a:gd name="T49" fmla="*/ 21 h 23"/>
                <a:gd name="T50" fmla="*/ 16 w 23"/>
                <a:gd name="T51" fmla="*/ 21 h 23"/>
                <a:gd name="T52" fmla="*/ 14 w 23"/>
                <a:gd name="T53" fmla="*/ 23 h 23"/>
                <a:gd name="T54" fmla="*/ 12 w 23"/>
                <a:gd name="T55" fmla="*/ 23 h 23"/>
                <a:gd name="T56" fmla="*/ 10 w 23"/>
                <a:gd name="T57" fmla="*/ 23 h 23"/>
                <a:gd name="T58" fmla="*/ 8 w 23"/>
                <a:gd name="T59" fmla="*/ 23 h 23"/>
                <a:gd name="T60" fmla="*/ 6 w 23"/>
                <a:gd name="T61" fmla="*/ 23 h 23"/>
                <a:gd name="T62" fmla="*/ 4 w 23"/>
                <a:gd name="T63" fmla="*/ 23 h 23"/>
                <a:gd name="T64" fmla="*/ 4 w 23"/>
                <a:gd name="T65" fmla="*/ 21 h 23"/>
                <a:gd name="T66" fmla="*/ 2 w 23"/>
                <a:gd name="T67" fmla="*/ 21 h 23"/>
                <a:gd name="T68" fmla="*/ 2 w 23"/>
                <a:gd name="T69" fmla="*/ 19 h 23"/>
                <a:gd name="T70" fmla="*/ 0 w 23"/>
                <a:gd name="T71" fmla="*/ 19 h 23"/>
                <a:gd name="T72" fmla="*/ 0 w 23"/>
                <a:gd name="T73" fmla="*/ 17 h 23"/>
                <a:gd name="T74" fmla="*/ 0 w 23"/>
                <a:gd name="T75" fmla="*/ 15 h 23"/>
                <a:gd name="T76" fmla="*/ 0 w 23"/>
                <a:gd name="T77" fmla="*/ 13 h 23"/>
                <a:gd name="T78" fmla="*/ 0 w 23"/>
                <a:gd name="T79" fmla="*/ 11 h 23"/>
                <a:gd name="T80" fmla="*/ 0 w 23"/>
                <a:gd name="T81" fmla="*/ 9 h 23"/>
                <a:gd name="T82" fmla="*/ 0 w 23"/>
                <a:gd name="T83" fmla="*/ 7 h 23"/>
                <a:gd name="T84" fmla="*/ 2 w 23"/>
                <a:gd name="T8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1" name="Freeform 251"/>
            <p:cNvSpPr>
              <a:spLocks/>
            </p:cNvSpPr>
            <p:nvPr/>
          </p:nvSpPr>
          <p:spPr bwMode="auto">
            <a:xfrm>
              <a:off x="3419" y="2848"/>
              <a:ext cx="25" cy="25"/>
            </a:xfrm>
            <a:custGeom>
              <a:avLst/>
              <a:gdLst>
                <a:gd name="T0" fmla="*/ 25 w 25"/>
                <a:gd name="T1" fmla="*/ 25 h 25"/>
                <a:gd name="T2" fmla="*/ 23 w 25"/>
                <a:gd name="T3" fmla="*/ 23 h 25"/>
                <a:gd name="T4" fmla="*/ 21 w 25"/>
                <a:gd name="T5" fmla="*/ 23 h 25"/>
                <a:gd name="T6" fmla="*/ 21 w 25"/>
                <a:gd name="T7" fmla="*/ 21 h 25"/>
                <a:gd name="T8" fmla="*/ 19 w 25"/>
                <a:gd name="T9" fmla="*/ 19 h 25"/>
                <a:gd name="T10" fmla="*/ 17 w 25"/>
                <a:gd name="T11" fmla="*/ 17 h 25"/>
                <a:gd name="T12" fmla="*/ 15 w 25"/>
                <a:gd name="T13" fmla="*/ 15 h 25"/>
                <a:gd name="T14" fmla="*/ 15 w 25"/>
                <a:gd name="T15" fmla="*/ 13 h 25"/>
                <a:gd name="T16" fmla="*/ 13 w 25"/>
                <a:gd name="T17" fmla="*/ 13 h 25"/>
                <a:gd name="T18" fmla="*/ 11 w 25"/>
                <a:gd name="T19" fmla="*/ 11 h 25"/>
                <a:gd name="T20" fmla="*/ 9 w 25"/>
                <a:gd name="T21" fmla="*/ 9 h 25"/>
                <a:gd name="T22" fmla="*/ 7 w 25"/>
                <a:gd name="T23" fmla="*/ 7 h 25"/>
                <a:gd name="T24" fmla="*/ 7 w 25"/>
                <a:gd name="T25" fmla="*/ 6 h 25"/>
                <a:gd name="T26" fmla="*/ 5 w 25"/>
                <a:gd name="T27" fmla="*/ 4 h 25"/>
                <a:gd name="T28" fmla="*/ 4 w 25"/>
                <a:gd name="T29" fmla="*/ 4 h 25"/>
                <a:gd name="T30" fmla="*/ 2 w 25"/>
                <a:gd name="T31" fmla="*/ 2 h 25"/>
                <a:gd name="T32" fmla="*/ 0 w 2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5">
                  <a:moveTo>
                    <a:pt x="25" y="25"/>
                  </a:moveTo>
                  <a:lnTo>
                    <a:pt x="23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19" y="19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7" y="7"/>
                  </a:lnTo>
                  <a:lnTo>
                    <a:pt x="7" y="6"/>
                  </a:lnTo>
                  <a:lnTo>
                    <a:pt x="5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2" name="Freeform 252"/>
            <p:cNvSpPr>
              <a:spLocks/>
            </p:cNvSpPr>
            <p:nvPr/>
          </p:nvSpPr>
          <p:spPr bwMode="auto">
            <a:xfrm>
              <a:off x="3430" y="2850"/>
              <a:ext cx="16" cy="17"/>
            </a:xfrm>
            <a:custGeom>
              <a:avLst/>
              <a:gdLst>
                <a:gd name="T0" fmla="*/ 16 w 16"/>
                <a:gd name="T1" fmla="*/ 17 h 17"/>
                <a:gd name="T2" fmla="*/ 14 w 16"/>
                <a:gd name="T3" fmla="*/ 15 h 17"/>
                <a:gd name="T4" fmla="*/ 12 w 16"/>
                <a:gd name="T5" fmla="*/ 11 h 17"/>
                <a:gd name="T6" fmla="*/ 10 w 16"/>
                <a:gd name="T7" fmla="*/ 9 h 17"/>
                <a:gd name="T8" fmla="*/ 8 w 16"/>
                <a:gd name="T9" fmla="*/ 7 h 17"/>
                <a:gd name="T10" fmla="*/ 6 w 16"/>
                <a:gd name="T11" fmla="*/ 5 h 17"/>
                <a:gd name="T12" fmla="*/ 6 w 16"/>
                <a:gd name="T13" fmla="*/ 4 h 17"/>
                <a:gd name="T14" fmla="*/ 2 w 16"/>
                <a:gd name="T15" fmla="*/ 2 h 17"/>
                <a:gd name="T16" fmla="*/ 0 w 16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16" y="17"/>
                  </a:moveTo>
                  <a:lnTo>
                    <a:pt x="14" y="15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8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3" name="Freeform 253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2 w 27"/>
                <a:gd name="T19" fmla="*/ 25 h 29"/>
                <a:gd name="T20" fmla="*/ 0 w 27"/>
                <a:gd name="T21" fmla="*/ 23 h 29"/>
                <a:gd name="T22" fmla="*/ 0 w 27"/>
                <a:gd name="T23" fmla="*/ 21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0 w 27"/>
                <a:gd name="T37" fmla="*/ 14 h 29"/>
                <a:gd name="T38" fmla="*/ 2 w 27"/>
                <a:gd name="T39" fmla="*/ 12 h 29"/>
                <a:gd name="T40" fmla="*/ 2 w 27"/>
                <a:gd name="T41" fmla="*/ 10 h 29"/>
                <a:gd name="T42" fmla="*/ 4 w 27"/>
                <a:gd name="T43" fmla="*/ 8 h 29"/>
                <a:gd name="T44" fmla="*/ 4 w 27"/>
                <a:gd name="T45" fmla="*/ 8 h 29"/>
                <a:gd name="T46" fmla="*/ 6 w 27"/>
                <a:gd name="T47" fmla="*/ 6 h 29"/>
                <a:gd name="T48" fmla="*/ 8 w 27"/>
                <a:gd name="T49" fmla="*/ 4 h 29"/>
                <a:gd name="T50" fmla="*/ 10 w 27"/>
                <a:gd name="T51" fmla="*/ 4 h 29"/>
                <a:gd name="T52" fmla="*/ 12 w 27"/>
                <a:gd name="T53" fmla="*/ 2 h 29"/>
                <a:gd name="T54" fmla="*/ 13 w 27"/>
                <a:gd name="T55" fmla="*/ 0 h 29"/>
                <a:gd name="T56" fmla="*/ 15 w 27"/>
                <a:gd name="T57" fmla="*/ 0 h 29"/>
                <a:gd name="T58" fmla="*/ 17 w 27"/>
                <a:gd name="T59" fmla="*/ 0 h 29"/>
                <a:gd name="T60" fmla="*/ 19 w 27"/>
                <a:gd name="T61" fmla="*/ 0 h 29"/>
                <a:gd name="T62" fmla="*/ 21 w 27"/>
                <a:gd name="T63" fmla="*/ 0 h 29"/>
                <a:gd name="T64" fmla="*/ 23 w 27"/>
                <a:gd name="T65" fmla="*/ 2 h 29"/>
                <a:gd name="T66" fmla="*/ 23 w 27"/>
                <a:gd name="T67" fmla="*/ 2 h 29"/>
                <a:gd name="T68" fmla="*/ 25 w 27"/>
                <a:gd name="T69" fmla="*/ 2 h 29"/>
                <a:gd name="T70" fmla="*/ 25 w 27"/>
                <a:gd name="T71" fmla="*/ 4 h 29"/>
                <a:gd name="T72" fmla="*/ 27 w 27"/>
                <a:gd name="T73" fmla="*/ 4 h 29"/>
                <a:gd name="T74" fmla="*/ 27 w 27"/>
                <a:gd name="T75" fmla="*/ 6 h 29"/>
                <a:gd name="T76" fmla="*/ 27 w 27"/>
                <a:gd name="T77" fmla="*/ 6 h 29"/>
                <a:gd name="T78" fmla="*/ 27 w 27"/>
                <a:gd name="T79" fmla="*/ 8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2 h 29"/>
                <a:gd name="T86" fmla="*/ 27 w 27"/>
                <a:gd name="T87" fmla="*/ 14 h 29"/>
                <a:gd name="T88" fmla="*/ 27 w 27"/>
                <a:gd name="T89" fmla="*/ 15 h 29"/>
                <a:gd name="T90" fmla="*/ 27 w 27"/>
                <a:gd name="T91" fmla="*/ 17 h 29"/>
                <a:gd name="T92" fmla="*/ 25 w 27"/>
                <a:gd name="T93" fmla="*/ 19 h 29"/>
                <a:gd name="T94" fmla="*/ 23 w 27"/>
                <a:gd name="T95" fmla="*/ 21 h 29"/>
                <a:gd name="T96" fmla="*/ 21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4" name="Freeform 254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0 w 27"/>
                <a:gd name="T19" fmla="*/ 23 h 29"/>
                <a:gd name="T20" fmla="*/ 0 w 27"/>
                <a:gd name="T21" fmla="*/ 21 h 29"/>
                <a:gd name="T22" fmla="*/ 0 w 27"/>
                <a:gd name="T23" fmla="*/ 19 h 29"/>
                <a:gd name="T24" fmla="*/ 0 w 27"/>
                <a:gd name="T25" fmla="*/ 17 h 29"/>
                <a:gd name="T26" fmla="*/ 0 w 27"/>
                <a:gd name="T27" fmla="*/ 15 h 29"/>
                <a:gd name="T28" fmla="*/ 0 w 27"/>
                <a:gd name="T29" fmla="*/ 14 h 29"/>
                <a:gd name="T30" fmla="*/ 2 w 27"/>
                <a:gd name="T31" fmla="*/ 12 h 29"/>
                <a:gd name="T32" fmla="*/ 2 w 27"/>
                <a:gd name="T33" fmla="*/ 10 h 29"/>
                <a:gd name="T34" fmla="*/ 4 w 27"/>
                <a:gd name="T35" fmla="*/ 8 h 29"/>
                <a:gd name="T36" fmla="*/ 6 w 27"/>
                <a:gd name="T37" fmla="*/ 6 h 29"/>
                <a:gd name="T38" fmla="*/ 8 w 27"/>
                <a:gd name="T39" fmla="*/ 4 h 29"/>
                <a:gd name="T40" fmla="*/ 10 w 27"/>
                <a:gd name="T41" fmla="*/ 4 h 29"/>
                <a:gd name="T42" fmla="*/ 12 w 27"/>
                <a:gd name="T43" fmla="*/ 2 h 29"/>
                <a:gd name="T44" fmla="*/ 13 w 27"/>
                <a:gd name="T45" fmla="*/ 0 h 29"/>
                <a:gd name="T46" fmla="*/ 15 w 27"/>
                <a:gd name="T47" fmla="*/ 0 h 29"/>
                <a:gd name="T48" fmla="*/ 17 w 27"/>
                <a:gd name="T49" fmla="*/ 0 h 29"/>
                <a:gd name="T50" fmla="*/ 19 w 27"/>
                <a:gd name="T51" fmla="*/ 0 h 29"/>
                <a:gd name="T52" fmla="*/ 21 w 27"/>
                <a:gd name="T53" fmla="*/ 0 h 29"/>
                <a:gd name="T54" fmla="*/ 23 w 27"/>
                <a:gd name="T55" fmla="*/ 2 h 29"/>
                <a:gd name="T56" fmla="*/ 25 w 27"/>
                <a:gd name="T57" fmla="*/ 2 h 29"/>
                <a:gd name="T58" fmla="*/ 25 w 27"/>
                <a:gd name="T59" fmla="*/ 4 h 29"/>
                <a:gd name="T60" fmla="*/ 27 w 27"/>
                <a:gd name="T61" fmla="*/ 4 h 29"/>
                <a:gd name="T62" fmla="*/ 27 w 27"/>
                <a:gd name="T63" fmla="*/ 6 h 29"/>
                <a:gd name="T64" fmla="*/ 27 w 27"/>
                <a:gd name="T65" fmla="*/ 8 h 29"/>
                <a:gd name="T66" fmla="*/ 27 w 27"/>
                <a:gd name="T67" fmla="*/ 10 h 29"/>
                <a:gd name="T68" fmla="*/ 27 w 27"/>
                <a:gd name="T69" fmla="*/ 12 h 29"/>
                <a:gd name="T70" fmla="*/ 27 w 27"/>
                <a:gd name="T71" fmla="*/ 14 h 29"/>
                <a:gd name="T72" fmla="*/ 27 w 27"/>
                <a:gd name="T73" fmla="*/ 15 h 29"/>
                <a:gd name="T74" fmla="*/ 27 w 27"/>
                <a:gd name="T75" fmla="*/ 17 h 29"/>
                <a:gd name="T76" fmla="*/ 25 w 27"/>
                <a:gd name="T77" fmla="*/ 19 h 29"/>
                <a:gd name="T78" fmla="*/ 23 w 27"/>
                <a:gd name="T79" fmla="*/ 21 h 29"/>
                <a:gd name="T80" fmla="*/ 21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5" name="Freeform 255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8 w 23"/>
                <a:gd name="T11" fmla="*/ 2 h 25"/>
                <a:gd name="T12" fmla="*/ 10 w 23"/>
                <a:gd name="T13" fmla="*/ 2 h 25"/>
                <a:gd name="T14" fmla="*/ 12 w 23"/>
                <a:gd name="T15" fmla="*/ 0 h 25"/>
                <a:gd name="T16" fmla="*/ 14 w 23"/>
                <a:gd name="T17" fmla="*/ 0 h 25"/>
                <a:gd name="T18" fmla="*/ 16 w 23"/>
                <a:gd name="T19" fmla="*/ 2 h 25"/>
                <a:gd name="T20" fmla="*/ 18 w 23"/>
                <a:gd name="T21" fmla="*/ 2 h 25"/>
                <a:gd name="T22" fmla="*/ 18 w 23"/>
                <a:gd name="T23" fmla="*/ 2 h 25"/>
                <a:gd name="T24" fmla="*/ 20 w 23"/>
                <a:gd name="T25" fmla="*/ 2 h 25"/>
                <a:gd name="T26" fmla="*/ 22 w 23"/>
                <a:gd name="T27" fmla="*/ 4 h 25"/>
                <a:gd name="T28" fmla="*/ 22 w 23"/>
                <a:gd name="T29" fmla="*/ 4 h 25"/>
                <a:gd name="T30" fmla="*/ 23 w 23"/>
                <a:gd name="T31" fmla="*/ 6 h 25"/>
                <a:gd name="T32" fmla="*/ 23 w 23"/>
                <a:gd name="T33" fmla="*/ 8 h 25"/>
                <a:gd name="T34" fmla="*/ 23 w 23"/>
                <a:gd name="T35" fmla="*/ 8 h 25"/>
                <a:gd name="T36" fmla="*/ 23 w 23"/>
                <a:gd name="T37" fmla="*/ 10 h 25"/>
                <a:gd name="T38" fmla="*/ 23 w 23"/>
                <a:gd name="T39" fmla="*/ 12 h 25"/>
                <a:gd name="T40" fmla="*/ 23 w 23"/>
                <a:gd name="T41" fmla="*/ 12 h 25"/>
                <a:gd name="T42" fmla="*/ 23 w 23"/>
                <a:gd name="T43" fmla="*/ 14 h 25"/>
                <a:gd name="T44" fmla="*/ 23 w 23"/>
                <a:gd name="T45" fmla="*/ 14 h 25"/>
                <a:gd name="T46" fmla="*/ 23 w 23"/>
                <a:gd name="T47" fmla="*/ 16 h 25"/>
                <a:gd name="T48" fmla="*/ 22 w 23"/>
                <a:gd name="T49" fmla="*/ 18 h 25"/>
                <a:gd name="T50" fmla="*/ 22 w 23"/>
                <a:gd name="T51" fmla="*/ 18 h 25"/>
                <a:gd name="T52" fmla="*/ 20 w 23"/>
                <a:gd name="T53" fmla="*/ 20 h 25"/>
                <a:gd name="T54" fmla="*/ 20 w 23"/>
                <a:gd name="T55" fmla="*/ 22 h 25"/>
                <a:gd name="T56" fmla="*/ 18 w 23"/>
                <a:gd name="T57" fmla="*/ 22 h 25"/>
                <a:gd name="T58" fmla="*/ 18 w 23"/>
                <a:gd name="T59" fmla="*/ 23 h 25"/>
                <a:gd name="T60" fmla="*/ 16 w 23"/>
                <a:gd name="T61" fmla="*/ 23 h 25"/>
                <a:gd name="T62" fmla="*/ 14 w 23"/>
                <a:gd name="T63" fmla="*/ 23 h 25"/>
                <a:gd name="T64" fmla="*/ 14 w 23"/>
                <a:gd name="T65" fmla="*/ 23 h 25"/>
                <a:gd name="T66" fmla="*/ 12 w 23"/>
                <a:gd name="T67" fmla="*/ 25 h 25"/>
                <a:gd name="T68" fmla="*/ 10 w 23"/>
                <a:gd name="T69" fmla="*/ 25 h 25"/>
                <a:gd name="T70" fmla="*/ 8 w 23"/>
                <a:gd name="T71" fmla="*/ 25 h 25"/>
                <a:gd name="T72" fmla="*/ 6 w 23"/>
                <a:gd name="T73" fmla="*/ 23 h 25"/>
                <a:gd name="T74" fmla="*/ 6 w 23"/>
                <a:gd name="T75" fmla="*/ 23 h 25"/>
                <a:gd name="T76" fmla="*/ 4 w 23"/>
                <a:gd name="T77" fmla="*/ 23 h 25"/>
                <a:gd name="T78" fmla="*/ 4 w 23"/>
                <a:gd name="T79" fmla="*/ 22 h 25"/>
                <a:gd name="T80" fmla="*/ 2 w 23"/>
                <a:gd name="T81" fmla="*/ 22 h 25"/>
                <a:gd name="T82" fmla="*/ 2 w 23"/>
                <a:gd name="T83" fmla="*/ 20 h 25"/>
                <a:gd name="T84" fmla="*/ 0 w 23"/>
                <a:gd name="T85" fmla="*/ 18 h 25"/>
                <a:gd name="T86" fmla="*/ 0 w 23"/>
                <a:gd name="T87" fmla="*/ 18 h 25"/>
                <a:gd name="T88" fmla="*/ 0 w 23"/>
                <a:gd name="T89" fmla="*/ 16 h 25"/>
                <a:gd name="T90" fmla="*/ 0 w 23"/>
                <a:gd name="T91" fmla="*/ 14 h 25"/>
                <a:gd name="T92" fmla="*/ 0 w 23"/>
                <a:gd name="T93" fmla="*/ 12 h 25"/>
                <a:gd name="T94" fmla="*/ 2 w 23"/>
                <a:gd name="T95" fmla="*/ 10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6" name="Freeform 256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2 w 23"/>
                <a:gd name="T13" fmla="*/ 0 h 25"/>
                <a:gd name="T14" fmla="*/ 14 w 23"/>
                <a:gd name="T15" fmla="*/ 0 h 25"/>
                <a:gd name="T16" fmla="*/ 16 w 23"/>
                <a:gd name="T17" fmla="*/ 2 h 25"/>
                <a:gd name="T18" fmla="*/ 18 w 23"/>
                <a:gd name="T19" fmla="*/ 2 h 25"/>
                <a:gd name="T20" fmla="*/ 20 w 23"/>
                <a:gd name="T21" fmla="*/ 2 h 25"/>
                <a:gd name="T22" fmla="*/ 22 w 23"/>
                <a:gd name="T23" fmla="*/ 4 h 25"/>
                <a:gd name="T24" fmla="*/ 23 w 23"/>
                <a:gd name="T25" fmla="*/ 6 h 25"/>
                <a:gd name="T26" fmla="*/ 23 w 23"/>
                <a:gd name="T27" fmla="*/ 8 h 25"/>
                <a:gd name="T28" fmla="*/ 23 w 23"/>
                <a:gd name="T29" fmla="*/ 10 h 25"/>
                <a:gd name="T30" fmla="*/ 23 w 23"/>
                <a:gd name="T31" fmla="*/ 12 h 25"/>
                <a:gd name="T32" fmla="*/ 23 w 23"/>
                <a:gd name="T33" fmla="*/ 14 h 25"/>
                <a:gd name="T34" fmla="*/ 23 w 23"/>
                <a:gd name="T35" fmla="*/ 16 h 25"/>
                <a:gd name="T36" fmla="*/ 22 w 23"/>
                <a:gd name="T37" fmla="*/ 18 h 25"/>
                <a:gd name="T38" fmla="*/ 20 w 23"/>
                <a:gd name="T39" fmla="*/ 20 h 25"/>
                <a:gd name="T40" fmla="*/ 20 w 23"/>
                <a:gd name="T41" fmla="*/ 22 h 25"/>
                <a:gd name="T42" fmla="*/ 18 w 23"/>
                <a:gd name="T43" fmla="*/ 22 h 25"/>
                <a:gd name="T44" fmla="*/ 18 w 23"/>
                <a:gd name="T45" fmla="*/ 23 h 25"/>
                <a:gd name="T46" fmla="*/ 16 w 23"/>
                <a:gd name="T47" fmla="*/ 23 h 25"/>
                <a:gd name="T48" fmla="*/ 14 w 23"/>
                <a:gd name="T49" fmla="*/ 23 h 25"/>
                <a:gd name="T50" fmla="*/ 12 w 23"/>
                <a:gd name="T51" fmla="*/ 25 h 25"/>
                <a:gd name="T52" fmla="*/ 10 w 23"/>
                <a:gd name="T53" fmla="*/ 25 h 25"/>
                <a:gd name="T54" fmla="*/ 8 w 23"/>
                <a:gd name="T55" fmla="*/ 25 h 25"/>
                <a:gd name="T56" fmla="*/ 6 w 23"/>
                <a:gd name="T57" fmla="*/ 23 h 25"/>
                <a:gd name="T58" fmla="*/ 4 w 23"/>
                <a:gd name="T59" fmla="*/ 23 h 25"/>
                <a:gd name="T60" fmla="*/ 4 w 23"/>
                <a:gd name="T61" fmla="*/ 22 h 25"/>
                <a:gd name="T62" fmla="*/ 2 w 23"/>
                <a:gd name="T63" fmla="*/ 22 h 25"/>
                <a:gd name="T64" fmla="*/ 2 w 23"/>
                <a:gd name="T65" fmla="*/ 20 h 25"/>
                <a:gd name="T66" fmla="*/ 0 w 23"/>
                <a:gd name="T67" fmla="*/ 18 h 25"/>
                <a:gd name="T68" fmla="*/ 0 w 23"/>
                <a:gd name="T69" fmla="*/ 16 h 25"/>
                <a:gd name="T70" fmla="*/ 0 w 23"/>
                <a:gd name="T71" fmla="*/ 14 h 25"/>
                <a:gd name="T72" fmla="*/ 0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7" name="Freeform 257"/>
            <p:cNvSpPr>
              <a:spLocks/>
            </p:cNvSpPr>
            <p:nvPr/>
          </p:nvSpPr>
          <p:spPr bwMode="auto">
            <a:xfrm>
              <a:off x="3436" y="2831"/>
              <a:ext cx="29" cy="21"/>
            </a:xfrm>
            <a:custGeom>
              <a:avLst/>
              <a:gdLst>
                <a:gd name="T0" fmla="*/ 29 w 29"/>
                <a:gd name="T1" fmla="*/ 21 h 21"/>
                <a:gd name="T2" fmla="*/ 27 w 29"/>
                <a:gd name="T3" fmla="*/ 19 h 21"/>
                <a:gd name="T4" fmla="*/ 25 w 29"/>
                <a:gd name="T5" fmla="*/ 17 h 21"/>
                <a:gd name="T6" fmla="*/ 23 w 29"/>
                <a:gd name="T7" fmla="*/ 17 h 21"/>
                <a:gd name="T8" fmla="*/ 21 w 29"/>
                <a:gd name="T9" fmla="*/ 15 h 21"/>
                <a:gd name="T10" fmla="*/ 19 w 29"/>
                <a:gd name="T11" fmla="*/ 13 h 21"/>
                <a:gd name="T12" fmla="*/ 17 w 29"/>
                <a:gd name="T13" fmla="*/ 13 h 21"/>
                <a:gd name="T14" fmla="*/ 17 w 29"/>
                <a:gd name="T15" fmla="*/ 11 h 21"/>
                <a:gd name="T16" fmla="*/ 15 w 29"/>
                <a:gd name="T17" fmla="*/ 9 h 21"/>
                <a:gd name="T18" fmla="*/ 13 w 29"/>
                <a:gd name="T19" fmla="*/ 7 h 21"/>
                <a:gd name="T20" fmla="*/ 11 w 29"/>
                <a:gd name="T21" fmla="*/ 7 h 21"/>
                <a:gd name="T22" fmla="*/ 10 w 29"/>
                <a:gd name="T23" fmla="*/ 5 h 21"/>
                <a:gd name="T24" fmla="*/ 8 w 29"/>
                <a:gd name="T25" fmla="*/ 3 h 21"/>
                <a:gd name="T26" fmla="*/ 6 w 29"/>
                <a:gd name="T27" fmla="*/ 1 h 21"/>
                <a:gd name="T28" fmla="*/ 4 w 29"/>
                <a:gd name="T29" fmla="*/ 1 h 21"/>
                <a:gd name="T30" fmla="*/ 2 w 29"/>
                <a:gd name="T31" fmla="*/ 0 h 21"/>
                <a:gd name="T32" fmla="*/ 0 w 29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1">
                  <a:moveTo>
                    <a:pt x="29" y="21"/>
                  </a:moveTo>
                  <a:lnTo>
                    <a:pt x="27" y="19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1" y="15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8" name="Freeform 258"/>
            <p:cNvSpPr>
              <a:spLocks/>
            </p:cNvSpPr>
            <p:nvPr/>
          </p:nvSpPr>
          <p:spPr bwMode="auto">
            <a:xfrm>
              <a:off x="3447" y="2829"/>
              <a:ext cx="18" cy="15"/>
            </a:xfrm>
            <a:custGeom>
              <a:avLst/>
              <a:gdLst>
                <a:gd name="T0" fmla="*/ 18 w 18"/>
                <a:gd name="T1" fmla="*/ 15 h 15"/>
                <a:gd name="T2" fmla="*/ 16 w 18"/>
                <a:gd name="T3" fmla="*/ 13 h 15"/>
                <a:gd name="T4" fmla="*/ 12 w 18"/>
                <a:gd name="T5" fmla="*/ 11 h 15"/>
                <a:gd name="T6" fmla="*/ 10 w 18"/>
                <a:gd name="T7" fmla="*/ 9 h 15"/>
                <a:gd name="T8" fmla="*/ 10 w 18"/>
                <a:gd name="T9" fmla="*/ 7 h 15"/>
                <a:gd name="T10" fmla="*/ 8 w 18"/>
                <a:gd name="T11" fmla="*/ 5 h 15"/>
                <a:gd name="T12" fmla="*/ 6 w 18"/>
                <a:gd name="T13" fmla="*/ 5 h 15"/>
                <a:gd name="T14" fmla="*/ 2 w 18"/>
                <a:gd name="T15" fmla="*/ 3 h 15"/>
                <a:gd name="T16" fmla="*/ 0 w 1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lnTo>
                    <a:pt x="16" y="13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8" y="5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9" name="Freeform 259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5 h 29"/>
                <a:gd name="T38" fmla="*/ 2 w 27"/>
                <a:gd name="T39" fmla="*/ 14 h 29"/>
                <a:gd name="T40" fmla="*/ 2 w 27"/>
                <a:gd name="T41" fmla="*/ 12 h 29"/>
                <a:gd name="T42" fmla="*/ 2 w 27"/>
                <a:gd name="T43" fmla="*/ 10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2 h 29"/>
                <a:gd name="T54" fmla="*/ 12 w 27"/>
                <a:gd name="T55" fmla="*/ 2 h 29"/>
                <a:gd name="T56" fmla="*/ 14 w 27"/>
                <a:gd name="T57" fmla="*/ 0 h 29"/>
                <a:gd name="T58" fmla="*/ 15 w 27"/>
                <a:gd name="T59" fmla="*/ 0 h 29"/>
                <a:gd name="T60" fmla="*/ 17 w 27"/>
                <a:gd name="T61" fmla="*/ 0 h 29"/>
                <a:gd name="T62" fmla="*/ 19 w 27"/>
                <a:gd name="T63" fmla="*/ 0 h 29"/>
                <a:gd name="T64" fmla="*/ 21 w 27"/>
                <a:gd name="T65" fmla="*/ 0 h 29"/>
                <a:gd name="T66" fmla="*/ 21 w 27"/>
                <a:gd name="T67" fmla="*/ 0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2 h 29"/>
                <a:gd name="T74" fmla="*/ 25 w 27"/>
                <a:gd name="T75" fmla="*/ 4 h 29"/>
                <a:gd name="T76" fmla="*/ 25 w 27"/>
                <a:gd name="T77" fmla="*/ 4 h 29"/>
                <a:gd name="T78" fmla="*/ 27 w 27"/>
                <a:gd name="T79" fmla="*/ 6 h 29"/>
                <a:gd name="T80" fmla="*/ 27 w 27"/>
                <a:gd name="T81" fmla="*/ 6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7 w 27"/>
                <a:gd name="T93" fmla="*/ 17 h 29"/>
                <a:gd name="T94" fmla="*/ 25 w 27"/>
                <a:gd name="T95" fmla="*/ 19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0" name="Freeform 260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2 w 27"/>
                <a:gd name="T35" fmla="*/ 14 h 29"/>
                <a:gd name="T36" fmla="*/ 2 w 27"/>
                <a:gd name="T37" fmla="*/ 12 h 29"/>
                <a:gd name="T38" fmla="*/ 2 w 27"/>
                <a:gd name="T39" fmla="*/ 10 h 29"/>
                <a:gd name="T40" fmla="*/ 4 w 27"/>
                <a:gd name="T41" fmla="*/ 10 h 29"/>
                <a:gd name="T42" fmla="*/ 4 w 27"/>
                <a:gd name="T43" fmla="*/ 8 h 29"/>
                <a:gd name="T44" fmla="*/ 6 w 27"/>
                <a:gd name="T45" fmla="*/ 6 h 29"/>
                <a:gd name="T46" fmla="*/ 8 w 27"/>
                <a:gd name="T47" fmla="*/ 4 h 29"/>
                <a:gd name="T48" fmla="*/ 10 w 27"/>
                <a:gd name="T49" fmla="*/ 2 h 29"/>
                <a:gd name="T50" fmla="*/ 12 w 27"/>
                <a:gd name="T51" fmla="*/ 2 h 29"/>
                <a:gd name="T52" fmla="*/ 14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5 w 27"/>
                <a:gd name="T65" fmla="*/ 2 h 29"/>
                <a:gd name="T66" fmla="*/ 25 w 27"/>
                <a:gd name="T67" fmla="*/ 4 h 29"/>
                <a:gd name="T68" fmla="*/ 27 w 27"/>
                <a:gd name="T69" fmla="*/ 6 h 29"/>
                <a:gd name="T70" fmla="*/ 27 w 27"/>
                <a:gd name="T71" fmla="*/ 8 h 29"/>
                <a:gd name="T72" fmla="*/ 27 w 27"/>
                <a:gd name="T73" fmla="*/ 10 h 29"/>
                <a:gd name="T74" fmla="*/ 27 w 27"/>
                <a:gd name="T75" fmla="*/ 12 h 29"/>
                <a:gd name="T76" fmla="*/ 27 w 27"/>
                <a:gd name="T77" fmla="*/ 14 h 29"/>
                <a:gd name="T78" fmla="*/ 27 w 27"/>
                <a:gd name="T79" fmla="*/ 15 h 29"/>
                <a:gd name="T80" fmla="*/ 27 w 27"/>
                <a:gd name="T81" fmla="*/ 17 h 29"/>
                <a:gd name="T82" fmla="*/ 25 w 27"/>
                <a:gd name="T83" fmla="*/ 19 h 29"/>
                <a:gd name="T84" fmla="*/ 23 w 27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1" name="Freeform 261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5 w 23"/>
                <a:gd name="T11" fmla="*/ 2 h 23"/>
                <a:gd name="T12" fmla="*/ 7 w 23"/>
                <a:gd name="T13" fmla="*/ 0 h 23"/>
                <a:gd name="T14" fmla="*/ 9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5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0 h 23"/>
                <a:gd name="T28" fmla="*/ 19 w 23"/>
                <a:gd name="T29" fmla="*/ 2 h 23"/>
                <a:gd name="T30" fmla="*/ 21 w 23"/>
                <a:gd name="T31" fmla="*/ 2 h 23"/>
                <a:gd name="T32" fmla="*/ 21 w 23"/>
                <a:gd name="T33" fmla="*/ 4 h 23"/>
                <a:gd name="T34" fmla="*/ 23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4 h 23"/>
                <a:gd name="T48" fmla="*/ 21 w 23"/>
                <a:gd name="T49" fmla="*/ 14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7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9 w 23"/>
                <a:gd name="T71" fmla="*/ 23 h 23"/>
                <a:gd name="T72" fmla="*/ 7 w 23"/>
                <a:gd name="T73" fmla="*/ 23 h 23"/>
                <a:gd name="T74" fmla="*/ 5 w 23"/>
                <a:gd name="T75" fmla="*/ 23 h 23"/>
                <a:gd name="T76" fmla="*/ 5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4 h 23"/>
                <a:gd name="T92" fmla="*/ 0 w 23"/>
                <a:gd name="T93" fmla="*/ 12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2" name="Freeform 262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7 w 23"/>
                <a:gd name="T11" fmla="*/ 0 h 23"/>
                <a:gd name="T12" fmla="*/ 9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0 h 23"/>
                <a:gd name="T24" fmla="*/ 19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6 h 23"/>
                <a:gd name="T32" fmla="*/ 23 w 23"/>
                <a:gd name="T33" fmla="*/ 8 h 23"/>
                <a:gd name="T34" fmla="*/ 23 w 23"/>
                <a:gd name="T35" fmla="*/ 10 h 23"/>
                <a:gd name="T36" fmla="*/ 23 w 23"/>
                <a:gd name="T37" fmla="*/ 12 h 23"/>
                <a:gd name="T38" fmla="*/ 21 w 23"/>
                <a:gd name="T39" fmla="*/ 14 h 23"/>
                <a:gd name="T40" fmla="*/ 21 w 23"/>
                <a:gd name="T41" fmla="*/ 15 h 23"/>
                <a:gd name="T42" fmla="*/ 21 w 23"/>
                <a:gd name="T43" fmla="*/ 17 h 23"/>
                <a:gd name="T44" fmla="*/ 19 w 23"/>
                <a:gd name="T45" fmla="*/ 17 h 23"/>
                <a:gd name="T46" fmla="*/ 19 w 23"/>
                <a:gd name="T47" fmla="*/ 19 h 23"/>
                <a:gd name="T48" fmla="*/ 17 w 23"/>
                <a:gd name="T49" fmla="*/ 19 h 23"/>
                <a:gd name="T50" fmla="*/ 17 w 23"/>
                <a:gd name="T51" fmla="*/ 21 h 23"/>
                <a:gd name="T52" fmla="*/ 15 w 23"/>
                <a:gd name="T53" fmla="*/ 21 h 23"/>
                <a:gd name="T54" fmla="*/ 13 w 23"/>
                <a:gd name="T55" fmla="*/ 23 h 23"/>
                <a:gd name="T56" fmla="*/ 11 w 23"/>
                <a:gd name="T57" fmla="*/ 23 h 23"/>
                <a:gd name="T58" fmla="*/ 9 w 23"/>
                <a:gd name="T59" fmla="*/ 23 h 23"/>
                <a:gd name="T60" fmla="*/ 7 w 23"/>
                <a:gd name="T61" fmla="*/ 23 h 23"/>
                <a:gd name="T62" fmla="*/ 5 w 23"/>
                <a:gd name="T63" fmla="*/ 23 h 23"/>
                <a:gd name="T64" fmla="*/ 4 w 23"/>
                <a:gd name="T65" fmla="*/ 21 h 23"/>
                <a:gd name="T66" fmla="*/ 2 w 23"/>
                <a:gd name="T67" fmla="*/ 19 h 23"/>
                <a:gd name="T68" fmla="*/ 0 w 23"/>
                <a:gd name="T69" fmla="*/ 17 h 23"/>
                <a:gd name="T70" fmla="*/ 0 w 23"/>
                <a:gd name="T71" fmla="*/ 15 h 23"/>
                <a:gd name="T72" fmla="*/ 0 w 23"/>
                <a:gd name="T73" fmla="*/ 14 h 23"/>
                <a:gd name="T74" fmla="*/ 0 w 23"/>
                <a:gd name="T75" fmla="*/ 12 h 23"/>
                <a:gd name="T76" fmla="*/ 0 w 23"/>
                <a:gd name="T7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3" name="Freeform 263"/>
            <p:cNvSpPr>
              <a:spLocks/>
            </p:cNvSpPr>
            <p:nvPr/>
          </p:nvSpPr>
          <p:spPr bwMode="auto">
            <a:xfrm>
              <a:off x="3453" y="2807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7 w 27"/>
                <a:gd name="T3" fmla="*/ 20 h 22"/>
                <a:gd name="T4" fmla="*/ 25 w 27"/>
                <a:gd name="T5" fmla="*/ 20 h 22"/>
                <a:gd name="T6" fmla="*/ 23 w 27"/>
                <a:gd name="T7" fmla="*/ 18 h 22"/>
                <a:gd name="T8" fmla="*/ 21 w 27"/>
                <a:gd name="T9" fmla="*/ 16 h 22"/>
                <a:gd name="T10" fmla="*/ 19 w 27"/>
                <a:gd name="T11" fmla="*/ 14 h 22"/>
                <a:gd name="T12" fmla="*/ 17 w 27"/>
                <a:gd name="T13" fmla="*/ 14 h 22"/>
                <a:gd name="T14" fmla="*/ 16 w 27"/>
                <a:gd name="T15" fmla="*/ 12 h 22"/>
                <a:gd name="T16" fmla="*/ 14 w 27"/>
                <a:gd name="T17" fmla="*/ 10 h 22"/>
                <a:gd name="T18" fmla="*/ 12 w 27"/>
                <a:gd name="T19" fmla="*/ 10 h 22"/>
                <a:gd name="T20" fmla="*/ 12 w 27"/>
                <a:gd name="T21" fmla="*/ 8 h 22"/>
                <a:gd name="T22" fmla="*/ 10 w 27"/>
                <a:gd name="T23" fmla="*/ 6 h 22"/>
                <a:gd name="T24" fmla="*/ 8 w 27"/>
                <a:gd name="T25" fmla="*/ 4 h 22"/>
                <a:gd name="T26" fmla="*/ 6 w 27"/>
                <a:gd name="T27" fmla="*/ 4 h 22"/>
                <a:gd name="T28" fmla="*/ 4 w 27"/>
                <a:gd name="T29" fmla="*/ 2 h 22"/>
                <a:gd name="T30" fmla="*/ 2 w 27"/>
                <a:gd name="T31" fmla="*/ 0 h 22"/>
                <a:gd name="T32" fmla="*/ 0 w 27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7" y="20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6" y="12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4" name="Freeform 264"/>
            <p:cNvSpPr>
              <a:spLocks/>
            </p:cNvSpPr>
            <p:nvPr/>
          </p:nvSpPr>
          <p:spPr bwMode="auto">
            <a:xfrm>
              <a:off x="3463" y="2806"/>
              <a:ext cx="19" cy="15"/>
            </a:xfrm>
            <a:custGeom>
              <a:avLst/>
              <a:gdLst>
                <a:gd name="T0" fmla="*/ 19 w 19"/>
                <a:gd name="T1" fmla="*/ 15 h 15"/>
                <a:gd name="T2" fmla="*/ 15 w 19"/>
                <a:gd name="T3" fmla="*/ 13 h 15"/>
                <a:gd name="T4" fmla="*/ 13 w 19"/>
                <a:gd name="T5" fmla="*/ 11 h 15"/>
                <a:gd name="T6" fmla="*/ 11 w 19"/>
                <a:gd name="T7" fmla="*/ 9 h 15"/>
                <a:gd name="T8" fmla="*/ 9 w 19"/>
                <a:gd name="T9" fmla="*/ 7 h 15"/>
                <a:gd name="T10" fmla="*/ 7 w 19"/>
                <a:gd name="T11" fmla="*/ 7 h 15"/>
                <a:gd name="T12" fmla="*/ 6 w 19"/>
                <a:gd name="T13" fmla="*/ 5 h 15"/>
                <a:gd name="T14" fmla="*/ 4 w 19"/>
                <a:gd name="T15" fmla="*/ 3 h 15"/>
                <a:gd name="T16" fmla="*/ 0 w 19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15"/>
                  </a:moveTo>
                  <a:lnTo>
                    <a:pt x="15" y="13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5"/>
                  </a:lnTo>
                  <a:lnTo>
                    <a:pt x="4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5" name="Freeform 265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3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4 h 29"/>
                <a:gd name="T40" fmla="*/ 2 w 27"/>
                <a:gd name="T41" fmla="*/ 12 h 29"/>
                <a:gd name="T42" fmla="*/ 2 w 27"/>
                <a:gd name="T43" fmla="*/ 12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4 h 29"/>
                <a:gd name="T54" fmla="*/ 12 w 27"/>
                <a:gd name="T55" fmla="*/ 2 h 29"/>
                <a:gd name="T56" fmla="*/ 14 w 27"/>
                <a:gd name="T57" fmla="*/ 0 h 29"/>
                <a:gd name="T58" fmla="*/ 16 w 27"/>
                <a:gd name="T59" fmla="*/ 0 h 29"/>
                <a:gd name="T60" fmla="*/ 18 w 27"/>
                <a:gd name="T61" fmla="*/ 0 h 29"/>
                <a:gd name="T62" fmla="*/ 20 w 27"/>
                <a:gd name="T63" fmla="*/ 0 h 29"/>
                <a:gd name="T64" fmla="*/ 20 w 27"/>
                <a:gd name="T65" fmla="*/ 0 h 29"/>
                <a:gd name="T66" fmla="*/ 22 w 27"/>
                <a:gd name="T67" fmla="*/ 2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4 h 29"/>
                <a:gd name="T74" fmla="*/ 25 w 27"/>
                <a:gd name="T75" fmla="*/ 4 h 29"/>
                <a:gd name="T76" fmla="*/ 25 w 27"/>
                <a:gd name="T77" fmla="*/ 6 h 29"/>
                <a:gd name="T78" fmla="*/ 25 w 27"/>
                <a:gd name="T79" fmla="*/ 6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5 w 27"/>
                <a:gd name="T93" fmla="*/ 19 h 29"/>
                <a:gd name="T94" fmla="*/ 25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6" name="Freeform 266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2 w 27"/>
                <a:gd name="T37" fmla="*/ 12 h 29"/>
                <a:gd name="T38" fmla="*/ 4 w 27"/>
                <a:gd name="T39" fmla="*/ 10 h 29"/>
                <a:gd name="T40" fmla="*/ 4 w 27"/>
                <a:gd name="T41" fmla="*/ 8 h 29"/>
                <a:gd name="T42" fmla="*/ 6 w 27"/>
                <a:gd name="T43" fmla="*/ 6 h 29"/>
                <a:gd name="T44" fmla="*/ 8 w 27"/>
                <a:gd name="T45" fmla="*/ 4 h 29"/>
                <a:gd name="T46" fmla="*/ 10 w 27"/>
                <a:gd name="T47" fmla="*/ 4 h 29"/>
                <a:gd name="T48" fmla="*/ 12 w 27"/>
                <a:gd name="T49" fmla="*/ 2 h 29"/>
                <a:gd name="T50" fmla="*/ 14 w 27"/>
                <a:gd name="T51" fmla="*/ 0 h 29"/>
                <a:gd name="T52" fmla="*/ 16 w 27"/>
                <a:gd name="T53" fmla="*/ 0 h 29"/>
                <a:gd name="T54" fmla="*/ 18 w 27"/>
                <a:gd name="T55" fmla="*/ 0 h 29"/>
                <a:gd name="T56" fmla="*/ 20 w 27"/>
                <a:gd name="T57" fmla="*/ 0 h 29"/>
                <a:gd name="T58" fmla="*/ 22 w 27"/>
                <a:gd name="T59" fmla="*/ 2 h 29"/>
                <a:gd name="T60" fmla="*/ 23 w 27"/>
                <a:gd name="T61" fmla="*/ 2 h 29"/>
                <a:gd name="T62" fmla="*/ 25 w 27"/>
                <a:gd name="T63" fmla="*/ 4 h 29"/>
                <a:gd name="T64" fmla="*/ 25 w 27"/>
                <a:gd name="T65" fmla="*/ 6 h 29"/>
                <a:gd name="T66" fmla="*/ 27 w 27"/>
                <a:gd name="T67" fmla="*/ 8 h 29"/>
                <a:gd name="T68" fmla="*/ 27 w 27"/>
                <a:gd name="T69" fmla="*/ 10 h 29"/>
                <a:gd name="T70" fmla="*/ 27 w 27"/>
                <a:gd name="T71" fmla="*/ 12 h 29"/>
                <a:gd name="T72" fmla="*/ 27 w 27"/>
                <a:gd name="T73" fmla="*/ 14 h 29"/>
                <a:gd name="T74" fmla="*/ 27 w 27"/>
                <a:gd name="T75" fmla="*/ 15 h 29"/>
                <a:gd name="T76" fmla="*/ 25 w 27"/>
                <a:gd name="T77" fmla="*/ 19 h 29"/>
                <a:gd name="T78" fmla="*/ 25 w 27"/>
                <a:gd name="T79" fmla="*/ 21 h 29"/>
                <a:gd name="T80" fmla="*/ 23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7" name="Freeform 267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6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3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2 h 23"/>
                <a:gd name="T28" fmla="*/ 19 w 23"/>
                <a:gd name="T29" fmla="*/ 2 h 23"/>
                <a:gd name="T30" fmla="*/ 21 w 23"/>
                <a:gd name="T31" fmla="*/ 4 h 23"/>
                <a:gd name="T32" fmla="*/ 21 w 23"/>
                <a:gd name="T33" fmla="*/ 4 h 23"/>
                <a:gd name="T34" fmla="*/ 21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3 h 23"/>
                <a:gd name="T48" fmla="*/ 21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5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6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3 h 23"/>
                <a:gd name="T92" fmla="*/ 0 w 23"/>
                <a:gd name="T93" fmla="*/ 13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8" name="Freeform 268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0 h 23"/>
                <a:gd name="T12" fmla="*/ 10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2 h 23"/>
                <a:gd name="T24" fmla="*/ 21 w 23"/>
                <a:gd name="T25" fmla="*/ 4 h 23"/>
                <a:gd name="T26" fmla="*/ 21 w 23"/>
                <a:gd name="T27" fmla="*/ 6 h 23"/>
                <a:gd name="T28" fmla="*/ 23 w 23"/>
                <a:gd name="T29" fmla="*/ 6 h 23"/>
                <a:gd name="T30" fmla="*/ 23 w 23"/>
                <a:gd name="T31" fmla="*/ 8 h 23"/>
                <a:gd name="T32" fmla="*/ 23 w 23"/>
                <a:gd name="T33" fmla="*/ 10 h 23"/>
                <a:gd name="T34" fmla="*/ 23 w 23"/>
                <a:gd name="T35" fmla="*/ 12 h 23"/>
                <a:gd name="T36" fmla="*/ 21 w 23"/>
                <a:gd name="T37" fmla="*/ 13 h 23"/>
                <a:gd name="T38" fmla="*/ 21 w 23"/>
                <a:gd name="T39" fmla="*/ 15 h 23"/>
                <a:gd name="T40" fmla="*/ 21 w 23"/>
                <a:gd name="T41" fmla="*/ 17 h 23"/>
                <a:gd name="T42" fmla="*/ 19 w 23"/>
                <a:gd name="T43" fmla="*/ 17 h 23"/>
                <a:gd name="T44" fmla="*/ 19 w 23"/>
                <a:gd name="T45" fmla="*/ 19 h 23"/>
                <a:gd name="T46" fmla="*/ 17 w 23"/>
                <a:gd name="T47" fmla="*/ 19 h 23"/>
                <a:gd name="T48" fmla="*/ 15 w 23"/>
                <a:gd name="T49" fmla="*/ 21 h 23"/>
                <a:gd name="T50" fmla="*/ 13 w 23"/>
                <a:gd name="T51" fmla="*/ 23 h 23"/>
                <a:gd name="T52" fmla="*/ 11 w 23"/>
                <a:gd name="T53" fmla="*/ 23 h 23"/>
                <a:gd name="T54" fmla="*/ 10 w 23"/>
                <a:gd name="T55" fmla="*/ 23 h 23"/>
                <a:gd name="T56" fmla="*/ 8 w 23"/>
                <a:gd name="T57" fmla="*/ 23 h 23"/>
                <a:gd name="T58" fmla="*/ 6 w 23"/>
                <a:gd name="T59" fmla="*/ 23 h 23"/>
                <a:gd name="T60" fmla="*/ 4 w 23"/>
                <a:gd name="T61" fmla="*/ 21 h 23"/>
                <a:gd name="T62" fmla="*/ 2 w 23"/>
                <a:gd name="T63" fmla="*/ 19 h 23"/>
                <a:gd name="T64" fmla="*/ 0 w 23"/>
                <a:gd name="T65" fmla="*/ 17 h 23"/>
                <a:gd name="T66" fmla="*/ 0 w 23"/>
                <a:gd name="T67" fmla="*/ 15 h 23"/>
                <a:gd name="T68" fmla="*/ 0 w 23"/>
                <a:gd name="T69" fmla="*/ 13 h 23"/>
                <a:gd name="T70" fmla="*/ 0 w 23"/>
                <a:gd name="T71" fmla="*/ 12 h 23"/>
                <a:gd name="T72" fmla="*/ 0 w 23"/>
                <a:gd name="T73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9" name="Freeform 269"/>
            <p:cNvSpPr>
              <a:spLocks/>
            </p:cNvSpPr>
            <p:nvPr/>
          </p:nvSpPr>
          <p:spPr bwMode="auto">
            <a:xfrm>
              <a:off x="3474" y="2784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5 w 27"/>
                <a:gd name="T3" fmla="*/ 22 h 22"/>
                <a:gd name="T4" fmla="*/ 23 w 27"/>
                <a:gd name="T5" fmla="*/ 20 h 22"/>
                <a:gd name="T6" fmla="*/ 21 w 27"/>
                <a:gd name="T7" fmla="*/ 20 h 22"/>
                <a:gd name="T8" fmla="*/ 21 w 27"/>
                <a:gd name="T9" fmla="*/ 18 h 22"/>
                <a:gd name="T10" fmla="*/ 20 w 27"/>
                <a:gd name="T11" fmla="*/ 16 h 22"/>
                <a:gd name="T12" fmla="*/ 18 w 27"/>
                <a:gd name="T13" fmla="*/ 14 h 22"/>
                <a:gd name="T14" fmla="*/ 16 w 27"/>
                <a:gd name="T15" fmla="*/ 14 h 22"/>
                <a:gd name="T16" fmla="*/ 14 w 27"/>
                <a:gd name="T17" fmla="*/ 12 h 22"/>
                <a:gd name="T18" fmla="*/ 12 w 27"/>
                <a:gd name="T19" fmla="*/ 10 h 22"/>
                <a:gd name="T20" fmla="*/ 10 w 27"/>
                <a:gd name="T21" fmla="*/ 8 h 22"/>
                <a:gd name="T22" fmla="*/ 8 w 27"/>
                <a:gd name="T23" fmla="*/ 8 h 22"/>
                <a:gd name="T24" fmla="*/ 6 w 27"/>
                <a:gd name="T25" fmla="*/ 6 h 22"/>
                <a:gd name="T26" fmla="*/ 4 w 27"/>
                <a:gd name="T27" fmla="*/ 4 h 22"/>
                <a:gd name="T28" fmla="*/ 2 w 27"/>
                <a:gd name="T29" fmla="*/ 2 h 22"/>
                <a:gd name="T30" fmla="*/ 0 w 27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5" y="22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0" name="Freeform 270"/>
            <p:cNvSpPr>
              <a:spLocks/>
            </p:cNvSpPr>
            <p:nvPr/>
          </p:nvSpPr>
          <p:spPr bwMode="auto">
            <a:xfrm>
              <a:off x="3484" y="278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1 w 17"/>
                <a:gd name="T5" fmla="*/ 12 h 16"/>
                <a:gd name="T6" fmla="*/ 10 w 17"/>
                <a:gd name="T7" fmla="*/ 10 h 16"/>
                <a:gd name="T8" fmla="*/ 8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1" y="12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1" name="Freeform 271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3 w 28"/>
                <a:gd name="T19" fmla="*/ 27 h 29"/>
                <a:gd name="T20" fmla="*/ 2 w 28"/>
                <a:gd name="T21" fmla="*/ 25 h 29"/>
                <a:gd name="T22" fmla="*/ 2 w 28"/>
                <a:gd name="T23" fmla="*/ 23 h 29"/>
                <a:gd name="T24" fmla="*/ 2 w 28"/>
                <a:gd name="T25" fmla="*/ 23 h 29"/>
                <a:gd name="T26" fmla="*/ 2 w 28"/>
                <a:gd name="T27" fmla="*/ 21 h 29"/>
                <a:gd name="T28" fmla="*/ 0 w 28"/>
                <a:gd name="T29" fmla="*/ 19 h 29"/>
                <a:gd name="T30" fmla="*/ 0 w 28"/>
                <a:gd name="T31" fmla="*/ 19 h 29"/>
                <a:gd name="T32" fmla="*/ 0 w 28"/>
                <a:gd name="T33" fmla="*/ 17 h 29"/>
                <a:gd name="T34" fmla="*/ 2 w 28"/>
                <a:gd name="T35" fmla="*/ 15 h 29"/>
                <a:gd name="T36" fmla="*/ 2 w 28"/>
                <a:gd name="T37" fmla="*/ 13 h 29"/>
                <a:gd name="T38" fmla="*/ 2 w 28"/>
                <a:gd name="T39" fmla="*/ 13 h 29"/>
                <a:gd name="T40" fmla="*/ 2 w 28"/>
                <a:gd name="T41" fmla="*/ 11 h 29"/>
                <a:gd name="T42" fmla="*/ 3 w 28"/>
                <a:gd name="T43" fmla="*/ 10 h 29"/>
                <a:gd name="T44" fmla="*/ 3 w 28"/>
                <a:gd name="T45" fmla="*/ 8 h 29"/>
                <a:gd name="T46" fmla="*/ 5 w 28"/>
                <a:gd name="T47" fmla="*/ 8 h 29"/>
                <a:gd name="T48" fmla="*/ 5 w 28"/>
                <a:gd name="T49" fmla="*/ 6 h 29"/>
                <a:gd name="T50" fmla="*/ 7 w 28"/>
                <a:gd name="T51" fmla="*/ 4 h 29"/>
                <a:gd name="T52" fmla="*/ 9 w 28"/>
                <a:gd name="T53" fmla="*/ 2 h 29"/>
                <a:gd name="T54" fmla="*/ 11 w 28"/>
                <a:gd name="T55" fmla="*/ 2 h 29"/>
                <a:gd name="T56" fmla="*/ 13 w 28"/>
                <a:gd name="T57" fmla="*/ 0 h 29"/>
                <a:gd name="T58" fmla="*/ 15 w 28"/>
                <a:gd name="T59" fmla="*/ 0 h 29"/>
                <a:gd name="T60" fmla="*/ 17 w 28"/>
                <a:gd name="T61" fmla="*/ 0 h 29"/>
                <a:gd name="T62" fmla="*/ 19 w 28"/>
                <a:gd name="T63" fmla="*/ 0 h 29"/>
                <a:gd name="T64" fmla="*/ 21 w 28"/>
                <a:gd name="T65" fmla="*/ 0 h 29"/>
                <a:gd name="T66" fmla="*/ 23 w 28"/>
                <a:gd name="T67" fmla="*/ 0 h 29"/>
                <a:gd name="T68" fmla="*/ 23 w 28"/>
                <a:gd name="T69" fmla="*/ 0 h 29"/>
                <a:gd name="T70" fmla="*/ 25 w 28"/>
                <a:gd name="T71" fmla="*/ 2 h 29"/>
                <a:gd name="T72" fmla="*/ 25 w 28"/>
                <a:gd name="T73" fmla="*/ 2 h 29"/>
                <a:gd name="T74" fmla="*/ 25 w 28"/>
                <a:gd name="T75" fmla="*/ 4 h 29"/>
                <a:gd name="T76" fmla="*/ 26 w 28"/>
                <a:gd name="T77" fmla="*/ 4 h 29"/>
                <a:gd name="T78" fmla="*/ 26 w 28"/>
                <a:gd name="T79" fmla="*/ 6 h 29"/>
                <a:gd name="T80" fmla="*/ 26 w 28"/>
                <a:gd name="T81" fmla="*/ 6 h 29"/>
                <a:gd name="T82" fmla="*/ 26 w 28"/>
                <a:gd name="T83" fmla="*/ 8 h 29"/>
                <a:gd name="T84" fmla="*/ 28 w 28"/>
                <a:gd name="T85" fmla="*/ 10 h 29"/>
                <a:gd name="T86" fmla="*/ 28 w 28"/>
                <a:gd name="T87" fmla="*/ 11 h 29"/>
                <a:gd name="T88" fmla="*/ 26 w 28"/>
                <a:gd name="T89" fmla="*/ 13 h 29"/>
                <a:gd name="T90" fmla="*/ 26 w 28"/>
                <a:gd name="T91" fmla="*/ 15 h 29"/>
                <a:gd name="T92" fmla="*/ 26 w 28"/>
                <a:gd name="T93" fmla="*/ 17 h 29"/>
                <a:gd name="T94" fmla="*/ 25 w 28"/>
                <a:gd name="T95" fmla="*/ 19 h 29"/>
                <a:gd name="T96" fmla="*/ 23 w 28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2" name="Freeform 272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2 w 28"/>
                <a:gd name="T19" fmla="*/ 25 h 29"/>
                <a:gd name="T20" fmla="*/ 2 w 28"/>
                <a:gd name="T21" fmla="*/ 23 h 29"/>
                <a:gd name="T22" fmla="*/ 2 w 28"/>
                <a:gd name="T23" fmla="*/ 21 h 29"/>
                <a:gd name="T24" fmla="*/ 0 w 28"/>
                <a:gd name="T25" fmla="*/ 19 h 29"/>
                <a:gd name="T26" fmla="*/ 0 w 28"/>
                <a:gd name="T27" fmla="*/ 17 h 29"/>
                <a:gd name="T28" fmla="*/ 2 w 28"/>
                <a:gd name="T29" fmla="*/ 15 h 29"/>
                <a:gd name="T30" fmla="*/ 2 w 28"/>
                <a:gd name="T31" fmla="*/ 13 h 29"/>
                <a:gd name="T32" fmla="*/ 2 w 28"/>
                <a:gd name="T33" fmla="*/ 11 h 29"/>
                <a:gd name="T34" fmla="*/ 3 w 28"/>
                <a:gd name="T35" fmla="*/ 10 h 29"/>
                <a:gd name="T36" fmla="*/ 3 w 28"/>
                <a:gd name="T37" fmla="*/ 8 h 29"/>
                <a:gd name="T38" fmla="*/ 5 w 28"/>
                <a:gd name="T39" fmla="*/ 8 h 29"/>
                <a:gd name="T40" fmla="*/ 5 w 28"/>
                <a:gd name="T41" fmla="*/ 6 h 29"/>
                <a:gd name="T42" fmla="*/ 7 w 28"/>
                <a:gd name="T43" fmla="*/ 4 h 29"/>
                <a:gd name="T44" fmla="*/ 9 w 28"/>
                <a:gd name="T45" fmla="*/ 2 h 29"/>
                <a:gd name="T46" fmla="*/ 11 w 28"/>
                <a:gd name="T47" fmla="*/ 2 h 29"/>
                <a:gd name="T48" fmla="*/ 13 w 28"/>
                <a:gd name="T49" fmla="*/ 0 h 29"/>
                <a:gd name="T50" fmla="*/ 15 w 28"/>
                <a:gd name="T51" fmla="*/ 0 h 29"/>
                <a:gd name="T52" fmla="*/ 17 w 28"/>
                <a:gd name="T53" fmla="*/ 0 h 29"/>
                <a:gd name="T54" fmla="*/ 19 w 28"/>
                <a:gd name="T55" fmla="*/ 0 h 29"/>
                <a:gd name="T56" fmla="*/ 21 w 28"/>
                <a:gd name="T57" fmla="*/ 0 h 29"/>
                <a:gd name="T58" fmla="*/ 23 w 28"/>
                <a:gd name="T59" fmla="*/ 0 h 29"/>
                <a:gd name="T60" fmla="*/ 25 w 28"/>
                <a:gd name="T61" fmla="*/ 2 h 29"/>
                <a:gd name="T62" fmla="*/ 25 w 28"/>
                <a:gd name="T63" fmla="*/ 4 h 29"/>
                <a:gd name="T64" fmla="*/ 26 w 28"/>
                <a:gd name="T65" fmla="*/ 4 h 29"/>
                <a:gd name="T66" fmla="*/ 26 w 28"/>
                <a:gd name="T67" fmla="*/ 6 h 29"/>
                <a:gd name="T68" fmla="*/ 26 w 28"/>
                <a:gd name="T69" fmla="*/ 8 h 29"/>
                <a:gd name="T70" fmla="*/ 28 w 28"/>
                <a:gd name="T71" fmla="*/ 10 h 29"/>
                <a:gd name="T72" fmla="*/ 28 w 28"/>
                <a:gd name="T73" fmla="*/ 11 h 29"/>
                <a:gd name="T74" fmla="*/ 26 w 28"/>
                <a:gd name="T75" fmla="*/ 13 h 29"/>
                <a:gd name="T76" fmla="*/ 26 w 28"/>
                <a:gd name="T77" fmla="*/ 15 h 29"/>
                <a:gd name="T78" fmla="*/ 26 w 28"/>
                <a:gd name="T79" fmla="*/ 17 h 29"/>
                <a:gd name="T80" fmla="*/ 25 w 28"/>
                <a:gd name="T81" fmla="*/ 19 h 29"/>
                <a:gd name="T82" fmla="*/ 23 w 28"/>
                <a:gd name="T8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3" name="Freeform 273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6 h 25"/>
                <a:gd name="T8" fmla="*/ 6 w 23"/>
                <a:gd name="T9" fmla="*/ 4 h 25"/>
                <a:gd name="T10" fmla="*/ 8 w 23"/>
                <a:gd name="T11" fmla="*/ 2 h 25"/>
                <a:gd name="T12" fmla="*/ 10 w 23"/>
                <a:gd name="T13" fmla="*/ 2 h 25"/>
                <a:gd name="T14" fmla="*/ 10 w 23"/>
                <a:gd name="T15" fmla="*/ 0 h 25"/>
                <a:gd name="T16" fmla="*/ 12 w 23"/>
                <a:gd name="T17" fmla="*/ 0 h 25"/>
                <a:gd name="T18" fmla="*/ 14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9 w 23"/>
                <a:gd name="T25" fmla="*/ 2 h 25"/>
                <a:gd name="T26" fmla="*/ 19 w 23"/>
                <a:gd name="T27" fmla="*/ 2 h 25"/>
                <a:gd name="T28" fmla="*/ 21 w 23"/>
                <a:gd name="T29" fmla="*/ 4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10 h 25"/>
                <a:gd name="T40" fmla="*/ 23 w 23"/>
                <a:gd name="T41" fmla="*/ 10 h 25"/>
                <a:gd name="T42" fmla="*/ 23 w 23"/>
                <a:gd name="T43" fmla="*/ 12 h 25"/>
                <a:gd name="T44" fmla="*/ 23 w 23"/>
                <a:gd name="T45" fmla="*/ 12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3 h 25"/>
                <a:gd name="T62" fmla="*/ 15 w 23"/>
                <a:gd name="T63" fmla="*/ 23 h 25"/>
                <a:gd name="T64" fmla="*/ 15 w 23"/>
                <a:gd name="T65" fmla="*/ 23 h 25"/>
                <a:gd name="T66" fmla="*/ 14 w 23"/>
                <a:gd name="T67" fmla="*/ 23 h 25"/>
                <a:gd name="T68" fmla="*/ 12 w 23"/>
                <a:gd name="T69" fmla="*/ 25 h 25"/>
                <a:gd name="T70" fmla="*/ 10 w 23"/>
                <a:gd name="T71" fmla="*/ 25 h 25"/>
                <a:gd name="T72" fmla="*/ 10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2 w 23"/>
                <a:gd name="T91" fmla="*/ 15 h 25"/>
                <a:gd name="T92" fmla="*/ 0 w 23"/>
                <a:gd name="T93" fmla="*/ 13 h 25"/>
                <a:gd name="T94" fmla="*/ 2 w 23"/>
                <a:gd name="T95" fmla="*/ 12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4" name="Freeform 274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0 w 23"/>
                <a:gd name="T13" fmla="*/ 0 h 25"/>
                <a:gd name="T14" fmla="*/ 12 w 23"/>
                <a:gd name="T15" fmla="*/ 0 h 25"/>
                <a:gd name="T16" fmla="*/ 14 w 23"/>
                <a:gd name="T17" fmla="*/ 0 h 25"/>
                <a:gd name="T18" fmla="*/ 15 w 23"/>
                <a:gd name="T19" fmla="*/ 0 h 25"/>
                <a:gd name="T20" fmla="*/ 17 w 23"/>
                <a:gd name="T21" fmla="*/ 0 h 25"/>
                <a:gd name="T22" fmla="*/ 19 w 23"/>
                <a:gd name="T23" fmla="*/ 2 h 25"/>
                <a:gd name="T24" fmla="*/ 21 w 23"/>
                <a:gd name="T25" fmla="*/ 4 h 25"/>
                <a:gd name="T26" fmla="*/ 23 w 23"/>
                <a:gd name="T27" fmla="*/ 6 h 25"/>
                <a:gd name="T28" fmla="*/ 23 w 23"/>
                <a:gd name="T29" fmla="*/ 8 h 25"/>
                <a:gd name="T30" fmla="*/ 23 w 23"/>
                <a:gd name="T31" fmla="*/ 10 h 25"/>
                <a:gd name="T32" fmla="*/ 23 w 23"/>
                <a:gd name="T33" fmla="*/ 12 h 25"/>
                <a:gd name="T34" fmla="*/ 23 w 23"/>
                <a:gd name="T35" fmla="*/ 13 h 25"/>
                <a:gd name="T36" fmla="*/ 23 w 23"/>
                <a:gd name="T37" fmla="*/ 15 h 25"/>
                <a:gd name="T38" fmla="*/ 21 w 23"/>
                <a:gd name="T39" fmla="*/ 15 h 25"/>
                <a:gd name="T40" fmla="*/ 21 w 23"/>
                <a:gd name="T41" fmla="*/ 17 h 25"/>
                <a:gd name="T42" fmla="*/ 21 w 23"/>
                <a:gd name="T43" fmla="*/ 19 h 25"/>
                <a:gd name="T44" fmla="*/ 19 w 23"/>
                <a:gd name="T45" fmla="*/ 19 h 25"/>
                <a:gd name="T46" fmla="*/ 19 w 23"/>
                <a:gd name="T47" fmla="*/ 21 h 25"/>
                <a:gd name="T48" fmla="*/ 17 w 23"/>
                <a:gd name="T49" fmla="*/ 23 h 25"/>
                <a:gd name="T50" fmla="*/ 15 w 23"/>
                <a:gd name="T51" fmla="*/ 23 h 25"/>
                <a:gd name="T52" fmla="*/ 14 w 23"/>
                <a:gd name="T53" fmla="*/ 23 h 25"/>
                <a:gd name="T54" fmla="*/ 12 w 23"/>
                <a:gd name="T55" fmla="*/ 25 h 25"/>
                <a:gd name="T56" fmla="*/ 10 w 23"/>
                <a:gd name="T57" fmla="*/ 25 h 25"/>
                <a:gd name="T58" fmla="*/ 8 w 23"/>
                <a:gd name="T59" fmla="*/ 23 h 25"/>
                <a:gd name="T60" fmla="*/ 6 w 23"/>
                <a:gd name="T61" fmla="*/ 23 h 25"/>
                <a:gd name="T62" fmla="*/ 4 w 23"/>
                <a:gd name="T63" fmla="*/ 21 h 25"/>
                <a:gd name="T64" fmla="*/ 2 w 23"/>
                <a:gd name="T65" fmla="*/ 19 h 25"/>
                <a:gd name="T66" fmla="*/ 2 w 23"/>
                <a:gd name="T67" fmla="*/ 17 h 25"/>
                <a:gd name="T68" fmla="*/ 2 w 23"/>
                <a:gd name="T69" fmla="*/ 15 h 25"/>
                <a:gd name="T70" fmla="*/ 0 w 23"/>
                <a:gd name="T71" fmla="*/ 13 h 25"/>
                <a:gd name="T72" fmla="*/ 2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5" name="Freeform 275"/>
            <p:cNvSpPr>
              <a:spLocks/>
            </p:cNvSpPr>
            <p:nvPr/>
          </p:nvSpPr>
          <p:spPr bwMode="auto">
            <a:xfrm>
              <a:off x="3494" y="2763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20 h 21"/>
                <a:gd name="T4" fmla="*/ 24 w 26"/>
                <a:gd name="T5" fmla="*/ 18 h 21"/>
                <a:gd name="T6" fmla="*/ 23 w 26"/>
                <a:gd name="T7" fmla="*/ 18 h 21"/>
                <a:gd name="T8" fmla="*/ 21 w 26"/>
                <a:gd name="T9" fmla="*/ 16 h 21"/>
                <a:gd name="T10" fmla="*/ 19 w 26"/>
                <a:gd name="T11" fmla="*/ 14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8 h 21"/>
                <a:gd name="T20" fmla="*/ 9 w 26"/>
                <a:gd name="T21" fmla="*/ 8 h 21"/>
                <a:gd name="T22" fmla="*/ 7 w 26"/>
                <a:gd name="T23" fmla="*/ 6 h 21"/>
                <a:gd name="T24" fmla="*/ 7 w 26"/>
                <a:gd name="T25" fmla="*/ 4 h 21"/>
                <a:gd name="T26" fmla="*/ 5 w 26"/>
                <a:gd name="T27" fmla="*/ 4 h 21"/>
                <a:gd name="T28" fmla="*/ 3 w 26"/>
                <a:gd name="T29" fmla="*/ 2 h 21"/>
                <a:gd name="T30" fmla="*/ 1 w 26"/>
                <a:gd name="T31" fmla="*/ 0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20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8"/>
                  </a:lnTo>
                  <a:lnTo>
                    <a:pt x="9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6" name="Freeform 276"/>
            <p:cNvSpPr>
              <a:spLocks/>
            </p:cNvSpPr>
            <p:nvPr/>
          </p:nvSpPr>
          <p:spPr bwMode="auto">
            <a:xfrm>
              <a:off x="3503" y="276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4 w 17"/>
                <a:gd name="T5" fmla="*/ 12 h 16"/>
                <a:gd name="T6" fmla="*/ 12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6 h 16"/>
                <a:gd name="T14" fmla="*/ 4 w 17"/>
                <a:gd name="T15" fmla="*/ 4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7" name="Freeform 277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10 h 29"/>
                <a:gd name="T44" fmla="*/ 2 w 27"/>
                <a:gd name="T45" fmla="*/ 10 h 29"/>
                <a:gd name="T46" fmla="*/ 4 w 27"/>
                <a:gd name="T47" fmla="*/ 8 h 29"/>
                <a:gd name="T48" fmla="*/ 4 w 27"/>
                <a:gd name="T49" fmla="*/ 6 h 29"/>
                <a:gd name="T50" fmla="*/ 5 w 27"/>
                <a:gd name="T51" fmla="*/ 4 h 29"/>
                <a:gd name="T52" fmla="*/ 7 w 27"/>
                <a:gd name="T53" fmla="*/ 2 h 29"/>
                <a:gd name="T54" fmla="*/ 9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2 h 29"/>
                <a:gd name="T70" fmla="*/ 23 w 27"/>
                <a:gd name="T71" fmla="*/ 2 h 29"/>
                <a:gd name="T72" fmla="*/ 23 w 27"/>
                <a:gd name="T73" fmla="*/ 4 h 29"/>
                <a:gd name="T74" fmla="*/ 25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8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8" name="Freeform 278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3 h 29"/>
                <a:gd name="T36" fmla="*/ 0 w 27"/>
                <a:gd name="T37" fmla="*/ 11 h 29"/>
                <a:gd name="T38" fmla="*/ 2 w 27"/>
                <a:gd name="T39" fmla="*/ 10 h 29"/>
                <a:gd name="T40" fmla="*/ 4 w 27"/>
                <a:gd name="T41" fmla="*/ 8 h 29"/>
                <a:gd name="T42" fmla="*/ 4 w 27"/>
                <a:gd name="T43" fmla="*/ 6 h 29"/>
                <a:gd name="T44" fmla="*/ 5 w 27"/>
                <a:gd name="T45" fmla="*/ 4 h 29"/>
                <a:gd name="T46" fmla="*/ 7 w 27"/>
                <a:gd name="T47" fmla="*/ 2 h 29"/>
                <a:gd name="T48" fmla="*/ 9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1 w 27"/>
                <a:gd name="T63" fmla="*/ 2 h 29"/>
                <a:gd name="T64" fmla="*/ 23 w 27"/>
                <a:gd name="T65" fmla="*/ 2 h 29"/>
                <a:gd name="T66" fmla="*/ 23 w 27"/>
                <a:gd name="T67" fmla="*/ 4 h 29"/>
                <a:gd name="T68" fmla="*/ 25 w 27"/>
                <a:gd name="T69" fmla="*/ 4 h 29"/>
                <a:gd name="T70" fmla="*/ 25 w 27"/>
                <a:gd name="T71" fmla="*/ 6 h 29"/>
                <a:gd name="T72" fmla="*/ 25 w 27"/>
                <a:gd name="T73" fmla="*/ 8 h 29"/>
                <a:gd name="T74" fmla="*/ 27 w 27"/>
                <a:gd name="T75" fmla="*/ 8 h 29"/>
                <a:gd name="T76" fmla="*/ 27 w 27"/>
                <a:gd name="T77" fmla="*/ 10 h 29"/>
                <a:gd name="T78" fmla="*/ 27 w 27"/>
                <a:gd name="T79" fmla="*/ 11 h 29"/>
                <a:gd name="T80" fmla="*/ 27 w 27"/>
                <a:gd name="T81" fmla="*/ 13 h 29"/>
                <a:gd name="T82" fmla="*/ 25 w 27"/>
                <a:gd name="T83" fmla="*/ 15 h 29"/>
                <a:gd name="T84" fmla="*/ 25 w 27"/>
                <a:gd name="T85" fmla="*/ 17 h 29"/>
                <a:gd name="T86" fmla="*/ 23 w 27"/>
                <a:gd name="T87" fmla="*/ 21 h 29"/>
                <a:gd name="T88" fmla="*/ 23 w 27"/>
                <a:gd name="T8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9" name="Freeform 279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8 w 21"/>
                <a:gd name="T27" fmla="*/ 2 h 25"/>
                <a:gd name="T28" fmla="*/ 19 w 21"/>
                <a:gd name="T29" fmla="*/ 4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8 h 25"/>
                <a:gd name="T36" fmla="*/ 21 w 21"/>
                <a:gd name="T37" fmla="*/ 8 h 25"/>
                <a:gd name="T38" fmla="*/ 21 w 21"/>
                <a:gd name="T39" fmla="*/ 10 h 25"/>
                <a:gd name="T40" fmla="*/ 21 w 21"/>
                <a:gd name="T41" fmla="*/ 12 h 25"/>
                <a:gd name="T42" fmla="*/ 21 w 21"/>
                <a:gd name="T43" fmla="*/ 12 h 25"/>
                <a:gd name="T44" fmla="*/ 21 w 21"/>
                <a:gd name="T45" fmla="*/ 13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7 h 25"/>
                <a:gd name="T52" fmla="*/ 19 w 21"/>
                <a:gd name="T53" fmla="*/ 17 h 25"/>
                <a:gd name="T54" fmla="*/ 19 w 21"/>
                <a:gd name="T55" fmla="*/ 19 h 25"/>
                <a:gd name="T56" fmla="*/ 18 w 21"/>
                <a:gd name="T57" fmla="*/ 21 h 25"/>
                <a:gd name="T58" fmla="*/ 18 w 21"/>
                <a:gd name="T59" fmla="*/ 21 h 25"/>
                <a:gd name="T60" fmla="*/ 16 w 21"/>
                <a:gd name="T61" fmla="*/ 23 h 25"/>
                <a:gd name="T62" fmla="*/ 16 w 21"/>
                <a:gd name="T63" fmla="*/ 23 h 25"/>
                <a:gd name="T64" fmla="*/ 14 w 21"/>
                <a:gd name="T65" fmla="*/ 23 h 25"/>
                <a:gd name="T66" fmla="*/ 12 w 21"/>
                <a:gd name="T67" fmla="*/ 25 h 25"/>
                <a:gd name="T68" fmla="*/ 10 w 21"/>
                <a:gd name="T69" fmla="*/ 25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5 h 25"/>
                <a:gd name="T76" fmla="*/ 4 w 21"/>
                <a:gd name="T77" fmla="*/ 25 h 25"/>
                <a:gd name="T78" fmla="*/ 4 w 21"/>
                <a:gd name="T79" fmla="*/ 23 h 25"/>
                <a:gd name="T80" fmla="*/ 2 w 21"/>
                <a:gd name="T81" fmla="*/ 23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9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3 h 25"/>
                <a:gd name="T96" fmla="*/ 0 w 21"/>
                <a:gd name="T97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0" name="Freeform 280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9 w 21"/>
                <a:gd name="T27" fmla="*/ 4 h 25"/>
                <a:gd name="T28" fmla="*/ 21 w 21"/>
                <a:gd name="T29" fmla="*/ 4 h 25"/>
                <a:gd name="T30" fmla="*/ 21 w 21"/>
                <a:gd name="T31" fmla="*/ 6 h 25"/>
                <a:gd name="T32" fmla="*/ 21 w 21"/>
                <a:gd name="T33" fmla="*/ 8 h 25"/>
                <a:gd name="T34" fmla="*/ 21 w 21"/>
                <a:gd name="T35" fmla="*/ 10 h 25"/>
                <a:gd name="T36" fmla="*/ 21 w 21"/>
                <a:gd name="T37" fmla="*/ 12 h 25"/>
                <a:gd name="T38" fmla="*/ 21 w 21"/>
                <a:gd name="T39" fmla="*/ 13 h 25"/>
                <a:gd name="T40" fmla="*/ 21 w 21"/>
                <a:gd name="T41" fmla="*/ 15 h 25"/>
                <a:gd name="T42" fmla="*/ 21 w 21"/>
                <a:gd name="T43" fmla="*/ 17 h 25"/>
                <a:gd name="T44" fmla="*/ 19 w 21"/>
                <a:gd name="T45" fmla="*/ 17 h 25"/>
                <a:gd name="T46" fmla="*/ 19 w 21"/>
                <a:gd name="T47" fmla="*/ 19 h 25"/>
                <a:gd name="T48" fmla="*/ 18 w 21"/>
                <a:gd name="T49" fmla="*/ 21 h 25"/>
                <a:gd name="T50" fmla="*/ 16 w 21"/>
                <a:gd name="T51" fmla="*/ 23 h 25"/>
                <a:gd name="T52" fmla="*/ 14 w 21"/>
                <a:gd name="T53" fmla="*/ 23 h 25"/>
                <a:gd name="T54" fmla="*/ 12 w 21"/>
                <a:gd name="T55" fmla="*/ 25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5 h 25"/>
                <a:gd name="T62" fmla="*/ 4 w 21"/>
                <a:gd name="T63" fmla="*/ 25 h 25"/>
                <a:gd name="T64" fmla="*/ 4 w 21"/>
                <a:gd name="T65" fmla="*/ 23 h 25"/>
                <a:gd name="T66" fmla="*/ 2 w 21"/>
                <a:gd name="T67" fmla="*/ 23 h 25"/>
                <a:gd name="T68" fmla="*/ 2 w 21"/>
                <a:gd name="T69" fmla="*/ 21 h 25"/>
                <a:gd name="T70" fmla="*/ 0 w 21"/>
                <a:gd name="T71" fmla="*/ 19 h 25"/>
                <a:gd name="T72" fmla="*/ 0 w 21"/>
                <a:gd name="T73" fmla="*/ 17 h 25"/>
                <a:gd name="T74" fmla="*/ 0 w 21"/>
                <a:gd name="T75" fmla="*/ 15 h 25"/>
                <a:gd name="T76" fmla="*/ 0 w 21"/>
                <a:gd name="T77" fmla="*/ 13 h 25"/>
                <a:gd name="T78" fmla="*/ 0 w 21"/>
                <a:gd name="T7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1" name="Freeform 281"/>
            <p:cNvSpPr>
              <a:spLocks/>
            </p:cNvSpPr>
            <p:nvPr/>
          </p:nvSpPr>
          <p:spPr bwMode="auto">
            <a:xfrm>
              <a:off x="3513" y="2740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0 h 21"/>
                <a:gd name="T4" fmla="*/ 23 w 27"/>
                <a:gd name="T5" fmla="*/ 20 h 21"/>
                <a:gd name="T6" fmla="*/ 23 w 27"/>
                <a:gd name="T7" fmla="*/ 18 h 21"/>
                <a:gd name="T8" fmla="*/ 21 w 27"/>
                <a:gd name="T9" fmla="*/ 16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0 h 21"/>
                <a:gd name="T18" fmla="*/ 11 w 27"/>
                <a:gd name="T19" fmla="*/ 10 h 21"/>
                <a:gd name="T20" fmla="*/ 9 w 27"/>
                <a:gd name="T21" fmla="*/ 8 h 21"/>
                <a:gd name="T22" fmla="*/ 7 w 27"/>
                <a:gd name="T23" fmla="*/ 6 h 21"/>
                <a:gd name="T24" fmla="*/ 5 w 27"/>
                <a:gd name="T25" fmla="*/ 6 h 21"/>
                <a:gd name="T26" fmla="*/ 5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0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2" name="Freeform 282"/>
            <p:cNvSpPr>
              <a:spLocks/>
            </p:cNvSpPr>
            <p:nvPr/>
          </p:nvSpPr>
          <p:spPr bwMode="auto">
            <a:xfrm>
              <a:off x="3522" y="2740"/>
              <a:ext cx="18" cy="14"/>
            </a:xfrm>
            <a:custGeom>
              <a:avLst/>
              <a:gdLst>
                <a:gd name="T0" fmla="*/ 18 w 18"/>
                <a:gd name="T1" fmla="*/ 14 h 14"/>
                <a:gd name="T2" fmla="*/ 16 w 18"/>
                <a:gd name="T3" fmla="*/ 12 h 14"/>
                <a:gd name="T4" fmla="*/ 12 w 18"/>
                <a:gd name="T5" fmla="*/ 10 h 14"/>
                <a:gd name="T6" fmla="*/ 10 w 18"/>
                <a:gd name="T7" fmla="*/ 8 h 14"/>
                <a:gd name="T8" fmla="*/ 8 w 18"/>
                <a:gd name="T9" fmla="*/ 6 h 14"/>
                <a:gd name="T10" fmla="*/ 6 w 18"/>
                <a:gd name="T11" fmla="*/ 4 h 14"/>
                <a:gd name="T12" fmla="*/ 2 w 18"/>
                <a:gd name="T13" fmla="*/ 2 h 14"/>
                <a:gd name="T14" fmla="*/ 0 w 1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4">
                  <a:moveTo>
                    <a:pt x="18" y="14"/>
                  </a:moveTo>
                  <a:lnTo>
                    <a:pt x="16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3" name="Freeform 283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3 h 31"/>
                <a:gd name="T40" fmla="*/ 0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8 h 31"/>
                <a:gd name="T48" fmla="*/ 4 w 27"/>
                <a:gd name="T49" fmla="*/ 6 h 31"/>
                <a:gd name="T50" fmla="*/ 6 w 27"/>
                <a:gd name="T51" fmla="*/ 6 h 31"/>
                <a:gd name="T52" fmla="*/ 8 w 27"/>
                <a:gd name="T53" fmla="*/ 4 h 31"/>
                <a:gd name="T54" fmla="*/ 9 w 27"/>
                <a:gd name="T55" fmla="*/ 2 h 31"/>
                <a:gd name="T56" fmla="*/ 11 w 27"/>
                <a:gd name="T57" fmla="*/ 2 h 31"/>
                <a:gd name="T58" fmla="*/ 13 w 27"/>
                <a:gd name="T59" fmla="*/ 0 h 31"/>
                <a:gd name="T60" fmla="*/ 15 w 27"/>
                <a:gd name="T61" fmla="*/ 0 h 31"/>
                <a:gd name="T62" fmla="*/ 17 w 27"/>
                <a:gd name="T63" fmla="*/ 0 h 31"/>
                <a:gd name="T64" fmla="*/ 19 w 27"/>
                <a:gd name="T65" fmla="*/ 0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2 h 31"/>
                <a:gd name="T72" fmla="*/ 23 w 27"/>
                <a:gd name="T73" fmla="*/ 4 h 31"/>
                <a:gd name="T74" fmla="*/ 23 w 27"/>
                <a:gd name="T75" fmla="*/ 4 h 31"/>
                <a:gd name="T76" fmla="*/ 25 w 27"/>
                <a:gd name="T77" fmla="*/ 6 h 31"/>
                <a:gd name="T78" fmla="*/ 25 w 27"/>
                <a:gd name="T79" fmla="*/ 6 h 31"/>
                <a:gd name="T80" fmla="*/ 25 w 27"/>
                <a:gd name="T81" fmla="*/ 8 h 31"/>
                <a:gd name="T82" fmla="*/ 25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5 w 27"/>
                <a:gd name="T91" fmla="*/ 17 h 31"/>
                <a:gd name="T92" fmla="*/ 25 w 27"/>
                <a:gd name="T93" fmla="*/ 19 h 31"/>
                <a:gd name="T94" fmla="*/ 23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4" name="Freeform 284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1 h 31"/>
                <a:gd name="T28" fmla="*/ 0 w 27"/>
                <a:gd name="T29" fmla="*/ 19 h 31"/>
                <a:gd name="T30" fmla="*/ 0 w 27"/>
                <a:gd name="T31" fmla="*/ 17 h 31"/>
                <a:gd name="T32" fmla="*/ 0 w 27"/>
                <a:gd name="T33" fmla="*/ 15 h 31"/>
                <a:gd name="T34" fmla="*/ 0 w 27"/>
                <a:gd name="T35" fmla="*/ 13 h 31"/>
                <a:gd name="T36" fmla="*/ 2 w 27"/>
                <a:gd name="T37" fmla="*/ 11 h 31"/>
                <a:gd name="T38" fmla="*/ 2 w 27"/>
                <a:gd name="T39" fmla="*/ 10 h 31"/>
                <a:gd name="T40" fmla="*/ 4 w 27"/>
                <a:gd name="T41" fmla="*/ 8 h 31"/>
                <a:gd name="T42" fmla="*/ 4 w 27"/>
                <a:gd name="T43" fmla="*/ 6 h 31"/>
                <a:gd name="T44" fmla="*/ 6 w 27"/>
                <a:gd name="T45" fmla="*/ 6 h 31"/>
                <a:gd name="T46" fmla="*/ 8 w 27"/>
                <a:gd name="T47" fmla="*/ 4 h 31"/>
                <a:gd name="T48" fmla="*/ 9 w 27"/>
                <a:gd name="T49" fmla="*/ 2 h 31"/>
                <a:gd name="T50" fmla="*/ 11 w 27"/>
                <a:gd name="T51" fmla="*/ 2 h 31"/>
                <a:gd name="T52" fmla="*/ 13 w 27"/>
                <a:gd name="T53" fmla="*/ 0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2 h 31"/>
                <a:gd name="T62" fmla="*/ 23 w 27"/>
                <a:gd name="T63" fmla="*/ 2 h 31"/>
                <a:gd name="T64" fmla="*/ 23 w 27"/>
                <a:gd name="T65" fmla="*/ 4 h 31"/>
                <a:gd name="T66" fmla="*/ 25 w 27"/>
                <a:gd name="T67" fmla="*/ 6 h 31"/>
                <a:gd name="T68" fmla="*/ 25 w 27"/>
                <a:gd name="T69" fmla="*/ 8 h 31"/>
                <a:gd name="T70" fmla="*/ 25 w 27"/>
                <a:gd name="T71" fmla="*/ 10 h 31"/>
                <a:gd name="T72" fmla="*/ 27 w 27"/>
                <a:gd name="T73" fmla="*/ 11 h 31"/>
                <a:gd name="T74" fmla="*/ 27 w 27"/>
                <a:gd name="T75" fmla="*/ 13 h 31"/>
                <a:gd name="T76" fmla="*/ 27 w 27"/>
                <a:gd name="T77" fmla="*/ 15 h 31"/>
                <a:gd name="T78" fmla="*/ 25 w 27"/>
                <a:gd name="T79" fmla="*/ 17 h 31"/>
                <a:gd name="T80" fmla="*/ 25 w 27"/>
                <a:gd name="T81" fmla="*/ 19 h 31"/>
                <a:gd name="T82" fmla="*/ 23 w 27"/>
                <a:gd name="T83" fmla="*/ 21 h 31"/>
                <a:gd name="T84" fmla="*/ 23 w 27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5" name="Freeform 285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0 w 22"/>
                <a:gd name="T17" fmla="*/ 0 h 23"/>
                <a:gd name="T18" fmla="*/ 12 w 22"/>
                <a:gd name="T19" fmla="*/ 0 h 23"/>
                <a:gd name="T20" fmla="*/ 14 w 22"/>
                <a:gd name="T21" fmla="*/ 0 h 23"/>
                <a:gd name="T22" fmla="*/ 16 w 22"/>
                <a:gd name="T23" fmla="*/ 0 h 23"/>
                <a:gd name="T24" fmla="*/ 18 w 22"/>
                <a:gd name="T25" fmla="*/ 0 h 23"/>
                <a:gd name="T26" fmla="*/ 18 w 22"/>
                <a:gd name="T27" fmla="*/ 2 h 23"/>
                <a:gd name="T28" fmla="*/ 20 w 22"/>
                <a:gd name="T29" fmla="*/ 2 h 23"/>
                <a:gd name="T30" fmla="*/ 20 w 22"/>
                <a:gd name="T31" fmla="*/ 4 h 23"/>
                <a:gd name="T32" fmla="*/ 22 w 22"/>
                <a:gd name="T33" fmla="*/ 4 h 23"/>
                <a:gd name="T34" fmla="*/ 22 w 22"/>
                <a:gd name="T35" fmla="*/ 6 h 23"/>
                <a:gd name="T36" fmla="*/ 22 w 22"/>
                <a:gd name="T37" fmla="*/ 8 h 23"/>
                <a:gd name="T38" fmla="*/ 22 w 22"/>
                <a:gd name="T39" fmla="*/ 8 h 23"/>
                <a:gd name="T40" fmla="*/ 22 w 22"/>
                <a:gd name="T41" fmla="*/ 10 h 23"/>
                <a:gd name="T42" fmla="*/ 22 w 22"/>
                <a:gd name="T43" fmla="*/ 10 h 23"/>
                <a:gd name="T44" fmla="*/ 22 w 22"/>
                <a:gd name="T45" fmla="*/ 11 h 23"/>
                <a:gd name="T46" fmla="*/ 22 w 22"/>
                <a:gd name="T47" fmla="*/ 13 h 23"/>
                <a:gd name="T48" fmla="*/ 22 w 22"/>
                <a:gd name="T49" fmla="*/ 13 h 23"/>
                <a:gd name="T50" fmla="*/ 22 w 22"/>
                <a:gd name="T51" fmla="*/ 15 h 23"/>
                <a:gd name="T52" fmla="*/ 20 w 22"/>
                <a:gd name="T53" fmla="*/ 17 h 23"/>
                <a:gd name="T54" fmla="*/ 20 w 22"/>
                <a:gd name="T55" fmla="*/ 17 h 23"/>
                <a:gd name="T56" fmla="*/ 18 w 22"/>
                <a:gd name="T57" fmla="*/ 19 h 23"/>
                <a:gd name="T58" fmla="*/ 18 w 22"/>
                <a:gd name="T59" fmla="*/ 21 h 23"/>
                <a:gd name="T60" fmla="*/ 16 w 22"/>
                <a:gd name="T61" fmla="*/ 21 h 23"/>
                <a:gd name="T62" fmla="*/ 16 w 22"/>
                <a:gd name="T63" fmla="*/ 21 h 23"/>
                <a:gd name="T64" fmla="*/ 14 w 22"/>
                <a:gd name="T65" fmla="*/ 23 h 23"/>
                <a:gd name="T66" fmla="*/ 12 w 22"/>
                <a:gd name="T67" fmla="*/ 23 h 23"/>
                <a:gd name="T68" fmla="*/ 10 w 22"/>
                <a:gd name="T69" fmla="*/ 23 h 23"/>
                <a:gd name="T70" fmla="*/ 8 w 22"/>
                <a:gd name="T71" fmla="*/ 23 h 23"/>
                <a:gd name="T72" fmla="*/ 8 w 22"/>
                <a:gd name="T73" fmla="*/ 23 h 23"/>
                <a:gd name="T74" fmla="*/ 6 w 22"/>
                <a:gd name="T75" fmla="*/ 23 h 23"/>
                <a:gd name="T76" fmla="*/ 4 w 22"/>
                <a:gd name="T77" fmla="*/ 23 h 23"/>
                <a:gd name="T78" fmla="*/ 4 w 22"/>
                <a:gd name="T79" fmla="*/ 21 h 23"/>
                <a:gd name="T80" fmla="*/ 2 w 22"/>
                <a:gd name="T81" fmla="*/ 21 h 23"/>
                <a:gd name="T82" fmla="*/ 2 w 22"/>
                <a:gd name="T83" fmla="*/ 19 h 23"/>
                <a:gd name="T84" fmla="*/ 0 w 22"/>
                <a:gd name="T85" fmla="*/ 19 h 23"/>
                <a:gd name="T86" fmla="*/ 0 w 22"/>
                <a:gd name="T87" fmla="*/ 17 h 23"/>
                <a:gd name="T88" fmla="*/ 0 w 22"/>
                <a:gd name="T89" fmla="*/ 15 h 23"/>
                <a:gd name="T90" fmla="*/ 0 w 22"/>
                <a:gd name="T91" fmla="*/ 15 h 23"/>
                <a:gd name="T92" fmla="*/ 0 w 22"/>
                <a:gd name="T93" fmla="*/ 13 h 23"/>
                <a:gd name="T94" fmla="*/ 0 w 22"/>
                <a:gd name="T95" fmla="*/ 11 h 23"/>
                <a:gd name="T96" fmla="*/ 0 w 22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6" name="Freeform 286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2 w 22"/>
                <a:gd name="T17" fmla="*/ 0 h 23"/>
                <a:gd name="T18" fmla="*/ 14 w 22"/>
                <a:gd name="T19" fmla="*/ 0 h 23"/>
                <a:gd name="T20" fmla="*/ 16 w 22"/>
                <a:gd name="T21" fmla="*/ 0 h 23"/>
                <a:gd name="T22" fmla="*/ 18 w 22"/>
                <a:gd name="T23" fmla="*/ 0 h 23"/>
                <a:gd name="T24" fmla="*/ 18 w 22"/>
                <a:gd name="T25" fmla="*/ 2 h 23"/>
                <a:gd name="T26" fmla="*/ 20 w 22"/>
                <a:gd name="T27" fmla="*/ 2 h 23"/>
                <a:gd name="T28" fmla="*/ 20 w 22"/>
                <a:gd name="T29" fmla="*/ 4 h 23"/>
                <a:gd name="T30" fmla="*/ 22 w 22"/>
                <a:gd name="T31" fmla="*/ 4 h 23"/>
                <a:gd name="T32" fmla="*/ 22 w 22"/>
                <a:gd name="T33" fmla="*/ 6 h 23"/>
                <a:gd name="T34" fmla="*/ 22 w 22"/>
                <a:gd name="T35" fmla="*/ 8 h 23"/>
                <a:gd name="T36" fmla="*/ 22 w 22"/>
                <a:gd name="T37" fmla="*/ 10 h 23"/>
                <a:gd name="T38" fmla="*/ 22 w 22"/>
                <a:gd name="T39" fmla="*/ 11 h 23"/>
                <a:gd name="T40" fmla="*/ 22 w 22"/>
                <a:gd name="T41" fmla="*/ 13 h 23"/>
                <a:gd name="T42" fmla="*/ 22 w 22"/>
                <a:gd name="T43" fmla="*/ 15 h 23"/>
                <a:gd name="T44" fmla="*/ 20 w 22"/>
                <a:gd name="T45" fmla="*/ 17 h 23"/>
                <a:gd name="T46" fmla="*/ 18 w 22"/>
                <a:gd name="T47" fmla="*/ 19 h 23"/>
                <a:gd name="T48" fmla="*/ 18 w 22"/>
                <a:gd name="T49" fmla="*/ 21 h 23"/>
                <a:gd name="T50" fmla="*/ 16 w 22"/>
                <a:gd name="T51" fmla="*/ 21 h 23"/>
                <a:gd name="T52" fmla="*/ 14 w 22"/>
                <a:gd name="T53" fmla="*/ 23 h 23"/>
                <a:gd name="T54" fmla="*/ 12 w 22"/>
                <a:gd name="T55" fmla="*/ 23 h 23"/>
                <a:gd name="T56" fmla="*/ 10 w 22"/>
                <a:gd name="T57" fmla="*/ 23 h 23"/>
                <a:gd name="T58" fmla="*/ 8 w 22"/>
                <a:gd name="T59" fmla="*/ 23 h 23"/>
                <a:gd name="T60" fmla="*/ 6 w 22"/>
                <a:gd name="T61" fmla="*/ 23 h 23"/>
                <a:gd name="T62" fmla="*/ 4 w 22"/>
                <a:gd name="T63" fmla="*/ 23 h 23"/>
                <a:gd name="T64" fmla="*/ 4 w 22"/>
                <a:gd name="T65" fmla="*/ 21 h 23"/>
                <a:gd name="T66" fmla="*/ 2 w 22"/>
                <a:gd name="T67" fmla="*/ 21 h 23"/>
                <a:gd name="T68" fmla="*/ 2 w 22"/>
                <a:gd name="T69" fmla="*/ 19 h 23"/>
                <a:gd name="T70" fmla="*/ 0 w 22"/>
                <a:gd name="T71" fmla="*/ 19 h 23"/>
                <a:gd name="T72" fmla="*/ 0 w 22"/>
                <a:gd name="T73" fmla="*/ 17 h 23"/>
                <a:gd name="T74" fmla="*/ 0 w 22"/>
                <a:gd name="T75" fmla="*/ 15 h 23"/>
                <a:gd name="T76" fmla="*/ 0 w 22"/>
                <a:gd name="T77" fmla="*/ 13 h 23"/>
                <a:gd name="T78" fmla="*/ 0 w 22"/>
                <a:gd name="T79" fmla="*/ 11 h 23"/>
                <a:gd name="T80" fmla="*/ 0 w 22"/>
                <a:gd name="T8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7" name="Freeform 287"/>
            <p:cNvSpPr>
              <a:spLocks/>
            </p:cNvSpPr>
            <p:nvPr/>
          </p:nvSpPr>
          <p:spPr bwMode="auto">
            <a:xfrm>
              <a:off x="3532" y="2717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20 h 21"/>
                <a:gd name="T6" fmla="*/ 23 w 27"/>
                <a:gd name="T7" fmla="*/ 18 h 21"/>
                <a:gd name="T8" fmla="*/ 21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2 h 21"/>
                <a:gd name="T18" fmla="*/ 11 w 27"/>
                <a:gd name="T19" fmla="*/ 10 h 21"/>
                <a:gd name="T20" fmla="*/ 9 w 27"/>
                <a:gd name="T21" fmla="*/ 8 h 21"/>
                <a:gd name="T22" fmla="*/ 8 w 27"/>
                <a:gd name="T23" fmla="*/ 6 h 21"/>
                <a:gd name="T24" fmla="*/ 6 w 27"/>
                <a:gd name="T25" fmla="*/ 4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8" name="Freeform 288"/>
            <p:cNvSpPr>
              <a:spLocks/>
            </p:cNvSpPr>
            <p:nvPr/>
          </p:nvSpPr>
          <p:spPr bwMode="auto">
            <a:xfrm>
              <a:off x="3541" y="2717"/>
              <a:ext cx="20" cy="16"/>
            </a:xfrm>
            <a:custGeom>
              <a:avLst/>
              <a:gdLst>
                <a:gd name="T0" fmla="*/ 20 w 20"/>
                <a:gd name="T1" fmla="*/ 16 h 16"/>
                <a:gd name="T2" fmla="*/ 16 w 20"/>
                <a:gd name="T3" fmla="*/ 14 h 16"/>
                <a:gd name="T4" fmla="*/ 14 w 20"/>
                <a:gd name="T5" fmla="*/ 12 h 16"/>
                <a:gd name="T6" fmla="*/ 12 w 20"/>
                <a:gd name="T7" fmla="*/ 10 h 16"/>
                <a:gd name="T8" fmla="*/ 10 w 20"/>
                <a:gd name="T9" fmla="*/ 8 h 16"/>
                <a:gd name="T10" fmla="*/ 8 w 20"/>
                <a:gd name="T11" fmla="*/ 6 h 16"/>
                <a:gd name="T12" fmla="*/ 6 w 20"/>
                <a:gd name="T13" fmla="*/ 4 h 16"/>
                <a:gd name="T14" fmla="*/ 4 w 20"/>
                <a:gd name="T15" fmla="*/ 2 h 16"/>
                <a:gd name="T16" fmla="*/ 0 w 2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6"/>
                  </a:move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9" name="Freeform 289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2 w 27"/>
                <a:gd name="T21" fmla="*/ 27 h 31"/>
                <a:gd name="T22" fmla="*/ 0 w 27"/>
                <a:gd name="T23" fmla="*/ 25 h 31"/>
                <a:gd name="T24" fmla="*/ 0 w 27"/>
                <a:gd name="T25" fmla="*/ 25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21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5 h 31"/>
                <a:gd name="T40" fmla="*/ 2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10 h 31"/>
                <a:gd name="T48" fmla="*/ 6 w 27"/>
                <a:gd name="T49" fmla="*/ 8 h 31"/>
                <a:gd name="T50" fmla="*/ 6 w 27"/>
                <a:gd name="T51" fmla="*/ 6 h 31"/>
                <a:gd name="T52" fmla="*/ 8 w 27"/>
                <a:gd name="T53" fmla="*/ 4 h 31"/>
                <a:gd name="T54" fmla="*/ 10 w 27"/>
                <a:gd name="T55" fmla="*/ 2 h 31"/>
                <a:gd name="T56" fmla="*/ 14 w 27"/>
                <a:gd name="T57" fmla="*/ 2 h 31"/>
                <a:gd name="T58" fmla="*/ 15 w 27"/>
                <a:gd name="T59" fmla="*/ 2 h 31"/>
                <a:gd name="T60" fmla="*/ 17 w 27"/>
                <a:gd name="T61" fmla="*/ 0 h 31"/>
                <a:gd name="T62" fmla="*/ 19 w 27"/>
                <a:gd name="T63" fmla="*/ 0 h 31"/>
                <a:gd name="T64" fmla="*/ 19 w 27"/>
                <a:gd name="T65" fmla="*/ 2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4 h 31"/>
                <a:gd name="T72" fmla="*/ 23 w 27"/>
                <a:gd name="T73" fmla="*/ 4 h 31"/>
                <a:gd name="T74" fmla="*/ 25 w 27"/>
                <a:gd name="T75" fmla="*/ 6 h 31"/>
                <a:gd name="T76" fmla="*/ 25 w 27"/>
                <a:gd name="T77" fmla="*/ 6 h 31"/>
                <a:gd name="T78" fmla="*/ 25 w 27"/>
                <a:gd name="T79" fmla="*/ 8 h 31"/>
                <a:gd name="T80" fmla="*/ 25 w 27"/>
                <a:gd name="T81" fmla="*/ 8 h 31"/>
                <a:gd name="T82" fmla="*/ 27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5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0" name="Freeform 290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0 w 27"/>
                <a:gd name="T21" fmla="*/ 25 h 31"/>
                <a:gd name="T22" fmla="*/ 0 w 27"/>
                <a:gd name="T23" fmla="*/ 23 h 31"/>
                <a:gd name="T24" fmla="*/ 0 w 27"/>
                <a:gd name="T25" fmla="*/ 21 h 31"/>
                <a:gd name="T26" fmla="*/ 0 w 27"/>
                <a:gd name="T27" fmla="*/ 19 h 31"/>
                <a:gd name="T28" fmla="*/ 0 w 27"/>
                <a:gd name="T29" fmla="*/ 17 h 31"/>
                <a:gd name="T30" fmla="*/ 0 w 27"/>
                <a:gd name="T31" fmla="*/ 15 h 31"/>
                <a:gd name="T32" fmla="*/ 2 w 27"/>
                <a:gd name="T33" fmla="*/ 13 h 31"/>
                <a:gd name="T34" fmla="*/ 2 w 27"/>
                <a:gd name="T35" fmla="*/ 11 h 31"/>
                <a:gd name="T36" fmla="*/ 2 w 27"/>
                <a:gd name="T37" fmla="*/ 10 h 31"/>
                <a:gd name="T38" fmla="*/ 4 w 27"/>
                <a:gd name="T39" fmla="*/ 10 h 31"/>
                <a:gd name="T40" fmla="*/ 6 w 27"/>
                <a:gd name="T41" fmla="*/ 8 h 31"/>
                <a:gd name="T42" fmla="*/ 6 w 27"/>
                <a:gd name="T43" fmla="*/ 6 h 31"/>
                <a:gd name="T44" fmla="*/ 8 w 27"/>
                <a:gd name="T45" fmla="*/ 4 h 31"/>
                <a:gd name="T46" fmla="*/ 10 w 27"/>
                <a:gd name="T47" fmla="*/ 2 h 31"/>
                <a:gd name="T48" fmla="*/ 14 w 27"/>
                <a:gd name="T49" fmla="*/ 2 h 31"/>
                <a:gd name="T50" fmla="*/ 15 w 27"/>
                <a:gd name="T51" fmla="*/ 2 h 31"/>
                <a:gd name="T52" fmla="*/ 17 w 27"/>
                <a:gd name="T53" fmla="*/ 0 h 31"/>
                <a:gd name="T54" fmla="*/ 19 w 27"/>
                <a:gd name="T55" fmla="*/ 0 h 31"/>
                <a:gd name="T56" fmla="*/ 19 w 27"/>
                <a:gd name="T57" fmla="*/ 2 h 31"/>
                <a:gd name="T58" fmla="*/ 21 w 27"/>
                <a:gd name="T59" fmla="*/ 2 h 31"/>
                <a:gd name="T60" fmla="*/ 23 w 27"/>
                <a:gd name="T61" fmla="*/ 4 h 31"/>
                <a:gd name="T62" fmla="*/ 25 w 27"/>
                <a:gd name="T63" fmla="*/ 6 h 31"/>
                <a:gd name="T64" fmla="*/ 25 w 27"/>
                <a:gd name="T65" fmla="*/ 8 h 31"/>
                <a:gd name="T66" fmla="*/ 27 w 27"/>
                <a:gd name="T67" fmla="*/ 10 h 31"/>
                <a:gd name="T68" fmla="*/ 27 w 27"/>
                <a:gd name="T69" fmla="*/ 11 h 31"/>
                <a:gd name="T70" fmla="*/ 27 w 27"/>
                <a:gd name="T71" fmla="*/ 13 h 31"/>
                <a:gd name="T72" fmla="*/ 27 w 27"/>
                <a:gd name="T73" fmla="*/ 15 h 31"/>
                <a:gd name="T74" fmla="*/ 27 w 27"/>
                <a:gd name="T75" fmla="*/ 17 h 31"/>
                <a:gd name="T76" fmla="*/ 25 w 27"/>
                <a:gd name="T77" fmla="*/ 19 h 31"/>
                <a:gd name="T78" fmla="*/ 25 w 27"/>
                <a:gd name="T79" fmla="*/ 21 h 31"/>
                <a:gd name="T80" fmla="*/ 23 w 27"/>
                <a:gd name="T81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1" name="Freeform 291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3 w 21"/>
                <a:gd name="T9" fmla="*/ 4 h 25"/>
                <a:gd name="T10" fmla="*/ 5 w 21"/>
                <a:gd name="T11" fmla="*/ 2 h 25"/>
                <a:gd name="T12" fmla="*/ 7 w 21"/>
                <a:gd name="T13" fmla="*/ 2 h 25"/>
                <a:gd name="T14" fmla="*/ 9 w 21"/>
                <a:gd name="T15" fmla="*/ 0 h 25"/>
                <a:gd name="T16" fmla="*/ 11 w 21"/>
                <a:gd name="T17" fmla="*/ 0 h 25"/>
                <a:gd name="T18" fmla="*/ 11 w 21"/>
                <a:gd name="T19" fmla="*/ 0 h 25"/>
                <a:gd name="T20" fmla="*/ 13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9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3 w 21"/>
                <a:gd name="T65" fmla="*/ 23 h 25"/>
                <a:gd name="T66" fmla="*/ 11 w 21"/>
                <a:gd name="T67" fmla="*/ 23 h 25"/>
                <a:gd name="T68" fmla="*/ 9 w 21"/>
                <a:gd name="T69" fmla="*/ 25 h 25"/>
                <a:gd name="T70" fmla="*/ 9 w 21"/>
                <a:gd name="T71" fmla="*/ 25 h 25"/>
                <a:gd name="T72" fmla="*/ 7 w 21"/>
                <a:gd name="T73" fmla="*/ 25 h 25"/>
                <a:gd name="T74" fmla="*/ 5 w 21"/>
                <a:gd name="T75" fmla="*/ 23 h 25"/>
                <a:gd name="T76" fmla="*/ 5 w 21"/>
                <a:gd name="T77" fmla="*/ 23 h 25"/>
                <a:gd name="T78" fmla="*/ 3 w 21"/>
                <a:gd name="T79" fmla="*/ 23 h 25"/>
                <a:gd name="T80" fmla="*/ 3 w 21"/>
                <a:gd name="T81" fmla="*/ 21 h 25"/>
                <a:gd name="T82" fmla="*/ 2 w 21"/>
                <a:gd name="T83" fmla="*/ 21 h 25"/>
                <a:gd name="T84" fmla="*/ 2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2" name="Freeform 292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5 w 21"/>
                <a:gd name="T9" fmla="*/ 2 h 25"/>
                <a:gd name="T10" fmla="*/ 7 w 21"/>
                <a:gd name="T11" fmla="*/ 2 h 25"/>
                <a:gd name="T12" fmla="*/ 9 w 21"/>
                <a:gd name="T13" fmla="*/ 0 h 25"/>
                <a:gd name="T14" fmla="*/ 11 w 21"/>
                <a:gd name="T15" fmla="*/ 0 h 25"/>
                <a:gd name="T16" fmla="*/ 13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3 w 21"/>
                <a:gd name="T51" fmla="*/ 23 h 25"/>
                <a:gd name="T52" fmla="*/ 11 w 21"/>
                <a:gd name="T53" fmla="*/ 23 h 25"/>
                <a:gd name="T54" fmla="*/ 9 w 21"/>
                <a:gd name="T55" fmla="*/ 25 h 25"/>
                <a:gd name="T56" fmla="*/ 7 w 21"/>
                <a:gd name="T57" fmla="*/ 25 h 25"/>
                <a:gd name="T58" fmla="*/ 5 w 21"/>
                <a:gd name="T59" fmla="*/ 23 h 25"/>
                <a:gd name="T60" fmla="*/ 3 w 21"/>
                <a:gd name="T61" fmla="*/ 23 h 25"/>
                <a:gd name="T62" fmla="*/ 3 w 21"/>
                <a:gd name="T63" fmla="*/ 21 h 25"/>
                <a:gd name="T64" fmla="*/ 2 w 21"/>
                <a:gd name="T65" fmla="*/ 21 h 25"/>
                <a:gd name="T66" fmla="*/ 2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3" name="Freeform 293"/>
            <p:cNvSpPr>
              <a:spLocks/>
            </p:cNvSpPr>
            <p:nvPr/>
          </p:nvSpPr>
          <p:spPr bwMode="auto">
            <a:xfrm>
              <a:off x="3551" y="2694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3 w 27"/>
                <a:gd name="T5" fmla="*/ 19 h 21"/>
                <a:gd name="T6" fmla="*/ 21 w 27"/>
                <a:gd name="T7" fmla="*/ 18 h 21"/>
                <a:gd name="T8" fmla="*/ 19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6 w 27"/>
                <a:gd name="T25" fmla="*/ 6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4" name="Freeform 294"/>
            <p:cNvSpPr>
              <a:spLocks/>
            </p:cNvSpPr>
            <p:nvPr/>
          </p:nvSpPr>
          <p:spPr bwMode="auto">
            <a:xfrm>
              <a:off x="3561" y="269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3 w 17"/>
                <a:gd name="T3" fmla="*/ 14 h 16"/>
                <a:gd name="T4" fmla="*/ 11 w 17"/>
                <a:gd name="T5" fmla="*/ 12 h 16"/>
                <a:gd name="T6" fmla="*/ 9 w 17"/>
                <a:gd name="T7" fmla="*/ 10 h 16"/>
                <a:gd name="T8" fmla="*/ 7 w 17"/>
                <a:gd name="T9" fmla="*/ 8 h 16"/>
                <a:gd name="T10" fmla="*/ 7 w 17"/>
                <a:gd name="T11" fmla="*/ 6 h 16"/>
                <a:gd name="T12" fmla="*/ 5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3" y="14"/>
                  </a:lnTo>
                  <a:lnTo>
                    <a:pt x="11" y="12"/>
                  </a:lnTo>
                  <a:lnTo>
                    <a:pt x="9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5" name="Freeform 295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5 h 31"/>
                <a:gd name="T26" fmla="*/ 2 w 29"/>
                <a:gd name="T27" fmla="*/ 23 h 31"/>
                <a:gd name="T28" fmla="*/ 0 w 29"/>
                <a:gd name="T29" fmla="*/ 21 h 31"/>
                <a:gd name="T30" fmla="*/ 0 w 29"/>
                <a:gd name="T31" fmla="*/ 21 h 31"/>
                <a:gd name="T32" fmla="*/ 0 w 29"/>
                <a:gd name="T33" fmla="*/ 19 h 31"/>
                <a:gd name="T34" fmla="*/ 0 w 29"/>
                <a:gd name="T35" fmla="*/ 17 h 31"/>
                <a:gd name="T36" fmla="*/ 2 w 29"/>
                <a:gd name="T37" fmla="*/ 15 h 31"/>
                <a:gd name="T38" fmla="*/ 2 w 29"/>
                <a:gd name="T39" fmla="*/ 15 h 31"/>
                <a:gd name="T40" fmla="*/ 2 w 29"/>
                <a:gd name="T41" fmla="*/ 13 h 31"/>
                <a:gd name="T42" fmla="*/ 4 w 29"/>
                <a:gd name="T43" fmla="*/ 11 h 31"/>
                <a:gd name="T44" fmla="*/ 4 w 29"/>
                <a:gd name="T45" fmla="*/ 9 h 31"/>
                <a:gd name="T46" fmla="*/ 6 w 29"/>
                <a:gd name="T47" fmla="*/ 9 h 31"/>
                <a:gd name="T48" fmla="*/ 6 w 29"/>
                <a:gd name="T49" fmla="*/ 8 h 31"/>
                <a:gd name="T50" fmla="*/ 8 w 29"/>
                <a:gd name="T51" fmla="*/ 6 h 31"/>
                <a:gd name="T52" fmla="*/ 10 w 29"/>
                <a:gd name="T53" fmla="*/ 4 h 31"/>
                <a:gd name="T54" fmla="*/ 12 w 29"/>
                <a:gd name="T55" fmla="*/ 2 h 31"/>
                <a:gd name="T56" fmla="*/ 14 w 29"/>
                <a:gd name="T57" fmla="*/ 2 h 31"/>
                <a:gd name="T58" fmla="*/ 16 w 29"/>
                <a:gd name="T59" fmla="*/ 2 h 31"/>
                <a:gd name="T60" fmla="*/ 18 w 29"/>
                <a:gd name="T61" fmla="*/ 0 h 31"/>
                <a:gd name="T62" fmla="*/ 20 w 29"/>
                <a:gd name="T63" fmla="*/ 0 h 31"/>
                <a:gd name="T64" fmla="*/ 21 w 29"/>
                <a:gd name="T65" fmla="*/ 2 h 31"/>
                <a:gd name="T66" fmla="*/ 23 w 29"/>
                <a:gd name="T67" fmla="*/ 2 h 31"/>
                <a:gd name="T68" fmla="*/ 23 w 29"/>
                <a:gd name="T69" fmla="*/ 2 h 31"/>
                <a:gd name="T70" fmla="*/ 25 w 29"/>
                <a:gd name="T71" fmla="*/ 4 h 31"/>
                <a:gd name="T72" fmla="*/ 25 w 29"/>
                <a:gd name="T73" fmla="*/ 4 h 31"/>
                <a:gd name="T74" fmla="*/ 25 w 29"/>
                <a:gd name="T75" fmla="*/ 6 h 31"/>
                <a:gd name="T76" fmla="*/ 27 w 29"/>
                <a:gd name="T77" fmla="*/ 6 h 31"/>
                <a:gd name="T78" fmla="*/ 27 w 29"/>
                <a:gd name="T79" fmla="*/ 8 h 31"/>
                <a:gd name="T80" fmla="*/ 27 w 29"/>
                <a:gd name="T81" fmla="*/ 8 h 31"/>
                <a:gd name="T82" fmla="*/ 27 w 29"/>
                <a:gd name="T83" fmla="*/ 9 h 31"/>
                <a:gd name="T84" fmla="*/ 27 w 29"/>
                <a:gd name="T85" fmla="*/ 11 h 31"/>
                <a:gd name="T86" fmla="*/ 29 w 29"/>
                <a:gd name="T87" fmla="*/ 13 h 31"/>
                <a:gd name="T88" fmla="*/ 27 w 29"/>
                <a:gd name="T89" fmla="*/ 15 h 31"/>
                <a:gd name="T90" fmla="*/ 27 w 29"/>
                <a:gd name="T91" fmla="*/ 17 h 31"/>
                <a:gd name="T92" fmla="*/ 27 w 29"/>
                <a:gd name="T93" fmla="*/ 19 h 31"/>
                <a:gd name="T94" fmla="*/ 25 w 29"/>
                <a:gd name="T95" fmla="*/ 21 h 31"/>
                <a:gd name="T96" fmla="*/ 23 w 29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6" name="Freeform 296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3 h 31"/>
                <a:gd name="T26" fmla="*/ 0 w 29"/>
                <a:gd name="T27" fmla="*/ 21 h 31"/>
                <a:gd name="T28" fmla="*/ 0 w 29"/>
                <a:gd name="T29" fmla="*/ 19 h 31"/>
                <a:gd name="T30" fmla="*/ 0 w 29"/>
                <a:gd name="T31" fmla="*/ 17 h 31"/>
                <a:gd name="T32" fmla="*/ 2 w 29"/>
                <a:gd name="T33" fmla="*/ 15 h 31"/>
                <a:gd name="T34" fmla="*/ 2 w 29"/>
                <a:gd name="T35" fmla="*/ 13 h 31"/>
                <a:gd name="T36" fmla="*/ 4 w 29"/>
                <a:gd name="T37" fmla="*/ 11 h 31"/>
                <a:gd name="T38" fmla="*/ 4 w 29"/>
                <a:gd name="T39" fmla="*/ 9 h 31"/>
                <a:gd name="T40" fmla="*/ 6 w 29"/>
                <a:gd name="T41" fmla="*/ 9 h 31"/>
                <a:gd name="T42" fmla="*/ 6 w 29"/>
                <a:gd name="T43" fmla="*/ 8 h 31"/>
                <a:gd name="T44" fmla="*/ 8 w 29"/>
                <a:gd name="T45" fmla="*/ 6 h 31"/>
                <a:gd name="T46" fmla="*/ 10 w 29"/>
                <a:gd name="T47" fmla="*/ 4 h 31"/>
                <a:gd name="T48" fmla="*/ 12 w 29"/>
                <a:gd name="T49" fmla="*/ 2 h 31"/>
                <a:gd name="T50" fmla="*/ 14 w 29"/>
                <a:gd name="T51" fmla="*/ 2 h 31"/>
                <a:gd name="T52" fmla="*/ 16 w 29"/>
                <a:gd name="T53" fmla="*/ 2 h 31"/>
                <a:gd name="T54" fmla="*/ 18 w 29"/>
                <a:gd name="T55" fmla="*/ 0 h 31"/>
                <a:gd name="T56" fmla="*/ 20 w 29"/>
                <a:gd name="T57" fmla="*/ 0 h 31"/>
                <a:gd name="T58" fmla="*/ 21 w 29"/>
                <a:gd name="T59" fmla="*/ 2 h 31"/>
                <a:gd name="T60" fmla="*/ 23 w 29"/>
                <a:gd name="T61" fmla="*/ 2 h 31"/>
                <a:gd name="T62" fmla="*/ 25 w 29"/>
                <a:gd name="T63" fmla="*/ 4 h 31"/>
                <a:gd name="T64" fmla="*/ 25 w 29"/>
                <a:gd name="T65" fmla="*/ 6 h 31"/>
                <a:gd name="T66" fmla="*/ 27 w 29"/>
                <a:gd name="T67" fmla="*/ 6 h 31"/>
                <a:gd name="T68" fmla="*/ 27 w 29"/>
                <a:gd name="T69" fmla="*/ 8 h 31"/>
                <a:gd name="T70" fmla="*/ 27 w 29"/>
                <a:gd name="T71" fmla="*/ 9 h 31"/>
                <a:gd name="T72" fmla="*/ 27 w 29"/>
                <a:gd name="T73" fmla="*/ 11 h 31"/>
                <a:gd name="T74" fmla="*/ 29 w 29"/>
                <a:gd name="T75" fmla="*/ 13 h 31"/>
                <a:gd name="T76" fmla="*/ 27 w 29"/>
                <a:gd name="T77" fmla="*/ 15 h 31"/>
                <a:gd name="T78" fmla="*/ 27 w 29"/>
                <a:gd name="T79" fmla="*/ 17 h 31"/>
                <a:gd name="T80" fmla="*/ 27 w 29"/>
                <a:gd name="T81" fmla="*/ 19 h 31"/>
                <a:gd name="T82" fmla="*/ 25 w 29"/>
                <a:gd name="T83" fmla="*/ 21 h 31"/>
                <a:gd name="T84" fmla="*/ 23 w 29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7" name="Freeform 297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8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3 h 25"/>
                <a:gd name="T70" fmla="*/ 9 w 23"/>
                <a:gd name="T71" fmla="*/ 25 h 25"/>
                <a:gd name="T72" fmla="*/ 8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8" name="Freeform 298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9 w 23"/>
                <a:gd name="T53" fmla="*/ 21 h 25"/>
                <a:gd name="T54" fmla="*/ 17 w 23"/>
                <a:gd name="T55" fmla="*/ 21 h 25"/>
                <a:gd name="T56" fmla="*/ 15 w 23"/>
                <a:gd name="T57" fmla="*/ 23 h 25"/>
                <a:gd name="T58" fmla="*/ 13 w 23"/>
                <a:gd name="T59" fmla="*/ 23 h 25"/>
                <a:gd name="T60" fmla="*/ 11 w 23"/>
                <a:gd name="T61" fmla="*/ 23 h 25"/>
                <a:gd name="T62" fmla="*/ 9 w 23"/>
                <a:gd name="T63" fmla="*/ 25 h 25"/>
                <a:gd name="T64" fmla="*/ 8 w 23"/>
                <a:gd name="T65" fmla="*/ 25 h 25"/>
                <a:gd name="T66" fmla="*/ 8 w 23"/>
                <a:gd name="T67" fmla="*/ 23 h 25"/>
                <a:gd name="T68" fmla="*/ 6 w 23"/>
                <a:gd name="T69" fmla="*/ 23 h 25"/>
                <a:gd name="T70" fmla="*/ 4 w 23"/>
                <a:gd name="T71" fmla="*/ 21 h 25"/>
                <a:gd name="T72" fmla="*/ 2 w 23"/>
                <a:gd name="T73" fmla="*/ 19 h 25"/>
                <a:gd name="T74" fmla="*/ 2 w 23"/>
                <a:gd name="T75" fmla="*/ 17 h 25"/>
                <a:gd name="T76" fmla="*/ 0 w 23"/>
                <a:gd name="T77" fmla="*/ 15 h 25"/>
                <a:gd name="T78" fmla="*/ 0 w 23"/>
                <a:gd name="T79" fmla="*/ 13 h 25"/>
                <a:gd name="T80" fmla="*/ 2 w 23"/>
                <a:gd name="T81" fmla="*/ 11 h 25"/>
                <a:gd name="T82" fmla="*/ 2 w 23"/>
                <a:gd name="T8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9" name="Freeform 299"/>
            <p:cNvSpPr>
              <a:spLocks/>
            </p:cNvSpPr>
            <p:nvPr/>
          </p:nvSpPr>
          <p:spPr bwMode="auto">
            <a:xfrm>
              <a:off x="3568" y="2671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19 h 21"/>
                <a:gd name="T6" fmla="*/ 23 w 27"/>
                <a:gd name="T7" fmla="*/ 18 h 21"/>
                <a:gd name="T8" fmla="*/ 21 w 27"/>
                <a:gd name="T9" fmla="*/ 18 h 21"/>
                <a:gd name="T10" fmla="*/ 20 w 27"/>
                <a:gd name="T11" fmla="*/ 16 h 21"/>
                <a:gd name="T12" fmla="*/ 18 w 27"/>
                <a:gd name="T13" fmla="*/ 14 h 21"/>
                <a:gd name="T14" fmla="*/ 16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8 w 27"/>
                <a:gd name="T25" fmla="*/ 6 h 21"/>
                <a:gd name="T26" fmla="*/ 6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19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0" name="Freeform 300"/>
            <p:cNvSpPr>
              <a:spLocks/>
            </p:cNvSpPr>
            <p:nvPr/>
          </p:nvSpPr>
          <p:spPr bwMode="auto">
            <a:xfrm>
              <a:off x="3578" y="267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3 w 17"/>
                <a:gd name="T5" fmla="*/ 12 h 16"/>
                <a:gd name="T6" fmla="*/ 11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4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1" name="Freeform 301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1 w 26"/>
                <a:gd name="T21" fmla="*/ 27 h 31"/>
                <a:gd name="T22" fmla="*/ 0 w 26"/>
                <a:gd name="T23" fmla="*/ 25 h 31"/>
                <a:gd name="T24" fmla="*/ 0 w 26"/>
                <a:gd name="T25" fmla="*/ 25 h 31"/>
                <a:gd name="T26" fmla="*/ 0 w 26"/>
                <a:gd name="T27" fmla="*/ 23 h 31"/>
                <a:gd name="T28" fmla="*/ 0 w 26"/>
                <a:gd name="T29" fmla="*/ 21 h 31"/>
                <a:gd name="T30" fmla="*/ 0 w 26"/>
                <a:gd name="T31" fmla="*/ 21 h 31"/>
                <a:gd name="T32" fmla="*/ 0 w 26"/>
                <a:gd name="T33" fmla="*/ 19 h 31"/>
                <a:gd name="T34" fmla="*/ 0 w 26"/>
                <a:gd name="T35" fmla="*/ 17 h 31"/>
                <a:gd name="T36" fmla="*/ 0 w 26"/>
                <a:gd name="T37" fmla="*/ 15 h 31"/>
                <a:gd name="T38" fmla="*/ 0 w 26"/>
                <a:gd name="T39" fmla="*/ 15 h 31"/>
                <a:gd name="T40" fmla="*/ 0 w 26"/>
                <a:gd name="T41" fmla="*/ 13 h 31"/>
                <a:gd name="T42" fmla="*/ 1 w 26"/>
                <a:gd name="T43" fmla="*/ 11 h 31"/>
                <a:gd name="T44" fmla="*/ 1 w 26"/>
                <a:gd name="T45" fmla="*/ 9 h 31"/>
                <a:gd name="T46" fmla="*/ 3 w 26"/>
                <a:gd name="T47" fmla="*/ 9 h 31"/>
                <a:gd name="T48" fmla="*/ 3 w 26"/>
                <a:gd name="T49" fmla="*/ 8 h 31"/>
                <a:gd name="T50" fmla="*/ 5 w 26"/>
                <a:gd name="T51" fmla="*/ 6 h 31"/>
                <a:gd name="T52" fmla="*/ 7 w 26"/>
                <a:gd name="T53" fmla="*/ 4 h 31"/>
                <a:gd name="T54" fmla="*/ 9 w 26"/>
                <a:gd name="T55" fmla="*/ 2 h 31"/>
                <a:gd name="T56" fmla="*/ 11 w 26"/>
                <a:gd name="T57" fmla="*/ 2 h 31"/>
                <a:gd name="T58" fmla="*/ 13 w 26"/>
                <a:gd name="T59" fmla="*/ 2 h 31"/>
                <a:gd name="T60" fmla="*/ 17 w 26"/>
                <a:gd name="T61" fmla="*/ 0 h 31"/>
                <a:gd name="T62" fmla="*/ 17 w 26"/>
                <a:gd name="T63" fmla="*/ 0 h 31"/>
                <a:gd name="T64" fmla="*/ 19 w 26"/>
                <a:gd name="T65" fmla="*/ 2 h 31"/>
                <a:gd name="T66" fmla="*/ 21 w 26"/>
                <a:gd name="T67" fmla="*/ 2 h 31"/>
                <a:gd name="T68" fmla="*/ 21 w 26"/>
                <a:gd name="T69" fmla="*/ 2 h 31"/>
                <a:gd name="T70" fmla="*/ 23 w 26"/>
                <a:gd name="T71" fmla="*/ 4 h 31"/>
                <a:gd name="T72" fmla="*/ 23 w 26"/>
                <a:gd name="T73" fmla="*/ 4 h 31"/>
                <a:gd name="T74" fmla="*/ 24 w 26"/>
                <a:gd name="T75" fmla="*/ 6 h 31"/>
                <a:gd name="T76" fmla="*/ 24 w 26"/>
                <a:gd name="T77" fmla="*/ 6 h 31"/>
                <a:gd name="T78" fmla="*/ 24 w 26"/>
                <a:gd name="T79" fmla="*/ 8 h 31"/>
                <a:gd name="T80" fmla="*/ 24 w 26"/>
                <a:gd name="T81" fmla="*/ 8 h 31"/>
                <a:gd name="T82" fmla="*/ 26 w 26"/>
                <a:gd name="T83" fmla="*/ 9 h 31"/>
                <a:gd name="T84" fmla="*/ 26 w 26"/>
                <a:gd name="T85" fmla="*/ 11 h 31"/>
                <a:gd name="T86" fmla="*/ 26 w 26"/>
                <a:gd name="T87" fmla="*/ 13 h 31"/>
                <a:gd name="T88" fmla="*/ 26 w 26"/>
                <a:gd name="T89" fmla="*/ 15 h 31"/>
                <a:gd name="T90" fmla="*/ 24 w 26"/>
                <a:gd name="T91" fmla="*/ 17 h 31"/>
                <a:gd name="T92" fmla="*/ 24 w 26"/>
                <a:gd name="T93" fmla="*/ 19 h 31"/>
                <a:gd name="T94" fmla="*/ 23 w 26"/>
                <a:gd name="T95" fmla="*/ 21 h 31"/>
                <a:gd name="T96" fmla="*/ 23 w 26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2" name="Freeform 302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0 w 26"/>
                <a:gd name="T21" fmla="*/ 25 h 31"/>
                <a:gd name="T22" fmla="*/ 0 w 26"/>
                <a:gd name="T23" fmla="*/ 23 h 31"/>
                <a:gd name="T24" fmla="*/ 0 w 26"/>
                <a:gd name="T25" fmla="*/ 21 h 31"/>
                <a:gd name="T26" fmla="*/ 0 w 26"/>
                <a:gd name="T27" fmla="*/ 19 h 31"/>
                <a:gd name="T28" fmla="*/ 0 w 26"/>
                <a:gd name="T29" fmla="*/ 17 h 31"/>
                <a:gd name="T30" fmla="*/ 0 w 26"/>
                <a:gd name="T31" fmla="*/ 15 h 31"/>
                <a:gd name="T32" fmla="*/ 0 w 26"/>
                <a:gd name="T33" fmla="*/ 13 h 31"/>
                <a:gd name="T34" fmla="*/ 1 w 26"/>
                <a:gd name="T35" fmla="*/ 11 h 31"/>
                <a:gd name="T36" fmla="*/ 1 w 26"/>
                <a:gd name="T37" fmla="*/ 9 h 31"/>
                <a:gd name="T38" fmla="*/ 3 w 26"/>
                <a:gd name="T39" fmla="*/ 9 h 31"/>
                <a:gd name="T40" fmla="*/ 3 w 26"/>
                <a:gd name="T41" fmla="*/ 8 h 31"/>
                <a:gd name="T42" fmla="*/ 5 w 26"/>
                <a:gd name="T43" fmla="*/ 6 h 31"/>
                <a:gd name="T44" fmla="*/ 7 w 26"/>
                <a:gd name="T45" fmla="*/ 4 h 31"/>
                <a:gd name="T46" fmla="*/ 9 w 26"/>
                <a:gd name="T47" fmla="*/ 2 h 31"/>
                <a:gd name="T48" fmla="*/ 11 w 26"/>
                <a:gd name="T49" fmla="*/ 2 h 31"/>
                <a:gd name="T50" fmla="*/ 13 w 26"/>
                <a:gd name="T51" fmla="*/ 2 h 31"/>
                <a:gd name="T52" fmla="*/ 17 w 26"/>
                <a:gd name="T53" fmla="*/ 0 h 31"/>
                <a:gd name="T54" fmla="*/ 19 w 26"/>
                <a:gd name="T55" fmla="*/ 2 h 31"/>
                <a:gd name="T56" fmla="*/ 21 w 26"/>
                <a:gd name="T57" fmla="*/ 2 h 31"/>
                <a:gd name="T58" fmla="*/ 23 w 26"/>
                <a:gd name="T59" fmla="*/ 4 h 31"/>
                <a:gd name="T60" fmla="*/ 24 w 26"/>
                <a:gd name="T61" fmla="*/ 6 h 31"/>
                <a:gd name="T62" fmla="*/ 24 w 26"/>
                <a:gd name="T63" fmla="*/ 8 h 31"/>
                <a:gd name="T64" fmla="*/ 26 w 26"/>
                <a:gd name="T65" fmla="*/ 9 h 31"/>
                <a:gd name="T66" fmla="*/ 26 w 26"/>
                <a:gd name="T67" fmla="*/ 11 h 31"/>
                <a:gd name="T68" fmla="*/ 26 w 26"/>
                <a:gd name="T69" fmla="*/ 13 h 31"/>
                <a:gd name="T70" fmla="*/ 26 w 26"/>
                <a:gd name="T71" fmla="*/ 15 h 31"/>
                <a:gd name="T72" fmla="*/ 24 w 26"/>
                <a:gd name="T73" fmla="*/ 17 h 31"/>
                <a:gd name="T74" fmla="*/ 24 w 26"/>
                <a:gd name="T75" fmla="*/ 19 h 31"/>
                <a:gd name="T76" fmla="*/ 23 w 26"/>
                <a:gd name="T77" fmla="*/ 21 h 31"/>
                <a:gd name="T78" fmla="*/ 23 w 26"/>
                <a:gd name="T79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3" name="Freeform 303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0 h 25"/>
                <a:gd name="T16" fmla="*/ 12 w 21"/>
                <a:gd name="T17" fmla="*/ 0 h 25"/>
                <a:gd name="T18" fmla="*/ 12 w 21"/>
                <a:gd name="T19" fmla="*/ 0 h 25"/>
                <a:gd name="T20" fmla="*/ 14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7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4 w 21"/>
                <a:gd name="T65" fmla="*/ 23 h 25"/>
                <a:gd name="T66" fmla="*/ 12 w 21"/>
                <a:gd name="T67" fmla="*/ 23 h 25"/>
                <a:gd name="T68" fmla="*/ 10 w 21"/>
                <a:gd name="T69" fmla="*/ 23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3 h 25"/>
                <a:gd name="T76" fmla="*/ 4 w 21"/>
                <a:gd name="T77" fmla="*/ 23 h 25"/>
                <a:gd name="T78" fmla="*/ 4 w 21"/>
                <a:gd name="T79" fmla="*/ 23 h 25"/>
                <a:gd name="T80" fmla="*/ 2 w 21"/>
                <a:gd name="T81" fmla="*/ 21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4" name="Freeform 304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6 w 21"/>
                <a:gd name="T9" fmla="*/ 2 h 25"/>
                <a:gd name="T10" fmla="*/ 8 w 21"/>
                <a:gd name="T11" fmla="*/ 2 h 25"/>
                <a:gd name="T12" fmla="*/ 10 w 21"/>
                <a:gd name="T13" fmla="*/ 0 h 25"/>
                <a:gd name="T14" fmla="*/ 12 w 21"/>
                <a:gd name="T15" fmla="*/ 0 h 25"/>
                <a:gd name="T16" fmla="*/ 14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4 w 21"/>
                <a:gd name="T51" fmla="*/ 23 h 25"/>
                <a:gd name="T52" fmla="*/ 12 w 21"/>
                <a:gd name="T53" fmla="*/ 23 h 25"/>
                <a:gd name="T54" fmla="*/ 10 w 21"/>
                <a:gd name="T55" fmla="*/ 23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3 h 25"/>
                <a:gd name="T62" fmla="*/ 4 w 21"/>
                <a:gd name="T63" fmla="*/ 23 h 25"/>
                <a:gd name="T64" fmla="*/ 2 w 21"/>
                <a:gd name="T65" fmla="*/ 21 h 25"/>
                <a:gd name="T66" fmla="*/ 0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5" name="Freeform 305"/>
            <p:cNvSpPr>
              <a:spLocks/>
            </p:cNvSpPr>
            <p:nvPr/>
          </p:nvSpPr>
          <p:spPr bwMode="auto">
            <a:xfrm>
              <a:off x="3588" y="2648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19 h 21"/>
                <a:gd name="T4" fmla="*/ 23 w 26"/>
                <a:gd name="T5" fmla="*/ 19 h 21"/>
                <a:gd name="T6" fmla="*/ 21 w 26"/>
                <a:gd name="T7" fmla="*/ 18 h 21"/>
                <a:gd name="T8" fmla="*/ 19 w 26"/>
                <a:gd name="T9" fmla="*/ 16 h 21"/>
                <a:gd name="T10" fmla="*/ 17 w 26"/>
                <a:gd name="T11" fmla="*/ 16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10 h 21"/>
                <a:gd name="T20" fmla="*/ 9 w 26"/>
                <a:gd name="T21" fmla="*/ 8 h 21"/>
                <a:gd name="T22" fmla="*/ 7 w 26"/>
                <a:gd name="T23" fmla="*/ 6 h 21"/>
                <a:gd name="T24" fmla="*/ 5 w 26"/>
                <a:gd name="T25" fmla="*/ 6 h 21"/>
                <a:gd name="T26" fmla="*/ 3 w 26"/>
                <a:gd name="T27" fmla="*/ 4 h 21"/>
                <a:gd name="T28" fmla="*/ 1 w 26"/>
                <a:gd name="T29" fmla="*/ 2 h 21"/>
                <a:gd name="T30" fmla="*/ 0 w 26"/>
                <a:gd name="T31" fmla="*/ 2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6" name="Freeform 306"/>
            <p:cNvSpPr>
              <a:spLocks/>
            </p:cNvSpPr>
            <p:nvPr/>
          </p:nvSpPr>
          <p:spPr bwMode="auto">
            <a:xfrm>
              <a:off x="3597" y="2648"/>
              <a:ext cx="17" cy="14"/>
            </a:xfrm>
            <a:custGeom>
              <a:avLst/>
              <a:gdLst>
                <a:gd name="T0" fmla="*/ 17 w 17"/>
                <a:gd name="T1" fmla="*/ 14 h 14"/>
                <a:gd name="T2" fmla="*/ 14 w 17"/>
                <a:gd name="T3" fmla="*/ 12 h 14"/>
                <a:gd name="T4" fmla="*/ 12 w 17"/>
                <a:gd name="T5" fmla="*/ 10 h 14"/>
                <a:gd name="T6" fmla="*/ 10 w 17"/>
                <a:gd name="T7" fmla="*/ 8 h 14"/>
                <a:gd name="T8" fmla="*/ 8 w 17"/>
                <a:gd name="T9" fmla="*/ 8 h 14"/>
                <a:gd name="T10" fmla="*/ 6 w 17"/>
                <a:gd name="T11" fmla="*/ 6 h 14"/>
                <a:gd name="T12" fmla="*/ 4 w 17"/>
                <a:gd name="T13" fmla="*/ 4 h 14"/>
                <a:gd name="T14" fmla="*/ 2 w 17"/>
                <a:gd name="T15" fmla="*/ 2 h 14"/>
                <a:gd name="T16" fmla="*/ 0 w 17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4">
                  <a:moveTo>
                    <a:pt x="17" y="14"/>
                  </a:move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7" name="Freeform 307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2 w 27"/>
                <a:gd name="T37" fmla="*/ 15 h 31"/>
                <a:gd name="T38" fmla="*/ 2 w 27"/>
                <a:gd name="T39" fmla="*/ 13 h 31"/>
                <a:gd name="T40" fmla="*/ 2 w 27"/>
                <a:gd name="T41" fmla="*/ 13 h 31"/>
                <a:gd name="T42" fmla="*/ 2 w 27"/>
                <a:gd name="T43" fmla="*/ 11 h 31"/>
                <a:gd name="T44" fmla="*/ 4 w 27"/>
                <a:gd name="T45" fmla="*/ 9 h 31"/>
                <a:gd name="T46" fmla="*/ 4 w 27"/>
                <a:gd name="T47" fmla="*/ 8 h 31"/>
                <a:gd name="T48" fmla="*/ 6 w 27"/>
                <a:gd name="T49" fmla="*/ 6 h 31"/>
                <a:gd name="T50" fmla="*/ 7 w 27"/>
                <a:gd name="T51" fmla="*/ 6 h 31"/>
                <a:gd name="T52" fmla="*/ 9 w 27"/>
                <a:gd name="T53" fmla="*/ 4 h 31"/>
                <a:gd name="T54" fmla="*/ 11 w 27"/>
                <a:gd name="T55" fmla="*/ 2 h 31"/>
                <a:gd name="T56" fmla="*/ 13 w 27"/>
                <a:gd name="T57" fmla="*/ 2 h 31"/>
                <a:gd name="T58" fmla="*/ 15 w 27"/>
                <a:gd name="T59" fmla="*/ 0 h 31"/>
                <a:gd name="T60" fmla="*/ 17 w 27"/>
                <a:gd name="T61" fmla="*/ 0 h 31"/>
                <a:gd name="T62" fmla="*/ 19 w 27"/>
                <a:gd name="T63" fmla="*/ 0 h 31"/>
                <a:gd name="T64" fmla="*/ 21 w 27"/>
                <a:gd name="T65" fmla="*/ 0 h 31"/>
                <a:gd name="T66" fmla="*/ 21 w 27"/>
                <a:gd name="T67" fmla="*/ 2 h 31"/>
                <a:gd name="T68" fmla="*/ 23 w 27"/>
                <a:gd name="T69" fmla="*/ 2 h 31"/>
                <a:gd name="T70" fmla="*/ 23 w 27"/>
                <a:gd name="T71" fmla="*/ 2 h 31"/>
                <a:gd name="T72" fmla="*/ 25 w 27"/>
                <a:gd name="T73" fmla="*/ 4 h 31"/>
                <a:gd name="T74" fmla="*/ 25 w 27"/>
                <a:gd name="T75" fmla="*/ 4 h 31"/>
                <a:gd name="T76" fmla="*/ 27 w 27"/>
                <a:gd name="T77" fmla="*/ 6 h 31"/>
                <a:gd name="T78" fmla="*/ 27 w 27"/>
                <a:gd name="T79" fmla="*/ 6 h 31"/>
                <a:gd name="T80" fmla="*/ 27 w 27"/>
                <a:gd name="T81" fmla="*/ 8 h 31"/>
                <a:gd name="T82" fmla="*/ 27 w 27"/>
                <a:gd name="T83" fmla="*/ 9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7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8" name="Freeform 308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7 h 31"/>
                <a:gd name="T34" fmla="*/ 2 w 27"/>
                <a:gd name="T35" fmla="*/ 15 h 31"/>
                <a:gd name="T36" fmla="*/ 2 w 27"/>
                <a:gd name="T37" fmla="*/ 13 h 31"/>
                <a:gd name="T38" fmla="*/ 2 w 27"/>
                <a:gd name="T39" fmla="*/ 11 h 31"/>
                <a:gd name="T40" fmla="*/ 4 w 27"/>
                <a:gd name="T41" fmla="*/ 9 h 31"/>
                <a:gd name="T42" fmla="*/ 4 w 27"/>
                <a:gd name="T43" fmla="*/ 8 h 31"/>
                <a:gd name="T44" fmla="*/ 6 w 27"/>
                <a:gd name="T45" fmla="*/ 6 h 31"/>
                <a:gd name="T46" fmla="*/ 7 w 27"/>
                <a:gd name="T47" fmla="*/ 6 h 31"/>
                <a:gd name="T48" fmla="*/ 9 w 27"/>
                <a:gd name="T49" fmla="*/ 4 h 31"/>
                <a:gd name="T50" fmla="*/ 11 w 27"/>
                <a:gd name="T51" fmla="*/ 2 h 31"/>
                <a:gd name="T52" fmla="*/ 13 w 27"/>
                <a:gd name="T53" fmla="*/ 2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0 h 31"/>
                <a:gd name="T62" fmla="*/ 21 w 27"/>
                <a:gd name="T63" fmla="*/ 2 h 31"/>
                <a:gd name="T64" fmla="*/ 23 w 27"/>
                <a:gd name="T65" fmla="*/ 2 h 31"/>
                <a:gd name="T66" fmla="*/ 25 w 27"/>
                <a:gd name="T67" fmla="*/ 4 h 31"/>
                <a:gd name="T68" fmla="*/ 27 w 27"/>
                <a:gd name="T69" fmla="*/ 6 h 31"/>
                <a:gd name="T70" fmla="*/ 27 w 27"/>
                <a:gd name="T71" fmla="*/ 8 h 31"/>
                <a:gd name="T72" fmla="*/ 27 w 27"/>
                <a:gd name="T73" fmla="*/ 9 h 31"/>
                <a:gd name="T74" fmla="*/ 27 w 27"/>
                <a:gd name="T75" fmla="*/ 11 h 31"/>
                <a:gd name="T76" fmla="*/ 27 w 27"/>
                <a:gd name="T77" fmla="*/ 13 h 31"/>
                <a:gd name="T78" fmla="*/ 27 w 27"/>
                <a:gd name="T79" fmla="*/ 15 h 31"/>
                <a:gd name="T80" fmla="*/ 27 w 27"/>
                <a:gd name="T81" fmla="*/ 17 h 31"/>
                <a:gd name="T82" fmla="*/ 27 w 27"/>
                <a:gd name="T83" fmla="*/ 19 h 31"/>
                <a:gd name="T84" fmla="*/ 25 w 27"/>
                <a:gd name="T85" fmla="*/ 21 h 31"/>
                <a:gd name="T86" fmla="*/ 23 w 27"/>
                <a:gd name="T8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9" name="Freeform 309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18 w 23"/>
                <a:gd name="T25" fmla="*/ 0 h 23"/>
                <a:gd name="T26" fmla="*/ 20 w 23"/>
                <a:gd name="T27" fmla="*/ 2 h 23"/>
                <a:gd name="T28" fmla="*/ 21 w 23"/>
                <a:gd name="T29" fmla="*/ 2 h 23"/>
                <a:gd name="T30" fmla="*/ 21 w 23"/>
                <a:gd name="T31" fmla="*/ 4 h 23"/>
                <a:gd name="T32" fmla="*/ 23 w 23"/>
                <a:gd name="T33" fmla="*/ 4 h 23"/>
                <a:gd name="T34" fmla="*/ 23 w 23"/>
                <a:gd name="T35" fmla="*/ 6 h 23"/>
                <a:gd name="T36" fmla="*/ 23 w 23"/>
                <a:gd name="T37" fmla="*/ 8 h 23"/>
                <a:gd name="T38" fmla="*/ 23 w 23"/>
                <a:gd name="T39" fmla="*/ 8 h 23"/>
                <a:gd name="T40" fmla="*/ 23 w 23"/>
                <a:gd name="T41" fmla="*/ 9 h 23"/>
                <a:gd name="T42" fmla="*/ 23 w 23"/>
                <a:gd name="T43" fmla="*/ 9 h 23"/>
                <a:gd name="T44" fmla="*/ 23 w 23"/>
                <a:gd name="T45" fmla="*/ 11 h 23"/>
                <a:gd name="T46" fmla="*/ 23 w 23"/>
                <a:gd name="T47" fmla="*/ 13 h 23"/>
                <a:gd name="T48" fmla="*/ 23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20 w 23"/>
                <a:gd name="T55" fmla="*/ 17 h 23"/>
                <a:gd name="T56" fmla="*/ 20 w 23"/>
                <a:gd name="T57" fmla="*/ 19 h 23"/>
                <a:gd name="T58" fmla="*/ 18 w 23"/>
                <a:gd name="T59" fmla="*/ 21 h 23"/>
                <a:gd name="T60" fmla="*/ 18 w 23"/>
                <a:gd name="T61" fmla="*/ 21 h 23"/>
                <a:gd name="T62" fmla="*/ 16 w 23"/>
                <a:gd name="T63" fmla="*/ 21 h 23"/>
                <a:gd name="T64" fmla="*/ 16 w 23"/>
                <a:gd name="T65" fmla="*/ 23 h 23"/>
                <a:gd name="T66" fmla="*/ 14 w 23"/>
                <a:gd name="T67" fmla="*/ 23 h 23"/>
                <a:gd name="T68" fmla="*/ 12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8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2 w 23"/>
                <a:gd name="T87" fmla="*/ 17 h 23"/>
                <a:gd name="T88" fmla="*/ 0 w 23"/>
                <a:gd name="T89" fmla="*/ 15 h 23"/>
                <a:gd name="T90" fmla="*/ 0 w 23"/>
                <a:gd name="T91" fmla="*/ 15 h 23"/>
                <a:gd name="T92" fmla="*/ 0 w 23"/>
                <a:gd name="T93" fmla="*/ 13 h 23"/>
                <a:gd name="T94" fmla="*/ 0 w 23"/>
                <a:gd name="T95" fmla="*/ 11 h 23"/>
                <a:gd name="T96" fmla="*/ 2 w 23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0" name="Freeform 310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20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4 h 23"/>
                <a:gd name="T32" fmla="*/ 23 w 23"/>
                <a:gd name="T33" fmla="*/ 6 h 23"/>
                <a:gd name="T34" fmla="*/ 23 w 23"/>
                <a:gd name="T35" fmla="*/ 8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5 h 23"/>
                <a:gd name="T44" fmla="*/ 21 w 23"/>
                <a:gd name="T45" fmla="*/ 17 h 23"/>
                <a:gd name="T46" fmla="*/ 20 w 23"/>
                <a:gd name="T47" fmla="*/ 17 h 23"/>
                <a:gd name="T48" fmla="*/ 20 w 23"/>
                <a:gd name="T49" fmla="*/ 19 h 23"/>
                <a:gd name="T50" fmla="*/ 18 w 23"/>
                <a:gd name="T51" fmla="*/ 21 h 23"/>
                <a:gd name="T52" fmla="*/ 16 w 23"/>
                <a:gd name="T53" fmla="*/ 21 h 23"/>
                <a:gd name="T54" fmla="*/ 16 w 23"/>
                <a:gd name="T55" fmla="*/ 23 h 23"/>
                <a:gd name="T56" fmla="*/ 14 w 23"/>
                <a:gd name="T57" fmla="*/ 23 h 23"/>
                <a:gd name="T58" fmla="*/ 12 w 23"/>
                <a:gd name="T59" fmla="*/ 23 h 23"/>
                <a:gd name="T60" fmla="*/ 10 w 23"/>
                <a:gd name="T61" fmla="*/ 23 h 23"/>
                <a:gd name="T62" fmla="*/ 8 w 23"/>
                <a:gd name="T63" fmla="*/ 23 h 23"/>
                <a:gd name="T64" fmla="*/ 6 w 23"/>
                <a:gd name="T65" fmla="*/ 23 h 23"/>
                <a:gd name="T66" fmla="*/ 4 w 23"/>
                <a:gd name="T67" fmla="*/ 21 h 23"/>
                <a:gd name="T68" fmla="*/ 2 w 23"/>
                <a:gd name="T69" fmla="*/ 19 h 23"/>
                <a:gd name="T70" fmla="*/ 2 w 23"/>
                <a:gd name="T71" fmla="*/ 17 h 23"/>
                <a:gd name="T72" fmla="*/ 0 w 23"/>
                <a:gd name="T73" fmla="*/ 15 h 23"/>
                <a:gd name="T74" fmla="*/ 0 w 23"/>
                <a:gd name="T75" fmla="*/ 13 h 23"/>
                <a:gd name="T76" fmla="*/ 0 w 23"/>
                <a:gd name="T77" fmla="*/ 11 h 23"/>
                <a:gd name="T78" fmla="*/ 2 w 23"/>
                <a:gd name="T79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1" name="Freeform 311"/>
            <p:cNvSpPr>
              <a:spLocks/>
            </p:cNvSpPr>
            <p:nvPr/>
          </p:nvSpPr>
          <p:spPr bwMode="auto">
            <a:xfrm>
              <a:off x="3605" y="2623"/>
              <a:ext cx="27" cy="23"/>
            </a:xfrm>
            <a:custGeom>
              <a:avLst/>
              <a:gdLst>
                <a:gd name="T0" fmla="*/ 27 w 27"/>
                <a:gd name="T1" fmla="*/ 23 h 23"/>
                <a:gd name="T2" fmla="*/ 25 w 27"/>
                <a:gd name="T3" fmla="*/ 21 h 23"/>
                <a:gd name="T4" fmla="*/ 23 w 27"/>
                <a:gd name="T5" fmla="*/ 20 h 23"/>
                <a:gd name="T6" fmla="*/ 21 w 27"/>
                <a:gd name="T7" fmla="*/ 18 h 23"/>
                <a:gd name="T8" fmla="*/ 19 w 27"/>
                <a:gd name="T9" fmla="*/ 16 h 23"/>
                <a:gd name="T10" fmla="*/ 17 w 27"/>
                <a:gd name="T11" fmla="*/ 14 h 23"/>
                <a:gd name="T12" fmla="*/ 15 w 27"/>
                <a:gd name="T13" fmla="*/ 14 h 23"/>
                <a:gd name="T14" fmla="*/ 13 w 27"/>
                <a:gd name="T15" fmla="*/ 12 h 23"/>
                <a:gd name="T16" fmla="*/ 11 w 27"/>
                <a:gd name="T17" fmla="*/ 10 h 23"/>
                <a:gd name="T18" fmla="*/ 9 w 27"/>
                <a:gd name="T19" fmla="*/ 8 h 23"/>
                <a:gd name="T20" fmla="*/ 7 w 27"/>
                <a:gd name="T21" fmla="*/ 8 h 23"/>
                <a:gd name="T22" fmla="*/ 6 w 27"/>
                <a:gd name="T23" fmla="*/ 6 h 23"/>
                <a:gd name="T24" fmla="*/ 6 w 27"/>
                <a:gd name="T25" fmla="*/ 4 h 23"/>
                <a:gd name="T26" fmla="*/ 4 w 27"/>
                <a:gd name="T27" fmla="*/ 4 h 23"/>
                <a:gd name="T28" fmla="*/ 2 w 27"/>
                <a:gd name="T29" fmla="*/ 2 h 23"/>
                <a:gd name="T30" fmla="*/ 0 w 2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23"/>
                  </a:moveTo>
                  <a:lnTo>
                    <a:pt x="25" y="21"/>
                  </a:lnTo>
                  <a:lnTo>
                    <a:pt x="23" y="20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2" name="Freeform 312"/>
            <p:cNvSpPr>
              <a:spLocks/>
            </p:cNvSpPr>
            <p:nvPr/>
          </p:nvSpPr>
          <p:spPr bwMode="auto">
            <a:xfrm>
              <a:off x="3614" y="2623"/>
              <a:ext cx="18" cy="16"/>
            </a:xfrm>
            <a:custGeom>
              <a:avLst/>
              <a:gdLst>
                <a:gd name="T0" fmla="*/ 18 w 18"/>
                <a:gd name="T1" fmla="*/ 16 h 16"/>
                <a:gd name="T2" fmla="*/ 16 w 18"/>
                <a:gd name="T3" fmla="*/ 14 h 16"/>
                <a:gd name="T4" fmla="*/ 12 w 18"/>
                <a:gd name="T5" fmla="*/ 12 h 16"/>
                <a:gd name="T6" fmla="*/ 10 w 18"/>
                <a:gd name="T7" fmla="*/ 10 h 16"/>
                <a:gd name="T8" fmla="*/ 10 w 18"/>
                <a:gd name="T9" fmla="*/ 8 h 16"/>
                <a:gd name="T10" fmla="*/ 8 w 18"/>
                <a:gd name="T11" fmla="*/ 6 h 16"/>
                <a:gd name="T12" fmla="*/ 6 w 18"/>
                <a:gd name="T13" fmla="*/ 4 h 16"/>
                <a:gd name="T14" fmla="*/ 4 w 18"/>
                <a:gd name="T15" fmla="*/ 2 h 16"/>
                <a:gd name="T16" fmla="*/ 0 w 1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lnTo>
                    <a:pt x="16" y="14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3" name="Freeform 313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3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9 h 29"/>
                <a:gd name="T44" fmla="*/ 2 w 27"/>
                <a:gd name="T45" fmla="*/ 8 h 29"/>
                <a:gd name="T46" fmla="*/ 4 w 27"/>
                <a:gd name="T47" fmla="*/ 8 h 29"/>
                <a:gd name="T48" fmla="*/ 4 w 27"/>
                <a:gd name="T49" fmla="*/ 6 h 29"/>
                <a:gd name="T50" fmla="*/ 6 w 27"/>
                <a:gd name="T51" fmla="*/ 4 h 29"/>
                <a:gd name="T52" fmla="*/ 8 w 27"/>
                <a:gd name="T53" fmla="*/ 2 h 29"/>
                <a:gd name="T54" fmla="*/ 10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0 h 29"/>
                <a:gd name="T70" fmla="*/ 23 w 27"/>
                <a:gd name="T71" fmla="*/ 2 h 29"/>
                <a:gd name="T72" fmla="*/ 23 w 27"/>
                <a:gd name="T73" fmla="*/ 2 h 29"/>
                <a:gd name="T74" fmla="*/ 23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6 h 29"/>
                <a:gd name="T82" fmla="*/ 25 w 27"/>
                <a:gd name="T83" fmla="*/ 8 h 29"/>
                <a:gd name="T84" fmla="*/ 27 w 27"/>
                <a:gd name="T85" fmla="*/ 9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19 h 29"/>
                <a:gd name="T96" fmla="*/ 23 w 27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4" name="Freeform 314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5 h 29"/>
                <a:gd name="T32" fmla="*/ 0 w 27"/>
                <a:gd name="T33" fmla="*/ 13 h 29"/>
                <a:gd name="T34" fmla="*/ 0 w 27"/>
                <a:gd name="T35" fmla="*/ 11 h 29"/>
                <a:gd name="T36" fmla="*/ 2 w 27"/>
                <a:gd name="T37" fmla="*/ 9 h 29"/>
                <a:gd name="T38" fmla="*/ 2 w 27"/>
                <a:gd name="T39" fmla="*/ 8 h 29"/>
                <a:gd name="T40" fmla="*/ 4 w 27"/>
                <a:gd name="T41" fmla="*/ 8 h 29"/>
                <a:gd name="T42" fmla="*/ 4 w 27"/>
                <a:gd name="T43" fmla="*/ 6 h 29"/>
                <a:gd name="T44" fmla="*/ 6 w 27"/>
                <a:gd name="T45" fmla="*/ 4 h 29"/>
                <a:gd name="T46" fmla="*/ 8 w 27"/>
                <a:gd name="T47" fmla="*/ 2 h 29"/>
                <a:gd name="T48" fmla="*/ 10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3 w 27"/>
                <a:gd name="T65" fmla="*/ 4 h 29"/>
                <a:gd name="T66" fmla="*/ 25 w 27"/>
                <a:gd name="T67" fmla="*/ 4 h 29"/>
                <a:gd name="T68" fmla="*/ 25 w 27"/>
                <a:gd name="T69" fmla="*/ 6 h 29"/>
                <a:gd name="T70" fmla="*/ 25 w 27"/>
                <a:gd name="T71" fmla="*/ 8 h 29"/>
                <a:gd name="T72" fmla="*/ 27 w 27"/>
                <a:gd name="T73" fmla="*/ 9 h 29"/>
                <a:gd name="T74" fmla="*/ 27 w 27"/>
                <a:gd name="T75" fmla="*/ 11 h 29"/>
                <a:gd name="T76" fmla="*/ 27 w 27"/>
                <a:gd name="T77" fmla="*/ 13 h 29"/>
                <a:gd name="T78" fmla="*/ 25 w 27"/>
                <a:gd name="T79" fmla="*/ 15 h 29"/>
                <a:gd name="T80" fmla="*/ 25 w 27"/>
                <a:gd name="T81" fmla="*/ 17 h 29"/>
                <a:gd name="T82" fmla="*/ 23 w 27"/>
                <a:gd name="T83" fmla="*/ 19 h 29"/>
                <a:gd name="T84" fmla="*/ 23 w 27"/>
                <a:gd name="T85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5" name="Freeform 315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9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7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5 h 25"/>
                <a:gd name="T70" fmla="*/ 9 w 23"/>
                <a:gd name="T71" fmla="*/ 25 h 25"/>
                <a:gd name="T72" fmla="*/ 7 w 23"/>
                <a:gd name="T73" fmla="*/ 25 h 25"/>
                <a:gd name="T74" fmla="*/ 7 w 23"/>
                <a:gd name="T75" fmla="*/ 23 h 25"/>
                <a:gd name="T76" fmla="*/ 5 w 23"/>
                <a:gd name="T77" fmla="*/ 23 h 25"/>
                <a:gd name="T78" fmla="*/ 5 w 23"/>
                <a:gd name="T79" fmla="*/ 23 h 25"/>
                <a:gd name="T80" fmla="*/ 3 w 23"/>
                <a:gd name="T81" fmla="*/ 21 h 25"/>
                <a:gd name="T82" fmla="*/ 3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6" name="Freeform 316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7 w 23"/>
                <a:gd name="T53" fmla="*/ 21 h 25"/>
                <a:gd name="T54" fmla="*/ 15 w 23"/>
                <a:gd name="T55" fmla="*/ 23 h 25"/>
                <a:gd name="T56" fmla="*/ 13 w 23"/>
                <a:gd name="T57" fmla="*/ 23 h 25"/>
                <a:gd name="T58" fmla="*/ 11 w 23"/>
                <a:gd name="T59" fmla="*/ 25 h 25"/>
                <a:gd name="T60" fmla="*/ 9 w 23"/>
                <a:gd name="T61" fmla="*/ 25 h 25"/>
                <a:gd name="T62" fmla="*/ 7 w 23"/>
                <a:gd name="T63" fmla="*/ 25 h 25"/>
                <a:gd name="T64" fmla="*/ 7 w 23"/>
                <a:gd name="T65" fmla="*/ 23 h 25"/>
                <a:gd name="T66" fmla="*/ 5 w 23"/>
                <a:gd name="T67" fmla="*/ 23 h 25"/>
                <a:gd name="T68" fmla="*/ 3 w 23"/>
                <a:gd name="T69" fmla="*/ 21 h 25"/>
                <a:gd name="T70" fmla="*/ 2 w 23"/>
                <a:gd name="T71" fmla="*/ 19 h 25"/>
                <a:gd name="T72" fmla="*/ 2 w 23"/>
                <a:gd name="T73" fmla="*/ 17 h 25"/>
                <a:gd name="T74" fmla="*/ 0 w 23"/>
                <a:gd name="T75" fmla="*/ 15 h 25"/>
                <a:gd name="T76" fmla="*/ 0 w 23"/>
                <a:gd name="T77" fmla="*/ 13 h 25"/>
                <a:gd name="T78" fmla="*/ 2 w 23"/>
                <a:gd name="T79" fmla="*/ 11 h 25"/>
                <a:gd name="T80" fmla="*/ 2 w 23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7" name="Freeform 317"/>
            <p:cNvSpPr>
              <a:spLocks/>
            </p:cNvSpPr>
            <p:nvPr/>
          </p:nvSpPr>
          <p:spPr bwMode="auto">
            <a:xfrm>
              <a:off x="3261" y="2902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10 w 10"/>
                <a:gd name="T3" fmla="*/ 1 h 32"/>
                <a:gd name="T4" fmla="*/ 10 w 10"/>
                <a:gd name="T5" fmla="*/ 3 h 32"/>
                <a:gd name="T6" fmla="*/ 8 w 10"/>
                <a:gd name="T7" fmla="*/ 5 h 32"/>
                <a:gd name="T8" fmla="*/ 8 w 10"/>
                <a:gd name="T9" fmla="*/ 7 h 32"/>
                <a:gd name="T10" fmla="*/ 8 w 10"/>
                <a:gd name="T11" fmla="*/ 9 h 32"/>
                <a:gd name="T12" fmla="*/ 6 w 10"/>
                <a:gd name="T13" fmla="*/ 11 h 32"/>
                <a:gd name="T14" fmla="*/ 6 w 10"/>
                <a:gd name="T15" fmla="*/ 13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4 h 32"/>
                <a:gd name="T26" fmla="*/ 2 w 10"/>
                <a:gd name="T27" fmla="*/ 26 h 32"/>
                <a:gd name="T28" fmla="*/ 0 w 10"/>
                <a:gd name="T29" fmla="*/ 28 h 32"/>
                <a:gd name="T30" fmla="*/ 0 w 10"/>
                <a:gd name="T31" fmla="*/ 30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10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8" name="Freeform 318"/>
            <p:cNvSpPr>
              <a:spLocks/>
            </p:cNvSpPr>
            <p:nvPr/>
          </p:nvSpPr>
          <p:spPr bwMode="auto">
            <a:xfrm>
              <a:off x="3261" y="2892"/>
              <a:ext cx="12" cy="33"/>
            </a:xfrm>
            <a:custGeom>
              <a:avLst/>
              <a:gdLst>
                <a:gd name="T0" fmla="*/ 12 w 12"/>
                <a:gd name="T1" fmla="*/ 0 h 33"/>
                <a:gd name="T2" fmla="*/ 10 w 12"/>
                <a:gd name="T3" fmla="*/ 2 h 33"/>
                <a:gd name="T4" fmla="*/ 10 w 12"/>
                <a:gd name="T5" fmla="*/ 4 h 33"/>
                <a:gd name="T6" fmla="*/ 10 w 12"/>
                <a:gd name="T7" fmla="*/ 6 h 33"/>
                <a:gd name="T8" fmla="*/ 8 w 12"/>
                <a:gd name="T9" fmla="*/ 8 h 33"/>
                <a:gd name="T10" fmla="*/ 8 w 12"/>
                <a:gd name="T11" fmla="*/ 10 h 33"/>
                <a:gd name="T12" fmla="*/ 8 w 12"/>
                <a:gd name="T13" fmla="*/ 11 h 33"/>
                <a:gd name="T14" fmla="*/ 6 w 12"/>
                <a:gd name="T15" fmla="*/ 13 h 33"/>
                <a:gd name="T16" fmla="*/ 6 w 12"/>
                <a:gd name="T17" fmla="*/ 15 h 33"/>
                <a:gd name="T18" fmla="*/ 6 w 12"/>
                <a:gd name="T19" fmla="*/ 17 h 33"/>
                <a:gd name="T20" fmla="*/ 4 w 12"/>
                <a:gd name="T21" fmla="*/ 21 h 33"/>
                <a:gd name="T22" fmla="*/ 4 w 12"/>
                <a:gd name="T23" fmla="*/ 23 h 33"/>
                <a:gd name="T24" fmla="*/ 4 w 12"/>
                <a:gd name="T25" fmla="*/ 25 h 33"/>
                <a:gd name="T26" fmla="*/ 2 w 12"/>
                <a:gd name="T27" fmla="*/ 27 h 33"/>
                <a:gd name="T28" fmla="*/ 2 w 12"/>
                <a:gd name="T29" fmla="*/ 29 h 33"/>
                <a:gd name="T30" fmla="*/ 2 w 12"/>
                <a:gd name="T31" fmla="*/ 31 h 33"/>
                <a:gd name="T32" fmla="*/ 0 w 1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33">
                  <a:moveTo>
                    <a:pt x="12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9" name="Freeform 319"/>
            <p:cNvSpPr>
              <a:spLocks/>
            </p:cNvSpPr>
            <p:nvPr/>
          </p:nvSpPr>
          <p:spPr bwMode="auto">
            <a:xfrm>
              <a:off x="3229" y="2896"/>
              <a:ext cx="11" cy="32"/>
            </a:xfrm>
            <a:custGeom>
              <a:avLst/>
              <a:gdLst>
                <a:gd name="T0" fmla="*/ 0 w 11"/>
                <a:gd name="T1" fmla="*/ 32 h 32"/>
                <a:gd name="T2" fmla="*/ 0 w 11"/>
                <a:gd name="T3" fmla="*/ 30 h 32"/>
                <a:gd name="T4" fmla="*/ 2 w 11"/>
                <a:gd name="T5" fmla="*/ 29 h 32"/>
                <a:gd name="T6" fmla="*/ 2 w 11"/>
                <a:gd name="T7" fmla="*/ 27 h 32"/>
                <a:gd name="T8" fmla="*/ 2 w 11"/>
                <a:gd name="T9" fmla="*/ 25 h 32"/>
                <a:gd name="T10" fmla="*/ 4 w 11"/>
                <a:gd name="T11" fmla="*/ 23 h 32"/>
                <a:gd name="T12" fmla="*/ 4 w 11"/>
                <a:gd name="T13" fmla="*/ 21 h 32"/>
                <a:gd name="T14" fmla="*/ 5 w 11"/>
                <a:gd name="T15" fmla="*/ 19 h 32"/>
                <a:gd name="T16" fmla="*/ 5 w 11"/>
                <a:gd name="T17" fmla="*/ 17 h 32"/>
                <a:gd name="T18" fmla="*/ 5 w 11"/>
                <a:gd name="T19" fmla="*/ 15 h 32"/>
                <a:gd name="T20" fmla="*/ 7 w 11"/>
                <a:gd name="T21" fmla="*/ 11 h 32"/>
                <a:gd name="T22" fmla="*/ 7 w 11"/>
                <a:gd name="T23" fmla="*/ 9 h 32"/>
                <a:gd name="T24" fmla="*/ 7 w 11"/>
                <a:gd name="T25" fmla="*/ 7 h 32"/>
                <a:gd name="T26" fmla="*/ 9 w 11"/>
                <a:gd name="T27" fmla="*/ 6 h 32"/>
                <a:gd name="T28" fmla="*/ 9 w 11"/>
                <a:gd name="T29" fmla="*/ 4 h 32"/>
                <a:gd name="T30" fmla="*/ 9 w 11"/>
                <a:gd name="T31" fmla="*/ 2 h 32"/>
                <a:gd name="T32" fmla="*/ 11 w 11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32">
                  <a:moveTo>
                    <a:pt x="0" y="32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0" name="Freeform 320"/>
            <p:cNvSpPr>
              <a:spLocks/>
            </p:cNvSpPr>
            <p:nvPr/>
          </p:nvSpPr>
          <p:spPr bwMode="auto">
            <a:xfrm>
              <a:off x="3236" y="2894"/>
              <a:ext cx="10" cy="31"/>
            </a:xfrm>
            <a:custGeom>
              <a:avLst/>
              <a:gdLst>
                <a:gd name="T0" fmla="*/ 10 w 10"/>
                <a:gd name="T1" fmla="*/ 0 h 31"/>
                <a:gd name="T2" fmla="*/ 10 w 10"/>
                <a:gd name="T3" fmla="*/ 2 h 31"/>
                <a:gd name="T4" fmla="*/ 10 w 10"/>
                <a:gd name="T5" fmla="*/ 4 h 31"/>
                <a:gd name="T6" fmla="*/ 10 w 10"/>
                <a:gd name="T7" fmla="*/ 6 h 31"/>
                <a:gd name="T8" fmla="*/ 8 w 10"/>
                <a:gd name="T9" fmla="*/ 8 h 31"/>
                <a:gd name="T10" fmla="*/ 8 w 10"/>
                <a:gd name="T11" fmla="*/ 9 h 31"/>
                <a:gd name="T12" fmla="*/ 8 w 10"/>
                <a:gd name="T13" fmla="*/ 11 h 31"/>
                <a:gd name="T14" fmla="*/ 6 w 10"/>
                <a:gd name="T15" fmla="*/ 13 h 31"/>
                <a:gd name="T16" fmla="*/ 6 w 10"/>
                <a:gd name="T17" fmla="*/ 15 h 31"/>
                <a:gd name="T18" fmla="*/ 4 w 10"/>
                <a:gd name="T19" fmla="*/ 17 h 31"/>
                <a:gd name="T20" fmla="*/ 4 w 10"/>
                <a:gd name="T21" fmla="*/ 19 h 31"/>
                <a:gd name="T22" fmla="*/ 4 w 10"/>
                <a:gd name="T23" fmla="*/ 21 h 31"/>
                <a:gd name="T24" fmla="*/ 2 w 10"/>
                <a:gd name="T25" fmla="*/ 23 h 31"/>
                <a:gd name="T26" fmla="*/ 2 w 10"/>
                <a:gd name="T27" fmla="*/ 25 h 31"/>
                <a:gd name="T28" fmla="*/ 2 w 10"/>
                <a:gd name="T29" fmla="*/ 27 h 31"/>
                <a:gd name="T30" fmla="*/ 0 w 10"/>
                <a:gd name="T31" fmla="*/ 29 h 31"/>
                <a:gd name="T32" fmla="*/ 0 w 10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1">
                  <a:moveTo>
                    <a:pt x="10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1" name="Freeform 321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21 w 25"/>
                <a:gd name="T31" fmla="*/ 18 h 20"/>
                <a:gd name="T32" fmla="*/ 19 w 25"/>
                <a:gd name="T33" fmla="*/ 20 h 20"/>
                <a:gd name="T34" fmla="*/ 19 w 25"/>
                <a:gd name="T35" fmla="*/ 20 h 20"/>
                <a:gd name="T36" fmla="*/ 17 w 25"/>
                <a:gd name="T37" fmla="*/ 20 h 20"/>
                <a:gd name="T38" fmla="*/ 17 w 25"/>
                <a:gd name="T39" fmla="*/ 20 h 20"/>
                <a:gd name="T40" fmla="*/ 15 w 25"/>
                <a:gd name="T41" fmla="*/ 20 h 20"/>
                <a:gd name="T42" fmla="*/ 13 w 25"/>
                <a:gd name="T43" fmla="*/ 20 h 20"/>
                <a:gd name="T44" fmla="*/ 13 w 25"/>
                <a:gd name="T45" fmla="*/ 20 h 20"/>
                <a:gd name="T46" fmla="*/ 11 w 25"/>
                <a:gd name="T47" fmla="*/ 20 h 20"/>
                <a:gd name="T48" fmla="*/ 9 w 25"/>
                <a:gd name="T49" fmla="*/ 20 h 20"/>
                <a:gd name="T50" fmla="*/ 7 w 25"/>
                <a:gd name="T51" fmla="*/ 20 h 20"/>
                <a:gd name="T52" fmla="*/ 7 w 25"/>
                <a:gd name="T53" fmla="*/ 20 h 20"/>
                <a:gd name="T54" fmla="*/ 5 w 25"/>
                <a:gd name="T55" fmla="*/ 18 h 20"/>
                <a:gd name="T56" fmla="*/ 3 w 25"/>
                <a:gd name="T57" fmla="*/ 18 h 20"/>
                <a:gd name="T58" fmla="*/ 2 w 25"/>
                <a:gd name="T59" fmla="*/ 16 h 20"/>
                <a:gd name="T60" fmla="*/ 2 w 25"/>
                <a:gd name="T61" fmla="*/ 16 h 20"/>
                <a:gd name="T62" fmla="*/ 2 w 25"/>
                <a:gd name="T63" fmla="*/ 14 h 20"/>
                <a:gd name="T64" fmla="*/ 0 w 25"/>
                <a:gd name="T65" fmla="*/ 14 h 20"/>
                <a:gd name="T66" fmla="*/ 0 w 25"/>
                <a:gd name="T67" fmla="*/ 12 h 20"/>
                <a:gd name="T68" fmla="*/ 0 w 25"/>
                <a:gd name="T69" fmla="*/ 10 h 20"/>
                <a:gd name="T70" fmla="*/ 0 w 25"/>
                <a:gd name="T71" fmla="*/ 10 h 20"/>
                <a:gd name="T72" fmla="*/ 0 w 25"/>
                <a:gd name="T73" fmla="*/ 8 h 20"/>
                <a:gd name="T74" fmla="*/ 0 w 25"/>
                <a:gd name="T75" fmla="*/ 6 h 20"/>
                <a:gd name="T76" fmla="*/ 0 w 25"/>
                <a:gd name="T77" fmla="*/ 6 h 20"/>
                <a:gd name="T78" fmla="*/ 0 w 25"/>
                <a:gd name="T79" fmla="*/ 4 h 20"/>
                <a:gd name="T80" fmla="*/ 2 w 25"/>
                <a:gd name="T81" fmla="*/ 4 h 20"/>
                <a:gd name="T82" fmla="*/ 2 w 25"/>
                <a:gd name="T83" fmla="*/ 2 h 20"/>
                <a:gd name="T84" fmla="*/ 3 w 25"/>
                <a:gd name="T85" fmla="*/ 2 h 20"/>
                <a:gd name="T86" fmla="*/ 3 w 25"/>
                <a:gd name="T87" fmla="*/ 0 h 20"/>
                <a:gd name="T88" fmla="*/ 5 w 25"/>
                <a:gd name="T89" fmla="*/ 0 h 20"/>
                <a:gd name="T90" fmla="*/ 7 w 25"/>
                <a:gd name="T91" fmla="*/ 0 h 20"/>
                <a:gd name="T92" fmla="*/ 9 w 25"/>
                <a:gd name="T93" fmla="*/ 0 h 20"/>
                <a:gd name="T94" fmla="*/ 11 w 25"/>
                <a:gd name="T95" fmla="*/ 0 h 20"/>
                <a:gd name="T96" fmla="*/ 13 w 25"/>
                <a:gd name="T9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2" name="Freeform 322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19 w 25"/>
                <a:gd name="T31" fmla="*/ 20 h 20"/>
                <a:gd name="T32" fmla="*/ 17 w 25"/>
                <a:gd name="T33" fmla="*/ 20 h 20"/>
                <a:gd name="T34" fmla="*/ 15 w 25"/>
                <a:gd name="T35" fmla="*/ 20 h 20"/>
                <a:gd name="T36" fmla="*/ 13 w 25"/>
                <a:gd name="T37" fmla="*/ 20 h 20"/>
                <a:gd name="T38" fmla="*/ 11 w 25"/>
                <a:gd name="T39" fmla="*/ 20 h 20"/>
                <a:gd name="T40" fmla="*/ 9 w 25"/>
                <a:gd name="T41" fmla="*/ 20 h 20"/>
                <a:gd name="T42" fmla="*/ 7 w 25"/>
                <a:gd name="T43" fmla="*/ 20 h 20"/>
                <a:gd name="T44" fmla="*/ 5 w 25"/>
                <a:gd name="T45" fmla="*/ 18 h 20"/>
                <a:gd name="T46" fmla="*/ 3 w 25"/>
                <a:gd name="T47" fmla="*/ 18 h 20"/>
                <a:gd name="T48" fmla="*/ 2 w 25"/>
                <a:gd name="T49" fmla="*/ 16 h 20"/>
                <a:gd name="T50" fmla="*/ 2 w 25"/>
                <a:gd name="T51" fmla="*/ 14 h 20"/>
                <a:gd name="T52" fmla="*/ 0 w 25"/>
                <a:gd name="T53" fmla="*/ 14 h 20"/>
                <a:gd name="T54" fmla="*/ 0 w 25"/>
                <a:gd name="T55" fmla="*/ 12 h 20"/>
                <a:gd name="T56" fmla="*/ 0 w 25"/>
                <a:gd name="T57" fmla="*/ 10 h 20"/>
                <a:gd name="T58" fmla="*/ 0 w 25"/>
                <a:gd name="T59" fmla="*/ 8 h 20"/>
                <a:gd name="T60" fmla="*/ 0 w 25"/>
                <a:gd name="T61" fmla="*/ 6 h 20"/>
                <a:gd name="T62" fmla="*/ 0 w 25"/>
                <a:gd name="T63" fmla="*/ 4 h 20"/>
                <a:gd name="T64" fmla="*/ 2 w 25"/>
                <a:gd name="T65" fmla="*/ 4 h 20"/>
                <a:gd name="T66" fmla="*/ 2 w 25"/>
                <a:gd name="T67" fmla="*/ 2 h 20"/>
                <a:gd name="T68" fmla="*/ 3 w 25"/>
                <a:gd name="T69" fmla="*/ 2 h 20"/>
                <a:gd name="T70" fmla="*/ 3 w 25"/>
                <a:gd name="T71" fmla="*/ 0 h 20"/>
                <a:gd name="T72" fmla="*/ 5 w 25"/>
                <a:gd name="T73" fmla="*/ 0 h 20"/>
                <a:gd name="T74" fmla="*/ 7 w 25"/>
                <a:gd name="T75" fmla="*/ 0 h 20"/>
                <a:gd name="T76" fmla="*/ 9 w 25"/>
                <a:gd name="T77" fmla="*/ 0 h 20"/>
                <a:gd name="T78" fmla="*/ 11 w 25"/>
                <a:gd name="T79" fmla="*/ 0 h 20"/>
                <a:gd name="T80" fmla="*/ 13 w 25"/>
                <a:gd name="T8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3" name="Freeform 323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8 w 31"/>
                <a:gd name="T31" fmla="*/ 0 h 25"/>
                <a:gd name="T32" fmla="*/ 10 w 31"/>
                <a:gd name="T33" fmla="*/ 0 h 25"/>
                <a:gd name="T34" fmla="*/ 12 w 31"/>
                <a:gd name="T35" fmla="*/ 0 h 25"/>
                <a:gd name="T36" fmla="*/ 14 w 31"/>
                <a:gd name="T37" fmla="*/ 0 h 25"/>
                <a:gd name="T38" fmla="*/ 14 w 31"/>
                <a:gd name="T39" fmla="*/ 0 h 25"/>
                <a:gd name="T40" fmla="*/ 16 w 31"/>
                <a:gd name="T41" fmla="*/ 0 h 25"/>
                <a:gd name="T42" fmla="*/ 18 w 31"/>
                <a:gd name="T43" fmla="*/ 0 h 25"/>
                <a:gd name="T44" fmla="*/ 20 w 31"/>
                <a:gd name="T45" fmla="*/ 0 h 25"/>
                <a:gd name="T46" fmla="*/ 22 w 31"/>
                <a:gd name="T47" fmla="*/ 2 h 25"/>
                <a:gd name="T48" fmla="*/ 23 w 31"/>
                <a:gd name="T49" fmla="*/ 2 h 25"/>
                <a:gd name="T50" fmla="*/ 25 w 31"/>
                <a:gd name="T51" fmla="*/ 3 h 25"/>
                <a:gd name="T52" fmla="*/ 27 w 31"/>
                <a:gd name="T53" fmla="*/ 5 h 25"/>
                <a:gd name="T54" fmla="*/ 27 w 31"/>
                <a:gd name="T55" fmla="*/ 7 h 25"/>
                <a:gd name="T56" fmla="*/ 29 w 31"/>
                <a:gd name="T57" fmla="*/ 9 h 25"/>
                <a:gd name="T58" fmla="*/ 31 w 31"/>
                <a:gd name="T59" fmla="*/ 11 h 25"/>
                <a:gd name="T60" fmla="*/ 31 w 31"/>
                <a:gd name="T61" fmla="*/ 13 h 25"/>
                <a:gd name="T62" fmla="*/ 31 w 31"/>
                <a:gd name="T63" fmla="*/ 15 h 25"/>
                <a:gd name="T64" fmla="*/ 31 w 31"/>
                <a:gd name="T65" fmla="*/ 17 h 25"/>
                <a:gd name="T66" fmla="*/ 31 w 31"/>
                <a:gd name="T67" fmla="*/ 17 h 25"/>
                <a:gd name="T68" fmla="*/ 29 w 31"/>
                <a:gd name="T69" fmla="*/ 19 h 25"/>
                <a:gd name="T70" fmla="*/ 29 w 31"/>
                <a:gd name="T71" fmla="*/ 19 h 25"/>
                <a:gd name="T72" fmla="*/ 29 w 31"/>
                <a:gd name="T73" fmla="*/ 21 h 25"/>
                <a:gd name="T74" fmla="*/ 27 w 31"/>
                <a:gd name="T75" fmla="*/ 21 h 25"/>
                <a:gd name="T76" fmla="*/ 27 w 31"/>
                <a:gd name="T77" fmla="*/ 21 h 25"/>
                <a:gd name="T78" fmla="*/ 27 w 31"/>
                <a:gd name="T79" fmla="*/ 23 h 25"/>
                <a:gd name="T80" fmla="*/ 25 w 31"/>
                <a:gd name="T81" fmla="*/ 23 h 25"/>
                <a:gd name="T82" fmla="*/ 23 w 31"/>
                <a:gd name="T83" fmla="*/ 23 h 25"/>
                <a:gd name="T84" fmla="*/ 22 w 31"/>
                <a:gd name="T85" fmla="*/ 25 h 25"/>
                <a:gd name="T86" fmla="*/ 20 w 31"/>
                <a:gd name="T87" fmla="*/ 25 h 25"/>
                <a:gd name="T88" fmla="*/ 18 w 31"/>
                <a:gd name="T89" fmla="*/ 25 h 25"/>
                <a:gd name="T90" fmla="*/ 16 w 31"/>
                <a:gd name="T91" fmla="*/ 25 h 25"/>
                <a:gd name="T92" fmla="*/ 14 w 31"/>
                <a:gd name="T93" fmla="*/ 25 h 25"/>
                <a:gd name="T94" fmla="*/ 12 w 31"/>
                <a:gd name="T95" fmla="*/ 23 h 25"/>
                <a:gd name="T96" fmla="*/ 10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4" name="Freeform 324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10 w 31"/>
                <a:gd name="T31" fmla="*/ 0 h 25"/>
                <a:gd name="T32" fmla="*/ 12 w 31"/>
                <a:gd name="T33" fmla="*/ 0 h 25"/>
                <a:gd name="T34" fmla="*/ 14 w 31"/>
                <a:gd name="T35" fmla="*/ 0 h 25"/>
                <a:gd name="T36" fmla="*/ 16 w 31"/>
                <a:gd name="T37" fmla="*/ 0 h 25"/>
                <a:gd name="T38" fmla="*/ 18 w 31"/>
                <a:gd name="T39" fmla="*/ 0 h 25"/>
                <a:gd name="T40" fmla="*/ 20 w 31"/>
                <a:gd name="T41" fmla="*/ 0 h 25"/>
                <a:gd name="T42" fmla="*/ 22 w 31"/>
                <a:gd name="T43" fmla="*/ 2 h 25"/>
                <a:gd name="T44" fmla="*/ 23 w 31"/>
                <a:gd name="T45" fmla="*/ 2 h 25"/>
                <a:gd name="T46" fmla="*/ 25 w 31"/>
                <a:gd name="T47" fmla="*/ 3 h 25"/>
                <a:gd name="T48" fmla="*/ 27 w 31"/>
                <a:gd name="T49" fmla="*/ 5 h 25"/>
                <a:gd name="T50" fmla="*/ 27 w 31"/>
                <a:gd name="T51" fmla="*/ 7 h 25"/>
                <a:gd name="T52" fmla="*/ 29 w 31"/>
                <a:gd name="T53" fmla="*/ 9 h 25"/>
                <a:gd name="T54" fmla="*/ 31 w 31"/>
                <a:gd name="T55" fmla="*/ 11 h 25"/>
                <a:gd name="T56" fmla="*/ 31 w 31"/>
                <a:gd name="T57" fmla="*/ 13 h 25"/>
                <a:gd name="T58" fmla="*/ 31 w 31"/>
                <a:gd name="T59" fmla="*/ 15 h 25"/>
                <a:gd name="T60" fmla="*/ 31 w 31"/>
                <a:gd name="T61" fmla="*/ 17 h 25"/>
                <a:gd name="T62" fmla="*/ 29 w 31"/>
                <a:gd name="T63" fmla="*/ 19 h 25"/>
                <a:gd name="T64" fmla="*/ 29 w 31"/>
                <a:gd name="T65" fmla="*/ 21 h 25"/>
                <a:gd name="T66" fmla="*/ 27 w 31"/>
                <a:gd name="T67" fmla="*/ 21 h 25"/>
                <a:gd name="T68" fmla="*/ 27 w 31"/>
                <a:gd name="T69" fmla="*/ 23 h 25"/>
                <a:gd name="T70" fmla="*/ 25 w 31"/>
                <a:gd name="T71" fmla="*/ 23 h 25"/>
                <a:gd name="T72" fmla="*/ 23 w 31"/>
                <a:gd name="T73" fmla="*/ 23 h 25"/>
                <a:gd name="T74" fmla="*/ 22 w 31"/>
                <a:gd name="T75" fmla="*/ 25 h 25"/>
                <a:gd name="T76" fmla="*/ 20 w 31"/>
                <a:gd name="T77" fmla="*/ 25 h 25"/>
                <a:gd name="T78" fmla="*/ 18 w 31"/>
                <a:gd name="T79" fmla="*/ 25 h 25"/>
                <a:gd name="T80" fmla="*/ 16 w 31"/>
                <a:gd name="T81" fmla="*/ 25 h 25"/>
                <a:gd name="T82" fmla="*/ 14 w 31"/>
                <a:gd name="T83" fmla="*/ 25 h 25"/>
                <a:gd name="T84" fmla="*/ 12 w 31"/>
                <a:gd name="T85" fmla="*/ 23 h 25"/>
                <a:gd name="T86" fmla="*/ 10 w 31"/>
                <a:gd name="T8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5" name="Freeform 325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4 h 19"/>
                <a:gd name="T4" fmla="*/ 25 w 25"/>
                <a:gd name="T5" fmla="*/ 16 h 19"/>
                <a:gd name="T6" fmla="*/ 23 w 25"/>
                <a:gd name="T7" fmla="*/ 16 h 19"/>
                <a:gd name="T8" fmla="*/ 23 w 25"/>
                <a:gd name="T9" fmla="*/ 16 h 19"/>
                <a:gd name="T10" fmla="*/ 23 w 25"/>
                <a:gd name="T11" fmla="*/ 18 h 19"/>
                <a:gd name="T12" fmla="*/ 22 w 25"/>
                <a:gd name="T13" fmla="*/ 18 h 19"/>
                <a:gd name="T14" fmla="*/ 22 w 25"/>
                <a:gd name="T15" fmla="*/ 18 h 19"/>
                <a:gd name="T16" fmla="*/ 20 w 25"/>
                <a:gd name="T17" fmla="*/ 19 h 19"/>
                <a:gd name="T18" fmla="*/ 20 w 25"/>
                <a:gd name="T19" fmla="*/ 19 h 19"/>
                <a:gd name="T20" fmla="*/ 18 w 25"/>
                <a:gd name="T21" fmla="*/ 19 h 19"/>
                <a:gd name="T22" fmla="*/ 16 w 25"/>
                <a:gd name="T23" fmla="*/ 19 h 19"/>
                <a:gd name="T24" fmla="*/ 16 w 25"/>
                <a:gd name="T25" fmla="*/ 19 h 19"/>
                <a:gd name="T26" fmla="*/ 14 w 25"/>
                <a:gd name="T27" fmla="*/ 19 h 19"/>
                <a:gd name="T28" fmla="*/ 12 w 25"/>
                <a:gd name="T29" fmla="*/ 19 h 19"/>
                <a:gd name="T30" fmla="*/ 12 w 25"/>
                <a:gd name="T31" fmla="*/ 19 h 19"/>
                <a:gd name="T32" fmla="*/ 10 w 25"/>
                <a:gd name="T33" fmla="*/ 19 h 19"/>
                <a:gd name="T34" fmla="*/ 8 w 25"/>
                <a:gd name="T35" fmla="*/ 19 h 19"/>
                <a:gd name="T36" fmla="*/ 6 w 25"/>
                <a:gd name="T37" fmla="*/ 19 h 19"/>
                <a:gd name="T38" fmla="*/ 4 w 25"/>
                <a:gd name="T39" fmla="*/ 18 h 19"/>
                <a:gd name="T40" fmla="*/ 4 w 25"/>
                <a:gd name="T41" fmla="*/ 18 h 19"/>
                <a:gd name="T42" fmla="*/ 2 w 25"/>
                <a:gd name="T43" fmla="*/ 16 h 19"/>
                <a:gd name="T44" fmla="*/ 0 w 25"/>
                <a:gd name="T45" fmla="*/ 16 h 19"/>
                <a:gd name="T46" fmla="*/ 0 w 25"/>
                <a:gd name="T47" fmla="*/ 14 h 19"/>
                <a:gd name="T48" fmla="*/ 0 w 25"/>
                <a:gd name="T49" fmla="*/ 14 h 19"/>
                <a:gd name="T50" fmla="*/ 0 w 25"/>
                <a:gd name="T51" fmla="*/ 12 h 19"/>
                <a:gd name="T52" fmla="*/ 0 w 25"/>
                <a:gd name="T53" fmla="*/ 12 h 19"/>
                <a:gd name="T54" fmla="*/ 0 w 25"/>
                <a:gd name="T55" fmla="*/ 10 h 19"/>
                <a:gd name="T56" fmla="*/ 0 w 25"/>
                <a:gd name="T57" fmla="*/ 10 h 19"/>
                <a:gd name="T58" fmla="*/ 0 w 25"/>
                <a:gd name="T59" fmla="*/ 8 h 19"/>
                <a:gd name="T60" fmla="*/ 0 w 25"/>
                <a:gd name="T61" fmla="*/ 8 h 19"/>
                <a:gd name="T62" fmla="*/ 0 w 25"/>
                <a:gd name="T63" fmla="*/ 8 h 19"/>
                <a:gd name="T64" fmla="*/ 0 w 25"/>
                <a:gd name="T65" fmla="*/ 6 h 19"/>
                <a:gd name="T66" fmla="*/ 2 w 25"/>
                <a:gd name="T67" fmla="*/ 6 h 19"/>
                <a:gd name="T68" fmla="*/ 2 w 25"/>
                <a:gd name="T69" fmla="*/ 4 h 19"/>
                <a:gd name="T70" fmla="*/ 4 w 25"/>
                <a:gd name="T71" fmla="*/ 2 h 19"/>
                <a:gd name="T72" fmla="*/ 6 w 25"/>
                <a:gd name="T73" fmla="*/ 2 h 19"/>
                <a:gd name="T74" fmla="*/ 8 w 25"/>
                <a:gd name="T75" fmla="*/ 2 h 19"/>
                <a:gd name="T76" fmla="*/ 10 w 25"/>
                <a:gd name="T77" fmla="*/ 0 h 19"/>
                <a:gd name="T78" fmla="*/ 12 w 25"/>
                <a:gd name="T79" fmla="*/ 0 h 19"/>
                <a:gd name="T80" fmla="*/ 14 w 25"/>
                <a:gd name="T81" fmla="*/ 0 h 19"/>
                <a:gd name="T82" fmla="*/ 16 w 25"/>
                <a:gd name="T83" fmla="*/ 2 h 19"/>
                <a:gd name="T84" fmla="*/ 18 w 25"/>
                <a:gd name="T85" fmla="*/ 2 h 19"/>
                <a:gd name="T86" fmla="*/ 22 w 25"/>
                <a:gd name="T87" fmla="*/ 4 h 19"/>
                <a:gd name="T88" fmla="*/ 22 w 25"/>
                <a:gd name="T89" fmla="*/ 6 h 19"/>
                <a:gd name="T90" fmla="*/ 23 w 25"/>
                <a:gd name="T91" fmla="*/ 8 h 19"/>
                <a:gd name="T92" fmla="*/ 25 w 25"/>
                <a:gd name="T93" fmla="*/ 10 h 19"/>
                <a:gd name="T94" fmla="*/ 25 w 25"/>
                <a:gd name="T95" fmla="*/ 12 h 19"/>
                <a:gd name="T96" fmla="*/ 25 w 25"/>
                <a:gd name="T9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6" name="Freeform 326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6 h 19"/>
                <a:gd name="T4" fmla="*/ 23 w 25"/>
                <a:gd name="T5" fmla="*/ 16 h 19"/>
                <a:gd name="T6" fmla="*/ 23 w 25"/>
                <a:gd name="T7" fmla="*/ 18 h 19"/>
                <a:gd name="T8" fmla="*/ 22 w 25"/>
                <a:gd name="T9" fmla="*/ 18 h 19"/>
                <a:gd name="T10" fmla="*/ 20 w 25"/>
                <a:gd name="T11" fmla="*/ 19 h 19"/>
                <a:gd name="T12" fmla="*/ 18 w 25"/>
                <a:gd name="T13" fmla="*/ 19 h 19"/>
                <a:gd name="T14" fmla="*/ 16 w 25"/>
                <a:gd name="T15" fmla="*/ 19 h 19"/>
                <a:gd name="T16" fmla="*/ 14 w 25"/>
                <a:gd name="T17" fmla="*/ 19 h 19"/>
                <a:gd name="T18" fmla="*/ 12 w 25"/>
                <a:gd name="T19" fmla="*/ 19 h 19"/>
                <a:gd name="T20" fmla="*/ 10 w 25"/>
                <a:gd name="T21" fmla="*/ 19 h 19"/>
                <a:gd name="T22" fmla="*/ 8 w 25"/>
                <a:gd name="T23" fmla="*/ 19 h 19"/>
                <a:gd name="T24" fmla="*/ 6 w 25"/>
                <a:gd name="T25" fmla="*/ 19 h 19"/>
                <a:gd name="T26" fmla="*/ 4 w 25"/>
                <a:gd name="T27" fmla="*/ 18 h 19"/>
                <a:gd name="T28" fmla="*/ 2 w 25"/>
                <a:gd name="T29" fmla="*/ 16 h 19"/>
                <a:gd name="T30" fmla="*/ 0 w 25"/>
                <a:gd name="T31" fmla="*/ 16 h 19"/>
                <a:gd name="T32" fmla="*/ 0 w 25"/>
                <a:gd name="T33" fmla="*/ 14 h 19"/>
                <a:gd name="T34" fmla="*/ 0 w 25"/>
                <a:gd name="T35" fmla="*/ 12 h 19"/>
                <a:gd name="T36" fmla="*/ 0 w 25"/>
                <a:gd name="T37" fmla="*/ 10 h 19"/>
                <a:gd name="T38" fmla="*/ 0 w 25"/>
                <a:gd name="T39" fmla="*/ 8 h 19"/>
                <a:gd name="T40" fmla="*/ 0 w 25"/>
                <a:gd name="T41" fmla="*/ 6 h 19"/>
                <a:gd name="T42" fmla="*/ 2 w 25"/>
                <a:gd name="T43" fmla="*/ 6 h 19"/>
                <a:gd name="T44" fmla="*/ 2 w 25"/>
                <a:gd name="T45" fmla="*/ 4 h 19"/>
                <a:gd name="T46" fmla="*/ 4 w 25"/>
                <a:gd name="T47" fmla="*/ 2 h 19"/>
                <a:gd name="T48" fmla="*/ 6 w 25"/>
                <a:gd name="T49" fmla="*/ 2 h 19"/>
                <a:gd name="T50" fmla="*/ 8 w 25"/>
                <a:gd name="T51" fmla="*/ 2 h 19"/>
                <a:gd name="T52" fmla="*/ 10 w 25"/>
                <a:gd name="T53" fmla="*/ 0 h 19"/>
                <a:gd name="T54" fmla="*/ 12 w 25"/>
                <a:gd name="T55" fmla="*/ 0 h 19"/>
                <a:gd name="T56" fmla="*/ 14 w 25"/>
                <a:gd name="T57" fmla="*/ 0 h 19"/>
                <a:gd name="T58" fmla="*/ 16 w 25"/>
                <a:gd name="T59" fmla="*/ 2 h 19"/>
                <a:gd name="T60" fmla="*/ 18 w 25"/>
                <a:gd name="T61" fmla="*/ 2 h 19"/>
                <a:gd name="T62" fmla="*/ 22 w 25"/>
                <a:gd name="T63" fmla="*/ 4 h 19"/>
                <a:gd name="T64" fmla="*/ 22 w 25"/>
                <a:gd name="T65" fmla="*/ 6 h 19"/>
                <a:gd name="T66" fmla="*/ 23 w 25"/>
                <a:gd name="T67" fmla="*/ 8 h 19"/>
                <a:gd name="T68" fmla="*/ 25 w 25"/>
                <a:gd name="T69" fmla="*/ 10 h 19"/>
                <a:gd name="T70" fmla="*/ 25 w 25"/>
                <a:gd name="T71" fmla="*/ 12 h 19"/>
                <a:gd name="T72" fmla="*/ 25 w 25"/>
                <a:gd name="T7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7" name="Freeform 327"/>
            <p:cNvSpPr>
              <a:spLocks/>
            </p:cNvSpPr>
            <p:nvPr/>
          </p:nvSpPr>
          <p:spPr bwMode="auto">
            <a:xfrm>
              <a:off x="2816" y="1938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6 h 29"/>
                <a:gd name="T10" fmla="*/ 4 w 14"/>
                <a:gd name="T11" fmla="*/ 20 h 29"/>
                <a:gd name="T12" fmla="*/ 2 w 14"/>
                <a:gd name="T13" fmla="*/ 23 h 29"/>
                <a:gd name="T14" fmla="*/ 2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8" name="Freeform 328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9" name="Freeform 329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0" name="Freeform 330"/>
            <p:cNvSpPr>
              <a:spLocks/>
            </p:cNvSpPr>
            <p:nvPr/>
          </p:nvSpPr>
          <p:spPr bwMode="auto">
            <a:xfrm>
              <a:off x="2826" y="1927"/>
              <a:ext cx="13" cy="29"/>
            </a:xfrm>
            <a:custGeom>
              <a:avLst/>
              <a:gdLst>
                <a:gd name="T0" fmla="*/ 13 w 13"/>
                <a:gd name="T1" fmla="*/ 0 h 29"/>
                <a:gd name="T2" fmla="*/ 11 w 13"/>
                <a:gd name="T3" fmla="*/ 2 h 29"/>
                <a:gd name="T4" fmla="*/ 9 w 13"/>
                <a:gd name="T5" fmla="*/ 6 h 29"/>
                <a:gd name="T6" fmla="*/ 7 w 13"/>
                <a:gd name="T7" fmla="*/ 9 h 29"/>
                <a:gd name="T8" fmla="*/ 6 w 13"/>
                <a:gd name="T9" fmla="*/ 15 h 29"/>
                <a:gd name="T10" fmla="*/ 6 w 13"/>
                <a:gd name="T11" fmla="*/ 19 h 29"/>
                <a:gd name="T12" fmla="*/ 4 w 13"/>
                <a:gd name="T13" fmla="*/ 23 h 29"/>
                <a:gd name="T14" fmla="*/ 2 w 13"/>
                <a:gd name="T15" fmla="*/ 27 h 29"/>
                <a:gd name="T16" fmla="*/ 0 w 13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lnTo>
                    <a:pt x="11" y="2"/>
                  </a:lnTo>
                  <a:lnTo>
                    <a:pt x="9" y="6"/>
                  </a:lnTo>
                  <a:lnTo>
                    <a:pt x="7" y="9"/>
                  </a:lnTo>
                  <a:lnTo>
                    <a:pt x="6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1" name="Freeform 331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2" name="Freeform 332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3" name="Freeform 333"/>
            <p:cNvSpPr>
              <a:spLocks/>
            </p:cNvSpPr>
            <p:nvPr/>
          </p:nvSpPr>
          <p:spPr bwMode="auto">
            <a:xfrm>
              <a:off x="2956" y="2019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5 h 29"/>
                <a:gd name="T10" fmla="*/ 4 w 14"/>
                <a:gd name="T11" fmla="*/ 19 h 29"/>
                <a:gd name="T12" fmla="*/ 2 w 14"/>
                <a:gd name="T13" fmla="*/ 23 h 29"/>
                <a:gd name="T14" fmla="*/ 0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4" name="Freeform 334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5" name="Freeform 335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6" name="Freeform 336"/>
            <p:cNvSpPr>
              <a:spLocks/>
            </p:cNvSpPr>
            <p:nvPr/>
          </p:nvSpPr>
          <p:spPr bwMode="auto">
            <a:xfrm>
              <a:off x="2964" y="2007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2 h 29"/>
                <a:gd name="T4" fmla="*/ 11 w 15"/>
                <a:gd name="T5" fmla="*/ 6 h 29"/>
                <a:gd name="T6" fmla="*/ 10 w 15"/>
                <a:gd name="T7" fmla="*/ 10 h 29"/>
                <a:gd name="T8" fmla="*/ 8 w 15"/>
                <a:gd name="T9" fmla="*/ 16 h 29"/>
                <a:gd name="T10" fmla="*/ 6 w 15"/>
                <a:gd name="T11" fmla="*/ 20 h 29"/>
                <a:gd name="T12" fmla="*/ 4 w 15"/>
                <a:gd name="T13" fmla="*/ 24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2"/>
                  </a:lnTo>
                  <a:lnTo>
                    <a:pt x="11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7" name="Freeform 337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8" name="Freeform 338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9" name="Freeform 339"/>
            <p:cNvSpPr>
              <a:spLocks/>
            </p:cNvSpPr>
            <p:nvPr/>
          </p:nvSpPr>
          <p:spPr bwMode="auto">
            <a:xfrm>
              <a:off x="2862" y="1965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2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19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0" name="Freeform 340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1" name="Freeform 341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2" name="Freeform 342"/>
            <p:cNvSpPr>
              <a:spLocks/>
            </p:cNvSpPr>
            <p:nvPr/>
          </p:nvSpPr>
          <p:spPr bwMode="auto">
            <a:xfrm>
              <a:off x="2872" y="1954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3" name="Freeform 343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4" name="Freeform 344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5 w 25"/>
                <a:gd name="T31" fmla="*/ 17 h 21"/>
                <a:gd name="T32" fmla="*/ 25 w 25"/>
                <a:gd name="T33" fmla="*/ 15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8 h 21"/>
                <a:gd name="T42" fmla="*/ 23 w 25"/>
                <a:gd name="T43" fmla="*/ 6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9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5" name="Freeform 345"/>
            <p:cNvSpPr>
              <a:spLocks/>
            </p:cNvSpPr>
            <p:nvPr/>
          </p:nvSpPr>
          <p:spPr bwMode="auto">
            <a:xfrm>
              <a:off x="3002" y="2044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8 w 14"/>
                <a:gd name="T7" fmla="*/ 11 h 31"/>
                <a:gd name="T8" fmla="*/ 6 w 14"/>
                <a:gd name="T9" fmla="*/ 15 h 31"/>
                <a:gd name="T10" fmla="*/ 4 w 14"/>
                <a:gd name="T11" fmla="*/ 19 h 31"/>
                <a:gd name="T12" fmla="*/ 2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6" name="Freeform 346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7" name="Freeform 347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8" name="Freeform 348"/>
            <p:cNvSpPr>
              <a:spLocks/>
            </p:cNvSpPr>
            <p:nvPr/>
          </p:nvSpPr>
          <p:spPr bwMode="auto">
            <a:xfrm>
              <a:off x="3012" y="203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8 w 13"/>
                <a:gd name="T7" fmla="*/ 12 h 31"/>
                <a:gd name="T8" fmla="*/ 6 w 13"/>
                <a:gd name="T9" fmla="*/ 16 h 31"/>
                <a:gd name="T10" fmla="*/ 4 w 13"/>
                <a:gd name="T11" fmla="*/ 20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8" y="12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9" name="Freeform 349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0" name="Freeform 350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1" name="Freeform 351"/>
            <p:cNvSpPr>
              <a:spLocks/>
            </p:cNvSpPr>
            <p:nvPr/>
          </p:nvSpPr>
          <p:spPr bwMode="auto">
            <a:xfrm>
              <a:off x="2908" y="1992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2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4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2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2" name="Freeform 352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3" name="Freeform 353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4" name="Freeform 354"/>
            <p:cNvSpPr>
              <a:spLocks/>
            </p:cNvSpPr>
            <p:nvPr/>
          </p:nvSpPr>
          <p:spPr bwMode="auto">
            <a:xfrm>
              <a:off x="2918" y="1981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5" name="Freeform 355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5 h 23"/>
                <a:gd name="T38" fmla="*/ 27 w 27"/>
                <a:gd name="T39" fmla="*/ 13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4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6" name="Freeform 356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7 w 27"/>
                <a:gd name="T33" fmla="*/ 17 h 23"/>
                <a:gd name="T34" fmla="*/ 27 w 27"/>
                <a:gd name="T35" fmla="*/ 15 h 23"/>
                <a:gd name="T36" fmla="*/ 27 w 27"/>
                <a:gd name="T37" fmla="*/ 13 h 23"/>
                <a:gd name="T38" fmla="*/ 25 w 27"/>
                <a:gd name="T39" fmla="*/ 10 h 23"/>
                <a:gd name="T40" fmla="*/ 25 w 27"/>
                <a:gd name="T41" fmla="*/ 8 h 23"/>
                <a:gd name="T42" fmla="*/ 23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5 w 27"/>
                <a:gd name="T49" fmla="*/ 2 h 23"/>
                <a:gd name="T50" fmla="*/ 13 w 27"/>
                <a:gd name="T51" fmla="*/ 2 h 23"/>
                <a:gd name="T52" fmla="*/ 11 w 27"/>
                <a:gd name="T53" fmla="*/ 0 h 23"/>
                <a:gd name="T54" fmla="*/ 9 w 27"/>
                <a:gd name="T55" fmla="*/ 0 h 23"/>
                <a:gd name="T56" fmla="*/ 6 w 27"/>
                <a:gd name="T57" fmla="*/ 2 h 23"/>
                <a:gd name="T58" fmla="*/ 4 w 27"/>
                <a:gd name="T59" fmla="*/ 2 h 23"/>
                <a:gd name="T60" fmla="*/ 4 w 27"/>
                <a:gd name="T61" fmla="*/ 4 h 23"/>
                <a:gd name="T62" fmla="*/ 2 w 27"/>
                <a:gd name="T6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7" name="Freeform 357"/>
            <p:cNvSpPr>
              <a:spLocks/>
            </p:cNvSpPr>
            <p:nvPr/>
          </p:nvSpPr>
          <p:spPr bwMode="auto">
            <a:xfrm>
              <a:off x="3048" y="2073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2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3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7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2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3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8" name="Freeform 358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9" name="Freeform 359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0" name="Freeform 360"/>
            <p:cNvSpPr>
              <a:spLocks/>
            </p:cNvSpPr>
            <p:nvPr/>
          </p:nvSpPr>
          <p:spPr bwMode="auto">
            <a:xfrm>
              <a:off x="3058" y="2061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10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1" name="Freeform 361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  <a:gd name="T64" fmla="*/ 2 w 25"/>
                <a:gd name="T6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2" name="Freeform 362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3" name="Freeform 363"/>
            <p:cNvSpPr>
              <a:spLocks/>
            </p:cNvSpPr>
            <p:nvPr/>
          </p:nvSpPr>
          <p:spPr bwMode="auto">
            <a:xfrm>
              <a:off x="3094" y="2100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3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5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6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3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4" name="Freeform 364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5" name="Freeform 365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6" name="Freeform 366"/>
            <p:cNvSpPr>
              <a:spLocks/>
            </p:cNvSpPr>
            <p:nvPr/>
          </p:nvSpPr>
          <p:spPr bwMode="auto">
            <a:xfrm>
              <a:off x="3104" y="2088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4 h 29"/>
                <a:gd name="T4" fmla="*/ 12 w 15"/>
                <a:gd name="T5" fmla="*/ 6 h 29"/>
                <a:gd name="T6" fmla="*/ 10 w 15"/>
                <a:gd name="T7" fmla="*/ 10 h 29"/>
                <a:gd name="T8" fmla="*/ 8 w 15"/>
                <a:gd name="T9" fmla="*/ 15 h 29"/>
                <a:gd name="T10" fmla="*/ 6 w 15"/>
                <a:gd name="T11" fmla="*/ 19 h 29"/>
                <a:gd name="T12" fmla="*/ 4 w 15"/>
                <a:gd name="T13" fmla="*/ 23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7" name="Freeform 367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6 h 21"/>
                <a:gd name="T44" fmla="*/ 23 w 25"/>
                <a:gd name="T45" fmla="*/ 4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10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8" name="Freeform 368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5 w 25"/>
                <a:gd name="T31" fmla="*/ 18 h 21"/>
                <a:gd name="T32" fmla="*/ 25 w 25"/>
                <a:gd name="T33" fmla="*/ 16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6 h 21"/>
                <a:gd name="T42" fmla="*/ 23 w 25"/>
                <a:gd name="T43" fmla="*/ 4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10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9" name="Freeform 369"/>
            <p:cNvSpPr>
              <a:spLocks/>
            </p:cNvSpPr>
            <p:nvPr/>
          </p:nvSpPr>
          <p:spPr bwMode="auto">
            <a:xfrm>
              <a:off x="3252" y="2121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2 h 36"/>
                <a:gd name="T4" fmla="*/ 0 w 4"/>
                <a:gd name="T5" fmla="*/ 4 h 36"/>
                <a:gd name="T6" fmla="*/ 0 w 4"/>
                <a:gd name="T7" fmla="*/ 5 h 36"/>
                <a:gd name="T8" fmla="*/ 0 w 4"/>
                <a:gd name="T9" fmla="*/ 7 h 36"/>
                <a:gd name="T10" fmla="*/ 0 w 4"/>
                <a:gd name="T11" fmla="*/ 9 h 36"/>
                <a:gd name="T12" fmla="*/ 2 w 4"/>
                <a:gd name="T13" fmla="*/ 11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1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8 h 36"/>
                <a:gd name="T28" fmla="*/ 4 w 4"/>
                <a:gd name="T29" fmla="*/ 32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0" name="Freeform 370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3 h 23"/>
                <a:gd name="T8" fmla="*/ 0 w 31"/>
                <a:gd name="T9" fmla="*/ 15 h 23"/>
                <a:gd name="T10" fmla="*/ 2 w 31"/>
                <a:gd name="T11" fmla="*/ 15 h 23"/>
                <a:gd name="T12" fmla="*/ 2 w 31"/>
                <a:gd name="T13" fmla="*/ 17 h 23"/>
                <a:gd name="T14" fmla="*/ 2 w 31"/>
                <a:gd name="T15" fmla="*/ 17 h 23"/>
                <a:gd name="T16" fmla="*/ 4 w 31"/>
                <a:gd name="T17" fmla="*/ 19 h 23"/>
                <a:gd name="T18" fmla="*/ 6 w 31"/>
                <a:gd name="T19" fmla="*/ 19 h 23"/>
                <a:gd name="T20" fmla="*/ 6 w 31"/>
                <a:gd name="T21" fmla="*/ 21 h 23"/>
                <a:gd name="T22" fmla="*/ 8 w 31"/>
                <a:gd name="T23" fmla="*/ 21 h 23"/>
                <a:gd name="T24" fmla="*/ 8 w 31"/>
                <a:gd name="T25" fmla="*/ 23 h 23"/>
                <a:gd name="T26" fmla="*/ 10 w 31"/>
                <a:gd name="T27" fmla="*/ 23 h 23"/>
                <a:gd name="T28" fmla="*/ 12 w 31"/>
                <a:gd name="T29" fmla="*/ 23 h 23"/>
                <a:gd name="T30" fmla="*/ 14 w 31"/>
                <a:gd name="T31" fmla="*/ 23 h 23"/>
                <a:gd name="T32" fmla="*/ 16 w 31"/>
                <a:gd name="T33" fmla="*/ 23 h 23"/>
                <a:gd name="T34" fmla="*/ 17 w 31"/>
                <a:gd name="T35" fmla="*/ 23 h 23"/>
                <a:gd name="T36" fmla="*/ 19 w 31"/>
                <a:gd name="T37" fmla="*/ 23 h 23"/>
                <a:gd name="T38" fmla="*/ 23 w 31"/>
                <a:gd name="T39" fmla="*/ 23 h 23"/>
                <a:gd name="T40" fmla="*/ 25 w 31"/>
                <a:gd name="T41" fmla="*/ 21 h 23"/>
                <a:gd name="T42" fmla="*/ 27 w 31"/>
                <a:gd name="T43" fmla="*/ 19 h 23"/>
                <a:gd name="T44" fmla="*/ 29 w 31"/>
                <a:gd name="T45" fmla="*/ 17 h 23"/>
                <a:gd name="T46" fmla="*/ 29 w 31"/>
                <a:gd name="T47" fmla="*/ 15 h 23"/>
                <a:gd name="T48" fmla="*/ 31 w 31"/>
                <a:gd name="T49" fmla="*/ 13 h 23"/>
                <a:gd name="T50" fmla="*/ 31 w 31"/>
                <a:gd name="T51" fmla="*/ 11 h 23"/>
                <a:gd name="T52" fmla="*/ 29 w 31"/>
                <a:gd name="T53" fmla="*/ 9 h 23"/>
                <a:gd name="T54" fmla="*/ 29 w 31"/>
                <a:gd name="T55" fmla="*/ 9 h 23"/>
                <a:gd name="T56" fmla="*/ 29 w 31"/>
                <a:gd name="T57" fmla="*/ 7 h 23"/>
                <a:gd name="T58" fmla="*/ 29 w 31"/>
                <a:gd name="T59" fmla="*/ 7 h 23"/>
                <a:gd name="T60" fmla="*/ 27 w 31"/>
                <a:gd name="T61" fmla="*/ 5 h 23"/>
                <a:gd name="T62" fmla="*/ 27 w 31"/>
                <a:gd name="T63" fmla="*/ 5 h 23"/>
                <a:gd name="T64" fmla="*/ 25 w 31"/>
                <a:gd name="T65" fmla="*/ 3 h 23"/>
                <a:gd name="T66" fmla="*/ 25 w 31"/>
                <a:gd name="T67" fmla="*/ 3 h 23"/>
                <a:gd name="T68" fmla="*/ 23 w 31"/>
                <a:gd name="T69" fmla="*/ 2 h 23"/>
                <a:gd name="T70" fmla="*/ 23 w 31"/>
                <a:gd name="T71" fmla="*/ 2 h 23"/>
                <a:gd name="T72" fmla="*/ 21 w 31"/>
                <a:gd name="T73" fmla="*/ 2 h 23"/>
                <a:gd name="T74" fmla="*/ 19 w 31"/>
                <a:gd name="T75" fmla="*/ 0 h 23"/>
                <a:gd name="T76" fmla="*/ 19 w 31"/>
                <a:gd name="T77" fmla="*/ 0 h 23"/>
                <a:gd name="T78" fmla="*/ 17 w 31"/>
                <a:gd name="T79" fmla="*/ 0 h 23"/>
                <a:gd name="T80" fmla="*/ 16 w 31"/>
                <a:gd name="T81" fmla="*/ 0 h 23"/>
                <a:gd name="T82" fmla="*/ 12 w 31"/>
                <a:gd name="T83" fmla="*/ 0 h 23"/>
                <a:gd name="T84" fmla="*/ 10 w 31"/>
                <a:gd name="T85" fmla="*/ 0 h 23"/>
                <a:gd name="T86" fmla="*/ 8 w 31"/>
                <a:gd name="T87" fmla="*/ 2 h 23"/>
                <a:gd name="T88" fmla="*/ 6 w 31"/>
                <a:gd name="T89" fmla="*/ 2 h 23"/>
                <a:gd name="T90" fmla="*/ 2 w 31"/>
                <a:gd name="T91" fmla="*/ 3 h 23"/>
                <a:gd name="T92" fmla="*/ 2 w 31"/>
                <a:gd name="T93" fmla="*/ 5 h 23"/>
                <a:gd name="T94" fmla="*/ 0 w 31"/>
                <a:gd name="T95" fmla="*/ 7 h 23"/>
                <a:gd name="T96" fmla="*/ 0 w 31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1" name="Freeform 371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5 h 23"/>
                <a:gd name="T8" fmla="*/ 2 w 31"/>
                <a:gd name="T9" fmla="*/ 15 h 23"/>
                <a:gd name="T10" fmla="*/ 2 w 31"/>
                <a:gd name="T11" fmla="*/ 17 h 23"/>
                <a:gd name="T12" fmla="*/ 4 w 31"/>
                <a:gd name="T13" fmla="*/ 19 h 23"/>
                <a:gd name="T14" fmla="*/ 6 w 31"/>
                <a:gd name="T15" fmla="*/ 19 h 23"/>
                <a:gd name="T16" fmla="*/ 6 w 31"/>
                <a:gd name="T17" fmla="*/ 21 h 23"/>
                <a:gd name="T18" fmla="*/ 8 w 31"/>
                <a:gd name="T19" fmla="*/ 21 h 23"/>
                <a:gd name="T20" fmla="*/ 8 w 31"/>
                <a:gd name="T21" fmla="*/ 23 h 23"/>
                <a:gd name="T22" fmla="*/ 10 w 31"/>
                <a:gd name="T23" fmla="*/ 23 h 23"/>
                <a:gd name="T24" fmla="*/ 12 w 31"/>
                <a:gd name="T25" fmla="*/ 23 h 23"/>
                <a:gd name="T26" fmla="*/ 14 w 31"/>
                <a:gd name="T27" fmla="*/ 23 h 23"/>
                <a:gd name="T28" fmla="*/ 16 w 31"/>
                <a:gd name="T29" fmla="*/ 23 h 23"/>
                <a:gd name="T30" fmla="*/ 17 w 31"/>
                <a:gd name="T31" fmla="*/ 23 h 23"/>
                <a:gd name="T32" fmla="*/ 19 w 31"/>
                <a:gd name="T33" fmla="*/ 23 h 23"/>
                <a:gd name="T34" fmla="*/ 23 w 31"/>
                <a:gd name="T35" fmla="*/ 23 h 23"/>
                <a:gd name="T36" fmla="*/ 25 w 31"/>
                <a:gd name="T37" fmla="*/ 21 h 23"/>
                <a:gd name="T38" fmla="*/ 27 w 31"/>
                <a:gd name="T39" fmla="*/ 19 h 23"/>
                <a:gd name="T40" fmla="*/ 29 w 31"/>
                <a:gd name="T41" fmla="*/ 17 h 23"/>
                <a:gd name="T42" fmla="*/ 29 w 31"/>
                <a:gd name="T43" fmla="*/ 15 h 23"/>
                <a:gd name="T44" fmla="*/ 31 w 31"/>
                <a:gd name="T45" fmla="*/ 13 h 23"/>
                <a:gd name="T46" fmla="*/ 31 w 31"/>
                <a:gd name="T47" fmla="*/ 11 h 23"/>
                <a:gd name="T48" fmla="*/ 29 w 31"/>
                <a:gd name="T49" fmla="*/ 9 h 23"/>
                <a:gd name="T50" fmla="*/ 29 w 31"/>
                <a:gd name="T51" fmla="*/ 7 h 23"/>
                <a:gd name="T52" fmla="*/ 27 w 31"/>
                <a:gd name="T53" fmla="*/ 5 h 23"/>
                <a:gd name="T54" fmla="*/ 25 w 31"/>
                <a:gd name="T55" fmla="*/ 3 h 23"/>
                <a:gd name="T56" fmla="*/ 23 w 31"/>
                <a:gd name="T57" fmla="*/ 2 h 23"/>
                <a:gd name="T58" fmla="*/ 21 w 31"/>
                <a:gd name="T59" fmla="*/ 2 h 23"/>
                <a:gd name="T60" fmla="*/ 19 w 31"/>
                <a:gd name="T61" fmla="*/ 0 h 23"/>
                <a:gd name="T62" fmla="*/ 17 w 31"/>
                <a:gd name="T63" fmla="*/ 0 h 23"/>
                <a:gd name="T64" fmla="*/ 16 w 31"/>
                <a:gd name="T65" fmla="*/ 0 h 23"/>
                <a:gd name="T66" fmla="*/ 12 w 31"/>
                <a:gd name="T67" fmla="*/ 0 h 23"/>
                <a:gd name="T68" fmla="*/ 10 w 31"/>
                <a:gd name="T69" fmla="*/ 0 h 23"/>
                <a:gd name="T70" fmla="*/ 8 w 31"/>
                <a:gd name="T71" fmla="*/ 2 h 23"/>
                <a:gd name="T72" fmla="*/ 6 w 31"/>
                <a:gd name="T73" fmla="*/ 2 h 23"/>
                <a:gd name="T74" fmla="*/ 2 w 31"/>
                <a:gd name="T75" fmla="*/ 3 h 23"/>
                <a:gd name="T76" fmla="*/ 2 w 31"/>
                <a:gd name="T77" fmla="*/ 5 h 23"/>
                <a:gd name="T78" fmla="*/ 0 w 31"/>
                <a:gd name="T79" fmla="*/ 7 h 23"/>
                <a:gd name="T80" fmla="*/ 0 w 31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2" name="Freeform 372"/>
            <p:cNvSpPr>
              <a:spLocks/>
            </p:cNvSpPr>
            <p:nvPr/>
          </p:nvSpPr>
          <p:spPr bwMode="auto">
            <a:xfrm>
              <a:off x="3256" y="2107"/>
              <a:ext cx="1" cy="33"/>
            </a:xfrm>
            <a:custGeom>
              <a:avLst/>
              <a:gdLst>
                <a:gd name="T0" fmla="*/ 0 w 1"/>
                <a:gd name="T1" fmla="*/ 0 h 33"/>
                <a:gd name="T2" fmla="*/ 0 w 1"/>
                <a:gd name="T3" fmla="*/ 2 h 33"/>
                <a:gd name="T4" fmla="*/ 0 w 1"/>
                <a:gd name="T5" fmla="*/ 6 h 33"/>
                <a:gd name="T6" fmla="*/ 0 w 1"/>
                <a:gd name="T7" fmla="*/ 8 h 33"/>
                <a:gd name="T8" fmla="*/ 0 w 1"/>
                <a:gd name="T9" fmla="*/ 10 h 33"/>
                <a:gd name="T10" fmla="*/ 0 w 1"/>
                <a:gd name="T11" fmla="*/ 12 h 33"/>
                <a:gd name="T12" fmla="*/ 0 w 1"/>
                <a:gd name="T13" fmla="*/ 14 h 33"/>
                <a:gd name="T14" fmla="*/ 0 w 1"/>
                <a:gd name="T15" fmla="*/ 16 h 33"/>
                <a:gd name="T16" fmla="*/ 0 w 1"/>
                <a:gd name="T17" fmla="*/ 18 h 33"/>
                <a:gd name="T18" fmla="*/ 1 w 1"/>
                <a:gd name="T19" fmla="*/ 19 h 33"/>
                <a:gd name="T20" fmla="*/ 1 w 1"/>
                <a:gd name="T21" fmla="*/ 23 h 33"/>
                <a:gd name="T22" fmla="*/ 1 w 1"/>
                <a:gd name="T23" fmla="*/ 25 h 33"/>
                <a:gd name="T24" fmla="*/ 1 w 1"/>
                <a:gd name="T25" fmla="*/ 27 h 33"/>
                <a:gd name="T26" fmla="*/ 1 w 1"/>
                <a:gd name="T27" fmla="*/ 29 h 33"/>
                <a:gd name="T28" fmla="*/ 1 w 1"/>
                <a:gd name="T29" fmla="*/ 31 h 33"/>
                <a:gd name="T30" fmla="*/ 1 w 1"/>
                <a:gd name="T3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33">
                  <a:moveTo>
                    <a:pt x="0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3" name="Freeform 373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9 h 19"/>
                <a:gd name="T6" fmla="*/ 0 w 25"/>
                <a:gd name="T7" fmla="*/ 11 h 19"/>
                <a:gd name="T8" fmla="*/ 0 w 25"/>
                <a:gd name="T9" fmla="*/ 11 h 19"/>
                <a:gd name="T10" fmla="*/ 0 w 25"/>
                <a:gd name="T11" fmla="*/ 13 h 19"/>
                <a:gd name="T12" fmla="*/ 2 w 25"/>
                <a:gd name="T13" fmla="*/ 13 h 19"/>
                <a:gd name="T14" fmla="*/ 2 w 25"/>
                <a:gd name="T15" fmla="*/ 13 h 19"/>
                <a:gd name="T16" fmla="*/ 4 w 25"/>
                <a:gd name="T17" fmla="*/ 15 h 19"/>
                <a:gd name="T18" fmla="*/ 4 w 25"/>
                <a:gd name="T19" fmla="*/ 15 h 19"/>
                <a:gd name="T20" fmla="*/ 4 w 25"/>
                <a:gd name="T21" fmla="*/ 15 h 19"/>
                <a:gd name="T22" fmla="*/ 6 w 25"/>
                <a:gd name="T23" fmla="*/ 17 h 19"/>
                <a:gd name="T24" fmla="*/ 6 w 25"/>
                <a:gd name="T25" fmla="*/ 17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5 w 25"/>
                <a:gd name="T45" fmla="*/ 13 h 19"/>
                <a:gd name="T46" fmla="*/ 25 w 25"/>
                <a:gd name="T47" fmla="*/ 13 h 19"/>
                <a:gd name="T48" fmla="*/ 25 w 25"/>
                <a:gd name="T49" fmla="*/ 11 h 19"/>
                <a:gd name="T50" fmla="*/ 25 w 25"/>
                <a:gd name="T51" fmla="*/ 9 h 19"/>
                <a:gd name="T52" fmla="*/ 25 w 25"/>
                <a:gd name="T53" fmla="*/ 9 h 19"/>
                <a:gd name="T54" fmla="*/ 25 w 25"/>
                <a:gd name="T55" fmla="*/ 7 h 19"/>
                <a:gd name="T56" fmla="*/ 25 w 25"/>
                <a:gd name="T57" fmla="*/ 7 h 19"/>
                <a:gd name="T58" fmla="*/ 23 w 25"/>
                <a:gd name="T59" fmla="*/ 5 h 19"/>
                <a:gd name="T60" fmla="*/ 23 w 25"/>
                <a:gd name="T61" fmla="*/ 5 h 19"/>
                <a:gd name="T62" fmla="*/ 23 w 25"/>
                <a:gd name="T63" fmla="*/ 5 h 19"/>
                <a:gd name="T64" fmla="*/ 21 w 25"/>
                <a:gd name="T65" fmla="*/ 3 h 19"/>
                <a:gd name="T66" fmla="*/ 21 w 25"/>
                <a:gd name="T67" fmla="*/ 3 h 19"/>
                <a:gd name="T68" fmla="*/ 19 w 25"/>
                <a:gd name="T69" fmla="*/ 3 h 19"/>
                <a:gd name="T70" fmla="*/ 19 w 25"/>
                <a:gd name="T71" fmla="*/ 1 h 19"/>
                <a:gd name="T72" fmla="*/ 17 w 25"/>
                <a:gd name="T73" fmla="*/ 1 h 19"/>
                <a:gd name="T74" fmla="*/ 17 w 25"/>
                <a:gd name="T75" fmla="*/ 1 h 19"/>
                <a:gd name="T76" fmla="*/ 15 w 25"/>
                <a:gd name="T77" fmla="*/ 1 h 19"/>
                <a:gd name="T78" fmla="*/ 14 w 25"/>
                <a:gd name="T79" fmla="*/ 0 h 19"/>
                <a:gd name="T80" fmla="*/ 12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1 h 19"/>
                <a:gd name="T88" fmla="*/ 4 w 25"/>
                <a:gd name="T89" fmla="*/ 1 h 19"/>
                <a:gd name="T90" fmla="*/ 2 w 25"/>
                <a:gd name="T91" fmla="*/ 3 h 19"/>
                <a:gd name="T92" fmla="*/ 0 w 25"/>
                <a:gd name="T93" fmla="*/ 3 h 19"/>
                <a:gd name="T94" fmla="*/ 0 w 25"/>
                <a:gd name="T95" fmla="*/ 5 h 19"/>
                <a:gd name="T96" fmla="*/ 0 w 25"/>
                <a:gd name="T9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4" name="Freeform 374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4 w 25"/>
                <a:gd name="T11" fmla="*/ 15 h 19"/>
                <a:gd name="T12" fmla="*/ 6 w 25"/>
                <a:gd name="T13" fmla="*/ 17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3 w 25"/>
                <a:gd name="T41" fmla="*/ 5 h 19"/>
                <a:gd name="T42" fmla="*/ 21 w 25"/>
                <a:gd name="T43" fmla="*/ 3 h 19"/>
                <a:gd name="T44" fmla="*/ 19 w 25"/>
                <a:gd name="T45" fmla="*/ 3 h 19"/>
                <a:gd name="T46" fmla="*/ 19 w 25"/>
                <a:gd name="T47" fmla="*/ 1 h 19"/>
                <a:gd name="T48" fmla="*/ 17 w 25"/>
                <a:gd name="T49" fmla="*/ 1 h 19"/>
                <a:gd name="T50" fmla="*/ 15 w 25"/>
                <a:gd name="T51" fmla="*/ 1 h 19"/>
                <a:gd name="T52" fmla="*/ 14 w 25"/>
                <a:gd name="T53" fmla="*/ 0 h 19"/>
                <a:gd name="T54" fmla="*/ 12 w 25"/>
                <a:gd name="T55" fmla="*/ 0 h 19"/>
                <a:gd name="T56" fmla="*/ 10 w 25"/>
                <a:gd name="T57" fmla="*/ 0 h 19"/>
                <a:gd name="T58" fmla="*/ 8 w 25"/>
                <a:gd name="T59" fmla="*/ 0 h 19"/>
                <a:gd name="T60" fmla="*/ 6 w 25"/>
                <a:gd name="T61" fmla="*/ 1 h 19"/>
                <a:gd name="T62" fmla="*/ 4 w 25"/>
                <a:gd name="T63" fmla="*/ 1 h 19"/>
                <a:gd name="T64" fmla="*/ 2 w 25"/>
                <a:gd name="T65" fmla="*/ 3 h 19"/>
                <a:gd name="T66" fmla="*/ 0 w 25"/>
                <a:gd name="T67" fmla="*/ 3 h 19"/>
                <a:gd name="T68" fmla="*/ 0 w 25"/>
                <a:gd name="T69" fmla="*/ 5 h 19"/>
                <a:gd name="T70" fmla="*/ 0 w 25"/>
                <a:gd name="T7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5" name="Freeform 375"/>
            <p:cNvSpPr>
              <a:spLocks/>
            </p:cNvSpPr>
            <p:nvPr/>
          </p:nvSpPr>
          <p:spPr bwMode="auto">
            <a:xfrm>
              <a:off x="2839" y="1952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1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6" name="Freeform 376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7" name="Freeform 377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8" name="Freeform 378"/>
            <p:cNvSpPr>
              <a:spLocks/>
            </p:cNvSpPr>
            <p:nvPr/>
          </p:nvSpPr>
          <p:spPr bwMode="auto">
            <a:xfrm>
              <a:off x="2849" y="1940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7 w 15"/>
                <a:gd name="T9" fmla="*/ 16 h 31"/>
                <a:gd name="T10" fmla="*/ 6 w 15"/>
                <a:gd name="T11" fmla="*/ 20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7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9" name="Freeform 379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0" name="Freeform 380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1" name="Freeform 381"/>
            <p:cNvSpPr>
              <a:spLocks/>
            </p:cNvSpPr>
            <p:nvPr/>
          </p:nvSpPr>
          <p:spPr bwMode="auto">
            <a:xfrm>
              <a:off x="2979" y="2032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20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2" name="Freeform 382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3" name="Freeform 383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4" name="Freeform 384"/>
            <p:cNvSpPr>
              <a:spLocks/>
            </p:cNvSpPr>
            <p:nvPr/>
          </p:nvSpPr>
          <p:spPr bwMode="auto">
            <a:xfrm>
              <a:off x="2989" y="2021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3 w 13"/>
                <a:gd name="T3" fmla="*/ 4 h 31"/>
                <a:gd name="T4" fmla="*/ 11 w 13"/>
                <a:gd name="T5" fmla="*/ 8 h 31"/>
                <a:gd name="T6" fmla="*/ 9 w 13"/>
                <a:gd name="T7" fmla="*/ 11 h 31"/>
                <a:gd name="T8" fmla="*/ 8 w 13"/>
                <a:gd name="T9" fmla="*/ 15 h 31"/>
                <a:gd name="T10" fmla="*/ 6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5" name="Freeform 385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6" name="Freeform 386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7" name="Freeform 387"/>
            <p:cNvSpPr>
              <a:spLocks/>
            </p:cNvSpPr>
            <p:nvPr/>
          </p:nvSpPr>
          <p:spPr bwMode="auto">
            <a:xfrm>
              <a:off x="2885" y="1979"/>
              <a:ext cx="16" cy="30"/>
            </a:xfrm>
            <a:custGeom>
              <a:avLst/>
              <a:gdLst>
                <a:gd name="T0" fmla="*/ 16 w 16"/>
                <a:gd name="T1" fmla="*/ 0 h 30"/>
                <a:gd name="T2" fmla="*/ 14 w 16"/>
                <a:gd name="T3" fmla="*/ 4 h 30"/>
                <a:gd name="T4" fmla="*/ 12 w 16"/>
                <a:gd name="T5" fmla="*/ 7 h 30"/>
                <a:gd name="T6" fmla="*/ 10 w 16"/>
                <a:gd name="T7" fmla="*/ 11 h 30"/>
                <a:gd name="T8" fmla="*/ 8 w 16"/>
                <a:gd name="T9" fmla="*/ 15 h 30"/>
                <a:gd name="T10" fmla="*/ 6 w 16"/>
                <a:gd name="T11" fmla="*/ 19 h 30"/>
                <a:gd name="T12" fmla="*/ 4 w 16"/>
                <a:gd name="T13" fmla="*/ 23 h 30"/>
                <a:gd name="T14" fmla="*/ 2 w 16"/>
                <a:gd name="T15" fmla="*/ 27 h 30"/>
                <a:gd name="T16" fmla="*/ 0 w 16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16" y="0"/>
                  </a:moveTo>
                  <a:lnTo>
                    <a:pt x="14" y="4"/>
                  </a:lnTo>
                  <a:lnTo>
                    <a:pt x="12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8" name="Freeform 388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9" name="Freeform 389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70" name="Freeform 390"/>
            <p:cNvSpPr>
              <a:spLocks/>
            </p:cNvSpPr>
            <p:nvPr/>
          </p:nvSpPr>
          <p:spPr bwMode="auto">
            <a:xfrm>
              <a:off x="2895" y="1967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71" name="Freeform 391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72" name="Freeform 392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73" name="Freeform 393"/>
            <p:cNvSpPr>
              <a:spLocks/>
            </p:cNvSpPr>
            <p:nvPr/>
          </p:nvSpPr>
          <p:spPr bwMode="auto">
            <a:xfrm>
              <a:off x="3025" y="2059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4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6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74" name="Freeform 394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75" name="Freeform 395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2 w 27"/>
                <a:gd name="T63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76" name="Freeform 396"/>
            <p:cNvSpPr>
              <a:spLocks/>
            </p:cNvSpPr>
            <p:nvPr/>
          </p:nvSpPr>
          <p:spPr bwMode="auto">
            <a:xfrm>
              <a:off x="3035" y="2048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77" name="Freeform 397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78" name="Freeform 398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53679" name="Group 399"/>
          <p:cNvGrpSpPr>
            <a:grpSpLocks/>
          </p:cNvGrpSpPr>
          <p:nvPr/>
        </p:nvGrpSpPr>
        <p:grpSpPr bwMode="auto">
          <a:xfrm>
            <a:off x="4033838" y="2241550"/>
            <a:ext cx="3260725" cy="2062163"/>
            <a:chOff x="2920" y="1986"/>
            <a:chExt cx="856" cy="541"/>
          </a:xfrm>
        </p:grpSpPr>
        <p:sp>
          <p:nvSpPr>
            <p:cNvPr id="353680" name="Freeform 400"/>
            <p:cNvSpPr>
              <a:spLocks/>
            </p:cNvSpPr>
            <p:nvPr/>
          </p:nvSpPr>
          <p:spPr bwMode="auto">
            <a:xfrm>
              <a:off x="2933" y="2006"/>
              <a:ext cx="14" cy="30"/>
            </a:xfrm>
            <a:custGeom>
              <a:avLst/>
              <a:gdLst>
                <a:gd name="T0" fmla="*/ 14 w 14"/>
                <a:gd name="T1" fmla="*/ 0 h 30"/>
                <a:gd name="T2" fmla="*/ 12 w 14"/>
                <a:gd name="T3" fmla="*/ 3 h 30"/>
                <a:gd name="T4" fmla="*/ 10 w 14"/>
                <a:gd name="T5" fmla="*/ 7 h 30"/>
                <a:gd name="T6" fmla="*/ 8 w 14"/>
                <a:gd name="T7" fmla="*/ 11 h 30"/>
                <a:gd name="T8" fmla="*/ 6 w 14"/>
                <a:gd name="T9" fmla="*/ 15 h 30"/>
                <a:gd name="T10" fmla="*/ 4 w 14"/>
                <a:gd name="T11" fmla="*/ 19 h 30"/>
                <a:gd name="T12" fmla="*/ 2 w 14"/>
                <a:gd name="T13" fmla="*/ 23 h 30"/>
                <a:gd name="T14" fmla="*/ 0 w 14"/>
                <a:gd name="T15" fmla="*/ 26 h 30"/>
                <a:gd name="T16" fmla="*/ 0 w 14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0">
                  <a:moveTo>
                    <a:pt x="14" y="0"/>
                  </a:moveTo>
                  <a:lnTo>
                    <a:pt x="12" y="3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81" name="Freeform 401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82" name="Freeform 402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83" name="Freeform 403"/>
            <p:cNvSpPr>
              <a:spLocks/>
            </p:cNvSpPr>
            <p:nvPr/>
          </p:nvSpPr>
          <p:spPr bwMode="auto">
            <a:xfrm>
              <a:off x="2943" y="199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7 w 13"/>
                <a:gd name="T7" fmla="*/ 12 h 31"/>
                <a:gd name="T8" fmla="*/ 6 w 13"/>
                <a:gd name="T9" fmla="*/ 15 h 31"/>
                <a:gd name="T10" fmla="*/ 4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84" name="Freeform 404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85" name="Freeform 405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86" name="Freeform 406"/>
            <p:cNvSpPr>
              <a:spLocks/>
            </p:cNvSpPr>
            <p:nvPr/>
          </p:nvSpPr>
          <p:spPr bwMode="auto">
            <a:xfrm>
              <a:off x="3071" y="2086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2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87" name="Freeform 407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88" name="Freeform 408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89" name="Freeform 409"/>
            <p:cNvSpPr>
              <a:spLocks/>
            </p:cNvSpPr>
            <p:nvPr/>
          </p:nvSpPr>
          <p:spPr bwMode="auto">
            <a:xfrm>
              <a:off x="3081" y="2075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0" name="Freeform 410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1" name="Freeform 411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2" name="Freeform 412"/>
            <p:cNvSpPr>
              <a:spLocks/>
            </p:cNvSpPr>
            <p:nvPr/>
          </p:nvSpPr>
          <p:spPr bwMode="auto">
            <a:xfrm>
              <a:off x="3229" y="2123"/>
              <a:ext cx="1" cy="36"/>
            </a:xfrm>
            <a:custGeom>
              <a:avLst/>
              <a:gdLst>
                <a:gd name="T0" fmla="*/ 0 h 36"/>
                <a:gd name="T1" fmla="*/ 2 h 36"/>
                <a:gd name="T2" fmla="*/ 3 h 36"/>
                <a:gd name="T3" fmla="*/ 5 h 36"/>
                <a:gd name="T4" fmla="*/ 7 h 36"/>
                <a:gd name="T5" fmla="*/ 9 h 36"/>
                <a:gd name="T6" fmla="*/ 13 h 36"/>
                <a:gd name="T7" fmla="*/ 15 h 36"/>
                <a:gd name="T8" fmla="*/ 17 h 36"/>
                <a:gd name="T9" fmla="*/ 19 h 36"/>
                <a:gd name="T10" fmla="*/ 23 h 36"/>
                <a:gd name="T11" fmla="*/ 25 h 36"/>
                <a:gd name="T12" fmla="*/ 26 h 36"/>
                <a:gd name="T13" fmla="*/ 28 h 36"/>
                <a:gd name="T14" fmla="*/ 32 h 36"/>
                <a:gd name="T15" fmla="*/ 34 h 36"/>
                <a:gd name="T16" fmla="*/ 36 h 3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3" name="Freeform 413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1 h 23"/>
                <a:gd name="T8" fmla="*/ 0 w 29"/>
                <a:gd name="T9" fmla="*/ 13 h 23"/>
                <a:gd name="T10" fmla="*/ 0 w 29"/>
                <a:gd name="T11" fmla="*/ 15 h 23"/>
                <a:gd name="T12" fmla="*/ 2 w 29"/>
                <a:gd name="T13" fmla="*/ 15 h 23"/>
                <a:gd name="T14" fmla="*/ 2 w 29"/>
                <a:gd name="T15" fmla="*/ 17 h 23"/>
                <a:gd name="T16" fmla="*/ 4 w 29"/>
                <a:gd name="T17" fmla="*/ 17 h 23"/>
                <a:gd name="T18" fmla="*/ 4 w 29"/>
                <a:gd name="T19" fmla="*/ 19 h 23"/>
                <a:gd name="T20" fmla="*/ 6 w 29"/>
                <a:gd name="T21" fmla="*/ 19 h 23"/>
                <a:gd name="T22" fmla="*/ 6 w 29"/>
                <a:gd name="T23" fmla="*/ 19 h 23"/>
                <a:gd name="T24" fmla="*/ 8 w 29"/>
                <a:gd name="T25" fmla="*/ 21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3 h 23"/>
                <a:gd name="T32" fmla="*/ 14 w 29"/>
                <a:gd name="T33" fmla="*/ 23 h 23"/>
                <a:gd name="T34" fmla="*/ 18 w 29"/>
                <a:gd name="T35" fmla="*/ 23 h 23"/>
                <a:gd name="T36" fmla="*/ 19 w 29"/>
                <a:gd name="T37" fmla="*/ 23 h 23"/>
                <a:gd name="T38" fmla="*/ 21 w 29"/>
                <a:gd name="T39" fmla="*/ 21 h 23"/>
                <a:gd name="T40" fmla="*/ 23 w 29"/>
                <a:gd name="T41" fmla="*/ 19 h 23"/>
                <a:gd name="T42" fmla="*/ 27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1 h 23"/>
                <a:gd name="T52" fmla="*/ 29 w 29"/>
                <a:gd name="T53" fmla="*/ 9 h 23"/>
                <a:gd name="T54" fmla="*/ 29 w 29"/>
                <a:gd name="T55" fmla="*/ 9 h 23"/>
                <a:gd name="T56" fmla="*/ 29 w 29"/>
                <a:gd name="T57" fmla="*/ 7 h 23"/>
                <a:gd name="T58" fmla="*/ 27 w 29"/>
                <a:gd name="T59" fmla="*/ 7 h 23"/>
                <a:gd name="T60" fmla="*/ 27 w 29"/>
                <a:gd name="T61" fmla="*/ 5 h 23"/>
                <a:gd name="T62" fmla="*/ 25 w 29"/>
                <a:gd name="T63" fmla="*/ 5 h 23"/>
                <a:gd name="T64" fmla="*/ 25 w 29"/>
                <a:gd name="T65" fmla="*/ 3 h 23"/>
                <a:gd name="T66" fmla="*/ 25 w 29"/>
                <a:gd name="T67" fmla="*/ 3 h 23"/>
                <a:gd name="T68" fmla="*/ 23 w 29"/>
                <a:gd name="T69" fmla="*/ 1 h 23"/>
                <a:gd name="T70" fmla="*/ 23 w 29"/>
                <a:gd name="T71" fmla="*/ 1 h 23"/>
                <a:gd name="T72" fmla="*/ 21 w 29"/>
                <a:gd name="T73" fmla="*/ 1 h 23"/>
                <a:gd name="T74" fmla="*/ 19 w 29"/>
                <a:gd name="T75" fmla="*/ 0 h 23"/>
                <a:gd name="T76" fmla="*/ 19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0 w 29"/>
                <a:gd name="T85" fmla="*/ 0 h 23"/>
                <a:gd name="T86" fmla="*/ 8 w 29"/>
                <a:gd name="T87" fmla="*/ 0 h 23"/>
                <a:gd name="T88" fmla="*/ 6 w 29"/>
                <a:gd name="T89" fmla="*/ 1 h 23"/>
                <a:gd name="T90" fmla="*/ 2 w 29"/>
                <a:gd name="T91" fmla="*/ 3 h 23"/>
                <a:gd name="T92" fmla="*/ 2 w 29"/>
                <a:gd name="T93" fmla="*/ 3 h 23"/>
                <a:gd name="T94" fmla="*/ 0 w 29"/>
                <a:gd name="T95" fmla="*/ 5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4" name="Freeform 414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0 w 29"/>
                <a:gd name="T9" fmla="*/ 15 h 23"/>
                <a:gd name="T10" fmla="*/ 2 w 29"/>
                <a:gd name="T11" fmla="*/ 15 h 23"/>
                <a:gd name="T12" fmla="*/ 2 w 29"/>
                <a:gd name="T13" fmla="*/ 17 h 23"/>
                <a:gd name="T14" fmla="*/ 4 w 29"/>
                <a:gd name="T15" fmla="*/ 17 h 23"/>
                <a:gd name="T16" fmla="*/ 4 w 29"/>
                <a:gd name="T17" fmla="*/ 19 h 23"/>
                <a:gd name="T18" fmla="*/ 6 w 29"/>
                <a:gd name="T19" fmla="*/ 19 h 23"/>
                <a:gd name="T20" fmla="*/ 8 w 29"/>
                <a:gd name="T21" fmla="*/ 21 h 23"/>
                <a:gd name="T22" fmla="*/ 10 w 29"/>
                <a:gd name="T23" fmla="*/ 21 h 23"/>
                <a:gd name="T24" fmla="*/ 12 w 29"/>
                <a:gd name="T25" fmla="*/ 23 h 23"/>
                <a:gd name="T26" fmla="*/ 14 w 29"/>
                <a:gd name="T27" fmla="*/ 23 h 23"/>
                <a:gd name="T28" fmla="*/ 18 w 29"/>
                <a:gd name="T29" fmla="*/ 23 h 23"/>
                <a:gd name="T30" fmla="*/ 19 w 29"/>
                <a:gd name="T31" fmla="*/ 23 h 23"/>
                <a:gd name="T32" fmla="*/ 21 w 29"/>
                <a:gd name="T33" fmla="*/ 21 h 23"/>
                <a:gd name="T34" fmla="*/ 23 w 29"/>
                <a:gd name="T35" fmla="*/ 19 h 23"/>
                <a:gd name="T36" fmla="*/ 27 w 29"/>
                <a:gd name="T37" fmla="*/ 19 h 23"/>
                <a:gd name="T38" fmla="*/ 27 w 29"/>
                <a:gd name="T39" fmla="*/ 17 h 23"/>
                <a:gd name="T40" fmla="*/ 29 w 29"/>
                <a:gd name="T41" fmla="*/ 15 h 23"/>
                <a:gd name="T42" fmla="*/ 29 w 29"/>
                <a:gd name="T43" fmla="*/ 13 h 23"/>
                <a:gd name="T44" fmla="*/ 29 w 29"/>
                <a:gd name="T45" fmla="*/ 11 h 23"/>
                <a:gd name="T46" fmla="*/ 29 w 29"/>
                <a:gd name="T47" fmla="*/ 9 h 23"/>
                <a:gd name="T48" fmla="*/ 29 w 29"/>
                <a:gd name="T49" fmla="*/ 7 h 23"/>
                <a:gd name="T50" fmla="*/ 27 w 29"/>
                <a:gd name="T51" fmla="*/ 7 h 23"/>
                <a:gd name="T52" fmla="*/ 27 w 29"/>
                <a:gd name="T53" fmla="*/ 5 h 23"/>
                <a:gd name="T54" fmla="*/ 25 w 29"/>
                <a:gd name="T55" fmla="*/ 5 h 23"/>
                <a:gd name="T56" fmla="*/ 25 w 29"/>
                <a:gd name="T57" fmla="*/ 3 h 23"/>
                <a:gd name="T58" fmla="*/ 23 w 29"/>
                <a:gd name="T59" fmla="*/ 1 h 23"/>
                <a:gd name="T60" fmla="*/ 21 w 29"/>
                <a:gd name="T61" fmla="*/ 1 h 23"/>
                <a:gd name="T62" fmla="*/ 19 w 29"/>
                <a:gd name="T63" fmla="*/ 0 h 23"/>
                <a:gd name="T64" fmla="*/ 18 w 29"/>
                <a:gd name="T65" fmla="*/ 0 h 23"/>
                <a:gd name="T66" fmla="*/ 16 w 29"/>
                <a:gd name="T67" fmla="*/ 0 h 23"/>
                <a:gd name="T68" fmla="*/ 14 w 29"/>
                <a:gd name="T69" fmla="*/ 0 h 23"/>
                <a:gd name="T70" fmla="*/ 10 w 29"/>
                <a:gd name="T71" fmla="*/ 0 h 23"/>
                <a:gd name="T72" fmla="*/ 8 w 29"/>
                <a:gd name="T73" fmla="*/ 0 h 23"/>
                <a:gd name="T74" fmla="*/ 6 w 29"/>
                <a:gd name="T75" fmla="*/ 1 h 23"/>
                <a:gd name="T76" fmla="*/ 2 w 29"/>
                <a:gd name="T77" fmla="*/ 3 h 23"/>
                <a:gd name="T78" fmla="*/ 0 w 29"/>
                <a:gd name="T79" fmla="*/ 5 h 23"/>
                <a:gd name="T80" fmla="*/ 0 w 29"/>
                <a:gd name="T81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5" name="Freeform 415"/>
            <p:cNvSpPr>
              <a:spLocks/>
            </p:cNvSpPr>
            <p:nvPr/>
          </p:nvSpPr>
          <p:spPr bwMode="auto">
            <a:xfrm>
              <a:off x="3233" y="2109"/>
              <a:ext cx="1" cy="33"/>
            </a:xfrm>
            <a:custGeom>
              <a:avLst/>
              <a:gdLst>
                <a:gd name="T0" fmla="*/ 0 h 33"/>
                <a:gd name="T1" fmla="*/ 2 h 33"/>
                <a:gd name="T2" fmla="*/ 4 h 33"/>
                <a:gd name="T3" fmla="*/ 6 h 33"/>
                <a:gd name="T4" fmla="*/ 8 h 33"/>
                <a:gd name="T5" fmla="*/ 10 h 33"/>
                <a:gd name="T6" fmla="*/ 12 h 33"/>
                <a:gd name="T7" fmla="*/ 14 h 33"/>
                <a:gd name="T8" fmla="*/ 16 h 33"/>
                <a:gd name="T9" fmla="*/ 17 h 33"/>
                <a:gd name="T10" fmla="*/ 19 h 33"/>
                <a:gd name="T11" fmla="*/ 23 h 33"/>
                <a:gd name="T12" fmla="*/ 25 h 33"/>
                <a:gd name="T13" fmla="*/ 27 h 33"/>
                <a:gd name="T14" fmla="*/ 29 h 33"/>
                <a:gd name="T15" fmla="*/ 31 h 33"/>
                <a:gd name="T16" fmla="*/ 33 h 3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6" name="Freeform 416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0 h 20"/>
                <a:gd name="T6" fmla="*/ 0 w 25"/>
                <a:gd name="T7" fmla="*/ 12 h 20"/>
                <a:gd name="T8" fmla="*/ 0 w 25"/>
                <a:gd name="T9" fmla="*/ 12 h 20"/>
                <a:gd name="T10" fmla="*/ 2 w 25"/>
                <a:gd name="T11" fmla="*/ 14 h 20"/>
                <a:gd name="T12" fmla="*/ 2 w 25"/>
                <a:gd name="T13" fmla="*/ 14 h 20"/>
                <a:gd name="T14" fmla="*/ 2 w 25"/>
                <a:gd name="T15" fmla="*/ 14 h 20"/>
                <a:gd name="T16" fmla="*/ 4 w 25"/>
                <a:gd name="T17" fmla="*/ 16 h 20"/>
                <a:gd name="T18" fmla="*/ 4 w 25"/>
                <a:gd name="T19" fmla="*/ 16 h 20"/>
                <a:gd name="T20" fmla="*/ 6 w 25"/>
                <a:gd name="T21" fmla="*/ 18 h 20"/>
                <a:gd name="T22" fmla="*/ 6 w 25"/>
                <a:gd name="T23" fmla="*/ 18 h 20"/>
                <a:gd name="T24" fmla="*/ 8 w 25"/>
                <a:gd name="T25" fmla="*/ 18 h 20"/>
                <a:gd name="T26" fmla="*/ 8 w 25"/>
                <a:gd name="T27" fmla="*/ 18 h 20"/>
                <a:gd name="T28" fmla="*/ 10 w 25"/>
                <a:gd name="T29" fmla="*/ 20 h 20"/>
                <a:gd name="T30" fmla="*/ 12 w 25"/>
                <a:gd name="T31" fmla="*/ 20 h 20"/>
                <a:gd name="T32" fmla="*/ 14 w 25"/>
                <a:gd name="T33" fmla="*/ 20 h 20"/>
                <a:gd name="T34" fmla="*/ 15 w 25"/>
                <a:gd name="T35" fmla="*/ 20 h 20"/>
                <a:gd name="T36" fmla="*/ 17 w 25"/>
                <a:gd name="T37" fmla="*/ 20 h 20"/>
                <a:gd name="T38" fmla="*/ 19 w 25"/>
                <a:gd name="T39" fmla="*/ 20 h 20"/>
                <a:gd name="T40" fmla="*/ 21 w 25"/>
                <a:gd name="T41" fmla="*/ 18 h 20"/>
                <a:gd name="T42" fmla="*/ 23 w 25"/>
                <a:gd name="T43" fmla="*/ 18 h 20"/>
                <a:gd name="T44" fmla="*/ 23 w 25"/>
                <a:gd name="T45" fmla="*/ 16 h 20"/>
                <a:gd name="T46" fmla="*/ 25 w 25"/>
                <a:gd name="T47" fmla="*/ 16 h 20"/>
                <a:gd name="T48" fmla="*/ 25 w 25"/>
                <a:gd name="T49" fmla="*/ 14 h 20"/>
                <a:gd name="T50" fmla="*/ 25 w 25"/>
                <a:gd name="T51" fmla="*/ 14 h 20"/>
                <a:gd name="T52" fmla="*/ 25 w 25"/>
                <a:gd name="T53" fmla="*/ 12 h 20"/>
                <a:gd name="T54" fmla="*/ 25 w 25"/>
                <a:gd name="T55" fmla="*/ 12 h 20"/>
                <a:gd name="T56" fmla="*/ 25 w 25"/>
                <a:gd name="T57" fmla="*/ 10 h 20"/>
                <a:gd name="T58" fmla="*/ 25 w 25"/>
                <a:gd name="T59" fmla="*/ 10 h 20"/>
                <a:gd name="T60" fmla="*/ 25 w 25"/>
                <a:gd name="T61" fmla="*/ 8 h 20"/>
                <a:gd name="T62" fmla="*/ 23 w 25"/>
                <a:gd name="T63" fmla="*/ 8 h 20"/>
                <a:gd name="T64" fmla="*/ 23 w 25"/>
                <a:gd name="T65" fmla="*/ 6 h 20"/>
                <a:gd name="T66" fmla="*/ 23 w 25"/>
                <a:gd name="T67" fmla="*/ 6 h 20"/>
                <a:gd name="T68" fmla="*/ 21 w 25"/>
                <a:gd name="T69" fmla="*/ 4 h 20"/>
                <a:gd name="T70" fmla="*/ 21 w 25"/>
                <a:gd name="T71" fmla="*/ 4 h 20"/>
                <a:gd name="T72" fmla="*/ 19 w 25"/>
                <a:gd name="T73" fmla="*/ 4 h 20"/>
                <a:gd name="T74" fmla="*/ 19 w 25"/>
                <a:gd name="T75" fmla="*/ 2 h 20"/>
                <a:gd name="T76" fmla="*/ 17 w 25"/>
                <a:gd name="T77" fmla="*/ 2 h 20"/>
                <a:gd name="T78" fmla="*/ 15 w 25"/>
                <a:gd name="T79" fmla="*/ 2 h 20"/>
                <a:gd name="T80" fmla="*/ 14 w 25"/>
                <a:gd name="T81" fmla="*/ 0 h 20"/>
                <a:gd name="T82" fmla="*/ 12 w 25"/>
                <a:gd name="T83" fmla="*/ 0 h 20"/>
                <a:gd name="T84" fmla="*/ 10 w 25"/>
                <a:gd name="T85" fmla="*/ 0 h 20"/>
                <a:gd name="T86" fmla="*/ 8 w 25"/>
                <a:gd name="T87" fmla="*/ 2 h 20"/>
                <a:gd name="T88" fmla="*/ 4 w 25"/>
                <a:gd name="T89" fmla="*/ 2 h 20"/>
                <a:gd name="T90" fmla="*/ 2 w 25"/>
                <a:gd name="T91" fmla="*/ 4 h 20"/>
                <a:gd name="T92" fmla="*/ 2 w 25"/>
                <a:gd name="T93" fmla="*/ 4 h 20"/>
                <a:gd name="T94" fmla="*/ 0 w 25"/>
                <a:gd name="T95" fmla="*/ 6 h 20"/>
                <a:gd name="T96" fmla="*/ 0 w 25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7" name="Freeform 417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2 h 20"/>
                <a:gd name="T6" fmla="*/ 2 w 25"/>
                <a:gd name="T7" fmla="*/ 14 h 20"/>
                <a:gd name="T8" fmla="*/ 4 w 25"/>
                <a:gd name="T9" fmla="*/ 16 h 20"/>
                <a:gd name="T10" fmla="*/ 6 w 25"/>
                <a:gd name="T11" fmla="*/ 18 h 20"/>
                <a:gd name="T12" fmla="*/ 8 w 25"/>
                <a:gd name="T13" fmla="*/ 18 h 20"/>
                <a:gd name="T14" fmla="*/ 10 w 25"/>
                <a:gd name="T15" fmla="*/ 20 h 20"/>
                <a:gd name="T16" fmla="*/ 12 w 25"/>
                <a:gd name="T17" fmla="*/ 20 h 20"/>
                <a:gd name="T18" fmla="*/ 14 w 25"/>
                <a:gd name="T19" fmla="*/ 20 h 20"/>
                <a:gd name="T20" fmla="*/ 15 w 25"/>
                <a:gd name="T21" fmla="*/ 20 h 20"/>
                <a:gd name="T22" fmla="*/ 17 w 25"/>
                <a:gd name="T23" fmla="*/ 20 h 20"/>
                <a:gd name="T24" fmla="*/ 19 w 25"/>
                <a:gd name="T25" fmla="*/ 20 h 20"/>
                <a:gd name="T26" fmla="*/ 21 w 25"/>
                <a:gd name="T27" fmla="*/ 18 h 20"/>
                <a:gd name="T28" fmla="*/ 23 w 25"/>
                <a:gd name="T29" fmla="*/ 18 h 20"/>
                <a:gd name="T30" fmla="*/ 23 w 25"/>
                <a:gd name="T31" fmla="*/ 16 h 20"/>
                <a:gd name="T32" fmla="*/ 25 w 25"/>
                <a:gd name="T33" fmla="*/ 16 h 20"/>
                <a:gd name="T34" fmla="*/ 25 w 25"/>
                <a:gd name="T35" fmla="*/ 14 h 20"/>
                <a:gd name="T36" fmla="*/ 25 w 25"/>
                <a:gd name="T37" fmla="*/ 12 h 20"/>
                <a:gd name="T38" fmla="*/ 25 w 25"/>
                <a:gd name="T39" fmla="*/ 10 h 20"/>
                <a:gd name="T40" fmla="*/ 25 w 25"/>
                <a:gd name="T41" fmla="*/ 8 h 20"/>
                <a:gd name="T42" fmla="*/ 23 w 25"/>
                <a:gd name="T43" fmla="*/ 8 h 20"/>
                <a:gd name="T44" fmla="*/ 23 w 25"/>
                <a:gd name="T45" fmla="*/ 6 h 20"/>
                <a:gd name="T46" fmla="*/ 21 w 25"/>
                <a:gd name="T47" fmla="*/ 4 h 20"/>
                <a:gd name="T48" fmla="*/ 19 w 25"/>
                <a:gd name="T49" fmla="*/ 4 h 20"/>
                <a:gd name="T50" fmla="*/ 19 w 25"/>
                <a:gd name="T51" fmla="*/ 2 h 20"/>
                <a:gd name="T52" fmla="*/ 17 w 25"/>
                <a:gd name="T53" fmla="*/ 2 h 20"/>
                <a:gd name="T54" fmla="*/ 15 w 25"/>
                <a:gd name="T55" fmla="*/ 2 h 20"/>
                <a:gd name="T56" fmla="*/ 14 w 25"/>
                <a:gd name="T57" fmla="*/ 0 h 20"/>
                <a:gd name="T58" fmla="*/ 12 w 25"/>
                <a:gd name="T59" fmla="*/ 0 h 20"/>
                <a:gd name="T60" fmla="*/ 10 w 25"/>
                <a:gd name="T61" fmla="*/ 0 h 20"/>
                <a:gd name="T62" fmla="*/ 8 w 25"/>
                <a:gd name="T63" fmla="*/ 2 h 20"/>
                <a:gd name="T64" fmla="*/ 4 w 25"/>
                <a:gd name="T65" fmla="*/ 2 h 20"/>
                <a:gd name="T66" fmla="*/ 2 w 25"/>
                <a:gd name="T67" fmla="*/ 4 h 20"/>
                <a:gd name="T68" fmla="*/ 0 w 25"/>
                <a:gd name="T69" fmla="*/ 6 h 20"/>
                <a:gd name="T70" fmla="*/ 0 w 25"/>
                <a:gd name="T7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8" name="Freeform 418"/>
            <p:cNvSpPr>
              <a:spLocks/>
            </p:cNvSpPr>
            <p:nvPr/>
          </p:nvSpPr>
          <p:spPr bwMode="auto">
            <a:xfrm>
              <a:off x="3204" y="2117"/>
              <a:ext cx="4" cy="36"/>
            </a:xfrm>
            <a:custGeom>
              <a:avLst/>
              <a:gdLst>
                <a:gd name="T0" fmla="*/ 4 w 4"/>
                <a:gd name="T1" fmla="*/ 0 h 36"/>
                <a:gd name="T2" fmla="*/ 4 w 4"/>
                <a:gd name="T3" fmla="*/ 2 h 36"/>
                <a:gd name="T4" fmla="*/ 2 w 4"/>
                <a:gd name="T5" fmla="*/ 4 h 36"/>
                <a:gd name="T6" fmla="*/ 2 w 4"/>
                <a:gd name="T7" fmla="*/ 6 h 36"/>
                <a:gd name="T8" fmla="*/ 2 w 4"/>
                <a:gd name="T9" fmla="*/ 8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3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9 h 36"/>
                <a:gd name="T28" fmla="*/ 2 w 4"/>
                <a:gd name="T29" fmla="*/ 32 h 36"/>
                <a:gd name="T30" fmla="*/ 0 w 4"/>
                <a:gd name="T31" fmla="*/ 34 h 36"/>
                <a:gd name="T32" fmla="*/ 0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4" y="0"/>
                  </a:move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9" name="Freeform 419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7 h 23"/>
                <a:gd name="T4" fmla="*/ 0 w 29"/>
                <a:gd name="T5" fmla="*/ 9 h 23"/>
                <a:gd name="T6" fmla="*/ 0 w 29"/>
                <a:gd name="T7" fmla="*/ 11 h 23"/>
                <a:gd name="T8" fmla="*/ 0 w 29"/>
                <a:gd name="T9" fmla="*/ 11 h 23"/>
                <a:gd name="T10" fmla="*/ 0 w 29"/>
                <a:gd name="T11" fmla="*/ 13 h 23"/>
                <a:gd name="T12" fmla="*/ 2 w 29"/>
                <a:gd name="T13" fmla="*/ 15 h 23"/>
                <a:gd name="T14" fmla="*/ 2 w 29"/>
                <a:gd name="T15" fmla="*/ 15 h 23"/>
                <a:gd name="T16" fmla="*/ 4 w 29"/>
                <a:gd name="T17" fmla="*/ 17 h 23"/>
                <a:gd name="T18" fmla="*/ 4 w 29"/>
                <a:gd name="T19" fmla="*/ 17 h 23"/>
                <a:gd name="T20" fmla="*/ 4 w 29"/>
                <a:gd name="T21" fmla="*/ 17 h 23"/>
                <a:gd name="T22" fmla="*/ 6 w 29"/>
                <a:gd name="T23" fmla="*/ 19 h 23"/>
                <a:gd name="T24" fmla="*/ 8 w 29"/>
                <a:gd name="T25" fmla="*/ 19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1 h 23"/>
                <a:gd name="T32" fmla="*/ 14 w 29"/>
                <a:gd name="T33" fmla="*/ 21 h 23"/>
                <a:gd name="T34" fmla="*/ 16 w 29"/>
                <a:gd name="T35" fmla="*/ 23 h 23"/>
                <a:gd name="T36" fmla="*/ 18 w 29"/>
                <a:gd name="T37" fmla="*/ 23 h 23"/>
                <a:gd name="T38" fmla="*/ 21 w 29"/>
                <a:gd name="T39" fmla="*/ 21 h 23"/>
                <a:gd name="T40" fmla="*/ 23 w 29"/>
                <a:gd name="T41" fmla="*/ 21 h 23"/>
                <a:gd name="T42" fmla="*/ 25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3 h 23"/>
                <a:gd name="T52" fmla="*/ 29 w 29"/>
                <a:gd name="T53" fmla="*/ 11 h 23"/>
                <a:gd name="T54" fmla="*/ 29 w 29"/>
                <a:gd name="T55" fmla="*/ 9 h 23"/>
                <a:gd name="T56" fmla="*/ 29 w 29"/>
                <a:gd name="T57" fmla="*/ 9 h 23"/>
                <a:gd name="T58" fmla="*/ 27 w 29"/>
                <a:gd name="T59" fmla="*/ 7 h 23"/>
                <a:gd name="T60" fmla="*/ 27 w 29"/>
                <a:gd name="T61" fmla="*/ 7 h 23"/>
                <a:gd name="T62" fmla="*/ 27 w 29"/>
                <a:gd name="T63" fmla="*/ 6 h 23"/>
                <a:gd name="T64" fmla="*/ 25 w 29"/>
                <a:gd name="T65" fmla="*/ 6 h 23"/>
                <a:gd name="T66" fmla="*/ 25 w 29"/>
                <a:gd name="T67" fmla="*/ 4 h 23"/>
                <a:gd name="T68" fmla="*/ 23 w 29"/>
                <a:gd name="T69" fmla="*/ 4 h 23"/>
                <a:gd name="T70" fmla="*/ 23 w 29"/>
                <a:gd name="T71" fmla="*/ 4 h 23"/>
                <a:gd name="T72" fmla="*/ 21 w 29"/>
                <a:gd name="T73" fmla="*/ 2 h 23"/>
                <a:gd name="T74" fmla="*/ 21 w 29"/>
                <a:gd name="T75" fmla="*/ 2 h 23"/>
                <a:gd name="T76" fmla="*/ 20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2 w 29"/>
                <a:gd name="T85" fmla="*/ 0 h 23"/>
                <a:gd name="T86" fmla="*/ 8 w 29"/>
                <a:gd name="T87" fmla="*/ 0 h 23"/>
                <a:gd name="T88" fmla="*/ 6 w 29"/>
                <a:gd name="T89" fmla="*/ 2 h 23"/>
                <a:gd name="T90" fmla="*/ 4 w 29"/>
                <a:gd name="T91" fmla="*/ 2 h 23"/>
                <a:gd name="T92" fmla="*/ 2 w 29"/>
                <a:gd name="T93" fmla="*/ 4 h 23"/>
                <a:gd name="T94" fmla="*/ 0 w 29"/>
                <a:gd name="T95" fmla="*/ 6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0" name="Freeform 420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2 w 29"/>
                <a:gd name="T9" fmla="*/ 15 h 23"/>
                <a:gd name="T10" fmla="*/ 4 w 29"/>
                <a:gd name="T11" fmla="*/ 17 h 23"/>
                <a:gd name="T12" fmla="*/ 6 w 29"/>
                <a:gd name="T13" fmla="*/ 19 h 23"/>
                <a:gd name="T14" fmla="*/ 8 w 29"/>
                <a:gd name="T15" fmla="*/ 19 h 23"/>
                <a:gd name="T16" fmla="*/ 8 w 29"/>
                <a:gd name="T17" fmla="*/ 21 h 23"/>
                <a:gd name="T18" fmla="*/ 10 w 29"/>
                <a:gd name="T19" fmla="*/ 21 h 23"/>
                <a:gd name="T20" fmla="*/ 12 w 29"/>
                <a:gd name="T21" fmla="*/ 21 h 23"/>
                <a:gd name="T22" fmla="*/ 14 w 29"/>
                <a:gd name="T23" fmla="*/ 21 h 23"/>
                <a:gd name="T24" fmla="*/ 16 w 29"/>
                <a:gd name="T25" fmla="*/ 23 h 23"/>
                <a:gd name="T26" fmla="*/ 18 w 29"/>
                <a:gd name="T27" fmla="*/ 23 h 23"/>
                <a:gd name="T28" fmla="*/ 21 w 29"/>
                <a:gd name="T29" fmla="*/ 21 h 23"/>
                <a:gd name="T30" fmla="*/ 23 w 29"/>
                <a:gd name="T31" fmla="*/ 21 h 23"/>
                <a:gd name="T32" fmla="*/ 25 w 29"/>
                <a:gd name="T33" fmla="*/ 19 h 23"/>
                <a:gd name="T34" fmla="*/ 27 w 29"/>
                <a:gd name="T35" fmla="*/ 17 h 23"/>
                <a:gd name="T36" fmla="*/ 29 w 29"/>
                <a:gd name="T37" fmla="*/ 15 h 23"/>
                <a:gd name="T38" fmla="*/ 29 w 29"/>
                <a:gd name="T39" fmla="*/ 13 h 23"/>
                <a:gd name="T40" fmla="*/ 29 w 29"/>
                <a:gd name="T41" fmla="*/ 11 h 23"/>
                <a:gd name="T42" fmla="*/ 29 w 29"/>
                <a:gd name="T43" fmla="*/ 9 h 23"/>
                <a:gd name="T44" fmla="*/ 27 w 29"/>
                <a:gd name="T45" fmla="*/ 7 h 23"/>
                <a:gd name="T46" fmla="*/ 27 w 29"/>
                <a:gd name="T47" fmla="*/ 6 h 23"/>
                <a:gd name="T48" fmla="*/ 25 w 29"/>
                <a:gd name="T49" fmla="*/ 6 h 23"/>
                <a:gd name="T50" fmla="*/ 25 w 29"/>
                <a:gd name="T51" fmla="*/ 4 h 23"/>
                <a:gd name="T52" fmla="*/ 23 w 29"/>
                <a:gd name="T53" fmla="*/ 4 h 23"/>
                <a:gd name="T54" fmla="*/ 21 w 29"/>
                <a:gd name="T55" fmla="*/ 2 h 23"/>
                <a:gd name="T56" fmla="*/ 20 w 29"/>
                <a:gd name="T57" fmla="*/ 0 h 23"/>
                <a:gd name="T58" fmla="*/ 18 w 29"/>
                <a:gd name="T59" fmla="*/ 0 h 23"/>
                <a:gd name="T60" fmla="*/ 16 w 29"/>
                <a:gd name="T61" fmla="*/ 0 h 23"/>
                <a:gd name="T62" fmla="*/ 14 w 29"/>
                <a:gd name="T63" fmla="*/ 0 h 23"/>
                <a:gd name="T64" fmla="*/ 12 w 29"/>
                <a:gd name="T65" fmla="*/ 0 h 23"/>
                <a:gd name="T66" fmla="*/ 8 w 29"/>
                <a:gd name="T67" fmla="*/ 0 h 23"/>
                <a:gd name="T68" fmla="*/ 6 w 29"/>
                <a:gd name="T69" fmla="*/ 2 h 23"/>
                <a:gd name="T70" fmla="*/ 4 w 29"/>
                <a:gd name="T71" fmla="*/ 2 h 23"/>
                <a:gd name="T72" fmla="*/ 2 w 29"/>
                <a:gd name="T73" fmla="*/ 4 h 23"/>
                <a:gd name="T74" fmla="*/ 0 w 29"/>
                <a:gd name="T75" fmla="*/ 6 h 23"/>
                <a:gd name="T76" fmla="*/ 0 w 29"/>
                <a:gd name="T7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1" name="Freeform 421"/>
            <p:cNvSpPr>
              <a:spLocks/>
            </p:cNvSpPr>
            <p:nvPr/>
          </p:nvSpPr>
          <p:spPr bwMode="auto">
            <a:xfrm>
              <a:off x="3210" y="2103"/>
              <a:ext cx="1" cy="35"/>
            </a:xfrm>
            <a:custGeom>
              <a:avLst/>
              <a:gdLst>
                <a:gd name="T0" fmla="*/ 1 w 1"/>
                <a:gd name="T1" fmla="*/ 0 h 35"/>
                <a:gd name="T2" fmla="*/ 1 w 1"/>
                <a:gd name="T3" fmla="*/ 2 h 35"/>
                <a:gd name="T4" fmla="*/ 1 w 1"/>
                <a:gd name="T5" fmla="*/ 4 h 35"/>
                <a:gd name="T6" fmla="*/ 1 w 1"/>
                <a:gd name="T7" fmla="*/ 6 h 35"/>
                <a:gd name="T8" fmla="*/ 1 w 1"/>
                <a:gd name="T9" fmla="*/ 8 h 35"/>
                <a:gd name="T10" fmla="*/ 1 w 1"/>
                <a:gd name="T11" fmla="*/ 10 h 35"/>
                <a:gd name="T12" fmla="*/ 0 w 1"/>
                <a:gd name="T13" fmla="*/ 12 h 35"/>
                <a:gd name="T14" fmla="*/ 0 w 1"/>
                <a:gd name="T15" fmla="*/ 16 h 35"/>
                <a:gd name="T16" fmla="*/ 0 w 1"/>
                <a:gd name="T17" fmla="*/ 18 h 35"/>
                <a:gd name="T18" fmla="*/ 0 w 1"/>
                <a:gd name="T19" fmla="*/ 20 h 35"/>
                <a:gd name="T20" fmla="*/ 0 w 1"/>
                <a:gd name="T21" fmla="*/ 22 h 35"/>
                <a:gd name="T22" fmla="*/ 0 w 1"/>
                <a:gd name="T23" fmla="*/ 23 h 35"/>
                <a:gd name="T24" fmla="*/ 0 w 1"/>
                <a:gd name="T25" fmla="*/ 25 h 35"/>
                <a:gd name="T26" fmla="*/ 0 w 1"/>
                <a:gd name="T27" fmla="*/ 27 h 35"/>
                <a:gd name="T28" fmla="*/ 0 w 1"/>
                <a:gd name="T29" fmla="*/ 31 h 35"/>
                <a:gd name="T30" fmla="*/ 0 w 1"/>
                <a:gd name="T31" fmla="*/ 33 h 35"/>
                <a:gd name="T32" fmla="*/ 0 w 1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5">
                  <a:moveTo>
                    <a:pt x="1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2" name="Freeform 422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7 h 19"/>
                <a:gd name="T6" fmla="*/ 0 w 25"/>
                <a:gd name="T7" fmla="*/ 9 h 19"/>
                <a:gd name="T8" fmla="*/ 0 w 25"/>
                <a:gd name="T9" fmla="*/ 9 h 19"/>
                <a:gd name="T10" fmla="*/ 2 w 25"/>
                <a:gd name="T11" fmla="*/ 11 h 19"/>
                <a:gd name="T12" fmla="*/ 2 w 25"/>
                <a:gd name="T13" fmla="*/ 11 h 19"/>
                <a:gd name="T14" fmla="*/ 2 w 25"/>
                <a:gd name="T15" fmla="*/ 11 h 19"/>
                <a:gd name="T16" fmla="*/ 4 w 25"/>
                <a:gd name="T17" fmla="*/ 13 h 19"/>
                <a:gd name="T18" fmla="*/ 4 w 25"/>
                <a:gd name="T19" fmla="*/ 13 h 19"/>
                <a:gd name="T20" fmla="*/ 6 w 25"/>
                <a:gd name="T21" fmla="*/ 15 h 19"/>
                <a:gd name="T22" fmla="*/ 6 w 25"/>
                <a:gd name="T23" fmla="*/ 15 h 19"/>
                <a:gd name="T24" fmla="*/ 8 w 25"/>
                <a:gd name="T25" fmla="*/ 15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7 h 19"/>
                <a:gd name="T32" fmla="*/ 12 w 25"/>
                <a:gd name="T33" fmla="*/ 19 h 19"/>
                <a:gd name="T34" fmla="*/ 13 w 25"/>
                <a:gd name="T35" fmla="*/ 19 h 19"/>
                <a:gd name="T36" fmla="*/ 15 w 25"/>
                <a:gd name="T37" fmla="*/ 19 h 19"/>
                <a:gd name="T38" fmla="*/ 17 w 25"/>
                <a:gd name="T39" fmla="*/ 19 h 19"/>
                <a:gd name="T40" fmla="*/ 19 w 25"/>
                <a:gd name="T41" fmla="*/ 17 h 19"/>
                <a:gd name="T42" fmla="*/ 21 w 25"/>
                <a:gd name="T43" fmla="*/ 17 h 19"/>
                <a:gd name="T44" fmla="*/ 23 w 25"/>
                <a:gd name="T45" fmla="*/ 17 h 19"/>
                <a:gd name="T46" fmla="*/ 23 w 25"/>
                <a:gd name="T47" fmla="*/ 15 h 19"/>
                <a:gd name="T48" fmla="*/ 25 w 25"/>
                <a:gd name="T49" fmla="*/ 15 h 19"/>
                <a:gd name="T50" fmla="*/ 25 w 25"/>
                <a:gd name="T51" fmla="*/ 13 h 19"/>
                <a:gd name="T52" fmla="*/ 25 w 25"/>
                <a:gd name="T53" fmla="*/ 13 h 19"/>
                <a:gd name="T54" fmla="*/ 25 w 25"/>
                <a:gd name="T55" fmla="*/ 11 h 19"/>
                <a:gd name="T56" fmla="*/ 25 w 25"/>
                <a:gd name="T57" fmla="*/ 11 h 19"/>
                <a:gd name="T58" fmla="*/ 25 w 25"/>
                <a:gd name="T59" fmla="*/ 9 h 19"/>
                <a:gd name="T60" fmla="*/ 25 w 25"/>
                <a:gd name="T61" fmla="*/ 9 h 19"/>
                <a:gd name="T62" fmla="*/ 25 w 25"/>
                <a:gd name="T63" fmla="*/ 7 h 19"/>
                <a:gd name="T64" fmla="*/ 25 w 25"/>
                <a:gd name="T65" fmla="*/ 7 h 19"/>
                <a:gd name="T66" fmla="*/ 25 w 25"/>
                <a:gd name="T67" fmla="*/ 5 h 19"/>
                <a:gd name="T68" fmla="*/ 23 w 25"/>
                <a:gd name="T69" fmla="*/ 5 h 19"/>
                <a:gd name="T70" fmla="*/ 23 w 25"/>
                <a:gd name="T71" fmla="*/ 3 h 19"/>
                <a:gd name="T72" fmla="*/ 21 w 25"/>
                <a:gd name="T73" fmla="*/ 2 h 19"/>
                <a:gd name="T74" fmla="*/ 21 w 25"/>
                <a:gd name="T75" fmla="*/ 2 h 19"/>
                <a:gd name="T76" fmla="*/ 19 w 25"/>
                <a:gd name="T77" fmla="*/ 2 h 19"/>
                <a:gd name="T78" fmla="*/ 17 w 25"/>
                <a:gd name="T79" fmla="*/ 0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2 h 19"/>
                <a:gd name="T92" fmla="*/ 2 w 25"/>
                <a:gd name="T93" fmla="*/ 2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3" name="Freeform 423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2 w 25"/>
                <a:gd name="T7" fmla="*/ 11 h 19"/>
                <a:gd name="T8" fmla="*/ 4 w 25"/>
                <a:gd name="T9" fmla="*/ 13 h 19"/>
                <a:gd name="T10" fmla="*/ 6 w 25"/>
                <a:gd name="T11" fmla="*/ 15 h 19"/>
                <a:gd name="T12" fmla="*/ 8 w 25"/>
                <a:gd name="T13" fmla="*/ 15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7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7 h 19"/>
                <a:gd name="T34" fmla="*/ 23 w 25"/>
                <a:gd name="T35" fmla="*/ 15 h 19"/>
                <a:gd name="T36" fmla="*/ 25 w 25"/>
                <a:gd name="T37" fmla="*/ 15 h 19"/>
                <a:gd name="T38" fmla="*/ 25 w 25"/>
                <a:gd name="T39" fmla="*/ 13 h 19"/>
                <a:gd name="T40" fmla="*/ 25 w 25"/>
                <a:gd name="T41" fmla="*/ 11 h 19"/>
                <a:gd name="T42" fmla="*/ 25 w 25"/>
                <a:gd name="T43" fmla="*/ 9 h 19"/>
                <a:gd name="T44" fmla="*/ 25 w 25"/>
                <a:gd name="T45" fmla="*/ 7 h 19"/>
                <a:gd name="T46" fmla="*/ 25 w 25"/>
                <a:gd name="T47" fmla="*/ 5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2 h 19"/>
                <a:gd name="T54" fmla="*/ 19 w 25"/>
                <a:gd name="T55" fmla="*/ 2 h 19"/>
                <a:gd name="T56" fmla="*/ 17 w 25"/>
                <a:gd name="T57" fmla="*/ 0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2 h 19"/>
                <a:gd name="T70" fmla="*/ 2 w 25"/>
                <a:gd name="T71" fmla="*/ 2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4" name="Freeform 424"/>
            <p:cNvSpPr>
              <a:spLocks/>
            </p:cNvSpPr>
            <p:nvPr/>
          </p:nvSpPr>
          <p:spPr bwMode="auto">
            <a:xfrm>
              <a:off x="3177" y="2119"/>
              <a:ext cx="6" cy="34"/>
            </a:xfrm>
            <a:custGeom>
              <a:avLst/>
              <a:gdLst>
                <a:gd name="T0" fmla="*/ 6 w 6"/>
                <a:gd name="T1" fmla="*/ 0 h 34"/>
                <a:gd name="T2" fmla="*/ 4 w 6"/>
                <a:gd name="T3" fmla="*/ 2 h 34"/>
                <a:gd name="T4" fmla="*/ 4 w 6"/>
                <a:gd name="T5" fmla="*/ 4 h 34"/>
                <a:gd name="T6" fmla="*/ 4 w 6"/>
                <a:gd name="T7" fmla="*/ 6 h 34"/>
                <a:gd name="T8" fmla="*/ 4 w 6"/>
                <a:gd name="T9" fmla="*/ 7 h 34"/>
                <a:gd name="T10" fmla="*/ 4 w 6"/>
                <a:gd name="T11" fmla="*/ 11 h 34"/>
                <a:gd name="T12" fmla="*/ 2 w 6"/>
                <a:gd name="T13" fmla="*/ 13 h 34"/>
                <a:gd name="T14" fmla="*/ 2 w 6"/>
                <a:gd name="T15" fmla="*/ 15 h 34"/>
                <a:gd name="T16" fmla="*/ 2 w 6"/>
                <a:gd name="T17" fmla="*/ 17 h 34"/>
                <a:gd name="T18" fmla="*/ 2 w 6"/>
                <a:gd name="T19" fmla="*/ 19 h 34"/>
                <a:gd name="T20" fmla="*/ 2 w 6"/>
                <a:gd name="T21" fmla="*/ 21 h 34"/>
                <a:gd name="T22" fmla="*/ 2 w 6"/>
                <a:gd name="T23" fmla="*/ 25 h 34"/>
                <a:gd name="T24" fmla="*/ 0 w 6"/>
                <a:gd name="T25" fmla="*/ 27 h 34"/>
                <a:gd name="T26" fmla="*/ 0 w 6"/>
                <a:gd name="T27" fmla="*/ 29 h 34"/>
                <a:gd name="T28" fmla="*/ 0 w 6"/>
                <a:gd name="T29" fmla="*/ 30 h 34"/>
                <a:gd name="T30" fmla="*/ 0 w 6"/>
                <a:gd name="T31" fmla="*/ 32 h 34"/>
                <a:gd name="T32" fmla="*/ 0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6" y="0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5" name="Freeform 425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1 w 28"/>
                <a:gd name="T3" fmla="*/ 7 h 23"/>
                <a:gd name="T4" fmla="*/ 0 w 28"/>
                <a:gd name="T5" fmla="*/ 9 h 23"/>
                <a:gd name="T6" fmla="*/ 1 w 28"/>
                <a:gd name="T7" fmla="*/ 11 h 23"/>
                <a:gd name="T8" fmla="*/ 1 w 28"/>
                <a:gd name="T9" fmla="*/ 11 h 23"/>
                <a:gd name="T10" fmla="*/ 1 w 28"/>
                <a:gd name="T11" fmla="*/ 13 h 23"/>
                <a:gd name="T12" fmla="*/ 1 w 28"/>
                <a:gd name="T13" fmla="*/ 13 h 23"/>
                <a:gd name="T14" fmla="*/ 1 w 28"/>
                <a:gd name="T15" fmla="*/ 15 h 23"/>
                <a:gd name="T16" fmla="*/ 3 w 28"/>
                <a:gd name="T17" fmla="*/ 15 h 23"/>
                <a:gd name="T18" fmla="*/ 3 w 28"/>
                <a:gd name="T19" fmla="*/ 17 h 23"/>
                <a:gd name="T20" fmla="*/ 5 w 28"/>
                <a:gd name="T21" fmla="*/ 17 h 23"/>
                <a:gd name="T22" fmla="*/ 5 w 28"/>
                <a:gd name="T23" fmla="*/ 19 h 23"/>
                <a:gd name="T24" fmla="*/ 7 w 28"/>
                <a:gd name="T25" fmla="*/ 19 h 23"/>
                <a:gd name="T26" fmla="*/ 7 w 28"/>
                <a:gd name="T27" fmla="*/ 19 h 23"/>
                <a:gd name="T28" fmla="*/ 9 w 28"/>
                <a:gd name="T29" fmla="*/ 21 h 23"/>
                <a:gd name="T30" fmla="*/ 11 w 28"/>
                <a:gd name="T31" fmla="*/ 21 h 23"/>
                <a:gd name="T32" fmla="*/ 13 w 28"/>
                <a:gd name="T33" fmla="*/ 21 h 23"/>
                <a:gd name="T34" fmla="*/ 15 w 28"/>
                <a:gd name="T35" fmla="*/ 23 h 23"/>
                <a:gd name="T36" fmla="*/ 17 w 28"/>
                <a:gd name="T37" fmla="*/ 23 h 23"/>
                <a:gd name="T38" fmla="*/ 21 w 28"/>
                <a:gd name="T39" fmla="*/ 21 h 23"/>
                <a:gd name="T40" fmla="*/ 23 w 28"/>
                <a:gd name="T41" fmla="*/ 21 h 23"/>
                <a:gd name="T42" fmla="*/ 25 w 28"/>
                <a:gd name="T43" fmla="*/ 21 h 23"/>
                <a:gd name="T44" fmla="*/ 26 w 28"/>
                <a:gd name="T45" fmla="*/ 19 h 23"/>
                <a:gd name="T46" fmla="*/ 28 w 28"/>
                <a:gd name="T47" fmla="*/ 17 h 23"/>
                <a:gd name="T48" fmla="*/ 28 w 28"/>
                <a:gd name="T49" fmla="*/ 15 h 23"/>
                <a:gd name="T50" fmla="*/ 28 w 28"/>
                <a:gd name="T51" fmla="*/ 13 h 23"/>
                <a:gd name="T52" fmla="*/ 28 w 28"/>
                <a:gd name="T53" fmla="*/ 13 h 23"/>
                <a:gd name="T54" fmla="*/ 28 w 28"/>
                <a:gd name="T55" fmla="*/ 11 h 23"/>
                <a:gd name="T56" fmla="*/ 28 w 28"/>
                <a:gd name="T57" fmla="*/ 11 h 23"/>
                <a:gd name="T58" fmla="*/ 28 w 28"/>
                <a:gd name="T59" fmla="*/ 9 h 23"/>
                <a:gd name="T60" fmla="*/ 26 w 28"/>
                <a:gd name="T61" fmla="*/ 9 h 23"/>
                <a:gd name="T62" fmla="*/ 26 w 28"/>
                <a:gd name="T63" fmla="*/ 7 h 23"/>
                <a:gd name="T64" fmla="*/ 26 w 28"/>
                <a:gd name="T65" fmla="*/ 7 h 23"/>
                <a:gd name="T66" fmla="*/ 25 w 28"/>
                <a:gd name="T67" fmla="*/ 6 h 23"/>
                <a:gd name="T68" fmla="*/ 25 w 28"/>
                <a:gd name="T69" fmla="*/ 6 h 23"/>
                <a:gd name="T70" fmla="*/ 23 w 28"/>
                <a:gd name="T71" fmla="*/ 4 h 23"/>
                <a:gd name="T72" fmla="*/ 23 w 28"/>
                <a:gd name="T73" fmla="*/ 4 h 23"/>
                <a:gd name="T74" fmla="*/ 21 w 28"/>
                <a:gd name="T75" fmla="*/ 4 h 23"/>
                <a:gd name="T76" fmla="*/ 21 w 28"/>
                <a:gd name="T77" fmla="*/ 2 h 23"/>
                <a:gd name="T78" fmla="*/ 19 w 28"/>
                <a:gd name="T79" fmla="*/ 2 h 23"/>
                <a:gd name="T80" fmla="*/ 17 w 28"/>
                <a:gd name="T81" fmla="*/ 2 h 23"/>
                <a:gd name="T82" fmla="*/ 15 w 28"/>
                <a:gd name="T83" fmla="*/ 0 h 23"/>
                <a:gd name="T84" fmla="*/ 11 w 28"/>
                <a:gd name="T85" fmla="*/ 0 h 23"/>
                <a:gd name="T86" fmla="*/ 9 w 28"/>
                <a:gd name="T87" fmla="*/ 0 h 23"/>
                <a:gd name="T88" fmla="*/ 7 w 28"/>
                <a:gd name="T89" fmla="*/ 2 h 23"/>
                <a:gd name="T90" fmla="*/ 5 w 28"/>
                <a:gd name="T91" fmla="*/ 2 h 23"/>
                <a:gd name="T92" fmla="*/ 3 w 28"/>
                <a:gd name="T93" fmla="*/ 4 h 23"/>
                <a:gd name="T94" fmla="*/ 1 w 28"/>
                <a:gd name="T95" fmla="*/ 6 h 23"/>
                <a:gd name="T96" fmla="*/ 1 w 28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1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6" name="Freeform 426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0 w 28"/>
                <a:gd name="T3" fmla="*/ 9 h 23"/>
                <a:gd name="T4" fmla="*/ 1 w 28"/>
                <a:gd name="T5" fmla="*/ 11 h 23"/>
                <a:gd name="T6" fmla="*/ 1 w 28"/>
                <a:gd name="T7" fmla="*/ 13 h 23"/>
                <a:gd name="T8" fmla="*/ 1 w 28"/>
                <a:gd name="T9" fmla="*/ 15 h 23"/>
                <a:gd name="T10" fmla="*/ 3 w 28"/>
                <a:gd name="T11" fmla="*/ 15 h 23"/>
                <a:gd name="T12" fmla="*/ 3 w 28"/>
                <a:gd name="T13" fmla="*/ 17 h 23"/>
                <a:gd name="T14" fmla="*/ 5 w 28"/>
                <a:gd name="T15" fmla="*/ 17 h 23"/>
                <a:gd name="T16" fmla="*/ 5 w 28"/>
                <a:gd name="T17" fmla="*/ 19 h 23"/>
                <a:gd name="T18" fmla="*/ 7 w 28"/>
                <a:gd name="T19" fmla="*/ 19 h 23"/>
                <a:gd name="T20" fmla="*/ 9 w 28"/>
                <a:gd name="T21" fmla="*/ 21 h 23"/>
                <a:gd name="T22" fmla="*/ 11 w 28"/>
                <a:gd name="T23" fmla="*/ 21 h 23"/>
                <a:gd name="T24" fmla="*/ 13 w 28"/>
                <a:gd name="T25" fmla="*/ 21 h 23"/>
                <a:gd name="T26" fmla="*/ 15 w 28"/>
                <a:gd name="T27" fmla="*/ 23 h 23"/>
                <a:gd name="T28" fmla="*/ 17 w 28"/>
                <a:gd name="T29" fmla="*/ 23 h 23"/>
                <a:gd name="T30" fmla="*/ 21 w 28"/>
                <a:gd name="T31" fmla="*/ 21 h 23"/>
                <a:gd name="T32" fmla="*/ 23 w 28"/>
                <a:gd name="T33" fmla="*/ 21 h 23"/>
                <a:gd name="T34" fmla="*/ 25 w 28"/>
                <a:gd name="T35" fmla="*/ 21 h 23"/>
                <a:gd name="T36" fmla="*/ 26 w 28"/>
                <a:gd name="T37" fmla="*/ 19 h 23"/>
                <a:gd name="T38" fmla="*/ 28 w 28"/>
                <a:gd name="T39" fmla="*/ 17 h 23"/>
                <a:gd name="T40" fmla="*/ 28 w 28"/>
                <a:gd name="T41" fmla="*/ 15 h 23"/>
                <a:gd name="T42" fmla="*/ 28 w 28"/>
                <a:gd name="T43" fmla="*/ 13 h 23"/>
                <a:gd name="T44" fmla="*/ 28 w 28"/>
                <a:gd name="T45" fmla="*/ 11 h 23"/>
                <a:gd name="T46" fmla="*/ 28 w 28"/>
                <a:gd name="T47" fmla="*/ 9 h 23"/>
                <a:gd name="T48" fmla="*/ 26 w 28"/>
                <a:gd name="T49" fmla="*/ 9 h 23"/>
                <a:gd name="T50" fmla="*/ 26 w 28"/>
                <a:gd name="T51" fmla="*/ 7 h 23"/>
                <a:gd name="T52" fmla="*/ 25 w 28"/>
                <a:gd name="T53" fmla="*/ 6 h 23"/>
                <a:gd name="T54" fmla="*/ 23 w 28"/>
                <a:gd name="T55" fmla="*/ 4 h 23"/>
                <a:gd name="T56" fmla="*/ 21 w 28"/>
                <a:gd name="T57" fmla="*/ 4 h 23"/>
                <a:gd name="T58" fmla="*/ 21 w 28"/>
                <a:gd name="T59" fmla="*/ 2 h 23"/>
                <a:gd name="T60" fmla="*/ 19 w 28"/>
                <a:gd name="T61" fmla="*/ 2 h 23"/>
                <a:gd name="T62" fmla="*/ 17 w 28"/>
                <a:gd name="T63" fmla="*/ 2 h 23"/>
                <a:gd name="T64" fmla="*/ 15 w 28"/>
                <a:gd name="T65" fmla="*/ 0 h 23"/>
                <a:gd name="T66" fmla="*/ 11 w 28"/>
                <a:gd name="T67" fmla="*/ 0 h 23"/>
                <a:gd name="T68" fmla="*/ 9 w 28"/>
                <a:gd name="T69" fmla="*/ 0 h 23"/>
                <a:gd name="T70" fmla="*/ 7 w 28"/>
                <a:gd name="T71" fmla="*/ 2 h 23"/>
                <a:gd name="T72" fmla="*/ 5 w 28"/>
                <a:gd name="T73" fmla="*/ 2 h 23"/>
                <a:gd name="T74" fmla="*/ 3 w 28"/>
                <a:gd name="T75" fmla="*/ 4 h 23"/>
                <a:gd name="T76" fmla="*/ 1 w 28"/>
                <a:gd name="T77" fmla="*/ 6 h 23"/>
                <a:gd name="T78" fmla="*/ 1 w 28"/>
                <a:gd name="T7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0" y="9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7" name="Freeform 427"/>
            <p:cNvSpPr>
              <a:spLocks/>
            </p:cNvSpPr>
            <p:nvPr/>
          </p:nvSpPr>
          <p:spPr bwMode="auto">
            <a:xfrm>
              <a:off x="3183" y="2105"/>
              <a:ext cx="5" cy="35"/>
            </a:xfrm>
            <a:custGeom>
              <a:avLst/>
              <a:gdLst>
                <a:gd name="T0" fmla="*/ 5 w 5"/>
                <a:gd name="T1" fmla="*/ 0 h 35"/>
                <a:gd name="T2" fmla="*/ 5 w 5"/>
                <a:gd name="T3" fmla="*/ 2 h 35"/>
                <a:gd name="T4" fmla="*/ 5 w 5"/>
                <a:gd name="T5" fmla="*/ 4 h 35"/>
                <a:gd name="T6" fmla="*/ 4 w 5"/>
                <a:gd name="T7" fmla="*/ 8 h 35"/>
                <a:gd name="T8" fmla="*/ 4 w 5"/>
                <a:gd name="T9" fmla="*/ 10 h 35"/>
                <a:gd name="T10" fmla="*/ 4 w 5"/>
                <a:gd name="T11" fmla="*/ 12 h 35"/>
                <a:gd name="T12" fmla="*/ 4 w 5"/>
                <a:gd name="T13" fmla="*/ 14 h 35"/>
                <a:gd name="T14" fmla="*/ 4 w 5"/>
                <a:gd name="T15" fmla="*/ 16 h 35"/>
                <a:gd name="T16" fmla="*/ 2 w 5"/>
                <a:gd name="T17" fmla="*/ 18 h 35"/>
                <a:gd name="T18" fmla="*/ 2 w 5"/>
                <a:gd name="T19" fmla="*/ 20 h 35"/>
                <a:gd name="T20" fmla="*/ 2 w 5"/>
                <a:gd name="T21" fmla="*/ 21 h 35"/>
                <a:gd name="T22" fmla="*/ 2 w 5"/>
                <a:gd name="T23" fmla="*/ 23 h 35"/>
                <a:gd name="T24" fmla="*/ 2 w 5"/>
                <a:gd name="T25" fmla="*/ 27 h 35"/>
                <a:gd name="T26" fmla="*/ 2 w 5"/>
                <a:gd name="T27" fmla="*/ 29 h 35"/>
                <a:gd name="T28" fmla="*/ 2 w 5"/>
                <a:gd name="T29" fmla="*/ 31 h 35"/>
                <a:gd name="T30" fmla="*/ 0 w 5"/>
                <a:gd name="T31" fmla="*/ 33 h 35"/>
                <a:gd name="T32" fmla="*/ 0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5" y="0"/>
                  </a:moveTo>
                  <a:lnTo>
                    <a:pt x="5" y="2"/>
                  </a:lnTo>
                  <a:lnTo>
                    <a:pt x="5" y="4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8" name="Freeform 428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5 h 19"/>
                <a:gd name="T4" fmla="*/ 0 w 25"/>
                <a:gd name="T5" fmla="*/ 7 h 19"/>
                <a:gd name="T6" fmla="*/ 0 w 25"/>
                <a:gd name="T7" fmla="*/ 7 h 19"/>
                <a:gd name="T8" fmla="*/ 0 w 25"/>
                <a:gd name="T9" fmla="*/ 9 h 19"/>
                <a:gd name="T10" fmla="*/ 0 w 25"/>
                <a:gd name="T11" fmla="*/ 9 h 19"/>
                <a:gd name="T12" fmla="*/ 0 w 25"/>
                <a:gd name="T13" fmla="*/ 11 h 19"/>
                <a:gd name="T14" fmla="*/ 2 w 25"/>
                <a:gd name="T15" fmla="*/ 11 h 19"/>
                <a:gd name="T16" fmla="*/ 2 w 25"/>
                <a:gd name="T17" fmla="*/ 13 h 19"/>
                <a:gd name="T18" fmla="*/ 2 w 25"/>
                <a:gd name="T19" fmla="*/ 13 h 19"/>
                <a:gd name="T20" fmla="*/ 4 w 25"/>
                <a:gd name="T21" fmla="*/ 15 h 19"/>
                <a:gd name="T22" fmla="*/ 4 w 25"/>
                <a:gd name="T23" fmla="*/ 15 h 19"/>
                <a:gd name="T24" fmla="*/ 6 w 25"/>
                <a:gd name="T25" fmla="*/ 17 h 19"/>
                <a:gd name="T26" fmla="*/ 8 w 25"/>
                <a:gd name="T27" fmla="*/ 17 h 19"/>
                <a:gd name="T28" fmla="*/ 8 w 25"/>
                <a:gd name="T29" fmla="*/ 17 h 19"/>
                <a:gd name="T30" fmla="*/ 10 w 25"/>
                <a:gd name="T31" fmla="*/ 19 h 19"/>
                <a:gd name="T32" fmla="*/ 12 w 25"/>
                <a:gd name="T33" fmla="*/ 19 h 19"/>
                <a:gd name="T34" fmla="*/ 12 w 25"/>
                <a:gd name="T35" fmla="*/ 19 h 19"/>
                <a:gd name="T36" fmla="*/ 13 w 25"/>
                <a:gd name="T37" fmla="*/ 19 h 19"/>
                <a:gd name="T38" fmla="*/ 15 w 25"/>
                <a:gd name="T39" fmla="*/ 19 h 19"/>
                <a:gd name="T40" fmla="*/ 17 w 25"/>
                <a:gd name="T41" fmla="*/ 19 h 19"/>
                <a:gd name="T42" fmla="*/ 19 w 25"/>
                <a:gd name="T43" fmla="*/ 19 h 19"/>
                <a:gd name="T44" fmla="*/ 21 w 25"/>
                <a:gd name="T45" fmla="*/ 19 h 19"/>
                <a:gd name="T46" fmla="*/ 21 w 25"/>
                <a:gd name="T47" fmla="*/ 17 h 19"/>
                <a:gd name="T48" fmla="*/ 23 w 25"/>
                <a:gd name="T49" fmla="*/ 17 h 19"/>
                <a:gd name="T50" fmla="*/ 23 w 25"/>
                <a:gd name="T51" fmla="*/ 17 h 19"/>
                <a:gd name="T52" fmla="*/ 23 w 25"/>
                <a:gd name="T53" fmla="*/ 15 h 19"/>
                <a:gd name="T54" fmla="*/ 25 w 25"/>
                <a:gd name="T55" fmla="*/ 15 h 19"/>
                <a:gd name="T56" fmla="*/ 25 w 25"/>
                <a:gd name="T57" fmla="*/ 13 h 19"/>
                <a:gd name="T58" fmla="*/ 25 w 25"/>
                <a:gd name="T59" fmla="*/ 13 h 19"/>
                <a:gd name="T60" fmla="*/ 25 w 25"/>
                <a:gd name="T61" fmla="*/ 11 h 19"/>
                <a:gd name="T62" fmla="*/ 25 w 25"/>
                <a:gd name="T63" fmla="*/ 11 h 19"/>
                <a:gd name="T64" fmla="*/ 25 w 25"/>
                <a:gd name="T65" fmla="*/ 11 h 19"/>
                <a:gd name="T66" fmla="*/ 25 w 25"/>
                <a:gd name="T67" fmla="*/ 9 h 19"/>
                <a:gd name="T68" fmla="*/ 25 w 25"/>
                <a:gd name="T69" fmla="*/ 7 h 19"/>
                <a:gd name="T70" fmla="*/ 23 w 25"/>
                <a:gd name="T71" fmla="*/ 5 h 19"/>
                <a:gd name="T72" fmla="*/ 23 w 25"/>
                <a:gd name="T73" fmla="*/ 3 h 19"/>
                <a:gd name="T74" fmla="*/ 21 w 25"/>
                <a:gd name="T75" fmla="*/ 3 h 19"/>
                <a:gd name="T76" fmla="*/ 19 w 25"/>
                <a:gd name="T77" fmla="*/ 1 h 19"/>
                <a:gd name="T78" fmla="*/ 17 w 25"/>
                <a:gd name="T79" fmla="*/ 1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1 h 19"/>
                <a:gd name="T92" fmla="*/ 2 w 25"/>
                <a:gd name="T93" fmla="*/ 1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9" name="Freeform 429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0 w 25"/>
                <a:gd name="T7" fmla="*/ 11 h 19"/>
                <a:gd name="T8" fmla="*/ 2 w 25"/>
                <a:gd name="T9" fmla="*/ 11 h 19"/>
                <a:gd name="T10" fmla="*/ 2 w 25"/>
                <a:gd name="T11" fmla="*/ 13 h 19"/>
                <a:gd name="T12" fmla="*/ 4 w 25"/>
                <a:gd name="T13" fmla="*/ 15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9 h 19"/>
                <a:gd name="T30" fmla="*/ 21 w 25"/>
                <a:gd name="T31" fmla="*/ 19 h 19"/>
                <a:gd name="T32" fmla="*/ 21 w 25"/>
                <a:gd name="T33" fmla="*/ 17 h 19"/>
                <a:gd name="T34" fmla="*/ 23 w 25"/>
                <a:gd name="T35" fmla="*/ 17 h 19"/>
                <a:gd name="T36" fmla="*/ 23 w 25"/>
                <a:gd name="T37" fmla="*/ 15 h 19"/>
                <a:gd name="T38" fmla="*/ 25 w 25"/>
                <a:gd name="T39" fmla="*/ 15 h 19"/>
                <a:gd name="T40" fmla="*/ 25 w 25"/>
                <a:gd name="T41" fmla="*/ 13 h 19"/>
                <a:gd name="T42" fmla="*/ 25 w 25"/>
                <a:gd name="T43" fmla="*/ 11 h 19"/>
                <a:gd name="T44" fmla="*/ 25 w 25"/>
                <a:gd name="T45" fmla="*/ 9 h 19"/>
                <a:gd name="T46" fmla="*/ 25 w 25"/>
                <a:gd name="T47" fmla="*/ 7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3 h 19"/>
                <a:gd name="T54" fmla="*/ 19 w 25"/>
                <a:gd name="T55" fmla="*/ 1 h 19"/>
                <a:gd name="T56" fmla="*/ 17 w 25"/>
                <a:gd name="T57" fmla="*/ 1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1 h 19"/>
                <a:gd name="T70" fmla="*/ 2 w 25"/>
                <a:gd name="T71" fmla="*/ 1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0" name="Freeform 430"/>
            <p:cNvSpPr>
              <a:spLocks/>
            </p:cNvSpPr>
            <p:nvPr/>
          </p:nvSpPr>
          <p:spPr bwMode="auto">
            <a:xfrm>
              <a:off x="3273" y="2125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1 h 36"/>
                <a:gd name="T4" fmla="*/ 2 w 4"/>
                <a:gd name="T5" fmla="*/ 5 h 36"/>
                <a:gd name="T6" fmla="*/ 2 w 4"/>
                <a:gd name="T7" fmla="*/ 7 h 36"/>
                <a:gd name="T8" fmla="*/ 2 w 4"/>
                <a:gd name="T9" fmla="*/ 9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21 h 36"/>
                <a:gd name="T20" fmla="*/ 4 w 4"/>
                <a:gd name="T21" fmla="*/ 23 h 36"/>
                <a:gd name="T22" fmla="*/ 4 w 4"/>
                <a:gd name="T23" fmla="*/ 24 h 36"/>
                <a:gd name="T24" fmla="*/ 4 w 4"/>
                <a:gd name="T25" fmla="*/ 26 h 36"/>
                <a:gd name="T26" fmla="*/ 4 w 4"/>
                <a:gd name="T27" fmla="*/ 28 h 36"/>
                <a:gd name="T28" fmla="*/ 4 w 4"/>
                <a:gd name="T29" fmla="*/ 30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1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1" name="Freeform 431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6 w 29"/>
                <a:gd name="T19" fmla="*/ 18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4 w 29"/>
                <a:gd name="T31" fmla="*/ 22 h 22"/>
                <a:gd name="T32" fmla="*/ 14 w 29"/>
                <a:gd name="T33" fmla="*/ 22 h 22"/>
                <a:gd name="T34" fmla="*/ 18 w 29"/>
                <a:gd name="T35" fmla="*/ 22 h 22"/>
                <a:gd name="T36" fmla="*/ 19 w 29"/>
                <a:gd name="T37" fmla="*/ 20 h 22"/>
                <a:gd name="T38" fmla="*/ 21 w 29"/>
                <a:gd name="T39" fmla="*/ 20 h 22"/>
                <a:gd name="T40" fmla="*/ 25 w 29"/>
                <a:gd name="T41" fmla="*/ 18 h 22"/>
                <a:gd name="T42" fmla="*/ 25 w 29"/>
                <a:gd name="T43" fmla="*/ 16 h 22"/>
                <a:gd name="T44" fmla="*/ 27 w 29"/>
                <a:gd name="T45" fmla="*/ 14 h 22"/>
                <a:gd name="T46" fmla="*/ 29 w 29"/>
                <a:gd name="T47" fmla="*/ 12 h 22"/>
                <a:gd name="T48" fmla="*/ 29 w 29"/>
                <a:gd name="T49" fmla="*/ 10 h 22"/>
                <a:gd name="T50" fmla="*/ 29 w 29"/>
                <a:gd name="T51" fmla="*/ 10 h 22"/>
                <a:gd name="T52" fmla="*/ 29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4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9 w 29"/>
                <a:gd name="T75" fmla="*/ 0 h 22"/>
                <a:gd name="T76" fmla="*/ 18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10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2" name="Freeform 432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6 w 29"/>
                <a:gd name="T11" fmla="*/ 18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8 w 29"/>
                <a:gd name="T23" fmla="*/ 22 h 22"/>
                <a:gd name="T24" fmla="*/ 19 w 29"/>
                <a:gd name="T25" fmla="*/ 20 h 22"/>
                <a:gd name="T26" fmla="*/ 21 w 29"/>
                <a:gd name="T27" fmla="*/ 20 h 22"/>
                <a:gd name="T28" fmla="*/ 25 w 29"/>
                <a:gd name="T29" fmla="*/ 18 h 22"/>
                <a:gd name="T30" fmla="*/ 25 w 29"/>
                <a:gd name="T31" fmla="*/ 16 h 22"/>
                <a:gd name="T32" fmla="*/ 27 w 29"/>
                <a:gd name="T33" fmla="*/ 14 h 22"/>
                <a:gd name="T34" fmla="*/ 29 w 29"/>
                <a:gd name="T35" fmla="*/ 12 h 22"/>
                <a:gd name="T36" fmla="*/ 29 w 29"/>
                <a:gd name="T37" fmla="*/ 10 h 22"/>
                <a:gd name="T38" fmla="*/ 29 w 29"/>
                <a:gd name="T39" fmla="*/ 8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4 h 22"/>
                <a:gd name="T46" fmla="*/ 23 w 29"/>
                <a:gd name="T47" fmla="*/ 4 h 22"/>
                <a:gd name="T48" fmla="*/ 23 w 29"/>
                <a:gd name="T49" fmla="*/ 2 h 22"/>
                <a:gd name="T50" fmla="*/ 21 w 29"/>
                <a:gd name="T51" fmla="*/ 2 h 22"/>
                <a:gd name="T52" fmla="*/ 19 w 29"/>
                <a:gd name="T53" fmla="*/ 0 h 22"/>
                <a:gd name="T54" fmla="*/ 18 w 29"/>
                <a:gd name="T55" fmla="*/ 0 h 22"/>
                <a:gd name="T56" fmla="*/ 16 w 29"/>
                <a:gd name="T57" fmla="*/ 0 h 22"/>
                <a:gd name="T58" fmla="*/ 14 w 29"/>
                <a:gd name="T59" fmla="*/ 0 h 22"/>
                <a:gd name="T60" fmla="*/ 12 w 29"/>
                <a:gd name="T61" fmla="*/ 0 h 22"/>
                <a:gd name="T62" fmla="*/ 10 w 29"/>
                <a:gd name="T63" fmla="*/ 0 h 22"/>
                <a:gd name="T64" fmla="*/ 6 w 29"/>
                <a:gd name="T65" fmla="*/ 2 h 22"/>
                <a:gd name="T66" fmla="*/ 4 w 29"/>
                <a:gd name="T67" fmla="*/ 2 h 22"/>
                <a:gd name="T68" fmla="*/ 2 w 29"/>
                <a:gd name="T69" fmla="*/ 4 h 22"/>
                <a:gd name="T70" fmla="*/ 0 w 29"/>
                <a:gd name="T71" fmla="*/ 6 h 22"/>
                <a:gd name="T72" fmla="*/ 0 w 29"/>
                <a:gd name="T73" fmla="*/ 8 h 22"/>
                <a:gd name="T74" fmla="*/ 0 w 29"/>
                <a:gd name="T7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3" name="Freeform 433"/>
            <p:cNvSpPr>
              <a:spLocks/>
            </p:cNvSpPr>
            <p:nvPr/>
          </p:nvSpPr>
          <p:spPr bwMode="auto">
            <a:xfrm>
              <a:off x="3277" y="2111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6 h 35"/>
                <a:gd name="T8" fmla="*/ 0 w 4"/>
                <a:gd name="T9" fmla="*/ 8 h 35"/>
                <a:gd name="T10" fmla="*/ 0 w 4"/>
                <a:gd name="T11" fmla="*/ 10 h 35"/>
                <a:gd name="T12" fmla="*/ 0 w 4"/>
                <a:gd name="T13" fmla="*/ 12 h 35"/>
                <a:gd name="T14" fmla="*/ 2 w 4"/>
                <a:gd name="T15" fmla="*/ 15 h 35"/>
                <a:gd name="T16" fmla="*/ 2 w 4"/>
                <a:gd name="T17" fmla="*/ 17 h 35"/>
                <a:gd name="T18" fmla="*/ 2 w 4"/>
                <a:gd name="T19" fmla="*/ 19 h 35"/>
                <a:gd name="T20" fmla="*/ 2 w 4"/>
                <a:gd name="T21" fmla="*/ 21 h 35"/>
                <a:gd name="T22" fmla="*/ 2 w 4"/>
                <a:gd name="T23" fmla="*/ 23 h 35"/>
                <a:gd name="T24" fmla="*/ 2 w 4"/>
                <a:gd name="T25" fmla="*/ 25 h 35"/>
                <a:gd name="T26" fmla="*/ 2 w 4"/>
                <a:gd name="T27" fmla="*/ 27 h 35"/>
                <a:gd name="T28" fmla="*/ 4 w 4"/>
                <a:gd name="T29" fmla="*/ 29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4" name="Freeform 434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0 h 20"/>
                <a:gd name="T6" fmla="*/ 0 w 27"/>
                <a:gd name="T7" fmla="*/ 12 h 20"/>
                <a:gd name="T8" fmla="*/ 2 w 27"/>
                <a:gd name="T9" fmla="*/ 12 h 20"/>
                <a:gd name="T10" fmla="*/ 2 w 27"/>
                <a:gd name="T11" fmla="*/ 14 h 20"/>
                <a:gd name="T12" fmla="*/ 2 w 27"/>
                <a:gd name="T13" fmla="*/ 14 h 20"/>
                <a:gd name="T14" fmla="*/ 4 w 27"/>
                <a:gd name="T15" fmla="*/ 16 h 20"/>
                <a:gd name="T16" fmla="*/ 4 w 27"/>
                <a:gd name="T17" fmla="*/ 16 h 20"/>
                <a:gd name="T18" fmla="*/ 6 w 27"/>
                <a:gd name="T19" fmla="*/ 16 h 20"/>
                <a:gd name="T20" fmla="*/ 6 w 27"/>
                <a:gd name="T21" fmla="*/ 18 h 20"/>
                <a:gd name="T22" fmla="*/ 8 w 27"/>
                <a:gd name="T23" fmla="*/ 18 h 20"/>
                <a:gd name="T24" fmla="*/ 8 w 27"/>
                <a:gd name="T25" fmla="*/ 18 h 20"/>
                <a:gd name="T26" fmla="*/ 10 w 27"/>
                <a:gd name="T27" fmla="*/ 18 h 20"/>
                <a:gd name="T28" fmla="*/ 12 w 27"/>
                <a:gd name="T29" fmla="*/ 18 h 20"/>
                <a:gd name="T30" fmla="*/ 14 w 27"/>
                <a:gd name="T31" fmla="*/ 20 h 20"/>
                <a:gd name="T32" fmla="*/ 14 w 27"/>
                <a:gd name="T33" fmla="*/ 20 h 20"/>
                <a:gd name="T34" fmla="*/ 16 w 27"/>
                <a:gd name="T35" fmla="*/ 20 h 20"/>
                <a:gd name="T36" fmla="*/ 18 w 27"/>
                <a:gd name="T37" fmla="*/ 18 h 20"/>
                <a:gd name="T38" fmla="*/ 19 w 27"/>
                <a:gd name="T39" fmla="*/ 18 h 20"/>
                <a:gd name="T40" fmla="*/ 21 w 27"/>
                <a:gd name="T41" fmla="*/ 18 h 20"/>
                <a:gd name="T42" fmla="*/ 21 w 27"/>
                <a:gd name="T43" fmla="*/ 18 h 20"/>
                <a:gd name="T44" fmla="*/ 23 w 27"/>
                <a:gd name="T45" fmla="*/ 16 h 20"/>
                <a:gd name="T46" fmla="*/ 25 w 27"/>
                <a:gd name="T47" fmla="*/ 16 h 20"/>
                <a:gd name="T48" fmla="*/ 25 w 27"/>
                <a:gd name="T49" fmla="*/ 14 h 20"/>
                <a:gd name="T50" fmla="*/ 25 w 27"/>
                <a:gd name="T51" fmla="*/ 14 h 20"/>
                <a:gd name="T52" fmla="*/ 25 w 27"/>
                <a:gd name="T53" fmla="*/ 12 h 20"/>
                <a:gd name="T54" fmla="*/ 25 w 27"/>
                <a:gd name="T55" fmla="*/ 12 h 20"/>
                <a:gd name="T56" fmla="*/ 27 w 27"/>
                <a:gd name="T57" fmla="*/ 10 h 20"/>
                <a:gd name="T58" fmla="*/ 27 w 27"/>
                <a:gd name="T59" fmla="*/ 10 h 20"/>
                <a:gd name="T60" fmla="*/ 27 w 27"/>
                <a:gd name="T61" fmla="*/ 8 h 20"/>
                <a:gd name="T62" fmla="*/ 25 w 27"/>
                <a:gd name="T63" fmla="*/ 8 h 20"/>
                <a:gd name="T64" fmla="*/ 25 w 27"/>
                <a:gd name="T65" fmla="*/ 6 h 20"/>
                <a:gd name="T66" fmla="*/ 25 w 27"/>
                <a:gd name="T67" fmla="*/ 6 h 20"/>
                <a:gd name="T68" fmla="*/ 25 w 27"/>
                <a:gd name="T69" fmla="*/ 4 h 20"/>
                <a:gd name="T70" fmla="*/ 23 w 27"/>
                <a:gd name="T71" fmla="*/ 2 h 20"/>
                <a:gd name="T72" fmla="*/ 21 w 27"/>
                <a:gd name="T73" fmla="*/ 2 h 20"/>
                <a:gd name="T74" fmla="*/ 19 w 27"/>
                <a:gd name="T75" fmla="*/ 0 h 20"/>
                <a:gd name="T76" fmla="*/ 18 w 27"/>
                <a:gd name="T77" fmla="*/ 0 h 20"/>
                <a:gd name="T78" fmla="*/ 16 w 27"/>
                <a:gd name="T79" fmla="*/ 0 h 20"/>
                <a:gd name="T80" fmla="*/ 14 w 27"/>
                <a:gd name="T81" fmla="*/ 0 h 20"/>
                <a:gd name="T82" fmla="*/ 12 w 27"/>
                <a:gd name="T83" fmla="*/ 0 h 20"/>
                <a:gd name="T84" fmla="*/ 10 w 27"/>
                <a:gd name="T85" fmla="*/ 0 h 20"/>
                <a:gd name="T86" fmla="*/ 6 w 27"/>
                <a:gd name="T87" fmla="*/ 0 h 20"/>
                <a:gd name="T88" fmla="*/ 4 w 27"/>
                <a:gd name="T89" fmla="*/ 2 h 20"/>
                <a:gd name="T90" fmla="*/ 2 w 27"/>
                <a:gd name="T91" fmla="*/ 4 h 20"/>
                <a:gd name="T92" fmla="*/ 2 w 27"/>
                <a:gd name="T93" fmla="*/ 4 h 20"/>
                <a:gd name="T94" fmla="*/ 0 w 27"/>
                <a:gd name="T95" fmla="*/ 6 h 20"/>
                <a:gd name="T96" fmla="*/ 0 w 27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5" name="Freeform 435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2 h 20"/>
                <a:gd name="T6" fmla="*/ 2 w 27"/>
                <a:gd name="T7" fmla="*/ 12 h 20"/>
                <a:gd name="T8" fmla="*/ 2 w 27"/>
                <a:gd name="T9" fmla="*/ 14 h 20"/>
                <a:gd name="T10" fmla="*/ 4 w 27"/>
                <a:gd name="T11" fmla="*/ 16 h 20"/>
                <a:gd name="T12" fmla="*/ 6 w 27"/>
                <a:gd name="T13" fmla="*/ 16 h 20"/>
                <a:gd name="T14" fmla="*/ 6 w 27"/>
                <a:gd name="T15" fmla="*/ 18 h 20"/>
                <a:gd name="T16" fmla="*/ 8 w 27"/>
                <a:gd name="T17" fmla="*/ 18 h 20"/>
                <a:gd name="T18" fmla="*/ 10 w 27"/>
                <a:gd name="T19" fmla="*/ 18 h 20"/>
                <a:gd name="T20" fmla="*/ 12 w 27"/>
                <a:gd name="T21" fmla="*/ 18 h 20"/>
                <a:gd name="T22" fmla="*/ 14 w 27"/>
                <a:gd name="T23" fmla="*/ 20 h 20"/>
                <a:gd name="T24" fmla="*/ 16 w 27"/>
                <a:gd name="T25" fmla="*/ 20 h 20"/>
                <a:gd name="T26" fmla="*/ 18 w 27"/>
                <a:gd name="T27" fmla="*/ 18 h 20"/>
                <a:gd name="T28" fmla="*/ 19 w 27"/>
                <a:gd name="T29" fmla="*/ 18 h 20"/>
                <a:gd name="T30" fmla="*/ 21 w 27"/>
                <a:gd name="T31" fmla="*/ 18 h 20"/>
                <a:gd name="T32" fmla="*/ 23 w 27"/>
                <a:gd name="T33" fmla="*/ 16 h 20"/>
                <a:gd name="T34" fmla="*/ 25 w 27"/>
                <a:gd name="T35" fmla="*/ 16 h 20"/>
                <a:gd name="T36" fmla="*/ 25 w 27"/>
                <a:gd name="T37" fmla="*/ 14 h 20"/>
                <a:gd name="T38" fmla="*/ 25 w 27"/>
                <a:gd name="T39" fmla="*/ 12 h 20"/>
                <a:gd name="T40" fmla="*/ 27 w 27"/>
                <a:gd name="T41" fmla="*/ 10 h 20"/>
                <a:gd name="T42" fmla="*/ 27 w 27"/>
                <a:gd name="T43" fmla="*/ 8 h 20"/>
                <a:gd name="T44" fmla="*/ 25 w 27"/>
                <a:gd name="T45" fmla="*/ 8 h 20"/>
                <a:gd name="T46" fmla="*/ 25 w 27"/>
                <a:gd name="T47" fmla="*/ 6 h 20"/>
                <a:gd name="T48" fmla="*/ 25 w 27"/>
                <a:gd name="T49" fmla="*/ 4 h 20"/>
                <a:gd name="T50" fmla="*/ 23 w 27"/>
                <a:gd name="T51" fmla="*/ 2 h 20"/>
                <a:gd name="T52" fmla="*/ 21 w 27"/>
                <a:gd name="T53" fmla="*/ 2 h 20"/>
                <a:gd name="T54" fmla="*/ 19 w 27"/>
                <a:gd name="T55" fmla="*/ 0 h 20"/>
                <a:gd name="T56" fmla="*/ 18 w 27"/>
                <a:gd name="T57" fmla="*/ 0 h 20"/>
                <a:gd name="T58" fmla="*/ 16 w 27"/>
                <a:gd name="T59" fmla="*/ 0 h 20"/>
                <a:gd name="T60" fmla="*/ 14 w 27"/>
                <a:gd name="T61" fmla="*/ 0 h 20"/>
                <a:gd name="T62" fmla="*/ 12 w 27"/>
                <a:gd name="T63" fmla="*/ 0 h 20"/>
                <a:gd name="T64" fmla="*/ 10 w 27"/>
                <a:gd name="T65" fmla="*/ 0 h 20"/>
                <a:gd name="T66" fmla="*/ 6 w 27"/>
                <a:gd name="T67" fmla="*/ 0 h 20"/>
                <a:gd name="T68" fmla="*/ 4 w 27"/>
                <a:gd name="T69" fmla="*/ 2 h 20"/>
                <a:gd name="T70" fmla="*/ 2 w 27"/>
                <a:gd name="T71" fmla="*/ 4 h 20"/>
                <a:gd name="T72" fmla="*/ 0 w 27"/>
                <a:gd name="T73" fmla="*/ 6 h 20"/>
                <a:gd name="T74" fmla="*/ 0 w 27"/>
                <a:gd name="T75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6" name="Freeform 436"/>
            <p:cNvSpPr>
              <a:spLocks/>
            </p:cNvSpPr>
            <p:nvPr/>
          </p:nvSpPr>
          <p:spPr bwMode="auto">
            <a:xfrm>
              <a:off x="3302" y="2121"/>
              <a:ext cx="5" cy="34"/>
            </a:xfrm>
            <a:custGeom>
              <a:avLst/>
              <a:gdLst>
                <a:gd name="T0" fmla="*/ 0 w 5"/>
                <a:gd name="T1" fmla="*/ 0 h 34"/>
                <a:gd name="T2" fmla="*/ 0 w 5"/>
                <a:gd name="T3" fmla="*/ 2 h 34"/>
                <a:gd name="T4" fmla="*/ 0 w 5"/>
                <a:gd name="T5" fmla="*/ 4 h 34"/>
                <a:gd name="T6" fmla="*/ 0 w 5"/>
                <a:gd name="T7" fmla="*/ 5 h 34"/>
                <a:gd name="T8" fmla="*/ 0 w 5"/>
                <a:gd name="T9" fmla="*/ 7 h 34"/>
                <a:gd name="T10" fmla="*/ 2 w 5"/>
                <a:gd name="T11" fmla="*/ 9 h 34"/>
                <a:gd name="T12" fmla="*/ 2 w 5"/>
                <a:gd name="T13" fmla="*/ 11 h 34"/>
                <a:gd name="T14" fmla="*/ 2 w 5"/>
                <a:gd name="T15" fmla="*/ 13 h 34"/>
                <a:gd name="T16" fmla="*/ 2 w 5"/>
                <a:gd name="T17" fmla="*/ 17 h 34"/>
                <a:gd name="T18" fmla="*/ 2 w 5"/>
                <a:gd name="T19" fmla="*/ 19 h 34"/>
                <a:gd name="T20" fmla="*/ 3 w 5"/>
                <a:gd name="T21" fmla="*/ 21 h 34"/>
                <a:gd name="T22" fmla="*/ 3 w 5"/>
                <a:gd name="T23" fmla="*/ 23 h 34"/>
                <a:gd name="T24" fmla="*/ 3 w 5"/>
                <a:gd name="T25" fmla="*/ 25 h 34"/>
                <a:gd name="T26" fmla="*/ 3 w 5"/>
                <a:gd name="T27" fmla="*/ 28 h 34"/>
                <a:gd name="T28" fmla="*/ 3 w 5"/>
                <a:gd name="T29" fmla="*/ 30 h 34"/>
                <a:gd name="T30" fmla="*/ 3 w 5"/>
                <a:gd name="T31" fmla="*/ 32 h 34"/>
                <a:gd name="T32" fmla="*/ 5 w 5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7" name="Freeform 437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9 h 21"/>
                <a:gd name="T52" fmla="*/ 29 w 29"/>
                <a:gd name="T53" fmla="*/ 7 h 21"/>
                <a:gd name="T54" fmla="*/ 29 w 29"/>
                <a:gd name="T55" fmla="*/ 5 h 21"/>
                <a:gd name="T56" fmla="*/ 27 w 29"/>
                <a:gd name="T57" fmla="*/ 5 h 21"/>
                <a:gd name="T58" fmla="*/ 27 w 29"/>
                <a:gd name="T59" fmla="*/ 5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9 w 29"/>
                <a:gd name="T75" fmla="*/ 0 h 21"/>
                <a:gd name="T76" fmla="*/ 17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2 w 29"/>
                <a:gd name="T83" fmla="*/ 0 h 21"/>
                <a:gd name="T84" fmla="*/ 10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5 h 21"/>
                <a:gd name="T92" fmla="*/ 2 w 29"/>
                <a:gd name="T93" fmla="*/ 5 h 21"/>
                <a:gd name="T94" fmla="*/ 0 w 29"/>
                <a:gd name="T95" fmla="*/ 7 h 21"/>
                <a:gd name="T96" fmla="*/ 0 w 29"/>
                <a:gd name="T9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8" name="Freeform 438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4 w 29"/>
                <a:gd name="T11" fmla="*/ 17 h 21"/>
                <a:gd name="T12" fmla="*/ 6 w 29"/>
                <a:gd name="T13" fmla="*/ 17 h 21"/>
                <a:gd name="T14" fmla="*/ 6 w 29"/>
                <a:gd name="T15" fmla="*/ 19 h 21"/>
                <a:gd name="T16" fmla="*/ 8 w 29"/>
                <a:gd name="T17" fmla="*/ 19 h 21"/>
                <a:gd name="T18" fmla="*/ 10 w 29"/>
                <a:gd name="T19" fmla="*/ 21 h 21"/>
                <a:gd name="T20" fmla="*/ 12 w 29"/>
                <a:gd name="T21" fmla="*/ 21 h 21"/>
                <a:gd name="T22" fmla="*/ 13 w 29"/>
                <a:gd name="T23" fmla="*/ 21 h 21"/>
                <a:gd name="T24" fmla="*/ 15 w 29"/>
                <a:gd name="T25" fmla="*/ 21 h 21"/>
                <a:gd name="T26" fmla="*/ 17 w 29"/>
                <a:gd name="T27" fmla="*/ 21 h 21"/>
                <a:gd name="T28" fmla="*/ 21 w 29"/>
                <a:gd name="T29" fmla="*/ 21 h 21"/>
                <a:gd name="T30" fmla="*/ 23 w 29"/>
                <a:gd name="T31" fmla="*/ 19 h 21"/>
                <a:gd name="T32" fmla="*/ 25 w 29"/>
                <a:gd name="T33" fmla="*/ 17 h 21"/>
                <a:gd name="T34" fmla="*/ 27 w 29"/>
                <a:gd name="T35" fmla="*/ 15 h 21"/>
                <a:gd name="T36" fmla="*/ 29 w 29"/>
                <a:gd name="T37" fmla="*/ 13 h 21"/>
                <a:gd name="T38" fmla="*/ 29 w 29"/>
                <a:gd name="T39" fmla="*/ 11 h 21"/>
                <a:gd name="T40" fmla="*/ 29 w 29"/>
                <a:gd name="T41" fmla="*/ 9 h 21"/>
                <a:gd name="T42" fmla="*/ 29 w 29"/>
                <a:gd name="T43" fmla="*/ 7 h 21"/>
                <a:gd name="T44" fmla="*/ 29 w 29"/>
                <a:gd name="T45" fmla="*/ 5 h 21"/>
                <a:gd name="T46" fmla="*/ 27 w 29"/>
                <a:gd name="T47" fmla="*/ 5 h 21"/>
                <a:gd name="T48" fmla="*/ 25 w 29"/>
                <a:gd name="T49" fmla="*/ 4 h 21"/>
                <a:gd name="T50" fmla="*/ 23 w 29"/>
                <a:gd name="T51" fmla="*/ 4 h 21"/>
                <a:gd name="T52" fmla="*/ 23 w 29"/>
                <a:gd name="T53" fmla="*/ 2 h 21"/>
                <a:gd name="T54" fmla="*/ 21 w 29"/>
                <a:gd name="T55" fmla="*/ 2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12 w 29"/>
                <a:gd name="T65" fmla="*/ 0 h 21"/>
                <a:gd name="T66" fmla="*/ 10 w 29"/>
                <a:gd name="T67" fmla="*/ 0 h 21"/>
                <a:gd name="T68" fmla="*/ 6 w 29"/>
                <a:gd name="T69" fmla="*/ 2 h 21"/>
                <a:gd name="T70" fmla="*/ 4 w 29"/>
                <a:gd name="T71" fmla="*/ 4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9" name="Freeform 439"/>
            <p:cNvSpPr>
              <a:spLocks/>
            </p:cNvSpPr>
            <p:nvPr/>
          </p:nvSpPr>
          <p:spPr bwMode="auto">
            <a:xfrm>
              <a:off x="3304" y="2105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0 w 5"/>
                <a:gd name="T9" fmla="*/ 10 h 35"/>
                <a:gd name="T10" fmla="*/ 1 w 5"/>
                <a:gd name="T11" fmla="*/ 12 h 35"/>
                <a:gd name="T12" fmla="*/ 1 w 5"/>
                <a:gd name="T13" fmla="*/ 14 h 35"/>
                <a:gd name="T14" fmla="*/ 1 w 5"/>
                <a:gd name="T15" fmla="*/ 16 h 35"/>
                <a:gd name="T16" fmla="*/ 1 w 5"/>
                <a:gd name="T17" fmla="*/ 18 h 35"/>
                <a:gd name="T18" fmla="*/ 1 w 5"/>
                <a:gd name="T19" fmla="*/ 20 h 35"/>
                <a:gd name="T20" fmla="*/ 3 w 5"/>
                <a:gd name="T21" fmla="*/ 21 h 35"/>
                <a:gd name="T22" fmla="*/ 3 w 5"/>
                <a:gd name="T23" fmla="*/ 23 h 35"/>
                <a:gd name="T24" fmla="*/ 3 w 5"/>
                <a:gd name="T25" fmla="*/ 27 h 35"/>
                <a:gd name="T26" fmla="*/ 3 w 5"/>
                <a:gd name="T27" fmla="*/ 29 h 35"/>
                <a:gd name="T28" fmla="*/ 3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0" name="Freeform 440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1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3 h 19"/>
                <a:gd name="T12" fmla="*/ 4 w 27"/>
                <a:gd name="T13" fmla="*/ 15 h 19"/>
                <a:gd name="T14" fmla="*/ 4 w 27"/>
                <a:gd name="T15" fmla="*/ 15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7 h 19"/>
                <a:gd name="T22" fmla="*/ 8 w 27"/>
                <a:gd name="T23" fmla="*/ 17 h 19"/>
                <a:gd name="T24" fmla="*/ 10 w 27"/>
                <a:gd name="T25" fmla="*/ 19 h 19"/>
                <a:gd name="T26" fmla="*/ 10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5 w 27"/>
                <a:gd name="T33" fmla="*/ 19 h 19"/>
                <a:gd name="T34" fmla="*/ 15 w 27"/>
                <a:gd name="T35" fmla="*/ 19 h 19"/>
                <a:gd name="T36" fmla="*/ 17 w 27"/>
                <a:gd name="T37" fmla="*/ 19 h 19"/>
                <a:gd name="T38" fmla="*/ 19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9 h 19"/>
                <a:gd name="T62" fmla="*/ 27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5 w 27"/>
                <a:gd name="T69" fmla="*/ 3 h 19"/>
                <a:gd name="T70" fmla="*/ 23 w 27"/>
                <a:gd name="T71" fmla="*/ 3 h 19"/>
                <a:gd name="T72" fmla="*/ 21 w 27"/>
                <a:gd name="T73" fmla="*/ 1 h 19"/>
                <a:gd name="T74" fmla="*/ 19 w 27"/>
                <a:gd name="T75" fmla="*/ 1 h 19"/>
                <a:gd name="T76" fmla="*/ 17 w 27"/>
                <a:gd name="T77" fmla="*/ 0 h 19"/>
                <a:gd name="T78" fmla="*/ 15 w 27"/>
                <a:gd name="T79" fmla="*/ 0 h 19"/>
                <a:gd name="T80" fmla="*/ 14 w 27"/>
                <a:gd name="T81" fmla="*/ 0 h 19"/>
                <a:gd name="T82" fmla="*/ 12 w 27"/>
                <a:gd name="T83" fmla="*/ 0 h 19"/>
                <a:gd name="T84" fmla="*/ 8 w 27"/>
                <a:gd name="T85" fmla="*/ 0 h 19"/>
                <a:gd name="T86" fmla="*/ 6 w 27"/>
                <a:gd name="T87" fmla="*/ 1 h 19"/>
                <a:gd name="T88" fmla="*/ 4 w 27"/>
                <a:gd name="T89" fmla="*/ 3 h 19"/>
                <a:gd name="T90" fmla="*/ 2 w 27"/>
                <a:gd name="T91" fmla="*/ 3 h 19"/>
                <a:gd name="T92" fmla="*/ 2 w 27"/>
                <a:gd name="T93" fmla="*/ 5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1" name="Freeform 441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2 w 27"/>
                <a:gd name="T5" fmla="*/ 13 h 19"/>
                <a:gd name="T6" fmla="*/ 4 w 27"/>
                <a:gd name="T7" fmla="*/ 15 h 19"/>
                <a:gd name="T8" fmla="*/ 4 w 27"/>
                <a:gd name="T9" fmla="*/ 17 h 19"/>
                <a:gd name="T10" fmla="*/ 6 w 27"/>
                <a:gd name="T11" fmla="*/ 17 h 19"/>
                <a:gd name="T12" fmla="*/ 8 w 27"/>
                <a:gd name="T13" fmla="*/ 17 h 19"/>
                <a:gd name="T14" fmla="*/ 10 w 27"/>
                <a:gd name="T15" fmla="*/ 19 h 19"/>
                <a:gd name="T16" fmla="*/ 12 w 27"/>
                <a:gd name="T17" fmla="*/ 19 h 19"/>
                <a:gd name="T18" fmla="*/ 14 w 27"/>
                <a:gd name="T19" fmla="*/ 19 h 19"/>
                <a:gd name="T20" fmla="*/ 15 w 27"/>
                <a:gd name="T21" fmla="*/ 19 h 19"/>
                <a:gd name="T22" fmla="*/ 17 w 27"/>
                <a:gd name="T23" fmla="*/ 19 h 19"/>
                <a:gd name="T24" fmla="*/ 19 w 27"/>
                <a:gd name="T25" fmla="*/ 17 h 19"/>
                <a:gd name="T26" fmla="*/ 21 w 27"/>
                <a:gd name="T27" fmla="*/ 17 h 19"/>
                <a:gd name="T28" fmla="*/ 23 w 27"/>
                <a:gd name="T29" fmla="*/ 17 h 19"/>
                <a:gd name="T30" fmla="*/ 23 w 27"/>
                <a:gd name="T31" fmla="*/ 15 h 19"/>
                <a:gd name="T32" fmla="*/ 25 w 27"/>
                <a:gd name="T33" fmla="*/ 15 h 19"/>
                <a:gd name="T34" fmla="*/ 25 w 27"/>
                <a:gd name="T35" fmla="*/ 13 h 19"/>
                <a:gd name="T36" fmla="*/ 25 w 27"/>
                <a:gd name="T37" fmla="*/ 11 h 19"/>
                <a:gd name="T38" fmla="*/ 27 w 27"/>
                <a:gd name="T39" fmla="*/ 11 h 19"/>
                <a:gd name="T40" fmla="*/ 27 w 27"/>
                <a:gd name="T41" fmla="*/ 9 h 19"/>
                <a:gd name="T42" fmla="*/ 27 w 27"/>
                <a:gd name="T43" fmla="*/ 7 h 19"/>
                <a:gd name="T44" fmla="*/ 25 w 27"/>
                <a:gd name="T45" fmla="*/ 7 h 19"/>
                <a:gd name="T46" fmla="*/ 25 w 27"/>
                <a:gd name="T47" fmla="*/ 5 h 19"/>
                <a:gd name="T48" fmla="*/ 25 w 27"/>
                <a:gd name="T49" fmla="*/ 3 h 19"/>
                <a:gd name="T50" fmla="*/ 23 w 27"/>
                <a:gd name="T51" fmla="*/ 3 h 19"/>
                <a:gd name="T52" fmla="*/ 21 w 27"/>
                <a:gd name="T53" fmla="*/ 1 h 19"/>
                <a:gd name="T54" fmla="*/ 19 w 27"/>
                <a:gd name="T55" fmla="*/ 1 h 19"/>
                <a:gd name="T56" fmla="*/ 17 w 27"/>
                <a:gd name="T57" fmla="*/ 0 h 19"/>
                <a:gd name="T58" fmla="*/ 15 w 27"/>
                <a:gd name="T59" fmla="*/ 0 h 19"/>
                <a:gd name="T60" fmla="*/ 14 w 27"/>
                <a:gd name="T61" fmla="*/ 0 h 19"/>
                <a:gd name="T62" fmla="*/ 12 w 27"/>
                <a:gd name="T63" fmla="*/ 0 h 19"/>
                <a:gd name="T64" fmla="*/ 8 w 27"/>
                <a:gd name="T65" fmla="*/ 0 h 19"/>
                <a:gd name="T66" fmla="*/ 6 w 27"/>
                <a:gd name="T67" fmla="*/ 1 h 19"/>
                <a:gd name="T68" fmla="*/ 4 w 27"/>
                <a:gd name="T69" fmla="*/ 3 h 19"/>
                <a:gd name="T70" fmla="*/ 2 w 27"/>
                <a:gd name="T71" fmla="*/ 3 h 19"/>
                <a:gd name="T72" fmla="*/ 2 w 27"/>
                <a:gd name="T73" fmla="*/ 5 h 19"/>
                <a:gd name="T74" fmla="*/ 0 w 27"/>
                <a:gd name="T75" fmla="*/ 7 h 19"/>
                <a:gd name="T76" fmla="*/ 0 w 27"/>
                <a:gd name="T7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2" name="Freeform 442"/>
            <p:cNvSpPr>
              <a:spLocks/>
            </p:cNvSpPr>
            <p:nvPr/>
          </p:nvSpPr>
          <p:spPr bwMode="auto">
            <a:xfrm>
              <a:off x="3330" y="2113"/>
              <a:ext cx="6" cy="36"/>
            </a:xfrm>
            <a:custGeom>
              <a:avLst/>
              <a:gdLst>
                <a:gd name="T0" fmla="*/ 0 w 6"/>
                <a:gd name="T1" fmla="*/ 0 h 36"/>
                <a:gd name="T2" fmla="*/ 0 w 6"/>
                <a:gd name="T3" fmla="*/ 4 h 36"/>
                <a:gd name="T4" fmla="*/ 0 w 6"/>
                <a:gd name="T5" fmla="*/ 6 h 36"/>
                <a:gd name="T6" fmla="*/ 0 w 6"/>
                <a:gd name="T7" fmla="*/ 8 h 36"/>
                <a:gd name="T8" fmla="*/ 0 w 6"/>
                <a:gd name="T9" fmla="*/ 10 h 36"/>
                <a:gd name="T10" fmla="*/ 2 w 6"/>
                <a:gd name="T11" fmla="*/ 12 h 36"/>
                <a:gd name="T12" fmla="*/ 2 w 6"/>
                <a:gd name="T13" fmla="*/ 13 h 36"/>
                <a:gd name="T14" fmla="*/ 2 w 6"/>
                <a:gd name="T15" fmla="*/ 15 h 36"/>
                <a:gd name="T16" fmla="*/ 2 w 6"/>
                <a:gd name="T17" fmla="*/ 17 h 36"/>
                <a:gd name="T18" fmla="*/ 4 w 6"/>
                <a:gd name="T19" fmla="*/ 21 h 36"/>
                <a:gd name="T20" fmla="*/ 4 w 6"/>
                <a:gd name="T21" fmla="*/ 23 h 36"/>
                <a:gd name="T22" fmla="*/ 4 w 6"/>
                <a:gd name="T23" fmla="*/ 25 h 36"/>
                <a:gd name="T24" fmla="*/ 4 w 6"/>
                <a:gd name="T25" fmla="*/ 27 h 36"/>
                <a:gd name="T26" fmla="*/ 6 w 6"/>
                <a:gd name="T27" fmla="*/ 29 h 36"/>
                <a:gd name="T28" fmla="*/ 6 w 6"/>
                <a:gd name="T29" fmla="*/ 31 h 36"/>
                <a:gd name="T30" fmla="*/ 6 w 6"/>
                <a:gd name="T31" fmla="*/ 33 h 36"/>
                <a:gd name="T32" fmla="*/ 6 w 6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6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3" name="Freeform 443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3 h 21"/>
                <a:gd name="T8" fmla="*/ 0 w 29"/>
                <a:gd name="T9" fmla="*/ 15 h 21"/>
                <a:gd name="T10" fmla="*/ 2 w 29"/>
                <a:gd name="T11" fmla="*/ 15 h 21"/>
                <a:gd name="T12" fmla="*/ 2 w 29"/>
                <a:gd name="T13" fmla="*/ 17 h 21"/>
                <a:gd name="T14" fmla="*/ 4 w 29"/>
                <a:gd name="T15" fmla="*/ 17 h 21"/>
                <a:gd name="T16" fmla="*/ 4 w 29"/>
                <a:gd name="T17" fmla="*/ 17 h 21"/>
                <a:gd name="T18" fmla="*/ 5 w 29"/>
                <a:gd name="T19" fmla="*/ 19 h 21"/>
                <a:gd name="T20" fmla="*/ 5 w 29"/>
                <a:gd name="T21" fmla="*/ 19 h 21"/>
                <a:gd name="T22" fmla="*/ 7 w 29"/>
                <a:gd name="T23" fmla="*/ 19 h 21"/>
                <a:gd name="T24" fmla="*/ 9 w 29"/>
                <a:gd name="T25" fmla="*/ 19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19 w 29"/>
                <a:gd name="T37" fmla="*/ 19 h 21"/>
                <a:gd name="T38" fmla="*/ 23 w 29"/>
                <a:gd name="T39" fmla="*/ 17 h 21"/>
                <a:gd name="T40" fmla="*/ 25 w 29"/>
                <a:gd name="T41" fmla="*/ 17 h 21"/>
                <a:gd name="T42" fmla="*/ 25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10 h 21"/>
                <a:gd name="T50" fmla="*/ 27 w 29"/>
                <a:gd name="T51" fmla="*/ 8 h 21"/>
                <a:gd name="T52" fmla="*/ 27 w 29"/>
                <a:gd name="T53" fmla="*/ 6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3 w 29"/>
                <a:gd name="T63" fmla="*/ 2 h 21"/>
                <a:gd name="T64" fmla="*/ 23 w 29"/>
                <a:gd name="T65" fmla="*/ 2 h 21"/>
                <a:gd name="T66" fmla="*/ 21 w 29"/>
                <a:gd name="T67" fmla="*/ 2 h 21"/>
                <a:gd name="T68" fmla="*/ 21 w 29"/>
                <a:gd name="T69" fmla="*/ 0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0 h 21"/>
                <a:gd name="T84" fmla="*/ 7 w 29"/>
                <a:gd name="T85" fmla="*/ 0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4" name="Freeform 444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5 w 29"/>
                <a:gd name="T15" fmla="*/ 19 h 21"/>
                <a:gd name="T16" fmla="*/ 7 w 29"/>
                <a:gd name="T17" fmla="*/ 19 h 21"/>
                <a:gd name="T18" fmla="*/ 9 w 29"/>
                <a:gd name="T19" fmla="*/ 19 h 21"/>
                <a:gd name="T20" fmla="*/ 9 w 29"/>
                <a:gd name="T21" fmla="*/ 21 h 21"/>
                <a:gd name="T22" fmla="*/ 11 w 29"/>
                <a:gd name="T23" fmla="*/ 21 h 21"/>
                <a:gd name="T24" fmla="*/ 13 w 29"/>
                <a:gd name="T25" fmla="*/ 21 h 21"/>
                <a:gd name="T26" fmla="*/ 15 w 29"/>
                <a:gd name="T27" fmla="*/ 21 h 21"/>
                <a:gd name="T28" fmla="*/ 17 w 29"/>
                <a:gd name="T29" fmla="*/ 21 h 21"/>
                <a:gd name="T30" fmla="*/ 19 w 29"/>
                <a:gd name="T31" fmla="*/ 19 h 21"/>
                <a:gd name="T32" fmla="*/ 23 w 29"/>
                <a:gd name="T33" fmla="*/ 17 h 21"/>
                <a:gd name="T34" fmla="*/ 25 w 29"/>
                <a:gd name="T35" fmla="*/ 17 h 21"/>
                <a:gd name="T36" fmla="*/ 25 w 29"/>
                <a:gd name="T37" fmla="*/ 15 h 21"/>
                <a:gd name="T38" fmla="*/ 27 w 29"/>
                <a:gd name="T39" fmla="*/ 13 h 21"/>
                <a:gd name="T40" fmla="*/ 29 w 29"/>
                <a:gd name="T41" fmla="*/ 11 h 21"/>
                <a:gd name="T42" fmla="*/ 29 w 29"/>
                <a:gd name="T43" fmla="*/ 10 h 21"/>
                <a:gd name="T44" fmla="*/ 27 w 29"/>
                <a:gd name="T45" fmla="*/ 8 h 21"/>
                <a:gd name="T46" fmla="*/ 27 w 29"/>
                <a:gd name="T47" fmla="*/ 6 h 21"/>
                <a:gd name="T48" fmla="*/ 25 w 29"/>
                <a:gd name="T49" fmla="*/ 4 h 21"/>
                <a:gd name="T50" fmla="*/ 23 w 29"/>
                <a:gd name="T51" fmla="*/ 2 h 21"/>
                <a:gd name="T52" fmla="*/ 21 w 29"/>
                <a:gd name="T53" fmla="*/ 2 h 21"/>
                <a:gd name="T54" fmla="*/ 21 w 29"/>
                <a:gd name="T55" fmla="*/ 0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9 w 29"/>
                <a:gd name="T65" fmla="*/ 0 h 21"/>
                <a:gd name="T66" fmla="*/ 7 w 29"/>
                <a:gd name="T67" fmla="*/ 0 h 21"/>
                <a:gd name="T68" fmla="*/ 5 w 29"/>
                <a:gd name="T69" fmla="*/ 2 h 21"/>
                <a:gd name="T70" fmla="*/ 4 w 29"/>
                <a:gd name="T71" fmla="*/ 4 h 21"/>
                <a:gd name="T72" fmla="*/ 2 w 29"/>
                <a:gd name="T73" fmla="*/ 4 h 21"/>
                <a:gd name="T74" fmla="*/ 0 w 29"/>
                <a:gd name="T75" fmla="*/ 6 h 21"/>
                <a:gd name="T76" fmla="*/ 0 w 29"/>
                <a:gd name="T77" fmla="*/ 8 h 21"/>
                <a:gd name="T78" fmla="*/ 0 w 29"/>
                <a:gd name="T7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5" name="Freeform 445"/>
            <p:cNvSpPr>
              <a:spLocks/>
            </p:cNvSpPr>
            <p:nvPr/>
          </p:nvSpPr>
          <p:spPr bwMode="auto">
            <a:xfrm>
              <a:off x="3332" y="2100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1 h 32"/>
                <a:gd name="T4" fmla="*/ 0 w 6"/>
                <a:gd name="T5" fmla="*/ 3 h 32"/>
                <a:gd name="T6" fmla="*/ 0 w 6"/>
                <a:gd name="T7" fmla="*/ 5 h 32"/>
                <a:gd name="T8" fmla="*/ 0 w 6"/>
                <a:gd name="T9" fmla="*/ 7 h 32"/>
                <a:gd name="T10" fmla="*/ 0 w 6"/>
                <a:gd name="T11" fmla="*/ 9 h 32"/>
                <a:gd name="T12" fmla="*/ 2 w 6"/>
                <a:gd name="T13" fmla="*/ 11 h 32"/>
                <a:gd name="T14" fmla="*/ 2 w 6"/>
                <a:gd name="T15" fmla="*/ 15 h 32"/>
                <a:gd name="T16" fmla="*/ 2 w 6"/>
                <a:gd name="T17" fmla="*/ 17 h 32"/>
                <a:gd name="T18" fmla="*/ 2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6 h 32"/>
                <a:gd name="T28" fmla="*/ 4 w 6"/>
                <a:gd name="T29" fmla="*/ 28 h 32"/>
                <a:gd name="T30" fmla="*/ 6 w 6"/>
                <a:gd name="T31" fmla="*/ 30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6" name="Freeform 446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1 h 19"/>
                <a:gd name="T8" fmla="*/ 2 w 25"/>
                <a:gd name="T9" fmla="*/ 13 h 19"/>
                <a:gd name="T10" fmla="*/ 2 w 25"/>
                <a:gd name="T11" fmla="*/ 13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5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9 w 25"/>
                <a:gd name="T25" fmla="*/ 17 h 19"/>
                <a:gd name="T26" fmla="*/ 9 w 25"/>
                <a:gd name="T27" fmla="*/ 17 h 19"/>
                <a:gd name="T28" fmla="*/ 11 w 25"/>
                <a:gd name="T29" fmla="*/ 19 h 19"/>
                <a:gd name="T30" fmla="*/ 13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7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9 h 19"/>
                <a:gd name="T56" fmla="*/ 25 w 25"/>
                <a:gd name="T57" fmla="*/ 9 h 19"/>
                <a:gd name="T58" fmla="*/ 25 w 25"/>
                <a:gd name="T59" fmla="*/ 7 h 19"/>
                <a:gd name="T60" fmla="*/ 25 w 25"/>
                <a:gd name="T61" fmla="*/ 7 h 19"/>
                <a:gd name="T62" fmla="*/ 25 w 25"/>
                <a:gd name="T63" fmla="*/ 6 h 19"/>
                <a:gd name="T64" fmla="*/ 25 w 25"/>
                <a:gd name="T65" fmla="*/ 6 h 19"/>
                <a:gd name="T66" fmla="*/ 25 w 25"/>
                <a:gd name="T67" fmla="*/ 4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3 w 25"/>
                <a:gd name="T81" fmla="*/ 0 h 19"/>
                <a:gd name="T82" fmla="*/ 9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2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7 h 19"/>
                <a:gd name="T96" fmla="*/ 0 w 25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7" name="Freeform 447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11 h 19"/>
                <a:gd name="T4" fmla="*/ 2 w 25"/>
                <a:gd name="T5" fmla="*/ 13 h 19"/>
                <a:gd name="T6" fmla="*/ 2 w 25"/>
                <a:gd name="T7" fmla="*/ 15 h 19"/>
                <a:gd name="T8" fmla="*/ 4 w 25"/>
                <a:gd name="T9" fmla="*/ 15 h 19"/>
                <a:gd name="T10" fmla="*/ 6 w 25"/>
                <a:gd name="T11" fmla="*/ 17 h 19"/>
                <a:gd name="T12" fmla="*/ 8 w 25"/>
                <a:gd name="T13" fmla="*/ 17 h 19"/>
                <a:gd name="T14" fmla="*/ 9 w 25"/>
                <a:gd name="T15" fmla="*/ 17 h 19"/>
                <a:gd name="T16" fmla="*/ 11 w 25"/>
                <a:gd name="T17" fmla="*/ 19 h 19"/>
                <a:gd name="T18" fmla="*/ 13 w 25"/>
                <a:gd name="T19" fmla="*/ 19 h 19"/>
                <a:gd name="T20" fmla="*/ 15 w 25"/>
                <a:gd name="T21" fmla="*/ 19 h 19"/>
                <a:gd name="T22" fmla="*/ 17 w 25"/>
                <a:gd name="T23" fmla="*/ 19 h 19"/>
                <a:gd name="T24" fmla="*/ 17 w 25"/>
                <a:gd name="T25" fmla="*/ 17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5 w 25"/>
                <a:gd name="T41" fmla="*/ 6 h 19"/>
                <a:gd name="T42" fmla="*/ 25 w 25"/>
                <a:gd name="T43" fmla="*/ 4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3 w 25"/>
                <a:gd name="T57" fmla="*/ 0 h 19"/>
                <a:gd name="T58" fmla="*/ 9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2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7 h 19"/>
                <a:gd name="T72" fmla="*/ 0 w 25"/>
                <a:gd name="T7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8" name="Freeform 448"/>
            <p:cNvSpPr>
              <a:spLocks/>
            </p:cNvSpPr>
            <p:nvPr/>
          </p:nvSpPr>
          <p:spPr bwMode="auto">
            <a:xfrm>
              <a:off x="3359" y="2107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0 w 6"/>
                <a:gd name="T9" fmla="*/ 8 h 35"/>
                <a:gd name="T10" fmla="*/ 0 w 6"/>
                <a:gd name="T11" fmla="*/ 10 h 35"/>
                <a:gd name="T12" fmla="*/ 2 w 6"/>
                <a:gd name="T13" fmla="*/ 12 h 35"/>
                <a:gd name="T14" fmla="*/ 2 w 6"/>
                <a:gd name="T15" fmla="*/ 16 h 35"/>
                <a:gd name="T16" fmla="*/ 2 w 6"/>
                <a:gd name="T17" fmla="*/ 18 h 35"/>
                <a:gd name="T18" fmla="*/ 2 w 6"/>
                <a:gd name="T19" fmla="*/ 19 h 35"/>
                <a:gd name="T20" fmla="*/ 4 w 6"/>
                <a:gd name="T21" fmla="*/ 21 h 35"/>
                <a:gd name="T22" fmla="*/ 4 w 6"/>
                <a:gd name="T23" fmla="*/ 23 h 35"/>
                <a:gd name="T24" fmla="*/ 4 w 6"/>
                <a:gd name="T25" fmla="*/ 25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9" name="Freeform 449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2 h 21"/>
                <a:gd name="T4" fmla="*/ 0 w 28"/>
                <a:gd name="T5" fmla="*/ 14 h 21"/>
                <a:gd name="T6" fmla="*/ 0 w 28"/>
                <a:gd name="T7" fmla="*/ 16 h 21"/>
                <a:gd name="T8" fmla="*/ 0 w 28"/>
                <a:gd name="T9" fmla="*/ 16 h 21"/>
                <a:gd name="T10" fmla="*/ 1 w 28"/>
                <a:gd name="T11" fmla="*/ 18 h 21"/>
                <a:gd name="T12" fmla="*/ 1 w 28"/>
                <a:gd name="T13" fmla="*/ 18 h 21"/>
                <a:gd name="T14" fmla="*/ 3 w 28"/>
                <a:gd name="T15" fmla="*/ 18 h 21"/>
                <a:gd name="T16" fmla="*/ 3 w 28"/>
                <a:gd name="T17" fmla="*/ 19 h 21"/>
                <a:gd name="T18" fmla="*/ 5 w 28"/>
                <a:gd name="T19" fmla="*/ 19 h 21"/>
                <a:gd name="T20" fmla="*/ 5 w 28"/>
                <a:gd name="T21" fmla="*/ 19 h 21"/>
                <a:gd name="T22" fmla="*/ 7 w 28"/>
                <a:gd name="T23" fmla="*/ 19 h 21"/>
                <a:gd name="T24" fmla="*/ 9 w 28"/>
                <a:gd name="T25" fmla="*/ 21 h 21"/>
                <a:gd name="T26" fmla="*/ 9 w 28"/>
                <a:gd name="T27" fmla="*/ 21 h 21"/>
                <a:gd name="T28" fmla="*/ 11 w 28"/>
                <a:gd name="T29" fmla="*/ 21 h 21"/>
                <a:gd name="T30" fmla="*/ 13 w 28"/>
                <a:gd name="T31" fmla="*/ 21 h 21"/>
                <a:gd name="T32" fmla="*/ 15 w 28"/>
                <a:gd name="T33" fmla="*/ 21 h 21"/>
                <a:gd name="T34" fmla="*/ 17 w 28"/>
                <a:gd name="T35" fmla="*/ 21 h 21"/>
                <a:gd name="T36" fmla="*/ 19 w 28"/>
                <a:gd name="T37" fmla="*/ 19 h 21"/>
                <a:gd name="T38" fmla="*/ 21 w 28"/>
                <a:gd name="T39" fmla="*/ 19 h 21"/>
                <a:gd name="T40" fmla="*/ 23 w 28"/>
                <a:gd name="T41" fmla="*/ 18 h 21"/>
                <a:gd name="T42" fmla="*/ 24 w 28"/>
                <a:gd name="T43" fmla="*/ 16 h 21"/>
                <a:gd name="T44" fmla="*/ 26 w 28"/>
                <a:gd name="T45" fmla="*/ 14 h 21"/>
                <a:gd name="T46" fmla="*/ 26 w 28"/>
                <a:gd name="T47" fmla="*/ 12 h 21"/>
                <a:gd name="T48" fmla="*/ 28 w 28"/>
                <a:gd name="T49" fmla="*/ 10 h 21"/>
                <a:gd name="T50" fmla="*/ 26 w 28"/>
                <a:gd name="T51" fmla="*/ 8 h 21"/>
                <a:gd name="T52" fmla="*/ 26 w 28"/>
                <a:gd name="T53" fmla="*/ 8 h 21"/>
                <a:gd name="T54" fmla="*/ 26 w 28"/>
                <a:gd name="T55" fmla="*/ 6 h 21"/>
                <a:gd name="T56" fmla="*/ 24 w 28"/>
                <a:gd name="T57" fmla="*/ 6 h 21"/>
                <a:gd name="T58" fmla="*/ 24 w 28"/>
                <a:gd name="T59" fmla="*/ 4 h 21"/>
                <a:gd name="T60" fmla="*/ 24 w 28"/>
                <a:gd name="T61" fmla="*/ 4 h 21"/>
                <a:gd name="T62" fmla="*/ 23 w 28"/>
                <a:gd name="T63" fmla="*/ 4 h 21"/>
                <a:gd name="T64" fmla="*/ 23 w 28"/>
                <a:gd name="T65" fmla="*/ 2 h 21"/>
                <a:gd name="T66" fmla="*/ 21 w 28"/>
                <a:gd name="T67" fmla="*/ 2 h 21"/>
                <a:gd name="T68" fmla="*/ 21 w 28"/>
                <a:gd name="T69" fmla="*/ 2 h 21"/>
                <a:gd name="T70" fmla="*/ 19 w 28"/>
                <a:gd name="T71" fmla="*/ 0 h 21"/>
                <a:gd name="T72" fmla="*/ 17 w 28"/>
                <a:gd name="T73" fmla="*/ 0 h 21"/>
                <a:gd name="T74" fmla="*/ 17 w 28"/>
                <a:gd name="T75" fmla="*/ 0 h 21"/>
                <a:gd name="T76" fmla="*/ 15 w 28"/>
                <a:gd name="T77" fmla="*/ 0 h 21"/>
                <a:gd name="T78" fmla="*/ 13 w 28"/>
                <a:gd name="T79" fmla="*/ 0 h 21"/>
                <a:gd name="T80" fmla="*/ 11 w 28"/>
                <a:gd name="T81" fmla="*/ 0 h 21"/>
                <a:gd name="T82" fmla="*/ 9 w 28"/>
                <a:gd name="T83" fmla="*/ 0 h 21"/>
                <a:gd name="T84" fmla="*/ 7 w 28"/>
                <a:gd name="T85" fmla="*/ 2 h 21"/>
                <a:gd name="T86" fmla="*/ 3 w 28"/>
                <a:gd name="T87" fmla="*/ 2 h 21"/>
                <a:gd name="T88" fmla="*/ 1 w 28"/>
                <a:gd name="T89" fmla="*/ 4 h 21"/>
                <a:gd name="T90" fmla="*/ 1 w 28"/>
                <a:gd name="T91" fmla="*/ 6 h 21"/>
                <a:gd name="T92" fmla="*/ 0 w 28"/>
                <a:gd name="T93" fmla="*/ 8 h 21"/>
                <a:gd name="T94" fmla="*/ 0 w 28"/>
                <a:gd name="T95" fmla="*/ 10 h 21"/>
                <a:gd name="T96" fmla="*/ 0 w 28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0" name="Freeform 450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4 h 21"/>
                <a:gd name="T4" fmla="*/ 0 w 28"/>
                <a:gd name="T5" fmla="*/ 16 h 21"/>
                <a:gd name="T6" fmla="*/ 1 w 28"/>
                <a:gd name="T7" fmla="*/ 18 h 21"/>
                <a:gd name="T8" fmla="*/ 3 w 28"/>
                <a:gd name="T9" fmla="*/ 18 h 21"/>
                <a:gd name="T10" fmla="*/ 3 w 28"/>
                <a:gd name="T11" fmla="*/ 19 h 21"/>
                <a:gd name="T12" fmla="*/ 5 w 28"/>
                <a:gd name="T13" fmla="*/ 19 h 21"/>
                <a:gd name="T14" fmla="*/ 7 w 28"/>
                <a:gd name="T15" fmla="*/ 19 h 21"/>
                <a:gd name="T16" fmla="*/ 9 w 28"/>
                <a:gd name="T17" fmla="*/ 21 h 21"/>
                <a:gd name="T18" fmla="*/ 11 w 28"/>
                <a:gd name="T19" fmla="*/ 21 h 21"/>
                <a:gd name="T20" fmla="*/ 13 w 28"/>
                <a:gd name="T21" fmla="*/ 21 h 21"/>
                <a:gd name="T22" fmla="*/ 15 w 28"/>
                <a:gd name="T23" fmla="*/ 21 h 21"/>
                <a:gd name="T24" fmla="*/ 17 w 28"/>
                <a:gd name="T25" fmla="*/ 21 h 21"/>
                <a:gd name="T26" fmla="*/ 19 w 28"/>
                <a:gd name="T27" fmla="*/ 19 h 21"/>
                <a:gd name="T28" fmla="*/ 21 w 28"/>
                <a:gd name="T29" fmla="*/ 19 h 21"/>
                <a:gd name="T30" fmla="*/ 23 w 28"/>
                <a:gd name="T31" fmla="*/ 18 h 21"/>
                <a:gd name="T32" fmla="*/ 24 w 28"/>
                <a:gd name="T33" fmla="*/ 16 h 21"/>
                <a:gd name="T34" fmla="*/ 26 w 28"/>
                <a:gd name="T35" fmla="*/ 14 h 21"/>
                <a:gd name="T36" fmla="*/ 26 w 28"/>
                <a:gd name="T37" fmla="*/ 12 h 21"/>
                <a:gd name="T38" fmla="*/ 28 w 28"/>
                <a:gd name="T39" fmla="*/ 10 h 21"/>
                <a:gd name="T40" fmla="*/ 26 w 28"/>
                <a:gd name="T41" fmla="*/ 8 h 21"/>
                <a:gd name="T42" fmla="*/ 26 w 28"/>
                <a:gd name="T43" fmla="*/ 6 h 21"/>
                <a:gd name="T44" fmla="*/ 24 w 28"/>
                <a:gd name="T45" fmla="*/ 6 h 21"/>
                <a:gd name="T46" fmla="*/ 24 w 28"/>
                <a:gd name="T47" fmla="*/ 4 h 21"/>
                <a:gd name="T48" fmla="*/ 23 w 28"/>
                <a:gd name="T49" fmla="*/ 4 h 21"/>
                <a:gd name="T50" fmla="*/ 23 w 28"/>
                <a:gd name="T51" fmla="*/ 2 h 21"/>
                <a:gd name="T52" fmla="*/ 21 w 28"/>
                <a:gd name="T53" fmla="*/ 2 h 21"/>
                <a:gd name="T54" fmla="*/ 19 w 28"/>
                <a:gd name="T55" fmla="*/ 0 h 21"/>
                <a:gd name="T56" fmla="*/ 17 w 28"/>
                <a:gd name="T57" fmla="*/ 0 h 21"/>
                <a:gd name="T58" fmla="*/ 15 w 28"/>
                <a:gd name="T59" fmla="*/ 0 h 21"/>
                <a:gd name="T60" fmla="*/ 13 w 28"/>
                <a:gd name="T61" fmla="*/ 0 h 21"/>
                <a:gd name="T62" fmla="*/ 11 w 28"/>
                <a:gd name="T63" fmla="*/ 0 h 21"/>
                <a:gd name="T64" fmla="*/ 9 w 28"/>
                <a:gd name="T65" fmla="*/ 0 h 21"/>
                <a:gd name="T66" fmla="*/ 7 w 28"/>
                <a:gd name="T67" fmla="*/ 2 h 21"/>
                <a:gd name="T68" fmla="*/ 3 w 28"/>
                <a:gd name="T69" fmla="*/ 2 h 21"/>
                <a:gd name="T70" fmla="*/ 1 w 28"/>
                <a:gd name="T71" fmla="*/ 4 h 21"/>
                <a:gd name="T72" fmla="*/ 1 w 28"/>
                <a:gd name="T73" fmla="*/ 6 h 21"/>
                <a:gd name="T74" fmla="*/ 0 w 28"/>
                <a:gd name="T75" fmla="*/ 8 h 21"/>
                <a:gd name="T76" fmla="*/ 0 w 28"/>
                <a:gd name="T77" fmla="*/ 10 h 21"/>
                <a:gd name="T78" fmla="*/ 0 w 28"/>
                <a:gd name="T7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1" name="Freeform 451"/>
            <p:cNvSpPr>
              <a:spLocks/>
            </p:cNvSpPr>
            <p:nvPr/>
          </p:nvSpPr>
          <p:spPr bwMode="auto">
            <a:xfrm>
              <a:off x="3359" y="2092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0 w 8"/>
                <a:gd name="T3" fmla="*/ 2 h 34"/>
                <a:gd name="T4" fmla="*/ 0 w 8"/>
                <a:gd name="T5" fmla="*/ 4 h 34"/>
                <a:gd name="T6" fmla="*/ 2 w 8"/>
                <a:gd name="T7" fmla="*/ 8 h 34"/>
                <a:gd name="T8" fmla="*/ 2 w 8"/>
                <a:gd name="T9" fmla="*/ 9 h 34"/>
                <a:gd name="T10" fmla="*/ 2 w 8"/>
                <a:gd name="T11" fmla="*/ 11 h 34"/>
                <a:gd name="T12" fmla="*/ 2 w 8"/>
                <a:gd name="T13" fmla="*/ 13 h 34"/>
                <a:gd name="T14" fmla="*/ 2 w 8"/>
                <a:gd name="T15" fmla="*/ 15 h 34"/>
                <a:gd name="T16" fmla="*/ 4 w 8"/>
                <a:gd name="T17" fmla="*/ 17 h 34"/>
                <a:gd name="T18" fmla="*/ 4 w 8"/>
                <a:gd name="T19" fmla="*/ 19 h 34"/>
                <a:gd name="T20" fmla="*/ 4 w 8"/>
                <a:gd name="T21" fmla="*/ 21 h 34"/>
                <a:gd name="T22" fmla="*/ 6 w 8"/>
                <a:gd name="T23" fmla="*/ 23 h 34"/>
                <a:gd name="T24" fmla="*/ 6 w 8"/>
                <a:gd name="T25" fmla="*/ 25 h 34"/>
                <a:gd name="T26" fmla="*/ 6 w 8"/>
                <a:gd name="T27" fmla="*/ 29 h 34"/>
                <a:gd name="T28" fmla="*/ 6 w 8"/>
                <a:gd name="T29" fmla="*/ 31 h 34"/>
                <a:gd name="T30" fmla="*/ 6 w 8"/>
                <a:gd name="T31" fmla="*/ 33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2" name="Freeform 452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7 w 27"/>
                <a:gd name="T21" fmla="*/ 17 h 19"/>
                <a:gd name="T22" fmla="*/ 7 w 27"/>
                <a:gd name="T23" fmla="*/ 19 h 19"/>
                <a:gd name="T24" fmla="*/ 9 w 27"/>
                <a:gd name="T25" fmla="*/ 19 h 19"/>
                <a:gd name="T26" fmla="*/ 11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21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5 h 19"/>
                <a:gd name="T46" fmla="*/ 25 w 27"/>
                <a:gd name="T47" fmla="*/ 15 h 19"/>
                <a:gd name="T48" fmla="*/ 25 w 27"/>
                <a:gd name="T49" fmla="*/ 14 h 19"/>
                <a:gd name="T50" fmla="*/ 27 w 27"/>
                <a:gd name="T51" fmla="*/ 14 h 19"/>
                <a:gd name="T52" fmla="*/ 27 w 27"/>
                <a:gd name="T53" fmla="*/ 12 h 19"/>
                <a:gd name="T54" fmla="*/ 27 w 27"/>
                <a:gd name="T55" fmla="*/ 12 h 19"/>
                <a:gd name="T56" fmla="*/ 27 w 27"/>
                <a:gd name="T57" fmla="*/ 10 h 19"/>
                <a:gd name="T58" fmla="*/ 27 w 27"/>
                <a:gd name="T59" fmla="*/ 10 h 19"/>
                <a:gd name="T60" fmla="*/ 27 w 27"/>
                <a:gd name="T61" fmla="*/ 8 h 19"/>
                <a:gd name="T62" fmla="*/ 27 w 27"/>
                <a:gd name="T63" fmla="*/ 8 h 19"/>
                <a:gd name="T64" fmla="*/ 25 w 27"/>
                <a:gd name="T65" fmla="*/ 6 h 19"/>
                <a:gd name="T66" fmla="*/ 25 w 27"/>
                <a:gd name="T67" fmla="*/ 6 h 19"/>
                <a:gd name="T68" fmla="*/ 23 w 27"/>
                <a:gd name="T69" fmla="*/ 4 h 19"/>
                <a:gd name="T70" fmla="*/ 23 w 27"/>
                <a:gd name="T71" fmla="*/ 2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0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7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3" name="Freeform 453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5 h 19"/>
                <a:gd name="T8" fmla="*/ 4 w 27"/>
                <a:gd name="T9" fmla="*/ 15 h 19"/>
                <a:gd name="T10" fmla="*/ 4 w 27"/>
                <a:gd name="T11" fmla="*/ 17 h 19"/>
                <a:gd name="T12" fmla="*/ 6 w 27"/>
                <a:gd name="T13" fmla="*/ 17 h 19"/>
                <a:gd name="T14" fmla="*/ 7 w 27"/>
                <a:gd name="T15" fmla="*/ 17 h 19"/>
                <a:gd name="T16" fmla="*/ 7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5 h 19"/>
                <a:gd name="T36" fmla="*/ 25 w 27"/>
                <a:gd name="T37" fmla="*/ 14 h 19"/>
                <a:gd name="T38" fmla="*/ 27 w 27"/>
                <a:gd name="T39" fmla="*/ 14 h 19"/>
                <a:gd name="T40" fmla="*/ 27 w 27"/>
                <a:gd name="T41" fmla="*/ 12 h 19"/>
                <a:gd name="T42" fmla="*/ 27 w 27"/>
                <a:gd name="T43" fmla="*/ 10 h 19"/>
                <a:gd name="T44" fmla="*/ 27 w 27"/>
                <a:gd name="T45" fmla="*/ 8 h 19"/>
                <a:gd name="T46" fmla="*/ 25 w 27"/>
                <a:gd name="T47" fmla="*/ 6 h 19"/>
                <a:gd name="T48" fmla="*/ 23 w 27"/>
                <a:gd name="T49" fmla="*/ 4 h 19"/>
                <a:gd name="T50" fmla="*/ 23 w 27"/>
                <a:gd name="T51" fmla="*/ 2 h 19"/>
                <a:gd name="T52" fmla="*/ 21 w 27"/>
                <a:gd name="T53" fmla="*/ 2 h 19"/>
                <a:gd name="T54" fmla="*/ 19 w 27"/>
                <a:gd name="T55" fmla="*/ 2 h 19"/>
                <a:gd name="T56" fmla="*/ 17 w 27"/>
                <a:gd name="T57" fmla="*/ 0 h 19"/>
                <a:gd name="T58" fmla="*/ 15 w 27"/>
                <a:gd name="T59" fmla="*/ 0 h 19"/>
                <a:gd name="T60" fmla="*/ 13 w 27"/>
                <a:gd name="T61" fmla="*/ 0 h 19"/>
                <a:gd name="T62" fmla="*/ 11 w 27"/>
                <a:gd name="T63" fmla="*/ 0 h 19"/>
                <a:gd name="T64" fmla="*/ 7 w 27"/>
                <a:gd name="T65" fmla="*/ 2 h 19"/>
                <a:gd name="T66" fmla="*/ 6 w 27"/>
                <a:gd name="T67" fmla="*/ 2 h 19"/>
                <a:gd name="T68" fmla="*/ 4 w 27"/>
                <a:gd name="T69" fmla="*/ 4 h 19"/>
                <a:gd name="T70" fmla="*/ 2 w 27"/>
                <a:gd name="T71" fmla="*/ 6 h 19"/>
                <a:gd name="T72" fmla="*/ 2 w 27"/>
                <a:gd name="T73" fmla="*/ 8 h 19"/>
                <a:gd name="T74" fmla="*/ 0 w 27"/>
                <a:gd name="T75" fmla="*/ 8 h 19"/>
                <a:gd name="T76" fmla="*/ 0 w 27"/>
                <a:gd name="T7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4" name="Freeform 454"/>
            <p:cNvSpPr>
              <a:spLocks/>
            </p:cNvSpPr>
            <p:nvPr/>
          </p:nvSpPr>
          <p:spPr bwMode="auto">
            <a:xfrm>
              <a:off x="3386" y="2100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2 w 8"/>
                <a:gd name="T3" fmla="*/ 1 h 34"/>
                <a:gd name="T4" fmla="*/ 2 w 8"/>
                <a:gd name="T5" fmla="*/ 3 h 34"/>
                <a:gd name="T6" fmla="*/ 2 w 8"/>
                <a:gd name="T7" fmla="*/ 7 h 34"/>
                <a:gd name="T8" fmla="*/ 2 w 8"/>
                <a:gd name="T9" fmla="*/ 9 h 34"/>
                <a:gd name="T10" fmla="*/ 2 w 8"/>
                <a:gd name="T11" fmla="*/ 11 h 34"/>
                <a:gd name="T12" fmla="*/ 4 w 8"/>
                <a:gd name="T13" fmla="*/ 13 h 34"/>
                <a:gd name="T14" fmla="*/ 4 w 8"/>
                <a:gd name="T15" fmla="*/ 15 h 34"/>
                <a:gd name="T16" fmla="*/ 4 w 8"/>
                <a:gd name="T17" fmla="*/ 17 h 34"/>
                <a:gd name="T18" fmla="*/ 6 w 8"/>
                <a:gd name="T19" fmla="*/ 19 h 34"/>
                <a:gd name="T20" fmla="*/ 6 w 8"/>
                <a:gd name="T21" fmla="*/ 21 h 34"/>
                <a:gd name="T22" fmla="*/ 6 w 8"/>
                <a:gd name="T23" fmla="*/ 25 h 34"/>
                <a:gd name="T24" fmla="*/ 6 w 8"/>
                <a:gd name="T25" fmla="*/ 26 h 34"/>
                <a:gd name="T26" fmla="*/ 8 w 8"/>
                <a:gd name="T27" fmla="*/ 28 h 34"/>
                <a:gd name="T28" fmla="*/ 8 w 8"/>
                <a:gd name="T29" fmla="*/ 30 h 34"/>
                <a:gd name="T30" fmla="*/ 8 w 8"/>
                <a:gd name="T31" fmla="*/ 32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5" name="Freeform 455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0 w 29"/>
                <a:gd name="T7" fmla="*/ 15 h 21"/>
                <a:gd name="T8" fmla="*/ 2 w 29"/>
                <a:gd name="T9" fmla="*/ 17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9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21 h 21"/>
                <a:gd name="T22" fmla="*/ 8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8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7 h 21"/>
                <a:gd name="T52" fmla="*/ 27 w 29"/>
                <a:gd name="T53" fmla="*/ 7 h 21"/>
                <a:gd name="T54" fmla="*/ 27 w 29"/>
                <a:gd name="T55" fmla="*/ 5 h 21"/>
                <a:gd name="T56" fmla="*/ 27 w 29"/>
                <a:gd name="T57" fmla="*/ 5 h 21"/>
                <a:gd name="T58" fmla="*/ 25 w 29"/>
                <a:gd name="T59" fmla="*/ 5 h 21"/>
                <a:gd name="T60" fmla="*/ 25 w 29"/>
                <a:gd name="T61" fmla="*/ 3 h 21"/>
                <a:gd name="T62" fmla="*/ 23 w 29"/>
                <a:gd name="T63" fmla="*/ 3 h 21"/>
                <a:gd name="T64" fmla="*/ 23 w 29"/>
                <a:gd name="T65" fmla="*/ 3 h 21"/>
                <a:gd name="T66" fmla="*/ 21 w 29"/>
                <a:gd name="T67" fmla="*/ 2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0 h 21"/>
                <a:gd name="T74" fmla="*/ 18 w 29"/>
                <a:gd name="T75" fmla="*/ 0 h 21"/>
                <a:gd name="T76" fmla="*/ 16 w 29"/>
                <a:gd name="T77" fmla="*/ 0 h 21"/>
                <a:gd name="T78" fmla="*/ 14 w 29"/>
                <a:gd name="T79" fmla="*/ 0 h 21"/>
                <a:gd name="T80" fmla="*/ 14 w 29"/>
                <a:gd name="T81" fmla="*/ 0 h 21"/>
                <a:gd name="T82" fmla="*/ 10 w 29"/>
                <a:gd name="T83" fmla="*/ 2 h 21"/>
                <a:gd name="T84" fmla="*/ 8 w 29"/>
                <a:gd name="T85" fmla="*/ 2 h 21"/>
                <a:gd name="T86" fmla="*/ 6 w 29"/>
                <a:gd name="T87" fmla="*/ 3 h 21"/>
                <a:gd name="T88" fmla="*/ 4 w 29"/>
                <a:gd name="T89" fmla="*/ 3 h 21"/>
                <a:gd name="T90" fmla="*/ 2 w 29"/>
                <a:gd name="T91" fmla="*/ 5 h 21"/>
                <a:gd name="T92" fmla="*/ 0 w 29"/>
                <a:gd name="T93" fmla="*/ 7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6" name="Freeform 456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4 w 29"/>
                <a:gd name="T11" fmla="*/ 19 h 21"/>
                <a:gd name="T12" fmla="*/ 6 w 29"/>
                <a:gd name="T13" fmla="*/ 19 h 21"/>
                <a:gd name="T14" fmla="*/ 8 w 29"/>
                <a:gd name="T15" fmla="*/ 21 h 21"/>
                <a:gd name="T16" fmla="*/ 10 w 29"/>
                <a:gd name="T17" fmla="*/ 21 h 21"/>
                <a:gd name="T18" fmla="*/ 12 w 29"/>
                <a:gd name="T19" fmla="*/ 21 h 21"/>
                <a:gd name="T20" fmla="*/ 14 w 29"/>
                <a:gd name="T21" fmla="*/ 21 h 21"/>
                <a:gd name="T22" fmla="*/ 16 w 29"/>
                <a:gd name="T23" fmla="*/ 21 h 21"/>
                <a:gd name="T24" fmla="*/ 18 w 29"/>
                <a:gd name="T25" fmla="*/ 21 h 21"/>
                <a:gd name="T26" fmla="*/ 21 w 29"/>
                <a:gd name="T27" fmla="*/ 21 h 21"/>
                <a:gd name="T28" fmla="*/ 23 w 29"/>
                <a:gd name="T29" fmla="*/ 19 h 21"/>
                <a:gd name="T30" fmla="*/ 25 w 29"/>
                <a:gd name="T31" fmla="*/ 17 h 21"/>
                <a:gd name="T32" fmla="*/ 27 w 29"/>
                <a:gd name="T33" fmla="*/ 15 h 21"/>
                <a:gd name="T34" fmla="*/ 27 w 29"/>
                <a:gd name="T35" fmla="*/ 13 h 21"/>
                <a:gd name="T36" fmla="*/ 29 w 29"/>
                <a:gd name="T37" fmla="*/ 11 h 21"/>
                <a:gd name="T38" fmla="*/ 29 w 29"/>
                <a:gd name="T39" fmla="*/ 9 h 21"/>
                <a:gd name="T40" fmla="*/ 29 w 29"/>
                <a:gd name="T41" fmla="*/ 7 h 21"/>
                <a:gd name="T42" fmla="*/ 27 w 29"/>
                <a:gd name="T43" fmla="*/ 7 h 21"/>
                <a:gd name="T44" fmla="*/ 27 w 29"/>
                <a:gd name="T45" fmla="*/ 5 h 21"/>
                <a:gd name="T46" fmla="*/ 25 w 29"/>
                <a:gd name="T47" fmla="*/ 5 h 21"/>
                <a:gd name="T48" fmla="*/ 25 w 29"/>
                <a:gd name="T49" fmla="*/ 3 h 21"/>
                <a:gd name="T50" fmla="*/ 23 w 29"/>
                <a:gd name="T51" fmla="*/ 3 h 21"/>
                <a:gd name="T52" fmla="*/ 21 w 29"/>
                <a:gd name="T53" fmla="*/ 2 h 21"/>
                <a:gd name="T54" fmla="*/ 19 w 29"/>
                <a:gd name="T55" fmla="*/ 2 h 21"/>
                <a:gd name="T56" fmla="*/ 19 w 29"/>
                <a:gd name="T57" fmla="*/ 0 h 21"/>
                <a:gd name="T58" fmla="*/ 18 w 29"/>
                <a:gd name="T59" fmla="*/ 0 h 21"/>
                <a:gd name="T60" fmla="*/ 16 w 29"/>
                <a:gd name="T61" fmla="*/ 0 h 21"/>
                <a:gd name="T62" fmla="*/ 14 w 29"/>
                <a:gd name="T63" fmla="*/ 0 h 21"/>
                <a:gd name="T64" fmla="*/ 10 w 29"/>
                <a:gd name="T65" fmla="*/ 2 h 21"/>
                <a:gd name="T66" fmla="*/ 8 w 29"/>
                <a:gd name="T67" fmla="*/ 2 h 21"/>
                <a:gd name="T68" fmla="*/ 6 w 29"/>
                <a:gd name="T69" fmla="*/ 3 h 21"/>
                <a:gd name="T70" fmla="*/ 4 w 29"/>
                <a:gd name="T71" fmla="*/ 3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  <a:gd name="T78" fmla="*/ 0 w 29"/>
                <a:gd name="T7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7" name="Freeform 457"/>
            <p:cNvSpPr>
              <a:spLocks/>
            </p:cNvSpPr>
            <p:nvPr/>
          </p:nvSpPr>
          <p:spPr bwMode="auto">
            <a:xfrm>
              <a:off x="3388" y="2086"/>
              <a:ext cx="8" cy="33"/>
            </a:xfrm>
            <a:custGeom>
              <a:avLst/>
              <a:gdLst>
                <a:gd name="T0" fmla="*/ 0 w 8"/>
                <a:gd name="T1" fmla="*/ 0 h 33"/>
                <a:gd name="T2" fmla="*/ 0 w 8"/>
                <a:gd name="T3" fmla="*/ 2 h 33"/>
                <a:gd name="T4" fmla="*/ 0 w 8"/>
                <a:gd name="T5" fmla="*/ 4 h 33"/>
                <a:gd name="T6" fmla="*/ 0 w 8"/>
                <a:gd name="T7" fmla="*/ 6 h 33"/>
                <a:gd name="T8" fmla="*/ 2 w 8"/>
                <a:gd name="T9" fmla="*/ 8 h 33"/>
                <a:gd name="T10" fmla="*/ 2 w 8"/>
                <a:gd name="T11" fmla="*/ 10 h 33"/>
                <a:gd name="T12" fmla="*/ 2 w 8"/>
                <a:gd name="T13" fmla="*/ 12 h 33"/>
                <a:gd name="T14" fmla="*/ 2 w 8"/>
                <a:gd name="T15" fmla="*/ 14 h 33"/>
                <a:gd name="T16" fmla="*/ 4 w 8"/>
                <a:gd name="T17" fmla="*/ 17 h 33"/>
                <a:gd name="T18" fmla="*/ 4 w 8"/>
                <a:gd name="T19" fmla="*/ 19 h 33"/>
                <a:gd name="T20" fmla="*/ 4 w 8"/>
                <a:gd name="T21" fmla="*/ 21 h 33"/>
                <a:gd name="T22" fmla="*/ 6 w 8"/>
                <a:gd name="T23" fmla="*/ 23 h 33"/>
                <a:gd name="T24" fmla="*/ 6 w 8"/>
                <a:gd name="T25" fmla="*/ 25 h 33"/>
                <a:gd name="T26" fmla="*/ 6 w 8"/>
                <a:gd name="T27" fmla="*/ 27 h 33"/>
                <a:gd name="T28" fmla="*/ 6 w 8"/>
                <a:gd name="T29" fmla="*/ 29 h 33"/>
                <a:gd name="T30" fmla="*/ 6 w 8"/>
                <a:gd name="T31" fmla="*/ 31 h 33"/>
                <a:gd name="T32" fmla="*/ 8 w 8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8" name="Freeform 458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0 w 26"/>
                <a:gd name="T3" fmla="*/ 12 h 20"/>
                <a:gd name="T4" fmla="*/ 1 w 26"/>
                <a:gd name="T5" fmla="*/ 14 h 20"/>
                <a:gd name="T6" fmla="*/ 1 w 26"/>
                <a:gd name="T7" fmla="*/ 14 h 20"/>
                <a:gd name="T8" fmla="*/ 1 w 26"/>
                <a:gd name="T9" fmla="*/ 16 h 20"/>
                <a:gd name="T10" fmla="*/ 1 w 26"/>
                <a:gd name="T11" fmla="*/ 16 h 20"/>
                <a:gd name="T12" fmla="*/ 3 w 26"/>
                <a:gd name="T13" fmla="*/ 18 h 20"/>
                <a:gd name="T14" fmla="*/ 3 w 26"/>
                <a:gd name="T15" fmla="*/ 18 h 20"/>
                <a:gd name="T16" fmla="*/ 5 w 26"/>
                <a:gd name="T17" fmla="*/ 18 h 20"/>
                <a:gd name="T18" fmla="*/ 5 w 26"/>
                <a:gd name="T19" fmla="*/ 20 h 20"/>
                <a:gd name="T20" fmla="*/ 7 w 26"/>
                <a:gd name="T21" fmla="*/ 20 h 20"/>
                <a:gd name="T22" fmla="*/ 7 w 26"/>
                <a:gd name="T23" fmla="*/ 20 h 20"/>
                <a:gd name="T24" fmla="*/ 9 w 26"/>
                <a:gd name="T25" fmla="*/ 20 h 20"/>
                <a:gd name="T26" fmla="*/ 11 w 26"/>
                <a:gd name="T27" fmla="*/ 20 h 20"/>
                <a:gd name="T28" fmla="*/ 13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7 w 26"/>
                <a:gd name="T35" fmla="*/ 20 h 20"/>
                <a:gd name="T36" fmla="*/ 19 w 26"/>
                <a:gd name="T37" fmla="*/ 20 h 20"/>
                <a:gd name="T38" fmla="*/ 21 w 26"/>
                <a:gd name="T39" fmla="*/ 20 h 20"/>
                <a:gd name="T40" fmla="*/ 21 w 26"/>
                <a:gd name="T41" fmla="*/ 18 h 20"/>
                <a:gd name="T42" fmla="*/ 23 w 26"/>
                <a:gd name="T43" fmla="*/ 18 h 20"/>
                <a:gd name="T44" fmla="*/ 24 w 26"/>
                <a:gd name="T45" fmla="*/ 16 h 20"/>
                <a:gd name="T46" fmla="*/ 24 w 26"/>
                <a:gd name="T47" fmla="*/ 16 h 20"/>
                <a:gd name="T48" fmla="*/ 24 w 26"/>
                <a:gd name="T49" fmla="*/ 14 h 20"/>
                <a:gd name="T50" fmla="*/ 26 w 26"/>
                <a:gd name="T51" fmla="*/ 14 h 20"/>
                <a:gd name="T52" fmla="*/ 26 w 26"/>
                <a:gd name="T53" fmla="*/ 12 h 20"/>
                <a:gd name="T54" fmla="*/ 26 w 26"/>
                <a:gd name="T55" fmla="*/ 12 h 20"/>
                <a:gd name="T56" fmla="*/ 26 w 26"/>
                <a:gd name="T57" fmla="*/ 10 h 20"/>
                <a:gd name="T58" fmla="*/ 26 w 26"/>
                <a:gd name="T59" fmla="*/ 10 h 20"/>
                <a:gd name="T60" fmla="*/ 26 w 26"/>
                <a:gd name="T61" fmla="*/ 8 h 20"/>
                <a:gd name="T62" fmla="*/ 26 w 26"/>
                <a:gd name="T63" fmla="*/ 8 h 20"/>
                <a:gd name="T64" fmla="*/ 24 w 26"/>
                <a:gd name="T65" fmla="*/ 8 h 20"/>
                <a:gd name="T66" fmla="*/ 24 w 26"/>
                <a:gd name="T67" fmla="*/ 6 h 20"/>
                <a:gd name="T68" fmla="*/ 23 w 26"/>
                <a:gd name="T69" fmla="*/ 4 h 20"/>
                <a:gd name="T70" fmla="*/ 23 w 26"/>
                <a:gd name="T71" fmla="*/ 4 h 20"/>
                <a:gd name="T72" fmla="*/ 21 w 26"/>
                <a:gd name="T73" fmla="*/ 2 h 20"/>
                <a:gd name="T74" fmla="*/ 19 w 26"/>
                <a:gd name="T75" fmla="*/ 2 h 20"/>
                <a:gd name="T76" fmla="*/ 17 w 26"/>
                <a:gd name="T77" fmla="*/ 2 h 20"/>
                <a:gd name="T78" fmla="*/ 15 w 26"/>
                <a:gd name="T79" fmla="*/ 0 h 20"/>
                <a:gd name="T80" fmla="*/ 13 w 26"/>
                <a:gd name="T81" fmla="*/ 0 h 20"/>
                <a:gd name="T82" fmla="*/ 11 w 26"/>
                <a:gd name="T83" fmla="*/ 2 h 20"/>
                <a:gd name="T84" fmla="*/ 7 w 26"/>
                <a:gd name="T85" fmla="*/ 2 h 20"/>
                <a:gd name="T86" fmla="*/ 5 w 26"/>
                <a:gd name="T87" fmla="*/ 4 h 20"/>
                <a:gd name="T88" fmla="*/ 3 w 26"/>
                <a:gd name="T89" fmla="*/ 4 h 20"/>
                <a:gd name="T90" fmla="*/ 1 w 26"/>
                <a:gd name="T91" fmla="*/ 6 h 20"/>
                <a:gd name="T92" fmla="*/ 1 w 26"/>
                <a:gd name="T93" fmla="*/ 8 h 20"/>
                <a:gd name="T94" fmla="*/ 0 w 26"/>
                <a:gd name="T95" fmla="*/ 10 h 20"/>
                <a:gd name="T96" fmla="*/ 0 w 26"/>
                <a:gd name="T9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0" y="12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9" name="Freeform 459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1 w 26"/>
                <a:gd name="T3" fmla="*/ 14 h 20"/>
                <a:gd name="T4" fmla="*/ 1 w 26"/>
                <a:gd name="T5" fmla="*/ 16 h 20"/>
                <a:gd name="T6" fmla="*/ 3 w 26"/>
                <a:gd name="T7" fmla="*/ 18 h 20"/>
                <a:gd name="T8" fmla="*/ 5 w 26"/>
                <a:gd name="T9" fmla="*/ 18 h 20"/>
                <a:gd name="T10" fmla="*/ 5 w 26"/>
                <a:gd name="T11" fmla="*/ 20 h 20"/>
                <a:gd name="T12" fmla="*/ 7 w 26"/>
                <a:gd name="T13" fmla="*/ 20 h 20"/>
                <a:gd name="T14" fmla="*/ 9 w 26"/>
                <a:gd name="T15" fmla="*/ 20 h 20"/>
                <a:gd name="T16" fmla="*/ 11 w 26"/>
                <a:gd name="T17" fmla="*/ 20 h 20"/>
                <a:gd name="T18" fmla="*/ 13 w 26"/>
                <a:gd name="T19" fmla="*/ 20 h 20"/>
                <a:gd name="T20" fmla="*/ 15 w 26"/>
                <a:gd name="T21" fmla="*/ 20 h 20"/>
                <a:gd name="T22" fmla="*/ 17 w 26"/>
                <a:gd name="T23" fmla="*/ 20 h 20"/>
                <a:gd name="T24" fmla="*/ 19 w 26"/>
                <a:gd name="T25" fmla="*/ 20 h 20"/>
                <a:gd name="T26" fmla="*/ 21 w 26"/>
                <a:gd name="T27" fmla="*/ 20 h 20"/>
                <a:gd name="T28" fmla="*/ 21 w 26"/>
                <a:gd name="T29" fmla="*/ 18 h 20"/>
                <a:gd name="T30" fmla="*/ 23 w 26"/>
                <a:gd name="T31" fmla="*/ 18 h 20"/>
                <a:gd name="T32" fmla="*/ 24 w 26"/>
                <a:gd name="T33" fmla="*/ 16 h 20"/>
                <a:gd name="T34" fmla="*/ 24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4 w 26"/>
                <a:gd name="T45" fmla="*/ 8 h 20"/>
                <a:gd name="T46" fmla="*/ 24 w 26"/>
                <a:gd name="T47" fmla="*/ 6 h 20"/>
                <a:gd name="T48" fmla="*/ 23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2 h 20"/>
                <a:gd name="T56" fmla="*/ 15 w 26"/>
                <a:gd name="T57" fmla="*/ 0 h 20"/>
                <a:gd name="T58" fmla="*/ 13 w 26"/>
                <a:gd name="T59" fmla="*/ 0 h 20"/>
                <a:gd name="T60" fmla="*/ 11 w 26"/>
                <a:gd name="T61" fmla="*/ 2 h 20"/>
                <a:gd name="T62" fmla="*/ 7 w 26"/>
                <a:gd name="T63" fmla="*/ 2 h 20"/>
                <a:gd name="T64" fmla="*/ 5 w 26"/>
                <a:gd name="T65" fmla="*/ 4 h 20"/>
                <a:gd name="T66" fmla="*/ 3 w 26"/>
                <a:gd name="T67" fmla="*/ 4 h 20"/>
                <a:gd name="T68" fmla="*/ 1 w 26"/>
                <a:gd name="T69" fmla="*/ 6 h 20"/>
                <a:gd name="T70" fmla="*/ 1 w 26"/>
                <a:gd name="T71" fmla="*/ 8 h 20"/>
                <a:gd name="T72" fmla="*/ 0 w 26"/>
                <a:gd name="T73" fmla="*/ 10 h 20"/>
                <a:gd name="T74" fmla="*/ 0 w 26"/>
                <a:gd name="T7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1" y="14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0" name="Freeform 460"/>
            <p:cNvSpPr>
              <a:spLocks/>
            </p:cNvSpPr>
            <p:nvPr/>
          </p:nvSpPr>
          <p:spPr bwMode="auto">
            <a:xfrm>
              <a:off x="3415" y="2094"/>
              <a:ext cx="6" cy="34"/>
            </a:xfrm>
            <a:custGeom>
              <a:avLst/>
              <a:gdLst>
                <a:gd name="T0" fmla="*/ 0 w 6"/>
                <a:gd name="T1" fmla="*/ 0 h 34"/>
                <a:gd name="T2" fmla="*/ 0 w 6"/>
                <a:gd name="T3" fmla="*/ 2 h 34"/>
                <a:gd name="T4" fmla="*/ 0 w 6"/>
                <a:gd name="T5" fmla="*/ 4 h 34"/>
                <a:gd name="T6" fmla="*/ 2 w 6"/>
                <a:gd name="T7" fmla="*/ 6 h 34"/>
                <a:gd name="T8" fmla="*/ 2 w 6"/>
                <a:gd name="T9" fmla="*/ 7 h 34"/>
                <a:gd name="T10" fmla="*/ 2 w 6"/>
                <a:gd name="T11" fmla="*/ 9 h 34"/>
                <a:gd name="T12" fmla="*/ 2 w 6"/>
                <a:gd name="T13" fmla="*/ 13 h 34"/>
                <a:gd name="T14" fmla="*/ 4 w 6"/>
                <a:gd name="T15" fmla="*/ 15 h 34"/>
                <a:gd name="T16" fmla="*/ 4 w 6"/>
                <a:gd name="T17" fmla="*/ 17 h 34"/>
                <a:gd name="T18" fmla="*/ 4 w 6"/>
                <a:gd name="T19" fmla="*/ 19 h 34"/>
                <a:gd name="T20" fmla="*/ 4 w 6"/>
                <a:gd name="T21" fmla="*/ 21 h 34"/>
                <a:gd name="T22" fmla="*/ 6 w 6"/>
                <a:gd name="T23" fmla="*/ 25 h 34"/>
                <a:gd name="T24" fmla="*/ 6 w 6"/>
                <a:gd name="T25" fmla="*/ 27 h 34"/>
                <a:gd name="T26" fmla="*/ 6 w 6"/>
                <a:gd name="T27" fmla="*/ 29 h 34"/>
                <a:gd name="T28" fmla="*/ 6 w 6"/>
                <a:gd name="T29" fmla="*/ 31 h 34"/>
                <a:gd name="T30" fmla="*/ 6 w 6"/>
                <a:gd name="T31" fmla="*/ 32 h 34"/>
                <a:gd name="T32" fmla="*/ 6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6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1" name="Freeform 461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3 h 21"/>
                <a:gd name="T6" fmla="*/ 2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19 h 21"/>
                <a:gd name="T22" fmla="*/ 10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4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9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7 w 29"/>
                <a:gd name="T59" fmla="*/ 4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7 w 29"/>
                <a:gd name="T75" fmla="*/ 0 h 21"/>
                <a:gd name="T76" fmla="*/ 17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2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2 w 29"/>
                <a:gd name="T93" fmla="*/ 8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2" name="Freeform 462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2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2 w 29"/>
                <a:gd name="T17" fmla="*/ 21 h 21"/>
                <a:gd name="T18" fmla="*/ 14 w 29"/>
                <a:gd name="T19" fmla="*/ 21 h 21"/>
                <a:gd name="T20" fmla="*/ 16 w 29"/>
                <a:gd name="T21" fmla="*/ 21 h 21"/>
                <a:gd name="T22" fmla="*/ 19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9 w 29"/>
                <a:gd name="T33" fmla="*/ 13 h 21"/>
                <a:gd name="T34" fmla="*/ 29 w 29"/>
                <a:gd name="T35" fmla="*/ 11 h 21"/>
                <a:gd name="T36" fmla="*/ 29 w 29"/>
                <a:gd name="T37" fmla="*/ 9 h 21"/>
                <a:gd name="T38" fmla="*/ 29 w 29"/>
                <a:gd name="T39" fmla="*/ 8 h 21"/>
                <a:gd name="T40" fmla="*/ 27 w 29"/>
                <a:gd name="T41" fmla="*/ 6 h 21"/>
                <a:gd name="T42" fmla="*/ 27 w 29"/>
                <a:gd name="T43" fmla="*/ 4 h 21"/>
                <a:gd name="T44" fmla="*/ 25 w 29"/>
                <a:gd name="T45" fmla="*/ 4 h 21"/>
                <a:gd name="T46" fmla="*/ 23 w 29"/>
                <a:gd name="T47" fmla="*/ 4 h 21"/>
                <a:gd name="T48" fmla="*/ 23 w 29"/>
                <a:gd name="T49" fmla="*/ 2 h 21"/>
                <a:gd name="T50" fmla="*/ 21 w 29"/>
                <a:gd name="T51" fmla="*/ 2 h 21"/>
                <a:gd name="T52" fmla="*/ 19 w 29"/>
                <a:gd name="T53" fmla="*/ 0 h 21"/>
                <a:gd name="T54" fmla="*/ 17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2 h 21"/>
                <a:gd name="T64" fmla="*/ 6 w 29"/>
                <a:gd name="T65" fmla="*/ 2 h 21"/>
                <a:gd name="T66" fmla="*/ 4 w 29"/>
                <a:gd name="T67" fmla="*/ 4 h 21"/>
                <a:gd name="T68" fmla="*/ 2 w 29"/>
                <a:gd name="T69" fmla="*/ 6 h 21"/>
                <a:gd name="T70" fmla="*/ 2 w 29"/>
                <a:gd name="T71" fmla="*/ 8 h 21"/>
                <a:gd name="T72" fmla="*/ 0 w 29"/>
                <a:gd name="T73" fmla="*/ 9 h 21"/>
                <a:gd name="T74" fmla="*/ 0 w 29"/>
                <a:gd name="T7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3" name="Freeform 463"/>
            <p:cNvSpPr>
              <a:spLocks/>
            </p:cNvSpPr>
            <p:nvPr/>
          </p:nvSpPr>
          <p:spPr bwMode="auto">
            <a:xfrm>
              <a:off x="3417" y="2078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4 h 35"/>
                <a:gd name="T4" fmla="*/ 0 w 6"/>
                <a:gd name="T5" fmla="*/ 6 h 35"/>
                <a:gd name="T6" fmla="*/ 0 w 6"/>
                <a:gd name="T7" fmla="*/ 8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20 h 35"/>
                <a:gd name="T20" fmla="*/ 4 w 6"/>
                <a:gd name="T21" fmla="*/ 22 h 35"/>
                <a:gd name="T22" fmla="*/ 4 w 6"/>
                <a:gd name="T23" fmla="*/ 25 h 35"/>
                <a:gd name="T24" fmla="*/ 4 w 6"/>
                <a:gd name="T25" fmla="*/ 27 h 35"/>
                <a:gd name="T26" fmla="*/ 6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4" name="Freeform 464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10 w 27"/>
                <a:gd name="T25" fmla="*/ 19 h 19"/>
                <a:gd name="T26" fmla="*/ 12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6 w 27"/>
                <a:gd name="T33" fmla="*/ 19 h 19"/>
                <a:gd name="T34" fmla="*/ 18 w 27"/>
                <a:gd name="T35" fmla="*/ 19 h 19"/>
                <a:gd name="T36" fmla="*/ 20 w 27"/>
                <a:gd name="T37" fmla="*/ 19 h 19"/>
                <a:gd name="T38" fmla="*/ 20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7 h 19"/>
                <a:gd name="T62" fmla="*/ 25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3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20 w 27"/>
                <a:gd name="T75" fmla="*/ 2 h 19"/>
                <a:gd name="T76" fmla="*/ 18 w 27"/>
                <a:gd name="T77" fmla="*/ 0 h 19"/>
                <a:gd name="T78" fmla="*/ 16 w 27"/>
                <a:gd name="T79" fmla="*/ 0 h 19"/>
                <a:gd name="T80" fmla="*/ 14 w 27"/>
                <a:gd name="T81" fmla="*/ 0 h 19"/>
                <a:gd name="T82" fmla="*/ 10 w 27"/>
                <a:gd name="T83" fmla="*/ 0 h 19"/>
                <a:gd name="T84" fmla="*/ 8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5 h 19"/>
                <a:gd name="T92" fmla="*/ 2 w 27"/>
                <a:gd name="T93" fmla="*/ 7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5" name="Freeform 465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5 h 19"/>
                <a:gd name="T10" fmla="*/ 4 w 27"/>
                <a:gd name="T11" fmla="*/ 15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10 w 27"/>
                <a:gd name="T19" fmla="*/ 19 h 19"/>
                <a:gd name="T20" fmla="*/ 12 w 27"/>
                <a:gd name="T21" fmla="*/ 19 h 19"/>
                <a:gd name="T22" fmla="*/ 14 w 27"/>
                <a:gd name="T23" fmla="*/ 19 h 19"/>
                <a:gd name="T24" fmla="*/ 16 w 27"/>
                <a:gd name="T25" fmla="*/ 19 h 19"/>
                <a:gd name="T26" fmla="*/ 18 w 27"/>
                <a:gd name="T27" fmla="*/ 19 h 19"/>
                <a:gd name="T28" fmla="*/ 20 w 27"/>
                <a:gd name="T29" fmla="*/ 19 h 19"/>
                <a:gd name="T30" fmla="*/ 20 w 27"/>
                <a:gd name="T31" fmla="*/ 17 h 19"/>
                <a:gd name="T32" fmla="*/ 21 w 27"/>
                <a:gd name="T33" fmla="*/ 17 h 19"/>
                <a:gd name="T34" fmla="*/ 23 w 27"/>
                <a:gd name="T35" fmla="*/ 17 h 19"/>
                <a:gd name="T36" fmla="*/ 23 w 27"/>
                <a:gd name="T37" fmla="*/ 15 h 19"/>
                <a:gd name="T38" fmla="*/ 25 w 27"/>
                <a:gd name="T39" fmla="*/ 15 h 19"/>
                <a:gd name="T40" fmla="*/ 25 w 27"/>
                <a:gd name="T41" fmla="*/ 13 h 19"/>
                <a:gd name="T42" fmla="*/ 25 w 27"/>
                <a:gd name="T43" fmla="*/ 11 h 19"/>
                <a:gd name="T44" fmla="*/ 27 w 27"/>
                <a:gd name="T45" fmla="*/ 11 h 19"/>
                <a:gd name="T46" fmla="*/ 27 w 27"/>
                <a:gd name="T47" fmla="*/ 9 h 19"/>
                <a:gd name="T48" fmla="*/ 27 w 27"/>
                <a:gd name="T49" fmla="*/ 7 h 19"/>
                <a:gd name="T50" fmla="*/ 25 w 27"/>
                <a:gd name="T51" fmla="*/ 7 h 19"/>
                <a:gd name="T52" fmla="*/ 25 w 27"/>
                <a:gd name="T53" fmla="*/ 5 h 19"/>
                <a:gd name="T54" fmla="*/ 23 w 27"/>
                <a:gd name="T55" fmla="*/ 4 h 19"/>
                <a:gd name="T56" fmla="*/ 21 w 27"/>
                <a:gd name="T57" fmla="*/ 2 h 19"/>
                <a:gd name="T58" fmla="*/ 20 w 27"/>
                <a:gd name="T59" fmla="*/ 2 h 19"/>
                <a:gd name="T60" fmla="*/ 18 w 27"/>
                <a:gd name="T61" fmla="*/ 0 h 19"/>
                <a:gd name="T62" fmla="*/ 16 w 27"/>
                <a:gd name="T63" fmla="*/ 0 h 19"/>
                <a:gd name="T64" fmla="*/ 14 w 27"/>
                <a:gd name="T65" fmla="*/ 0 h 19"/>
                <a:gd name="T66" fmla="*/ 10 w 27"/>
                <a:gd name="T67" fmla="*/ 0 h 19"/>
                <a:gd name="T68" fmla="*/ 8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5 h 19"/>
                <a:gd name="T76" fmla="*/ 2 w 27"/>
                <a:gd name="T77" fmla="*/ 7 h 19"/>
                <a:gd name="T78" fmla="*/ 0 w 27"/>
                <a:gd name="T79" fmla="*/ 7 h 19"/>
                <a:gd name="T80" fmla="*/ 0 w 27"/>
                <a:gd name="T8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6" name="Freeform 466"/>
            <p:cNvSpPr>
              <a:spLocks/>
            </p:cNvSpPr>
            <p:nvPr/>
          </p:nvSpPr>
          <p:spPr bwMode="auto">
            <a:xfrm>
              <a:off x="3444" y="2088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2 w 5"/>
                <a:gd name="T9" fmla="*/ 8 h 35"/>
                <a:gd name="T10" fmla="*/ 2 w 5"/>
                <a:gd name="T11" fmla="*/ 10 h 35"/>
                <a:gd name="T12" fmla="*/ 2 w 5"/>
                <a:gd name="T13" fmla="*/ 12 h 35"/>
                <a:gd name="T14" fmla="*/ 2 w 5"/>
                <a:gd name="T15" fmla="*/ 13 h 35"/>
                <a:gd name="T16" fmla="*/ 3 w 5"/>
                <a:gd name="T17" fmla="*/ 17 h 35"/>
                <a:gd name="T18" fmla="*/ 3 w 5"/>
                <a:gd name="T19" fmla="*/ 19 h 35"/>
                <a:gd name="T20" fmla="*/ 3 w 5"/>
                <a:gd name="T21" fmla="*/ 21 h 35"/>
                <a:gd name="T22" fmla="*/ 3 w 5"/>
                <a:gd name="T23" fmla="*/ 23 h 35"/>
                <a:gd name="T24" fmla="*/ 5 w 5"/>
                <a:gd name="T25" fmla="*/ 25 h 35"/>
                <a:gd name="T26" fmla="*/ 5 w 5"/>
                <a:gd name="T27" fmla="*/ 29 h 35"/>
                <a:gd name="T28" fmla="*/ 5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7" name="Freeform 467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2 h 21"/>
                <a:gd name="T4" fmla="*/ 0 w 29"/>
                <a:gd name="T5" fmla="*/ 14 h 21"/>
                <a:gd name="T6" fmla="*/ 0 w 29"/>
                <a:gd name="T7" fmla="*/ 14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1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4 h 21"/>
                <a:gd name="T46" fmla="*/ 29 w 29"/>
                <a:gd name="T47" fmla="*/ 12 h 21"/>
                <a:gd name="T48" fmla="*/ 29 w 29"/>
                <a:gd name="T49" fmla="*/ 10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5 w 29"/>
                <a:gd name="T63" fmla="*/ 2 h 21"/>
                <a:gd name="T64" fmla="*/ 23 w 29"/>
                <a:gd name="T65" fmla="*/ 2 h 21"/>
                <a:gd name="T66" fmla="*/ 23 w 29"/>
                <a:gd name="T67" fmla="*/ 2 h 21"/>
                <a:gd name="T68" fmla="*/ 21 w 29"/>
                <a:gd name="T69" fmla="*/ 2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0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8" name="Freeform 468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2 w 29"/>
                <a:gd name="T5" fmla="*/ 15 h 21"/>
                <a:gd name="T6" fmla="*/ 4 w 29"/>
                <a:gd name="T7" fmla="*/ 17 h 21"/>
                <a:gd name="T8" fmla="*/ 6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1 w 29"/>
                <a:gd name="T17" fmla="*/ 21 h 21"/>
                <a:gd name="T18" fmla="*/ 13 w 29"/>
                <a:gd name="T19" fmla="*/ 21 h 21"/>
                <a:gd name="T20" fmla="*/ 15 w 29"/>
                <a:gd name="T21" fmla="*/ 21 h 21"/>
                <a:gd name="T22" fmla="*/ 17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7 w 29"/>
                <a:gd name="T33" fmla="*/ 14 h 21"/>
                <a:gd name="T34" fmla="*/ 29 w 29"/>
                <a:gd name="T35" fmla="*/ 12 h 21"/>
                <a:gd name="T36" fmla="*/ 29 w 29"/>
                <a:gd name="T37" fmla="*/ 10 h 21"/>
                <a:gd name="T38" fmla="*/ 29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5 w 29"/>
                <a:gd name="T45" fmla="*/ 2 h 21"/>
                <a:gd name="T46" fmla="*/ 23 w 29"/>
                <a:gd name="T47" fmla="*/ 2 h 21"/>
                <a:gd name="T48" fmla="*/ 21 w 29"/>
                <a:gd name="T49" fmla="*/ 2 h 21"/>
                <a:gd name="T50" fmla="*/ 19 w 29"/>
                <a:gd name="T51" fmla="*/ 0 h 21"/>
                <a:gd name="T52" fmla="*/ 17 w 29"/>
                <a:gd name="T53" fmla="*/ 0 h 21"/>
                <a:gd name="T54" fmla="*/ 15 w 29"/>
                <a:gd name="T55" fmla="*/ 0 h 21"/>
                <a:gd name="T56" fmla="*/ 13 w 29"/>
                <a:gd name="T57" fmla="*/ 0 h 21"/>
                <a:gd name="T58" fmla="*/ 10 w 29"/>
                <a:gd name="T59" fmla="*/ 0 h 21"/>
                <a:gd name="T60" fmla="*/ 8 w 29"/>
                <a:gd name="T61" fmla="*/ 0 h 21"/>
                <a:gd name="T62" fmla="*/ 6 w 29"/>
                <a:gd name="T63" fmla="*/ 2 h 21"/>
                <a:gd name="T64" fmla="*/ 4 w 29"/>
                <a:gd name="T65" fmla="*/ 4 h 21"/>
                <a:gd name="T66" fmla="*/ 2 w 29"/>
                <a:gd name="T67" fmla="*/ 6 h 21"/>
                <a:gd name="T68" fmla="*/ 0 w 29"/>
                <a:gd name="T69" fmla="*/ 8 h 21"/>
                <a:gd name="T70" fmla="*/ 0 w 29"/>
                <a:gd name="T71" fmla="*/ 10 h 21"/>
                <a:gd name="T72" fmla="*/ 0 w 29"/>
                <a:gd name="T7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9" name="Freeform 469"/>
            <p:cNvSpPr>
              <a:spLocks/>
            </p:cNvSpPr>
            <p:nvPr/>
          </p:nvSpPr>
          <p:spPr bwMode="auto">
            <a:xfrm>
              <a:off x="3446" y="2073"/>
              <a:ext cx="5" cy="32"/>
            </a:xfrm>
            <a:custGeom>
              <a:avLst/>
              <a:gdLst>
                <a:gd name="T0" fmla="*/ 0 w 5"/>
                <a:gd name="T1" fmla="*/ 0 h 32"/>
                <a:gd name="T2" fmla="*/ 0 w 5"/>
                <a:gd name="T3" fmla="*/ 2 h 32"/>
                <a:gd name="T4" fmla="*/ 0 w 5"/>
                <a:gd name="T5" fmla="*/ 4 h 32"/>
                <a:gd name="T6" fmla="*/ 0 w 5"/>
                <a:gd name="T7" fmla="*/ 5 h 32"/>
                <a:gd name="T8" fmla="*/ 0 w 5"/>
                <a:gd name="T9" fmla="*/ 7 h 32"/>
                <a:gd name="T10" fmla="*/ 1 w 5"/>
                <a:gd name="T11" fmla="*/ 9 h 32"/>
                <a:gd name="T12" fmla="*/ 1 w 5"/>
                <a:gd name="T13" fmla="*/ 13 h 32"/>
                <a:gd name="T14" fmla="*/ 1 w 5"/>
                <a:gd name="T15" fmla="*/ 15 h 32"/>
                <a:gd name="T16" fmla="*/ 1 w 5"/>
                <a:gd name="T17" fmla="*/ 17 h 32"/>
                <a:gd name="T18" fmla="*/ 1 w 5"/>
                <a:gd name="T19" fmla="*/ 19 h 32"/>
                <a:gd name="T20" fmla="*/ 3 w 5"/>
                <a:gd name="T21" fmla="*/ 21 h 32"/>
                <a:gd name="T22" fmla="*/ 3 w 5"/>
                <a:gd name="T23" fmla="*/ 23 h 32"/>
                <a:gd name="T24" fmla="*/ 3 w 5"/>
                <a:gd name="T25" fmla="*/ 25 h 32"/>
                <a:gd name="T26" fmla="*/ 3 w 5"/>
                <a:gd name="T27" fmla="*/ 27 h 32"/>
                <a:gd name="T28" fmla="*/ 5 w 5"/>
                <a:gd name="T29" fmla="*/ 28 h 32"/>
                <a:gd name="T30" fmla="*/ 5 w 5"/>
                <a:gd name="T31" fmla="*/ 30 h 32"/>
                <a:gd name="T32" fmla="*/ 5 w 5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5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0" name="Freeform 470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2 w 25"/>
                <a:gd name="T11" fmla="*/ 15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7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10 w 25"/>
                <a:gd name="T25" fmla="*/ 19 h 19"/>
                <a:gd name="T26" fmla="*/ 10 w 25"/>
                <a:gd name="T27" fmla="*/ 19 h 19"/>
                <a:gd name="T28" fmla="*/ 12 w 25"/>
                <a:gd name="T29" fmla="*/ 19 h 19"/>
                <a:gd name="T30" fmla="*/ 14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10 h 19"/>
                <a:gd name="T56" fmla="*/ 25 w 25"/>
                <a:gd name="T57" fmla="*/ 10 h 19"/>
                <a:gd name="T58" fmla="*/ 25 w 25"/>
                <a:gd name="T59" fmla="*/ 10 h 19"/>
                <a:gd name="T60" fmla="*/ 25 w 25"/>
                <a:gd name="T61" fmla="*/ 8 h 19"/>
                <a:gd name="T62" fmla="*/ 25 w 25"/>
                <a:gd name="T63" fmla="*/ 8 h 19"/>
                <a:gd name="T64" fmla="*/ 25 w 25"/>
                <a:gd name="T65" fmla="*/ 6 h 19"/>
                <a:gd name="T66" fmla="*/ 25 w 25"/>
                <a:gd name="T67" fmla="*/ 6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4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1" name="Freeform 471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3 h 19"/>
                <a:gd name="T6" fmla="*/ 2 w 25"/>
                <a:gd name="T7" fmla="*/ 13 h 19"/>
                <a:gd name="T8" fmla="*/ 2 w 25"/>
                <a:gd name="T9" fmla="*/ 15 h 19"/>
                <a:gd name="T10" fmla="*/ 4 w 25"/>
                <a:gd name="T11" fmla="*/ 15 h 19"/>
                <a:gd name="T12" fmla="*/ 4 w 25"/>
                <a:gd name="T13" fmla="*/ 17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4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5 h 19"/>
                <a:gd name="T34" fmla="*/ 25 w 25"/>
                <a:gd name="T35" fmla="*/ 13 h 19"/>
                <a:gd name="T36" fmla="*/ 25 w 25"/>
                <a:gd name="T37" fmla="*/ 11 h 19"/>
                <a:gd name="T38" fmla="*/ 25 w 25"/>
                <a:gd name="T39" fmla="*/ 10 h 19"/>
                <a:gd name="T40" fmla="*/ 25 w 25"/>
                <a:gd name="T41" fmla="*/ 8 h 19"/>
                <a:gd name="T42" fmla="*/ 25 w 25"/>
                <a:gd name="T43" fmla="*/ 6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4 w 25"/>
                <a:gd name="T57" fmla="*/ 0 h 19"/>
                <a:gd name="T58" fmla="*/ 10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4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8 h 19"/>
                <a:gd name="T72" fmla="*/ 0 w 25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2" name="Freeform 472"/>
            <p:cNvSpPr>
              <a:spLocks/>
            </p:cNvSpPr>
            <p:nvPr/>
          </p:nvSpPr>
          <p:spPr bwMode="auto">
            <a:xfrm>
              <a:off x="3472" y="2082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19 h 35"/>
                <a:gd name="T20" fmla="*/ 4 w 6"/>
                <a:gd name="T21" fmla="*/ 23 h 35"/>
                <a:gd name="T22" fmla="*/ 4 w 6"/>
                <a:gd name="T23" fmla="*/ 25 h 35"/>
                <a:gd name="T24" fmla="*/ 4 w 6"/>
                <a:gd name="T25" fmla="*/ 27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3" name="Freeform 473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4 h 21"/>
                <a:gd name="T6" fmla="*/ 0 w 29"/>
                <a:gd name="T7" fmla="*/ 16 h 21"/>
                <a:gd name="T8" fmla="*/ 0 w 29"/>
                <a:gd name="T9" fmla="*/ 16 h 21"/>
                <a:gd name="T10" fmla="*/ 2 w 29"/>
                <a:gd name="T11" fmla="*/ 18 h 21"/>
                <a:gd name="T12" fmla="*/ 2 w 29"/>
                <a:gd name="T13" fmla="*/ 18 h 21"/>
                <a:gd name="T14" fmla="*/ 4 w 29"/>
                <a:gd name="T15" fmla="*/ 18 h 21"/>
                <a:gd name="T16" fmla="*/ 4 w 29"/>
                <a:gd name="T17" fmla="*/ 20 h 21"/>
                <a:gd name="T18" fmla="*/ 5 w 29"/>
                <a:gd name="T19" fmla="*/ 20 h 21"/>
                <a:gd name="T20" fmla="*/ 5 w 29"/>
                <a:gd name="T21" fmla="*/ 21 h 21"/>
                <a:gd name="T22" fmla="*/ 7 w 29"/>
                <a:gd name="T23" fmla="*/ 21 h 21"/>
                <a:gd name="T24" fmla="*/ 7 w 29"/>
                <a:gd name="T25" fmla="*/ 21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3 w 29"/>
                <a:gd name="T33" fmla="*/ 21 h 21"/>
                <a:gd name="T34" fmla="*/ 17 w 29"/>
                <a:gd name="T35" fmla="*/ 21 h 21"/>
                <a:gd name="T36" fmla="*/ 19 w 29"/>
                <a:gd name="T37" fmla="*/ 21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8 h 21"/>
                <a:gd name="T44" fmla="*/ 27 w 29"/>
                <a:gd name="T45" fmla="*/ 16 h 21"/>
                <a:gd name="T46" fmla="*/ 27 w 29"/>
                <a:gd name="T47" fmla="*/ 14 h 21"/>
                <a:gd name="T48" fmla="*/ 29 w 29"/>
                <a:gd name="T49" fmla="*/ 12 h 21"/>
                <a:gd name="T50" fmla="*/ 27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5 w 29"/>
                <a:gd name="T59" fmla="*/ 6 h 21"/>
                <a:gd name="T60" fmla="*/ 25 w 29"/>
                <a:gd name="T61" fmla="*/ 6 h 21"/>
                <a:gd name="T62" fmla="*/ 23 w 29"/>
                <a:gd name="T63" fmla="*/ 4 h 21"/>
                <a:gd name="T64" fmla="*/ 23 w 29"/>
                <a:gd name="T65" fmla="*/ 4 h 21"/>
                <a:gd name="T66" fmla="*/ 21 w 29"/>
                <a:gd name="T67" fmla="*/ 4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2 h 21"/>
                <a:gd name="T74" fmla="*/ 17 w 29"/>
                <a:gd name="T75" fmla="*/ 2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2 h 21"/>
                <a:gd name="T84" fmla="*/ 7 w 29"/>
                <a:gd name="T85" fmla="*/ 2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4" name="Freeform 474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6 h 21"/>
                <a:gd name="T6" fmla="*/ 2 w 29"/>
                <a:gd name="T7" fmla="*/ 18 h 21"/>
                <a:gd name="T8" fmla="*/ 4 w 29"/>
                <a:gd name="T9" fmla="*/ 18 h 21"/>
                <a:gd name="T10" fmla="*/ 4 w 29"/>
                <a:gd name="T11" fmla="*/ 20 h 21"/>
                <a:gd name="T12" fmla="*/ 5 w 29"/>
                <a:gd name="T13" fmla="*/ 20 h 21"/>
                <a:gd name="T14" fmla="*/ 5 w 29"/>
                <a:gd name="T15" fmla="*/ 21 h 21"/>
                <a:gd name="T16" fmla="*/ 7 w 29"/>
                <a:gd name="T17" fmla="*/ 21 h 21"/>
                <a:gd name="T18" fmla="*/ 9 w 29"/>
                <a:gd name="T19" fmla="*/ 21 h 21"/>
                <a:gd name="T20" fmla="*/ 11 w 29"/>
                <a:gd name="T21" fmla="*/ 21 h 21"/>
                <a:gd name="T22" fmla="*/ 13 w 29"/>
                <a:gd name="T23" fmla="*/ 21 h 21"/>
                <a:gd name="T24" fmla="*/ 17 w 29"/>
                <a:gd name="T25" fmla="*/ 21 h 21"/>
                <a:gd name="T26" fmla="*/ 19 w 29"/>
                <a:gd name="T27" fmla="*/ 21 h 21"/>
                <a:gd name="T28" fmla="*/ 21 w 29"/>
                <a:gd name="T29" fmla="*/ 20 h 21"/>
                <a:gd name="T30" fmla="*/ 23 w 29"/>
                <a:gd name="T31" fmla="*/ 18 h 21"/>
                <a:gd name="T32" fmla="*/ 25 w 29"/>
                <a:gd name="T33" fmla="*/ 18 h 21"/>
                <a:gd name="T34" fmla="*/ 27 w 29"/>
                <a:gd name="T35" fmla="*/ 16 h 21"/>
                <a:gd name="T36" fmla="*/ 27 w 29"/>
                <a:gd name="T37" fmla="*/ 14 h 21"/>
                <a:gd name="T38" fmla="*/ 29 w 29"/>
                <a:gd name="T39" fmla="*/ 12 h 21"/>
                <a:gd name="T40" fmla="*/ 27 w 29"/>
                <a:gd name="T41" fmla="*/ 10 h 21"/>
                <a:gd name="T42" fmla="*/ 27 w 29"/>
                <a:gd name="T43" fmla="*/ 8 h 21"/>
                <a:gd name="T44" fmla="*/ 27 w 29"/>
                <a:gd name="T45" fmla="*/ 6 h 21"/>
                <a:gd name="T46" fmla="*/ 25 w 29"/>
                <a:gd name="T47" fmla="*/ 6 h 21"/>
                <a:gd name="T48" fmla="*/ 23 w 29"/>
                <a:gd name="T49" fmla="*/ 4 h 21"/>
                <a:gd name="T50" fmla="*/ 21 w 29"/>
                <a:gd name="T51" fmla="*/ 4 h 21"/>
                <a:gd name="T52" fmla="*/ 21 w 29"/>
                <a:gd name="T53" fmla="*/ 2 h 21"/>
                <a:gd name="T54" fmla="*/ 19 w 29"/>
                <a:gd name="T55" fmla="*/ 2 h 21"/>
                <a:gd name="T56" fmla="*/ 17 w 29"/>
                <a:gd name="T57" fmla="*/ 2 h 21"/>
                <a:gd name="T58" fmla="*/ 15 w 29"/>
                <a:gd name="T59" fmla="*/ 0 h 21"/>
                <a:gd name="T60" fmla="*/ 13 w 29"/>
                <a:gd name="T61" fmla="*/ 0 h 21"/>
                <a:gd name="T62" fmla="*/ 9 w 29"/>
                <a:gd name="T63" fmla="*/ 2 h 21"/>
                <a:gd name="T64" fmla="*/ 7 w 29"/>
                <a:gd name="T65" fmla="*/ 2 h 21"/>
                <a:gd name="T66" fmla="*/ 5 w 29"/>
                <a:gd name="T67" fmla="*/ 2 h 21"/>
                <a:gd name="T68" fmla="*/ 4 w 29"/>
                <a:gd name="T69" fmla="*/ 4 h 21"/>
                <a:gd name="T70" fmla="*/ 2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  <a:gd name="T76" fmla="*/ 0 w 29"/>
                <a:gd name="T7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5" name="Freeform 475"/>
            <p:cNvSpPr>
              <a:spLocks/>
            </p:cNvSpPr>
            <p:nvPr/>
          </p:nvSpPr>
          <p:spPr bwMode="auto">
            <a:xfrm>
              <a:off x="3474" y="2069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2 h 32"/>
                <a:gd name="T4" fmla="*/ 0 w 6"/>
                <a:gd name="T5" fmla="*/ 4 h 32"/>
                <a:gd name="T6" fmla="*/ 2 w 6"/>
                <a:gd name="T7" fmla="*/ 6 h 32"/>
                <a:gd name="T8" fmla="*/ 2 w 6"/>
                <a:gd name="T9" fmla="*/ 8 h 32"/>
                <a:gd name="T10" fmla="*/ 2 w 6"/>
                <a:gd name="T11" fmla="*/ 9 h 32"/>
                <a:gd name="T12" fmla="*/ 2 w 6"/>
                <a:gd name="T13" fmla="*/ 11 h 32"/>
                <a:gd name="T14" fmla="*/ 2 w 6"/>
                <a:gd name="T15" fmla="*/ 13 h 32"/>
                <a:gd name="T16" fmla="*/ 2 w 6"/>
                <a:gd name="T17" fmla="*/ 15 h 32"/>
                <a:gd name="T18" fmla="*/ 4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7 h 32"/>
                <a:gd name="T28" fmla="*/ 6 w 6"/>
                <a:gd name="T29" fmla="*/ 29 h 32"/>
                <a:gd name="T30" fmla="*/ 6 w 6"/>
                <a:gd name="T31" fmla="*/ 31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6" name="Freeform 476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6 h 19"/>
                <a:gd name="T12" fmla="*/ 4 w 27"/>
                <a:gd name="T13" fmla="*/ 16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9 w 27"/>
                <a:gd name="T25" fmla="*/ 19 h 19"/>
                <a:gd name="T26" fmla="*/ 9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19 w 27"/>
                <a:gd name="T39" fmla="*/ 19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7 h 19"/>
                <a:gd name="T46" fmla="*/ 25 w 27"/>
                <a:gd name="T47" fmla="*/ 16 h 19"/>
                <a:gd name="T48" fmla="*/ 25 w 27"/>
                <a:gd name="T49" fmla="*/ 16 h 19"/>
                <a:gd name="T50" fmla="*/ 25 w 27"/>
                <a:gd name="T51" fmla="*/ 14 h 19"/>
                <a:gd name="T52" fmla="*/ 27 w 27"/>
                <a:gd name="T53" fmla="*/ 14 h 19"/>
                <a:gd name="T54" fmla="*/ 27 w 27"/>
                <a:gd name="T55" fmla="*/ 12 h 19"/>
                <a:gd name="T56" fmla="*/ 27 w 27"/>
                <a:gd name="T57" fmla="*/ 12 h 19"/>
                <a:gd name="T58" fmla="*/ 27 w 27"/>
                <a:gd name="T59" fmla="*/ 10 h 19"/>
                <a:gd name="T60" fmla="*/ 27 w 27"/>
                <a:gd name="T61" fmla="*/ 10 h 19"/>
                <a:gd name="T62" fmla="*/ 27 w 27"/>
                <a:gd name="T63" fmla="*/ 8 h 19"/>
                <a:gd name="T64" fmla="*/ 25 w 27"/>
                <a:gd name="T65" fmla="*/ 8 h 19"/>
                <a:gd name="T66" fmla="*/ 25 w 27"/>
                <a:gd name="T67" fmla="*/ 6 h 19"/>
                <a:gd name="T68" fmla="*/ 25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2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9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7" name="Freeform 477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6 h 19"/>
                <a:gd name="T10" fmla="*/ 4 w 27"/>
                <a:gd name="T11" fmla="*/ 16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7 h 19"/>
                <a:gd name="T36" fmla="*/ 25 w 27"/>
                <a:gd name="T37" fmla="*/ 16 h 19"/>
                <a:gd name="T38" fmla="*/ 25 w 27"/>
                <a:gd name="T39" fmla="*/ 14 h 19"/>
                <a:gd name="T40" fmla="*/ 27 w 27"/>
                <a:gd name="T41" fmla="*/ 14 h 19"/>
                <a:gd name="T42" fmla="*/ 27 w 27"/>
                <a:gd name="T43" fmla="*/ 12 h 19"/>
                <a:gd name="T44" fmla="*/ 27 w 27"/>
                <a:gd name="T45" fmla="*/ 10 h 19"/>
                <a:gd name="T46" fmla="*/ 27 w 27"/>
                <a:gd name="T47" fmla="*/ 8 h 19"/>
                <a:gd name="T48" fmla="*/ 25 w 27"/>
                <a:gd name="T49" fmla="*/ 8 h 19"/>
                <a:gd name="T50" fmla="*/ 25 w 27"/>
                <a:gd name="T51" fmla="*/ 6 h 19"/>
                <a:gd name="T52" fmla="*/ 25 w 27"/>
                <a:gd name="T53" fmla="*/ 4 h 19"/>
                <a:gd name="T54" fmla="*/ 23 w 27"/>
                <a:gd name="T55" fmla="*/ 4 h 19"/>
                <a:gd name="T56" fmla="*/ 21 w 27"/>
                <a:gd name="T57" fmla="*/ 2 h 19"/>
                <a:gd name="T58" fmla="*/ 19 w 27"/>
                <a:gd name="T59" fmla="*/ 2 h 19"/>
                <a:gd name="T60" fmla="*/ 17 w 27"/>
                <a:gd name="T61" fmla="*/ 2 h 19"/>
                <a:gd name="T62" fmla="*/ 15 w 27"/>
                <a:gd name="T63" fmla="*/ 0 h 19"/>
                <a:gd name="T64" fmla="*/ 13 w 27"/>
                <a:gd name="T65" fmla="*/ 0 h 19"/>
                <a:gd name="T66" fmla="*/ 11 w 27"/>
                <a:gd name="T67" fmla="*/ 0 h 19"/>
                <a:gd name="T68" fmla="*/ 9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6 h 19"/>
                <a:gd name="T76" fmla="*/ 2 w 27"/>
                <a:gd name="T77" fmla="*/ 8 h 19"/>
                <a:gd name="T78" fmla="*/ 0 w 27"/>
                <a:gd name="T79" fmla="*/ 8 h 19"/>
                <a:gd name="T80" fmla="*/ 0 w 27"/>
                <a:gd name="T8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8" name="Freeform 478"/>
            <p:cNvSpPr>
              <a:spLocks/>
            </p:cNvSpPr>
            <p:nvPr/>
          </p:nvSpPr>
          <p:spPr bwMode="auto">
            <a:xfrm>
              <a:off x="3503" y="2078"/>
              <a:ext cx="2" cy="35"/>
            </a:xfrm>
            <a:custGeom>
              <a:avLst/>
              <a:gdLst>
                <a:gd name="T0" fmla="*/ 0 w 2"/>
                <a:gd name="T1" fmla="*/ 0 h 35"/>
                <a:gd name="T2" fmla="*/ 0 w 2"/>
                <a:gd name="T3" fmla="*/ 2 h 35"/>
                <a:gd name="T4" fmla="*/ 0 w 2"/>
                <a:gd name="T5" fmla="*/ 4 h 35"/>
                <a:gd name="T6" fmla="*/ 0 w 2"/>
                <a:gd name="T7" fmla="*/ 6 h 35"/>
                <a:gd name="T8" fmla="*/ 0 w 2"/>
                <a:gd name="T9" fmla="*/ 8 h 35"/>
                <a:gd name="T10" fmla="*/ 0 w 2"/>
                <a:gd name="T11" fmla="*/ 12 h 35"/>
                <a:gd name="T12" fmla="*/ 0 w 2"/>
                <a:gd name="T13" fmla="*/ 14 h 35"/>
                <a:gd name="T14" fmla="*/ 0 w 2"/>
                <a:gd name="T15" fmla="*/ 16 h 35"/>
                <a:gd name="T16" fmla="*/ 0 w 2"/>
                <a:gd name="T17" fmla="*/ 18 h 35"/>
                <a:gd name="T18" fmla="*/ 2 w 2"/>
                <a:gd name="T19" fmla="*/ 20 h 35"/>
                <a:gd name="T20" fmla="*/ 2 w 2"/>
                <a:gd name="T21" fmla="*/ 22 h 35"/>
                <a:gd name="T22" fmla="*/ 2 w 2"/>
                <a:gd name="T23" fmla="*/ 25 h 35"/>
                <a:gd name="T24" fmla="*/ 2 w 2"/>
                <a:gd name="T25" fmla="*/ 27 h 35"/>
                <a:gd name="T26" fmla="*/ 2 w 2"/>
                <a:gd name="T27" fmla="*/ 29 h 35"/>
                <a:gd name="T28" fmla="*/ 2 w 2"/>
                <a:gd name="T29" fmla="*/ 31 h 35"/>
                <a:gd name="T30" fmla="*/ 2 w 2"/>
                <a:gd name="T31" fmla="*/ 33 h 35"/>
                <a:gd name="T32" fmla="*/ 2 w 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9" name="Freeform 479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2 h 24"/>
                <a:gd name="T4" fmla="*/ 0 w 28"/>
                <a:gd name="T5" fmla="*/ 14 h 24"/>
                <a:gd name="T6" fmla="*/ 0 w 28"/>
                <a:gd name="T7" fmla="*/ 14 h 24"/>
                <a:gd name="T8" fmla="*/ 2 w 28"/>
                <a:gd name="T9" fmla="*/ 16 h 24"/>
                <a:gd name="T10" fmla="*/ 2 w 28"/>
                <a:gd name="T11" fmla="*/ 16 h 24"/>
                <a:gd name="T12" fmla="*/ 2 w 28"/>
                <a:gd name="T13" fmla="*/ 18 h 24"/>
                <a:gd name="T14" fmla="*/ 3 w 28"/>
                <a:gd name="T15" fmla="*/ 18 h 24"/>
                <a:gd name="T16" fmla="*/ 3 w 28"/>
                <a:gd name="T17" fmla="*/ 20 h 24"/>
                <a:gd name="T18" fmla="*/ 5 w 28"/>
                <a:gd name="T19" fmla="*/ 20 h 24"/>
                <a:gd name="T20" fmla="*/ 5 w 28"/>
                <a:gd name="T21" fmla="*/ 20 h 24"/>
                <a:gd name="T22" fmla="*/ 7 w 28"/>
                <a:gd name="T23" fmla="*/ 22 h 24"/>
                <a:gd name="T24" fmla="*/ 9 w 28"/>
                <a:gd name="T25" fmla="*/ 22 h 24"/>
                <a:gd name="T26" fmla="*/ 9 w 28"/>
                <a:gd name="T27" fmla="*/ 22 h 24"/>
                <a:gd name="T28" fmla="*/ 11 w 28"/>
                <a:gd name="T29" fmla="*/ 22 h 24"/>
                <a:gd name="T30" fmla="*/ 13 w 28"/>
                <a:gd name="T31" fmla="*/ 24 h 24"/>
                <a:gd name="T32" fmla="*/ 15 w 28"/>
                <a:gd name="T33" fmla="*/ 24 h 24"/>
                <a:gd name="T34" fmla="*/ 17 w 28"/>
                <a:gd name="T35" fmla="*/ 24 h 24"/>
                <a:gd name="T36" fmla="*/ 19 w 28"/>
                <a:gd name="T37" fmla="*/ 22 h 24"/>
                <a:gd name="T38" fmla="*/ 23 w 28"/>
                <a:gd name="T39" fmla="*/ 22 h 24"/>
                <a:gd name="T40" fmla="*/ 25 w 28"/>
                <a:gd name="T41" fmla="*/ 20 h 24"/>
                <a:gd name="T42" fmla="*/ 26 w 28"/>
                <a:gd name="T43" fmla="*/ 18 h 24"/>
                <a:gd name="T44" fmla="*/ 26 w 28"/>
                <a:gd name="T45" fmla="*/ 16 h 24"/>
                <a:gd name="T46" fmla="*/ 28 w 28"/>
                <a:gd name="T47" fmla="*/ 14 h 24"/>
                <a:gd name="T48" fmla="*/ 28 w 28"/>
                <a:gd name="T49" fmla="*/ 12 h 24"/>
                <a:gd name="T50" fmla="*/ 28 w 28"/>
                <a:gd name="T51" fmla="*/ 10 h 24"/>
                <a:gd name="T52" fmla="*/ 28 w 28"/>
                <a:gd name="T53" fmla="*/ 10 h 24"/>
                <a:gd name="T54" fmla="*/ 28 w 28"/>
                <a:gd name="T55" fmla="*/ 8 h 24"/>
                <a:gd name="T56" fmla="*/ 26 w 28"/>
                <a:gd name="T57" fmla="*/ 8 h 24"/>
                <a:gd name="T58" fmla="*/ 26 w 28"/>
                <a:gd name="T59" fmla="*/ 8 h 24"/>
                <a:gd name="T60" fmla="*/ 26 w 28"/>
                <a:gd name="T61" fmla="*/ 6 h 24"/>
                <a:gd name="T62" fmla="*/ 25 w 28"/>
                <a:gd name="T63" fmla="*/ 6 h 24"/>
                <a:gd name="T64" fmla="*/ 25 w 28"/>
                <a:gd name="T65" fmla="*/ 4 h 24"/>
                <a:gd name="T66" fmla="*/ 23 w 28"/>
                <a:gd name="T67" fmla="*/ 4 h 24"/>
                <a:gd name="T68" fmla="*/ 23 w 28"/>
                <a:gd name="T69" fmla="*/ 4 h 24"/>
                <a:gd name="T70" fmla="*/ 21 w 28"/>
                <a:gd name="T71" fmla="*/ 2 h 24"/>
                <a:gd name="T72" fmla="*/ 19 w 28"/>
                <a:gd name="T73" fmla="*/ 2 h 24"/>
                <a:gd name="T74" fmla="*/ 19 w 28"/>
                <a:gd name="T75" fmla="*/ 2 h 24"/>
                <a:gd name="T76" fmla="*/ 17 w 28"/>
                <a:gd name="T77" fmla="*/ 2 h 24"/>
                <a:gd name="T78" fmla="*/ 15 w 28"/>
                <a:gd name="T79" fmla="*/ 2 h 24"/>
                <a:gd name="T80" fmla="*/ 13 w 28"/>
                <a:gd name="T81" fmla="*/ 0 h 24"/>
                <a:gd name="T82" fmla="*/ 11 w 28"/>
                <a:gd name="T83" fmla="*/ 2 h 24"/>
                <a:gd name="T84" fmla="*/ 9 w 28"/>
                <a:gd name="T85" fmla="*/ 2 h 24"/>
                <a:gd name="T86" fmla="*/ 5 w 28"/>
                <a:gd name="T87" fmla="*/ 2 h 24"/>
                <a:gd name="T88" fmla="*/ 3 w 28"/>
                <a:gd name="T89" fmla="*/ 4 h 24"/>
                <a:gd name="T90" fmla="*/ 2 w 28"/>
                <a:gd name="T91" fmla="*/ 6 h 24"/>
                <a:gd name="T92" fmla="*/ 2 w 28"/>
                <a:gd name="T93" fmla="*/ 8 h 24"/>
                <a:gd name="T94" fmla="*/ 0 w 28"/>
                <a:gd name="T95" fmla="*/ 10 h 24"/>
                <a:gd name="T96" fmla="*/ 0 w 28"/>
                <a:gd name="T9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0" name="Freeform 480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4 h 24"/>
                <a:gd name="T4" fmla="*/ 2 w 28"/>
                <a:gd name="T5" fmla="*/ 16 h 24"/>
                <a:gd name="T6" fmla="*/ 2 w 28"/>
                <a:gd name="T7" fmla="*/ 18 h 24"/>
                <a:gd name="T8" fmla="*/ 3 w 28"/>
                <a:gd name="T9" fmla="*/ 18 h 24"/>
                <a:gd name="T10" fmla="*/ 3 w 28"/>
                <a:gd name="T11" fmla="*/ 20 h 24"/>
                <a:gd name="T12" fmla="*/ 5 w 28"/>
                <a:gd name="T13" fmla="*/ 20 h 24"/>
                <a:gd name="T14" fmla="*/ 7 w 28"/>
                <a:gd name="T15" fmla="*/ 22 h 24"/>
                <a:gd name="T16" fmla="*/ 9 w 28"/>
                <a:gd name="T17" fmla="*/ 22 h 24"/>
                <a:gd name="T18" fmla="*/ 11 w 28"/>
                <a:gd name="T19" fmla="*/ 22 h 24"/>
                <a:gd name="T20" fmla="*/ 13 w 28"/>
                <a:gd name="T21" fmla="*/ 24 h 24"/>
                <a:gd name="T22" fmla="*/ 15 w 28"/>
                <a:gd name="T23" fmla="*/ 24 h 24"/>
                <a:gd name="T24" fmla="*/ 17 w 28"/>
                <a:gd name="T25" fmla="*/ 24 h 24"/>
                <a:gd name="T26" fmla="*/ 19 w 28"/>
                <a:gd name="T27" fmla="*/ 22 h 24"/>
                <a:gd name="T28" fmla="*/ 23 w 28"/>
                <a:gd name="T29" fmla="*/ 22 h 24"/>
                <a:gd name="T30" fmla="*/ 25 w 28"/>
                <a:gd name="T31" fmla="*/ 20 h 24"/>
                <a:gd name="T32" fmla="*/ 26 w 28"/>
                <a:gd name="T33" fmla="*/ 18 h 24"/>
                <a:gd name="T34" fmla="*/ 26 w 28"/>
                <a:gd name="T35" fmla="*/ 16 h 24"/>
                <a:gd name="T36" fmla="*/ 28 w 28"/>
                <a:gd name="T37" fmla="*/ 14 h 24"/>
                <a:gd name="T38" fmla="*/ 28 w 28"/>
                <a:gd name="T39" fmla="*/ 12 h 24"/>
                <a:gd name="T40" fmla="*/ 28 w 28"/>
                <a:gd name="T41" fmla="*/ 10 h 24"/>
                <a:gd name="T42" fmla="*/ 28 w 28"/>
                <a:gd name="T43" fmla="*/ 8 h 24"/>
                <a:gd name="T44" fmla="*/ 26 w 28"/>
                <a:gd name="T45" fmla="*/ 8 h 24"/>
                <a:gd name="T46" fmla="*/ 26 w 28"/>
                <a:gd name="T47" fmla="*/ 6 h 24"/>
                <a:gd name="T48" fmla="*/ 25 w 28"/>
                <a:gd name="T49" fmla="*/ 6 h 24"/>
                <a:gd name="T50" fmla="*/ 25 w 28"/>
                <a:gd name="T51" fmla="*/ 4 h 24"/>
                <a:gd name="T52" fmla="*/ 23 w 28"/>
                <a:gd name="T53" fmla="*/ 4 h 24"/>
                <a:gd name="T54" fmla="*/ 21 w 28"/>
                <a:gd name="T55" fmla="*/ 2 h 24"/>
                <a:gd name="T56" fmla="*/ 19 w 28"/>
                <a:gd name="T57" fmla="*/ 2 h 24"/>
                <a:gd name="T58" fmla="*/ 17 w 28"/>
                <a:gd name="T59" fmla="*/ 2 h 24"/>
                <a:gd name="T60" fmla="*/ 15 w 28"/>
                <a:gd name="T61" fmla="*/ 2 h 24"/>
                <a:gd name="T62" fmla="*/ 13 w 28"/>
                <a:gd name="T63" fmla="*/ 0 h 24"/>
                <a:gd name="T64" fmla="*/ 11 w 28"/>
                <a:gd name="T65" fmla="*/ 2 h 24"/>
                <a:gd name="T66" fmla="*/ 9 w 28"/>
                <a:gd name="T67" fmla="*/ 2 h 24"/>
                <a:gd name="T68" fmla="*/ 5 w 28"/>
                <a:gd name="T69" fmla="*/ 2 h 24"/>
                <a:gd name="T70" fmla="*/ 3 w 28"/>
                <a:gd name="T71" fmla="*/ 4 h 24"/>
                <a:gd name="T72" fmla="*/ 2 w 28"/>
                <a:gd name="T73" fmla="*/ 6 h 24"/>
                <a:gd name="T74" fmla="*/ 2 w 28"/>
                <a:gd name="T75" fmla="*/ 8 h 24"/>
                <a:gd name="T76" fmla="*/ 0 w 28"/>
                <a:gd name="T77" fmla="*/ 10 h 24"/>
                <a:gd name="T78" fmla="*/ 0 w 28"/>
                <a:gd name="T7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1" name="Freeform 481"/>
            <p:cNvSpPr>
              <a:spLocks/>
            </p:cNvSpPr>
            <p:nvPr/>
          </p:nvSpPr>
          <p:spPr bwMode="auto">
            <a:xfrm>
              <a:off x="3505" y="2065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2 w 4"/>
                <a:gd name="T13" fmla="*/ 12 h 33"/>
                <a:gd name="T14" fmla="*/ 2 w 4"/>
                <a:gd name="T15" fmla="*/ 13 h 33"/>
                <a:gd name="T16" fmla="*/ 2 w 4"/>
                <a:gd name="T17" fmla="*/ 15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4 w 4"/>
                <a:gd name="T25" fmla="*/ 25 h 33"/>
                <a:gd name="T26" fmla="*/ 4 w 4"/>
                <a:gd name="T27" fmla="*/ 27 h 33"/>
                <a:gd name="T28" fmla="*/ 4 w 4"/>
                <a:gd name="T29" fmla="*/ 29 h 33"/>
                <a:gd name="T30" fmla="*/ 4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2" name="Freeform 482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0 h 20"/>
                <a:gd name="T4" fmla="*/ 0 w 26"/>
                <a:gd name="T5" fmla="*/ 12 h 20"/>
                <a:gd name="T6" fmla="*/ 2 w 26"/>
                <a:gd name="T7" fmla="*/ 14 h 20"/>
                <a:gd name="T8" fmla="*/ 2 w 26"/>
                <a:gd name="T9" fmla="*/ 14 h 20"/>
                <a:gd name="T10" fmla="*/ 2 w 26"/>
                <a:gd name="T11" fmla="*/ 14 h 20"/>
                <a:gd name="T12" fmla="*/ 2 w 26"/>
                <a:gd name="T13" fmla="*/ 16 h 20"/>
                <a:gd name="T14" fmla="*/ 3 w 26"/>
                <a:gd name="T15" fmla="*/ 16 h 20"/>
                <a:gd name="T16" fmla="*/ 3 w 26"/>
                <a:gd name="T17" fmla="*/ 18 h 20"/>
                <a:gd name="T18" fmla="*/ 5 w 26"/>
                <a:gd name="T19" fmla="*/ 18 h 20"/>
                <a:gd name="T20" fmla="*/ 5 w 26"/>
                <a:gd name="T21" fmla="*/ 18 h 20"/>
                <a:gd name="T22" fmla="*/ 7 w 26"/>
                <a:gd name="T23" fmla="*/ 20 h 20"/>
                <a:gd name="T24" fmla="*/ 9 w 26"/>
                <a:gd name="T25" fmla="*/ 20 h 20"/>
                <a:gd name="T26" fmla="*/ 9 w 26"/>
                <a:gd name="T27" fmla="*/ 20 h 20"/>
                <a:gd name="T28" fmla="*/ 11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5 w 26"/>
                <a:gd name="T35" fmla="*/ 20 h 20"/>
                <a:gd name="T36" fmla="*/ 17 w 26"/>
                <a:gd name="T37" fmla="*/ 20 h 20"/>
                <a:gd name="T38" fmla="*/ 19 w 26"/>
                <a:gd name="T39" fmla="*/ 20 h 20"/>
                <a:gd name="T40" fmla="*/ 21 w 26"/>
                <a:gd name="T41" fmla="*/ 20 h 20"/>
                <a:gd name="T42" fmla="*/ 23 w 26"/>
                <a:gd name="T43" fmla="*/ 18 h 20"/>
                <a:gd name="T44" fmla="*/ 23 w 26"/>
                <a:gd name="T45" fmla="*/ 18 h 20"/>
                <a:gd name="T46" fmla="*/ 25 w 26"/>
                <a:gd name="T47" fmla="*/ 16 h 20"/>
                <a:gd name="T48" fmla="*/ 25 w 26"/>
                <a:gd name="T49" fmla="*/ 16 h 20"/>
                <a:gd name="T50" fmla="*/ 25 w 26"/>
                <a:gd name="T51" fmla="*/ 14 h 20"/>
                <a:gd name="T52" fmla="*/ 26 w 26"/>
                <a:gd name="T53" fmla="*/ 14 h 20"/>
                <a:gd name="T54" fmla="*/ 26 w 26"/>
                <a:gd name="T55" fmla="*/ 12 h 20"/>
                <a:gd name="T56" fmla="*/ 26 w 26"/>
                <a:gd name="T57" fmla="*/ 12 h 20"/>
                <a:gd name="T58" fmla="*/ 26 w 26"/>
                <a:gd name="T59" fmla="*/ 12 h 20"/>
                <a:gd name="T60" fmla="*/ 26 w 26"/>
                <a:gd name="T61" fmla="*/ 10 h 20"/>
                <a:gd name="T62" fmla="*/ 26 w 26"/>
                <a:gd name="T63" fmla="*/ 10 h 20"/>
                <a:gd name="T64" fmla="*/ 26 w 26"/>
                <a:gd name="T65" fmla="*/ 8 h 20"/>
                <a:gd name="T66" fmla="*/ 25 w 26"/>
                <a:gd name="T67" fmla="*/ 6 h 20"/>
                <a:gd name="T68" fmla="*/ 25 w 26"/>
                <a:gd name="T69" fmla="*/ 6 h 20"/>
                <a:gd name="T70" fmla="*/ 23 w 26"/>
                <a:gd name="T71" fmla="*/ 4 h 20"/>
                <a:gd name="T72" fmla="*/ 21 w 26"/>
                <a:gd name="T73" fmla="*/ 4 h 20"/>
                <a:gd name="T74" fmla="*/ 21 w 26"/>
                <a:gd name="T75" fmla="*/ 2 h 20"/>
                <a:gd name="T76" fmla="*/ 19 w 26"/>
                <a:gd name="T77" fmla="*/ 2 h 20"/>
                <a:gd name="T78" fmla="*/ 17 w 26"/>
                <a:gd name="T79" fmla="*/ 0 h 20"/>
                <a:gd name="T80" fmla="*/ 13 w 26"/>
                <a:gd name="T81" fmla="*/ 0 h 20"/>
                <a:gd name="T82" fmla="*/ 11 w 26"/>
                <a:gd name="T83" fmla="*/ 0 h 20"/>
                <a:gd name="T84" fmla="*/ 9 w 26"/>
                <a:gd name="T85" fmla="*/ 2 h 20"/>
                <a:gd name="T86" fmla="*/ 7 w 26"/>
                <a:gd name="T87" fmla="*/ 2 h 20"/>
                <a:gd name="T88" fmla="*/ 3 w 26"/>
                <a:gd name="T89" fmla="*/ 4 h 20"/>
                <a:gd name="T90" fmla="*/ 3 w 26"/>
                <a:gd name="T91" fmla="*/ 4 h 20"/>
                <a:gd name="T92" fmla="*/ 2 w 26"/>
                <a:gd name="T93" fmla="*/ 6 h 20"/>
                <a:gd name="T94" fmla="*/ 0 w 26"/>
                <a:gd name="T95" fmla="*/ 8 h 20"/>
                <a:gd name="T96" fmla="*/ 0 w 26"/>
                <a:gd name="T9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3" name="Freeform 483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2 h 20"/>
                <a:gd name="T4" fmla="*/ 2 w 26"/>
                <a:gd name="T5" fmla="*/ 14 h 20"/>
                <a:gd name="T6" fmla="*/ 2 w 26"/>
                <a:gd name="T7" fmla="*/ 16 h 20"/>
                <a:gd name="T8" fmla="*/ 3 w 26"/>
                <a:gd name="T9" fmla="*/ 16 h 20"/>
                <a:gd name="T10" fmla="*/ 3 w 26"/>
                <a:gd name="T11" fmla="*/ 18 h 20"/>
                <a:gd name="T12" fmla="*/ 5 w 26"/>
                <a:gd name="T13" fmla="*/ 18 h 20"/>
                <a:gd name="T14" fmla="*/ 7 w 26"/>
                <a:gd name="T15" fmla="*/ 20 h 20"/>
                <a:gd name="T16" fmla="*/ 9 w 26"/>
                <a:gd name="T17" fmla="*/ 20 h 20"/>
                <a:gd name="T18" fmla="*/ 11 w 26"/>
                <a:gd name="T19" fmla="*/ 20 h 20"/>
                <a:gd name="T20" fmla="*/ 13 w 26"/>
                <a:gd name="T21" fmla="*/ 20 h 20"/>
                <a:gd name="T22" fmla="*/ 15 w 26"/>
                <a:gd name="T23" fmla="*/ 20 h 20"/>
                <a:gd name="T24" fmla="*/ 17 w 26"/>
                <a:gd name="T25" fmla="*/ 20 h 20"/>
                <a:gd name="T26" fmla="*/ 19 w 26"/>
                <a:gd name="T27" fmla="*/ 20 h 20"/>
                <a:gd name="T28" fmla="*/ 21 w 26"/>
                <a:gd name="T29" fmla="*/ 20 h 20"/>
                <a:gd name="T30" fmla="*/ 23 w 26"/>
                <a:gd name="T31" fmla="*/ 18 h 20"/>
                <a:gd name="T32" fmla="*/ 25 w 26"/>
                <a:gd name="T33" fmla="*/ 16 h 20"/>
                <a:gd name="T34" fmla="*/ 25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5 w 26"/>
                <a:gd name="T45" fmla="*/ 6 h 20"/>
                <a:gd name="T46" fmla="*/ 23 w 26"/>
                <a:gd name="T47" fmla="*/ 4 h 20"/>
                <a:gd name="T48" fmla="*/ 21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0 h 20"/>
                <a:gd name="T56" fmla="*/ 13 w 26"/>
                <a:gd name="T57" fmla="*/ 0 h 20"/>
                <a:gd name="T58" fmla="*/ 11 w 26"/>
                <a:gd name="T59" fmla="*/ 0 h 20"/>
                <a:gd name="T60" fmla="*/ 9 w 26"/>
                <a:gd name="T61" fmla="*/ 2 h 20"/>
                <a:gd name="T62" fmla="*/ 7 w 26"/>
                <a:gd name="T63" fmla="*/ 2 h 20"/>
                <a:gd name="T64" fmla="*/ 3 w 26"/>
                <a:gd name="T65" fmla="*/ 4 h 20"/>
                <a:gd name="T66" fmla="*/ 2 w 26"/>
                <a:gd name="T67" fmla="*/ 6 h 20"/>
                <a:gd name="T68" fmla="*/ 0 w 26"/>
                <a:gd name="T69" fmla="*/ 8 h 20"/>
                <a:gd name="T70" fmla="*/ 0 w 26"/>
                <a:gd name="T7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4" name="Freeform 484"/>
            <p:cNvSpPr>
              <a:spLocks/>
            </p:cNvSpPr>
            <p:nvPr/>
          </p:nvSpPr>
          <p:spPr bwMode="auto">
            <a:xfrm>
              <a:off x="3532" y="2080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8 h 35"/>
                <a:gd name="T8" fmla="*/ 2 w 4"/>
                <a:gd name="T9" fmla="*/ 10 h 35"/>
                <a:gd name="T10" fmla="*/ 2 w 4"/>
                <a:gd name="T11" fmla="*/ 12 h 35"/>
                <a:gd name="T12" fmla="*/ 2 w 4"/>
                <a:gd name="T13" fmla="*/ 14 h 35"/>
                <a:gd name="T14" fmla="*/ 2 w 4"/>
                <a:gd name="T15" fmla="*/ 16 h 35"/>
                <a:gd name="T16" fmla="*/ 2 w 4"/>
                <a:gd name="T17" fmla="*/ 18 h 35"/>
                <a:gd name="T18" fmla="*/ 2 w 4"/>
                <a:gd name="T19" fmla="*/ 20 h 35"/>
                <a:gd name="T20" fmla="*/ 2 w 4"/>
                <a:gd name="T21" fmla="*/ 23 h 35"/>
                <a:gd name="T22" fmla="*/ 4 w 4"/>
                <a:gd name="T23" fmla="*/ 25 h 35"/>
                <a:gd name="T24" fmla="*/ 4 w 4"/>
                <a:gd name="T25" fmla="*/ 27 h 35"/>
                <a:gd name="T26" fmla="*/ 4 w 4"/>
                <a:gd name="T27" fmla="*/ 29 h 35"/>
                <a:gd name="T28" fmla="*/ 4 w 4"/>
                <a:gd name="T29" fmla="*/ 31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5" name="Freeform 485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2 h 21"/>
                <a:gd name="T6" fmla="*/ 0 w 29"/>
                <a:gd name="T7" fmla="*/ 14 h 21"/>
                <a:gd name="T8" fmla="*/ 0 w 29"/>
                <a:gd name="T9" fmla="*/ 14 h 21"/>
                <a:gd name="T10" fmla="*/ 2 w 29"/>
                <a:gd name="T11" fmla="*/ 16 h 21"/>
                <a:gd name="T12" fmla="*/ 2 w 29"/>
                <a:gd name="T13" fmla="*/ 16 h 21"/>
                <a:gd name="T14" fmla="*/ 2 w 29"/>
                <a:gd name="T15" fmla="*/ 18 h 21"/>
                <a:gd name="T16" fmla="*/ 4 w 29"/>
                <a:gd name="T17" fmla="*/ 18 h 21"/>
                <a:gd name="T18" fmla="*/ 4 w 29"/>
                <a:gd name="T19" fmla="*/ 18 h 21"/>
                <a:gd name="T20" fmla="*/ 6 w 29"/>
                <a:gd name="T21" fmla="*/ 20 h 21"/>
                <a:gd name="T22" fmla="*/ 8 w 29"/>
                <a:gd name="T23" fmla="*/ 20 h 21"/>
                <a:gd name="T24" fmla="*/ 8 w 29"/>
                <a:gd name="T25" fmla="*/ 20 h 21"/>
                <a:gd name="T26" fmla="*/ 10 w 29"/>
                <a:gd name="T27" fmla="*/ 20 h 21"/>
                <a:gd name="T28" fmla="*/ 12 w 29"/>
                <a:gd name="T29" fmla="*/ 21 h 21"/>
                <a:gd name="T30" fmla="*/ 12 w 29"/>
                <a:gd name="T31" fmla="*/ 21 h 21"/>
                <a:gd name="T32" fmla="*/ 14 w 29"/>
                <a:gd name="T33" fmla="*/ 21 h 21"/>
                <a:gd name="T34" fmla="*/ 18 w 29"/>
                <a:gd name="T35" fmla="*/ 21 h 21"/>
                <a:gd name="T36" fmla="*/ 19 w 29"/>
                <a:gd name="T37" fmla="*/ 20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6 h 21"/>
                <a:gd name="T44" fmla="*/ 27 w 29"/>
                <a:gd name="T45" fmla="*/ 14 h 21"/>
                <a:gd name="T46" fmla="*/ 27 w 29"/>
                <a:gd name="T47" fmla="*/ 12 h 21"/>
                <a:gd name="T48" fmla="*/ 29 w 29"/>
                <a:gd name="T49" fmla="*/ 10 h 21"/>
                <a:gd name="T50" fmla="*/ 29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7 w 29"/>
                <a:gd name="T59" fmla="*/ 6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0 h 21"/>
                <a:gd name="T72" fmla="*/ 19 w 29"/>
                <a:gd name="T73" fmla="*/ 0 h 21"/>
                <a:gd name="T74" fmla="*/ 18 w 29"/>
                <a:gd name="T75" fmla="*/ 0 h 21"/>
                <a:gd name="T76" fmla="*/ 18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2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6" name="Freeform 486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4 h 21"/>
                <a:gd name="T6" fmla="*/ 2 w 29"/>
                <a:gd name="T7" fmla="*/ 16 h 21"/>
                <a:gd name="T8" fmla="*/ 2 w 29"/>
                <a:gd name="T9" fmla="*/ 18 h 21"/>
                <a:gd name="T10" fmla="*/ 4 w 29"/>
                <a:gd name="T11" fmla="*/ 18 h 21"/>
                <a:gd name="T12" fmla="*/ 6 w 29"/>
                <a:gd name="T13" fmla="*/ 20 h 21"/>
                <a:gd name="T14" fmla="*/ 8 w 29"/>
                <a:gd name="T15" fmla="*/ 20 h 21"/>
                <a:gd name="T16" fmla="*/ 10 w 29"/>
                <a:gd name="T17" fmla="*/ 20 h 21"/>
                <a:gd name="T18" fmla="*/ 12 w 29"/>
                <a:gd name="T19" fmla="*/ 21 h 21"/>
                <a:gd name="T20" fmla="*/ 14 w 29"/>
                <a:gd name="T21" fmla="*/ 21 h 21"/>
                <a:gd name="T22" fmla="*/ 18 w 29"/>
                <a:gd name="T23" fmla="*/ 21 h 21"/>
                <a:gd name="T24" fmla="*/ 19 w 29"/>
                <a:gd name="T25" fmla="*/ 20 h 21"/>
                <a:gd name="T26" fmla="*/ 21 w 29"/>
                <a:gd name="T27" fmla="*/ 20 h 21"/>
                <a:gd name="T28" fmla="*/ 23 w 29"/>
                <a:gd name="T29" fmla="*/ 18 h 21"/>
                <a:gd name="T30" fmla="*/ 25 w 29"/>
                <a:gd name="T31" fmla="*/ 16 h 21"/>
                <a:gd name="T32" fmla="*/ 27 w 29"/>
                <a:gd name="T33" fmla="*/ 14 h 21"/>
                <a:gd name="T34" fmla="*/ 27 w 29"/>
                <a:gd name="T35" fmla="*/ 12 h 21"/>
                <a:gd name="T36" fmla="*/ 29 w 29"/>
                <a:gd name="T37" fmla="*/ 10 h 21"/>
                <a:gd name="T38" fmla="*/ 27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3 w 29"/>
                <a:gd name="T45" fmla="*/ 4 h 21"/>
                <a:gd name="T46" fmla="*/ 23 w 29"/>
                <a:gd name="T47" fmla="*/ 2 h 21"/>
                <a:gd name="T48" fmla="*/ 21 w 29"/>
                <a:gd name="T49" fmla="*/ 2 h 21"/>
                <a:gd name="T50" fmla="*/ 21 w 29"/>
                <a:gd name="T51" fmla="*/ 0 h 21"/>
                <a:gd name="T52" fmla="*/ 19 w 29"/>
                <a:gd name="T53" fmla="*/ 0 h 21"/>
                <a:gd name="T54" fmla="*/ 18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0 h 21"/>
                <a:gd name="T64" fmla="*/ 6 w 29"/>
                <a:gd name="T65" fmla="*/ 2 h 21"/>
                <a:gd name="T66" fmla="*/ 4 w 29"/>
                <a:gd name="T67" fmla="*/ 2 h 21"/>
                <a:gd name="T68" fmla="*/ 2 w 29"/>
                <a:gd name="T69" fmla="*/ 4 h 21"/>
                <a:gd name="T70" fmla="*/ 0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7" name="Freeform 487"/>
            <p:cNvSpPr>
              <a:spLocks/>
            </p:cNvSpPr>
            <p:nvPr/>
          </p:nvSpPr>
          <p:spPr bwMode="auto">
            <a:xfrm>
              <a:off x="3536" y="2067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0 w 4"/>
                <a:gd name="T13" fmla="*/ 11 h 33"/>
                <a:gd name="T14" fmla="*/ 0 w 4"/>
                <a:gd name="T15" fmla="*/ 13 h 33"/>
                <a:gd name="T16" fmla="*/ 2 w 4"/>
                <a:gd name="T17" fmla="*/ 17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2 w 4"/>
                <a:gd name="T25" fmla="*/ 25 h 33"/>
                <a:gd name="T26" fmla="*/ 2 w 4"/>
                <a:gd name="T27" fmla="*/ 27 h 33"/>
                <a:gd name="T28" fmla="*/ 2 w 4"/>
                <a:gd name="T29" fmla="*/ 29 h 33"/>
                <a:gd name="T30" fmla="*/ 2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8" name="Freeform 488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2 h 21"/>
                <a:gd name="T6" fmla="*/ 0 w 25"/>
                <a:gd name="T7" fmla="*/ 14 h 21"/>
                <a:gd name="T8" fmla="*/ 0 w 25"/>
                <a:gd name="T9" fmla="*/ 14 h 21"/>
                <a:gd name="T10" fmla="*/ 2 w 25"/>
                <a:gd name="T11" fmla="*/ 16 h 21"/>
                <a:gd name="T12" fmla="*/ 2 w 25"/>
                <a:gd name="T13" fmla="*/ 16 h 21"/>
                <a:gd name="T14" fmla="*/ 4 w 25"/>
                <a:gd name="T15" fmla="*/ 16 h 21"/>
                <a:gd name="T16" fmla="*/ 4 w 25"/>
                <a:gd name="T17" fmla="*/ 18 h 21"/>
                <a:gd name="T18" fmla="*/ 4 w 25"/>
                <a:gd name="T19" fmla="*/ 18 h 21"/>
                <a:gd name="T20" fmla="*/ 6 w 25"/>
                <a:gd name="T21" fmla="*/ 18 h 21"/>
                <a:gd name="T22" fmla="*/ 8 w 25"/>
                <a:gd name="T23" fmla="*/ 19 h 21"/>
                <a:gd name="T24" fmla="*/ 8 w 25"/>
                <a:gd name="T25" fmla="*/ 19 h 21"/>
                <a:gd name="T26" fmla="*/ 10 w 25"/>
                <a:gd name="T27" fmla="*/ 19 h 21"/>
                <a:gd name="T28" fmla="*/ 12 w 25"/>
                <a:gd name="T29" fmla="*/ 19 h 21"/>
                <a:gd name="T30" fmla="*/ 12 w 25"/>
                <a:gd name="T31" fmla="*/ 19 h 21"/>
                <a:gd name="T32" fmla="*/ 14 w 25"/>
                <a:gd name="T33" fmla="*/ 21 h 21"/>
                <a:gd name="T34" fmla="*/ 16 w 25"/>
                <a:gd name="T35" fmla="*/ 19 h 21"/>
                <a:gd name="T36" fmla="*/ 18 w 25"/>
                <a:gd name="T37" fmla="*/ 19 h 21"/>
                <a:gd name="T38" fmla="*/ 19 w 25"/>
                <a:gd name="T39" fmla="*/ 19 h 21"/>
                <a:gd name="T40" fmla="*/ 21 w 25"/>
                <a:gd name="T41" fmla="*/ 19 h 21"/>
                <a:gd name="T42" fmla="*/ 21 w 25"/>
                <a:gd name="T43" fmla="*/ 18 h 21"/>
                <a:gd name="T44" fmla="*/ 23 w 25"/>
                <a:gd name="T45" fmla="*/ 18 h 21"/>
                <a:gd name="T46" fmla="*/ 23 w 25"/>
                <a:gd name="T47" fmla="*/ 18 h 21"/>
                <a:gd name="T48" fmla="*/ 25 w 25"/>
                <a:gd name="T49" fmla="*/ 16 h 21"/>
                <a:gd name="T50" fmla="*/ 25 w 25"/>
                <a:gd name="T51" fmla="*/ 16 h 21"/>
                <a:gd name="T52" fmla="*/ 25 w 25"/>
                <a:gd name="T53" fmla="*/ 14 h 21"/>
                <a:gd name="T54" fmla="*/ 25 w 25"/>
                <a:gd name="T55" fmla="*/ 14 h 21"/>
                <a:gd name="T56" fmla="*/ 25 w 25"/>
                <a:gd name="T57" fmla="*/ 12 h 21"/>
                <a:gd name="T58" fmla="*/ 25 w 25"/>
                <a:gd name="T59" fmla="*/ 12 h 21"/>
                <a:gd name="T60" fmla="*/ 25 w 25"/>
                <a:gd name="T61" fmla="*/ 10 h 21"/>
                <a:gd name="T62" fmla="*/ 25 w 25"/>
                <a:gd name="T63" fmla="*/ 10 h 21"/>
                <a:gd name="T64" fmla="*/ 25 w 25"/>
                <a:gd name="T65" fmla="*/ 8 h 21"/>
                <a:gd name="T66" fmla="*/ 25 w 25"/>
                <a:gd name="T67" fmla="*/ 8 h 21"/>
                <a:gd name="T68" fmla="*/ 23 w 25"/>
                <a:gd name="T69" fmla="*/ 6 h 21"/>
                <a:gd name="T70" fmla="*/ 23 w 25"/>
                <a:gd name="T71" fmla="*/ 4 h 21"/>
                <a:gd name="T72" fmla="*/ 21 w 25"/>
                <a:gd name="T73" fmla="*/ 4 h 21"/>
                <a:gd name="T74" fmla="*/ 19 w 25"/>
                <a:gd name="T75" fmla="*/ 2 h 21"/>
                <a:gd name="T76" fmla="*/ 18 w 25"/>
                <a:gd name="T77" fmla="*/ 2 h 21"/>
                <a:gd name="T78" fmla="*/ 16 w 25"/>
                <a:gd name="T79" fmla="*/ 2 h 21"/>
                <a:gd name="T80" fmla="*/ 14 w 25"/>
                <a:gd name="T81" fmla="*/ 0 h 21"/>
                <a:gd name="T82" fmla="*/ 12 w 25"/>
                <a:gd name="T83" fmla="*/ 2 h 21"/>
                <a:gd name="T84" fmla="*/ 8 w 25"/>
                <a:gd name="T85" fmla="*/ 2 h 21"/>
                <a:gd name="T86" fmla="*/ 6 w 25"/>
                <a:gd name="T87" fmla="*/ 2 h 21"/>
                <a:gd name="T88" fmla="*/ 4 w 25"/>
                <a:gd name="T89" fmla="*/ 4 h 21"/>
                <a:gd name="T90" fmla="*/ 2 w 25"/>
                <a:gd name="T91" fmla="*/ 6 h 21"/>
                <a:gd name="T92" fmla="*/ 0 w 25"/>
                <a:gd name="T93" fmla="*/ 6 h 21"/>
                <a:gd name="T94" fmla="*/ 0 w 25"/>
                <a:gd name="T95" fmla="*/ 8 h 21"/>
                <a:gd name="T96" fmla="*/ 0 w 25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9" name="Freeform 489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4 h 21"/>
                <a:gd name="T6" fmla="*/ 2 w 25"/>
                <a:gd name="T7" fmla="*/ 16 h 21"/>
                <a:gd name="T8" fmla="*/ 4 w 25"/>
                <a:gd name="T9" fmla="*/ 16 h 21"/>
                <a:gd name="T10" fmla="*/ 4 w 25"/>
                <a:gd name="T11" fmla="*/ 18 h 21"/>
                <a:gd name="T12" fmla="*/ 6 w 25"/>
                <a:gd name="T13" fmla="*/ 18 h 21"/>
                <a:gd name="T14" fmla="*/ 8 w 25"/>
                <a:gd name="T15" fmla="*/ 19 h 21"/>
                <a:gd name="T16" fmla="*/ 10 w 25"/>
                <a:gd name="T17" fmla="*/ 19 h 21"/>
                <a:gd name="T18" fmla="*/ 12 w 25"/>
                <a:gd name="T19" fmla="*/ 19 h 21"/>
                <a:gd name="T20" fmla="*/ 14 w 25"/>
                <a:gd name="T21" fmla="*/ 21 h 21"/>
                <a:gd name="T22" fmla="*/ 16 w 25"/>
                <a:gd name="T23" fmla="*/ 19 h 21"/>
                <a:gd name="T24" fmla="*/ 18 w 25"/>
                <a:gd name="T25" fmla="*/ 19 h 21"/>
                <a:gd name="T26" fmla="*/ 19 w 25"/>
                <a:gd name="T27" fmla="*/ 19 h 21"/>
                <a:gd name="T28" fmla="*/ 21 w 25"/>
                <a:gd name="T29" fmla="*/ 19 h 21"/>
                <a:gd name="T30" fmla="*/ 21 w 25"/>
                <a:gd name="T31" fmla="*/ 18 h 21"/>
                <a:gd name="T32" fmla="*/ 23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5 w 25"/>
                <a:gd name="T43" fmla="*/ 8 h 21"/>
                <a:gd name="T44" fmla="*/ 23 w 25"/>
                <a:gd name="T45" fmla="*/ 6 h 21"/>
                <a:gd name="T46" fmla="*/ 23 w 25"/>
                <a:gd name="T47" fmla="*/ 4 h 21"/>
                <a:gd name="T48" fmla="*/ 21 w 25"/>
                <a:gd name="T49" fmla="*/ 4 h 21"/>
                <a:gd name="T50" fmla="*/ 19 w 25"/>
                <a:gd name="T51" fmla="*/ 2 h 21"/>
                <a:gd name="T52" fmla="*/ 18 w 25"/>
                <a:gd name="T53" fmla="*/ 2 h 21"/>
                <a:gd name="T54" fmla="*/ 16 w 25"/>
                <a:gd name="T55" fmla="*/ 2 h 21"/>
                <a:gd name="T56" fmla="*/ 14 w 25"/>
                <a:gd name="T57" fmla="*/ 0 h 21"/>
                <a:gd name="T58" fmla="*/ 12 w 25"/>
                <a:gd name="T59" fmla="*/ 2 h 21"/>
                <a:gd name="T60" fmla="*/ 8 w 25"/>
                <a:gd name="T61" fmla="*/ 2 h 21"/>
                <a:gd name="T62" fmla="*/ 6 w 25"/>
                <a:gd name="T63" fmla="*/ 2 h 21"/>
                <a:gd name="T64" fmla="*/ 4 w 25"/>
                <a:gd name="T65" fmla="*/ 4 h 21"/>
                <a:gd name="T66" fmla="*/ 2 w 25"/>
                <a:gd name="T67" fmla="*/ 6 h 21"/>
                <a:gd name="T68" fmla="*/ 0 w 25"/>
                <a:gd name="T69" fmla="*/ 6 h 21"/>
                <a:gd name="T70" fmla="*/ 0 w 25"/>
                <a:gd name="T71" fmla="*/ 8 h 21"/>
                <a:gd name="T72" fmla="*/ 0 w 25"/>
                <a:gd name="T73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0" name="Freeform 490"/>
            <p:cNvSpPr>
              <a:spLocks/>
            </p:cNvSpPr>
            <p:nvPr/>
          </p:nvSpPr>
          <p:spPr bwMode="auto">
            <a:xfrm>
              <a:off x="3150" y="2117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8 w 10"/>
                <a:gd name="T3" fmla="*/ 2 h 32"/>
                <a:gd name="T4" fmla="*/ 8 w 10"/>
                <a:gd name="T5" fmla="*/ 4 h 32"/>
                <a:gd name="T6" fmla="*/ 8 w 10"/>
                <a:gd name="T7" fmla="*/ 6 h 32"/>
                <a:gd name="T8" fmla="*/ 6 w 10"/>
                <a:gd name="T9" fmla="*/ 8 h 32"/>
                <a:gd name="T10" fmla="*/ 6 w 10"/>
                <a:gd name="T11" fmla="*/ 9 h 32"/>
                <a:gd name="T12" fmla="*/ 6 w 10"/>
                <a:gd name="T13" fmla="*/ 11 h 32"/>
                <a:gd name="T14" fmla="*/ 6 w 10"/>
                <a:gd name="T15" fmla="*/ 15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5 h 32"/>
                <a:gd name="T26" fmla="*/ 2 w 10"/>
                <a:gd name="T27" fmla="*/ 27 h 32"/>
                <a:gd name="T28" fmla="*/ 2 w 10"/>
                <a:gd name="T29" fmla="*/ 29 h 32"/>
                <a:gd name="T30" fmla="*/ 0 w 10"/>
                <a:gd name="T31" fmla="*/ 31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1" name="Freeform 491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6 h 21"/>
                <a:gd name="T4" fmla="*/ 0 w 26"/>
                <a:gd name="T5" fmla="*/ 8 h 21"/>
                <a:gd name="T6" fmla="*/ 0 w 26"/>
                <a:gd name="T7" fmla="*/ 8 h 21"/>
                <a:gd name="T8" fmla="*/ 0 w 26"/>
                <a:gd name="T9" fmla="*/ 9 h 21"/>
                <a:gd name="T10" fmla="*/ 0 w 26"/>
                <a:gd name="T11" fmla="*/ 9 h 21"/>
                <a:gd name="T12" fmla="*/ 2 w 26"/>
                <a:gd name="T13" fmla="*/ 11 h 21"/>
                <a:gd name="T14" fmla="*/ 2 w 26"/>
                <a:gd name="T15" fmla="*/ 13 h 21"/>
                <a:gd name="T16" fmla="*/ 2 w 26"/>
                <a:gd name="T17" fmla="*/ 13 h 21"/>
                <a:gd name="T18" fmla="*/ 3 w 26"/>
                <a:gd name="T19" fmla="*/ 15 h 21"/>
                <a:gd name="T20" fmla="*/ 3 w 26"/>
                <a:gd name="T21" fmla="*/ 15 h 21"/>
                <a:gd name="T22" fmla="*/ 3 w 26"/>
                <a:gd name="T23" fmla="*/ 17 h 21"/>
                <a:gd name="T24" fmla="*/ 5 w 26"/>
                <a:gd name="T25" fmla="*/ 17 h 21"/>
                <a:gd name="T26" fmla="*/ 5 w 26"/>
                <a:gd name="T27" fmla="*/ 17 h 21"/>
                <a:gd name="T28" fmla="*/ 7 w 26"/>
                <a:gd name="T29" fmla="*/ 19 h 21"/>
                <a:gd name="T30" fmla="*/ 9 w 26"/>
                <a:gd name="T31" fmla="*/ 19 h 21"/>
                <a:gd name="T32" fmla="*/ 11 w 26"/>
                <a:gd name="T33" fmla="*/ 19 h 21"/>
                <a:gd name="T34" fmla="*/ 13 w 26"/>
                <a:gd name="T35" fmla="*/ 21 h 21"/>
                <a:gd name="T36" fmla="*/ 15 w 26"/>
                <a:gd name="T37" fmla="*/ 21 h 21"/>
                <a:gd name="T38" fmla="*/ 19 w 26"/>
                <a:gd name="T39" fmla="*/ 21 h 21"/>
                <a:gd name="T40" fmla="*/ 21 w 26"/>
                <a:gd name="T41" fmla="*/ 21 h 21"/>
                <a:gd name="T42" fmla="*/ 23 w 26"/>
                <a:gd name="T43" fmla="*/ 19 h 21"/>
                <a:gd name="T44" fmla="*/ 25 w 26"/>
                <a:gd name="T45" fmla="*/ 19 h 21"/>
                <a:gd name="T46" fmla="*/ 26 w 26"/>
                <a:gd name="T47" fmla="*/ 17 h 21"/>
                <a:gd name="T48" fmla="*/ 26 w 26"/>
                <a:gd name="T49" fmla="*/ 15 h 21"/>
                <a:gd name="T50" fmla="*/ 26 w 26"/>
                <a:gd name="T51" fmla="*/ 13 h 21"/>
                <a:gd name="T52" fmla="*/ 26 w 26"/>
                <a:gd name="T53" fmla="*/ 13 h 21"/>
                <a:gd name="T54" fmla="*/ 26 w 26"/>
                <a:gd name="T55" fmla="*/ 11 h 21"/>
                <a:gd name="T56" fmla="*/ 26 w 26"/>
                <a:gd name="T57" fmla="*/ 11 h 21"/>
                <a:gd name="T58" fmla="*/ 26 w 26"/>
                <a:gd name="T59" fmla="*/ 9 h 21"/>
                <a:gd name="T60" fmla="*/ 26 w 26"/>
                <a:gd name="T61" fmla="*/ 9 h 21"/>
                <a:gd name="T62" fmla="*/ 26 w 26"/>
                <a:gd name="T63" fmla="*/ 8 h 21"/>
                <a:gd name="T64" fmla="*/ 25 w 26"/>
                <a:gd name="T65" fmla="*/ 8 h 21"/>
                <a:gd name="T66" fmla="*/ 25 w 26"/>
                <a:gd name="T67" fmla="*/ 6 h 21"/>
                <a:gd name="T68" fmla="*/ 23 w 26"/>
                <a:gd name="T69" fmla="*/ 6 h 21"/>
                <a:gd name="T70" fmla="*/ 23 w 26"/>
                <a:gd name="T71" fmla="*/ 4 h 21"/>
                <a:gd name="T72" fmla="*/ 23 w 26"/>
                <a:gd name="T73" fmla="*/ 4 h 21"/>
                <a:gd name="T74" fmla="*/ 21 w 26"/>
                <a:gd name="T75" fmla="*/ 2 h 21"/>
                <a:gd name="T76" fmla="*/ 19 w 26"/>
                <a:gd name="T77" fmla="*/ 2 h 21"/>
                <a:gd name="T78" fmla="*/ 19 w 26"/>
                <a:gd name="T79" fmla="*/ 2 h 21"/>
                <a:gd name="T80" fmla="*/ 17 w 26"/>
                <a:gd name="T81" fmla="*/ 0 h 21"/>
                <a:gd name="T82" fmla="*/ 15 w 26"/>
                <a:gd name="T83" fmla="*/ 0 h 21"/>
                <a:gd name="T84" fmla="*/ 11 w 26"/>
                <a:gd name="T85" fmla="*/ 0 h 21"/>
                <a:gd name="T86" fmla="*/ 9 w 26"/>
                <a:gd name="T87" fmla="*/ 0 h 21"/>
                <a:gd name="T88" fmla="*/ 7 w 26"/>
                <a:gd name="T89" fmla="*/ 0 h 21"/>
                <a:gd name="T90" fmla="*/ 5 w 26"/>
                <a:gd name="T91" fmla="*/ 0 h 21"/>
                <a:gd name="T92" fmla="*/ 3 w 26"/>
                <a:gd name="T93" fmla="*/ 2 h 21"/>
                <a:gd name="T94" fmla="*/ 2 w 26"/>
                <a:gd name="T95" fmla="*/ 4 h 21"/>
                <a:gd name="T96" fmla="*/ 0 w 26"/>
                <a:gd name="T97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2" name="Freeform 492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8 h 21"/>
                <a:gd name="T4" fmla="*/ 0 w 26"/>
                <a:gd name="T5" fmla="*/ 9 h 21"/>
                <a:gd name="T6" fmla="*/ 2 w 26"/>
                <a:gd name="T7" fmla="*/ 11 h 21"/>
                <a:gd name="T8" fmla="*/ 2 w 26"/>
                <a:gd name="T9" fmla="*/ 13 h 21"/>
                <a:gd name="T10" fmla="*/ 3 w 26"/>
                <a:gd name="T11" fmla="*/ 15 h 21"/>
                <a:gd name="T12" fmla="*/ 3 w 26"/>
                <a:gd name="T13" fmla="*/ 17 h 21"/>
                <a:gd name="T14" fmla="*/ 5 w 26"/>
                <a:gd name="T15" fmla="*/ 17 h 21"/>
                <a:gd name="T16" fmla="*/ 7 w 26"/>
                <a:gd name="T17" fmla="*/ 19 h 21"/>
                <a:gd name="T18" fmla="*/ 9 w 26"/>
                <a:gd name="T19" fmla="*/ 19 h 21"/>
                <a:gd name="T20" fmla="*/ 11 w 26"/>
                <a:gd name="T21" fmla="*/ 19 h 21"/>
                <a:gd name="T22" fmla="*/ 13 w 26"/>
                <a:gd name="T23" fmla="*/ 21 h 21"/>
                <a:gd name="T24" fmla="*/ 15 w 26"/>
                <a:gd name="T25" fmla="*/ 21 h 21"/>
                <a:gd name="T26" fmla="*/ 19 w 26"/>
                <a:gd name="T27" fmla="*/ 21 h 21"/>
                <a:gd name="T28" fmla="*/ 21 w 26"/>
                <a:gd name="T29" fmla="*/ 21 h 21"/>
                <a:gd name="T30" fmla="*/ 23 w 26"/>
                <a:gd name="T31" fmla="*/ 19 h 21"/>
                <a:gd name="T32" fmla="*/ 25 w 26"/>
                <a:gd name="T33" fmla="*/ 19 h 21"/>
                <a:gd name="T34" fmla="*/ 26 w 26"/>
                <a:gd name="T35" fmla="*/ 17 h 21"/>
                <a:gd name="T36" fmla="*/ 26 w 26"/>
                <a:gd name="T37" fmla="*/ 15 h 21"/>
                <a:gd name="T38" fmla="*/ 26 w 26"/>
                <a:gd name="T39" fmla="*/ 13 h 21"/>
                <a:gd name="T40" fmla="*/ 26 w 26"/>
                <a:gd name="T41" fmla="*/ 11 h 21"/>
                <a:gd name="T42" fmla="*/ 26 w 26"/>
                <a:gd name="T43" fmla="*/ 9 h 21"/>
                <a:gd name="T44" fmla="*/ 26 w 26"/>
                <a:gd name="T45" fmla="*/ 8 h 21"/>
                <a:gd name="T46" fmla="*/ 25 w 26"/>
                <a:gd name="T47" fmla="*/ 8 h 21"/>
                <a:gd name="T48" fmla="*/ 25 w 26"/>
                <a:gd name="T49" fmla="*/ 6 h 21"/>
                <a:gd name="T50" fmla="*/ 23 w 26"/>
                <a:gd name="T51" fmla="*/ 6 h 21"/>
                <a:gd name="T52" fmla="*/ 23 w 26"/>
                <a:gd name="T53" fmla="*/ 4 h 21"/>
                <a:gd name="T54" fmla="*/ 21 w 26"/>
                <a:gd name="T55" fmla="*/ 2 h 21"/>
                <a:gd name="T56" fmla="*/ 19 w 26"/>
                <a:gd name="T57" fmla="*/ 2 h 21"/>
                <a:gd name="T58" fmla="*/ 17 w 26"/>
                <a:gd name="T59" fmla="*/ 0 h 21"/>
                <a:gd name="T60" fmla="*/ 15 w 26"/>
                <a:gd name="T61" fmla="*/ 0 h 21"/>
                <a:gd name="T62" fmla="*/ 11 w 26"/>
                <a:gd name="T63" fmla="*/ 0 h 21"/>
                <a:gd name="T64" fmla="*/ 9 w 26"/>
                <a:gd name="T65" fmla="*/ 0 h 21"/>
                <a:gd name="T66" fmla="*/ 7 w 26"/>
                <a:gd name="T67" fmla="*/ 0 h 21"/>
                <a:gd name="T68" fmla="*/ 5 w 26"/>
                <a:gd name="T69" fmla="*/ 0 h 21"/>
                <a:gd name="T70" fmla="*/ 3 w 26"/>
                <a:gd name="T71" fmla="*/ 2 h 21"/>
                <a:gd name="T72" fmla="*/ 2 w 26"/>
                <a:gd name="T73" fmla="*/ 4 h 21"/>
                <a:gd name="T74" fmla="*/ 0 w 26"/>
                <a:gd name="T7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3" name="Freeform 493"/>
            <p:cNvSpPr>
              <a:spLocks/>
            </p:cNvSpPr>
            <p:nvPr/>
          </p:nvSpPr>
          <p:spPr bwMode="auto">
            <a:xfrm>
              <a:off x="3158" y="2105"/>
              <a:ext cx="7" cy="33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2 h 33"/>
                <a:gd name="T4" fmla="*/ 7 w 7"/>
                <a:gd name="T5" fmla="*/ 4 h 33"/>
                <a:gd name="T6" fmla="*/ 5 w 7"/>
                <a:gd name="T7" fmla="*/ 6 h 33"/>
                <a:gd name="T8" fmla="*/ 5 w 7"/>
                <a:gd name="T9" fmla="*/ 8 h 33"/>
                <a:gd name="T10" fmla="*/ 5 w 7"/>
                <a:gd name="T11" fmla="*/ 10 h 33"/>
                <a:gd name="T12" fmla="*/ 5 w 7"/>
                <a:gd name="T13" fmla="*/ 12 h 33"/>
                <a:gd name="T14" fmla="*/ 4 w 7"/>
                <a:gd name="T15" fmla="*/ 14 h 33"/>
                <a:gd name="T16" fmla="*/ 4 w 7"/>
                <a:gd name="T17" fmla="*/ 16 h 33"/>
                <a:gd name="T18" fmla="*/ 4 w 7"/>
                <a:gd name="T19" fmla="*/ 18 h 33"/>
                <a:gd name="T20" fmla="*/ 4 w 7"/>
                <a:gd name="T21" fmla="*/ 20 h 33"/>
                <a:gd name="T22" fmla="*/ 2 w 7"/>
                <a:gd name="T23" fmla="*/ 21 h 33"/>
                <a:gd name="T24" fmla="*/ 2 w 7"/>
                <a:gd name="T25" fmla="*/ 25 h 33"/>
                <a:gd name="T26" fmla="*/ 2 w 7"/>
                <a:gd name="T27" fmla="*/ 27 h 33"/>
                <a:gd name="T28" fmla="*/ 2 w 7"/>
                <a:gd name="T29" fmla="*/ 29 h 33"/>
                <a:gd name="T30" fmla="*/ 0 w 7"/>
                <a:gd name="T31" fmla="*/ 31 h 33"/>
                <a:gd name="T32" fmla="*/ 0 w 7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lnTo>
                    <a:pt x="7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4" name="Freeform 494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7 h 21"/>
                <a:gd name="T8" fmla="*/ 0 w 27"/>
                <a:gd name="T9" fmla="*/ 9 h 21"/>
                <a:gd name="T10" fmla="*/ 2 w 27"/>
                <a:gd name="T11" fmla="*/ 9 h 21"/>
                <a:gd name="T12" fmla="*/ 2 w 27"/>
                <a:gd name="T13" fmla="*/ 11 h 21"/>
                <a:gd name="T14" fmla="*/ 2 w 27"/>
                <a:gd name="T15" fmla="*/ 11 h 21"/>
                <a:gd name="T16" fmla="*/ 2 w 27"/>
                <a:gd name="T17" fmla="*/ 13 h 21"/>
                <a:gd name="T18" fmla="*/ 4 w 27"/>
                <a:gd name="T19" fmla="*/ 13 h 21"/>
                <a:gd name="T20" fmla="*/ 4 w 27"/>
                <a:gd name="T21" fmla="*/ 15 h 21"/>
                <a:gd name="T22" fmla="*/ 6 w 27"/>
                <a:gd name="T23" fmla="*/ 15 h 21"/>
                <a:gd name="T24" fmla="*/ 6 w 27"/>
                <a:gd name="T25" fmla="*/ 17 h 21"/>
                <a:gd name="T26" fmla="*/ 8 w 27"/>
                <a:gd name="T27" fmla="*/ 17 h 21"/>
                <a:gd name="T28" fmla="*/ 8 w 27"/>
                <a:gd name="T29" fmla="*/ 17 h 21"/>
                <a:gd name="T30" fmla="*/ 10 w 27"/>
                <a:gd name="T31" fmla="*/ 19 h 21"/>
                <a:gd name="T32" fmla="*/ 11 w 27"/>
                <a:gd name="T33" fmla="*/ 19 h 21"/>
                <a:gd name="T34" fmla="*/ 11 w 27"/>
                <a:gd name="T35" fmla="*/ 19 h 21"/>
                <a:gd name="T36" fmla="*/ 13 w 27"/>
                <a:gd name="T37" fmla="*/ 19 h 21"/>
                <a:gd name="T38" fmla="*/ 15 w 27"/>
                <a:gd name="T39" fmla="*/ 19 h 21"/>
                <a:gd name="T40" fmla="*/ 17 w 27"/>
                <a:gd name="T41" fmla="*/ 21 h 21"/>
                <a:gd name="T42" fmla="*/ 17 w 27"/>
                <a:gd name="T43" fmla="*/ 19 h 21"/>
                <a:gd name="T44" fmla="*/ 19 w 27"/>
                <a:gd name="T45" fmla="*/ 19 h 21"/>
                <a:gd name="T46" fmla="*/ 21 w 27"/>
                <a:gd name="T47" fmla="*/ 19 h 21"/>
                <a:gd name="T48" fmla="*/ 21 w 27"/>
                <a:gd name="T49" fmla="*/ 19 h 21"/>
                <a:gd name="T50" fmla="*/ 23 w 27"/>
                <a:gd name="T51" fmla="*/ 19 h 21"/>
                <a:gd name="T52" fmla="*/ 23 w 27"/>
                <a:gd name="T53" fmla="*/ 17 h 21"/>
                <a:gd name="T54" fmla="*/ 25 w 27"/>
                <a:gd name="T55" fmla="*/ 17 h 21"/>
                <a:gd name="T56" fmla="*/ 25 w 27"/>
                <a:gd name="T57" fmla="*/ 17 h 21"/>
                <a:gd name="T58" fmla="*/ 25 w 27"/>
                <a:gd name="T59" fmla="*/ 15 h 21"/>
                <a:gd name="T60" fmla="*/ 25 w 27"/>
                <a:gd name="T61" fmla="*/ 15 h 21"/>
                <a:gd name="T62" fmla="*/ 27 w 27"/>
                <a:gd name="T63" fmla="*/ 13 h 21"/>
                <a:gd name="T64" fmla="*/ 27 w 27"/>
                <a:gd name="T65" fmla="*/ 13 h 21"/>
                <a:gd name="T66" fmla="*/ 27 w 27"/>
                <a:gd name="T67" fmla="*/ 11 h 21"/>
                <a:gd name="T68" fmla="*/ 27 w 27"/>
                <a:gd name="T69" fmla="*/ 9 h 21"/>
                <a:gd name="T70" fmla="*/ 25 w 27"/>
                <a:gd name="T71" fmla="*/ 7 h 21"/>
                <a:gd name="T72" fmla="*/ 25 w 27"/>
                <a:gd name="T73" fmla="*/ 5 h 21"/>
                <a:gd name="T74" fmla="*/ 23 w 27"/>
                <a:gd name="T75" fmla="*/ 3 h 21"/>
                <a:gd name="T76" fmla="*/ 21 w 27"/>
                <a:gd name="T77" fmla="*/ 3 h 21"/>
                <a:gd name="T78" fmla="*/ 19 w 27"/>
                <a:gd name="T79" fmla="*/ 2 h 21"/>
                <a:gd name="T80" fmla="*/ 17 w 27"/>
                <a:gd name="T81" fmla="*/ 0 h 21"/>
                <a:gd name="T82" fmla="*/ 15 w 27"/>
                <a:gd name="T83" fmla="*/ 0 h 21"/>
                <a:gd name="T84" fmla="*/ 11 w 27"/>
                <a:gd name="T85" fmla="*/ 0 h 21"/>
                <a:gd name="T86" fmla="*/ 10 w 27"/>
                <a:gd name="T87" fmla="*/ 0 h 21"/>
                <a:gd name="T88" fmla="*/ 8 w 27"/>
                <a:gd name="T89" fmla="*/ 0 h 21"/>
                <a:gd name="T90" fmla="*/ 6 w 27"/>
                <a:gd name="T91" fmla="*/ 0 h 21"/>
                <a:gd name="T92" fmla="*/ 4 w 27"/>
                <a:gd name="T93" fmla="*/ 2 h 21"/>
                <a:gd name="T94" fmla="*/ 2 w 27"/>
                <a:gd name="T95" fmla="*/ 3 h 21"/>
                <a:gd name="T96" fmla="*/ 2 w 27"/>
                <a:gd name="T9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5" name="Freeform 495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9 h 21"/>
                <a:gd name="T8" fmla="*/ 2 w 27"/>
                <a:gd name="T9" fmla="*/ 9 h 21"/>
                <a:gd name="T10" fmla="*/ 2 w 27"/>
                <a:gd name="T11" fmla="*/ 11 h 21"/>
                <a:gd name="T12" fmla="*/ 2 w 27"/>
                <a:gd name="T13" fmla="*/ 13 h 21"/>
                <a:gd name="T14" fmla="*/ 4 w 27"/>
                <a:gd name="T15" fmla="*/ 13 h 21"/>
                <a:gd name="T16" fmla="*/ 4 w 27"/>
                <a:gd name="T17" fmla="*/ 15 h 21"/>
                <a:gd name="T18" fmla="*/ 6 w 27"/>
                <a:gd name="T19" fmla="*/ 15 h 21"/>
                <a:gd name="T20" fmla="*/ 6 w 27"/>
                <a:gd name="T21" fmla="*/ 17 h 21"/>
                <a:gd name="T22" fmla="*/ 8 w 27"/>
                <a:gd name="T23" fmla="*/ 17 h 21"/>
                <a:gd name="T24" fmla="*/ 10 w 27"/>
                <a:gd name="T25" fmla="*/ 19 h 21"/>
                <a:gd name="T26" fmla="*/ 11 w 27"/>
                <a:gd name="T27" fmla="*/ 19 h 21"/>
                <a:gd name="T28" fmla="*/ 13 w 27"/>
                <a:gd name="T29" fmla="*/ 19 h 21"/>
                <a:gd name="T30" fmla="*/ 15 w 27"/>
                <a:gd name="T31" fmla="*/ 19 h 21"/>
                <a:gd name="T32" fmla="*/ 17 w 27"/>
                <a:gd name="T33" fmla="*/ 21 h 21"/>
                <a:gd name="T34" fmla="*/ 17 w 27"/>
                <a:gd name="T35" fmla="*/ 19 h 21"/>
                <a:gd name="T36" fmla="*/ 19 w 27"/>
                <a:gd name="T37" fmla="*/ 19 h 21"/>
                <a:gd name="T38" fmla="*/ 21 w 27"/>
                <a:gd name="T39" fmla="*/ 19 h 21"/>
                <a:gd name="T40" fmla="*/ 23 w 27"/>
                <a:gd name="T41" fmla="*/ 19 h 21"/>
                <a:gd name="T42" fmla="*/ 23 w 27"/>
                <a:gd name="T43" fmla="*/ 17 h 21"/>
                <a:gd name="T44" fmla="*/ 25 w 27"/>
                <a:gd name="T45" fmla="*/ 17 h 21"/>
                <a:gd name="T46" fmla="*/ 25 w 27"/>
                <a:gd name="T47" fmla="*/ 15 h 21"/>
                <a:gd name="T48" fmla="*/ 27 w 27"/>
                <a:gd name="T49" fmla="*/ 13 h 21"/>
                <a:gd name="T50" fmla="*/ 27 w 27"/>
                <a:gd name="T51" fmla="*/ 11 h 21"/>
                <a:gd name="T52" fmla="*/ 27 w 27"/>
                <a:gd name="T53" fmla="*/ 9 h 21"/>
                <a:gd name="T54" fmla="*/ 25 w 27"/>
                <a:gd name="T55" fmla="*/ 7 h 21"/>
                <a:gd name="T56" fmla="*/ 25 w 27"/>
                <a:gd name="T57" fmla="*/ 5 h 21"/>
                <a:gd name="T58" fmla="*/ 23 w 27"/>
                <a:gd name="T59" fmla="*/ 3 h 21"/>
                <a:gd name="T60" fmla="*/ 21 w 27"/>
                <a:gd name="T61" fmla="*/ 3 h 21"/>
                <a:gd name="T62" fmla="*/ 19 w 27"/>
                <a:gd name="T63" fmla="*/ 2 h 21"/>
                <a:gd name="T64" fmla="*/ 17 w 27"/>
                <a:gd name="T65" fmla="*/ 0 h 21"/>
                <a:gd name="T66" fmla="*/ 15 w 27"/>
                <a:gd name="T67" fmla="*/ 0 h 21"/>
                <a:gd name="T68" fmla="*/ 11 w 27"/>
                <a:gd name="T69" fmla="*/ 0 h 21"/>
                <a:gd name="T70" fmla="*/ 10 w 27"/>
                <a:gd name="T71" fmla="*/ 0 h 21"/>
                <a:gd name="T72" fmla="*/ 8 w 27"/>
                <a:gd name="T73" fmla="*/ 0 h 21"/>
                <a:gd name="T74" fmla="*/ 6 w 27"/>
                <a:gd name="T75" fmla="*/ 0 h 21"/>
                <a:gd name="T76" fmla="*/ 4 w 27"/>
                <a:gd name="T77" fmla="*/ 2 h 21"/>
                <a:gd name="T78" fmla="*/ 2 w 27"/>
                <a:gd name="T79" fmla="*/ 3 h 21"/>
                <a:gd name="T80" fmla="*/ 2 w 27"/>
                <a:gd name="T8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6" name="Freeform 496"/>
            <p:cNvSpPr>
              <a:spLocks/>
            </p:cNvSpPr>
            <p:nvPr/>
          </p:nvSpPr>
          <p:spPr bwMode="auto">
            <a:xfrm>
              <a:off x="3123" y="2111"/>
              <a:ext cx="12" cy="31"/>
            </a:xfrm>
            <a:custGeom>
              <a:avLst/>
              <a:gdLst>
                <a:gd name="T0" fmla="*/ 12 w 12"/>
                <a:gd name="T1" fmla="*/ 0 h 31"/>
                <a:gd name="T2" fmla="*/ 10 w 12"/>
                <a:gd name="T3" fmla="*/ 4 h 31"/>
                <a:gd name="T4" fmla="*/ 10 w 12"/>
                <a:gd name="T5" fmla="*/ 8 h 31"/>
                <a:gd name="T6" fmla="*/ 8 w 12"/>
                <a:gd name="T7" fmla="*/ 12 h 31"/>
                <a:gd name="T8" fmla="*/ 6 w 12"/>
                <a:gd name="T9" fmla="*/ 15 h 31"/>
                <a:gd name="T10" fmla="*/ 4 w 12"/>
                <a:gd name="T11" fmla="*/ 19 h 31"/>
                <a:gd name="T12" fmla="*/ 4 w 12"/>
                <a:gd name="T13" fmla="*/ 23 h 31"/>
                <a:gd name="T14" fmla="*/ 2 w 12"/>
                <a:gd name="T15" fmla="*/ 27 h 31"/>
                <a:gd name="T16" fmla="*/ 0 w 12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31">
                  <a:moveTo>
                    <a:pt x="12" y="0"/>
                  </a:moveTo>
                  <a:lnTo>
                    <a:pt x="10" y="4"/>
                  </a:lnTo>
                  <a:lnTo>
                    <a:pt x="10" y="8"/>
                  </a:lnTo>
                  <a:lnTo>
                    <a:pt x="8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7" name="Freeform 497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8" name="Freeform 498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9" name="Freeform 499"/>
            <p:cNvSpPr>
              <a:spLocks/>
            </p:cNvSpPr>
            <p:nvPr/>
          </p:nvSpPr>
          <p:spPr bwMode="auto">
            <a:xfrm>
              <a:off x="3133" y="2100"/>
              <a:ext cx="11" cy="30"/>
            </a:xfrm>
            <a:custGeom>
              <a:avLst/>
              <a:gdLst>
                <a:gd name="T0" fmla="*/ 11 w 11"/>
                <a:gd name="T1" fmla="*/ 0 h 30"/>
                <a:gd name="T2" fmla="*/ 9 w 11"/>
                <a:gd name="T3" fmla="*/ 3 h 30"/>
                <a:gd name="T4" fmla="*/ 7 w 11"/>
                <a:gd name="T5" fmla="*/ 7 h 30"/>
                <a:gd name="T6" fmla="*/ 6 w 11"/>
                <a:gd name="T7" fmla="*/ 11 h 30"/>
                <a:gd name="T8" fmla="*/ 6 w 11"/>
                <a:gd name="T9" fmla="*/ 15 h 30"/>
                <a:gd name="T10" fmla="*/ 4 w 11"/>
                <a:gd name="T11" fmla="*/ 19 h 30"/>
                <a:gd name="T12" fmla="*/ 2 w 11"/>
                <a:gd name="T13" fmla="*/ 23 h 30"/>
                <a:gd name="T14" fmla="*/ 0 w 11"/>
                <a:gd name="T15" fmla="*/ 26 h 30"/>
                <a:gd name="T16" fmla="*/ 0 w 11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0">
                  <a:moveTo>
                    <a:pt x="11" y="0"/>
                  </a:moveTo>
                  <a:lnTo>
                    <a:pt x="9" y="3"/>
                  </a:lnTo>
                  <a:lnTo>
                    <a:pt x="7" y="7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0" name="Freeform 500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1" name="Freeform 501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2" name="Freeform 502"/>
            <p:cNvSpPr>
              <a:spLocks/>
            </p:cNvSpPr>
            <p:nvPr/>
          </p:nvSpPr>
          <p:spPr bwMode="auto">
            <a:xfrm>
              <a:off x="3561" y="2073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2 w 4"/>
                <a:gd name="T3" fmla="*/ 2 h 34"/>
                <a:gd name="T4" fmla="*/ 2 w 4"/>
                <a:gd name="T5" fmla="*/ 4 h 34"/>
                <a:gd name="T6" fmla="*/ 2 w 4"/>
                <a:gd name="T7" fmla="*/ 5 h 34"/>
                <a:gd name="T8" fmla="*/ 2 w 4"/>
                <a:gd name="T9" fmla="*/ 7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4 w 4"/>
                <a:gd name="T21" fmla="*/ 21 h 34"/>
                <a:gd name="T22" fmla="*/ 4 w 4"/>
                <a:gd name="T23" fmla="*/ 23 h 34"/>
                <a:gd name="T24" fmla="*/ 4 w 4"/>
                <a:gd name="T25" fmla="*/ 27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3" name="Freeform 503"/>
            <p:cNvSpPr>
              <a:spLocks/>
            </p:cNvSpPr>
            <p:nvPr/>
          </p:nvSpPr>
          <p:spPr bwMode="auto">
            <a:xfrm>
              <a:off x="3559" y="2077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0 w 4"/>
                <a:gd name="T3" fmla="*/ 1 h 34"/>
                <a:gd name="T4" fmla="*/ 0 w 4"/>
                <a:gd name="T5" fmla="*/ 3 h 34"/>
                <a:gd name="T6" fmla="*/ 0 w 4"/>
                <a:gd name="T7" fmla="*/ 5 h 34"/>
                <a:gd name="T8" fmla="*/ 2 w 4"/>
                <a:gd name="T9" fmla="*/ 9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2 w 4"/>
                <a:gd name="T21" fmla="*/ 23 h 34"/>
                <a:gd name="T22" fmla="*/ 4 w 4"/>
                <a:gd name="T23" fmla="*/ 24 h 34"/>
                <a:gd name="T24" fmla="*/ 4 w 4"/>
                <a:gd name="T25" fmla="*/ 26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4" name="Freeform 504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0 h 19"/>
                <a:gd name="T4" fmla="*/ 0 w 25"/>
                <a:gd name="T5" fmla="*/ 12 h 19"/>
                <a:gd name="T6" fmla="*/ 0 w 25"/>
                <a:gd name="T7" fmla="*/ 12 h 19"/>
                <a:gd name="T8" fmla="*/ 0 w 25"/>
                <a:gd name="T9" fmla="*/ 14 h 19"/>
                <a:gd name="T10" fmla="*/ 2 w 25"/>
                <a:gd name="T11" fmla="*/ 14 h 19"/>
                <a:gd name="T12" fmla="*/ 2 w 25"/>
                <a:gd name="T13" fmla="*/ 16 h 19"/>
                <a:gd name="T14" fmla="*/ 2 w 25"/>
                <a:gd name="T15" fmla="*/ 16 h 19"/>
                <a:gd name="T16" fmla="*/ 4 w 25"/>
                <a:gd name="T17" fmla="*/ 18 h 19"/>
                <a:gd name="T18" fmla="*/ 4 w 25"/>
                <a:gd name="T19" fmla="*/ 18 h 19"/>
                <a:gd name="T20" fmla="*/ 6 w 25"/>
                <a:gd name="T21" fmla="*/ 18 h 19"/>
                <a:gd name="T22" fmla="*/ 6 w 25"/>
                <a:gd name="T23" fmla="*/ 18 h 19"/>
                <a:gd name="T24" fmla="*/ 8 w 25"/>
                <a:gd name="T25" fmla="*/ 19 h 19"/>
                <a:gd name="T26" fmla="*/ 10 w 25"/>
                <a:gd name="T27" fmla="*/ 19 h 19"/>
                <a:gd name="T28" fmla="*/ 10 w 25"/>
                <a:gd name="T29" fmla="*/ 19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9 h 19"/>
                <a:gd name="T40" fmla="*/ 19 w 25"/>
                <a:gd name="T41" fmla="*/ 19 h 19"/>
                <a:gd name="T42" fmla="*/ 21 w 25"/>
                <a:gd name="T43" fmla="*/ 18 h 19"/>
                <a:gd name="T44" fmla="*/ 23 w 25"/>
                <a:gd name="T45" fmla="*/ 18 h 19"/>
                <a:gd name="T46" fmla="*/ 23 w 25"/>
                <a:gd name="T47" fmla="*/ 16 h 19"/>
                <a:gd name="T48" fmla="*/ 25 w 25"/>
                <a:gd name="T49" fmla="*/ 16 h 19"/>
                <a:gd name="T50" fmla="*/ 25 w 25"/>
                <a:gd name="T51" fmla="*/ 14 h 19"/>
                <a:gd name="T52" fmla="*/ 25 w 25"/>
                <a:gd name="T53" fmla="*/ 14 h 19"/>
                <a:gd name="T54" fmla="*/ 25 w 25"/>
                <a:gd name="T55" fmla="*/ 12 h 19"/>
                <a:gd name="T56" fmla="*/ 25 w 25"/>
                <a:gd name="T57" fmla="*/ 12 h 19"/>
                <a:gd name="T58" fmla="*/ 25 w 25"/>
                <a:gd name="T59" fmla="*/ 10 h 19"/>
                <a:gd name="T60" fmla="*/ 25 w 25"/>
                <a:gd name="T61" fmla="*/ 10 h 19"/>
                <a:gd name="T62" fmla="*/ 25 w 25"/>
                <a:gd name="T63" fmla="*/ 10 h 19"/>
                <a:gd name="T64" fmla="*/ 25 w 25"/>
                <a:gd name="T65" fmla="*/ 8 h 19"/>
                <a:gd name="T66" fmla="*/ 25 w 25"/>
                <a:gd name="T67" fmla="*/ 6 h 19"/>
                <a:gd name="T68" fmla="*/ 23 w 25"/>
                <a:gd name="T69" fmla="*/ 6 h 19"/>
                <a:gd name="T70" fmla="*/ 23 w 25"/>
                <a:gd name="T71" fmla="*/ 4 h 19"/>
                <a:gd name="T72" fmla="*/ 21 w 25"/>
                <a:gd name="T73" fmla="*/ 2 h 19"/>
                <a:gd name="T74" fmla="*/ 19 w 25"/>
                <a:gd name="T75" fmla="*/ 2 h 19"/>
                <a:gd name="T76" fmla="*/ 17 w 25"/>
                <a:gd name="T77" fmla="*/ 2 h 19"/>
                <a:gd name="T78" fmla="*/ 15 w 25"/>
                <a:gd name="T79" fmla="*/ 0 h 19"/>
                <a:gd name="T80" fmla="*/ 14 w 25"/>
                <a:gd name="T81" fmla="*/ 0 h 19"/>
                <a:gd name="T82" fmla="*/ 12 w 25"/>
                <a:gd name="T83" fmla="*/ 0 h 19"/>
                <a:gd name="T84" fmla="*/ 8 w 25"/>
                <a:gd name="T85" fmla="*/ 2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5" name="Freeform 505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2 h 19"/>
                <a:gd name="T4" fmla="*/ 0 w 25"/>
                <a:gd name="T5" fmla="*/ 14 h 19"/>
                <a:gd name="T6" fmla="*/ 2 w 25"/>
                <a:gd name="T7" fmla="*/ 14 h 19"/>
                <a:gd name="T8" fmla="*/ 2 w 25"/>
                <a:gd name="T9" fmla="*/ 16 h 19"/>
                <a:gd name="T10" fmla="*/ 4 w 25"/>
                <a:gd name="T11" fmla="*/ 18 h 19"/>
                <a:gd name="T12" fmla="*/ 6 w 25"/>
                <a:gd name="T13" fmla="*/ 18 h 19"/>
                <a:gd name="T14" fmla="*/ 8 w 25"/>
                <a:gd name="T15" fmla="*/ 19 h 19"/>
                <a:gd name="T16" fmla="*/ 10 w 25"/>
                <a:gd name="T17" fmla="*/ 19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9 h 19"/>
                <a:gd name="T28" fmla="*/ 21 w 25"/>
                <a:gd name="T29" fmla="*/ 18 h 19"/>
                <a:gd name="T30" fmla="*/ 23 w 25"/>
                <a:gd name="T31" fmla="*/ 18 h 19"/>
                <a:gd name="T32" fmla="*/ 23 w 25"/>
                <a:gd name="T33" fmla="*/ 16 h 19"/>
                <a:gd name="T34" fmla="*/ 25 w 25"/>
                <a:gd name="T35" fmla="*/ 16 h 19"/>
                <a:gd name="T36" fmla="*/ 25 w 25"/>
                <a:gd name="T37" fmla="*/ 14 h 19"/>
                <a:gd name="T38" fmla="*/ 25 w 25"/>
                <a:gd name="T39" fmla="*/ 12 h 19"/>
                <a:gd name="T40" fmla="*/ 25 w 25"/>
                <a:gd name="T41" fmla="*/ 10 h 19"/>
                <a:gd name="T42" fmla="*/ 25 w 25"/>
                <a:gd name="T43" fmla="*/ 8 h 19"/>
                <a:gd name="T44" fmla="*/ 25 w 25"/>
                <a:gd name="T45" fmla="*/ 6 h 19"/>
                <a:gd name="T46" fmla="*/ 23 w 25"/>
                <a:gd name="T47" fmla="*/ 6 h 19"/>
                <a:gd name="T48" fmla="*/ 23 w 25"/>
                <a:gd name="T49" fmla="*/ 4 h 19"/>
                <a:gd name="T50" fmla="*/ 21 w 25"/>
                <a:gd name="T51" fmla="*/ 2 h 19"/>
                <a:gd name="T52" fmla="*/ 19 w 25"/>
                <a:gd name="T53" fmla="*/ 2 h 19"/>
                <a:gd name="T54" fmla="*/ 17 w 25"/>
                <a:gd name="T55" fmla="*/ 2 h 19"/>
                <a:gd name="T56" fmla="*/ 15 w 25"/>
                <a:gd name="T57" fmla="*/ 0 h 19"/>
                <a:gd name="T58" fmla="*/ 14 w 25"/>
                <a:gd name="T59" fmla="*/ 0 h 19"/>
                <a:gd name="T60" fmla="*/ 12 w 25"/>
                <a:gd name="T61" fmla="*/ 0 h 19"/>
                <a:gd name="T62" fmla="*/ 8 w 25"/>
                <a:gd name="T63" fmla="*/ 2 h 19"/>
                <a:gd name="T64" fmla="*/ 6 w 25"/>
                <a:gd name="T65" fmla="*/ 2 h 19"/>
                <a:gd name="T66" fmla="*/ 4 w 25"/>
                <a:gd name="T67" fmla="*/ 4 h 19"/>
                <a:gd name="T68" fmla="*/ 2 w 25"/>
                <a:gd name="T69" fmla="*/ 4 h 19"/>
                <a:gd name="T70" fmla="*/ 0 w 25"/>
                <a:gd name="T71" fmla="*/ 6 h 19"/>
                <a:gd name="T72" fmla="*/ 0 w 25"/>
                <a:gd name="T73" fmla="*/ 8 h 19"/>
                <a:gd name="T74" fmla="*/ 0 w 25"/>
                <a:gd name="T7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6" name="Freeform 506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4 w 29"/>
                <a:gd name="T19" fmla="*/ 20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2 w 29"/>
                <a:gd name="T31" fmla="*/ 22 h 22"/>
                <a:gd name="T32" fmla="*/ 14 w 29"/>
                <a:gd name="T33" fmla="*/ 22 h 22"/>
                <a:gd name="T34" fmla="*/ 17 w 29"/>
                <a:gd name="T35" fmla="*/ 22 h 22"/>
                <a:gd name="T36" fmla="*/ 19 w 29"/>
                <a:gd name="T37" fmla="*/ 22 h 22"/>
                <a:gd name="T38" fmla="*/ 21 w 29"/>
                <a:gd name="T39" fmla="*/ 20 h 22"/>
                <a:gd name="T40" fmla="*/ 23 w 29"/>
                <a:gd name="T41" fmla="*/ 18 h 22"/>
                <a:gd name="T42" fmla="*/ 25 w 29"/>
                <a:gd name="T43" fmla="*/ 16 h 22"/>
                <a:gd name="T44" fmla="*/ 27 w 29"/>
                <a:gd name="T45" fmla="*/ 16 h 22"/>
                <a:gd name="T46" fmla="*/ 29 w 29"/>
                <a:gd name="T47" fmla="*/ 14 h 22"/>
                <a:gd name="T48" fmla="*/ 29 w 29"/>
                <a:gd name="T49" fmla="*/ 12 h 22"/>
                <a:gd name="T50" fmla="*/ 29 w 29"/>
                <a:gd name="T51" fmla="*/ 10 h 22"/>
                <a:gd name="T52" fmla="*/ 27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6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7 w 29"/>
                <a:gd name="T75" fmla="*/ 0 h 22"/>
                <a:gd name="T76" fmla="*/ 17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8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7" name="Freeform 507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4 w 29"/>
                <a:gd name="T11" fmla="*/ 20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7 w 29"/>
                <a:gd name="T23" fmla="*/ 22 h 22"/>
                <a:gd name="T24" fmla="*/ 19 w 29"/>
                <a:gd name="T25" fmla="*/ 22 h 22"/>
                <a:gd name="T26" fmla="*/ 21 w 29"/>
                <a:gd name="T27" fmla="*/ 20 h 22"/>
                <a:gd name="T28" fmla="*/ 23 w 29"/>
                <a:gd name="T29" fmla="*/ 18 h 22"/>
                <a:gd name="T30" fmla="*/ 25 w 29"/>
                <a:gd name="T31" fmla="*/ 16 h 22"/>
                <a:gd name="T32" fmla="*/ 27 w 29"/>
                <a:gd name="T33" fmla="*/ 16 h 22"/>
                <a:gd name="T34" fmla="*/ 29 w 29"/>
                <a:gd name="T35" fmla="*/ 14 h 22"/>
                <a:gd name="T36" fmla="*/ 29 w 29"/>
                <a:gd name="T37" fmla="*/ 12 h 22"/>
                <a:gd name="T38" fmla="*/ 29 w 29"/>
                <a:gd name="T39" fmla="*/ 10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6 h 22"/>
                <a:gd name="T46" fmla="*/ 25 w 29"/>
                <a:gd name="T47" fmla="*/ 4 h 22"/>
                <a:gd name="T48" fmla="*/ 23 w 29"/>
                <a:gd name="T49" fmla="*/ 4 h 22"/>
                <a:gd name="T50" fmla="*/ 23 w 29"/>
                <a:gd name="T51" fmla="*/ 2 h 22"/>
                <a:gd name="T52" fmla="*/ 21 w 29"/>
                <a:gd name="T53" fmla="*/ 2 h 22"/>
                <a:gd name="T54" fmla="*/ 19 w 29"/>
                <a:gd name="T55" fmla="*/ 0 h 22"/>
                <a:gd name="T56" fmla="*/ 17 w 29"/>
                <a:gd name="T57" fmla="*/ 0 h 22"/>
                <a:gd name="T58" fmla="*/ 16 w 29"/>
                <a:gd name="T59" fmla="*/ 0 h 22"/>
                <a:gd name="T60" fmla="*/ 14 w 29"/>
                <a:gd name="T61" fmla="*/ 0 h 22"/>
                <a:gd name="T62" fmla="*/ 12 w 29"/>
                <a:gd name="T63" fmla="*/ 0 h 22"/>
                <a:gd name="T64" fmla="*/ 8 w 29"/>
                <a:gd name="T65" fmla="*/ 0 h 22"/>
                <a:gd name="T66" fmla="*/ 6 w 29"/>
                <a:gd name="T67" fmla="*/ 2 h 22"/>
                <a:gd name="T68" fmla="*/ 4 w 29"/>
                <a:gd name="T69" fmla="*/ 2 h 22"/>
                <a:gd name="T70" fmla="*/ 2 w 29"/>
                <a:gd name="T71" fmla="*/ 4 h 22"/>
                <a:gd name="T72" fmla="*/ 0 w 29"/>
                <a:gd name="T73" fmla="*/ 6 h 22"/>
                <a:gd name="T74" fmla="*/ 0 w 29"/>
                <a:gd name="T75" fmla="*/ 8 h 22"/>
                <a:gd name="T76" fmla="*/ 0 w 29"/>
                <a:gd name="T7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8" name="Freeform 508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4 w 25"/>
                <a:gd name="T7" fmla="*/ 21 h 25"/>
                <a:gd name="T8" fmla="*/ 25 w 25"/>
                <a:gd name="T9" fmla="*/ 19 h 25"/>
                <a:gd name="T10" fmla="*/ 25 w 25"/>
                <a:gd name="T11" fmla="*/ 19 h 25"/>
                <a:gd name="T12" fmla="*/ 25 w 25"/>
                <a:gd name="T13" fmla="*/ 17 h 25"/>
                <a:gd name="T14" fmla="*/ 25 w 25"/>
                <a:gd name="T15" fmla="*/ 17 h 25"/>
                <a:gd name="T16" fmla="*/ 25 w 25"/>
                <a:gd name="T17" fmla="*/ 15 h 25"/>
                <a:gd name="T18" fmla="*/ 25 w 25"/>
                <a:gd name="T19" fmla="*/ 13 h 25"/>
                <a:gd name="T20" fmla="*/ 25 w 25"/>
                <a:gd name="T21" fmla="*/ 13 h 25"/>
                <a:gd name="T22" fmla="*/ 25 w 25"/>
                <a:gd name="T23" fmla="*/ 11 h 25"/>
                <a:gd name="T24" fmla="*/ 24 w 25"/>
                <a:gd name="T25" fmla="*/ 10 h 25"/>
                <a:gd name="T26" fmla="*/ 24 w 25"/>
                <a:gd name="T27" fmla="*/ 10 h 25"/>
                <a:gd name="T28" fmla="*/ 24 w 25"/>
                <a:gd name="T29" fmla="*/ 8 h 25"/>
                <a:gd name="T30" fmla="*/ 22 w 25"/>
                <a:gd name="T31" fmla="*/ 6 h 25"/>
                <a:gd name="T32" fmla="*/ 22 w 25"/>
                <a:gd name="T33" fmla="*/ 6 h 25"/>
                <a:gd name="T34" fmla="*/ 20 w 25"/>
                <a:gd name="T35" fmla="*/ 4 h 25"/>
                <a:gd name="T36" fmla="*/ 18 w 25"/>
                <a:gd name="T37" fmla="*/ 2 h 25"/>
                <a:gd name="T38" fmla="*/ 14 w 25"/>
                <a:gd name="T39" fmla="*/ 0 h 25"/>
                <a:gd name="T40" fmla="*/ 12 w 25"/>
                <a:gd name="T41" fmla="*/ 0 h 25"/>
                <a:gd name="T42" fmla="*/ 10 w 25"/>
                <a:gd name="T43" fmla="*/ 0 h 25"/>
                <a:gd name="T44" fmla="*/ 8 w 25"/>
                <a:gd name="T45" fmla="*/ 0 h 25"/>
                <a:gd name="T46" fmla="*/ 6 w 25"/>
                <a:gd name="T47" fmla="*/ 0 h 25"/>
                <a:gd name="T48" fmla="*/ 4 w 25"/>
                <a:gd name="T49" fmla="*/ 2 h 25"/>
                <a:gd name="T50" fmla="*/ 2 w 25"/>
                <a:gd name="T51" fmla="*/ 2 h 25"/>
                <a:gd name="T52" fmla="*/ 2 w 25"/>
                <a:gd name="T53" fmla="*/ 4 h 25"/>
                <a:gd name="T54" fmla="*/ 2 w 25"/>
                <a:gd name="T55" fmla="*/ 4 h 25"/>
                <a:gd name="T56" fmla="*/ 2 w 25"/>
                <a:gd name="T57" fmla="*/ 6 h 25"/>
                <a:gd name="T58" fmla="*/ 0 w 25"/>
                <a:gd name="T59" fmla="*/ 6 h 25"/>
                <a:gd name="T60" fmla="*/ 0 w 25"/>
                <a:gd name="T61" fmla="*/ 8 h 25"/>
                <a:gd name="T62" fmla="*/ 0 w 25"/>
                <a:gd name="T63" fmla="*/ 10 h 25"/>
                <a:gd name="T64" fmla="*/ 2 w 25"/>
                <a:gd name="T65" fmla="*/ 10 h 25"/>
                <a:gd name="T66" fmla="*/ 2 w 25"/>
                <a:gd name="T67" fmla="*/ 11 h 25"/>
                <a:gd name="T68" fmla="*/ 2 w 25"/>
                <a:gd name="T69" fmla="*/ 11 h 25"/>
                <a:gd name="T70" fmla="*/ 2 w 25"/>
                <a:gd name="T71" fmla="*/ 13 h 25"/>
                <a:gd name="T72" fmla="*/ 2 w 25"/>
                <a:gd name="T73" fmla="*/ 15 h 25"/>
                <a:gd name="T74" fmla="*/ 2 w 25"/>
                <a:gd name="T75" fmla="*/ 15 h 25"/>
                <a:gd name="T76" fmla="*/ 4 w 25"/>
                <a:gd name="T77" fmla="*/ 17 h 25"/>
                <a:gd name="T78" fmla="*/ 4 w 25"/>
                <a:gd name="T79" fmla="*/ 19 h 25"/>
                <a:gd name="T80" fmla="*/ 6 w 25"/>
                <a:gd name="T81" fmla="*/ 19 h 25"/>
                <a:gd name="T82" fmla="*/ 8 w 25"/>
                <a:gd name="T83" fmla="*/ 21 h 25"/>
                <a:gd name="T84" fmla="*/ 10 w 25"/>
                <a:gd name="T85" fmla="*/ 23 h 25"/>
                <a:gd name="T86" fmla="*/ 12 w 25"/>
                <a:gd name="T87" fmla="*/ 25 h 25"/>
                <a:gd name="T88" fmla="*/ 14 w 25"/>
                <a:gd name="T89" fmla="*/ 25 h 25"/>
                <a:gd name="T90" fmla="*/ 16 w 25"/>
                <a:gd name="T91" fmla="*/ 25 h 25"/>
                <a:gd name="T92" fmla="*/ 18 w 25"/>
                <a:gd name="T93" fmla="*/ 25 h 25"/>
                <a:gd name="T94" fmla="*/ 22 w 25"/>
                <a:gd name="T95" fmla="*/ 25 h 25"/>
                <a:gd name="T96" fmla="*/ 22 w 25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9" name="Freeform 509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5 w 25"/>
                <a:gd name="T7" fmla="*/ 19 h 25"/>
                <a:gd name="T8" fmla="*/ 25 w 25"/>
                <a:gd name="T9" fmla="*/ 17 h 25"/>
                <a:gd name="T10" fmla="*/ 25 w 25"/>
                <a:gd name="T11" fmla="*/ 15 h 25"/>
                <a:gd name="T12" fmla="*/ 25 w 25"/>
                <a:gd name="T13" fmla="*/ 13 h 25"/>
                <a:gd name="T14" fmla="*/ 25 w 25"/>
                <a:gd name="T15" fmla="*/ 11 h 25"/>
                <a:gd name="T16" fmla="*/ 24 w 25"/>
                <a:gd name="T17" fmla="*/ 10 h 25"/>
                <a:gd name="T18" fmla="*/ 24 w 25"/>
                <a:gd name="T19" fmla="*/ 8 h 25"/>
                <a:gd name="T20" fmla="*/ 22 w 25"/>
                <a:gd name="T21" fmla="*/ 6 h 25"/>
                <a:gd name="T22" fmla="*/ 20 w 25"/>
                <a:gd name="T23" fmla="*/ 4 h 25"/>
                <a:gd name="T24" fmla="*/ 18 w 25"/>
                <a:gd name="T25" fmla="*/ 2 h 25"/>
                <a:gd name="T26" fmla="*/ 14 w 25"/>
                <a:gd name="T27" fmla="*/ 0 h 25"/>
                <a:gd name="T28" fmla="*/ 12 w 25"/>
                <a:gd name="T29" fmla="*/ 0 h 25"/>
                <a:gd name="T30" fmla="*/ 10 w 25"/>
                <a:gd name="T31" fmla="*/ 0 h 25"/>
                <a:gd name="T32" fmla="*/ 8 w 25"/>
                <a:gd name="T33" fmla="*/ 0 h 25"/>
                <a:gd name="T34" fmla="*/ 6 w 25"/>
                <a:gd name="T35" fmla="*/ 0 h 25"/>
                <a:gd name="T36" fmla="*/ 4 w 25"/>
                <a:gd name="T37" fmla="*/ 2 h 25"/>
                <a:gd name="T38" fmla="*/ 2 w 25"/>
                <a:gd name="T39" fmla="*/ 2 h 25"/>
                <a:gd name="T40" fmla="*/ 2 w 25"/>
                <a:gd name="T41" fmla="*/ 4 h 25"/>
                <a:gd name="T42" fmla="*/ 2 w 25"/>
                <a:gd name="T43" fmla="*/ 6 h 25"/>
                <a:gd name="T44" fmla="*/ 0 w 25"/>
                <a:gd name="T45" fmla="*/ 6 h 25"/>
                <a:gd name="T46" fmla="*/ 0 w 25"/>
                <a:gd name="T47" fmla="*/ 8 h 25"/>
                <a:gd name="T48" fmla="*/ 0 w 25"/>
                <a:gd name="T49" fmla="*/ 10 h 25"/>
                <a:gd name="T50" fmla="*/ 2 w 25"/>
                <a:gd name="T51" fmla="*/ 10 h 25"/>
                <a:gd name="T52" fmla="*/ 2 w 25"/>
                <a:gd name="T53" fmla="*/ 11 h 25"/>
                <a:gd name="T54" fmla="*/ 2 w 25"/>
                <a:gd name="T55" fmla="*/ 13 h 25"/>
                <a:gd name="T56" fmla="*/ 2 w 25"/>
                <a:gd name="T57" fmla="*/ 15 h 25"/>
                <a:gd name="T58" fmla="*/ 4 w 25"/>
                <a:gd name="T59" fmla="*/ 17 h 25"/>
                <a:gd name="T60" fmla="*/ 4 w 25"/>
                <a:gd name="T61" fmla="*/ 19 h 25"/>
                <a:gd name="T62" fmla="*/ 6 w 25"/>
                <a:gd name="T63" fmla="*/ 19 h 25"/>
                <a:gd name="T64" fmla="*/ 8 w 25"/>
                <a:gd name="T65" fmla="*/ 21 h 25"/>
                <a:gd name="T66" fmla="*/ 10 w 25"/>
                <a:gd name="T67" fmla="*/ 23 h 25"/>
                <a:gd name="T68" fmla="*/ 12 w 25"/>
                <a:gd name="T69" fmla="*/ 25 h 25"/>
                <a:gd name="T70" fmla="*/ 14 w 25"/>
                <a:gd name="T71" fmla="*/ 25 h 25"/>
                <a:gd name="T72" fmla="*/ 16 w 25"/>
                <a:gd name="T73" fmla="*/ 25 h 25"/>
                <a:gd name="T74" fmla="*/ 18 w 25"/>
                <a:gd name="T75" fmla="*/ 25 h 25"/>
                <a:gd name="T76" fmla="*/ 22 w 25"/>
                <a:gd name="T77" fmla="*/ 25 h 25"/>
                <a:gd name="T78" fmla="*/ 22 w 25"/>
                <a:gd name="T7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0" name="Freeform 510"/>
            <p:cNvSpPr>
              <a:spLocks/>
            </p:cNvSpPr>
            <p:nvPr/>
          </p:nvSpPr>
          <p:spPr bwMode="auto">
            <a:xfrm>
              <a:off x="3593" y="2071"/>
              <a:ext cx="1" cy="34"/>
            </a:xfrm>
            <a:custGeom>
              <a:avLst/>
              <a:gdLst>
                <a:gd name="T0" fmla="*/ 0 h 34"/>
                <a:gd name="T1" fmla="*/ 2 h 34"/>
                <a:gd name="T2" fmla="*/ 4 h 34"/>
                <a:gd name="T3" fmla="*/ 6 h 34"/>
                <a:gd name="T4" fmla="*/ 7 h 34"/>
                <a:gd name="T5" fmla="*/ 9 h 34"/>
                <a:gd name="T6" fmla="*/ 13 h 34"/>
                <a:gd name="T7" fmla="*/ 15 h 34"/>
                <a:gd name="T8" fmla="*/ 17 h 34"/>
                <a:gd name="T9" fmla="*/ 19 h 34"/>
                <a:gd name="T10" fmla="*/ 21 h 34"/>
                <a:gd name="T11" fmla="*/ 23 h 34"/>
                <a:gd name="T12" fmla="*/ 27 h 34"/>
                <a:gd name="T13" fmla="*/ 29 h 34"/>
                <a:gd name="T14" fmla="*/ 30 h 34"/>
                <a:gd name="T15" fmla="*/ 32 h 34"/>
                <a:gd name="T16" fmla="*/ 34 h 3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1" name="Freeform 511"/>
            <p:cNvSpPr>
              <a:spLocks/>
            </p:cNvSpPr>
            <p:nvPr/>
          </p:nvSpPr>
          <p:spPr bwMode="auto">
            <a:xfrm>
              <a:off x="3589" y="2082"/>
              <a:ext cx="1" cy="35"/>
            </a:xfrm>
            <a:custGeom>
              <a:avLst/>
              <a:gdLst>
                <a:gd name="T0" fmla="*/ 0 h 35"/>
                <a:gd name="T1" fmla="*/ 2 h 35"/>
                <a:gd name="T2" fmla="*/ 4 h 35"/>
                <a:gd name="T3" fmla="*/ 6 h 35"/>
                <a:gd name="T4" fmla="*/ 8 h 35"/>
                <a:gd name="T5" fmla="*/ 10 h 35"/>
                <a:gd name="T6" fmla="*/ 14 h 35"/>
                <a:gd name="T7" fmla="*/ 16 h 35"/>
                <a:gd name="T8" fmla="*/ 18 h 35"/>
                <a:gd name="T9" fmla="*/ 19 h 35"/>
                <a:gd name="T10" fmla="*/ 21 h 35"/>
                <a:gd name="T11" fmla="*/ 25 h 35"/>
                <a:gd name="T12" fmla="*/ 27 h 35"/>
                <a:gd name="T13" fmla="*/ 29 h 35"/>
                <a:gd name="T14" fmla="*/ 31 h 35"/>
                <a:gd name="T15" fmla="*/ 33 h 35"/>
                <a:gd name="T16" fmla="*/ 35 h 3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2" name="Freeform 512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2 h 23"/>
                <a:gd name="T24" fmla="*/ 0 w 31"/>
                <a:gd name="T25" fmla="*/ 14 h 23"/>
                <a:gd name="T26" fmla="*/ 0 w 31"/>
                <a:gd name="T27" fmla="*/ 16 h 23"/>
                <a:gd name="T28" fmla="*/ 2 w 31"/>
                <a:gd name="T29" fmla="*/ 16 h 23"/>
                <a:gd name="T30" fmla="*/ 2 w 31"/>
                <a:gd name="T31" fmla="*/ 17 h 23"/>
                <a:gd name="T32" fmla="*/ 4 w 31"/>
                <a:gd name="T33" fmla="*/ 17 h 23"/>
                <a:gd name="T34" fmla="*/ 4 w 31"/>
                <a:gd name="T35" fmla="*/ 19 h 23"/>
                <a:gd name="T36" fmla="*/ 6 w 31"/>
                <a:gd name="T37" fmla="*/ 19 h 23"/>
                <a:gd name="T38" fmla="*/ 8 w 31"/>
                <a:gd name="T39" fmla="*/ 21 h 23"/>
                <a:gd name="T40" fmla="*/ 8 w 31"/>
                <a:gd name="T41" fmla="*/ 21 h 23"/>
                <a:gd name="T42" fmla="*/ 9 w 31"/>
                <a:gd name="T43" fmla="*/ 23 h 23"/>
                <a:gd name="T44" fmla="*/ 11 w 31"/>
                <a:gd name="T45" fmla="*/ 23 h 23"/>
                <a:gd name="T46" fmla="*/ 13 w 31"/>
                <a:gd name="T47" fmla="*/ 23 h 23"/>
                <a:gd name="T48" fmla="*/ 15 w 31"/>
                <a:gd name="T49" fmla="*/ 23 h 23"/>
                <a:gd name="T50" fmla="*/ 17 w 31"/>
                <a:gd name="T51" fmla="*/ 23 h 23"/>
                <a:gd name="T52" fmla="*/ 19 w 31"/>
                <a:gd name="T53" fmla="*/ 23 h 23"/>
                <a:gd name="T54" fmla="*/ 23 w 31"/>
                <a:gd name="T55" fmla="*/ 23 h 23"/>
                <a:gd name="T56" fmla="*/ 25 w 31"/>
                <a:gd name="T57" fmla="*/ 23 h 23"/>
                <a:gd name="T58" fmla="*/ 27 w 31"/>
                <a:gd name="T59" fmla="*/ 21 h 23"/>
                <a:gd name="T60" fmla="*/ 29 w 31"/>
                <a:gd name="T61" fmla="*/ 21 h 23"/>
                <a:gd name="T62" fmla="*/ 29 w 31"/>
                <a:gd name="T63" fmla="*/ 19 h 23"/>
                <a:gd name="T64" fmla="*/ 31 w 31"/>
                <a:gd name="T65" fmla="*/ 17 h 23"/>
                <a:gd name="T66" fmla="*/ 31 w 31"/>
                <a:gd name="T67" fmla="*/ 17 h 23"/>
                <a:gd name="T68" fmla="*/ 31 w 31"/>
                <a:gd name="T69" fmla="*/ 16 h 23"/>
                <a:gd name="T70" fmla="*/ 31 w 31"/>
                <a:gd name="T71" fmla="*/ 16 h 23"/>
                <a:gd name="T72" fmla="*/ 31 w 31"/>
                <a:gd name="T73" fmla="*/ 14 h 23"/>
                <a:gd name="T74" fmla="*/ 31 w 31"/>
                <a:gd name="T75" fmla="*/ 14 h 23"/>
                <a:gd name="T76" fmla="*/ 31 w 31"/>
                <a:gd name="T77" fmla="*/ 12 h 23"/>
                <a:gd name="T78" fmla="*/ 31 w 31"/>
                <a:gd name="T79" fmla="*/ 10 h 23"/>
                <a:gd name="T80" fmla="*/ 31 w 31"/>
                <a:gd name="T81" fmla="*/ 10 h 23"/>
                <a:gd name="T82" fmla="*/ 29 w 31"/>
                <a:gd name="T83" fmla="*/ 8 h 23"/>
                <a:gd name="T84" fmla="*/ 29 w 31"/>
                <a:gd name="T85" fmla="*/ 6 h 23"/>
                <a:gd name="T86" fmla="*/ 27 w 31"/>
                <a:gd name="T87" fmla="*/ 4 h 23"/>
                <a:gd name="T88" fmla="*/ 27 w 31"/>
                <a:gd name="T89" fmla="*/ 4 h 23"/>
                <a:gd name="T90" fmla="*/ 25 w 31"/>
                <a:gd name="T91" fmla="*/ 2 h 23"/>
                <a:gd name="T92" fmla="*/ 23 w 31"/>
                <a:gd name="T93" fmla="*/ 2 h 23"/>
                <a:gd name="T94" fmla="*/ 21 w 31"/>
                <a:gd name="T95" fmla="*/ 0 h 23"/>
                <a:gd name="T96" fmla="*/ 17 w 31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3" name="Freeform 513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4 h 23"/>
                <a:gd name="T24" fmla="*/ 0 w 31"/>
                <a:gd name="T25" fmla="*/ 16 h 23"/>
                <a:gd name="T26" fmla="*/ 2 w 31"/>
                <a:gd name="T27" fmla="*/ 16 h 23"/>
                <a:gd name="T28" fmla="*/ 2 w 31"/>
                <a:gd name="T29" fmla="*/ 17 h 23"/>
                <a:gd name="T30" fmla="*/ 4 w 31"/>
                <a:gd name="T31" fmla="*/ 17 h 23"/>
                <a:gd name="T32" fmla="*/ 4 w 31"/>
                <a:gd name="T33" fmla="*/ 19 h 23"/>
                <a:gd name="T34" fmla="*/ 6 w 31"/>
                <a:gd name="T35" fmla="*/ 19 h 23"/>
                <a:gd name="T36" fmla="*/ 8 w 31"/>
                <a:gd name="T37" fmla="*/ 21 h 23"/>
                <a:gd name="T38" fmla="*/ 9 w 31"/>
                <a:gd name="T39" fmla="*/ 23 h 23"/>
                <a:gd name="T40" fmla="*/ 11 w 31"/>
                <a:gd name="T41" fmla="*/ 23 h 23"/>
                <a:gd name="T42" fmla="*/ 13 w 31"/>
                <a:gd name="T43" fmla="*/ 23 h 23"/>
                <a:gd name="T44" fmla="*/ 15 w 31"/>
                <a:gd name="T45" fmla="*/ 23 h 23"/>
                <a:gd name="T46" fmla="*/ 17 w 31"/>
                <a:gd name="T47" fmla="*/ 23 h 23"/>
                <a:gd name="T48" fmla="*/ 19 w 31"/>
                <a:gd name="T49" fmla="*/ 23 h 23"/>
                <a:gd name="T50" fmla="*/ 23 w 31"/>
                <a:gd name="T51" fmla="*/ 23 h 23"/>
                <a:gd name="T52" fmla="*/ 25 w 31"/>
                <a:gd name="T53" fmla="*/ 23 h 23"/>
                <a:gd name="T54" fmla="*/ 27 w 31"/>
                <a:gd name="T55" fmla="*/ 21 h 23"/>
                <a:gd name="T56" fmla="*/ 29 w 31"/>
                <a:gd name="T57" fmla="*/ 21 h 23"/>
                <a:gd name="T58" fmla="*/ 29 w 31"/>
                <a:gd name="T59" fmla="*/ 19 h 23"/>
                <a:gd name="T60" fmla="*/ 31 w 31"/>
                <a:gd name="T61" fmla="*/ 17 h 23"/>
                <a:gd name="T62" fmla="*/ 31 w 31"/>
                <a:gd name="T63" fmla="*/ 16 h 23"/>
                <a:gd name="T64" fmla="*/ 31 w 31"/>
                <a:gd name="T65" fmla="*/ 14 h 23"/>
                <a:gd name="T66" fmla="*/ 31 w 31"/>
                <a:gd name="T67" fmla="*/ 12 h 23"/>
                <a:gd name="T68" fmla="*/ 31 w 31"/>
                <a:gd name="T69" fmla="*/ 10 h 23"/>
                <a:gd name="T70" fmla="*/ 29 w 31"/>
                <a:gd name="T71" fmla="*/ 8 h 23"/>
                <a:gd name="T72" fmla="*/ 29 w 31"/>
                <a:gd name="T73" fmla="*/ 6 h 23"/>
                <a:gd name="T74" fmla="*/ 27 w 31"/>
                <a:gd name="T75" fmla="*/ 4 h 23"/>
                <a:gd name="T76" fmla="*/ 25 w 31"/>
                <a:gd name="T77" fmla="*/ 2 h 23"/>
                <a:gd name="T78" fmla="*/ 23 w 31"/>
                <a:gd name="T79" fmla="*/ 2 h 23"/>
                <a:gd name="T80" fmla="*/ 21 w 31"/>
                <a:gd name="T81" fmla="*/ 0 h 23"/>
                <a:gd name="T82" fmla="*/ 17 w 31"/>
                <a:gd name="T8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4" name="Freeform 514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2 h 21"/>
                <a:gd name="T34" fmla="*/ 27 w 27"/>
                <a:gd name="T35" fmla="*/ 10 h 21"/>
                <a:gd name="T36" fmla="*/ 27 w 27"/>
                <a:gd name="T37" fmla="*/ 8 h 21"/>
                <a:gd name="T38" fmla="*/ 27 w 27"/>
                <a:gd name="T39" fmla="*/ 8 h 21"/>
                <a:gd name="T40" fmla="*/ 25 w 27"/>
                <a:gd name="T41" fmla="*/ 6 h 21"/>
                <a:gd name="T42" fmla="*/ 25 w 27"/>
                <a:gd name="T43" fmla="*/ 6 h 21"/>
                <a:gd name="T44" fmla="*/ 25 w 27"/>
                <a:gd name="T45" fmla="*/ 4 h 21"/>
                <a:gd name="T46" fmla="*/ 23 w 27"/>
                <a:gd name="T47" fmla="*/ 4 h 21"/>
                <a:gd name="T48" fmla="*/ 23 w 27"/>
                <a:gd name="T49" fmla="*/ 4 h 21"/>
                <a:gd name="T50" fmla="*/ 21 w 27"/>
                <a:gd name="T51" fmla="*/ 2 h 21"/>
                <a:gd name="T52" fmla="*/ 21 w 27"/>
                <a:gd name="T53" fmla="*/ 2 h 21"/>
                <a:gd name="T54" fmla="*/ 19 w 27"/>
                <a:gd name="T55" fmla="*/ 0 h 21"/>
                <a:gd name="T56" fmla="*/ 17 w 27"/>
                <a:gd name="T57" fmla="*/ 0 h 21"/>
                <a:gd name="T58" fmla="*/ 17 w 27"/>
                <a:gd name="T59" fmla="*/ 0 h 21"/>
                <a:gd name="T60" fmla="*/ 15 w 27"/>
                <a:gd name="T61" fmla="*/ 0 h 21"/>
                <a:gd name="T62" fmla="*/ 13 w 27"/>
                <a:gd name="T63" fmla="*/ 0 h 21"/>
                <a:gd name="T64" fmla="*/ 13 w 27"/>
                <a:gd name="T65" fmla="*/ 0 h 21"/>
                <a:gd name="T66" fmla="*/ 10 w 27"/>
                <a:gd name="T67" fmla="*/ 0 h 21"/>
                <a:gd name="T68" fmla="*/ 8 w 27"/>
                <a:gd name="T69" fmla="*/ 0 h 21"/>
                <a:gd name="T70" fmla="*/ 6 w 27"/>
                <a:gd name="T71" fmla="*/ 0 h 21"/>
                <a:gd name="T72" fmla="*/ 4 w 27"/>
                <a:gd name="T73" fmla="*/ 2 h 21"/>
                <a:gd name="T74" fmla="*/ 2 w 27"/>
                <a:gd name="T75" fmla="*/ 4 h 21"/>
                <a:gd name="T76" fmla="*/ 2 w 27"/>
                <a:gd name="T77" fmla="*/ 4 h 21"/>
                <a:gd name="T78" fmla="*/ 0 w 27"/>
                <a:gd name="T79" fmla="*/ 6 h 21"/>
                <a:gd name="T80" fmla="*/ 0 w 27"/>
                <a:gd name="T81" fmla="*/ 8 h 21"/>
                <a:gd name="T82" fmla="*/ 0 w 27"/>
                <a:gd name="T83" fmla="*/ 10 h 21"/>
                <a:gd name="T84" fmla="*/ 0 w 27"/>
                <a:gd name="T85" fmla="*/ 10 h 21"/>
                <a:gd name="T86" fmla="*/ 0 w 27"/>
                <a:gd name="T87" fmla="*/ 12 h 21"/>
                <a:gd name="T88" fmla="*/ 0 w 27"/>
                <a:gd name="T89" fmla="*/ 14 h 21"/>
                <a:gd name="T90" fmla="*/ 2 w 27"/>
                <a:gd name="T91" fmla="*/ 14 h 21"/>
                <a:gd name="T92" fmla="*/ 2 w 27"/>
                <a:gd name="T93" fmla="*/ 16 h 21"/>
                <a:gd name="T94" fmla="*/ 4 w 27"/>
                <a:gd name="T95" fmla="*/ 16 h 21"/>
                <a:gd name="T96" fmla="*/ 4 w 27"/>
                <a:gd name="T9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5" name="Freeform 515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0 h 21"/>
                <a:gd name="T34" fmla="*/ 27 w 27"/>
                <a:gd name="T35" fmla="*/ 8 h 21"/>
                <a:gd name="T36" fmla="*/ 25 w 27"/>
                <a:gd name="T37" fmla="*/ 6 h 21"/>
                <a:gd name="T38" fmla="*/ 25 w 27"/>
                <a:gd name="T39" fmla="*/ 4 h 21"/>
                <a:gd name="T40" fmla="*/ 23 w 27"/>
                <a:gd name="T41" fmla="*/ 4 h 21"/>
                <a:gd name="T42" fmla="*/ 21 w 27"/>
                <a:gd name="T43" fmla="*/ 2 h 21"/>
                <a:gd name="T44" fmla="*/ 19 w 27"/>
                <a:gd name="T45" fmla="*/ 0 h 21"/>
                <a:gd name="T46" fmla="*/ 17 w 27"/>
                <a:gd name="T47" fmla="*/ 0 h 21"/>
                <a:gd name="T48" fmla="*/ 15 w 27"/>
                <a:gd name="T49" fmla="*/ 0 h 21"/>
                <a:gd name="T50" fmla="*/ 13 w 27"/>
                <a:gd name="T51" fmla="*/ 0 h 21"/>
                <a:gd name="T52" fmla="*/ 10 w 27"/>
                <a:gd name="T53" fmla="*/ 0 h 21"/>
                <a:gd name="T54" fmla="*/ 8 w 27"/>
                <a:gd name="T55" fmla="*/ 0 h 21"/>
                <a:gd name="T56" fmla="*/ 6 w 27"/>
                <a:gd name="T57" fmla="*/ 0 h 21"/>
                <a:gd name="T58" fmla="*/ 4 w 27"/>
                <a:gd name="T59" fmla="*/ 2 h 21"/>
                <a:gd name="T60" fmla="*/ 2 w 27"/>
                <a:gd name="T61" fmla="*/ 4 h 21"/>
                <a:gd name="T62" fmla="*/ 0 w 27"/>
                <a:gd name="T63" fmla="*/ 6 h 21"/>
                <a:gd name="T64" fmla="*/ 0 w 27"/>
                <a:gd name="T65" fmla="*/ 8 h 21"/>
                <a:gd name="T66" fmla="*/ 0 w 27"/>
                <a:gd name="T67" fmla="*/ 10 h 21"/>
                <a:gd name="T68" fmla="*/ 0 w 27"/>
                <a:gd name="T69" fmla="*/ 12 h 21"/>
                <a:gd name="T70" fmla="*/ 0 w 27"/>
                <a:gd name="T71" fmla="*/ 14 h 21"/>
                <a:gd name="T72" fmla="*/ 2 w 27"/>
                <a:gd name="T73" fmla="*/ 14 h 21"/>
                <a:gd name="T74" fmla="*/ 2 w 27"/>
                <a:gd name="T75" fmla="*/ 16 h 21"/>
                <a:gd name="T76" fmla="*/ 4 w 27"/>
                <a:gd name="T77" fmla="*/ 16 h 21"/>
                <a:gd name="T78" fmla="*/ 4 w 27"/>
                <a:gd name="T7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6" name="Freeform 516"/>
            <p:cNvSpPr>
              <a:spLocks/>
            </p:cNvSpPr>
            <p:nvPr/>
          </p:nvSpPr>
          <p:spPr bwMode="auto">
            <a:xfrm>
              <a:off x="3622" y="2088"/>
              <a:ext cx="10" cy="33"/>
            </a:xfrm>
            <a:custGeom>
              <a:avLst/>
              <a:gdLst>
                <a:gd name="T0" fmla="*/ 10 w 10"/>
                <a:gd name="T1" fmla="*/ 0 h 33"/>
                <a:gd name="T2" fmla="*/ 8 w 10"/>
                <a:gd name="T3" fmla="*/ 2 h 33"/>
                <a:gd name="T4" fmla="*/ 8 w 10"/>
                <a:gd name="T5" fmla="*/ 4 h 33"/>
                <a:gd name="T6" fmla="*/ 8 w 10"/>
                <a:gd name="T7" fmla="*/ 6 h 33"/>
                <a:gd name="T8" fmla="*/ 6 w 10"/>
                <a:gd name="T9" fmla="*/ 8 h 33"/>
                <a:gd name="T10" fmla="*/ 6 w 10"/>
                <a:gd name="T11" fmla="*/ 10 h 33"/>
                <a:gd name="T12" fmla="*/ 6 w 10"/>
                <a:gd name="T13" fmla="*/ 12 h 33"/>
                <a:gd name="T14" fmla="*/ 4 w 10"/>
                <a:gd name="T15" fmla="*/ 13 h 33"/>
                <a:gd name="T16" fmla="*/ 4 w 10"/>
                <a:gd name="T17" fmla="*/ 17 h 33"/>
                <a:gd name="T18" fmla="*/ 4 w 10"/>
                <a:gd name="T19" fmla="*/ 19 h 33"/>
                <a:gd name="T20" fmla="*/ 4 w 10"/>
                <a:gd name="T21" fmla="*/ 21 h 33"/>
                <a:gd name="T22" fmla="*/ 2 w 10"/>
                <a:gd name="T23" fmla="*/ 23 h 33"/>
                <a:gd name="T24" fmla="*/ 2 w 10"/>
                <a:gd name="T25" fmla="*/ 25 h 33"/>
                <a:gd name="T26" fmla="*/ 2 w 10"/>
                <a:gd name="T27" fmla="*/ 27 h 33"/>
                <a:gd name="T28" fmla="*/ 0 w 10"/>
                <a:gd name="T29" fmla="*/ 29 h 33"/>
                <a:gd name="T30" fmla="*/ 0 w 10"/>
                <a:gd name="T31" fmla="*/ 31 h 33"/>
                <a:gd name="T32" fmla="*/ 0 w 10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3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7" name="Freeform 517"/>
            <p:cNvSpPr>
              <a:spLocks/>
            </p:cNvSpPr>
            <p:nvPr/>
          </p:nvSpPr>
          <p:spPr bwMode="auto">
            <a:xfrm>
              <a:off x="3624" y="2092"/>
              <a:ext cx="10" cy="34"/>
            </a:xfrm>
            <a:custGeom>
              <a:avLst/>
              <a:gdLst>
                <a:gd name="T0" fmla="*/ 10 w 10"/>
                <a:gd name="T1" fmla="*/ 0 h 34"/>
                <a:gd name="T2" fmla="*/ 10 w 10"/>
                <a:gd name="T3" fmla="*/ 2 h 34"/>
                <a:gd name="T4" fmla="*/ 8 w 10"/>
                <a:gd name="T5" fmla="*/ 4 h 34"/>
                <a:gd name="T6" fmla="*/ 8 w 10"/>
                <a:gd name="T7" fmla="*/ 6 h 34"/>
                <a:gd name="T8" fmla="*/ 8 w 10"/>
                <a:gd name="T9" fmla="*/ 8 h 34"/>
                <a:gd name="T10" fmla="*/ 8 w 10"/>
                <a:gd name="T11" fmla="*/ 11 h 34"/>
                <a:gd name="T12" fmla="*/ 6 w 10"/>
                <a:gd name="T13" fmla="*/ 13 h 34"/>
                <a:gd name="T14" fmla="*/ 6 w 10"/>
                <a:gd name="T15" fmla="*/ 15 h 34"/>
                <a:gd name="T16" fmla="*/ 6 w 10"/>
                <a:gd name="T17" fmla="*/ 17 h 34"/>
                <a:gd name="T18" fmla="*/ 4 w 10"/>
                <a:gd name="T19" fmla="*/ 19 h 34"/>
                <a:gd name="T20" fmla="*/ 4 w 10"/>
                <a:gd name="T21" fmla="*/ 21 h 34"/>
                <a:gd name="T22" fmla="*/ 4 w 10"/>
                <a:gd name="T23" fmla="*/ 25 h 34"/>
                <a:gd name="T24" fmla="*/ 4 w 10"/>
                <a:gd name="T25" fmla="*/ 27 h 34"/>
                <a:gd name="T26" fmla="*/ 2 w 10"/>
                <a:gd name="T27" fmla="*/ 29 h 34"/>
                <a:gd name="T28" fmla="*/ 2 w 10"/>
                <a:gd name="T29" fmla="*/ 31 h 34"/>
                <a:gd name="T30" fmla="*/ 2 w 10"/>
                <a:gd name="T31" fmla="*/ 33 h 34"/>
                <a:gd name="T32" fmla="*/ 0 w 1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lnTo>
                    <a:pt x="10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8" name="Freeform 518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9 h 27"/>
                <a:gd name="T22" fmla="*/ 0 w 31"/>
                <a:gd name="T23" fmla="*/ 11 h 27"/>
                <a:gd name="T24" fmla="*/ 0 w 31"/>
                <a:gd name="T25" fmla="*/ 13 h 27"/>
                <a:gd name="T26" fmla="*/ 0 w 31"/>
                <a:gd name="T27" fmla="*/ 13 h 27"/>
                <a:gd name="T28" fmla="*/ 0 w 31"/>
                <a:gd name="T29" fmla="*/ 15 h 27"/>
                <a:gd name="T30" fmla="*/ 2 w 31"/>
                <a:gd name="T31" fmla="*/ 17 h 27"/>
                <a:gd name="T32" fmla="*/ 2 w 31"/>
                <a:gd name="T33" fmla="*/ 17 h 27"/>
                <a:gd name="T34" fmla="*/ 4 w 31"/>
                <a:gd name="T35" fmla="*/ 19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10 w 31"/>
                <a:gd name="T45" fmla="*/ 23 h 27"/>
                <a:gd name="T46" fmla="*/ 12 w 31"/>
                <a:gd name="T47" fmla="*/ 25 h 27"/>
                <a:gd name="T48" fmla="*/ 14 w 31"/>
                <a:gd name="T49" fmla="*/ 25 h 27"/>
                <a:gd name="T50" fmla="*/ 16 w 31"/>
                <a:gd name="T51" fmla="*/ 25 h 27"/>
                <a:gd name="T52" fmla="*/ 18 w 31"/>
                <a:gd name="T53" fmla="*/ 27 h 27"/>
                <a:gd name="T54" fmla="*/ 19 w 31"/>
                <a:gd name="T55" fmla="*/ 27 h 27"/>
                <a:gd name="T56" fmla="*/ 21 w 31"/>
                <a:gd name="T57" fmla="*/ 25 h 27"/>
                <a:gd name="T58" fmla="*/ 25 w 31"/>
                <a:gd name="T59" fmla="*/ 25 h 27"/>
                <a:gd name="T60" fmla="*/ 25 w 31"/>
                <a:gd name="T61" fmla="*/ 25 h 27"/>
                <a:gd name="T62" fmla="*/ 27 w 31"/>
                <a:gd name="T63" fmla="*/ 23 h 27"/>
                <a:gd name="T64" fmla="*/ 29 w 31"/>
                <a:gd name="T65" fmla="*/ 23 h 27"/>
                <a:gd name="T66" fmla="*/ 29 w 31"/>
                <a:gd name="T67" fmla="*/ 21 h 27"/>
                <a:gd name="T68" fmla="*/ 29 w 31"/>
                <a:gd name="T69" fmla="*/ 21 h 27"/>
                <a:gd name="T70" fmla="*/ 31 w 31"/>
                <a:gd name="T71" fmla="*/ 19 h 27"/>
                <a:gd name="T72" fmla="*/ 31 w 31"/>
                <a:gd name="T73" fmla="*/ 17 h 27"/>
                <a:gd name="T74" fmla="*/ 31 w 31"/>
                <a:gd name="T75" fmla="*/ 17 h 27"/>
                <a:gd name="T76" fmla="*/ 31 w 31"/>
                <a:gd name="T77" fmla="*/ 15 h 27"/>
                <a:gd name="T78" fmla="*/ 31 w 31"/>
                <a:gd name="T79" fmla="*/ 15 h 27"/>
                <a:gd name="T80" fmla="*/ 31 w 31"/>
                <a:gd name="T81" fmla="*/ 13 h 27"/>
                <a:gd name="T82" fmla="*/ 29 w 31"/>
                <a:gd name="T83" fmla="*/ 11 h 27"/>
                <a:gd name="T84" fmla="*/ 29 w 31"/>
                <a:gd name="T85" fmla="*/ 9 h 27"/>
                <a:gd name="T86" fmla="*/ 29 w 31"/>
                <a:gd name="T87" fmla="*/ 9 h 27"/>
                <a:gd name="T88" fmla="*/ 27 w 31"/>
                <a:gd name="T89" fmla="*/ 7 h 27"/>
                <a:gd name="T90" fmla="*/ 25 w 31"/>
                <a:gd name="T91" fmla="*/ 6 h 27"/>
                <a:gd name="T92" fmla="*/ 23 w 31"/>
                <a:gd name="T93" fmla="*/ 4 h 27"/>
                <a:gd name="T94" fmla="*/ 21 w 31"/>
                <a:gd name="T95" fmla="*/ 4 h 27"/>
                <a:gd name="T96" fmla="*/ 19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9" name="Freeform 519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11 h 27"/>
                <a:gd name="T22" fmla="*/ 0 w 31"/>
                <a:gd name="T23" fmla="*/ 13 h 27"/>
                <a:gd name="T24" fmla="*/ 0 w 31"/>
                <a:gd name="T25" fmla="*/ 15 h 27"/>
                <a:gd name="T26" fmla="*/ 2 w 31"/>
                <a:gd name="T27" fmla="*/ 17 h 27"/>
                <a:gd name="T28" fmla="*/ 4 w 31"/>
                <a:gd name="T29" fmla="*/ 19 h 27"/>
                <a:gd name="T30" fmla="*/ 6 w 31"/>
                <a:gd name="T31" fmla="*/ 21 h 27"/>
                <a:gd name="T32" fmla="*/ 8 w 31"/>
                <a:gd name="T33" fmla="*/ 23 h 27"/>
                <a:gd name="T34" fmla="*/ 10 w 31"/>
                <a:gd name="T35" fmla="*/ 23 h 27"/>
                <a:gd name="T36" fmla="*/ 12 w 31"/>
                <a:gd name="T37" fmla="*/ 25 h 27"/>
                <a:gd name="T38" fmla="*/ 14 w 31"/>
                <a:gd name="T39" fmla="*/ 25 h 27"/>
                <a:gd name="T40" fmla="*/ 16 w 31"/>
                <a:gd name="T41" fmla="*/ 25 h 27"/>
                <a:gd name="T42" fmla="*/ 18 w 31"/>
                <a:gd name="T43" fmla="*/ 27 h 27"/>
                <a:gd name="T44" fmla="*/ 19 w 31"/>
                <a:gd name="T45" fmla="*/ 27 h 27"/>
                <a:gd name="T46" fmla="*/ 21 w 31"/>
                <a:gd name="T47" fmla="*/ 25 h 27"/>
                <a:gd name="T48" fmla="*/ 25 w 31"/>
                <a:gd name="T49" fmla="*/ 25 h 27"/>
                <a:gd name="T50" fmla="*/ 27 w 31"/>
                <a:gd name="T51" fmla="*/ 23 h 27"/>
                <a:gd name="T52" fmla="*/ 29 w 31"/>
                <a:gd name="T53" fmla="*/ 23 h 27"/>
                <a:gd name="T54" fmla="*/ 29 w 31"/>
                <a:gd name="T55" fmla="*/ 21 h 27"/>
                <a:gd name="T56" fmla="*/ 31 w 31"/>
                <a:gd name="T57" fmla="*/ 19 h 27"/>
                <a:gd name="T58" fmla="*/ 31 w 31"/>
                <a:gd name="T59" fmla="*/ 17 h 27"/>
                <a:gd name="T60" fmla="*/ 31 w 31"/>
                <a:gd name="T61" fmla="*/ 15 h 27"/>
                <a:gd name="T62" fmla="*/ 31 w 31"/>
                <a:gd name="T63" fmla="*/ 13 h 27"/>
                <a:gd name="T64" fmla="*/ 29 w 31"/>
                <a:gd name="T65" fmla="*/ 11 h 27"/>
                <a:gd name="T66" fmla="*/ 29 w 31"/>
                <a:gd name="T67" fmla="*/ 9 h 27"/>
                <a:gd name="T68" fmla="*/ 27 w 31"/>
                <a:gd name="T69" fmla="*/ 7 h 27"/>
                <a:gd name="T70" fmla="*/ 25 w 31"/>
                <a:gd name="T71" fmla="*/ 6 h 27"/>
                <a:gd name="T72" fmla="*/ 23 w 31"/>
                <a:gd name="T73" fmla="*/ 4 h 27"/>
                <a:gd name="T74" fmla="*/ 21 w 31"/>
                <a:gd name="T75" fmla="*/ 4 h 27"/>
                <a:gd name="T76" fmla="*/ 19 w 31"/>
                <a:gd name="T7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0" name="Freeform 520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5 h 23"/>
                <a:gd name="T32" fmla="*/ 27 w 27"/>
                <a:gd name="T33" fmla="*/ 13 h 23"/>
                <a:gd name="T34" fmla="*/ 27 w 27"/>
                <a:gd name="T35" fmla="*/ 11 h 23"/>
                <a:gd name="T36" fmla="*/ 27 w 27"/>
                <a:gd name="T37" fmla="*/ 11 h 23"/>
                <a:gd name="T38" fmla="*/ 25 w 27"/>
                <a:gd name="T39" fmla="*/ 10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8 h 23"/>
                <a:gd name="T46" fmla="*/ 23 w 27"/>
                <a:gd name="T47" fmla="*/ 6 h 23"/>
                <a:gd name="T48" fmla="*/ 21 w 27"/>
                <a:gd name="T49" fmla="*/ 6 h 23"/>
                <a:gd name="T50" fmla="*/ 21 w 27"/>
                <a:gd name="T51" fmla="*/ 4 h 23"/>
                <a:gd name="T52" fmla="*/ 19 w 27"/>
                <a:gd name="T53" fmla="*/ 4 h 23"/>
                <a:gd name="T54" fmla="*/ 19 w 27"/>
                <a:gd name="T55" fmla="*/ 2 h 23"/>
                <a:gd name="T56" fmla="*/ 17 w 27"/>
                <a:gd name="T57" fmla="*/ 2 h 23"/>
                <a:gd name="T58" fmla="*/ 15 w 27"/>
                <a:gd name="T59" fmla="*/ 2 h 23"/>
                <a:gd name="T60" fmla="*/ 15 w 27"/>
                <a:gd name="T61" fmla="*/ 0 h 23"/>
                <a:gd name="T62" fmla="*/ 13 w 27"/>
                <a:gd name="T63" fmla="*/ 0 h 23"/>
                <a:gd name="T64" fmla="*/ 11 w 27"/>
                <a:gd name="T65" fmla="*/ 0 h 23"/>
                <a:gd name="T66" fmla="*/ 9 w 27"/>
                <a:gd name="T67" fmla="*/ 2 h 23"/>
                <a:gd name="T68" fmla="*/ 7 w 27"/>
                <a:gd name="T69" fmla="*/ 2 h 23"/>
                <a:gd name="T70" fmla="*/ 6 w 27"/>
                <a:gd name="T71" fmla="*/ 2 h 23"/>
                <a:gd name="T72" fmla="*/ 4 w 27"/>
                <a:gd name="T73" fmla="*/ 4 h 23"/>
                <a:gd name="T74" fmla="*/ 4 w 27"/>
                <a:gd name="T75" fmla="*/ 4 h 23"/>
                <a:gd name="T76" fmla="*/ 2 w 27"/>
                <a:gd name="T77" fmla="*/ 6 h 23"/>
                <a:gd name="T78" fmla="*/ 2 w 27"/>
                <a:gd name="T79" fmla="*/ 8 h 23"/>
                <a:gd name="T80" fmla="*/ 2 w 27"/>
                <a:gd name="T81" fmla="*/ 8 h 23"/>
                <a:gd name="T82" fmla="*/ 0 w 27"/>
                <a:gd name="T83" fmla="*/ 10 h 23"/>
                <a:gd name="T84" fmla="*/ 0 w 27"/>
                <a:gd name="T85" fmla="*/ 11 h 23"/>
                <a:gd name="T86" fmla="*/ 2 w 27"/>
                <a:gd name="T87" fmla="*/ 11 h 23"/>
                <a:gd name="T88" fmla="*/ 2 w 27"/>
                <a:gd name="T89" fmla="*/ 13 h 23"/>
                <a:gd name="T90" fmla="*/ 2 w 27"/>
                <a:gd name="T91" fmla="*/ 15 h 23"/>
                <a:gd name="T92" fmla="*/ 2 w 27"/>
                <a:gd name="T93" fmla="*/ 15 h 23"/>
                <a:gd name="T94" fmla="*/ 4 w 27"/>
                <a:gd name="T95" fmla="*/ 17 h 23"/>
                <a:gd name="T96" fmla="*/ 4 w 27"/>
                <a:gd name="T9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1" name="Freeform 521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3 h 23"/>
                <a:gd name="T32" fmla="*/ 27 w 27"/>
                <a:gd name="T33" fmla="*/ 11 h 23"/>
                <a:gd name="T34" fmla="*/ 25 w 27"/>
                <a:gd name="T35" fmla="*/ 10 h 23"/>
                <a:gd name="T36" fmla="*/ 25 w 27"/>
                <a:gd name="T37" fmla="*/ 8 h 23"/>
                <a:gd name="T38" fmla="*/ 23 w 27"/>
                <a:gd name="T39" fmla="*/ 8 h 23"/>
                <a:gd name="T40" fmla="*/ 23 w 27"/>
                <a:gd name="T41" fmla="*/ 6 h 23"/>
                <a:gd name="T42" fmla="*/ 21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9 w 27"/>
                <a:gd name="T49" fmla="*/ 2 h 23"/>
                <a:gd name="T50" fmla="*/ 17 w 27"/>
                <a:gd name="T51" fmla="*/ 2 h 23"/>
                <a:gd name="T52" fmla="*/ 15 w 27"/>
                <a:gd name="T53" fmla="*/ 2 h 23"/>
                <a:gd name="T54" fmla="*/ 15 w 27"/>
                <a:gd name="T55" fmla="*/ 0 h 23"/>
                <a:gd name="T56" fmla="*/ 13 w 27"/>
                <a:gd name="T57" fmla="*/ 0 h 23"/>
                <a:gd name="T58" fmla="*/ 11 w 27"/>
                <a:gd name="T59" fmla="*/ 0 h 23"/>
                <a:gd name="T60" fmla="*/ 9 w 27"/>
                <a:gd name="T61" fmla="*/ 2 h 23"/>
                <a:gd name="T62" fmla="*/ 7 w 27"/>
                <a:gd name="T63" fmla="*/ 2 h 23"/>
                <a:gd name="T64" fmla="*/ 6 w 27"/>
                <a:gd name="T65" fmla="*/ 2 h 23"/>
                <a:gd name="T66" fmla="*/ 4 w 27"/>
                <a:gd name="T67" fmla="*/ 4 h 23"/>
                <a:gd name="T68" fmla="*/ 2 w 27"/>
                <a:gd name="T69" fmla="*/ 6 h 23"/>
                <a:gd name="T70" fmla="*/ 2 w 27"/>
                <a:gd name="T71" fmla="*/ 8 h 23"/>
                <a:gd name="T72" fmla="*/ 0 w 27"/>
                <a:gd name="T73" fmla="*/ 10 h 23"/>
                <a:gd name="T74" fmla="*/ 0 w 27"/>
                <a:gd name="T75" fmla="*/ 11 h 23"/>
                <a:gd name="T76" fmla="*/ 2 w 27"/>
                <a:gd name="T77" fmla="*/ 11 h 23"/>
                <a:gd name="T78" fmla="*/ 2 w 27"/>
                <a:gd name="T79" fmla="*/ 13 h 23"/>
                <a:gd name="T80" fmla="*/ 2 w 27"/>
                <a:gd name="T81" fmla="*/ 15 h 23"/>
                <a:gd name="T82" fmla="*/ 4 w 27"/>
                <a:gd name="T83" fmla="*/ 17 h 23"/>
                <a:gd name="T84" fmla="*/ 4 w 27"/>
                <a:gd name="T8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2" name="Freeform 522"/>
            <p:cNvSpPr>
              <a:spLocks/>
            </p:cNvSpPr>
            <p:nvPr/>
          </p:nvSpPr>
          <p:spPr bwMode="auto">
            <a:xfrm>
              <a:off x="3649" y="2105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2 h 31"/>
                <a:gd name="T4" fmla="*/ 13 w 15"/>
                <a:gd name="T5" fmla="*/ 4 h 31"/>
                <a:gd name="T6" fmla="*/ 11 w 15"/>
                <a:gd name="T7" fmla="*/ 6 h 31"/>
                <a:gd name="T8" fmla="*/ 11 w 15"/>
                <a:gd name="T9" fmla="*/ 8 h 31"/>
                <a:gd name="T10" fmla="*/ 10 w 15"/>
                <a:gd name="T11" fmla="*/ 10 h 31"/>
                <a:gd name="T12" fmla="*/ 10 w 15"/>
                <a:gd name="T13" fmla="*/ 12 h 31"/>
                <a:gd name="T14" fmla="*/ 8 w 15"/>
                <a:gd name="T15" fmla="*/ 14 h 31"/>
                <a:gd name="T16" fmla="*/ 8 w 15"/>
                <a:gd name="T17" fmla="*/ 16 h 31"/>
                <a:gd name="T18" fmla="*/ 6 w 15"/>
                <a:gd name="T19" fmla="*/ 18 h 31"/>
                <a:gd name="T20" fmla="*/ 6 w 15"/>
                <a:gd name="T21" fmla="*/ 20 h 31"/>
                <a:gd name="T22" fmla="*/ 4 w 15"/>
                <a:gd name="T23" fmla="*/ 21 h 31"/>
                <a:gd name="T24" fmla="*/ 4 w 15"/>
                <a:gd name="T25" fmla="*/ 23 h 31"/>
                <a:gd name="T26" fmla="*/ 2 w 15"/>
                <a:gd name="T27" fmla="*/ 25 h 31"/>
                <a:gd name="T28" fmla="*/ 2 w 15"/>
                <a:gd name="T29" fmla="*/ 27 h 31"/>
                <a:gd name="T30" fmla="*/ 0 w 15"/>
                <a:gd name="T31" fmla="*/ 29 h 31"/>
                <a:gd name="T32" fmla="*/ 0 w 15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2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3" name="Freeform 523"/>
            <p:cNvSpPr>
              <a:spLocks/>
            </p:cNvSpPr>
            <p:nvPr/>
          </p:nvSpPr>
          <p:spPr bwMode="auto">
            <a:xfrm>
              <a:off x="3657" y="2111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7 w 11"/>
                <a:gd name="T3" fmla="*/ 4 h 21"/>
                <a:gd name="T4" fmla="*/ 7 w 11"/>
                <a:gd name="T5" fmla="*/ 6 h 21"/>
                <a:gd name="T6" fmla="*/ 5 w 11"/>
                <a:gd name="T7" fmla="*/ 10 h 21"/>
                <a:gd name="T8" fmla="*/ 5 w 11"/>
                <a:gd name="T9" fmla="*/ 12 h 21"/>
                <a:gd name="T10" fmla="*/ 5 w 11"/>
                <a:gd name="T11" fmla="*/ 14 h 21"/>
                <a:gd name="T12" fmla="*/ 3 w 11"/>
                <a:gd name="T13" fmla="*/ 15 h 21"/>
                <a:gd name="T14" fmla="*/ 2 w 11"/>
                <a:gd name="T15" fmla="*/ 19 h 21"/>
                <a:gd name="T16" fmla="*/ 0 w 11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7" y="4"/>
                  </a:lnTo>
                  <a:lnTo>
                    <a:pt x="7" y="6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0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4" name="Freeform 524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0 h 27"/>
                <a:gd name="T24" fmla="*/ 0 w 31"/>
                <a:gd name="T25" fmla="*/ 12 h 27"/>
                <a:gd name="T26" fmla="*/ 0 w 31"/>
                <a:gd name="T27" fmla="*/ 14 h 27"/>
                <a:gd name="T28" fmla="*/ 2 w 31"/>
                <a:gd name="T29" fmla="*/ 14 h 27"/>
                <a:gd name="T30" fmla="*/ 2 w 31"/>
                <a:gd name="T31" fmla="*/ 15 h 27"/>
                <a:gd name="T32" fmla="*/ 2 w 31"/>
                <a:gd name="T33" fmla="*/ 17 h 27"/>
                <a:gd name="T34" fmla="*/ 4 w 31"/>
                <a:gd name="T35" fmla="*/ 17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9 w 31"/>
                <a:gd name="T45" fmla="*/ 23 h 27"/>
                <a:gd name="T46" fmla="*/ 9 w 31"/>
                <a:gd name="T47" fmla="*/ 25 h 27"/>
                <a:gd name="T48" fmla="*/ 11 w 31"/>
                <a:gd name="T49" fmla="*/ 25 h 27"/>
                <a:gd name="T50" fmla="*/ 13 w 31"/>
                <a:gd name="T51" fmla="*/ 25 h 27"/>
                <a:gd name="T52" fmla="*/ 17 w 31"/>
                <a:gd name="T53" fmla="*/ 27 h 27"/>
                <a:gd name="T54" fmla="*/ 19 w 31"/>
                <a:gd name="T55" fmla="*/ 27 h 27"/>
                <a:gd name="T56" fmla="*/ 21 w 31"/>
                <a:gd name="T57" fmla="*/ 27 h 27"/>
                <a:gd name="T58" fmla="*/ 23 w 31"/>
                <a:gd name="T59" fmla="*/ 27 h 27"/>
                <a:gd name="T60" fmla="*/ 25 w 31"/>
                <a:gd name="T61" fmla="*/ 25 h 27"/>
                <a:gd name="T62" fmla="*/ 27 w 31"/>
                <a:gd name="T63" fmla="*/ 25 h 27"/>
                <a:gd name="T64" fmla="*/ 29 w 31"/>
                <a:gd name="T65" fmla="*/ 23 h 27"/>
                <a:gd name="T66" fmla="*/ 29 w 31"/>
                <a:gd name="T67" fmla="*/ 23 h 27"/>
                <a:gd name="T68" fmla="*/ 29 w 31"/>
                <a:gd name="T69" fmla="*/ 21 h 27"/>
                <a:gd name="T70" fmla="*/ 31 w 31"/>
                <a:gd name="T71" fmla="*/ 21 h 27"/>
                <a:gd name="T72" fmla="*/ 31 w 31"/>
                <a:gd name="T73" fmla="*/ 19 h 27"/>
                <a:gd name="T74" fmla="*/ 31 w 31"/>
                <a:gd name="T75" fmla="*/ 19 h 27"/>
                <a:gd name="T76" fmla="*/ 31 w 31"/>
                <a:gd name="T77" fmla="*/ 17 h 27"/>
                <a:gd name="T78" fmla="*/ 31 w 31"/>
                <a:gd name="T79" fmla="*/ 17 h 27"/>
                <a:gd name="T80" fmla="*/ 31 w 31"/>
                <a:gd name="T81" fmla="*/ 15 h 27"/>
                <a:gd name="T82" fmla="*/ 31 w 31"/>
                <a:gd name="T83" fmla="*/ 14 h 27"/>
                <a:gd name="T84" fmla="*/ 31 w 31"/>
                <a:gd name="T85" fmla="*/ 12 h 27"/>
                <a:gd name="T86" fmla="*/ 29 w 31"/>
                <a:gd name="T87" fmla="*/ 10 h 27"/>
                <a:gd name="T88" fmla="*/ 29 w 31"/>
                <a:gd name="T89" fmla="*/ 8 h 27"/>
                <a:gd name="T90" fmla="*/ 27 w 31"/>
                <a:gd name="T91" fmla="*/ 8 h 27"/>
                <a:gd name="T92" fmla="*/ 25 w 31"/>
                <a:gd name="T93" fmla="*/ 6 h 27"/>
                <a:gd name="T94" fmla="*/ 23 w 31"/>
                <a:gd name="T95" fmla="*/ 4 h 27"/>
                <a:gd name="T96" fmla="*/ 21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5" name="Freeform 525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2 h 27"/>
                <a:gd name="T24" fmla="*/ 0 w 31"/>
                <a:gd name="T25" fmla="*/ 14 h 27"/>
                <a:gd name="T26" fmla="*/ 2 w 31"/>
                <a:gd name="T27" fmla="*/ 14 h 27"/>
                <a:gd name="T28" fmla="*/ 2 w 31"/>
                <a:gd name="T29" fmla="*/ 15 h 27"/>
                <a:gd name="T30" fmla="*/ 2 w 31"/>
                <a:gd name="T31" fmla="*/ 17 h 27"/>
                <a:gd name="T32" fmla="*/ 4 w 31"/>
                <a:gd name="T33" fmla="*/ 17 h 27"/>
                <a:gd name="T34" fmla="*/ 4 w 31"/>
                <a:gd name="T35" fmla="*/ 19 h 27"/>
                <a:gd name="T36" fmla="*/ 6 w 31"/>
                <a:gd name="T37" fmla="*/ 21 h 27"/>
                <a:gd name="T38" fmla="*/ 8 w 31"/>
                <a:gd name="T39" fmla="*/ 23 h 27"/>
                <a:gd name="T40" fmla="*/ 9 w 31"/>
                <a:gd name="T41" fmla="*/ 23 h 27"/>
                <a:gd name="T42" fmla="*/ 9 w 31"/>
                <a:gd name="T43" fmla="*/ 25 h 27"/>
                <a:gd name="T44" fmla="*/ 11 w 31"/>
                <a:gd name="T45" fmla="*/ 25 h 27"/>
                <a:gd name="T46" fmla="*/ 13 w 31"/>
                <a:gd name="T47" fmla="*/ 25 h 27"/>
                <a:gd name="T48" fmla="*/ 17 w 31"/>
                <a:gd name="T49" fmla="*/ 27 h 27"/>
                <a:gd name="T50" fmla="*/ 19 w 31"/>
                <a:gd name="T51" fmla="*/ 27 h 27"/>
                <a:gd name="T52" fmla="*/ 21 w 31"/>
                <a:gd name="T53" fmla="*/ 27 h 27"/>
                <a:gd name="T54" fmla="*/ 23 w 31"/>
                <a:gd name="T55" fmla="*/ 27 h 27"/>
                <a:gd name="T56" fmla="*/ 25 w 31"/>
                <a:gd name="T57" fmla="*/ 25 h 27"/>
                <a:gd name="T58" fmla="*/ 27 w 31"/>
                <a:gd name="T59" fmla="*/ 25 h 27"/>
                <a:gd name="T60" fmla="*/ 29 w 31"/>
                <a:gd name="T61" fmla="*/ 23 h 27"/>
                <a:gd name="T62" fmla="*/ 29 w 31"/>
                <a:gd name="T63" fmla="*/ 21 h 27"/>
                <a:gd name="T64" fmla="*/ 31 w 31"/>
                <a:gd name="T65" fmla="*/ 21 h 27"/>
                <a:gd name="T66" fmla="*/ 31 w 31"/>
                <a:gd name="T67" fmla="*/ 19 h 27"/>
                <a:gd name="T68" fmla="*/ 31 w 31"/>
                <a:gd name="T69" fmla="*/ 17 h 27"/>
                <a:gd name="T70" fmla="*/ 31 w 31"/>
                <a:gd name="T71" fmla="*/ 15 h 27"/>
                <a:gd name="T72" fmla="*/ 31 w 31"/>
                <a:gd name="T73" fmla="*/ 14 h 27"/>
                <a:gd name="T74" fmla="*/ 31 w 31"/>
                <a:gd name="T75" fmla="*/ 12 h 27"/>
                <a:gd name="T76" fmla="*/ 29 w 31"/>
                <a:gd name="T77" fmla="*/ 10 h 27"/>
                <a:gd name="T78" fmla="*/ 29 w 31"/>
                <a:gd name="T79" fmla="*/ 8 h 27"/>
                <a:gd name="T80" fmla="*/ 27 w 31"/>
                <a:gd name="T81" fmla="*/ 8 h 27"/>
                <a:gd name="T82" fmla="*/ 25 w 31"/>
                <a:gd name="T83" fmla="*/ 6 h 27"/>
                <a:gd name="T84" fmla="*/ 23 w 31"/>
                <a:gd name="T85" fmla="*/ 4 h 27"/>
                <a:gd name="T86" fmla="*/ 21 w 31"/>
                <a:gd name="T8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6" name="Freeform 526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7 w 23"/>
                <a:gd name="T19" fmla="*/ 21 h 23"/>
                <a:gd name="T20" fmla="*/ 19 w 23"/>
                <a:gd name="T21" fmla="*/ 21 h 23"/>
                <a:gd name="T22" fmla="*/ 21 w 23"/>
                <a:gd name="T23" fmla="*/ 19 h 23"/>
                <a:gd name="T24" fmla="*/ 21 w 23"/>
                <a:gd name="T25" fmla="*/ 18 h 23"/>
                <a:gd name="T26" fmla="*/ 23 w 23"/>
                <a:gd name="T27" fmla="*/ 18 h 23"/>
                <a:gd name="T28" fmla="*/ 23 w 23"/>
                <a:gd name="T29" fmla="*/ 16 h 23"/>
                <a:gd name="T30" fmla="*/ 23 w 23"/>
                <a:gd name="T31" fmla="*/ 14 h 23"/>
                <a:gd name="T32" fmla="*/ 23 w 23"/>
                <a:gd name="T33" fmla="*/ 14 h 23"/>
                <a:gd name="T34" fmla="*/ 23 w 23"/>
                <a:gd name="T35" fmla="*/ 12 h 23"/>
                <a:gd name="T36" fmla="*/ 23 w 23"/>
                <a:gd name="T37" fmla="*/ 10 h 23"/>
                <a:gd name="T38" fmla="*/ 23 w 23"/>
                <a:gd name="T39" fmla="*/ 10 h 23"/>
                <a:gd name="T40" fmla="*/ 23 w 23"/>
                <a:gd name="T41" fmla="*/ 8 h 23"/>
                <a:gd name="T42" fmla="*/ 21 w 23"/>
                <a:gd name="T43" fmla="*/ 8 h 23"/>
                <a:gd name="T44" fmla="*/ 21 w 23"/>
                <a:gd name="T45" fmla="*/ 6 h 23"/>
                <a:gd name="T46" fmla="*/ 21 w 23"/>
                <a:gd name="T47" fmla="*/ 6 h 23"/>
                <a:gd name="T48" fmla="*/ 19 w 23"/>
                <a:gd name="T49" fmla="*/ 4 h 23"/>
                <a:gd name="T50" fmla="*/ 19 w 23"/>
                <a:gd name="T51" fmla="*/ 4 h 23"/>
                <a:gd name="T52" fmla="*/ 17 w 23"/>
                <a:gd name="T53" fmla="*/ 2 h 23"/>
                <a:gd name="T54" fmla="*/ 15 w 23"/>
                <a:gd name="T55" fmla="*/ 2 h 23"/>
                <a:gd name="T56" fmla="*/ 15 w 23"/>
                <a:gd name="T57" fmla="*/ 0 h 23"/>
                <a:gd name="T58" fmla="*/ 13 w 23"/>
                <a:gd name="T59" fmla="*/ 0 h 23"/>
                <a:gd name="T60" fmla="*/ 11 w 23"/>
                <a:gd name="T61" fmla="*/ 0 h 23"/>
                <a:gd name="T62" fmla="*/ 9 w 23"/>
                <a:gd name="T63" fmla="*/ 0 h 23"/>
                <a:gd name="T64" fmla="*/ 9 w 23"/>
                <a:gd name="T65" fmla="*/ 0 h 23"/>
                <a:gd name="T66" fmla="*/ 7 w 23"/>
                <a:gd name="T67" fmla="*/ 0 h 23"/>
                <a:gd name="T68" fmla="*/ 5 w 23"/>
                <a:gd name="T69" fmla="*/ 0 h 23"/>
                <a:gd name="T70" fmla="*/ 3 w 23"/>
                <a:gd name="T71" fmla="*/ 2 h 23"/>
                <a:gd name="T72" fmla="*/ 3 w 23"/>
                <a:gd name="T73" fmla="*/ 2 h 23"/>
                <a:gd name="T74" fmla="*/ 2 w 23"/>
                <a:gd name="T75" fmla="*/ 2 h 23"/>
                <a:gd name="T76" fmla="*/ 0 w 23"/>
                <a:gd name="T77" fmla="*/ 4 h 23"/>
                <a:gd name="T78" fmla="*/ 0 w 23"/>
                <a:gd name="T79" fmla="*/ 4 h 23"/>
                <a:gd name="T80" fmla="*/ 0 w 23"/>
                <a:gd name="T81" fmla="*/ 6 h 23"/>
                <a:gd name="T82" fmla="*/ 0 w 23"/>
                <a:gd name="T83" fmla="*/ 8 h 23"/>
                <a:gd name="T84" fmla="*/ 0 w 23"/>
                <a:gd name="T85" fmla="*/ 10 h 23"/>
                <a:gd name="T86" fmla="*/ 0 w 23"/>
                <a:gd name="T87" fmla="*/ 10 h 23"/>
                <a:gd name="T88" fmla="*/ 0 w 23"/>
                <a:gd name="T89" fmla="*/ 12 h 23"/>
                <a:gd name="T90" fmla="*/ 0 w 23"/>
                <a:gd name="T91" fmla="*/ 14 h 23"/>
                <a:gd name="T92" fmla="*/ 0 w 23"/>
                <a:gd name="T93" fmla="*/ 16 h 23"/>
                <a:gd name="T94" fmla="*/ 2 w 23"/>
                <a:gd name="T95" fmla="*/ 16 h 23"/>
                <a:gd name="T96" fmla="*/ 2 w 23"/>
                <a:gd name="T9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7" name="Freeform 527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9 w 23"/>
                <a:gd name="T19" fmla="*/ 21 h 23"/>
                <a:gd name="T20" fmla="*/ 21 w 23"/>
                <a:gd name="T21" fmla="*/ 19 h 23"/>
                <a:gd name="T22" fmla="*/ 21 w 23"/>
                <a:gd name="T23" fmla="*/ 18 h 23"/>
                <a:gd name="T24" fmla="*/ 23 w 23"/>
                <a:gd name="T25" fmla="*/ 18 h 23"/>
                <a:gd name="T26" fmla="*/ 23 w 23"/>
                <a:gd name="T27" fmla="*/ 16 h 23"/>
                <a:gd name="T28" fmla="*/ 23 w 23"/>
                <a:gd name="T29" fmla="*/ 14 h 23"/>
                <a:gd name="T30" fmla="*/ 23 w 23"/>
                <a:gd name="T31" fmla="*/ 12 h 23"/>
                <a:gd name="T32" fmla="*/ 23 w 23"/>
                <a:gd name="T33" fmla="*/ 10 h 23"/>
                <a:gd name="T34" fmla="*/ 23 w 23"/>
                <a:gd name="T35" fmla="*/ 8 h 23"/>
                <a:gd name="T36" fmla="*/ 21 w 23"/>
                <a:gd name="T37" fmla="*/ 8 h 23"/>
                <a:gd name="T38" fmla="*/ 21 w 23"/>
                <a:gd name="T39" fmla="*/ 6 h 23"/>
                <a:gd name="T40" fmla="*/ 19 w 23"/>
                <a:gd name="T41" fmla="*/ 4 h 23"/>
                <a:gd name="T42" fmla="*/ 17 w 23"/>
                <a:gd name="T43" fmla="*/ 2 h 23"/>
                <a:gd name="T44" fmla="*/ 15 w 23"/>
                <a:gd name="T45" fmla="*/ 2 h 23"/>
                <a:gd name="T46" fmla="*/ 15 w 23"/>
                <a:gd name="T47" fmla="*/ 0 h 23"/>
                <a:gd name="T48" fmla="*/ 13 w 23"/>
                <a:gd name="T49" fmla="*/ 0 h 23"/>
                <a:gd name="T50" fmla="*/ 11 w 23"/>
                <a:gd name="T51" fmla="*/ 0 h 23"/>
                <a:gd name="T52" fmla="*/ 9 w 23"/>
                <a:gd name="T53" fmla="*/ 0 h 23"/>
                <a:gd name="T54" fmla="*/ 7 w 23"/>
                <a:gd name="T55" fmla="*/ 0 h 23"/>
                <a:gd name="T56" fmla="*/ 5 w 23"/>
                <a:gd name="T57" fmla="*/ 0 h 23"/>
                <a:gd name="T58" fmla="*/ 3 w 23"/>
                <a:gd name="T59" fmla="*/ 2 h 23"/>
                <a:gd name="T60" fmla="*/ 2 w 23"/>
                <a:gd name="T61" fmla="*/ 2 h 23"/>
                <a:gd name="T62" fmla="*/ 0 w 23"/>
                <a:gd name="T63" fmla="*/ 4 h 23"/>
                <a:gd name="T64" fmla="*/ 0 w 23"/>
                <a:gd name="T65" fmla="*/ 6 h 23"/>
                <a:gd name="T66" fmla="*/ 0 w 23"/>
                <a:gd name="T67" fmla="*/ 8 h 23"/>
                <a:gd name="T68" fmla="*/ 0 w 23"/>
                <a:gd name="T69" fmla="*/ 10 h 23"/>
                <a:gd name="T70" fmla="*/ 0 w 23"/>
                <a:gd name="T71" fmla="*/ 12 h 23"/>
                <a:gd name="T72" fmla="*/ 0 w 23"/>
                <a:gd name="T73" fmla="*/ 14 h 23"/>
                <a:gd name="T74" fmla="*/ 0 w 23"/>
                <a:gd name="T75" fmla="*/ 16 h 23"/>
                <a:gd name="T76" fmla="*/ 2 w 23"/>
                <a:gd name="T77" fmla="*/ 16 h 23"/>
                <a:gd name="T78" fmla="*/ 2 w 23"/>
                <a:gd name="T7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8" name="Freeform 528"/>
            <p:cNvSpPr>
              <a:spLocks/>
            </p:cNvSpPr>
            <p:nvPr/>
          </p:nvSpPr>
          <p:spPr bwMode="auto">
            <a:xfrm>
              <a:off x="3706" y="2178"/>
              <a:ext cx="27" cy="23"/>
            </a:xfrm>
            <a:custGeom>
              <a:avLst/>
              <a:gdLst>
                <a:gd name="T0" fmla="*/ 27 w 27"/>
                <a:gd name="T1" fmla="*/ 0 h 23"/>
                <a:gd name="T2" fmla="*/ 25 w 27"/>
                <a:gd name="T3" fmla="*/ 2 h 23"/>
                <a:gd name="T4" fmla="*/ 25 w 27"/>
                <a:gd name="T5" fmla="*/ 4 h 23"/>
                <a:gd name="T6" fmla="*/ 24 w 27"/>
                <a:gd name="T7" fmla="*/ 4 h 23"/>
                <a:gd name="T8" fmla="*/ 22 w 27"/>
                <a:gd name="T9" fmla="*/ 6 h 23"/>
                <a:gd name="T10" fmla="*/ 20 w 27"/>
                <a:gd name="T11" fmla="*/ 8 h 23"/>
                <a:gd name="T12" fmla="*/ 18 w 27"/>
                <a:gd name="T13" fmla="*/ 10 h 23"/>
                <a:gd name="T14" fmla="*/ 16 w 27"/>
                <a:gd name="T15" fmla="*/ 10 h 23"/>
                <a:gd name="T16" fmla="*/ 14 w 27"/>
                <a:gd name="T17" fmla="*/ 12 h 23"/>
                <a:gd name="T18" fmla="*/ 12 w 27"/>
                <a:gd name="T19" fmla="*/ 14 h 23"/>
                <a:gd name="T20" fmla="*/ 10 w 27"/>
                <a:gd name="T21" fmla="*/ 16 h 23"/>
                <a:gd name="T22" fmla="*/ 8 w 27"/>
                <a:gd name="T23" fmla="*/ 17 h 23"/>
                <a:gd name="T24" fmla="*/ 6 w 27"/>
                <a:gd name="T25" fmla="*/ 19 h 23"/>
                <a:gd name="T26" fmla="*/ 4 w 27"/>
                <a:gd name="T27" fmla="*/ 19 h 23"/>
                <a:gd name="T28" fmla="*/ 2 w 27"/>
                <a:gd name="T29" fmla="*/ 21 h 23"/>
                <a:gd name="T30" fmla="*/ 0 w 27"/>
                <a:gd name="T3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0"/>
                  </a:moveTo>
                  <a:lnTo>
                    <a:pt x="25" y="2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7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9" name="Freeform 529"/>
            <p:cNvSpPr>
              <a:spLocks/>
            </p:cNvSpPr>
            <p:nvPr/>
          </p:nvSpPr>
          <p:spPr bwMode="auto">
            <a:xfrm>
              <a:off x="3716" y="2186"/>
              <a:ext cx="19" cy="15"/>
            </a:xfrm>
            <a:custGeom>
              <a:avLst/>
              <a:gdLst>
                <a:gd name="T0" fmla="*/ 19 w 19"/>
                <a:gd name="T1" fmla="*/ 0 h 15"/>
                <a:gd name="T2" fmla="*/ 15 w 19"/>
                <a:gd name="T3" fmla="*/ 2 h 15"/>
                <a:gd name="T4" fmla="*/ 14 w 19"/>
                <a:gd name="T5" fmla="*/ 4 h 15"/>
                <a:gd name="T6" fmla="*/ 12 w 19"/>
                <a:gd name="T7" fmla="*/ 6 h 15"/>
                <a:gd name="T8" fmla="*/ 10 w 19"/>
                <a:gd name="T9" fmla="*/ 8 h 15"/>
                <a:gd name="T10" fmla="*/ 8 w 19"/>
                <a:gd name="T11" fmla="*/ 9 h 15"/>
                <a:gd name="T12" fmla="*/ 6 w 19"/>
                <a:gd name="T13" fmla="*/ 11 h 15"/>
                <a:gd name="T14" fmla="*/ 4 w 19"/>
                <a:gd name="T15" fmla="*/ 13 h 15"/>
                <a:gd name="T16" fmla="*/ 0 w 19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0"/>
                  </a:moveTo>
                  <a:lnTo>
                    <a:pt x="15" y="2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0" name="Freeform 530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6 h 29"/>
                <a:gd name="T26" fmla="*/ 0 w 27"/>
                <a:gd name="T27" fmla="*/ 8 h 29"/>
                <a:gd name="T28" fmla="*/ 0 w 27"/>
                <a:gd name="T29" fmla="*/ 10 h 29"/>
                <a:gd name="T30" fmla="*/ 0 w 27"/>
                <a:gd name="T31" fmla="*/ 10 h 29"/>
                <a:gd name="T32" fmla="*/ 0 w 27"/>
                <a:gd name="T33" fmla="*/ 11 h 29"/>
                <a:gd name="T34" fmla="*/ 0 w 27"/>
                <a:gd name="T35" fmla="*/ 13 h 29"/>
                <a:gd name="T36" fmla="*/ 0 w 27"/>
                <a:gd name="T37" fmla="*/ 15 h 29"/>
                <a:gd name="T38" fmla="*/ 0 w 27"/>
                <a:gd name="T39" fmla="*/ 15 h 29"/>
                <a:gd name="T40" fmla="*/ 0 w 27"/>
                <a:gd name="T41" fmla="*/ 17 h 29"/>
                <a:gd name="T42" fmla="*/ 2 w 27"/>
                <a:gd name="T43" fmla="*/ 19 h 29"/>
                <a:gd name="T44" fmla="*/ 2 w 27"/>
                <a:gd name="T45" fmla="*/ 21 h 29"/>
                <a:gd name="T46" fmla="*/ 4 w 27"/>
                <a:gd name="T47" fmla="*/ 21 h 29"/>
                <a:gd name="T48" fmla="*/ 4 w 27"/>
                <a:gd name="T49" fmla="*/ 23 h 29"/>
                <a:gd name="T50" fmla="*/ 5 w 27"/>
                <a:gd name="T51" fmla="*/ 25 h 29"/>
                <a:gd name="T52" fmla="*/ 7 w 27"/>
                <a:gd name="T53" fmla="*/ 27 h 29"/>
                <a:gd name="T54" fmla="*/ 9 w 27"/>
                <a:gd name="T55" fmla="*/ 27 h 29"/>
                <a:gd name="T56" fmla="*/ 13 w 27"/>
                <a:gd name="T57" fmla="*/ 29 h 29"/>
                <a:gd name="T58" fmla="*/ 15 w 27"/>
                <a:gd name="T59" fmla="*/ 29 h 29"/>
                <a:gd name="T60" fmla="*/ 17 w 27"/>
                <a:gd name="T61" fmla="*/ 29 h 29"/>
                <a:gd name="T62" fmla="*/ 19 w 27"/>
                <a:gd name="T63" fmla="*/ 29 h 29"/>
                <a:gd name="T64" fmla="*/ 19 w 27"/>
                <a:gd name="T65" fmla="*/ 29 h 29"/>
                <a:gd name="T66" fmla="*/ 21 w 27"/>
                <a:gd name="T67" fmla="*/ 29 h 29"/>
                <a:gd name="T68" fmla="*/ 21 w 27"/>
                <a:gd name="T69" fmla="*/ 27 h 29"/>
                <a:gd name="T70" fmla="*/ 23 w 27"/>
                <a:gd name="T71" fmla="*/ 27 h 29"/>
                <a:gd name="T72" fmla="*/ 23 w 27"/>
                <a:gd name="T73" fmla="*/ 27 h 29"/>
                <a:gd name="T74" fmla="*/ 25 w 27"/>
                <a:gd name="T75" fmla="*/ 25 h 29"/>
                <a:gd name="T76" fmla="*/ 25 w 27"/>
                <a:gd name="T77" fmla="*/ 25 h 29"/>
                <a:gd name="T78" fmla="*/ 25 w 27"/>
                <a:gd name="T79" fmla="*/ 23 h 29"/>
                <a:gd name="T80" fmla="*/ 25 w 27"/>
                <a:gd name="T81" fmla="*/ 23 h 29"/>
                <a:gd name="T82" fmla="*/ 27 w 27"/>
                <a:gd name="T83" fmla="*/ 21 h 29"/>
                <a:gd name="T84" fmla="*/ 27 w 27"/>
                <a:gd name="T85" fmla="*/ 19 h 29"/>
                <a:gd name="T86" fmla="*/ 27 w 27"/>
                <a:gd name="T87" fmla="*/ 17 h 29"/>
                <a:gd name="T88" fmla="*/ 27 w 27"/>
                <a:gd name="T89" fmla="*/ 15 h 29"/>
                <a:gd name="T90" fmla="*/ 25 w 27"/>
                <a:gd name="T91" fmla="*/ 13 h 29"/>
                <a:gd name="T92" fmla="*/ 25 w 27"/>
                <a:gd name="T93" fmla="*/ 11 h 29"/>
                <a:gd name="T94" fmla="*/ 23 w 27"/>
                <a:gd name="T95" fmla="*/ 10 h 29"/>
                <a:gd name="T96" fmla="*/ 23 w 27"/>
                <a:gd name="T9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1" name="Freeform 531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8 h 29"/>
                <a:gd name="T26" fmla="*/ 0 w 27"/>
                <a:gd name="T27" fmla="*/ 10 h 29"/>
                <a:gd name="T28" fmla="*/ 0 w 27"/>
                <a:gd name="T29" fmla="*/ 11 h 29"/>
                <a:gd name="T30" fmla="*/ 0 w 27"/>
                <a:gd name="T31" fmla="*/ 13 h 29"/>
                <a:gd name="T32" fmla="*/ 0 w 27"/>
                <a:gd name="T33" fmla="*/ 15 h 29"/>
                <a:gd name="T34" fmla="*/ 0 w 27"/>
                <a:gd name="T35" fmla="*/ 17 h 29"/>
                <a:gd name="T36" fmla="*/ 2 w 27"/>
                <a:gd name="T37" fmla="*/ 19 h 29"/>
                <a:gd name="T38" fmla="*/ 2 w 27"/>
                <a:gd name="T39" fmla="*/ 21 h 29"/>
                <a:gd name="T40" fmla="*/ 4 w 27"/>
                <a:gd name="T41" fmla="*/ 21 h 29"/>
                <a:gd name="T42" fmla="*/ 4 w 27"/>
                <a:gd name="T43" fmla="*/ 23 h 29"/>
                <a:gd name="T44" fmla="*/ 5 w 27"/>
                <a:gd name="T45" fmla="*/ 25 h 29"/>
                <a:gd name="T46" fmla="*/ 7 w 27"/>
                <a:gd name="T47" fmla="*/ 27 h 29"/>
                <a:gd name="T48" fmla="*/ 9 w 27"/>
                <a:gd name="T49" fmla="*/ 27 h 29"/>
                <a:gd name="T50" fmla="*/ 13 w 27"/>
                <a:gd name="T51" fmla="*/ 29 h 29"/>
                <a:gd name="T52" fmla="*/ 15 w 27"/>
                <a:gd name="T53" fmla="*/ 29 h 29"/>
                <a:gd name="T54" fmla="*/ 17 w 27"/>
                <a:gd name="T55" fmla="*/ 29 h 29"/>
                <a:gd name="T56" fmla="*/ 19 w 27"/>
                <a:gd name="T57" fmla="*/ 29 h 29"/>
                <a:gd name="T58" fmla="*/ 21 w 27"/>
                <a:gd name="T59" fmla="*/ 29 h 29"/>
                <a:gd name="T60" fmla="*/ 21 w 27"/>
                <a:gd name="T61" fmla="*/ 27 h 29"/>
                <a:gd name="T62" fmla="*/ 23 w 27"/>
                <a:gd name="T63" fmla="*/ 27 h 29"/>
                <a:gd name="T64" fmla="*/ 25 w 27"/>
                <a:gd name="T65" fmla="*/ 25 h 29"/>
                <a:gd name="T66" fmla="*/ 25 w 27"/>
                <a:gd name="T67" fmla="*/ 23 h 29"/>
                <a:gd name="T68" fmla="*/ 27 w 27"/>
                <a:gd name="T69" fmla="*/ 21 h 29"/>
                <a:gd name="T70" fmla="*/ 27 w 27"/>
                <a:gd name="T71" fmla="*/ 19 h 29"/>
                <a:gd name="T72" fmla="*/ 27 w 27"/>
                <a:gd name="T73" fmla="*/ 17 h 29"/>
                <a:gd name="T74" fmla="*/ 27 w 27"/>
                <a:gd name="T75" fmla="*/ 15 h 29"/>
                <a:gd name="T76" fmla="*/ 25 w 27"/>
                <a:gd name="T77" fmla="*/ 13 h 29"/>
                <a:gd name="T78" fmla="*/ 25 w 27"/>
                <a:gd name="T79" fmla="*/ 11 h 29"/>
                <a:gd name="T80" fmla="*/ 23 w 27"/>
                <a:gd name="T81" fmla="*/ 10 h 29"/>
                <a:gd name="T82" fmla="*/ 23 w 27"/>
                <a:gd name="T8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2" name="Freeform 532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4 w 23"/>
                <a:gd name="T21" fmla="*/ 23 h 23"/>
                <a:gd name="T22" fmla="*/ 16 w 23"/>
                <a:gd name="T23" fmla="*/ 23 h 23"/>
                <a:gd name="T24" fmla="*/ 17 w 23"/>
                <a:gd name="T25" fmla="*/ 23 h 23"/>
                <a:gd name="T26" fmla="*/ 19 w 23"/>
                <a:gd name="T27" fmla="*/ 21 h 23"/>
                <a:gd name="T28" fmla="*/ 19 w 23"/>
                <a:gd name="T29" fmla="*/ 21 h 23"/>
                <a:gd name="T30" fmla="*/ 21 w 23"/>
                <a:gd name="T31" fmla="*/ 19 h 23"/>
                <a:gd name="T32" fmla="*/ 21 w 23"/>
                <a:gd name="T33" fmla="*/ 19 h 23"/>
                <a:gd name="T34" fmla="*/ 21 w 23"/>
                <a:gd name="T35" fmla="*/ 17 h 23"/>
                <a:gd name="T36" fmla="*/ 21 w 23"/>
                <a:gd name="T37" fmla="*/ 15 h 23"/>
                <a:gd name="T38" fmla="*/ 23 w 23"/>
                <a:gd name="T39" fmla="*/ 15 h 23"/>
                <a:gd name="T40" fmla="*/ 23 w 23"/>
                <a:gd name="T41" fmla="*/ 13 h 23"/>
                <a:gd name="T42" fmla="*/ 21 w 23"/>
                <a:gd name="T43" fmla="*/ 11 h 23"/>
                <a:gd name="T44" fmla="*/ 21 w 23"/>
                <a:gd name="T45" fmla="*/ 11 h 23"/>
                <a:gd name="T46" fmla="*/ 21 w 23"/>
                <a:gd name="T47" fmla="*/ 9 h 23"/>
                <a:gd name="T48" fmla="*/ 21 w 23"/>
                <a:gd name="T49" fmla="*/ 7 h 23"/>
                <a:gd name="T50" fmla="*/ 21 w 23"/>
                <a:gd name="T51" fmla="*/ 7 h 23"/>
                <a:gd name="T52" fmla="*/ 19 w 23"/>
                <a:gd name="T53" fmla="*/ 5 h 23"/>
                <a:gd name="T54" fmla="*/ 19 w 23"/>
                <a:gd name="T55" fmla="*/ 3 h 23"/>
                <a:gd name="T56" fmla="*/ 17 w 23"/>
                <a:gd name="T57" fmla="*/ 3 h 23"/>
                <a:gd name="T58" fmla="*/ 17 w 23"/>
                <a:gd name="T59" fmla="*/ 2 h 23"/>
                <a:gd name="T60" fmla="*/ 16 w 23"/>
                <a:gd name="T61" fmla="*/ 2 h 23"/>
                <a:gd name="T62" fmla="*/ 16 w 23"/>
                <a:gd name="T63" fmla="*/ 0 h 23"/>
                <a:gd name="T64" fmla="*/ 14 w 23"/>
                <a:gd name="T65" fmla="*/ 0 h 23"/>
                <a:gd name="T66" fmla="*/ 12 w 23"/>
                <a:gd name="T67" fmla="*/ 0 h 23"/>
                <a:gd name="T68" fmla="*/ 10 w 23"/>
                <a:gd name="T69" fmla="*/ 0 h 23"/>
                <a:gd name="T70" fmla="*/ 10 w 23"/>
                <a:gd name="T71" fmla="*/ 0 h 23"/>
                <a:gd name="T72" fmla="*/ 8 w 23"/>
                <a:gd name="T73" fmla="*/ 0 h 23"/>
                <a:gd name="T74" fmla="*/ 6 w 23"/>
                <a:gd name="T75" fmla="*/ 0 h 23"/>
                <a:gd name="T76" fmla="*/ 4 w 23"/>
                <a:gd name="T77" fmla="*/ 0 h 23"/>
                <a:gd name="T78" fmla="*/ 4 w 23"/>
                <a:gd name="T79" fmla="*/ 2 h 23"/>
                <a:gd name="T80" fmla="*/ 2 w 23"/>
                <a:gd name="T81" fmla="*/ 2 h 23"/>
                <a:gd name="T82" fmla="*/ 2 w 23"/>
                <a:gd name="T83" fmla="*/ 3 h 23"/>
                <a:gd name="T84" fmla="*/ 0 w 23"/>
                <a:gd name="T85" fmla="*/ 3 h 23"/>
                <a:gd name="T86" fmla="*/ 0 w 23"/>
                <a:gd name="T87" fmla="*/ 5 h 23"/>
                <a:gd name="T88" fmla="*/ 0 w 23"/>
                <a:gd name="T89" fmla="*/ 7 h 23"/>
                <a:gd name="T90" fmla="*/ 0 w 23"/>
                <a:gd name="T91" fmla="*/ 7 h 23"/>
                <a:gd name="T92" fmla="*/ 0 w 23"/>
                <a:gd name="T93" fmla="*/ 9 h 23"/>
                <a:gd name="T94" fmla="*/ 0 w 23"/>
                <a:gd name="T95" fmla="*/ 11 h 23"/>
                <a:gd name="T96" fmla="*/ 0 w 23"/>
                <a:gd name="T97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3" name="Freeform 533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6 w 23"/>
                <a:gd name="T21" fmla="*/ 23 h 23"/>
                <a:gd name="T22" fmla="*/ 17 w 23"/>
                <a:gd name="T23" fmla="*/ 23 h 23"/>
                <a:gd name="T24" fmla="*/ 19 w 23"/>
                <a:gd name="T25" fmla="*/ 21 h 23"/>
                <a:gd name="T26" fmla="*/ 21 w 23"/>
                <a:gd name="T27" fmla="*/ 19 h 23"/>
                <a:gd name="T28" fmla="*/ 21 w 23"/>
                <a:gd name="T29" fmla="*/ 17 h 23"/>
                <a:gd name="T30" fmla="*/ 21 w 23"/>
                <a:gd name="T31" fmla="*/ 15 h 23"/>
                <a:gd name="T32" fmla="*/ 23 w 23"/>
                <a:gd name="T33" fmla="*/ 15 h 23"/>
                <a:gd name="T34" fmla="*/ 23 w 23"/>
                <a:gd name="T35" fmla="*/ 13 h 23"/>
                <a:gd name="T36" fmla="*/ 21 w 23"/>
                <a:gd name="T37" fmla="*/ 11 h 23"/>
                <a:gd name="T38" fmla="*/ 21 w 23"/>
                <a:gd name="T39" fmla="*/ 9 h 23"/>
                <a:gd name="T40" fmla="*/ 21 w 23"/>
                <a:gd name="T41" fmla="*/ 7 h 23"/>
                <a:gd name="T42" fmla="*/ 19 w 23"/>
                <a:gd name="T43" fmla="*/ 5 h 23"/>
                <a:gd name="T44" fmla="*/ 19 w 23"/>
                <a:gd name="T45" fmla="*/ 3 h 23"/>
                <a:gd name="T46" fmla="*/ 17 w 23"/>
                <a:gd name="T47" fmla="*/ 3 h 23"/>
                <a:gd name="T48" fmla="*/ 17 w 23"/>
                <a:gd name="T49" fmla="*/ 2 h 23"/>
                <a:gd name="T50" fmla="*/ 16 w 23"/>
                <a:gd name="T51" fmla="*/ 2 h 23"/>
                <a:gd name="T52" fmla="*/ 16 w 23"/>
                <a:gd name="T53" fmla="*/ 0 h 23"/>
                <a:gd name="T54" fmla="*/ 14 w 23"/>
                <a:gd name="T55" fmla="*/ 0 h 23"/>
                <a:gd name="T56" fmla="*/ 12 w 23"/>
                <a:gd name="T57" fmla="*/ 0 h 23"/>
                <a:gd name="T58" fmla="*/ 10 w 23"/>
                <a:gd name="T59" fmla="*/ 0 h 23"/>
                <a:gd name="T60" fmla="*/ 8 w 23"/>
                <a:gd name="T61" fmla="*/ 0 h 23"/>
                <a:gd name="T62" fmla="*/ 6 w 23"/>
                <a:gd name="T63" fmla="*/ 0 h 23"/>
                <a:gd name="T64" fmla="*/ 4 w 23"/>
                <a:gd name="T65" fmla="*/ 0 h 23"/>
                <a:gd name="T66" fmla="*/ 4 w 23"/>
                <a:gd name="T67" fmla="*/ 2 h 23"/>
                <a:gd name="T68" fmla="*/ 2 w 23"/>
                <a:gd name="T69" fmla="*/ 2 h 23"/>
                <a:gd name="T70" fmla="*/ 2 w 23"/>
                <a:gd name="T71" fmla="*/ 3 h 23"/>
                <a:gd name="T72" fmla="*/ 0 w 23"/>
                <a:gd name="T73" fmla="*/ 3 h 23"/>
                <a:gd name="T74" fmla="*/ 0 w 23"/>
                <a:gd name="T75" fmla="*/ 5 h 23"/>
                <a:gd name="T76" fmla="*/ 0 w 23"/>
                <a:gd name="T77" fmla="*/ 7 h 23"/>
                <a:gd name="T78" fmla="*/ 0 w 23"/>
                <a:gd name="T79" fmla="*/ 9 h 23"/>
                <a:gd name="T80" fmla="*/ 0 w 23"/>
                <a:gd name="T81" fmla="*/ 11 h 23"/>
                <a:gd name="T82" fmla="*/ 0 w 23"/>
                <a:gd name="T8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4" name="Freeform 534"/>
            <p:cNvSpPr>
              <a:spLocks/>
            </p:cNvSpPr>
            <p:nvPr/>
          </p:nvSpPr>
          <p:spPr bwMode="auto">
            <a:xfrm>
              <a:off x="3716" y="2211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9 w 31"/>
                <a:gd name="T3" fmla="*/ 0 h 17"/>
                <a:gd name="T4" fmla="*/ 27 w 31"/>
                <a:gd name="T5" fmla="*/ 2 h 17"/>
                <a:gd name="T6" fmla="*/ 25 w 31"/>
                <a:gd name="T7" fmla="*/ 2 h 17"/>
                <a:gd name="T8" fmla="*/ 23 w 31"/>
                <a:gd name="T9" fmla="*/ 4 h 17"/>
                <a:gd name="T10" fmla="*/ 21 w 31"/>
                <a:gd name="T11" fmla="*/ 6 h 17"/>
                <a:gd name="T12" fmla="*/ 19 w 31"/>
                <a:gd name="T13" fmla="*/ 6 h 17"/>
                <a:gd name="T14" fmla="*/ 17 w 31"/>
                <a:gd name="T15" fmla="*/ 8 h 17"/>
                <a:gd name="T16" fmla="*/ 15 w 31"/>
                <a:gd name="T17" fmla="*/ 8 h 17"/>
                <a:gd name="T18" fmla="*/ 14 w 31"/>
                <a:gd name="T19" fmla="*/ 9 h 17"/>
                <a:gd name="T20" fmla="*/ 12 w 31"/>
                <a:gd name="T21" fmla="*/ 9 h 17"/>
                <a:gd name="T22" fmla="*/ 10 w 31"/>
                <a:gd name="T23" fmla="*/ 11 h 17"/>
                <a:gd name="T24" fmla="*/ 8 w 31"/>
                <a:gd name="T25" fmla="*/ 13 h 17"/>
                <a:gd name="T26" fmla="*/ 6 w 31"/>
                <a:gd name="T27" fmla="*/ 13 h 17"/>
                <a:gd name="T28" fmla="*/ 4 w 31"/>
                <a:gd name="T29" fmla="*/ 15 h 17"/>
                <a:gd name="T30" fmla="*/ 2 w 31"/>
                <a:gd name="T31" fmla="*/ 15 h 17"/>
                <a:gd name="T32" fmla="*/ 0 w 31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9" y="0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0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5" name="Freeform 535"/>
            <p:cNvSpPr>
              <a:spLocks/>
            </p:cNvSpPr>
            <p:nvPr/>
          </p:nvSpPr>
          <p:spPr bwMode="auto">
            <a:xfrm>
              <a:off x="3726" y="2217"/>
              <a:ext cx="21" cy="13"/>
            </a:xfrm>
            <a:custGeom>
              <a:avLst/>
              <a:gdLst>
                <a:gd name="T0" fmla="*/ 21 w 21"/>
                <a:gd name="T1" fmla="*/ 0 h 13"/>
                <a:gd name="T2" fmla="*/ 17 w 21"/>
                <a:gd name="T3" fmla="*/ 2 h 13"/>
                <a:gd name="T4" fmla="*/ 13 w 21"/>
                <a:gd name="T5" fmla="*/ 3 h 13"/>
                <a:gd name="T6" fmla="*/ 11 w 21"/>
                <a:gd name="T7" fmla="*/ 5 h 13"/>
                <a:gd name="T8" fmla="*/ 9 w 21"/>
                <a:gd name="T9" fmla="*/ 5 h 13"/>
                <a:gd name="T10" fmla="*/ 7 w 21"/>
                <a:gd name="T11" fmla="*/ 7 h 13"/>
                <a:gd name="T12" fmla="*/ 5 w 21"/>
                <a:gd name="T13" fmla="*/ 9 h 13"/>
                <a:gd name="T14" fmla="*/ 4 w 21"/>
                <a:gd name="T15" fmla="*/ 11 h 13"/>
                <a:gd name="T16" fmla="*/ 0 w 21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3">
                  <a:moveTo>
                    <a:pt x="21" y="0"/>
                  </a:moveTo>
                  <a:lnTo>
                    <a:pt x="17" y="2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4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6" name="Freeform 536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1 h 30"/>
                <a:gd name="T36" fmla="*/ 0 w 27"/>
                <a:gd name="T37" fmla="*/ 13 h 30"/>
                <a:gd name="T38" fmla="*/ 0 w 27"/>
                <a:gd name="T39" fmla="*/ 15 h 30"/>
                <a:gd name="T40" fmla="*/ 0 w 27"/>
                <a:gd name="T41" fmla="*/ 17 h 30"/>
                <a:gd name="T42" fmla="*/ 2 w 27"/>
                <a:gd name="T43" fmla="*/ 19 h 30"/>
                <a:gd name="T44" fmla="*/ 2 w 27"/>
                <a:gd name="T45" fmla="*/ 19 h 30"/>
                <a:gd name="T46" fmla="*/ 2 w 27"/>
                <a:gd name="T47" fmla="*/ 21 h 30"/>
                <a:gd name="T48" fmla="*/ 4 w 27"/>
                <a:gd name="T49" fmla="*/ 23 h 30"/>
                <a:gd name="T50" fmla="*/ 6 w 27"/>
                <a:gd name="T51" fmla="*/ 25 h 30"/>
                <a:gd name="T52" fmla="*/ 6 w 27"/>
                <a:gd name="T53" fmla="*/ 27 h 30"/>
                <a:gd name="T54" fmla="*/ 8 w 27"/>
                <a:gd name="T55" fmla="*/ 28 h 30"/>
                <a:gd name="T56" fmla="*/ 10 w 27"/>
                <a:gd name="T57" fmla="*/ 28 h 30"/>
                <a:gd name="T58" fmla="*/ 12 w 27"/>
                <a:gd name="T59" fmla="*/ 30 h 30"/>
                <a:gd name="T60" fmla="*/ 14 w 27"/>
                <a:gd name="T61" fmla="*/ 30 h 30"/>
                <a:gd name="T62" fmla="*/ 15 w 27"/>
                <a:gd name="T63" fmla="*/ 30 h 30"/>
                <a:gd name="T64" fmla="*/ 17 w 27"/>
                <a:gd name="T65" fmla="*/ 30 h 30"/>
                <a:gd name="T66" fmla="*/ 19 w 27"/>
                <a:gd name="T67" fmla="*/ 30 h 30"/>
                <a:gd name="T68" fmla="*/ 19 w 27"/>
                <a:gd name="T69" fmla="*/ 30 h 30"/>
                <a:gd name="T70" fmla="*/ 21 w 27"/>
                <a:gd name="T71" fmla="*/ 30 h 30"/>
                <a:gd name="T72" fmla="*/ 21 w 27"/>
                <a:gd name="T73" fmla="*/ 28 h 30"/>
                <a:gd name="T74" fmla="*/ 23 w 27"/>
                <a:gd name="T75" fmla="*/ 28 h 30"/>
                <a:gd name="T76" fmla="*/ 23 w 27"/>
                <a:gd name="T77" fmla="*/ 27 h 30"/>
                <a:gd name="T78" fmla="*/ 23 w 27"/>
                <a:gd name="T79" fmla="*/ 27 h 30"/>
                <a:gd name="T80" fmla="*/ 25 w 27"/>
                <a:gd name="T81" fmla="*/ 25 h 30"/>
                <a:gd name="T82" fmla="*/ 25 w 27"/>
                <a:gd name="T83" fmla="*/ 25 h 30"/>
                <a:gd name="T84" fmla="*/ 25 w 27"/>
                <a:gd name="T85" fmla="*/ 23 h 30"/>
                <a:gd name="T86" fmla="*/ 27 w 27"/>
                <a:gd name="T87" fmla="*/ 21 h 30"/>
                <a:gd name="T88" fmla="*/ 27 w 27"/>
                <a:gd name="T89" fmla="*/ 19 h 30"/>
                <a:gd name="T90" fmla="*/ 27 w 27"/>
                <a:gd name="T91" fmla="*/ 17 h 30"/>
                <a:gd name="T92" fmla="*/ 25 w 27"/>
                <a:gd name="T93" fmla="*/ 15 h 30"/>
                <a:gd name="T94" fmla="*/ 25 w 27"/>
                <a:gd name="T95" fmla="*/ 11 h 30"/>
                <a:gd name="T96" fmla="*/ 23 w 27"/>
                <a:gd name="T9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7" name="Freeform 537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3 h 30"/>
                <a:gd name="T36" fmla="*/ 0 w 27"/>
                <a:gd name="T37" fmla="*/ 15 h 30"/>
                <a:gd name="T38" fmla="*/ 0 w 27"/>
                <a:gd name="T39" fmla="*/ 17 h 30"/>
                <a:gd name="T40" fmla="*/ 2 w 27"/>
                <a:gd name="T41" fmla="*/ 19 h 30"/>
                <a:gd name="T42" fmla="*/ 2 w 27"/>
                <a:gd name="T43" fmla="*/ 21 h 30"/>
                <a:gd name="T44" fmla="*/ 4 w 27"/>
                <a:gd name="T45" fmla="*/ 23 h 30"/>
                <a:gd name="T46" fmla="*/ 6 w 27"/>
                <a:gd name="T47" fmla="*/ 25 h 30"/>
                <a:gd name="T48" fmla="*/ 6 w 27"/>
                <a:gd name="T49" fmla="*/ 27 h 30"/>
                <a:gd name="T50" fmla="*/ 8 w 27"/>
                <a:gd name="T51" fmla="*/ 28 h 30"/>
                <a:gd name="T52" fmla="*/ 10 w 27"/>
                <a:gd name="T53" fmla="*/ 28 h 30"/>
                <a:gd name="T54" fmla="*/ 12 w 27"/>
                <a:gd name="T55" fmla="*/ 30 h 30"/>
                <a:gd name="T56" fmla="*/ 14 w 27"/>
                <a:gd name="T57" fmla="*/ 30 h 30"/>
                <a:gd name="T58" fmla="*/ 15 w 27"/>
                <a:gd name="T59" fmla="*/ 30 h 30"/>
                <a:gd name="T60" fmla="*/ 17 w 27"/>
                <a:gd name="T61" fmla="*/ 30 h 30"/>
                <a:gd name="T62" fmla="*/ 19 w 27"/>
                <a:gd name="T63" fmla="*/ 30 h 30"/>
                <a:gd name="T64" fmla="*/ 21 w 27"/>
                <a:gd name="T65" fmla="*/ 30 h 30"/>
                <a:gd name="T66" fmla="*/ 21 w 27"/>
                <a:gd name="T67" fmla="*/ 28 h 30"/>
                <a:gd name="T68" fmla="*/ 23 w 27"/>
                <a:gd name="T69" fmla="*/ 28 h 30"/>
                <a:gd name="T70" fmla="*/ 23 w 27"/>
                <a:gd name="T71" fmla="*/ 27 h 30"/>
                <a:gd name="T72" fmla="*/ 25 w 27"/>
                <a:gd name="T73" fmla="*/ 25 h 30"/>
                <a:gd name="T74" fmla="*/ 25 w 27"/>
                <a:gd name="T75" fmla="*/ 23 h 30"/>
                <a:gd name="T76" fmla="*/ 27 w 27"/>
                <a:gd name="T77" fmla="*/ 21 h 30"/>
                <a:gd name="T78" fmla="*/ 27 w 27"/>
                <a:gd name="T79" fmla="*/ 19 h 30"/>
                <a:gd name="T80" fmla="*/ 27 w 27"/>
                <a:gd name="T81" fmla="*/ 17 h 30"/>
                <a:gd name="T82" fmla="*/ 25 w 27"/>
                <a:gd name="T83" fmla="*/ 15 h 30"/>
                <a:gd name="T84" fmla="*/ 25 w 27"/>
                <a:gd name="T85" fmla="*/ 11 h 30"/>
                <a:gd name="T86" fmla="*/ 23 w 27"/>
                <a:gd name="T8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8" name="Freeform 538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9 w 21"/>
                <a:gd name="T19" fmla="*/ 25 h 25"/>
                <a:gd name="T20" fmla="*/ 11 w 21"/>
                <a:gd name="T21" fmla="*/ 25 h 25"/>
                <a:gd name="T22" fmla="*/ 13 w 21"/>
                <a:gd name="T23" fmla="*/ 25 h 25"/>
                <a:gd name="T24" fmla="*/ 15 w 21"/>
                <a:gd name="T25" fmla="*/ 25 h 25"/>
                <a:gd name="T26" fmla="*/ 15 w 21"/>
                <a:gd name="T27" fmla="*/ 25 h 25"/>
                <a:gd name="T28" fmla="*/ 17 w 21"/>
                <a:gd name="T29" fmla="*/ 23 h 25"/>
                <a:gd name="T30" fmla="*/ 19 w 21"/>
                <a:gd name="T31" fmla="*/ 23 h 25"/>
                <a:gd name="T32" fmla="*/ 19 w 21"/>
                <a:gd name="T33" fmla="*/ 21 h 25"/>
                <a:gd name="T34" fmla="*/ 21 w 21"/>
                <a:gd name="T35" fmla="*/ 21 h 25"/>
                <a:gd name="T36" fmla="*/ 21 w 21"/>
                <a:gd name="T37" fmla="*/ 19 h 25"/>
                <a:gd name="T38" fmla="*/ 21 w 21"/>
                <a:gd name="T39" fmla="*/ 19 h 25"/>
                <a:gd name="T40" fmla="*/ 21 w 21"/>
                <a:gd name="T41" fmla="*/ 17 h 25"/>
                <a:gd name="T42" fmla="*/ 21 w 21"/>
                <a:gd name="T43" fmla="*/ 15 h 25"/>
                <a:gd name="T44" fmla="*/ 21 w 21"/>
                <a:gd name="T45" fmla="*/ 15 h 25"/>
                <a:gd name="T46" fmla="*/ 21 w 21"/>
                <a:gd name="T47" fmla="*/ 13 h 25"/>
                <a:gd name="T48" fmla="*/ 21 w 21"/>
                <a:gd name="T49" fmla="*/ 11 h 25"/>
                <a:gd name="T50" fmla="*/ 21 w 21"/>
                <a:gd name="T51" fmla="*/ 11 h 25"/>
                <a:gd name="T52" fmla="*/ 21 w 21"/>
                <a:gd name="T53" fmla="*/ 9 h 25"/>
                <a:gd name="T54" fmla="*/ 19 w 21"/>
                <a:gd name="T55" fmla="*/ 7 h 25"/>
                <a:gd name="T56" fmla="*/ 19 w 21"/>
                <a:gd name="T57" fmla="*/ 5 h 25"/>
                <a:gd name="T58" fmla="*/ 17 w 21"/>
                <a:gd name="T59" fmla="*/ 5 h 25"/>
                <a:gd name="T60" fmla="*/ 17 w 21"/>
                <a:gd name="T61" fmla="*/ 4 h 25"/>
                <a:gd name="T62" fmla="*/ 15 w 21"/>
                <a:gd name="T63" fmla="*/ 4 h 25"/>
                <a:gd name="T64" fmla="*/ 15 w 21"/>
                <a:gd name="T65" fmla="*/ 2 h 25"/>
                <a:gd name="T66" fmla="*/ 13 w 21"/>
                <a:gd name="T67" fmla="*/ 2 h 25"/>
                <a:gd name="T68" fmla="*/ 11 w 21"/>
                <a:gd name="T69" fmla="*/ 2 h 25"/>
                <a:gd name="T70" fmla="*/ 9 w 21"/>
                <a:gd name="T71" fmla="*/ 0 h 25"/>
                <a:gd name="T72" fmla="*/ 9 w 21"/>
                <a:gd name="T73" fmla="*/ 0 h 25"/>
                <a:gd name="T74" fmla="*/ 7 w 21"/>
                <a:gd name="T75" fmla="*/ 0 h 25"/>
                <a:gd name="T76" fmla="*/ 6 w 21"/>
                <a:gd name="T77" fmla="*/ 2 h 25"/>
                <a:gd name="T78" fmla="*/ 6 w 21"/>
                <a:gd name="T79" fmla="*/ 2 h 25"/>
                <a:gd name="T80" fmla="*/ 4 w 21"/>
                <a:gd name="T81" fmla="*/ 2 h 25"/>
                <a:gd name="T82" fmla="*/ 4 w 21"/>
                <a:gd name="T83" fmla="*/ 4 h 25"/>
                <a:gd name="T84" fmla="*/ 2 w 21"/>
                <a:gd name="T85" fmla="*/ 4 h 25"/>
                <a:gd name="T86" fmla="*/ 2 w 21"/>
                <a:gd name="T87" fmla="*/ 5 h 25"/>
                <a:gd name="T88" fmla="*/ 0 w 21"/>
                <a:gd name="T89" fmla="*/ 7 h 25"/>
                <a:gd name="T90" fmla="*/ 0 w 21"/>
                <a:gd name="T91" fmla="*/ 7 h 25"/>
                <a:gd name="T92" fmla="*/ 0 w 21"/>
                <a:gd name="T93" fmla="*/ 9 h 25"/>
                <a:gd name="T94" fmla="*/ 0 w 21"/>
                <a:gd name="T95" fmla="*/ 11 h 25"/>
                <a:gd name="T96" fmla="*/ 0 w 21"/>
                <a:gd name="T9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9" name="Freeform 539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11 w 21"/>
                <a:gd name="T19" fmla="*/ 25 h 25"/>
                <a:gd name="T20" fmla="*/ 13 w 21"/>
                <a:gd name="T21" fmla="*/ 25 h 25"/>
                <a:gd name="T22" fmla="*/ 15 w 21"/>
                <a:gd name="T23" fmla="*/ 25 h 25"/>
                <a:gd name="T24" fmla="*/ 17 w 21"/>
                <a:gd name="T25" fmla="*/ 23 h 25"/>
                <a:gd name="T26" fmla="*/ 19 w 21"/>
                <a:gd name="T27" fmla="*/ 23 h 25"/>
                <a:gd name="T28" fmla="*/ 19 w 21"/>
                <a:gd name="T29" fmla="*/ 21 h 25"/>
                <a:gd name="T30" fmla="*/ 21 w 21"/>
                <a:gd name="T31" fmla="*/ 21 h 25"/>
                <a:gd name="T32" fmla="*/ 21 w 21"/>
                <a:gd name="T33" fmla="*/ 19 h 25"/>
                <a:gd name="T34" fmla="*/ 21 w 21"/>
                <a:gd name="T35" fmla="*/ 17 h 25"/>
                <a:gd name="T36" fmla="*/ 21 w 21"/>
                <a:gd name="T37" fmla="*/ 15 h 25"/>
                <a:gd name="T38" fmla="*/ 21 w 21"/>
                <a:gd name="T39" fmla="*/ 13 h 25"/>
                <a:gd name="T40" fmla="*/ 21 w 21"/>
                <a:gd name="T41" fmla="*/ 11 h 25"/>
                <a:gd name="T42" fmla="*/ 21 w 21"/>
                <a:gd name="T43" fmla="*/ 9 h 25"/>
                <a:gd name="T44" fmla="*/ 19 w 21"/>
                <a:gd name="T45" fmla="*/ 7 h 25"/>
                <a:gd name="T46" fmla="*/ 19 w 21"/>
                <a:gd name="T47" fmla="*/ 5 h 25"/>
                <a:gd name="T48" fmla="*/ 17 w 21"/>
                <a:gd name="T49" fmla="*/ 5 h 25"/>
                <a:gd name="T50" fmla="*/ 17 w 21"/>
                <a:gd name="T51" fmla="*/ 4 h 25"/>
                <a:gd name="T52" fmla="*/ 15 w 21"/>
                <a:gd name="T53" fmla="*/ 4 h 25"/>
                <a:gd name="T54" fmla="*/ 15 w 21"/>
                <a:gd name="T55" fmla="*/ 2 h 25"/>
                <a:gd name="T56" fmla="*/ 13 w 21"/>
                <a:gd name="T57" fmla="*/ 2 h 25"/>
                <a:gd name="T58" fmla="*/ 11 w 21"/>
                <a:gd name="T59" fmla="*/ 2 h 25"/>
                <a:gd name="T60" fmla="*/ 9 w 21"/>
                <a:gd name="T61" fmla="*/ 0 h 25"/>
                <a:gd name="T62" fmla="*/ 7 w 21"/>
                <a:gd name="T63" fmla="*/ 0 h 25"/>
                <a:gd name="T64" fmla="*/ 6 w 21"/>
                <a:gd name="T65" fmla="*/ 2 h 25"/>
                <a:gd name="T66" fmla="*/ 4 w 21"/>
                <a:gd name="T67" fmla="*/ 2 h 25"/>
                <a:gd name="T68" fmla="*/ 4 w 21"/>
                <a:gd name="T69" fmla="*/ 4 h 25"/>
                <a:gd name="T70" fmla="*/ 2 w 21"/>
                <a:gd name="T71" fmla="*/ 4 h 25"/>
                <a:gd name="T72" fmla="*/ 2 w 21"/>
                <a:gd name="T73" fmla="*/ 5 h 25"/>
                <a:gd name="T74" fmla="*/ 0 w 21"/>
                <a:gd name="T75" fmla="*/ 7 h 25"/>
                <a:gd name="T76" fmla="*/ 0 w 21"/>
                <a:gd name="T77" fmla="*/ 9 h 25"/>
                <a:gd name="T78" fmla="*/ 0 w 21"/>
                <a:gd name="T79" fmla="*/ 11 h 25"/>
                <a:gd name="T80" fmla="*/ 0 w 21"/>
                <a:gd name="T8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0" name="Freeform 540"/>
            <p:cNvSpPr>
              <a:spLocks/>
            </p:cNvSpPr>
            <p:nvPr/>
          </p:nvSpPr>
          <p:spPr bwMode="auto">
            <a:xfrm>
              <a:off x="3724" y="2243"/>
              <a:ext cx="32" cy="8"/>
            </a:xfrm>
            <a:custGeom>
              <a:avLst/>
              <a:gdLst>
                <a:gd name="T0" fmla="*/ 32 w 32"/>
                <a:gd name="T1" fmla="*/ 0 h 8"/>
                <a:gd name="T2" fmla="*/ 30 w 32"/>
                <a:gd name="T3" fmla="*/ 0 h 8"/>
                <a:gd name="T4" fmla="*/ 29 w 32"/>
                <a:gd name="T5" fmla="*/ 0 h 8"/>
                <a:gd name="T6" fmla="*/ 27 w 32"/>
                <a:gd name="T7" fmla="*/ 0 h 8"/>
                <a:gd name="T8" fmla="*/ 25 w 32"/>
                <a:gd name="T9" fmla="*/ 0 h 8"/>
                <a:gd name="T10" fmla="*/ 23 w 32"/>
                <a:gd name="T11" fmla="*/ 2 h 8"/>
                <a:gd name="T12" fmla="*/ 21 w 32"/>
                <a:gd name="T13" fmla="*/ 2 h 8"/>
                <a:gd name="T14" fmla="*/ 19 w 32"/>
                <a:gd name="T15" fmla="*/ 2 h 8"/>
                <a:gd name="T16" fmla="*/ 17 w 32"/>
                <a:gd name="T17" fmla="*/ 4 h 8"/>
                <a:gd name="T18" fmla="*/ 15 w 32"/>
                <a:gd name="T19" fmla="*/ 4 h 8"/>
                <a:gd name="T20" fmla="*/ 11 w 32"/>
                <a:gd name="T21" fmla="*/ 4 h 8"/>
                <a:gd name="T22" fmla="*/ 9 w 32"/>
                <a:gd name="T23" fmla="*/ 6 h 8"/>
                <a:gd name="T24" fmla="*/ 7 w 32"/>
                <a:gd name="T25" fmla="*/ 6 h 8"/>
                <a:gd name="T26" fmla="*/ 6 w 32"/>
                <a:gd name="T27" fmla="*/ 6 h 8"/>
                <a:gd name="T28" fmla="*/ 4 w 32"/>
                <a:gd name="T29" fmla="*/ 6 h 8"/>
                <a:gd name="T30" fmla="*/ 2 w 32"/>
                <a:gd name="T31" fmla="*/ 8 h 8"/>
                <a:gd name="T32" fmla="*/ 0 w 32"/>
                <a:gd name="T3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8">
                  <a:moveTo>
                    <a:pt x="32" y="0"/>
                  </a:move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1" name="Freeform 541"/>
            <p:cNvSpPr>
              <a:spLocks/>
            </p:cNvSpPr>
            <p:nvPr/>
          </p:nvSpPr>
          <p:spPr bwMode="auto">
            <a:xfrm>
              <a:off x="3731" y="2249"/>
              <a:ext cx="23" cy="6"/>
            </a:xfrm>
            <a:custGeom>
              <a:avLst/>
              <a:gdLst>
                <a:gd name="T0" fmla="*/ 23 w 23"/>
                <a:gd name="T1" fmla="*/ 0 h 6"/>
                <a:gd name="T2" fmla="*/ 20 w 23"/>
                <a:gd name="T3" fmla="*/ 0 h 6"/>
                <a:gd name="T4" fmla="*/ 18 w 23"/>
                <a:gd name="T5" fmla="*/ 2 h 6"/>
                <a:gd name="T6" fmla="*/ 14 w 23"/>
                <a:gd name="T7" fmla="*/ 2 h 6"/>
                <a:gd name="T8" fmla="*/ 12 w 23"/>
                <a:gd name="T9" fmla="*/ 2 h 6"/>
                <a:gd name="T10" fmla="*/ 10 w 23"/>
                <a:gd name="T11" fmla="*/ 4 h 6"/>
                <a:gd name="T12" fmla="*/ 8 w 23"/>
                <a:gd name="T13" fmla="*/ 4 h 6"/>
                <a:gd name="T14" fmla="*/ 4 w 23"/>
                <a:gd name="T15" fmla="*/ 6 h 6"/>
                <a:gd name="T16" fmla="*/ 0 w 23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2" name="Freeform 542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5 w 25"/>
                <a:gd name="T23" fmla="*/ 2 h 33"/>
                <a:gd name="T24" fmla="*/ 3 w 25"/>
                <a:gd name="T25" fmla="*/ 4 h 33"/>
                <a:gd name="T26" fmla="*/ 3 w 25"/>
                <a:gd name="T27" fmla="*/ 4 h 33"/>
                <a:gd name="T28" fmla="*/ 2 w 25"/>
                <a:gd name="T29" fmla="*/ 6 h 33"/>
                <a:gd name="T30" fmla="*/ 2 w 25"/>
                <a:gd name="T31" fmla="*/ 8 h 33"/>
                <a:gd name="T32" fmla="*/ 2 w 25"/>
                <a:gd name="T33" fmla="*/ 8 h 33"/>
                <a:gd name="T34" fmla="*/ 0 w 25"/>
                <a:gd name="T35" fmla="*/ 10 h 33"/>
                <a:gd name="T36" fmla="*/ 0 w 25"/>
                <a:gd name="T37" fmla="*/ 12 h 33"/>
                <a:gd name="T38" fmla="*/ 0 w 25"/>
                <a:gd name="T39" fmla="*/ 12 h 33"/>
                <a:gd name="T40" fmla="*/ 0 w 25"/>
                <a:gd name="T41" fmla="*/ 14 h 33"/>
                <a:gd name="T42" fmla="*/ 0 w 25"/>
                <a:gd name="T43" fmla="*/ 16 h 33"/>
                <a:gd name="T44" fmla="*/ 0 w 25"/>
                <a:gd name="T45" fmla="*/ 18 h 33"/>
                <a:gd name="T46" fmla="*/ 0 w 25"/>
                <a:gd name="T47" fmla="*/ 19 h 33"/>
                <a:gd name="T48" fmla="*/ 2 w 25"/>
                <a:gd name="T49" fmla="*/ 21 h 33"/>
                <a:gd name="T50" fmla="*/ 2 w 25"/>
                <a:gd name="T51" fmla="*/ 23 h 33"/>
                <a:gd name="T52" fmla="*/ 3 w 25"/>
                <a:gd name="T53" fmla="*/ 25 h 33"/>
                <a:gd name="T54" fmla="*/ 3 w 25"/>
                <a:gd name="T55" fmla="*/ 27 h 33"/>
                <a:gd name="T56" fmla="*/ 5 w 25"/>
                <a:gd name="T57" fmla="*/ 29 h 33"/>
                <a:gd name="T58" fmla="*/ 7 w 25"/>
                <a:gd name="T59" fmla="*/ 31 h 33"/>
                <a:gd name="T60" fmla="*/ 9 w 25"/>
                <a:gd name="T61" fmla="*/ 31 h 33"/>
                <a:gd name="T62" fmla="*/ 11 w 25"/>
                <a:gd name="T63" fmla="*/ 33 h 33"/>
                <a:gd name="T64" fmla="*/ 13 w 25"/>
                <a:gd name="T65" fmla="*/ 33 h 33"/>
                <a:gd name="T66" fmla="*/ 13 w 25"/>
                <a:gd name="T67" fmla="*/ 33 h 33"/>
                <a:gd name="T68" fmla="*/ 15 w 25"/>
                <a:gd name="T69" fmla="*/ 33 h 33"/>
                <a:gd name="T70" fmla="*/ 15 w 25"/>
                <a:gd name="T71" fmla="*/ 33 h 33"/>
                <a:gd name="T72" fmla="*/ 17 w 25"/>
                <a:gd name="T73" fmla="*/ 31 h 33"/>
                <a:gd name="T74" fmla="*/ 17 w 25"/>
                <a:gd name="T75" fmla="*/ 31 h 33"/>
                <a:gd name="T76" fmla="*/ 19 w 25"/>
                <a:gd name="T77" fmla="*/ 31 h 33"/>
                <a:gd name="T78" fmla="*/ 19 w 25"/>
                <a:gd name="T79" fmla="*/ 29 h 33"/>
                <a:gd name="T80" fmla="*/ 21 w 25"/>
                <a:gd name="T81" fmla="*/ 29 h 33"/>
                <a:gd name="T82" fmla="*/ 21 w 25"/>
                <a:gd name="T83" fmla="*/ 27 h 33"/>
                <a:gd name="T84" fmla="*/ 23 w 25"/>
                <a:gd name="T85" fmla="*/ 27 h 33"/>
                <a:gd name="T86" fmla="*/ 23 w 25"/>
                <a:gd name="T87" fmla="*/ 25 h 33"/>
                <a:gd name="T88" fmla="*/ 25 w 25"/>
                <a:gd name="T89" fmla="*/ 23 h 33"/>
                <a:gd name="T90" fmla="*/ 25 w 25"/>
                <a:gd name="T91" fmla="*/ 21 h 33"/>
                <a:gd name="T92" fmla="*/ 25 w 25"/>
                <a:gd name="T93" fmla="*/ 19 h 33"/>
                <a:gd name="T94" fmla="*/ 25 w 25"/>
                <a:gd name="T95" fmla="*/ 16 h 33"/>
                <a:gd name="T96" fmla="*/ 25 w 25"/>
                <a:gd name="T97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3" name="Freeform 543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3 w 25"/>
                <a:gd name="T23" fmla="*/ 4 h 33"/>
                <a:gd name="T24" fmla="*/ 2 w 25"/>
                <a:gd name="T25" fmla="*/ 6 h 33"/>
                <a:gd name="T26" fmla="*/ 2 w 25"/>
                <a:gd name="T27" fmla="*/ 8 h 33"/>
                <a:gd name="T28" fmla="*/ 0 w 25"/>
                <a:gd name="T29" fmla="*/ 10 h 33"/>
                <a:gd name="T30" fmla="*/ 0 w 25"/>
                <a:gd name="T31" fmla="*/ 12 h 33"/>
                <a:gd name="T32" fmla="*/ 0 w 25"/>
                <a:gd name="T33" fmla="*/ 14 h 33"/>
                <a:gd name="T34" fmla="*/ 0 w 25"/>
                <a:gd name="T35" fmla="*/ 16 h 33"/>
                <a:gd name="T36" fmla="*/ 0 w 25"/>
                <a:gd name="T37" fmla="*/ 18 h 33"/>
                <a:gd name="T38" fmla="*/ 0 w 25"/>
                <a:gd name="T39" fmla="*/ 19 h 33"/>
                <a:gd name="T40" fmla="*/ 2 w 25"/>
                <a:gd name="T41" fmla="*/ 21 h 33"/>
                <a:gd name="T42" fmla="*/ 2 w 25"/>
                <a:gd name="T43" fmla="*/ 23 h 33"/>
                <a:gd name="T44" fmla="*/ 3 w 25"/>
                <a:gd name="T45" fmla="*/ 25 h 33"/>
                <a:gd name="T46" fmla="*/ 3 w 25"/>
                <a:gd name="T47" fmla="*/ 27 h 33"/>
                <a:gd name="T48" fmla="*/ 5 w 25"/>
                <a:gd name="T49" fmla="*/ 29 h 33"/>
                <a:gd name="T50" fmla="*/ 7 w 25"/>
                <a:gd name="T51" fmla="*/ 31 h 33"/>
                <a:gd name="T52" fmla="*/ 9 w 25"/>
                <a:gd name="T53" fmla="*/ 31 h 33"/>
                <a:gd name="T54" fmla="*/ 11 w 25"/>
                <a:gd name="T55" fmla="*/ 33 h 33"/>
                <a:gd name="T56" fmla="*/ 13 w 25"/>
                <a:gd name="T57" fmla="*/ 33 h 33"/>
                <a:gd name="T58" fmla="*/ 15 w 25"/>
                <a:gd name="T59" fmla="*/ 33 h 33"/>
                <a:gd name="T60" fmla="*/ 17 w 25"/>
                <a:gd name="T61" fmla="*/ 31 h 33"/>
                <a:gd name="T62" fmla="*/ 19 w 25"/>
                <a:gd name="T63" fmla="*/ 31 h 33"/>
                <a:gd name="T64" fmla="*/ 19 w 25"/>
                <a:gd name="T65" fmla="*/ 29 h 33"/>
                <a:gd name="T66" fmla="*/ 21 w 25"/>
                <a:gd name="T67" fmla="*/ 29 h 33"/>
                <a:gd name="T68" fmla="*/ 21 w 25"/>
                <a:gd name="T69" fmla="*/ 27 h 33"/>
                <a:gd name="T70" fmla="*/ 23 w 25"/>
                <a:gd name="T71" fmla="*/ 27 h 33"/>
                <a:gd name="T72" fmla="*/ 23 w 25"/>
                <a:gd name="T73" fmla="*/ 25 h 33"/>
                <a:gd name="T74" fmla="*/ 25 w 25"/>
                <a:gd name="T75" fmla="*/ 23 h 33"/>
                <a:gd name="T76" fmla="*/ 25 w 25"/>
                <a:gd name="T77" fmla="*/ 21 h 33"/>
                <a:gd name="T78" fmla="*/ 25 w 25"/>
                <a:gd name="T79" fmla="*/ 19 h 33"/>
                <a:gd name="T80" fmla="*/ 25 w 25"/>
                <a:gd name="T81" fmla="*/ 16 h 33"/>
                <a:gd name="T82" fmla="*/ 25 w 25"/>
                <a:gd name="T83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4" name="Freeform 544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2 w 22"/>
                <a:gd name="T13" fmla="*/ 21 h 27"/>
                <a:gd name="T14" fmla="*/ 4 w 22"/>
                <a:gd name="T15" fmla="*/ 23 h 27"/>
                <a:gd name="T16" fmla="*/ 6 w 22"/>
                <a:gd name="T17" fmla="*/ 25 h 27"/>
                <a:gd name="T18" fmla="*/ 6 w 22"/>
                <a:gd name="T19" fmla="*/ 25 h 27"/>
                <a:gd name="T20" fmla="*/ 8 w 22"/>
                <a:gd name="T21" fmla="*/ 25 h 27"/>
                <a:gd name="T22" fmla="*/ 10 w 22"/>
                <a:gd name="T23" fmla="*/ 25 h 27"/>
                <a:gd name="T24" fmla="*/ 12 w 22"/>
                <a:gd name="T25" fmla="*/ 27 h 27"/>
                <a:gd name="T26" fmla="*/ 12 w 22"/>
                <a:gd name="T27" fmla="*/ 25 h 27"/>
                <a:gd name="T28" fmla="*/ 14 w 22"/>
                <a:gd name="T29" fmla="*/ 25 h 27"/>
                <a:gd name="T30" fmla="*/ 16 w 22"/>
                <a:gd name="T31" fmla="*/ 25 h 27"/>
                <a:gd name="T32" fmla="*/ 18 w 22"/>
                <a:gd name="T33" fmla="*/ 25 h 27"/>
                <a:gd name="T34" fmla="*/ 18 w 22"/>
                <a:gd name="T35" fmla="*/ 23 h 27"/>
                <a:gd name="T36" fmla="*/ 18 w 22"/>
                <a:gd name="T37" fmla="*/ 23 h 27"/>
                <a:gd name="T38" fmla="*/ 20 w 22"/>
                <a:gd name="T39" fmla="*/ 21 h 27"/>
                <a:gd name="T40" fmla="*/ 20 w 22"/>
                <a:gd name="T41" fmla="*/ 21 h 27"/>
                <a:gd name="T42" fmla="*/ 20 w 22"/>
                <a:gd name="T43" fmla="*/ 19 h 27"/>
                <a:gd name="T44" fmla="*/ 20 w 22"/>
                <a:gd name="T45" fmla="*/ 17 h 27"/>
                <a:gd name="T46" fmla="*/ 20 w 22"/>
                <a:gd name="T47" fmla="*/ 17 h 27"/>
                <a:gd name="T48" fmla="*/ 22 w 22"/>
                <a:gd name="T49" fmla="*/ 15 h 27"/>
                <a:gd name="T50" fmla="*/ 22 w 22"/>
                <a:gd name="T51" fmla="*/ 13 h 27"/>
                <a:gd name="T52" fmla="*/ 22 w 22"/>
                <a:gd name="T53" fmla="*/ 11 h 27"/>
                <a:gd name="T54" fmla="*/ 20 w 22"/>
                <a:gd name="T55" fmla="*/ 11 h 27"/>
                <a:gd name="T56" fmla="*/ 20 w 22"/>
                <a:gd name="T57" fmla="*/ 9 h 27"/>
                <a:gd name="T58" fmla="*/ 20 w 22"/>
                <a:gd name="T59" fmla="*/ 7 h 27"/>
                <a:gd name="T60" fmla="*/ 20 w 22"/>
                <a:gd name="T61" fmla="*/ 6 h 27"/>
                <a:gd name="T62" fmla="*/ 18 w 22"/>
                <a:gd name="T63" fmla="*/ 6 h 27"/>
                <a:gd name="T64" fmla="*/ 18 w 22"/>
                <a:gd name="T65" fmla="*/ 4 h 27"/>
                <a:gd name="T66" fmla="*/ 16 w 22"/>
                <a:gd name="T67" fmla="*/ 4 h 27"/>
                <a:gd name="T68" fmla="*/ 14 w 22"/>
                <a:gd name="T69" fmla="*/ 2 h 27"/>
                <a:gd name="T70" fmla="*/ 14 w 22"/>
                <a:gd name="T71" fmla="*/ 2 h 27"/>
                <a:gd name="T72" fmla="*/ 12 w 22"/>
                <a:gd name="T73" fmla="*/ 2 h 27"/>
                <a:gd name="T74" fmla="*/ 10 w 22"/>
                <a:gd name="T75" fmla="*/ 0 h 27"/>
                <a:gd name="T76" fmla="*/ 10 w 22"/>
                <a:gd name="T77" fmla="*/ 0 h 27"/>
                <a:gd name="T78" fmla="*/ 8 w 22"/>
                <a:gd name="T79" fmla="*/ 2 h 27"/>
                <a:gd name="T80" fmla="*/ 6 w 22"/>
                <a:gd name="T81" fmla="*/ 2 h 27"/>
                <a:gd name="T82" fmla="*/ 6 w 22"/>
                <a:gd name="T83" fmla="*/ 2 h 27"/>
                <a:gd name="T84" fmla="*/ 4 w 22"/>
                <a:gd name="T85" fmla="*/ 2 h 27"/>
                <a:gd name="T86" fmla="*/ 2 w 22"/>
                <a:gd name="T87" fmla="*/ 4 h 27"/>
                <a:gd name="T88" fmla="*/ 2 w 22"/>
                <a:gd name="T89" fmla="*/ 6 h 27"/>
                <a:gd name="T90" fmla="*/ 0 w 22"/>
                <a:gd name="T91" fmla="*/ 6 h 27"/>
                <a:gd name="T92" fmla="*/ 0 w 22"/>
                <a:gd name="T93" fmla="*/ 7 h 27"/>
                <a:gd name="T94" fmla="*/ 0 w 22"/>
                <a:gd name="T95" fmla="*/ 9 h 27"/>
                <a:gd name="T96" fmla="*/ 0 w 22"/>
                <a:gd name="T97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5" name="Freeform 545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4 w 22"/>
                <a:gd name="T13" fmla="*/ 23 h 27"/>
                <a:gd name="T14" fmla="*/ 6 w 22"/>
                <a:gd name="T15" fmla="*/ 25 h 27"/>
                <a:gd name="T16" fmla="*/ 8 w 22"/>
                <a:gd name="T17" fmla="*/ 25 h 27"/>
                <a:gd name="T18" fmla="*/ 10 w 22"/>
                <a:gd name="T19" fmla="*/ 25 h 27"/>
                <a:gd name="T20" fmla="*/ 12 w 22"/>
                <a:gd name="T21" fmla="*/ 27 h 27"/>
                <a:gd name="T22" fmla="*/ 12 w 22"/>
                <a:gd name="T23" fmla="*/ 25 h 27"/>
                <a:gd name="T24" fmla="*/ 14 w 22"/>
                <a:gd name="T25" fmla="*/ 25 h 27"/>
                <a:gd name="T26" fmla="*/ 16 w 22"/>
                <a:gd name="T27" fmla="*/ 25 h 27"/>
                <a:gd name="T28" fmla="*/ 18 w 22"/>
                <a:gd name="T29" fmla="*/ 25 h 27"/>
                <a:gd name="T30" fmla="*/ 18 w 22"/>
                <a:gd name="T31" fmla="*/ 23 h 27"/>
                <a:gd name="T32" fmla="*/ 20 w 22"/>
                <a:gd name="T33" fmla="*/ 21 h 27"/>
                <a:gd name="T34" fmla="*/ 20 w 22"/>
                <a:gd name="T35" fmla="*/ 19 h 27"/>
                <a:gd name="T36" fmla="*/ 20 w 22"/>
                <a:gd name="T37" fmla="*/ 17 h 27"/>
                <a:gd name="T38" fmla="*/ 22 w 22"/>
                <a:gd name="T39" fmla="*/ 15 h 27"/>
                <a:gd name="T40" fmla="*/ 22 w 22"/>
                <a:gd name="T41" fmla="*/ 13 h 27"/>
                <a:gd name="T42" fmla="*/ 22 w 22"/>
                <a:gd name="T43" fmla="*/ 11 h 27"/>
                <a:gd name="T44" fmla="*/ 20 w 22"/>
                <a:gd name="T45" fmla="*/ 11 h 27"/>
                <a:gd name="T46" fmla="*/ 20 w 22"/>
                <a:gd name="T47" fmla="*/ 9 h 27"/>
                <a:gd name="T48" fmla="*/ 20 w 22"/>
                <a:gd name="T49" fmla="*/ 7 h 27"/>
                <a:gd name="T50" fmla="*/ 20 w 22"/>
                <a:gd name="T51" fmla="*/ 6 h 27"/>
                <a:gd name="T52" fmla="*/ 18 w 22"/>
                <a:gd name="T53" fmla="*/ 6 h 27"/>
                <a:gd name="T54" fmla="*/ 18 w 22"/>
                <a:gd name="T55" fmla="*/ 4 h 27"/>
                <a:gd name="T56" fmla="*/ 16 w 22"/>
                <a:gd name="T57" fmla="*/ 4 h 27"/>
                <a:gd name="T58" fmla="*/ 14 w 22"/>
                <a:gd name="T59" fmla="*/ 2 h 27"/>
                <a:gd name="T60" fmla="*/ 12 w 22"/>
                <a:gd name="T61" fmla="*/ 2 h 27"/>
                <a:gd name="T62" fmla="*/ 10 w 22"/>
                <a:gd name="T63" fmla="*/ 0 h 27"/>
                <a:gd name="T64" fmla="*/ 8 w 22"/>
                <a:gd name="T65" fmla="*/ 2 h 27"/>
                <a:gd name="T66" fmla="*/ 6 w 22"/>
                <a:gd name="T67" fmla="*/ 2 h 27"/>
                <a:gd name="T68" fmla="*/ 4 w 22"/>
                <a:gd name="T69" fmla="*/ 2 h 27"/>
                <a:gd name="T70" fmla="*/ 2 w 22"/>
                <a:gd name="T71" fmla="*/ 4 h 27"/>
                <a:gd name="T72" fmla="*/ 2 w 22"/>
                <a:gd name="T73" fmla="*/ 6 h 27"/>
                <a:gd name="T74" fmla="*/ 0 w 22"/>
                <a:gd name="T75" fmla="*/ 6 h 27"/>
                <a:gd name="T76" fmla="*/ 0 w 22"/>
                <a:gd name="T77" fmla="*/ 7 h 27"/>
                <a:gd name="T78" fmla="*/ 0 w 22"/>
                <a:gd name="T79" fmla="*/ 9 h 27"/>
                <a:gd name="T80" fmla="*/ 0 w 22"/>
                <a:gd name="T8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6" name="Freeform 546"/>
            <p:cNvSpPr>
              <a:spLocks/>
            </p:cNvSpPr>
            <p:nvPr/>
          </p:nvSpPr>
          <p:spPr bwMode="auto">
            <a:xfrm>
              <a:off x="3724" y="2276"/>
              <a:ext cx="34" cy="4"/>
            </a:xfrm>
            <a:custGeom>
              <a:avLst/>
              <a:gdLst>
                <a:gd name="T0" fmla="*/ 34 w 34"/>
                <a:gd name="T1" fmla="*/ 0 h 4"/>
                <a:gd name="T2" fmla="*/ 32 w 34"/>
                <a:gd name="T3" fmla="*/ 0 h 4"/>
                <a:gd name="T4" fmla="*/ 30 w 34"/>
                <a:gd name="T5" fmla="*/ 0 h 4"/>
                <a:gd name="T6" fmla="*/ 29 w 34"/>
                <a:gd name="T7" fmla="*/ 0 h 4"/>
                <a:gd name="T8" fmla="*/ 25 w 34"/>
                <a:gd name="T9" fmla="*/ 0 h 4"/>
                <a:gd name="T10" fmla="*/ 23 w 34"/>
                <a:gd name="T11" fmla="*/ 2 h 4"/>
                <a:gd name="T12" fmla="*/ 21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4 h 4"/>
                <a:gd name="T22" fmla="*/ 9 w 34"/>
                <a:gd name="T23" fmla="*/ 4 h 4"/>
                <a:gd name="T24" fmla="*/ 7 w 34"/>
                <a:gd name="T25" fmla="*/ 4 h 4"/>
                <a:gd name="T26" fmla="*/ 6 w 34"/>
                <a:gd name="T27" fmla="*/ 4 h 4"/>
                <a:gd name="T28" fmla="*/ 4 w 34"/>
                <a:gd name="T29" fmla="*/ 4 h 4"/>
                <a:gd name="T30" fmla="*/ 2 w 34"/>
                <a:gd name="T31" fmla="*/ 4 h 4"/>
                <a:gd name="T32" fmla="*/ 0 w 34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7" name="Freeform 547"/>
            <p:cNvSpPr>
              <a:spLocks/>
            </p:cNvSpPr>
            <p:nvPr/>
          </p:nvSpPr>
          <p:spPr bwMode="auto">
            <a:xfrm>
              <a:off x="3731" y="2282"/>
              <a:ext cx="23" cy="4"/>
            </a:xfrm>
            <a:custGeom>
              <a:avLst/>
              <a:gdLst>
                <a:gd name="T0" fmla="*/ 23 w 23"/>
                <a:gd name="T1" fmla="*/ 0 h 4"/>
                <a:gd name="T2" fmla="*/ 20 w 23"/>
                <a:gd name="T3" fmla="*/ 0 h 4"/>
                <a:gd name="T4" fmla="*/ 18 w 23"/>
                <a:gd name="T5" fmla="*/ 2 h 4"/>
                <a:gd name="T6" fmla="*/ 14 w 23"/>
                <a:gd name="T7" fmla="*/ 2 h 4"/>
                <a:gd name="T8" fmla="*/ 12 w 23"/>
                <a:gd name="T9" fmla="*/ 2 h 4"/>
                <a:gd name="T10" fmla="*/ 10 w 23"/>
                <a:gd name="T11" fmla="*/ 4 h 4"/>
                <a:gd name="T12" fmla="*/ 8 w 23"/>
                <a:gd name="T13" fmla="*/ 4 h 4"/>
                <a:gd name="T14" fmla="*/ 4 w 23"/>
                <a:gd name="T15" fmla="*/ 4 h 4"/>
                <a:gd name="T16" fmla="*/ 0 w 23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8" name="Freeform 548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9 w 25"/>
                <a:gd name="T19" fmla="*/ 0 h 32"/>
                <a:gd name="T20" fmla="*/ 7 w 25"/>
                <a:gd name="T21" fmla="*/ 2 h 32"/>
                <a:gd name="T22" fmla="*/ 5 w 25"/>
                <a:gd name="T23" fmla="*/ 2 h 32"/>
                <a:gd name="T24" fmla="*/ 5 w 25"/>
                <a:gd name="T25" fmla="*/ 2 h 32"/>
                <a:gd name="T26" fmla="*/ 5 w 25"/>
                <a:gd name="T27" fmla="*/ 4 h 32"/>
                <a:gd name="T28" fmla="*/ 3 w 25"/>
                <a:gd name="T29" fmla="*/ 4 h 32"/>
                <a:gd name="T30" fmla="*/ 3 w 25"/>
                <a:gd name="T31" fmla="*/ 6 h 32"/>
                <a:gd name="T32" fmla="*/ 2 w 25"/>
                <a:gd name="T33" fmla="*/ 7 h 32"/>
                <a:gd name="T34" fmla="*/ 2 w 25"/>
                <a:gd name="T35" fmla="*/ 7 h 32"/>
                <a:gd name="T36" fmla="*/ 2 w 25"/>
                <a:gd name="T37" fmla="*/ 9 h 32"/>
                <a:gd name="T38" fmla="*/ 2 w 25"/>
                <a:gd name="T39" fmla="*/ 11 h 32"/>
                <a:gd name="T40" fmla="*/ 2 w 25"/>
                <a:gd name="T41" fmla="*/ 13 h 32"/>
                <a:gd name="T42" fmla="*/ 0 w 25"/>
                <a:gd name="T43" fmla="*/ 15 h 32"/>
                <a:gd name="T44" fmla="*/ 2 w 25"/>
                <a:gd name="T45" fmla="*/ 15 h 32"/>
                <a:gd name="T46" fmla="*/ 2 w 25"/>
                <a:gd name="T47" fmla="*/ 17 h 32"/>
                <a:gd name="T48" fmla="*/ 2 w 25"/>
                <a:gd name="T49" fmla="*/ 19 h 32"/>
                <a:gd name="T50" fmla="*/ 2 w 25"/>
                <a:gd name="T51" fmla="*/ 23 h 32"/>
                <a:gd name="T52" fmla="*/ 3 w 25"/>
                <a:gd name="T53" fmla="*/ 25 h 32"/>
                <a:gd name="T54" fmla="*/ 3 w 25"/>
                <a:gd name="T55" fmla="*/ 27 h 32"/>
                <a:gd name="T56" fmla="*/ 5 w 25"/>
                <a:gd name="T57" fmla="*/ 29 h 32"/>
                <a:gd name="T58" fmla="*/ 7 w 25"/>
                <a:gd name="T59" fmla="*/ 30 h 32"/>
                <a:gd name="T60" fmla="*/ 7 w 25"/>
                <a:gd name="T61" fmla="*/ 30 h 32"/>
                <a:gd name="T62" fmla="*/ 9 w 25"/>
                <a:gd name="T63" fmla="*/ 32 h 32"/>
                <a:gd name="T64" fmla="*/ 11 w 25"/>
                <a:gd name="T65" fmla="*/ 32 h 32"/>
                <a:gd name="T66" fmla="*/ 13 w 25"/>
                <a:gd name="T67" fmla="*/ 32 h 32"/>
                <a:gd name="T68" fmla="*/ 13 w 25"/>
                <a:gd name="T69" fmla="*/ 32 h 32"/>
                <a:gd name="T70" fmla="*/ 15 w 25"/>
                <a:gd name="T71" fmla="*/ 32 h 32"/>
                <a:gd name="T72" fmla="*/ 17 w 25"/>
                <a:gd name="T73" fmla="*/ 32 h 32"/>
                <a:gd name="T74" fmla="*/ 17 w 25"/>
                <a:gd name="T75" fmla="*/ 30 h 32"/>
                <a:gd name="T76" fmla="*/ 17 w 25"/>
                <a:gd name="T77" fmla="*/ 30 h 32"/>
                <a:gd name="T78" fmla="*/ 19 w 25"/>
                <a:gd name="T79" fmla="*/ 30 h 32"/>
                <a:gd name="T80" fmla="*/ 19 w 25"/>
                <a:gd name="T81" fmla="*/ 29 h 32"/>
                <a:gd name="T82" fmla="*/ 21 w 25"/>
                <a:gd name="T83" fmla="*/ 29 h 32"/>
                <a:gd name="T84" fmla="*/ 23 w 25"/>
                <a:gd name="T85" fmla="*/ 27 h 32"/>
                <a:gd name="T86" fmla="*/ 23 w 25"/>
                <a:gd name="T87" fmla="*/ 25 h 32"/>
                <a:gd name="T88" fmla="*/ 25 w 25"/>
                <a:gd name="T89" fmla="*/ 23 h 32"/>
                <a:gd name="T90" fmla="*/ 25 w 25"/>
                <a:gd name="T91" fmla="*/ 21 h 32"/>
                <a:gd name="T92" fmla="*/ 25 w 25"/>
                <a:gd name="T93" fmla="*/ 19 h 32"/>
                <a:gd name="T94" fmla="*/ 25 w 25"/>
                <a:gd name="T95" fmla="*/ 17 h 32"/>
                <a:gd name="T96" fmla="*/ 25 w 25"/>
                <a:gd name="T9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9" name="Freeform 549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7 w 25"/>
                <a:gd name="T19" fmla="*/ 2 h 32"/>
                <a:gd name="T20" fmla="*/ 5 w 25"/>
                <a:gd name="T21" fmla="*/ 2 h 32"/>
                <a:gd name="T22" fmla="*/ 5 w 25"/>
                <a:gd name="T23" fmla="*/ 4 h 32"/>
                <a:gd name="T24" fmla="*/ 3 w 25"/>
                <a:gd name="T25" fmla="*/ 4 h 32"/>
                <a:gd name="T26" fmla="*/ 3 w 25"/>
                <a:gd name="T27" fmla="*/ 6 h 32"/>
                <a:gd name="T28" fmla="*/ 2 w 25"/>
                <a:gd name="T29" fmla="*/ 7 h 32"/>
                <a:gd name="T30" fmla="*/ 2 w 25"/>
                <a:gd name="T31" fmla="*/ 9 h 32"/>
                <a:gd name="T32" fmla="*/ 2 w 25"/>
                <a:gd name="T33" fmla="*/ 11 h 32"/>
                <a:gd name="T34" fmla="*/ 2 w 25"/>
                <a:gd name="T35" fmla="*/ 13 h 32"/>
                <a:gd name="T36" fmla="*/ 0 w 25"/>
                <a:gd name="T37" fmla="*/ 15 h 32"/>
                <a:gd name="T38" fmla="*/ 2 w 25"/>
                <a:gd name="T39" fmla="*/ 15 h 32"/>
                <a:gd name="T40" fmla="*/ 2 w 25"/>
                <a:gd name="T41" fmla="*/ 17 h 32"/>
                <a:gd name="T42" fmla="*/ 2 w 25"/>
                <a:gd name="T43" fmla="*/ 19 h 32"/>
                <a:gd name="T44" fmla="*/ 2 w 25"/>
                <a:gd name="T45" fmla="*/ 23 h 32"/>
                <a:gd name="T46" fmla="*/ 3 w 25"/>
                <a:gd name="T47" fmla="*/ 25 h 32"/>
                <a:gd name="T48" fmla="*/ 3 w 25"/>
                <a:gd name="T49" fmla="*/ 27 h 32"/>
                <a:gd name="T50" fmla="*/ 5 w 25"/>
                <a:gd name="T51" fmla="*/ 29 h 32"/>
                <a:gd name="T52" fmla="*/ 7 w 25"/>
                <a:gd name="T53" fmla="*/ 30 h 32"/>
                <a:gd name="T54" fmla="*/ 9 w 25"/>
                <a:gd name="T55" fmla="*/ 32 h 32"/>
                <a:gd name="T56" fmla="*/ 11 w 25"/>
                <a:gd name="T57" fmla="*/ 32 h 32"/>
                <a:gd name="T58" fmla="*/ 13 w 25"/>
                <a:gd name="T59" fmla="*/ 32 h 32"/>
                <a:gd name="T60" fmla="*/ 15 w 25"/>
                <a:gd name="T61" fmla="*/ 32 h 32"/>
                <a:gd name="T62" fmla="*/ 17 w 25"/>
                <a:gd name="T63" fmla="*/ 32 h 32"/>
                <a:gd name="T64" fmla="*/ 17 w 25"/>
                <a:gd name="T65" fmla="*/ 30 h 32"/>
                <a:gd name="T66" fmla="*/ 19 w 25"/>
                <a:gd name="T67" fmla="*/ 30 h 32"/>
                <a:gd name="T68" fmla="*/ 19 w 25"/>
                <a:gd name="T69" fmla="*/ 29 h 32"/>
                <a:gd name="T70" fmla="*/ 21 w 25"/>
                <a:gd name="T71" fmla="*/ 29 h 32"/>
                <a:gd name="T72" fmla="*/ 23 w 25"/>
                <a:gd name="T73" fmla="*/ 27 h 32"/>
                <a:gd name="T74" fmla="*/ 23 w 25"/>
                <a:gd name="T75" fmla="*/ 25 h 32"/>
                <a:gd name="T76" fmla="*/ 25 w 25"/>
                <a:gd name="T77" fmla="*/ 23 h 32"/>
                <a:gd name="T78" fmla="*/ 25 w 25"/>
                <a:gd name="T79" fmla="*/ 21 h 32"/>
                <a:gd name="T80" fmla="*/ 25 w 25"/>
                <a:gd name="T81" fmla="*/ 19 h 32"/>
                <a:gd name="T82" fmla="*/ 25 w 25"/>
                <a:gd name="T83" fmla="*/ 17 h 32"/>
                <a:gd name="T84" fmla="*/ 25 w 25"/>
                <a:gd name="T8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0" name="Freeform 550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2 w 22"/>
                <a:gd name="T15" fmla="*/ 22 h 25"/>
                <a:gd name="T16" fmla="*/ 4 w 22"/>
                <a:gd name="T17" fmla="*/ 23 h 25"/>
                <a:gd name="T18" fmla="*/ 6 w 22"/>
                <a:gd name="T19" fmla="*/ 23 h 25"/>
                <a:gd name="T20" fmla="*/ 8 w 22"/>
                <a:gd name="T21" fmla="*/ 25 h 25"/>
                <a:gd name="T22" fmla="*/ 8 w 22"/>
                <a:gd name="T23" fmla="*/ 25 h 25"/>
                <a:gd name="T24" fmla="*/ 10 w 22"/>
                <a:gd name="T25" fmla="*/ 25 h 25"/>
                <a:gd name="T26" fmla="*/ 12 w 22"/>
                <a:gd name="T27" fmla="*/ 25 h 25"/>
                <a:gd name="T28" fmla="*/ 14 w 22"/>
                <a:gd name="T29" fmla="*/ 25 h 25"/>
                <a:gd name="T30" fmla="*/ 14 w 22"/>
                <a:gd name="T31" fmla="*/ 25 h 25"/>
                <a:gd name="T32" fmla="*/ 16 w 22"/>
                <a:gd name="T33" fmla="*/ 25 h 25"/>
                <a:gd name="T34" fmla="*/ 18 w 22"/>
                <a:gd name="T35" fmla="*/ 23 h 25"/>
                <a:gd name="T36" fmla="*/ 18 w 22"/>
                <a:gd name="T37" fmla="*/ 23 h 25"/>
                <a:gd name="T38" fmla="*/ 18 w 22"/>
                <a:gd name="T39" fmla="*/ 22 h 25"/>
                <a:gd name="T40" fmla="*/ 20 w 22"/>
                <a:gd name="T41" fmla="*/ 22 h 25"/>
                <a:gd name="T42" fmla="*/ 20 w 22"/>
                <a:gd name="T43" fmla="*/ 20 h 25"/>
                <a:gd name="T44" fmla="*/ 20 w 22"/>
                <a:gd name="T45" fmla="*/ 18 h 25"/>
                <a:gd name="T46" fmla="*/ 20 w 22"/>
                <a:gd name="T47" fmla="*/ 18 h 25"/>
                <a:gd name="T48" fmla="*/ 20 w 22"/>
                <a:gd name="T49" fmla="*/ 16 h 25"/>
                <a:gd name="T50" fmla="*/ 22 w 22"/>
                <a:gd name="T51" fmla="*/ 14 h 25"/>
                <a:gd name="T52" fmla="*/ 22 w 22"/>
                <a:gd name="T53" fmla="*/ 14 h 25"/>
                <a:gd name="T54" fmla="*/ 22 w 22"/>
                <a:gd name="T55" fmla="*/ 12 h 25"/>
                <a:gd name="T56" fmla="*/ 20 w 22"/>
                <a:gd name="T57" fmla="*/ 10 h 25"/>
                <a:gd name="T58" fmla="*/ 20 w 22"/>
                <a:gd name="T59" fmla="*/ 8 h 25"/>
                <a:gd name="T60" fmla="*/ 20 w 22"/>
                <a:gd name="T61" fmla="*/ 6 h 25"/>
                <a:gd name="T62" fmla="*/ 20 w 22"/>
                <a:gd name="T63" fmla="*/ 6 h 25"/>
                <a:gd name="T64" fmla="*/ 18 w 22"/>
                <a:gd name="T65" fmla="*/ 4 h 25"/>
                <a:gd name="T66" fmla="*/ 18 w 22"/>
                <a:gd name="T67" fmla="*/ 4 h 25"/>
                <a:gd name="T68" fmla="*/ 16 w 22"/>
                <a:gd name="T69" fmla="*/ 2 h 25"/>
                <a:gd name="T70" fmla="*/ 14 w 22"/>
                <a:gd name="T71" fmla="*/ 2 h 25"/>
                <a:gd name="T72" fmla="*/ 14 w 22"/>
                <a:gd name="T73" fmla="*/ 0 h 25"/>
                <a:gd name="T74" fmla="*/ 12 w 22"/>
                <a:gd name="T75" fmla="*/ 0 h 25"/>
                <a:gd name="T76" fmla="*/ 10 w 22"/>
                <a:gd name="T77" fmla="*/ 0 h 25"/>
                <a:gd name="T78" fmla="*/ 10 w 22"/>
                <a:gd name="T79" fmla="*/ 0 h 25"/>
                <a:gd name="T80" fmla="*/ 8 w 22"/>
                <a:gd name="T81" fmla="*/ 0 h 25"/>
                <a:gd name="T82" fmla="*/ 6 w 22"/>
                <a:gd name="T83" fmla="*/ 2 h 25"/>
                <a:gd name="T84" fmla="*/ 4 w 22"/>
                <a:gd name="T85" fmla="*/ 2 h 25"/>
                <a:gd name="T86" fmla="*/ 4 w 22"/>
                <a:gd name="T87" fmla="*/ 2 h 25"/>
                <a:gd name="T88" fmla="*/ 2 w 22"/>
                <a:gd name="T89" fmla="*/ 4 h 25"/>
                <a:gd name="T90" fmla="*/ 2 w 22"/>
                <a:gd name="T91" fmla="*/ 4 h 25"/>
                <a:gd name="T92" fmla="*/ 0 w 22"/>
                <a:gd name="T93" fmla="*/ 6 h 25"/>
                <a:gd name="T94" fmla="*/ 0 w 22"/>
                <a:gd name="T95" fmla="*/ 8 h 25"/>
                <a:gd name="T96" fmla="*/ 0 w 22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1" name="Freeform 551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4 w 22"/>
                <a:gd name="T15" fmla="*/ 23 h 25"/>
                <a:gd name="T16" fmla="*/ 6 w 22"/>
                <a:gd name="T17" fmla="*/ 23 h 25"/>
                <a:gd name="T18" fmla="*/ 8 w 22"/>
                <a:gd name="T19" fmla="*/ 25 h 25"/>
                <a:gd name="T20" fmla="*/ 10 w 22"/>
                <a:gd name="T21" fmla="*/ 25 h 25"/>
                <a:gd name="T22" fmla="*/ 12 w 22"/>
                <a:gd name="T23" fmla="*/ 25 h 25"/>
                <a:gd name="T24" fmla="*/ 14 w 22"/>
                <a:gd name="T25" fmla="*/ 25 h 25"/>
                <a:gd name="T26" fmla="*/ 16 w 22"/>
                <a:gd name="T27" fmla="*/ 25 h 25"/>
                <a:gd name="T28" fmla="*/ 18 w 22"/>
                <a:gd name="T29" fmla="*/ 23 h 25"/>
                <a:gd name="T30" fmla="*/ 18 w 22"/>
                <a:gd name="T31" fmla="*/ 22 h 25"/>
                <a:gd name="T32" fmla="*/ 20 w 22"/>
                <a:gd name="T33" fmla="*/ 22 h 25"/>
                <a:gd name="T34" fmla="*/ 20 w 22"/>
                <a:gd name="T35" fmla="*/ 20 h 25"/>
                <a:gd name="T36" fmla="*/ 20 w 22"/>
                <a:gd name="T37" fmla="*/ 18 h 25"/>
                <a:gd name="T38" fmla="*/ 20 w 22"/>
                <a:gd name="T39" fmla="*/ 16 h 25"/>
                <a:gd name="T40" fmla="*/ 22 w 22"/>
                <a:gd name="T41" fmla="*/ 14 h 25"/>
                <a:gd name="T42" fmla="*/ 22 w 22"/>
                <a:gd name="T43" fmla="*/ 12 h 25"/>
                <a:gd name="T44" fmla="*/ 20 w 22"/>
                <a:gd name="T45" fmla="*/ 10 h 25"/>
                <a:gd name="T46" fmla="*/ 20 w 22"/>
                <a:gd name="T47" fmla="*/ 8 h 25"/>
                <a:gd name="T48" fmla="*/ 20 w 22"/>
                <a:gd name="T49" fmla="*/ 6 h 25"/>
                <a:gd name="T50" fmla="*/ 18 w 22"/>
                <a:gd name="T51" fmla="*/ 4 h 25"/>
                <a:gd name="T52" fmla="*/ 16 w 22"/>
                <a:gd name="T53" fmla="*/ 2 h 25"/>
                <a:gd name="T54" fmla="*/ 14 w 22"/>
                <a:gd name="T55" fmla="*/ 2 h 25"/>
                <a:gd name="T56" fmla="*/ 14 w 22"/>
                <a:gd name="T57" fmla="*/ 0 h 25"/>
                <a:gd name="T58" fmla="*/ 12 w 22"/>
                <a:gd name="T59" fmla="*/ 0 h 25"/>
                <a:gd name="T60" fmla="*/ 10 w 22"/>
                <a:gd name="T61" fmla="*/ 0 h 25"/>
                <a:gd name="T62" fmla="*/ 8 w 22"/>
                <a:gd name="T63" fmla="*/ 0 h 25"/>
                <a:gd name="T64" fmla="*/ 6 w 22"/>
                <a:gd name="T65" fmla="*/ 2 h 25"/>
                <a:gd name="T66" fmla="*/ 4 w 22"/>
                <a:gd name="T67" fmla="*/ 2 h 25"/>
                <a:gd name="T68" fmla="*/ 2 w 22"/>
                <a:gd name="T69" fmla="*/ 4 h 25"/>
                <a:gd name="T70" fmla="*/ 0 w 22"/>
                <a:gd name="T71" fmla="*/ 6 h 25"/>
                <a:gd name="T72" fmla="*/ 0 w 22"/>
                <a:gd name="T73" fmla="*/ 8 h 25"/>
                <a:gd name="T74" fmla="*/ 0 w 22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2" name="Freeform 552"/>
            <p:cNvSpPr>
              <a:spLocks/>
            </p:cNvSpPr>
            <p:nvPr/>
          </p:nvSpPr>
          <p:spPr bwMode="auto">
            <a:xfrm>
              <a:off x="3722" y="2305"/>
              <a:ext cx="34" cy="4"/>
            </a:xfrm>
            <a:custGeom>
              <a:avLst/>
              <a:gdLst>
                <a:gd name="T0" fmla="*/ 34 w 34"/>
                <a:gd name="T1" fmla="*/ 4 h 4"/>
                <a:gd name="T2" fmla="*/ 32 w 34"/>
                <a:gd name="T3" fmla="*/ 4 h 4"/>
                <a:gd name="T4" fmla="*/ 31 w 34"/>
                <a:gd name="T5" fmla="*/ 2 h 4"/>
                <a:gd name="T6" fmla="*/ 29 w 34"/>
                <a:gd name="T7" fmla="*/ 2 h 4"/>
                <a:gd name="T8" fmla="*/ 27 w 34"/>
                <a:gd name="T9" fmla="*/ 2 h 4"/>
                <a:gd name="T10" fmla="*/ 25 w 34"/>
                <a:gd name="T11" fmla="*/ 2 h 4"/>
                <a:gd name="T12" fmla="*/ 23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2 h 4"/>
                <a:gd name="T22" fmla="*/ 11 w 34"/>
                <a:gd name="T23" fmla="*/ 2 h 4"/>
                <a:gd name="T24" fmla="*/ 9 w 34"/>
                <a:gd name="T25" fmla="*/ 0 h 4"/>
                <a:gd name="T26" fmla="*/ 8 w 34"/>
                <a:gd name="T27" fmla="*/ 0 h 4"/>
                <a:gd name="T28" fmla="*/ 4 w 34"/>
                <a:gd name="T29" fmla="*/ 0 h 4"/>
                <a:gd name="T30" fmla="*/ 2 w 34"/>
                <a:gd name="T31" fmla="*/ 0 h 4"/>
                <a:gd name="T32" fmla="*/ 0 w 34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4"/>
                  </a:moveTo>
                  <a:lnTo>
                    <a:pt x="32" y="4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3" name="Freeform 553"/>
            <p:cNvSpPr>
              <a:spLocks/>
            </p:cNvSpPr>
            <p:nvPr/>
          </p:nvSpPr>
          <p:spPr bwMode="auto">
            <a:xfrm>
              <a:off x="3730" y="2313"/>
              <a:ext cx="23" cy="1"/>
            </a:xfrm>
            <a:custGeom>
              <a:avLst/>
              <a:gdLst>
                <a:gd name="T0" fmla="*/ 23 w 23"/>
                <a:gd name="T1" fmla="*/ 1 h 1"/>
                <a:gd name="T2" fmla="*/ 19 w 23"/>
                <a:gd name="T3" fmla="*/ 0 h 1"/>
                <a:gd name="T4" fmla="*/ 15 w 23"/>
                <a:gd name="T5" fmla="*/ 0 h 1"/>
                <a:gd name="T6" fmla="*/ 13 w 23"/>
                <a:gd name="T7" fmla="*/ 0 h 1"/>
                <a:gd name="T8" fmla="*/ 11 w 23"/>
                <a:gd name="T9" fmla="*/ 0 h 1"/>
                <a:gd name="T10" fmla="*/ 9 w 23"/>
                <a:gd name="T11" fmla="*/ 0 h 1"/>
                <a:gd name="T12" fmla="*/ 5 w 23"/>
                <a:gd name="T13" fmla="*/ 0 h 1"/>
                <a:gd name="T14" fmla="*/ 3 w 23"/>
                <a:gd name="T15" fmla="*/ 0 h 1"/>
                <a:gd name="T16" fmla="*/ 0 w 2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">
                  <a:moveTo>
                    <a:pt x="23" y="1"/>
                  </a:move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4" name="Freeform 554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9 w 25"/>
                <a:gd name="T25" fmla="*/ 0 h 31"/>
                <a:gd name="T26" fmla="*/ 7 w 25"/>
                <a:gd name="T27" fmla="*/ 2 h 31"/>
                <a:gd name="T28" fmla="*/ 7 w 25"/>
                <a:gd name="T29" fmla="*/ 2 h 31"/>
                <a:gd name="T30" fmla="*/ 5 w 25"/>
                <a:gd name="T31" fmla="*/ 2 h 31"/>
                <a:gd name="T32" fmla="*/ 3 w 25"/>
                <a:gd name="T33" fmla="*/ 4 h 31"/>
                <a:gd name="T34" fmla="*/ 3 w 25"/>
                <a:gd name="T35" fmla="*/ 6 h 31"/>
                <a:gd name="T36" fmla="*/ 3 w 25"/>
                <a:gd name="T37" fmla="*/ 6 h 31"/>
                <a:gd name="T38" fmla="*/ 2 w 25"/>
                <a:gd name="T39" fmla="*/ 8 h 31"/>
                <a:gd name="T40" fmla="*/ 2 w 25"/>
                <a:gd name="T41" fmla="*/ 10 h 31"/>
                <a:gd name="T42" fmla="*/ 2 w 25"/>
                <a:gd name="T43" fmla="*/ 10 h 31"/>
                <a:gd name="T44" fmla="*/ 0 w 25"/>
                <a:gd name="T45" fmla="*/ 12 h 31"/>
                <a:gd name="T46" fmla="*/ 0 w 25"/>
                <a:gd name="T47" fmla="*/ 14 h 31"/>
                <a:gd name="T48" fmla="*/ 0 w 25"/>
                <a:gd name="T49" fmla="*/ 16 h 31"/>
                <a:gd name="T50" fmla="*/ 0 w 25"/>
                <a:gd name="T51" fmla="*/ 20 h 31"/>
                <a:gd name="T52" fmla="*/ 0 w 25"/>
                <a:gd name="T53" fmla="*/ 21 h 31"/>
                <a:gd name="T54" fmla="*/ 2 w 25"/>
                <a:gd name="T55" fmla="*/ 23 h 31"/>
                <a:gd name="T56" fmla="*/ 2 w 25"/>
                <a:gd name="T57" fmla="*/ 25 h 31"/>
                <a:gd name="T58" fmla="*/ 3 w 25"/>
                <a:gd name="T59" fmla="*/ 27 h 31"/>
                <a:gd name="T60" fmla="*/ 3 w 25"/>
                <a:gd name="T61" fmla="*/ 29 h 31"/>
                <a:gd name="T62" fmla="*/ 5 w 25"/>
                <a:gd name="T63" fmla="*/ 29 h 31"/>
                <a:gd name="T64" fmla="*/ 7 w 25"/>
                <a:gd name="T65" fmla="*/ 31 h 31"/>
                <a:gd name="T66" fmla="*/ 7 w 25"/>
                <a:gd name="T67" fmla="*/ 31 h 31"/>
                <a:gd name="T68" fmla="*/ 9 w 25"/>
                <a:gd name="T69" fmla="*/ 31 h 31"/>
                <a:gd name="T70" fmla="*/ 9 w 25"/>
                <a:gd name="T71" fmla="*/ 31 h 31"/>
                <a:gd name="T72" fmla="*/ 11 w 25"/>
                <a:gd name="T73" fmla="*/ 31 h 31"/>
                <a:gd name="T74" fmla="*/ 13 w 25"/>
                <a:gd name="T75" fmla="*/ 31 h 31"/>
                <a:gd name="T76" fmla="*/ 13 w 25"/>
                <a:gd name="T77" fmla="*/ 31 h 31"/>
                <a:gd name="T78" fmla="*/ 15 w 25"/>
                <a:gd name="T79" fmla="*/ 31 h 31"/>
                <a:gd name="T80" fmla="*/ 15 w 25"/>
                <a:gd name="T81" fmla="*/ 31 h 31"/>
                <a:gd name="T82" fmla="*/ 17 w 25"/>
                <a:gd name="T83" fmla="*/ 29 h 31"/>
                <a:gd name="T84" fmla="*/ 19 w 25"/>
                <a:gd name="T85" fmla="*/ 29 h 31"/>
                <a:gd name="T86" fmla="*/ 19 w 25"/>
                <a:gd name="T87" fmla="*/ 27 h 31"/>
                <a:gd name="T88" fmla="*/ 21 w 25"/>
                <a:gd name="T89" fmla="*/ 25 h 31"/>
                <a:gd name="T90" fmla="*/ 23 w 25"/>
                <a:gd name="T91" fmla="*/ 23 h 31"/>
                <a:gd name="T92" fmla="*/ 23 w 25"/>
                <a:gd name="T93" fmla="*/ 21 h 31"/>
                <a:gd name="T94" fmla="*/ 25 w 25"/>
                <a:gd name="T95" fmla="*/ 20 h 31"/>
                <a:gd name="T96" fmla="*/ 25 w 25"/>
                <a:gd name="T9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5" name="Freeform 555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1 w 25"/>
                <a:gd name="T19" fmla="*/ 0 h 31"/>
                <a:gd name="T20" fmla="*/ 9 w 25"/>
                <a:gd name="T21" fmla="*/ 0 h 31"/>
                <a:gd name="T22" fmla="*/ 7 w 25"/>
                <a:gd name="T23" fmla="*/ 2 h 31"/>
                <a:gd name="T24" fmla="*/ 5 w 25"/>
                <a:gd name="T25" fmla="*/ 2 h 31"/>
                <a:gd name="T26" fmla="*/ 3 w 25"/>
                <a:gd name="T27" fmla="*/ 4 h 31"/>
                <a:gd name="T28" fmla="*/ 3 w 25"/>
                <a:gd name="T29" fmla="*/ 6 h 31"/>
                <a:gd name="T30" fmla="*/ 2 w 25"/>
                <a:gd name="T31" fmla="*/ 8 h 31"/>
                <a:gd name="T32" fmla="*/ 2 w 25"/>
                <a:gd name="T33" fmla="*/ 10 h 31"/>
                <a:gd name="T34" fmla="*/ 0 w 25"/>
                <a:gd name="T35" fmla="*/ 12 h 31"/>
                <a:gd name="T36" fmla="*/ 0 w 25"/>
                <a:gd name="T37" fmla="*/ 14 h 31"/>
                <a:gd name="T38" fmla="*/ 0 w 25"/>
                <a:gd name="T39" fmla="*/ 16 h 31"/>
                <a:gd name="T40" fmla="*/ 0 w 25"/>
                <a:gd name="T41" fmla="*/ 20 h 31"/>
                <a:gd name="T42" fmla="*/ 0 w 25"/>
                <a:gd name="T43" fmla="*/ 21 h 31"/>
                <a:gd name="T44" fmla="*/ 2 w 25"/>
                <a:gd name="T45" fmla="*/ 23 h 31"/>
                <a:gd name="T46" fmla="*/ 2 w 25"/>
                <a:gd name="T47" fmla="*/ 25 h 31"/>
                <a:gd name="T48" fmla="*/ 3 w 25"/>
                <a:gd name="T49" fmla="*/ 27 h 31"/>
                <a:gd name="T50" fmla="*/ 3 w 25"/>
                <a:gd name="T51" fmla="*/ 29 h 31"/>
                <a:gd name="T52" fmla="*/ 5 w 25"/>
                <a:gd name="T53" fmla="*/ 29 h 31"/>
                <a:gd name="T54" fmla="*/ 7 w 25"/>
                <a:gd name="T55" fmla="*/ 31 h 31"/>
                <a:gd name="T56" fmla="*/ 9 w 25"/>
                <a:gd name="T57" fmla="*/ 31 h 31"/>
                <a:gd name="T58" fmla="*/ 11 w 25"/>
                <a:gd name="T59" fmla="*/ 31 h 31"/>
                <a:gd name="T60" fmla="*/ 13 w 25"/>
                <a:gd name="T61" fmla="*/ 31 h 31"/>
                <a:gd name="T62" fmla="*/ 15 w 25"/>
                <a:gd name="T63" fmla="*/ 31 h 31"/>
                <a:gd name="T64" fmla="*/ 17 w 25"/>
                <a:gd name="T65" fmla="*/ 29 h 31"/>
                <a:gd name="T66" fmla="*/ 19 w 25"/>
                <a:gd name="T67" fmla="*/ 29 h 31"/>
                <a:gd name="T68" fmla="*/ 19 w 25"/>
                <a:gd name="T69" fmla="*/ 27 h 31"/>
                <a:gd name="T70" fmla="*/ 21 w 25"/>
                <a:gd name="T71" fmla="*/ 25 h 31"/>
                <a:gd name="T72" fmla="*/ 23 w 25"/>
                <a:gd name="T73" fmla="*/ 23 h 31"/>
                <a:gd name="T74" fmla="*/ 23 w 25"/>
                <a:gd name="T75" fmla="*/ 21 h 31"/>
                <a:gd name="T76" fmla="*/ 25 w 25"/>
                <a:gd name="T77" fmla="*/ 20 h 31"/>
                <a:gd name="T78" fmla="*/ 25 w 25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6" name="Freeform 556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7 w 23"/>
                <a:gd name="T25" fmla="*/ 24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3 w 23"/>
                <a:gd name="T33" fmla="*/ 25 h 25"/>
                <a:gd name="T34" fmla="*/ 15 w 23"/>
                <a:gd name="T35" fmla="*/ 24 h 25"/>
                <a:gd name="T36" fmla="*/ 17 w 23"/>
                <a:gd name="T37" fmla="*/ 24 h 25"/>
                <a:gd name="T38" fmla="*/ 17 w 23"/>
                <a:gd name="T39" fmla="*/ 22 h 25"/>
                <a:gd name="T40" fmla="*/ 17 w 23"/>
                <a:gd name="T41" fmla="*/ 22 h 25"/>
                <a:gd name="T42" fmla="*/ 19 w 23"/>
                <a:gd name="T43" fmla="*/ 22 h 25"/>
                <a:gd name="T44" fmla="*/ 19 w 23"/>
                <a:gd name="T45" fmla="*/ 20 h 25"/>
                <a:gd name="T46" fmla="*/ 21 w 23"/>
                <a:gd name="T47" fmla="*/ 18 h 25"/>
                <a:gd name="T48" fmla="*/ 21 w 23"/>
                <a:gd name="T49" fmla="*/ 18 h 25"/>
                <a:gd name="T50" fmla="*/ 21 w 23"/>
                <a:gd name="T51" fmla="*/ 16 h 25"/>
                <a:gd name="T52" fmla="*/ 21 w 23"/>
                <a:gd name="T53" fmla="*/ 14 h 25"/>
                <a:gd name="T54" fmla="*/ 23 w 23"/>
                <a:gd name="T55" fmla="*/ 14 h 25"/>
                <a:gd name="T56" fmla="*/ 23 w 23"/>
                <a:gd name="T57" fmla="*/ 12 h 25"/>
                <a:gd name="T58" fmla="*/ 23 w 23"/>
                <a:gd name="T59" fmla="*/ 10 h 25"/>
                <a:gd name="T60" fmla="*/ 23 w 23"/>
                <a:gd name="T61" fmla="*/ 8 h 25"/>
                <a:gd name="T62" fmla="*/ 21 w 23"/>
                <a:gd name="T63" fmla="*/ 8 h 25"/>
                <a:gd name="T64" fmla="*/ 21 w 23"/>
                <a:gd name="T65" fmla="*/ 6 h 25"/>
                <a:gd name="T66" fmla="*/ 21 w 23"/>
                <a:gd name="T67" fmla="*/ 4 h 25"/>
                <a:gd name="T68" fmla="*/ 19 w 23"/>
                <a:gd name="T69" fmla="*/ 2 h 25"/>
                <a:gd name="T70" fmla="*/ 19 w 23"/>
                <a:gd name="T71" fmla="*/ 2 h 25"/>
                <a:gd name="T72" fmla="*/ 17 w 23"/>
                <a:gd name="T73" fmla="*/ 0 h 25"/>
                <a:gd name="T74" fmla="*/ 17 w 23"/>
                <a:gd name="T75" fmla="*/ 0 h 25"/>
                <a:gd name="T76" fmla="*/ 15 w 23"/>
                <a:gd name="T77" fmla="*/ 0 h 25"/>
                <a:gd name="T78" fmla="*/ 13 w 23"/>
                <a:gd name="T79" fmla="*/ 0 h 25"/>
                <a:gd name="T80" fmla="*/ 13 w 23"/>
                <a:gd name="T81" fmla="*/ 0 h 25"/>
                <a:gd name="T82" fmla="*/ 11 w 23"/>
                <a:gd name="T83" fmla="*/ 0 h 25"/>
                <a:gd name="T84" fmla="*/ 9 w 23"/>
                <a:gd name="T85" fmla="*/ 0 h 25"/>
                <a:gd name="T86" fmla="*/ 7 w 23"/>
                <a:gd name="T87" fmla="*/ 0 h 25"/>
                <a:gd name="T88" fmla="*/ 7 w 23"/>
                <a:gd name="T89" fmla="*/ 0 h 25"/>
                <a:gd name="T90" fmla="*/ 5 w 23"/>
                <a:gd name="T91" fmla="*/ 2 h 25"/>
                <a:gd name="T92" fmla="*/ 3 w 23"/>
                <a:gd name="T93" fmla="*/ 4 h 25"/>
                <a:gd name="T94" fmla="*/ 3 w 23"/>
                <a:gd name="T95" fmla="*/ 4 h 25"/>
                <a:gd name="T96" fmla="*/ 1 w 23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7" name="Freeform 557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9 w 23"/>
                <a:gd name="T25" fmla="*/ 25 h 25"/>
                <a:gd name="T26" fmla="*/ 11 w 23"/>
                <a:gd name="T27" fmla="*/ 25 h 25"/>
                <a:gd name="T28" fmla="*/ 13 w 23"/>
                <a:gd name="T29" fmla="*/ 25 h 25"/>
                <a:gd name="T30" fmla="*/ 15 w 23"/>
                <a:gd name="T31" fmla="*/ 24 h 25"/>
                <a:gd name="T32" fmla="*/ 17 w 23"/>
                <a:gd name="T33" fmla="*/ 24 h 25"/>
                <a:gd name="T34" fmla="*/ 17 w 23"/>
                <a:gd name="T35" fmla="*/ 22 h 25"/>
                <a:gd name="T36" fmla="*/ 19 w 23"/>
                <a:gd name="T37" fmla="*/ 22 h 25"/>
                <a:gd name="T38" fmla="*/ 19 w 23"/>
                <a:gd name="T39" fmla="*/ 20 h 25"/>
                <a:gd name="T40" fmla="*/ 21 w 23"/>
                <a:gd name="T41" fmla="*/ 18 h 25"/>
                <a:gd name="T42" fmla="*/ 21 w 23"/>
                <a:gd name="T43" fmla="*/ 16 h 25"/>
                <a:gd name="T44" fmla="*/ 21 w 23"/>
                <a:gd name="T45" fmla="*/ 14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8 h 25"/>
                <a:gd name="T56" fmla="*/ 21 w 23"/>
                <a:gd name="T57" fmla="*/ 6 h 25"/>
                <a:gd name="T58" fmla="*/ 21 w 23"/>
                <a:gd name="T59" fmla="*/ 4 h 25"/>
                <a:gd name="T60" fmla="*/ 19 w 23"/>
                <a:gd name="T61" fmla="*/ 2 h 25"/>
                <a:gd name="T62" fmla="*/ 17 w 23"/>
                <a:gd name="T63" fmla="*/ 0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0 h 25"/>
                <a:gd name="T72" fmla="*/ 7 w 23"/>
                <a:gd name="T73" fmla="*/ 0 h 25"/>
                <a:gd name="T74" fmla="*/ 5 w 23"/>
                <a:gd name="T75" fmla="*/ 2 h 25"/>
                <a:gd name="T76" fmla="*/ 3 w 23"/>
                <a:gd name="T77" fmla="*/ 4 h 25"/>
                <a:gd name="T78" fmla="*/ 1 w 23"/>
                <a:gd name="T7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8" name="Freeform 558"/>
            <p:cNvSpPr>
              <a:spLocks/>
            </p:cNvSpPr>
            <p:nvPr/>
          </p:nvSpPr>
          <p:spPr bwMode="auto">
            <a:xfrm>
              <a:off x="3716" y="2334"/>
              <a:ext cx="35" cy="7"/>
            </a:xfrm>
            <a:custGeom>
              <a:avLst/>
              <a:gdLst>
                <a:gd name="T0" fmla="*/ 35 w 35"/>
                <a:gd name="T1" fmla="*/ 7 h 7"/>
                <a:gd name="T2" fmla="*/ 33 w 35"/>
                <a:gd name="T3" fmla="*/ 7 h 7"/>
                <a:gd name="T4" fmla="*/ 31 w 35"/>
                <a:gd name="T5" fmla="*/ 7 h 7"/>
                <a:gd name="T6" fmla="*/ 29 w 35"/>
                <a:gd name="T7" fmla="*/ 5 h 7"/>
                <a:gd name="T8" fmla="*/ 27 w 35"/>
                <a:gd name="T9" fmla="*/ 5 h 7"/>
                <a:gd name="T10" fmla="*/ 25 w 35"/>
                <a:gd name="T11" fmla="*/ 5 h 7"/>
                <a:gd name="T12" fmla="*/ 23 w 35"/>
                <a:gd name="T13" fmla="*/ 5 h 7"/>
                <a:gd name="T14" fmla="*/ 19 w 35"/>
                <a:gd name="T15" fmla="*/ 3 h 7"/>
                <a:gd name="T16" fmla="*/ 17 w 35"/>
                <a:gd name="T17" fmla="*/ 3 h 7"/>
                <a:gd name="T18" fmla="*/ 15 w 35"/>
                <a:gd name="T19" fmla="*/ 3 h 7"/>
                <a:gd name="T20" fmla="*/ 14 w 35"/>
                <a:gd name="T21" fmla="*/ 3 h 7"/>
                <a:gd name="T22" fmla="*/ 12 w 35"/>
                <a:gd name="T23" fmla="*/ 2 h 7"/>
                <a:gd name="T24" fmla="*/ 10 w 35"/>
                <a:gd name="T25" fmla="*/ 2 h 7"/>
                <a:gd name="T26" fmla="*/ 8 w 35"/>
                <a:gd name="T27" fmla="*/ 2 h 7"/>
                <a:gd name="T28" fmla="*/ 6 w 35"/>
                <a:gd name="T29" fmla="*/ 0 h 7"/>
                <a:gd name="T30" fmla="*/ 2 w 35"/>
                <a:gd name="T31" fmla="*/ 0 h 7"/>
                <a:gd name="T32" fmla="*/ 0 w 35"/>
                <a:gd name="T3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7">
                  <a:moveTo>
                    <a:pt x="35" y="7"/>
                  </a:moveTo>
                  <a:lnTo>
                    <a:pt x="33" y="7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9" name="Freeform 559"/>
            <p:cNvSpPr>
              <a:spLocks/>
            </p:cNvSpPr>
            <p:nvPr/>
          </p:nvSpPr>
          <p:spPr bwMode="auto">
            <a:xfrm>
              <a:off x="3724" y="2341"/>
              <a:ext cx="21" cy="6"/>
            </a:xfrm>
            <a:custGeom>
              <a:avLst/>
              <a:gdLst>
                <a:gd name="T0" fmla="*/ 21 w 21"/>
                <a:gd name="T1" fmla="*/ 6 h 6"/>
                <a:gd name="T2" fmla="*/ 19 w 21"/>
                <a:gd name="T3" fmla="*/ 4 h 6"/>
                <a:gd name="T4" fmla="*/ 15 w 21"/>
                <a:gd name="T5" fmla="*/ 4 h 6"/>
                <a:gd name="T6" fmla="*/ 13 w 21"/>
                <a:gd name="T7" fmla="*/ 2 h 6"/>
                <a:gd name="T8" fmla="*/ 11 w 21"/>
                <a:gd name="T9" fmla="*/ 2 h 6"/>
                <a:gd name="T10" fmla="*/ 7 w 21"/>
                <a:gd name="T11" fmla="*/ 2 h 6"/>
                <a:gd name="T12" fmla="*/ 6 w 21"/>
                <a:gd name="T13" fmla="*/ 2 h 6"/>
                <a:gd name="T14" fmla="*/ 2 w 21"/>
                <a:gd name="T15" fmla="*/ 2 h 6"/>
                <a:gd name="T16" fmla="*/ 0 w 2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6">
                  <a:moveTo>
                    <a:pt x="21" y="6"/>
                  </a:moveTo>
                  <a:lnTo>
                    <a:pt x="19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0" name="Freeform 560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3 w 25"/>
                <a:gd name="T21" fmla="*/ 0 h 31"/>
                <a:gd name="T22" fmla="*/ 11 w 25"/>
                <a:gd name="T23" fmla="*/ 0 h 31"/>
                <a:gd name="T24" fmla="*/ 9 w 25"/>
                <a:gd name="T25" fmla="*/ 0 h 31"/>
                <a:gd name="T26" fmla="*/ 9 w 25"/>
                <a:gd name="T27" fmla="*/ 0 h 31"/>
                <a:gd name="T28" fmla="*/ 8 w 25"/>
                <a:gd name="T29" fmla="*/ 2 h 31"/>
                <a:gd name="T30" fmla="*/ 8 w 25"/>
                <a:gd name="T31" fmla="*/ 2 h 31"/>
                <a:gd name="T32" fmla="*/ 6 w 25"/>
                <a:gd name="T33" fmla="*/ 4 h 31"/>
                <a:gd name="T34" fmla="*/ 4 w 25"/>
                <a:gd name="T35" fmla="*/ 4 h 31"/>
                <a:gd name="T36" fmla="*/ 4 w 25"/>
                <a:gd name="T37" fmla="*/ 6 h 31"/>
                <a:gd name="T38" fmla="*/ 2 w 25"/>
                <a:gd name="T39" fmla="*/ 6 h 31"/>
                <a:gd name="T40" fmla="*/ 2 w 25"/>
                <a:gd name="T41" fmla="*/ 8 h 31"/>
                <a:gd name="T42" fmla="*/ 2 w 25"/>
                <a:gd name="T43" fmla="*/ 9 h 31"/>
                <a:gd name="T44" fmla="*/ 0 w 25"/>
                <a:gd name="T45" fmla="*/ 11 h 31"/>
                <a:gd name="T46" fmla="*/ 0 w 25"/>
                <a:gd name="T47" fmla="*/ 11 h 31"/>
                <a:gd name="T48" fmla="*/ 0 w 25"/>
                <a:gd name="T49" fmla="*/ 13 h 31"/>
                <a:gd name="T50" fmla="*/ 0 w 25"/>
                <a:gd name="T51" fmla="*/ 17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2 w 25"/>
                <a:gd name="T59" fmla="*/ 25 h 31"/>
                <a:gd name="T60" fmla="*/ 2 w 25"/>
                <a:gd name="T61" fmla="*/ 27 h 31"/>
                <a:gd name="T62" fmla="*/ 4 w 25"/>
                <a:gd name="T63" fmla="*/ 29 h 31"/>
                <a:gd name="T64" fmla="*/ 4 w 25"/>
                <a:gd name="T65" fmla="*/ 29 h 31"/>
                <a:gd name="T66" fmla="*/ 6 w 25"/>
                <a:gd name="T67" fmla="*/ 31 h 31"/>
                <a:gd name="T68" fmla="*/ 8 w 25"/>
                <a:gd name="T69" fmla="*/ 31 h 31"/>
                <a:gd name="T70" fmla="*/ 8 w 25"/>
                <a:gd name="T71" fmla="*/ 31 h 31"/>
                <a:gd name="T72" fmla="*/ 9 w 25"/>
                <a:gd name="T73" fmla="*/ 31 h 31"/>
                <a:gd name="T74" fmla="*/ 9 w 25"/>
                <a:gd name="T75" fmla="*/ 31 h 31"/>
                <a:gd name="T76" fmla="*/ 11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5 w 25"/>
                <a:gd name="T83" fmla="*/ 29 h 31"/>
                <a:gd name="T84" fmla="*/ 17 w 25"/>
                <a:gd name="T85" fmla="*/ 29 h 31"/>
                <a:gd name="T86" fmla="*/ 17 w 25"/>
                <a:gd name="T87" fmla="*/ 27 h 31"/>
                <a:gd name="T88" fmla="*/ 19 w 25"/>
                <a:gd name="T89" fmla="*/ 27 h 31"/>
                <a:gd name="T90" fmla="*/ 21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3 w 25"/>
                <a:gd name="T97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1" name="Freeform 561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8 w 25"/>
                <a:gd name="T25" fmla="*/ 2 h 31"/>
                <a:gd name="T26" fmla="*/ 6 w 25"/>
                <a:gd name="T27" fmla="*/ 4 h 31"/>
                <a:gd name="T28" fmla="*/ 4 w 25"/>
                <a:gd name="T29" fmla="*/ 4 h 31"/>
                <a:gd name="T30" fmla="*/ 4 w 25"/>
                <a:gd name="T31" fmla="*/ 6 h 31"/>
                <a:gd name="T32" fmla="*/ 2 w 25"/>
                <a:gd name="T33" fmla="*/ 6 h 31"/>
                <a:gd name="T34" fmla="*/ 2 w 25"/>
                <a:gd name="T35" fmla="*/ 8 h 31"/>
                <a:gd name="T36" fmla="*/ 2 w 25"/>
                <a:gd name="T37" fmla="*/ 9 h 31"/>
                <a:gd name="T38" fmla="*/ 0 w 25"/>
                <a:gd name="T39" fmla="*/ 11 h 31"/>
                <a:gd name="T40" fmla="*/ 0 w 25"/>
                <a:gd name="T41" fmla="*/ 13 h 31"/>
                <a:gd name="T42" fmla="*/ 0 w 25"/>
                <a:gd name="T43" fmla="*/ 17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31 h 31"/>
                <a:gd name="T58" fmla="*/ 8 w 25"/>
                <a:gd name="T59" fmla="*/ 31 h 31"/>
                <a:gd name="T60" fmla="*/ 9 w 25"/>
                <a:gd name="T61" fmla="*/ 31 h 31"/>
                <a:gd name="T62" fmla="*/ 11 w 25"/>
                <a:gd name="T63" fmla="*/ 31 h 31"/>
                <a:gd name="T64" fmla="*/ 13 w 25"/>
                <a:gd name="T65" fmla="*/ 31 h 31"/>
                <a:gd name="T66" fmla="*/ 15 w 25"/>
                <a:gd name="T67" fmla="*/ 29 h 31"/>
                <a:gd name="T68" fmla="*/ 17 w 25"/>
                <a:gd name="T69" fmla="*/ 29 h 31"/>
                <a:gd name="T70" fmla="*/ 17 w 25"/>
                <a:gd name="T71" fmla="*/ 27 h 31"/>
                <a:gd name="T72" fmla="*/ 19 w 25"/>
                <a:gd name="T73" fmla="*/ 27 h 31"/>
                <a:gd name="T74" fmla="*/ 21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3 w 25"/>
                <a:gd name="T81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2" name="Freeform 562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2 w 21"/>
                <a:gd name="T19" fmla="*/ 21 h 25"/>
                <a:gd name="T20" fmla="*/ 4 w 21"/>
                <a:gd name="T21" fmla="*/ 23 h 25"/>
                <a:gd name="T22" fmla="*/ 5 w 21"/>
                <a:gd name="T23" fmla="*/ 25 h 25"/>
                <a:gd name="T24" fmla="*/ 5 w 21"/>
                <a:gd name="T25" fmla="*/ 25 h 25"/>
                <a:gd name="T26" fmla="*/ 7 w 21"/>
                <a:gd name="T27" fmla="*/ 25 h 25"/>
                <a:gd name="T28" fmla="*/ 9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5 h 25"/>
                <a:gd name="T38" fmla="*/ 15 w 21"/>
                <a:gd name="T39" fmla="*/ 25 h 25"/>
                <a:gd name="T40" fmla="*/ 15 w 21"/>
                <a:gd name="T41" fmla="*/ 23 h 25"/>
                <a:gd name="T42" fmla="*/ 17 w 21"/>
                <a:gd name="T43" fmla="*/ 23 h 25"/>
                <a:gd name="T44" fmla="*/ 17 w 21"/>
                <a:gd name="T45" fmla="*/ 21 h 25"/>
                <a:gd name="T46" fmla="*/ 19 w 21"/>
                <a:gd name="T47" fmla="*/ 21 h 25"/>
                <a:gd name="T48" fmla="*/ 19 w 21"/>
                <a:gd name="T49" fmla="*/ 20 h 25"/>
                <a:gd name="T50" fmla="*/ 21 w 21"/>
                <a:gd name="T51" fmla="*/ 18 h 25"/>
                <a:gd name="T52" fmla="*/ 21 w 21"/>
                <a:gd name="T53" fmla="*/ 18 h 25"/>
                <a:gd name="T54" fmla="*/ 21 w 21"/>
                <a:gd name="T55" fmla="*/ 16 h 25"/>
                <a:gd name="T56" fmla="*/ 21 w 21"/>
                <a:gd name="T57" fmla="*/ 14 h 25"/>
                <a:gd name="T58" fmla="*/ 21 w 21"/>
                <a:gd name="T59" fmla="*/ 12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8 h 25"/>
                <a:gd name="T66" fmla="*/ 21 w 21"/>
                <a:gd name="T67" fmla="*/ 8 h 25"/>
                <a:gd name="T68" fmla="*/ 19 w 21"/>
                <a:gd name="T69" fmla="*/ 6 h 25"/>
                <a:gd name="T70" fmla="*/ 19 w 21"/>
                <a:gd name="T71" fmla="*/ 4 h 25"/>
                <a:gd name="T72" fmla="*/ 17 w 21"/>
                <a:gd name="T73" fmla="*/ 4 h 25"/>
                <a:gd name="T74" fmla="*/ 17 w 21"/>
                <a:gd name="T75" fmla="*/ 2 h 25"/>
                <a:gd name="T76" fmla="*/ 15 w 21"/>
                <a:gd name="T77" fmla="*/ 2 h 25"/>
                <a:gd name="T78" fmla="*/ 15 w 21"/>
                <a:gd name="T79" fmla="*/ 2 h 25"/>
                <a:gd name="T80" fmla="*/ 13 w 21"/>
                <a:gd name="T81" fmla="*/ 2 h 25"/>
                <a:gd name="T82" fmla="*/ 11 w 21"/>
                <a:gd name="T83" fmla="*/ 0 h 25"/>
                <a:gd name="T84" fmla="*/ 9 w 21"/>
                <a:gd name="T85" fmla="*/ 0 h 25"/>
                <a:gd name="T86" fmla="*/ 9 w 21"/>
                <a:gd name="T87" fmla="*/ 2 h 25"/>
                <a:gd name="T88" fmla="*/ 7 w 21"/>
                <a:gd name="T89" fmla="*/ 2 h 25"/>
                <a:gd name="T90" fmla="*/ 5 w 21"/>
                <a:gd name="T91" fmla="*/ 2 h 25"/>
                <a:gd name="T92" fmla="*/ 5 w 21"/>
                <a:gd name="T93" fmla="*/ 4 h 25"/>
                <a:gd name="T94" fmla="*/ 4 w 21"/>
                <a:gd name="T95" fmla="*/ 6 h 25"/>
                <a:gd name="T96" fmla="*/ 2 w 21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3" name="Freeform 563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4 w 21"/>
                <a:gd name="T19" fmla="*/ 23 h 25"/>
                <a:gd name="T20" fmla="*/ 5 w 21"/>
                <a:gd name="T21" fmla="*/ 25 h 25"/>
                <a:gd name="T22" fmla="*/ 7 w 21"/>
                <a:gd name="T23" fmla="*/ 25 h 25"/>
                <a:gd name="T24" fmla="*/ 9 w 21"/>
                <a:gd name="T25" fmla="*/ 25 h 25"/>
                <a:gd name="T26" fmla="*/ 11 w 21"/>
                <a:gd name="T27" fmla="*/ 25 h 25"/>
                <a:gd name="T28" fmla="*/ 13 w 21"/>
                <a:gd name="T29" fmla="*/ 25 h 25"/>
                <a:gd name="T30" fmla="*/ 15 w 21"/>
                <a:gd name="T31" fmla="*/ 25 h 25"/>
                <a:gd name="T32" fmla="*/ 15 w 21"/>
                <a:gd name="T33" fmla="*/ 23 h 25"/>
                <a:gd name="T34" fmla="*/ 17 w 21"/>
                <a:gd name="T35" fmla="*/ 23 h 25"/>
                <a:gd name="T36" fmla="*/ 17 w 21"/>
                <a:gd name="T37" fmla="*/ 21 h 25"/>
                <a:gd name="T38" fmla="*/ 19 w 21"/>
                <a:gd name="T39" fmla="*/ 21 h 25"/>
                <a:gd name="T40" fmla="*/ 19 w 21"/>
                <a:gd name="T41" fmla="*/ 20 h 25"/>
                <a:gd name="T42" fmla="*/ 21 w 21"/>
                <a:gd name="T43" fmla="*/ 18 h 25"/>
                <a:gd name="T44" fmla="*/ 21 w 21"/>
                <a:gd name="T45" fmla="*/ 16 h 25"/>
                <a:gd name="T46" fmla="*/ 21 w 21"/>
                <a:gd name="T47" fmla="*/ 14 h 25"/>
                <a:gd name="T48" fmla="*/ 21 w 21"/>
                <a:gd name="T49" fmla="*/ 12 h 25"/>
                <a:gd name="T50" fmla="*/ 21 w 21"/>
                <a:gd name="T51" fmla="*/ 10 h 25"/>
                <a:gd name="T52" fmla="*/ 21 w 21"/>
                <a:gd name="T53" fmla="*/ 8 h 25"/>
                <a:gd name="T54" fmla="*/ 19 w 21"/>
                <a:gd name="T55" fmla="*/ 6 h 25"/>
                <a:gd name="T56" fmla="*/ 19 w 21"/>
                <a:gd name="T57" fmla="*/ 4 h 25"/>
                <a:gd name="T58" fmla="*/ 17 w 21"/>
                <a:gd name="T59" fmla="*/ 4 h 25"/>
                <a:gd name="T60" fmla="*/ 17 w 21"/>
                <a:gd name="T61" fmla="*/ 2 h 25"/>
                <a:gd name="T62" fmla="*/ 15 w 21"/>
                <a:gd name="T63" fmla="*/ 2 h 25"/>
                <a:gd name="T64" fmla="*/ 13 w 21"/>
                <a:gd name="T65" fmla="*/ 2 h 25"/>
                <a:gd name="T66" fmla="*/ 11 w 21"/>
                <a:gd name="T67" fmla="*/ 0 h 25"/>
                <a:gd name="T68" fmla="*/ 9 w 21"/>
                <a:gd name="T69" fmla="*/ 0 h 25"/>
                <a:gd name="T70" fmla="*/ 9 w 21"/>
                <a:gd name="T71" fmla="*/ 2 h 25"/>
                <a:gd name="T72" fmla="*/ 7 w 21"/>
                <a:gd name="T73" fmla="*/ 2 h 25"/>
                <a:gd name="T74" fmla="*/ 5 w 21"/>
                <a:gd name="T75" fmla="*/ 2 h 25"/>
                <a:gd name="T76" fmla="*/ 5 w 21"/>
                <a:gd name="T77" fmla="*/ 4 h 25"/>
                <a:gd name="T78" fmla="*/ 4 w 21"/>
                <a:gd name="T79" fmla="*/ 6 h 25"/>
                <a:gd name="T80" fmla="*/ 2 w 21"/>
                <a:gd name="T8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4" name="Freeform 564"/>
            <p:cNvSpPr>
              <a:spLocks/>
            </p:cNvSpPr>
            <p:nvPr/>
          </p:nvSpPr>
          <p:spPr bwMode="auto">
            <a:xfrm>
              <a:off x="3710" y="2357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3 h 13"/>
                <a:gd name="T4" fmla="*/ 29 w 31"/>
                <a:gd name="T5" fmla="*/ 11 h 13"/>
                <a:gd name="T6" fmla="*/ 25 w 31"/>
                <a:gd name="T7" fmla="*/ 11 h 13"/>
                <a:gd name="T8" fmla="*/ 23 w 31"/>
                <a:gd name="T9" fmla="*/ 9 h 13"/>
                <a:gd name="T10" fmla="*/ 21 w 31"/>
                <a:gd name="T11" fmla="*/ 9 h 13"/>
                <a:gd name="T12" fmla="*/ 20 w 31"/>
                <a:gd name="T13" fmla="*/ 9 h 13"/>
                <a:gd name="T14" fmla="*/ 18 w 31"/>
                <a:gd name="T15" fmla="*/ 7 h 13"/>
                <a:gd name="T16" fmla="*/ 16 w 31"/>
                <a:gd name="T17" fmla="*/ 7 h 13"/>
                <a:gd name="T18" fmla="*/ 14 w 31"/>
                <a:gd name="T19" fmla="*/ 5 h 13"/>
                <a:gd name="T20" fmla="*/ 12 w 31"/>
                <a:gd name="T21" fmla="*/ 5 h 13"/>
                <a:gd name="T22" fmla="*/ 10 w 31"/>
                <a:gd name="T23" fmla="*/ 5 h 13"/>
                <a:gd name="T24" fmla="*/ 8 w 31"/>
                <a:gd name="T25" fmla="*/ 3 h 13"/>
                <a:gd name="T26" fmla="*/ 6 w 31"/>
                <a:gd name="T27" fmla="*/ 3 h 13"/>
                <a:gd name="T28" fmla="*/ 4 w 31"/>
                <a:gd name="T29" fmla="*/ 2 h 13"/>
                <a:gd name="T30" fmla="*/ 2 w 31"/>
                <a:gd name="T31" fmla="*/ 2 h 13"/>
                <a:gd name="T32" fmla="*/ 0 w 31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3"/>
                  </a:ln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5" name="Freeform 565"/>
            <p:cNvSpPr>
              <a:spLocks/>
            </p:cNvSpPr>
            <p:nvPr/>
          </p:nvSpPr>
          <p:spPr bwMode="auto">
            <a:xfrm>
              <a:off x="3714" y="2366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6" name="Freeform 566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6 w 25"/>
                <a:gd name="T23" fmla="*/ 0 h 30"/>
                <a:gd name="T24" fmla="*/ 14 w 25"/>
                <a:gd name="T25" fmla="*/ 0 h 30"/>
                <a:gd name="T26" fmla="*/ 12 w 25"/>
                <a:gd name="T27" fmla="*/ 2 h 30"/>
                <a:gd name="T28" fmla="*/ 12 w 25"/>
                <a:gd name="T29" fmla="*/ 2 h 30"/>
                <a:gd name="T30" fmla="*/ 10 w 25"/>
                <a:gd name="T31" fmla="*/ 2 h 30"/>
                <a:gd name="T32" fmla="*/ 8 w 25"/>
                <a:gd name="T33" fmla="*/ 3 h 30"/>
                <a:gd name="T34" fmla="*/ 8 w 25"/>
                <a:gd name="T35" fmla="*/ 3 h 30"/>
                <a:gd name="T36" fmla="*/ 6 w 25"/>
                <a:gd name="T37" fmla="*/ 5 h 30"/>
                <a:gd name="T38" fmla="*/ 6 w 25"/>
                <a:gd name="T39" fmla="*/ 5 h 30"/>
                <a:gd name="T40" fmla="*/ 4 w 25"/>
                <a:gd name="T41" fmla="*/ 7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21 h 30"/>
                <a:gd name="T56" fmla="*/ 0 w 25"/>
                <a:gd name="T57" fmla="*/ 23 h 30"/>
                <a:gd name="T58" fmla="*/ 0 w 25"/>
                <a:gd name="T59" fmla="*/ 25 h 30"/>
                <a:gd name="T60" fmla="*/ 2 w 25"/>
                <a:gd name="T61" fmla="*/ 27 h 30"/>
                <a:gd name="T62" fmla="*/ 2 w 25"/>
                <a:gd name="T63" fmla="*/ 28 h 30"/>
                <a:gd name="T64" fmla="*/ 4 w 25"/>
                <a:gd name="T65" fmla="*/ 28 h 30"/>
                <a:gd name="T66" fmla="*/ 4 w 25"/>
                <a:gd name="T67" fmla="*/ 30 h 30"/>
                <a:gd name="T68" fmla="*/ 6 w 25"/>
                <a:gd name="T69" fmla="*/ 30 h 30"/>
                <a:gd name="T70" fmla="*/ 6 w 25"/>
                <a:gd name="T71" fmla="*/ 30 h 30"/>
                <a:gd name="T72" fmla="*/ 8 w 25"/>
                <a:gd name="T73" fmla="*/ 30 h 30"/>
                <a:gd name="T74" fmla="*/ 10 w 25"/>
                <a:gd name="T75" fmla="*/ 30 h 30"/>
                <a:gd name="T76" fmla="*/ 10 w 25"/>
                <a:gd name="T77" fmla="*/ 30 h 30"/>
                <a:gd name="T78" fmla="*/ 12 w 25"/>
                <a:gd name="T79" fmla="*/ 30 h 30"/>
                <a:gd name="T80" fmla="*/ 12 w 25"/>
                <a:gd name="T81" fmla="*/ 30 h 30"/>
                <a:gd name="T82" fmla="*/ 14 w 25"/>
                <a:gd name="T83" fmla="*/ 30 h 30"/>
                <a:gd name="T84" fmla="*/ 16 w 25"/>
                <a:gd name="T85" fmla="*/ 30 h 30"/>
                <a:gd name="T86" fmla="*/ 18 w 25"/>
                <a:gd name="T87" fmla="*/ 28 h 30"/>
                <a:gd name="T88" fmla="*/ 19 w 25"/>
                <a:gd name="T89" fmla="*/ 28 h 30"/>
                <a:gd name="T90" fmla="*/ 21 w 25"/>
                <a:gd name="T91" fmla="*/ 27 h 30"/>
                <a:gd name="T92" fmla="*/ 21 w 25"/>
                <a:gd name="T93" fmla="*/ 25 h 30"/>
                <a:gd name="T94" fmla="*/ 23 w 25"/>
                <a:gd name="T95" fmla="*/ 23 h 30"/>
                <a:gd name="T96" fmla="*/ 25 w 25"/>
                <a:gd name="T9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7" name="Freeform 567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2 w 25"/>
                <a:gd name="T25" fmla="*/ 2 h 30"/>
                <a:gd name="T26" fmla="*/ 10 w 25"/>
                <a:gd name="T27" fmla="*/ 2 h 30"/>
                <a:gd name="T28" fmla="*/ 8 w 25"/>
                <a:gd name="T29" fmla="*/ 3 h 30"/>
                <a:gd name="T30" fmla="*/ 6 w 25"/>
                <a:gd name="T31" fmla="*/ 5 h 30"/>
                <a:gd name="T32" fmla="*/ 4 w 25"/>
                <a:gd name="T33" fmla="*/ 7 h 30"/>
                <a:gd name="T34" fmla="*/ 2 w 25"/>
                <a:gd name="T35" fmla="*/ 9 h 30"/>
                <a:gd name="T36" fmla="*/ 2 w 25"/>
                <a:gd name="T37" fmla="*/ 11 h 30"/>
                <a:gd name="T38" fmla="*/ 0 w 25"/>
                <a:gd name="T39" fmla="*/ 13 h 30"/>
                <a:gd name="T40" fmla="*/ 0 w 25"/>
                <a:gd name="T41" fmla="*/ 15 h 30"/>
                <a:gd name="T42" fmla="*/ 0 w 25"/>
                <a:gd name="T43" fmla="*/ 17 h 30"/>
                <a:gd name="T44" fmla="*/ 0 w 25"/>
                <a:gd name="T45" fmla="*/ 21 h 30"/>
                <a:gd name="T46" fmla="*/ 0 w 25"/>
                <a:gd name="T47" fmla="*/ 23 h 30"/>
                <a:gd name="T48" fmla="*/ 0 w 25"/>
                <a:gd name="T49" fmla="*/ 25 h 30"/>
                <a:gd name="T50" fmla="*/ 2 w 25"/>
                <a:gd name="T51" fmla="*/ 27 h 30"/>
                <a:gd name="T52" fmla="*/ 2 w 25"/>
                <a:gd name="T53" fmla="*/ 28 h 30"/>
                <a:gd name="T54" fmla="*/ 4 w 25"/>
                <a:gd name="T55" fmla="*/ 28 h 30"/>
                <a:gd name="T56" fmla="*/ 4 w 25"/>
                <a:gd name="T57" fmla="*/ 30 h 30"/>
                <a:gd name="T58" fmla="*/ 6 w 25"/>
                <a:gd name="T59" fmla="*/ 30 h 30"/>
                <a:gd name="T60" fmla="*/ 8 w 25"/>
                <a:gd name="T61" fmla="*/ 30 h 30"/>
                <a:gd name="T62" fmla="*/ 10 w 25"/>
                <a:gd name="T63" fmla="*/ 30 h 30"/>
                <a:gd name="T64" fmla="*/ 12 w 25"/>
                <a:gd name="T65" fmla="*/ 30 h 30"/>
                <a:gd name="T66" fmla="*/ 14 w 25"/>
                <a:gd name="T67" fmla="*/ 30 h 30"/>
                <a:gd name="T68" fmla="*/ 16 w 25"/>
                <a:gd name="T69" fmla="*/ 30 h 30"/>
                <a:gd name="T70" fmla="*/ 18 w 25"/>
                <a:gd name="T71" fmla="*/ 28 h 30"/>
                <a:gd name="T72" fmla="*/ 19 w 25"/>
                <a:gd name="T73" fmla="*/ 28 h 30"/>
                <a:gd name="T74" fmla="*/ 21 w 25"/>
                <a:gd name="T75" fmla="*/ 27 h 30"/>
                <a:gd name="T76" fmla="*/ 21 w 25"/>
                <a:gd name="T77" fmla="*/ 25 h 30"/>
                <a:gd name="T78" fmla="*/ 23 w 25"/>
                <a:gd name="T79" fmla="*/ 23 h 30"/>
                <a:gd name="T80" fmla="*/ 25 w 25"/>
                <a:gd name="T8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8" name="Freeform 568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4 w 23"/>
                <a:gd name="T3" fmla="*/ 4 h 23"/>
                <a:gd name="T4" fmla="*/ 2 w 23"/>
                <a:gd name="T5" fmla="*/ 6 h 23"/>
                <a:gd name="T6" fmla="*/ 2 w 23"/>
                <a:gd name="T7" fmla="*/ 8 h 23"/>
                <a:gd name="T8" fmla="*/ 0 w 23"/>
                <a:gd name="T9" fmla="*/ 10 h 23"/>
                <a:gd name="T10" fmla="*/ 0 w 23"/>
                <a:gd name="T11" fmla="*/ 12 h 23"/>
                <a:gd name="T12" fmla="*/ 0 w 23"/>
                <a:gd name="T13" fmla="*/ 14 h 23"/>
                <a:gd name="T14" fmla="*/ 0 w 23"/>
                <a:gd name="T15" fmla="*/ 16 h 23"/>
                <a:gd name="T16" fmla="*/ 2 w 23"/>
                <a:gd name="T17" fmla="*/ 18 h 23"/>
                <a:gd name="T18" fmla="*/ 2 w 23"/>
                <a:gd name="T19" fmla="*/ 19 h 23"/>
                <a:gd name="T20" fmla="*/ 4 w 23"/>
                <a:gd name="T21" fmla="*/ 19 h 23"/>
                <a:gd name="T22" fmla="*/ 4 w 23"/>
                <a:gd name="T23" fmla="*/ 21 h 23"/>
                <a:gd name="T24" fmla="*/ 6 w 23"/>
                <a:gd name="T25" fmla="*/ 23 h 23"/>
                <a:gd name="T26" fmla="*/ 6 w 23"/>
                <a:gd name="T27" fmla="*/ 23 h 23"/>
                <a:gd name="T28" fmla="*/ 8 w 23"/>
                <a:gd name="T29" fmla="*/ 23 h 23"/>
                <a:gd name="T30" fmla="*/ 10 w 23"/>
                <a:gd name="T31" fmla="*/ 23 h 23"/>
                <a:gd name="T32" fmla="*/ 12 w 23"/>
                <a:gd name="T33" fmla="*/ 23 h 23"/>
                <a:gd name="T34" fmla="*/ 12 w 23"/>
                <a:gd name="T35" fmla="*/ 23 h 23"/>
                <a:gd name="T36" fmla="*/ 13 w 23"/>
                <a:gd name="T37" fmla="*/ 23 h 23"/>
                <a:gd name="T38" fmla="*/ 13 w 23"/>
                <a:gd name="T39" fmla="*/ 23 h 23"/>
                <a:gd name="T40" fmla="*/ 15 w 23"/>
                <a:gd name="T41" fmla="*/ 23 h 23"/>
                <a:gd name="T42" fmla="*/ 15 w 23"/>
                <a:gd name="T43" fmla="*/ 21 h 23"/>
                <a:gd name="T44" fmla="*/ 17 w 23"/>
                <a:gd name="T45" fmla="*/ 21 h 23"/>
                <a:gd name="T46" fmla="*/ 17 w 23"/>
                <a:gd name="T47" fmla="*/ 19 h 23"/>
                <a:gd name="T48" fmla="*/ 19 w 23"/>
                <a:gd name="T49" fmla="*/ 19 h 23"/>
                <a:gd name="T50" fmla="*/ 19 w 23"/>
                <a:gd name="T51" fmla="*/ 18 h 23"/>
                <a:gd name="T52" fmla="*/ 21 w 23"/>
                <a:gd name="T53" fmla="*/ 18 h 23"/>
                <a:gd name="T54" fmla="*/ 21 w 23"/>
                <a:gd name="T55" fmla="*/ 16 h 23"/>
                <a:gd name="T56" fmla="*/ 21 w 23"/>
                <a:gd name="T57" fmla="*/ 14 h 23"/>
                <a:gd name="T58" fmla="*/ 23 w 23"/>
                <a:gd name="T59" fmla="*/ 12 h 23"/>
                <a:gd name="T60" fmla="*/ 23 w 23"/>
                <a:gd name="T61" fmla="*/ 12 h 23"/>
                <a:gd name="T62" fmla="*/ 23 w 23"/>
                <a:gd name="T63" fmla="*/ 10 h 23"/>
                <a:gd name="T64" fmla="*/ 23 w 23"/>
                <a:gd name="T65" fmla="*/ 8 h 23"/>
                <a:gd name="T66" fmla="*/ 23 w 23"/>
                <a:gd name="T67" fmla="*/ 6 h 23"/>
                <a:gd name="T68" fmla="*/ 21 w 23"/>
                <a:gd name="T69" fmla="*/ 6 h 23"/>
                <a:gd name="T70" fmla="*/ 21 w 23"/>
                <a:gd name="T71" fmla="*/ 4 h 23"/>
                <a:gd name="T72" fmla="*/ 21 w 23"/>
                <a:gd name="T73" fmla="*/ 2 h 23"/>
                <a:gd name="T74" fmla="*/ 19 w 23"/>
                <a:gd name="T75" fmla="*/ 2 h 23"/>
                <a:gd name="T76" fmla="*/ 19 w 23"/>
                <a:gd name="T77" fmla="*/ 0 h 23"/>
                <a:gd name="T78" fmla="*/ 17 w 23"/>
                <a:gd name="T79" fmla="*/ 0 h 23"/>
                <a:gd name="T80" fmla="*/ 15 w 23"/>
                <a:gd name="T81" fmla="*/ 0 h 23"/>
                <a:gd name="T82" fmla="*/ 15 w 23"/>
                <a:gd name="T83" fmla="*/ 0 h 23"/>
                <a:gd name="T84" fmla="*/ 13 w 23"/>
                <a:gd name="T85" fmla="*/ 0 h 23"/>
                <a:gd name="T86" fmla="*/ 12 w 23"/>
                <a:gd name="T87" fmla="*/ 0 h 23"/>
                <a:gd name="T88" fmla="*/ 10 w 23"/>
                <a:gd name="T89" fmla="*/ 0 h 23"/>
                <a:gd name="T90" fmla="*/ 8 w 23"/>
                <a:gd name="T91" fmla="*/ 0 h 23"/>
                <a:gd name="T92" fmla="*/ 8 w 23"/>
                <a:gd name="T93" fmla="*/ 0 h 23"/>
                <a:gd name="T94" fmla="*/ 6 w 23"/>
                <a:gd name="T95" fmla="*/ 2 h 23"/>
                <a:gd name="T96" fmla="*/ 4 w 23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9" name="Freeform 569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2 w 23"/>
                <a:gd name="T3" fmla="*/ 6 h 23"/>
                <a:gd name="T4" fmla="*/ 2 w 23"/>
                <a:gd name="T5" fmla="*/ 8 h 23"/>
                <a:gd name="T6" fmla="*/ 0 w 23"/>
                <a:gd name="T7" fmla="*/ 10 h 23"/>
                <a:gd name="T8" fmla="*/ 0 w 23"/>
                <a:gd name="T9" fmla="*/ 12 h 23"/>
                <a:gd name="T10" fmla="*/ 0 w 23"/>
                <a:gd name="T11" fmla="*/ 14 h 23"/>
                <a:gd name="T12" fmla="*/ 0 w 23"/>
                <a:gd name="T13" fmla="*/ 16 h 23"/>
                <a:gd name="T14" fmla="*/ 2 w 23"/>
                <a:gd name="T15" fmla="*/ 18 h 23"/>
                <a:gd name="T16" fmla="*/ 2 w 23"/>
                <a:gd name="T17" fmla="*/ 19 h 23"/>
                <a:gd name="T18" fmla="*/ 4 w 23"/>
                <a:gd name="T19" fmla="*/ 19 h 23"/>
                <a:gd name="T20" fmla="*/ 4 w 23"/>
                <a:gd name="T21" fmla="*/ 21 h 23"/>
                <a:gd name="T22" fmla="*/ 6 w 23"/>
                <a:gd name="T23" fmla="*/ 23 h 23"/>
                <a:gd name="T24" fmla="*/ 8 w 23"/>
                <a:gd name="T25" fmla="*/ 23 h 23"/>
                <a:gd name="T26" fmla="*/ 10 w 23"/>
                <a:gd name="T27" fmla="*/ 23 h 23"/>
                <a:gd name="T28" fmla="*/ 12 w 23"/>
                <a:gd name="T29" fmla="*/ 23 h 23"/>
                <a:gd name="T30" fmla="*/ 13 w 23"/>
                <a:gd name="T31" fmla="*/ 23 h 23"/>
                <a:gd name="T32" fmla="*/ 15 w 23"/>
                <a:gd name="T33" fmla="*/ 23 h 23"/>
                <a:gd name="T34" fmla="*/ 15 w 23"/>
                <a:gd name="T35" fmla="*/ 21 h 23"/>
                <a:gd name="T36" fmla="*/ 17 w 23"/>
                <a:gd name="T37" fmla="*/ 21 h 23"/>
                <a:gd name="T38" fmla="*/ 17 w 23"/>
                <a:gd name="T39" fmla="*/ 19 h 23"/>
                <a:gd name="T40" fmla="*/ 19 w 23"/>
                <a:gd name="T41" fmla="*/ 19 h 23"/>
                <a:gd name="T42" fmla="*/ 19 w 23"/>
                <a:gd name="T43" fmla="*/ 18 h 23"/>
                <a:gd name="T44" fmla="*/ 21 w 23"/>
                <a:gd name="T45" fmla="*/ 18 h 23"/>
                <a:gd name="T46" fmla="*/ 21 w 23"/>
                <a:gd name="T47" fmla="*/ 16 h 23"/>
                <a:gd name="T48" fmla="*/ 21 w 23"/>
                <a:gd name="T49" fmla="*/ 14 h 23"/>
                <a:gd name="T50" fmla="*/ 23 w 23"/>
                <a:gd name="T51" fmla="*/ 12 h 23"/>
                <a:gd name="T52" fmla="*/ 23 w 23"/>
                <a:gd name="T53" fmla="*/ 10 h 23"/>
                <a:gd name="T54" fmla="*/ 23 w 23"/>
                <a:gd name="T55" fmla="*/ 8 h 23"/>
                <a:gd name="T56" fmla="*/ 23 w 23"/>
                <a:gd name="T57" fmla="*/ 6 h 23"/>
                <a:gd name="T58" fmla="*/ 21 w 23"/>
                <a:gd name="T59" fmla="*/ 6 h 23"/>
                <a:gd name="T60" fmla="*/ 21 w 23"/>
                <a:gd name="T61" fmla="*/ 4 h 23"/>
                <a:gd name="T62" fmla="*/ 21 w 23"/>
                <a:gd name="T63" fmla="*/ 2 h 23"/>
                <a:gd name="T64" fmla="*/ 19 w 23"/>
                <a:gd name="T65" fmla="*/ 2 h 23"/>
                <a:gd name="T66" fmla="*/ 19 w 23"/>
                <a:gd name="T67" fmla="*/ 0 h 23"/>
                <a:gd name="T68" fmla="*/ 17 w 23"/>
                <a:gd name="T69" fmla="*/ 0 h 23"/>
                <a:gd name="T70" fmla="*/ 15 w 23"/>
                <a:gd name="T71" fmla="*/ 0 h 23"/>
                <a:gd name="T72" fmla="*/ 13 w 23"/>
                <a:gd name="T73" fmla="*/ 0 h 23"/>
                <a:gd name="T74" fmla="*/ 12 w 23"/>
                <a:gd name="T75" fmla="*/ 0 h 23"/>
                <a:gd name="T76" fmla="*/ 10 w 23"/>
                <a:gd name="T77" fmla="*/ 0 h 23"/>
                <a:gd name="T78" fmla="*/ 8 w 23"/>
                <a:gd name="T79" fmla="*/ 0 h 23"/>
                <a:gd name="T80" fmla="*/ 6 w 23"/>
                <a:gd name="T81" fmla="*/ 2 h 23"/>
                <a:gd name="T82" fmla="*/ 4 w 23"/>
                <a:gd name="T8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0" name="Freeform 570"/>
            <p:cNvSpPr>
              <a:spLocks/>
            </p:cNvSpPr>
            <p:nvPr/>
          </p:nvSpPr>
          <p:spPr bwMode="auto">
            <a:xfrm>
              <a:off x="3699" y="2384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1 h 13"/>
                <a:gd name="T4" fmla="*/ 25 w 31"/>
                <a:gd name="T5" fmla="*/ 11 h 13"/>
                <a:gd name="T6" fmla="*/ 23 w 31"/>
                <a:gd name="T7" fmla="*/ 9 h 13"/>
                <a:gd name="T8" fmla="*/ 21 w 31"/>
                <a:gd name="T9" fmla="*/ 9 h 13"/>
                <a:gd name="T10" fmla="*/ 19 w 31"/>
                <a:gd name="T11" fmla="*/ 7 h 13"/>
                <a:gd name="T12" fmla="*/ 17 w 31"/>
                <a:gd name="T13" fmla="*/ 7 h 13"/>
                <a:gd name="T14" fmla="*/ 15 w 31"/>
                <a:gd name="T15" fmla="*/ 7 h 13"/>
                <a:gd name="T16" fmla="*/ 13 w 31"/>
                <a:gd name="T17" fmla="*/ 5 h 13"/>
                <a:gd name="T18" fmla="*/ 11 w 31"/>
                <a:gd name="T19" fmla="*/ 5 h 13"/>
                <a:gd name="T20" fmla="*/ 9 w 31"/>
                <a:gd name="T21" fmla="*/ 3 h 13"/>
                <a:gd name="T22" fmla="*/ 7 w 31"/>
                <a:gd name="T23" fmla="*/ 3 h 13"/>
                <a:gd name="T24" fmla="*/ 6 w 31"/>
                <a:gd name="T25" fmla="*/ 1 h 13"/>
                <a:gd name="T26" fmla="*/ 4 w 31"/>
                <a:gd name="T27" fmla="*/ 1 h 13"/>
                <a:gd name="T28" fmla="*/ 2 w 31"/>
                <a:gd name="T29" fmla="*/ 1 h 13"/>
                <a:gd name="T30" fmla="*/ 0 w 31"/>
                <a:gd name="T3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1" name="Freeform 571"/>
            <p:cNvSpPr>
              <a:spLocks/>
            </p:cNvSpPr>
            <p:nvPr/>
          </p:nvSpPr>
          <p:spPr bwMode="auto">
            <a:xfrm>
              <a:off x="3703" y="2393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6 h 8"/>
                <a:gd name="T4" fmla="*/ 15 w 21"/>
                <a:gd name="T5" fmla="*/ 4 h 8"/>
                <a:gd name="T6" fmla="*/ 13 w 21"/>
                <a:gd name="T7" fmla="*/ 4 h 8"/>
                <a:gd name="T8" fmla="*/ 11 w 21"/>
                <a:gd name="T9" fmla="*/ 4 h 8"/>
                <a:gd name="T10" fmla="*/ 9 w 21"/>
                <a:gd name="T11" fmla="*/ 2 h 8"/>
                <a:gd name="T12" fmla="*/ 5 w 21"/>
                <a:gd name="T13" fmla="*/ 2 h 8"/>
                <a:gd name="T14" fmla="*/ 3 w 21"/>
                <a:gd name="T15" fmla="*/ 0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2" name="Freeform 572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3 w 25"/>
                <a:gd name="T25" fmla="*/ 0 h 30"/>
                <a:gd name="T26" fmla="*/ 11 w 25"/>
                <a:gd name="T27" fmla="*/ 0 h 30"/>
                <a:gd name="T28" fmla="*/ 11 w 25"/>
                <a:gd name="T29" fmla="*/ 1 h 30"/>
                <a:gd name="T30" fmla="*/ 9 w 25"/>
                <a:gd name="T31" fmla="*/ 1 h 30"/>
                <a:gd name="T32" fmla="*/ 7 w 25"/>
                <a:gd name="T33" fmla="*/ 1 h 30"/>
                <a:gd name="T34" fmla="*/ 7 w 25"/>
                <a:gd name="T35" fmla="*/ 3 h 30"/>
                <a:gd name="T36" fmla="*/ 6 w 25"/>
                <a:gd name="T37" fmla="*/ 3 h 30"/>
                <a:gd name="T38" fmla="*/ 4 w 25"/>
                <a:gd name="T39" fmla="*/ 5 h 30"/>
                <a:gd name="T40" fmla="*/ 4 w 25"/>
                <a:gd name="T41" fmla="*/ 5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3 h 30"/>
                <a:gd name="T58" fmla="*/ 0 w 25"/>
                <a:gd name="T59" fmla="*/ 24 h 30"/>
                <a:gd name="T60" fmla="*/ 0 w 25"/>
                <a:gd name="T61" fmla="*/ 26 h 30"/>
                <a:gd name="T62" fmla="*/ 2 w 25"/>
                <a:gd name="T63" fmla="*/ 26 h 30"/>
                <a:gd name="T64" fmla="*/ 4 w 25"/>
                <a:gd name="T65" fmla="*/ 28 h 30"/>
                <a:gd name="T66" fmla="*/ 4 w 25"/>
                <a:gd name="T67" fmla="*/ 28 h 30"/>
                <a:gd name="T68" fmla="*/ 6 w 25"/>
                <a:gd name="T69" fmla="*/ 30 h 30"/>
                <a:gd name="T70" fmla="*/ 6 w 25"/>
                <a:gd name="T71" fmla="*/ 30 h 30"/>
                <a:gd name="T72" fmla="*/ 7 w 25"/>
                <a:gd name="T73" fmla="*/ 30 h 30"/>
                <a:gd name="T74" fmla="*/ 7 w 25"/>
                <a:gd name="T75" fmla="*/ 30 h 30"/>
                <a:gd name="T76" fmla="*/ 9 w 25"/>
                <a:gd name="T77" fmla="*/ 30 h 30"/>
                <a:gd name="T78" fmla="*/ 11 w 25"/>
                <a:gd name="T79" fmla="*/ 30 h 30"/>
                <a:gd name="T80" fmla="*/ 11 w 25"/>
                <a:gd name="T81" fmla="*/ 30 h 30"/>
                <a:gd name="T82" fmla="*/ 13 w 25"/>
                <a:gd name="T83" fmla="*/ 30 h 30"/>
                <a:gd name="T84" fmla="*/ 15 w 25"/>
                <a:gd name="T85" fmla="*/ 28 h 30"/>
                <a:gd name="T86" fmla="*/ 17 w 25"/>
                <a:gd name="T87" fmla="*/ 28 h 30"/>
                <a:gd name="T88" fmla="*/ 19 w 25"/>
                <a:gd name="T89" fmla="*/ 26 h 30"/>
                <a:gd name="T90" fmla="*/ 19 w 25"/>
                <a:gd name="T91" fmla="*/ 26 h 30"/>
                <a:gd name="T92" fmla="*/ 21 w 25"/>
                <a:gd name="T93" fmla="*/ 24 h 30"/>
                <a:gd name="T94" fmla="*/ 23 w 25"/>
                <a:gd name="T95" fmla="*/ 23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3" name="Freeform 573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1 w 25"/>
                <a:gd name="T25" fmla="*/ 0 h 30"/>
                <a:gd name="T26" fmla="*/ 11 w 25"/>
                <a:gd name="T27" fmla="*/ 1 h 30"/>
                <a:gd name="T28" fmla="*/ 9 w 25"/>
                <a:gd name="T29" fmla="*/ 1 h 30"/>
                <a:gd name="T30" fmla="*/ 7 w 25"/>
                <a:gd name="T31" fmla="*/ 1 h 30"/>
                <a:gd name="T32" fmla="*/ 7 w 25"/>
                <a:gd name="T33" fmla="*/ 3 h 30"/>
                <a:gd name="T34" fmla="*/ 6 w 25"/>
                <a:gd name="T35" fmla="*/ 3 h 30"/>
                <a:gd name="T36" fmla="*/ 4 w 25"/>
                <a:gd name="T37" fmla="*/ 5 h 30"/>
                <a:gd name="T38" fmla="*/ 4 w 25"/>
                <a:gd name="T39" fmla="*/ 7 h 30"/>
                <a:gd name="T40" fmla="*/ 2 w 25"/>
                <a:gd name="T41" fmla="*/ 9 h 30"/>
                <a:gd name="T42" fmla="*/ 2 w 25"/>
                <a:gd name="T43" fmla="*/ 11 h 30"/>
                <a:gd name="T44" fmla="*/ 0 w 25"/>
                <a:gd name="T45" fmla="*/ 13 h 30"/>
                <a:gd name="T46" fmla="*/ 0 w 25"/>
                <a:gd name="T47" fmla="*/ 15 h 30"/>
                <a:gd name="T48" fmla="*/ 0 w 25"/>
                <a:gd name="T49" fmla="*/ 17 h 30"/>
                <a:gd name="T50" fmla="*/ 0 w 25"/>
                <a:gd name="T51" fmla="*/ 19 h 30"/>
                <a:gd name="T52" fmla="*/ 0 w 25"/>
                <a:gd name="T53" fmla="*/ 23 h 30"/>
                <a:gd name="T54" fmla="*/ 0 w 25"/>
                <a:gd name="T55" fmla="*/ 24 h 30"/>
                <a:gd name="T56" fmla="*/ 0 w 25"/>
                <a:gd name="T57" fmla="*/ 26 h 30"/>
                <a:gd name="T58" fmla="*/ 2 w 25"/>
                <a:gd name="T59" fmla="*/ 26 h 30"/>
                <a:gd name="T60" fmla="*/ 4 w 25"/>
                <a:gd name="T61" fmla="*/ 28 h 30"/>
                <a:gd name="T62" fmla="*/ 6 w 25"/>
                <a:gd name="T63" fmla="*/ 30 h 30"/>
                <a:gd name="T64" fmla="*/ 7 w 25"/>
                <a:gd name="T65" fmla="*/ 30 h 30"/>
                <a:gd name="T66" fmla="*/ 9 w 25"/>
                <a:gd name="T67" fmla="*/ 30 h 30"/>
                <a:gd name="T68" fmla="*/ 11 w 25"/>
                <a:gd name="T69" fmla="*/ 30 h 30"/>
                <a:gd name="T70" fmla="*/ 13 w 25"/>
                <a:gd name="T71" fmla="*/ 30 h 30"/>
                <a:gd name="T72" fmla="*/ 15 w 25"/>
                <a:gd name="T73" fmla="*/ 28 h 30"/>
                <a:gd name="T74" fmla="*/ 17 w 25"/>
                <a:gd name="T75" fmla="*/ 28 h 30"/>
                <a:gd name="T76" fmla="*/ 19 w 25"/>
                <a:gd name="T77" fmla="*/ 26 h 30"/>
                <a:gd name="T78" fmla="*/ 21 w 25"/>
                <a:gd name="T79" fmla="*/ 24 h 30"/>
                <a:gd name="T80" fmla="*/ 23 w 25"/>
                <a:gd name="T81" fmla="*/ 23 h 30"/>
                <a:gd name="T82" fmla="*/ 23 w 25"/>
                <a:gd name="T83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4" name="Freeform 574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1 w 23"/>
                <a:gd name="T19" fmla="*/ 19 h 25"/>
                <a:gd name="T20" fmla="*/ 3 w 23"/>
                <a:gd name="T21" fmla="*/ 21 h 25"/>
                <a:gd name="T22" fmla="*/ 3 w 23"/>
                <a:gd name="T23" fmla="*/ 23 h 25"/>
                <a:gd name="T24" fmla="*/ 5 w 23"/>
                <a:gd name="T25" fmla="*/ 23 h 25"/>
                <a:gd name="T26" fmla="*/ 7 w 23"/>
                <a:gd name="T27" fmla="*/ 25 h 25"/>
                <a:gd name="T28" fmla="*/ 7 w 23"/>
                <a:gd name="T29" fmla="*/ 25 h 25"/>
                <a:gd name="T30" fmla="*/ 9 w 23"/>
                <a:gd name="T31" fmla="*/ 25 h 25"/>
                <a:gd name="T32" fmla="*/ 11 w 23"/>
                <a:gd name="T33" fmla="*/ 25 h 25"/>
                <a:gd name="T34" fmla="*/ 11 w 23"/>
                <a:gd name="T35" fmla="*/ 25 h 25"/>
                <a:gd name="T36" fmla="*/ 13 w 23"/>
                <a:gd name="T37" fmla="*/ 25 h 25"/>
                <a:gd name="T38" fmla="*/ 15 w 23"/>
                <a:gd name="T39" fmla="*/ 25 h 25"/>
                <a:gd name="T40" fmla="*/ 15 w 23"/>
                <a:gd name="T41" fmla="*/ 23 h 25"/>
                <a:gd name="T42" fmla="*/ 17 w 23"/>
                <a:gd name="T43" fmla="*/ 23 h 25"/>
                <a:gd name="T44" fmla="*/ 17 w 23"/>
                <a:gd name="T45" fmla="*/ 23 h 25"/>
                <a:gd name="T46" fmla="*/ 19 w 23"/>
                <a:gd name="T47" fmla="*/ 21 h 25"/>
                <a:gd name="T48" fmla="*/ 19 w 23"/>
                <a:gd name="T49" fmla="*/ 21 h 25"/>
                <a:gd name="T50" fmla="*/ 21 w 23"/>
                <a:gd name="T51" fmla="*/ 19 h 25"/>
                <a:gd name="T52" fmla="*/ 21 w 23"/>
                <a:gd name="T53" fmla="*/ 18 h 25"/>
                <a:gd name="T54" fmla="*/ 21 w 23"/>
                <a:gd name="T55" fmla="*/ 18 h 25"/>
                <a:gd name="T56" fmla="*/ 23 w 23"/>
                <a:gd name="T57" fmla="*/ 16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2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6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2 h 25"/>
                <a:gd name="T80" fmla="*/ 15 w 23"/>
                <a:gd name="T81" fmla="*/ 2 h 25"/>
                <a:gd name="T82" fmla="*/ 15 w 23"/>
                <a:gd name="T83" fmla="*/ 0 h 25"/>
                <a:gd name="T84" fmla="*/ 13 w 23"/>
                <a:gd name="T85" fmla="*/ 0 h 25"/>
                <a:gd name="T86" fmla="*/ 11 w 23"/>
                <a:gd name="T87" fmla="*/ 0 h 25"/>
                <a:gd name="T88" fmla="*/ 9 w 23"/>
                <a:gd name="T89" fmla="*/ 2 h 25"/>
                <a:gd name="T90" fmla="*/ 9 w 23"/>
                <a:gd name="T91" fmla="*/ 2 h 25"/>
                <a:gd name="T92" fmla="*/ 7 w 23"/>
                <a:gd name="T93" fmla="*/ 2 h 25"/>
                <a:gd name="T94" fmla="*/ 5 w 23"/>
                <a:gd name="T95" fmla="*/ 4 h 25"/>
                <a:gd name="T96" fmla="*/ 3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5" name="Freeform 575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3 w 23"/>
                <a:gd name="T19" fmla="*/ 21 h 25"/>
                <a:gd name="T20" fmla="*/ 3 w 23"/>
                <a:gd name="T21" fmla="*/ 23 h 25"/>
                <a:gd name="T22" fmla="*/ 5 w 23"/>
                <a:gd name="T23" fmla="*/ 23 h 25"/>
                <a:gd name="T24" fmla="*/ 7 w 23"/>
                <a:gd name="T25" fmla="*/ 25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5 w 23"/>
                <a:gd name="T33" fmla="*/ 25 h 25"/>
                <a:gd name="T34" fmla="*/ 15 w 23"/>
                <a:gd name="T35" fmla="*/ 23 h 25"/>
                <a:gd name="T36" fmla="*/ 17 w 23"/>
                <a:gd name="T37" fmla="*/ 23 h 25"/>
                <a:gd name="T38" fmla="*/ 19 w 23"/>
                <a:gd name="T39" fmla="*/ 21 h 25"/>
                <a:gd name="T40" fmla="*/ 21 w 23"/>
                <a:gd name="T41" fmla="*/ 19 h 25"/>
                <a:gd name="T42" fmla="*/ 21 w 23"/>
                <a:gd name="T43" fmla="*/ 18 h 25"/>
                <a:gd name="T44" fmla="*/ 23 w 23"/>
                <a:gd name="T45" fmla="*/ 16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6 h 25"/>
                <a:gd name="T56" fmla="*/ 21 w 23"/>
                <a:gd name="T57" fmla="*/ 4 h 25"/>
                <a:gd name="T58" fmla="*/ 19 w 23"/>
                <a:gd name="T59" fmla="*/ 2 h 25"/>
                <a:gd name="T60" fmla="*/ 17 w 23"/>
                <a:gd name="T61" fmla="*/ 2 h 25"/>
                <a:gd name="T62" fmla="*/ 15 w 23"/>
                <a:gd name="T63" fmla="*/ 2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2 h 25"/>
                <a:gd name="T72" fmla="*/ 7 w 23"/>
                <a:gd name="T73" fmla="*/ 2 h 25"/>
                <a:gd name="T74" fmla="*/ 5 w 23"/>
                <a:gd name="T75" fmla="*/ 4 h 25"/>
                <a:gd name="T76" fmla="*/ 3 w 23"/>
                <a:gd name="T7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6" name="Freeform 576"/>
            <p:cNvSpPr>
              <a:spLocks/>
            </p:cNvSpPr>
            <p:nvPr/>
          </p:nvSpPr>
          <p:spPr bwMode="auto">
            <a:xfrm>
              <a:off x="3689" y="2412"/>
              <a:ext cx="33" cy="14"/>
            </a:xfrm>
            <a:custGeom>
              <a:avLst/>
              <a:gdLst>
                <a:gd name="T0" fmla="*/ 33 w 33"/>
                <a:gd name="T1" fmla="*/ 14 h 14"/>
                <a:gd name="T2" fmla="*/ 31 w 33"/>
                <a:gd name="T3" fmla="*/ 12 h 14"/>
                <a:gd name="T4" fmla="*/ 29 w 33"/>
                <a:gd name="T5" fmla="*/ 12 h 14"/>
                <a:gd name="T6" fmla="*/ 27 w 33"/>
                <a:gd name="T7" fmla="*/ 10 h 14"/>
                <a:gd name="T8" fmla="*/ 25 w 33"/>
                <a:gd name="T9" fmla="*/ 10 h 14"/>
                <a:gd name="T10" fmla="*/ 23 w 33"/>
                <a:gd name="T11" fmla="*/ 10 h 14"/>
                <a:gd name="T12" fmla="*/ 19 w 33"/>
                <a:gd name="T13" fmla="*/ 8 h 14"/>
                <a:gd name="T14" fmla="*/ 17 w 33"/>
                <a:gd name="T15" fmla="*/ 8 h 14"/>
                <a:gd name="T16" fmla="*/ 16 w 33"/>
                <a:gd name="T17" fmla="*/ 6 h 14"/>
                <a:gd name="T18" fmla="*/ 14 w 33"/>
                <a:gd name="T19" fmla="*/ 6 h 14"/>
                <a:gd name="T20" fmla="*/ 12 w 33"/>
                <a:gd name="T21" fmla="*/ 4 h 14"/>
                <a:gd name="T22" fmla="*/ 10 w 33"/>
                <a:gd name="T23" fmla="*/ 4 h 14"/>
                <a:gd name="T24" fmla="*/ 8 w 33"/>
                <a:gd name="T25" fmla="*/ 4 h 14"/>
                <a:gd name="T26" fmla="*/ 6 w 33"/>
                <a:gd name="T27" fmla="*/ 2 h 14"/>
                <a:gd name="T28" fmla="*/ 4 w 33"/>
                <a:gd name="T29" fmla="*/ 2 h 14"/>
                <a:gd name="T30" fmla="*/ 2 w 33"/>
                <a:gd name="T31" fmla="*/ 0 h 14"/>
                <a:gd name="T32" fmla="*/ 0 w 33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4">
                  <a:moveTo>
                    <a:pt x="33" y="14"/>
                  </a:moveTo>
                  <a:lnTo>
                    <a:pt x="31" y="12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7" name="Freeform 577"/>
            <p:cNvSpPr>
              <a:spLocks/>
            </p:cNvSpPr>
            <p:nvPr/>
          </p:nvSpPr>
          <p:spPr bwMode="auto">
            <a:xfrm>
              <a:off x="3693" y="2420"/>
              <a:ext cx="23" cy="10"/>
            </a:xfrm>
            <a:custGeom>
              <a:avLst/>
              <a:gdLst>
                <a:gd name="T0" fmla="*/ 23 w 23"/>
                <a:gd name="T1" fmla="*/ 10 h 10"/>
                <a:gd name="T2" fmla="*/ 19 w 23"/>
                <a:gd name="T3" fmla="*/ 8 h 10"/>
                <a:gd name="T4" fmla="*/ 15 w 23"/>
                <a:gd name="T5" fmla="*/ 6 h 10"/>
                <a:gd name="T6" fmla="*/ 13 w 23"/>
                <a:gd name="T7" fmla="*/ 6 h 10"/>
                <a:gd name="T8" fmla="*/ 12 w 23"/>
                <a:gd name="T9" fmla="*/ 4 h 10"/>
                <a:gd name="T10" fmla="*/ 10 w 23"/>
                <a:gd name="T11" fmla="*/ 4 h 10"/>
                <a:gd name="T12" fmla="*/ 6 w 23"/>
                <a:gd name="T13" fmla="*/ 4 h 10"/>
                <a:gd name="T14" fmla="*/ 4 w 23"/>
                <a:gd name="T15" fmla="*/ 2 h 10"/>
                <a:gd name="T16" fmla="*/ 0 w 23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0">
                  <a:moveTo>
                    <a:pt x="23" y="10"/>
                  </a:moveTo>
                  <a:lnTo>
                    <a:pt x="19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8" name="Freeform 578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6 w 25"/>
                <a:gd name="T23" fmla="*/ 0 h 31"/>
                <a:gd name="T24" fmla="*/ 14 w 25"/>
                <a:gd name="T25" fmla="*/ 0 h 31"/>
                <a:gd name="T26" fmla="*/ 12 w 25"/>
                <a:gd name="T27" fmla="*/ 0 h 31"/>
                <a:gd name="T28" fmla="*/ 12 w 25"/>
                <a:gd name="T29" fmla="*/ 0 h 31"/>
                <a:gd name="T30" fmla="*/ 10 w 25"/>
                <a:gd name="T31" fmla="*/ 2 h 31"/>
                <a:gd name="T32" fmla="*/ 8 w 25"/>
                <a:gd name="T33" fmla="*/ 2 h 31"/>
                <a:gd name="T34" fmla="*/ 8 w 25"/>
                <a:gd name="T35" fmla="*/ 2 h 31"/>
                <a:gd name="T36" fmla="*/ 6 w 25"/>
                <a:gd name="T37" fmla="*/ 4 h 31"/>
                <a:gd name="T38" fmla="*/ 6 w 25"/>
                <a:gd name="T39" fmla="*/ 4 h 31"/>
                <a:gd name="T40" fmla="*/ 4 w 25"/>
                <a:gd name="T41" fmla="*/ 6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0 h 31"/>
                <a:gd name="T48" fmla="*/ 2 w 25"/>
                <a:gd name="T49" fmla="*/ 12 h 31"/>
                <a:gd name="T50" fmla="*/ 0 w 25"/>
                <a:gd name="T51" fmla="*/ 16 h 31"/>
                <a:gd name="T52" fmla="*/ 0 w 25"/>
                <a:gd name="T53" fmla="*/ 18 h 31"/>
                <a:gd name="T54" fmla="*/ 0 w 25"/>
                <a:gd name="T55" fmla="*/ 19 h 31"/>
                <a:gd name="T56" fmla="*/ 0 w 25"/>
                <a:gd name="T57" fmla="*/ 21 h 31"/>
                <a:gd name="T58" fmla="*/ 0 w 25"/>
                <a:gd name="T59" fmla="*/ 23 h 31"/>
                <a:gd name="T60" fmla="*/ 2 w 25"/>
                <a:gd name="T61" fmla="*/ 25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29 h 31"/>
                <a:gd name="T70" fmla="*/ 6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2 w 25"/>
                <a:gd name="T79" fmla="*/ 31 h 31"/>
                <a:gd name="T80" fmla="*/ 12 w 25"/>
                <a:gd name="T81" fmla="*/ 31 h 31"/>
                <a:gd name="T82" fmla="*/ 14 w 25"/>
                <a:gd name="T83" fmla="*/ 29 h 31"/>
                <a:gd name="T84" fmla="*/ 16 w 25"/>
                <a:gd name="T85" fmla="*/ 29 h 31"/>
                <a:gd name="T86" fmla="*/ 17 w 25"/>
                <a:gd name="T87" fmla="*/ 29 h 31"/>
                <a:gd name="T88" fmla="*/ 19 w 25"/>
                <a:gd name="T89" fmla="*/ 27 h 31"/>
                <a:gd name="T90" fmla="*/ 19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9" name="Freeform 579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4 w 25"/>
                <a:gd name="T23" fmla="*/ 0 h 31"/>
                <a:gd name="T24" fmla="*/ 12 w 25"/>
                <a:gd name="T25" fmla="*/ 0 h 31"/>
                <a:gd name="T26" fmla="*/ 10 w 25"/>
                <a:gd name="T27" fmla="*/ 2 h 31"/>
                <a:gd name="T28" fmla="*/ 8 w 25"/>
                <a:gd name="T29" fmla="*/ 2 h 31"/>
                <a:gd name="T30" fmla="*/ 6 w 25"/>
                <a:gd name="T31" fmla="*/ 4 h 31"/>
                <a:gd name="T32" fmla="*/ 4 w 25"/>
                <a:gd name="T33" fmla="*/ 6 h 31"/>
                <a:gd name="T34" fmla="*/ 4 w 25"/>
                <a:gd name="T35" fmla="*/ 8 h 31"/>
                <a:gd name="T36" fmla="*/ 2 w 25"/>
                <a:gd name="T37" fmla="*/ 10 h 31"/>
                <a:gd name="T38" fmla="*/ 2 w 25"/>
                <a:gd name="T39" fmla="*/ 12 h 31"/>
                <a:gd name="T40" fmla="*/ 0 w 25"/>
                <a:gd name="T41" fmla="*/ 16 h 31"/>
                <a:gd name="T42" fmla="*/ 0 w 25"/>
                <a:gd name="T43" fmla="*/ 18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2 w 25"/>
                <a:gd name="T65" fmla="*/ 31 h 31"/>
                <a:gd name="T66" fmla="*/ 14 w 25"/>
                <a:gd name="T67" fmla="*/ 29 h 31"/>
                <a:gd name="T68" fmla="*/ 16 w 25"/>
                <a:gd name="T69" fmla="*/ 29 h 31"/>
                <a:gd name="T70" fmla="*/ 17 w 25"/>
                <a:gd name="T71" fmla="*/ 29 h 31"/>
                <a:gd name="T72" fmla="*/ 19 w 25"/>
                <a:gd name="T73" fmla="*/ 27 h 31"/>
                <a:gd name="T74" fmla="*/ 19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0" name="Freeform 580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7 h 25"/>
                <a:gd name="T18" fmla="*/ 0 w 21"/>
                <a:gd name="T19" fmla="*/ 19 h 25"/>
                <a:gd name="T20" fmla="*/ 2 w 21"/>
                <a:gd name="T21" fmla="*/ 21 h 25"/>
                <a:gd name="T22" fmla="*/ 2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6 w 21"/>
                <a:gd name="T29" fmla="*/ 25 h 25"/>
                <a:gd name="T30" fmla="*/ 8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3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1 h 25"/>
                <a:gd name="T46" fmla="*/ 17 w 21"/>
                <a:gd name="T47" fmla="*/ 21 h 25"/>
                <a:gd name="T48" fmla="*/ 17 w 21"/>
                <a:gd name="T49" fmla="*/ 19 h 25"/>
                <a:gd name="T50" fmla="*/ 19 w 21"/>
                <a:gd name="T51" fmla="*/ 19 h 25"/>
                <a:gd name="T52" fmla="*/ 19 w 21"/>
                <a:gd name="T53" fmla="*/ 17 h 25"/>
                <a:gd name="T54" fmla="*/ 19 w 21"/>
                <a:gd name="T55" fmla="*/ 15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10 h 25"/>
                <a:gd name="T66" fmla="*/ 21 w 21"/>
                <a:gd name="T67" fmla="*/ 8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4 h 25"/>
                <a:gd name="T74" fmla="*/ 17 w 21"/>
                <a:gd name="T75" fmla="*/ 2 h 25"/>
                <a:gd name="T76" fmla="*/ 17 w 21"/>
                <a:gd name="T77" fmla="*/ 2 h 25"/>
                <a:gd name="T78" fmla="*/ 15 w 21"/>
                <a:gd name="T79" fmla="*/ 0 h 25"/>
                <a:gd name="T80" fmla="*/ 15 w 21"/>
                <a:gd name="T81" fmla="*/ 0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0 h 25"/>
                <a:gd name="T90" fmla="*/ 8 w 21"/>
                <a:gd name="T91" fmla="*/ 2 h 25"/>
                <a:gd name="T92" fmla="*/ 6 w 21"/>
                <a:gd name="T93" fmla="*/ 2 h 25"/>
                <a:gd name="T94" fmla="*/ 4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1" name="Freeform 581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2 w 21"/>
                <a:gd name="T19" fmla="*/ 21 h 25"/>
                <a:gd name="T20" fmla="*/ 4 w 21"/>
                <a:gd name="T21" fmla="*/ 23 h 25"/>
                <a:gd name="T22" fmla="*/ 6 w 21"/>
                <a:gd name="T23" fmla="*/ 23 h 25"/>
                <a:gd name="T24" fmla="*/ 6 w 21"/>
                <a:gd name="T25" fmla="*/ 25 h 25"/>
                <a:gd name="T26" fmla="*/ 8 w 21"/>
                <a:gd name="T27" fmla="*/ 25 h 25"/>
                <a:gd name="T28" fmla="*/ 9 w 21"/>
                <a:gd name="T29" fmla="*/ 25 h 25"/>
                <a:gd name="T30" fmla="*/ 11 w 21"/>
                <a:gd name="T31" fmla="*/ 25 h 25"/>
                <a:gd name="T32" fmla="*/ 13 w 21"/>
                <a:gd name="T33" fmla="*/ 23 h 25"/>
                <a:gd name="T34" fmla="*/ 15 w 21"/>
                <a:gd name="T35" fmla="*/ 23 h 25"/>
                <a:gd name="T36" fmla="*/ 15 w 21"/>
                <a:gd name="T37" fmla="*/ 21 h 25"/>
                <a:gd name="T38" fmla="*/ 17 w 21"/>
                <a:gd name="T39" fmla="*/ 21 h 25"/>
                <a:gd name="T40" fmla="*/ 17 w 21"/>
                <a:gd name="T41" fmla="*/ 19 h 25"/>
                <a:gd name="T42" fmla="*/ 19 w 21"/>
                <a:gd name="T43" fmla="*/ 19 h 25"/>
                <a:gd name="T44" fmla="*/ 19 w 21"/>
                <a:gd name="T45" fmla="*/ 17 h 25"/>
                <a:gd name="T46" fmla="*/ 19 w 21"/>
                <a:gd name="T47" fmla="*/ 15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2 h 25"/>
                <a:gd name="T54" fmla="*/ 21 w 21"/>
                <a:gd name="T55" fmla="*/ 10 h 25"/>
                <a:gd name="T56" fmla="*/ 21 w 21"/>
                <a:gd name="T57" fmla="*/ 8 h 25"/>
                <a:gd name="T58" fmla="*/ 21 w 21"/>
                <a:gd name="T59" fmla="*/ 6 h 25"/>
                <a:gd name="T60" fmla="*/ 19 w 21"/>
                <a:gd name="T61" fmla="*/ 4 h 25"/>
                <a:gd name="T62" fmla="*/ 17 w 21"/>
                <a:gd name="T63" fmla="*/ 2 h 25"/>
                <a:gd name="T64" fmla="*/ 15 w 21"/>
                <a:gd name="T65" fmla="*/ 0 h 25"/>
                <a:gd name="T66" fmla="*/ 13 w 21"/>
                <a:gd name="T67" fmla="*/ 0 h 25"/>
                <a:gd name="T68" fmla="*/ 11 w 21"/>
                <a:gd name="T69" fmla="*/ 0 h 25"/>
                <a:gd name="T70" fmla="*/ 9 w 21"/>
                <a:gd name="T71" fmla="*/ 0 h 25"/>
                <a:gd name="T72" fmla="*/ 8 w 21"/>
                <a:gd name="T73" fmla="*/ 2 h 25"/>
                <a:gd name="T74" fmla="*/ 6 w 21"/>
                <a:gd name="T75" fmla="*/ 2 h 25"/>
                <a:gd name="T76" fmla="*/ 4 w 21"/>
                <a:gd name="T77" fmla="*/ 2 h 25"/>
                <a:gd name="T78" fmla="*/ 4 w 21"/>
                <a:gd name="T7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2" name="Freeform 582"/>
            <p:cNvSpPr>
              <a:spLocks/>
            </p:cNvSpPr>
            <p:nvPr/>
          </p:nvSpPr>
          <p:spPr bwMode="auto">
            <a:xfrm>
              <a:off x="3680" y="2439"/>
              <a:ext cx="32" cy="14"/>
            </a:xfrm>
            <a:custGeom>
              <a:avLst/>
              <a:gdLst>
                <a:gd name="T0" fmla="*/ 32 w 32"/>
                <a:gd name="T1" fmla="*/ 14 h 14"/>
                <a:gd name="T2" fmla="*/ 30 w 32"/>
                <a:gd name="T3" fmla="*/ 14 h 14"/>
                <a:gd name="T4" fmla="*/ 28 w 32"/>
                <a:gd name="T5" fmla="*/ 12 h 14"/>
                <a:gd name="T6" fmla="*/ 26 w 32"/>
                <a:gd name="T7" fmla="*/ 12 h 14"/>
                <a:gd name="T8" fmla="*/ 25 w 32"/>
                <a:gd name="T9" fmla="*/ 12 h 14"/>
                <a:gd name="T10" fmla="*/ 23 w 32"/>
                <a:gd name="T11" fmla="*/ 10 h 14"/>
                <a:gd name="T12" fmla="*/ 21 w 32"/>
                <a:gd name="T13" fmla="*/ 10 h 14"/>
                <a:gd name="T14" fmla="*/ 19 w 32"/>
                <a:gd name="T15" fmla="*/ 8 h 14"/>
                <a:gd name="T16" fmla="*/ 15 w 32"/>
                <a:gd name="T17" fmla="*/ 8 h 14"/>
                <a:gd name="T18" fmla="*/ 13 w 32"/>
                <a:gd name="T19" fmla="*/ 8 h 14"/>
                <a:gd name="T20" fmla="*/ 11 w 32"/>
                <a:gd name="T21" fmla="*/ 6 h 14"/>
                <a:gd name="T22" fmla="*/ 9 w 32"/>
                <a:gd name="T23" fmla="*/ 6 h 14"/>
                <a:gd name="T24" fmla="*/ 7 w 32"/>
                <a:gd name="T25" fmla="*/ 4 h 14"/>
                <a:gd name="T26" fmla="*/ 5 w 32"/>
                <a:gd name="T27" fmla="*/ 4 h 14"/>
                <a:gd name="T28" fmla="*/ 3 w 32"/>
                <a:gd name="T29" fmla="*/ 2 h 14"/>
                <a:gd name="T30" fmla="*/ 2 w 32"/>
                <a:gd name="T31" fmla="*/ 2 h 14"/>
                <a:gd name="T32" fmla="*/ 0 w 32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4">
                  <a:moveTo>
                    <a:pt x="32" y="14"/>
                  </a:moveTo>
                  <a:lnTo>
                    <a:pt x="30" y="14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9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3" name="Freeform 583"/>
            <p:cNvSpPr>
              <a:spLocks/>
            </p:cNvSpPr>
            <p:nvPr/>
          </p:nvSpPr>
          <p:spPr bwMode="auto">
            <a:xfrm>
              <a:off x="3683" y="2449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20 w 23"/>
                <a:gd name="T3" fmla="*/ 5 h 7"/>
                <a:gd name="T4" fmla="*/ 18 w 23"/>
                <a:gd name="T5" fmla="*/ 5 h 7"/>
                <a:gd name="T6" fmla="*/ 14 w 23"/>
                <a:gd name="T7" fmla="*/ 4 h 7"/>
                <a:gd name="T8" fmla="*/ 12 w 23"/>
                <a:gd name="T9" fmla="*/ 4 h 7"/>
                <a:gd name="T10" fmla="*/ 10 w 23"/>
                <a:gd name="T11" fmla="*/ 4 h 7"/>
                <a:gd name="T12" fmla="*/ 8 w 23"/>
                <a:gd name="T13" fmla="*/ 2 h 7"/>
                <a:gd name="T14" fmla="*/ 4 w 23"/>
                <a:gd name="T15" fmla="*/ 2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20" y="5"/>
                  </a:lnTo>
                  <a:lnTo>
                    <a:pt x="18" y="5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4" name="Freeform 584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2 h 31"/>
                <a:gd name="T26" fmla="*/ 13 w 25"/>
                <a:gd name="T27" fmla="*/ 2 h 31"/>
                <a:gd name="T28" fmla="*/ 11 w 25"/>
                <a:gd name="T29" fmla="*/ 2 h 31"/>
                <a:gd name="T30" fmla="*/ 9 w 25"/>
                <a:gd name="T31" fmla="*/ 2 h 31"/>
                <a:gd name="T32" fmla="*/ 9 w 25"/>
                <a:gd name="T33" fmla="*/ 4 h 31"/>
                <a:gd name="T34" fmla="*/ 7 w 25"/>
                <a:gd name="T35" fmla="*/ 4 h 31"/>
                <a:gd name="T36" fmla="*/ 5 w 25"/>
                <a:gd name="T37" fmla="*/ 6 h 31"/>
                <a:gd name="T38" fmla="*/ 5 w 25"/>
                <a:gd name="T39" fmla="*/ 6 h 31"/>
                <a:gd name="T40" fmla="*/ 3 w 25"/>
                <a:gd name="T41" fmla="*/ 8 h 31"/>
                <a:gd name="T42" fmla="*/ 3 w 25"/>
                <a:gd name="T43" fmla="*/ 10 h 31"/>
                <a:gd name="T44" fmla="*/ 1 w 25"/>
                <a:gd name="T45" fmla="*/ 10 h 31"/>
                <a:gd name="T46" fmla="*/ 1 w 25"/>
                <a:gd name="T47" fmla="*/ 12 h 31"/>
                <a:gd name="T48" fmla="*/ 1 w 25"/>
                <a:gd name="T49" fmla="*/ 14 h 31"/>
                <a:gd name="T50" fmla="*/ 0 w 25"/>
                <a:gd name="T51" fmla="*/ 15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0 w 25"/>
                <a:gd name="T59" fmla="*/ 25 h 31"/>
                <a:gd name="T60" fmla="*/ 1 w 25"/>
                <a:gd name="T61" fmla="*/ 27 h 31"/>
                <a:gd name="T62" fmla="*/ 1 w 25"/>
                <a:gd name="T63" fmla="*/ 29 h 31"/>
                <a:gd name="T64" fmla="*/ 3 w 25"/>
                <a:gd name="T65" fmla="*/ 29 h 31"/>
                <a:gd name="T66" fmla="*/ 5 w 25"/>
                <a:gd name="T67" fmla="*/ 31 h 31"/>
                <a:gd name="T68" fmla="*/ 5 w 25"/>
                <a:gd name="T69" fmla="*/ 31 h 31"/>
                <a:gd name="T70" fmla="*/ 7 w 25"/>
                <a:gd name="T71" fmla="*/ 31 h 31"/>
                <a:gd name="T72" fmla="*/ 7 w 25"/>
                <a:gd name="T73" fmla="*/ 31 h 31"/>
                <a:gd name="T74" fmla="*/ 9 w 25"/>
                <a:gd name="T75" fmla="*/ 31 h 31"/>
                <a:gd name="T76" fmla="*/ 9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9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5" name="Freeform 585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3 w 25"/>
                <a:gd name="T23" fmla="*/ 2 h 31"/>
                <a:gd name="T24" fmla="*/ 11 w 25"/>
                <a:gd name="T25" fmla="*/ 2 h 31"/>
                <a:gd name="T26" fmla="*/ 9 w 25"/>
                <a:gd name="T27" fmla="*/ 2 h 31"/>
                <a:gd name="T28" fmla="*/ 9 w 25"/>
                <a:gd name="T29" fmla="*/ 4 h 31"/>
                <a:gd name="T30" fmla="*/ 7 w 25"/>
                <a:gd name="T31" fmla="*/ 4 h 31"/>
                <a:gd name="T32" fmla="*/ 5 w 25"/>
                <a:gd name="T33" fmla="*/ 6 h 31"/>
                <a:gd name="T34" fmla="*/ 3 w 25"/>
                <a:gd name="T35" fmla="*/ 8 h 31"/>
                <a:gd name="T36" fmla="*/ 3 w 25"/>
                <a:gd name="T37" fmla="*/ 10 h 31"/>
                <a:gd name="T38" fmla="*/ 1 w 25"/>
                <a:gd name="T39" fmla="*/ 10 h 31"/>
                <a:gd name="T40" fmla="*/ 1 w 25"/>
                <a:gd name="T41" fmla="*/ 12 h 31"/>
                <a:gd name="T42" fmla="*/ 1 w 25"/>
                <a:gd name="T43" fmla="*/ 14 h 31"/>
                <a:gd name="T44" fmla="*/ 0 w 25"/>
                <a:gd name="T45" fmla="*/ 15 h 31"/>
                <a:gd name="T46" fmla="*/ 0 w 25"/>
                <a:gd name="T47" fmla="*/ 19 h 31"/>
                <a:gd name="T48" fmla="*/ 0 w 25"/>
                <a:gd name="T49" fmla="*/ 21 h 31"/>
                <a:gd name="T50" fmla="*/ 0 w 25"/>
                <a:gd name="T51" fmla="*/ 23 h 31"/>
                <a:gd name="T52" fmla="*/ 0 w 25"/>
                <a:gd name="T53" fmla="*/ 25 h 31"/>
                <a:gd name="T54" fmla="*/ 1 w 25"/>
                <a:gd name="T55" fmla="*/ 27 h 31"/>
                <a:gd name="T56" fmla="*/ 1 w 25"/>
                <a:gd name="T57" fmla="*/ 29 h 31"/>
                <a:gd name="T58" fmla="*/ 3 w 25"/>
                <a:gd name="T59" fmla="*/ 29 h 31"/>
                <a:gd name="T60" fmla="*/ 5 w 25"/>
                <a:gd name="T61" fmla="*/ 31 h 31"/>
                <a:gd name="T62" fmla="*/ 7 w 25"/>
                <a:gd name="T63" fmla="*/ 31 h 31"/>
                <a:gd name="T64" fmla="*/ 9 w 25"/>
                <a:gd name="T65" fmla="*/ 31 h 31"/>
                <a:gd name="T66" fmla="*/ 11 w 25"/>
                <a:gd name="T67" fmla="*/ 31 h 31"/>
                <a:gd name="T68" fmla="*/ 13 w 25"/>
                <a:gd name="T69" fmla="*/ 31 h 31"/>
                <a:gd name="T70" fmla="*/ 15 w 25"/>
                <a:gd name="T71" fmla="*/ 31 h 31"/>
                <a:gd name="T72" fmla="*/ 17 w 25"/>
                <a:gd name="T73" fmla="*/ 29 h 31"/>
                <a:gd name="T74" fmla="*/ 19 w 25"/>
                <a:gd name="T75" fmla="*/ 29 h 31"/>
                <a:gd name="T76" fmla="*/ 21 w 25"/>
                <a:gd name="T77" fmla="*/ 27 h 31"/>
                <a:gd name="T78" fmla="*/ 21 w 25"/>
                <a:gd name="T79" fmla="*/ 25 h 31"/>
                <a:gd name="T80" fmla="*/ 23 w 25"/>
                <a:gd name="T81" fmla="*/ 23 h 31"/>
                <a:gd name="T82" fmla="*/ 25 w 25"/>
                <a:gd name="T83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6" name="Freeform 586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9 h 25"/>
                <a:gd name="T10" fmla="*/ 0 w 21"/>
                <a:gd name="T11" fmla="*/ 11 h 25"/>
                <a:gd name="T12" fmla="*/ 0 w 21"/>
                <a:gd name="T13" fmla="*/ 13 h 25"/>
                <a:gd name="T14" fmla="*/ 0 w 21"/>
                <a:gd name="T15" fmla="*/ 15 h 25"/>
                <a:gd name="T16" fmla="*/ 0 w 21"/>
                <a:gd name="T17" fmla="*/ 17 h 25"/>
                <a:gd name="T18" fmla="*/ 2 w 21"/>
                <a:gd name="T19" fmla="*/ 19 h 25"/>
                <a:gd name="T20" fmla="*/ 2 w 21"/>
                <a:gd name="T21" fmla="*/ 21 h 25"/>
                <a:gd name="T22" fmla="*/ 4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8 w 21"/>
                <a:gd name="T29" fmla="*/ 23 h 25"/>
                <a:gd name="T30" fmla="*/ 8 w 21"/>
                <a:gd name="T31" fmla="*/ 25 h 25"/>
                <a:gd name="T32" fmla="*/ 10 w 21"/>
                <a:gd name="T33" fmla="*/ 25 h 25"/>
                <a:gd name="T34" fmla="*/ 12 w 21"/>
                <a:gd name="T35" fmla="*/ 23 h 25"/>
                <a:gd name="T36" fmla="*/ 12 w 21"/>
                <a:gd name="T37" fmla="*/ 23 h 25"/>
                <a:gd name="T38" fmla="*/ 14 w 21"/>
                <a:gd name="T39" fmla="*/ 23 h 25"/>
                <a:gd name="T40" fmla="*/ 14 w 21"/>
                <a:gd name="T41" fmla="*/ 23 h 25"/>
                <a:gd name="T42" fmla="*/ 16 w 21"/>
                <a:gd name="T43" fmla="*/ 21 h 25"/>
                <a:gd name="T44" fmla="*/ 16 w 21"/>
                <a:gd name="T45" fmla="*/ 21 h 25"/>
                <a:gd name="T46" fmla="*/ 18 w 21"/>
                <a:gd name="T47" fmla="*/ 19 h 25"/>
                <a:gd name="T48" fmla="*/ 18 w 21"/>
                <a:gd name="T49" fmla="*/ 19 h 25"/>
                <a:gd name="T50" fmla="*/ 19 w 21"/>
                <a:gd name="T51" fmla="*/ 17 h 25"/>
                <a:gd name="T52" fmla="*/ 19 w 21"/>
                <a:gd name="T53" fmla="*/ 17 h 25"/>
                <a:gd name="T54" fmla="*/ 21 w 21"/>
                <a:gd name="T55" fmla="*/ 15 h 25"/>
                <a:gd name="T56" fmla="*/ 21 w 21"/>
                <a:gd name="T57" fmla="*/ 13 h 25"/>
                <a:gd name="T58" fmla="*/ 21 w 21"/>
                <a:gd name="T59" fmla="*/ 13 h 25"/>
                <a:gd name="T60" fmla="*/ 21 w 21"/>
                <a:gd name="T61" fmla="*/ 11 h 25"/>
                <a:gd name="T62" fmla="*/ 21 w 21"/>
                <a:gd name="T63" fmla="*/ 9 h 25"/>
                <a:gd name="T64" fmla="*/ 21 w 21"/>
                <a:gd name="T65" fmla="*/ 7 h 25"/>
                <a:gd name="T66" fmla="*/ 21 w 21"/>
                <a:gd name="T67" fmla="*/ 7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2 h 25"/>
                <a:gd name="T74" fmla="*/ 19 w 21"/>
                <a:gd name="T75" fmla="*/ 2 h 25"/>
                <a:gd name="T76" fmla="*/ 18 w 21"/>
                <a:gd name="T77" fmla="*/ 0 h 25"/>
                <a:gd name="T78" fmla="*/ 16 w 21"/>
                <a:gd name="T79" fmla="*/ 0 h 25"/>
                <a:gd name="T80" fmla="*/ 16 w 21"/>
                <a:gd name="T81" fmla="*/ 0 h 25"/>
                <a:gd name="T82" fmla="*/ 14 w 21"/>
                <a:gd name="T83" fmla="*/ 0 h 25"/>
                <a:gd name="T84" fmla="*/ 12 w 21"/>
                <a:gd name="T85" fmla="*/ 0 h 25"/>
                <a:gd name="T86" fmla="*/ 12 w 21"/>
                <a:gd name="T87" fmla="*/ 0 h 25"/>
                <a:gd name="T88" fmla="*/ 10 w 21"/>
                <a:gd name="T89" fmla="*/ 0 h 25"/>
                <a:gd name="T90" fmla="*/ 8 w 21"/>
                <a:gd name="T91" fmla="*/ 0 h 25"/>
                <a:gd name="T92" fmla="*/ 6 w 21"/>
                <a:gd name="T93" fmla="*/ 2 h 25"/>
                <a:gd name="T94" fmla="*/ 6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7" name="Freeform 587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2 w 21"/>
                <a:gd name="T17" fmla="*/ 19 h 25"/>
                <a:gd name="T18" fmla="*/ 2 w 21"/>
                <a:gd name="T19" fmla="*/ 21 h 25"/>
                <a:gd name="T20" fmla="*/ 4 w 21"/>
                <a:gd name="T21" fmla="*/ 21 h 25"/>
                <a:gd name="T22" fmla="*/ 4 w 21"/>
                <a:gd name="T23" fmla="*/ 23 h 25"/>
                <a:gd name="T24" fmla="*/ 6 w 21"/>
                <a:gd name="T25" fmla="*/ 23 h 25"/>
                <a:gd name="T26" fmla="*/ 8 w 21"/>
                <a:gd name="T27" fmla="*/ 23 h 25"/>
                <a:gd name="T28" fmla="*/ 8 w 21"/>
                <a:gd name="T29" fmla="*/ 25 h 25"/>
                <a:gd name="T30" fmla="*/ 10 w 21"/>
                <a:gd name="T31" fmla="*/ 25 h 25"/>
                <a:gd name="T32" fmla="*/ 12 w 21"/>
                <a:gd name="T33" fmla="*/ 23 h 25"/>
                <a:gd name="T34" fmla="*/ 14 w 21"/>
                <a:gd name="T35" fmla="*/ 23 h 25"/>
                <a:gd name="T36" fmla="*/ 16 w 21"/>
                <a:gd name="T37" fmla="*/ 21 h 25"/>
                <a:gd name="T38" fmla="*/ 18 w 21"/>
                <a:gd name="T39" fmla="*/ 19 h 25"/>
                <a:gd name="T40" fmla="*/ 19 w 21"/>
                <a:gd name="T41" fmla="*/ 17 h 25"/>
                <a:gd name="T42" fmla="*/ 21 w 21"/>
                <a:gd name="T43" fmla="*/ 15 h 25"/>
                <a:gd name="T44" fmla="*/ 21 w 21"/>
                <a:gd name="T45" fmla="*/ 13 h 25"/>
                <a:gd name="T46" fmla="*/ 21 w 21"/>
                <a:gd name="T47" fmla="*/ 11 h 25"/>
                <a:gd name="T48" fmla="*/ 21 w 21"/>
                <a:gd name="T49" fmla="*/ 9 h 25"/>
                <a:gd name="T50" fmla="*/ 21 w 21"/>
                <a:gd name="T51" fmla="*/ 7 h 25"/>
                <a:gd name="T52" fmla="*/ 21 w 21"/>
                <a:gd name="T53" fmla="*/ 6 h 25"/>
                <a:gd name="T54" fmla="*/ 19 w 21"/>
                <a:gd name="T55" fmla="*/ 4 h 25"/>
                <a:gd name="T56" fmla="*/ 19 w 21"/>
                <a:gd name="T57" fmla="*/ 2 h 25"/>
                <a:gd name="T58" fmla="*/ 18 w 21"/>
                <a:gd name="T59" fmla="*/ 0 h 25"/>
                <a:gd name="T60" fmla="*/ 16 w 21"/>
                <a:gd name="T61" fmla="*/ 0 h 25"/>
                <a:gd name="T62" fmla="*/ 14 w 21"/>
                <a:gd name="T63" fmla="*/ 0 h 25"/>
                <a:gd name="T64" fmla="*/ 12 w 21"/>
                <a:gd name="T65" fmla="*/ 0 h 25"/>
                <a:gd name="T66" fmla="*/ 10 w 21"/>
                <a:gd name="T67" fmla="*/ 0 h 25"/>
                <a:gd name="T68" fmla="*/ 8 w 21"/>
                <a:gd name="T69" fmla="*/ 0 h 25"/>
                <a:gd name="T70" fmla="*/ 6 w 21"/>
                <a:gd name="T71" fmla="*/ 2 h 25"/>
                <a:gd name="T72" fmla="*/ 4 w 21"/>
                <a:gd name="T7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8" name="Freeform 588"/>
            <p:cNvSpPr>
              <a:spLocks/>
            </p:cNvSpPr>
            <p:nvPr/>
          </p:nvSpPr>
          <p:spPr bwMode="auto">
            <a:xfrm>
              <a:off x="3670" y="2468"/>
              <a:ext cx="33" cy="13"/>
            </a:xfrm>
            <a:custGeom>
              <a:avLst/>
              <a:gdLst>
                <a:gd name="T0" fmla="*/ 33 w 33"/>
                <a:gd name="T1" fmla="*/ 13 h 13"/>
                <a:gd name="T2" fmla="*/ 31 w 33"/>
                <a:gd name="T3" fmla="*/ 13 h 13"/>
                <a:gd name="T4" fmla="*/ 29 w 33"/>
                <a:gd name="T5" fmla="*/ 11 h 13"/>
                <a:gd name="T6" fmla="*/ 27 w 33"/>
                <a:gd name="T7" fmla="*/ 11 h 13"/>
                <a:gd name="T8" fmla="*/ 25 w 33"/>
                <a:gd name="T9" fmla="*/ 10 h 13"/>
                <a:gd name="T10" fmla="*/ 23 w 33"/>
                <a:gd name="T11" fmla="*/ 10 h 13"/>
                <a:gd name="T12" fmla="*/ 21 w 33"/>
                <a:gd name="T13" fmla="*/ 10 h 13"/>
                <a:gd name="T14" fmla="*/ 17 w 33"/>
                <a:gd name="T15" fmla="*/ 8 h 13"/>
                <a:gd name="T16" fmla="*/ 15 w 33"/>
                <a:gd name="T17" fmla="*/ 8 h 13"/>
                <a:gd name="T18" fmla="*/ 13 w 33"/>
                <a:gd name="T19" fmla="*/ 6 h 13"/>
                <a:gd name="T20" fmla="*/ 12 w 33"/>
                <a:gd name="T21" fmla="*/ 6 h 13"/>
                <a:gd name="T22" fmla="*/ 10 w 33"/>
                <a:gd name="T23" fmla="*/ 4 h 13"/>
                <a:gd name="T24" fmla="*/ 8 w 33"/>
                <a:gd name="T25" fmla="*/ 4 h 13"/>
                <a:gd name="T26" fmla="*/ 6 w 33"/>
                <a:gd name="T27" fmla="*/ 4 h 13"/>
                <a:gd name="T28" fmla="*/ 4 w 33"/>
                <a:gd name="T29" fmla="*/ 2 h 13"/>
                <a:gd name="T30" fmla="*/ 2 w 33"/>
                <a:gd name="T31" fmla="*/ 2 h 13"/>
                <a:gd name="T32" fmla="*/ 0 w 3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3">
                  <a:moveTo>
                    <a:pt x="33" y="13"/>
                  </a:moveTo>
                  <a:lnTo>
                    <a:pt x="31" y="13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9" name="Freeform 589"/>
            <p:cNvSpPr>
              <a:spLocks/>
            </p:cNvSpPr>
            <p:nvPr/>
          </p:nvSpPr>
          <p:spPr bwMode="auto">
            <a:xfrm>
              <a:off x="3674" y="2478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19 w 23"/>
                <a:gd name="T3" fmla="*/ 5 h 7"/>
                <a:gd name="T4" fmla="*/ 15 w 23"/>
                <a:gd name="T5" fmla="*/ 5 h 7"/>
                <a:gd name="T6" fmla="*/ 13 w 23"/>
                <a:gd name="T7" fmla="*/ 3 h 7"/>
                <a:gd name="T8" fmla="*/ 11 w 23"/>
                <a:gd name="T9" fmla="*/ 3 h 7"/>
                <a:gd name="T10" fmla="*/ 9 w 23"/>
                <a:gd name="T11" fmla="*/ 3 h 7"/>
                <a:gd name="T12" fmla="*/ 8 w 23"/>
                <a:gd name="T13" fmla="*/ 1 h 7"/>
                <a:gd name="T14" fmla="*/ 4 w 23"/>
                <a:gd name="T15" fmla="*/ 1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19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1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0" name="Freeform 590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0 h 31"/>
                <a:gd name="T26" fmla="*/ 11 w 25"/>
                <a:gd name="T27" fmla="*/ 0 h 31"/>
                <a:gd name="T28" fmla="*/ 11 w 25"/>
                <a:gd name="T29" fmla="*/ 2 h 31"/>
                <a:gd name="T30" fmla="*/ 10 w 25"/>
                <a:gd name="T31" fmla="*/ 2 h 31"/>
                <a:gd name="T32" fmla="*/ 10 w 25"/>
                <a:gd name="T33" fmla="*/ 2 h 31"/>
                <a:gd name="T34" fmla="*/ 8 w 25"/>
                <a:gd name="T35" fmla="*/ 4 h 31"/>
                <a:gd name="T36" fmla="*/ 6 w 25"/>
                <a:gd name="T37" fmla="*/ 4 h 31"/>
                <a:gd name="T38" fmla="*/ 6 w 25"/>
                <a:gd name="T39" fmla="*/ 6 h 31"/>
                <a:gd name="T40" fmla="*/ 4 w 25"/>
                <a:gd name="T41" fmla="*/ 8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1 h 31"/>
                <a:gd name="T48" fmla="*/ 2 w 25"/>
                <a:gd name="T49" fmla="*/ 13 h 31"/>
                <a:gd name="T50" fmla="*/ 0 w 25"/>
                <a:gd name="T51" fmla="*/ 15 h 31"/>
                <a:gd name="T52" fmla="*/ 0 w 25"/>
                <a:gd name="T53" fmla="*/ 17 h 31"/>
                <a:gd name="T54" fmla="*/ 0 w 25"/>
                <a:gd name="T55" fmla="*/ 19 h 31"/>
                <a:gd name="T56" fmla="*/ 0 w 25"/>
                <a:gd name="T57" fmla="*/ 23 h 31"/>
                <a:gd name="T58" fmla="*/ 0 w 25"/>
                <a:gd name="T59" fmla="*/ 25 h 31"/>
                <a:gd name="T60" fmla="*/ 2 w 25"/>
                <a:gd name="T61" fmla="*/ 27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31 h 31"/>
                <a:gd name="T70" fmla="*/ 8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1 w 25"/>
                <a:gd name="T79" fmla="*/ 31 h 31"/>
                <a:gd name="T80" fmla="*/ 11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7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1" name="Freeform 591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3 w 25"/>
                <a:gd name="T23" fmla="*/ 0 h 31"/>
                <a:gd name="T24" fmla="*/ 11 w 25"/>
                <a:gd name="T25" fmla="*/ 0 h 31"/>
                <a:gd name="T26" fmla="*/ 11 w 25"/>
                <a:gd name="T27" fmla="*/ 2 h 31"/>
                <a:gd name="T28" fmla="*/ 10 w 25"/>
                <a:gd name="T29" fmla="*/ 2 h 31"/>
                <a:gd name="T30" fmla="*/ 8 w 25"/>
                <a:gd name="T31" fmla="*/ 4 h 31"/>
                <a:gd name="T32" fmla="*/ 6 w 25"/>
                <a:gd name="T33" fmla="*/ 4 h 31"/>
                <a:gd name="T34" fmla="*/ 6 w 25"/>
                <a:gd name="T35" fmla="*/ 6 h 31"/>
                <a:gd name="T36" fmla="*/ 4 w 25"/>
                <a:gd name="T37" fmla="*/ 8 h 31"/>
                <a:gd name="T38" fmla="*/ 2 w 25"/>
                <a:gd name="T39" fmla="*/ 10 h 31"/>
                <a:gd name="T40" fmla="*/ 2 w 25"/>
                <a:gd name="T41" fmla="*/ 11 h 31"/>
                <a:gd name="T42" fmla="*/ 2 w 25"/>
                <a:gd name="T43" fmla="*/ 13 h 31"/>
                <a:gd name="T44" fmla="*/ 0 w 25"/>
                <a:gd name="T45" fmla="*/ 15 h 31"/>
                <a:gd name="T46" fmla="*/ 0 w 25"/>
                <a:gd name="T47" fmla="*/ 17 h 31"/>
                <a:gd name="T48" fmla="*/ 0 w 25"/>
                <a:gd name="T49" fmla="*/ 19 h 31"/>
                <a:gd name="T50" fmla="*/ 0 w 25"/>
                <a:gd name="T51" fmla="*/ 23 h 31"/>
                <a:gd name="T52" fmla="*/ 0 w 25"/>
                <a:gd name="T53" fmla="*/ 25 h 31"/>
                <a:gd name="T54" fmla="*/ 2 w 25"/>
                <a:gd name="T55" fmla="*/ 27 h 31"/>
                <a:gd name="T56" fmla="*/ 4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1 w 25"/>
                <a:gd name="T65" fmla="*/ 31 h 31"/>
                <a:gd name="T66" fmla="*/ 13 w 25"/>
                <a:gd name="T67" fmla="*/ 31 h 31"/>
                <a:gd name="T68" fmla="*/ 15 w 25"/>
                <a:gd name="T69" fmla="*/ 31 h 31"/>
                <a:gd name="T70" fmla="*/ 17 w 25"/>
                <a:gd name="T71" fmla="*/ 29 h 31"/>
                <a:gd name="T72" fmla="*/ 19 w 25"/>
                <a:gd name="T73" fmla="*/ 27 h 31"/>
                <a:gd name="T74" fmla="*/ 21 w 25"/>
                <a:gd name="T75" fmla="*/ 27 h 31"/>
                <a:gd name="T76" fmla="*/ 21 w 25"/>
                <a:gd name="T77" fmla="*/ 25 h 31"/>
                <a:gd name="T78" fmla="*/ 23 w 25"/>
                <a:gd name="T79" fmla="*/ 23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2" name="Freeform 592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7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5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3 h 25"/>
                <a:gd name="T46" fmla="*/ 17 w 21"/>
                <a:gd name="T47" fmla="*/ 21 h 25"/>
                <a:gd name="T48" fmla="*/ 17 w 21"/>
                <a:gd name="T49" fmla="*/ 21 h 25"/>
                <a:gd name="T50" fmla="*/ 19 w 21"/>
                <a:gd name="T51" fmla="*/ 19 h 25"/>
                <a:gd name="T52" fmla="*/ 19 w 21"/>
                <a:gd name="T53" fmla="*/ 17 h 25"/>
                <a:gd name="T54" fmla="*/ 21 w 21"/>
                <a:gd name="T55" fmla="*/ 17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3 h 25"/>
                <a:gd name="T62" fmla="*/ 21 w 21"/>
                <a:gd name="T63" fmla="*/ 11 h 25"/>
                <a:gd name="T64" fmla="*/ 21 w 21"/>
                <a:gd name="T65" fmla="*/ 9 h 25"/>
                <a:gd name="T66" fmla="*/ 21 w 21"/>
                <a:gd name="T67" fmla="*/ 7 h 25"/>
                <a:gd name="T68" fmla="*/ 21 w 21"/>
                <a:gd name="T69" fmla="*/ 5 h 25"/>
                <a:gd name="T70" fmla="*/ 19 w 21"/>
                <a:gd name="T71" fmla="*/ 5 h 25"/>
                <a:gd name="T72" fmla="*/ 19 w 21"/>
                <a:gd name="T73" fmla="*/ 3 h 25"/>
                <a:gd name="T74" fmla="*/ 17 w 21"/>
                <a:gd name="T75" fmla="*/ 3 h 25"/>
                <a:gd name="T76" fmla="*/ 17 w 21"/>
                <a:gd name="T77" fmla="*/ 2 h 25"/>
                <a:gd name="T78" fmla="*/ 15 w 21"/>
                <a:gd name="T79" fmla="*/ 2 h 25"/>
                <a:gd name="T80" fmla="*/ 15 w 21"/>
                <a:gd name="T81" fmla="*/ 2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2 h 25"/>
                <a:gd name="T90" fmla="*/ 7 w 21"/>
                <a:gd name="T91" fmla="*/ 2 h 25"/>
                <a:gd name="T92" fmla="*/ 5 w 21"/>
                <a:gd name="T93" fmla="*/ 2 h 25"/>
                <a:gd name="T94" fmla="*/ 4 w 21"/>
                <a:gd name="T95" fmla="*/ 3 h 25"/>
                <a:gd name="T96" fmla="*/ 4 w 21"/>
                <a:gd name="T9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3" name="Freeform 593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3 h 25"/>
                <a:gd name="T38" fmla="*/ 15 w 21"/>
                <a:gd name="T39" fmla="*/ 23 h 25"/>
                <a:gd name="T40" fmla="*/ 17 w 21"/>
                <a:gd name="T41" fmla="*/ 21 h 25"/>
                <a:gd name="T42" fmla="*/ 19 w 21"/>
                <a:gd name="T43" fmla="*/ 19 h 25"/>
                <a:gd name="T44" fmla="*/ 19 w 21"/>
                <a:gd name="T45" fmla="*/ 17 h 25"/>
                <a:gd name="T46" fmla="*/ 21 w 21"/>
                <a:gd name="T47" fmla="*/ 17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1 h 25"/>
                <a:gd name="T54" fmla="*/ 21 w 21"/>
                <a:gd name="T55" fmla="*/ 9 h 25"/>
                <a:gd name="T56" fmla="*/ 21 w 21"/>
                <a:gd name="T57" fmla="*/ 7 h 25"/>
                <a:gd name="T58" fmla="*/ 21 w 21"/>
                <a:gd name="T59" fmla="*/ 5 h 25"/>
                <a:gd name="T60" fmla="*/ 19 w 21"/>
                <a:gd name="T61" fmla="*/ 5 h 25"/>
                <a:gd name="T62" fmla="*/ 19 w 21"/>
                <a:gd name="T63" fmla="*/ 3 h 25"/>
                <a:gd name="T64" fmla="*/ 17 w 21"/>
                <a:gd name="T65" fmla="*/ 3 h 25"/>
                <a:gd name="T66" fmla="*/ 17 w 21"/>
                <a:gd name="T67" fmla="*/ 2 h 25"/>
                <a:gd name="T68" fmla="*/ 15 w 21"/>
                <a:gd name="T69" fmla="*/ 2 h 25"/>
                <a:gd name="T70" fmla="*/ 13 w 21"/>
                <a:gd name="T71" fmla="*/ 0 h 25"/>
                <a:gd name="T72" fmla="*/ 11 w 21"/>
                <a:gd name="T73" fmla="*/ 0 h 25"/>
                <a:gd name="T74" fmla="*/ 9 w 21"/>
                <a:gd name="T75" fmla="*/ 0 h 25"/>
                <a:gd name="T76" fmla="*/ 9 w 21"/>
                <a:gd name="T77" fmla="*/ 2 h 25"/>
                <a:gd name="T78" fmla="*/ 7 w 21"/>
                <a:gd name="T79" fmla="*/ 2 h 25"/>
                <a:gd name="T80" fmla="*/ 5 w 21"/>
                <a:gd name="T81" fmla="*/ 2 h 25"/>
                <a:gd name="T82" fmla="*/ 4 w 21"/>
                <a:gd name="T83" fmla="*/ 3 h 25"/>
                <a:gd name="T84" fmla="*/ 4 w 21"/>
                <a:gd name="T85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4" name="Freeform 594"/>
            <p:cNvSpPr>
              <a:spLocks/>
            </p:cNvSpPr>
            <p:nvPr/>
          </p:nvSpPr>
          <p:spPr bwMode="auto">
            <a:xfrm>
              <a:off x="3660" y="2497"/>
              <a:ext cx="31" cy="11"/>
            </a:xfrm>
            <a:custGeom>
              <a:avLst/>
              <a:gdLst>
                <a:gd name="T0" fmla="*/ 31 w 31"/>
                <a:gd name="T1" fmla="*/ 11 h 11"/>
                <a:gd name="T2" fmla="*/ 29 w 31"/>
                <a:gd name="T3" fmla="*/ 11 h 11"/>
                <a:gd name="T4" fmla="*/ 27 w 31"/>
                <a:gd name="T5" fmla="*/ 11 h 11"/>
                <a:gd name="T6" fmla="*/ 25 w 31"/>
                <a:gd name="T7" fmla="*/ 9 h 11"/>
                <a:gd name="T8" fmla="*/ 23 w 31"/>
                <a:gd name="T9" fmla="*/ 9 h 11"/>
                <a:gd name="T10" fmla="*/ 22 w 31"/>
                <a:gd name="T11" fmla="*/ 7 h 11"/>
                <a:gd name="T12" fmla="*/ 20 w 31"/>
                <a:gd name="T13" fmla="*/ 7 h 11"/>
                <a:gd name="T14" fmla="*/ 18 w 31"/>
                <a:gd name="T15" fmla="*/ 7 h 11"/>
                <a:gd name="T16" fmla="*/ 16 w 31"/>
                <a:gd name="T17" fmla="*/ 5 h 11"/>
                <a:gd name="T18" fmla="*/ 14 w 31"/>
                <a:gd name="T19" fmla="*/ 5 h 11"/>
                <a:gd name="T20" fmla="*/ 12 w 31"/>
                <a:gd name="T21" fmla="*/ 4 h 11"/>
                <a:gd name="T22" fmla="*/ 10 w 31"/>
                <a:gd name="T23" fmla="*/ 4 h 11"/>
                <a:gd name="T24" fmla="*/ 8 w 31"/>
                <a:gd name="T25" fmla="*/ 2 h 11"/>
                <a:gd name="T26" fmla="*/ 6 w 31"/>
                <a:gd name="T27" fmla="*/ 2 h 11"/>
                <a:gd name="T28" fmla="*/ 4 w 31"/>
                <a:gd name="T29" fmla="*/ 2 h 11"/>
                <a:gd name="T30" fmla="*/ 2 w 31"/>
                <a:gd name="T31" fmla="*/ 0 h 11"/>
                <a:gd name="T32" fmla="*/ 0 w 31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lnTo>
                    <a:pt x="29" y="11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5" name="Freeform 595"/>
            <p:cNvSpPr>
              <a:spLocks/>
            </p:cNvSpPr>
            <p:nvPr/>
          </p:nvSpPr>
          <p:spPr bwMode="auto">
            <a:xfrm>
              <a:off x="3664" y="2504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6" name="Freeform 596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4 w 25"/>
                <a:gd name="T25" fmla="*/ 0 h 30"/>
                <a:gd name="T26" fmla="*/ 12 w 25"/>
                <a:gd name="T27" fmla="*/ 0 h 30"/>
                <a:gd name="T28" fmla="*/ 10 w 25"/>
                <a:gd name="T29" fmla="*/ 0 h 30"/>
                <a:gd name="T30" fmla="*/ 10 w 25"/>
                <a:gd name="T31" fmla="*/ 0 h 30"/>
                <a:gd name="T32" fmla="*/ 8 w 25"/>
                <a:gd name="T33" fmla="*/ 2 h 30"/>
                <a:gd name="T34" fmla="*/ 8 w 25"/>
                <a:gd name="T35" fmla="*/ 2 h 30"/>
                <a:gd name="T36" fmla="*/ 6 w 25"/>
                <a:gd name="T37" fmla="*/ 4 h 30"/>
                <a:gd name="T38" fmla="*/ 4 w 25"/>
                <a:gd name="T39" fmla="*/ 4 h 30"/>
                <a:gd name="T40" fmla="*/ 4 w 25"/>
                <a:gd name="T41" fmla="*/ 5 h 30"/>
                <a:gd name="T42" fmla="*/ 2 w 25"/>
                <a:gd name="T43" fmla="*/ 7 h 30"/>
                <a:gd name="T44" fmla="*/ 2 w 25"/>
                <a:gd name="T45" fmla="*/ 7 h 30"/>
                <a:gd name="T46" fmla="*/ 2 w 25"/>
                <a:gd name="T47" fmla="*/ 9 h 30"/>
                <a:gd name="T48" fmla="*/ 0 w 25"/>
                <a:gd name="T49" fmla="*/ 11 h 30"/>
                <a:gd name="T50" fmla="*/ 0 w 25"/>
                <a:gd name="T51" fmla="*/ 13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1 h 30"/>
                <a:gd name="T58" fmla="*/ 0 w 25"/>
                <a:gd name="T59" fmla="*/ 23 h 30"/>
                <a:gd name="T60" fmla="*/ 0 w 25"/>
                <a:gd name="T61" fmla="*/ 25 h 30"/>
                <a:gd name="T62" fmla="*/ 2 w 25"/>
                <a:gd name="T63" fmla="*/ 27 h 30"/>
                <a:gd name="T64" fmla="*/ 2 w 25"/>
                <a:gd name="T65" fmla="*/ 27 h 30"/>
                <a:gd name="T66" fmla="*/ 4 w 25"/>
                <a:gd name="T67" fmla="*/ 28 h 30"/>
                <a:gd name="T68" fmla="*/ 6 w 25"/>
                <a:gd name="T69" fmla="*/ 28 h 30"/>
                <a:gd name="T70" fmla="*/ 6 w 25"/>
                <a:gd name="T71" fmla="*/ 28 h 30"/>
                <a:gd name="T72" fmla="*/ 8 w 25"/>
                <a:gd name="T73" fmla="*/ 30 h 30"/>
                <a:gd name="T74" fmla="*/ 8 w 25"/>
                <a:gd name="T75" fmla="*/ 30 h 30"/>
                <a:gd name="T76" fmla="*/ 10 w 25"/>
                <a:gd name="T77" fmla="*/ 30 h 30"/>
                <a:gd name="T78" fmla="*/ 10 w 25"/>
                <a:gd name="T79" fmla="*/ 30 h 30"/>
                <a:gd name="T80" fmla="*/ 12 w 25"/>
                <a:gd name="T81" fmla="*/ 28 h 30"/>
                <a:gd name="T82" fmla="*/ 14 w 25"/>
                <a:gd name="T83" fmla="*/ 28 h 30"/>
                <a:gd name="T84" fmla="*/ 16 w 25"/>
                <a:gd name="T85" fmla="*/ 28 h 30"/>
                <a:gd name="T86" fmla="*/ 18 w 25"/>
                <a:gd name="T87" fmla="*/ 27 h 30"/>
                <a:gd name="T88" fmla="*/ 18 w 25"/>
                <a:gd name="T89" fmla="*/ 27 h 30"/>
                <a:gd name="T90" fmla="*/ 20 w 25"/>
                <a:gd name="T91" fmla="*/ 25 h 30"/>
                <a:gd name="T92" fmla="*/ 21 w 25"/>
                <a:gd name="T93" fmla="*/ 23 h 30"/>
                <a:gd name="T94" fmla="*/ 23 w 25"/>
                <a:gd name="T95" fmla="*/ 21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7" name="Freeform 597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6 w 25"/>
                <a:gd name="T19" fmla="*/ 0 h 30"/>
                <a:gd name="T20" fmla="*/ 14 w 25"/>
                <a:gd name="T21" fmla="*/ 0 h 30"/>
                <a:gd name="T22" fmla="*/ 12 w 25"/>
                <a:gd name="T23" fmla="*/ 0 h 30"/>
                <a:gd name="T24" fmla="*/ 10 w 25"/>
                <a:gd name="T25" fmla="*/ 0 h 30"/>
                <a:gd name="T26" fmla="*/ 8 w 25"/>
                <a:gd name="T27" fmla="*/ 2 h 30"/>
                <a:gd name="T28" fmla="*/ 6 w 25"/>
                <a:gd name="T29" fmla="*/ 4 h 30"/>
                <a:gd name="T30" fmla="*/ 4 w 25"/>
                <a:gd name="T31" fmla="*/ 4 h 30"/>
                <a:gd name="T32" fmla="*/ 4 w 25"/>
                <a:gd name="T33" fmla="*/ 5 h 30"/>
                <a:gd name="T34" fmla="*/ 2 w 25"/>
                <a:gd name="T35" fmla="*/ 7 h 30"/>
                <a:gd name="T36" fmla="*/ 2 w 25"/>
                <a:gd name="T37" fmla="*/ 9 h 30"/>
                <a:gd name="T38" fmla="*/ 0 w 25"/>
                <a:gd name="T39" fmla="*/ 11 h 30"/>
                <a:gd name="T40" fmla="*/ 0 w 25"/>
                <a:gd name="T41" fmla="*/ 13 h 30"/>
                <a:gd name="T42" fmla="*/ 0 w 25"/>
                <a:gd name="T43" fmla="*/ 17 h 30"/>
                <a:gd name="T44" fmla="*/ 0 w 25"/>
                <a:gd name="T45" fmla="*/ 19 h 30"/>
                <a:gd name="T46" fmla="*/ 0 w 25"/>
                <a:gd name="T47" fmla="*/ 21 h 30"/>
                <a:gd name="T48" fmla="*/ 0 w 25"/>
                <a:gd name="T49" fmla="*/ 23 h 30"/>
                <a:gd name="T50" fmla="*/ 0 w 25"/>
                <a:gd name="T51" fmla="*/ 25 h 30"/>
                <a:gd name="T52" fmla="*/ 2 w 25"/>
                <a:gd name="T53" fmla="*/ 27 h 30"/>
                <a:gd name="T54" fmla="*/ 4 w 25"/>
                <a:gd name="T55" fmla="*/ 28 h 30"/>
                <a:gd name="T56" fmla="*/ 6 w 25"/>
                <a:gd name="T57" fmla="*/ 28 h 30"/>
                <a:gd name="T58" fmla="*/ 8 w 25"/>
                <a:gd name="T59" fmla="*/ 30 h 30"/>
                <a:gd name="T60" fmla="*/ 10 w 25"/>
                <a:gd name="T61" fmla="*/ 30 h 30"/>
                <a:gd name="T62" fmla="*/ 12 w 25"/>
                <a:gd name="T63" fmla="*/ 28 h 30"/>
                <a:gd name="T64" fmla="*/ 14 w 25"/>
                <a:gd name="T65" fmla="*/ 28 h 30"/>
                <a:gd name="T66" fmla="*/ 16 w 25"/>
                <a:gd name="T67" fmla="*/ 28 h 30"/>
                <a:gd name="T68" fmla="*/ 18 w 25"/>
                <a:gd name="T69" fmla="*/ 27 h 30"/>
                <a:gd name="T70" fmla="*/ 20 w 25"/>
                <a:gd name="T71" fmla="*/ 25 h 30"/>
                <a:gd name="T72" fmla="*/ 21 w 25"/>
                <a:gd name="T73" fmla="*/ 23 h 30"/>
                <a:gd name="T74" fmla="*/ 23 w 25"/>
                <a:gd name="T75" fmla="*/ 21 h 30"/>
                <a:gd name="T76" fmla="*/ 23 w 25"/>
                <a:gd name="T7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8" name="Freeform 598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0 w 23"/>
                <a:gd name="T15" fmla="*/ 16 h 25"/>
                <a:gd name="T16" fmla="*/ 2 w 23"/>
                <a:gd name="T17" fmla="*/ 18 h 25"/>
                <a:gd name="T18" fmla="*/ 2 w 23"/>
                <a:gd name="T19" fmla="*/ 20 h 25"/>
                <a:gd name="T20" fmla="*/ 4 w 23"/>
                <a:gd name="T21" fmla="*/ 22 h 25"/>
                <a:gd name="T22" fmla="*/ 4 w 23"/>
                <a:gd name="T23" fmla="*/ 22 h 25"/>
                <a:gd name="T24" fmla="*/ 6 w 23"/>
                <a:gd name="T25" fmla="*/ 23 h 25"/>
                <a:gd name="T26" fmla="*/ 6 w 23"/>
                <a:gd name="T27" fmla="*/ 23 h 25"/>
                <a:gd name="T28" fmla="*/ 8 w 23"/>
                <a:gd name="T29" fmla="*/ 23 h 25"/>
                <a:gd name="T30" fmla="*/ 10 w 23"/>
                <a:gd name="T31" fmla="*/ 25 h 25"/>
                <a:gd name="T32" fmla="*/ 12 w 23"/>
                <a:gd name="T33" fmla="*/ 25 h 25"/>
                <a:gd name="T34" fmla="*/ 12 w 23"/>
                <a:gd name="T35" fmla="*/ 25 h 25"/>
                <a:gd name="T36" fmla="*/ 14 w 23"/>
                <a:gd name="T37" fmla="*/ 23 h 25"/>
                <a:gd name="T38" fmla="*/ 14 w 23"/>
                <a:gd name="T39" fmla="*/ 23 h 25"/>
                <a:gd name="T40" fmla="*/ 16 w 23"/>
                <a:gd name="T41" fmla="*/ 23 h 25"/>
                <a:gd name="T42" fmla="*/ 16 w 23"/>
                <a:gd name="T43" fmla="*/ 22 h 25"/>
                <a:gd name="T44" fmla="*/ 17 w 23"/>
                <a:gd name="T45" fmla="*/ 22 h 25"/>
                <a:gd name="T46" fmla="*/ 17 w 23"/>
                <a:gd name="T47" fmla="*/ 22 h 25"/>
                <a:gd name="T48" fmla="*/ 19 w 23"/>
                <a:gd name="T49" fmla="*/ 20 h 25"/>
                <a:gd name="T50" fmla="*/ 19 w 23"/>
                <a:gd name="T51" fmla="*/ 20 h 25"/>
                <a:gd name="T52" fmla="*/ 21 w 23"/>
                <a:gd name="T53" fmla="*/ 18 h 25"/>
                <a:gd name="T54" fmla="*/ 21 w 23"/>
                <a:gd name="T55" fmla="*/ 16 h 25"/>
                <a:gd name="T56" fmla="*/ 21 w 23"/>
                <a:gd name="T57" fmla="*/ 14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0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4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0 h 25"/>
                <a:gd name="T80" fmla="*/ 16 w 23"/>
                <a:gd name="T81" fmla="*/ 0 h 25"/>
                <a:gd name="T82" fmla="*/ 16 w 23"/>
                <a:gd name="T83" fmla="*/ 0 h 25"/>
                <a:gd name="T84" fmla="*/ 14 w 23"/>
                <a:gd name="T85" fmla="*/ 0 h 25"/>
                <a:gd name="T86" fmla="*/ 12 w 23"/>
                <a:gd name="T87" fmla="*/ 0 h 25"/>
                <a:gd name="T88" fmla="*/ 10 w 23"/>
                <a:gd name="T89" fmla="*/ 0 h 25"/>
                <a:gd name="T90" fmla="*/ 8 w 23"/>
                <a:gd name="T91" fmla="*/ 0 h 25"/>
                <a:gd name="T92" fmla="*/ 8 w 23"/>
                <a:gd name="T93" fmla="*/ 2 h 25"/>
                <a:gd name="T94" fmla="*/ 6 w 23"/>
                <a:gd name="T95" fmla="*/ 2 h 25"/>
                <a:gd name="T96" fmla="*/ 4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9" name="Freeform 599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2 w 23"/>
                <a:gd name="T15" fmla="*/ 18 h 25"/>
                <a:gd name="T16" fmla="*/ 2 w 23"/>
                <a:gd name="T17" fmla="*/ 20 h 25"/>
                <a:gd name="T18" fmla="*/ 4 w 23"/>
                <a:gd name="T19" fmla="*/ 22 h 25"/>
                <a:gd name="T20" fmla="*/ 6 w 23"/>
                <a:gd name="T21" fmla="*/ 23 h 25"/>
                <a:gd name="T22" fmla="*/ 8 w 23"/>
                <a:gd name="T23" fmla="*/ 23 h 25"/>
                <a:gd name="T24" fmla="*/ 10 w 23"/>
                <a:gd name="T25" fmla="*/ 25 h 25"/>
                <a:gd name="T26" fmla="*/ 12 w 23"/>
                <a:gd name="T27" fmla="*/ 25 h 25"/>
                <a:gd name="T28" fmla="*/ 14 w 23"/>
                <a:gd name="T29" fmla="*/ 23 h 25"/>
                <a:gd name="T30" fmla="*/ 16 w 23"/>
                <a:gd name="T31" fmla="*/ 23 h 25"/>
                <a:gd name="T32" fmla="*/ 16 w 23"/>
                <a:gd name="T33" fmla="*/ 22 h 25"/>
                <a:gd name="T34" fmla="*/ 17 w 23"/>
                <a:gd name="T35" fmla="*/ 22 h 25"/>
                <a:gd name="T36" fmla="*/ 19 w 23"/>
                <a:gd name="T37" fmla="*/ 20 h 25"/>
                <a:gd name="T38" fmla="*/ 21 w 23"/>
                <a:gd name="T39" fmla="*/ 18 h 25"/>
                <a:gd name="T40" fmla="*/ 21 w 23"/>
                <a:gd name="T41" fmla="*/ 16 h 25"/>
                <a:gd name="T42" fmla="*/ 21 w 23"/>
                <a:gd name="T43" fmla="*/ 14 h 25"/>
                <a:gd name="T44" fmla="*/ 23 w 23"/>
                <a:gd name="T45" fmla="*/ 14 h 25"/>
                <a:gd name="T46" fmla="*/ 23 w 23"/>
                <a:gd name="T47" fmla="*/ 12 h 25"/>
                <a:gd name="T48" fmla="*/ 23 w 23"/>
                <a:gd name="T49" fmla="*/ 10 h 25"/>
                <a:gd name="T50" fmla="*/ 23 w 23"/>
                <a:gd name="T51" fmla="*/ 8 h 25"/>
                <a:gd name="T52" fmla="*/ 21 w 23"/>
                <a:gd name="T53" fmla="*/ 6 h 25"/>
                <a:gd name="T54" fmla="*/ 21 w 23"/>
                <a:gd name="T55" fmla="*/ 4 h 25"/>
                <a:gd name="T56" fmla="*/ 19 w 23"/>
                <a:gd name="T57" fmla="*/ 2 h 25"/>
                <a:gd name="T58" fmla="*/ 17 w 23"/>
                <a:gd name="T59" fmla="*/ 0 h 25"/>
                <a:gd name="T60" fmla="*/ 16 w 23"/>
                <a:gd name="T61" fmla="*/ 0 h 25"/>
                <a:gd name="T62" fmla="*/ 14 w 23"/>
                <a:gd name="T63" fmla="*/ 0 h 25"/>
                <a:gd name="T64" fmla="*/ 12 w 23"/>
                <a:gd name="T65" fmla="*/ 0 h 25"/>
                <a:gd name="T66" fmla="*/ 10 w 23"/>
                <a:gd name="T67" fmla="*/ 0 h 25"/>
                <a:gd name="T68" fmla="*/ 8 w 23"/>
                <a:gd name="T69" fmla="*/ 0 h 25"/>
                <a:gd name="T70" fmla="*/ 8 w 23"/>
                <a:gd name="T71" fmla="*/ 2 h 25"/>
                <a:gd name="T72" fmla="*/ 6 w 23"/>
                <a:gd name="T73" fmla="*/ 2 h 25"/>
                <a:gd name="T74" fmla="*/ 4 w 23"/>
                <a:gd name="T7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3880" name="Freeform 600"/>
          <p:cNvSpPr>
            <a:spLocks/>
          </p:cNvSpPr>
          <p:nvPr/>
        </p:nvSpPr>
        <p:spPr bwMode="auto">
          <a:xfrm>
            <a:off x="6810375" y="4291013"/>
            <a:ext cx="127000" cy="50800"/>
          </a:xfrm>
          <a:custGeom>
            <a:avLst/>
            <a:gdLst>
              <a:gd name="T0" fmla="*/ 33 w 33"/>
              <a:gd name="T1" fmla="*/ 13 h 13"/>
              <a:gd name="T2" fmla="*/ 31 w 33"/>
              <a:gd name="T3" fmla="*/ 11 h 13"/>
              <a:gd name="T4" fmla="*/ 29 w 33"/>
              <a:gd name="T5" fmla="*/ 11 h 13"/>
              <a:gd name="T6" fmla="*/ 27 w 33"/>
              <a:gd name="T7" fmla="*/ 9 h 13"/>
              <a:gd name="T8" fmla="*/ 25 w 33"/>
              <a:gd name="T9" fmla="*/ 9 h 13"/>
              <a:gd name="T10" fmla="*/ 23 w 33"/>
              <a:gd name="T11" fmla="*/ 7 h 13"/>
              <a:gd name="T12" fmla="*/ 21 w 33"/>
              <a:gd name="T13" fmla="*/ 7 h 13"/>
              <a:gd name="T14" fmla="*/ 19 w 33"/>
              <a:gd name="T15" fmla="*/ 7 h 13"/>
              <a:gd name="T16" fmla="*/ 17 w 33"/>
              <a:gd name="T17" fmla="*/ 5 h 13"/>
              <a:gd name="T18" fmla="*/ 13 w 33"/>
              <a:gd name="T19" fmla="*/ 5 h 13"/>
              <a:gd name="T20" fmla="*/ 11 w 33"/>
              <a:gd name="T21" fmla="*/ 3 h 13"/>
              <a:gd name="T22" fmla="*/ 10 w 33"/>
              <a:gd name="T23" fmla="*/ 3 h 13"/>
              <a:gd name="T24" fmla="*/ 8 w 33"/>
              <a:gd name="T25" fmla="*/ 3 h 13"/>
              <a:gd name="T26" fmla="*/ 6 w 33"/>
              <a:gd name="T27" fmla="*/ 1 h 13"/>
              <a:gd name="T28" fmla="*/ 4 w 33"/>
              <a:gd name="T29" fmla="*/ 1 h 13"/>
              <a:gd name="T30" fmla="*/ 2 w 33"/>
              <a:gd name="T31" fmla="*/ 0 h 13"/>
              <a:gd name="T32" fmla="*/ 0 w 33"/>
              <a:gd name="T3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3">
                <a:moveTo>
                  <a:pt x="33" y="13"/>
                </a:moveTo>
                <a:lnTo>
                  <a:pt x="31" y="11"/>
                </a:lnTo>
                <a:lnTo>
                  <a:pt x="29" y="11"/>
                </a:lnTo>
                <a:lnTo>
                  <a:pt x="27" y="9"/>
                </a:lnTo>
                <a:lnTo>
                  <a:pt x="25" y="9"/>
                </a:lnTo>
                <a:lnTo>
                  <a:pt x="23" y="7"/>
                </a:lnTo>
                <a:lnTo>
                  <a:pt x="21" y="7"/>
                </a:lnTo>
                <a:lnTo>
                  <a:pt x="19" y="7"/>
                </a:lnTo>
                <a:lnTo>
                  <a:pt x="17" y="5"/>
                </a:lnTo>
                <a:lnTo>
                  <a:pt x="13" y="5"/>
                </a:lnTo>
                <a:lnTo>
                  <a:pt x="11" y="3"/>
                </a:lnTo>
                <a:lnTo>
                  <a:pt x="10" y="3"/>
                </a:lnTo>
                <a:lnTo>
                  <a:pt x="8" y="3"/>
                </a:lnTo>
                <a:lnTo>
                  <a:pt x="6" y="1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81" name="Freeform 601"/>
          <p:cNvSpPr>
            <a:spLocks/>
          </p:cNvSpPr>
          <p:nvPr/>
        </p:nvSpPr>
        <p:spPr bwMode="auto">
          <a:xfrm>
            <a:off x="6826250" y="4318000"/>
            <a:ext cx="87313" cy="38100"/>
          </a:xfrm>
          <a:custGeom>
            <a:avLst/>
            <a:gdLst>
              <a:gd name="T0" fmla="*/ 23 w 23"/>
              <a:gd name="T1" fmla="*/ 10 h 10"/>
              <a:gd name="T2" fmla="*/ 19 w 23"/>
              <a:gd name="T3" fmla="*/ 8 h 10"/>
              <a:gd name="T4" fmla="*/ 17 w 23"/>
              <a:gd name="T5" fmla="*/ 6 h 10"/>
              <a:gd name="T6" fmla="*/ 13 w 23"/>
              <a:gd name="T7" fmla="*/ 6 h 10"/>
              <a:gd name="T8" fmla="*/ 11 w 23"/>
              <a:gd name="T9" fmla="*/ 4 h 10"/>
              <a:gd name="T10" fmla="*/ 9 w 23"/>
              <a:gd name="T11" fmla="*/ 4 h 10"/>
              <a:gd name="T12" fmla="*/ 7 w 23"/>
              <a:gd name="T13" fmla="*/ 4 h 10"/>
              <a:gd name="T14" fmla="*/ 4 w 23"/>
              <a:gd name="T15" fmla="*/ 2 h 10"/>
              <a:gd name="T16" fmla="*/ 0 w 23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10">
                <a:moveTo>
                  <a:pt x="23" y="10"/>
                </a:moveTo>
                <a:lnTo>
                  <a:pt x="19" y="8"/>
                </a:lnTo>
                <a:lnTo>
                  <a:pt x="17" y="6"/>
                </a:lnTo>
                <a:lnTo>
                  <a:pt x="13" y="6"/>
                </a:lnTo>
                <a:lnTo>
                  <a:pt x="11" y="4"/>
                </a:lnTo>
                <a:lnTo>
                  <a:pt x="9" y="4"/>
                </a:lnTo>
                <a:lnTo>
                  <a:pt x="7" y="4"/>
                </a:lnTo>
                <a:lnTo>
                  <a:pt x="4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82" name="Freeform 602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7 w 25"/>
              <a:gd name="T21" fmla="*/ 0 h 30"/>
              <a:gd name="T22" fmla="*/ 15 w 25"/>
              <a:gd name="T23" fmla="*/ 0 h 30"/>
              <a:gd name="T24" fmla="*/ 13 w 25"/>
              <a:gd name="T25" fmla="*/ 0 h 30"/>
              <a:gd name="T26" fmla="*/ 13 w 25"/>
              <a:gd name="T27" fmla="*/ 0 h 30"/>
              <a:gd name="T28" fmla="*/ 11 w 25"/>
              <a:gd name="T29" fmla="*/ 0 h 30"/>
              <a:gd name="T30" fmla="*/ 9 w 25"/>
              <a:gd name="T31" fmla="*/ 0 h 30"/>
              <a:gd name="T32" fmla="*/ 9 w 25"/>
              <a:gd name="T33" fmla="*/ 1 h 30"/>
              <a:gd name="T34" fmla="*/ 8 w 25"/>
              <a:gd name="T35" fmla="*/ 1 h 30"/>
              <a:gd name="T36" fmla="*/ 8 w 25"/>
              <a:gd name="T37" fmla="*/ 3 h 30"/>
              <a:gd name="T38" fmla="*/ 6 w 25"/>
              <a:gd name="T39" fmla="*/ 3 h 30"/>
              <a:gd name="T40" fmla="*/ 4 w 25"/>
              <a:gd name="T41" fmla="*/ 5 h 30"/>
              <a:gd name="T42" fmla="*/ 4 w 25"/>
              <a:gd name="T43" fmla="*/ 7 h 30"/>
              <a:gd name="T44" fmla="*/ 4 w 25"/>
              <a:gd name="T45" fmla="*/ 9 h 30"/>
              <a:gd name="T46" fmla="*/ 2 w 25"/>
              <a:gd name="T47" fmla="*/ 9 h 30"/>
              <a:gd name="T48" fmla="*/ 2 w 25"/>
              <a:gd name="T49" fmla="*/ 11 h 30"/>
              <a:gd name="T50" fmla="*/ 0 w 25"/>
              <a:gd name="T51" fmla="*/ 15 h 30"/>
              <a:gd name="T52" fmla="*/ 0 w 25"/>
              <a:gd name="T53" fmla="*/ 17 h 30"/>
              <a:gd name="T54" fmla="*/ 0 w 25"/>
              <a:gd name="T55" fmla="*/ 19 h 30"/>
              <a:gd name="T56" fmla="*/ 0 w 25"/>
              <a:gd name="T57" fmla="*/ 21 h 30"/>
              <a:gd name="T58" fmla="*/ 2 w 25"/>
              <a:gd name="T59" fmla="*/ 23 h 30"/>
              <a:gd name="T60" fmla="*/ 2 w 25"/>
              <a:gd name="T61" fmla="*/ 24 h 30"/>
              <a:gd name="T62" fmla="*/ 2 w 25"/>
              <a:gd name="T63" fmla="*/ 26 h 30"/>
              <a:gd name="T64" fmla="*/ 4 w 25"/>
              <a:gd name="T65" fmla="*/ 28 h 30"/>
              <a:gd name="T66" fmla="*/ 6 w 25"/>
              <a:gd name="T67" fmla="*/ 28 h 30"/>
              <a:gd name="T68" fmla="*/ 6 w 25"/>
              <a:gd name="T69" fmla="*/ 28 h 30"/>
              <a:gd name="T70" fmla="*/ 8 w 25"/>
              <a:gd name="T71" fmla="*/ 28 h 30"/>
              <a:gd name="T72" fmla="*/ 8 w 25"/>
              <a:gd name="T73" fmla="*/ 30 h 30"/>
              <a:gd name="T74" fmla="*/ 9 w 25"/>
              <a:gd name="T75" fmla="*/ 30 h 30"/>
              <a:gd name="T76" fmla="*/ 9 w 25"/>
              <a:gd name="T77" fmla="*/ 30 h 30"/>
              <a:gd name="T78" fmla="*/ 11 w 25"/>
              <a:gd name="T79" fmla="*/ 30 h 30"/>
              <a:gd name="T80" fmla="*/ 13 w 25"/>
              <a:gd name="T81" fmla="*/ 28 h 30"/>
              <a:gd name="T82" fmla="*/ 13 w 25"/>
              <a:gd name="T83" fmla="*/ 28 h 30"/>
              <a:gd name="T84" fmla="*/ 15 w 25"/>
              <a:gd name="T85" fmla="*/ 28 h 30"/>
              <a:gd name="T86" fmla="*/ 17 w 25"/>
              <a:gd name="T87" fmla="*/ 28 h 30"/>
              <a:gd name="T88" fmla="*/ 19 w 25"/>
              <a:gd name="T89" fmla="*/ 26 h 30"/>
              <a:gd name="T90" fmla="*/ 21 w 25"/>
              <a:gd name="T91" fmla="*/ 24 h 30"/>
              <a:gd name="T92" fmla="*/ 23 w 25"/>
              <a:gd name="T93" fmla="*/ 23 h 30"/>
              <a:gd name="T94" fmla="*/ 23 w 25"/>
              <a:gd name="T95" fmla="*/ 21 h 30"/>
              <a:gd name="T96" fmla="*/ 25 w 25"/>
              <a:gd name="T9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83" name="Freeform 603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5 w 25"/>
              <a:gd name="T21" fmla="*/ 0 h 30"/>
              <a:gd name="T22" fmla="*/ 13 w 25"/>
              <a:gd name="T23" fmla="*/ 0 h 30"/>
              <a:gd name="T24" fmla="*/ 11 w 25"/>
              <a:gd name="T25" fmla="*/ 0 h 30"/>
              <a:gd name="T26" fmla="*/ 9 w 25"/>
              <a:gd name="T27" fmla="*/ 0 h 30"/>
              <a:gd name="T28" fmla="*/ 9 w 25"/>
              <a:gd name="T29" fmla="*/ 1 h 30"/>
              <a:gd name="T30" fmla="*/ 8 w 25"/>
              <a:gd name="T31" fmla="*/ 1 h 30"/>
              <a:gd name="T32" fmla="*/ 8 w 25"/>
              <a:gd name="T33" fmla="*/ 3 h 30"/>
              <a:gd name="T34" fmla="*/ 6 w 25"/>
              <a:gd name="T35" fmla="*/ 3 h 30"/>
              <a:gd name="T36" fmla="*/ 4 w 25"/>
              <a:gd name="T37" fmla="*/ 5 h 30"/>
              <a:gd name="T38" fmla="*/ 4 w 25"/>
              <a:gd name="T39" fmla="*/ 7 h 30"/>
              <a:gd name="T40" fmla="*/ 4 w 25"/>
              <a:gd name="T41" fmla="*/ 9 h 30"/>
              <a:gd name="T42" fmla="*/ 2 w 25"/>
              <a:gd name="T43" fmla="*/ 9 h 30"/>
              <a:gd name="T44" fmla="*/ 2 w 25"/>
              <a:gd name="T45" fmla="*/ 11 h 30"/>
              <a:gd name="T46" fmla="*/ 0 w 25"/>
              <a:gd name="T47" fmla="*/ 15 h 30"/>
              <a:gd name="T48" fmla="*/ 0 w 25"/>
              <a:gd name="T49" fmla="*/ 17 h 30"/>
              <a:gd name="T50" fmla="*/ 0 w 25"/>
              <a:gd name="T51" fmla="*/ 19 h 30"/>
              <a:gd name="T52" fmla="*/ 0 w 25"/>
              <a:gd name="T53" fmla="*/ 21 h 30"/>
              <a:gd name="T54" fmla="*/ 2 w 25"/>
              <a:gd name="T55" fmla="*/ 23 h 30"/>
              <a:gd name="T56" fmla="*/ 2 w 25"/>
              <a:gd name="T57" fmla="*/ 24 h 30"/>
              <a:gd name="T58" fmla="*/ 2 w 25"/>
              <a:gd name="T59" fmla="*/ 26 h 30"/>
              <a:gd name="T60" fmla="*/ 4 w 25"/>
              <a:gd name="T61" fmla="*/ 28 h 30"/>
              <a:gd name="T62" fmla="*/ 6 w 25"/>
              <a:gd name="T63" fmla="*/ 28 h 30"/>
              <a:gd name="T64" fmla="*/ 8 w 25"/>
              <a:gd name="T65" fmla="*/ 28 h 30"/>
              <a:gd name="T66" fmla="*/ 8 w 25"/>
              <a:gd name="T67" fmla="*/ 30 h 30"/>
              <a:gd name="T68" fmla="*/ 9 w 25"/>
              <a:gd name="T69" fmla="*/ 30 h 30"/>
              <a:gd name="T70" fmla="*/ 11 w 25"/>
              <a:gd name="T71" fmla="*/ 30 h 30"/>
              <a:gd name="T72" fmla="*/ 13 w 25"/>
              <a:gd name="T73" fmla="*/ 28 h 30"/>
              <a:gd name="T74" fmla="*/ 15 w 25"/>
              <a:gd name="T75" fmla="*/ 28 h 30"/>
              <a:gd name="T76" fmla="*/ 17 w 25"/>
              <a:gd name="T77" fmla="*/ 28 h 30"/>
              <a:gd name="T78" fmla="*/ 19 w 25"/>
              <a:gd name="T79" fmla="*/ 26 h 30"/>
              <a:gd name="T80" fmla="*/ 21 w 25"/>
              <a:gd name="T81" fmla="*/ 24 h 30"/>
              <a:gd name="T82" fmla="*/ 23 w 25"/>
              <a:gd name="T83" fmla="*/ 23 h 30"/>
              <a:gd name="T84" fmla="*/ 23 w 25"/>
              <a:gd name="T85" fmla="*/ 21 h 30"/>
              <a:gd name="T86" fmla="*/ 25 w 25"/>
              <a:gd name="T8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84" name="Freeform 604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0 w 21"/>
              <a:gd name="T17" fmla="*/ 18 h 25"/>
              <a:gd name="T18" fmla="*/ 1 w 21"/>
              <a:gd name="T19" fmla="*/ 19 h 25"/>
              <a:gd name="T20" fmla="*/ 1 w 21"/>
              <a:gd name="T21" fmla="*/ 21 h 25"/>
              <a:gd name="T22" fmla="*/ 3 w 21"/>
              <a:gd name="T23" fmla="*/ 21 h 25"/>
              <a:gd name="T24" fmla="*/ 3 w 21"/>
              <a:gd name="T25" fmla="*/ 23 h 25"/>
              <a:gd name="T26" fmla="*/ 5 w 21"/>
              <a:gd name="T27" fmla="*/ 23 h 25"/>
              <a:gd name="T28" fmla="*/ 7 w 21"/>
              <a:gd name="T29" fmla="*/ 25 h 25"/>
              <a:gd name="T30" fmla="*/ 7 w 21"/>
              <a:gd name="T31" fmla="*/ 25 h 25"/>
              <a:gd name="T32" fmla="*/ 9 w 21"/>
              <a:gd name="T33" fmla="*/ 25 h 25"/>
              <a:gd name="T34" fmla="*/ 11 w 21"/>
              <a:gd name="T35" fmla="*/ 25 h 25"/>
              <a:gd name="T36" fmla="*/ 11 w 21"/>
              <a:gd name="T37" fmla="*/ 23 h 25"/>
              <a:gd name="T38" fmla="*/ 13 w 21"/>
              <a:gd name="T39" fmla="*/ 23 h 25"/>
              <a:gd name="T40" fmla="*/ 15 w 21"/>
              <a:gd name="T41" fmla="*/ 23 h 25"/>
              <a:gd name="T42" fmla="*/ 15 w 21"/>
              <a:gd name="T43" fmla="*/ 23 h 25"/>
              <a:gd name="T44" fmla="*/ 17 w 21"/>
              <a:gd name="T45" fmla="*/ 21 h 25"/>
              <a:gd name="T46" fmla="*/ 17 w 21"/>
              <a:gd name="T47" fmla="*/ 21 h 25"/>
              <a:gd name="T48" fmla="*/ 19 w 21"/>
              <a:gd name="T49" fmla="*/ 19 h 25"/>
              <a:gd name="T50" fmla="*/ 19 w 21"/>
              <a:gd name="T51" fmla="*/ 19 h 25"/>
              <a:gd name="T52" fmla="*/ 19 w 21"/>
              <a:gd name="T53" fmla="*/ 18 h 25"/>
              <a:gd name="T54" fmla="*/ 21 w 21"/>
              <a:gd name="T55" fmla="*/ 16 h 25"/>
              <a:gd name="T56" fmla="*/ 21 w 21"/>
              <a:gd name="T57" fmla="*/ 16 h 25"/>
              <a:gd name="T58" fmla="*/ 21 w 21"/>
              <a:gd name="T59" fmla="*/ 14 h 25"/>
              <a:gd name="T60" fmla="*/ 21 w 21"/>
              <a:gd name="T61" fmla="*/ 12 h 25"/>
              <a:gd name="T62" fmla="*/ 21 w 21"/>
              <a:gd name="T63" fmla="*/ 10 h 25"/>
              <a:gd name="T64" fmla="*/ 21 w 21"/>
              <a:gd name="T65" fmla="*/ 10 h 25"/>
              <a:gd name="T66" fmla="*/ 21 w 21"/>
              <a:gd name="T67" fmla="*/ 8 h 25"/>
              <a:gd name="T68" fmla="*/ 21 w 21"/>
              <a:gd name="T69" fmla="*/ 6 h 25"/>
              <a:gd name="T70" fmla="*/ 21 w 21"/>
              <a:gd name="T71" fmla="*/ 4 h 25"/>
              <a:gd name="T72" fmla="*/ 19 w 21"/>
              <a:gd name="T73" fmla="*/ 4 h 25"/>
              <a:gd name="T74" fmla="*/ 19 w 21"/>
              <a:gd name="T75" fmla="*/ 2 h 25"/>
              <a:gd name="T76" fmla="*/ 17 w 21"/>
              <a:gd name="T77" fmla="*/ 2 h 25"/>
              <a:gd name="T78" fmla="*/ 17 w 21"/>
              <a:gd name="T79" fmla="*/ 0 h 25"/>
              <a:gd name="T80" fmla="*/ 15 w 21"/>
              <a:gd name="T81" fmla="*/ 0 h 25"/>
              <a:gd name="T82" fmla="*/ 13 w 21"/>
              <a:gd name="T83" fmla="*/ 0 h 25"/>
              <a:gd name="T84" fmla="*/ 11 w 21"/>
              <a:gd name="T85" fmla="*/ 0 h 25"/>
              <a:gd name="T86" fmla="*/ 11 w 21"/>
              <a:gd name="T87" fmla="*/ 0 h 25"/>
              <a:gd name="T88" fmla="*/ 9 w 21"/>
              <a:gd name="T89" fmla="*/ 0 h 25"/>
              <a:gd name="T90" fmla="*/ 7 w 21"/>
              <a:gd name="T91" fmla="*/ 0 h 25"/>
              <a:gd name="T92" fmla="*/ 5 w 21"/>
              <a:gd name="T93" fmla="*/ 2 h 25"/>
              <a:gd name="T94" fmla="*/ 5 w 21"/>
              <a:gd name="T95" fmla="*/ 2 h 25"/>
              <a:gd name="T96" fmla="*/ 3 w 21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85" name="Freeform 605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1 w 21"/>
              <a:gd name="T17" fmla="*/ 19 h 25"/>
              <a:gd name="T18" fmla="*/ 1 w 21"/>
              <a:gd name="T19" fmla="*/ 21 h 25"/>
              <a:gd name="T20" fmla="*/ 3 w 21"/>
              <a:gd name="T21" fmla="*/ 21 h 25"/>
              <a:gd name="T22" fmla="*/ 3 w 21"/>
              <a:gd name="T23" fmla="*/ 23 h 25"/>
              <a:gd name="T24" fmla="*/ 5 w 21"/>
              <a:gd name="T25" fmla="*/ 23 h 25"/>
              <a:gd name="T26" fmla="*/ 7 w 21"/>
              <a:gd name="T27" fmla="*/ 25 h 25"/>
              <a:gd name="T28" fmla="*/ 9 w 21"/>
              <a:gd name="T29" fmla="*/ 25 h 25"/>
              <a:gd name="T30" fmla="*/ 11 w 21"/>
              <a:gd name="T31" fmla="*/ 25 h 25"/>
              <a:gd name="T32" fmla="*/ 11 w 21"/>
              <a:gd name="T33" fmla="*/ 23 h 25"/>
              <a:gd name="T34" fmla="*/ 13 w 21"/>
              <a:gd name="T35" fmla="*/ 23 h 25"/>
              <a:gd name="T36" fmla="*/ 15 w 21"/>
              <a:gd name="T37" fmla="*/ 23 h 25"/>
              <a:gd name="T38" fmla="*/ 17 w 21"/>
              <a:gd name="T39" fmla="*/ 21 h 25"/>
              <a:gd name="T40" fmla="*/ 19 w 21"/>
              <a:gd name="T41" fmla="*/ 19 h 25"/>
              <a:gd name="T42" fmla="*/ 19 w 21"/>
              <a:gd name="T43" fmla="*/ 18 h 25"/>
              <a:gd name="T44" fmla="*/ 21 w 21"/>
              <a:gd name="T45" fmla="*/ 16 h 25"/>
              <a:gd name="T46" fmla="*/ 21 w 21"/>
              <a:gd name="T47" fmla="*/ 14 h 25"/>
              <a:gd name="T48" fmla="*/ 21 w 21"/>
              <a:gd name="T49" fmla="*/ 12 h 25"/>
              <a:gd name="T50" fmla="*/ 21 w 21"/>
              <a:gd name="T51" fmla="*/ 10 h 25"/>
              <a:gd name="T52" fmla="*/ 21 w 21"/>
              <a:gd name="T53" fmla="*/ 8 h 25"/>
              <a:gd name="T54" fmla="*/ 21 w 21"/>
              <a:gd name="T55" fmla="*/ 6 h 25"/>
              <a:gd name="T56" fmla="*/ 21 w 21"/>
              <a:gd name="T57" fmla="*/ 4 h 25"/>
              <a:gd name="T58" fmla="*/ 19 w 21"/>
              <a:gd name="T59" fmla="*/ 4 h 25"/>
              <a:gd name="T60" fmla="*/ 19 w 21"/>
              <a:gd name="T61" fmla="*/ 2 h 25"/>
              <a:gd name="T62" fmla="*/ 17 w 21"/>
              <a:gd name="T63" fmla="*/ 2 h 25"/>
              <a:gd name="T64" fmla="*/ 17 w 21"/>
              <a:gd name="T65" fmla="*/ 0 h 25"/>
              <a:gd name="T66" fmla="*/ 15 w 21"/>
              <a:gd name="T67" fmla="*/ 0 h 25"/>
              <a:gd name="T68" fmla="*/ 13 w 21"/>
              <a:gd name="T69" fmla="*/ 0 h 25"/>
              <a:gd name="T70" fmla="*/ 11 w 21"/>
              <a:gd name="T71" fmla="*/ 0 h 25"/>
              <a:gd name="T72" fmla="*/ 9 w 21"/>
              <a:gd name="T73" fmla="*/ 0 h 25"/>
              <a:gd name="T74" fmla="*/ 7 w 21"/>
              <a:gd name="T75" fmla="*/ 0 h 25"/>
              <a:gd name="T76" fmla="*/ 5 w 21"/>
              <a:gd name="T77" fmla="*/ 2 h 25"/>
              <a:gd name="T78" fmla="*/ 3 w 21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86" name="Freeform 606"/>
          <p:cNvSpPr>
            <a:spLocks/>
          </p:cNvSpPr>
          <p:nvPr/>
        </p:nvSpPr>
        <p:spPr bwMode="auto">
          <a:xfrm>
            <a:off x="6772275" y="4391025"/>
            <a:ext cx="119063" cy="55563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2 h 14"/>
              <a:gd name="T6" fmla="*/ 25 w 31"/>
              <a:gd name="T7" fmla="*/ 12 h 14"/>
              <a:gd name="T8" fmla="*/ 23 w 31"/>
              <a:gd name="T9" fmla="*/ 10 h 14"/>
              <a:gd name="T10" fmla="*/ 21 w 31"/>
              <a:gd name="T11" fmla="*/ 10 h 14"/>
              <a:gd name="T12" fmla="*/ 20 w 31"/>
              <a:gd name="T13" fmla="*/ 8 h 14"/>
              <a:gd name="T14" fmla="*/ 18 w 31"/>
              <a:gd name="T15" fmla="*/ 8 h 14"/>
              <a:gd name="T16" fmla="*/ 16 w 31"/>
              <a:gd name="T17" fmla="*/ 8 h 14"/>
              <a:gd name="T18" fmla="*/ 14 w 31"/>
              <a:gd name="T19" fmla="*/ 6 h 14"/>
              <a:gd name="T20" fmla="*/ 12 w 31"/>
              <a:gd name="T21" fmla="*/ 6 h 14"/>
              <a:gd name="T22" fmla="*/ 10 w 31"/>
              <a:gd name="T23" fmla="*/ 4 h 14"/>
              <a:gd name="T24" fmla="*/ 8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2"/>
                </a:lnTo>
                <a:lnTo>
                  <a:pt x="25" y="12"/>
                </a:lnTo>
                <a:lnTo>
                  <a:pt x="23" y="10"/>
                </a:lnTo>
                <a:lnTo>
                  <a:pt x="21" y="10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8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87" name="Freeform 607"/>
          <p:cNvSpPr>
            <a:spLocks/>
          </p:cNvSpPr>
          <p:nvPr/>
        </p:nvSpPr>
        <p:spPr bwMode="auto">
          <a:xfrm>
            <a:off x="6788150" y="4430713"/>
            <a:ext cx="79375" cy="30162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6 w 21"/>
              <a:gd name="T5" fmla="*/ 4 h 8"/>
              <a:gd name="T6" fmla="*/ 14 w 21"/>
              <a:gd name="T7" fmla="*/ 4 h 8"/>
              <a:gd name="T8" fmla="*/ 12 w 21"/>
              <a:gd name="T9" fmla="*/ 4 h 8"/>
              <a:gd name="T10" fmla="*/ 8 w 21"/>
              <a:gd name="T11" fmla="*/ 2 h 8"/>
              <a:gd name="T12" fmla="*/ 6 w 21"/>
              <a:gd name="T13" fmla="*/ 2 h 8"/>
              <a:gd name="T14" fmla="*/ 4 w 21"/>
              <a:gd name="T15" fmla="*/ 0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88" name="Freeform 608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8 w 25"/>
              <a:gd name="T19" fmla="*/ 0 h 31"/>
              <a:gd name="T20" fmla="*/ 16 w 25"/>
              <a:gd name="T21" fmla="*/ 0 h 31"/>
              <a:gd name="T22" fmla="*/ 14 w 25"/>
              <a:gd name="T23" fmla="*/ 0 h 31"/>
              <a:gd name="T24" fmla="*/ 14 w 25"/>
              <a:gd name="T25" fmla="*/ 0 h 31"/>
              <a:gd name="T26" fmla="*/ 12 w 25"/>
              <a:gd name="T27" fmla="*/ 0 h 31"/>
              <a:gd name="T28" fmla="*/ 10 w 25"/>
              <a:gd name="T29" fmla="*/ 2 h 31"/>
              <a:gd name="T30" fmla="*/ 10 w 25"/>
              <a:gd name="T31" fmla="*/ 2 h 31"/>
              <a:gd name="T32" fmla="*/ 8 w 25"/>
              <a:gd name="T33" fmla="*/ 2 h 31"/>
              <a:gd name="T34" fmla="*/ 6 w 25"/>
              <a:gd name="T35" fmla="*/ 4 h 31"/>
              <a:gd name="T36" fmla="*/ 6 w 25"/>
              <a:gd name="T37" fmla="*/ 4 h 31"/>
              <a:gd name="T38" fmla="*/ 4 w 25"/>
              <a:gd name="T39" fmla="*/ 6 h 31"/>
              <a:gd name="T40" fmla="*/ 4 w 25"/>
              <a:gd name="T41" fmla="*/ 6 h 31"/>
              <a:gd name="T42" fmla="*/ 2 w 25"/>
              <a:gd name="T43" fmla="*/ 8 h 31"/>
              <a:gd name="T44" fmla="*/ 2 w 25"/>
              <a:gd name="T45" fmla="*/ 10 h 31"/>
              <a:gd name="T46" fmla="*/ 0 w 25"/>
              <a:gd name="T47" fmla="*/ 12 h 31"/>
              <a:gd name="T48" fmla="*/ 0 w 25"/>
              <a:gd name="T49" fmla="*/ 14 h 31"/>
              <a:gd name="T50" fmla="*/ 0 w 25"/>
              <a:gd name="T51" fmla="*/ 16 h 31"/>
              <a:gd name="T52" fmla="*/ 0 w 25"/>
              <a:gd name="T53" fmla="*/ 18 h 31"/>
              <a:gd name="T54" fmla="*/ 0 w 25"/>
              <a:gd name="T55" fmla="*/ 20 h 31"/>
              <a:gd name="T56" fmla="*/ 0 w 25"/>
              <a:gd name="T57" fmla="*/ 23 h 31"/>
              <a:gd name="T58" fmla="*/ 0 w 25"/>
              <a:gd name="T59" fmla="*/ 25 h 31"/>
              <a:gd name="T60" fmla="*/ 0 w 25"/>
              <a:gd name="T61" fmla="*/ 27 h 31"/>
              <a:gd name="T62" fmla="*/ 2 w 25"/>
              <a:gd name="T63" fmla="*/ 27 h 31"/>
              <a:gd name="T64" fmla="*/ 2 w 25"/>
              <a:gd name="T65" fmla="*/ 29 h 31"/>
              <a:gd name="T66" fmla="*/ 4 w 25"/>
              <a:gd name="T67" fmla="*/ 29 h 31"/>
              <a:gd name="T68" fmla="*/ 4 w 25"/>
              <a:gd name="T69" fmla="*/ 31 h 31"/>
              <a:gd name="T70" fmla="*/ 6 w 25"/>
              <a:gd name="T71" fmla="*/ 31 h 31"/>
              <a:gd name="T72" fmla="*/ 8 w 25"/>
              <a:gd name="T73" fmla="*/ 31 h 31"/>
              <a:gd name="T74" fmla="*/ 8 w 25"/>
              <a:gd name="T75" fmla="*/ 31 h 31"/>
              <a:gd name="T76" fmla="*/ 10 w 25"/>
              <a:gd name="T77" fmla="*/ 31 h 31"/>
              <a:gd name="T78" fmla="*/ 10 w 25"/>
              <a:gd name="T79" fmla="*/ 31 h 31"/>
              <a:gd name="T80" fmla="*/ 12 w 25"/>
              <a:gd name="T81" fmla="*/ 31 h 31"/>
              <a:gd name="T82" fmla="*/ 14 w 25"/>
              <a:gd name="T83" fmla="*/ 31 h 31"/>
              <a:gd name="T84" fmla="*/ 16 w 25"/>
              <a:gd name="T85" fmla="*/ 29 h 31"/>
              <a:gd name="T86" fmla="*/ 16 w 25"/>
              <a:gd name="T87" fmla="*/ 29 h 31"/>
              <a:gd name="T88" fmla="*/ 18 w 25"/>
              <a:gd name="T89" fmla="*/ 27 h 31"/>
              <a:gd name="T90" fmla="*/ 19 w 25"/>
              <a:gd name="T91" fmla="*/ 27 h 31"/>
              <a:gd name="T92" fmla="*/ 21 w 25"/>
              <a:gd name="T93" fmla="*/ 25 h 31"/>
              <a:gd name="T94" fmla="*/ 23 w 25"/>
              <a:gd name="T95" fmla="*/ 23 h 31"/>
              <a:gd name="T96" fmla="*/ 23 w 25"/>
              <a:gd name="T97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8" y="31"/>
                </a:lnTo>
                <a:lnTo>
                  <a:pt x="10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89" name="Freeform 609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6 w 25"/>
              <a:gd name="T19" fmla="*/ 0 h 31"/>
              <a:gd name="T20" fmla="*/ 14 w 25"/>
              <a:gd name="T21" fmla="*/ 0 h 31"/>
              <a:gd name="T22" fmla="*/ 12 w 25"/>
              <a:gd name="T23" fmla="*/ 0 h 31"/>
              <a:gd name="T24" fmla="*/ 10 w 25"/>
              <a:gd name="T25" fmla="*/ 2 h 31"/>
              <a:gd name="T26" fmla="*/ 8 w 25"/>
              <a:gd name="T27" fmla="*/ 2 h 31"/>
              <a:gd name="T28" fmla="*/ 6 w 25"/>
              <a:gd name="T29" fmla="*/ 4 h 31"/>
              <a:gd name="T30" fmla="*/ 4 w 25"/>
              <a:gd name="T31" fmla="*/ 6 h 31"/>
              <a:gd name="T32" fmla="*/ 2 w 25"/>
              <a:gd name="T33" fmla="*/ 8 h 31"/>
              <a:gd name="T34" fmla="*/ 2 w 25"/>
              <a:gd name="T35" fmla="*/ 10 h 31"/>
              <a:gd name="T36" fmla="*/ 0 w 25"/>
              <a:gd name="T37" fmla="*/ 12 h 31"/>
              <a:gd name="T38" fmla="*/ 0 w 25"/>
              <a:gd name="T39" fmla="*/ 14 h 31"/>
              <a:gd name="T40" fmla="*/ 0 w 25"/>
              <a:gd name="T41" fmla="*/ 16 h 31"/>
              <a:gd name="T42" fmla="*/ 0 w 25"/>
              <a:gd name="T43" fmla="*/ 18 h 31"/>
              <a:gd name="T44" fmla="*/ 0 w 25"/>
              <a:gd name="T45" fmla="*/ 20 h 31"/>
              <a:gd name="T46" fmla="*/ 0 w 25"/>
              <a:gd name="T47" fmla="*/ 23 h 31"/>
              <a:gd name="T48" fmla="*/ 0 w 25"/>
              <a:gd name="T49" fmla="*/ 25 h 31"/>
              <a:gd name="T50" fmla="*/ 0 w 25"/>
              <a:gd name="T51" fmla="*/ 27 h 31"/>
              <a:gd name="T52" fmla="*/ 2 w 25"/>
              <a:gd name="T53" fmla="*/ 27 h 31"/>
              <a:gd name="T54" fmla="*/ 2 w 25"/>
              <a:gd name="T55" fmla="*/ 29 h 31"/>
              <a:gd name="T56" fmla="*/ 4 w 25"/>
              <a:gd name="T57" fmla="*/ 29 h 31"/>
              <a:gd name="T58" fmla="*/ 4 w 25"/>
              <a:gd name="T59" fmla="*/ 31 h 31"/>
              <a:gd name="T60" fmla="*/ 6 w 25"/>
              <a:gd name="T61" fmla="*/ 31 h 31"/>
              <a:gd name="T62" fmla="*/ 8 w 25"/>
              <a:gd name="T63" fmla="*/ 31 h 31"/>
              <a:gd name="T64" fmla="*/ 10 w 25"/>
              <a:gd name="T65" fmla="*/ 31 h 31"/>
              <a:gd name="T66" fmla="*/ 12 w 25"/>
              <a:gd name="T67" fmla="*/ 31 h 31"/>
              <a:gd name="T68" fmla="*/ 14 w 25"/>
              <a:gd name="T69" fmla="*/ 31 h 31"/>
              <a:gd name="T70" fmla="*/ 16 w 25"/>
              <a:gd name="T71" fmla="*/ 29 h 31"/>
              <a:gd name="T72" fmla="*/ 18 w 25"/>
              <a:gd name="T73" fmla="*/ 27 h 31"/>
              <a:gd name="T74" fmla="*/ 19 w 25"/>
              <a:gd name="T75" fmla="*/ 27 h 31"/>
              <a:gd name="T76" fmla="*/ 21 w 25"/>
              <a:gd name="T77" fmla="*/ 25 h 31"/>
              <a:gd name="T78" fmla="*/ 23 w 25"/>
              <a:gd name="T79" fmla="*/ 23 h 31"/>
              <a:gd name="T80" fmla="*/ 23 w 25"/>
              <a:gd name="T81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0" name="Freeform 610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2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6 w 23"/>
              <a:gd name="T27" fmla="*/ 25 h 25"/>
              <a:gd name="T28" fmla="*/ 8 w 23"/>
              <a:gd name="T29" fmla="*/ 25 h 25"/>
              <a:gd name="T30" fmla="*/ 10 w 23"/>
              <a:gd name="T31" fmla="*/ 25 h 25"/>
              <a:gd name="T32" fmla="*/ 12 w 23"/>
              <a:gd name="T33" fmla="*/ 25 h 25"/>
              <a:gd name="T34" fmla="*/ 12 w 23"/>
              <a:gd name="T35" fmla="*/ 25 h 25"/>
              <a:gd name="T36" fmla="*/ 13 w 23"/>
              <a:gd name="T37" fmla="*/ 25 h 25"/>
              <a:gd name="T38" fmla="*/ 13 w 23"/>
              <a:gd name="T39" fmla="*/ 25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3 h 25"/>
              <a:gd name="T46" fmla="*/ 17 w 23"/>
              <a:gd name="T47" fmla="*/ 21 h 25"/>
              <a:gd name="T48" fmla="*/ 19 w 23"/>
              <a:gd name="T49" fmla="*/ 21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7 h 25"/>
              <a:gd name="T56" fmla="*/ 21 w 23"/>
              <a:gd name="T57" fmla="*/ 15 h 25"/>
              <a:gd name="T58" fmla="*/ 23 w 23"/>
              <a:gd name="T59" fmla="*/ 14 h 25"/>
              <a:gd name="T60" fmla="*/ 23 w 23"/>
              <a:gd name="T61" fmla="*/ 12 h 25"/>
              <a:gd name="T62" fmla="*/ 23 w 23"/>
              <a:gd name="T63" fmla="*/ 12 h 25"/>
              <a:gd name="T64" fmla="*/ 23 w 23"/>
              <a:gd name="T65" fmla="*/ 10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6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2 h 25"/>
              <a:gd name="T80" fmla="*/ 15 w 23"/>
              <a:gd name="T81" fmla="*/ 2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2 h 25"/>
              <a:gd name="T90" fmla="*/ 8 w 23"/>
              <a:gd name="T91" fmla="*/ 2 h 25"/>
              <a:gd name="T92" fmla="*/ 8 w 23"/>
              <a:gd name="T93" fmla="*/ 2 h 25"/>
              <a:gd name="T94" fmla="*/ 6 w 23"/>
              <a:gd name="T95" fmla="*/ 4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2" y="25"/>
                </a:lnTo>
                <a:lnTo>
                  <a:pt x="13" y="25"/>
                </a:lnTo>
                <a:lnTo>
                  <a:pt x="13" y="25"/>
                </a:lnTo>
                <a:lnTo>
                  <a:pt x="15" y="23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1" name="Freeform 611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3 h 25"/>
              <a:gd name="T22" fmla="*/ 6 w 23"/>
              <a:gd name="T23" fmla="*/ 23 h 25"/>
              <a:gd name="T24" fmla="*/ 6 w 23"/>
              <a:gd name="T25" fmla="*/ 25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5 h 25"/>
              <a:gd name="T34" fmla="*/ 15 w 23"/>
              <a:gd name="T35" fmla="*/ 23 h 25"/>
              <a:gd name="T36" fmla="*/ 17 w 23"/>
              <a:gd name="T37" fmla="*/ 23 h 25"/>
              <a:gd name="T38" fmla="*/ 17 w 23"/>
              <a:gd name="T39" fmla="*/ 21 h 25"/>
              <a:gd name="T40" fmla="*/ 19 w 23"/>
              <a:gd name="T41" fmla="*/ 21 h 25"/>
              <a:gd name="T42" fmla="*/ 19 w 23"/>
              <a:gd name="T43" fmla="*/ 19 h 25"/>
              <a:gd name="T44" fmla="*/ 21 w 23"/>
              <a:gd name="T45" fmla="*/ 17 h 25"/>
              <a:gd name="T46" fmla="*/ 21 w 23"/>
              <a:gd name="T47" fmla="*/ 15 h 25"/>
              <a:gd name="T48" fmla="*/ 23 w 23"/>
              <a:gd name="T49" fmla="*/ 14 h 25"/>
              <a:gd name="T50" fmla="*/ 23 w 23"/>
              <a:gd name="T51" fmla="*/ 12 h 25"/>
              <a:gd name="T52" fmla="*/ 23 w 23"/>
              <a:gd name="T53" fmla="*/ 10 h 25"/>
              <a:gd name="T54" fmla="*/ 21 w 23"/>
              <a:gd name="T55" fmla="*/ 8 h 25"/>
              <a:gd name="T56" fmla="*/ 21 w 23"/>
              <a:gd name="T57" fmla="*/ 6 h 25"/>
              <a:gd name="T58" fmla="*/ 19 w 23"/>
              <a:gd name="T59" fmla="*/ 4 h 25"/>
              <a:gd name="T60" fmla="*/ 19 w 23"/>
              <a:gd name="T61" fmla="*/ 2 h 25"/>
              <a:gd name="T62" fmla="*/ 17 w 23"/>
              <a:gd name="T63" fmla="*/ 2 h 25"/>
              <a:gd name="T64" fmla="*/ 15 w 23"/>
              <a:gd name="T65" fmla="*/ 2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2 h 25"/>
              <a:gd name="T72" fmla="*/ 8 w 23"/>
              <a:gd name="T73" fmla="*/ 2 h 25"/>
              <a:gd name="T74" fmla="*/ 6 w 23"/>
              <a:gd name="T75" fmla="*/ 4 h 25"/>
              <a:gd name="T76" fmla="*/ 4 w 23"/>
              <a:gd name="T7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5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2" name="Freeform 612"/>
          <p:cNvSpPr>
            <a:spLocks/>
          </p:cNvSpPr>
          <p:nvPr/>
        </p:nvSpPr>
        <p:spPr bwMode="auto">
          <a:xfrm>
            <a:off x="6731000" y="4495800"/>
            <a:ext cx="117475" cy="52388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4 h 14"/>
              <a:gd name="T6" fmla="*/ 25 w 31"/>
              <a:gd name="T7" fmla="*/ 12 h 14"/>
              <a:gd name="T8" fmla="*/ 23 w 31"/>
              <a:gd name="T9" fmla="*/ 12 h 14"/>
              <a:gd name="T10" fmla="*/ 21 w 31"/>
              <a:gd name="T11" fmla="*/ 10 h 14"/>
              <a:gd name="T12" fmla="*/ 19 w 31"/>
              <a:gd name="T13" fmla="*/ 10 h 14"/>
              <a:gd name="T14" fmla="*/ 17 w 31"/>
              <a:gd name="T15" fmla="*/ 8 h 14"/>
              <a:gd name="T16" fmla="*/ 15 w 31"/>
              <a:gd name="T17" fmla="*/ 8 h 14"/>
              <a:gd name="T18" fmla="*/ 13 w 31"/>
              <a:gd name="T19" fmla="*/ 8 h 14"/>
              <a:gd name="T20" fmla="*/ 11 w 31"/>
              <a:gd name="T21" fmla="*/ 6 h 14"/>
              <a:gd name="T22" fmla="*/ 9 w 31"/>
              <a:gd name="T23" fmla="*/ 6 h 14"/>
              <a:gd name="T24" fmla="*/ 7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4"/>
                </a:lnTo>
                <a:lnTo>
                  <a:pt x="25" y="12"/>
                </a:lnTo>
                <a:lnTo>
                  <a:pt x="23" y="12"/>
                </a:lnTo>
                <a:lnTo>
                  <a:pt x="21" y="10"/>
                </a:lnTo>
                <a:lnTo>
                  <a:pt x="19" y="10"/>
                </a:lnTo>
                <a:lnTo>
                  <a:pt x="17" y="8"/>
                </a:lnTo>
                <a:lnTo>
                  <a:pt x="15" y="8"/>
                </a:lnTo>
                <a:lnTo>
                  <a:pt x="13" y="8"/>
                </a:lnTo>
                <a:lnTo>
                  <a:pt x="11" y="6"/>
                </a:lnTo>
                <a:lnTo>
                  <a:pt x="9" y="6"/>
                </a:lnTo>
                <a:lnTo>
                  <a:pt x="7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3" name="Freeform 613"/>
          <p:cNvSpPr>
            <a:spLocks/>
          </p:cNvSpPr>
          <p:nvPr/>
        </p:nvSpPr>
        <p:spPr bwMode="auto">
          <a:xfrm>
            <a:off x="6746875" y="4533900"/>
            <a:ext cx="79375" cy="30163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5 w 21"/>
              <a:gd name="T5" fmla="*/ 6 h 8"/>
              <a:gd name="T6" fmla="*/ 13 w 21"/>
              <a:gd name="T7" fmla="*/ 4 h 8"/>
              <a:gd name="T8" fmla="*/ 11 w 21"/>
              <a:gd name="T9" fmla="*/ 4 h 8"/>
              <a:gd name="T10" fmla="*/ 7 w 21"/>
              <a:gd name="T11" fmla="*/ 4 h 8"/>
              <a:gd name="T12" fmla="*/ 5 w 21"/>
              <a:gd name="T13" fmla="*/ 2 h 8"/>
              <a:gd name="T14" fmla="*/ 3 w 21"/>
              <a:gd name="T15" fmla="*/ 2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5" y="6"/>
                </a:lnTo>
                <a:lnTo>
                  <a:pt x="13" y="4"/>
                </a:lnTo>
                <a:lnTo>
                  <a:pt x="11" y="4"/>
                </a:lnTo>
                <a:lnTo>
                  <a:pt x="7" y="4"/>
                </a:lnTo>
                <a:lnTo>
                  <a:pt x="5" y="2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4" name="Freeform 614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7 w 25"/>
              <a:gd name="T19" fmla="*/ 2 h 33"/>
              <a:gd name="T20" fmla="*/ 15 w 25"/>
              <a:gd name="T21" fmla="*/ 0 h 33"/>
              <a:gd name="T22" fmla="*/ 13 w 25"/>
              <a:gd name="T23" fmla="*/ 0 h 33"/>
              <a:gd name="T24" fmla="*/ 13 w 25"/>
              <a:gd name="T25" fmla="*/ 2 h 33"/>
              <a:gd name="T26" fmla="*/ 11 w 25"/>
              <a:gd name="T27" fmla="*/ 2 h 33"/>
              <a:gd name="T28" fmla="*/ 9 w 25"/>
              <a:gd name="T29" fmla="*/ 2 h 33"/>
              <a:gd name="T30" fmla="*/ 9 w 25"/>
              <a:gd name="T31" fmla="*/ 2 h 33"/>
              <a:gd name="T32" fmla="*/ 7 w 25"/>
              <a:gd name="T33" fmla="*/ 4 h 33"/>
              <a:gd name="T34" fmla="*/ 6 w 25"/>
              <a:gd name="T35" fmla="*/ 4 h 33"/>
              <a:gd name="T36" fmla="*/ 6 w 25"/>
              <a:gd name="T37" fmla="*/ 6 h 33"/>
              <a:gd name="T38" fmla="*/ 4 w 25"/>
              <a:gd name="T39" fmla="*/ 6 h 33"/>
              <a:gd name="T40" fmla="*/ 4 w 25"/>
              <a:gd name="T41" fmla="*/ 8 h 33"/>
              <a:gd name="T42" fmla="*/ 2 w 25"/>
              <a:gd name="T43" fmla="*/ 10 h 33"/>
              <a:gd name="T44" fmla="*/ 2 w 25"/>
              <a:gd name="T45" fmla="*/ 10 h 33"/>
              <a:gd name="T46" fmla="*/ 0 w 25"/>
              <a:gd name="T47" fmla="*/ 12 h 33"/>
              <a:gd name="T48" fmla="*/ 0 w 25"/>
              <a:gd name="T49" fmla="*/ 14 h 33"/>
              <a:gd name="T50" fmla="*/ 0 w 25"/>
              <a:gd name="T51" fmla="*/ 16 h 33"/>
              <a:gd name="T52" fmla="*/ 0 w 25"/>
              <a:gd name="T53" fmla="*/ 19 h 33"/>
              <a:gd name="T54" fmla="*/ 0 w 25"/>
              <a:gd name="T55" fmla="*/ 21 h 33"/>
              <a:gd name="T56" fmla="*/ 0 w 25"/>
              <a:gd name="T57" fmla="*/ 23 h 33"/>
              <a:gd name="T58" fmla="*/ 0 w 25"/>
              <a:gd name="T59" fmla="*/ 25 h 33"/>
              <a:gd name="T60" fmla="*/ 0 w 25"/>
              <a:gd name="T61" fmla="*/ 27 h 33"/>
              <a:gd name="T62" fmla="*/ 2 w 25"/>
              <a:gd name="T63" fmla="*/ 29 h 33"/>
              <a:gd name="T64" fmla="*/ 2 w 25"/>
              <a:gd name="T65" fmla="*/ 29 h 33"/>
              <a:gd name="T66" fmla="*/ 4 w 25"/>
              <a:gd name="T67" fmla="*/ 31 h 33"/>
              <a:gd name="T68" fmla="*/ 4 w 25"/>
              <a:gd name="T69" fmla="*/ 31 h 33"/>
              <a:gd name="T70" fmla="*/ 6 w 25"/>
              <a:gd name="T71" fmla="*/ 31 h 33"/>
              <a:gd name="T72" fmla="*/ 7 w 25"/>
              <a:gd name="T73" fmla="*/ 31 h 33"/>
              <a:gd name="T74" fmla="*/ 7 w 25"/>
              <a:gd name="T75" fmla="*/ 33 h 33"/>
              <a:gd name="T76" fmla="*/ 9 w 25"/>
              <a:gd name="T77" fmla="*/ 33 h 33"/>
              <a:gd name="T78" fmla="*/ 9 w 25"/>
              <a:gd name="T79" fmla="*/ 31 h 33"/>
              <a:gd name="T80" fmla="*/ 11 w 25"/>
              <a:gd name="T81" fmla="*/ 31 h 33"/>
              <a:gd name="T82" fmla="*/ 13 w 25"/>
              <a:gd name="T83" fmla="*/ 31 h 33"/>
              <a:gd name="T84" fmla="*/ 15 w 25"/>
              <a:gd name="T85" fmla="*/ 31 h 33"/>
              <a:gd name="T86" fmla="*/ 15 w 25"/>
              <a:gd name="T87" fmla="*/ 29 h 33"/>
              <a:gd name="T88" fmla="*/ 17 w 25"/>
              <a:gd name="T89" fmla="*/ 29 h 33"/>
              <a:gd name="T90" fmla="*/ 19 w 25"/>
              <a:gd name="T91" fmla="*/ 27 h 33"/>
              <a:gd name="T92" fmla="*/ 21 w 25"/>
              <a:gd name="T93" fmla="*/ 25 h 33"/>
              <a:gd name="T94" fmla="*/ 23 w 25"/>
              <a:gd name="T95" fmla="*/ 23 h 33"/>
              <a:gd name="T96" fmla="*/ 23 w 25"/>
              <a:gd name="T9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2" y="29"/>
                </a:lnTo>
                <a:lnTo>
                  <a:pt x="4" y="31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5" name="Freeform 615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5 w 25"/>
              <a:gd name="T19" fmla="*/ 0 h 33"/>
              <a:gd name="T20" fmla="*/ 13 w 25"/>
              <a:gd name="T21" fmla="*/ 0 h 33"/>
              <a:gd name="T22" fmla="*/ 13 w 25"/>
              <a:gd name="T23" fmla="*/ 2 h 33"/>
              <a:gd name="T24" fmla="*/ 11 w 25"/>
              <a:gd name="T25" fmla="*/ 2 h 33"/>
              <a:gd name="T26" fmla="*/ 9 w 25"/>
              <a:gd name="T27" fmla="*/ 2 h 33"/>
              <a:gd name="T28" fmla="*/ 7 w 25"/>
              <a:gd name="T29" fmla="*/ 4 h 33"/>
              <a:gd name="T30" fmla="*/ 6 w 25"/>
              <a:gd name="T31" fmla="*/ 4 h 33"/>
              <a:gd name="T32" fmla="*/ 6 w 25"/>
              <a:gd name="T33" fmla="*/ 6 h 33"/>
              <a:gd name="T34" fmla="*/ 4 w 25"/>
              <a:gd name="T35" fmla="*/ 6 h 33"/>
              <a:gd name="T36" fmla="*/ 4 w 25"/>
              <a:gd name="T37" fmla="*/ 8 h 33"/>
              <a:gd name="T38" fmla="*/ 2 w 25"/>
              <a:gd name="T39" fmla="*/ 10 h 33"/>
              <a:gd name="T40" fmla="*/ 0 w 25"/>
              <a:gd name="T41" fmla="*/ 12 h 33"/>
              <a:gd name="T42" fmla="*/ 0 w 25"/>
              <a:gd name="T43" fmla="*/ 14 h 33"/>
              <a:gd name="T44" fmla="*/ 0 w 25"/>
              <a:gd name="T45" fmla="*/ 16 h 33"/>
              <a:gd name="T46" fmla="*/ 0 w 25"/>
              <a:gd name="T47" fmla="*/ 19 h 33"/>
              <a:gd name="T48" fmla="*/ 0 w 25"/>
              <a:gd name="T49" fmla="*/ 21 h 33"/>
              <a:gd name="T50" fmla="*/ 0 w 25"/>
              <a:gd name="T51" fmla="*/ 23 h 33"/>
              <a:gd name="T52" fmla="*/ 0 w 25"/>
              <a:gd name="T53" fmla="*/ 25 h 33"/>
              <a:gd name="T54" fmla="*/ 0 w 25"/>
              <a:gd name="T55" fmla="*/ 27 h 33"/>
              <a:gd name="T56" fmla="*/ 2 w 25"/>
              <a:gd name="T57" fmla="*/ 29 h 33"/>
              <a:gd name="T58" fmla="*/ 4 w 25"/>
              <a:gd name="T59" fmla="*/ 31 h 33"/>
              <a:gd name="T60" fmla="*/ 6 w 25"/>
              <a:gd name="T61" fmla="*/ 31 h 33"/>
              <a:gd name="T62" fmla="*/ 7 w 25"/>
              <a:gd name="T63" fmla="*/ 31 h 33"/>
              <a:gd name="T64" fmla="*/ 7 w 25"/>
              <a:gd name="T65" fmla="*/ 33 h 33"/>
              <a:gd name="T66" fmla="*/ 9 w 25"/>
              <a:gd name="T67" fmla="*/ 33 h 33"/>
              <a:gd name="T68" fmla="*/ 9 w 25"/>
              <a:gd name="T69" fmla="*/ 31 h 33"/>
              <a:gd name="T70" fmla="*/ 11 w 25"/>
              <a:gd name="T71" fmla="*/ 31 h 33"/>
              <a:gd name="T72" fmla="*/ 13 w 25"/>
              <a:gd name="T73" fmla="*/ 31 h 33"/>
              <a:gd name="T74" fmla="*/ 15 w 25"/>
              <a:gd name="T75" fmla="*/ 31 h 33"/>
              <a:gd name="T76" fmla="*/ 15 w 25"/>
              <a:gd name="T77" fmla="*/ 29 h 33"/>
              <a:gd name="T78" fmla="*/ 17 w 25"/>
              <a:gd name="T79" fmla="*/ 29 h 33"/>
              <a:gd name="T80" fmla="*/ 19 w 25"/>
              <a:gd name="T81" fmla="*/ 27 h 33"/>
              <a:gd name="T82" fmla="*/ 21 w 25"/>
              <a:gd name="T83" fmla="*/ 25 h 33"/>
              <a:gd name="T84" fmla="*/ 23 w 25"/>
              <a:gd name="T85" fmla="*/ 23 h 33"/>
              <a:gd name="T86" fmla="*/ 23 w 25"/>
              <a:gd name="T8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6" name="Freeform 616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3 h 25"/>
              <a:gd name="T14" fmla="*/ 0 w 23"/>
              <a:gd name="T15" fmla="*/ 15 h 25"/>
              <a:gd name="T16" fmla="*/ 1 w 23"/>
              <a:gd name="T17" fmla="*/ 17 h 25"/>
              <a:gd name="T18" fmla="*/ 1 w 23"/>
              <a:gd name="T19" fmla="*/ 19 h 25"/>
              <a:gd name="T20" fmla="*/ 1 w 23"/>
              <a:gd name="T21" fmla="*/ 21 h 25"/>
              <a:gd name="T22" fmla="*/ 3 w 23"/>
              <a:gd name="T23" fmla="*/ 21 h 25"/>
              <a:gd name="T24" fmla="*/ 5 w 23"/>
              <a:gd name="T25" fmla="*/ 23 h 25"/>
              <a:gd name="T26" fmla="*/ 5 w 23"/>
              <a:gd name="T27" fmla="*/ 23 h 25"/>
              <a:gd name="T28" fmla="*/ 7 w 23"/>
              <a:gd name="T29" fmla="*/ 23 h 25"/>
              <a:gd name="T30" fmla="*/ 9 w 23"/>
              <a:gd name="T31" fmla="*/ 25 h 25"/>
              <a:gd name="T32" fmla="*/ 11 w 23"/>
              <a:gd name="T33" fmla="*/ 25 h 25"/>
              <a:gd name="T34" fmla="*/ 11 w 23"/>
              <a:gd name="T35" fmla="*/ 23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1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7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3 w 23"/>
              <a:gd name="T59" fmla="*/ 13 h 25"/>
              <a:gd name="T60" fmla="*/ 23 w 23"/>
              <a:gd name="T61" fmla="*/ 11 h 25"/>
              <a:gd name="T62" fmla="*/ 23 w 23"/>
              <a:gd name="T63" fmla="*/ 10 h 25"/>
              <a:gd name="T64" fmla="*/ 23 w 23"/>
              <a:gd name="T65" fmla="*/ 8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2 h 25"/>
              <a:gd name="T74" fmla="*/ 19 w 23"/>
              <a:gd name="T75" fmla="*/ 2 h 25"/>
              <a:gd name="T76" fmla="*/ 17 w 23"/>
              <a:gd name="T77" fmla="*/ 0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1 w 23"/>
              <a:gd name="T87" fmla="*/ 0 h 25"/>
              <a:gd name="T88" fmla="*/ 9 w 23"/>
              <a:gd name="T89" fmla="*/ 0 h 25"/>
              <a:gd name="T90" fmla="*/ 7 w 23"/>
              <a:gd name="T91" fmla="*/ 0 h 25"/>
              <a:gd name="T92" fmla="*/ 7 w 23"/>
              <a:gd name="T93" fmla="*/ 2 h 25"/>
              <a:gd name="T94" fmla="*/ 5 w 23"/>
              <a:gd name="T95" fmla="*/ 2 h 25"/>
              <a:gd name="T96" fmla="*/ 3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9" y="2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7" name="Freeform 617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1 w 23"/>
              <a:gd name="T15" fmla="*/ 17 h 25"/>
              <a:gd name="T16" fmla="*/ 1 w 23"/>
              <a:gd name="T17" fmla="*/ 19 h 25"/>
              <a:gd name="T18" fmla="*/ 1 w 23"/>
              <a:gd name="T19" fmla="*/ 21 h 25"/>
              <a:gd name="T20" fmla="*/ 3 w 23"/>
              <a:gd name="T21" fmla="*/ 21 h 25"/>
              <a:gd name="T22" fmla="*/ 5 w 23"/>
              <a:gd name="T23" fmla="*/ 23 h 25"/>
              <a:gd name="T24" fmla="*/ 7 w 23"/>
              <a:gd name="T25" fmla="*/ 23 h 25"/>
              <a:gd name="T26" fmla="*/ 9 w 23"/>
              <a:gd name="T27" fmla="*/ 25 h 25"/>
              <a:gd name="T28" fmla="*/ 11 w 23"/>
              <a:gd name="T29" fmla="*/ 25 h 25"/>
              <a:gd name="T30" fmla="*/ 11 w 23"/>
              <a:gd name="T31" fmla="*/ 23 h 25"/>
              <a:gd name="T32" fmla="*/ 13 w 23"/>
              <a:gd name="T33" fmla="*/ 23 h 25"/>
              <a:gd name="T34" fmla="*/ 15 w 23"/>
              <a:gd name="T35" fmla="*/ 23 h 25"/>
              <a:gd name="T36" fmla="*/ 15 w 23"/>
              <a:gd name="T37" fmla="*/ 21 h 25"/>
              <a:gd name="T38" fmla="*/ 17 w 23"/>
              <a:gd name="T39" fmla="*/ 21 h 25"/>
              <a:gd name="T40" fmla="*/ 19 w 23"/>
              <a:gd name="T41" fmla="*/ 19 h 25"/>
              <a:gd name="T42" fmla="*/ 19 w 23"/>
              <a:gd name="T43" fmla="*/ 17 h 25"/>
              <a:gd name="T44" fmla="*/ 21 w 23"/>
              <a:gd name="T45" fmla="*/ 17 h 25"/>
              <a:gd name="T46" fmla="*/ 21 w 23"/>
              <a:gd name="T47" fmla="*/ 15 h 25"/>
              <a:gd name="T48" fmla="*/ 21 w 23"/>
              <a:gd name="T49" fmla="*/ 13 h 25"/>
              <a:gd name="T50" fmla="*/ 23 w 23"/>
              <a:gd name="T51" fmla="*/ 13 h 25"/>
              <a:gd name="T52" fmla="*/ 23 w 23"/>
              <a:gd name="T53" fmla="*/ 11 h 25"/>
              <a:gd name="T54" fmla="*/ 23 w 23"/>
              <a:gd name="T55" fmla="*/ 10 h 25"/>
              <a:gd name="T56" fmla="*/ 23 w 23"/>
              <a:gd name="T57" fmla="*/ 8 h 25"/>
              <a:gd name="T58" fmla="*/ 21 w 23"/>
              <a:gd name="T59" fmla="*/ 8 h 25"/>
              <a:gd name="T60" fmla="*/ 21 w 23"/>
              <a:gd name="T61" fmla="*/ 6 h 25"/>
              <a:gd name="T62" fmla="*/ 21 w 23"/>
              <a:gd name="T63" fmla="*/ 4 h 25"/>
              <a:gd name="T64" fmla="*/ 19 w 23"/>
              <a:gd name="T65" fmla="*/ 2 h 25"/>
              <a:gd name="T66" fmla="*/ 17 w 23"/>
              <a:gd name="T67" fmla="*/ 0 h 25"/>
              <a:gd name="T68" fmla="*/ 15 w 23"/>
              <a:gd name="T69" fmla="*/ 0 h 25"/>
              <a:gd name="T70" fmla="*/ 13 w 23"/>
              <a:gd name="T71" fmla="*/ 0 h 25"/>
              <a:gd name="T72" fmla="*/ 11 w 23"/>
              <a:gd name="T73" fmla="*/ 0 h 25"/>
              <a:gd name="T74" fmla="*/ 9 w 23"/>
              <a:gd name="T75" fmla="*/ 0 h 25"/>
              <a:gd name="T76" fmla="*/ 7 w 23"/>
              <a:gd name="T77" fmla="*/ 0 h 25"/>
              <a:gd name="T78" fmla="*/ 7 w 23"/>
              <a:gd name="T79" fmla="*/ 2 h 25"/>
              <a:gd name="T80" fmla="*/ 5 w 23"/>
              <a:gd name="T81" fmla="*/ 2 h 25"/>
              <a:gd name="T82" fmla="*/ 3 w 23"/>
              <a:gd name="T83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8" name="Freeform 618"/>
          <p:cNvSpPr>
            <a:spLocks/>
          </p:cNvSpPr>
          <p:nvPr/>
        </p:nvSpPr>
        <p:spPr bwMode="auto">
          <a:xfrm>
            <a:off x="6677025" y="4605338"/>
            <a:ext cx="127000" cy="46037"/>
          </a:xfrm>
          <a:custGeom>
            <a:avLst/>
            <a:gdLst>
              <a:gd name="T0" fmla="*/ 33 w 33"/>
              <a:gd name="T1" fmla="*/ 12 h 12"/>
              <a:gd name="T2" fmla="*/ 31 w 33"/>
              <a:gd name="T3" fmla="*/ 12 h 12"/>
              <a:gd name="T4" fmla="*/ 29 w 33"/>
              <a:gd name="T5" fmla="*/ 12 h 12"/>
              <a:gd name="T6" fmla="*/ 27 w 33"/>
              <a:gd name="T7" fmla="*/ 10 h 12"/>
              <a:gd name="T8" fmla="*/ 25 w 33"/>
              <a:gd name="T9" fmla="*/ 10 h 12"/>
              <a:gd name="T10" fmla="*/ 23 w 33"/>
              <a:gd name="T11" fmla="*/ 8 h 12"/>
              <a:gd name="T12" fmla="*/ 21 w 33"/>
              <a:gd name="T13" fmla="*/ 8 h 12"/>
              <a:gd name="T14" fmla="*/ 20 w 33"/>
              <a:gd name="T15" fmla="*/ 8 h 12"/>
              <a:gd name="T16" fmla="*/ 18 w 33"/>
              <a:gd name="T17" fmla="*/ 6 h 12"/>
              <a:gd name="T18" fmla="*/ 16 w 33"/>
              <a:gd name="T19" fmla="*/ 6 h 12"/>
              <a:gd name="T20" fmla="*/ 14 w 33"/>
              <a:gd name="T21" fmla="*/ 4 h 12"/>
              <a:gd name="T22" fmla="*/ 12 w 33"/>
              <a:gd name="T23" fmla="*/ 4 h 12"/>
              <a:gd name="T24" fmla="*/ 8 w 33"/>
              <a:gd name="T25" fmla="*/ 2 h 12"/>
              <a:gd name="T26" fmla="*/ 6 w 33"/>
              <a:gd name="T27" fmla="*/ 2 h 12"/>
              <a:gd name="T28" fmla="*/ 4 w 33"/>
              <a:gd name="T29" fmla="*/ 2 h 12"/>
              <a:gd name="T30" fmla="*/ 2 w 33"/>
              <a:gd name="T31" fmla="*/ 0 h 12"/>
              <a:gd name="T32" fmla="*/ 0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33" y="12"/>
                </a:moveTo>
                <a:lnTo>
                  <a:pt x="31" y="12"/>
                </a:lnTo>
                <a:lnTo>
                  <a:pt x="29" y="12"/>
                </a:lnTo>
                <a:lnTo>
                  <a:pt x="27" y="10"/>
                </a:lnTo>
                <a:lnTo>
                  <a:pt x="25" y="10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8" y="6"/>
                </a:lnTo>
                <a:lnTo>
                  <a:pt x="16" y="6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9" name="Freeform 619"/>
          <p:cNvSpPr>
            <a:spLocks/>
          </p:cNvSpPr>
          <p:nvPr/>
        </p:nvSpPr>
        <p:spPr bwMode="auto">
          <a:xfrm>
            <a:off x="6700838" y="4637088"/>
            <a:ext cx="79375" cy="33337"/>
          </a:xfrm>
          <a:custGeom>
            <a:avLst/>
            <a:gdLst>
              <a:gd name="T0" fmla="*/ 21 w 21"/>
              <a:gd name="T1" fmla="*/ 9 h 9"/>
              <a:gd name="T2" fmla="*/ 17 w 21"/>
              <a:gd name="T3" fmla="*/ 7 h 9"/>
              <a:gd name="T4" fmla="*/ 15 w 21"/>
              <a:gd name="T5" fmla="*/ 5 h 9"/>
              <a:gd name="T6" fmla="*/ 14 w 21"/>
              <a:gd name="T7" fmla="*/ 5 h 9"/>
              <a:gd name="T8" fmla="*/ 10 w 21"/>
              <a:gd name="T9" fmla="*/ 5 h 9"/>
              <a:gd name="T10" fmla="*/ 8 w 21"/>
              <a:gd name="T11" fmla="*/ 4 h 9"/>
              <a:gd name="T12" fmla="*/ 6 w 21"/>
              <a:gd name="T13" fmla="*/ 4 h 9"/>
              <a:gd name="T14" fmla="*/ 2 w 21"/>
              <a:gd name="T15" fmla="*/ 2 h 9"/>
              <a:gd name="T16" fmla="*/ 0 w 21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9">
                <a:moveTo>
                  <a:pt x="21" y="9"/>
                </a:moveTo>
                <a:lnTo>
                  <a:pt x="17" y="7"/>
                </a:lnTo>
                <a:lnTo>
                  <a:pt x="15" y="5"/>
                </a:lnTo>
                <a:lnTo>
                  <a:pt x="14" y="5"/>
                </a:lnTo>
                <a:lnTo>
                  <a:pt x="10" y="5"/>
                </a:lnTo>
                <a:lnTo>
                  <a:pt x="8" y="4"/>
                </a:lnTo>
                <a:lnTo>
                  <a:pt x="6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0" name="Freeform 620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8 w 27"/>
              <a:gd name="T21" fmla="*/ 0 h 31"/>
              <a:gd name="T22" fmla="*/ 16 w 27"/>
              <a:gd name="T23" fmla="*/ 0 h 31"/>
              <a:gd name="T24" fmla="*/ 14 w 27"/>
              <a:gd name="T25" fmla="*/ 0 h 31"/>
              <a:gd name="T26" fmla="*/ 14 w 27"/>
              <a:gd name="T27" fmla="*/ 0 h 31"/>
              <a:gd name="T28" fmla="*/ 12 w 27"/>
              <a:gd name="T29" fmla="*/ 0 h 31"/>
              <a:gd name="T30" fmla="*/ 12 w 27"/>
              <a:gd name="T31" fmla="*/ 2 h 31"/>
              <a:gd name="T32" fmla="*/ 10 w 27"/>
              <a:gd name="T33" fmla="*/ 2 h 31"/>
              <a:gd name="T34" fmla="*/ 8 w 27"/>
              <a:gd name="T35" fmla="*/ 2 h 31"/>
              <a:gd name="T36" fmla="*/ 8 w 27"/>
              <a:gd name="T37" fmla="*/ 4 h 31"/>
              <a:gd name="T38" fmla="*/ 6 w 27"/>
              <a:gd name="T39" fmla="*/ 4 h 31"/>
              <a:gd name="T40" fmla="*/ 6 w 27"/>
              <a:gd name="T41" fmla="*/ 6 h 31"/>
              <a:gd name="T42" fmla="*/ 4 w 27"/>
              <a:gd name="T43" fmla="*/ 8 h 31"/>
              <a:gd name="T44" fmla="*/ 4 w 27"/>
              <a:gd name="T45" fmla="*/ 10 h 31"/>
              <a:gd name="T46" fmla="*/ 2 w 27"/>
              <a:gd name="T47" fmla="*/ 10 h 31"/>
              <a:gd name="T48" fmla="*/ 2 w 27"/>
              <a:gd name="T49" fmla="*/ 12 h 31"/>
              <a:gd name="T50" fmla="*/ 2 w 27"/>
              <a:gd name="T51" fmla="*/ 15 h 31"/>
              <a:gd name="T52" fmla="*/ 0 w 27"/>
              <a:gd name="T53" fmla="*/ 17 h 31"/>
              <a:gd name="T54" fmla="*/ 0 w 27"/>
              <a:gd name="T55" fmla="*/ 19 h 31"/>
              <a:gd name="T56" fmla="*/ 2 w 27"/>
              <a:gd name="T57" fmla="*/ 21 h 31"/>
              <a:gd name="T58" fmla="*/ 2 w 27"/>
              <a:gd name="T59" fmla="*/ 23 h 31"/>
              <a:gd name="T60" fmla="*/ 2 w 27"/>
              <a:gd name="T61" fmla="*/ 25 h 31"/>
              <a:gd name="T62" fmla="*/ 4 w 27"/>
              <a:gd name="T63" fmla="*/ 27 h 31"/>
              <a:gd name="T64" fmla="*/ 4 w 27"/>
              <a:gd name="T65" fmla="*/ 29 h 31"/>
              <a:gd name="T66" fmla="*/ 6 w 27"/>
              <a:gd name="T67" fmla="*/ 29 h 31"/>
              <a:gd name="T68" fmla="*/ 6 w 27"/>
              <a:gd name="T69" fmla="*/ 29 h 31"/>
              <a:gd name="T70" fmla="*/ 8 w 27"/>
              <a:gd name="T71" fmla="*/ 29 h 31"/>
              <a:gd name="T72" fmla="*/ 8 w 27"/>
              <a:gd name="T73" fmla="*/ 31 h 31"/>
              <a:gd name="T74" fmla="*/ 10 w 27"/>
              <a:gd name="T75" fmla="*/ 31 h 31"/>
              <a:gd name="T76" fmla="*/ 12 w 27"/>
              <a:gd name="T77" fmla="*/ 31 h 31"/>
              <a:gd name="T78" fmla="*/ 12 w 27"/>
              <a:gd name="T79" fmla="*/ 31 h 31"/>
              <a:gd name="T80" fmla="*/ 14 w 27"/>
              <a:gd name="T81" fmla="*/ 29 h 31"/>
              <a:gd name="T82" fmla="*/ 16 w 27"/>
              <a:gd name="T83" fmla="*/ 29 h 31"/>
              <a:gd name="T84" fmla="*/ 16 w 27"/>
              <a:gd name="T85" fmla="*/ 29 h 31"/>
              <a:gd name="T86" fmla="*/ 18 w 27"/>
              <a:gd name="T87" fmla="*/ 29 h 31"/>
              <a:gd name="T88" fmla="*/ 20 w 27"/>
              <a:gd name="T89" fmla="*/ 27 h 31"/>
              <a:gd name="T90" fmla="*/ 21 w 27"/>
              <a:gd name="T91" fmla="*/ 25 h 31"/>
              <a:gd name="T92" fmla="*/ 23 w 27"/>
              <a:gd name="T93" fmla="*/ 23 h 31"/>
              <a:gd name="T94" fmla="*/ 23 w 27"/>
              <a:gd name="T95" fmla="*/ 21 h 31"/>
              <a:gd name="T96" fmla="*/ 25 w 27"/>
              <a:gd name="T9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1" name="Freeform 621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6 w 27"/>
              <a:gd name="T21" fmla="*/ 0 h 31"/>
              <a:gd name="T22" fmla="*/ 14 w 27"/>
              <a:gd name="T23" fmla="*/ 0 h 31"/>
              <a:gd name="T24" fmla="*/ 12 w 27"/>
              <a:gd name="T25" fmla="*/ 0 h 31"/>
              <a:gd name="T26" fmla="*/ 12 w 27"/>
              <a:gd name="T27" fmla="*/ 2 h 31"/>
              <a:gd name="T28" fmla="*/ 10 w 27"/>
              <a:gd name="T29" fmla="*/ 2 h 31"/>
              <a:gd name="T30" fmla="*/ 8 w 27"/>
              <a:gd name="T31" fmla="*/ 2 h 31"/>
              <a:gd name="T32" fmla="*/ 8 w 27"/>
              <a:gd name="T33" fmla="*/ 4 h 31"/>
              <a:gd name="T34" fmla="*/ 6 w 27"/>
              <a:gd name="T35" fmla="*/ 4 h 31"/>
              <a:gd name="T36" fmla="*/ 6 w 27"/>
              <a:gd name="T37" fmla="*/ 6 h 31"/>
              <a:gd name="T38" fmla="*/ 4 w 27"/>
              <a:gd name="T39" fmla="*/ 8 h 31"/>
              <a:gd name="T40" fmla="*/ 4 w 27"/>
              <a:gd name="T41" fmla="*/ 10 h 31"/>
              <a:gd name="T42" fmla="*/ 2 w 27"/>
              <a:gd name="T43" fmla="*/ 10 h 31"/>
              <a:gd name="T44" fmla="*/ 2 w 27"/>
              <a:gd name="T45" fmla="*/ 12 h 31"/>
              <a:gd name="T46" fmla="*/ 2 w 27"/>
              <a:gd name="T47" fmla="*/ 15 h 31"/>
              <a:gd name="T48" fmla="*/ 0 w 27"/>
              <a:gd name="T49" fmla="*/ 17 h 31"/>
              <a:gd name="T50" fmla="*/ 0 w 27"/>
              <a:gd name="T51" fmla="*/ 19 h 31"/>
              <a:gd name="T52" fmla="*/ 2 w 27"/>
              <a:gd name="T53" fmla="*/ 21 h 31"/>
              <a:gd name="T54" fmla="*/ 2 w 27"/>
              <a:gd name="T55" fmla="*/ 23 h 31"/>
              <a:gd name="T56" fmla="*/ 2 w 27"/>
              <a:gd name="T57" fmla="*/ 25 h 31"/>
              <a:gd name="T58" fmla="*/ 4 w 27"/>
              <a:gd name="T59" fmla="*/ 27 h 31"/>
              <a:gd name="T60" fmla="*/ 4 w 27"/>
              <a:gd name="T61" fmla="*/ 29 h 31"/>
              <a:gd name="T62" fmla="*/ 6 w 27"/>
              <a:gd name="T63" fmla="*/ 29 h 31"/>
              <a:gd name="T64" fmla="*/ 8 w 27"/>
              <a:gd name="T65" fmla="*/ 29 h 31"/>
              <a:gd name="T66" fmla="*/ 8 w 27"/>
              <a:gd name="T67" fmla="*/ 31 h 31"/>
              <a:gd name="T68" fmla="*/ 10 w 27"/>
              <a:gd name="T69" fmla="*/ 31 h 31"/>
              <a:gd name="T70" fmla="*/ 12 w 27"/>
              <a:gd name="T71" fmla="*/ 31 h 31"/>
              <a:gd name="T72" fmla="*/ 14 w 27"/>
              <a:gd name="T73" fmla="*/ 29 h 31"/>
              <a:gd name="T74" fmla="*/ 16 w 27"/>
              <a:gd name="T75" fmla="*/ 29 h 31"/>
              <a:gd name="T76" fmla="*/ 18 w 27"/>
              <a:gd name="T77" fmla="*/ 29 h 31"/>
              <a:gd name="T78" fmla="*/ 20 w 27"/>
              <a:gd name="T79" fmla="*/ 27 h 31"/>
              <a:gd name="T80" fmla="*/ 21 w 27"/>
              <a:gd name="T81" fmla="*/ 25 h 31"/>
              <a:gd name="T82" fmla="*/ 23 w 27"/>
              <a:gd name="T83" fmla="*/ 23 h 31"/>
              <a:gd name="T84" fmla="*/ 23 w 27"/>
              <a:gd name="T85" fmla="*/ 21 h 31"/>
              <a:gd name="T86" fmla="*/ 25 w 27"/>
              <a:gd name="T8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2" name="Freeform 622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0 w 23"/>
              <a:gd name="T15" fmla="*/ 15 h 25"/>
              <a:gd name="T16" fmla="*/ 2 w 23"/>
              <a:gd name="T17" fmla="*/ 17 h 25"/>
              <a:gd name="T18" fmla="*/ 2 w 23"/>
              <a:gd name="T19" fmla="*/ 19 h 25"/>
              <a:gd name="T20" fmla="*/ 2 w 23"/>
              <a:gd name="T21" fmla="*/ 21 h 25"/>
              <a:gd name="T22" fmla="*/ 4 w 23"/>
              <a:gd name="T23" fmla="*/ 21 h 25"/>
              <a:gd name="T24" fmla="*/ 4 w 23"/>
              <a:gd name="T25" fmla="*/ 23 h 25"/>
              <a:gd name="T26" fmla="*/ 6 w 23"/>
              <a:gd name="T27" fmla="*/ 23 h 25"/>
              <a:gd name="T28" fmla="*/ 8 w 23"/>
              <a:gd name="T29" fmla="*/ 25 h 25"/>
              <a:gd name="T30" fmla="*/ 10 w 23"/>
              <a:gd name="T31" fmla="*/ 25 h 25"/>
              <a:gd name="T32" fmla="*/ 10 w 23"/>
              <a:gd name="T33" fmla="*/ 25 h 25"/>
              <a:gd name="T34" fmla="*/ 12 w 23"/>
              <a:gd name="T35" fmla="*/ 25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1 w 23"/>
              <a:gd name="T59" fmla="*/ 13 h 25"/>
              <a:gd name="T60" fmla="*/ 23 w 23"/>
              <a:gd name="T61" fmla="*/ 11 h 25"/>
              <a:gd name="T62" fmla="*/ 23 w 23"/>
              <a:gd name="T63" fmla="*/ 9 h 25"/>
              <a:gd name="T64" fmla="*/ 23 w 23"/>
              <a:gd name="T65" fmla="*/ 9 h 25"/>
              <a:gd name="T66" fmla="*/ 21 w 23"/>
              <a:gd name="T67" fmla="*/ 7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0 h 25"/>
              <a:gd name="T90" fmla="*/ 8 w 23"/>
              <a:gd name="T91" fmla="*/ 0 h 25"/>
              <a:gd name="T92" fmla="*/ 8 w 23"/>
              <a:gd name="T93" fmla="*/ 2 h 25"/>
              <a:gd name="T94" fmla="*/ 6 w 23"/>
              <a:gd name="T95" fmla="*/ 2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3" name="Freeform 623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2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3 h 25"/>
              <a:gd name="T34" fmla="*/ 15 w 23"/>
              <a:gd name="T35" fmla="*/ 23 h 25"/>
              <a:gd name="T36" fmla="*/ 17 w 23"/>
              <a:gd name="T37" fmla="*/ 21 h 25"/>
              <a:gd name="T38" fmla="*/ 19 w 23"/>
              <a:gd name="T39" fmla="*/ 19 h 25"/>
              <a:gd name="T40" fmla="*/ 21 w 23"/>
              <a:gd name="T41" fmla="*/ 17 h 25"/>
              <a:gd name="T42" fmla="*/ 21 w 23"/>
              <a:gd name="T43" fmla="*/ 15 h 25"/>
              <a:gd name="T44" fmla="*/ 21 w 23"/>
              <a:gd name="T45" fmla="*/ 13 h 25"/>
              <a:gd name="T46" fmla="*/ 23 w 23"/>
              <a:gd name="T47" fmla="*/ 11 h 25"/>
              <a:gd name="T48" fmla="*/ 23 w 23"/>
              <a:gd name="T49" fmla="*/ 9 h 25"/>
              <a:gd name="T50" fmla="*/ 21 w 23"/>
              <a:gd name="T51" fmla="*/ 7 h 25"/>
              <a:gd name="T52" fmla="*/ 21 w 23"/>
              <a:gd name="T53" fmla="*/ 6 h 25"/>
              <a:gd name="T54" fmla="*/ 21 w 23"/>
              <a:gd name="T55" fmla="*/ 4 h 25"/>
              <a:gd name="T56" fmla="*/ 19 w 23"/>
              <a:gd name="T57" fmla="*/ 4 h 25"/>
              <a:gd name="T58" fmla="*/ 19 w 23"/>
              <a:gd name="T59" fmla="*/ 2 h 25"/>
              <a:gd name="T60" fmla="*/ 17 w 23"/>
              <a:gd name="T61" fmla="*/ 2 h 25"/>
              <a:gd name="T62" fmla="*/ 17 w 23"/>
              <a:gd name="T63" fmla="*/ 0 h 25"/>
              <a:gd name="T64" fmla="*/ 15 w 23"/>
              <a:gd name="T65" fmla="*/ 0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0 h 25"/>
              <a:gd name="T72" fmla="*/ 8 w 23"/>
              <a:gd name="T73" fmla="*/ 0 h 25"/>
              <a:gd name="T74" fmla="*/ 8 w 23"/>
              <a:gd name="T75" fmla="*/ 2 h 25"/>
              <a:gd name="T76" fmla="*/ 6 w 23"/>
              <a:gd name="T77" fmla="*/ 2 h 25"/>
              <a:gd name="T78" fmla="*/ 4 w 23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4" name="Freeform 624"/>
          <p:cNvSpPr>
            <a:spLocks/>
          </p:cNvSpPr>
          <p:nvPr/>
        </p:nvSpPr>
        <p:spPr bwMode="auto">
          <a:xfrm>
            <a:off x="6962775" y="2878138"/>
            <a:ext cx="88900" cy="95250"/>
          </a:xfrm>
          <a:custGeom>
            <a:avLst/>
            <a:gdLst>
              <a:gd name="T0" fmla="*/ 0 w 23"/>
              <a:gd name="T1" fmla="*/ 25 h 25"/>
              <a:gd name="T2" fmla="*/ 2 w 23"/>
              <a:gd name="T3" fmla="*/ 23 h 25"/>
              <a:gd name="T4" fmla="*/ 4 w 23"/>
              <a:gd name="T5" fmla="*/ 21 h 25"/>
              <a:gd name="T6" fmla="*/ 6 w 23"/>
              <a:gd name="T7" fmla="*/ 19 h 25"/>
              <a:gd name="T8" fmla="*/ 6 w 23"/>
              <a:gd name="T9" fmla="*/ 18 h 25"/>
              <a:gd name="T10" fmla="*/ 8 w 23"/>
              <a:gd name="T11" fmla="*/ 16 h 25"/>
              <a:gd name="T12" fmla="*/ 10 w 23"/>
              <a:gd name="T13" fmla="*/ 16 h 25"/>
              <a:gd name="T14" fmla="*/ 12 w 23"/>
              <a:gd name="T15" fmla="*/ 14 h 25"/>
              <a:gd name="T16" fmla="*/ 14 w 23"/>
              <a:gd name="T17" fmla="*/ 12 h 25"/>
              <a:gd name="T18" fmla="*/ 14 w 23"/>
              <a:gd name="T19" fmla="*/ 10 h 25"/>
              <a:gd name="T20" fmla="*/ 16 w 23"/>
              <a:gd name="T21" fmla="*/ 8 h 25"/>
              <a:gd name="T22" fmla="*/ 17 w 23"/>
              <a:gd name="T23" fmla="*/ 6 h 25"/>
              <a:gd name="T24" fmla="*/ 19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2" y="23"/>
                </a:lnTo>
                <a:lnTo>
                  <a:pt x="4" y="21"/>
                </a:lnTo>
                <a:lnTo>
                  <a:pt x="6" y="19"/>
                </a:lnTo>
                <a:lnTo>
                  <a:pt x="6" y="18"/>
                </a:lnTo>
                <a:lnTo>
                  <a:pt x="8" y="16"/>
                </a:lnTo>
                <a:lnTo>
                  <a:pt x="10" y="16"/>
                </a:lnTo>
                <a:lnTo>
                  <a:pt x="12" y="14"/>
                </a:lnTo>
                <a:lnTo>
                  <a:pt x="14" y="12"/>
                </a:lnTo>
                <a:lnTo>
                  <a:pt x="14" y="10"/>
                </a:lnTo>
                <a:lnTo>
                  <a:pt x="16" y="8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5" name="Freeform 625"/>
          <p:cNvSpPr>
            <a:spLocks/>
          </p:cNvSpPr>
          <p:nvPr/>
        </p:nvSpPr>
        <p:spPr bwMode="auto">
          <a:xfrm>
            <a:off x="6937375" y="2900363"/>
            <a:ext cx="87313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1 w 23"/>
              <a:gd name="T5" fmla="*/ 21 h 25"/>
              <a:gd name="T6" fmla="*/ 3 w 23"/>
              <a:gd name="T7" fmla="*/ 21 h 25"/>
              <a:gd name="T8" fmla="*/ 5 w 23"/>
              <a:gd name="T9" fmla="*/ 19 h 25"/>
              <a:gd name="T10" fmla="*/ 5 w 23"/>
              <a:gd name="T11" fmla="*/ 17 h 25"/>
              <a:gd name="T12" fmla="*/ 7 w 23"/>
              <a:gd name="T13" fmla="*/ 15 h 25"/>
              <a:gd name="T14" fmla="*/ 9 w 23"/>
              <a:gd name="T15" fmla="*/ 13 h 25"/>
              <a:gd name="T16" fmla="*/ 11 w 23"/>
              <a:gd name="T17" fmla="*/ 12 h 25"/>
              <a:gd name="T18" fmla="*/ 13 w 23"/>
              <a:gd name="T19" fmla="*/ 10 h 25"/>
              <a:gd name="T20" fmla="*/ 15 w 23"/>
              <a:gd name="T21" fmla="*/ 8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1" y="21"/>
                </a:lnTo>
                <a:lnTo>
                  <a:pt x="3" y="21"/>
                </a:lnTo>
                <a:lnTo>
                  <a:pt x="5" y="19"/>
                </a:lnTo>
                <a:lnTo>
                  <a:pt x="5" y="17"/>
                </a:lnTo>
                <a:lnTo>
                  <a:pt x="7" y="15"/>
                </a:lnTo>
                <a:lnTo>
                  <a:pt x="9" y="13"/>
                </a:lnTo>
                <a:lnTo>
                  <a:pt x="11" y="12"/>
                </a:lnTo>
                <a:lnTo>
                  <a:pt x="13" y="10"/>
                </a:lnTo>
                <a:lnTo>
                  <a:pt x="15" y="8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6" name="Freeform 626"/>
          <p:cNvSpPr>
            <a:spLocks/>
          </p:cNvSpPr>
          <p:nvPr/>
        </p:nvSpPr>
        <p:spPr bwMode="auto">
          <a:xfrm>
            <a:off x="6883400" y="2782888"/>
            <a:ext cx="87313" cy="95250"/>
          </a:xfrm>
          <a:custGeom>
            <a:avLst/>
            <a:gdLst>
              <a:gd name="T0" fmla="*/ 23 w 23"/>
              <a:gd name="T1" fmla="*/ 0 h 25"/>
              <a:gd name="T2" fmla="*/ 21 w 23"/>
              <a:gd name="T3" fmla="*/ 0 h 25"/>
              <a:gd name="T4" fmla="*/ 21 w 23"/>
              <a:gd name="T5" fmla="*/ 2 h 25"/>
              <a:gd name="T6" fmla="*/ 19 w 23"/>
              <a:gd name="T7" fmla="*/ 4 h 25"/>
              <a:gd name="T8" fmla="*/ 17 w 23"/>
              <a:gd name="T9" fmla="*/ 6 h 25"/>
              <a:gd name="T10" fmla="*/ 15 w 23"/>
              <a:gd name="T11" fmla="*/ 8 h 25"/>
              <a:gd name="T12" fmla="*/ 15 w 23"/>
              <a:gd name="T13" fmla="*/ 10 h 25"/>
              <a:gd name="T14" fmla="*/ 14 w 23"/>
              <a:gd name="T15" fmla="*/ 12 h 25"/>
              <a:gd name="T16" fmla="*/ 12 w 23"/>
              <a:gd name="T17" fmla="*/ 12 h 25"/>
              <a:gd name="T18" fmla="*/ 10 w 23"/>
              <a:gd name="T19" fmla="*/ 14 h 25"/>
              <a:gd name="T20" fmla="*/ 10 w 23"/>
              <a:gd name="T21" fmla="*/ 16 h 25"/>
              <a:gd name="T22" fmla="*/ 8 w 23"/>
              <a:gd name="T23" fmla="*/ 18 h 25"/>
              <a:gd name="T24" fmla="*/ 6 w 23"/>
              <a:gd name="T25" fmla="*/ 20 h 25"/>
              <a:gd name="T26" fmla="*/ 4 w 23"/>
              <a:gd name="T27" fmla="*/ 21 h 25"/>
              <a:gd name="T28" fmla="*/ 4 w 23"/>
              <a:gd name="T29" fmla="*/ 23 h 25"/>
              <a:gd name="T30" fmla="*/ 2 w 23"/>
              <a:gd name="T31" fmla="*/ 23 h 25"/>
              <a:gd name="T32" fmla="*/ 0 w 23"/>
              <a:gd name="T33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23" y="0"/>
                </a:moveTo>
                <a:lnTo>
                  <a:pt x="21" y="0"/>
                </a:lnTo>
                <a:lnTo>
                  <a:pt x="21" y="2"/>
                </a:lnTo>
                <a:lnTo>
                  <a:pt x="19" y="4"/>
                </a:lnTo>
                <a:lnTo>
                  <a:pt x="17" y="6"/>
                </a:lnTo>
                <a:lnTo>
                  <a:pt x="15" y="8"/>
                </a:lnTo>
                <a:lnTo>
                  <a:pt x="15" y="10"/>
                </a:lnTo>
                <a:lnTo>
                  <a:pt x="14" y="12"/>
                </a:lnTo>
                <a:lnTo>
                  <a:pt x="12" y="12"/>
                </a:lnTo>
                <a:lnTo>
                  <a:pt x="10" y="14"/>
                </a:lnTo>
                <a:lnTo>
                  <a:pt x="10" y="16"/>
                </a:lnTo>
                <a:lnTo>
                  <a:pt x="8" y="18"/>
                </a:lnTo>
                <a:lnTo>
                  <a:pt x="6" y="20"/>
                </a:lnTo>
                <a:lnTo>
                  <a:pt x="4" y="21"/>
                </a:lnTo>
                <a:lnTo>
                  <a:pt x="4" y="23"/>
                </a:lnTo>
                <a:lnTo>
                  <a:pt x="2" y="23"/>
                </a:lnTo>
                <a:lnTo>
                  <a:pt x="0" y="2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7" name="Freeform 627"/>
          <p:cNvSpPr>
            <a:spLocks/>
          </p:cNvSpPr>
          <p:nvPr/>
        </p:nvSpPr>
        <p:spPr bwMode="auto">
          <a:xfrm>
            <a:off x="6891338" y="2820988"/>
            <a:ext cx="87312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7 h 25"/>
              <a:gd name="T10" fmla="*/ 8 w 23"/>
              <a:gd name="T11" fmla="*/ 15 h 25"/>
              <a:gd name="T12" fmla="*/ 10 w 23"/>
              <a:gd name="T13" fmla="*/ 13 h 25"/>
              <a:gd name="T14" fmla="*/ 12 w 23"/>
              <a:gd name="T15" fmla="*/ 11 h 25"/>
              <a:gd name="T16" fmla="*/ 12 w 23"/>
              <a:gd name="T17" fmla="*/ 10 h 25"/>
              <a:gd name="T18" fmla="*/ 13 w 23"/>
              <a:gd name="T19" fmla="*/ 8 h 25"/>
              <a:gd name="T20" fmla="*/ 15 w 23"/>
              <a:gd name="T21" fmla="*/ 6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0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1"/>
                </a:lnTo>
                <a:lnTo>
                  <a:pt x="12" y="10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0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8" name="Freeform 628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19 w 23"/>
              <a:gd name="T21" fmla="*/ 21 h 23"/>
              <a:gd name="T22" fmla="*/ 21 w 23"/>
              <a:gd name="T23" fmla="*/ 19 h 23"/>
              <a:gd name="T24" fmla="*/ 21 w 23"/>
              <a:gd name="T25" fmla="*/ 19 h 23"/>
              <a:gd name="T26" fmla="*/ 21 w 23"/>
              <a:gd name="T27" fmla="*/ 17 h 23"/>
              <a:gd name="T28" fmla="*/ 23 w 23"/>
              <a:gd name="T29" fmla="*/ 17 h 23"/>
              <a:gd name="T30" fmla="*/ 23 w 23"/>
              <a:gd name="T31" fmla="*/ 15 h 23"/>
              <a:gd name="T32" fmla="*/ 23 w 23"/>
              <a:gd name="T33" fmla="*/ 13 h 23"/>
              <a:gd name="T34" fmla="*/ 23 w 23"/>
              <a:gd name="T35" fmla="*/ 13 h 23"/>
              <a:gd name="T36" fmla="*/ 23 w 23"/>
              <a:gd name="T37" fmla="*/ 11 h 23"/>
              <a:gd name="T38" fmla="*/ 21 w 23"/>
              <a:gd name="T39" fmla="*/ 11 h 23"/>
              <a:gd name="T40" fmla="*/ 21 w 23"/>
              <a:gd name="T41" fmla="*/ 9 h 23"/>
              <a:gd name="T42" fmla="*/ 21 w 23"/>
              <a:gd name="T43" fmla="*/ 7 h 23"/>
              <a:gd name="T44" fmla="*/ 19 w 23"/>
              <a:gd name="T45" fmla="*/ 7 h 23"/>
              <a:gd name="T46" fmla="*/ 19 w 23"/>
              <a:gd name="T47" fmla="*/ 5 h 23"/>
              <a:gd name="T48" fmla="*/ 19 w 23"/>
              <a:gd name="T49" fmla="*/ 5 h 23"/>
              <a:gd name="T50" fmla="*/ 17 w 23"/>
              <a:gd name="T51" fmla="*/ 3 h 23"/>
              <a:gd name="T52" fmla="*/ 15 w 23"/>
              <a:gd name="T53" fmla="*/ 3 h 23"/>
              <a:gd name="T54" fmla="*/ 15 w 23"/>
              <a:gd name="T55" fmla="*/ 1 h 23"/>
              <a:gd name="T56" fmla="*/ 13 w 23"/>
              <a:gd name="T57" fmla="*/ 1 h 23"/>
              <a:gd name="T58" fmla="*/ 11 w 23"/>
              <a:gd name="T59" fmla="*/ 0 h 23"/>
              <a:gd name="T60" fmla="*/ 9 w 23"/>
              <a:gd name="T61" fmla="*/ 0 h 23"/>
              <a:gd name="T62" fmla="*/ 9 w 23"/>
              <a:gd name="T63" fmla="*/ 0 h 23"/>
              <a:gd name="T64" fmla="*/ 7 w 23"/>
              <a:gd name="T65" fmla="*/ 0 h 23"/>
              <a:gd name="T66" fmla="*/ 5 w 23"/>
              <a:gd name="T67" fmla="*/ 0 h 23"/>
              <a:gd name="T68" fmla="*/ 5 w 23"/>
              <a:gd name="T69" fmla="*/ 1 h 23"/>
              <a:gd name="T70" fmla="*/ 4 w 23"/>
              <a:gd name="T71" fmla="*/ 1 h 23"/>
              <a:gd name="T72" fmla="*/ 4 w 23"/>
              <a:gd name="T73" fmla="*/ 1 h 23"/>
              <a:gd name="T74" fmla="*/ 2 w 23"/>
              <a:gd name="T75" fmla="*/ 3 h 23"/>
              <a:gd name="T76" fmla="*/ 2 w 23"/>
              <a:gd name="T77" fmla="*/ 3 h 23"/>
              <a:gd name="T78" fmla="*/ 0 w 23"/>
              <a:gd name="T79" fmla="*/ 3 h 23"/>
              <a:gd name="T80" fmla="*/ 0 w 23"/>
              <a:gd name="T81" fmla="*/ 5 h 23"/>
              <a:gd name="T82" fmla="*/ 0 w 23"/>
              <a:gd name="T83" fmla="*/ 7 h 23"/>
              <a:gd name="T84" fmla="*/ 0 w 23"/>
              <a:gd name="T85" fmla="*/ 7 h 23"/>
              <a:gd name="T86" fmla="*/ 0 w 23"/>
              <a:gd name="T87" fmla="*/ 9 h 23"/>
              <a:gd name="T88" fmla="*/ 0 w 23"/>
              <a:gd name="T89" fmla="*/ 11 h 23"/>
              <a:gd name="T90" fmla="*/ 0 w 23"/>
              <a:gd name="T91" fmla="*/ 13 h 23"/>
              <a:gd name="T92" fmla="*/ 0 w 23"/>
              <a:gd name="T93" fmla="*/ 15 h 23"/>
              <a:gd name="T94" fmla="*/ 2 w 23"/>
              <a:gd name="T95" fmla="*/ 17 h 23"/>
              <a:gd name="T96" fmla="*/ 2 w 23"/>
              <a:gd name="T97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4" y="1"/>
                </a:lnTo>
                <a:lnTo>
                  <a:pt x="2" y="3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9" name="Freeform 629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21 w 23"/>
              <a:gd name="T21" fmla="*/ 19 h 23"/>
              <a:gd name="T22" fmla="*/ 21 w 23"/>
              <a:gd name="T23" fmla="*/ 17 h 23"/>
              <a:gd name="T24" fmla="*/ 23 w 23"/>
              <a:gd name="T25" fmla="*/ 17 h 23"/>
              <a:gd name="T26" fmla="*/ 23 w 23"/>
              <a:gd name="T27" fmla="*/ 15 h 23"/>
              <a:gd name="T28" fmla="*/ 23 w 23"/>
              <a:gd name="T29" fmla="*/ 13 h 23"/>
              <a:gd name="T30" fmla="*/ 23 w 23"/>
              <a:gd name="T31" fmla="*/ 11 h 23"/>
              <a:gd name="T32" fmla="*/ 21 w 23"/>
              <a:gd name="T33" fmla="*/ 11 h 23"/>
              <a:gd name="T34" fmla="*/ 21 w 23"/>
              <a:gd name="T35" fmla="*/ 9 h 23"/>
              <a:gd name="T36" fmla="*/ 21 w 23"/>
              <a:gd name="T37" fmla="*/ 7 h 23"/>
              <a:gd name="T38" fmla="*/ 19 w 23"/>
              <a:gd name="T39" fmla="*/ 7 h 23"/>
              <a:gd name="T40" fmla="*/ 19 w 23"/>
              <a:gd name="T41" fmla="*/ 5 h 23"/>
              <a:gd name="T42" fmla="*/ 17 w 23"/>
              <a:gd name="T43" fmla="*/ 3 h 23"/>
              <a:gd name="T44" fmla="*/ 15 w 23"/>
              <a:gd name="T45" fmla="*/ 3 h 23"/>
              <a:gd name="T46" fmla="*/ 15 w 23"/>
              <a:gd name="T47" fmla="*/ 1 h 23"/>
              <a:gd name="T48" fmla="*/ 13 w 23"/>
              <a:gd name="T49" fmla="*/ 1 h 23"/>
              <a:gd name="T50" fmla="*/ 11 w 23"/>
              <a:gd name="T51" fmla="*/ 0 h 23"/>
              <a:gd name="T52" fmla="*/ 9 w 23"/>
              <a:gd name="T53" fmla="*/ 0 h 23"/>
              <a:gd name="T54" fmla="*/ 7 w 23"/>
              <a:gd name="T55" fmla="*/ 0 h 23"/>
              <a:gd name="T56" fmla="*/ 5 w 23"/>
              <a:gd name="T57" fmla="*/ 0 h 23"/>
              <a:gd name="T58" fmla="*/ 5 w 23"/>
              <a:gd name="T59" fmla="*/ 1 h 23"/>
              <a:gd name="T60" fmla="*/ 4 w 23"/>
              <a:gd name="T61" fmla="*/ 1 h 23"/>
              <a:gd name="T62" fmla="*/ 2 w 23"/>
              <a:gd name="T63" fmla="*/ 3 h 23"/>
              <a:gd name="T64" fmla="*/ 0 w 23"/>
              <a:gd name="T65" fmla="*/ 3 h 23"/>
              <a:gd name="T66" fmla="*/ 0 w 23"/>
              <a:gd name="T67" fmla="*/ 5 h 23"/>
              <a:gd name="T68" fmla="*/ 0 w 23"/>
              <a:gd name="T69" fmla="*/ 7 h 23"/>
              <a:gd name="T70" fmla="*/ 0 w 23"/>
              <a:gd name="T71" fmla="*/ 9 h 23"/>
              <a:gd name="T72" fmla="*/ 0 w 23"/>
              <a:gd name="T73" fmla="*/ 11 h 23"/>
              <a:gd name="T74" fmla="*/ 0 w 23"/>
              <a:gd name="T75" fmla="*/ 13 h 23"/>
              <a:gd name="T76" fmla="*/ 0 w 23"/>
              <a:gd name="T77" fmla="*/ 15 h 23"/>
              <a:gd name="T78" fmla="*/ 2 w 23"/>
              <a:gd name="T79" fmla="*/ 17 h 23"/>
              <a:gd name="T80" fmla="*/ 2 w 23"/>
              <a:gd name="T81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10" name="Freeform 630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0 w 30"/>
              <a:gd name="T27" fmla="*/ 10 h 25"/>
              <a:gd name="T28" fmla="*/ 2 w 30"/>
              <a:gd name="T29" fmla="*/ 12 h 25"/>
              <a:gd name="T30" fmla="*/ 2 w 30"/>
              <a:gd name="T31" fmla="*/ 14 h 25"/>
              <a:gd name="T32" fmla="*/ 2 w 30"/>
              <a:gd name="T33" fmla="*/ 14 h 25"/>
              <a:gd name="T34" fmla="*/ 2 w 30"/>
              <a:gd name="T35" fmla="*/ 15 h 25"/>
              <a:gd name="T36" fmla="*/ 3 w 30"/>
              <a:gd name="T37" fmla="*/ 17 h 25"/>
              <a:gd name="T38" fmla="*/ 3 w 30"/>
              <a:gd name="T39" fmla="*/ 17 h 25"/>
              <a:gd name="T40" fmla="*/ 5 w 30"/>
              <a:gd name="T41" fmla="*/ 19 h 25"/>
              <a:gd name="T42" fmla="*/ 5 w 30"/>
              <a:gd name="T43" fmla="*/ 21 h 25"/>
              <a:gd name="T44" fmla="*/ 7 w 30"/>
              <a:gd name="T45" fmla="*/ 21 h 25"/>
              <a:gd name="T46" fmla="*/ 9 w 30"/>
              <a:gd name="T47" fmla="*/ 23 h 25"/>
              <a:gd name="T48" fmla="*/ 11 w 30"/>
              <a:gd name="T49" fmla="*/ 23 h 25"/>
              <a:gd name="T50" fmla="*/ 13 w 30"/>
              <a:gd name="T51" fmla="*/ 25 h 25"/>
              <a:gd name="T52" fmla="*/ 15 w 30"/>
              <a:gd name="T53" fmla="*/ 25 h 25"/>
              <a:gd name="T54" fmla="*/ 17 w 30"/>
              <a:gd name="T55" fmla="*/ 25 h 25"/>
              <a:gd name="T56" fmla="*/ 19 w 30"/>
              <a:gd name="T57" fmla="*/ 25 h 25"/>
              <a:gd name="T58" fmla="*/ 23 w 30"/>
              <a:gd name="T59" fmla="*/ 25 h 25"/>
              <a:gd name="T60" fmla="*/ 25 w 30"/>
              <a:gd name="T61" fmla="*/ 25 h 25"/>
              <a:gd name="T62" fmla="*/ 25 w 30"/>
              <a:gd name="T63" fmla="*/ 25 h 25"/>
              <a:gd name="T64" fmla="*/ 26 w 30"/>
              <a:gd name="T65" fmla="*/ 23 h 25"/>
              <a:gd name="T66" fmla="*/ 28 w 30"/>
              <a:gd name="T67" fmla="*/ 23 h 25"/>
              <a:gd name="T68" fmla="*/ 28 w 30"/>
              <a:gd name="T69" fmla="*/ 21 h 25"/>
              <a:gd name="T70" fmla="*/ 28 w 30"/>
              <a:gd name="T71" fmla="*/ 21 h 25"/>
              <a:gd name="T72" fmla="*/ 28 w 30"/>
              <a:gd name="T73" fmla="*/ 19 h 25"/>
              <a:gd name="T74" fmla="*/ 30 w 30"/>
              <a:gd name="T75" fmla="*/ 19 h 25"/>
              <a:gd name="T76" fmla="*/ 30 w 30"/>
              <a:gd name="T77" fmla="*/ 17 h 25"/>
              <a:gd name="T78" fmla="*/ 30 w 30"/>
              <a:gd name="T79" fmla="*/ 17 h 25"/>
              <a:gd name="T80" fmla="*/ 30 w 30"/>
              <a:gd name="T81" fmla="*/ 15 h 25"/>
              <a:gd name="T82" fmla="*/ 30 w 30"/>
              <a:gd name="T83" fmla="*/ 14 h 25"/>
              <a:gd name="T84" fmla="*/ 30 w 30"/>
              <a:gd name="T85" fmla="*/ 12 h 25"/>
              <a:gd name="T86" fmla="*/ 28 w 30"/>
              <a:gd name="T87" fmla="*/ 10 h 25"/>
              <a:gd name="T88" fmla="*/ 28 w 30"/>
              <a:gd name="T89" fmla="*/ 8 h 25"/>
              <a:gd name="T90" fmla="*/ 26 w 30"/>
              <a:gd name="T91" fmla="*/ 6 h 25"/>
              <a:gd name="T92" fmla="*/ 25 w 30"/>
              <a:gd name="T93" fmla="*/ 6 h 25"/>
              <a:gd name="T94" fmla="*/ 23 w 30"/>
              <a:gd name="T95" fmla="*/ 4 h 25"/>
              <a:gd name="T96" fmla="*/ 21 w 30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11" name="Freeform 631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2 w 30"/>
              <a:gd name="T27" fmla="*/ 12 h 25"/>
              <a:gd name="T28" fmla="*/ 2 w 30"/>
              <a:gd name="T29" fmla="*/ 14 h 25"/>
              <a:gd name="T30" fmla="*/ 2 w 30"/>
              <a:gd name="T31" fmla="*/ 15 h 25"/>
              <a:gd name="T32" fmla="*/ 3 w 30"/>
              <a:gd name="T33" fmla="*/ 17 h 25"/>
              <a:gd name="T34" fmla="*/ 5 w 30"/>
              <a:gd name="T35" fmla="*/ 19 h 25"/>
              <a:gd name="T36" fmla="*/ 5 w 30"/>
              <a:gd name="T37" fmla="*/ 21 h 25"/>
              <a:gd name="T38" fmla="*/ 7 w 30"/>
              <a:gd name="T39" fmla="*/ 21 h 25"/>
              <a:gd name="T40" fmla="*/ 9 w 30"/>
              <a:gd name="T41" fmla="*/ 23 h 25"/>
              <a:gd name="T42" fmla="*/ 11 w 30"/>
              <a:gd name="T43" fmla="*/ 23 h 25"/>
              <a:gd name="T44" fmla="*/ 13 w 30"/>
              <a:gd name="T45" fmla="*/ 25 h 25"/>
              <a:gd name="T46" fmla="*/ 15 w 30"/>
              <a:gd name="T47" fmla="*/ 25 h 25"/>
              <a:gd name="T48" fmla="*/ 17 w 30"/>
              <a:gd name="T49" fmla="*/ 25 h 25"/>
              <a:gd name="T50" fmla="*/ 19 w 30"/>
              <a:gd name="T51" fmla="*/ 25 h 25"/>
              <a:gd name="T52" fmla="*/ 23 w 30"/>
              <a:gd name="T53" fmla="*/ 25 h 25"/>
              <a:gd name="T54" fmla="*/ 25 w 30"/>
              <a:gd name="T55" fmla="*/ 25 h 25"/>
              <a:gd name="T56" fmla="*/ 26 w 30"/>
              <a:gd name="T57" fmla="*/ 23 h 25"/>
              <a:gd name="T58" fmla="*/ 28 w 30"/>
              <a:gd name="T59" fmla="*/ 23 h 25"/>
              <a:gd name="T60" fmla="*/ 28 w 30"/>
              <a:gd name="T61" fmla="*/ 21 h 25"/>
              <a:gd name="T62" fmla="*/ 28 w 30"/>
              <a:gd name="T63" fmla="*/ 19 h 25"/>
              <a:gd name="T64" fmla="*/ 30 w 30"/>
              <a:gd name="T65" fmla="*/ 19 h 25"/>
              <a:gd name="T66" fmla="*/ 30 w 30"/>
              <a:gd name="T67" fmla="*/ 17 h 25"/>
              <a:gd name="T68" fmla="*/ 30 w 30"/>
              <a:gd name="T69" fmla="*/ 15 h 25"/>
              <a:gd name="T70" fmla="*/ 30 w 30"/>
              <a:gd name="T71" fmla="*/ 14 h 25"/>
              <a:gd name="T72" fmla="*/ 30 w 30"/>
              <a:gd name="T73" fmla="*/ 12 h 25"/>
              <a:gd name="T74" fmla="*/ 28 w 30"/>
              <a:gd name="T75" fmla="*/ 10 h 25"/>
              <a:gd name="T76" fmla="*/ 28 w 30"/>
              <a:gd name="T77" fmla="*/ 8 h 25"/>
              <a:gd name="T78" fmla="*/ 26 w 30"/>
              <a:gd name="T79" fmla="*/ 6 h 25"/>
              <a:gd name="T80" fmla="*/ 25 w 30"/>
              <a:gd name="T81" fmla="*/ 6 h 25"/>
              <a:gd name="T82" fmla="*/ 23 w 30"/>
              <a:gd name="T83" fmla="*/ 4 h 25"/>
              <a:gd name="T84" fmla="*/ 21 w 30"/>
              <a:gd name="T85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12" name="Freeform 632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19 w 23"/>
              <a:gd name="T3" fmla="*/ 21 h 23"/>
              <a:gd name="T4" fmla="*/ 21 w 23"/>
              <a:gd name="T5" fmla="*/ 19 h 23"/>
              <a:gd name="T6" fmla="*/ 21 w 23"/>
              <a:gd name="T7" fmla="*/ 19 h 23"/>
              <a:gd name="T8" fmla="*/ 21 w 23"/>
              <a:gd name="T9" fmla="*/ 17 h 23"/>
              <a:gd name="T10" fmla="*/ 21 w 23"/>
              <a:gd name="T11" fmla="*/ 17 h 23"/>
              <a:gd name="T12" fmla="*/ 21 w 23"/>
              <a:gd name="T13" fmla="*/ 15 h 23"/>
              <a:gd name="T14" fmla="*/ 23 w 23"/>
              <a:gd name="T15" fmla="*/ 15 h 23"/>
              <a:gd name="T16" fmla="*/ 23 w 23"/>
              <a:gd name="T17" fmla="*/ 13 h 23"/>
              <a:gd name="T18" fmla="*/ 21 w 23"/>
              <a:gd name="T19" fmla="*/ 13 h 23"/>
              <a:gd name="T20" fmla="*/ 21 w 23"/>
              <a:gd name="T21" fmla="*/ 11 h 23"/>
              <a:gd name="T22" fmla="*/ 21 w 23"/>
              <a:gd name="T23" fmla="*/ 9 h 23"/>
              <a:gd name="T24" fmla="*/ 21 w 23"/>
              <a:gd name="T25" fmla="*/ 9 h 23"/>
              <a:gd name="T26" fmla="*/ 21 w 23"/>
              <a:gd name="T27" fmla="*/ 7 h 23"/>
              <a:gd name="T28" fmla="*/ 19 w 23"/>
              <a:gd name="T29" fmla="*/ 7 h 23"/>
              <a:gd name="T30" fmla="*/ 19 w 23"/>
              <a:gd name="T31" fmla="*/ 5 h 23"/>
              <a:gd name="T32" fmla="*/ 17 w 23"/>
              <a:gd name="T33" fmla="*/ 3 h 23"/>
              <a:gd name="T34" fmla="*/ 17 w 23"/>
              <a:gd name="T35" fmla="*/ 3 h 23"/>
              <a:gd name="T36" fmla="*/ 15 w 23"/>
              <a:gd name="T37" fmla="*/ 1 h 23"/>
              <a:gd name="T38" fmla="*/ 13 w 23"/>
              <a:gd name="T39" fmla="*/ 1 h 23"/>
              <a:gd name="T40" fmla="*/ 11 w 23"/>
              <a:gd name="T41" fmla="*/ 0 h 23"/>
              <a:gd name="T42" fmla="*/ 11 w 23"/>
              <a:gd name="T43" fmla="*/ 0 h 23"/>
              <a:gd name="T44" fmla="*/ 10 w 23"/>
              <a:gd name="T45" fmla="*/ 0 h 23"/>
              <a:gd name="T46" fmla="*/ 8 w 23"/>
              <a:gd name="T47" fmla="*/ 0 h 23"/>
              <a:gd name="T48" fmla="*/ 8 w 23"/>
              <a:gd name="T49" fmla="*/ 0 h 23"/>
              <a:gd name="T50" fmla="*/ 6 w 23"/>
              <a:gd name="T51" fmla="*/ 0 h 23"/>
              <a:gd name="T52" fmla="*/ 6 w 23"/>
              <a:gd name="T53" fmla="*/ 0 h 23"/>
              <a:gd name="T54" fmla="*/ 4 w 23"/>
              <a:gd name="T55" fmla="*/ 0 h 23"/>
              <a:gd name="T56" fmla="*/ 4 w 23"/>
              <a:gd name="T57" fmla="*/ 0 h 23"/>
              <a:gd name="T58" fmla="*/ 4 w 23"/>
              <a:gd name="T59" fmla="*/ 1 h 23"/>
              <a:gd name="T60" fmla="*/ 2 w 23"/>
              <a:gd name="T61" fmla="*/ 1 h 23"/>
              <a:gd name="T62" fmla="*/ 2 w 23"/>
              <a:gd name="T63" fmla="*/ 1 h 23"/>
              <a:gd name="T64" fmla="*/ 2 w 23"/>
              <a:gd name="T65" fmla="*/ 3 h 23"/>
              <a:gd name="T66" fmla="*/ 0 w 23"/>
              <a:gd name="T67" fmla="*/ 3 h 23"/>
              <a:gd name="T68" fmla="*/ 0 w 23"/>
              <a:gd name="T69" fmla="*/ 5 h 23"/>
              <a:gd name="T70" fmla="*/ 0 w 23"/>
              <a:gd name="T71" fmla="*/ 7 h 23"/>
              <a:gd name="T72" fmla="*/ 0 w 23"/>
              <a:gd name="T73" fmla="*/ 9 h 23"/>
              <a:gd name="T74" fmla="*/ 0 w 23"/>
              <a:gd name="T75" fmla="*/ 11 h 23"/>
              <a:gd name="T76" fmla="*/ 2 w 23"/>
              <a:gd name="T77" fmla="*/ 13 h 23"/>
              <a:gd name="T78" fmla="*/ 2 w 23"/>
              <a:gd name="T79" fmla="*/ 15 h 23"/>
              <a:gd name="T80" fmla="*/ 4 w 23"/>
              <a:gd name="T81" fmla="*/ 17 h 23"/>
              <a:gd name="T82" fmla="*/ 6 w 23"/>
              <a:gd name="T83" fmla="*/ 19 h 23"/>
              <a:gd name="T84" fmla="*/ 8 w 23"/>
              <a:gd name="T85" fmla="*/ 21 h 23"/>
              <a:gd name="T86" fmla="*/ 10 w 23"/>
              <a:gd name="T87" fmla="*/ 21 h 23"/>
              <a:gd name="T88" fmla="*/ 11 w 23"/>
              <a:gd name="T89" fmla="*/ 23 h 23"/>
              <a:gd name="T90" fmla="*/ 13 w 23"/>
              <a:gd name="T91" fmla="*/ 23 h 23"/>
              <a:gd name="T92" fmla="*/ 15 w 23"/>
              <a:gd name="T93" fmla="*/ 23 h 23"/>
              <a:gd name="T94" fmla="*/ 17 w 23"/>
              <a:gd name="T95" fmla="*/ 23 h 23"/>
              <a:gd name="T96" fmla="*/ 19 w 23"/>
              <a:gd name="T9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13" name="Freeform 633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21 w 23"/>
              <a:gd name="T3" fmla="*/ 19 h 23"/>
              <a:gd name="T4" fmla="*/ 21 w 23"/>
              <a:gd name="T5" fmla="*/ 17 h 23"/>
              <a:gd name="T6" fmla="*/ 21 w 23"/>
              <a:gd name="T7" fmla="*/ 15 h 23"/>
              <a:gd name="T8" fmla="*/ 23 w 23"/>
              <a:gd name="T9" fmla="*/ 15 h 23"/>
              <a:gd name="T10" fmla="*/ 23 w 23"/>
              <a:gd name="T11" fmla="*/ 13 h 23"/>
              <a:gd name="T12" fmla="*/ 21 w 23"/>
              <a:gd name="T13" fmla="*/ 13 h 23"/>
              <a:gd name="T14" fmla="*/ 21 w 23"/>
              <a:gd name="T15" fmla="*/ 11 h 23"/>
              <a:gd name="T16" fmla="*/ 21 w 23"/>
              <a:gd name="T17" fmla="*/ 9 h 23"/>
              <a:gd name="T18" fmla="*/ 21 w 23"/>
              <a:gd name="T19" fmla="*/ 7 h 23"/>
              <a:gd name="T20" fmla="*/ 19 w 23"/>
              <a:gd name="T21" fmla="*/ 7 h 23"/>
              <a:gd name="T22" fmla="*/ 19 w 23"/>
              <a:gd name="T23" fmla="*/ 5 h 23"/>
              <a:gd name="T24" fmla="*/ 17 w 23"/>
              <a:gd name="T25" fmla="*/ 3 h 23"/>
              <a:gd name="T26" fmla="*/ 15 w 23"/>
              <a:gd name="T27" fmla="*/ 1 h 23"/>
              <a:gd name="T28" fmla="*/ 13 w 23"/>
              <a:gd name="T29" fmla="*/ 1 h 23"/>
              <a:gd name="T30" fmla="*/ 11 w 23"/>
              <a:gd name="T31" fmla="*/ 0 h 23"/>
              <a:gd name="T32" fmla="*/ 10 w 23"/>
              <a:gd name="T33" fmla="*/ 0 h 23"/>
              <a:gd name="T34" fmla="*/ 8 w 23"/>
              <a:gd name="T35" fmla="*/ 0 h 23"/>
              <a:gd name="T36" fmla="*/ 6 w 23"/>
              <a:gd name="T37" fmla="*/ 0 h 23"/>
              <a:gd name="T38" fmla="*/ 4 w 23"/>
              <a:gd name="T39" fmla="*/ 0 h 23"/>
              <a:gd name="T40" fmla="*/ 4 w 23"/>
              <a:gd name="T41" fmla="*/ 1 h 23"/>
              <a:gd name="T42" fmla="*/ 2 w 23"/>
              <a:gd name="T43" fmla="*/ 1 h 23"/>
              <a:gd name="T44" fmla="*/ 2 w 23"/>
              <a:gd name="T45" fmla="*/ 3 h 23"/>
              <a:gd name="T46" fmla="*/ 0 w 23"/>
              <a:gd name="T47" fmla="*/ 3 h 23"/>
              <a:gd name="T48" fmla="*/ 0 w 23"/>
              <a:gd name="T49" fmla="*/ 5 h 23"/>
              <a:gd name="T50" fmla="*/ 0 w 23"/>
              <a:gd name="T51" fmla="*/ 7 h 23"/>
              <a:gd name="T52" fmla="*/ 0 w 23"/>
              <a:gd name="T53" fmla="*/ 9 h 23"/>
              <a:gd name="T54" fmla="*/ 0 w 23"/>
              <a:gd name="T55" fmla="*/ 11 h 23"/>
              <a:gd name="T56" fmla="*/ 2 w 23"/>
              <a:gd name="T57" fmla="*/ 13 h 23"/>
              <a:gd name="T58" fmla="*/ 2 w 23"/>
              <a:gd name="T59" fmla="*/ 15 h 23"/>
              <a:gd name="T60" fmla="*/ 4 w 23"/>
              <a:gd name="T61" fmla="*/ 17 h 23"/>
              <a:gd name="T62" fmla="*/ 6 w 23"/>
              <a:gd name="T63" fmla="*/ 19 h 23"/>
              <a:gd name="T64" fmla="*/ 8 w 23"/>
              <a:gd name="T65" fmla="*/ 21 h 23"/>
              <a:gd name="T66" fmla="*/ 10 w 23"/>
              <a:gd name="T67" fmla="*/ 21 h 23"/>
              <a:gd name="T68" fmla="*/ 11 w 23"/>
              <a:gd name="T69" fmla="*/ 23 h 23"/>
              <a:gd name="T70" fmla="*/ 13 w 23"/>
              <a:gd name="T71" fmla="*/ 23 h 23"/>
              <a:gd name="T72" fmla="*/ 15 w 23"/>
              <a:gd name="T73" fmla="*/ 23 h 23"/>
              <a:gd name="T74" fmla="*/ 17 w 23"/>
              <a:gd name="T75" fmla="*/ 23 h 23"/>
              <a:gd name="T76" fmla="*/ 19 w 23"/>
              <a:gd name="T7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21" y="19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14" name="Freeform 634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15" name="Freeform 635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</a:path>
            </a:pathLst>
          </a:custGeom>
          <a:solidFill>
            <a:schemeClr val="hlink"/>
          </a:solidFill>
          <a:ln w="0">
            <a:solidFill>
              <a:schemeClr val="hlink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3916" name="Freeform 636"/>
          <p:cNvSpPr>
            <a:spLocks/>
          </p:cNvSpPr>
          <p:nvPr/>
        </p:nvSpPr>
        <p:spPr bwMode="auto">
          <a:xfrm>
            <a:off x="5427663" y="2600325"/>
            <a:ext cx="244475" cy="381000"/>
          </a:xfrm>
          <a:custGeom>
            <a:avLst/>
            <a:gdLst>
              <a:gd name="T0" fmla="*/ 10 w 64"/>
              <a:gd name="T1" fmla="*/ 54 h 100"/>
              <a:gd name="T2" fmla="*/ 8 w 64"/>
              <a:gd name="T3" fmla="*/ 45 h 100"/>
              <a:gd name="T4" fmla="*/ 4 w 64"/>
              <a:gd name="T5" fmla="*/ 37 h 100"/>
              <a:gd name="T6" fmla="*/ 2 w 64"/>
              <a:gd name="T7" fmla="*/ 27 h 100"/>
              <a:gd name="T8" fmla="*/ 0 w 64"/>
              <a:gd name="T9" fmla="*/ 20 h 100"/>
              <a:gd name="T10" fmla="*/ 0 w 64"/>
              <a:gd name="T11" fmla="*/ 12 h 100"/>
              <a:gd name="T12" fmla="*/ 4 w 64"/>
              <a:gd name="T13" fmla="*/ 6 h 100"/>
              <a:gd name="T14" fmla="*/ 12 w 64"/>
              <a:gd name="T15" fmla="*/ 2 h 100"/>
              <a:gd name="T16" fmla="*/ 25 w 64"/>
              <a:gd name="T17" fmla="*/ 0 h 100"/>
              <a:gd name="T18" fmla="*/ 35 w 64"/>
              <a:gd name="T19" fmla="*/ 2 h 100"/>
              <a:gd name="T20" fmla="*/ 42 w 64"/>
              <a:gd name="T21" fmla="*/ 4 h 100"/>
              <a:gd name="T22" fmla="*/ 44 w 64"/>
              <a:gd name="T23" fmla="*/ 6 h 100"/>
              <a:gd name="T24" fmla="*/ 46 w 64"/>
              <a:gd name="T25" fmla="*/ 12 h 100"/>
              <a:gd name="T26" fmla="*/ 46 w 64"/>
              <a:gd name="T27" fmla="*/ 16 h 100"/>
              <a:gd name="T28" fmla="*/ 44 w 64"/>
              <a:gd name="T29" fmla="*/ 21 h 100"/>
              <a:gd name="T30" fmla="*/ 42 w 64"/>
              <a:gd name="T31" fmla="*/ 29 h 100"/>
              <a:gd name="T32" fmla="*/ 41 w 64"/>
              <a:gd name="T33" fmla="*/ 37 h 100"/>
              <a:gd name="T34" fmla="*/ 41 w 64"/>
              <a:gd name="T35" fmla="*/ 41 h 100"/>
              <a:gd name="T36" fmla="*/ 41 w 64"/>
              <a:gd name="T37" fmla="*/ 43 h 100"/>
              <a:gd name="T38" fmla="*/ 41 w 64"/>
              <a:gd name="T39" fmla="*/ 46 h 100"/>
              <a:gd name="T40" fmla="*/ 41 w 64"/>
              <a:gd name="T41" fmla="*/ 48 h 100"/>
              <a:gd name="T42" fmla="*/ 42 w 64"/>
              <a:gd name="T43" fmla="*/ 48 h 100"/>
              <a:gd name="T44" fmla="*/ 42 w 64"/>
              <a:gd name="T45" fmla="*/ 50 h 100"/>
              <a:gd name="T46" fmla="*/ 46 w 64"/>
              <a:gd name="T47" fmla="*/ 54 h 100"/>
              <a:gd name="T48" fmla="*/ 48 w 64"/>
              <a:gd name="T49" fmla="*/ 58 h 100"/>
              <a:gd name="T50" fmla="*/ 54 w 64"/>
              <a:gd name="T51" fmla="*/ 62 h 100"/>
              <a:gd name="T52" fmla="*/ 58 w 64"/>
              <a:gd name="T53" fmla="*/ 66 h 100"/>
              <a:gd name="T54" fmla="*/ 62 w 64"/>
              <a:gd name="T55" fmla="*/ 71 h 100"/>
              <a:gd name="T56" fmla="*/ 64 w 64"/>
              <a:gd name="T57" fmla="*/ 75 h 100"/>
              <a:gd name="T58" fmla="*/ 64 w 64"/>
              <a:gd name="T59" fmla="*/ 79 h 100"/>
              <a:gd name="T60" fmla="*/ 62 w 64"/>
              <a:gd name="T61" fmla="*/ 83 h 100"/>
              <a:gd name="T62" fmla="*/ 58 w 64"/>
              <a:gd name="T63" fmla="*/ 89 h 100"/>
              <a:gd name="T64" fmla="*/ 50 w 64"/>
              <a:gd name="T65" fmla="*/ 94 h 100"/>
              <a:gd name="T66" fmla="*/ 39 w 64"/>
              <a:gd name="T67" fmla="*/ 98 h 100"/>
              <a:gd name="T68" fmla="*/ 29 w 64"/>
              <a:gd name="T69" fmla="*/ 100 h 100"/>
              <a:gd name="T70" fmla="*/ 23 w 64"/>
              <a:gd name="T71" fmla="*/ 96 h 100"/>
              <a:gd name="T72" fmla="*/ 19 w 64"/>
              <a:gd name="T73" fmla="*/ 91 h 100"/>
              <a:gd name="T74" fmla="*/ 16 w 64"/>
              <a:gd name="T75" fmla="*/ 83 h 100"/>
              <a:gd name="T76" fmla="*/ 14 w 64"/>
              <a:gd name="T77" fmla="*/ 73 h 100"/>
              <a:gd name="T78" fmla="*/ 12 w 64"/>
              <a:gd name="T79" fmla="*/ 64 h 100"/>
              <a:gd name="T80" fmla="*/ 10 w 64"/>
              <a:gd name="T81" fmla="*/ 5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4" h="100">
                <a:moveTo>
                  <a:pt x="10" y="54"/>
                </a:moveTo>
                <a:lnTo>
                  <a:pt x="8" y="45"/>
                </a:lnTo>
                <a:lnTo>
                  <a:pt x="4" y="37"/>
                </a:lnTo>
                <a:lnTo>
                  <a:pt x="2" y="27"/>
                </a:lnTo>
                <a:lnTo>
                  <a:pt x="0" y="20"/>
                </a:lnTo>
                <a:lnTo>
                  <a:pt x="0" y="12"/>
                </a:lnTo>
                <a:lnTo>
                  <a:pt x="4" y="6"/>
                </a:lnTo>
                <a:lnTo>
                  <a:pt x="12" y="2"/>
                </a:lnTo>
                <a:lnTo>
                  <a:pt x="25" y="0"/>
                </a:lnTo>
                <a:lnTo>
                  <a:pt x="35" y="2"/>
                </a:lnTo>
                <a:lnTo>
                  <a:pt x="42" y="4"/>
                </a:lnTo>
                <a:lnTo>
                  <a:pt x="44" y="6"/>
                </a:lnTo>
                <a:lnTo>
                  <a:pt x="46" y="12"/>
                </a:lnTo>
                <a:lnTo>
                  <a:pt x="46" y="16"/>
                </a:lnTo>
                <a:lnTo>
                  <a:pt x="44" y="21"/>
                </a:lnTo>
                <a:lnTo>
                  <a:pt x="42" y="29"/>
                </a:lnTo>
                <a:lnTo>
                  <a:pt x="41" y="37"/>
                </a:lnTo>
                <a:lnTo>
                  <a:pt x="41" y="41"/>
                </a:lnTo>
                <a:lnTo>
                  <a:pt x="41" y="43"/>
                </a:lnTo>
                <a:lnTo>
                  <a:pt x="41" y="46"/>
                </a:lnTo>
                <a:lnTo>
                  <a:pt x="41" y="48"/>
                </a:lnTo>
                <a:lnTo>
                  <a:pt x="42" y="48"/>
                </a:lnTo>
                <a:lnTo>
                  <a:pt x="42" y="50"/>
                </a:lnTo>
                <a:lnTo>
                  <a:pt x="46" y="54"/>
                </a:lnTo>
                <a:lnTo>
                  <a:pt x="48" y="58"/>
                </a:lnTo>
                <a:lnTo>
                  <a:pt x="54" y="62"/>
                </a:lnTo>
                <a:lnTo>
                  <a:pt x="58" y="66"/>
                </a:lnTo>
                <a:lnTo>
                  <a:pt x="62" y="71"/>
                </a:lnTo>
                <a:lnTo>
                  <a:pt x="64" y="75"/>
                </a:lnTo>
                <a:lnTo>
                  <a:pt x="64" y="79"/>
                </a:lnTo>
                <a:lnTo>
                  <a:pt x="62" y="83"/>
                </a:lnTo>
                <a:lnTo>
                  <a:pt x="58" y="89"/>
                </a:lnTo>
                <a:lnTo>
                  <a:pt x="50" y="94"/>
                </a:lnTo>
                <a:lnTo>
                  <a:pt x="39" y="98"/>
                </a:lnTo>
                <a:lnTo>
                  <a:pt x="29" y="100"/>
                </a:lnTo>
                <a:lnTo>
                  <a:pt x="23" y="96"/>
                </a:lnTo>
                <a:lnTo>
                  <a:pt x="19" y="91"/>
                </a:lnTo>
                <a:lnTo>
                  <a:pt x="16" y="83"/>
                </a:lnTo>
                <a:lnTo>
                  <a:pt x="14" y="73"/>
                </a:lnTo>
                <a:lnTo>
                  <a:pt x="12" y="64"/>
                </a:lnTo>
                <a:lnTo>
                  <a:pt x="10" y="5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3917" name="Freeform 637"/>
          <p:cNvSpPr>
            <a:spLocks/>
          </p:cNvSpPr>
          <p:nvPr/>
        </p:nvSpPr>
        <p:spPr bwMode="auto">
          <a:xfrm>
            <a:off x="5226050" y="2628900"/>
            <a:ext cx="247650" cy="373063"/>
          </a:xfrm>
          <a:custGeom>
            <a:avLst/>
            <a:gdLst>
              <a:gd name="T0" fmla="*/ 54 w 65"/>
              <a:gd name="T1" fmla="*/ 44 h 98"/>
              <a:gd name="T2" fmla="*/ 52 w 65"/>
              <a:gd name="T3" fmla="*/ 34 h 98"/>
              <a:gd name="T4" fmla="*/ 52 w 65"/>
              <a:gd name="T5" fmla="*/ 25 h 98"/>
              <a:gd name="T6" fmla="*/ 50 w 65"/>
              <a:gd name="T7" fmla="*/ 15 h 98"/>
              <a:gd name="T8" fmla="*/ 46 w 65"/>
              <a:gd name="T9" fmla="*/ 7 h 98"/>
              <a:gd name="T10" fmla="*/ 42 w 65"/>
              <a:gd name="T11" fmla="*/ 2 h 98"/>
              <a:gd name="T12" fmla="*/ 36 w 65"/>
              <a:gd name="T13" fmla="*/ 0 h 98"/>
              <a:gd name="T14" fmla="*/ 27 w 65"/>
              <a:gd name="T15" fmla="*/ 0 h 98"/>
              <a:gd name="T16" fmla="*/ 15 w 65"/>
              <a:gd name="T17" fmla="*/ 4 h 98"/>
              <a:gd name="T18" fmla="*/ 8 w 65"/>
              <a:gd name="T19" fmla="*/ 9 h 98"/>
              <a:gd name="T20" fmla="*/ 2 w 65"/>
              <a:gd name="T21" fmla="*/ 15 h 98"/>
              <a:gd name="T22" fmla="*/ 0 w 65"/>
              <a:gd name="T23" fmla="*/ 21 h 98"/>
              <a:gd name="T24" fmla="*/ 2 w 65"/>
              <a:gd name="T25" fmla="*/ 25 h 98"/>
              <a:gd name="T26" fmla="*/ 4 w 65"/>
              <a:gd name="T27" fmla="*/ 29 h 98"/>
              <a:gd name="T28" fmla="*/ 10 w 65"/>
              <a:gd name="T29" fmla="*/ 32 h 98"/>
              <a:gd name="T30" fmla="*/ 13 w 65"/>
              <a:gd name="T31" fmla="*/ 38 h 98"/>
              <a:gd name="T32" fmla="*/ 19 w 65"/>
              <a:gd name="T33" fmla="*/ 44 h 98"/>
              <a:gd name="T34" fmla="*/ 21 w 65"/>
              <a:gd name="T35" fmla="*/ 46 h 98"/>
              <a:gd name="T36" fmla="*/ 23 w 65"/>
              <a:gd name="T37" fmla="*/ 50 h 98"/>
              <a:gd name="T38" fmla="*/ 25 w 65"/>
              <a:gd name="T39" fmla="*/ 52 h 98"/>
              <a:gd name="T40" fmla="*/ 25 w 65"/>
              <a:gd name="T41" fmla="*/ 53 h 98"/>
              <a:gd name="T42" fmla="*/ 25 w 65"/>
              <a:gd name="T43" fmla="*/ 55 h 98"/>
              <a:gd name="T44" fmla="*/ 25 w 65"/>
              <a:gd name="T45" fmla="*/ 57 h 98"/>
              <a:gd name="T46" fmla="*/ 23 w 65"/>
              <a:gd name="T47" fmla="*/ 61 h 98"/>
              <a:gd name="T48" fmla="*/ 23 w 65"/>
              <a:gd name="T49" fmla="*/ 65 h 98"/>
              <a:gd name="T50" fmla="*/ 21 w 65"/>
              <a:gd name="T51" fmla="*/ 73 h 98"/>
              <a:gd name="T52" fmla="*/ 19 w 65"/>
              <a:gd name="T53" fmla="*/ 78 h 98"/>
              <a:gd name="T54" fmla="*/ 19 w 65"/>
              <a:gd name="T55" fmla="*/ 84 h 98"/>
              <a:gd name="T56" fmla="*/ 19 w 65"/>
              <a:gd name="T57" fmla="*/ 88 h 98"/>
              <a:gd name="T58" fmla="*/ 21 w 65"/>
              <a:gd name="T59" fmla="*/ 92 h 98"/>
              <a:gd name="T60" fmla="*/ 25 w 65"/>
              <a:gd name="T61" fmla="*/ 96 h 98"/>
              <a:gd name="T62" fmla="*/ 31 w 65"/>
              <a:gd name="T63" fmla="*/ 98 h 98"/>
              <a:gd name="T64" fmla="*/ 40 w 65"/>
              <a:gd name="T65" fmla="*/ 98 h 98"/>
              <a:gd name="T66" fmla="*/ 54 w 65"/>
              <a:gd name="T67" fmla="*/ 96 h 98"/>
              <a:gd name="T68" fmla="*/ 61 w 65"/>
              <a:gd name="T69" fmla="*/ 92 h 98"/>
              <a:gd name="T70" fmla="*/ 65 w 65"/>
              <a:gd name="T71" fmla="*/ 86 h 98"/>
              <a:gd name="T72" fmla="*/ 65 w 65"/>
              <a:gd name="T73" fmla="*/ 78 h 98"/>
              <a:gd name="T74" fmla="*/ 63 w 65"/>
              <a:gd name="T75" fmla="*/ 71 h 98"/>
              <a:gd name="T76" fmla="*/ 61 w 65"/>
              <a:gd name="T77" fmla="*/ 61 h 98"/>
              <a:gd name="T78" fmla="*/ 58 w 65"/>
              <a:gd name="T79" fmla="*/ 53 h 98"/>
              <a:gd name="T80" fmla="*/ 54 w 65"/>
              <a:gd name="T81" fmla="*/ 4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5" h="98">
                <a:moveTo>
                  <a:pt x="54" y="44"/>
                </a:moveTo>
                <a:lnTo>
                  <a:pt x="52" y="34"/>
                </a:lnTo>
                <a:lnTo>
                  <a:pt x="52" y="25"/>
                </a:lnTo>
                <a:lnTo>
                  <a:pt x="50" y="15"/>
                </a:lnTo>
                <a:lnTo>
                  <a:pt x="46" y="7"/>
                </a:lnTo>
                <a:lnTo>
                  <a:pt x="42" y="2"/>
                </a:lnTo>
                <a:lnTo>
                  <a:pt x="36" y="0"/>
                </a:lnTo>
                <a:lnTo>
                  <a:pt x="27" y="0"/>
                </a:lnTo>
                <a:lnTo>
                  <a:pt x="15" y="4"/>
                </a:lnTo>
                <a:lnTo>
                  <a:pt x="8" y="9"/>
                </a:lnTo>
                <a:lnTo>
                  <a:pt x="2" y="15"/>
                </a:lnTo>
                <a:lnTo>
                  <a:pt x="0" y="21"/>
                </a:lnTo>
                <a:lnTo>
                  <a:pt x="2" y="25"/>
                </a:lnTo>
                <a:lnTo>
                  <a:pt x="4" y="29"/>
                </a:lnTo>
                <a:lnTo>
                  <a:pt x="10" y="32"/>
                </a:lnTo>
                <a:lnTo>
                  <a:pt x="13" y="38"/>
                </a:lnTo>
                <a:lnTo>
                  <a:pt x="19" y="44"/>
                </a:lnTo>
                <a:lnTo>
                  <a:pt x="21" y="46"/>
                </a:lnTo>
                <a:lnTo>
                  <a:pt x="23" y="50"/>
                </a:lnTo>
                <a:lnTo>
                  <a:pt x="25" y="52"/>
                </a:lnTo>
                <a:lnTo>
                  <a:pt x="25" y="53"/>
                </a:lnTo>
                <a:lnTo>
                  <a:pt x="25" y="55"/>
                </a:lnTo>
                <a:lnTo>
                  <a:pt x="25" y="57"/>
                </a:lnTo>
                <a:lnTo>
                  <a:pt x="23" y="61"/>
                </a:lnTo>
                <a:lnTo>
                  <a:pt x="23" y="65"/>
                </a:lnTo>
                <a:lnTo>
                  <a:pt x="21" y="73"/>
                </a:lnTo>
                <a:lnTo>
                  <a:pt x="19" y="78"/>
                </a:lnTo>
                <a:lnTo>
                  <a:pt x="19" y="84"/>
                </a:lnTo>
                <a:lnTo>
                  <a:pt x="19" y="88"/>
                </a:lnTo>
                <a:lnTo>
                  <a:pt x="21" y="92"/>
                </a:lnTo>
                <a:lnTo>
                  <a:pt x="25" y="96"/>
                </a:lnTo>
                <a:lnTo>
                  <a:pt x="31" y="98"/>
                </a:lnTo>
                <a:lnTo>
                  <a:pt x="40" y="98"/>
                </a:lnTo>
                <a:lnTo>
                  <a:pt x="54" y="96"/>
                </a:lnTo>
                <a:lnTo>
                  <a:pt x="61" y="92"/>
                </a:lnTo>
                <a:lnTo>
                  <a:pt x="65" y="86"/>
                </a:lnTo>
                <a:lnTo>
                  <a:pt x="65" y="78"/>
                </a:lnTo>
                <a:lnTo>
                  <a:pt x="63" y="71"/>
                </a:lnTo>
                <a:lnTo>
                  <a:pt x="61" y="61"/>
                </a:lnTo>
                <a:lnTo>
                  <a:pt x="58" y="53"/>
                </a:lnTo>
                <a:lnTo>
                  <a:pt x="54" y="4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3918" name="Freeform 638"/>
          <p:cNvSpPr>
            <a:spLocks/>
          </p:cNvSpPr>
          <p:nvPr/>
        </p:nvSpPr>
        <p:spPr bwMode="auto">
          <a:xfrm>
            <a:off x="4749800" y="4694238"/>
            <a:ext cx="979488" cy="55562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19" name="Freeform 639"/>
          <p:cNvSpPr>
            <a:spLocks/>
          </p:cNvSpPr>
          <p:nvPr/>
        </p:nvSpPr>
        <p:spPr bwMode="auto">
          <a:xfrm>
            <a:off x="5043488" y="4127500"/>
            <a:ext cx="971550" cy="573088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0" name="Freeform 640"/>
          <p:cNvSpPr>
            <a:spLocks/>
          </p:cNvSpPr>
          <p:nvPr/>
        </p:nvSpPr>
        <p:spPr bwMode="auto">
          <a:xfrm>
            <a:off x="4940300" y="4303713"/>
            <a:ext cx="963613" cy="573087"/>
          </a:xfrm>
          <a:custGeom>
            <a:avLst/>
            <a:gdLst>
              <a:gd name="T0" fmla="*/ 0 w 253"/>
              <a:gd name="T1" fmla="*/ 0 h 150"/>
              <a:gd name="T2" fmla="*/ 5 w 253"/>
              <a:gd name="T3" fmla="*/ 6 h 150"/>
              <a:gd name="T4" fmla="*/ 11 w 253"/>
              <a:gd name="T5" fmla="*/ 12 h 150"/>
              <a:gd name="T6" fmla="*/ 17 w 253"/>
              <a:gd name="T7" fmla="*/ 16 h 150"/>
              <a:gd name="T8" fmla="*/ 25 w 253"/>
              <a:gd name="T9" fmla="*/ 20 h 150"/>
              <a:gd name="T10" fmla="*/ 30 w 253"/>
              <a:gd name="T11" fmla="*/ 25 h 150"/>
              <a:gd name="T12" fmla="*/ 38 w 253"/>
              <a:gd name="T13" fmla="*/ 29 h 150"/>
              <a:gd name="T14" fmla="*/ 44 w 253"/>
              <a:gd name="T15" fmla="*/ 33 h 150"/>
              <a:gd name="T16" fmla="*/ 50 w 253"/>
              <a:gd name="T17" fmla="*/ 37 h 150"/>
              <a:gd name="T18" fmla="*/ 63 w 253"/>
              <a:gd name="T19" fmla="*/ 31 h 150"/>
              <a:gd name="T20" fmla="*/ 76 w 253"/>
              <a:gd name="T21" fmla="*/ 27 h 150"/>
              <a:gd name="T22" fmla="*/ 88 w 253"/>
              <a:gd name="T23" fmla="*/ 27 h 150"/>
              <a:gd name="T24" fmla="*/ 99 w 253"/>
              <a:gd name="T25" fmla="*/ 27 h 150"/>
              <a:gd name="T26" fmla="*/ 109 w 253"/>
              <a:gd name="T27" fmla="*/ 31 h 150"/>
              <a:gd name="T28" fmla="*/ 121 w 253"/>
              <a:gd name="T29" fmla="*/ 35 h 150"/>
              <a:gd name="T30" fmla="*/ 128 w 253"/>
              <a:gd name="T31" fmla="*/ 43 h 150"/>
              <a:gd name="T32" fmla="*/ 138 w 253"/>
              <a:gd name="T33" fmla="*/ 50 h 150"/>
              <a:gd name="T34" fmla="*/ 144 w 253"/>
              <a:gd name="T35" fmla="*/ 56 h 150"/>
              <a:gd name="T36" fmla="*/ 147 w 253"/>
              <a:gd name="T37" fmla="*/ 64 h 150"/>
              <a:gd name="T38" fmla="*/ 153 w 253"/>
              <a:gd name="T39" fmla="*/ 69 h 150"/>
              <a:gd name="T40" fmla="*/ 159 w 253"/>
              <a:gd name="T41" fmla="*/ 77 h 150"/>
              <a:gd name="T42" fmla="*/ 165 w 253"/>
              <a:gd name="T43" fmla="*/ 87 h 150"/>
              <a:gd name="T44" fmla="*/ 172 w 253"/>
              <a:gd name="T45" fmla="*/ 94 h 150"/>
              <a:gd name="T46" fmla="*/ 178 w 253"/>
              <a:gd name="T47" fmla="*/ 102 h 150"/>
              <a:gd name="T48" fmla="*/ 186 w 253"/>
              <a:gd name="T49" fmla="*/ 110 h 150"/>
              <a:gd name="T50" fmla="*/ 192 w 253"/>
              <a:gd name="T51" fmla="*/ 117 h 150"/>
              <a:gd name="T52" fmla="*/ 199 w 253"/>
              <a:gd name="T53" fmla="*/ 123 h 150"/>
              <a:gd name="T54" fmla="*/ 207 w 253"/>
              <a:gd name="T55" fmla="*/ 131 h 150"/>
              <a:gd name="T56" fmla="*/ 217 w 253"/>
              <a:gd name="T57" fmla="*/ 137 h 150"/>
              <a:gd name="T58" fmla="*/ 224 w 253"/>
              <a:gd name="T59" fmla="*/ 140 h 150"/>
              <a:gd name="T60" fmla="*/ 234 w 253"/>
              <a:gd name="T61" fmla="*/ 146 h 150"/>
              <a:gd name="T62" fmla="*/ 243 w 253"/>
              <a:gd name="T63" fmla="*/ 148 h 150"/>
              <a:gd name="T64" fmla="*/ 253 w 253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3" h="150">
                <a:moveTo>
                  <a:pt x="0" y="0"/>
                </a:moveTo>
                <a:lnTo>
                  <a:pt x="5" y="6"/>
                </a:lnTo>
                <a:lnTo>
                  <a:pt x="11" y="12"/>
                </a:lnTo>
                <a:lnTo>
                  <a:pt x="17" y="16"/>
                </a:lnTo>
                <a:lnTo>
                  <a:pt x="25" y="20"/>
                </a:lnTo>
                <a:lnTo>
                  <a:pt x="30" y="25"/>
                </a:lnTo>
                <a:lnTo>
                  <a:pt x="38" y="29"/>
                </a:lnTo>
                <a:lnTo>
                  <a:pt x="44" y="33"/>
                </a:lnTo>
                <a:lnTo>
                  <a:pt x="50" y="37"/>
                </a:lnTo>
                <a:lnTo>
                  <a:pt x="63" y="31"/>
                </a:lnTo>
                <a:lnTo>
                  <a:pt x="76" y="27"/>
                </a:lnTo>
                <a:lnTo>
                  <a:pt x="88" y="27"/>
                </a:lnTo>
                <a:lnTo>
                  <a:pt x="99" y="27"/>
                </a:lnTo>
                <a:lnTo>
                  <a:pt x="109" y="31"/>
                </a:lnTo>
                <a:lnTo>
                  <a:pt x="121" y="35"/>
                </a:lnTo>
                <a:lnTo>
                  <a:pt x="128" y="43"/>
                </a:lnTo>
                <a:lnTo>
                  <a:pt x="138" y="50"/>
                </a:lnTo>
                <a:lnTo>
                  <a:pt x="144" y="56"/>
                </a:lnTo>
                <a:lnTo>
                  <a:pt x="147" y="64"/>
                </a:lnTo>
                <a:lnTo>
                  <a:pt x="153" y="69"/>
                </a:lnTo>
                <a:lnTo>
                  <a:pt x="159" y="77"/>
                </a:lnTo>
                <a:lnTo>
                  <a:pt x="165" y="87"/>
                </a:lnTo>
                <a:lnTo>
                  <a:pt x="172" y="94"/>
                </a:lnTo>
                <a:lnTo>
                  <a:pt x="178" y="102"/>
                </a:lnTo>
                <a:lnTo>
                  <a:pt x="186" y="110"/>
                </a:lnTo>
                <a:lnTo>
                  <a:pt x="192" y="117"/>
                </a:lnTo>
                <a:lnTo>
                  <a:pt x="199" y="123"/>
                </a:lnTo>
                <a:lnTo>
                  <a:pt x="207" y="131"/>
                </a:lnTo>
                <a:lnTo>
                  <a:pt x="217" y="137"/>
                </a:lnTo>
                <a:lnTo>
                  <a:pt x="224" y="140"/>
                </a:lnTo>
                <a:lnTo>
                  <a:pt x="234" y="146"/>
                </a:lnTo>
                <a:lnTo>
                  <a:pt x="243" y="148"/>
                </a:lnTo>
                <a:lnTo>
                  <a:pt x="253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1" name="Freeform 641"/>
          <p:cNvSpPr>
            <a:spLocks/>
          </p:cNvSpPr>
          <p:nvPr/>
        </p:nvSpPr>
        <p:spPr bwMode="auto">
          <a:xfrm>
            <a:off x="4725988" y="4503738"/>
            <a:ext cx="971550" cy="571500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2" name="Freeform 642"/>
          <p:cNvSpPr>
            <a:spLocks/>
          </p:cNvSpPr>
          <p:nvPr/>
        </p:nvSpPr>
        <p:spPr bwMode="auto">
          <a:xfrm>
            <a:off x="5721350" y="3419475"/>
            <a:ext cx="803275" cy="688975"/>
          </a:xfrm>
          <a:custGeom>
            <a:avLst/>
            <a:gdLst>
              <a:gd name="T0" fmla="*/ 0 w 211"/>
              <a:gd name="T1" fmla="*/ 0 h 181"/>
              <a:gd name="T2" fmla="*/ 17 w 211"/>
              <a:gd name="T3" fmla="*/ 29 h 181"/>
              <a:gd name="T4" fmla="*/ 33 w 211"/>
              <a:gd name="T5" fmla="*/ 56 h 181"/>
              <a:gd name="T6" fmla="*/ 48 w 211"/>
              <a:gd name="T7" fmla="*/ 77 h 181"/>
              <a:gd name="T8" fmla="*/ 65 w 211"/>
              <a:gd name="T9" fmla="*/ 94 h 181"/>
              <a:gd name="T10" fmla="*/ 81 w 211"/>
              <a:gd name="T11" fmla="*/ 110 h 181"/>
              <a:gd name="T12" fmla="*/ 96 w 211"/>
              <a:gd name="T13" fmla="*/ 121 h 181"/>
              <a:gd name="T14" fmla="*/ 111 w 211"/>
              <a:gd name="T15" fmla="*/ 133 h 181"/>
              <a:gd name="T16" fmla="*/ 125 w 211"/>
              <a:gd name="T17" fmla="*/ 140 h 181"/>
              <a:gd name="T18" fmla="*/ 152 w 211"/>
              <a:gd name="T19" fmla="*/ 150 h 181"/>
              <a:gd name="T20" fmla="*/ 175 w 211"/>
              <a:gd name="T21" fmla="*/ 159 h 181"/>
              <a:gd name="T22" fmla="*/ 186 w 211"/>
              <a:gd name="T23" fmla="*/ 163 h 181"/>
              <a:gd name="T24" fmla="*/ 196 w 211"/>
              <a:gd name="T25" fmla="*/ 169 h 181"/>
              <a:gd name="T26" fmla="*/ 203 w 211"/>
              <a:gd name="T27" fmla="*/ 175 h 181"/>
              <a:gd name="T28" fmla="*/ 211 w 211"/>
              <a:gd name="T29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1" h="181">
                <a:moveTo>
                  <a:pt x="0" y="0"/>
                </a:moveTo>
                <a:lnTo>
                  <a:pt x="17" y="29"/>
                </a:lnTo>
                <a:lnTo>
                  <a:pt x="33" y="56"/>
                </a:lnTo>
                <a:lnTo>
                  <a:pt x="48" y="77"/>
                </a:lnTo>
                <a:lnTo>
                  <a:pt x="65" y="94"/>
                </a:lnTo>
                <a:lnTo>
                  <a:pt x="81" y="110"/>
                </a:lnTo>
                <a:lnTo>
                  <a:pt x="96" y="121"/>
                </a:lnTo>
                <a:lnTo>
                  <a:pt x="111" y="133"/>
                </a:lnTo>
                <a:lnTo>
                  <a:pt x="125" y="140"/>
                </a:lnTo>
                <a:lnTo>
                  <a:pt x="152" y="150"/>
                </a:lnTo>
                <a:lnTo>
                  <a:pt x="175" y="159"/>
                </a:lnTo>
                <a:lnTo>
                  <a:pt x="186" y="163"/>
                </a:lnTo>
                <a:lnTo>
                  <a:pt x="196" y="169"/>
                </a:lnTo>
                <a:lnTo>
                  <a:pt x="203" y="175"/>
                </a:lnTo>
                <a:lnTo>
                  <a:pt x="211" y="18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3" name="Freeform 643"/>
          <p:cNvSpPr>
            <a:spLocks/>
          </p:cNvSpPr>
          <p:nvPr/>
        </p:nvSpPr>
        <p:spPr bwMode="auto">
          <a:xfrm>
            <a:off x="5106988" y="3944938"/>
            <a:ext cx="1036637" cy="493712"/>
          </a:xfrm>
          <a:custGeom>
            <a:avLst/>
            <a:gdLst>
              <a:gd name="T0" fmla="*/ 0 w 272"/>
              <a:gd name="T1" fmla="*/ 0 h 129"/>
              <a:gd name="T2" fmla="*/ 17 w 272"/>
              <a:gd name="T3" fmla="*/ 12 h 129"/>
              <a:gd name="T4" fmla="*/ 36 w 272"/>
              <a:gd name="T5" fmla="*/ 23 h 129"/>
              <a:gd name="T6" fmla="*/ 55 w 272"/>
              <a:gd name="T7" fmla="*/ 37 h 129"/>
              <a:gd name="T8" fmla="*/ 73 w 272"/>
              <a:gd name="T9" fmla="*/ 48 h 129"/>
              <a:gd name="T10" fmla="*/ 92 w 272"/>
              <a:gd name="T11" fmla="*/ 60 h 129"/>
              <a:gd name="T12" fmla="*/ 109 w 272"/>
              <a:gd name="T13" fmla="*/ 71 h 129"/>
              <a:gd name="T14" fmla="*/ 125 w 272"/>
              <a:gd name="T15" fmla="*/ 81 h 129"/>
              <a:gd name="T16" fmla="*/ 140 w 272"/>
              <a:gd name="T17" fmla="*/ 89 h 129"/>
              <a:gd name="T18" fmla="*/ 157 w 272"/>
              <a:gd name="T19" fmla="*/ 98 h 129"/>
              <a:gd name="T20" fmla="*/ 174 w 272"/>
              <a:gd name="T21" fmla="*/ 104 h 129"/>
              <a:gd name="T22" fmla="*/ 194 w 272"/>
              <a:gd name="T23" fmla="*/ 108 h 129"/>
              <a:gd name="T24" fmla="*/ 209 w 272"/>
              <a:gd name="T25" fmla="*/ 112 h 129"/>
              <a:gd name="T26" fmla="*/ 226 w 272"/>
              <a:gd name="T27" fmla="*/ 115 h 129"/>
              <a:gd name="T28" fmla="*/ 244 w 272"/>
              <a:gd name="T29" fmla="*/ 117 h 129"/>
              <a:gd name="T30" fmla="*/ 259 w 272"/>
              <a:gd name="T31" fmla="*/ 123 h 129"/>
              <a:gd name="T32" fmla="*/ 272 w 272"/>
              <a:gd name="T33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2" h="129">
                <a:moveTo>
                  <a:pt x="0" y="0"/>
                </a:moveTo>
                <a:lnTo>
                  <a:pt x="17" y="12"/>
                </a:lnTo>
                <a:lnTo>
                  <a:pt x="36" y="23"/>
                </a:lnTo>
                <a:lnTo>
                  <a:pt x="55" y="37"/>
                </a:lnTo>
                <a:lnTo>
                  <a:pt x="73" y="48"/>
                </a:lnTo>
                <a:lnTo>
                  <a:pt x="92" y="60"/>
                </a:lnTo>
                <a:lnTo>
                  <a:pt x="109" y="71"/>
                </a:lnTo>
                <a:lnTo>
                  <a:pt x="125" y="81"/>
                </a:lnTo>
                <a:lnTo>
                  <a:pt x="140" y="89"/>
                </a:lnTo>
                <a:lnTo>
                  <a:pt x="157" y="98"/>
                </a:lnTo>
                <a:lnTo>
                  <a:pt x="174" y="104"/>
                </a:lnTo>
                <a:lnTo>
                  <a:pt x="194" y="108"/>
                </a:lnTo>
                <a:lnTo>
                  <a:pt x="209" y="112"/>
                </a:lnTo>
                <a:lnTo>
                  <a:pt x="226" y="115"/>
                </a:lnTo>
                <a:lnTo>
                  <a:pt x="244" y="117"/>
                </a:lnTo>
                <a:lnTo>
                  <a:pt x="259" y="123"/>
                </a:lnTo>
                <a:lnTo>
                  <a:pt x="272" y="12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4" name="Freeform 644"/>
          <p:cNvSpPr>
            <a:spLocks/>
          </p:cNvSpPr>
          <p:nvPr/>
        </p:nvSpPr>
        <p:spPr bwMode="auto">
          <a:xfrm>
            <a:off x="5172075" y="4564063"/>
            <a:ext cx="141288" cy="79375"/>
          </a:xfrm>
          <a:custGeom>
            <a:avLst/>
            <a:gdLst>
              <a:gd name="T0" fmla="*/ 27 w 37"/>
              <a:gd name="T1" fmla="*/ 7 h 21"/>
              <a:gd name="T2" fmla="*/ 23 w 37"/>
              <a:gd name="T3" fmla="*/ 7 h 21"/>
              <a:gd name="T4" fmla="*/ 19 w 37"/>
              <a:gd name="T5" fmla="*/ 9 h 21"/>
              <a:gd name="T6" fmla="*/ 15 w 37"/>
              <a:gd name="T7" fmla="*/ 9 h 21"/>
              <a:gd name="T8" fmla="*/ 14 w 37"/>
              <a:gd name="T9" fmla="*/ 11 h 21"/>
              <a:gd name="T10" fmla="*/ 10 w 37"/>
              <a:gd name="T11" fmla="*/ 11 h 21"/>
              <a:gd name="T12" fmla="*/ 6 w 37"/>
              <a:gd name="T13" fmla="*/ 13 h 21"/>
              <a:gd name="T14" fmla="*/ 4 w 37"/>
              <a:gd name="T15" fmla="*/ 13 h 21"/>
              <a:gd name="T16" fmla="*/ 0 w 37"/>
              <a:gd name="T17" fmla="*/ 15 h 21"/>
              <a:gd name="T18" fmla="*/ 0 w 37"/>
              <a:gd name="T19" fmla="*/ 17 h 21"/>
              <a:gd name="T20" fmla="*/ 0 w 37"/>
              <a:gd name="T21" fmla="*/ 19 h 21"/>
              <a:gd name="T22" fmla="*/ 0 w 37"/>
              <a:gd name="T23" fmla="*/ 21 h 21"/>
              <a:gd name="T24" fmla="*/ 4 w 37"/>
              <a:gd name="T25" fmla="*/ 21 h 21"/>
              <a:gd name="T26" fmla="*/ 8 w 37"/>
              <a:gd name="T27" fmla="*/ 19 h 21"/>
              <a:gd name="T28" fmla="*/ 10 w 37"/>
              <a:gd name="T29" fmla="*/ 19 h 21"/>
              <a:gd name="T30" fmla="*/ 14 w 37"/>
              <a:gd name="T31" fmla="*/ 17 h 21"/>
              <a:gd name="T32" fmla="*/ 17 w 37"/>
              <a:gd name="T33" fmla="*/ 15 h 21"/>
              <a:gd name="T34" fmla="*/ 19 w 37"/>
              <a:gd name="T35" fmla="*/ 15 h 21"/>
              <a:gd name="T36" fmla="*/ 23 w 37"/>
              <a:gd name="T37" fmla="*/ 13 h 21"/>
              <a:gd name="T38" fmla="*/ 27 w 37"/>
              <a:gd name="T39" fmla="*/ 11 h 21"/>
              <a:gd name="T40" fmla="*/ 29 w 37"/>
              <a:gd name="T41" fmla="*/ 13 h 21"/>
              <a:gd name="T42" fmla="*/ 29 w 37"/>
              <a:gd name="T43" fmla="*/ 15 h 21"/>
              <a:gd name="T44" fmla="*/ 31 w 37"/>
              <a:gd name="T45" fmla="*/ 15 h 21"/>
              <a:gd name="T46" fmla="*/ 33 w 37"/>
              <a:gd name="T47" fmla="*/ 15 h 21"/>
              <a:gd name="T48" fmla="*/ 35 w 37"/>
              <a:gd name="T49" fmla="*/ 13 h 21"/>
              <a:gd name="T50" fmla="*/ 35 w 37"/>
              <a:gd name="T51" fmla="*/ 11 h 21"/>
              <a:gd name="T52" fmla="*/ 37 w 37"/>
              <a:gd name="T53" fmla="*/ 9 h 21"/>
              <a:gd name="T54" fmla="*/ 37 w 37"/>
              <a:gd name="T55" fmla="*/ 7 h 21"/>
              <a:gd name="T56" fmla="*/ 37 w 37"/>
              <a:gd name="T57" fmla="*/ 5 h 21"/>
              <a:gd name="T58" fmla="*/ 37 w 37"/>
              <a:gd name="T59" fmla="*/ 3 h 21"/>
              <a:gd name="T60" fmla="*/ 35 w 37"/>
              <a:gd name="T61" fmla="*/ 3 h 21"/>
              <a:gd name="T62" fmla="*/ 35 w 37"/>
              <a:gd name="T63" fmla="*/ 1 h 21"/>
              <a:gd name="T64" fmla="*/ 33 w 37"/>
              <a:gd name="T65" fmla="*/ 0 h 21"/>
              <a:gd name="T66" fmla="*/ 31 w 37"/>
              <a:gd name="T67" fmla="*/ 0 h 21"/>
              <a:gd name="T68" fmla="*/ 31 w 37"/>
              <a:gd name="T69" fmla="*/ 1 h 21"/>
              <a:gd name="T70" fmla="*/ 29 w 37"/>
              <a:gd name="T71" fmla="*/ 1 h 21"/>
              <a:gd name="T72" fmla="*/ 29 w 37"/>
              <a:gd name="T73" fmla="*/ 3 h 21"/>
              <a:gd name="T74" fmla="*/ 27 w 37"/>
              <a:gd name="T75" fmla="*/ 3 h 21"/>
              <a:gd name="T76" fmla="*/ 27 w 37"/>
              <a:gd name="T77" fmla="*/ 5 h 21"/>
              <a:gd name="T78" fmla="*/ 27 w 37"/>
              <a:gd name="T79" fmla="*/ 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" h="21">
                <a:moveTo>
                  <a:pt x="27" y="7"/>
                </a:moveTo>
                <a:lnTo>
                  <a:pt x="23" y="7"/>
                </a:lnTo>
                <a:lnTo>
                  <a:pt x="19" y="9"/>
                </a:lnTo>
                <a:lnTo>
                  <a:pt x="15" y="9"/>
                </a:lnTo>
                <a:lnTo>
                  <a:pt x="14" y="11"/>
                </a:lnTo>
                <a:lnTo>
                  <a:pt x="10" y="11"/>
                </a:lnTo>
                <a:lnTo>
                  <a:pt x="6" y="13"/>
                </a:lnTo>
                <a:lnTo>
                  <a:pt x="4" y="13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4" y="21"/>
                </a:lnTo>
                <a:lnTo>
                  <a:pt x="8" y="19"/>
                </a:lnTo>
                <a:lnTo>
                  <a:pt x="10" y="19"/>
                </a:lnTo>
                <a:lnTo>
                  <a:pt x="14" y="17"/>
                </a:lnTo>
                <a:lnTo>
                  <a:pt x="17" y="15"/>
                </a:lnTo>
                <a:lnTo>
                  <a:pt x="19" y="15"/>
                </a:lnTo>
                <a:lnTo>
                  <a:pt x="23" y="13"/>
                </a:lnTo>
                <a:lnTo>
                  <a:pt x="27" y="11"/>
                </a:lnTo>
                <a:lnTo>
                  <a:pt x="29" y="13"/>
                </a:lnTo>
                <a:lnTo>
                  <a:pt x="29" y="15"/>
                </a:lnTo>
                <a:lnTo>
                  <a:pt x="31" y="15"/>
                </a:lnTo>
                <a:lnTo>
                  <a:pt x="33" y="15"/>
                </a:lnTo>
                <a:lnTo>
                  <a:pt x="35" y="13"/>
                </a:lnTo>
                <a:lnTo>
                  <a:pt x="35" y="11"/>
                </a:lnTo>
                <a:lnTo>
                  <a:pt x="37" y="9"/>
                </a:lnTo>
                <a:lnTo>
                  <a:pt x="37" y="7"/>
                </a:lnTo>
                <a:lnTo>
                  <a:pt x="37" y="5"/>
                </a:lnTo>
                <a:lnTo>
                  <a:pt x="37" y="3"/>
                </a:lnTo>
                <a:lnTo>
                  <a:pt x="35" y="3"/>
                </a:lnTo>
                <a:lnTo>
                  <a:pt x="35" y="1"/>
                </a:lnTo>
                <a:lnTo>
                  <a:pt x="33" y="0"/>
                </a:lnTo>
                <a:lnTo>
                  <a:pt x="31" y="0"/>
                </a:lnTo>
                <a:lnTo>
                  <a:pt x="31" y="1"/>
                </a:lnTo>
                <a:lnTo>
                  <a:pt x="29" y="1"/>
                </a:lnTo>
                <a:lnTo>
                  <a:pt x="29" y="3"/>
                </a:lnTo>
                <a:lnTo>
                  <a:pt x="27" y="3"/>
                </a:lnTo>
                <a:lnTo>
                  <a:pt x="27" y="5"/>
                </a:lnTo>
                <a:lnTo>
                  <a:pt x="27" y="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5" name="Freeform 645"/>
          <p:cNvSpPr>
            <a:spLocks/>
          </p:cNvSpPr>
          <p:nvPr/>
        </p:nvSpPr>
        <p:spPr bwMode="auto">
          <a:xfrm>
            <a:off x="5100638" y="4348163"/>
            <a:ext cx="152400" cy="257175"/>
          </a:xfrm>
          <a:custGeom>
            <a:avLst/>
            <a:gdLst>
              <a:gd name="T0" fmla="*/ 33 w 40"/>
              <a:gd name="T1" fmla="*/ 8 h 67"/>
              <a:gd name="T2" fmla="*/ 31 w 40"/>
              <a:gd name="T3" fmla="*/ 13 h 67"/>
              <a:gd name="T4" fmla="*/ 27 w 40"/>
              <a:gd name="T5" fmla="*/ 19 h 67"/>
              <a:gd name="T6" fmla="*/ 21 w 40"/>
              <a:gd name="T7" fmla="*/ 27 h 67"/>
              <a:gd name="T8" fmla="*/ 15 w 40"/>
              <a:gd name="T9" fmla="*/ 36 h 67"/>
              <a:gd name="T10" fmla="*/ 11 w 40"/>
              <a:gd name="T11" fmla="*/ 44 h 67"/>
              <a:gd name="T12" fmla="*/ 6 w 40"/>
              <a:gd name="T13" fmla="*/ 54 h 67"/>
              <a:gd name="T14" fmla="*/ 2 w 40"/>
              <a:gd name="T15" fmla="*/ 59 h 67"/>
              <a:gd name="T16" fmla="*/ 0 w 40"/>
              <a:gd name="T17" fmla="*/ 63 h 67"/>
              <a:gd name="T18" fmla="*/ 0 w 40"/>
              <a:gd name="T19" fmla="*/ 65 h 67"/>
              <a:gd name="T20" fmla="*/ 2 w 40"/>
              <a:gd name="T21" fmla="*/ 65 h 67"/>
              <a:gd name="T22" fmla="*/ 2 w 40"/>
              <a:gd name="T23" fmla="*/ 67 h 67"/>
              <a:gd name="T24" fmla="*/ 4 w 40"/>
              <a:gd name="T25" fmla="*/ 67 h 67"/>
              <a:gd name="T26" fmla="*/ 6 w 40"/>
              <a:gd name="T27" fmla="*/ 63 h 67"/>
              <a:gd name="T28" fmla="*/ 10 w 40"/>
              <a:gd name="T29" fmla="*/ 56 h 67"/>
              <a:gd name="T30" fmla="*/ 13 w 40"/>
              <a:gd name="T31" fmla="*/ 48 h 67"/>
              <a:gd name="T32" fmla="*/ 19 w 40"/>
              <a:gd name="T33" fmla="*/ 38 h 67"/>
              <a:gd name="T34" fmla="*/ 25 w 40"/>
              <a:gd name="T35" fmla="*/ 31 h 67"/>
              <a:gd name="T36" fmla="*/ 29 w 40"/>
              <a:gd name="T37" fmla="*/ 21 h 67"/>
              <a:gd name="T38" fmla="*/ 33 w 40"/>
              <a:gd name="T39" fmla="*/ 15 h 67"/>
              <a:gd name="T40" fmla="*/ 34 w 40"/>
              <a:gd name="T41" fmla="*/ 9 h 67"/>
              <a:gd name="T42" fmla="*/ 36 w 40"/>
              <a:gd name="T43" fmla="*/ 9 h 67"/>
              <a:gd name="T44" fmla="*/ 38 w 40"/>
              <a:gd name="T45" fmla="*/ 9 h 67"/>
              <a:gd name="T46" fmla="*/ 38 w 40"/>
              <a:gd name="T47" fmla="*/ 8 h 67"/>
              <a:gd name="T48" fmla="*/ 40 w 40"/>
              <a:gd name="T49" fmla="*/ 8 h 67"/>
              <a:gd name="T50" fmla="*/ 40 w 40"/>
              <a:gd name="T51" fmla="*/ 6 h 67"/>
              <a:gd name="T52" fmla="*/ 40 w 40"/>
              <a:gd name="T53" fmla="*/ 4 h 67"/>
              <a:gd name="T54" fmla="*/ 40 w 40"/>
              <a:gd name="T55" fmla="*/ 2 h 67"/>
              <a:gd name="T56" fmla="*/ 38 w 40"/>
              <a:gd name="T57" fmla="*/ 0 h 67"/>
              <a:gd name="T58" fmla="*/ 36 w 40"/>
              <a:gd name="T59" fmla="*/ 0 h 67"/>
              <a:gd name="T60" fmla="*/ 34 w 40"/>
              <a:gd name="T61" fmla="*/ 0 h 67"/>
              <a:gd name="T62" fmla="*/ 33 w 40"/>
              <a:gd name="T63" fmla="*/ 0 h 67"/>
              <a:gd name="T64" fmla="*/ 33 w 40"/>
              <a:gd name="T65" fmla="*/ 2 h 67"/>
              <a:gd name="T66" fmla="*/ 33 w 40"/>
              <a:gd name="T67" fmla="*/ 4 h 67"/>
              <a:gd name="T68" fmla="*/ 33 w 40"/>
              <a:gd name="T69" fmla="*/ 6 h 67"/>
              <a:gd name="T70" fmla="*/ 33 w 40"/>
              <a:gd name="T71" fmla="*/ 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0" h="67">
                <a:moveTo>
                  <a:pt x="33" y="8"/>
                </a:moveTo>
                <a:lnTo>
                  <a:pt x="31" y="13"/>
                </a:lnTo>
                <a:lnTo>
                  <a:pt x="27" y="19"/>
                </a:lnTo>
                <a:lnTo>
                  <a:pt x="21" y="27"/>
                </a:lnTo>
                <a:lnTo>
                  <a:pt x="15" y="36"/>
                </a:lnTo>
                <a:lnTo>
                  <a:pt x="11" y="44"/>
                </a:lnTo>
                <a:lnTo>
                  <a:pt x="6" y="54"/>
                </a:lnTo>
                <a:lnTo>
                  <a:pt x="2" y="59"/>
                </a:lnTo>
                <a:lnTo>
                  <a:pt x="0" y="63"/>
                </a:lnTo>
                <a:lnTo>
                  <a:pt x="0" y="65"/>
                </a:lnTo>
                <a:lnTo>
                  <a:pt x="2" y="65"/>
                </a:lnTo>
                <a:lnTo>
                  <a:pt x="2" y="67"/>
                </a:lnTo>
                <a:lnTo>
                  <a:pt x="4" y="67"/>
                </a:lnTo>
                <a:lnTo>
                  <a:pt x="6" y="63"/>
                </a:lnTo>
                <a:lnTo>
                  <a:pt x="10" y="56"/>
                </a:lnTo>
                <a:lnTo>
                  <a:pt x="13" y="48"/>
                </a:lnTo>
                <a:lnTo>
                  <a:pt x="19" y="38"/>
                </a:lnTo>
                <a:lnTo>
                  <a:pt x="25" y="31"/>
                </a:lnTo>
                <a:lnTo>
                  <a:pt x="29" y="21"/>
                </a:lnTo>
                <a:lnTo>
                  <a:pt x="33" y="15"/>
                </a:lnTo>
                <a:lnTo>
                  <a:pt x="34" y="9"/>
                </a:lnTo>
                <a:lnTo>
                  <a:pt x="36" y="9"/>
                </a:lnTo>
                <a:lnTo>
                  <a:pt x="38" y="9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38" y="0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3" y="2"/>
                </a:lnTo>
                <a:lnTo>
                  <a:pt x="33" y="4"/>
                </a:lnTo>
                <a:lnTo>
                  <a:pt x="33" y="6"/>
                </a:lnTo>
                <a:lnTo>
                  <a:pt x="33" y="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6" name="Freeform 646"/>
          <p:cNvSpPr>
            <a:spLocks/>
          </p:cNvSpPr>
          <p:nvPr/>
        </p:nvSpPr>
        <p:spPr bwMode="auto">
          <a:xfrm>
            <a:off x="5934075" y="3305175"/>
            <a:ext cx="831850" cy="479425"/>
          </a:xfrm>
          <a:custGeom>
            <a:avLst/>
            <a:gdLst>
              <a:gd name="T0" fmla="*/ 0 w 218"/>
              <a:gd name="T1" fmla="*/ 0 h 126"/>
              <a:gd name="T2" fmla="*/ 15 w 218"/>
              <a:gd name="T3" fmla="*/ 0 h 126"/>
              <a:gd name="T4" fmla="*/ 32 w 218"/>
              <a:gd name="T5" fmla="*/ 1 h 126"/>
              <a:gd name="T6" fmla="*/ 48 w 218"/>
              <a:gd name="T7" fmla="*/ 5 h 126"/>
              <a:gd name="T8" fmla="*/ 65 w 218"/>
              <a:gd name="T9" fmla="*/ 11 h 126"/>
              <a:gd name="T10" fmla="*/ 80 w 218"/>
              <a:gd name="T11" fmla="*/ 19 h 126"/>
              <a:gd name="T12" fmla="*/ 96 w 218"/>
              <a:gd name="T13" fmla="*/ 26 h 126"/>
              <a:gd name="T14" fmla="*/ 111 w 218"/>
              <a:gd name="T15" fmla="*/ 34 h 126"/>
              <a:gd name="T16" fmla="*/ 124 w 218"/>
              <a:gd name="T17" fmla="*/ 44 h 126"/>
              <a:gd name="T18" fmla="*/ 153 w 218"/>
              <a:gd name="T19" fmla="*/ 65 h 126"/>
              <a:gd name="T20" fmla="*/ 178 w 218"/>
              <a:gd name="T21" fmla="*/ 88 h 126"/>
              <a:gd name="T22" fmla="*/ 199 w 218"/>
              <a:gd name="T23" fmla="*/ 109 h 126"/>
              <a:gd name="T24" fmla="*/ 218 w 218"/>
              <a:gd name="T25" fmla="*/ 12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26">
                <a:moveTo>
                  <a:pt x="0" y="0"/>
                </a:moveTo>
                <a:lnTo>
                  <a:pt x="15" y="0"/>
                </a:lnTo>
                <a:lnTo>
                  <a:pt x="32" y="1"/>
                </a:lnTo>
                <a:lnTo>
                  <a:pt x="48" y="5"/>
                </a:lnTo>
                <a:lnTo>
                  <a:pt x="65" y="11"/>
                </a:lnTo>
                <a:lnTo>
                  <a:pt x="80" y="19"/>
                </a:lnTo>
                <a:lnTo>
                  <a:pt x="96" y="26"/>
                </a:lnTo>
                <a:lnTo>
                  <a:pt x="111" y="34"/>
                </a:lnTo>
                <a:lnTo>
                  <a:pt x="124" y="44"/>
                </a:lnTo>
                <a:lnTo>
                  <a:pt x="153" y="65"/>
                </a:lnTo>
                <a:lnTo>
                  <a:pt x="178" y="88"/>
                </a:lnTo>
                <a:lnTo>
                  <a:pt x="199" y="109"/>
                </a:lnTo>
                <a:lnTo>
                  <a:pt x="218" y="1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7" name="Freeform 647"/>
          <p:cNvSpPr>
            <a:spLocks/>
          </p:cNvSpPr>
          <p:nvPr/>
        </p:nvSpPr>
        <p:spPr bwMode="auto">
          <a:xfrm>
            <a:off x="5419725" y="3609975"/>
            <a:ext cx="1098550" cy="650875"/>
          </a:xfrm>
          <a:custGeom>
            <a:avLst/>
            <a:gdLst>
              <a:gd name="T0" fmla="*/ 0 w 288"/>
              <a:gd name="T1" fmla="*/ 0 h 171"/>
              <a:gd name="T2" fmla="*/ 10 w 288"/>
              <a:gd name="T3" fmla="*/ 2 h 171"/>
              <a:gd name="T4" fmla="*/ 21 w 288"/>
              <a:gd name="T5" fmla="*/ 8 h 171"/>
              <a:gd name="T6" fmla="*/ 31 w 288"/>
              <a:gd name="T7" fmla="*/ 12 h 171"/>
              <a:gd name="T8" fmla="*/ 41 w 288"/>
              <a:gd name="T9" fmla="*/ 17 h 171"/>
              <a:gd name="T10" fmla="*/ 50 w 288"/>
              <a:gd name="T11" fmla="*/ 23 h 171"/>
              <a:gd name="T12" fmla="*/ 62 w 288"/>
              <a:gd name="T13" fmla="*/ 27 h 171"/>
              <a:gd name="T14" fmla="*/ 69 w 288"/>
              <a:gd name="T15" fmla="*/ 33 h 171"/>
              <a:gd name="T16" fmla="*/ 79 w 288"/>
              <a:gd name="T17" fmla="*/ 39 h 171"/>
              <a:gd name="T18" fmla="*/ 91 w 288"/>
              <a:gd name="T19" fmla="*/ 60 h 171"/>
              <a:gd name="T20" fmla="*/ 102 w 288"/>
              <a:gd name="T21" fmla="*/ 77 h 171"/>
              <a:gd name="T22" fmla="*/ 114 w 288"/>
              <a:gd name="T23" fmla="*/ 92 h 171"/>
              <a:gd name="T24" fmla="*/ 127 w 288"/>
              <a:gd name="T25" fmla="*/ 106 h 171"/>
              <a:gd name="T26" fmla="*/ 140 w 288"/>
              <a:gd name="T27" fmla="*/ 115 h 171"/>
              <a:gd name="T28" fmla="*/ 154 w 288"/>
              <a:gd name="T29" fmla="*/ 125 h 171"/>
              <a:gd name="T30" fmla="*/ 167 w 288"/>
              <a:gd name="T31" fmla="*/ 131 h 171"/>
              <a:gd name="T32" fmla="*/ 183 w 288"/>
              <a:gd name="T33" fmla="*/ 136 h 171"/>
              <a:gd name="T34" fmla="*/ 211 w 288"/>
              <a:gd name="T35" fmla="*/ 144 h 171"/>
              <a:gd name="T36" fmla="*/ 238 w 288"/>
              <a:gd name="T37" fmla="*/ 152 h 171"/>
              <a:gd name="T38" fmla="*/ 252 w 288"/>
              <a:gd name="T39" fmla="*/ 156 h 171"/>
              <a:gd name="T40" fmla="*/ 265 w 288"/>
              <a:gd name="T41" fmla="*/ 159 h 171"/>
              <a:gd name="T42" fmla="*/ 277 w 288"/>
              <a:gd name="T43" fmla="*/ 165 h 171"/>
              <a:gd name="T44" fmla="*/ 288 w 288"/>
              <a:gd name="T45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8" h="171">
                <a:moveTo>
                  <a:pt x="0" y="0"/>
                </a:moveTo>
                <a:lnTo>
                  <a:pt x="10" y="2"/>
                </a:lnTo>
                <a:lnTo>
                  <a:pt x="21" y="8"/>
                </a:lnTo>
                <a:lnTo>
                  <a:pt x="31" y="12"/>
                </a:lnTo>
                <a:lnTo>
                  <a:pt x="41" y="17"/>
                </a:lnTo>
                <a:lnTo>
                  <a:pt x="50" y="23"/>
                </a:lnTo>
                <a:lnTo>
                  <a:pt x="62" y="27"/>
                </a:lnTo>
                <a:lnTo>
                  <a:pt x="69" y="33"/>
                </a:lnTo>
                <a:lnTo>
                  <a:pt x="79" y="39"/>
                </a:lnTo>
                <a:lnTo>
                  <a:pt x="91" y="60"/>
                </a:lnTo>
                <a:lnTo>
                  <a:pt x="102" y="77"/>
                </a:lnTo>
                <a:lnTo>
                  <a:pt x="114" y="92"/>
                </a:lnTo>
                <a:lnTo>
                  <a:pt x="127" y="106"/>
                </a:lnTo>
                <a:lnTo>
                  <a:pt x="140" y="115"/>
                </a:lnTo>
                <a:lnTo>
                  <a:pt x="154" y="125"/>
                </a:lnTo>
                <a:lnTo>
                  <a:pt x="167" y="131"/>
                </a:lnTo>
                <a:lnTo>
                  <a:pt x="183" y="136"/>
                </a:lnTo>
                <a:lnTo>
                  <a:pt x="211" y="144"/>
                </a:lnTo>
                <a:lnTo>
                  <a:pt x="238" y="152"/>
                </a:lnTo>
                <a:lnTo>
                  <a:pt x="252" y="156"/>
                </a:lnTo>
                <a:lnTo>
                  <a:pt x="265" y="159"/>
                </a:lnTo>
                <a:lnTo>
                  <a:pt x="277" y="165"/>
                </a:lnTo>
                <a:lnTo>
                  <a:pt x="288" y="17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8" name="Freeform 648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9" name="Freeform 649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0" name="Freeform 650"/>
          <p:cNvSpPr>
            <a:spLocks/>
          </p:cNvSpPr>
          <p:nvPr/>
        </p:nvSpPr>
        <p:spPr bwMode="auto">
          <a:xfrm>
            <a:off x="4997450" y="4789488"/>
            <a:ext cx="95250" cy="152400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1" name="Freeform 651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2" name="Freeform 652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3" name="Freeform 653"/>
          <p:cNvSpPr>
            <a:spLocks/>
          </p:cNvSpPr>
          <p:nvPr/>
        </p:nvSpPr>
        <p:spPr bwMode="auto">
          <a:xfrm>
            <a:off x="5157788" y="4833938"/>
            <a:ext cx="44450" cy="203200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4" name="Freeform 654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5" name="Freeform 655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6" name="Freeform 656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2 w 13"/>
              <a:gd name="T21" fmla="*/ 59 h 59"/>
              <a:gd name="T22" fmla="*/ 4 w 13"/>
              <a:gd name="T23" fmla="*/ 59 h 59"/>
              <a:gd name="T24" fmla="*/ 4 w 13"/>
              <a:gd name="T25" fmla="*/ 59 h 59"/>
              <a:gd name="T26" fmla="*/ 4 w 13"/>
              <a:gd name="T27" fmla="*/ 59 h 59"/>
              <a:gd name="T28" fmla="*/ 4 w 13"/>
              <a:gd name="T29" fmla="*/ 59 h 59"/>
              <a:gd name="T30" fmla="*/ 6 w 13"/>
              <a:gd name="T31" fmla="*/ 59 h 59"/>
              <a:gd name="T32" fmla="*/ 6 w 13"/>
              <a:gd name="T33" fmla="*/ 57 h 59"/>
              <a:gd name="T34" fmla="*/ 6 w 13"/>
              <a:gd name="T35" fmla="*/ 54 h 59"/>
              <a:gd name="T36" fmla="*/ 6 w 13"/>
              <a:gd name="T37" fmla="*/ 48 h 59"/>
              <a:gd name="T38" fmla="*/ 8 w 13"/>
              <a:gd name="T39" fmla="*/ 40 h 59"/>
              <a:gd name="T40" fmla="*/ 8 w 13"/>
              <a:gd name="T41" fmla="*/ 32 h 59"/>
              <a:gd name="T42" fmla="*/ 9 w 13"/>
              <a:gd name="T43" fmla="*/ 25 h 59"/>
              <a:gd name="T44" fmla="*/ 9 w 13"/>
              <a:gd name="T45" fmla="*/ 19 h 59"/>
              <a:gd name="T46" fmla="*/ 9 w 13"/>
              <a:gd name="T47" fmla="*/ 11 h 59"/>
              <a:gd name="T48" fmla="*/ 11 w 13"/>
              <a:gd name="T49" fmla="*/ 8 h 59"/>
              <a:gd name="T50" fmla="*/ 9 w 13"/>
              <a:gd name="T51" fmla="*/ 8 h 59"/>
              <a:gd name="T52" fmla="*/ 11 w 13"/>
              <a:gd name="T53" fmla="*/ 8 h 59"/>
              <a:gd name="T54" fmla="*/ 11 w 13"/>
              <a:gd name="T55" fmla="*/ 6 h 59"/>
              <a:gd name="T56" fmla="*/ 11 w 13"/>
              <a:gd name="T57" fmla="*/ 6 h 59"/>
              <a:gd name="T58" fmla="*/ 11 w 13"/>
              <a:gd name="T59" fmla="*/ 6 h 59"/>
              <a:gd name="T60" fmla="*/ 11 w 13"/>
              <a:gd name="T61" fmla="*/ 4 h 59"/>
              <a:gd name="T62" fmla="*/ 13 w 13"/>
              <a:gd name="T63" fmla="*/ 4 h 59"/>
              <a:gd name="T64" fmla="*/ 13 w 13"/>
              <a:gd name="T65" fmla="*/ 4 h 59"/>
              <a:gd name="T66" fmla="*/ 13 w 13"/>
              <a:gd name="T67" fmla="*/ 2 h 59"/>
              <a:gd name="T68" fmla="*/ 11 w 13"/>
              <a:gd name="T69" fmla="*/ 2 h 59"/>
              <a:gd name="T70" fmla="*/ 11 w 13"/>
              <a:gd name="T71" fmla="*/ 2 h 59"/>
              <a:gd name="T72" fmla="*/ 11 w 13"/>
              <a:gd name="T73" fmla="*/ 0 h 59"/>
              <a:gd name="T74" fmla="*/ 9 w 13"/>
              <a:gd name="T75" fmla="*/ 0 h 59"/>
              <a:gd name="T76" fmla="*/ 9 w 13"/>
              <a:gd name="T77" fmla="*/ 0 h 59"/>
              <a:gd name="T78" fmla="*/ 9 w 13"/>
              <a:gd name="T79" fmla="*/ 0 h 59"/>
              <a:gd name="T80" fmla="*/ 8 w 13"/>
              <a:gd name="T81" fmla="*/ 0 h 59"/>
              <a:gd name="T82" fmla="*/ 8 w 13"/>
              <a:gd name="T83" fmla="*/ 2 h 59"/>
              <a:gd name="T84" fmla="*/ 6 w 13"/>
              <a:gd name="T85" fmla="*/ 2 h 59"/>
              <a:gd name="T86" fmla="*/ 6 w 13"/>
              <a:gd name="T87" fmla="*/ 2 h 59"/>
              <a:gd name="T88" fmla="*/ 6 w 13"/>
              <a:gd name="T89" fmla="*/ 4 h 59"/>
              <a:gd name="T90" fmla="*/ 6 w 13"/>
              <a:gd name="T91" fmla="*/ 4 h 59"/>
              <a:gd name="T92" fmla="*/ 4 w 13"/>
              <a:gd name="T93" fmla="*/ 6 h 59"/>
              <a:gd name="T94" fmla="*/ 4 w 13"/>
              <a:gd name="T95" fmla="*/ 6 h 59"/>
              <a:gd name="T96" fmla="*/ 4 w 13"/>
              <a:gd name="T97" fmla="*/ 8 h 59"/>
              <a:gd name="T98" fmla="*/ 4 w 13"/>
              <a:gd name="T99" fmla="*/ 8 h 59"/>
              <a:gd name="T100" fmla="*/ 4 w 13"/>
              <a:gd name="T101" fmla="*/ 8 h 59"/>
              <a:gd name="T102" fmla="*/ 6 w 13"/>
              <a:gd name="T103" fmla="*/ 8 h 59"/>
              <a:gd name="T104" fmla="*/ 6 w 13"/>
              <a:gd name="T105" fmla="*/ 8 h 59"/>
              <a:gd name="T106" fmla="*/ 6 w 13"/>
              <a:gd name="T107" fmla="*/ 9 h 59"/>
              <a:gd name="T108" fmla="*/ 8 w 13"/>
              <a:gd name="T109" fmla="*/ 9 h 59"/>
              <a:gd name="T110" fmla="*/ 8 w 13"/>
              <a:gd name="T111" fmla="*/ 9 h 59"/>
              <a:gd name="T112" fmla="*/ 8 w 13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6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7" name="Freeform 657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8" name="Freeform 658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9" name="Freeform 659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0" name="Freeform 660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19 h 25"/>
              <a:gd name="T20" fmla="*/ 17 w 17"/>
              <a:gd name="T21" fmla="*/ 21 h 25"/>
              <a:gd name="T22" fmla="*/ 17 w 17"/>
              <a:gd name="T23" fmla="*/ 21 h 25"/>
              <a:gd name="T24" fmla="*/ 17 w 17"/>
              <a:gd name="T25" fmla="*/ 21 h 25"/>
              <a:gd name="T26" fmla="*/ 15 w 17"/>
              <a:gd name="T27" fmla="*/ 23 h 25"/>
              <a:gd name="T28" fmla="*/ 15 w 17"/>
              <a:gd name="T29" fmla="*/ 23 h 25"/>
              <a:gd name="T30" fmla="*/ 15 w 17"/>
              <a:gd name="T31" fmla="*/ 23 h 25"/>
              <a:gd name="T32" fmla="*/ 15 w 17"/>
              <a:gd name="T33" fmla="*/ 25 h 25"/>
              <a:gd name="T34" fmla="*/ 13 w 17"/>
              <a:gd name="T35" fmla="*/ 23 h 25"/>
              <a:gd name="T36" fmla="*/ 11 w 17"/>
              <a:gd name="T37" fmla="*/ 21 h 25"/>
              <a:gd name="T38" fmla="*/ 11 w 17"/>
              <a:gd name="T39" fmla="*/ 19 h 25"/>
              <a:gd name="T40" fmla="*/ 9 w 17"/>
              <a:gd name="T41" fmla="*/ 17 h 25"/>
              <a:gd name="T42" fmla="*/ 7 w 17"/>
              <a:gd name="T43" fmla="*/ 15 h 25"/>
              <a:gd name="T44" fmla="*/ 5 w 17"/>
              <a:gd name="T45" fmla="*/ 13 h 25"/>
              <a:gd name="T46" fmla="*/ 5 w 17"/>
              <a:gd name="T47" fmla="*/ 11 h 25"/>
              <a:gd name="T48" fmla="*/ 3 w 17"/>
              <a:gd name="T49" fmla="*/ 9 h 25"/>
              <a:gd name="T50" fmla="*/ 3 w 17"/>
              <a:gd name="T51" fmla="*/ 9 h 25"/>
              <a:gd name="T52" fmla="*/ 3 w 17"/>
              <a:gd name="T53" fmla="*/ 9 h 25"/>
              <a:gd name="T54" fmla="*/ 2 w 17"/>
              <a:gd name="T55" fmla="*/ 9 h 25"/>
              <a:gd name="T56" fmla="*/ 2 w 17"/>
              <a:gd name="T57" fmla="*/ 9 h 25"/>
              <a:gd name="T58" fmla="*/ 2 w 17"/>
              <a:gd name="T59" fmla="*/ 9 h 25"/>
              <a:gd name="T60" fmla="*/ 0 w 17"/>
              <a:gd name="T61" fmla="*/ 11 h 25"/>
              <a:gd name="T62" fmla="*/ 0 w 17"/>
              <a:gd name="T63" fmla="*/ 11 h 25"/>
              <a:gd name="T64" fmla="*/ 0 w 17"/>
              <a:gd name="T65" fmla="*/ 9 h 25"/>
              <a:gd name="T66" fmla="*/ 0 w 17"/>
              <a:gd name="T67" fmla="*/ 9 h 25"/>
              <a:gd name="T68" fmla="*/ 0 w 17"/>
              <a:gd name="T69" fmla="*/ 9 h 25"/>
              <a:gd name="T70" fmla="*/ 0 w 17"/>
              <a:gd name="T71" fmla="*/ 7 h 25"/>
              <a:gd name="T72" fmla="*/ 0 w 17"/>
              <a:gd name="T73" fmla="*/ 7 h 25"/>
              <a:gd name="T74" fmla="*/ 0 w 17"/>
              <a:gd name="T75" fmla="*/ 6 h 25"/>
              <a:gd name="T76" fmla="*/ 0 w 17"/>
              <a:gd name="T77" fmla="*/ 4 h 25"/>
              <a:gd name="T78" fmla="*/ 0 w 17"/>
              <a:gd name="T79" fmla="*/ 4 h 25"/>
              <a:gd name="T80" fmla="*/ 2 w 17"/>
              <a:gd name="T81" fmla="*/ 2 h 25"/>
              <a:gd name="T82" fmla="*/ 2 w 17"/>
              <a:gd name="T83" fmla="*/ 2 h 25"/>
              <a:gd name="T84" fmla="*/ 2 w 17"/>
              <a:gd name="T85" fmla="*/ 2 h 25"/>
              <a:gd name="T86" fmla="*/ 3 w 17"/>
              <a:gd name="T87" fmla="*/ 0 h 25"/>
              <a:gd name="T88" fmla="*/ 3 w 17"/>
              <a:gd name="T89" fmla="*/ 0 h 25"/>
              <a:gd name="T90" fmla="*/ 5 w 17"/>
              <a:gd name="T91" fmla="*/ 0 h 25"/>
              <a:gd name="T92" fmla="*/ 5 w 17"/>
              <a:gd name="T93" fmla="*/ 0 h 25"/>
              <a:gd name="T94" fmla="*/ 5 w 17"/>
              <a:gd name="T95" fmla="*/ 0 h 25"/>
              <a:gd name="T96" fmla="*/ 5 w 17"/>
              <a:gd name="T97" fmla="*/ 0 h 25"/>
              <a:gd name="T98" fmla="*/ 5 w 17"/>
              <a:gd name="T99" fmla="*/ 2 h 25"/>
              <a:gd name="T100" fmla="*/ 5 w 17"/>
              <a:gd name="T101" fmla="*/ 2 h 25"/>
              <a:gd name="T102" fmla="*/ 5 w 17"/>
              <a:gd name="T103" fmla="*/ 4 h 25"/>
              <a:gd name="T104" fmla="*/ 5 w 17"/>
              <a:gd name="T105" fmla="*/ 4 h 25"/>
              <a:gd name="T106" fmla="*/ 5 w 17"/>
              <a:gd name="T107" fmla="*/ 4 h 25"/>
              <a:gd name="T108" fmla="*/ 5 w 17"/>
              <a:gd name="T109" fmla="*/ 6 h 25"/>
              <a:gd name="T110" fmla="*/ 5 w 17"/>
              <a:gd name="T111" fmla="*/ 6 h 25"/>
              <a:gd name="T112" fmla="*/ 5 w 17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19"/>
                </a:lnTo>
                <a:lnTo>
                  <a:pt x="17" y="21"/>
                </a:lnTo>
                <a:lnTo>
                  <a:pt x="17" y="21"/>
                </a:lnTo>
                <a:lnTo>
                  <a:pt x="17" y="21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1" name="Freeform 661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21 h 25"/>
              <a:gd name="T20" fmla="*/ 15 w 17"/>
              <a:gd name="T21" fmla="*/ 23 h 25"/>
              <a:gd name="T22" fmla="*/ 15 w 17"/>
              <a:gd name="T23" fmla="*/ 25 h 25"/>
              <a:gd name="T24" fmla="*/ 13 w 17"/>
              <a:gd name="T25" fmla="*/ 23 h 25"/>
              <a:gd name="T26" fmla="*/ 11 w 17"/>
              <a:gd name="T27" fmla="*/ 21 h 25"/>
              <a:gd name="T28" fmla="*/ 11 w 17"/>
              <a:gd name="T29" fmla="*/ 19 h 25"/>
              <a:gd name="T30" fmla="*/ 9 w 17"/>
              <a:gd name="T31" fmla="*/ 17 h 25"/>
              <a:gd name="T32" fmla="*/ 7 w 17"/>
              <a:gd name="T33" fmla="*/ 15 h 25"/>
              <a:gd name="T34" fmla="*/ 5 w 17"/>
              <a:gd name="T35" fmla="*/ 13 h 25"/>
              <a:gd name="T36" fmla="*/ 5 w 17"/>
              <a:gd name="T37" fmla="*/ 11 h 25"/>
              <a:gd name="T38" fmla="*/ 3 w 17"/>
              <a:gd name="T39" fmla="*/ 9 h 25"/>
              <a:gd name="T40" fmla="*/ 2 w 17"/>
              <a:gd name="T41" fmla="*/ 9 h 25"/>
              <a:gd name="T42" fmla="*/ 0 w 17"/>
              <a:gd name="T43" fmla="*/ 11 h 25"/>
              <a:gd name="T44" fmla="*/ 0 w 17"/>
              <a:gd name="T45" fmla="*/ 9 h 25"/>
              <a:gd name="T46" fmla="*/ 0 w 17"/>
              <a:gd name="T47" fmla="*/ 7 h 25"/>
              <a:gd name="T48" fmla="*/ 0 w 17"/>
              <a:gd name="T49" fmla="*/ 6 h 25"/>
              <a:gd name="T50" fmla="*/ 0 w 17"/>
              <a:gd name="T51" fmla="*/ 4 h 25"/>
              <a:gd name="T52" fmla="*/ 2 w 17"/>
              <a:gd name="T53" fmla="*/ 2 h 25"/>
              <a:gd name="T54" fmla="*/ 3 w 17"/>
              <a:gd name="T55" fmla="*/ 0 h 25"/>
              <a:gd name="T56" fmla="*/ 5 w 17"/>
              <a:gd name="T57" fmla="*/ 0 h 25"/>
              <a:gd name="T58" fmla="*/ 5 w 17"/>
              <a:gd name="T59" fmla="*/ 2 h 25"/>
              <a:gd name="T60" fmla="*/ 5 w 17"/>
              <a:gd name="T61" fmla="*/ 4 h 25"/>
              <a:gd name="T62" fmla="*/ 5 w 17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21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2" y="9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5" y="4"/>
                </a:lnTo>
                <a:lnTo>
                  <a:pt x="5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2" name="Freeform 662"/>
          <p:cNvSpPr>
            <a:spLocks/>
          </p:cNvSpPr>
          <p:nvPr/>
        </p:nvSpPr>
        <p:spPr bwMode="auto">
          <a:xfrm>
            <a:off x="5500688" y="4276725"/>
            <a:ext cx="95250" cy="153988"/>
          </a:xfrm>
          <a:custGeom>
            <a:avLst/>
            <a:gdLst>
              <a:gd name="T0" fmla="*/ 6 w 25"/>
              <a:gd name="T1" fmla="*/ 27 h 40"/>
              <a:gd name="T2" fmla="*/ 10 w 25"/>
              <a:gd name="T3" fmla="*/ 25 h 40"/>
              <a:gd name="T4" fmla="*/ 12 w 25"/>
              <a:gd name="T5" fmla="*/ 21 h 40"/>
              <a:gd name="T6" fmla="*/ 14 w 25"/>
              <a:gd name="T7" fmla="*/ 17 h 40"/>
              <a:gd name="T8" fmla="*/ 16 w 25"/>
              <a:gd name="T9" fmla="*/ 13 h 40"/>
              <a:gd name="T10" fmla="*/ 18 w 25"/>
              <a:gd name="T11" fmla="*/ 11 h 40"/>
              <a:gd name="T12" fmla="*/ 20 w 25"/>
              <a:gd name="T13" fmla="*/ 7 h 40"/>
              <a:gd name="T14" fmla="*/ 22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5 w 25"/>
              <a:gd name="T21" fmla="*/ 4 h 40"/>
              <a:gd name="T22" fmla="*/ 25 w 25"/>
              <a:gd name="T23" fmla="*/ 5 h 40"/>
              <a:gd name="T24" fmla="*/ 23 w 25"/>
              <a:gd name="T25" fmla="*/ 7 h 40"/>
              <a:gd name="T26" fmla="*/ 22 w 25"/>
              <a:gd name="T27" fmla="*/ 11 h 40"/>
              <a:gd name="T28" fmla="*/ 20 w 25"/>
              <a:gd name="T29" fmla="*/ 15 h 40"/>
              <a:gd name="T30" fmla="*/ 18 w 25"/>
              <a:gd name="T31" fmla="*/ 17 h 40"/>
              <a:gd name="T32" fmla="*/ 16 w 25"/>
              <a:gd name="T33" fmla="*/ 21 h 40"/>
              <a:gd name="T34" fmla="*/ 14 w 25"/>
              <a:gd name="T35" fmla="*/ 25 h 40"/>
              <a:gd name="T36" fmla="*/ 12 w 25"/>
              <a:gd name="T37" fmla="*/ 28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40 h 40"/>
              <a:gd name="T50" fmla="*/ 4 w 25"/>
              <a:gd name="T51" fmla="*/ 40 h 40"/>
              <a:gd name="T52" fmla="*/ 2 w 25"/>
              <a:gd name="T53" fmla="*/ 40 h 40"/>
              <a:gd name="T54" fmla="*/ 2 w 25"/>
              <a:gd name="T55" fmla="*/ 38 h 40"/>
              <a:gd name="T56" fmla="*/ 0 w 25"/>
              <a:gd name="T57" fmla="*/ 36 h 40"/>
              <a:gd name="T58" fmla="*/ 0 w 25"/>
              <a:gd name="T59" fmla="*/ 34 h 40"/>
              <a:gd name="T60" fmla="*/ 0 w 25"/>
              <a:gd name="T61" fmla="*/ 32 h 40"/>
              <a:gd name="T62" fmla="*/ 0 w 25"/>
              <a:gd name="T63" fmla="*/ 30 h 40"/>
              <a:gd name="T64" fmla="*/ 2 w 25"/>
              <a:gd name="T65" fmla="*/ 28 h 40"/>
              <a:gd name="T66" fmla="*/ 4 w 25"/>
              <a:gd name="T67" fmla="*/ 27 h 40"/>
              <a:gd name="T68" fmla="*/ 4 w 25"/>
              <a:gd name="T69" fmla="*/ 28 h 40"/>
              <a:gd name="T70" fmla="*/ 6 w 25"/>
              <a:gd name="T71" fmla="*/ 28 h 40"/>
              <a:gd name="T72" fmla="*/ 6 w 25"/>
              <a:gd name="T7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10" y="25"/>
                </a:lnTo>
                <a:lnTo>
                  <a:pt x="12" y="21"/>
                </a:lnTo>
                <a:lnTo>
                  <a:pt x="14" y="17"/>
                </a:lnTo>
                <a:lnTo>
                  <a:pt x="16" y="13"/>
                </a:lnTo>
                <a:lnTo>
                  <a:pt x="18" y="11"/>
                </a:lnTo>
                <a:lnTo>
                  <a:pt x="20" y="7"/>
                </a:lnTo>
                <a:lnTo>
                  <a:pt x="22" y="4"/>
                </a:lnTo>
                <a:lnTo>
                  <a:pt x="23" y="0"/>
                </a:lnTo>
                <a:lnTo>
                  <a:pt x="23" y="2"/>
                </a:lnTo>
                <a:lnTo>
                  <a:pt x="25" y="4"/>
                </a:lnTo>
                <a:lnTo>
                  <a:pt x="25" y="5"/>
                </a:lnTo>
                <a:lnTo>
                  <a:pt x="23" y="7"/>
                </a:lnTo>
                <a:lnTo>
                  <a:pt x="22" y="11"/>
                </a:lnTo>
                <a:lnTo>
                  <a:pt x="20" y="15"/>
                </a:lnTo>
                <a:lnTo>
                  <a:pt x="18" y="17"/>
                </a:lnTo>
                <a:lnTo>
                  <a:pt x="16" y="21"/>
                </a:lnTo>
                <a:lnTo>
                  <a:pt x="14" y="25"/>
                </a:lnTo>
                <a:lnTo>
                  <a:pt x="12" y="28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2" y="28"/>
                </a:lnTo>
                <a:lnTo>
                  <a:pt x="4" y="27"/>
                </a:lnTo>
                <a:lnTo>
                  <a:pt x="4" y="28"/>
                </a:lnTo>
                <a:lnTo>
                  <a:pt x="6" y="28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3" name="Freeform 663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0 h 15"/>
              <a:gd name="T20" fmla="*/ 25 w 25"/>
              <a:gd name="T21" fmla="*/ 2 h 15"/>
              <a:gd name="T22" fmla="*/ 25 w 25"/>
              <a:gd name="T23" fmla="*/ 2 h 15"/>
              <a:gd name="T24" fmla="*/ 25 w 25"/>
              <a:gd name="T25" fmla="*/ 4 h 15"/>
              <a:gd name="T26" fmla="*/ 25 w 25"/>
              <a:gd name="T27" fmla="*/ 4 h 15"/>
              <a:gd name="T28" fmla="*/ 25 w 25"/>
              <a:gd name="T29" fmla="*/ 4 h 15"/>
              <a:gd name="T30" fmla="*/ 25 w 25"/>
              <a:gd name="T31" fmla="*/ 6 h 15"/>
              <a:gd name="T32" fmla="*/ 25 w 25"/>
              <a:gd name="T33" fmla="*/ 6 h 15"/>
              <a:gd name="T34" fmla="*/ 21 w 25"/>
              <a:gd name="T35" fmla="*/ 8 h 15"/>
              <a:gd name="T36" fmla="*/ 19 w 25"/>
              <a:gd name="T37" fmla="*/ 8 h 15"/>
              <a:gd name="T38" fmla="*/ 17 w 25"/>
              <a:gd name="T39" fmla="*/ 8 h 15"/>
              <a:gd name="T40" fmla="*/ 15 w 25"/>
              <a:gd name="T41" fmla="*/ 8 h 15"/>
              <a:gd name="T42" fmla="*/ 11 w 25"/>
              <a:gd name="T43" fmla="*/ 8 h 15"/>
              <a:gd name="T44" fmla="*/ 9 w 25"/>
              <a:gd name="T45" fmla="*/ 10 h 15"/>
              <a:gd name="T46" fmla="*/ 7 w 25"/>
              <a:gd name="T47" fmla="*/ 10 h 15"/>
              <a:gd name="T48" fmla="*/ 6 w 25"/>
              <a:gd name="T49" fmla="*/ 10 h 15"/>
              <a:gd name="T50" fmla="*/ 6 w 25"/>
              <a:gd name="T51" fmla="*/ 10 h 15"/>
              <a:gd name="T52" fmla="*/ 4 w 25"/>
              <a:gd name="T53" fmla="*/ 10 h 15"/>
              <a:gd name="T54" fmla="*/ 4 w 25"/>
              <a:gd name="T55" fmla="*/ 12 h 15"/>
              <a:gd name="T56" fmla="*/ 4 w 25"/>
              <a:gd name="T57" fmla="*/ 12 h 15"/>
              <a:gd name="T58" fmla="*/ 4 w 25"/>
              <a:gd name="T59" fmla="*/ 14 h 15"/>
              <a:gd name="T60" fmla="*/ 2 w 25"/>
              <a:gd name="T61" fmla="*/ 14 h 15"/>
              <a:gd name="T62" fmla="*/ 2 w 25"/>
              <a:gd name="T63" fmla="*/ 15 h 15"/>
              <a:gd name="T64" fmla="*/ 2 w 25"/>
              <a:gd name="T65" fmla="*/ 15 h 15"/>
              <a:gd name="T66" fmla="*/ 2 w 25"/>
              <a:gd name="T67" fmla="*/ 15 h 15"/>
              <a:gd name="T68" fmla="*/ 0 w 25"/>
              <a:gd name="T69" fmla="*/ 14 h 15"/>
              <a:gd name="T70" fmla="*/ 0 w 25"/>
              <a:gd name="T71" fmla="*/ 14 h 15"/>
              <a:gd name="T72" fmla="*/ 0 w 25"/>
              <a:gd name="T73" fmla="*/ 14 h 15"/>
              <a:gd name="T74" fmla="*/ 0 w 25"/>
              <a:gd name="T75" fmla="*/ 12 h 15"/>
              <a:gd name="T76" fmla="*/ 0 w 25"/>
              <a:gd name="T77" fmla="*/ 12 h 15"/>
              <a:gd name="T78" fmla="*/ 0 w 25"/>
              <a:gd name="T79" fmla="*/ 10 h 15"/>
              <a:gd name="T80" fmla="*/ 0 w 25"/>
              <a:gd name="T81" fmla="*/ 8 h 15"/>
              <a:gd name="T82" fmla="*/ 0 w 25"/>
              <a:gd name="T83" fmla="*/ 8 h 15"/>
              <a:gd name="T84" fmla="*/ 0 w 25"/>
              <a:gd name="T85" fmla="*/ 6 h 15"/>
              <a:gd name="T86" fmla="*/ 0 w 25"/>
              <a:gd name="T87" fmla="*/ 4 h 15"/>
              <a:gd name="T88" fmla="*/ 2 w 25"/>
              <a:gd name="T89" fmla="*/ 4 h 15"/>
              <a:gd name="T90" fmla="*/ 2 w 25"/>
              <a:gd name="T91" fmla="*/ 4 h 15"/>
              <a:gd name="T92" fmla="*/ 2 w 25"/>
              <a:gd name="T93" fmla="*/ 2 h 15"/>
              <a:gd name="T94" fmla="*/ 4 w 25"/>
              <a:gd name="T95" fmla="*/ 2 h 15"/>
              <a:gd name="T96" fmla="*/ 4 w 25"/>
              <a:gd name="T97" fmla="*/ 2 h 15"/>
              <a:gd name="T98" fmla="*/ 4 w 25"/>
              <a:gd name="T99" fmla="*/ 2 h 15"/>
              <a:gd name="T100" fmla="*/ 4 w 25"/>
              <a:gd name="T101" fmla="*/ 2 h 15"/>
              <a:gd name="T102" fmla="*/ 4 w 25"/>
              <a:gd name="T103" fmla="*/ 2 h 15"/>
              <a:gd name="T104" fmla="*/ 6 w 25"/>
              <a:gd name="T105" fmla="*/ 4 h 15"/>
              <a:gd name="T106" fmla="*/ 6 w 25"/>
              <a:gd name="T107" fmla="*/ 4 h 15"/>
              <a:gd name="T108" fmla="*/ 6 w 25"/>
              <a:gd name="T109" fmla="*/ 6 h 15"/>
              <a:gd name="T110" fmla="*/ 6 w 25"/>
              <a:gd name="T111" fmla="*/ 6 h 15"/>
              <a:gd name="T112" fmla="*/ 6 w 25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4" name="Freeform 664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2 h 15"/>
              <a:gd name="T20" fmla="*/ 25 w 25"/>
              <a:gd name="T21" fmla="*/ 4 h 15"/>
              <a:gd name="T22" fmla="*/ 25 w 25"/>
              <a:gd name="T23" fmla="*/ 6 h 15"/>
              <a:gd name="T24" fmla="*/ 21 w 25"/>
              <a:gd name="T25" fmla="*/ 8 h 15"/>
              <a:gd name="T26" fmla="*/ 19 w 25"/>
              <a:gd name="T27" fmla="*/ 8 h 15"/>
              <a:gd name="T28" fmla="*/ 17 w 25"/>
              <a:gd name="T29" fmla="*/ 8 h 15"/>
              <a:gd name="T30" fmla="*/ 15 w 25"/>
              <a:gd name="T31" fmla="*/ 8 h 15"/>
              <a:gd name="T32" fmla="*/ 11 w 25"/>
              <a:gd name="T33" fmla="*/ 8 h 15"/>
              <a:gd name="T34" fmla="*/ 9 w 25"/>
              <a:gd name="T35" fmla="*/ 10 h 15"/>
              <a:gd name="T36" fmla="*/ 7 w 25"/>
              <a:gd name="T37" fmla="*/ 10 h 15"/>
              <a:gd name="T38" fmla="*/ 6 w 25"/>
              <a:gd name="T39" fmla="*/ 10 h 15"/>
              <a:gd name="T40" fmla="*/ 4 w 25"/>
              <a:gd name="T41" fmla="*/ 10 h 15"/>
              <a:gd name="T42" fmla="*/ 4 w 25"/>
              <a:gd name="T43" fmla="*/ 12 h 15"/>
              <a:gd name="T44" fmla="*/ 4 w 25"/>
              <a:gd name="T45" fmla="*/ 14 h 15"/>
              <a:gd name="T46" fmla="*/ 2 w 25"/>
              <a:gd name="T47" fmla="*/ 14 h 15"/>
              <a:gd name="T48" fmla="*/ 2 w 25"/>
              <a:gd name="T49" fmla="*/ 15 h 15"/>
              <a:gd name="T50" fmla="*/ 0 w 25"/>
              <a:gd name="T51" fmla="*/ 14 h 15"/>
              <a:gd name="T52" fmla="*/ 0 w 25"/>
              <a:gd name="T53" fmla="*/ 12 h 15"/>
              <a:gd name="T54" fmla="*/ 0 w 25"/>
              <a:gd name="T55" fmla="*/ 10 h 15"/>
              <a:gd name="T56" fmla="*/ 0 w 25"/>
              <a:gd name="T57" fmla="*/ 8 h 15"/>
              <a:gd name="T58" fmla="*/ 0 w 25"/>
              <a:gd name="T59" fmla="*/ 6 h 15"/>
              <a:gd name="T60" fmla="*/ 0 w 25"/>
              <a:gd name="T61" fmla="*/ 4 h 15"/>
              <a:gd name="T62" fmla="*/ 2 w 25"/>
              <a:gd name="T63" fmla="*/ 4 h 15"/>
              <a:gd name="T64" fmla="*/ 2 w 25"/>
              <a:gd name="T65" fmla="*/ 2 h 15"/>
              <a:gd name="T66" fmla="*/ 4 w 25"/>
              <a:gd name="T67" fmla="*/ 2 h 15"/>
              <a:gd name="T68" fmla="*/ 6 w 25"/>
              <a:gd name="T69" fmla="*/ 4 h 15"/>
              <a:gd name="T70" fmla="*/ 6 w 25"/>
              <a:gd name="T7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5" name="Freeform 665"/>
          <p:cNvSpPr>
            <a:spLocks/>
          </p:cNvSpPr>
          <p:nvPr/>
        </p:nvSpPr>
        <p:spPr bwMode="auto">
          <a:xfrm>
            <a:off x="5664200" y="4318000"/>
            <a:ext cx="41275" cy="215900"/>
          </a:xfrm>
          <a:custGeom>
            <a:avLst/>
            <a:gdLst>
              <a:gd name="T0" fmla="*/ 4 w 11"/>
              <a:gd name="T1" fmla="*/ 41 h 56"/>
              <a:gd name="T2" fmla="*/ 4 w 11"/>
              <a:gd name="T3" fmla="*/ 35 h 56"/>
              <a:gd name="T4" fmla="*/ 4 w 11"/>
              <a:gd name="T5" fmla="*/ 31 h 56"/>
              <a:gd name="T6" fmla="*/ 4 w 11"/>
              <a:gd name="T7" fmla="*/ 25 h 56"/>
              <a:gd name="T8" fmla="*/ 4 w 11"/>
              <a:gd name="T9" fmla="*/ 21 h 56"/>
              <a:gd name="T10" fmla="*/ 4 w 11"/>
              <a:gd name="T11" fmla="*/ 16 h 56"/>
              <a:gd name="T12" fmla="*/ 4 w 11"/>
              <a:gd name="T13" fmla="*/ 12 h 56"/>
              <a:gd name="T14" fmla="*/ 4 w 11"/>
              <a:gd name="T15" fmla="*/ 6 h 56"/>
              <a:gd name="T16" fmla="*/ 4 w 11"/>
              <a:gd name="T17" fmla="*/ 2 h 56"/>
              <a:gd name="T18" fmla="*/ 5 w 11"/>
              <a:gd name="T19" fmla="*/ 2 h 56"/>
              <a:gd name="T20" fmla="*/ 7 w 11"/>
              <a:gd name="T21" fmla="*/ 2 h 56"/>
              <a:gd name="T22" fmla="*/ 9 w 11"/>
              <a:gd name="T23" fmla="*/ 2 h 56"/>
              <a:gd name="T24" fmla="*/ 9 w 11"/>
              <a:gd name="T25" fmla="*/ 0 h 56"/>
              <a:gd name="T26" fmla="*/ 9 w 11"/>
              <a:gd name="T27" fmla="*/ 6 h 56"/>
              <a:gd name="T28" fmla="*/ 9 w 11"/>
              <a:gd name="T29" fmla="*/ 10 h 56"/>
              <a:gd name="T30" fmla="*/ 9 w 11"/>
              <a:gd name="T31" fmla="*/ 16 h 56"/>
              <a:gd name="T32" fmla="*/ 9 w 11"/>
              <a:gd name="T33" fmla="*/ 19 h 56"/>
              <a:gd name="T34" fmla="*/ 9 w 11"/>
              <a:gd name="T35" fmla="*/ 25 h 56"/>
              <a:gd name="T36" fmla="*/ 9 w 11"/>
              <a:gd name="T37" fmla="*/ 29 h 56"/>
              <a:gd name="T38" fmla="*/ 7 w 11"/>
              <a:gd name="T39" fmla="*/ 35 h 56"/>
              <a:gd name="T40" fmla="*/ 7 w 11"/>
              <a:gd name="T41" fmla="*/ 39 h 56"/>
              <a:gd name="T42" fmla="*/ 7 w 11"/>
              <a:gd name="T43" fmla="*/ 41 h 56"/>
              <a:gd name="T44" fmla="*/ 9 w 11"/>
              <a:gd name="T45" fmla="*/ 41 h 56"/>
              <a:gd name="T46" fmla="*/ 9 w 11"/>
              <a:gd name="T47" fmla="*/ 42 h 56"/>
              <a:gd name="T48" fmla="*/ 9 w 11"/>
              <a:gd name="T49" fmla="*/ 44 h 56"/>
              <a:gd name="T50" fmla="*/ 11 w 11"/>
              <a:gd name="T51" fmla="*/ 44 h 56"/>
              <a:gd name="T52" fmla="*/ 11 w 11"/>
              <a:gd name="T53" fmla="*/ 46 h 56"/>
              <a:gd name="T54" fmla="*/ 11 w 11"/>
              <a:gd name="T55" fmla="*/ 48 h 56"/>
              <a:gd name="T56" fmla="*/ 11 w 11"/>
              <a:gd name="T57" fmla="*/ 50 h 56"/>
              <a:gd name="T58" fmla="*/ 9 w 11"/>
              <a:gd name="T59" fmla="*/ 50 h 56"/>
              <a:gd name="T60" fmla="*/ 9 w 11"/>
              <a:gd name="T61" fmla="*/ 52 h 56"/>
              <a:gd name="T62" fmla="*/ 7 w 11"/>
              <a:gd name="T63" fmla="*/ 54 h 56"/>
              <a:gd name="T64" fmla="*/ 5 w 11"/>
              <a:gd name="T65" fmla="*/ 54 h 56"/>
              <a:gd name="T66" fmla="*/ 5 w 11"/>
              <a:gd name="T67" fmla="*/ 56 h 56"/>
              <a:gd name="T68" fmla="*/ 4 w 11"/>
              <a:gd name="T69" fmla="*/ 54 h 56"/>
              <a:gd name="T70" fmla="*/ 2 w 11"/>
              <a:gd name="T71" fmla="*/ 54 h 56"/>
              <a:gd name="T72" fmla="*/ 2 w 11"/>
              <a:gd name="T73" fmla="*/ 52 h 56"/>
              <a:gd name="T74" fmla="*/ 0 w 11"/>
              <a:gd name="T75" fmla="*/ 52 h 56"/>
              <a:gd name="T76" fmla="*/ 0 w 11"/>
              <a:gd name="T77" fmla="*/ 50 h 56"/>
              <a:gd name="T78" fmla="*/ 0 w 11"/>
              <a:gd name="T79" fmla="*/ 48 h 56"/>
              <a:gd name="T80" fmla="*/ 0 w 11"/>
              <a:gd name="T81" fmla="*/ 46 h 56"/>
              <a:gd name="T82" fmla="*/ 0 w 11"/>
              <a:gd name="T83" fmla="*/ 44 h 56"/>
              <a:gd name="T84" fmla="*/ 2 w 11"/>
              <a:gd name="T85" fmla="*/ 44 h 56"/>
              <a:gd name="T86" fmla="*/ 2 w 11"/>
              <a:gd name="T87" fmla="*/ 42 h 56"/>
              <a:gd name="T88" fmla="*/ 4 w 11"/>
              <a:gd name="T89" fmla="*/ 42 h 56"/>
              <a:gd name="T90" fmla="*/ 4 w 11"/>
              <a:gd name="T91" fmla="*/ 41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" h="56">
                <a:moveTo>
                  <a:pt x="4" y="41"/>
                </a:moveTo>
                <a:lnTo>
                  <a:pt x="4" y="35"/>
                </a:lnTo>
                <a:lnTo>
                  <a:pt x="4" y="31"/>
                </a:lnTo>
                <a:lnTo>
                  <a:pt x="4" y="25"/>
                </a:lnTo>
                <a:lnTo>
                  <a:pt x="4" y="21"/>
                </a:lnTo>
                <a:lnTo>
                  <a:pt x="4" y="16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9" y="2"/>
                </a:lnTo>
                <a:lnTo>
                  <a:pt x="9" y="0"/>
                </a:lnTo>
                <a:lnTo>
                  <a:pt x="9" y="6"/>
                </a:lnTo>
                <a:lnTo>
                  <a:pt x="9" y="10"/>
                </a:lnTo>
                <a:lnTo>
                  <a:pt x="9" y="16"/>
                </a:lnTo>
                <a:lnTo>
                  <a:pt x="9" y="19"/>
                </a:lnTo>
                <a:lnTo>
                  <a:pt x="9" y="25"/>
                </a:lnTo>
                <a:lnTo>
                  <a:pt x="9" y="29"/>
                </a:lnTo>
                <a:lnTo>
                  <a:pt x="7" y="35"/>
                </a:lnTo>
                <a:lnTo>
                  <a:pt x="7" y="39"/>
                </a:lnTo>
                <a:lnTo>
                  <a:pt x="7" y="41"/>
                </a:lnTo>
                <a:lnTo>
                  <a:pt x="9" y="41"/>
                </a:lnTo>
                <a:lnTo>
                  <a:pt x="9" y="42"/>
                </a:lnTo>
                <a:lnTo>
                  <a:pt x="9" y="44"/>
                </a:lnTo>
                <a:lnTo>
                  <a:pt x="11" y="44"/>
                </a:lnTo>
                <a:lnTo>
                  <a:pt x="11" y="46"/>
                </a:lnTo>
                <a:lnTo>
                  <a:pt x="11" y="48"/>
                </a:lnTo>
                <a:lnTo>
                  <a:pt x="11" y="50"/>
                </a:lnTo>
                <a:lnTo>
                  <a:pt x="9" y="50"/>
                </a:lnTo>
                <a:lnTo>
                  <a:pt x="9" y="52"/>
                </a:lnTo>
                <a:lnTo>
                  <a:pt x="7" y="54"/>
                </a:lnTo>
                <a:lnTo>
                  <a:pt x="5" y="54"/>
                </a:lnTo>
                <a:lnTo>
                  <a:pt x="5" y="56"/>
                </a:lnTo>
                <a:lnTo>
                  <a:pt x="4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2"/>
                </a:lnTo>
                <a:lnTo>
                  <a:pt x="4" y="4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6" name="Freeform 666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0 h 39"/>
              <a:gd name="T20" fmla="*/ 4 w 33"/>
              <a:gd name="T21" fmla="*/ 2 h 39"/>
              <a:gd name="T22" fmla="*/ 4 w 33"/>
              <a:gd name="T23" fmla="*/ 2 h 39"/>
              <a:gd name="T24" fmla="*/ 2 w 33"/>
              <a:gd name="T25" fmla="*/ 4 h 39"/>
              <a:gd name="T26" fmla="*/ 2 w 33"/>
              <a:gd name="T27" fmla="*/ 4 h 39"/>
              <a:gd name="T28" fmla="*/ 2 w 33"/>
              <a:gd name="T29" fmla="*/ 4 h 39"/>
              <a:gd name="T30" fmla="*/ 2 w 33"/>
              <a:gd name="T31" fmla="*/ 6 h 39"/>
              <a:gd name="T32" fmla="*/ 0 w 33"/>
              <a:gd name="T33" fmla="*/ 6 h 39"/>
              <a:gd name="T34" fmla="*/ 4 w 33"/>
              <a:gd name="T35" fmla="*/ 10 h 39"/>
              <a:gd name="T36" fmla="*/ 6 w 33"/>
              <a:gd name="T37" fmla="*/ 12 h 39"/>
              <a:gd name="T38" fmla="*/ 8 w 33"/>
              <a:gd name="T39" fmla="*/ 14 h 39"/>
              <a:gd name="T40" fmla="*/ 12 w 33"/>
              <a:gd name="T41" fmla="*/ 17 h 39"/>
              <a:gd name="T42" fmla="*/ 14 w 33"/>
              <a:gd name="T43" fmla="*/ 19 h 39"/>
              <a:gd name="T44" fmla="*/ 16 w 33"/>
              <a:gd name="T45" fmla="*/ 23 h 39"/>
              <a:gd name="T46" fmla="*/ 20 w 33"/>
              <a:gd name="T47" fmla="*/ 25 h 39"/>
              <a:gd name="T48" fmla="*/ 21 w 33"/>
              <a:gd name="T49" fmla="*/ 27 h 39"/>
              <a:gd name="T50" fmla="*/ 23 w 33"/>
              <a:gd name="T51" fmla="*/ 29 h 39"/>
              <a:gd name="T52" fmla="*/ 23 w 33"/>
              <a:gd name="T53" fmla="*/ 29 h 39"/>
              <a:gd name="T54" fmla="*/ 23 w 33"/>
              <a:gd name="T55" fmla="*/ 31 h 39"/>
              <a:gd name="T56" fmla="*/ 23 w 33"/>
              <a:gd name="T57" fmla="*/ 33 h 39"/>
              <a:gd name="T58" fmla="*/ 23 w 33"/>
              <a:gd name="T59" fmla="*/ 33 h 39"/>
              <a:gd name="T60" fmla="*/ 23 w 33"/>
              <a:gd name="T61" fmla="*/ 35 h 39"/>
              <a:gd name="T62" fmla="*/ 23 w 33"/>
              <a:gd name="T63" fmla="*/ 37 h 39"/>
              <a:gd name="T64" fmla="*/ 23 w 33"/>
              <a:gd name="T65" fmla="*/ 37 h 39"/>
              <a:gd name="T66" fmla="*/ 25 w 33"/>
              <a:gd name="T67" fmla="*/ 37 h 39"/>
              <a:gd name="T68" fmla="*/ 25 w 33"/>
              <a:gd name="T69" fmla="*/ 39 h 39"/>
              <a:gd name="T70" fmla="*/ 27 w 33"/>
              <a:gd name="T71" fmla="*/ 39 h 39"/>
              <a:gd name="T72" fmla="*/ 27 w 33"/>
              <a:gd name="T73" fmla="*/ 37 h 39"/>
              <a:gd name="T74" fmla="*/ 29 w 33"/>
              <a:gd name="T75" fmla="*/ 37 h 39"/>
              <a:gd name="T76" fmla="*/ 31 w 33"/>
              <a:gd name="T77" fmla="*/ 37 h 39"/>
              <a:gd name="T78" fmla="*/ 31 w 33"/>
              <a:gd name="T79" fmla="*/ 35 h 39"/>
              <a:gd name="T80" fmla="*/ 33 w 33"/>
              <a:gd name="T81" fmla="*/ 33 h 39"/>
              <a:gd name="T82" fmla="*/ 33 w 33"/>
              <a:gd name="T83" fmla="*/ 33 h 39"/>
              <a:gd name="T84" fmla="*/ 33 w 33"/>
              <a:gd name="T85" fmla="*/ 31 h 39"/>
              <a:gd name="T86" fmla="*/ 33 w 33"/>
              <a:gd name="T87" fmla="*/ 29 h 39"/>
              <a:gd name="T88" fmla="*/ 33 w 33"/>
              <a:gd name="T89" fmla="*/ 27 h 39"/>
              <a:gd name="T90" fmla="*/ 33 w 33"/>
              <a:gd name="T91" fmla="*/ 25 h 39"/>
              <a:gd name="T92" fmla="*/ 33 w 33"/>
              <a:gd name="T93" fmla="*/ 23 h 39"/>
              <a:gd name="T94" fmla="*/ 33 w 33"/>
              <a:gd name="T95" fmla="*/ 23 h 39"/>
              <a:gd name="T96" fmla="*/ 31 w 33"/>
              <a:gd name="T97" fmla="*/ 21 h 39"/>
              <a:gd name="T98" fmla="*/ 31 w 33"/>
              <a:gd name="T99" fmla="*/ 21 h 39"/>
              <a:gd name="T100" fmla="*/ 29 w 33"/>
              <a:gd name="T101" fmla="*/ 21 h 39"/>
              <a:gd name="T102" fmla="*/ 29 w 33"/>
              <a:gd name="T103" fmla="*/ 21 h 39"/>
              <a:gd name="T104" fmla="*/ 27 w 33"/>
              <a:gd name="T105" fmla="*/ 23 h 39"/>
              <a:gd name="T106" fmla="*/ 27 w 33"/>
              <a:gd name="T107" fmla="*/ 23 h 39"/>
              <a:gd name="T108" fmla="*/ 25 w 33"/>
              <a:gd name="T109" fmla="*/ 23 h 39"/>
              <a:gd name="T110" fmla="*/ 25 w 33"/>
              <a:gd name="T111" fmla="*/ 23 h 39"/>
              <a:gd name="T112" fmla="*/ 25 w 33"/>
              <a:gd name="T113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5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7" name="Freeform 667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2 h 39"/>
              <a:gd name="T20" fmla="*/ 2 w 33"/>
              <a:gd name="T21" fmla="*/ 4 h 39"/>
              <a:gd name="T22" fmla="*/ 2 w 33"/>
              <a:gd name="T23" fmla="*/ 6 h 39"/>
              <a:gd name="T24" fmla="*/ 0 w 33"/>
              <a:gd name="T25" fmla="*/ 6 h 39"/>
              <a:gd name="T26" fmla="*/ 4 w 33"/>
              <a:gd name="T27" fmla="*/ 10 h 39"/>
              <a:gd name="T28" fmla="*/ 6 w 33"/>
              <a:gd name="T29" fmla="*/ 12 h 39"/>
              <a:gd name="T30" fmla="*/ 8 w 33"/>
              <a:gd name="T31" fmla="*/ 14 h 39"/>
              <a:gd name="T32" fmla="*/ 12 w 33"/>
              <a:gd name="T33" fmla="*/ 17 h 39"/>
              <a:gd name="T34" fmla="*/ 14 w 33"/>
              <a:gd name="T35" fmla="*/ 19 h 39"/>
              <a:gd name="T36" fmla="*/ 16 w 33"/>
              <a:gd name="T37" fmla="*/ 23 h 39"/>
              <a:gd name="T38" fmla="*/ 20 w 33"/>
              <a:gd name="T39" fmla="*/ 25 h 39"/>
              <a:gd name="T40" fmla="*/ 21 w 33"/>
              <a:gd name="T41" fmla="*/ 27 h 39"/>
              <a:gd name="T42" fmla="*/ 23 w 33"/>
              <a:gd name="T43" fmla="*/ 29 h 39"/>
              <a:gd name="T44" fmla="*/ 23 w 33"/>
              <a:gd name="T45" fmla="*/ 31 h 39"/>
              <a:gd name="T46" fmla="*/ 23 w 33"/>
              <a:gd name="T47" fmla="*/ 33 h 39"/>
              <a:gd name="T48" fmla="*/ 23 w 33"/>
              <a:gd name="T49" fmla="*/ 35 h 39"/>
              <a:gd name="T50" fmla="*/ 23 w 33"/>
              <a:gd name="T51" fmla="*/ 37 h 39"/>
              <a:gd name="T52" fmla="*/ 25 w 33"/>
              <a:gd name="T53" fmla="*/ 37 h 39"/>
              <a:gd name="T54" fmla="*/ 25 w 33"/>
              <a:gd name="T55" fmla="*/ 39 h 39"/>
              <a:gd name="T56" fmla="*/ 27 w 33"/>
              <a:gd name="T57" fmla="*/ 39 h 39"/>
              <a:gd name="T58" fmla="*/ 27 w 33"/>
              <a:gd name="T59" fmla="*/ 37 h 39"/>
              <a:gd name="T60" fmla="*/ 29 w 33"/>
              <a:gd name="T61" fmla="*/ 37 h 39"/>
              <a:gd name="T62" fmla="*/ 31 w 33"/>
              <a:gd name="T63" fmla="*/ 37 h 39"/>
              <a:gd name="T64" fmla="*/ 31 w 33"/>
              <a:gd name="T65" fmla="*/ 35 h 39"/>
              <a:gd name="T66" fmla="*/ 33 w 33"/>
              <a:gd name="T67" fmla="*/ 33 h 39"/>
              <a:gd name="T68" fmla="*/ 33 w 33"/>
              <a:gd name="T69" fmla="*/ 31 h 39"/>
              <a:gd name="T70" fmla="*/ 33 w 33"/>
              <a:gd name="T71" fmla="*/ 29 h 39"/>
              <a:gd name="T72" fmla="*/ 33 w 33"/>
              <a:gd name="T73" fmla="*/ 27 h 39"/>
              <a:gd name="T74" fmla="*/ 33 w 33"/>
              <a:gd name="T75" fmla="*/ 25 h 39"/>
              <a:gd name="T76" fmla="*/ 33 w 33"/>
              <a:gd name="T77" fmla="*/ 23 h 39"/>
              <a:gd name="T78" fmla="*/ 31 w 33"/>
              <a:gd name="T79" fmla="*/ 21 h 39"/>
              <a:gd name="T80" fmla="*/ 29 w 33"/>
              <a:gd name="T81" fmla="*/ 21 h 39"/>
              <a:gd name="T82" fmla="*/ 27 w 33"/>
              <a:gd name="T83" fmla="*/ 23 h 39"/>
              <a:gd name="T84" fmla="*/ 25 w 33"/>
              <a:gd name="T85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8" name="Freeform 668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0 w 12"/>
              <a:gd name="T19" fmla="*/ 59 h 59"/>
              <a:gd name="T20" fmla="*/ 2 w 12"/>
              <a:gd name="T21" fmla="*/ 59 h 59"/>
              <a:gd name="T22" fmla="*/ 2 w 12"/>
              <a:gd name="T23" fmla="*/ 59 h 59"/>
              <a:gd name="T24" fmla="*/ 2 w 12"/>
              <a:gd name="T25" fmla="*/ 59 h 59"/>
              <a:gd name="T26" fmla="*/ 2 w 12"/>
              <a:gd name="T27" fmla="*/ 59 h 59"/>
              <a:gd name="T28" fmla="*/ 4 w 12"/>
              <a:gd name="T29" fmla="*/ 59 h 59"/>
              <a:gd name="T30" fmla="*/ 4 w 12"/>
              <a:gd name="T31" fmla="*/ 59 h 59"/>
              <a:gd name="T32" fmla="*/ 4 w 12"/>
              <a:gd name="T33" fmla="*/ 57 h 59"/>
              <a:gd name="T34" fmla="*/ 4 w 12"/>
              <a:gd name="T35" fmla="*/ 53 h 59"/>
              <a:gd name="T36" fmla="*/ 6 w 12"/>
              <a:gd name="T37" fmla="*/ 48 h 59"/>
              <a:gd name="T38" fmla="*/ 6 w 12"/>
              <a:gd name="T39" fmla="*/ 40 h 59"/>
              <a:gd name="T40" fmla="*/ 8 w 12"/>
              <a:gd name="T41" fmla="*/ 32 h 59"/>
              <a:gd name="T42" fmla="*/ 8 w 12"/>
              <a:gd name="T43" fmla="*/ 25 h 59"/>
              <a:gd name="T44" fmla="*/ 8 w 12"/>
              <a:gd name="T45" fmla="*/ 19 h 59"/>
              <a:gd name="T46" fmla="*/ 10 w 12"/>
              <a:gd name="T47" fmla="*/ 13 h 59"/>
              <a:gd name="T48" fmla="*/ 10 w 12"/>
              <a:gd name="T49" fmla="*/ 7 h 59"/>
              <a:gd name="T50" fmla="*/ 10 w 12"/>
              <a:gd name="T51" fmla="*/ 7 h 59"/>
              <a:gd name="T52" fmla="*/ 10 w 12"/>
              <a:gd name="T53" fmla="*/ 7 h 59"/>
              <a:gd name="T54" fmla="*/ 10 w 12"/>
              <a:gd name="T55" fmla="*/ 5 h 59"/>
              <a:gd name="T56" fmla="*/ 10 w 12"/>
              <a:gd name="T57" fmla="*/ 5 h 59"/>
              <a:gd name="T58" fmla="*/ 12 w 12"/>
              <a:gd name="T59" fmla="*/ 5 h 59"/>
              <a:gd name="T60" fmla="*/ 12 w 12"/>
              <a:gd name="T61" fmla="*/ 3 h 59"/>
              <a:gd name="T62" fmla="*/ 12 w 12"/>
              <a:gd name="T63" fmla="*/ 3 h 59"/>
              <a:gd name="T64" fmla="*/ 12 w 12"/>
              <a:gd name="T65" fmla="*/ 3 h 59"/>
              <a:gd name="T66" fmla="*/ 12 w 12"/>
              <a:gd name="T67" fmla="*/ 2 h 59"/>
              <a:gd name="T68" fmla="*/ 12 w 12"/>
              <a:gd name="T69" fmla="*/ 2 h 59"/>
              <a:gd name="T70" fmla="*/ 10 w 12"/>
              <a:gd name="T71" fmla="*/ 2 h 59"/>
              <a:gd name="T72" fmla="*/ 10 w 12"/>
              <a:gd name="T73" fmla="*/ 0 h 59"/>
              <a:gd name="T74" fmla="*/ 10 w 12"/>
              <a:gd name="T75" fmla="*/ 0 h 59"/>
              <a:gd name="T76" fmla="*/ 8 w 12"/>
              <a:gd name="T77" fmla="*/ 0 h 59"/>
              <a:gd name="T78" fmla="*/ 8 w 12"/>
              <a:gd name="T79" fmla="*/ 0 h 59"/>
              <a:gd name="T80" fmla="*/ 8 w 12"/>
              <a:gd name="T81" fmla="*/ 2 h 59"/>
              <a:gd name="T82" fmla="*/ 6 w 12"/>
              <a:gd name="T83" fmla="*/ 2 h 59"/>
              <a:gd name="T84" fmla="*/ 6 w 12"/>
              <a:gd name="T85" fmla="*/ 2 h 59"/>
              <a:gd name="T86" fmla="*/ 4 w 12"/>
              <a:gd name="T87" fmla="*/ 3 h 59"/>
              <a:gd name="T88" fmla="*/ 4 w 12"/>
              <a:gd name="T89" fmla="*/ 3 h 59"/>
              <a:gd name="T90" fmla="*/ 4 w 12"/>
              <a:gd name="T91" fmla="*/ 3 h 59"/>
              <a:gd name="T92" fmla="*/ 4 w 12"/>
              <a:gd name="T93" fmla="*/ 5 h 59"/>
              <a:gd name="T94" fmla="*/ 4 w 12"/>
              <a:gd name="T95" fmla="*/ 5 h 59"/>
              <a:gd name="T96" fmla="*/ 4 w 12"/>
              <a:gd name="T97" fmla="*/ 7 h 59"/>
              <a:gd name="T98" fmla="*/ 4 w 12"/>
              <a:gd name="T99" fmla="*/ 7 h 59"/>
              <a:gd name="T100" fmla="*/ 4 w 12"/>
              <a:gd name="T101" fmla="*/ 7 h 59"/>
              <a:gd name="T102" fmla="*/ 4 w 12"/>
              <a:gd name="T103" fmla="*/ 7 h 59"/>
              <a:gd name="T104" fmla="*/ 4 w 12"/>
              <a:gd name="T105" fmla="*/ 9 h 59"/>
              <a:gd name="T106" fmla="*/ 6 w 12"/>
              <a:gd name="T107" fmla="*/ 9 h 59"/>
              <a:gd name="T108" fmla="*/ 6 w 12"/>
              <a:gd name="T109" fmla="*/ 9 h 59"/>
              <a:gd name="T110" fmla="*/ 6 w 12"/>
              <a:gd name="T111" fmla="*/ 9 h 59"/>
              <a:gd name="T112" fmla="*/ 6 w 12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2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5"/>
                </a:lnTo>
                <a:lnTo>
                  <a:pt x="4" y="5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9" name="Freeform 669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2 w 12"/>
              <a:gd name="T19" fmla="*/ 59 h 59"/>
              <a:gd name="T20" fmla="*/ 4 w 12"/>
              <a:gd name="T21" fmla="*/ 59 h 59"/>
              <a:gd name="T22" fmla="*/ 4 w 12"/>
              <a:gd name="T23" fmla="*/ 57 h 59"/>
              <a:gd name="T24" fmla="*/ 4 w 12"/>
              <a:gd name="T25" fmla="*/ 53 h 59"/>
              <a:gd name="T26" fmla="*/ 6 w 12"/>
              <a:gd name="T27" fmla="*/ 48 h 59"/>
              <a:gd name="T28" fmla="*/ 6 w 12"/>
              <a:gd name="T29" fmla="*/ 40 h 59"/>
              <a:gd name="T30" fmla="*/ 8 w 12"/>
              <a:gd name="T31" fmla="*/ 32 h 59"/>
              <a:gd name="T32" fmla="*/ 8 w 12"/>
              <a:gd name="T33" fmla="*/ 25 h 59"/>
              <a:gd name="T34" fmla="*/ 8 w 12"/>
              <a:gd name="T35" fmla="*/ 19 h 59"/>
              <a:gd name="T36" fmla="*/ 10 w 12"/>
              <a:gd name="T37" fmla="*/ 13 h 59"/>
              <a:gd name="T38" fmla="*/ 10 w 12"/>
              <a:gd name="T39" fmla="*/ 7 h 59"/>
              <a:gd name="T40" fmla="*/ 10 w 12"/>
              <a:gd name="T41" fmla="*/ 5 h 59"/>
              <a:gd name="T42" fmla="*/ 12 w 12"/>
              <a:gd name="T43" fmla="*/ 5 h 59"/>
              <a:gd name="T44" fmla="*/ 12 w 12"/>
              <a:gd name="T45" fmla="*/ 3 h 59"/>
              <a:gd name="T46" fmla="*/ 12 w 12"/>
              <a:gd name="T47" fmla="*/ 2 h 59"/>
              <a:gd name="T48" fmla="*/ 10 w 12"/>
              <a:gd name="T49" fmla="*/ 2 h 59"/>
              <a:gd name="T50" fmla="*/ 10 w 12"/>
              <a:gd name="T51" fmla="*/ 0 h 59"/>
              <a:gd name="T52" fmla="*/ 8 w 12"/>
              <a:gd name="T53" fmla="*/ 0 h 59"/>
              <a:gd name="T54" fmla="*/ 8 w 12"/>
              <a:gd name="T55" fmla="*/ 2 h 59"/>
              <a:gd name="T56" fmla="*/ 6 w 12"/>
              <a:gd name="T57" fmla="*/ 2 h 59"/>
              <a:gd name="T58" fmla="*/ 4 w 12"/>
              <a:gd name="T59" fmla="*/ 3 h 59"/>
              <a:gd name="T60" fmla="*/ 4 w 12"/>
              <a:gd name="T61" fmla="*/ 5 h 59"/>
              <a:gd name="T62" fmla="*/ 4 w 12"/>
              <a:gd name="T63" fmla="*/ 7 h 59"/>
              <a:gd name="T64" fmla="*/ 4 w 12"/>
              <a:gd name="T65" fmla="*/ 9 h 59"/>
              <a:gd name="T66" fmla="*/ 6 w 12"/>
              <a:gd name="T6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0" name="Freeform 670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1" name="Freeform 671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2" name="Freeform 672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8 w 20"/>
              <a:gd name="T23" fmla="*/ 21 h 25"/>
              <a:gd name="T24" fmla="*/ 18 w 20"/>
              <a:gd name="T25" fmla="*/ 21 h 25"/>
              <a:gd name="T26" fmla="*/ 16 w 20"/>
              <a:gd name="T27" fmla="*/ 23 h 25"/>
              <a:gd name="T28" fmla="*/ 16 w 20"/>
              <a:gd name="T29" fmla="*/ 23 h 25"/>
              <a:gd name="T30" fmla="*/ 16 w 20"/>
              <a:gd name="T31" fmla="*/ 23 h 25"/>
              <a:gd name="T32" fmla="*/ 16 w 20"/>
              <a:gd name="T33" fmla="*/ 25 h 25"/>
              <a:gd name="T34" fmla="*/ 14 w 20"/>
              <a:gd name="T35" fmla="*/ 23 h 25"/>
              <a:gd name="T36" fmla="*/ 12 w 20"/>
              <a:gd name="T37" fmla="*/ 21 h 25"/>
              <a:gd name="T38" fmla="*/ 12 w 20"/>
              <a:gd name="T39" fmla="*/ 19 h 25"/>
              <a:gd name="T40" fmla="*/ 10 w 20"/>
              <a:gd name="T41" fmla="*/ 17 h 25"/>
              <a:gd name="T42" fmla="*/ 8 w 20"/>
              <a:gd name="T43" fmla="*/ 15 h 25"/>
              <a:gd name="T44" fmla="*/ 6 w 20"/>
              <a:gd name="T45" fmla="*/ 13 h 25"/>
              <a:gd name="T46" fmla="*/ 6 w 20"/>
              <a:gd name="T47" fmla="*/ 11 h 25"/>
              <a:gd name="T48" fmla="*/ 4 w 20"/>
              <a:gd name="T49" fmla="*/ 9 h 25"/>
              <a:gd name="T50" fmla="*/ 4 w 20"/>
              <a:gd name="T51" fmla="*/ 9 h 25"/>
              <a:gd name="T52" fmla="*/ 4 w 20"/>
              <a:gd name="T53" fmla="*/ 9 h 25"/>
              <a:gd name="T54" fmla="*/ 2 w 20"/>
              <a:gd name="T55" fmla="*/ 9 h 25"/>
              <a:gd name="T56" fmla="*/ 2 w 20"/>
              <a:gd name="T57" fmla="*/ 9 h 25"/>
              <a:gd name="T58" fmla="*/ 2 w 20"/>
              <a:gd name="T59" fmla="*/ 9 h 25"/>
              <a:gd name="T60" fmla="*/ 2 w 20"/>
              <a:gd name="T61" fmla="*/ 9 h 25"/>
              <a:gd name="T62" fmla="*/ 0 w 20"/>
              <a:gd name="T63" fmla="*/ 9 h 25"/>
              <a:gd name="T64" fmla="*/ 0 w 20"/>
              <a:gd name="T65" fmla="*/ 9 h 25"/>
              <a:gd name="T66" fmla="*/ 0 w 20"/>
              <a:gd name="T67" fmla="*/ 9 h 25"/>
              <a:gd name="T68" fmla="*/ 0 w 20"/>
              <a:gd name="T69" fmla="*/ 9 h 25"/>
              <a:gd name="T70" fmla="*/ 0 w 20"/>
              <a:gd name="T71" fmla="*/ 7 h 25"/>
              <a:gd name="T72" fmla="*/ 0 w 20"/>
              <a:gd name="T73" fmla="*/ 5 h 25"/>
              <a:gd name="T74" fmla="*/ 0 w 20"/>
              <a:gd name="T75" fmla="*/ 5 h 25"/>
              <a:gd name="T76" fmla="*/ 0 w 20"/>
              <a:gd name="T77" fmla="*/ 3 h 25"/>
              <a:gd name="T78" fmla="*/ 2 w 20"/>
              <a:gd name="T79" fmla="*/ 3 h 25"/>
              <a:gd name="T80" fmla="*/ 2 w 20"/>
              <a:gd name="T81" fmla="*/ 2 h 25"/>
              <a:gd name="T82" fmla="*/ 2 w 20"/>
              <a:gd name="T83" fmla="*/ 2 h 25"/>
              <a:gd name="T84" fmla="*/ 4 w 20"/>
              <a:gd name="T85" fmla="*/ 0 h 25"/>
              <a:gd name="T86" fmla="*/ 4 w 20"/>
              <a:gd name="T87" fmla="*/ 0 h 25"/>
              <a:gd name="T88" fmla="*/ 4 w 20"/>
              <a:gd name="T89" fmla="*/ 0 h 25"/>
              <a:gd name="T90" fmla="*/ 6 w 20"/>
              <a:gd name="T91" fmla="*/ 0 h 25"/>
              <a:gd name="T92" fmla="*/ 6 w 20"/>
              <a:gd name="T93" fmla="*/ 0 h 25"/>
              <a:gd name="T94" fmla="*/ 6 w 20"/>
              <a:gd name="T95" fmla="*/ 0 h 25"/>
              <a:gd name="T96" fmla="*/ 6 w 20"/>
              <a:gd name="T97" fmla="*/ 0 h 25"/>
              <a:gd name="T98" fmla="*/ 8 w 20"/>
              <a:gd name="T99" fmla="*/ 2 h 25"/>
              <a:gd name="T100" fmla="*/ 8 w 20"/>
              <a:gd name="T101" fmla="*/ 2 h 25"/>
              <a:gd name="T102" fmla="*/ 6 w 20"/>
              <a:gd name="T103" fmla="*/ 2 h 25"/>
              <a:gd name="T104" fmla="*/ 6 w 20"/>
              <a:gd name="T105" fmla="*/ 3 h 25"/>
              <a:gd name="T106" fmla="*/ 6 w 20"/>
              <a:gd name="T107" fmla="*/ 3 h 25"/>
              <a:gd name="T108" fmla="*/ 6 w 20"/>
              <a:gd name="T109" fmla="*/ 5 h 25"/>
              <a:gd name="T110" fmla="*/ 6 w 20"/>
              <a:gd name="T111" fmla="*/ 5 h 25"/>
              <a:gd name="T112" fmla="*/ 6 w 20"/>
              <a:gd name="T113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8" y="2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3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3" name="Freeform 673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6 w 20"/>
              <a:gd name="T23" fmla="*/ 23 h 25"/>
              <a:gd name="T24" fmla="*/ 16 w 20"/>
              <a:gd name="T25" fmla="*/ 25 h 25"/>
              <a:gd name="T26" fmla="*/ 14 w 20"/>
              <a:gd name="T27" fmla="*/ 23 h 25"/>
              <a:gd name="T28" fmla="*/ 12 w 20"/>
              <a:gd name="T29" fmla="*/ 21 h 25"/>
              <a:gd name="T30" fmla="*/ 12 w 20"/>
              <a:gd name="T31" fmla="*/ 19 h 25"/>
              <a:gd name="T32" fmla="*/ 10 w 20"/>
              <a:gd name="T33" fmla="*/ 17 h 25"/>
              <a:gd name="T34" fmla="*/ 8 w 20"/>
              <a:gd name="T35" fmla="*/ 15 h 25"/>
              <a:gd name="T36" fmla="*/ 6 w 20"/>
              <a:gd name="T37" fmla="*/ 13 h 25"/>
              <a:gd name="T38" fmla="*/ 6 w 20"/>
              <a:gd name="T39" fmla="*/ 11 h 25"/>
              <a:gd name="T40" fmla="*/ 4 w 20"/>
              <a:gd name="T41" fmla="*/ 9 h 25"/>
              <a:gd name="T42" fmla="*/ 2 w 20"/>
              <a:gd name="T43" fmla="*/ 9 h 25"/>
              <a:gd name="T44" fmla="*/ 0 w 20"/>
              <a:gd name="T45" fmla="*/ 9 h 25"/>
              <a:gd name="T46" fmla="*/ 0 w 20"/>
              <a:gd name="T47" fmla="*/ 7 h 25"/>
              <a:gd name="T48" fmla="*/ 0 w 20"/>
              <a:gd name="T49" fmla="*/ 5 h 25"/>
              <a:gd name="T50" fmla="*/ 0 w 20"/>
              <a:gd name="T51" fmla="*/ 3 h 25"/>
              <a:gd name="T52" fmla="*/ 2 w 20"/>
              <a:gd name="T53" fmla="*/ 3 h 25"/>
              <a:gd name="T54" fmla="*/ 2 w 20"/>
              <a:gd name="T55" fmla="*/ 2 h 25"/>
              <a:gd name="T56" fmla="*/ 4 w 20"/>
              <a:gd name="T57" fmla="*/ 0 h 25"/>
              <a:gd name="T58" fmla="*/ 6 w 20"/>
              <a:gd name="T59" fmla="*/ 0 h 25"/>
              <a:gd name="T60" fmla="*/ 8 w 20"/>
              <a:gd name="T61" fmla="*/ 2 h 25"/>
              <a:gd name="T62" fmla="*/ 6 w 20"/>
              <a:gd name="T63" fmla="*/ 2 h 25"/>
              <a:gd name="T64" fmla="*/ 6 w 20"/>
              <a:gd name="T65" fmla="*/ 3 h 25"/>
              <a:gd name="T66" fmla="*/ 6 w 20"/>
              <a:gd name="T67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4" name="Freeform 674"/>
          <p:cNvSpPr>
            <a:spLocks/>
          </p:cNvSpPr>
          <p:nvPr/>
        </p:nvSpPr>
        <p:spPr bwMode="auto">
          <a:xfrm>
            <a:off x="6072188" y="3933825"/>
            <a:ext cx="95250" cy="152400"/>
          </a:xfrm>
          <a:custGeom>
            <a:avLst/>
            <a:gdLst>
              <a:gd name="T0" fmla="*/ 6 w 25"/>
              <a:gd name="T1" fmla="*/ 26 h 40"/>
              <a:gd name="T2" fmla="*/ 8 w 25"/>
              <a:gd name="T3" fmla="*/ 24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9 h 40"/>
              <a:gd name="T12" fmla="*/ 19 w 25"/>
              <a:gd name="T13" fmla="*/ 7 h 40"/>
              <a:gd name="T14" fmla="*/ 21 w 25"/>
              <a:gd name="T15" fmla="*/ 3 h 40"/>
              <a:gd name="T16" fmla="*/ 23 w 25"/>
              <a:gd name="T17" fmla="*/ 0 h 40"/>
              <a:gd name="T18" fmla="*/ 23 w 25"/>
              <a:gd name="T19" fmla="*/ 1 h 40"/>
              <a:gd name="T20" fmla="*/ 25 w 25"/>
              <a:gd name="T21" fmla="*/ 3 h 40"/>
              <a:gd name="T22" fmla="*/ 25 w 25"/>
              <a:gd name="T23" fmla="*/ 5 h 40"/>
              <a:gd name="T24" fmla="*/ 23 w 25"/>
              <a:gd name="T25" fmla="*/ 7 h 40"/>
              <a:gd name="T26" fmla="*/ 21 w 25"/>
              <a:gd name="T27" fmla="*/ 11 h 40"/>
              <a:gd name="T28" fmla="*/ 19 w 25"/>
              <a:gd name="T29" fmla="*/ 15 h 40"/>
              <a:gd name="T30" fmla="*/ 17 w 25"/>
              <a:gd name="T31" fmla="*/ 17 h 40"/>
              <a:gd name="T32" fmla="*/ 15 w 25"/>
              <a:gd name="T33" fmla="*/ 21 h 40"/>
              <a:gd name="T34" fmla="*/ 12 w 25"/>
              <a:gd name="T35" fmla="*/ 24 h 40"/>
              <a:gd name="T36" fmla="*/ 10 w 25"/>
              <a:gd name="T37" fmla="*/ 26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38 h 40"/>
              <a:gd name="T50" fmla="*/ 6 w 25"/>
              <a:gd name="T51" fmla="*/ 40 h 40"/>
              <a:gd name="T52" fmla="*/ 4 w 25"/>
              <a:gd name="T53" fmla="*/ 40 h 40"/>
              <a:gd name="T54" fmla="*/ 2 w 25"/>
              <a:gd name="T55" fmla="*/ 40 h 40"/>
              <a:gd name="T56" fmla="*/ 2 w 25"/>
              <a:gd name="T57" fmla="*/ 38 h 40"/>
              <a:gd name="T58" fmla="*/ 0 w 25"/>
              <a:gd name="T59" fmla="*/ 38 h 40"/>
              <a:gd name="T60" fmla="*/ 0 w 25"/>
              <a:gd name="T61" fmla="*/ 36 h 40"/>
              <a:gd name="T62" fmla="*/ 0 w 25"/>
              <a:gd name="T63" fmla="*/ 34 h 40"/>
              <a:gd name="T64" fmla="*/ 0 w 25"/>
              <a:gd name="T65" fmla="*/ 32 h 40"/>
              <a:gd name="T66" fmla="*/ 0 w 25"/>
              <a:gd name="T67" fmla="*/ 30 h 40"/>
              <a:gd name="T68" fmla="*/ 0 w 25"/>
              <a:gd name="T69" fmla="*/ 28 h 40"/>
              <a:gd name="T70" fmla="*/ 2 w 25"/>
              <a:gd name="T71" fmla="*/ 28 h 40"/>
              <a:gd name="T72" fmla="*/ 2 w 25"/>
              <a:gd name="T73" fmla="*/ 26 h 40"/>
              <a:gd name="T74" fmla="*/ 4 w 25"/>
              <a:gd name="T75" fmla="*/ 26 h 40"/>
              <a:gd name="T76" fmla="*/ 4 w 25"/>
              <a:gd name="T77" fmla="*/ 28 h 40"/>
              <a:gd name="T78" fmla="*/ 6 w 25"/>
              <a:gd name="T79" fmla="*/ 28 h 40"/>
              <a:gd name="T80" fmla="*/ 6 w 25"/>
              <a:gd name="T81" fmla="*/ 2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40">
                <a:moveTo>
                  <a:pt x="6" y="26"/>
                </a:moveTo>
                <a:lnTo>
                  <a:pt x="8" y="24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9"/>
                </a:lnTo>
                <a:lnTo>
                  <a:pt x="19" y="7"/>
                </a:lnTo>
                <a:lnTo>
                  <a:pt x="21" y="3"/>
                </a:lnTo>
                <a:lnTo>
                  <a:pt x="23" y="0"/>
                </a:lnTo>
                <a:lnTo>
                  <a:pt x="23" y="1"/>
                </a:lnTo>
                <a:lnTo>
                  <a:pt x="25" y="3"/>
                </a:lnTo>
                <a:lnTo>
                  <a:pt x="25" y="5"/>
                </a:lnTo>
                <a:lnTo>
                  <a:pt x="23" y="7"/>
                </a:lnTo>
                <a:lnTo>
                  <a:pt x="21" y="11"/>
                </a:lnTo>
                <a:lnTo>
                  <a:pt x="19" y="15"/>
                </a:lnTo>
                <a:lnTo>
                  <a:pt x="17" y="17"/>
                </a:lnTo>
                <a:lnTo>
                  <a:pt x="15" y="21"/>
                </a:lnTo>
                <a:lnTo>
                  <a:pt x="12" y="24"/>
                </a:lnTo>
                <a:lnTo>
                  <a:pt x="10" y="26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2" y="28"/>
                </a:lnTo>
                <a:lnTo>
                  <a:pt x="2" y="26"/>
                </a:lnTo>
                <a:lnTo>
                  <a:pt x="4" y="26"/>
                </a:lnTo>
                <a:lnTo>
                  <a:pt x="4" y="28"/>
                </a:lnTo>
                <a:lnTo>
                  <a:pt x="6" y="28"/>
                </a:lnTo>
                <a:lnTo>
                  <a:pt x="6" y="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5" name="Freeform 675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0 h 15"/>
              <a:gd name="T20" fmla="*/ 26 w 26"/>
              <a:gd name="T21" fmla="*/ 2 h 15"/>
              <a:gd name="T22" fmla="*/ 24 w 26"/>
              <a:gd name="T23" fmla="*/ 2 h 15"/>
              <a:gd name="T24" fmla="*/ 24 w 26"/>
              <a:gd name="T25" fmla="*/ 2 h 15"/>
              <a:gd name="T26" fmla="*/ 24 w 26"/>
              <a:gd name="T27" fmla="*/ 4 h 15"/>
              <a:gd name="T28" fmla="*/ 24 w 26"/>
              <a:gd name="T29" fmla="*/ 4 h 15"/>
              <a:gd name="T30" fmla="*/ 24 w 26"/>
              <a:gd name="T31" fmla="*/ 6 h 15"/>
              <a:gd name="T32" fmla="*/ 24 w 26"/>
              <a:gd name="T33" fmla="*/ 6 h 15"/>
              <a:gd name="T34" fmla="*/ 23 w 26"/>
              <a:gd name="T35" fmla="*/ 6 h 15"/>
              <a:gd name="T36" fmla="*/ 21 w 26"/>
              <a:gd name="T37" fmla="*/ 8 h 15"/>
              <a:gd name="T38" fmla="*/ 19 w 26"/>
              <a:gd name="T39" fmla="*/ 8 h 15"/>
              <a:gd name="T40" fmla="*/ 15 w 26"/>
              <a:gd name="T41" fmla="*/ 8 h 15"/>
              <a:gd name="T42" fmla="*/ 13 w 26"/>
              <a:gd name="T43" fmla="*/ 8 h 15"/>
              <a:gd name="T44" fmla="*/ 11 w 26"/>
              <a:gd name="T45" fmla="*/ 10 h 15"/>
              <a:gd name="T46" fmla="*/ 9 w 26"/>
              <a:gd name="T47" fmla="*/ 10 h 15"/>
              <a:gd name="T48" fmla="*/ 7 w 26"/>
              <a:gd name="T49" fmla="*/ 10 h 15"/>
              <a:gd name="T50" fmla="*/ 5 w 26"/>
              <a:gd name="T51" fmla="*/ 10 h 15"/>
              <a:gd name="T52" fmla="*/ 5 w 26"/>
              <a:gd name="T53" fmla="*/ 10 h 15"/>
              <a:gd name="T54" fmla="*/ 5 w 26"/>
              <a:gd name="T55" fmla="*/ 11 h 15"/>
              <a:gd name="T56" fmla="*/ 5 w 26"/>
              <a:gd name="T57" fmla="*/ 11 h 15"/>
              <a:gd name="T58" fmla="*/ 3 w 26"/>
              <a:gd name="T59" fmla="*/ 13 h 15"/>
              <a:gd name="T60" fmla="*/ 3 w 26"/>
              <a:gd name="T61" fmla="*/ 13 h 15"/>
              <a:gd name="T62" fmla="*/ 3 w 26"/>
              <a:gd name="T63" fmla="*/ 13 h 15"/>
              <a:gd name="T64" fmla="*/ 3 w 26"/>
              <a:gd name="T65" fmla="*/ 15 h 15"/>
              <a:gd name="T66" fmla="*/ 1 w 26"/>
              <a:gd name="T67" fmla="*/ 13 h 15"/>
              <a:gd name="T68" fmla="*/ 1 w 26"/>
              <a:gd name="T69" fmla="*/ 13 h 15"/>
              <a:gd name="T70" fmla="*/ 1 w 26"/>
              <a:gd name="T71" fmla="*/ 13 h 15"/>
              <a:gd name="T72" fmla="*/ 1 w 26"/>
              <a:gd name="T73" fmla="*/ 13 h 15"/>
              <a:gd name="T74" fmla="*/ 0 w 26"/>
              <a:gd name="T75" fmla="*/ 11 h 15"/>
              <a:gd name="T76" fmla="*/ 0 w 26"/>
              <a:gd name="T77" fmla="*/ 10 h 15"/>
              <a:gd name="T78" fmla="*/ 0 w 26"/>
              <a:gd name="T79" fmla="*/ 10 h 15"/>
              <a:gd name="T80" fmla="*/ 0 w 26"/>
              <a:gd name="T81" fmla="*/ 8 h 15"/>
              <a:gd name="T82" fmla="*/ 1 w 26"/>
              <a:gd name="T83" fmla="*/ 8 h 15"/>
              <a:gd name="T84" fmla="*/ 1 w 26"/>
              <a:gd name="T85" fmla="*/ 6 h 15"/>
              <a:gd name="T86" fmla="*/ 1 w 26"/>
              <a:gd name="T87" fmla="*/ 4 h 15"/>
              <a:gd name="T88" fmla="*/ 1 w 26"/>
              <a:gd name="T89" fmla="*/ 4 h 15"/>
              <a:gd name="T90" fmla="*/ 3 w 26"/>
              <a:gd name="T91" fmla="*/ 2 h 15"/>
              <a:gd name="T92" fmla="*/ 3 w 26"/>
              <a:gd name="T93" fmla="*/ 2 h 15"/>
              <a:gd name="T94" fmla="*/ 3 w 26"/>
              <a:gd name="T95" fmla="*/ 2 h 15"/>
              <a:gd name="T96" fmla="*/ 5 w 26"/>
              <a:gd name="T97" fmla="*/ 2 h 15"/>
              <a:gd name="T98" fmla="*/ 5 w 26"/>
              <a:gd name="T99" fmla="*/ 2 h 15"/>
              <a:gd name="T100" fmla="*/ 5 w 26"/>
              <a:gd name="T101" fmla="*/ 2 h 15"/>
              <a:gd name="T102" fmla="*/ 5 w 26"/>
              <a:gd name="T103" fmla="*/ 2 h 15"/>
              <a:gd name="T104" fmla="*/ 5 w 26"/>
              <a:gd name="T105" fmla="*/ 4 h 15"/>
              <a:gd name="T106" fmla="*/ 5 w 26"/>
              <a:gd name="T107" fmla="*/ 4 h 15"/>
              <a:gd name="T108" fmla="*/ 7 w 26"/>
              <a:gd name="T109" fmla="*/ 4 h 15"/>
              <a:gd name="T110" fmla="*/ 7 w 26"/>
              <a:gd name="T111" fmla="*/ 6 h 15"/>
              <a:gd name="T112" fmla="*/ 7 w 26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2"/>
                </a:lnTo>
                <a:lnTo>
                  <a:pt x="24" y="4"/>
                </a:lnTo>
                <a:lnTo>
                  <a:pt x="24" y="4"/>
                </a:lnTo>
                <a:lnTo>
                  <a:pt x="24" y="6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0"/>
                </a:lnTo>
                <a:lnTo>
                  <a:pt x="5" y="11"/>
                </a:lnTo>
                <a:lnTo>
                  <a:pt x="5" y="11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  <a:lnTo>
                  <a:pt x="7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6" name="Freeform 676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2 h 15"/>
              <a:gd name="T20" fmla="*/ 24 w 26"/>
              <a:gd name="T21" fmla="*/ 2 h 15"/>
              <a:gd name="T22" fmla="*/ 24 w 26"/>
              <a:gd name="T23" fmla="*/ 4 h 15"/>
              <a:gd name="T24" fmla="*/ 24 w 26"/>
              <a:gd name="T25" fmla="*/ 6 h 15"/>
              <a:gd name="T26" fmla="*/ 23 w 26"/>
              <a:gd name="T27" fmla="*/ 6 h 15"/>
              <a:gd name="T28" fmla="*/ 21 w 26"/>
              <a:gd name="T29" fmla="*/ 8 h 15"/>
              <a:gd name="T30" fmla="*/ 19 w 26"/>
              <a:gd name="T31" fmla="*/ 8 h 15"/>
              <a:gd name="T32" fmla="*/ 15 w 26"/>
              <a:gd name="T33" fmla="*/ 8 h 15"/>
              <a:gd name="T34" fmla="*/ 13 w 26"/>
              <a:gd name="T35" fmla="*/ 8 h 15"/>
              <a:gd name="T36" fmla="*/ 11 w 26"/>
              <a:gd name="T37" fmla="*/ 10 h 15"/>
              <a:gd name="T38" fmla="*/ 9 w 26"/>
              <a:gd name="T39" fmla="*/ 10 h 15"/>
              <a:gd name="T40" fmla="*/ 7 w 26"/>
              <a:gd name="T41" fmla="*/ 10 h 15"/>
              <a:gd name="T42" fmla="*/ 5 w 26"/>
              <a:gd name="T43" fmla="*/ 10 h 15"/>
              <a:gd name="T44" fmla="*/ 5 w 26"/>
              <a:gd name="T45" fmla="*/ 11 h 15"/>
              <a:gd name="T46" fmla="*/ 3 w 26"/>
              <a:gd name="T47" fmla="*/ 13 h 15"/>
              <a:gd name="T48" fmla="*/ 3 w 26"/>
              <a:gd name="T49" fmla="*/ 15 h 15"/>
              <a:gd name="T50" fmla="*/ 1 w 26"/>
              <a:gd name="T51" fmla="*/ 13 h 15"/>
              <a:gd name="T52" fmla="*/ 0 w 26"/>
              <a:gd name="T53" fmla="*/ 11 h 15"/>
              <a:gd name="T54" fmla="*/ 0 w 26"/>
              <a:gd name="T55" fmla="*/ 10 h 15"/>
              <a:gd name="T56" fmla="*/ 0 w 26"/>
              <a:gd name="T57" fmla="*/ 8 h 15"/>
              <a:gd name="T58" fmla="*/ 1 w 26"/>
              <a:gd name="T59" fmla="*/ 8 h 15"/>
              <a:gd name="T60" fmla="*/ 1 w 26"/>
              <a:gd name="T61" fmla="*/ 6 h 15"/>
              <a:gd name="T62" fmla="*/ 1 w 26"/>
              <a:gd name="T63" fmla="*/ 4 h 15"/>
              <a:gd name="T64" fmla="*/ 3 w 26"/>
              <a:gd name="T65" fmla="*/ 2 h 15"/>
              <a:gd name="T66" fmla="*/ 5 w 26"/>
              <a:gd name="T67" fmla="*/ 2 h 15"/>
              <a:gd name="T68" fmla="*/ 5 w 26"/>
              <a:gd name="T69" fmla="*/ 4 h 15"/>
              <a:gd name="T70" fmla="*/ 7 w 26"/>
              <a:gd name="T71" fmla="*/ 4 h 15"/>
              <a:gd name="T72" fmla="*/ 7 w 26"/>
              <a:gd name="T7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4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1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3" y="2"/>
                </a:lnTo>
                <a:lnTo>
                  <a:pt x="5" y="2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7" name="Freeform 677"/>
          <p:cNvSpPr>
            <a:spLocks/>
          </p:cNvSpPr>
          <p:nvPr/>
        </p:nvSpPr>
        <p:spPr bwMode="auto">
          <a:xfrm>
            <a:off x="6232525" y="3975100"/>
            <a:ext cx="44450" cy="206375"/>
          </a:xfrm>
          <a:custGeom>
            <a:avLst/>
            <a:gdLst>
              <a:gd name="T0" fmla="*/ 4 w 12"/>
              <a:gd name="T1" fmla="*/ 38 h 54"/>
              <a:gd name="T2" fmla="*/ 4 w 12"/>
              <a:gd name="T3" fmla="*/ 35 h 54"/>
              <a:gd name="T4" fmla="*/ 4 w 12"/>
              <a:gd name="T5" fmla="*/ 29 h 54"/>
              <a:gd name="T6" fmla="*/ 4 w 12"/>
              <a:gd name="T7" fmla="*/ 25 h 54"/>
              <a:gd name="T8" fmla="*/ 4 w 12"/>
              <a:gd name="T9" fmla="*/ 19 h 54"/>
              <a:gd name="T10" fmla="*/ 4 w 12"/>
              <a:gd name="T11" fmla="*/ 15 h 54"/>
              <a:gd name="T12" fmla="*/ 4 w 12"/>
              <a:gd name="T13" fmla="*/ 12 h 54"/>
              <a:gd name="T14" fmla="*/ 4 w 12"/>
              <a:gd name="T15" fmla="*/ 6 h 54"/>
              <a:gd name="T16" fmla="*/ 4 w 12"/>
              <a:gd name="T17" fmla="*/ 2 h 54"/>
              <a:gd name="T18" fmla="*/ 6 w 12"/>
              <a:gd name="T19" fmla="*/ 2 h 54"/>
              <a:gd name="T20" fmla="*/ 8 w 12"/>
              <a:gd name="T21" fmla="*/ 2 h 54"/>
              <a:gd name="T22" fmla="*/ 8 w 12"/>
              <a:gd name="T23" fmla="*/ 0 h 54"/>
              <a:gd name="T24" fmla="*/ 10 w 12"/>
              <a:gd name="T25" fmla="*/ 0 h 54"/>
              <a:gd name="T26" fmla="*/ 10 w 12"/>
              <a:gd name="T27" fmla="*/ 6 h 54"/>
              <a:gd name="T28" fmla="*/ 10 w 12"/>
              <a:gd name="T29" fmla="*/ 10 h 54"/>
              <a:gd name="T30" fmla="*/ 10 w 12"/>
              <a:gd name="T31" fmla="*/ 15 h 54"/>
              <a:gd name="T32" fmla="*/ 8 w 12"/>
              <a:gd name="T33" fmla="*/ 19 h 54"/>
              <a:gd name="T34" fmla="*/ 8 w 12"/>
              <a:gd name="T35" fmla="*/ 25 h 54"/>
              <a:gd name="T36" fmla="*/ 8 w 12"/>
              <a:gd name="T37" fmla="*/ 29 h 54"/>
              <a:gd name="T38" fmla="*/ 8 w 12"/>
              <a:gd name="T39" fmla="*/ 35 h 54"/>
              <a:gd name="T40" fmla="*/ 8 w 12"/>
              <a:gd name="T41" fmla="*/ 38 h 54"/>
              <a:gd name="T42" fmla="*/ 8 w 12"/>
              <a:gd name="T43" fmla="*/ 40 h 54"/>
              <a:gd name="T44" fmla="*/ 10 w 12"/>
              <a:gd name="T45" fmla="*/ 42 h 54"/>
              <a:gd name="T46" fmla="*/ 12 w 12"/>
              <a:gd name="T47" fmla="*/ 44 h 54"/>
              <a:gd name="T48" fmla="*/ 12 w 12"/>
              <a:gd name="T49" fmla="*/ 46 h 54"/>
              <a:gd name="T50" fmla="*/ 12 w 12"/>
              <a:gd name="T51" fmla="*/ 48 h 54"/>
              <a:gd name="T52" fmla="*/ 10 w 12"/>
              <a:gd name="T53" fmla="*/ 50 h 54"/>
              <a:gd name="T54" fmla="*/ 10 w 12"/>
              <a:gd name="T55" fmla="*/ 52 h 54"/>
              <a:gd name="T56" fmla="*/ 8 w 12"/>
              <a:gd name="T57" fmla="*/ 54 h 54"/>
              <a:gd name="T58" fmla="*/ 6 w 12"/>
              <a:gd name="T59" fmla="*/ 54 h 54"/>
              <a:gd name="T60" fmla="*/ 4 w 12"/>
              <a:gd name="T61" fmla="*/ 54 h 54"/>
              <a:gd name="T62" fmla="*/ 2 w 12"/>
              <a:gd name="T63" fmla="*/ 54 h 54"/>
              <a:gd name="T64" fmla="*/ 0 w 12"/>
              <a:gd name="T65" fmla="*/ 52 h 54"/>
              <a:gd name="T66" fmla="*/ 0 w 12"/>
              <a:gd name="T67" fmla="*/ 50 h 54"/>
              <a:gd name="T68" fmla="*/ 0 w 12"/>
              <a:gd name="T69" fmla="*/ 48 h 54"/>
              <a:gd name="T70" fmla="*/ 0 w 12"/>
              <a:gd name="T71" fmla="*/ 46 h 54"/>
              <a:gd name="T72" fmla="*/ 0 w 12"/>
              <a:gd name="T73" fmla="*/ 44 h 54"/>
              <a:gd name="T74" fmla="*/ 2 w 12"/>
              <a:gd name="T75" fmla="*/ 44 h 54"/>
              <a:gd name="T76" fmla="*/ 2 w 12"/>
              <a:gd name="T77" fmla="*/ 42 h 54"/>
              <a:gd name="T78" fmla="*/ 4 w 12"/>
              <a:gd name="T79" fmla="*/ 40 h 54"/>
              <a:gd name="T80" fmla="*/ 4 w 12"/>
              <a:gd name="T81" fmla="*/ 3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4">
                <a:moveTo>
                  <a:pt x="4" y="38"/>
                </a:moveTo>
                <a:lnTo>
                  <a:pt x="4" y="35"/>
                </a:lnTo>
                <a:lnTo>
                  <a:pt x="4" y="29"/>
                </a:lnTo>
                <a:lnTo>
                  <a:pt x="4" y="25"/>
                </a:lnTo>
                <a:lnTo>
                  <a:pt x="4" y="19"/>
                </a:lnTo>
                <a:lnTo>
                  <a:pt x="4" y="15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6"/>
                </a:lnTo>
                <a:lnTo>
                  <a:pt x="10" y="10"/>
                </a:lnTo>
                <a:lnTo>
                  <a:pt x="10" y="15"/>
                </a:lnTo>
                <a:lnTo>
                  <a:pt x="8" y="19"/>
                </a:lnTo>
                <a:lnTo>
                  <a:pt x="8" y="25"/>
                </a:lnTo>
                <a:lnTo>
                  <a:pt x="8" y="29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lnTo>
                  <a:pt x="10" y="42"/>
                </a:lnTo>
                <a:lnTo>
                  <a:pt x="12" y="44"/>
                </a:lnTo>
                <a:lnTo>
                  <a:pt x="12" y="46"/>
                </a:lnTo>
                <a:lnTo>
                  <a:pt x="12" y="48"/>
                </a:lnTo>
                <a:lnTo>
                  <a:pt x="10" y="50"/>
                </a:lnTo>
                <a:lnTo>
                  <a:pt x="10" y="52"/>
                </a:lnTo>
                <a:lnTo>
                  <a:pt x="8" y="54"/>
                </a:lnTo>
                <a:lnTo>
                  <a:pt x="6" y="54"/>
                </a:lnTo>
                <a:lnTo>
                  <a:pt x="4" y="54"/>
                </a:lnTo>
                <a:lnTo>
                  <a:pt x="2" y="54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0"/>
                </a:lnTo>
                <a:lnTo>
                  <a:pt x="4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8" name="Freeform 678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0 h 36"/>
              <a:gd name="T20" fmla="*/ 4 w 33"/>
              <a:gd name="T21" fmla="*/ 2 h 36"/>
              <a:gd name="T22" fmla="*/ 2 w 33"/>
              <a:gd name="T23" fmla="*/ 2 h 36"/>
              <a:gd name="T24" fmla="*/ 2 w 33"/>
              <a:gd name="T25" fmla="*/ 4 h 36"/>
              <a:gd name="T26" fmla="*/ 2 w 33"/>
              <a:gd name="T27" fmla="*/ 4 h 36"/>
              <a:gd name="T28" fmla="*/ 2 w 33"/>
              <a:gd name="T29" fmla="*/ 4 h 36"/>
              <a:gd name="T30" fmla="*/ 0 w 33"/>
              <a:gd name="T31" fmla="*/ 6 h 36"/>
              <a:gd name="T32" fmla="*/ 0 w 33"/>
              <a:gd name="T33" fmla="*/ 6 h 36"/>
              <a:gd name="T34" fmla="*/ 2 w 33"/>
              <a:gd name="T35" fmla="*/ 10 h 36"/>
              <a:gd name="T36" fmla="*/ 6 w 33"/>
              <a:gd name="T37" fmla="*/ 12 h 36"/>
              <a:gd name="T38" fmla="*/ 8 w 33"/>
              <a:gd name="T39" fmla="*/ 13 h 36"/>
              <a:gd name="T40" fmla="*/ 10 w 33"/>
              <a:gd name="T41" fmla="*/ 17 h 36"/>
              <a:gd name="T42" fmla="*/ 13 w 33"/>
              <a:gd name="T43" fmla="*/ 19 h 36"/>
              <a:gd name="T44" fmla="*/ 15 w 33"/>
              <a:gd name="T45" fmla="*/ 21 h 36"/>
              <a:gd name="T46" fmla="*/ 19 w 33"/>
              <a:gd name="T47" fmla="*/ 25 h 36"/>
              <a:gd name="T48" fmla="*/ 21 w 33"/>
              <a:gd name="T49" fmla="*/ 27 h 36"/>
              <a:gd name="T50" fmla="*/ 21 w 33"/>
              <a:gd name="T51" fmla="*/ 29 h 36"/>
              <a:gd name="T52" fmla="*/ 21 w 33"/>
              <a:gd name="T53" fmla="*/ 29 h 36"/>
              <a:gd name="T54" fmla="*/ 21 w 33"/>
              <a:gd name="T55" fmla="*/ 31 h 36"/>
              <a:gd name="T56" fmla="*/ 21 w 33"/>
              <a:gd name="T57" fmla="*/ 33 h 36"/>
              <a:gd name="T58" fmla="*/ 21 w 33"/>
              <a:gd name="T59" fmla="*/ 33 h 36"/>
              <a:gd name="T60" fmla="*/ 21 w 33"/>
              <a:gd name="T61" fmla="*/ 35 h 36"/>
              <a:gd name="T62" fmla="*/ 23 w 33"/>
              <a:gd name="T63" fmla="*/ 36 h 36"/>
              <a:gd name="T64" fmla="*/ 23 w 33"/>
              <a:gd name="T65" fmla="*/ 36 h 36"/>
              <a:gd name="T66" fmla="*/ 23 w 33"/>
              <a:gd name="T67" fmla="*/ 36 h 36"/>
              <a:gd name="T68" fmla="*/ 25 w 33"/>
              <a:gd name="T69" fmla="*/ 36 h 36"/>
              <a:gd name="T70" fmla="*/ 27 w 33"/>
              <a:gd name="T71" fmla="*/ 36 h 36"/>
              <a:gd name="T72" fmla="*/ 27 w 33"/>
              <a:gd name="T73" fmla="*/ 36 h 36"/>
              <a:gd name="T74" fmla="*/ 29 w 33"/>
              <a:gd name="T75" fmla="*/ 36 h 36"/>
              <a:gd name="T76" fmla="*/ 29 w 33"/>
              <a:gd name="T77" fmla="*/ 36 h 36"/>
              <a:gd name="T78" fmla="*/ 31 w 33"/>
              <a:gd name="T79" fmla="*/ 35 h 36"/>
              <a:gd name="T80" fmla="*/ 31 w 33"/>
              <a:gd name="T81" fmla="*/ 33 h 36"/>
              <a:gd name="T82" fmla="*/ 33 w 33"/>
              <a:gd name="T83" fmla="*/ 31 h 36"/>
              <a:gd name="T84" fmla="*/ 33 w 33"/>
              <a:gd name="T85" fmla="*/ 31 h 36"/>
              <a:gd name="T86" fmla="*/ 33 w 33"/>
              <a:gd name="T87" fmla="*/ 29 h 36"/>
              <a:gd name="T88" fmla="*/ 33 w 33"/>
              <a:gd name="T89" fmla="*/ 27 h 36"/>
              <a:gd name="T90" fmla="*/ 33 w 33"/>
              <a:gd name="T91" fmla="*/ 25 h 36"/>
              <a:gd name="T92" fmla="*/ 33 w 33"/>
              <a:gd name="T93" fmla="*/ 23 h 36"/>
              <a:gd name="T94" fmla="*/ 31 w 33"/>
              <a:gd name="T95" fmla="*/ 23 h 36"/>
              <a:gd name="T96" fmla="*/ 31 w 33"/>
              <a:gd name="T97" fmla="*/ 21 h 36"/>
              <a:gd name="T98" fmla="*/ 31 w 33"/>
              <a:gd name="T99" fmla="*/ 21 h 36"/>
              <a:gd name="T100" fmla="*/ 29 w 33"/>
              <a:gd name="T101" fmla="*/ 21 h 36"/>
              <a:gd name="T102" fmla="*/ 29 w 33"/>
              <a:gd name="T103" fmla="*/ 21 h 36"/>
              <a:gd name="T104" fmla="*/ 27 w 33"/>
              <a:gd name="T105" fmla="*/ 21 h 36"/>
              <a:gd name="T106" fmla="*/ 27 w 33"/>
              <a:gd name="T107" fmla="*/ 23 h 36"/>
              <a:gd name="T108" fmla="*/ 25 w 33"/>
              <a:gd name="T109" fmla="*/ 23 h 36"/>
              <a:gd name="T110" fmla="*/ 25 w 33"/>
              <a:gd name="T111" fmla="*/ 23 h 36"/>
              <a:gd name="T112" fmla="*/ 23 w 33"/>
              <a:gd name="T113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3" y="36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9" name="Freeform 679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2 h 36"/>
              <a:gd name="T20" fmla="*/ 2 w 33"/>
              <a:gd name="T21" fmla="*/ 2 h 36"/>
              <a:gd name="T22" fmla="*/ 2 w 33"/>
              <a:gd name="T23" fmla="*/ 4 h 36"/>
              <a:gd name="T24" fmla="*/ 0 w 33"/>
              <a:gd name="T25" fmla="*/ 6 h 36"/>
              <a:gd name="T26" fmla="*/ 2 w 33"/>
              <a:gd name="T27" fmla="*/ 10 h 36"/>
              <a:gd name="T28" fmla="*/ 6 w 33"/>
              <a:gd name="T29" fmla="*/ 12 h 36"/>
              <a:gd name="T30" fmla="*/ 8 w 33"/>
              <a:gd name="T31" fmla="*/ 13 h 36"/>
              <a:gd name="T32" fmla="*/ 10 w 33"/>
              <a:gd name="T33" fmla="*/ 17 h 36"/>
              <a:gd name="T34" fmla="*/ 13 w 33"/>
              <a:gd name="T35" fmla="*/ 19 h 36"/>
              <a:gd name="T36" fmla="*/ 15 w 33"/>
              <a:gd name="T37" fmla="*/ 21 h 36"/>
              <a:gd name="T38" fmla="*/ 19 w 33"/>
              <a:gd name="T39" fmla="*/ 25 h 36"/>
              <a:gd name="T40" fmla="*/ 21 w 33"/>
              <a:gd name="T41" fmla="*/ 27 h 36"/>
              <a:gd name="T42" fmla="*/ 21 w 33"/>
              <a:gd name="T43" fmla="*/ 29 h 36"/>
              <a:gd name="T44" fmla="*/ 21 w 33"/>
              <a:gd name="T45" fmla="*/ 31 h 36"/>
              <a:gd name="T46" fmla="*/ 21 w 33"/>
              <a:gd name="T47" fmla="*/ 33 h 36"/>
              <a:gd name="T48" fmla="*/ 21 w 33"/>
              <a:gd name="T49" fmla="*/ 35 h 36"/>
              <a:gd name="T50" fmla="*/ 23 w 33"/>
              <a:gd name="T51" fmla="*/ 36 h 36"/>
              <a:gd name="T52" fmla="*/ 25 w 33"/>
              <a:gd name="T53" fmla="*/ 36 h 36"/>
              <a:gd name="T54" fmla="*/ 27 w 33"/>
              <a:gd name="T55" fmla="*/ 36 h 36"/>
              <a:gd name="T56" fmla="*/ 29 w 33"/>
              <a:gd name="T57" fmla="*/ 36 h 36"/>
              <a:gd name="T58" fmla="*/ 31 w 33"/>
              <a:gd name="T59" fmla="*/ 35 h 36"/>
              <a:gd name="T60" fmla="*/ 31 w 33"/>
              <a:gd name="T61" fmla="*/ 33 h 36"/>
              <a:gd name="T62" fmla="*/ 33 w 33"/>
              <a:gd name="T63" fmla="*/ 31 h 36"/>
              <a:gd name="T64" fmla="*/ 33 w 33"/>
              <a:gd name="T65" fmla="*/ 29 h 36"/>
              <a:gd name="T66" fmla="*/ 33 w 33"/>
              <a:gd name="T67" fmla="*/ 27 h 36"/>
              <a:gd name="T68" fmla="*/ 33 w 33"/>
              <a:gd name="T69" fmla="*/ 25 h 36"/>
              <a:gd name="T70" fmla="*/ 33 w 33"/>
              <a:gd name="T71" fmla="*/ 23 h 36"/>
              <a:gd name="T72" fmla="*/ 31 w 33"/>
              <a:gd name="T73" fmla="*/ 23 h 36"/>
              <a:gd name="T74" fmla="*/ 31 w 33"/>
              <a:gd name="T75" fmla="*/ 21 h 36"/>
              <a:gd name="T76" fmla="*/ 29 w 33"/>
              <a:gd name="T77" fmla="*/ 21 h 36"/>
              <a:gd name="T78" fmla="*/ 27 w 33"/>
              <a:gd name="T79" fmla="*/ 21 h 36"/>
              <a:gd name="T80" fmla="*/ 27 w 33"/>
              <a:gd name="T81" fmla="*/ 23 h 36"/>
              <a:gd name="T82" fmla="*/ 25 w 33"/>
              <a:gd name="T83" fmla="*/ 23 h 36"/>
              <a:gd name="T84" fmla="*/ 23 w 33"/>
              <a:gd name="T85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0" name="Freeform 680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0 w 11"/>
              <a:gd name="T19" fmla="*/ 60 h 60"/>
              <a:gd name="T20" fmla="*/ 0 w 11"/>
              <a:gd name="T21" fmla="*/ 60 h 60"/>
              <a:gd name="T22" fmla="*/ 2 w 11"/>
              <a:gd name="T23" fmla="*/ 60 h 60"/>
              <a:gd name="T24" fmla="*/ 2 w 11"/>
              <a:gd name="T25" fmla="*/ 60 h 60"/>
              <a:gd name="T26" fmla="*/ 2 w 11"/>
              <a:gd name="T27" fmla="*/ 60 h 60"/>
              <a:gd name="T28" fmla="*/ 2 w 11"/>
              <a:gd name="T29" fmla="*/ 60 h 60"/>
              <a:gd name="T30" fmla="*/ 4 w 11"/>
              <a:gd name="T31" fmla="*/ 58 h 60"/>
              <a:gd name="T32" fmla="*/ 4 w 11"/>
              <a:gd name="T33" fmla="*/ 58 h 60"/>
              <a:gd name="T34" fmla="*/ 4 w 11"/>
              <a:gd name="T35" fmla="*/ 54 h 60"/>
              <a:gd name="T36" fmla="*/ 4 w 11"/>
              <a:gd name="T37" fmla="*/ 48 h 60"/>
              <a:gd name="T38" fmla="*/ 6 w 11"/>
              <a:gd name="T39" fmla="*/ 41 h 60"/>
              <a:gd name="T40" fmla="*/ 6 w 11"/>
              <a:gd name="T41" fmla="*/ 33 h 60"/>
              <a:gd name="T42" fmla="*/ 8 w 11"/>
              <a:gd name="T43" fmla="*/ 25 h 60"/>
              <a:gd name="T44" fmla="*/ 8 w 11"/>
              <a:gd name="T45" fmla="*/ 18 h 60"/>
              <a:gd name="T46" fmla="*/ 9 w 11"/>
              <a:gd name="T47" fmla="*/ 12 h 60"/>
              <a:gd name="T48" fmla="*/ 9 w 11"/>
              <a:gd name="T49" fmla="*/ 8 h 60"/>
              <a:gd name="T50" fmla="*/ 9 w 11"/>
              <a:gd name="T51" fmla="*/ 8 h 60"/>
              <a:gd name="T52" fmla="*/ 9 w 11"/>
              <a:gd name="T53" fmla="*/ 8 h 60"/>
              <a:gd name="T54" fmla="*/ 9 w 11"/>
              <a:gd name="T55" fmla="*/ 6 h 60"/>
              <a:gd name="T56" fmla="*/ 9 w 11"/>
              <a:gd name="T57" fmla="*/ 6 h 60"/>
              <a:gd name="T58" fmla="*/ 9 w 11"/>
              <a:gd name="T59" fmla="*/ 6 h 60"/>
              <a:gd name="T60" fmla="*/ 11 w 11"/>
              <a:gd name="T61" fmla="*/ 4 h 60"/>
              <a:gd name="T62" fmla="*/ 11 w 11"/>
              <a:gd name="T63" fmla="*/ 4 h 60"/>
              <a:gd name="T64" fmla="*/ 11 w 11"/>
              <a:gd name="T65" fmla="*/ 4 h 60"/>
              <a:gd name="T66" fmla="*/ 11 w 11"/>
              <a:gd name="T67" fmla="*/ 2 h 60"/>
              <a:gd name="T68" fmla="*/ 9 w 11"/>
              <a:gd name="T69" fmla="*/ 2 h 60"/>
              <a:gd name="T70" fmla="*/ 9 w 11"/>
              <a:gd name="T71" fmla="*/ 2 h 60"/>
              <a:gd name="T72" fmla="*/ 9 w 11"/>
              <a:gd name="T73" fmla="*/ 0 h 60"/>
              <a:gd name="T74" fmla="*/ 9 w 11"/>
              <a:gd name="T75" fmla="*/ 0 h 60"/>
              <a:gd name="T76" fmla="*/ 8 w 11"/>
              <a:gd name="T77" fmla="*/ 0 h 60"/>
              <a:gd name="T78" fmla="*/ 8 w 11"/>
              <a:gd name="T79" fmla="*/ 0 h 60"/>
              <a:gd name="T80" fmla="*/ 6 w 11"/>
              <a:gd name="T81" fmla="*/ 0 h 60"/>
              <a:gd name="T82" fmla="*/ 6 w 11"/>
              <a:gd name="T83" fmla="*/ 2 h 60"/>
              <a:gd name="T84" fmla="*/ 6 w 11"/>
              <a:gd name="T85" fmla="*/ 2 h 60"/>
              <a:gd name="T86" fmla="*/ 4 w 11"/>
              <a:gd name="T87" fmla="*/ 2 h 60"/>
              <a:gd name="T88" fmla="*/ 4 w 11"/>
              <a:gd name="T89" fmla="*/ 4 h 60"/>
              <a:gd name="T90" fmla="*/ 4 w 11"/>
              <a:gd name="T91" fmla="*/ 4 h 60"/>
              <a:gd name="T92" fmla="*/ 2 w 11"/>
              <a:gd name="T93" fmla="*/ 6 h 60"/>
              <a:gd name="T94" fmla="*/ 2 w 11"/>
              <a:gd name="T95" fmla="*/ 6 h 60"/>
              <a:gd name="T96" fmla="*/ 2 w 11"/>
              <a:gd name="T97" fmla="*/ 8 h 60"/>
              <a:gd name="T98" fmla="*/ 2 w 11"/>
              <a:gd name="T99" fmla="*/ 8 h 60"/>
              <a:gd name="T100" fmla="*/ 4 w 11"/>
              <a:gd name="T101" fmla="*/ 8 h 60"/>
              <a:gd name="T102" fmla="*/ 4 w 11"/>
              <a:gd name="T103" fmla="*/ 8 h 60"/>
              <a:gd name="T104" fmla="*/ 4 w 11"/>
              <a:gd name="T105" fmla="*/ 8 h 60"/>
              <a:gd name="T106" fmla="*/ 4 w 11"/>
              <a:gd name="T107" fmla="*/ 10 h 60"/>
              <a:gd name="T108" fmla="*/ 6 w 11"/>
              <a:gd name="T109" fmla="*/ 10 h 60"/>
              <a:gd name="T110" fmla="*/ 6 w 11"/>
              <a:gd name="T111" fmla="*/ 10 h 60"/>
              <a:gd name="T112" fmla="*/ 6 w 11"/>
              <a:gd name="T113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4" y="58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2" y="6"/>
                </a:lnTo>
                <a:lnTo>
                  <a:pt x="2" y="6"/>
                </a:lnTo>
                <a:lnTo>
                  <a:pt x="2" y="8"/>
                </a:lnTo>
                <a:lnTo>
                  <a:pt x="2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  <a:lnTo>
                  <a:pt x="6" y="10"/>
                </a:lnTo>
                <a:lnTo>
                  <a:pt x="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1" name="Freeform 681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2 w 11"/>
              <a:gd name="T19" fmla="*/ 60 h 60"/>
              <a:gd name="T20" fmla="*/ 4 w 11"/>
              <a:gd name="T21" fmla="*/ 58 h 60"/>
              <a:gd name="T22" fmla="*/ 4 w 11"/>
              <a:gd name="T23" fmla="*/ 54 h 60"/>
              <a:gd name="T24" fmla="*/ 4 w 11"/>
              <a:gd name="T25" fmla="*/ 48 h 60"/>
              <a:gd name="T26" fmla="*/ 6 w 11"/>
              <a:gd name="T27" fmla="*/ 41 h 60"/>
              <a:gd name="T28" fmla="*/ 6 w 11"/>
              <a:gd name="T29" fmla="*/ 33 h 60"/>
              <a:gd name="T30" fmla="*/ 8 w 11"/>
              <a:gd name="T31" fmla="*/ 25 h 60"/>
              <a:gd name="T32" fmla="*/ 8 w 11"/>
              <a:gd name="T33" fmla="*/ 18 h 60"/>
              <a:gd name="T34" fmla="*/ 9 w 11"/>
              <a:gd name="T35" fmla="*/ 12 h 60"/>
              <a:gd name="T36" fmla="*/ 9 w 11"/>
              <a:gd name="T37" fmla="*/ 8 h 60"/>
              <a:gd name="T38" fmla="*/ 9 w 11"/>
              <a:gd name="T39" fmla="*/ 6 h 60"/>
              <a:gd name="T40" fmla="*/ 11 w 11"/>
              <a:gd name="T41" fmla="*/ 4 h 60"/>
              <a:gd name="T42" fmla="*/ 11 w 11"/>
              <a:gd name="T43" fmla="*/ 2 h 60"/>
              <a:gd name="T44" fmla="*/ 9 w 11"/>
              <a:gd name="T45" fmla="*/ 2 h 60"/>
              <a:gd name="T46" fmla="*/ 9 w 11"/>
              <a:gd name="T47" fmla="*/ 0 h 60"/>
              <a:gd name="T48" fmla="*/ 8 w 11"/>
              <a:gd name="T49" fmla="*/ 0 h 60"/>
              <a:gd name="T50" fmla="*/ 6 w 11"/>
              <a:gd name="T51" fmla="*/ 0 h 60"/>
              <a:gd name="T52" fmla="*/ 6 w 11"/>
              <a:gd name="T53" fmla="*/ 2 h 60"/>
              <a:gd name="T54" fmla="*/ 4 w 11"/>
              <a:gd name="T55" fmla="*/ 2 h 60"/>
              <a:gd name="T56" fmla="*/ 4 w 11"/>
              <a:gd name="T57" fmla="*/ 4 h 60"/>
              <a:gd name="T58" fmla="*/ 2 w 11"/>
              <a:gd name="T59" fmla="*/ 6 h 60"/>
              <a:gd name="T60" fmla="*/ 2 w 11"/>
              <a:gd name="T61" fmla="*/ 8 h 60"/>
              <a:gd name="T62" fmla="*/ 4 w 11"/>
              <a:gd name="T63" fmla="*/ 8 h 60"/>
              <a:gd name="T64" fmla="*/ 4 w 11"/>
              <a:gd name="T65" fmla="*/ 10 h 60"/>
              <a:gd name="T66" fmla="*/ 6 w 11"/>
              <a:gd name="T67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2" y="60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6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2" name="Freeform 682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3" name="Freeform 683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4" name="Freeform 684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5" name="Freeform 685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6" name="Freeform 686"/>
          <p:cNvSpPr>
            <a:spLocks/>
          </p:cNvSpPr>
          <p:nvPr/>
        </p:nvSpPr>
        <p:spPr bwMode="auto">
          <a:xfrm>
            <a:off x="6181725" y="2454275"/>
            <a:ext cx="584200" cy="579438"/>
          </a:xfrm>
          <a:custGeom>
            <a:avLst/>
            <a:gdLst>
              <a:gd name="T0" fmla="*/ 52 w 153"/>
              <a:gd name="T1" fmla="*/ 2 h 152"/>
              <a:gd name="T2" fmla="*/ 31 w 153"/>
              <a:gd name="T3" fmla="*/ 6 h 152"/>
              <a:gd name="T4" fmla="*/ 13 w 153"/>
              <a:gd name="T5" fmla="*/ 17 h 152"/>
              <a:gd name="T6" fmla="*/ 4 w 153"/>
              <a:gd name="T7" fmla="*/ 36 h 152"/>
              <a:gd name="T8" fmla="*/ 0 w 153"/>
              <a:gd name="T9" fmla="*/ 54 h 152"/>
              <a:gd name="T10" fmla="*/ 2 w 153"/>
              <a:gd name="T11" fmla="*/ 63 h 152"/>
              <a:gd name="T12" fmla="*/ 4 w 153"/>
              <a:gd name="T13" fmla="*/ 75 h 152"/>
              <a:gd name="T14" fmla="*/ 8 w 153"/>
              <a:gd name="T15" fmla="*/ 83 h 152"/>
              <a:gd name="T16" fmla="*/ 15 w 153"/>
              <a:gd name="T17" fmla="*/ 79 h 152"/>
              <a:gd name="T18" fmla="*/ 29 w 153"/>
              <a:gd name="T19" fmla="*/ 75 h 152"/>
              <a:gd name="T20" fmla="*/ 42 w 153"/>
              <a:gd name="T21" fmla="*/ 77 h 152"/>
              <a:gd name="T22" fmla="*/ 56 w 153"/>
              <a:gd name="T23" fmla="*/ 84 h 152"/>
              <a:gd name="T24" fmla="*/ 67 w 153"/>
              <a:gd name="T25" fmla="*/ 94 h 152"/>
              <a:gd name="T26" fmla="*/ 75 w 153"/>
              <a:gd name="T27" fmla="*/ 106 h 152"/>
              <a:gd name="T28" fmla="*/ 77 w 153"/>
              <a:gd name="T29" fmla="*/ 121 h 152"/>
              <a:gd name="T30" fmla="*/ 71 w 153"/>
              <a:gd name="T31" fmla="*/ 138 h 152"/>
              <a:gd name="T32" fmla="*/ 65 w 153"/>
              <a:gd name="T33" fmla="*/ 150 h 152"/>
              <a:gd name="T34" fmla="*/ 69 w 153"/>
              <a:gd name="T35" fmla="*/ 152 h 152"/>
              <a:gd name="T36" fmla="*/ 77 w 153"/>
              <a:gd name="T37" fmla="*/ 150 h 152"/>
              <a:gd name="T38" fmla="*/ 84 w 153"/>
              <a:gd name="T39" fmla="*/ 150 h 152"/>
              <a:gd name="T40" fmla="*/ 94 w 153"/>
              <a:gd name="T41" fmla="*/ 150 h 152"/>
              <a:gd name="T42" fmla="*/ 107 w 153"/>
              <a:gd name="T43" fmla="*/ 148 h 152"/>
              <a:gd name="T44" fmla="*/ 119 w 153"/>
              <a:gd name="T45" fmla="*/ 144 h 152"/>
              <a:gd name="T46" fmla="*/ 127 w 153"/>
              <a:gd name="T47" fmla="*/ 140 h 152"/>
              <a:gd name="T48" fmla="*/ 130 w 153"/>
              <a:gd name="T49" fmla="*/ 130 h 152"/>
              <a:gd name="T50" fmla="*/ 140 w 153"/>
              <a:gd name="T51" fmla="*/ 121 h 152"/>
              <a:gd name="T52" fmla="*/ 148 w 153"/>
              <a:gd name="T53" fmla="*/ 107 h 152"/>
              <a:gd name="T54" fmla="*/ 153 w 153"/>
              <a:gd name="T55" fmla="*/ 92 h 152"/>
              <a:gd name="T56" fmla="*/ 151 w 153"/>
              <a:gd name="T57" fmla="*/ 71 h 152"/>
              <a:gd name="T58" fmla="*/ 144 w 153"/>
              <a:gd name="T59" fmla="*/ 42 h 152"/>
              <a:gd name="T60" fmla="*/ 130 w 153"/>
              <a:gd name="T61" fmla="*/ 23 h 152"/>
              <a:gd name="T62" fmla="*/ 117 w 153"/>
              <a:gd name="T63" fmla="*/ 12 h 152"/>
              <a:gd name="T64" fmla="*/ 100 w 153"/>
              <a:gd name="T65" fmla="*/ 4 h 152"/>
              <a:gd name="T66" fmla="*/ 79 w 153"/>
              <a:gd name="T6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3" h="152">
                <a:moveTo>
                  <a:pt x="67" y="0"/>
                </a:moveTo>
                <a:lnTo>
                  <a:pt x="52" y="2"/>
                </a:lnTo>
                <a:lnTo>
                  <a:pt x="40" y="4"/>
                </a:lnTo>
                <a:lnTo>
                  <a:pt x="31" y="6"/>
                </a:lnTo>
                <a:lnTo>
                  <a:pt x="21" y="12"/>
                </a:lnTo>
                <a:lnTo>
                  <a:pt x="13" y="17"/>
                </a:lnTo>
                <a:lnTo>
                  <a:pt x="8" y="25"/>
                </a:lnTo>
                <a:lnTo>
                  <a:pt x="4" y="36"/>
                </a:lnTo>
                <a:lnTo>
                  <a:pt x="0" y="50"/>
                </a:lnTo>
                <a:lnTo>
                  <a:pt x="0" y="54"/>
                </a:lnTo>
                <a:lnTo>
                  <a:pt x="0" y="58"/>
                </a:lnTo>
                <a:lnTo>
                  <a:pt x="2" y="63"/>
                </a:lnTo>
                <a:lnTo>
                  <a:pt x="2" y="69"/>
                </a:lnTo>
                <a:lnTo>
                  <a:pt x="4" y="75"/>
                </a:lnTo>
                <a:lnTo>
                  <a:pt x="6" y="79"/>
                </a:lnTo>
                <a:lnTo>
                  <a:pt x="8" y="83"/>
                </a:lnTo>
                <a:lnTo>
                  <a:pt x="10" y="81"/>
                </a:lnTo>
                <a:lnTo>
                  <a:pt x="15" y="79"/>
                </a:lnTo>
                <a:lnTo>
                  <a:pt x="21" y="77"/>
                </a:lnTo>
                <a:lnTo>
                  <a:pt x="29" y="75"/>
                </a:lnTo>
                <a:lnTo>
                  <a:pt x="34" y="77"/>
                </a:lnTo>
                <a:lnTo>
                  <a:pt x="42" y="77"/>
                </a:lnTo>
                <a:lnTo>
                  <a:pt x="50" y="81"/>
                </a:lnTo>
                <a:lnTo>
                  <a:pt x="56" y="84"/>
                </a:lnTo>
                <a:lnTo>
                  <a:pt x="63" y="88"/>
                </a:lnTo>
                <a:lnTo>
                  <a:pt x="67" y="94"/>
                </a:lnTo>
                <a:lnTo>
                  <a:pt x="73" y="100"/>
                </a:lnTo>
                <a:lnTo>
                  <a:pt x="75" y="106"/>
                </a:lnTo>
                <a:lnTo>
                  <a:pt x="77" y="113"/>
                </a:lnTo>
                <a:lnTo>
                  <a:pt x="77" y="121"/>
                </a:lnTo>
                <a:lnTo>
                  <a:pt x="75" y="130"/>
                </a:lnTo>
                <a:lnTo>
                  <a:pt x="71" y="138"/>
                </a:lnTo>
                <a:lnTo>
                  <a:pt x="65" y="148"/>
                </a:lnTo>
                <a:lnTo>
                  <a:pt x="65" y="150"/>
                </a:lnTo>
                <a:lnTo>
                  <a:pt x="65" y="152"/>
                </a:lnTo>
                <a:lnTo>
                  <a:pt x="69" y="152"/>
                </a:lnTo>
                <a:lnTo>
                  <a:pt x="73" y="152"/>
                </a:lnTo>
                <a:lnTo>
                  <a:pt x="77" y="150"/>
                </a:lnTo>
                <a:lnTo>
                  <a:pt x="81" y="150"/>
                </a:lnTo>
                <a:lnTo>
                  <a:pt x="84" y="150"/>
                </a:lnTo>
                <a:lnTo>
                  <a:pt x="86" y="150"/>
                </a:lnTo>
                <a:lnTo>
                  <a:pt x="94" y="150"/>
                </a:lnTo>
                <a:lnTo>
                  <a:pt x="100" y="148"/>
                </a:lnTo>
                <a:lnTo>
                  <a:pt x="107" y="148"/>
                </a:lnTo>
                <a:lnTo>
                  <a:pt x="113" y="146"/>
                </a:lnTo>
                <a:lnTo>
                  <a:pt x="119" y="144"/>
                </a:lnTo>
                <a:lnTo>
                  <a:pt x="123" y="142"/>
                </a:lnTo>
                <a:lnTo>
                  <a:pt x="127" y="140"/>
                </a:lnTo>
                <a:lnTo>
                  <a:pt x="128" y="136"/>
                </a:lnTo>
                <a:lnTo>
                  <a:pt x="130" y="130"/>
                </a:lnTo>
                <a:lnTo>
                  <a:pt x="134" y="127"/>
                </a:lnTo>
                <a:lnTo>
                  <a:pt x="140" y="121"/>
                </a:lnTo>
                <a:lnTo>
                  <a:pt x="144" y="113"/>
                </a:lnTo>
                <a:lnTo>
                  <a:pt x="148" y="107"/>
                </a:lnTo>
                <a:lnTo>
                  <a:pt x="151" y="100"/>
                </a:lnTo>
                <a:lnTo>
                  <a:pt x="153" y="92"/>
                </a:lnTo>
                <a:lnTo>
                  <a:pt x="153" y="84"/>
                </a:lnTo>
                <a:lnTo>
                  <a:pt x="151" y="71"/>
                </a:lnTo>
                <a:lnTo>
                  <a:pt x="150" y="58"/>
                </a:lnTo>
                <a:lnTo>
                  <a:pt x="144" y="42"/>
                </a:lnTo>
                <a:lnTo>
                  <a:pt x="134" y="29"/>
                </a:lnTo>
                <a:lnTo>
                  <a:pt x="130" y="23"/>
                </a:lnTo>
                <a:lnTo>
                  <a:pt x="125" y="17"/>
                </a:lnTo>
                <a:lnTo>
                  <a:pt x="117" y="12"/>
                </a:lnTo>
                <a:lnTo>
                  <a:pt x="109" y="8"/>
                </a:lnTo>
                <a:lnTo>
                  <a:pt x="100" y="4"/>
                </a:lnTo>
                <a:lnTo>
                  <a:pt x="90" y="2"/>
                </a:lnTo>
                <a:lnTo>
                  <a:pt x="79" y="0"/>
                </a:lnTo>
                <a:lnTo>
                  <a:pt x="67" y="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7" name="Freeform 687"/>
          <p:cNvSpPr>
            <a:spLocks/>
          </p:cNvSpPr>
          <p:nvPr/>
        </p:nvSpPr>
        <p:spPr bwMode="auto">
          <a:xfrm>
            <a:off x="6159500" y="2638425"/>
            <a:ext cx="65088" cy="144463"/>
          </a:xfrm>
          <a:custGeom>
            <a:avLst/>
            <a:gdLst>
              <a:gd name="T0" fmla="*/ 12 w 17"/>
              <a:gd name="T1" fmla="*/ 29 h 38"/>
              <a:gd name="T2" fmla="*/ 16 w 17"/>
              <a:gd name="T3" fmla="*/ 29 h 38"/>
              <a:gd name="T4" fmla="*/ 16 w 17"/>
              <a:gd name="T5" fmla="*/ 25 h 38"/>
              <a:gd name="T6" fmla="*/ 14 w 17"/>
              <a:gd name="T7" fmla="*/ 21 h 38"/>
              <a:gd name="T8" fmla="*/ 14 w 17"/>
              <a:gd name="T9" fmla="*/ 15 h 38"/>
              <a:gd name="T10" fmla="*/ 12 w 17"/>
              <a:gd name="T11" fmla="*/ 10 h 38"/>
              <a:gd name="T12" fmla="*/ 12 w 17"/>
              <a:gd name="T13" fmla="*/ 6 h 38"/>
              <a:gd name="T14" fmla="*/ 12 w 17"/>
              <a:gd name="T15" fmla="*/ 2 h 38"/>
              <a:gd name="T16" fmla="*/ 0 w 17"/>
              <a:gd name="T17" fmla="*/ 0 h 38"/>
              <a:gd name="T18" fmla="*/ 0 w 17"/>
              <a:gd name="T19" fmla="*/ 6 h 38"/>
              <a:gd name="T20" fmla="*/ 0 w 17"/>
              <a:gd name="T21" fmla="*/ 11 h 38"/>
              <a:gd name="T22" fmla="*/ 2 w 17"/>
              <a:gd name="T23" fmla="*/ 17 h 38"/>
              <a:gd name="T24" fmla="*/ 2 w 17"/>
              <a:gd name="T25" fmla="*/ 23 h 38"/>
              <a:gd name="T26" fmla="*/ 4 w 17"/>
              <a:gd name="T27" fmla="*/ 29 h 38"/>
              <a:gd name="T28" fmla="*/ 6 w 17"/>
              <a:gd name="T29" fmla="*/ 35 h 38"/>
              <a:gd name="T30" fmla="*/ 10 w 17"/>
              <a:gd name="T31" fmla="*/ 38 h 38"/>
              <a:gd name="T32" fmla="*/ 17 w 17"/>
              <a:gd name="T33" fmla="*/ 38 h 38"/>
              <a:gd name="T34" fmla="*/ 12 w 17"/>
              <a:gd name="T35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" h="38">
                <a:moveTo>
                  <a:pt x="12" y="29"/>
                </a:moveTo>
                <a:lnTo>
                  <a:pt x="16" y="29"/>
                </a:lnTo>
                <a:lnTo>
                  <a:pt x="16" y="25"/>
                </a:lnTo>
                <a:lnTo>
                  <a:pt x="14" y="21"/>
                </a:lnTo>
                <a:lnTo>
                  <a:pt x="14" y="15"/>
                </a:lnTo>
                <a:lnTo>
                  <a:pt x="12" y="10"/>
                </a:lnTo>
                <a:lnTo>
                  <a:pt x="12" y="6"/>
                </a:lnTo>
                <a:lnTo>
                  <a:pt x="12" y="2"/>
                </a:ln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2" y="17"/>
                </a:lnTo>
                <a:lnTo>
                  <a:pt x="2" y="23"/>
                </a:lnTo>
                <a:lnTo>
                  <a:pt x="4" y="29"/>
                </a:lnTo>
                <a:lnTo>
                  <a:pt x="6" y="35"/>
                </a:lnTo>
                <a:lnTo>
                  <a:pt x="10" y="38"/>
                </a:lnTo>
                <a:lnTo>
                  <a:pt x="17" y="38"/>
                </a:lnTo>
                <a:lnTo>
                  <a:pt x="12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8" name="Freeform 688"/>
          <p:cNvSpPr>
            <a:spLocks/>
          </p:cNvSpPr>
          <p:nvPr/>
        </p:nvSpPr>
        <p:spPr bwMode="auto">
          <a:xfrm>
            <a:off x="6205538" y="2717800"/>
            <a:ext cx="288925" cy="315913"/>
          </a:xfrm>
          <a:custGeom>
            <a:avLst/>
            <a:gdLst>
              <a:gd name="T0" fmla="*/ 63 w 76"/>
              <a:gd name="T1" fmla="*/ 83 h 83"/>
              <a:gd name="T2" fmla="*/ 71 w 76"/>
              <a:gd name="T3" fmla="*/ 73 h 83"/>
              <a:gd name="T4" fmla="*/ 75 w 76"/>
              <a:gd name="T5" fmla="*/ 63 h 83"/>
              <a:gd name="T6" fmla="*/ 76 w 76"/>
              <a:gd name="T7" fmla="*/ 54 h 83"/>
              <a:gd name="T8" fmla="*/ 76 w 76"/>
              <a:gd name="T9" fmla="*/ 44 h 83"/>
              <a:gd name="T10" fmla="*/ 75 w 76"/>
              <a:gd name="T11" fmla="*/ 35 h 83"/>
              <a:gd name="T12" fmla="*/ 71 w 76"/>
              <a:gd name="T13" fmla="*/ 27 h 83"/>
              <a:gd name="T14" fmla="*/ 67 w 76"/>
              <a:gd name="T15" fmla="*/ 21 h 83"/>
              <a:gd name="T16" fmla="*/ 61 w 76"/>
              <a:gd name="T17" fmla="*/ 15 h 83"/>
              <a:gd name="T18" fmla="*/ 53 w 76"/>
              <a:gd name="T19" fmla="*/ 10 h 83"/>
              <a:gd name="T20" fmla="*/ 46 w 76"/>
              <a:gd name="T21" fmla="*/ 6 h 83"/>
              <a:gd name="T22" fmla="*/ 38 w 76"/>
              <a:gd name="T23" fmla="*/ 4 h 83"/>
              <a:gd name="T24" fmla="*/ 30 w 76"/>
              <a:gd name="T25" fmla="*/ 2 h 83"/>
              <a:gd name="T26" fmla="*/ 23 w 76"/>
              <a:gd name="T27" fmla="*/ 0 h 83"/>
              <a:gd name="T28" fmla="*/ 15 w 76"/>
              <a:gd name="T29" fmla="*/ 2 h 83"/>
              <a:gd name="T30" fmla="*/ 7 w 76"/>
              <a:gd name="T31" fmla="*/ 4 h 83"/>
              <a:gd name="T32" fmla="*/ 0 w 76"/>
              <a:gd name="T33" fmla="*/ 8 h 83"/>
              <a:gd name="T34" fmla="*/ 5 w 76"/>
              <a:gd name="T35" fmla="*/ 17 h 83"/>
              <a:gd name="T36" fmla="*/ 11 w 76"/>
              <a:gd name="T37" fmla="*/ 15 h 83"/>
              <a:gd name="T38" fmla="*/ 17 w 76"/>
              <a:gd name="T39" fmla="*/ 14 h 83"/>
              <a:gd name="T40" fmla="*/ 23 w 76"/>
              <a:gd name="T41" fmla="*/ 12 h 83"/>
              <a:gd name="T42" fmla="*/ 28 w 76"/>
              <a:gd name="T43" fmla="*/ 14 h 83"/>
              <a:gd name="T44" fmla="*/ 34 w 76"/>
              <a:gd name="T45" fmla="*/ 14 h 83"/>
              <a:gd name="T46" fmla="*/ 42 w 76"/>
              <a:gd name="T47" fmla="*/ 17 h 83"/>
              <a:gd name="T48" fmla="*/ 48 w 76"/>
              <a:gd name="T49" fmla="*/ 19 h 83"/>
              <a:gd name="T50" fmla="*/ 53 w 76"/>
              <a:gd name="T51" fmla="*/ 23 h 83"/>
              <a:gd name="T52" fmla="*/ 57 w 76"/>
              <a:gd name="T53" fmla="*/ 29 h 83"/>
              <a:gd name="T54" fmla="*/ 61 w 76"/>
              <a:gd name="T55" fmla="*/ 33 h 83"/>
              <a:gd name="T56" fmla="*/ 63 w 76"/>
              <a:gd name="T57" fmla="*/ 38 h 83"/>
              <a:gd name="T58" fmla="*/ 65 w 76"/>
              <a:gd name="T59" fmla="*/ 44 h 83"/>
              <a:gd name="T60" fmla="*/ 65 w 76"/>
              <a:gd name="T61" fmla="*/ 52 h 83"/>
              <a:gd name="T62" fmla="*/ 63 w 76"/>
              <a:gd name="T63" fmla="*/ 60 h 83"/>
              <a:gd name="T64" fmla="*/ 61 w 76"/>
              <a:gd name="T65" fmla="*/ 67 h 83"/>
              <a:gd name="T66" fmla="*/ 55 w 76"/>
              <a:gd name="T67" fmla="*/ 75 h 83"/>
              <a:gd name="T68" fmla="*/ 63 w 76"/>
              <a:gd name="T69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6" h="83">
                <a:moveTo>
                  <a:pt x="63" y="83"/>
                </a:moveTo>
                <a:lnTo>
                  <a:pt x="71" y="73"/>
                </a:lnTo>
                <a:lnTo>
                  <a:pt x="75" y="63"/>
                </a:lnTo>
                <a:lnTo>
                  <a:pt x="76" y="54"/>
                </a:lnTo>
                <a:lnTo>
                  <a:pt x="76" y="44"/>
                </a:lnTo>
                <a:lnTo>
                  <a:pt x="75" y="35"/>
                </a:lnTo>
                <a:lnTo>
                  <a:pt x="71" y="27"/>
                </a:lnTo>
                <a:lnTo>
                  <a:pt x="67" y="21"/>
                </a:lnTo>
                <a:lnTo>
                  <a:pt x="61" y="15"/>
                </a:lnTo>
                <a:lnTo>
                  <a:pt x="53" y="10"/>
                </a:lnTo>
                <a:lnTo>
                  <a:pt x="46" y="6"/>
                </a:lnTo>
                <a:lnTo>
                  <a:pt x="38" y="4"/>
                </a:lnTo>
                <a:lnTo>
                  <a:pt x="30" y="2"/>
                </a:lnTo>
                <a:lnTo>
                  <a:pt x="23" y="0"/>
                </a:lnTo>
                <a:lnTo>
                  <a:pt x="15" y="2"/>
                </a:lnTo>
                <a:lnTo>
                  <a:pt x="7" y="4"/>
                </a:lnTo>
                <a:lnTo>
                  <a:pt x="0" y="8"/>
                </a:lnTo>
                <a:lnTo>
                  <a:pt x="5" y="17"/>
                </a:lnTo>
                <a:lnTo>
                  <a:pt x="11" y="15"/>
                </a:lnTo>
                <a:lnTo>
                  <a:pt x="17" y="14"/>
                </a:lnTo>
                <a:lnTo>
                  <a:pt x="23" y="12"/>
                </a:lnTo>
                <a:lnTo>
                  <a:pt x="28" y="14"/>
                </a:lnTo>
                <a:lnTo>
                  <a:pt x="34" y="14"/>
                </a:lnTo>
                <a:lnTo>
                  <a:pt x="42" y="17"/>
                </a:lnTo>
                <a:lnTo>
                  <a:pt x="48" y="19"/>
                </a:lnTo>
                <a:lnTo>
                  <a:pt x="53" y="23"/>
                </a:lnTo>
                <a:lnTo>
                  <a:pt x="57" y="29"/>
                </a:lnTo>
                <a:lnTo>
                  <a:pt x="61" y="33"/>
                </a:lnTo>
                <a:lnTo>
                  <a:pt x="63" y="38"/>
                </a:lnTo>
                <a:lnTo>
                  <a:pt x="65" y="44"/>
                </a:lnTo>
                <a:lnTo>
                  <a:pt x="65" y="52"/>
                </a:lnTo>
                <a:lnTo>
                  <a:pt x="63" y="60"/>
                </a:lnTo>
                <a:lnTo>
                  <a:pt x="61" y="67"/>
                </a:lnTo>
                <a:lnTo>
                  <a:pt x="55" y="75"/>
                </a:lnTo>
                <a:lnTo>
                  <a:pt x="63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9" name="Freeform 689"/>
          <p:cNvSpPr>
            <a:spLocks/>
          </p:cNvSpPr>
          <p:nvPr/>
        </p:nvSpPr>
        <p:spPr bwMode="auto">
          <a:xfrm>
            <a:off x="6407150" y="3003550"/>
            <a:ext cx="103188" cy="49213"/>
          </a:xfrm>
          <a:custGeom>
            <a:avLst/>
            <a:gdLst>
              <a:gd name="T0" fmla="*/ 27 w 27"/>
              <a:gd name="T1" fmla="*/ 0 h 13"/>
              <a:gd name="T2" fmla="*/ 23 w 27"/>
              <a:gd name="T3" fmla="*/ 0 h 13"/>
              <a:gd name="T4" fmla="*/ 22 w 27"/>
              <a:gd name="T5" fmla="*/ 0 h 13"/>
              <a:gd name="T6" fmla="*/ 16 w 27"/>
              <a:gd name="T7" fmla="*/ 0 h 13"/>
              <a:gd name="T8" fmla="*/ 12 w 27"/>
              <a:gd name="T9" fmla="*/ 2 h 13"/>
              <a:gd name="T10" fmla="*/ 10 w 27"/>
              <a:gd name="T11" fmla="*/ 2 h 13"/>
              <a:gd name="T12" fmla="*/ 8 w 27"/>
              <a:gd name="T13" fmla="*/ 2 h 13"/>
              <a:gd name="T14" fmla="*/ 12 w 27"/>
              <a:gd name="T15" fmla="*/ 4 h 13"/>
              <a:gd name="T16" fmla="*/ 10 w 27"/>
              <a:gd name="T17" fmla="*/ 8 h 13"/>
              <a:gd name="T18" fmla="*/ 2 w 27"/>
              <a:gd name="T19" fmla="*/ 0 h 13"/>
              <a:gd name="T20" fmla="*/ 0 w 27"/>
              <a:gd name="T21" fmla="*/ 8 h 13"/>
              <a:gd name="T22" fmla="*/ 4 w 27"/>
              <a:gd name="T23" fmla="*/ 11 h 13"/>
              <a:gd name="T24" fmla="*/ 10 w 27"/>
              <a:gd name="T25" fmla="*/ 13 h 13"/>
              <a:gd name="T26" fmla="*/ 14 w 27"/>
              <a:gd name="T27" fmla="*/ 13 h 13"/>
              <a:gd name="T28" fmla="*/ 18 w 27"/>
              <a:gd name="T29" fmla="*/ 11 h 13"/>
              <a:gd name="T30" fmla="*/ 22 w 27"/>
              <a:gd name="T31" fmla="*/ 11 h 13"/>
              <a:gd name="T32" fmla="*/ 25 w 27"/>
              <a:gd name="T33" fmla="*/ 11 h 13"/>
              <a:gd name="T34" fmla="*/ 27 w 27"/>
              <a:gd name="T35" fmla="*/ 11 h 13"/>
              <a:gd name="T36" fmla="*/ 27 w 27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" h="13">
                <a:moveTo>
                  <a:pt x="27" y="0"/>
                </a:moveTo>
                <a:lnTo>
                  <a:pt x="23" y="0"/>
                </a:lnTo>
                <a:lnTo>
                  <a:pt x="22" y="0"/>
                </a:lnTo>
                <a:lnTo>
                  <a:pt x="16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2" y="4"/>
                </a:lnTo>
                <a:lnTo>
                  <a:pt x="10" y="8"/>
                </a:lnTo>
                <a:lnTo>
                  <a:pt x="2" y="0"/>
                </a:lnTo>
                <a:lnTo>
                  <a:pt x="0" y="8"/>
                </a:lnTo>
                <a:lnTo>
                  <a:pt x="4" y="11"/>
                </a:lnTo>
                <a:lnTo>
                  <a:pt x="10" y="13"/>
                </a:lnTo>
                <a:lnTo>
                  <a:pt x="14" y="13"/>
                </a:lnTo>
                <a:lnTo>
                  <a:pt x="18" y="11"/>
                </a:lnTo>
                <a:lnTo>
                  <a:pt x="22" y="11"/>
                </a:lnTo>
                <a:lnTo>
                  <a:pt x="25" y="11"/>
                </a:lnTo>
                <a:lnTo>
                  <a:pt x="27" y="11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0" name="Freeform 690"/>
          <p:cNvSpPr>
            <a:spLocks/>
          </p:cNvSpPr>
          <p:nvPr/>
        </p:nvSpPr>
        <p:spPr bwMode="auto">
          <a:xfrm>
            <a:off x="6510338" y="2965450"/>
            <a:ext cx="182562" cy="79375"/>
          </a:xfrm>
          <a:custGeom>
            <a:avLst/>
            <a:gdLst>
              <a:gd name="T0" fmla="*/ 37 w 48"/>
              <a:gd name="T1" fmla="*/ 0 h 21"/>
              <a:gd name="T2" fmla="*/ 37 w 48"/>
              <a:gd name="T3" fmla="*/ 2 h 21"/>
              <a:gd name="T4" fmla="*/ 33 w 48"/>
              <a:gd name="T5" fmla="*/ 4 h 21"/>
              <a:gd name="T6" fmla="*/ 31 w 48"/>
              <a:gd name="T7" fmla="*/ 6 h 21"/>
              <a:gd name="T8" fmla="*/ 25 w 48"/>
              <a:gd name="T9" fmla="*/ 6 h 21"/>
              <a:gd name="T10" fmla="*/ 19 w 48"/>
              <a:gd name="T11" fmla="*/ 8 h 21"/>
              <a:gd name="T12" fmla="*/ 14 w 48"/>
              <a:gd name="T13" fmla="*/ 8 h 21"/>
              <a:gd name="T14" fmla="*/ 8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19 h 21"/>
              <a:gd name="T24" fmla="*/ 21 w 48"/>
              <a:gd name="T25" fmla="*/ 19 h 21"/>
              <a:gd name="T26" fmla="*/ 29 w 48"/>
              <a:gd name="T27" fmla="*/ 18 h 21"/>
              <a:gd name="T28" fmla="*/ 35 w 48"/>
              <a:gd name="T29" fmla="*/ 16 h 21"/>
              <a:gd name="T30" fmla="*/ 41 w 48"/>
              <a:gd name="T31" fmla="*/ 14 h 21"/>
              <a:gd name="T32" fmla="*/ 44 w 48"/>
              <a:gd name="T33" fmla="*/ 10 h 21"/>
              <a:gd name="T34" fmla="*/ 48 w 48"/>
              <a:gd name="T35" fmla="*/ 4 h 21"/>
              <a:gd name="T36" fmla="*/ 37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7" y="0"/>
                </a:moveTo>
                <a:lnTo>
                  <a:pt x="37" y="2"/>
                </a:lnTo>
                <a:lnTo>
                  <a:pt x="33" y="4"/>
                </a:lnTo>
                <a:lnTo>
                  <a:pt x="31" y="6"/>
                </a:lnTo>
                <a:lnTo>
                  <a:pt x="25" y="6"/>
                </a:lnTo>
                <a:lnTo>
                  <a:pt x="19" y="8"/>
                </a:lnTo>
                <a:lnTo>
                  <a:pt x="14" y="8"/>
                </a:lnTo>
                <a:lnTo>
                  <a:pt x="8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19"/>
                </a:lnTo>
                <a:lnTo>
                  <a:pt x="21" y="19"/>
                </a:lnTo>
                <a:lnTo>
                  <a:pt x="29" y="18"/>
                </a:lnTo>
                <a:lnTo>
                  <a:pt x="35" y="16"/>
                </a:lnTo>
                <a:lnTo>
                  <a:pt x="41" y="14"/>
                </a:lnTo>
                <a:lnTo>
                  <a:pt x="44" y="10"/>
                </a:lnTo>
                <a:lnTo>
                  <a:pt x="48" y="4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1" name="Freeform 691"/>
          <p:cNvSpPr>
            <a:spLocks/>
          </p:cNvSpPr>
          <p:nvPr/>
        </p:nvSpPr>
        <p:spPr bwMode="auto">
          <a:xfrm>
            <a:off x="6651625" y="2774950"/>
            <a:ext cx="136525" cy="206375"/>
          </a:xfrm>
          <a:custGeom>
            <a:avLst/>
            <a:gdLst>
              <a:gd name="T0" fmla="*/ 25 w 36"/>
              <a:gd name="T1" fmla="*/ 0 h 54"/>
              <a:gd name="T2" fmla="*/ 25 w 36"/>
              <a:gd name="T3" fmla="*/ 8 h 54"/>
              <a:gd name="T4" fmla="*/ 23 w 36"/>
              <a:gd name="T5" fmla="*/ 14 h 54"/>
              <a:gd name="T6" fmla="*/ 21 w 36"/>
              <a:gd name="T7" fmla="*/ 22 h 54"/>
              <a:gd name="T8" fmla="*/ 17 w 36"/>
              <a:gd name="T9" fmla="*/ 27 h 54"/>
              <a:gd name="T10" fmla="*/ 11 w 36"/>
              <a:gd name="T11" fmla="*/ 33 h 54"/>
              <a:gd name="T12" fmla="*/ 7 w 36"/>
              <a:gd name="T13" fmla="*/ 39 h 54"/>
              <a:gd name="T14" fmla="*/ 4 w 36"/>
              <a:gd name="T15" fmla="*/ 45 h 54"/>
              <a:gd name="T16" fmla="*/ 0 w 36"/>
              <a:gd name="T17" fmla="*/ 50 h 54"/>
              <a:gd name="T18" fmla="*/ 11 w 36"/>
              <a:gd name="T19" fmla="*/ 54 h 54"/>
              <a:gd name="T20" fmla="*/ 13 w 36"/>
              <a:gd name="T21" fmla="*/ 50 h 54"/>
              <a:gd name="T22" fmla="*/ 17 w 36"/>
              <a:gd name="T23" fmla="*/ 45 h 54"/>
              <a:gd name="T24" fmla="*/ 21 w 36"/>
              <a:gd name="T25" fmla="*/ 39 h 54"/>
              <a:gd name="T26" fmla="*/ 25 w 36"/>
              <a:gd name="T27" fmla="*/ 33 h 54"/>
              <a:gd name="T28" fmla="*/ 30 w 36"/>
              <a:gd name="T29" fmla="*/ 27 h 54"/>
              <a:gd name="T30" fmla="*/ 34 w 36"/>
              <a:gd name="T31" fmla="*/ 18 h 54"/>
              <a:gd name="T32" fmla="*/ 36 w 36"/>
              <a:gd name="T33" fmla="*/ 10 h 54"/>
              <a:gd name="T34" fmla="*/ 36 w 36"/>
              <a:gd name="T35" fmla="*/ 0 h 54"/>
              <a:gd name="T36" fmla="*/ 25 w 36"/>
              <a:gd name="T37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4">
                <a:moveTo>
                  <a:pt x="25" y="0"/>
                </a:moveTo>
                <a:lnTo>
                  <a:pt x="25" y="8"/>
                </a:lnTo>
                <a:lnTo>
                  <a:pt x="23" y="14"/>
                </a:lnTo>
                <a:lnTo>
                  <a:pt x="21" y="22"/>
                </a:lnTo>
                <a:lnTo>
                  <a:pt x="17" y="27"/>
                </a:lnTo>
                <a:lnTo>
                  <a:pt x="11" y="33"/>
                </a:lnTo>
                <a:lnTo>
                  <a:pt x="7" y="39"/>
                </a:lnTo>
                <a:lnTo>
                  <a:pt x="4" y="45"/>
                </a:lnTo>
                <a:lnTo>
                  <a:pt x="0" y="50"/>
                </a:lnTo>
                <a:lnTo>
                  <a:pt x="11" y="54"/>
                </a:lnTo>
                <a:lnTo>
                  <a:pt x="13" y="50"/>
                </a:lnTo>
                <a:lnTo>
                  <a:pt x="17" y="45"/>
                </a:lnTo>
                <a:lnTo>
                  <a:pt x="21" y="39"/>
                </a:lnTo>
                <a:lnTo>
                  <a:pt x="25" y="33"/>
                </a:lnTo>
                <a:lnTo>
                  <a:pt x="30" y="27"/>
                </a:lnTo>
                <a:lnTo>
                  <a:pt x="34" y="18"/>
                </a:lnTo>
                <a:lnTo>
                  <a:pt x="36" y="10"/>
                </a:lnTo>
                <a:lnTo>
                  <a:pt x="36" y="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2" name="Freeform 692"/>
          <p:cNvSpPr>
            <a:spLocks/>
          </p:cNvSpPr>
          <p:nvPr/>
        </p:nvSpPr>
        <p:spPr bwMode="auto">
          <a:xfrm>
            <a:off x="6437313" y="2432050"/>
            <a:ext cx="350837" cy="342900"/>
          </a:xfrm>
          <a:custGeom>
            <a:avLst/>
            <a:gdLst>
              <a:gd name="T0" fmla="*/ 0 w 92"/>
              <a:gd name="T1" fmla="*/ 12 h 90"/>
              <a:gd name="T2" fmla="*/ 12 w 92"/>
              <a:gd name="T3" fmla="*/ 12 h 90"/>
              <a:gd name="T4" fmla="*/ 21 w 92"/>
              <a:gd name="T5" fmla="*/ 14 h 90"/>
              <a:gd name="T6" fmla="*/ 31 w 92"/>
              <a:gd name="T7" fmla="*/ 16 h 90"/>
              <a:gd name="T8" fmla="*/ 40 w 92"/>
              <a:gd name="T9" fmla="*/ 19 h 90"/>
              <a:gd name="T10" fmla="*/ 46 w 92"/>
              <a:gd name="T11" fmla="*/ 23 h 90"/>
              <a:gd name="T12" fmla="*/ 54 w 92"/>
              <a:gd name="T13" fmla="*/ 27 h 90"/>
              <a:gd name="T14" fmla="*/ 60 w 92"/>
              <a:gd name="T15" fmla="*/ 33 h 90"/>
              <a:gd name="T16" fmla="*/ 63 w 92"/>
              <a:gd name="T17" fmla="*/ 39 h 90"/>
              <a:gd name="T18" fmla="*/ 71 w 92"/>
              <a:gd name="T19" fmla="*/ 52 h 90"/>
              <a:gd name="T20" fmla="*/ 77 w 92"/>
              <a:gd name="T21" fmla="*/ 65 h 90"/>
              <a:gd name="T22" fmla="*/ 79 w 92"/>
              <a:gd name="T23" fmla="*/ 79 h 90"/>
              <a:gd name="T24" fmla="*/ 81 w 92"/>
              <a:gd name="T25" fmla="*/ 90 h 90"/>
              <a:gd name="T26" fmla="*/ 92 w 92"/>
              <a:gd name="T27" fmla="*/ 90 h 90"/>
              <a:gd name="T28" fmla="*/ 90 w 92"/>
              <a:gd name="T29" fmla="*/ 77 h 90"/>
              <a:gd name="T30" fmla="*/ 86 w 92"/>
              <a:gd name="T31" fmla="*/ 62 h 90"/>
              <a:gd name="T32" fmla="*/ 81 w 92"/>
              <a:gd name="T33" fmla="*/ 46 h 90"/>
              <a:gd name="T34" fmla="*/ 73 w 92"/>
              <a:gd name="T35" fmla="*/ 33 h 90"/>
              <a:gd name="T36" fmla="*/ 67 w 92"/>
              <a:gd name="T37" fmla="*/ 25 h 90"/>
              <a:gd name="T38" fmla="*/ 61 w 92"/>
              <a:gd name="T39" fmla="*/ 19 h 90"/>
              <a:gd name="T40" fmla="*/ 54 w 92"/>
              <a:gd name="T41" fmla="*/ 14 h 90"/>
              <a:gd name="T42" fmla="*/ 44 w 92"/>
              <a:gd name="T43" fmla="*/ 8 h 90"/>
              <a:gd name="T44" fmla="*/ 35 w 92"/>
              <a:gd name="T45" fmla="*/ 4 h 90"/>
              <a:gd name="T46" fmla="*/ 23 w 92"/>
              <a:gd name="T47" fmla="*/ 2 h 90"/>
              <a:gd name="T48" fmla="*/ 12 w 92"/>
              <a:gd name="T49" fmla="*/ 0 h 90"/>
              <a:gd name="T50" fmla="*/ 0 w 92"/>
              <a:gd name="T51" fmla="*/ 0 h 90"/>
              <a:gd name="T52" fmla="*/ 0 w 92"/>
              <a:gd name="T53" fmla="*/ 1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2" h="90">
                <a:moveTo>
                  <a:pt x="0" y="12"/>
                </a:moveTo>
                <a:lnTo>
                  <a:pt x="12" y="12"/>
                </a:lnTo>
                <a:lnTo>
                  <a:pt x="21" y="14"/>
                </a:lnTo>
                <a:lnTo>
                  <a:pt x="31" y="16"/>
                </a:lnTo>
                <a:lnTo>
                  <a:pt x="40" y="19"/>
                </a:lnTo>
                <a:lnTo>
                  <a:pt x="46" y="23"/>
                </a:lnTo>
                <a:lnTo>
                  <a:pt x="54" y="27"/>
                </a:lnTo>
                <a:lnTo>
                  <a:pt x="60" y="33"/>
                </a:lnTo>
                <a:lnTo>
                  <a:pt x="63" y="39"/>
                </a:lnTo>
                <a:lnTo>
                  <a:pt x="71" y="52"/>
                </a:lnTo>
                <a:lnTo>
                  <a:pt x="77" y="65"/>
                </a:lnTo>
                <a:lnTo>
                  <a:pt x="79" y="79"/>
                </a:lnTo>
                <a:lnTo>
                  <a:pt x="81" y="90"/>
                </a:lnTo>
                <a:lnTo>
                  <a:pt x="92" y="90"/>
                </a:lnTo>
                <a:lnTo>
                  <a:pt x="90" y="77"/>
                </a:lnTo>
                <a:lnTo>
                  <a:pt x="86" y="62"/>
                </a:lnTo>
                <a:lnTo>
                  <a:pt x="81" y="46"/>
                </a:lnTo>
                <a:lnTo>
                  <a:pt x="73" y="33"/>
                </a:lnTo>
                <a:lnTo>
                  <a:pt x="67" y="25"/>
                </a:lnTo>
                <a:lnTo>
                  <a:pt x="61" y="19"/>
                </a:lnTo>
                <a:lnTo>
                  <a:pt x="54" y="14"/>
                </a:lnTo>
                <a:lnTo>
                  <a:pt x="44" y="8"/>
                </a:lnTo>
                <a:lnTo>
                  <a:pt x="35" y="4"/>
                </a:lnTo>
                <a:lnTo>
                  <a:pt x="23" y="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3" name="Freeform 693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0 h 60"/>
              <a:gd name="T2" fmla="*/ 33 w 58"/>
              <a:gd name="T3" fmla="*/ 6 h 60"/>
              <a:gd name="T4" fmla="*/ 31 w 58"/>
              <a:gd name="T5" fmla="*/ 2 h 60"/>
              <a:gd name="T6" fmla="*/ 27 w 58"/>
              <a:gd name="T7" fmla="*/ 0 h 60"/>
              <a:gd name="T8" fmla="*/ 21 w 58"/>
              <a:gd name="T9" fmla="*/ 0 h 60"/>
              <a:gd name="T10" fmla="*/ 13 w 58"/>
              <a:gd name="T11" fmla="*/ 0 h 60"/>
              <a:gd name="T12" fmla="*/ 6 w 58"/>
              <a:gd name="T13" fmla="*/ 4 h 60"/>
              <a:gd name="T14" fmla="*/ 2 w 58"/>
              <a:gd name="T15" fmla="*/ 12 h 60"/>
              <a:gd name="T16" fmla="*/ 0 w 58"/>
              <a:gd name="T17" fmla="*/ 21 h 60"/>
              <a:gd name="T18" fmla="*/ 6 w 58"/>
              <a:gd name="T19" fmla="*/ 29 h 60"/>
              <a:gd name="T20" fmla="*/ 13 w 58"/>
              <a:gd name="T21" fmla="*/ 31 h 60"/>
              <a:gd name="T22" fmla="*/ 23 w 58"/>
              <a:gd name="T23" fmla="*/ 31 h 60"/>
              <a:gd name="T24" fmla="*/ 27 w 58"/>
              <a:gd name="T25" fmla="*/ 29 h 60"/>
              <a:gd name="T26" fmla="*/ 25 w 58"/>
              <a:gd name="T27" fmla="*/ 33 h 60"/>
              <a:gd name="T28" fmla="*/ 23 w 58"/>
              <a:gd name="T29" fmla="*/ 37 h 60"/>
              <a:gd name="T30" fmla="*/ 21 w 58"/>
              <a:gd name="T31" fmla="*/ 39 h 60"/>
              <a:gd name="T32" fmla="*/ 19 w 58"/>
              <a:gd name="T33" fmla="*/ 42 h 60"/>
              <a:gd name="T34" fmla="*/ 21 w 58"/>
              <a:gd name="T35" fmla="*/ 50 h 60"/>
              <a:gd name="T36" fmla="*/ 27 w 58"/>
              <a:gd name="T37" fmla="*/ 56 h 60"/>
              <a:gd name="T38" fmla="*/ 33 w 58"/>
              <a:gd name="T39" fmla="*/ 60 h 60"/>
              <a:gd name="T40" fmla="*/ 40 w 58"/>
              <a:gd name="T41" fmla="*/ 60 h 60"/>
              <a:gd name="T42" fmla="*/ 50 w 58"/>
              <a:gd name="T43" fmla="*/ 56 h 60"/>
              <a:gd name="T44" fmla="*/ 56 w 58"/>
              <a:gd name="T45" fmla="*/ 50 h 60"/>
              <a:gd name="T46" fmla="*/ 58 w 58"/>
              <a:gd name="T47" fmla="*/ 41 h 60"/>
              <a:gd name="T48" fmla="*/ 56 w 58"/>
              <a:gd name="T49" fmla="*/ 35 h 60"/>
              <a:gd name="T50" fmla="*/ 54 w 58"/>
              <a:gd name="T51" fmla="*/ 31 h 60"/>
              <a:gd name="T52" fmla="*/ 52 w 58"/>
              <a:gd name="T53" fmla="*/ 29 h 60"/>
              <a:gd name="T54" fmla="*/ 48 w 58"/>
              <a:gd name="T55" fmla="*/ 27 h 60"/>
              <a:gd name="T56" fmla="*/ 42 w 58"/>
              <a:gd name="T57" fmla="*/ 23 h 60"/>
              <a:gd name="T58" fmla="*/ 38 w 58"/>
              <a:gd name="T59" fmla="*/ 21 h 60"/>
              <a:gd name="T60" fmla="*/ 37 w 58"/>
              <a:gd name="T61" fmla="*/ 19 h 60"/>
              <a:gd name="T62" fmla="*/ 35 w 58"/>
              <a:gd name="T63" fmla="*/ 1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21" y="39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4" name="Freeform 694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2 h 60"/>
              <a:gd name="T2" fmla="*/ 33 w 58"/>
              <a:gd name="T3" fmla="*/ 10 h 60"/>
              <a:gd name="T4" fmla="*/ 33 w 58"/>
              <a:gd name="T5" fmla="*/ 8 h 60"/>
              <a:gd name="T6" fmla="*/ 33 w 58"/>
              <a:gd name="T7" fmla="*/ 6 h 60"/>
              <a:gd name="T8" fmla="*/ 31 w 58"/>
              <a:gd name="T9" fmla="*/ 4 h 60"/>
              <a:gd name="T10" fmla="*/ 31 w 58"/>
              <a:gd name="T11" fmla="*/ 2 h 60"/>
              <a:gd name="T12" fmla="*/ 29 w 58"/>
              <a:gd name="T13" fmla="*/ 0 h 60"/>
              <a:gd name="T14" fmla="*/ 27 w 58"/>
              <a:gd name="T15" fmla="*/ 0 h 60"/>
              <a:gd name="T16" fmla="*/ 25 w 58"/>
              <a:gd name="T17" fmla="*/ 0 h 60"/>
              <a:gd name="T18" fmla="*/ 21 w 58"/>
              <a:gd name="T19" fmla="*/ 0 h 60"/>
              <a:gd name="T20" fmla="*/ 17 w 58"/>
              <a:gd name="T21" fmla="*/ 0 h 60"/>
              <a:gd name="T22" fmla="*/ 13 w 58"/>
              <a:gd name="T23" fmla="*/ 0 h 60"/>
              <a:gd name="T24" fmla="*/ 10 w 58"/>
              <a:gd name="T25" fmla="*/ 2 h 60"/>
              <a:gd name="T26" fmla="*/ 6 w 58"/>
              <a:gd name="T27" fmla="*/ 4 h 60"/>
              <a:gd name="T28" fmla="*/ 4 w 58"/>
              <a:gd name="T29" fmla="*/ 8 h 60"/>
              <a:gd name="T30" fmla="*/ 2 w 58"/>
              <a:gd name="T31" fmla="*/ 12 h 60"/>
              <a:gd name="T32" fmla="*/ 0 w 58"/>
              <a:gd name="T33" fmla="*/ 18 h 60"/>
              <a:gd name="T34" fmla="*/ 0 w 58"/>
              <a:gd name="T35" fmla="*/ 21 h 60"/>
              <a:gd name="T36" fmla="*/ 2 w 58"/>
              <a:gd name="T37" fmla="*/ 25 h 60"/>
              <a:gd name="T38" fmla="*/ 6 w 58"/>
              <a:gd name="T39" fmla="*/ 29 h 60"/>
              <a:gd name="T40" fmla="*/ 10 w 58"/>
              <a:gd name="T41" fmla="*/ 31 h 60"/>
              <a:gd name="T42" fmla="*/ 13 w 58"/>
              <a:gd name="T43" fmla="*/ 31 h 60"/>
              <a:gd name="T44" fmla="*/ 19 w 58"/>
              <a:gd name="T45" fmla="*/ 31 h 60"/>
              <a:gd name="T46" fmla="*/ 23 w 58"/>
              <a:gd name="T47" fmla="*/ 31 h 60"/>
              <a:gd name="T48" fmla="*/ 27 w 58"/>
              <a:gd name="T49" fmla="*/ 29 h 60"/>
              <a:gd name="T50" fmla="*/ 25 w 58"/>
              <a:gd name="T51" fmla="*/ 31 h 60"/>
              <a:gd name="T52" fmla="*/ 25 w 58"/>
              <a:gd name="T53" fmla="*/ 33 h 60"/>
              <a:gd name="T54" fmla="*/ 23 w 58"/>
              <a:gd name="T55" fmla="*/ 35 h 60"/>
              <a:gd name="T56" fmla="*/ 23 w 58"/>
              <a:gd name="T57" fmla="*/ 37 h 60"/>
              <a:gd name="T58" fmla="*/ 21 w 58"/>
              <a:gd name="T59" fmla="*/ 39 h 60"/>
              <a:gd name="T60" fmla="*/ 19 w 58"/>
              <a:gd name="T61" fmla="*/ 42 h 60"/>
              <a:gd name="T62" fmla="*/ 21 w 58"/>
              <a:gd name="T63" fmla="*/ 46 h 60"/>
              <a:gd name="T64" fmla="*/ 21 w 58"/>
              <a:gd name="T65" fmla="*/ 50 h 60"/>
              <a:gd name="T66" fmla="*/ 23 w 58"/>
              <a:gd name="T67" fmla="*/ 52 h 60"/>
              <a:gd name="T68" fmla="*/ 27 w 58"/>
              <a:gd name="T69" fmla="*/ 56 h 60"/>
              <a:gd name="T70" fmla="*/ 29 w 58"/>
              <a:gd name="T71" fmla="*/ 58 h 60"/>
              <a:gd name="T72" fmla="*/ 33 w 58"/>
              <a:gd name="T73" fmla="*/ 60 h 60"/>
              <a:gd name="T74" fmla="*/ 37 w 58"/>
              <a:gd name="T75" fmla="*/ 60 h 60"/>
              <a:gd name="T76" fmla="*/ 40 w 58"/>
              <a:gd name="T77" fmla="*/ 60 h 60"/>
              <a:gd name="T78" fmla="*/ 46 w 58"/>
              <a:gd name="T79" fmla="*/ 60 h 60"/>
              <a:gd name="T80" fmla="*/ 50 w 58"/>
              <a:gd name="T81" fmla="*/ 56 h 60"/>
              <a:gd name="T82" fmla="*/ 54 w 58"/>
              <a:gd name="T83" fmla="*/ 54 h 60"/>
              <a:gd name="T84" fmla="*/ 56 w 58"/>
              <a:gd name="T85" fmla="*/ 50 h 60"/>
              <a:gd name="T86" fmla="*/ 58 w 58"/>
              <a:gd name="T87" fmla="*/ 44 h 60"/>
              <a:gd name="T88" fmla="*/ 58 w 58"/>
              <a:gd name="T89" fmla="*/ 41 h 60"/>
              <a:gd name="T90" fmla="*/ 58 w 58"/>
              <a:gd name="T91" fmla="*/ 39 h 60"/>
              <a:gd name="T92" fmla="*/ 56 w 58"/>
              <a:gd name="T93" fmla="*/ 35 h 60"/>
              <a:gd name="T94" fmla="*/ 54 w 58"/>
              <a:gd name="T95" fmla="*/ 33 h 60"/>
              <a:gd name="T96" fmla="*/ 54 w 58"/>
              <a:gd name="T97" fmla="*/ 31 h 60"/>
              <a:gd name="T98" fmla="*/ 52 w 58"/>
              <a:gd name="T99" fmla="*/ 29 h 60"/>
              <a:gd name="T100" fmla="*/ 50 w 58"/>
              <a:gd name="T101" fmla="*/ 29 h 60"/>
              <a:gd name="T102" fmla="*/ 48 w 58"/>
              <a:gd name="T103" fmla="*/ 27 h 60"/>
              <a:gd name="T104" fmla="*/ 46 w 58"/>
              <a:gd name="T105" fmla="*/ 27 h 60"/>
              <a:gd name="T106" fmla="*/ 42 w 58"/>
              <a:gd name="T107" fmla="*/ 23 h 60"/>
              <a:gd name="T108" fmla="*/ 40 w 58"/>
              <a:gd name="T109" fmla="*/ 23 h 60"/>
              <a:gd name="T110" fmla="*/ 38 w 58"/>
              <a:gd name="T111" fmla="*/ 21 h 60"/>
              <a:gd name="T112" fmla="*/ 37 w 58"/>
              <a:gd name="T113" fmla="*/ 21 h 60"/>
              <a:gd name="T114" fmla="*/ 37 w 58"/>
              <a:gd name="T115" fmla="*/ 19 h 60"/>
              <a:gd name="T116" fmla="*/ 35 w 58"/>
              <a:gd name="T117" fmla="*/ 18 h 60"/>
              <a:gd name="T118" fmla="*/ 35 w 58"/>
              <a:gd name="T119" fmla="*/ 16 h 60"/>
              <a:gd name="T120" fmla="*/ 33 w 58"/>
              <a:gd name="T121" fmla="*/ 1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5" name="Freeform 695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6" name="Freeform 696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7" name="Freeform 697"/>
          <p:cNvSpPr>
            <a:spLocks/>
          </p:cNvSpPr>
          <p:nvPr/>
        </p:nvSpPr>
        <p:spPr bwMode="auto">
          <a:xfrm>
            <a:off x="6167438" y="2439988"/>
            <a:ext cx="612775" cy="598487"/>
          </a:xfrm>
          <a:custGeom>
            <a:avLst/>
            <a:gdLst>
              <a:gd name="T0" fmla="*/ 56 w 161"/>
              <a:gd name="T1" fmla="*/ 2 h 157"/>
              <a:gd name="T2" fmla="*/ 33 w 161"/>
              <a:gd name="T3" fmla="*/ 6 h 157"/>
              <a:gd name="T4" fmla="*/ 15 w 161"/>
              <a:gd name="T5" fmla="*/ 17 h 157"/>
              <a:gd name="T6" fmla="*/ 4 w 161"/>
              <a:gd name="T7" fmla="*/ 37 h 157"/>
              <a:gd name="T8" fmla="*/ 0 w 161"/>
              <a:gd name="T9" fmla="*/ 56 h 157"/>
              <a:gd name="T10" fmla="*/ 2 w 161"/>
              <a:gd name="T11" fmla="*/ 67 h 157"/>
              <a:gd name="T12" fmla="*/ 4 w 161"/>
              <a:gd name="T13" fmla="*/ 79 h 157"/>
              <a:gd name="T14" fmla="*/ 8 w 161"/>
              <a:gd name="T15" fmla="*/ 85 h 157"/>
              <a:gd name="T16" fmla="*/ 15 w 161"/>
              <a:gd name="T17" fmla="*/ 83 h 157"/>
              <a:gd name="T18" fmla="*/ 31 w 161"/>
              <a:gd name="T19" fmla="*/ 79 h 157"/>
              <a:gd name="T20" fmla="*/ 46 w 161"/>
              <a:gd name="T21" fmla="*/ 81 h 157"/>
              <a:gd name="T22" fmla="*/ 60 w 161"/>
              <a:gd name="T23" fmla="*/ 88 h 157"/>
              <a:gd name="T24" fmla="*/ 71 w 161"/>
              <a:gd name="T25" fmla="*/ 98 h 157"/>
              <a:gd name="T26" fmla="*/ 79 w 161"/>
              <a:gd name="T27" fmla="*/ 111 h 157"/>
              <a:gd name="T28" fmla="*/ 81 w 161"/>
              <a:gd name="T29" fmla="*/ 127 h 157"/>
              <a:gd name="T30" fmla="*/ 75 w 161"/>
              <a:gd name="T31" fmla="*/ 146 h 157"/>
              <a:gd name="T32" fmla="*/ 69 w 161"/>
              <a:gd name="T33" fmla="*/ 157 h 157"/>
              <a:gd name="T34" fmla="*/ 73 w 161"/>
              <a:gd name="T35" fmla="*/ 157 h 157"/>
              <a:gd name="T36" fmla="*/ 81 w 161"/>
              <a:gd name="T37" fmla="*/ 157 h 157"/>
              <a:gd name="T38" fmla="*/ 88 w 161"/>
              <a:gd name="T39" fmla="*/ 157 h 157"/>
              <a:gd name="T40" fmla="*/ 100 w 161"/>
              <a:gd name="T41" fmla="*/ 156 h 157"/>
              <a:gd name="T42" fmla="*/ 113 w 161"/>
              <a:gd name="T43" fmla="*/ 154 h 157"/>
              <a:gd name="T44" fmla="*/ 125 w 161"/>
              <a:gd name="T45" fmla="*/ 152 h 157"/>
              <a:gd name="T46" fmla="*/ 132 w 161"/>
              <a:gd name="T47" fmla="*/ 146 h 157"/>
              <a:gd name="T48" fmla="*/ 138 w 161"/>
              <a:gd name="T49" fmla="*/ 138 h 157"/>
              <a:gd name="T50" fmla="*/ 148 w 161"/>
              <a:gd name="T51" fmla="*/ 127 h 157"/>
              <a:gd name="T52" fmla="*/ 155 w 161"/>
              <a:gd name="T53" fmla="*/ 113 h 157"/>
              <a:gd name="T54" fmla="*/ 161 w 161"/>
              <a:gd name="T55" fmla="*/ 98 h 157"/>
              <a:gd name="T56" fmla="*/ 159 w 161"/>
              <a:gd name="T57" fmla="*/ 75 h 157"/>
              <a:gd name="T58" fmla="*/ 152 w 161"/>
              <a:gd name="T59" fmla="*/ 44 h 157"/>
              <a:gd name="T60" fmla="*/ 136 w 161"/>
              <a:gd name="T61" fmla="*/ 23 h 157"/>
              <a:gd name="T62" fmla="*/ 123 w 161"/>
              <a:gd name="T63" fmla="*/ 12 h 157"/>
              <a:gd name="T64" fmla="*/ 106 w 161"/>
              <a:gd name="T65" fmla="*/ 4 h 157"/>
              <a:gd name="T66" fmla="*/ 83 w 161"/>
              <a:gd name="T67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1" h="157">
                <a:moveTo>
                  <a:pt x="71" y="0"/>
                </a:moveTo>
                <a:lnTo>
                  <a:pt x="56" y="2"/>
                </a:lnTo>
                <a:lnTo>
                  <a:pt x="42" y="4"/>
                </a:lnTo>
                <a:lnTo>
                  <a:pt x="33" y="6"/>
                </a:lnTo>
                <a:lnTo>
                  <a:pt x="23" y="12"/>
                </a:lnTo>
                <a:lnTo>
                  <a:pt x="15" y="17"/>
                </a:lnTo>
                <a:lnTo>
                  <a:pt x="10" y="25"/>
                </a:lnTo>
                <a:lnTo>
                  <a:pt x="4" y="37"/>
                </a:lnTo>
                <a:lnTo>
                  <a:pt x="2" y="52"/>
                </a:lnTo>
                <a:lnTo>
                  <a:pt x="0" y="56"/>
                </a:lnTo>
                <a:lnTo>
                  <a:pt x="2" y="62"/>
                </a:lnTo>
                <a:lnTo>
                  <a:pt x="2" y="67"/>
                </a:lnTo>
                <a:lnTo>
                  <a:pt x="2" y="73"/>
                </a:lnTo>
                <a:lnTo>
                  <a:pt x="4" y="79"/>
                </a:lnTo>
                <a:lnTo>
                  <a:pt x="6" y="83"/>
                </a:lnTo>
                <a:lnTo>
                  <a:pt x="8" y="85"/>
                </a:lnTo>
                <a:lnTo>
                  <a:pt x="10" y="85"/>
                </a:lnTo>
                <a:lnTo>
                  <a:pt x="15" y="83"/>
                </a:lnTo>
                <a:lnTo>
                  <a:pt x="23" y="81"/>
                </a:lnTo>
                <a:lnTo>
                  <a:pt x="31" y="79"/>
                </a:lnTo>
                <a:lnTo>
                  <a:pt x="38" y="79"/>
                </a:lnTo>
                <a:lnTo>
                  <a:pt x="46" y="81"/>
                </a:lnTo>
                <a:lnTo>
                  <a:pt x="52" y="85"/>
                </a:lnTo>
                <a:lnTo>
                  <a:pt x="60" y="88"/>
                </a:lnTo>
                <a:lnTo>
                  <a:pt x="65" y="92"/>
                </a:lnTo>
                <a:lnTo>
                  <a:pt x="71" y="98"/>
                </a:lnTo>
                <a:lnTo>
                  <a:pt x="77" y="104"/>
                </a:lnTo>
                <a:lnTo>
                  <a:pt x="79" y="111"/>
                </a:lnTo>
                <a:lnTo>
                  <a:pt x="81" y="119"/>
                </a:lnTo>
                <a:lnTo>
                  <a:pt x="81" y="127"/>
                </a:lnTo>
                <a:lnTo>
                  <a:pt x="79" y="136"/>
                </a:lnTo>
                <a:lnTo>
                  <a:pt x="75" y="146"/>
                </a:lnTo>
                <a:lnTo>
                  <a:pt x="69" y="156"/>
                </a:lnTo>
                <a:lnTo>
                  <a:pt x="69" y="157"/>
                </a:lnTo>
                <a:lnTo>
                  <a:pt x="69" y="157"/>
                </a:lnTo>
                <a:lnTo>
                  <a:pt x="73" y="157"/>
                </a:lnTo>
                <a:lnTo>
                  <a:pt x="77" y="157"/>
                </a:lnTo>
                <a:lnTo>
                  <a:pt x="81" y="157"/>
                </a:lnTo>
                <a:lnTo>
                  <a:pt x="85" y="157"/>
                </a:lnTo>
                <a:lnTo>
                  <a:pt x="88" y="157"/>
                </a:lnTo>
                <a:lnTo>
                  <a:pt x="92" y="156"/>
                </a:lnTo>
                <a:lnTo>
                  <a:pt x="100" y="156"/>
                </a:lnTo>
                <a:lnTo>
                  <a:pt x="106" y="156"/>
                </a:lnTo>
                <a:lnTo>
                  <a:pt x="113" y="154"/>
                </a:lnTo>
                <a:lnTo>
                  <a:pt x="119" y="154"/>
                </a:lnTo>
                <a:lnTo>
                  <a:pt x="125" y="152"/>
                </a:lnTo>
                <a:lnTo>
                  <a:pt x="129" y="150"/>
                </a:lnTo>
                <a:lnTo>
                  <a:pt x="132" y="146"/>
                </a:lnTo>
                <a:lnTo>
                  <a:pt x="134" y="142"/>
                </a:lnTo>
                <a:lnTo>
                  <a:pt x="138" y="138"/>
                </a:lnTo>
                <a:lnTo>
                  <a:pt x="142" y="133"/>
                </a:lnTo>
                <a:lnTo>
                  <a:pt x="148" y="127"/>
                </a:lnTo>
                <a:lnTo>
                  <a:pt x="152" y="119"/>
                </a:lnTo>
                <a:lnTo>
                  <a:pt x="155" y="113"/>
                </a:lnTo>
                <a:lnTo>
                  <a:pt x="159" y="106"/>
                </a:lnTo>
                <a:lnTo>
                  <a:pt x="161" y="98"/>
                </a:lnTo>
                <a:lnTo>
                  <a:pt x="161" y="88"/>
                </a:lnTo>
                <a:lnTo>
                  <a:pt x="159" y="75"/>
                </a:lnTo>
                <a:lnTo>
                  <a:pt x="157" y="60"/>
                </a:lnTo>
                <a:lnTo>
                  <a:pt x="152" y="44"/>
                </a:lnTo>
                <a:lnTo>
                  <a:pt x="142" y="31"/>
                </a:lnTo>
                <a:lnTo>
                  <a:pt x="136" y="23"/>
                </a:lnTo>
                <a:lnTo>
                  <a:pt x="131" y="17"/>
                </a:lnTo>
                <a:lnTo>
                  <a:pt x="123" y="12"/>
                </a:lnTo>
                <a:lnTo>
                  <a:pt x="115" y="8"/>
                </a:lnTo>
                <a:lnTo>
                  <a:pt x="106" y="4"/>
                </a:lnTo>
                <a:lnTo>
                  <a:pt x="96" y="2"/>
                </a:lnTo>
                <a:lnTo>
                  <a:pt x="83" y="0"/>
                </a:lnTo>
                <a:lnTo>
                  <a:pt x="71" y="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8" name="Freeform 698"/>
          <p:cNvSpPr>
            <a:spLocks/>
          </p:cNvSpPr>
          <p:nvPr/>
        </p:nvSpPr>
        <p:spPr bwMode="auto">
          <a:xfrm>
            <a:off x="6143625" y="2630488"/>
            <a:ext cx="76200" cy="152400"/>
          </a:xfrm>
          <a:custGeom>
            <a:avLst/>
            <a:gdLst>
              <a:gd name="T0" fmla="*/ 12 w 20"/>
              <a:gd name="T1" fmla="*/ 31 h 40"/>
              <a:gd name="T2" fmla="*/ 16 w 20"/>
              <a:gd name="T3" fmla="*/ 31 h 40"/>
              <a:gd name="T4" fmla="*/ 18 w 20"/>
              <a:gd name="T5" fmla="*/ 31 h 40"/>
              <a:gd name="T6" fmla="*/ 16 w 20"/>
              <a:gd name="T7" fmla="*/ 27 h 40"/>
              <a:gd name="T8" fmla="*/ 14 w 20"/>
              <a:gd name="T9" fmla="*/ 21 h 40"/>
              <a:gd name="T10" fmla="*/ 14 w 20"/>
              <a:gd name="T11" fmla="*/ 15 h 40"/>
              <a:gd name="T12" fmla="*/ 14 w 20"/>
              <a:gd name="T13" fmla="*/ 10 h 40"/>
              <a:gd name="T14" fmla="*/ 12 w 20"/>
              <a:gd name="T15" fmla="*/ 6 h 40"/>
              <a:gd name="T16" fmla="*/ 14 w 20"/>
              <a:gd name="T17" fmla="*/ 2 h 40"/>
              <a:gd name="T18" fmla="*/ 2 w 20"/>
              <a:gd name="T19" fmla="*/ 0 h 40"/>
              <a:gd name="T20" fmla="*/ 0 w 20"/>
              <a:gd name="T21" fmla="*/ 6 h 40"/>
              <a:gd name="T22" fmla="*/ 2 w 20"/>
              <a:gd name="T23" fmla="*/ 12 h 40"/>
              <a:gd name="T24" fmla="*/ 2 w 20"/>
              <a:gd name="T25" fmla="*/ 17 h 40"/>
              <a:gd name="T26" fmla="*/ 2 w 20"/>
              <a:gd name="T27" fmla="*/ 25 h 40"/>
              <a:gd name="T28" fmla="*/ 4 w 20"/>
              <a:gd name="T29" fmla="*/ 31 h 40"/>
              <a:gd name="T30" fmla="*/ 6 w 20"/>
              <a:gd name="T31" fmla="*/ 37 h 40"/>
              <a:gd name="T32" fmla="*/ 12 w 20"/>
              <a:gd name="T33" fmla="*/ 40 h 40"/>
              <a:gd name="T34" fmla="*/ 20 w 20"/>
              <a:gd name="T35" fmla="*/ 40 h 40"/>
              <a:gd name="T36" fmla="*/ 12 w 20"/>
              <a:gd name="T37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" h="40">
                <a:moveTo>
                  <a:pt x="12" y="31"/>
                </a:moveTo>
                <a:lnTo>
                  <a:pt x="16" y="31"/>
                </a:lnTo>
                <a:lnTo>
                  <a:pt x="18" y="31"/>
                </a:lnTo>
                <a:lnTo>
                  <a:pt x="16" y="27"/>
                </a:lnTo>
                <a:lnTo>
                  <a:pt x="14" y="21"/>
                </a:lnTo>
                <a:lnTo>
                  <a:pt x="14" y="15"/>
                </a:lnTo>
                <a:lnTo>
                  <a:pt x="14" y="10"/>
                </a:lnTo>
                <a:lnTo>
                  <a:pt x="12" y="6"/>
                </a:lnTo>
                <a:lnTo>
                  <a:pt x="14" y="2"/>
                </a:lnTo>
                <a:lnTo>
                  <a:pt x="2" y="0"/>
                </a:lnTo>
                <a:lnTo>
                  <a:pt x="0" y="6"/>
                </a:lnTo>
                <a:lnTo>
                  <a:pt x="2" y="12"/>
                </a:lnTo>
                <a:lnTo>
                  <a:pt x="2" y="17"/>
                </a:lnTo>
                <a:lnTo>
                  <a:pt x="2" y="25"/>
                </a:lnTo>
                <a:lnTo>
                  <a:pt x="4" y="31"/>
                </a:lnTo>
                <a:lnTo>
                  <a:pt x="6" y="37"/>
                </a:lnTo>
                <a:lnTo>
                  <a:pt x="12" y="40"/>
                </a:lnTo>
                <a:lnTo>
                  <a:pt x="20" y="40"/>
                </a:lnTo>
                <a:lnTo>
                  <a:pt x="12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9" name="Freeform 699"/>
          <p:cNvSpPr>
            <a:spLocks/>
          </p:cNvSpPr>
          <p:nvPr/>
        </p:nvSpPr>
        <p:spPr bwMode="auto">
          <a:xfrm>
            <a:off x="6189663" y="2717800"/>
            <a:ext cx="304800" cy="327025"/>
          </a:xfrm>
          <a:custGeom>
            <a:avLst/>
            <a:gdLst>
              <a:gd name="T0" fmla="*/ 67 w 80"/>
              <a:gd name="T1" fmla="*/ 86 h 86"/>
              <a:gd name="T2" fmla="*/ 75 w 80"/>
              <a:gd name="T3" fmla="*/ 75 h 86"/>
              <a:gd name="T4" fmla="*/ 79 w 80"/>
              <a:gd name="T5" fmla="*/ 65 h 86"/>
              <a:gd name="T6" fmla="*/ 80 w 80"/>
              <a:gd name="T7" fmla="*/ 54 h 86"/>
              <a:gd name="T8" fmla="*/ 80 w 80"/>
              <a:gd name="T9" fmla="*/ 44 h 86"/>
              <a:gd name="T10" fmla="*/ 79 w 80"/>
              <a:gd name="T11" fmla="*/ 37 h 86"/>
              <a:gd name="T12" fmla="*/ 75 w 80"/>
              <a:gd name="T13" fmla="*/ 29 h 86"/>
              <a:gd name="T14" fmla="*/ 71 w 80"/>
              <a:gd name="T15" fmla="*/ 21 h 86"/>
              <a:gd name="T16" fmla="*/ 63 w 80"/>
              <a:gd name="T17" fmla="*/ 15 h 86"/>
              <a:gd name="T18" fmla="*/ 57 w 80"/>
              <a:gd name="T19" fmla="*/ 10 h 86"/>
              <a:gd name="T20" fmla="*/ 50 w 80"/>
              <a:gd name="T21" fmla="*/ 6 h 86"/>
              <a:gd name="T22" fmla="*/ 40 w 80"/>
              <a:gd name="T23" fmla="*/ 2 h 86"/>
              <a:gd name="T24" fmla="*/ 32 w 80"/>
              <a:gd name="T25" fmla="*/ 0 h 86"/>
              <a:gd name="T26" fmla="*/ 25 w 80"/>
              <a:gd name="T27" fmla="*/ 0 h 86"/>
              <a:gd name="T28" fmla="*/ 15 w 80"/>
              <a:gd name="T29" fmla="*/ 2 h 86"/>
              <a:gd name="T30" fmla="*/ 8 w 80"/>
              <a:gd name="T31" fmla="*/ 4 h 86"/>
              <a:gd name="T32" fmla="*/ 0 w 80"/>
              <a:gd name="T33" fmla="*/ 8 h 86"/>
              <a:gd name="T34" fmla="*/ 8 w 80"/>
              <a:gd name="T35" fmla="*/ 17 h 86"/>
              <a:gd name="T36" fmla="*/ 11 w 80"/>
              <a:gd name="T37" fmla="*/ 14 h 86"/>
              <a:gd name="T38" fmla="*/ 17 w 80"/>
              <a:gd name="T39" fmla="*/ 12 h 86"/>
              <a:gd name="T40" fmla="*/ 25 w 80"/>
              <a:gd name="T41" fmla="*/ 12 h 86"/>
              <a:gd name="T42" fmla="*/ 31 w 80"/>
              <a:gd name="T43" fmla="*/ 12 h 86"/>
              <a:gd name="T44" fmla="*/ 38 w 80"/>
              <a:gd name="T45" fmla="*/ 14 h 86"/>
              <a:gd name="T46" fmla="*/ 44 w 80"/>
              <a:gd name="T47" fmla="*/ 15 h 86"/>
              <a:gd name="T48" fmla="*/ 52 w 80"/>
              <a:gd name="T49" fmla="*/ 19 h 86"/>
              <a:gd name="T50" fmla="*/ 57 w 80"/>
              <a:gd name="T51" fmla="*/ 23 h 86"/>
              <a:gd name="T52" fmla="*/ 61 w 80"/>
              <a:gd name="T53" fmla="*/ 29 h 86"/>
              <a:gd name="T54" fmla="*/ 65 w 80"/>
              <a:gd name="T55" fmla="*/ 35 h 86"/>
              <a:gd name="T56" fmla="*/ 69 w 80"/>
              <a:gd name="T57" fmla="*/ 40 h 86"/>
              <a:gd name="T58" fmla="*/ 69 w 80"/>
              <a:gd name="T59" fmla="*/ 46 h 86"/>
              <a:gd name="T60" fmla="*/ 69 w 80"/>
              <a:gd name="T61" fmla="*/ 54 h 86"/>
              <a:gd name="T62" fmla="*/ 67 w 80"/>
              <a:gd name="T63" fmla="*/ 61 h 86"/>
              <a:gd name="T64" fmla="*/ 65 w 80"/>
              <a:gd name="T65" fmla="*/ 69 h 86"/>
              <a:gd name="T66" fmla="*/ 57 w 80"/>
              <a:gd name="T67" fmla="*/ 79 h 86"/>
              <a:gd name="T68" fmla="*/ 67 w 80"/>
              <a:gd name="T69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0" h="86">
                <a:moveTo>
                  <a:pt x="67" y="86"/>
                </a:moveTo>
                <a:lnTo>
                  <a:pt x="75" y="75"/>
                </a:lnTo>
                <a:lnTo>
                  <a:pt x="79" y="65"/>
                </a:lnTo>
                <a:lnTo>
                  <a:pt x="80" y="54"/>
                </a:lnTo>
                <a:lnTo>
                  <a:pt x="80" y="44"/>
                </a:lnTo>
                <a:lnTo>
                  <a:pt x="79" y="37"/>
                </a:lnTo>
                <a:lnTo>
                  <a:pt x="75" y="29"/>
                </a:lnTo>
                <a:lnTo>
                  <a:pt x="71" y="21"/>
                </a:lnTo>
                <a:lnTo>
                  <a:pt x="63" y="15"/>
                </a:lnTo>
                <a:lnTo>
                  <a:pt x="57" y="10"/>
                </a:lnTo>
                <a:lnTo>
                  <a:pt x="50" y="6"/>
                </a:lnTo>
                <a:lnTo>
                  <a:pt x="40" y="2"/>
                </a:lnTo>
                <a:lnTo>
                  <a:pt x="32" y="0"/>
                </a:lnTo>
                <a:lnTo>
                  <a:pt x="25" y="0"/>
                </a:lnTo>
                <a:lnTo>
                  <a:pt x="15" y="2"/>
                </a:lnTo>
                <a:lnTo>
                  <a:pt x="8" y="4"/>
                </a:lnTo>
                <a:lnTo>
                  <a:pt x="0" y="8"/>
                </a:lnTo>
                <a:lnTo>
                  <a:pt x="8" y="17"/>
                </a:lnTo>
                <a:lnTo>
                  <a:pt x="11" y="14"/>
                </a:lnTo>
                <a:lnTo>
                  <a:pt x="17" y="12"/>
                </a:lnTo>
                <a:lnTo>
                  <a:pt x="25" y="12"/>
                </a:lnTo>
                <a:lnTo>
                  <a:pt x="31" y="12"/>
                </a:lnTo>
                <a:lnTo>
                  <a:pt x="38" y="14"/>
                </a:lnTo>
                <a:lnTo>
                  <a:pt x="44" y="15"/>
                </a:lnTo>
                <a:lnTo>
                  <a:pt x="52" y="19"/>
                </a:lnTo>
                <a:lnTo>
                  <a:pt x="57" y="23"/>
                </a:lnTo>
                <a:lnTo>
                  <a:pt x="61" y="29"/>
                </a:lnTo>
                <a:lnTo>
                  <a:pt x="65" y="35"/>
                </a:lnTo>
                <a:lnTo>
                  <a:pt x="69" y="40"/>
                </a:lnTo>
                <a:lnTo>
                  <a:pt x="69" y="46"/>
                </a:lnTo>
                <a:lnTo>
                  <a:pt x="69" y="54"/>
                </a:lnTo>
                <a:lnTo>
                  <a:pt x="67" y="61"/>
                </a:lnTo>
                <a:lnTo>
                  <a:pt x="65" y="69"/>
                </a:lnTo>
                <a:lnTo>
                  <a:pt x="57" y="79"/>
                </a:lnTo>
                <a:lnTo>
                  <a:pt x="67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0" name="Freeform 700"/>
          <p:cNvSpPr>
            <a:spLocks/>
          </p:cNvSpPr>
          <p:nvPr/>
        </p:nvSpPr>
        <p:spPr bwMode="auto">
          <a:xfrm>
            <a:off x="6407150" y="3011488"/>
            <a:ext cx="111125" cy="49212"/>
          </a:xfrm>
          <a:custGeom>
            <a:avLst/>
            <a:gdLst>
              <a:gd name="T0" fmla="*/ 29 w 29"/>
              <a:gd name="T1" fmla="*/ 0 h 13"/>
              <a:gd name="T2" fmla="*/ 25 w 29"/>
              <a:gd name="T3" fmla="*/ 2 h 13"/>
              <a:gd name="T4" fmla="*/ 22 w 29"/>
              <a:gd name="T5" fmla="*/ 2 h 13"/>
              <a:gd name="T6" fmla="*/ 18 w 29"/>
              <a:gd name="T7" fmla="*/ 2 h 13"/>
              <a:gd name="T8" fmla="*/ 12 w 29"/>
              <a:gd name="T9" fmla="*/ 2 h 13"/>
              <a:gd name="T10" fmla="*/ 10 w 29"/>
              <a:gd name="T11" fmla="*/ 2 h 13"/>
              <a:gd name="T12" fmla="*/ 8 w 29"/>
              <a:gd name="T13" fmla="*/ 2 h 13"/>
              <a:gd name="T14" fmla="*/ 10 w 29"/>
              <a:gd name="T15" fmla="*/ 6 h 13"/>
              <a:gd name="T16" fmla="*/ 10 w 29"/>
              <a:gd name="T17" fmla="*/ 9 h 13"/>
              <a:gd name="T18" fmla="*/ 0 w 29"/>
              <a:gd name="T19" fmla="*/ 2 h 13"/>
              <a:gd name="T20" fmla="*/ 0 w 29"/>
              <a:gd name="T21" fmla="*/ 9 h 13"/>
              <a:gd name="T22" fmla="*/ 4 w 29"/>
              <a:gd name="T23" fmla="*/ 13 h 13"/>
              <a:gd name="T24" fmla="*/ 10 w 29"/>
              <a:gd name="T25" fmla="*/ 13 h 13"/>
              <a:gd name="T26" fmla="*/ 14 w 29"/>
              <a:gd name="T27" fmla="*/ 13 h 13"/>
              <a:gd name="T28" fmla="*/ 18 w 29"/>
              <a:gd name="T29" fmla="*/ 13 h 13"/>
              <a:gd name="T30" fmla="*/ 23 w 29"/>
              <a:gd name="T31" fmla="*/ 13 h 13"/>
              <a:gd name="T32" fmla="*/ 27 w 29"/>
              <a:gd name="T33" fmla="*/ 13 h 13"/>
              <a:gd name="T34" fmla="*/ 29 w 29"/>
              <a:gd name="T35" fmla="*/ 11 h 13"/>
              <a:gd name="T36" fmla="*/ 29 w 29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" h="13">
                <a:moveTo>
                  <a:pt x="29" y="0"/>
                </a:moveTo>
                <a:lnTo>
                  <a:pt x="25" y="2"/>
                </a:lnTo>
                <a:lnTo>
                  <a:pt x="22" y="2"/>
                </a:lnTo>
                <a:lnTo>
                  <a:pt x="18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0" y="6"/>
                </a:lnTo>
                <a:lnTo>
                  <a:pt x="10" y="9"/>
                </a:lnTo>
                <a:lnTo>
                  <a:pt x="0" y="2"/>
                </a:lnTo>
                <a:lnTo>
                  <a:pt x="0" y="9"/>
                </a:lnTo>
                <a:lnTo>
                  <a:pt x="4" y="13"/>
                </a:lnTo>
                <a:lnTo>
                  <a:pt x="10" y="13"/>
                </a:lnTo>
                <a:lnTo>
                  <a:pt x="14" y="13"/>
                </a:lnTo>
                <a:lnTo>
                  <a:pt x="18" y="13"/>
                </a:lnTo>
                <a:lnTo>
                  <a:pt x="23" y="13"/>
                </a:lnTo>
                <a:lnTo>
                  <a:pt x="27" y="13"/>
                </a:lnTo>
                <a:lnTo>
                  <a:pt x="29" y="11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1" name="Freeform 701"/>
          <p:cNvSpPr>
            <a:spLocks/>
          </p:cNvSpPr>
          <p:nvPr/>
        </p:nvSpPr>
        <p:spPr bwMode="auto">
          <a:xfrm>
            <a:off x="6518275" y="2973388"/>
            <a:ext cx="182563" cy="79375"/>
          </a:xfrm>
          <a:custGeom>
            <a:avLst/>
            <a:gdLst>
              <a:gd name="T0" fmla="*/ 39 w 48"/>
              <a:gd name="T1" fmla="*/ 0 h 21"/>
              <a:gd name="T2" fmla="*/ 37 w 48"/>
              <a:gd name="T3" fmla="*/ 2 h 21"/>
              <a:gd name="T4" fmla="*/ 35 w 48"/>
              <a:gd name="T5" fmla="*/ 4 h 21"/>
              <a:gd name="T6" fmla="*/ 31 w 48"/>
              <a:gd name="T7" fmla="*/ 6 h 21"/>
              <a:gd name="T8" fmla="*/ 25 w 48"/>
              <a:gd name="T9" fmla="*/ 8 h 21"/>
              <a:gd name="T10" fmla="*/ 19 w 48"/>
              <a:gd name="T11" fmla="*/ 10 h 21"/>
              <a:gd name="T12" fmla="*/ 14 w 48"/>
              <a:gd name="T13" fmla="*/ 10 h 21"/>
              <a:gd name="T14" fmla="*/ 6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21 h 21"/>
              <a:gd name="T24" fmla="*/ 21 w 48"/>
              <a:gd name="T25" fmla="*/ 19 h 21"/>
              <a:gd name="T26" fmla="*/ 29 w 48"/>
              <a:gd name="T27" fmla="*/ 19 h 21"/>
              <a:gd name="T28" fmla="*/ 35 w 48"/>
              <a:gd name="T29" fmla="*/ 17 h 21"/>
              <a:gd name="T30" fmla="*/ 40 w 48"/>
              <a:gd name="T31" fmla="*/ 14 h 21"/>
              <a:gd name="T32" fmla="*/ 44 w 48"/>
              <a:gd name="T33" fmla="*/ 10 h 21"/>
              <a:gd name="T34" fmla="*/ 48 w 48"/>
              <a:gd name="T35" fmla="*/ 6 h 21"/>
              <a:gd name="T36" fmla="*/ 39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9" y="0"/>
                </a:moveTo>
                <a:lnTo>
                  <a:pt x="37" y="2"/>
                </a:lnTo>
                <a:lnTo>
                  <a:pt x="35" y="4"/>
                </a:lnTo>
                <a:lnTo>
                  <a:pt x="31" y="6"/>
                </a:lnTo>
                <a:lnTo>
                  <a:pt x="25" y="8"/>
                </a:lnTo>
                <a:lnTo>
                  <a:pt x="19" y="10"/>
                </a:lnTo>
                <a:lnTo>
                  <a:pt x="14" y="10"/>
                </a:lnTo>
                <a:lnTo>
                  <a:pt x="6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21"/>
                </a:lnTo>
                <a:lnTo>
                  <a:pt x="21" y="19"/>
                </a:lnTo>
                <a:lnTo>
                  <a:pt x="29" y="19"/>
                </a:lnTo>
                <a:lnTo>
                  <a:pt x="35" y="17"/>
                </a:lnTo>
                <a:lnTo>
                  <a:pt x="40" y="14"/>
                </a:lnTo>
                <a:lnTo>
                  <a:pt x="44" y="10"/>
                </a:lnTo>
                <a:lnTo>
                  <a:pt x="48" y="6"/>
                </a:lnTo>
                <a:lnTo>
                  <a:pt x="3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2" name="Freeform 702"/>
          <p:cNvSpPr>
            <a:spLocks/>
          </p:cNvSpPr>
          <p:nvPr/>
        </p:nvSpPr>
        <p:spPr bwMode="auto">
          <a:xfrm>
            <a:off x="6665913" y="2774950"/>
            <a:ext cx="138112" cy="220663"/>
          </a:xfrm>
          <a:custGeom>
            <a:avLst/>
            <a:gdLst>
              <a:gd name="T0" fmla="*/ 24 w 36"/>
              <a:gd name="T1" fmla="*/ 0 h 58"/>
              <a:gd name="T2" fmla="*/ 24 w 36"/>
              <a:gd name="T3" fmla="*/ 8 h 58"/>
              <a:gd name="T4" fmla="*/ 23 w 36"/>
              <a:gd name="T5" fmla="*/ 16 h 58"/>
              <a:gd name="T6" fmla="*/ 21 w 36"/>
              <a:gd name="T7" fmla="*/ 22 h 58"/>
              <a:gd name="T8" fmla="*/ 17 w 36"/>
              <a:gd name="T9" fmla="*/ 29 h 58"/>
              <a:gd name="T10" fmla="*/ 11 w 36"/>
              <a:gd name="T11" fmla="*/ 35 h 58"/>
              <a:gd name="T12" fmla="*/ 7 w 36"/>
              <a:gd name="T13" fmla="*/ 41 h 58"/>
              <a:gd name="T14" fmla="*/ 1 w 36"/>
              <a:gd name="T15" fmla="*/ 46 h 58"/>
              <a:gd name="T16" fmla="*/ 0 w 36"/>
              <a:gd name="T17" fmla="*/ 52 h 58"/>
              <a:gd name="T18" fmla="*/ 9 w 36"/>
              <a:gd name="T19" fmla="*/ 58 h 58"/>
              <a:gd name="T20" fmla="*/ 13 w 36"/>
              <a:gd name="T21" fmla="*/ 52 h 58"/>
              <a:gd name="T22" fmla="*/ 17 w 36"/>
              <a:gd name="T23" fmla="*/ 46 h 58"/>
              <a:gd name="T24" fmla="*/ 21 w 36"/>
              <a:gd name="T25" fmla="*/ 41 h 58"/>
              <a:gd name="T26" fmla="*/ 24 w 36"/>
              <a:gd name="T27" fmla="*/ 35 h 58"/>
              <a:gd name="T28" fmla="*/ 30 w 36"/>
              <a:gd name="T29" fmla="*/ 27 h 58"/>
              <a:gd name="T30" fmla="*/ 34 w 36"/>
              <a:gd name="T31" fmla="*/ 20 h 58"/>
              <a:gd name="T32" fmla="*/ 36 w 36"/>
              <a:gd name="T33" fmla="*/ 10 h 58"/>
              <a:gd name="T34" fmla="*/ 36 w 36"/>
              <a:gd name="T35" fmla="*/ 0 h 58"/>
              <a:gd name="T36" fmla="*/ 24 w 36"/>
              <a:gd name="T37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8">
                <a:moveTo>
                  <a:pt x="24" y="0"/>
                </a:moveTo>
                <a:lnTo>
                  <a:pt x="24" y="8"/>
                </a:lnTo>
                <a:lnTo>
                  <a:pt x="23" y="16"/>
                </a:lnTo>
                <a:lnTo>
                  <a:pt x="21" y="22"/>
                </a:lnTo>
                <a:lnTo>
                  <a:pt x="17" y="29"/>
                </a:lnTo>
                <a:lnTo>
                  <a:pt x="11" y="35"/>
                </a:lnTo>
                <a:lnTo>
                  <a:pt x="7" y="41"/>
                </a:lnTo>
                <a:lnTo>
                  <a:pt x="1" y="46"/>
                </a:lnTo>
                <a:lnTo>
                  <a:pt x="0" y="52"/>
                </a:lnTo>
                <a:lnTo>
                  <a:pt x="9" y="58"/>
                </a:lnTo>
                <a:lnTo>
                  <a:pt x="13" y="52"/>
                </a:lnTo>
                <a:lnTo>
                  <a:pt x="17" y="46"/>
                </a:lnTo>
                <a:lnTo>
                  <a:pt x="21" y="41"/>
                </a:lnTo>
                <a:lnTo>
                  <a:pt x="24" y="35"/>
                </a:lnTo>
                <a:lnTo>
                  <a:pt x="30" y="27"/>
                </a:lnTo>
                <a:lnTo>
                  <a:pt x="34" y="20"/>
                </a:lnTo>
                <a:lnTo>
                  <a:pt x="36" y="10"/>
                </a:lnTo>
                <a:lnTo>
                  <a:pt x="36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3" name="Freeform 703"/>
          <p:cNvSpPr>
            <a:spLocks/>
          </p:cNvSpPr>
          <p:nvPr/>
        </p:nvSpPr>
        <p:spPr bwMode="auto">
          <a:xfrm>
            <a:off x="6429375" y="2416175"/>
            <a:ext cx="374650" cy="358775"/>
          </a:xfrm>
          <a:custGeom>
            <a:avLst/>
            <a:gdLst>
              <a:gd name="T0" fmla="*/ 2 w 98"/>
              <a:gd name="T1" fmla="*/ 12 h 94"/>
              <a:gd name="T2" fmla="*/ 14 w 98"/>
              <a:gd name="T3" fmla="*/ 12 h 94"/>
              <a:gd name="T4" fmla="*/ 25 w 98"/>
              <a:gd name="T5" fmla="*/ 14 h 94"/>
              <a:gd name="T6" fmla="*/ 35 w 98"/>
              <a:gd name="T7" fmla="*/ 16 h 94"/>
              <a:gd name="T8" fmla="*/ 44 w 98"/>
              <a:gd name="T9" fmla="*/ 20 h 94"/>
              <a:gd name="T10" fmla="*/ 52 w 98"/>
              <a:gd name="T11" fmla="*/ 23 h 94"/>
              <a:gd name="T12" fmla="*/ 58 w 98"/>
              <a:gd name="T13" fmla="*/ 27 h 94"/>
              <a:gd name="T14" fmla="*/ 63 w 98"/>
              <a:gd name="T15" fmla="*/ 33 h 94"/>
              <a:gd name="T16" fmla="*/ 69 w 98"/>
              <a:gd name="T17" fmla="*/ 39 h 94"/>
              <a:gd name="T18" fmla="*/ 77 w 98"/>
              <a:gd name="T19" fmla="*/ 52 h 94"/>
              <a:gd name="T20" fmla="*/ 83 w 98"/>
              <a:gd name="T21" fmla="*/ 68 h 94"/>
              <a:gd name="T22" fmla="*/ 85 w 98"/>
              <a:gd name="T23" fmla="*/ 81 h 94"/>
              <a:gd name="T24" fmla="*/ 86 w 98"/>
              <a:gd name="T25" fmla="*/ 94 h 94"/>
              <a:gd name="T26" fmla="*/ 98 w 98"/>
              <a:gd name="T27" fmla="*/ 94 h 94"/>
              <a:gd name="T28" fmla="*/ 96 w 98"/>
              <a:gd name="T29" fmla="*/ 79 h 94"/>
              <a:gd name="T30" fmla="*/ 92 w 98"/>
              <a:gd name="T31" fmla="*/ 64 h 94"/>
              <a:gd name="T32" fmla="*/ 86 w 98"/>
              <a:gd name="T33" fmla="*/ 48 h 94"/>
              <a:gd name="T34" fmla="*/ 79 w 98"/>
              <a:gd name="T35" fmla="*/ 33 h 94"/>
              <a:gd name="T36" fmla="*/ 73 w 98"/>
              <a:gd name="T37" fmla="*/ 25 h 94"/>
              <a:gd name="T38" fmla="*/ 65 w 98"/>
              <a:gd name="T39" fmla="*/ 20 h 94"/>
              <a:gd name="T40" fmla="*/ 58 w 98"/>
              <a:gd name="T41" fmla="*/ 14 h 94"/>
              <a:gd name="T42" fmla="*/ 48 w 98"/>
              <a:gd name="T43" fmla="*/ 8 h 94"/>
              <a:gd name="T44" fmla="*/ 39 w 98"/>
              <a:gd name="T45" fmla="*/ 4 h 94"/>
              <a:gd name="T46" fmla="*/ 27 w 98"/>
              <a:gd name="T47" fmla="*/ 2 h 94"/>
              <a:gd name="T48" fmla="*/ 16 w 98"/>
              <a:gd name="T49" fmla="*/ 0 h 94"/>
              <a:gd name="T50" fmla="*/ 0 w 98"/>
              <a:gd name="T51" fmla="*/ 0 h 94"/>
              <a:gd name="T52" fmla="*/ 2 w 98"/>
              <a:gd name="T53" fmla="*/ 1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8" h="94">
                <a:moveTo>
                  <a:pt x="2" y="12"/>
                </a:moveTo>
                <a:lnTo>
                  <a:pt x="14" y="12"/>
                </a:lnTo>
                <a:lnTo>
                  <a:pt x="25" y="14"/>
                </a:lnTo>
                <a:lnTo>
                  <a:pt x="35" y="16"/>
                </a:lnTo>
                <a:lnTo>
                  <a:pt x="44" y="20"/>
                </a:lnTo>
                <a:lnTo>
                  <a:pt x="52" y="23"/>
                </a:lnTo>
                <a:lnTo>
                  <a:pt x="58" y="27"/>
                </a:lnTo>
                <a:lnTo>
                  <a:pt x="63" y="33"/>
                </a:lnTo>
                <a:lnTo>
                  <a:pt x="69" y="39"/>
                </a:lnTo>
                <a:lnTo>
                  <a:pt x="77" y="52"/>
                </a:lnTo>
                <a:lnTo>
                  <a:pt x="83" y="68"/>
                </a:lnTo>
                <a:lnTo>
                  <a:pt x="85" y="81"/>
                </a:lnTo>
                <a:lnTo>
                  <a:pt x="86" y="94"/>
                </a:lnTo>
                <a:lnTo>
                  <a:pt x="98" y="94"/>
                </a:lnTo>
                <a:lnTo>
                  <a:pt x="96" y="79"/>
                </a:lnTo>
                <a:lnTo>
                  <a:pt x="92" y="64"/>
                </a:lnTo>
                <a:lnTo>
                  <a:pt x="86" y="48"/>
                </a:lnTo>
                <a:lnTo>
                  <a:pt x="79" y="33"/>
                </a:lnTo>
                <a:lnTo>
                  <a:pt x="73" y="25"/>
                </a:lnTo>
                <a:lnTo>
                  <a:pt x="65" y="20"/>
                </a:lnTo>
                <a:lnTo>
                  <a:pt x="58" y="14"/>
                </a:lnTo>
                <a:lnTo>
                  <a:pt x="48" y="8"/>
                </a:lnTo>
                <a:lnTo>
                  <a:pt x="39" y="4"/>
                </a:lnTo>
                <a:lnTo>
                  <a:pt x="27" y="2"/>
                </a:lnTo>
                <a:lnTo>
                  <a:pt x="16" y="0"/>
                </a:lnTo>
                <a:lnTo>
                  <a:pt x="0" y="0"/>
                </a:lnTo>
                <a:lnTo>
                  <a:pt x="2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4" name="Freeform 704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0 h 64"/>
              <a:gd name="T2" fmla="*/ 33 w 62"/>
              <a:gd name="T3" fmla="*/ 6 h 64"/>
              <a:gd name="T4" fmla="*/ 31 w 62"/>
              <a:gd name="T5" fmla="*/ 2 h 64"/>
              <a:gd name="T6" fmla="*/ 29 w 62"/>
              <a:gd name="T7" fmla="*/ 0 h 64"/>
              <a:gd name="T8" fmla="*/ 21 w 62"/>
              <a:gd name="T9" fmla="*/ 0 h 64"/>
              <a:gd name="T10" fmla="*/ 14 w 62"/>
              <a:gd name="T11" fmla="*/ 0 h 64"/>
              <a:gd name="T12" fmla="*/ 6 w 62"/>
              <a:gd name="T13" fmla="*/ 4 h 64"/>
              <a:gd name="T14" fmla="*/ 0 w 62"/>
              <a:gd name="T15" fmla="*/ 12 h 64"/>
              <a:gd name="T16" fmla="*/ 0 w 62"/>
              <a:gd name="T17" fmla="*/ 23 h 64"/>
              <a:gd name="T18" fmla="*/ 6 w 62"/>
              <a:gd name="T19" fmla="*/ 29 h 64"/>
              <a:gd name="T20" fmla="*/ 16 w 62"/>
              <a:gd name="T21" fmla="*/ 33 h 64"/>
              <a:gd name="T22" fmla="*/ 23 w 62"/>
              <a:gd name="T23" fmla="*/ 31 h 64"/>
              <a:gd name="T24" fmla="*/ 27 w 62"/>
              <a:gd name="T25" fmla="*/ 29 h 64"/>
              <a:gd name="T26" fmla="*/ 25 w 62"/>
              <a:gd name="T27" fmla="*/ 33 h 64"/>
              <a:gd name="T28" fmla="*/ 23 w 62"/>
              <a:gd name="T29" fmla="*/ 37 h 64"/>
              <a:gd name="T30" fmla="*/ 21 w 62"/>
              <a:gd name="T31" fmla="*/ 40 h 64"/>
              <a:gd name="T32" fmla="*/ 21 w 62"/>
              <a:gd name="T33" fmla="*/ 44 h 64"/>
              <a:gd name="T34" fmla="*/ 23 w 62"/>
              <a:gd name="T35" fmla="*/ 52 h 64"/>
              <a:gd name="T36" fmla="*/ 27 w 62"/>
              <a:gd name="T37" fmla="*/ 58 h 64"/>
              <a:gd name="T38" fmla="*/ 35 w 62"/>
              <a:gd name="T39" fmla="*/ 62 h 64"/>
              <a:gd name="T40" fmla="*/ 42 w 62"/>
              <a:gd name="T41" fmla="*/ 64 h 64"/>
              <a:gd name="T42" fmla="*/ 52 w 62"/>
              <a:gd name="T43" fmla="*/ 60 h 64"/>
              <a:gd name="T44" fmla="*/ 58 w 62"/>
              <a:gd name="T45" fmla="*/ 52 h 64"/>
              <a:gd name="T46" fmla="*/ 62 w 62"/>
              <a:gd name="T47" fmla="*/ 42 h 64"/>
              <a:gd name="T48" fmla="*/ 58 w 62"/>
              <a:gd name="T49" fmla="*/ 37 h 64"/>
              <a:gd name="T50" fmla="*/ 56 w 62"/>
              <a:gd name="T51" fmla="*/ 33 h 64"/>
              <a:gd name="T52" fmla="*/ 54 w 62"/>
              <a:gd name="T53" fmla="*/ 31 h 64"/>
              <a:gd name="T54" fmla="*/ 50 w 62"/>
              <a:gd name="T55" fmla="*/ 29 h 64"/>
              <a:gd name="T56" fmla="*/ 44 w 62"/>
              <a:gd name="T57" fmla="*/ 25 h 64"/>
              <a:gd name="T58" fmla="*/ 39 w 62"/>
              <a:gd name="T59" fmla="*/ 23 h 64"/>
              <a:gd name="T60" fmla="*/ 37 w 62"/>
              <a:gd name="T61" fmla="*/ 19 h 64"/>
              <a:gd name="T62" fmla="*/ 35 w 62"/>
              <a:gd name="T63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6" y="33"/>
                </a:lnTo>
                <a:lnTo>
                  <a:pt x="54" y="31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5" name="Freeform 705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2 h 64"/>
              <a:gd name="T2" fmla="*/ 35 w 62"/>
              <a:gd name="T3" fmla="*/ 10 h 64"/>
              <a:gd name="T4" fmla="*/ 35 w 62"/>
              <a:gd name="T5" fmla="*/ 8 h 64"/>
              <a:gd name="T6" fmla="*/ 33 w 62"/>
              <a:gd name="T7" fmla="*/ 6 h 64"/>
              <a:gd name="T8" fmla="*/ 33 w 62"/>
              <a:gd name="T9" fmla="*/ 4 h 64"/>
              <a:gd name="T10" fmla="*/ 31 w 62"/>
              <a:gd name="T11" fmla="*/ 2 h 64"/>
              <a:gd name="T12" fmla="*/ 31 w 62"/>
              <a:gd name="T13" fmla="*/ 0 h 64"/>
              <a:gd name="T14" fmla="*/ 29 w 62"/>
              <a:gd name="T15" fmla="*/ 0 h 64"/>
              <a:gd name="T16" fmla="*/ 27 w 62"/>
              <a:gd name="T17" fmla="*/ 0 h 64"/>
              <a:gd name="T18" fmla="*/ 21 w 62"/>
              <a:gd name="T19" fmla="*/ 0 h 64"/>
              <a:gd name="T20" fmla="*/ 17 w 62"/>
              <a:gd name="T21" fmla="*/ 0 h 64"/>
              <a:gd name="T22" fmla="*/ 14 w 62"/>
              <a:gd name="T23" fmla="*/ 0 h 64"/>
              <a:gd name="T24" fmla="*/ 10 w 62"/>
              <a:gd name="T25" fmla="*/ 2 h 64"/>
              <a:gd name="T26" fmla="*/ 6 w 62"/>
              <a:gd name="T27" fmla="*/ 4 h 64"/>
              <a:gd name="T28" fmla="*/ 2 w 62"/>
              <a:gd name="T29" fmla="*/ 8 h 64"/>
              <a:gd name="T30" fmla="*/ 0 w 62"/>
              <a:gd name="T31" fmla="*/ 12 h 64"/>
              <a:gd name="T32" fmla="*/ 0 w 62"/>
              <a:gd name="T33" fmla="*/ 17 h 64"/>
              <a:gd name="T34" fmla="*/ 0 w 62"/>
              <a:gd name="T35" fmla="*/ 23 h 64"/>
              <a:gd name="T36" fmla="*/ 2 w 62"/>
              <a:gd name="T37" fmla="*/ 27 h 64"/>
              <a:gd name="T38" fmla="*/ 6 w 62"/>
              <a:gd name="T39" fmla="*/ 29 h 64"/>
              <a:gd name="T40" fmla="*/ 10 w 62"/>
              <a:gd name="T41" fmla="*/ 31 h 64"/>
              <a:gd name="T42" fmla="*/ 16 w 62"/>
              <a:gd name="T43" fmla="*/ 33 h 64"/>
              <a:gd name="T44" fmla="*/ 19 w 62"/>
              <a:gd name="T45" fmla="*/ 33 h 64"/>
              <a:gd name="T46" fmla="*/ 23 w 62"/>
              <a:gd name="T47" fmla="*/ 31 h 64"/>
              <a:gd name="T48" fmla="*/ 27 w 62"/>
              <a:gd name="T49" fmla="*/ 29 h 64"/>
              <a:gd name="T50" fmla="*/ 27 w 62"/>
              <a:gd name="T51" fmla="*/ 31 h 64"/>
              <a:gd name="T52" fmla="*/ 25 w 62"/>
              <a:gd name="T53" fmla="*/ 33 h 64"/>
              <a:gd name="T54" fmla="*/ 25 w 62"/>
              <a:gd name="T55" fmla="*/ 35 h 64"/>
              <a:gd name="T56" fmla="*/ 23 w 62"/>
              <a:gd name="T57" fmla="*/ 37 h 64"/>
              <a:gd name="T58" fmla="*/ 21 w 62"/>
              <a:gd name="T59" fmla="*/ 39 h 64"/>
              <a:gd name="T60" fmla="*/ 21 w 62"/>
              <a:gd name="T61" fmla="*/ 40 h 64"/>
              <a:gd name="T62" fmla="*/ 21 w 62"/>
              <a:gd name="T63" fmla="*/ 44 h 64"/>
              <a:gd name="T64" fmla="*/ 21 w 62"/>
              <a:gd name="T65" fmla="*/ 48 h 64"/>
              <a:gd name="T66" fmla="*/ 23 w 62"/>
              <a:gd name="T67" fmla="*/ 52 h 64"/>
              <a:gd name="T68" fmla="*/ 25 w 62"/>
              <a:gd name="T69" fmla="*/ 54 h 64"/>
              <a:gd name="T70" fmla="*/ 27 w 62"/>
              <a:gd name="T71" fmla="*/ 58 h 64"/>
              <a:gd name="T72" fmla="*/ 31 w 62"/>
              <a:gd name="T73" fmla="*/ 60 h 64"/>
              <a:gd name="T74" fmla="*/ 35 w 62"/>
              <a:gd name="T75" fmla="*/ 62 h 64"/>
              <a:gd name="T76" fmla="*/ 39 w 62"/>
              <a:gd name="T77" fmla="*/ 64 h 64"/>
              <a:gd name="T78" fmla="*/ 42 w 62"/>
              <a:gd name="T79" fmla="*/ 64 h 64"/>
              <a:gd name="T80" fmla="*/ 46 w 62"/>
              <a:gd name="T81" fmla="*/ 62 h 64"/>
              <a:gd name="T82" fmla="*/ 52 w 62"/>
              <a:gd name="T83" fmla="*/ 60 h 64"/>
              <a:gd name="T84" fmla="*/ 56 w 62"/>
              <a:gd name="T85" fmla="*/ 56 h 64"/>
              <a:gd name="T86" fmla="*/ 58 w 62"/>
              <a:gd name="T87" fmla="*/ 52 h 64"/>
              <a:gd name="T88" fmla="*/ 60 w 62"/>
              <a:gd name="T89" fmla="*/ 46 h 64"/>
              <a:gd name="T90" fmla="*/ 62 w 62"/>
              <a:gd name="T91" fmla="*/ 42 h 64"/>
              <a:gd name="T92" fmla="*/ 60 w 62"/>
              <a:gd name="T93" fmla="*/ 39 h 64"/>
              <a:gd name="T94" fmla="*/ 58 w 62"/>
              <a:gd name="T95" fmla="*/ 37 h 64"/>
              <a:gd name="T96" fmla="*/ 56 w 62"/>
              <a:gd name="T97" fmla="*/ 33 h 64"/>
              <a:gd name="T98" fmla="*/ 54 w 62"/>
              <a:gd name="T99" fmla="*/ 31 h 64"/>
              <a:gd name="T100" fmla="*/ 52 w 62"/>
              <a:gd name="T101" fmla="*/ 29 h 64"/>
              <a:gd name="T102" fmla="*/ 50 w 62"/>
              <a:gd name="T103" fmla="*/ 29 h 64"/>
              <a:gd name="T104" fmla="*/ 48 w 62"/>
              <a:gd name="T105" fmla="*/ 27 h 64"/>
              <a:gd name="T106" fmla="*/ 44 w 62"/>
              <a:gd name="T107" fmla="*/ 25 h 64"/>
              <a:gd name="T108" fmla="*/ 42 w 62"/>
              <a:gd name="T109" fmla="*/ 23 h 64"/>
              <a:gd name="T110" fmla="*/ 39 w 62"/>
              <a:gd name="T111" fmla="*/ 23 h 64"/>
              <a:gd name="T112" fmla="*/ 39 w 62"/>
              <a:gd name="T113" fmla="*/ 21 h 64"/>
              <a:gd name="T114" fmla="*/ 37 w 62"/>
              <a:gd name="T115" fmla="*/ 19 h 64"/>
              <a:gd name="T116" fmla="*/ 37 w 62"/>
              <a:gd name="T117" fmla="*/ 17 h 64"/>
              <a:gd name="T118" fmla="*/ 35 w 62"/>
              <a:gd name="T119" fmla="*/ 16 h 64"/>
              <a:gd name="T120" fmla="*/ 35 w 62"/>
              <a:gd name="T121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6" name="Rectangle 706"/>
          <p:cNvSpPr>
            <a:spLocks noChangeArrowheads="1"/>
          </p:cNvSpPr>
          <p:nvPr/>
        </p:nvSpPr>
        <p:spPr bwMode="auto">
          <a:xfrm>
            <a:off x="1635125" y="4024313"/>
            <a:ext cx="498475" cy="631825"/>
          </a:xfrm>
          <a:prstGeom prst="rect">
            <a:avLst/>
          </a:pr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7" name="Line 707"/>
          <p:cNvSpPr>
            <a:spLocks noChangeShapeType="1"/>
          </p:cNvSpPr>
          <p:nvPr/>
        </p:nvSpPr>
        <p:spPr bwMode="auto">
          <a:xfrm>
            <a:off x="1635125" y="4024313"/>
            <a:ext cx="44450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8" name="Line 708"/>
          <p:cNvSpPr>
            <a:spLocks noChangeShapeType="1"/>
          </p:cNvSpPr>
          <p:nvPr/>
        </p:nvSpPr>
        <p:spPr bwMode="auto">
          <a:xfrm>
            <a:off x="1703388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9" name="Line 709"/>
          <p:cNvSpPr>
            <a:spLocks noChangeShapeType="1"/>
          </p:cNvSpPr>
          <p:nvPr/>
        </p:nvSpPr>
        <p:spPr bwMode="auto">
          <a:xfrm>
            <a:off x="176847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0" name="Line 710"/>
          <p:cNvSpPr>
            <a:spLocks noChangeShapeType="1"/>
          </p:cNvSpPr>
          <p:nvPr/>
        </p:nvSpPr>
        <p:spPr bwMode="auto">
          <a:xfrm>
            <a:off x="1831975" y="4024313"/>
            <a:ext cx="46038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1" name="Line 711"/>
          <p:cNvSpPr>
            <a:spLocks noChangeShapeType="1"/>
          </p:cNvSpPr>
          <p:nvPr/>
        </p:nvSpPr>
        <p:spPr bwMode="auto">
          <a:xfrm>
            <a:off x="190182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2" name="Line 712"/>
          <p:cNvSpPr>
            <a:spLocks noChangeShapeType="1"/>
          </p:cNvSpPr>
          <p:nvPr/>
        </p:nvSpPr>
        <p:spPr bwMode="auto">
          <a:xfrm>
            <a:off x="1965325" y="4024313"/>
            <a:ext cx="42863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3" name="Line 713"/>
          <p:cNvSpPr>
            <a:spLocks noChangeShapeType="1"/>
          </p:cNvSpPr>
          <p:nvPr/>
        </p:nvSpPr>
        <p:spPr bwMode="auto">
          <a:xfrm>
            <a:off x="2030413" y="4024313"/>
            <a:ext cx="46037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4" name="Freeform 714"/>
          <p:cNvSpPr>
            <a:spLocks/>
          </p:cNvSpPr>
          <p:nvPr/>
        </p:nvSpPr>
        <p:spPr bwMode="auto">
          <a:xfrm>
            <a:off x="2095500" y="4024313"/>
            <a:ext cx="38100" cy="7937"/>
          </a:xfrm>
          <a:custGeom>
            <a:avLst/>
            <a:gdLst>
              <a:gd name="T0" fmla="*/ 0 w 10"/>
              <a:gd name="T1" fmla="*/ 0 h 2"/>
              <a:gd name="T2" fmla="*/ 10 w 10"/>
              <a:gd name="T3" fmla="*/ 0 h 2"/>
              <a:gd name="T4" fmla="*/ 10 w 10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">
                <a:moveTo>
                  <a:pt x="0" y="0"/>
                </a:moveTo>
                <a:lnTo>
                  <a:pt x="10" y="0"/>
                </a:lnTo>
                <a:lnTo>
                  <a:pt x="1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5" name="Line 715"/>
          <p:cNvSpPr>
            <a:spLocks noChangeShapeType="1"/>
          </p:cNvSpPr>
          <p:nvPr/>
        </p:nvSpPr>
        <p:spPr bwMode="auto">
          <a:xfrm>
            <a:off x="2133600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6" name="Line 716"/>
          <p:cNvSpPr>
            <a:spLocks noChangeShapeType="1"/>
          </p:cNvSpPr>
          <p:nvPr/>
        </p:nvSpPr>
        <p:spPr bwMode="auto">
          <a:xfrm>
            <a:off x="2133600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7" name="Line 717"/>
          <p:cNvSpPr>
            <a:spLocks noChangeShapeType="1"/>
          </p:cNvSpPr>
          <p:nvPr/>
        </p:nvSpPr>
        <p:spPr bwMode="auto">
          <a:xfrm>
            <a:off x="2133600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8" name="Line 718"/>
          <p:cNvSpPr>
            <a:spLocks noChangeShapeType="1"/>
          </p:cNvSpPr>
          <p:nvPr/>
        </p:nvSpPr>
        <p:spPr bwMode="auto">
          <a:xfrm>
            <a:off x="2133600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9" name="Line 719"/>
          <p:cNvSpPr>
            <a:spLocks noChangeShapeType="1"/>
          </p:cNvSpPr>
          <p:nvPr/>
        </p:nvSpPr>
        <p:spPr bwMode="auto">
          <a:xfrm>
            <a:off x="2133600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0" name="Line 720"/>
          <p:cNvSpPr>
            <a:spLocks noChangeShapeType="1"/>
          </p:cNvSpPr>
          <p:nvPr/>
        </p:nvSpPr>
        <p:spPr bwMode="auto">
          <a:xfrm>
            <a:off x="2133600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1" name="Line 721"/>
          <p:cNvSpPr>
            <a:spLocks noChangeShapeType="1"/>
          </p:cNvSpPr>
          <p:nvPr/>
        </p:nvSpPr>
        <p:spPr bwMode="auto">
          <a:xfrm>
            <a:off x="2133600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2" name="Line 722"/>
          <p:cNvSpPr>
            <a:spLocks noChangeShapeType="1"/>
          </p:cNvSpPr>
          <p:nvPr/>
        </p:nvSpPr>
        <p:spPr bwMode="auto">
          <a:xfrm>
            <a:off x="2133600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3" name="Line 723"/>
          <p:cNvSpPr>
            <a:spLocks noChangeShapeType="1"/>
          </p:cNvSpPr>
          <p:nvPr/>
        </p:nvSpPr>
        <p:spPr bwMode="auto">
          <a:xfrm>
            <a:off x="2133600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4" name="Freeform 724"/>
          <p:cNvSpPr>
            <a:spLocks/>
          </p:cNvSpPr>
          <p:nvPr/>
        </p:nvSpPr>
        <p:spPr bwMode="auto">
          <a:xfrm>
            <a:off x="2095500" y="4651375"/>
            <a:ext cx="38100" cy="4763"/>
          </a:xfrm>
          <a:custGeom>
            <a:avLst/>
            <a:gdLst>
              <a:gd name="T0" fmla="*/ 10 w 10"/>
              <a:gd name="T1" fmla="*/ 0 h 1"/>
              <a:gd name="T2" fmla="*/ 10 w 10"/>
              <a:gd name="T3" fmla="*/ 1 h 1"/>
              <a:gd name="T4" fmla="*/ 0 w 10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">
                <a:moveTo>
                  <a:pt x="10" y="0"/>
                </a:moveTo>
                <a:lnTo>
                  <a:pt x="10" y="1"/>
                </a:lnTo>
                <a:lnTo>
                  <a:pt x="0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5" name="Line 725"/>
          <p:cNvSpPr>
            <a:spLocks noChangeShapeType="1"/>
          </p:cNvSpPr>
          <p:nvPr/>
        </p:nvSpPr>
        <p:spPr bwMode="auto">
          <a:xfrm flipH="1">
            <a:off x="2030413" y="4656138"/>
            <a:ext cx="46037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6" name="Line 726"/>
          <p:cNvSpPr>
            <a:spLocks noChangeShapeType="1"/>
          </p:cNvSpPr>
          <p:nvPr/>
        </p:nvSpPr>
        <p:spPr bwMode="auto">
          <a:xfrm flipH="1">
            <a:off x="1965325" y="4656138"/>
            <a:ext cx="42863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7" name="Line 727"/>
          <p:cNvSpPr>
            <a:spLocks noChangeShapeType="1"/>
          </p:cNvSpPr>
          <p:nvPr/>
        </p:nvSpPr>
        <p:spPr bwMode="auto">
          <a:xfrm flipH="1">
            <a:off x="190182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8" name="Line 728"/>
          <p:cNvSpPr>
            <a:spLocks noChangeShapeType="1"/>
          </p:cNvSpPr>
          <p:nvPr/>
        </p:nvSpPr>
        <p:spPr bwMode="auto">
          <a:xfrm flipH="1">
            <a:off x="1831975" y="4656138"/>
            <a:ext cx="46038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9" name="Line 729"/>
          <p:cNvSpPr>
            <a:spLocks noChangeShapeType="1"/>
          </p:cNvSpPr>
          <p:nvPr/>
        </p:nvSpPr>
        <p:spPr bwMode="auto">
          <a:xfrm flipH="1">
            <a:off x="176847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0" name="Line 730"/>
          <p:cNvSpPr>
            <a:spLocks noChangeShapeType="1"/>
          </p:cNvSpPr>
          <p:nvPr/>
        </p:nvSpPr>
        <p:spPr bwMode="auto">
          <a:xfrm flipH="1">
            <a:off x="1703388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1" name="Freeform 731"/>
          <p:cNvSpPr>
            <a:spLocks/>
          </p:cNvSpPr>
          <p:nvPr/>
        </p:nvSpPr>
        <p:spPr bwMode="auto">
          <a:xfrm>
            <a:off x="1635125" y="4651375"/>
            <a:ext cx="44450" cy="4763"/>
          </a:xfrm>
          <a:custGeom>
            <a:avLst/>
            <a:gdLst>
              <a:gd name="T0" fmla="*/ 12 w 12"/>
              <a:gd name="T1" fmla="*/ 1 h 1"/>
              <a:gd name="T2" fmla="*/ 0 w 12"/>
              <a:gd name="T3" fmla="*/ 1 h 1"/>
              <a:gd name="T4" fmla="*/ 0 w 1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1">
                <a:moveTo>
                  <a:pt x="12" y="1"/>
                </a:move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2" name="Line 732"/>
          <p:cNvSpPr>
            <a:spLocks noChangeShapeType="1"/>
          </p:cNvSpPr>
          <p:nvPr/>
        </p:nvSpPr>
        <p:spPr bwMode="auto">
          <a:xfrm flipV="1">
            <a:off x="1635125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3" name="Line 733"/>
          <p:cNvSpPr>
            <a:spLocks noChangeShapeType="1"/>
          </p:cNvSpPr>
          <p:nvPr/>
        </p:nvSpPr>
        <p:spPr bwMode="auto">
          <a:xfrm flipV="1">
            <a:off x="1635125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4" name="Line 734"/>
          <p:cNvSpPr>
            <a:spLocks noChangeShapeType="1"/>
          </p:cNvSpPr>
          <p:nvPr/>
        </p:nvSpPr>
        <p:spPr bwMode="auto">
          <a:xfrm flipV="1">
            <a:off x="1635125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5" name="Line 735"/>
          <p:cNvSpPr>
            <a:spLocks noChangeShapeType="1"/>
          </p:cNvSpPr>
          <p:nvPr/>
        </p:nvSpPr>
        <p:spPr bwMode="auto">
          <a:xfrm flipV="1">
            <a:off x="1635125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6" name="Line 736"/>
          <p:cNvSpPr>
            <a:spLocks noChangeShapeType="1"/>
          </p:cNvSpPr>
          <p:nvPr/>
        </p:nvSpPr>
        <p:spPr bwMode="auto">
          <a:xfrm flipV="1">
            <a:off x="1635125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7" name="Line 737"/>
          <p:cNvSpPr>
            <a:spLocks noChangeShapeType="1"/>
          </p:cNvSpPr>
          <p:nvPr/>
        </p:nvSpPr>
        <p:spPr bwMode="auto">
          <a:xfrm flipV="1">
            <a:off x="1635125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8" name="Line 738"/>
          <p:cNvSpPr>
            <a:spLocks noChangeShapeType="1"/>
          </p:cNvSpPr>
          <p:nvPr/>
        </p:nvSpPr>
        <p:spPr bwMode="auto">
          <a:xfrm flipV="1">
            <a:off x="1635125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9" name="Line 739"/>
          <p:cNvSpPr>
            <a:spLocks noChangeShapeType="1"/>
          </p:cNvSpPr>
          <p:nvPr/>
        </p:nvSpPr>
        <p:spPr bwMode="auto">
          <a:xfrm flipV="1">
            <a:off x="1635125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0" name="Line 740"/>
          <p:cNvSpPr>
            <a:spLocks noChangeShapeType="1"/>
          </p:cNvSpPr>
          <p:nvPr/>
        </p:nvSpPr>
        <p:spPr bwMode="auto">
          <a:xfrm flipV="1">
            <a:off x="1635125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1" name="Line 741"/>
          <p:cNvSpPr>
            <a:spLocks noChangeShapeType="1"/>
          </p:cNvSpPr>
          <p:nvPr/>
        </p:nvSpPr>
        <p:spPr bwMode="auto">
          <a:xfrm flipV="1">
            <a:off x="1635125" y="4024313"/>
            <a:ext cx="3175" cy="79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2" name="Freeform 742"/>
          <p:cNvSpPr>
            <a:spLocks/>
          </p:cNvSpPr>
          <p:nvPr/>
        </p:nvSpPr>
        <p:spPr bwMode="auto">
          <a:xfrm>
            <a:off x="1744663" y="3178175"/>
            <a:ext cx="301625" cy="1139825"/>
          </a:xfrm>
          <a:custGeom>
            <a:avLst/>
            <a:gdLst>
              <a:gd name="T0" fmla="*/ 56 w 79"/>
              <a:gd name="T1" fmla="*/ 259 h 299"/>
              <a:gd name="T2" fmla="*/ 60 w 79"/>
              <a:gd name="T3" fmla="*/ 263 h 299"/>
              <a:gd name="T4" fmla="*/ 64 w 79"/>
              <a:gd name="T5" fmla="*/ 267 h 299"/>
              <a:gd name="T6" fmla="*/ 67 w 79"/>
              <a:gd name="T7" fmla="*/ 270 h 299"/>
              <a:gd name="T8" fmla="*/ 69 w 79"/>
              <a:gd name="T9" fmla="*/ 276 h 299"/>
              <a:gd name="T10" fmla="*/ 71 w 79"/>
              <a:gd name="T11" fmla="*/ 282 h 299"/>
              <a:gd name="T12" fmla="*/ 73 w 79"/>
              <a:gd name="T13" fmla="*/ 288 h 299"/>
              <a:gd name="T14" fmla="*/ 73 w 79"/>
              <a:gd name="T15" fmla="*/ 292 h 299"/>
              <a:gd name="T16" fmla="*/ 75 w 79"/>
              <a:gd name="T17" fmla="*/ 295 h 299"/>
              <a:gd name="T18" fmla="*/ 73 w 79"/>
              <a:gd name="T19" fmla="*/ 297 h 299"/>
              <a:gd name="T20" fmla="*/ 71 w 79"/>
              <a:gd name="T21" fmla="*/ 299 h 299"/>
              <a:gd name="T22" fmla="*/ 67 w 79"/>
              <a:gd name="T23" fmla="*/ 299 h 299"/>
              <a:gd name="T24" fmla="*/ 62 w 79"/>
              <a:gd name="T25" fmla="*/ 297 h 299"/>
              <a:gd name="T26" fmla="*/ 56 w 79"/>
              <a:gd name="T27" fmla="*/ 295 h 299"/>
              <a:gd name="T28" fmla="*/ 50 w 79"/>
              <a:gd name="T29" fmla="*/ 293 h 299"/>
              <a:gd name="T30" fmla="*/ 44 w 79"/>
              <a:gd name="T31" fmla="*/ 292 h 299"/>
              <a:gd name="T32" fmla="*/ 37 w 79"/>
              <a:gd name="T33" fmla="*/ 292 h 299"/>
              <a:gd name="T34" fmla="*/ 29 w 79"/>
              <a:gd name="T35" fmla="*/ 292 h 299"/>
              <a:gd name="T36" fmla="*/ 23 w 79"/>
              <a:gd name="T37" fmla="*/ 292 h 299"/>
              <a:gd name="T38" fmla="*/ 17 w 79"/>
              <a:gd name="T39" fmla="*/ 290 h 299"/>
              <a:gd name="T40" fmla="*/ 12 w 79"/>
              <a:gd name="T41" fmla="*/ 290 h 299"/>
              <a:gd name="T42" fmla="*/ 8 w 79"/>
              <a:gd name="T43" fmla="*/ 290 h 299"/>
              <a:gd name="T44" fmla="*/ 4 w 79"/>
              <a:gd name="T45" fmla="*/ 288 h 299"/>
              <a:gd name="T46" fmla="*/ 2 w 79"/>
              <a:gd name="T47" fmla="*/ 286 h 299"/>
              <a:gd name="T48" fmla="*/ 0 w 79"/>
              <a:gd name="T49" fmla="*/ 284 h 299"/>
              <a:gd name="T50" fmla="*/ 2 w 79"/>
              <a:gd name="T51" fmla="*/ 280 h 299"/>
              <a:gd name="T52" fmla="*/ 4 w 79"/>
              <a:gd name="T53" fmla="*/ 276 h 299"/>
              <a:gd name="T54" fmla="*/ 6 w 79"/>
              <a:gd name="T55" fmla="*/ 272 h 299"/>
              <a:gd name="T56" fmla="*/ 8 w 79"/>
              <a:gd name="T57" fmla="*/ 269 h 299"/>
              <a:gd name="T58" fmla="*/ 12 w 79"/>
              <a:gd name="T59" fmla="*/ 265 h 299"/>
              <a:gd name="T60" fmla="*/ 16 w 79"/>
              <a:gd name="T61" fmla="*/ 261 h 299"/>
              <a:gd name="T62" fmla="*/ 19 w 79"/>
              <a:gd name="T63" fmla="*/ 259 h 299"/>
              <a:gd name="T64" fmla="*/ 23 w 79"/>
              <a:gd name="T65" fmla="*/ 257 h 299"/>
              <a:gd name="T66" fmla="*/ 46 w 79"/>
              <a:gd name="T67" fmla="*/ 0 h 299"/>
              <a:gd name="T68" fmla="*/ 79 w 79"/>
              <a:gd name="T69" fmla="*/ 2 h 299"/>
              <a:gd name="T70" fmla="*/ 56 w 79"/>
              <a:gd name="T71" fmla="*/ 259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9" h="299">
                <a:moveTo>
                  <a:pt x="56" y="259"/>
                </a:moveTo>
                <a:lnTo>
                  <a:pt x="60" y="263"/>
                </a:lnTo>
                <a:lnTo>
                  <a:pt x="64" y="267"/>
                </a:lnTo>
                <a:lnTo>
                  <a:pt x="67" y="270"/>
                </a:lnTo>
                <a:lnTo>
                  <a:pt x="69" y="276"/>
                </a:lnTo>
                <a:lnTo>
                  <a:pt x="71" y="282"/>
                </a:lnTo>
                <a:lnTo>
                  <a:pt x="73" y="288"/>
                </a:lnTo>
                <a:lnTo>
                  <a:pt x="73" y="292"/>
                </a:lnTo>
                <a:lnTo>
                  <a:pt x="75" y="295"/>
                </a:lnTo>
                <a:lnTo>
                  <a:pt x="73" y="297"/>
                </a:lnTo>
                <a:lnTo>
                  <a:pt x="71" y="299"/>
                </a:lnTo>
                <a:lnTo>
                  <a:pt x="67" y="299"/>
                </a:lnTo>
                <a:lnTo>
                  <a:pt x="62" y="297"/>
                </a:lnTo>
                <a:lnTo>
                  <a:pt x="56" y="295"/>
                </a:lnTo>
                <a:lnTo>
                  <a:pt x="50" y="293"/>
                </a:lnTo>
                <a:lnTo>
                  <a:pt x="44" y="292"/>
                </a:lnTo>
                <a:lnTo>
                  <a:pt x="37" y="292"/>
                </a:lnTo>
                <a:lnTo>
                  <a:pt x="29" y="292"/>
                </a:lnTo>
                <a:lnTo>
                  <a:pt x="23" y="292"/>
                </a:lnTo>
                <a:lnTo>
                  <a:pt x="17" y="290"/>
                </a:lnTo>
                <a:lnTo>
                  <a:pt x="12" y="290"/>
                </a:lnTo>
                <a:lnTo>
                  <a:pt x="8" y="290"/>
                </a:lnTo>
                <a:lnTo>
                  <a:pt x="4" y="288"/>
                </a:lnTo>
                <a:lnTo>
                  <a:pt x="2" y="286"/>
                </a:lnTo>
                <a:lnTo>
                  <a:pt x="0" y="284"/>
                </a:lnTo>
                <a:lnTo>
                  <a:pt x="2" y="280"/>
                </a:lnTo>
                <a:lnTo>
                  <a:pt x="4" y="276"/>
                </a:lnTo>
                <a:lnTo>
                  <a:pt x="6" y="272"/>
                </a:lnTo>
                <a:lnTo>
                  <a:pt x="8" y="269"/>
                </a:lnTo>
                <a:lnTo>
                  <a:pt x="12" y="265"/>
                </a:lnTo>
                <a:lnTo>
                  <a:pt x="16" y="261"/>
                </a:lnTo>
                <a:lnTo>
                  <a:pt x="19" y="259"/>
                </a:lnTo>
                <a:lnTo>
                  <a:pt x="23" y="257"/>
                </a:lnTo>
                <a:lnTo>
                  <a:pt x="46" y="0"/>
                </a:lnTo>
                <a:lnTo>
                  <a:pt x="79" y="2"/>
                </a:lnTo>
                <a:lnTo>
                  <a:pt x="56" y="25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3" name="Freeform 743"/>
          <p:cNvSpPr>
            <a:spLocks/>
          </p:cNvSpPr>
          <p:nvPr/>
        </p:nvSpPr>
        <p:spPr bwMode="auto">
          <a:xfrm>
            <a:off x="685800" y="3624263"/>
            <a:ext cx="1314450" cy="1012825"/>
          </a:xfrm>
          <a:custGeom>
            <a:avLst/>
            <a:gdLst>
              <a:gd name="T0" fmla="*/ 294 w 345"/>
              <a:gd name="T1" fmla="*/ 188 h 265"/>
              <a:gd name="T2" fmla="*/ 299 w 345"/>
              <a:gd name="T3" fmla="*/ 184 h 265"/>
              <a:gd name="T4" fmla="*/ 305 w 345"/>
              <a:gd name="T5" fmla="*/ 184 h 265"/>
              <a:gd name="T6" fmla="*/ 313 w 345"/>
              <a:gd name="T7" fmla="*/ 184 h 265"/>
              <a:gd name="T8" fmla="*/ 320 w 345"/>
              <a:gd name="T9" fmla="*/ 184 h 265"/>
              <a:gd name="T10" fmla="*/ 328 w 345"/>
              <a:gd name="T11" fmla="*/ 186 h 265"/>
              <a:gd name="T12" fmla="*/ 334 w 345"/>
              <a:gd name="T13" fmla="*/ 186 h 265"/>
              <a:gd name="T14" fmla="*/ 340 w 345"/>
              <a:gd name="T15" fmla="*/ 188 h 265"/>
              <a:gd name="T16" fmla="*/ 343 w 345"/>
              <a:gd name="T17" fmla="*/ 190 h 265"/>
              <a:gd name="T18" fmla="*/ 345 w 345"/>
              <a:gd name="T19" fmla="*/ 194 h 265"/>
              <a:gd name="T20" fmla="*/ 345 w 345"/>
              <a:gd name="T21" fmla="*/ 198 h 265"/>
              <a:gd name="T22" fmla="*/ 343 w 345"/>
              <a:gd name="T23" fmla="*/ 201 h 265"/>
              <a:gd name="T24" fmla="*/ 340 w 345"/>
              <a:gd name="T25" fmla="*/ 205 h 265"/>
              <a:gd name="T26" fmla="*/ 334 w 345"/>
              <a:gd name="T27" fmla="*/ 211 h 265"/>
              <a:gd name="T28" fmla="*/ 328 w 345"/>
              <a:gd name="T29" fmla="*/ 217 h 265"/>
              <a:gd name="T30" fmla="*/ 320 w 345"/>
              <a:gd name="T31" fmla="*/ 223 h 265"/>
              <a:gd name="T32" fmla="*/ 317 w 345"/>
              <a:gd name="T33" fmla="*/ 230 h 265"/>
              <a:gd name="T34" fmla="*/ 311 w 345"/>
              <a:gd name="T35" fmla="*/ 236 h 265"/>
              <a:gd name="T36" fmla="*/ 307 w 345"/>
              <a:gd name="T37" fmla="*/ 244 h 265"/>
              <a:gd name="T38" fmla="*/ 303 w 345"/>
              <a:gd name="T39" fmla="*/ 251 h 265"/>
              <a:gd name="T40" fmla="*/ 299 w 345"/>
              <a:gd name="T41" fmla="*/ 257 h 265"/>
              <a:gd name="T42" fmla="*/ 295 w 345"/>
              <a:gd name="T43" fmla="*/ 261 h 265"/>
              <a:gd name="T44" fmla="*/ 292 w 345"/>
              <a:gd name="T45" fmla="*/ 265 h 265"/>
              <a:gd name="T46" fmla="*/ 288 w 345"/>
              <a:gd name="T47" fmla="*/ 265 h 265"/>
              <a:gd name="T48" fmla="*/ 284 w 345"/>
              <a:gd name="T49" fmla="*/ 263 h 265"/>
              <a:gd name="T50" fmla="*/ 282 w 345"/>
              <a:gd name="T51" fmla="*/ 261 h 265"/>
              <a:gd name="T52" fmla="*/ 278 w 345"/>
              <a:gd name="T53" fmla="*/ 257 h 265"/>
              <a:gd name="T54" fmla="*/ 274 w 345"/>
              <a:gd name="T55" fmla="*/ 251 h 265"/>
              <a:gd name="T56" fmla="*/ 272 w 345"/>
              <a:gd name="T57" fmla="*/ 246 h 265"/>
              <a:gd name="T58" fmla="*/ 271 w 345"/>
              <a:gd name="T59" fmla="*/ 240 h 265"/>
              <a:gd name="T60" fmla="*/ 269 w 345"/>
              <a:gd name="T61" fmla="*/ 234 h 265"/>
              <a:gd name="T62" fmla="*/ 269 w 345"/>
              <a:gd name="T63" fmla="*/ 228 h 265"/>
              <a:gd name="T64" fmla="*/ 269 w 345"/>
              <a:gd name="T65" fmla="*/ 223 h 265"/>
              <a:gd name="T66" fmla="*/ 0 w 345"/>
              <a:gd name="T67" fmla="*/ 35 h 265"/>
              <a:gd name="T68" fmla="*/ 25 w 345"/>
              <a:gd name="T69" fmla="*/ 0 h 265"/>
              <a:gd name="T70" fmla="*/ 294 w 345"/>
              <a:gd name="T71" fmla="*/ 188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5" h="265">
                <a:moveTo>
                  <a:pt x="294" y="188"/>
                </a:moveTo>
                <a:lnTo>
                  <a:pt x="299" y="184"/>
                </a:lnTo>
                <a:lnTo>
                  <a:pt x="305" y="184"/>
                </a:lnTo>
                <a:lnTo>
                  <a:pt x="313" y="184"/>
                </a:lnTo>
                <a:lnTo>
                  <a:pt x="320" y="184"/>
                </a:lnTo>
                <a:lnTo>
                  <a:pt x="328" y="186"/>
                </a:lnTo>
                <a:lnTo>
                  <a:pt x="334" y="186"/>
                </a:lnTo>
                <a:lnTo>
                  <a:pt x="340" y="188"/>
                </a:lnTo>
                <a:lnTo>
                  <a:pt x="343" y="190"/>
                </a:lnTo>
                <a:lnTo>
                  <a:pt x="345" y="194"/>
                </a:lnTo>
                <a:lnTo>
                  <a:pt x="345" y="198"/>
                </a:lnTo>
                <a:lnTo>
                  <a:pt x="343" y="201"/>
                </a:lnTo>
                <a:lnTo>
                  <a:pt x="340" y="205"/>
                </a:lnTo>
                <a:lnTo>
                  <a:pt x="334" y="211"/>
                </a:lnTo>
                <a:lnTo>
                  <a:pt x="328" y="217"/>
                </a:lnTo>
                <a:lnTo>
                  <a:pt x="320" y="223"/>
                </a:lnTo>
                <a:lnTo>
                  <a:pt x="317" y="230"/>
                </a:lnTo>
                <a:lnTo>
                  <a:pt x="311" y="236"/>
                </a:lnTo>
                <a:lnTo>
                  <a:pt x="307" y="244"/>
                </a:lnTo>
                <a:lnTo>
                  <a:pt x="303" y="251"/>
                </a:lnTo>
                <a:lnTo>
                  <a:pt x="299" y="257"/>
                </a:lnTo>
                <a:lnTo>
                  <a:pt x="295" y="261"/>
                </a:lnTo>
                <a:lnTo>
                  <a:pt x="292" y="265"/>
                </a:lnTo>
                <a:lnTo>
                  <a:pt x="288" y="265"/>
                </a:lnTo>
                <a:lnTo>
                  <a:pt x="284" y="263"/>
                </a:lnTo>
                <a:lnTo>
                  <a:pt x="282" y="261"/>
                </a:lnTo>
                <a:lnTo>
                  <a:pt x="278" y="257"/>
                </a:lnTo>
                <a:lnTo>
                  <a:pt x="274" y="251"/>
                </a:lnTo>
                <a:lnTo>
                  <a:pt x="272" y="246"/>
                </a:lnTo>
                <a:lnTo>
                  <a:pt x="271" y="240"/>
                </a:lnTo>
                <a:lnTo>
                  <a:pt x="269" y="234"/>
                </a:lnTo>
                <a:lnTo>
                  <a:pt x="269" y="228"/>
                </a:lnTo>
                <a:lnTo>
                  <a:pt x="269" y="223"/>
                </a:lnTo>
                <a:lnTo>
                  <a:pt x="0" y="35"/>
                </a:lnTo>
                <a:lnTo>
                  <a:pt x="25" y="0"/>
                </a:lnTo>
                <a:lnTo>
                  <a:pt x="294" y="18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4" name="Freeform 744"/>
          <p:cNvSpPr>
            <a:spLocks/>
          </p:cNvSpPr>
          <p:nvPr/>
        </p:nvSpPr>
        <p:spPr bwMode="auto">
          <a:xfrm>
            <a:off x="1116013" y="3662363"/>
            <a:ext cx="2751137" cy="2193925"/>
          </a:xfrm>
          <a:custGeom>
            <a:avLst/>
            <a:gdLst>
              <a:gd name="T0" fmla="*/ 695 w 722"/>
              <a:gd name="T1" fmla="*/ 224 h 575"/>
              <a:gd name="T2" fmla="*/ 626 w 722"/>
              <a:gd name="T3" fmla="*/ 220 h 575"/>
              <a:gd name="T4" fmla="*/ 528 w 722"/>
              <a:gd name="T5" fmla="*/ 218 h 575"/>
              <a:gd name="T6" fmla="*/ 488 w 722"/>
              <a:gd name="T7" fmla="*/ 209 h 575"/>
              <a:gd name="T8" fmla="*/ 418 w 722"/>
              <a:gd name="T9" fmla="*/ 178 h 575"/>
              <a:gd name="T10" fmla="*/ 319 w 722"/>
              <a:gd name="T11" fmla="*/ 176 h 575"/>
              <a:gd name="T12" fmla="*/ 296 w 722"/>
              <a:gd name="T13" fmla="*/ 166 h 575"/>
              <a:gd name="T14" fmla="*/ 309 w 722"/>
              <a:gd name="T15" fmla="*/ 151 h 575"/>
              <a:gd name="T16" fmla="*/ 319 w 722"/>
              <a:gd name="T17" fmla="*/ 119 h 575"/>
              <a:gd name="T18" fmla="*/ 365 w 722"/>
              <a:gd name="T19" fmla="*/ 103 h 575"/>
              <a:gd name="T20" fmla="*/ 417 w 722"/>
              <a:gd name="T21" fmla="*/ 90 h 575"/>
              <a:gd name="T22" fmla="*/ 422 w 722"/>
              <a:gd name="T23" fmla="*/ 78 h 575"/>
              <a:gd name="T24" fmla="*/ 361 w 722"/>
              <a:gd name="T25" fmla="*/ 92 h 575"/>
              <a:gd name="T26" fmla="*/ 330 w 722"/>
              <a:gd name="T27" fmla="*/ 94 h 575"/>
              <a:gd name="T28" fmla="*/ 328 w 722"/>
              <a:gd name="T29" fmla="*/ 69 h 575"/>
              <a:gd name="T30" fmla="*/ 328 w 722"/>
              <a:gd name="T31" fmla="*/ 46 h 575"/>
              <a:gd name="T32" fmla="*/ 319 w 722"/>
              <a:gd name="T33" fmla="*/ 1 h 575"/>
              <a:gd name="T34" fmla="*/ 317 w 722"/>
              <a:gd name="T35" fmla="*/ 42 h 575"/>
              <a:gd name="T36" fmla="*/ 317 w 722"/>
              <a:gd name="T37" fmla="*/ 59 h 575"/>
              <a:gd name="T38" fmla="*/ 244 w 722"/>
              <a:gd name="T39" fmla="*/ 195 h 575"/>
              <a:gd name="T40" fmla="*/ 213 w 722"/>
              <a:gd name="T41" fmla="*/ 220 h 575"/>
              <a:gd name="T42" fmla="*/ 177 w 722"/>
              <a:gd name="T43" fmla="*/ 284 h 575"/>
              <a:gd name="T44" fmla="*/ 136 w 722"/>
              <a:gd name="T45" fmla="*/ 314 h 575"/>
              <a:gd name="T46" fmla="*/ 96 w 722"/>
              <a:gd name="T47" fmla="*/ 339 h 575"/>
              <a:gd name="T48" fmla="*/ 67 w 722"/>
              <a:gd name="T49" fmla="*/ 339 h 575"/>
              <a:gd name="T50" fmla="*/ 46 w 722"/>
              <a:gd name="T51" fmla="*/ 335 h 575"/>
              <a:gd name="T52" fmla="*/ 4 w 722"/>
              <a:gd name="T53" fmla="*/ 330 h 575"/>
              <a:gd name="T54" fmla="*/ 37 w 722"/>
              <a:gd name="T55" fmla="*/ 345 h 575"/>
              <a:gd name="T56" fmla="*/ 58 w 722"/>
              <a:gd name="T57" fmla="*/ 347 h 575"/>
              <a:gd name="T58" fmla="*/ 85 w 722"/>
              <a:gd name="T59" fmla="*/ 353 h 575"/>
              <a:gd name="T60" fmla="*/ 90 w 722"/>
              <a:gd name="T61" fmla="*/ 372 h 575"/>
              <a:gd name="T62" fmla="*/ 71 w 722"/>
              <a:gd name="T63" fmla="*/ 418 h 575"/>
              <a:gd name="T64" fmla="*/ 69 w 722"/>
              <a:gd name="T65" fmla="*/ 450 h 575"/>
              <a:gd name="T66" fmla="*/ 88 w 722"/>
              <a:gd name="T67" fmla="*/ 404 h 575"/>
              <a:gd name="T68" fmla="*/ 110 w 722"/>
              <a:gd name="T69" fmla="*/ 362 h 575"/>
              <a:gd name="T70" fmla="*/ 163 w 722"/>
              <a:gd name="T71" fmla="*/ 324 h 575"/>
              <a:gd name="T72" fmla="*/ 209 w 722"/>
              <a:gd name="T73" fmla="*/ 308 h 575"/>
              <a:gd name="T74" fmla="*/ 248 w 722"/>
              <a:gd name="T75" fmla="*/ 335 h 575"/>
              <a:gd name="T76" fmla="*/ 290 w 722"/>
              <a:gd name="T77" fmla="*/ 370 h 575"/>
              <a:gd name="T78" fmla="*/ 315 w 722"/>
              <a:gd name="T79" fmla="*/ 383 h 575"/>
              <a:gd name="T80" fmla="*/ 338 w 722"/>
              <a:gd name="T81" fmla="*/ 416 h 575"/>
              <a:gd name="T82" fmla="*/ 346 w 722"/>
              <a:gd name="T83" fmla="*/ 483 h 575"/>
              <a:gd name="T84" fmla="*/ 338 w 722"/>
              <a:gd name="T85" fmla="*/ 512 h 575"/>
              <a:gd name="T86" fmla="*/ 330 w 722"/>
              <a:gd name="T87" fmla="*/ 531 h 575"/>
              <a:gd name="T88" fmla="*/ 315 w 722"/>
              <a:gd name="T89" fmla="*/ 571 h 575"/>
              <a:gd name="T90" fmla="*/ 338 w 722"/>
              <a:gd name="T91" fmla="*/ 543 h 575"/>
              <a:gd name="T92" fmla="*/ 344 w 722"/>
              <a:gd name="T93" fmla="*/ 523 h 575"/>
              <a:gd name="T94" fmla="*/ 357 w 722"/>
              <a:gd name="T95" fmla="*/ 498 h 575"/>
              <a:gd name="T96" fmla="*/ 378 w 722"/>
              <a:gd name="T97" fmla="*/ 496 h 575"/>
              <a:gd name="T98" fmla="*/ 417 w 722"/>
              <a:gd name="T99" fmla="*/ 527 h 575"/>
              <a:gd name="T100" fmla="*/ 447 w 722"/>
              <a:gd name="T101" fmla="*/ 533 h 575"/>
              <a:gd name="T102" fmla="*/ 401 w 722"/>
              <a:gd name="T103" fmla="*/ 502 h 575"/>
              <a:gd name="T104" fmla="*/ 365 w 722"/>
              <a:gd name="T105" fmla="*/ 456 h 575"/>
              <a:gd name="T106" fmla="*/ 353 w 722"/>
              <a:gd name="T107" fmla="*/ 397 h 575"/>
              <a:gd name="T108" fmla="*/ 367 w 722"/>
              <a:gd name="T109" fmla="*/ 354 h 575"/>
              <a:gd name="T110" fmla="*/ 449 w 722"/>
              <a:gd name="T111" fmla="*/ 326 h 575"/>
              <a:gd name="T112" fmla="*/ 526 w 722"/>
              <a:gd name="T113" fmla="*/ 282 h 575"/>
              <a:gd name="T114" fmla="*/ 543 w 722"/>
              <a:gd name="T115" fmla="*/ 270 h 575"/>
              <a:gd name="T116" fmla="*/ 585 w 722"/>
              <a:gd name="T117" fmla="*/ 264 h 575"/>
              <a:gd name="T118" fmla="*/ 601 w 722"/>
              <a:gd name="T119" fmla="*/ 264 h 575"/>
              <a:gd name="T120" fmla="*/ 697 w 722"/>
              <a:gd name="T121" fmla="*/ 266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22" h="575">
                <a:moveTo>
                  <a:pt x="722" y="224"/>
                </a:moveTo>
                <a:lnTo>
                  <a:pt x="716" y="224"/>
                </a:lnTo>
                <a:lnTo>
                  <a:pt x="712" y="224"/>
                </a:lnTo>
                <a:lnTo>
                  <a:pt x="706" y="224"/>
                </a:lnTo>
                <a:lnTo>
                  <a:pt x="701" y="224"/>
                </a:lnTo>
                <a:lnTo>
                  <a:pt x="695" y="224"/>
                </a:lnTo>
                <a:lnTo>
                  <a:pt x="691" y="224"/>
                </a:lnTo>
                <a:lnTo>
                  <a:pt x="685" y="222"/>
                </a:lnTo>
                <a:lnTo>
                  <a:pt x="679" y="222"/>
                </a:lnTo>
                <a:lnTo>
                  <a:pt x="662" y="222"/>
                </a:lnTo>
                <a:lnTo>
                  <a:pt x="643" y="220"/>
                </a:lnTo>
                <a:lnTo>
                  <a:pt x="626" y="220"/>
                </a:lnTo>
                <a:lnTo>
                  <a:pt x="607" y="220"/>
                </a:lnTo>
                <a:lnTo>
                  <a:pt x="589" y="220"/>
                </a:lnTo>
                <a:lnTo>
                  <a:pt x="570" y="220"/>
                </a:lnTo>
                <a:lnTo>
                  <a:pt x="553" y="220"/>
                </a:lnTo>
                <a:lnTo>
                  <a:pt x="536" y="218"/>
                </a:lnTo>
                <a:lnTo>
                  <a:pt x="528" y="218"/>
                </a:lnTo>
                <a:lnTo>
                  <a:pt x="520" y="216"/>
                </a:lnTo>
                <a:lnTo>
                  <a:pt x="514" y="214"/>
                </a:lnTo>
                <a:lnTo>
                  <a:pt x="507" y="214"/>
                </a:lnTo>
                <a:lnTo>
                  <a:pt x="501" y="213"/>
                </a:lnTo>
                <a:lnTo>
                  <a:pt x="495" y="211"/>
                </a:lnTo>
                <a:lnTo>
                  <a:pt x="488" y="209"/>
                </a:lnTo>
                <a:lnTo>
                  <a:pt x="482" y="207"/>
                </a:lnTo>
                <a:lnTo>
                  <a:pt x="474" y="203"/>
                </a:lnTo>
                <a:lnTo>
                  <a:pt x="463" y="199"/>
                </a:lnTo>
                <a:lnTo>
                  <a:pt x="449" y="191"/>
                </a:lnTo>
                <a:lnTo>
                  <a:pt x="436" y="186"/>
                </a:lnTo>
                <a:lnTo>
                  <a:pt x="418" y="178"/>
                </a:lnTo>
                <a:lnTo>
                  <a:pt x="401" y="174"/>
                </a:lnTo>
                <a:lnTo>
                  <a:pt x="386" y="170"/>
                </a:lnTo>
                <a:lnTo>
                  <a:pt x="371" y="170"/>
                </a:lnTo>
                <a:lnTo>
                  <a:pt x="348" y="172"/>
                </a:lnTo>
                <a:lnTo>
                  <a:pt x="330" y="174"/>
                </a:lnTo>
                <a:lnTo>
                  <a:pt x="319" y="176"/>
                </a:lnTo>
                <a:lnTo>
                  <a:pt x="311" y="178"/>
                </a:lnTo>
                <a:lnTo>
                  <a:pt x="307" y="178"/>
                </a:lnTo>
                <a:lnTo>
                  <a:pt x="303" y="176"/>
                </a:lnTo>
                <a:lnTo>
                  <a:pt x="300" y="174"/>
                </a:lnTo>
                <a:lnTo>
                  <a:pt x="296" y="170"/>
                </a:lnTo>
                <a:lnTo>
                  <a:pt x="296" y="166"/>
                </a:lnTo>
                <a:lnTo>
                  <a:pt x="296" y="163"/>
                </a:lnTo>
                <a:lnTo>
                  <a:pt x="298" y="161"/>
                </a:lnTo>
                <a:lnTo>
                  <a:pt x="301" y="159"/>
                </a:lnTo>
                <a:lnTo>
                  <a:pt x="303" y="157"/>
                </a:lnTo>
                <a:lnTo>
                  <a:pt x="307" y="153"/>
                </a:lnTo>
                <a:lnTo>
                  <a:pt x="309" y="151"/>
                </a:lnTo>
                <a:lnTo>
                  <a:pt x="309" y="149"/>
                </a:lnTo>
                <a:lnTo>
                  <a:pt x="311" y="142"/>
                </a:lnTo>
                <a:lnTo>
                  <a:pt x="313" y="136"/>
                </a:lnTo>
                <a:lnTo>
                  <a:pt x="313" y="128"/>
                </a:lnTo>
                <a:lnTo>
                  <a:pt x="315" y="122"/>
                </a:lnTo>
                <a:lnTo>
                  <a:pt x="319" y="119"/>
                </a:lnTo>
                <a:lnTo>
                  <a:pt x="324" y="115"/>
                </a:lnTo>
                <a:lnTo>
                  <a:pt x="332" y="111"/>
                </a:lnTo>
                <a:lnTo>
                  <a:pt x="342" y="111"/>
                </a:lnTo>
                <a:lnTo>
                  <a:pt x="349" y="107"/>
                </a:lnTo>
                <a:lnTo>
                  <a:pt x="355" y="105"/>
                </a:lnTo>
                <a:lnTo>
                  <a:pt x="365" y="103"/>
                </a:lnTo>
                <a:lnTo>
                  <a:pt x="372" y="99"/>
                </a:lnTo>
                <a:lnTo>
                  <a:pt x="380" y="97"/>
                </a:lnTo>
                <a:lnTo>
                  <a:pt x="388" y="95"/>
                </a:lnTo>
                <a:lnTo>
                  <a:pt x="394" y="94"/>
                </a:lnTo>
                <a:lnTo>
                  <a:pt x="399" y="92"/>
                </a:lnTo>
                <a:lnTo>
                  <a:pt x="417" y="90"/>
                </a:lnTo>
                <a:lnTo>
                  <a:pt x="426" y="86"/>
                </a:lnTo>
                <a:lnTo>
                  <a:pt x="428" y="84"/>
                </a:lnTo>
                <a:lnTo>
                  <a:pt x="430" y="84"/>
                </a:lnTo>
                <a:lnTo>
                  <a:pt x="430" y="82"/>
                </a:lnTo>
                <a:lnTo>
                  <a:pt x="428" y="80"/>
                </a:lnTo>
                <a:lnTo>
                  <a:pt x="422" y="78"/>
                </a:lnTo>
                <a:lnTo>
                  <a:pt x="411" y="78"/>
                </a:lnTo>
                <a:lnTo>
                  <a:pt x="395" y="80"/>
                </a:lnTo>
                <a:lnTo>
                  <a:pt x="378" y="86"/>
                </a:lnTo>
                <a:lnTo>
                  <a:pt x="372" y="88"/>
                </a:lnTo>
                <a:lnTo>
                  <a:pt x="369" y="90"/>
                </a:lnTo>
                <a:lnTo>
                  <a:pt x="361" y="92"/>
                </a:lnTo>
                <a:lnTo>
                  <a:pt x="355" y="94"/>
                </a:lnTo>
                <a:lnTo>
                  <a:pt x="348" y="95"/>
                </a:lnTo>
                <a:lnTo>
                  <a:pt x="342" y="97"/>
                </a:lnTo>
                <a:lnTo>
                  <a:pt x="336" y="97"/>
                </a:lnTo>
                <a:lnTo>
                  <a:pt x="332" y="95"/>
                </a:lnTo>
                <a:lnTo>
                  <a:pt x="330" y="94"/>
                </a:lnTo>
                <a:lnTo>
                  <a:pt x="330" y="90"/>
                </a:lnTo>
                <a:lnTo>
                  <a:pt x="330" y="88"/>
                </a:lnTo>
                <a:lnTo>
                  <a:pt x="330" y="84"/>
                </a:lnTo>
                <a:lnTo>
                  <a:pt x="328" y="78"/>
                </a:lnTo>
                <a:lnTo>
                  <a:pt x="328" y="72"/>
                </a:lnTo>
                <a:lnTo>
                  <a:pt x="328" y="69"/>
                </a:lnTo>
                <a:lnTo>
                  <a:pt x="326" y="61"/>
                </a:lnTo>
                <a:lnTo>
                  <a:pt x="326" y="59"/>
                </a:lnTo>
                <a:lnTo>
                  <a:pt x="326" y="55"/>
                </a:lnTo>
                <a:lnTo>
                  <a:pt x="326" y="53"/>
                </a:lnTo>
                <a:lnTo>
                  <a:pt x="326" y="49"/>
                </a:lnTo>
                <a:lnTo>
                  <a:pt x="328" y="46"/>
                </a:lnTo>
                <a:lnTo>
                  <a:pt x="328" y="42"/>
                </a:lnTo>
                <a:lnTo>
                  <a:pt x="328" y="38"/>
                </a:lnTo>
                <a:lnTo>
                  <a:pt x="326" y="36"/>
                </a:lnTo>
                <a:lnTo>
                  <a:pt x="324" y="19"/>
                </a:lnTo>
                <a:lnTo>
                  <a:pt x="321" y="7"/>
                </a:lnTo>
                <a:lnTo>
                  <a:pt x="319" y="1"/>
                </a:lnTo>
                <a:lnTo>
                  <a:pt x="317" y="0"/>
                </a:lnTo>
                <a:lnTo>
                  <a:pt x="315" y="3"/>
                </a:lnTo>
                <a:lnTo>
                  <a:pt x="315" y="11"/>
                </a:lnTo>
                <a:lnTo>
                  <a:pt x="315" y="25"/>
                </a:lnTo>
                <a:lnTo>
                  <a:pt x="317" y="40"/>
                </a:lnTo>
                <a:lnTo>
                  <a:pt x="317" y="42"/>
                </a:lnTo>
                <a:lnTo>
                  <a:pt x="317" y="44"/>
                </a:lnTo>
                <a:lnTo>
                  <a:pt x="317" y="48"/>
                </a:lnTo>
                <a:lnTo>
                  <a:pt x="317" y="49"/>
                </a:lnTo>
                <a:lnTo>
                  <a:pt x="317" y="53"/>
                </a:lnTo>
                <a:lnTo>
                  <a:pt x="317" y="55"/>
                </a:lnTo>
                <a:lnTo>
                  <a:pt x="317" y="59"/>
                </a:lnTo>
                <a:lnTo>
                  <a:pt x="317" y="61"/>
                </a:lnTo>
                <a:lnTo>
                  <a:pt x="313" y="99"/>
                </a:lnTo>
                <a:lnTo>
                  <a:pt x="290" y="153"/>
                </a:lnTo>
                <a:lnTo>
                  <a:pt x="271" y="168"/>
                </a:lnTo>
                <a:lnTo>
                  <a:pt x="248" y="191"/>
                </a:lnTo>
                <a:lnTo>
                  <a:pt x="244" y="195"/>
                </a:lnTo>
                <a:lnTo>
                  <a:pt x="240" y="199"/>
                </a:lnTo>
                <a:lnTo>
                  <a:pt x="234" y="203"/>
                </a:lnTo>
                <a:lnTo>
                  <a:pt x="229" y="207"/>
                </a:lnTo>
                <a:lnTo>
                  <a:pt x="223" y="211"/>
                </a:lnTo>
                <a:lnTo>
                  <a:pt x="217" y="216"/>
                </a:lnTo>
                <a:lnTo>
                  <a:pt x="213" y="220"/>
                </a:lnTo>
                <a:lnTo>
                  <a:pt x="209" y="226"/>
                </a:lnTo>
                <a:lnTo>
                  <a:pt x="202" y="239"/>
                </a:lnTo>
                <a:lnTo>
                  <a:pt x="196" y="251"/>
                </a:lnTo>
                <a:lnTo>
                  <a:pt x="188" y="262"/>
                </a:lnTo>
                <a:lnTo>
                  <a:pt x="182" y="274"/>
                </a:lnTo>
                <a:lnTo>
                  <a:pt x="177" y="284"/>
                </a:lnTo>
                <a:lnTo>
                  <a:pt x="171" y="291"/>
                </a:lnTo>
                <a:lnTo>
                  <a:pt x="165" y="297"/>
                </a:lnTo>
                <a:lnTo>
                  <a:pt x="161" y="299"/>
                </a:lnTo>
                <a:lnTo>
                  <a:pt x="152" y="303"/>
                </a:lnTo>
                <a:lnTo>
                  <a:pt x="144" y="308"/>
                </a:lnTo>
                <a:lnTo>
                  <a:pt x="136" y="314"/>
                </a:lnTo>
                <a:lnTo>
                  <a:pt x="129" y="320"/>
                </a:lnTo>
                <a:lnTo>
                  <a:pt x="121" y="324"/>
                </a:lnTo>
                <a:lnTo>
                  <a:pt x="113" y="330"/>
                </a:lnTo>
                <a:lnTo>
                  <a:pt x="106" y="335"/>
                </a:lnTo>
                <a:lnTo>
                  <a:pt x="98" y="339"/>
                </a:lnTo>
                <a:lnTo>
                  <a:pt x="96" y="339"/>
                </a:lnTo>
                <a:lnTo>
                  <a:pt x="92" y="339"/>
                </a:lnTo>
                <a:lnTo>
                  <a:pt x="88" y="339"/>
                </a:lnTo>
                <a:lnTo>
                  <a:pt x="83" y="339"/>
                </a:lnTo>
                <a:lnTo>
                  <a:pt x="79" y="339"/>
                </a:lnTo>
                <a:lnTo>
                  <a:pt x="73" y="339"/>
                </a:lnTo>
                <a:lnTo>
                  <a:pt x="67" y="339"/>
                </a:lnTo>
                <a:lnTo>
                  <a:pt x="62" y="337"/>
                </a:lnTo>
                <a:lnTo>
                  <a:pt x="58" y="337"/>
                </a:lnTo>
                <a:lnTo>
                  <a:pt x="56" y="337"/>
                </a:lnTo>
                <a:lnTo>
                  <a:pt x="52" y="335"/>
                </a:lnTo>
                <a:lnTo>
                  <a:pt x="50" y="335"/>
                </a:lnTo>
                <a:lnTo>
                  <a:pt x="46" y="335"/>
                </a:lnTo>
                <a:lnTo>
                  <a:pt x="44" y="335"/>
                </a:lnTo>
                <a:lnTo>
                  <a:pt x="40" y="333"/>
                </a:lnTo>
                <a:lnTo>
                  <a:pt x="39" y="333"/>
                </a:lnTo>
                <a:lnTo>
                  <a:pt x="23" y="331"/>
                </a:lnTo>
                <a:lnTo>
                  <a:pt x="12" y="330"/>
                </a:lnTo>
                <a:lnTo>
                  <a:pt x="4" y="330"/>
                </a:lnTo>
                <a:lnTo>
                  <a:pt x="0" y="330"/>
                </a:lnTo>
                <a:lnTo>
                  <a:pt x="0" y="331"/>
                </a:lnTo>
                <a:lnTo>
                  <a:pt x="6" y="335"/>
                </a:lnTo>
                <a:lnTo>
                  <a:pt x="17" y="339"/>
                </a:lnTo>
                <a:lnTo>
                  <a:pt x="35" y="345"/>
                </a:lnTo>
                <a:lnTo>
                  <a:pt x="37" y="345"/>
                </a:lnTo>
                <a:lnTo>
                  <a:pt x="40" y="345"/>
                </a:lnTo>
                <a:lnTo>
                  <a:pt x="44" y="345"/>
                </a:lnTo>
                <a:lnTo>
                  <a:pt x="46" y="345"/>
                </a:lnTo>
                <a:lnTo>
                  <a:pt x="50" y="347"/>
                </a:lnTo>
                <a:lnTo>
                  <a:pt x="54" y="347"/>
                </a:lnTo>
                <a:lnTo>
                  <a:pt x="58" y="347"/>
                </a:lnTo>
                <a:lnTo>
                  <a:pt x="60" y="347"/>
                </a:lnTo>
                <a:lnTo>
                  <a:pt x="65" y="349"/>
                </a:lnTo>
                <a:lnTo>
                  <a:pt x="71" y="351"/>
                </a:lnTo>
                <a:lnTo>
                  <a:pt x="77" y="351"/>
                </a:lnTo>
                <a:lnTo>
                  <a:pt x="81" y="353"/>
                </a:lnTo>
                <a:lnTo>
                  <a:pt x="85" y="353"/>
                </a:lnTo>
                <a:lnTo>
                  <a:pt x="88" y="354"/>
                </a:lnTo>
                <a:lnTo>
                  <a:pt x="90" y="354"/>
                </a:lnTo>
                <a:lnTo>
                  <a:pt x="92" y="356"/>
                </a:lnTo>
                <a:lnTo>
                  <a:pt x="92" y="360"/>
                </a:lnTo>
                <a:lnTo>
                  <a:pt x="92" y="366"/>
                </a:lnTo>
                <a:lnTo>
                  <a:pt x="90" y="372"/>
                </a:lnTo>
                <a:lnTo>
                  <a:pt x="88" y="379"/>
                </a:lnTo>
                <a:lnTo>
                  <a:pt x="85" y="385"/>
                </a:lnTo>
                <a:lnTo>
                  <a:pt x="83" y="391"/>
                </a:lnTo>
                <a:lnTo>
                  <a:pt x="79" y="397"/>
                </a:lnTo>
                <a:lnTo>
                  <a:pt x="77" y="401"/>
                </a:lnTo>
                <a:lnTo>
                  <a:pt x="71" y="418"/>
                </a:lnTo>
                <a:lnTo>
                  <a:pt x="65" y="431"/>
                </a:lnTo>
                <a:lnTo>
                  <a:pt x="65" y="443"/>
                </a:lnTo>
                <a:lnTo>
                  <a:pt x="65" y="450"/>
                </a:lnTo>
                <a:lnTo>
                  <a:pt x="67" y="452"/>
                </a:lnTo>
                <a:lnTo>
                  <a:pt x="69" y="452"/>
                </a:lnTo>
                <a:lnTo>
                  <a:pt x="69" y="450"/>
                </a:lnTo>
                <a:lnTo>
                  <a:pt x="71" y="448"/>
                </a:lnTo>
                <a:lnTo>
                  <a:pt x="77" y="439"/>
                </a:lnTo>
                <a:lnTo>
                  <a:pt x="81" y="424"/>
                </a:lnTo>
                <a:lnTo>
                  <a:pt x="83" y="418"/>
                </a:lnTo>
                <a:lnTo>
                  <a:pt x="85" y="410"/>
                </a:lnTo>
                <a:lnTo>
                  <a:pt x="88" y="404"/>
                </a:lnTo>
                <a:lnTo>
                  <a:pt x="92" y="397"/>
                </a:lnTo>
                <a:lnTo>
                  <a:pt x="96" y="389"/>
                </a:lnTo>
                <a:lnTo>
                  <a:pt x="100" y="381"/>
                </a:lnTo>
                <a:lnTo>
                  <a:pt x="104" y="374"/>
                </a:lnTo>
                <a:lnTo>
                  <a:pt x="106" y="368"/>
                </a:lnTo>
                <a:lnTo>
                  <a:pt x="110" y="362"/>
                </a:lnTo>
                <a:lnTo>
                  <a:pt x="115" y="356"/>
                </a:lnTo>
                <a:lnTo>
                  <a:pt x="123" y="351"/>
                </a:lnTo>
                <a:lnTo>
                  <a:pt x="131" y="343"/>
                </a:lnTo>
                <a:lnTo>
                  <a:pt x="142" y="335"/>
                </a:lnTo>
                <a:lnTo>
                  <a:pt x="152" y="330"/>
                </a:lnTo>
                <a:lnTo>
                  <a:pt x="163" y="324"/>
                </a:lnTo>
                <a:lnTo>
                  <a:pt x="175" y="318"/>
                </a:lnTo>
                <a:lnTo>
                  <a:pt x="182" y="314"/>
                </a:lnTo>
                <a:lnTo>
                  <a:pt x="190" y="310"/>
                </a:lnTo>
                <a:lnTo>
                  <a:pt x="196" y="308"/>
                </a:lnTo>
                <a:lnTo>
                  <a:pt x="204" y="307"/>
                </a:lnTo>
                <a:lnTo>
                  <a:pt x="209" y="308"/>
                </a:lnTo>
                <a:lnTo>
                  <a:pt x="215" y="308"/>
                </a:lnTo>
                <a:lnTo>
                  <a:pt x="221" y="312"/>
                </a:lnTo>
                <a:lnTo>
                  <a:pt x="229" y="318"/>
                </a:lnTo>
                <a:lnTo>
                  <a:pt x="234" y="322"/>
                </a:lnTo>
                <a:lnTo>
                  <a:pt x="240" y="328"/>
                </a:lnTo>
                <a:lnTo>
                  <a:pt x="248" y="335"/>
                </a:lnTo>
                <a:lnTo>
                  <a:pt x="255" y="343"/>
                </a:lnTo>
                <a:lnTo>
                  <a:pt x="265" y="351"/>
                </a:lnTo>
                <a:lnTo>
                  <a:pt x="273" y="356"/>
                </a:lnTo>
                <a:lnTo>
                  <a:pt x="280" y="362"/>
                </a:lnTo>
                <a:lnTo>
                  <a:pt x="284" y="364"/>
                </a:lnTo>
                <a:lnTo>
                  <a:pt x="290" y="370"/>
                </a:lnTo>
                <a:lnTo>
                  <a:pt x="294" y="372"/>
                </a:lnTo>
                <a:lnTo>
                  <a:pt x="300" y="376"/>
                </a:lnTo>
                <a:lnTo>
                  <a:pt x="303" y="378"/>
                </a:lnTo>
                <a:lnTo>
                  <a:pt x="307" y="381"/>
                </a:lnTo>
                <a:lnTo>
                  <a:pt x="311" y="381"/>
                </a:lnTo>
                <a:lnTo>
                  <a:pt x="315" y="383"/>
                </a:lnTo>
                <a:lnTo>
                  <a:pt x="319" y="385"/>
                </a:lnTo>
                <a:lnTo>
                  <a:pt x="324" y="387"/>
                </a:lnTo>
                <a:lnTo>
                  <a:pt x="328" y="393"/>
                </a:lnTo>
                <a:lnTo>
                  <a:pt x="330" y="397"/>
                </a:lnTo>
                <a:lnTo>
                  <a:pt x="334" y="402"/>
                </a:lnTo>
                <a:lnTo>
                  <a:pt x="338" y="416"/>
                </a:lnTo>
                <a:lnTo>
                  <a:pt x="340" y="431"/>
                </a:lnTo>
                <a:lnTo>
                  <a:pt x="342" y="447"/>
                </a:lnTo>
                <a:lnTo>
                  <a:pt x="344" y="460"/>
                </a:lnTo>
                <a:lnTo>
                  <a:pt x="344" y="472"/>
                </a:lnTo>
                <a:lnTo>
                  <a:pt x="346" y="481"/>
                </a:lnTo>
                <a:lnTo>
                  <a:pt x="346" y="483"/>
                </a:lnTo>
                <a:lnTo>
                  <a:pt x="346" y="487"/>
                </a:lnTo>
                <a:lnTo>
                  <a:pt x="346" y="491"/>
                </a:lnTo>
                <a:lnTo>
                  <a:pt x="344" y="496"/>
                </a:lnTo>
                <a:lnTo>
                  <a:pt x="342" y="500"/>
                </a:lnTo>
                <a:lnTo>
                  <a:pt x="340" y="506"/>
                </a:lnTo>
                <a:lnTo>
                  <a:pt x="338" y="512"/>
                </a:lnTo>
                <a:lnTo>
                  <a:pt x="336" y="518"/>
                </a:lnTo>
                <a:lnTo>
                  <a:pt x="336" y="519"/>
                </a:lnTo>
                <a:lnTo>
                  <a:pt x="334" y="523"/>
                </a:lnTo>
                <a:lnTo>
                  <a:pt x="332" y="525"/>
                </a:lnTo>
                <a:lnTo>
                  <a:pt x="332" y="527"/>
                </a:lnTo>
                <a:lnTo>
                  <a:pt x="330" y="531"/>
                </a:lnTo>
                <a:lnTo>
                  <a:pt x="330" y="533"/>
                </a:lnTo>
                <a:lnTo>
                  <a:pt x="328" y="535"/>
                </a:lnTo>
                <a:lnTo>
                  <a:pt x="326" y="539"/>
                </a:lnTo>
                <a:lnTo>
                  <a:pt x="321" y="552"/>
                </a:lnTo>
                <a:lnTo>
                  <a:pt x="317" y="564"/>
                </a:lnTo>
                <a:lnTo>
                  <a:pt x="315" y="571"/>
                </a:lnTo>
                <a:lnTo>
                  <a:pt x="315" y="575"/>
                </a:lnTo>
                <a:lnTo>
                  <a:pt x="317" y="575"/>
                </a:lnTo>
                <a:lnTo>
                  <a:pt x="321" y="569"/>
                </a:lnTo>
                <a:lnTo>
                  <a:pt x="326" y="560"/>
                </a:lnTo>
                <a:lnTo>
                  <a:pt x="336" y="544"/>
                </a:lnTo>
                <a:lnTo>
                  <a:pt x="338" y="543"/>
                </a:lnTo>
                <a:lnTo>
                  <a:pt x="340" y="541"/>
                </a:lnTo>
                <a:lnTo>
                  <a:pt x="340" y="537"/>
                </a:lnTo>
                <a:lnTo>
                  <a:pt x="342" y="533"/>
                </a:lnTo>
                <a:lnTo>
                  <a:pt x="342" y="529"/>
                </a:lnTo>
                <a:lnTo>
                  <a:pt x="344" y="525"/>
                </a:lnTo>
                <a:lnTo>
                  <a:pt x="344" y="523"/>
                </a:lnTo>
                <a:lnTo>
                  <a:pt x="346" y="521"/>
                </a:lnTo>
                <a:lnTo>
                  <a:pt x="349" y="516"/>
                </a:lnTo>
                <a:lnTo>
                  <a:pt x="351" y="510"/>
                </a:lnTo>
                <a:lnTo>
                  <a:pt x="353" y="506"/>
                </a:lnTo>
                <a:lnTo>
                  <a:pt x="355" y="502"/>
                </a:lnTo>
                <a:lnTo>
                  <a:pt x="357" y="498"/>
                </a:lnTo>
                <a:lnTo>
                  <a:pt x="359" y="495"/>
                </a:lnTo>
                <a:lnTo>
                  <a:pt x="361" y="493"/>
                </a:lnTo>
                <a:lnTo>
                  <a:pt x="363" y="493"/>
                </a:lnTo>
                <a:lnTo>
                  <a:pt x="367" y="493"/>
                </a:lnTo>
                <a:lnTo>
                  <a:pt x="372" y="493"/>
                </a:lnTo>
                <a:lnTo>
                  <a:pt x="378" y="496"/>
                </a:lnTo>
                <a:lnTo>
                  <a:pt x="384" y="500"/>
                </a:lnTo>
                <a:lnTo>
                  <a:pt x="388" y="506"/>
                </a:lnTo>
                <a:lnTo>
                  <a:pt x="394" y="510"/>
                </a:lnTo>
                <a:lnTo>
                  <a:pt x="397" y="514"/>
                </a:lnTo>
                <a:lnTo>
                  <a:pt x="401" y="516"/>
                </a:lnTo>
                <a:lnTo>
                  <a:pt x="417" y="527"/>
                </a:lnTo>
                <a:lnTo>
                  <a:pt x="430" y="535"/>
                </a:lnTo>
                <a:lnTo>
                  <a:pt x="440" y="539"/>
                </a:lnTo>
                <a:lnTo>
                  <a:pt x="447" y="541"/>
                </a:lnTo>
                <a:lnTo>
                  <a:pt x="449" y="539"/>
                </a:lnTo>
                <a:lnTo>
                  <a:pt x="449" y="537"/>
                </a:lnTo>
                <a:lnTo>
                  <a:pt x="447" y="533"/>
                </a:lnTo>
                <a:lnTo>
                  <a:pt x="440" y="527"/>
                </a:lnTo>
                <a:lnTo>
                  <a:pt x="424" y="519"/>
                </a:lnTo>
                <a:lnTo>
                  <a:pt x="418" y="516"/>
                </a:lnTo>
                <a:lnTo>
                  <a:pt x="413" y="512"/>
                </a:lnTo>
                <a:lnTo>
                  <a:pt x="407" y="506"/>
                </a:lnTo>
                <a:lnTo>
                  <a:pt x="401" y="502"/>
                </a:lnTo>
                <a:lnTo>
                  <a:pt x="395" y="496"/>
                </a:lnTo>
                <a:lnTo>
                  <a:pt x="388" y="491"/>
                </a:lnTo>
                <a:lnTo>
                  <a:pt x="382" y="485"/>
                </a:lnTo>
                <a:lnTo>
                  <a:pt x="376" y="481"/>
                </a:lnTo>
                <a:lnTo>
                  <a:pt x="369" y="468"/>
                </a:lnTo>
                <a:lnTo>
                  <a:pt x="365" y="456"/>
                </a:lnTo>
                <a:lnTo>
                  <a:pt x="361" y="445"/>
                </a:lnTo>
                <a:lnTo>
                  <a:pt x="357" y="435"/>
                </a:lnTo>
                <a:lnTo>
                  <a:pt x="355" y="424"/>
                </a:lnTo>
                <a:lnTo>
                  <a:pt x="353" y="414"/>
                </a:lnTo>
                <a:lnTo>
                  <a:pt x="353" y="406"/>
                </a:lnTo>
                <a:lnTo>
                  <a:pt x="353" y="397"/>
                </a:lnTo>
                <a:lnTo>
                  <a:pt x="353" y="385"/>
                </a:lnTo>
                <a:lnTo>
                  <a:pt x="353" y="378"/>
                </a:lnTo>
                <a:lnTo>
                  <a:pt x="355" y="370"/>
                </a:lnTo>
                <a:lnTo>
                  <a:pt x="357" y="364"/>
                </a:lnTo>
                <a:lnTo>
                  <a:pt x="361" y="358"/>
                </a:lnTo>
                <a:lnTo>
                  <a:pt x="367" y="354"/>
                </a:lnTo>
                <a:lnTo>
                  <a:pt x="376" y="351"/>
                </a:lnTo>
                <a:lnTo>
                  <a:pt x="388" y="347"/>
                </a:lnTo>
                <a:lnTo>
                  <a:pt x="409" y="341"/>
                </a:lnTo>
                <a:lnTo>
                  <a:pt x="426" y="335"/>
                </a:lnTo>
                <a:lnTo>
                  <a:pt x="438" y="331"/>
                </a:lnTo>
                <a:lnTo>
                  <a:pt x="449" y="326"/>
                </a:lnTo>
                <a:lnTo>
                  <a:pt x="461" y="320"/>
                </a:lnTo>
                <a:lnTo>
                  <a:pt x="476" y="310"/>
                </a:lnTo>
                <a:lnTo>
                  <a:pt x="495" y="301"/>
                </a:lnTo>
                <a:lnTo>
                  <a:pt x="520" y="285"/>
                </a:lnTo>
                <a:lnTo>
                  <a:pt x="524" y="284"/>
                </a:lnTo>
                <a:lnTo>
                  <a:pt x="526" y="282"/>
                </a:lnTo>
                <a:lnTo>
                  <a:pt x="528" y="280"/>
                </a:lnTo>
                <a:lnTo>
                  <a:pt x="530" y="278"/>
                </a:lnTo>
                <a:lnTo>
                  <a:pt x="532" y="276"/>
                </a:lnTo>
                <a:lnTo>
                  <a:pt x="534" y="274"/>
                </a:lnTo>
                <a:lnTo>
                  <a:pt x="537" y="272"/>
                </a:lnTo>
                <a:lnTo>
                  <a:pt x="543" y="270"/>
                </a:lnTo>
                <a:lnTo>
                  <a:pt x="549" y="268"/>
                </a:lnTo>
                <a:lnTo>
                  <a:pt x="557" y="266"/>
                </a:lnTo>
                <a:lnTo>
                  <a:pt x="562" y="266"/>
                </a:lnTo>
                <a:lnTo>
                  <a:pt x="570" y="266"/>
                </a:lnTo>
                <a:lnTo>
                  <a:pt x="578" y="264"/>
                </a:lnTo>
                <a:lnTo>
                  <a:pt x="585" y="264"/>
                </a:lnTo>
                <a:lnTo>
                  <a:pt x="591" y="264"/>
                </a:lnTo>
                <a:lnTo>
                  <a:pt x="593" y="264"/>
                </a:lnTo>
                <a:lnTo>
                  <a:pt x="595" y="264"/>
                </a:lnTo>
                <a:lnTo>
                  <a:pt x="597" y="264"/>
                </a:lnTo>
                <a:lnTo>
                  <a:pt x="599" y="264"/>
                </a:lnTo>
                <a:lnTo>
                  <a:pt x="601" y="264"/>
                </a:lnTo>
                <a:lnTo>
                  <a:pt x="603" y="264"/>
                </a:lnTo>
                <a:lnTo>
                  <a:pt x="628" y="262"/>
                </a:lnTo>
                <a:lnTo>
                  <a:pt x="649" y="262"/>
                </a:lnTo>
                <a:lnTo>
                  <a:pt x="668" y="264"/>
                </a:lnTo>
                <a:lnTo>
                  <a:pt x="683" y="264"/>
                </a:lnTo>
                <a:lnTo>
                  <a:pt x="697" y="266"/>
                </a:lnTo>
                <a:lnTo>
                  <a:pt x="708" y="266"/>
                </a:lnTo>
                <a:lnTo>
                  <a:pt x="716" y="268"/>
                </a:lnTo>
                <a:lnTo>
                  <a:pt x="722" y="26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5" name="Freeform 745"/>
          <p:cNvSpPr>
            <a:spLocks/>
          </p:cNvSpPr>
          <p:nvPr/>
        </p:nvSpPr>
        <p:spPr bwMode="auto">
          <a:xfrm>
            <a:off x="3159125" y="4637088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4 h 5"/>
              <a:gd name="T4" fmla="*/ 46 w 190"/>
              <a:gd name="T5" fmla="*/ 2 h 5"/>
              <a:gd name="T6" fmla="*/ 69 w 190"/>
              <a:gd name="T7" fmla="*/ 0 h 5"/>
              <a:gd name="T8" fmla="*/ 92 w 190"/>
              <a:gd name="T9" fmla="*/ 0 h 5"/>
              <a:gd name="T10" fmla="*/ 117 w 190"/>
              <a:gd name="T11" fmla="*/ 0 h 5"/>
              <a:gd name="T12" fmla="*/ 140 w 190"/>
              <a:gd name="T13" fmla="*/ 0 h 5"/>
              <a:gd name="T14" fmla="*/ 165 w 190"/>
              <a:gd name="T15" fmla="*/ 2 h 5"/>
              <a:gd name="T16" fmla="*/ 190 w 190"/>
              <a:gd name="T17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4"/>
                </a:lnTo>
                <a:lnTo>
                  <a:pt x="46" y="2"/>
                </a:lnTo>
                <a:lnTo>
                  <a:pt x="69" y="0"/>
                </a:lnTo>
                <a:lnTo>
                  <a:pt x="92" y="0"/>
                </a:lnTo>
                <a:lnTo>
                  <a:pt x="117" y="0"/>
                </a:lnTo>
                <a:lnTo>
                  <a:pt x="140" y="0"/>
                </a:lnTo>
                <a:lnTo>
                  <a:pt x="165" y="2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6" name="Freeform 746"/>
          <p:cNvSpPr>
            <a:spLocks/>
          </p:cNvSpPr>
          <p:nvPr/>
        </p:nvSpPr>
        <p:spPr bwMode="auto">
          <a:xfrm>
            <a:off x="3151188" y="4651375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3 h 5"/>
              <a:gd name="T4" fmla="*/ 46 w 190"/>
              <a:gd name="T5" fmla="*/ 1 h 5"/>
              <a:gd name="T6" fmla="*/ 71 w 190"/>
              <a:gd name="T7" fmla="*/ 0 h 5"/>
              <a:gd name="T8" fmla="*/ 94 w 190"/>
              <a:gd name="T9" fmla="*/ 0 h 5"/>
              <a:gd name="T10" fmla="*/ 117 w 190"/>
              <a:gd name="T11" fmla="*/ 0 h 5"/>
              <a:gd name="T12" fmla="*/ 142 w 190"/>
              <a:gd name="T13" fmla="*/ 0 h 5"/>
              <a:gd name="T14" fmla="*/ 167 w 190"/>
              <a:gd name="T15" fmla="*/ 1 h 5"/>
              <a:gd name="T16" fmla="*/ 190 w 190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3"/>
                </a:lnTo>
                <a:lnTo>
                  <a:pt x="46" y="1"/>
                </a:lnTo>
                <a:lnTo>
                  <a:pt x="71" y="0"/>
                </a:lnTo>
                <a:lnTo>
                  <a:pt x="94" y="0"/>
                </a:lnTo>
                <a:lnTo>
                  <a:pt x="117" y="0"/>
                </a:lnTo>
                <a:lnTo>
                  <a:pt x="142" y="0"/>
                </a:lnTo>
                <a:lnTo>
                  <a:pt x="167" y="1"/>
                </a:lnTo>
                <a:lnTo>
                  <a:pt x="190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7" name="Freeform 747"/>
          <p:cNvSpPr>
            <a:spLocks/>
          </p:cNvSpPr>
          <p:nvPr/>
        </p:nvSpPr>
        <p:spPr bwMode="auto">
          <a:xfrm>
            <a:off x="3159125" y="4613275"/>
            <a:ext cx="723900" cy="30163"/>
          </a:xfrm>
          <a:custGeom>
            <a:avLst/>
            <a:gdLst>
              <a:gd name="T0" fmla="*/ 0 w 190"/>
              <a:gd name="T1" fmla="*/ 8 h 8"/>
              <a:gd name="T2" fmla="*/ 23 w 190"/>
              <a:gd name="T3" fmla="*/ 4 h 8"/>
              <a:gd name="T4" fmla="*/ 46 w 190"/>
              <a:gd name="T5" fmla="*/ 2 h 8"/>
              <a:gd name="T6" fmla="*/ 69 w 190"/>
              <a:gd name="T7" fmla="*/ 2 h 8"/>
              <a:gd name="T8" fmla="*/ 92 w 190"/>
              <a:gd name="T9" fmla="*/ 0 h 8"/>
              <a:gd name="T10" fmla="*/ 117 w 190"/>
              <a:gd name="T11" fmla="*/ 2 h 8"/>
              <a:gd name="T12" fmla="*/ 140 w 190"/>
              <a:gd name="T13" fmla="*/ 2 h 8"/>
              <a:gd name="T14" fmla="*/ 165 w 190"/>
              <a:gd name="T15" fmla="*/ 4 h 8"/>
              <a:gd name="T16" fmla="*/ 190 w 190"/>
              <a:gd name="T17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8">
                <a:moveTo>
                  <a:pt x="0" y="8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7" y="2"/>
                </a:lnTo>
                <a:lnTo>
                  <a:pt x="140" y="2"/>
                </a:lnTo>
                <a:lnTo>
                  <a:pt x="165" y="4"/>
                </a:lnTo>
                <a:lnTo>
                  <a:pt x="190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8" name="Freeform 748"/>
          <p:cNvSpPr>
            <a:spLocks/>
          </p:cNvSpPr>
          <p:nvPr/>
        </p:nvSpPr>
        <p:spPr bwMode="auto">
          <a:xfrm>
            <a:off x="3159125" y="4598988"/>
            <a:ext cx="723900" cy="22225"/>
          </a:xfrm>
          <a:custGeom>
            <a:avLst/>
            <a:gdLst>
              <a:gd name="T0" fmla="*/ 0 w 190"/>
              <a:gd name="T1" fmla="*/ 6 h 6"/>
              <a:gd name="T2" fmla="*/ 23 w 190"/>
              <a:gd name="T3" fmla="*/ 4 h 6"/>
              <a:gd name="T4" fmla="*/ 46 w 190"/>
              <a:gd name="T5" fmla="*/ 2 h 6"/>
              <a:gd name="T6" fmla="*/ 69 w 190"/>
              <a:gd name="T7" fmla="*/ 2 h 6"/>
              <a:gd name="T8" fmla="*/ 92 w 190"/>
              <a:gd name="T9" fmla="*/ 0 h 6"/>
              <a:gd name="T10" fmla="*/ 115 w 190"/>
              <a:gd name="T11" fmla="*/ 0 h 6"/>
              <a:gd name="T12" fmla="*/ 140 w 190"/>
              <a:gd name="T13" fmla="*/ 2 h 6"/>
              <a:gd name="T14" fmla="*/ 165 w 190"/>
              <a:gd name="T15" fmla="*/ 4 h 6"/>
              <a:gd name="T16" fmla="*/ 190 w 190"/>
              <a:gd name="T1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6">
                <a:moveTo>
                  <a:pt x="0" y="6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4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9" name="Freeform 749"/>
          <p:cNvSpPr>
            <a:spLocks/>
          </p:cNvSpPr>
          <p:nvPr/>
        </p:nvSpPr>
        <p:spPr bwMode="auto">
          <a:xfrm>
            <a:off x="3159125" y="4583113"/>
            <a:ext cx="715963" cy="15875"/>
          </a:xfrm>
          <a:custGeom>
            <a:avLst/>
            <a:gdLst>
              <a:gd name="T0" fmla="*/ 0 w 188"/>
              <a:gd name="T1" fmla="*/ 4 h 4"/>
              <a:gd name="T2" fmla="*/ 21 w 188"/>
              <a:gd name="T3" fmla="*/ 2 h 4"/>
              <a:gd name="T4" fmla="*/ 44 w 188"/>
              <a:gd name="T5" fmla="*/ 2 h 4"/>
              <a:gd name="T6" fmla="*/ 69 w 188"/>
              <a:gd name="T7" fmla="*/ 0 h 4"/>
              <a:gd name="T8" fmla="*/ 92 w 188"/>
              <a:gd name="T9" fmla="*/ 0 h 4"/>
              <a:gd name="T10" fmla="*/ 115 w 188"/>
              <a:gd name="T11" fmla="*/ 0 h 4"/>
              <a:gd name="T12" fmla="*/ 140 w 188"/>
              <a:gd name="T13" fmla="*/ 2 h 4"/>
              <a:gd name="T14" fmla="*/ 165 w 188"/>
              <a:gd name="T15" fmla="*/ 2 h 4"/>
              <a:gd name="T16" fmla="*/ 188 w 188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4">
                <a:moveTo>
                  <a:pt x="0" y="4"/>
                </a:moveTo>
                <a:lnTo>
                  <a:pt x="21" y="2"/>
                </a:lnTo>
                <a:lnTo>
                  <a:pt x="44" y="2"/>
                </a:lnTo>
                <a:lnTo>
                  <a:pt x="69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2"/>
                </a:lnTo>
                <a:lnTo>
                  <a:pt x="18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0" name="Freeform 750"/>
          <p:cNvSpPr>
            <a:spLocks/>
          </p:cNvSpPr>
          <p:nvPr/>
        </p:nvSpPr>
        <p:spPr bwMode="auto">
          <a:xfrm>
            <a:off x="3159125" y="4567238"/>
            <a:ext cx="715963" cy="7937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2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2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1" name="Freeform 751"/>
          <p:cNvSpPr>
            <a:spLocks/>
          </p:cNvSpPr>
          <p:nvPr/>
        </p:nvSpPr>
        <p:spPr bwMode="auto">
          <a:xfrm>
            <a:off x="3159125" y="4556125"/>
            <a:ext cx="715963" cy="7938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0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0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2" name="Freeform 752"/>
          <p:cNvSpPr>
            <a:spLocks/>
          </p:cNvSpPr>
          <p:nvPr/>
        </p:nvSpPr>
        <p:spPr bwMode="auto">
          <a:xfrm>
            <a:off x="3159125" y="4541838"/>
            <a:ext cx="715963" cy="3175"/>
          </a:xfrm>
          <a:custGeom>
            <a:avLst/>
            <a:gdLst>
              <a:gd name="T0" fmla="*/ 0 w 188"/>
              <a:gd name="T1" fmla="*/ 21 w 188"/>
              <a:gd name="T2" fmla="*/ 44 w 188"/>
              <a:gd name="T3" fmla="*/ 67 w 188"/>
              <a:gd name="T4" fmla="*/ 90 w 188"/>
              <a:gd name="T5" fmla="*/ 115 w 188"/>
              <a:gd name="T6" fmla="*/ 138 w 188"/>
              <a:gd name="T7" fmla="*/ 163 w 188"/>
              <a:gd name="T8" fmla="*/ 188 w 18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</a:cxnLst>
            <a:rect l="0" t="0" r="r" b="b"/>
            <a:pathLst>
              <a:path w="188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0"/>
                </a:lnTo>
                <a:lnTo>
                  <a:pt x="115" y="0"/>
                </a:lnTo>
                <a:lnTo>
                  <a:pt x="138" y="0"/>
                </a:lnTo>
                <a:lnTo>
                  <a:pt x="163" y="0"/>
                </a:lnTo>
                <a:lnTo>
                  <a:pt x="18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3" name="Freeform 753"/>
          <p:cNvSpPr>
            <a:spLocks/>
          </p:cNvSpPr>
          <p:nvPr/>
        </p:nvSpPr>
        <p:spPr bwMode="auto">
          <a:xfrm>
            <a:off x="3159125" y="4518025"/>
            <a:ext cx="715963" cy="7938"/>
          </a:xfrm>
          <a:custGeom>
            <a:avLst/>
            <a:gdLst>
              <a:gd name="T0" fmla="*/ 0 w 188"/>
              <a:gd name="T1" fmla="*/ 0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0 w 188"/>
              <a:gd name="T9" fmla="*/ 2 h 2"/>
              <a:gd name="T10" fmla="*/ 113 w 188"/>
              <a:gd name="T11" fmla="*/ 2 h 2"/>
              <a:gd name="T12" fmla="*/ 138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2"/>
                </a:lnTo>
                <a:lnTo>
                  <a:pt x="113" y="2"/>
                </a:lnTo>
                <a:lnTo>
                  <a:pt x="138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4" name="Freeform 754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4 w 257"/>
              <a:gd name="T5" fmla="*/ 2 h 102"/>
              <a:gd name="T6" fmla="*/ 255 w 257"/>
              <a:gd name="T7" fmla="*/ 4 h 102"/>
              <a:gd name="T8" fmla="*/ 255 w 257"/>
              <a:gd name="T9" fmla="*/ 4 h 102"/>
              <a:gd name="T10" fmla="*/ 257 w 257"/>
              <a:gd name="T11" fmla="*/ 6 h 102"/>
              <a:gd name="T12" fmla="*/ 255 w 257"/>
              <a:gd name="T13" fmla="*/ 8 h 102"/>
              <a:gd name="T14" fmla="*/ 255 w 257"/>
              <a:gd name="T15" fmla="*/ 10 h 102"/>
              <a:gd name="T16" fmla="*/ 255 w 257"/>
              <a:gd name="T17" fmla="*/ 12 h 102"/>
              <a:gd name="T18" fmla="*/ 18 w 257"/>
              <a:gd name="T19" fmla="*/ 98 h 102"/>
              <a:gd name="T20" fmla="*/ 12 w 257"/>
              <a:gd name="T21" fmla="*/ 102 h 102"/>
              <a:gd name="T22" fmla="*/ 0 w 257"/>
              <a:gd name="T23" fmla="*/ 90 h 102"/>
              <a:gd name="T24" fmla="*/ 14 w 257"/>
              <a:gd name="T25" fmla="*/ 86 h 102"/>
              <a:gd name="T26" fmla="*/ 250 w 257"/>
              <a:gd name="T2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4" y="2"/>
                </a:lnTo>
                <a:lnTo>
                  <a:pt x="255" y="4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5" name="Freeform 755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5 w 257"/>
              <a:gd name="T5" fmla="*/ 4 h 102"/>
              <a:gd name="T6" fmla="*/ 257 w 257"/>
              <a:gd name="T7" fmla="*/ 6 h 102"/>
              <a:gd name="T8" fmla="*/ 255 w 257"/>
              <a:gd name="T9" fmla="*/ 8 h 102"/>
              <a:gd name="T10" fmla="*/ 255 w 257"/>
              <a:gd name="T11" fmla="*/ 10 h 102"/>
              <a:gd name="T12" fmla="*/ 255 w 257"/>
              <a:gd name="T13" fmla="*/ 12 h 102"/>
              <a:gd name="T14" fmla="*/ 18 w 257"/>
              <a:gd name="T15" fmla="*/ 98 h 102"/>
              <a:gd name="T16" fmla="*/ 12 w 257"/>
              <a:gd name="T17" fmla="*/ 102 h 102"/>
              <a:gd name="T18" fmla="*/ 0 w 257"/>
              <a:gd name="T19" fmla="*/ 90 h 102"/>
              <a:gd name="T20" fmla="*/ 14 w 257"/>
              <a:gd name="T21" fmla="*/ 86 h 102"/>
              <a:gd name="T22" fmla="*/ 250 w 257"/>
              <a:gd name="T23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6" name="Line 756"/>
          <p:cNvSpPr>
            <a:spLocks noChangeShapeType="1"/>
          </p:cNvSpPr>
          <p:nvPr/>
        </p:nvSpPr>
        <p:spPr bwMode="auto">
          <a:xfrm flipV="1">
            <a:off x="4230688" y="4716463"/>
            <a:ext cx="908050" cy="3270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7" name="Freeform 757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8" name="Freeform 758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9" name="Line 759"/>
          <p:cNvSpPr>
            <a:spLocks noChangeShapeType="1"/>
          </p:cNvSpPr>
          <p:nvPr/>
        </p:nvSpPr>
        <p:spPr bwMode="auto">
          <a:xfrm flipV="1">
            <a:off x="4456113" y="4899025"/>
            <a:ext cx="555625" cy="48101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40" name="Freeform 760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41" name="Freeform 761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42" name="Line 762"/>
          <p:cNvSpPr>
            <a:spLocks noChangeShapeType="1"/>
          </p:cNvSpPr>
          <p:nvPr/>
        </p:nvSpPr>
        <p:spPr bwMode="auto">
          <a:xfrm flipV="1">
            <a:off x="4376738" y="5089525"/>
            <a:ext cx="1089025" cy="75088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43" name="Freeform 763"/>
          <p:cNvSpPr>
            <a:spLocks/>
          </p:cNvSpPr>
          <p:nvPr/>
        </p:nvSpPr>
        <p:spPr bwMode="auto">
          <a:xfrm>
            <a:off x="6161088" y="2422525"/>
            <a:ext cx="277812" cy="212725"/>
          </a:xfrm>
          <a:custGeom>
            <a:avLst/>
            <a:gdLst>
              <a:gd name="T0" fmla="*/ 12 w 73"/>
              <a:gd name="T1" fmla="*/ 56 h 56"/>
              <a:gd name="T2" fmla="*/ 16 w 73"/>
              <a:gd name="T3" fmla="*/ 42 h 56"/>
              <a:gd name="T4" fmla="*/ 19 w 73"/>
              <a:gd name="T5" fmla="*/ 33 h 56"/>
              <a:gd name="T6" fmla="*/ 23 w 73"/>
              <a:gd name="T7" fmla="*/ 27 h 56"/>
              <a:gd name="T8" fmla="*/ 31 w 73"/>
              <a:gd name="T9" fmla="*/ 21 h 56"/>
              <a:gd name="T10" fmla="*/ 39 w 73"/>
              <a:gd name="T11" fmla="*/ 18 h 56"/>
              <a:gd name="T12" fmla="*/ 48 w 73"/>
              <a:gd name="T13" fmla="*/ 16 h 56"/>
              <a:gd name="T14" fmla="*/ 60 w 73"/>
              <a:gd name="T15" fmla="*/ 14 h 56"/>
              <a:gd name="T16" fmla="*/ 73 w 73"/>
              <a:gd name="T17" fmla="*/ 12 h 56"/>
              <a:gd name="T18" fmla="*/ 73 w 73"/>
              <a:gd name="T19" fmla="*/ 0 h 56"/>
              <a:gd name="T20" fmla="*/ 58 w 73"/>
              <a:gd name="T21" fmla="*/ 2 h 56"/>
              <a:gd name="T22" fmla="*/ 44 w 73"/>
              <a:gd name="T23" fmla="*/ 4 h 56"/>
              <a:gd name="T24" fmla="*/ 35 w 73"/>
              <a:gd name="T25" fmla="*/ 8 h 56"/>
              <a:gd name="T26" fmla="*/ 23 w 73"/>
              <a:gd name="T27" fmla="*/ 12 h 56"/>
              <a:gd name="T28" fmla="*/ 16 w 73"/>
              <a:gd name="T29" fmla="*/ 19 h 56"/>
              <a:gd name="T30" fmla="*/ 10 w 73"/>
              <a:gd name="T31" fmla="*/ 29 h 56"/>
              <a:gd name="T32" fmla="*/ 4 w 73"/>
              <a:gd name="T33" fmla="*/ 41 h 56"/>
              <a:gd name="T34" fmla="*/ 0 w 73"/>
              <a:gd name="T35" fmla="*/ 54 h 56"/>
              <a:gd name="T36" fmla="*/ 12 w 73"/>
              <a:gd name="T37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3" h="56">
                <a:moveTo>
                  <a:pt x="12" y="56"/>
                </a:moveTo>
                <a:lnTo>
                  <a:pt x="16" y="42"/>
                </a:lnTo>
                <a:lnTo>
                  <a:pt x="19" y="33"/>
                </a:lnTo>
                <a:lnTo>
                  <a:pt x="23" y="27"/>
                </a:lnTo>
                <a:lnTo>
                  <a:pt x="31" y="21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3" y="12"/>
                </a:lnTo>
                <a:lnTo>
                  <a:pt x="73" y="0"/>
                </a:lnTo>
                <a:lnTo>
                  <a:pt x="58" y="2"/>
                </a:lnTo>
                <a:lnTo>
                  <a:pt x="44" y="4"/>
                </a:lnTo>
                <a:lnTo>
                  <a:pt x="35" y="8"/>
                </a:lnTo>
                <a:lnTo>
                  <a:pt x="23" y="12"/>
                </a:lnTo>
                <a:lnTo>
                  <a:pt x="16" y="19"/>
                </a:lnTo>
                <a:lnTo>
                  <a:pt x="10" y="29"/>
                </a:lnTo>
                <a:lnTo>
                  <a:pt x="4" y="41"/>
                </a:lnTo>
                <a:lnTo>
                  <a:pt x="0" y="54"/>
                </a:lnTo>
                <a:lnTo>
                  <a:pt x="12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44" name="Freeform 764"/>
          <p:cNvSpPr>
            <a:spLocks/>
          </p:cNvSpPr>
          <p:nvPr/>
        </p:nvSpPr>
        <p:spPr bwMode="auto">
          <a:xfrm>
            <a:off x="6153150" y="2406650"/>
            <a:ext cx="285750" cy="222250"/>
          </a:xfrm>
          <a:custGeom>
            <a:avLst/>
            <a:gdLst>
              <a:gd name="T0" fmla="*/ 12 w 75"/>
              <a:gd name="T1" fmla="*/ 58 h 58"/>
              <a:gd name="T2" fmla="*/ 14 w 75"/>
              <a:gd name="T3" fmla="*/ 45 h 58"/>
              <a:gd name="T4" fmla="*/ 18 w 75"/>
              <a:gd name="T5" fmla="*/ 35 h 58"/>
              <a:gd name="T6" fmla="*/ 23 w 75"/>
              <a:gd name="T7" fmla="*/ 27 h 58"/>
              <a:gd name="T8" fmla="*/ 29 w 75"/>
              <a:gd name="T9" fmla="*/ 22 h 58"/>
              <a:gd name="T10" fmla="*/ 39 w 75"/>
              <a:gd name="T11" fmla="*/ 18 h 58"/>
              <a:gd name="T12" fmla="*/ 48 w 75"/>
              <a:gd name="T13" fmla="*/ 16 h 58"/>
              <a:gd name="T14" fmla="*/ 60 w 75"/>
              <a:gd name="T15" fmla="*/ 14 h 58"/>
              <a:gd name="T16" fmla="*/ 75 w 75"/>
              <a:gd name="T17" fmla="*/ 12 h 58"/>
              <a:gd name="T18" fmla="*/ 73 w 75"/>
              <a:gd name="T19" fmla="*/ 0 h 58"/>
              <a:gd name="T20" fmla="*/ 60 w 75"/>
              <a:gd name="T21" fmla="*/ 2 h 58"/>
              <a:gd name="T22" fmla="*/ 46 w 75"/>
              <a:gd name="T23" fmla="*/ 4 h 58"/>
              <a:gd name="T24" fmla="*/ 35 w 75"/>
              <a:gd name="T25" fmla="*/ 6 h 58"/>
              <a:gd name="T26" fmla="*/ 23 w 75"/>
              <a:gd name="T27" fmla="*/ 12 h 58"/>
              <a:gd name="T28" fmla="*/ 16 w 75"/>
              <a:gd name="T29" fmla="*/ 20 h 58"/>
              <a:gd name="T30" fmla="*/ 8 w 75"/>
              <a:gd name="T31" fmla="*/ 29 h 58"/>
              <a:gd name="T32" fmla="*/ 2 w 75"/>
              <a:gd name="T33" fmla="*/ 41 h 58"/>
              <a:gd name="T34" fmla="*/ 0 w 75"/>
              <a:gd name="T35" fmla="*/ 56 h 58"/>
              <a:gd name="T36" fmla="*/ 12 w 75"/>
              <a:gd name="T37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" h="58">
                <a:moveTo>
                  <a:pt x="12" y="58"/>
                </a:moveTo>
                <a:lnTo>
                  <a:pt x="14" y="45"/>
                </a:lnTo>
                <a:lnTo>
                  <a:pt x="18" y="35"/>
                </a:lnTo>
                <a:lnTo>
                  <a:pt x="23" y="27"/>
                </a:lnTo>
                <a:lnTo>
                  <a:pt x="29" y="22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5" y="12"/>
                </a:lnTo>
                <a:lnTo>
                  <a:pt x="73" y="0"/>
                </a:lnTo>
                <a:lnTo>
                  <a:pt x="60" y="2"/>
                </a:lnTo>
                <a:lnTo>
                  <a:pt x="46" y="4"/>
                </a:lnTo>
                <a:lnTo>
                  <a:pt x="35" y="6"/>
                </a:lnTo>
                <a:lnTo>
                  <a:pt x="23" y="12"/>
                </a:lnTo>
                <a:lnTo>
                  <a:pt x="16" y="20"/>
                </a:lnTo>
                <a:lnTo>
                  <a:pt x="8" y="29"/>
                </a:lnTo>
                <a:lnTo>
                  <a:pt x="2" y="41"/>
                </a:lnTo>
                <a:lnTo>
                  <a:pt x="0" y="56"/>
                </a:lnTo>
                <a:lnTo>
                  <a:pt x="12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4045" name="Group 765"/>
          <p:cNvGrpSpPr>
            <a:grpSpLocks/>
          </p:cNvGrpSpPr>
          <p:nvPr/>
        </p:nvGrpSpPr>
        <p:grpSpPr bwMode="auto">
          <a:xfrm rot="1300862">
            <a:off x="6503988" y="206375"/>
            <a:ext cx="1131887" cy="2338388"/>
            <a:chOff x="3534" y="528"/>
            <a:chExt cx="714" cy="1371"/>
          </a:xfrm>
        </p:grpSpPr>
        <p:sp>
          <p:nvSpPr>
            <p:cNvPr id="354046" name="Freeform 766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352 w 357"/>
                <a:gd name="T1" fmla="*/ 621 h 685"/>
                <a:gd name="T2" fmla="*/ 357 w 357"/>
                <a:gd name="T3" fmla="*/ 654 h 685"/>
                <a:gd name="T4" fmla="*/ 352 w 357"/>
                <a:gd name="T5" fmla="*/ 673 h 685"/>
                <a:gd name="T6" fmla="*/ 334 w 357"/>
                <a:gd name="T7" fmla="*/ 683 h 685"/>
                <a:gd name="T8" fmla="*/ 304 w 357"/>
                <a:gd name="T9" fmla="*/ 683 h 685"/>
                <a:gd name="T10" fmla="*/ 273 w 357"/>
                <a:gd name="T11" fmla="*/ 677 h 685"/>
                <a:gd name="T12" fmla="*/ 248 w 357"/>
                <a:gd name="T13" fmla="*/ 671 h 685"/>
                <a:gd name="T14" fmla="*/ 223 w 357"/>
                <a:gd name="T15" fmla="*/ 667 h 685"/>
                <a:gd name="T16" fmla="*/ 198 w 357"/>
                <a:gd name="T17" fmla="*/ 663 h 685"/>
                <a:gd name="T18" fmla="*/ 139 w 357"/>
                <a:gd name="T19" fmla="*/ 663 h 685"/>
                <a:gd name="T20" fmla="*/ 79 w 357"/>
                <a:gd name="T21" fmla="*/ 667 h 685"/>
                <a:gd name="T22" fmla="*/ 29 w 357"/>
                <a:gd name="T23" fmla="*/ 663 h 685"/>
                <a:gd name="T24" fmla="*/ 8 w 357"/>
                <a:gd name="T25" fmla="*/ 652 h 685"/>
                <a:gd name="T26" fmla="*/ 0 w 357"/>
                <a:gd name="T27" fmla="*/ 631 h 685"/>
                <a:gd name="T28" fmla="*/ 12 w 357"/>
                <a:gd name="T29" fmla="*/ 583 h 685"/>
                <a:gd name="T30" fmla="*/ 41 w 357"/>
                <a:gd name="T31" fmla="*/ 531 h 685"/>
                <a:gd name="T32" fmla="*/ 85 w 357"/>
                <a:gd name="T33" fmla="*/ 491 h 685"/>
                <a:gd name="T34" fmla="*/ 83 w 357"/>
                <a:gd name="T35" fmla="*/ 13 h 685"/>
                <a:gd name="T36" fmla="*/ 114 w 357"/>
                <a:gd name="T37" fmla="*/ 508 h 685"/>
                <a:gd name="T38" fmla="*/ 91 w 357"/>
                <a:gd name="T39" fmla="*/ 520 h 685"/>
                <a:gd name="T40" fmla="*/ 73 w 357"/>
                <a:gd name="T41" fmla="*/ 533 h 685"/>
                <a:gd name="T42" fmla="*/ 56 w 357"/>
                <a:gd name="T43" fmla="*/ 554 h 685"/>
                <a:gd name="T44" fmla="*/ 39 w 357"/>
                <a:gd name="T45" fmla="*/ 583 h 685"/>
                <a:gd name="T46" fmla="*/ 27 w 357"/>
                <a:gd name="T47" fmla="*/ 614 h 685"/>
                <a:gd name="T48" fmla="*/ 25 w 357"/>
                <a:gd name="T49" fmla="*/ 631 h 685"/>
                <a:gd name="T50" fmla="*/ 31 w 357"/>
                <a:gd name="T51" fmla="*/ 638 h 685"/>
                <a:gd name="T52" fmla="*/ 43 w 357"/>
                <a:gd name="T53" fmla="*/ 640 h 685"/>
                <a:gd name="T54" fmla="*/ 106 w 357"/>
                <a:gd name="T55" fmla="*/ 640 h 685"/>
                <a:gd name="T56" fmla="*/ 167 w 357"/>
                <a:gd name="T57" fmla="*/ 637 h 685"/>
                <a:gd name="T58" fmla="*/ 219 w 357"/>
                <a:gd name="T59" fmla="*/ 640 h 685"/>
                <a:gd name="T60" fmla="*/ 252 w 357"/>
                <a:gd name="T61" fmla="*/ 646 h 685"/>
                <a:gd name="T62" fmla="*/ 284 w 357"/>
                <a:gd name="T63" fmla="*/ 654 h 685"/>
                <a:gd name="T64" fmla="*/ 304 w 357"/>
                <a:gd name="T65" fmla="*/ 658 h 685"/>
                <a:gd name="T66" fmla="*/ 319 w 357"/>
                <a:gd name="T67" fmla="*/ 660 h 685"/>
                <a:gd name="T68" fmla="*/ 330 w 357"/>
                <a:gd name="T69" fmla="*/ 658 h 685"/>
                <a:gd name="T70" fmla="*/ 330 w 357"/>
                <a:gd name="T71" fmla="*/ 642 h 685"/>
                <a:gd name="T72" fmla="*/ 325 w 357"/>
                <a:gd name="T73" fmla="*/ 621 h 685"/>
                <a:gd name="T74" fmla="*/ 315 w 357"/>
                <a:gd name="T75" fmla="*/ 598 h 685"/>
                <a:gd name="T76" fmla="*/ 294 w 357"/>
                <a:gd name="T77" fmla="*/ 558 h 685"/>
                <a:gd name="T78" fmla="*/ 267 w 357"/>
                <a:gd name="T79" fmla="*/ 523 h 685"/>
                <a:gd name="T80" fmla="*/ 238 w 357"/>
                <a:gd name="T81" fmla="*/ 15 h 685"/>
                <a:gd name="T82" fmla="*/ 265 w 357"/>
                <a:gd name="T83" fmla="*/ 15 h 685"/>
                <a:gd name="T84" fmla="*/ 271 w 357"/>
                <a:gd name="T85" fmla="*/ 495 h 685"/>
                <a:gd name="T86" fmla="*/ 279 w 357"/>
                <a:gd name="T87" fmla="*/ 500 h 685"/>
                <a:gd name="T88" fmla="*/ 286 w 357"/>
                <a:gd name="T89" fmla="*/ 508 h 685"/>
                <a:gd name="T90" fmla="*/ 313 w 357"/>
                <a:gd name="T91" fmla="*/ 541 h 685"/>
                <a:gd name="T92" fmla="*/ 332 w 357"/>
                <a:gd name="T93" fmla="*/ 577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7" h="685">
                  <a:moveTo>
                    <a:pt x="346" y="602"/>
                  </a:move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3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5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0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1" y="531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  <a:lnTo>
                    <a:pt x="116" y="13"/>
                  </a:lnTo>
                  <a:lnTo>
                    <a:pt x="112" y="28"/>
                  </a:lnTo>
                  <a:lnTo>
                    <a:pt x="114" y="508"/>
                  </a:lnTo>
                  <a:lnTo>
                    <a:pt x="104" y="512"/>
                  </a:lnTo>
                  <a:lnTo>
                    <a:pt x="96" y="516"/>
                  </a:lnTo>
                  <a:lnTo>
                    <a:pt x="91" y="520"/>
                  </a:lnTo>
                  <a:lnTo>
                    <a:pt x="85" y="523"/>
                  </a:lnTo>
                  <a:lnTo>
                    <a:pt x="79" y="527"/>
                  </a:lnTo>
                  <a:lnTo>
                    <a:pt x="73" y="533"/>
                  </a:lnTo>
                  <a:lnTo>
                    <a:pt x="68" y="539"/>
                  </a:lnTo>
                  <a:lnTo>
                    <a:pt x="62" y="546"/>
                  </a:lnTo>
                  <a:lnTo>
                    <a:pt x="56" y="554"/>
                  </a:lnTo>
                  <a:lnTo>
                    <a:pt x="50" y="564"/>
                  </a:lnTo>
                  <a:lnTo>
                    <a:pt x="45" y="573"/>
                  </a:lnTo>
                  <a:lnTo>
                    <a:pt x="39" y="583"/>
                  </a:lnTo>
                  <a:lnTo>
                    <a:pt x="35" y="592"/>
                  </a:lnTo>
                  <a:lnTo>
                    <a:pt x="31" y="602"/>
                  </a:lnTo>
                  <a:lnTo>
                    <a:pt x="27" y="614"/>
                  </a:lnTo>
                  <a:lnTo>
                    <a:pt x="25" y="623"/>
                  </a:lnTo>
                  <a:lnTo>
                    <a:pt x="25" y="627"/>
                  </a:lnTo>
                  <a:lnTo>
                    <a:pt x="25" y="631"/>
                  </a:lnTo>
                  <a:lnTo>
                    <a:pt x="27" y="635"/>
                  </a:lnTo>
                  <a:lnTo>
                    <a:pt x="29" y="637"/>
                  </a:lnTo>
                  <a:lnTo>
                    <a:pt x="31" y="638"/>
                  </a:lnTo>
                  <a:lnTo>
                    <a:pt x="35" y="638"/>
                  </a:lnTo>
                  <a:lnTo>
                    <a:pt x="39" y="640"/>
                  </a:lnTo>
                  <a:lnTo>
                    <a:pt x="43" y="640"/>
                  </a:lnTo>
                  <a:lnTo>
                    <a:pt x="64" y="642"/>
                  </a:lnTo>
                  <a:lnTo>
                    <a:pt x="85" y="642"/>
                  </a:lnTo>
                  <a:lnTo>
                    <a:pt x="106" y="640"/>
                  </a:lnTo>
                  <a:lnTo>
                    <a:pt x="125" y="638"/>
                  </a:lnTo>
                  <a:lnTo>
                    <a:pt x="146" y="638"/>
                  </a:lnTo>
                  <a:lnTo>
                    <a:pt x="167" y="637"/>
                  </a:lnTo>
                  <a:lnTo>
                    <a:pt x="189" y="637"/>
                  </a:lnTo>
                  <a:lnTo>
                    <a:pt x="210" y="638"/>
                  </a:lnTo>
                  <a:lnTo>
                    <a:pt x="219" y="640"/>
                  </a:lnTo>
                  <a:lnTo>
                    <a:pt x="231" y="642"/>
                  </a:lnTo>
                  <a:lnTo>
                    <a:pt x="242" y="644"/>
                  </a:lnTo>
                  <a:lnTo>
                    <a:pt x="252" y="646"/>
                  </a:lnTo>
                  <a:lnTo>
                    <a:pt x="263" y="648"/>
                  </a:lnTo>
                  <a:lnTo>
                    <a:pt x="273" y="650"/>
                  </a:lnTo>
                  <a:lnTo>
                    <a:pt x="284" y="654"/>
                  </a:lnTo>
                  <a:lnTo>
                    <a:pt x="296" y="656"/>
                  </a:lnTo>
                  <a:lnTo>
                    <a:pt x="298" y="656"/>
                  </a:lnTo>
                  <a:lnTo>
                    <a:pt x="304" y="658"/>
                  </a:lnTo>
                  <a:lnTo>
                    <a:pt x="307" y="658"/>
                  </a:lnTo>
                  <a:lnTo>
                    <a:pt x="313" y="658"/>
                  </a:lnTo>
                  <a:lnTo>
                    <a:pt x="319" y="660"/>
                  </a:lnTo>
                  <a:lnTo>
                    <a:pt x="323" y="660"/>
                  </a:lnTo>
                  <a:lnTo>
                    <a:pt x="327" y="658"/>
                  </a:lnTo>
                  <a:lnTo>
                    <a:pt x="330" y="658"/>
                  </a:lnTo>
                  <a:lnTo>
                    <a:pt x="332" y="654"/>
                  </a:lnTo>
                  <a:lnTo>
                    <a:pt x="332" y="648"/>
                  </a:lnTo>
                  <a:lnTo>
                    <a:pt x="330" y="642"/>
                  </a:lnTo>
                  <a:lnTo>
                    <a:pt x="329" y="635"/>
                  </a:lnTo>
                  <a:lnTo>
                    <a:pt x="327" y="627"/>
                  </a:lnTo>
                  <a:lnTo>
                    <a:pt x="325" y="621"/>
                  </a:lnTo>
                  <a:lnTo>
                    <a:pt x="323" y="615"/>
                  </a:lnTo>
                  <a:lnTo>
                    <a:pt x="321" y="612"/>
                  </a:lnTo>
                  <a:lnTo>
                    <a:pt x="315" y="598"/>
                  </a:lnTo>
                  <a:lnTo>
                    <a:pt x="309" y="585"/>
                  </a:lnTo>
                  <a:lnTo>
                    <a:pt x="302" y="571"/>
                  </a:lnTo>
                  <a:lnTo>
                    <a:pt x="294" y="558"/>
                  </a:lnTo>
                  <a:lnTo>
                    <a:pt x="286" y="544"/>
                  </a:lnTo>
                  <a:lnTo>
                    <a:pt x="277" y="533"/>
                  </a:lnTo>
                  <a:lnTo>
                    <a:pt x="267" y="523"/>
                  </a:lnTo>
                  <a:lnTo>
                    <a:pt x="256" y="516"/>
                  </a:lnTo>
                  <a:lnTo>
                    <a:pt x="238" y="508"/>
                  </a:lnTo>
                  <a:lnTo>
                    <a:pt x="238" y="15"/>
                  </a:lnTo>
                  <a:lnTo>
                    <a:pt x="235" y="0"/>
                  </a:lnTo>
                  <a:lnTo>
                    <a:pt x="269" y="0"/>
                  </a:ln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6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2" y="577"/>
                  </a:lnTo>
                  <a:lnTo>
                    <a:pt x="340" y="589"/>
                  </a:lnTo>
                  <a:lnTo>
                    <a:pt x="346" y="60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047" name="Freeform 767"/>
            <p:cNvSpPr>
              <a:spLocks/>
            </p:cNvSpPr>
            <p:nvPr/>
          </p:nvSpPr>
          <p:spPr bwMode="auto">
            <a:xfrm>
              <a:off x="3584" y="528"/>
              <a:ext cx="614" cy="1317"/>
            </a:xfrm>
            <a:custGeom>
              <a:avLst/>
              <a:gdLst>
                <a:gd name="T0" fmla="*/ 87 w 307"/>
                <a:gd name="T1" fmla="*/ 28 h 658"/>
                <a:gd name="T2" fmla="*/ 79 w 307"/>
                <a:gd name="T3" fmla="*/ 512 h 658"/>
                <a:gd name="T4" fmla="*/ 66 w 307"/>
                <a:gd name="T5" fmla="*/ 520 h 658"/>
                <a:gd name="T6" fmla="*/ 54 w 307"/>
                <a:gd name="T7" fmla="*/ 527 h 658"/>
                <a:gd name="T8" fmla="*/ 43 w 307"/>
                <a:gd name="T9" fmla="*/ 539 h 658"/>
                <a:gd name="T10" fmla="*/ 31 w 307"/>
                <a:gd name="T11" fmla="*/ 554 h 658"/>
                <a:gd name="T12" fmla="*/ 20 w 307"/>
                <a:gd name="T13" fmla="*/ 573 h 658"/>
                <a:gd name="T14" fmla="*/ 10 w 307"/>
                <a:gd name="T15" fmla="*/ 592 h 658"/>
                <a:gd name="T16" fmla="*/ 2 w 307"/>
                <a:gd name="T17" fmla="*/ 612 h 658"/>
                <a:gd name="T18" fmla="*/ 0 w 307"/>
                <a:gd name="T19" fmla="*/ 627 h 658"/>
                <a:gd name="T20" fmla="*/ 2 w 307"/>
                <a:gd name="T21" fmla="*/ 635 h 658"/>
                <a:gd name="T22" fmla="*/ 6 w 307"/>
                <a:gd name="T23" fmla="*/ 638 h 658"/>
                <a:gd name="T24" fmla="*/ 14 w 307"/>
                <a:gd name="T25" fmla="*/ 640 h 658"/>
                <a:gd name="T26" fmla="*/ 39 w 307"/>
                <a:gd name="T27" fmla="*/ 642 h 658"/>
                <a:gd name="T28" fmla="*/ 81 w 307"/>
                <a:gd name="T29" fmla="*/ 640 h 658"/>
                <a:gd name="T30" fmla="*/ 121 w 307"/>
                <a:gd name="T31" fmla="*/ 637 h 658"/>
                <a:gd name="T32" fmla="*/ 164 w 307"/>
                <a:gd name="T33" fmla="*/ 637 h 658"/>
                <a:gd name="T34" fmla="*/ 194 w 307"/>
                <a:gd name="T35" fmla="*/ 640 h 658"/>
                <a:gd name="T36" fmla="*/ 217 w 307"/>
                <a:gd name="T37" fmla="*/ 644 h 658"/>
                <a:gd name="T38" fmla="*/ 238 w 307"/>
                <a:gd name="T39" fmla="*/ 648 h 658"/>
                <a:gd name="T40" fmla="*/ 259 w 307"/>
                <a:gd name="T41" fmla="*/ 654 h 658"/>
                <a:gd name="T42" fmla="*/ 275 w 307"/>
                <a:gd name="T43" fmla="*/ 656 h 658"/>
                <a:gd name="T44" fmla="*/ 282 w 307"/>
                <a:gd name="T45" fmla="*/ 658 h 658"/>
                <a:gd name="T46" fmla="*/ 294 w 307"/>
                <a:gd name="T47" fmla="*/ 658 h 658"/>
                <a:gd name="T48" fmla="*/ 302 w 307"/>
                <a:gd name="T49" fmla="*/ 658 h 658"/>
                <a:gd name="T50" fmla="*/ 307 w 307"/>
                <a:gd name="T51" fmla="*/ 654 h 658"/>
                <a:gd name="T52" fmla="*/ 305 w 307"/>
                <a:gd name="T53" fmla="*/ 642 h 658"/>
                <a:gd name="T54" fmla="*/ 302 w 307"/>
                <a:gd name="T55" fmla="*/ 627 h 658"/>
                <a:gd name="T56" fmla="*/ 298 w 307"/>
                <a:gd name="T57" fmla="*/ 615 h 658"/>
                <a:gd name="T58" fmla="*/ 290 w 307"/>
                <a:gd name="T59" fmla="*/ 598 h 658"/>
                <a:gd name="T60" fmla="*/ 277 w 307"/>
                <a:gd name="T61" fmla="*/ 571 h 658"/>
                <a:gd name="T62" fmla="*/ 261 w 307"/>
                <a:gd name="T63" fmla="*/ 544 h 658"/>
                <a:gd name="T64" fmla="*/ 242 w 307"/>
                <a:gd name="T65" fmla="*/ 523 h 658"/>
                <a:gd name="T66" fmla="*/ 213 w 307"/>
                <a:gd name="T67" fmla="*/ 508 h 658"/>
                <a:gd name="T68" fmla="*/ 211 w 307"/>
                <a:gd name="T69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7" h="658">
                  <a:moveTo>
                    <a:pt x="91" y="13"/>
                  </a:moveTo>
                  <a:lnTo>
                    <a:pt x="87" y="28"/>
                  </a:lnTo>
                  <a:lnTo>
                    <a:pt x="89" y="508"/>
                  </a:lnTo>
                  <a:lnTo>
                    <a:pt x="79" y="512"/>
                  </a:lnTo>
                  <a:lnTo>
                    <a:pt x="71" y="516"/>
                  </a:lnTo>
                  <a:lnTo>
                    <a:pt x="66" y="520"/>
                  </a:lnTo>
                  <a:lnTo>
                    <a:pt x="60" y="523"/>
                  </a:lnTo>
                  <a:lnTo>
                    <a:pt x="54" y="527"/>
                  </a:lnTo>
                  <a:lnTo>
                    <a:pt x="48" y="533"/>
                  </a:lnTo>
                  <a:lnTo>
                    <a:pt x="43" y="539"/>
                  </a:lnTo>
                  <a:lnTo>
                    <a:pt x="37" y="546"/>
                  </a:lnTo>
                  <a:lnTo>
                    <a:pt x="31" y="554"/>
                  </a:lnTo>
                  <a:lnTo>
                    <a:pt x="25" y="564"/>
                  </a:lnTo>
                  <a:lnTo>
                    <a:pt x="20" y="573"/>
                  </a:lnTo>
                  <a:lnTo>
                    <a:pt x="14" y="583"/>
                  </a:lnTo>
                  <a:lnTo>
                    <a:pt x="10" y="592"/>
                  </a:lnTo>
                  <a:lnTo>
                    <a:pt x="6" y="602"/>
                  </a:lnTo>
                  <a:lnTo>
                    <a:pt x="2" y="612"/>
                  </a:lnTo>
                  <a:lnTo>
                    <a:pt x="0" y="623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2" y="635"/>
                  </a:lnTo>
                  <a:lnTo>
                    <a:pt x="4" y="637"/>
                  </a:lnTo>
                  <a:lnTo>
                    <a:pt x="6" y="638"/>
                  </a:lnTo>
                  <a:lnTo>
                    <a:pt x="10" y="638"/>
                  </a:lnTo>
                  <a:lnTo>
                    <a:pt x="14" y="640"/>
                  </a:lnTo>
                  <a:lnTo>
                    <a:pt x="18" y="640"/>
                  </a:lnTo>
                  <a:lnTo>
                    <a:pt x="39" y="642"/>
                  </a:lnTo>
                  <a:lnTo>
                    <a:pt x="60" y="642"/>
                  </a:lnTo>
                  <a:lnTo>
                    <a:pt x="81" y="640"/>
                  </a:lnTo>
                  <a:lnTo>
                    <a:pt x="100" y="638"/>
                  </a:lnTo>
                  <a:lnTo>
                    <a:pt x="121" y="637"/>
                  </a:lnTo>
                  <a:lnTo>
                    <a:pt x="142" y="637"/>
                  </a:lnTo>
                  <a:lnTo>
                    <a:pt x="164" y="637"/>
                  </a:lnTo>
                  <a:lnTo>
                    <a:pt x="185" y="638"/>
                  </a:lnTo>
                  <a:lnTo>
                    <a:pt x="194" y="640"/>
                  </a:lnTo>
                  <a:lnTo>
                    <a:pt x="206" y="642"/>
                  </a:lnTo>
                  <a:lnTo>
                    <a:pt x="217" y="644"/>
                  </a:lnTo>
                  <a:lnTo>
                    <a:pt x="227" y="646"/>
                  </a:lnTo>
                  <a:lnTo>
                    <a:pt x="238" y="648"/>
                  </a:lnTo>
                  <a:lnTo>
                    <a:pt x="248" y="650"/>
                  </a:lnTo>
                  <a:lnTo>
                    <a:pt x="259" y="654"/>
                  </a:lnTo>
                  <a:lnTo>
                    <a:pt x="271" y="656"/>
                  </a:lnTo>
                  <a:lnTo>
                    <a:pt x="275" y="656"/>
                  </a:lnTo>
                  <a:lnTo>
                    <a:pt x="279" y="656"/>
                  </a:lnTo>
                  <a:lnTo>
                    <a:pt x="282" y="658"/>
                  </a:lnTo>
                  <a:lnTo>
                    <a:pt x="288" y="658"/>
                  </a:lnTo>
                  <a:lnTo>
                    <a:pt x="294" y="658"/>
                  </a:lnTo>
                  <a:lnTo>
                    <a:pt x="298" y="658"/>
                  </a:lnTo>
                  <a:lnTo>
                    <a:pt x="302" y="658"/>
                  </a:lnTo>
                  <a:lnTo>
                    <a:pt x="305" y="658"/>
                  </a:lnTo>
                  <a:lnTo>
                    <a:pt x="307" y="654"/>
                  </a:lnTo>
                  <a:lnTo>
                    <a:pt x="307" y="648"/>
                  </a:lnTo>
                  <a:lnTo>
                    <a:pt x="305" y="642"/>
                  </a:lnTo>
                  <a:lnTo>
                    <a:pt x="304" y="635"/>
                  </a:lnTo>
                  <a:lnTo>
                    <a:pt x="302" y="627"/>
                  </a:lnTo>
                  <a:lnTo>
                    <a:pt x="300" y="621"/>
                  </a:lnTo>
                  <a:lnTo>
                    <a:pt x="298" y="615"/>
                  </a:lnTo>
                  <a:lnTo>
                    <a:pt x="296" y="612"/>
                  </a:lnTo>
                  <a:lnTo>
                    <a:pt x="290" y="598"/>
                  </a:lnTo>
                  <a:lnTo>
                    <a:pt x="284" y="585"/>
                  </a:lnTo>
                  <a:lnTo>
                    <a:pt x="277" y="571"/>
                  </a:lnTo>
                  <a:lnTo>
                    <a:pt x="269" y="558"/>
                  </a:lnTo>
                  <a:lnTo>
                    <a:pt x="261" y="544"/>
                  </a:lnTo>
                  <a:lnTo>
                    <a:pt x="252" y="533"/>
                  </a:lnTo>
                  <a:lnTo>
                    <a:pt x="242" y="523"/>
                  </a:lnTo>
                  <a:lnTo>
                    <a:pt x="229" y="514"/>
                  </a:lnTo>
                  <a:lnTo>
                    <a:pt x="213" y="508"/>
                  </a:lnTo>
                  <a:lnTo>
                    <a:pt x="213" y="15"/>
                  </a:lnTo>
                  <a:lnTo>
                    <a:pt x="2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048" name="Freeform 768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265 w 357"/>
                <a:gd name="T1" fmla="*/ 15 h 685"/>
                <a:gd name="T2" fmla="*/ 267 w 357"/>
                <a:gd name="T3" fmla="*/ 493 h 685"/>
                <a:gd name="T4" fmla="*/ 273 w 357"/>
                <a:gd name="T5" fmla="*/ 496 h 685"/>
                <a:gd name="T6" fmla="*/ 279 w 357"/>
                <a:gd name="T7" fmla="*/ 500 h 685"/>
                <a:gd name="T8" fmla="*/ 284 w 357"/>
                <a:gd name="T9" fmla="*/ 504 h 685"/>
                <a:gd name="T10" fmla="*/ 296 w 357"/>
                <a:gd name="T11" fmla="*/ 518 h 685"/>
                <a:gd name="T12" fmla="*/ 313 w 357"/>
                <a:gd name="T13" fmla="*/ 541 h 685"/>
                <a:gd name="T14" fmla="*/ 327 w 357"/>
                <a:gd name="T15" fmla="*/ 564 h 685"/>
                <a:gd name="T16" fmla="*/ 340 w 357"/>
                <a:gd name="T17" fmla="*/ 589 h 685"/>
                <a:gd name="T18" fmla="*/ 348 w 357"/>
                <a:gd name="T19" fmla="*/ 612 h 685"/>
                <a:gd name="T20" fmla="*/ 355 w 357"/>
                <a:gd name="T21" fmla="*/ 633 h 685"/>
                <a:gd name="T22" fmla="*/ 357 w 357"/>
                <a:gd name="T23" fmla="*/ 654 h 685"/>
                <a:gd name="T24" fmla="*/ 354 w 357"/>
                <a:gd name="T25" fmla="*/ 669 h 685"/>
                <a:gd name="T26" fmla="*/ 348 w 357"/>
                <a:gd name="T27" fmla="*/ 677 h 685"/>
                <a:gd name="T28" fmla="*/ 334 w 357"/>
                <a:gd name="T29" fmla="*/ 683 h 685"/>
                <a:gd name="T30" fmla="*/ 315 w 357"/>
                <a:gd name="T31" fmla="*/ 685 h 685"/>
                <a:gd name="T32" fmla="*/ 294 w 357"/>
                <a:gd name="T33" fmla="*/ 681 h 685"/>
                <a:gd name="T34" fmla="*/ 273 w 357"/>
                <a:gd name="T35" fmla="*/ 677 h 685"/>
                <a:gd name="T36" fmla="*/ 256 w 357"/>
                <a:gd name="T37" fmla="*/ 673 h 685"/>
                <a:gd name="T38" fmla="*/ 240 w 357"/>
                <a:gd name="T39" fmla="*/ 669 h 685"/>
                <a:gd name="T40" fmla="*/ 223 w 357"/>
                <a:gd name="T41" fmla="*/ 667 h 685"/>
                <a:gd name="T42" fmla="*/ 206 w 357"/>
                <a:gd name="T43" fmla="*/ 663 h 685"/>
                <a:gd name="T44" fmla="*/ 179 w 357"/>
                <a:gd name="T45" fmla="*/ 663 h 685"/>
                <a:gd name="T46" fmla="*/ 139 w 357"/>
                <a:gd name="T47" fmla="*/ 663 h 685"/>
                <a:gd name="T48" fmla="*/ 98 w 357"/>
                <a:gd name="T49" fmla="*/ 665 h 685"/>
                <a:gd name="T50" fmla="*/ 60 w 357"/>
                <a:gd name="T51" fmla="*/ 667 h 685"/>
                <a:gd name="T52" fmla="*/ 29 w 357"/>
                <a:gd name="T53" fmla="*/ 663 h 685"/>
                <a:gd name="T54" fmla="*/ 14 w 357"/>
                <a:gd name="T55" fmla="*/ 658 h 685"/>
                <a:gd name="T56" fmla="*/ 4 w 357"/>
                <a:gd name="T57" fmla="*/ 646 h 685"/>
                <a:gd name="T58" fmla="*/ 0 w 357"/>
                <a:gd name="T59" fmla="*/ 631 h 685"/>
                <a:gd name="T60" fmla="*/ 4 w 357"/>
                <a:gd name="T61" fmla="*/ 600 h 685"/>
                <a:gd name="T62" fmla="*/ 20 w 357"/>
                <a:gd name="T63" fmla="*/ 564 h 685"/>
                <a:gd name="T64" fmla="*/ 43 w 357"/>
                <a:gd name="T65" fmla="*/ 529 h 685"/>
                <a:gd name="T66" fmla="*/ 70 w 357"/>
                <a:gd name="T67" fmla="*/ 502 h 685"/>
                <a:gd name="T68" fmla="*/ 87 w 357"/>
                <a:gd name="T69" fmla="*/ 491 h 685"/>
                <a:gd name="T70" fmla="*/ 83 w 357"/>
                <a:gd name="T71" fmla="*/ 13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7" h="685">
                  <a:moveTo>
                    <a:pt x="269" y="0"/>
                  </a:move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4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4" y="577"/>
                  </a:lnTo>
                  <a:lnTo>
                    <a:pt x="340" y="589"/>
                  </a:lnTo>
                  <a:lnTo>
                    <a:pt x="346" y="602"/>
                  </a:ln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5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3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2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3" y="529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4049" name="Freeform 769"/>
          <p:cNvSpPr>
            <a:spLocks/>
          </p:cNvSpPr>
          <p:nvPr/>
        </p:nvSpPr>
        <p:spPr bwMode="auto">
          <a:xfrm>
            <a:off x="492125" y="1762125"/>
            <a:ext cx="1443038" cy="90487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50" name="Freeform 770"/>
          <p:cNvSpPr>
            <a:spLocks/>
          </p:cNvSpPr>
          <p:nvPr/>
        </p:nvSpPr>
        <p:spPr bwMode="auto">
          <a:xfrm>
            <a:off x="925513" y="838200"/>
            <a:ext cx="1430337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51" name="Freeform 771"/>
          <p:cNvSpPr>
            <a:spLocks/>
          </p:cNvSpPr>
          <p:nvPr/>
        </p:nvSpPr>
        <p:spPr bwMode="auto">
          <a:xfrm>
            <a:off x="457200" y="1450975"/>
            <a:ext cx="1430338" cy="931863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52" name="Freeform 772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53" name="Freeform 773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54" name="Freeform 774"/>
          <p:cNvSpPr>
            <a:spLocks/>
          </p:cNvSpPr>
          <p:nvPr/>
        </p:nvSpPr>
        <p:spPr bwMode="auto">
          <a:xfrm>
            <a:off x="900113" y="1933575"/>
            <a:ext cx="139700" cy="249238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4055" name="Freeform 775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56" name="Freeform 776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57" name="Freeform 777"/>
          <p:cNvSpPr>
            <a:spLocks/>
          </p:cNvSpPr>
          <p:nvPr/>
        </p:nvSpPr>
        <p:spPr bwMode="auto">
          <a:xfrm>
            <a:off x="1093788" y="1989138"/>
            <a:ext cx="65087" cy="331787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4058" name="Freeform 778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59" name="Freeform 779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4060" name="Freeform 780"/>
          <p:cNvSpPr>
            <a:spLocks/>
          </p:cNvSpPr>
          <p:nvPr/>
        </p:nvSpPr>
        <p:spPr bwMode="auto">
          <a:xfrm>
            <a:off x="1143000" y="1055688"/>
            <a:ext cx="73025" cy="369887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4061" name="Freeform 781"/>
          <p:cNvSpPr>
            <a:spLocks/>
          </p:cNvSpPr>
          <p:nvPr/>
        </p:nvSpPr>
        <p:spPr bwMode="auto">
          <a:xfrm>
            <a:off x="962025" y="1393825"/>
            <a:ext cx="365125" cy="585788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4062" name="Freeform 782"/>
          <p:cNvSpPr>
            <a:spLocks/>
          </p:cNvSpPr>
          <p:nvPr/>
        </p:nvSpPr>
        <p:spPr bwMode="auto">
          <a:xfrm rot="1746894">
            <a:off x="1374775" y="1143000"/>
            <a:ext cx="73025" cy="369888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4063" name="Freeform 783"/>
          <p:cNvSpPr>
            <a:spLocks/>
          </p:cNvSpPr>
          <p:nvPr/>
        </p:nvSpPr>
        <p:spPr bwMode="auto">
          <a:xfrm>
            <a:off x="3749675" y="2843213"/>
            <a:ext cx="533400" cy="582612"/>
          </a:xfrm>
          <a:custGeom>
            <a:avLst/>
            <a:gdLst>
              <a:gd name="T0" fmla="*/ 113 w 140"/>
              <a:gd name="T1" fmla="*/ 149 h 153"/>
              <a:gd name="T2" fmla="*/ 107 w 140"/>
              <a:gd name="T3" fmla="*/ 145 h 153"/>
              <a:gd name="T4" fmla="*/ 100 w 140"/>
              <a:gd name="T5" fmla="*/ 140 h 153"/>
              <a:gd name="T6" fmla="*/ 92 w 140"/>
              <a:gd name="T7" fmla="*/ 134 h 153"/>
              <a:gd name="T8" fmla="*/ 84 w 140"/>
              <a:gd name="T9" fmla="*/ 128 h 153"/>
              <a:gd name="T10" fmla="*/ 82 w 140"/>
              <a:gd name="T11" fmla="*/ 122 h 153"/>
              <a:gd name="T12" fmla="*/ 86 w 140"/>
              <a:gd name="T13" fmla="*/ 113 h 153"/>
              <a:gd name="T14" fmla="*/ 90 w 140"/>
              <a:gd name="T15" fmla="*/ 103 h 153"/>
              <a:gd name="T16" fmla="*/ 98 w 140"/>
              <a:gd name="T17" fmla="*/ 90 h 153"/>
              <a:gd name="T18" fmla="*/ 109 w 140"/>
              <a:gd name="T19" fmla="*/ 69 h 153"/>
              <a:gd name="T20" fmla="*/ 119 w 140"/>
              <a:gd name="T21" fmla="*/ 50 h 153"/>
              <a:gd name="T22" fmla="*/ 130 w 140"/>
              <a:gd name="T23" fmla="*/ 28 h 153"/>
              <a:gd name="T24" fmla="*/ 138 w 140"/>
              <a:gd name="T25" fmla="*/ 15 h 153"/>
              <a:gd name="T26" fmla="*/ 140 w 140"/>
              <a:gd name="T27" fmla="*/ 9 h 153"/>
              <a:gd name="T28" fmla="*/ 140 w 140"/>
              <a:gd name="T29" fmla="*/ 4 h 153"/>
              <a:gd name="T30" fmla="*/ 138 w 140"/>
              <a:gd name="T31" fmla="*/ 0 h 153"/>
              <a:gd name="T32" fmla="*/ 134 w 140"/>
              <a:gd name="T33" fmla="*/ 4 h 153"/>
              <a:gd name="T34" fmla="*/ 130 w 140"/>
              <a:gd name="T35" fmla="*/ 5 h 153"/>
              <a:gd name="T36" fmla="*/ 127 w 140"/>
              <a:gd name="T37" fmla="*/ 7 h 153"/>
              <a:gd name="T38" fmla="*/ 123 w 140"/>
              <a:gd name="T39" fmla="*/ 9 h 153"/>
              <a:gd name="T40" fmla="*/ 107 w 140"/>
              <a:gd name="T41" fmla="*/ 27 h 153"/>
              <a:gd name="T42" fmla="*/ 92 w 140"/>
              <a:gd name="T43" fmla="*/ 44 h 153"/>
              <a:gd name="T44" fmla="*/ 77 w 140"/>
              <a:gd name="T45" fmla="*/ 61 h 153"/>
              <a:gd name="T46" fmla="*/ 61 w 140"/>
              <a:gd name="T47" fmla="*/ 76 h 153"/>
              <a:gd name="T48" fmla="*/ 54 w 140"/>
              <a:gd name="T49" fmla="*/ 84 h 153"/>
              <a:gd name="T50" fmla="*/ 46 w 140"/>
              <a:gd name="T51" fmla="*/ 90 h 153"/>
              <a:gd name="T52" fmla="*/ 40 w 140"/>
              <a:gd name="T53" fmla="*/ 94 h 153"/>
              <a:gd name="T54" fmla="*/ 31 w 140"/>
              <a:gd name="T55" fmla="*/ 90 h 153"/>
              <a:gd name="T56" fmla="*/ 23 w 140"/>
              <a:gd name="T57" fmla="*/ 84 h 153"/>
              <a:gd name="T58" fmla="*/ 15 w 140"/>
              <a:gd name="T59" fmla="*/ 78 h 153"/>
              <a:gd name="T60" fmla="*/ 8 w 140"/>
              <a:gd name="T61" fmla="*/ 71 h 153"/>
              <a:gd name="T62" fmla="*/ 0 w 140"/>
              <a:gd name="T63" fmla="*/ 6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153">
                <a:moveTo>
                  <a:pt x="117" y="153"/>
                </a:moveTo>
                <a:lnTo>
                  <a:pt x="113" y="149"/>
                </a:lnTo>
                <a:lnTo>
                  <a:pt x="109" y="147"/>
                </a:lnTo>
                <a:lnTo>
                  <a:pt x="107" y="145"/>
                </a:lnTo>
                <a:lnTo>
                  <a:pt x="104" y="142"/>
                </a:lnTo>
                <a:lnTo>
                  <a:pt x="100" y="140"/>
                </a:lnTo>
                <a:lnTo>
                  <a:pt x="96" y="138"/>
                </a:lnTo>
                <a:lnTo>
                  <a:pt x="92" y="134"/>
                </a:lnTo>
                <a:lnTo>
                  <a:pt x="88" y="132"/>
                </a:lnTo>
                <a:lnTo>
                  <a:pt x="84" y="128"/>
                </a:lnTo>
                <a:lnTo>
                  <a:pt x="84" y="126"/>
                </a:lnTo>
                <a:lnTo>
                  <a:pt x="82" y="122"/>
                </a:lnTo>
                <a:lnTo>
                  <a:pt x="84" y="117"/>
                </a:lnTo>
                <a:lnTo>
                  <a:pt x="86" y="113"/>
                </a:lnTo>
                <a:lnTo>
                  <a:pt x="88" y="109"/>
                </a:lnTo>
                <a:lnTo>
                  <a:pt x="90" y="103"/>
                </a:lnTo>
                <a:lnTo>
                  <a:pt x="92" y="99"/>
                </a:lnTo>
                <a:lnTo>
                  <a:pt x="98" y="90"/>
                </a:lnTo>
                <a:lnTo>
                  <a:pt x="104" y="80"/>
                </a:lnTo>
                <a:lnTo>
                  <a:pt x="109" y="69"/>
                </a:lnTo>
                <a:lnTo>
                  <a:pt x="115" y="59"/>
                </a:lnTo>
                <a:lnTo>
                  <a:pt x="119" y="50"/>
                </a:lnTo>
                <a:lnTo>
                  <a:pt x="125" y="38"/>
                </a:lnTo>
                <a:lnTo>
                  <a:pt x="130" y="28"/>
                </a:lnTo>
                <a:lnTo>
                  <a:pt x="136" y="19"/>
                </a:lnTo>
                <a:lnTo>
                  <a:pt x="138" y="15"/>
                </a:lnTo>
                <a:lnTo>
                  <a:pt x="138" y="13"/>
                </a:lnTo>
                <a:lnTo>
                  <a:pt x="140" y="9"/>
                </a:lnTo>
                <a:lnTo>
                  <a:pt x="140" y="5"/>
                </a:lnTo>
                <a:lnTo>
                  <a:pt x="140" y="4"/>
                </a:lnTo>
                <a:lnTo>
                  <a:pt x="140" y="2"/>
                </a:lnTo>
                <a:lnTo>
                  <a:pt x="138" y="0"/>
                </a:lnTo>
                <a:lnTo>
                  <a:pt x="136" y="2"/>
                </a:lnTo>
                <a:lnTo>
                  <a:pt x="134" y="4"/>
                </a:lnTo>
                <a:lnTo>
                  <a:pt x="132" y="4"/>
                </a:lnTo>
                <a:lnTo>
                  <a:pt x="130" y="5"/>
                </a:lnTo>
                <a:lnTo>
                  <a:pt x="129" y="5"/>
                </a:lnTo>
                <a:lnTo>
                  <a:pt x="127" y="7"/>
                </a:lnTo>
                <a:lnTo>
                  <a:pt x="125" y="9"/>
                </a:lnTo>
                <a:lnTo>
                  <a:pt x="123" y="9"/>
                </a:lnTo>
                <a:lnTo>
                  <a:pt x="115" y="19"/>
                </a:lnTo>
                <a:lnTo>
                  <a:pt x="107" y="27"/>
                </a:lnTo>
                <a:lnTo>
                  <a:pt x="100" y="34"/>
                </a:lnTo>
                <a:lnTo>
                  <a:pt x="92" y="44"/>
                </a:lnTo>
                <a:lnTo>
                  <a:pt x="84" y="51"/>
                </a:lnTo>
                <a:lnTo>
                  <a:pt x="77" y="61"/>
                </a:lnTo>
                <a:lnTo>
                  <a:pt x="69" y="69"/>
                </a:lnTo>
                <a:lnTo>
                  <a:pt x="61" y="76"/>
                </a:lnTo>
                <a:lnTo>
                  <a:pt x="58" y="80"/>
                </a:lnTo>
                <a:lnTo>
                  <a:pt x="54" y="84"/>
                </a:lnTo>
                <a:lnTo>
                  <a:pt x="50" y="86"/>
                </a:lnTo>
                <a:lnTo>
                  <a:pt x="46" y="90"/>
                </a:lnTo>
                <a:lnTo>
                  <a:pt x="44" y="92"/>
                </a:lnTo>
                <a:lnTo>
                  <a:pt x="40" y="94"/>
                </a:lnTo>
                <a:lnTo>
                  <a:pt x="36" y="92"/>
                </a:lnTo>
                <a:lnTo>
                  <a:pt x="31" y="90"/>
                </a:lnTo>
                <a:lnTo>
                  <a:pt x="27" y="88"/>
                </a:lnTo>
                <a:lnTo>
                  <a:pt x="23" y="84"/>
                </a:lnTo>
                <a:lnTo>
                  <a:pt x="19" y="80"/>
                </a:lnTo>
                <a:lnTo>
                  <a:pt x="15" y="78"/>
                </a:lnTo>
                <a:lnTo>
                  <a:pt x="11" y="75"/>
                </a:lnTo>
                <a:lnTo>
                  <a:pt x="8" y="71"/>
                </a:lnTo>
                <a:lnTo>
                  <a:pt x="4" y="69"/>
                </a:lnTo>
                <a:lnTo>
                  <a:pt x="0" y="65"/>
                </a:lnTo>
              </a:path>
            </a:pathLst>
          </a:custGeom>
          <a:noFill/>
          <a:ln w="28575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64" name="Freeform 784"/>
          <p:cNvSpPr>
            <a:spLocks/>
          </p:cNvSpPr>
          <p:nvPr/>
        </p:nvSpPr>
        <p:spPr bwMode="auto">
          <a:xfrm rot="4369499">
            <a:off x="7416007" y="737393"/>
            <a:ext cx="533400" cy="582613"/>
          </a:xfrm>
          <a:custGeom>
            <a:avLst/>
            <a:gdLst>
              <a:gd name="T0" fmla="*/ 113 w 140"/>
              <a:gd name="T1" fmla="*/ 149 h 153"/>
              <a:gd name="T2" fmla="*/ 106 w 140"/>
              <a:gd name="T3" fmla="*/ 146 h 153"/>
              <a:gd name="T4" fmla="*/ 100 w 140"/>
              <a:gd name="T5" fmla="*/ 140 h 153"/>
              <a:gd name="T6" fmla="*/ 92 w 140"/>
              <a:gd name="T7" fmla="*/ 134 h 153"/>
              <a:gd name="T8" fmla="*/ 84 w 140"/>
              <a:gd name="T9" fmla="*/ 130 h 153"/>
              <a:gd name="T10" fmla="*/ 83 w 140"/>
              <a:gd name="T11" fmla="*/ 122 h 153"/>
              <a:gd name="T12" fmla="*/ 86 w 140"/>
              <a:gd name="T13" fmla="*/ 113 h 153"/>
              <a:gd name="T14" fmla="*/ 90 w 140"/>
              <a:gd name="T15" fmla="*/ 105 h 153"/>
              <a:gd name="T16" fmla="*/ 98 w 140"/>
              <a:gd name="T17" fmla="*/ 90 h 153"/>
              <a:gd name="T18" fmla="*/ 109 w 140"/>
              <a:gd name="T19" fmla="*/ 69 h 153"/>
              <a:gd name="T20" fmla="*/ 119 w 140"/>
              <a:gd name="T21" fmla="*/ 50 h 153"/>
              <a:gd name="T22" fmla="*/ 130 w 140"/>
              <a:gd name="T23" fmla="*/ 28 h 153"/>
              <a:gd name="T24" fmla="*/ 138 w 140"/>
              <a:gd name="T25" fmla="*/ 15 h 153"/>
              <a:gd name="T26" fmla="*/ 140 w 140"/>
              <a:gd name="T27" fmla="*/ 9 h 153"/>
              <a:gd name="T28" fmla="*/ 140 w 140"/>
              <a:gd name="T29" fmla="*/ 4 h 153"/>
              <a:gd name="T30" fmla="*/ 138 w 140"/>
              <a:gd name="T31" fmla="*/ 0 h 153"/>
              <a:gd name="T32" fmla="*/ 134 w 140"/>
              <a:gd name="T33" fmla="*/ 4 h 153"/>
              <a:gd name="T34" fmla="*/ 130 w 140"/>
              <a:gd name="T35" fmla="*/ 5 h 153"/>
              <a:gd name="T36" fmla="*/ 127 w 140"/>
              <a:gd name="T37" fmla="*/ 7 h 153"/>
              <a:gd name="T38" fmla="*/ 123 w 140"/>
              <a:gd name="T39" fmla="*/ 9 h 153"/>
              <a:gd name="T40" fmla="*/ 107 w 140"/>
              <a:gd name="T41" fmla="*/ 27 h 153"/>
              <a:gd name="T42" fmla="*/ 92 w 140"/>
              <a:gd name="T43" fmla="*/ 44 h 153"/>
              <a:gd name="T44" fmla="*/ 77 w 140"/>
              <a:gd name="T45" fmla="*/ 61 h 153"/>
              <a:gd name="T46" fmla="*/ 59 w 140"/>
              <a:gd name="T47" fmla="*/ 76 h 153"/>
              <a:gd name="T48" fmla="*/ 54 w 140"/>
              <a:gd name="T49" fmla="*/ 84 h 153"/>
              <a:gd name="T50" fmla="*/ 46 w 140"/>
              <a:gd name="T51" fmla="*/ 90 h 153"/>
              <a:gd name="T52" fmla="*/ 40 w 140"/>
              <a:gd name="T53" fmla="*/ 94 h 153"/>
              <a:gd name="T54" fmla="*/ 31 w 140"/>
              <a:gd name="T55" fmla="*/ 90 h 153"/>
              <a:gd name="T56" fmla="*/ 23 w 140"/>
              <a:gd name="T57" fmla="*/ 84 h 153"/>
              <a:gd name="T58" fmla="*/ 15 w 140"/>
              <a:gd name="T59" fmla="*/ 78 h 153"/>
              <a:gd name="T60" fmla="*/ 8 w 140"/>
              <a:gd name="T61" fmla="*/ 71 h 153"/>
              <a:gd name="T62" fmla="*/ 0 w 140"/>
              <a:gd name="T63" fmla="*/ 6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153">
                <a:moveTo>
                  <a:pt x="117" y="153"/>
                </a:moveTo>
                <a:lnTo>
                  <a:pt x="113" y="149"/>
                </a:lnTo>
                <a:lnTo>
                  <a:pt x="109" y="147"/>
                </a:lnTo>
                <a:lnTo>
                  <a:pt x="106" y="146"/>
                </a:lnTo>
                <a:lnTo>
                  <a:pt x="104" y="142"/>
                </a:lnTo>
                <a:lnTo>
                  <a:pt x="100" y="140"/>
                </a:lnTo>
                <a:lnTo>
                  <a:pt x="96" y="138"/>
                </a:lnTo>
                <a:lnTo>
                  <a:pt x="92" y="134"/>
                </a:lnTo>
                <a:lnTo>
                  <a:pt x="88" y="132"/>
                </a:lnTo>
                <a:lnTo>
                  <a:pt x="84" y="130"/>
                </a:lnTo>
                <a:lnTo>
                  <a:pt x="83" y="126"/>
                </a:lnTo>
                <a:lnTo>
                  <a:pt x="83" y="122"/>
                </a:lnTo>
                <a:lnTo>
                  <a:pt x="84" y="117"/>
                </a:lnTo>
                <a:lnTo>
                  <a:pt x="86" y="113"/>
                </a:lnTo>
                <a:lnTo>
                  <a:pt x="88" y="109"/>
                </a:lnTo>
                <a:lnTo>
                  <a:pt x="90" y="105"/>
                </a:lnTo>
                <a:lnTo>
                  <a:pt x="92" y="99"/>
                </a:lnTo>
                <a:lnTo>
                  <a:pt x="98" y="90"/>
                </a:lnTo>
                <a:lnTo>
                  <a:pt x="104" y="80"/>
                </a:lnTo>
                <a:lnTo>
                  <a:pt x="109" y="69"/>
                </a:lnTo>
                <a:lnTo>
                  <a:pt x="113" y="59"/>
                </a:lnTo>
                <a:lnTo>
                  <a:pt x="119" y="50"/>
                </a:lnTo>
                <a:lnTo>
                  <a:pt x="125" y="38"/>
                </a:lnTo>
                <a:lnTo>
                  <a:pt x="130" y="28"/>
                </a:lnTo>
                <a:lnTo>
                  <a:pt x="136" y="19"/>
                </a:lnTo>
                <a:lnTo>
                  <a:pt x="138" y="15"/>
                </a:lnTo>
                <a:lnTo>
                  <a:pt x="138" y="13"/>
                </a:lnTo>
                <a:lnTo>
                  <a:pt x="140" y="9"/>
                </a:lnTo>
                <a:lnTo>
                  <a:pt x="140" y="5"/>
                </a:lnTo>
                <a:lnTo>
                  <a:pt x="140" y="4"/>
                </a:lnTo>
                <a:lnTo>
                  <a:pt x="140" y="2"/>
                </a:lnTo>
                <a:lnTo>
                  <a:pt x="138" y="0"/>
                </a:lnTo>
                <a:lnTo>
                  <a:pt x="136" y="2"/>
                </a:lnTo>
                <a:lnTo>
                  <a:pt x="134" y="4"/>
                </a:lnTo>
                <a:lnTo>
                  <a:pt x="132" y="4"/>
                </a:lnTo>
                <a:lnTo>
                  <a:pt x="130" y="5"/>
                </a:lnTo>
                <a:lnTo>
                  <a:pt x="129" y="7"/>
                </a:lnTo>
                <a:lnTo>
                  <a:pt x="127" y="7"/>
                </a:lnTo>
                <a:lnTo>
                  <a:pt x="125" y="9"/>
                </a:lnTo>
                <a:lnTo>
                  <a:pt x="123" y="9"/>
                </a:lnTo>
                <a:lnTo>
                  <a:pt x="115" y="19"/>
                </a:lnTo>
                <a:lnTo>
                  <a:pt x="107" y="27"/>
                </a:lnTo>
                <a:lnTo>
                  <a:pt x="100" y="36"/>
                </a:lnTo>
                <a:lnTo>
                  <a:pt x="92" y="44"/>
                </a:lnTo>
                <a:lnTo>
                  <a:pt x="84" y="52"/>
                </a:lnTo>
                <a:lnTo>
                  <a:pt x="77" y="61"/>
                </a:lnTo>
                <a:lnTo>
                  <a:pt x="69" y="69"/>
                </a:lnTo>
                <a:lnTo>
                  <a:pt x="59" y="76"/>
                </a:lnTo>
                <a:lnTo>
                  <a:pt x="58" y="80"/>
                </a:lnTo>
                <a:lnTo>
                  <a:pt x="54" y="84"/>
                </a:lnTo>
                <a:lnTo>
                  <a:pt x="50" y="88"/>
                </a:lnTo>
                <a:lnTo>
                  <a:pt x="46" y="90"/>
                </a:lnTo>
                <a:lnTo>
                  <a:pt x="42" y="92"/>
                </a:lnTo>
                <a:lnTo>
                  <a:pt x="40" y="94"/>
                </a:lnTo>
                <a:lnTo>
                  <a:pt x="36" y="92"/>
                </a:lnTo>
                <a:lnTo>
                  <a:pt x="31" y="90"/>
                </a:lnTo>
                <a:lnTo>
                  <a:pt x="27" y="88"/>
                </a:lnTo>
                <a:lnTo>
                  <a:pt x="23" y="84"/>
                </a:lnTo>
                <a:lnTo>
                  <a:pt x="19" y="82"/>
                </a:lnTo>
                <a:lnTo>
                  <a:pt x="15" y="78"/>
                </a:lnTo>
                <a:lnTo>
                  <a:pt x="12" y="75"/>
                </a:lnTo>
                <a:lnTo>
                  <a:pt x="8" y="71"/>
                </a:lnTo>
                <a:lnTo>
                  <a:pt x="4" y="69"/>
                </a:lnTo>
                <a:lnTo>
                  <a:pt x="0" y="65"/>
                </a:lnTo>
              </a:path>
            </a:pathLst>
          </a:custGeom>
          <a:noFill/>
          <a:ln w="28575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65" name="Rectangle 785"/>
          <p:cNvSpPr>
            <a:spLocks noChangeArrowheads="1"/>
          </p:cNvSpPr>
          <p:nvPr/>
        </p:nvSpPr>
        <p:spPr bwMode="auto">
          <a:xfrm>
            <a:off x="7924800" y="304800"/>
            <a:ext cx="76993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b="1" baseline="20000">
                <a:solidFill>
                  <a:schemeClr val="accent2"/>
                </a:solidFill>
              </a:rPr>
              <a:t>Action</a:t>
            </a:r>
          </a:p>
          <a:p>
            <a:r>
              <a:rPr lang="pl-PL" b="1" baseline="20000">
                <a:solidFill>
                  <a:schemeClr val="accent2"/>
                </a:solidFill>
              </a:rPr>
              <a:t>potential</a:t>
            </a:r>
            <a:endParaRPr lang="pl-PL"/>
          </a:p>
        </p:txBody>
      </p:sp>
      <p:sp>
        <p:nvSpPr>
          <p:cNvPr id="354066" name="Text Box 786"/>
          <p:cNvSpPr txBox="1">
            <a:spLocks noChangeArrowheads="1"/>
          </p:cNvSpPr>
          <p:nvPr/>
        </p:nvSpPr>
        <p:spPr bwMode="auto">
          <a:xfrm>
            <a:off x="6121400" y="2705100"/>
            <a:ext cx="349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sz="1800"/>
              <a:t>G</a:t>
            </a:r>
            <a:endParaRPr lang="pl-PL" sz="4000"/>
          </a:p>
        </p:txBody>
      </p:sp>
      <p:sp>
        <p:nvSpPr>
          <p:cNvPr id="354067" name="Rectangle 787"/>
          <p:cNvSpPr>
            <a:spLocks noChangeArrowheads="1"/>
          </p:cNvSpPr>
          <p:nvPr/>
        </p:nvSpPr>
        <p:spPr bwMode="auto">
          <a:xfrm>
            <a:off x="1219200" y="30480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4068" name="Rectangle 788"/>
          <p:cNvSpPr>
            <a:spLocks noChangeArrowheads="1"/>
          </p:cNvSpPr>
          <p:nvPr/>
        </p:nvSpPr>
        <p:spPr bwMode="auto">
          <a:xfrm>
            <a:off x="533400" y="32766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4069" name="Rectangle 789"/>
          <p:cNvSpPr>
            <a:spLocks noChangeArrowheads="1"/>
          </p:cNvSpPr>
          <p:nvPr/>
        </p:nvSpPr>
        <p:spPr bwMode="auto">
          <a:xfrm>
            <a:off x="6248400" y="5334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/>
          </a:p>
        </p:txBody>
      </p:sp>
      <p:sp>
        <p:nvSpPr>
          <p:cNvPr id="354070" name="Rectangle 790"/>
          <p:cNvSpPr>
            <a:spLocks noChangeArrowheads="1"/>
          </p:cNvSpPr>
          <p:nvPr/>
        </p:nvSpPr>
        <p:spPr bwMode="auto">
          <a:xfrm>
            <a:off x="7086600" y="2209800"/>
            <a:ext cx="1905000" cy="1079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Activation of metabotropic receptor</a:t>
            </a:r>
          </a:p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GABA</a:t>
            </a:r>
            <a:r>
              <a:rPr lang="pl-PL" sz="900" b="1">
                <a:solidFill>
                  <a:schemeClr val="accent2"/>
                </a:solidFill>
                <a:latin typeface="PL Switzerland" pitchFamily="34" charset="0"/>
              </a:rPr>
              <a:t>B</a:t>
            </a:r>
            <a:endParaRPr lang="pl-PL" sz="900">
              <a:solidFill>
                <a:schemeClr val="accent2"/>
              </a:solidFill>
              <a:latin typeface="PL Switzerland" pitchFamily="34" charset="0"/>
            </a:endParaRPr>
          </a:p>
          <a:p>
            <a:pPr algn="ctr"/>
            <a:endParaRPr lang="pl-PL" sz="900">
              <a:solidFill>
                <a:srgbClr val="000000"/>
              </a:solidFill>
              <a:latin typeface="PL Switzerland" pitchFamily="34" charset="0"/>
            </a:endParaRPr>
          </a:p>
        </p:txBody>
      </p:sp>
      <p:sp>
        <p:nvSpPr>
          <p:cNvPr id="354071" name="Rectangle 791"/>
          <p:cNvSpPr>
            <a:spLocks noChangeArrowheads="1"/>
          </p:cNvSpPr>
          <p:nvPr/>
        </p:nvSpPr>
        <p:spPr bwMode="auto">
          <a:xfrm>
            <a:off x="5486400" y="11430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  <p:sp>
        <p:nvSpPr>
          <p:cNvPr id="354072" name="Text Box 792"/>
          <p:cNvSpPr txBox="1">
            <a:spLocks noChangeArrowheads="1"/>
          </p:cNvSpPr>
          <p:nvPr/>
        </p:nvSpPr>
        <p:spPr bwMode="auto">
          <a:xfrm>
            <a:off x="228600" y="228600"/>
            <a:ext cx="3070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b="1"/>
              <a:t>Presynaptic inhibition</a:t>
            </a:r>
          </a:p>
        </p:txBody>
      </p:sp>
      <p:sp>
        <p:nvSpPr>
          <p:cNvPr id="354073" name="Rectangle 793"/>
          <p:cNvSpPr>
            <a:spLocks noChangeArrowheads="1"/>
          </p:cNvSpPr>
          <p:nvPr/>
        </p:nvSpPr>
        <p:spPr bwMode="auto">
          <a:xfrm>
            <a:off x="3835400" y="5775325"/>
            <a:ext cx="4746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Actin</a:t>
            </a:r>
            <a:endParaRPr lang="pl-PL"/>
          </a:p>
        </p:txBody>
      </p:sp>
      <p:sp>
        <p:nvSpPr>
          <p:cNvPr id="354074" name="Rectangle 794"/>
          <p:cNvSpPr>
            <a:spLocks noChangeArrowheads="1"/>
          </p:cNvSpPr>
          <p:nvPr/>
        </p:nvSpPr>
        <p:spPr bwMode="auto">
          <a:xfrm>
            <a:off x="3584575" y="5318125"/>
            <a:ext cx="790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Synapsin</a:t>
            </a:r>
            <a:endParaRPr lang="pl-PL"/>
          </a:p>
        </p:txBody>
      </p:sp>
      <p:sp>
        <p:nvSpPr>
          <p:cNvPr id="354075" name="Rectangle 795"/>
          <p:cNvSpPr>
            <a:spLocks noChangeArrowheads="1"/>
          </p:cNvSpPr>
          <p:nvPr/>
        </p:nvSpPr>
        <p:spPr bwMode="auto">
          <a:xfrm>
            <a:off x="3444875" y="4937125"/>
            <a:ext cx="690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Vesicles</a:t>
            </a:r>
            <a:endParaRPr lang="pl-PL"/>
          </a:p>
        </p:txBody>
      </p:sp>
      <p:sp>
        <p:nvSpPr>
          <p:cNvPr id="354076" name="Rectangle 796"/>
          <p:cNvSpPr>
            <a:spLocks noChangeArrowheads="1"/>
          </p:cNvSpPr>
          <p:nvPr/>
        </p:nvSpPr>
        <p:spPr bwMode="auto">
          <a:xfrm>
            <a:off x="330200" y="42672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</p:spTree>
    <p:extLst>
      <p:ext uri="{BB962C8B-B14F-4D97-AF65-F5344CB8AC3E}">
        <p14:creationId xmlns:p14="http://schemas.microsoft.com/office/powerpoint/2010/main" xmlns="" val="33909088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06" name="Freeform 2"/>
          <p:cNvSpPr>
            <a:spLocks/>
          </p:cNvSpPr>
          <p:nvPr/>
        </p:nvSpPr>
        <p:spPr bwMode="auto">
          <a:xfrm>
            <a:off x="457200" y="1066800"/>
            <a:ext cx="1430338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07" name="Rectangle 3"/>
          <p:cNvSpPr>
            <a:spLocks noChangeArrowheads="1"/>
          </p:cNvSpPr>
          <p:nvPr/>
        </p:nvSpPr>
        <p:spPr bwMode="auto">
          <a:xfrm>
            <a:off x="4800600" y="2209800"/>
            <a:ext cx="3968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Ca</a:t>
            </a:r>
            <a:r>
              <a:rPr lang="pl-PL" sz="1600" b="1" baseline="30000">
                <a:solidFill>
                  <a:srgbClr val="000000"/>
                </a:solidFill>
              </a:rPr>
              <a:t>2+</a:t>
            </a:r>
            <a:endParaRPr lang="pl-PL"/>
          </a:p>
        </p:txBody>
      </p:sp>
      <p:sp>
        <p:nvSpPr>
          <p:cNvPr id="354308" name="Rectangle 4"/>
          <p:cNvSpPr>
            <a:spLocks noChangeArrowheads="1"/>
          </p:cNvSpPr>
          <p:nvPr/>
        </p:nvSpPr>
        <p:spPr bwMode="auto">
          <a:xfrm>
            <a:off x="2590800" y="2209800"/>
            <a:ext cx="76993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b="1" baseline="20000">
                <a:solidFill>
                  <a:srgbClr val="FF0000"/>
                </a:solidFill>
              </a:rPr>
              <a:t>Action</a:t>
            </a:r>
          </a:p>
          <a:p>
            <a:r>
              <a:rPr lang="pl-PL" b="1" baseline="20000">
                <a:solidFill>
                  <a:srgbClr val="FF0000"/>
                </a:solidFill>
              </a:rPr>
              <a:t>potential</a:t>
            </a:r>
            <a:endParaRPr lang="pl-PL"/>
          </a:p>
        </p:txBody>
      </p:sp>
      <p:sp>
        <p:nvSpPr>
          <p:cNvPr id="354309" name="Rectangle 5"/>
          <p:cNvSpPr>
            <a:spLocks noChangeArrowheads="1"/>
          </p:cNvSpPr>
          <p:nvPr/>
        </p:nvSpPr>
        <p:spPr bwMode="auto">
          <a:xfrm>
            <a:off x="4648200" y="3352800"/>
            <a:ext cx="141064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600" b="1" dirty="0" smtClean="0">
                <a:solidFill>
                  <a:srgbClr val="FF0000"/>
                </a:solidFill>
              </a:rPr>
              <a:t>Деполяризация</a:t>
            </a:r>
            <a:endParaRPr lang="pl-PL" dirty="0"/>
          </a:p>
        </p:txBody>
      </p:sp>
      <p:sp>
        <p:nvSpPr>
          <p:cNvPr id="354310" name="Freeform 6"/>
          <p:cNvSpPr>
            <a:spLocks/>
          </p:cNvSpPr>
          <p:nvPr/>
        </p:nvSpPr>
        <p:spPr bwMode="auto">
          <a:xfrm>
            <a:off x="2286000" y="4575175"/>
            <a:ext cx="190500" cy="176213"/>
          </a:xfrm>
          <a:custGeom>
            <a:avLst/>
            <a:gdLst>
              <a:gd name="T0" fmla="*/ 0 w 50"/>
              <a:gd name="T1" fmla="*/ 23 h 46"/>
              <a:gd name="T2" fmla="*/ 0 w 50"/>
              <a:gd name="T3" fmla="*/ 20 h 46"/>
              <a:gd name="T4" fmla="*/ 2 w 50"/>
              <a:gd name="T5" fmla="*/ 14 h 46"/>
              <a:gd name="T6" fmla="*/ 4 w 50"/>
              <a:gd name="T7" fmla="*/ 10 h 46"/>
              <a:gd name="T8" fmla="*/ 8 w 50"/>
              <a:gd name="T9" fmla="*/ 8 h 46"/>
              <a:gd name="T10" fmla="*/ 12 w 50"/>
              <a:gd name="T11" fmla="*/ 4 h 46"/>
              <a:gd name="T12" fmla="*/ 16 w 50"/>
              <a:gd name="T13" fmla="*/ 2 h 46"/>
              <a:gd name="T14" fmla="*/ 19 w 50"/>
              <a:gd name="T15" fmla="*/ 0 h 46"/>
              <a:gd name="T16" fmla="*/ 25 w 50"/>
              <a:gd name="T17" fmla="*/ 0 h 46"/>
              <a:gd name="T18" fmla="*/ 31 w 50"/>
              <a:gd name="T19" fmla="*/ 0 h 46"/>
              <a:gd name="T20" fmla="*/ 35 w 50"/>
              <a:gd name="T21" fmla="*/ 2 h 46"/>
              <a:gd name="T22" fmla="*/ 39 w 50"/>
              <a:gd name="T23" fmla="*/ 4 h 46"/>
              <a:gd name="T24" fmla="*/ 42 w 50"/>
              <a:gd name="T25" fmla="*/ 8 h 46"/>
              <a:gd name="T26" fmla="*/ 46 w 50"/>
              <a:gd name="T27" fmla="*/ 10 h 46"/>
              <a:gd name="T28" fmla="*/ 48 w 50"/>
              <a:gd name="T29" fmla="*/ 14 h 46"/>
              <a:gd name="T30" fmla="*/ 50 w 50"/>
              <a:gd name="T31" fmla="*/ 20 h 46"/>
              <a:gd name="T32" fmla="*/ 50 w 50"/>
              <a:gd name="T33" fmla="*/ 23 h 46"/>
              <a:gd name="T34" fmla="*/ 50 w 50"/>
              <a:gd name="T35" fmla="*/ 29 h 46"/>
              <a:gd name="T36" fmla="*/ 48 w 50"/>
              <a:gd name="T37" fmla="*/ 33 h 46"/>
              <a:gd name="T38" fmla="*/ 46 w 50"/>
              <a:gd name="T39" fmla="*/ 37 h 46"/>
              <a:gd name="T40" fmla="*/ 42 w 50"/>
              <a:gd name="T41" fmla="*/ 41 h 46"/>
              <a:gd name="T42" fmla="*/ 39 w 50"/>
              <a:gd name="T43" fmla="*/ 43 h 46"/>
              <a:gd name="T44" fmla="*/ 35 w 50"/>
              <a:gd name="T45" fmla="*/ 46 h 46"/>
              <a:gd name="T46" fmla="*/ 31 w 50"/>
              <a:gd name="T47" fmla="*/ 46 h 46"/>
              <a:gd name="T48" fmla="*/ 25 w 50"/>
              <a:gd name="T49" fmla="*/ 46 h 46"/>
              <a:gd name="T50" fmla="*/ 19 w 50"/>
              <a:gd name="T51" fmla="*/ 46 h 46"/>
              <a:gd name="T52" fmla="*/ 16 w 50"/>
              <a:gd name="T53" fmla="*/ 46 h 46"/>
              <a:gd name="T54" fmla="*/ 12 w 50"/>
              <a:gd name="T55" fmla="*/ 43 h 46"/>
              <a:gd name="T56" fmla="*/ 8 w 50"/>
              <a:gd name="T57" fmla="*/ 41 h 46"/>
              <a:gd name="T58" fmla="*/ 4 w 50"/>
              <a:gd name="T59" fmla="*/ 37 h 46"/>
              <a:gd name="T60" fmla="*/ 2 w 50"/>
              <a:gd name="T61" fmla="*/ 33 h 46"/>
              <a:gd name="T62" fmla="*/ 0 w 50"/>
              <a:gd name="T63" fmla="*/ 29 h 46"/>
              <a:gd name="T64" fmla="*/ 0 w 50"/>
              <a:gd name="T65" fmla="*/ 2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0" h="46">
                <a:moveTo>
                  <a:pt x="0" y="23"/>
                </a:moveTo>
                <a:lnTo>
                  <a:pt x="0" y="20"/>
                </a:lnTo>
                <a:lnTo>
                  <a:pt x="2" y="14"/>
                </a:lnTo>
                <a:lnTo>
                  <a:pt x="4" y="10"/>
                </a:lnTo>
                <a:lnTo>
                  <a:pt x="8" y="8"/>
                </a:lnTo>
                <a:lnTo>
                  <a:pt x="12" y="4"/>
                </a:lnTo>
                <a:lnTo>
                  <a:pt x="16" y="2"/>
                </a:lnTo>
                <a:lnTo>
                  <a:pt x="19" y="0"/>
                </a:lnTo>
                <a:lnTo>
                  <a:pt x="25" y="0"/>
                </a:lnTo>
                <a:lnTo>
                  <a:pt x="31" y="0"/>
                </a:lnTo>
                <a:lnTo>
                  <a:pt x="35" y="2"/>
                </a:lnTo>
                <a:lnTo>
                  <a:pt x="39" y="4"/>
                </a:lnTo>
                <a:lnTo>
                  <a:pt x="42" y="8"/>
                </a:lnTo>
                <a:lnTo>
                  <a:pt x="46" y="10"/>
                </a:lnTo>
                <a:lnTo>
                  <a:pt x="48" y="14"/>
                </a:lnTo>
                <a:lnTo>
                  <a:pt x="50" y="20"/>
                </a:lnTo>
                <a:lnTo>
                  <a:pt x="50" y="23"/>
                </a:lnTo>
                <a:lnTo>
                  <a:pt x="50" y="29"/>
                </a:lnTo>
                <a:lnTo>
                  <a:pt x="48" y="33"/>
                </a:lnTo>
                <a:lnTo>
                  <a:pt x="46" y="37"/>
                </a:lnTo>
                <a:lnTo>
                  <a:pt x="42" y="41"/>
                </a:lnTo>
                <a:lnTo>
                  <a:pt x="39" y="43"/>
                </a:lnTo>
                <a:lnTo>
                  <a:pt x="35" y="46"/>
                </a:lnTo>
                <a:lnTo>
                  <a:pt x="31" y="46"/>
                </a:lnTo>
                <a:lnTo>
                  <a:pt x="25" y="46"/>
                </a:lnTo>
                <a:lnTo>
                  <a:pt x="19" y="46"/>
                </a:lnTo>
                <a:lnTo>
                  <a:pt x="16" y="46"/>
                </a:lnTo>
                <a:lnTo>
                  <a:pt x="12" y="43"/>
                </a:lnTo>
                <a:lnTo>
                  <a:pt x="8" y="41"/>
                </a:lnTo>
                <a:lnTo>
                  <a:pt x="4" y="37"/>
                </a:lnTo>
                <a:lnTo>
                  <a:pt x="2" y="33"/>
                </a:lnTo>
                <a:lnTo>
                  <a:pt x="0" y="29"/>
                </a:lnTo>
                <a:lnTo>
                  <a:pt x="0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11" name="Freeform 7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4 h 10"/>
              <a:gd name="T4" fmla="*/ 0 w 6"/>
              <a:gd name="T5" fmla="*/ 2 h 10"/>
              <a:gd name="T6" fmla="*/ 0 w 6"/>
              <a:gd name="T7" fmla="*/ 2 h 10"/>
              <a:gd name="T8" fmla="*/ 0 w 6"/>
              <a:gd name="T9" fmla="*/ 0 h 10"/>
              <a:gd name="T10" fmla="*/ 0 w 6"/>
              <a:gd name="T11" fmla="*/ 0 h 10"/>
              <a:gd name="T12" fmla="*/ 2 w 6"/>
              <a:gd name="T13" fmla="*/ 0 h 10"/>
              <a:gd name="T14" fmla="*/ 2 w 6"/>
              <a:gd name="T15" fmla="*/ 0 h 10"/>
              <a:gd name="T16" fmla="*/ 4 w 6"/>
              <a:gd name="T17" fmla="*/ 0 h 10"/>
              <a:gd name="T18" fmla="*/ 4 w 6"/>
              <a:gd name="T19" fmla="*/ 0 h 10"/>
              <a:gd name="T20" fmla="*/ 4 w 6"/>
              <a:gd name="T21" fmla="*/ 0 h 10"/>
              <a:gd name="T22" fmla="*/ 6 w 6"/>
              <a:gd name="T23" fmla="*/ 0 h 10"/>
              <a:gd name="T24" fmla="*/ 6 w 6"/>
              <a:gd name="T25" fmla="*/ 0 h 10"/>
              <a:gd name="T26" fmla="*/ 6 w 6"/>
              <a:gd name="T27" fmla="*/ 2 h 10"/>
              <a:gd name="T28" fmla="*/ 6 w 6"/>
              <a:gd name="T29" fmla="*/ 2 h 10"/>
              <a:gd name="T30" fmla="*/ 6 w 6"/>
              <a:gd name="T31" fmla="*/ 4 h 10"/>
              <a:gd name="T32" fmla="*/ 6 w 6"/>
              <a:gd name="T33" fmla="*/ 4 h 10"/>
              <a:gd name="T34" fmla="*/ 6 w 6"/>
              <a:gd name="T35" fmla="*/ 6 h 10"/>
              <a:gd name="T36" fmla="*/ 6 w 6"/>
              <a:gd name="T37" fmla="*/ 6 h 10"/>
              <a:gd name="T38" fmla="*/ 6 w 6"/>
              <a:gd name="T39" fmla="*/ 8 h 10"/>
              <a:gd name="T40" fmla="*/ 6 w 6"/>
              <a:gd name="T41" fmla="*/ 8 h 10"/>
              <a:gd name="T42" fmla="*/ 6 w 6"/>
              <a:gd name="T43" fmla="*/ 8 h 10"/>
              <a:gd name="T44" fmla="*/ 4 w 6"/>
              <a:gd name="T45" fmla="*/ 10 h 10"/>
              <a:gd name="T46" fmla="*/ 4 w 6"/>
              <a:gd name="T47" fmla="*/ 10 h 10"/>
              <a:gd name="T48" fmla="*/ 4 w 6"/>
              <a:gd name="T49" fmla="*/ 10 h 10"/>
              <a:gd name="T50" fmla="*/ 2 w 6"/>
              <a:gd name="T51" fmla="*/ 10 h 10"/>
              <a:gd name="T52" fmla="*/ 2 w 6"/>
              <a:gd name="T53" fmla="*/ 10 h 10"/>
              <a:gd name="T54" fmla="*/ 0 w 6"/>
              <a:gd name="T55" fmla="*/ 8 h 10"/>
              <a:gd name="T56" fmla="*/ 0 w 6"/>
              <a:gd name="T57" fmla="*/ 8 h 10"/>
              <a:gd name="T58" fmla="*/ 0 w 6"/>
              <a:gd name="T59" fmla="*/ 8 h 10"/>
              <a:gd name="T60" fmla="*/ 0 w 6"/>
              <a:gd name="T61" fmla="*/ 6 h 10"/>
              <a:gd name="T62" fmla="*/ 0 w 6"/>
              <a:gd name="T63" fmla="*/ 6 h 10"/>
              <a:gd name="T64" fmla="*/ 0 w 6"/>
              <a:gd name="T65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12" name="Freeform 8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2 h 10"/>
              <a:gd name="T4" fmla="*/ 0 w 6"/>
              <a:gd name="T5" fmla="*/ 0 h 10"/>
              <a:gd name="T6" fmla="*/ 2 w 6"/>
              <a:gd name="T7" fmla="*/ 0 h 10"/>
              <a:gd name="T8" fmla="*/ 4 w 6"/>
              <a:gd name="T9" fmla="*/ 0 h 10"/>
              <a:gd name="T10" fmla="*/ 6 w 6"/>
              <a:gd name="T11" fmla="*/ 0 h 10"/>
              <a:gd name="T12" fmla="*/ 6 w 6"/>
              <a:gd name="T13" fmla="*/ 2 h 10"/>
              <a:gd name="T14" fmla="*/ 6 w 6"/>
              <a:gd name="T15" fmla="*/ 4 h 10"/>
              <a:gd name="T16" fmla="*/ 6 w 6"/>
              <a:gd name="T17" fmla="*/ 6 h 10"/>
              <a:gd name="T18" fmla="*/ 6 w 6"/>
              <a:gd name="T19" fmla="*/ 8 h 10"/>
              <a:gd name="T20" fmla="*/ 4 w 6"/>
              <a:gd name="T21" fmla="*/ 10 h 10"/>
              <a:gd name="T22" fmla="*/ 2 w 6"/>
              <a:gd name="T23" fmla="*/ 10 h 10"/>
              <a:gd name="T24" fmla="*/ 0 w 6"/>
              <a:gd name="T25" fmla="*/ 8 h 10"/>
              <a:gd name="T26" fmla="*/ 0 w 6"/>
              <a:gd name="T27" fmla="*/ 6 h 10"/>
              <a:gd name="T28" fmla="*/ 0 w 6"/>
              <a:gd name="T29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13" name="Freeform 9"/>
          <p:cNvSpPr>
            <a:spLocks/>
          </p:cNvSpPr>
          <p:nvPr/>
        </p:nvSpPr>
        <p:spPr bwMode="auto">
          <a:xfrm>
            <a:off x="2403475" y="4694238"/>
            <a:ext cx="50800" cy="30162"/>
          </a:xfrm>
          <a:custGeom>
            <a:avLst/>
            <a:gdLst>
              <a:gd name="T0" fmla="*/ 0 w 13"/>
              <a:gd name="T1" fmla="*/ 8 h 8"/>
              <a:gd name="T2" fmla="*/ 2 w 13"/>
              <a:gd name="T3" fmla="*/ 8 h 8"/>
              <a:gd name="T4" fmla="*/ 2 w 13"/>
              <a:gd name="T5" fmla="*/ 6 h 8"/>
              <a:gd name="T6" fmla="*/ 6 w 13"/>
              <a:gd name="T7" fmla="*/ 6 h 8"/>
              <a:gd name="T8" fmla="*/ 6 w 13"/>
              <a:gd name="T9" fmla="*/ 4 h 8"/>
              <a:gd name="T10" fmla="*/ 8 w 13"/>
              <a:gd name="T11" fmla="*/ 4 h 8"/>
              <a:gd name="T12" fmla="*/ 10 w 13"/>
              <a:gd name="T13" fmla="*/ 4 h 8"/>
              <a:gd name="T14" fmla="*/ 11 w 13"/>
              <a:gd name="T15" fmla="*/ 2 h 8"/>
              <a:gd name="T16" fmla="*/ 11 w 13"/>
              <a:gd name="T17" fmla="*/ 0 h 8"/>
              <a:gd name="T18" fmla="*/ 13 w 13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14" name="Freeform 10"/>
          <p:cNvSpPr>
            <a:spLocks/>
          </p:cNvSpPr>
          <p:nvPr/>
        </p:nvSpPr>
        <p:spPr bwMode="auto">
          <a:xfrm>
            <a:off x="2316163" y="4694238"/>
            <a:ext cx="57150" cy="30162"/>
          </a:xfrm>
          <a:custGeom>
            <a:avLst/>
            <a:gdLst>
              <a:gd name="T0" fmla="*/ 0 w 15"/>
              <a:gd name="T1" fmla="*/ 8 h 8"/>
              <a:gd name="T2" fmla="*/ 2 w 15"/>
              <a:gd name="T3" fmla="*/ 8 h 8"/>
              <a:gd name="T4" fmla="*/ 2 w 15"/>
              <a:gd name="T5" fmla="*/ 6 h 8"/>
              <a:gd name="T6" fmla="*/ 4 w 15"/>
              <a:gd name="T7" fmla="*/ 6 h 8"/>
              <a:gd name="T8" fmla="*/ 4 w 15"/>
              <a:gd name="T9" fmla="*/ 4 h 8"/>
              <a:gd name="T10" fmla="*/ 6 w 15"/>
              <a:gd name="T11" fmla="*/ 6 h 8"/>
              <a:gd name="T12" fmla="*/ 8 w 15"/>
              <a:gd name="T13" fmla="*/ 6 h 8"/>
              <a:gd name="T14" fmla="*/ 8 w 15"/>
              <a:gd name="T15" fmla="*/ 4 h 8"/>
              <a:gd name="T16" fmla="*/ 9 w 15"/>
              <a:gd name="T17" fmla="*/ 4 h 8"/>
              <a:gd name="T18" fmla="*/ 11 w 15"/>
              <a:gd name="T19" fmla="*/ 4 h 8"/>
              <a:gd name="T20" fmla="*/ 11 w 15"/>
              <a:gd name="T21" fmla="*/ 2 h 8"/>
              <a:gd name="T22" fmla="*/ 13 w 15"/>
              <a:gd name="T23" fmla="*/ 0 h 8"/>
              <a:gd name="T24" fmla="*/ 15 w 15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4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11" y="4"/>
                </a:lnTo>
                <a:lnTo>
                  <a:pt x="11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15" name="Freeform 11"/>
          <p:cNvSpPr>
            <a:spLocks/>
          </p:cNvSpPr>
          <p:nvPr/>
        </p:nvSpPr>
        <p:spPr bwMode="auto">
          <a:xfrm>
            <a:off x="2359025" y="4700588"/>
            <a:ext cx="52388" cy="31750"/>
          </a:xfrm>
          <a:custGeom>
            <a:avLst/>
            <a:gdLst>
              <a:gd name="T0" fmla="*/ 0 w 14"/>
              <a:gd name="T1" fmla="*/ 8 h 8"/>
              <a:gd name="T2" fmla="*/ 0 w 14"/>
              <a:gd name="T3" fmla="*/ 6 h 8"/>
              <a:gd name="T4" fmla="*/ 2 w 14"/>
              <a:gd name="T5" fmla="*/ 6 h 8"/>
              <a:gd name="T6" fmla="*/ 2 w 14"/>
              <a:gd name="T7" fmla="*/ 4 h 8"/>
              <a:gd name="T8" fmla="*/ 4 w 14"/>
              <a:gd name="T9" fmla="*/ 4 h 8"/>
              <a:gd name="T10" fmla="*/ 6 w 14"/>
              <a:gd name="T11" fmla="*/ 4 h 8"/>
              <a:gd name="T12" fmla="*/ 6 w 14"/>
              <a:gd name="T13" fmla="*/ 6 h 8"/>
              <a:gd name="T14" fmla="*/ 6 w 14"/>
              <a:gd name="T15" fmla="*/ 4 h 8"/>
              <a:gd name="T16" fmla="*/ 8 w 14"/>
              <a:gd name="T17" fmla="*/ 4 h 8"/>
              <a:gd name="T18" fmla="*/ 10 w 14"/>
              <a:gd name="T19" fmla="*/ 4 h 8"/>
              <a:gd name="T20" fmla="*/ 12 w 14"/>
              <a:gd name="T21" fmla="*/ 4 h 8"/>
              <a:gd name="T22" fmla="*/ 12 w 14"/>
              <a:gd name="T23" fmla="*/ 2 h 8"/>
              <a:gd name="T24" fmla="*/ 12 w 14"/>
              <a:gd name="T25" fmla="*/ 0 h 8"/>
              <a:gd name="T26" fmla="*/ 14 w 14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" h="8">
                <a:moveTo>
                  <a:pt x="0" y="8"/>
                </a:move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2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16" name="Freeform 12"/>
          <p:cNvSpPr>
            <a:spLocks/>
          </p:cNvSpPr>
          <p:nvPr/>
        </p:nvSpPr>
        <p:spPr bwMode="auto">
          <a:xfrm>
            <a:off x="2397125" y="4670425"/>
            <a:ext cx="57150" cy="23813"/>
          </a:xfrm>
          <a:custGeom>
            <a:avLst/>
            <a:gdLst>
              <a:gd name="T0" fmla="*/ 0 w 15"/>
              <a:gd name="T1" fmla="*/ 6 h 6"/>
              <a:gd name="T2" fmla="*/ 2 w 15"/>
              <a:gd name="T3" fmla="*/ 6 h 6"/>
              <a:gd name="T4" fmla="*/ 4 w 15"/>
              <a:gd name="T5" fmla="*/ 4 h 6"/>
              <a:gd name="T6" fmla="*/ 6 w 15"/>
              <a:gd name="T7" fmla="*/ 4 h 6"/>
              <a:gd name="T8" fmla="*/ 6 w 15"/>
              <a:gd name="T9" fmla="*/ 6 h 6"/>
              <a:gd name="T10" fmla="*/ 8 w 15"/>
              <a:gd name="T11" fmla="*/ 6 h 6"/>
              <a:gd name="T12" fmla="*/ 8 w 15"/>
              <a:gd name="T13" fmla="*/ 4 h 6"/>
              <a:gd name="T14" fmla="*/ 10 w 15"/>
              <a:gd name="T15" fmla="*/ 4 h 6"/>
              <a:gd name="T16" fmla="*/ 12 w 15"/>
              <a:gd name="T17" fmla="*/ 4 h 6"/>
              <a:gd name="T18" fmla="*/ 13 w 15"/>
              <a:gd name="T19" fmla="*/ 4 h 6"/>
              <a:gd name="T20" fmla="*/ 13 w 15"/>
              <a:gd name="T21" fmla="*/ 2 h 6"/>
              <a:gd name="T22" fmla="*/ 13 w 15"/>
              <a:gd name="T23" fmla="*/ 0 h 6"/>
              <a:gd name="T24" fmla="*/ 15 w 15"/>
              <a:gd name="T25" fmla="*/ 0 h 6"/>
              <a:gd name="T26" fmla="*/ 15 w 15"/>
              <a:gd name="T27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" h="6">
                <a:moveTo>
                  <a:pt x="0" y="6"/>
                </a:move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3" y="4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17" name="Freeform 13"/>
          <p:cNvSpPr>
            <a:spLocks/>
          </p:cNvSpPr>
          <p:nvPr/>
        </p:nvSpPr>
        <p:spPr bwMode="auto">
          <a:xfrm>
            <a:off x="2301875" y="4656138"/>
            <a:ext cx="57150" cy="14287"/>
          </a:xfrm>
          <a:custGeom>
            <a:avLst/>
            <a:gdLst>
              <a:gd name="T0" fmla="*/ 0 w 15"/>
              <a:gd name="T1" fmla="*/ 4 h 4"/>
              <a:gd name="T2" fmla="*/ 2 w 15"/>
              <a:gd name="T3" fmla="*/ 4 h 4"/>
              <a:gd name="T4" fmla="*/ 2 w 15"/>
              <a:gd name="T5" fmla="*/ 2 h 4"/>
              <a:gd name="T6" fmla="*/ 4 w 15"/>
              <a:gd name="T7" fmla="*/ 2 h 4"/>
              <a:gd name="T8" fmla="*/ 6 w 15"/>
              <a:gd name="T9" fmla="*/ 2 h 4"/>
              <a:gd name="T10" fmla="*/ 8 w 15"/>
              <a:gd name="T11" fmla="*/ 2 h 4"/>
              <a:gd name="T12" fmla="*/ 10 w 15"/>
              <a:gd name="T13" fmla="*/ 2 h 4"/>
              <a:gd name="T14" fmla="*/ 12 w 15"/>
              <a:gd name="T15" fmla="*/ 2 h 4"/>
              <a:gd name="T16" fmla="*/ 13 w 15"/>
              <a:gd name="T17" fmla="*/ 2 h 4"/>
              <a:gd name="T18" fmla="*/ 13 w 15"/>
              <a:gd name="T19" fmla="*/ 0 h 4"/>
              <a:gd name="T20" fmla="*/ 15 w 15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4">
                <a:moveTo>
                  <a:pt x="0" y="4"/>
                </a:move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18" name="Freeform 14"/>
          <p:cNvSpPr>
            <a:spLocks/>
          </p:cNvSpPr>
          <p:nvPr/>
        </p:nvSpPr>
        <p:spPr bwMode="auto">
          <a:xfrm>
            <a:off x="2389188" y="4643438"/>
            <a:ext cx="57150" cy="12700"/>
          </a:xfrm>
          <a:custGeom>
            <a:avLst/>
            <a:gdLst>
              <a:gd name="T0" fmla="*/ 0 w 15"/>
              <a:gd name="T1" fmla="*/ 3 h 3"/>
              <a:gd name="T2" fmla="*/ 2 w 15"/>
              <a:gd name="T3" fmla="*/ 2 h 3"/>
              <a:gd name="T4" fmla="*/ 4 w 15"/>
              <a:gd name="T5" fmla="*/ 2 h 3"/>
              <a:gd name="T6" fmla="*/ 6 w 15"/>
              <a:gd name="T7" fmla="*/ 2 h 3"/>
              <a:gd name="T8" fmla="*/ 8 w 15"/>
              <a:gd name="T9" fmla="*/ 2 h 3"/>
              <a:gd name="T10" fmla="*/ 10 w 15"/>
              <a:gd name="T11" fmla="*/ 2 h 3"/>
              <a:gd name="T12" fmla="*/ 12 w 15"/>
              <a:gd name="T13" fmla="*/ 2 h 3"/>
              <a:gd name="T14" fmla="*/ 14 w 15"/>
              <a:gd name="T15" fmla="*/ 0 h 3"/>
              <a:gd name="T16" fmla="*/ 15 w 15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3">
                <a:moveTo>
                  <a:pt x="0" y="3"/>
                </a:move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19" name="Freeform 15"/>
          <p:cNvSpPr>
            <a:spLocks/>
          </p:cNvSpPr>
          <p:nvPr/>
        </p:nvSpPr>
        <p:spPr bwMode="auto">
          <a:xfrm>
            <a:off x="2308225" y="4678363"/>
            <a:ext cx="57150" cy="7937"/>
          </a:xfrm>
          <a:custGeom>
            <a:avLst/>
            <a:gdLst>
              <a:gd name="T0" fmla="*/ 0 w 15"/>
              <a:gd name="T1" fmla="*/ 2 h 2"/>
              <a:gd name="T2" fmla="*/ 2 w 15"/>
              <a:gd name="T3" fmla="*/ 2 h 2"/>
              <a:gd name="T4" fmla="*/ 2 w 15"/>
              <a:gd name="T5" fmla="*/ 0 h 2"/>
              <a:gd name="T6" fmla="*/ 4 w 15"/>
              <a:gd name="T7" fmla="*/ 0 h 2"/>
              <a:gd name="T8" fmla="*/ 4 w 15"/>
              <a:gd name="T9" fmla="*/ 2 h 2"/>
              <a:gd name="T10" fmla="*/ 6 w 15"/>
              <a:gd name="T11" fmla="*/ 2 h 2"/>
              <a:gd name="T12" fmla="*/ 8 w 15"/>
              <a:gd name="T13" fmla="*/ 2 h 2"/>
              <a:gd name="T14" fmla="*/ 10 w 15"/>
              <a:gd name="T15" fmla="*/ 2 h 2"/>
              <a:gd name="T16" fmla="*/ 11 w 15"/>
              <a:gd name="T17" fmla="*/ 2 h 2"/>
              <a:gd name="T18" fmla="*/ 11 w 15"/>
              <a:gd name="T19" fmla="*/ 0 h 2"/>
              <a:gd name="T20" fmla="*/ 13 w 15"/>
              <a:gd name="T21" fmla="*/ 0 h 2"/>
              <a:gd name="T22" fmla="*/ 15 w 15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0" name="Freeform 16"/>
          <p:cNvSpPr>
            <a:spLocks/>
          </p:cNvSpPr>
          <p:nvPr/>
        </p:nvSpPr>
        <p:spPr bwMode="auto">
          <a:xfrm>
            <a:off x="2397125" y="4651375"/>
            <a:ext cx="57150" cy="4763"/>
          </a:xfrm>
          <a:custGeom>
            <a:avLst/>
            <a:gdLst>
              <a:gd name="T0" fmla="*/ 0 w 15"/>
              <a:gd name="T1" fmla="*/ 1 h 1"/>
              <a:gd name="T2" fmla="*/ 2 w 15"/>
              <a:gd name="T3" fmla="*/ 1 h 1"/>
              <a:gd name="T4" fmla="*/ 4 w 15"/>
              <a:gd name="T5" fmla="*/ 1 h 1"/>
              <a:gd name="T6" fmla="*/ 4 w 15"/>
              <a:gd name="T7" fmla="*/ 0 h 1"/>
              <a:gd name="T8" fmla="*/ 6 w 15"/>
              <a:gd name="T9" fmla="*/ 1 h 1"/>
              <a:gd name="T10" fmla="*/ 8 w 15"/>
              <a:gd name="T11" fmla="*/ 1 h 1"/>
              <a:gd name="T12" fmla="*/ 10 w 15"/>
              <a:gd name="T13" fmla="*/ 1 h 1"/>
              <a:gd name="T14" fmla="*/ 12 w 15"/>
              <a:gd name="T15" fmla="*/ 1 h 1"/>
              <a:gd name="T16" fmla="*/ 13 w 15"/>
              <a:gd name="T17" fmla="*/ 1 h 1"/>
              <a:gd name="T18" fmla="*/ 13 w 15"/>
              <a:gd name="T19" fmla="*/ 0 h 1"/>
              <a:gd name="T20" fmla="*/ 15 w 15"/>
              <a:gd name="T2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">
                <a:moveTo>
                  <a:pt x="0" y="1"/>
                </a:moveTo>
                <a:lnTo>
                  <a:pt x="2" y="1"/>
                </a:lnTo>
                <a:lnTo>
                  <a:pt x="4" y="1"/>
                </a:lnTo>
                <a:lnTo>
                  <a:pt x="4" y="0"/>
                </a:lnTo>
                <a:lnTo>
                  <a:pt x="6" y="1"/>
                </a:lnTo>
                <a:lnTo>
                  <a:pt x="8" y="1"/>
                </a:lnTo>
                <a:lnTo>
                  <a:pt x="10" y="1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1" name="Freeform 17"/>
          <p:cNvSpPr>
            <a:spLocks/>
          </p:cNvSpPr>
          <p:nvPr/>
        </p:nvSpPr>
        <p:spPr bwMode="auto">
          <a:xfrm>
            <a:off x="2324100" y="4629150"/>
            <a:ext cx="57150" cy="7938"/>
          </a:xfrm>
          <a:custGeom>
            <a:avLst/>
            <a:gdLst>
              <a:gd name="T0" fmla="*/ 0 w 15"/>
              <a:gd name="T1" fmla="*/ 0 h 2"/>
              <a:gd name="T2" fmla="*/ 2 w 15"/>
              <a:gd name="T3" fmla="*/ 0 h 2"/>
              <a:gd name="T4" fmla="*/ 4 w 15"/>
              <a:gd name="T5" fmla="*/ 0 h 2"/>
              <a:gd name="T6" fmla="*/ 6 w 15"/>
              <a:gd name="T7" fmla="*/ 0 h 2"/>
              <a:gd name="T8" fmla="*/ 6 w 15"/>
              <a:gd name="T9" fmla="*/ 2 h 2"/>
              <a:gd name="T10" fmla="*/ 6 w 15"/>
              <a:gd name="T11" fmla="*/ 0 h 2"/>
              <a:gd name="T12" fmla="*/ 7 w 15"/>
              <a:gd name="T13" fmla="*/ 0 h 2"/>
              <a:gd name="T14" fmla="*/ 9 w 15"/>
              <a:gd name="T15" fmla="*/ 0 h 2"/>
              <a:gd name="T16" fmla="*/ 9 w 15"/>
              <a:gd name="T17" fmla="*/ 2 h 2"/>
              <a:gd name="T18" fmla="*/ 9 w 15"/>
              <a:gd name="T19" fmla="*/ 0 h 2"/>
              <a:gd name="T20" fmla="*/ 9 w 15"/>
              <a:gd name="T21" fmla="*/ 2 h 2"/>
              <a:gd name="T22" fmla="*/ 11 w 15"/>
              <a:gd name="T23" fmla="*/ 2 h 2"/>
              <a:gd name="T24" fmla="*/ 11 w 15"/>
              <a:gd name="T25" fmla="*/ 0 h 2"/>
              <a:gd name="T26" fmla="*/ 13 w 15"/>
              <a:gd name="T27" fmla="*/ 0 h 2"/>
              <a:gd name="T28" fmla="*/ 15 w 15"/>
              <a:gd name="T2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" h="2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2"/>
                </a:ln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2" name="Freeform 18"/>
          <p:cNvSpPr>
            <a:spLocks/>
          </p:cNvSpPr>
          <p:nvPr/>
        </p:nvSpPr>
        <p:spPr bwMode="auto">
          <a:xfrm>
            <a:off x="2389188" y="4621213"/>
            <a:ext cx="57150" cy="7937"/>
          </a:xfrm>
          <a:custGeom>
            <a:avLst/>
            <a:gdLst>
              <a:gd name="T0" fmla="*/ 0 w 15"/>
              <a:gd name="T1" fmla="*/ 2 h 2"/>
              <a:gd name="T2" fmla="*/ 0 w 15"/>
              <a:gd name="T3" fmla="*/ 0 h 2"/>
              <a:gd name="T4" fmla="*/ 2 w 15"/>
              <a:gd name="T5" fmla="*/ 0 h 2"/>
              <a:gd name="T6" fmla="*/ 4 w 15"/>
              <a:gd name="T7" fmla="*/ 0 h 2"/>
              <a:gd name="T8" fmla="*/ 6 w 15"/>
              <a:gd name="T9" fmla="*/ 2 h 2"/>
              <a:gd name="T10" fmla="*/ 8 w 15"/>
              <a:gd name="T11" fmla="*/ 2 h 2"/>
              <a:gd name="T12" fmla="*/ 10 w 15"/>
              <a:gd name="T13" fmla="*/ 2 h 2"/>
              <a:gd name="T14" fmla="*/ 12 w 15"/>
              <a:gd name="T15" fmla="*/ 2 h 2"/>
              <a:gd name="T16" fmla="*/ 14 w 15"/>
              <a:gd name="T17" fmla="*/ 2 h 2"/>
              <a:gd name="T18" fmla="*/ 14 w 15"/>
              <a:gd name="T19" fmla="*/ 0 h 2"/>
              <a:gd name="T20" fmla="*/ 15 w 15"/>
              <a:gd name="T21" fmla="*/ 0 h 2"/>
              <a:gd name="T22" fmla="*/ 15 w 15"/>
              <a:gd name="T2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3" name="Freeform 19"/>
          <p:cNvSpPr>
            <a:spLocks/>
          </p:cNvSpPr>
          <p:nvPr/>
        </p:nvSpPr>
        <p:spPr bwMode="auto">
          <a:xfrm>
            <a:off x="2316163" y="4613275"/>
            <a:ext cx="49212" cy="38100"/>
          </a:xfrm>
          <a:custGeom>
            <a:avLst/>
            <a:gdLst>
              <a:gd name="T0" fmla="*/ 0 w 13"/>
              <a:gd name="T1" fmla="*/ 10 h 10"/>
              <a:gd name="T2" fmla="*/ 0 w 13"/>
              <a:gd name="T3" fmla="*/ 8 h 10"/>
              <a:gd name="T4" fmla="*/ 2 w 13"/>
              <a:gd name="T5" fmla="*/ 8 h 10"/>
              <a:gd name="T6" fmla="*/ 2 w 13"/>
              <a:gd name="T7" fmla="*/ 6 h 10"/>
              <a:gd name="T8" fmla="*/ 6 w 13"/>
              <a:gd name="T9" fmla="*/ 6 h 10"/>
              <a:gd name="T10" fmla="*/ 8 w 13"/>
              <a:gd name="T11" fmla="*/ 6 h 10"/>
              <a:gd name="T12" fmla="*/ 8 w 13"/>
              <a:gd name="T13" fmla="*/ 4 h 10"/>
              <a:gd name="T14" fmla="*/ 9 w 13"/>
              <a:gd name="T15" fmla="*/ 4 h 10"/>
              <a:gd name="T16" fmla="*/ 9 w 13"/>
              <a:gd name="T17" fmla="*/ 0 h 10"/>
              <a:gd name="T18" fmla="*/ 13 w 13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0">
                <a:moveTo>
                  <a:pt x="0" y="10"/>
                </a:moveTo>
                <a:lnTo>
                  <a:pt x="0" y="8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9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4" name="Freeform 20"/>
          <p:cNvSpPr>
            <a:spLocks/>
          </p:cNvSpPr>
          <p:nvPr/>
        </p:nvSpPr>
        <p:spPr bwMode="auto">
          <a:xfrm>
            <a:off x="2351088" y="4605338"/>
            <a:ext cx="52387" cy="38100"/>
          </a:xfrm>
          <a:custGeom>
            <a:avLst/>
            <a:gdLst>
              <a:gd name="T0" fmla="*/ 0 w 14"/>
              <a:gd name="T1" fmla="*/ 10 h 10"/>
              <a:gd name="T2" fmla="*/ 2 w 14"/>
              <a:gd name="T3" fmla="*/ 10 h 10"/>
              <a:gd name="T4" fmla="*/ 2 w 14"/>
              <a:gd name="T5" fmla="*/ 8 h 10"/>
              <a:gd name="T6" fmla="*/ 2 w 14"/>
              <a:gd name="T7" fmla="*/ 6 h 10"/>
              <a:gd name="T8" fmla="*/ 6 w 14"/>
              <a:gd name="T9" fmla="*/ 6 h 10"/>
              <a:gd name="T10" fmla="*/ 8 w 14"/>
              <a:gd name="T11" fmla="*/ 6 h 10"/>
              <a:gd name="T12" fmla="*/ 10 w 14"/>
              <a:gd name="T13" fmla="*/ 6 h 10"/>
              <a:gd name="T14" fmla="*/ 10 w 14"/>
              <a:gd name="T15" fmla="*/ 4 h 10"/>
              <a:gd name="T16" fmla="*/ 12 w 14"/>
              <a:gd name="T17" fmla="*/ 4 h 10"/>
              <a:gd name="T18" fmla="*/ 12 w 14"/>
              <a:gd name="T19" fmla="*/ 0 h 10"/>
              <a:gd name="T20" fmla="*/ 14 w 14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0">
                <a:moveTo>
                  <a:pt x="0" y="10"/>
                </a:move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5" name="Freeform 21"/>
          <p:cNvSpPr>
            <a:spLocks/>
          </p:cNvSpPr>
          <p:nvPr/>
        </p:nvSpPr>
        <p:spPr bwMode="auto">
          <a:xfrm>
            <a:off x="4164013" y="3155950"/>
            <a:ext cx="527050" cy="587375"/>
          </a:xfrm>
          <a:custGeom>
            <a:avLst/>
            <a:gdLst>
              <a:gd name="T0" fmla="*/ 114 w 138"/>
              <a:gd name="T1" fmla="*/ 150 h 154"/>
              <a:gd name="T2" fmla="*/ 106 w 138"/>
              <a:gd name="T3" fmla="*/ 146 h 154"/>
              <a:gd name="T4" fmla="*/ 98 w 138"/>
              <a:gd name="T5" fmla="*/ 140 h 154"/>
              <a:gd name="T6" fmla="*/ 92 w 138"/>
              <a:gd name="T7" fmla="*/ 134 h 154"/>
              <a:gd name="T8" fmla="*/ 85 w 138"/>
              <a:gd name="T9" fmla="*/ 129 h 154"/>
              <a:gd name="T10" fmla="*/ 83 w 138"/>
              <a:gd name="T11" fmla="*/ 121 h 154"/>
              <a:gd name="T12" fmla="*/ 85 w 138"/>
              <a:gd name="T13" fmla="*/ 113 h 154"/>
              <a:gd name="T14" fmla="*/ 91 w 138"/>
              <a:gd name="T15" fmla="*/ 104 h 154"/>
              <a:gd name="T16" fmla="*/ 96 w 138"/>
              <a:gd name="T17" fmla="*/ 90 h 154"/>
              <a:gd name="T18" fmla="*/ 108 w 138"/>
              <a:gd name="T19" fmla="*/ 69 h 154"/>
              <a:gd name="T20" fmla="*/ 119 w 138"/>
              <a:gd name="T21" fmla="*/ 50 h 154"/>
              <a:gd name="T22" fmla="*/ 131 w 138"/>
              <a:gd name="T23" fmla="*/ 29 h 154"/>
              <a:gd name="T24" fmla="*/ 137 w 138"/>
              <a:gd name="T25" fmla="*/ 16 h 154"/>
              <a:gd name="T26" fmla="*/ 138 w 138"/>
              <a:gd name="T27" fmla="*/ 10 h 154"/>
              <a:gd name="T28" fmla="*/ 138 w 138"/>
              <a:gd name="T29" fmla="*/ 4 h 154"/>
              <a:gd name="T30" fmla="*/ 138 w 138"/>
              <a:gd name="T31" fmla="*/ 0 h 154"/>
              <a:gd name="T32" fmla="*/ 135 w 138"/>
              <a:gd name="T33" fmla="*/ 2 h 154"/>
              <a:gd name="T34" fmla="*/ 131 w 138"/>
              <a:gd name="T35" fmla="*/ 4 h 154"/>
              <a:gd name="T36" fmla="*/ 127 w 138"/>
              <a:gd name="T37" fmla="*/ 6 h 154"/>
              <a:gd name="T38" fmla="*/ 125 w 138"/>
              <a:gd name="T39" fmla="*/ 10 h 154"/>
              <a:gd name="T40" fmla="*/ 115 w 138"/>
              <a:gd name="T41" fmla="*/ 19 h 154"/>
              <a:gd name="T42" fmla="*/ 98 w 138"/>
              <a:gd name="T43" fmla="*/ 35 h 154"/>
              <a:gd name="T44" fmla="*/ 83 w 138"/>
              <a:gd name="T45" fmla="*/ 52 h 154"/>
              <a:gd name="T46" fmla="*/ 67 w 138"/>
              <a:gd name="T47" fmla="*/ 69 h 154"/>
              <a:gd name="T48" fmla="*/ 56 w 138"/>
              <a:gd name="T49" fmla="*/ 81 h 154"/>
              <a:gd name="T50" fmla="*/ 50 w 138"/>
              <a:gd name="T51" fmla="*/ 87 h 154"/>
              <a:gd name="T52" fmla="*/ 43 w 138"/>
              <a:gd name="T53" fmla="*/ 92 h 154"/>
              <a:gd name="T54" fmla="*/ 35 w 138"/>
              <a:gd name="T55" fmla="*/ 92 h 154"/>
              <a:gd name="T56" fmla="*/ 27 w 138"/>
              <a:gd name="T57" fmla="*/ 88 h 154"/>
              <a:gd name="T58" fmla="*/ 20 w 138"/>
              <a:gd name="T59" fmla="*/ 81 h 154"/>
              <a:gd name="T60" fmla="*/ 12 w 138"/>
              <a:gd name="T61" fmla="*/ 75 h 154"/>
              <a:gd name="T62" fmla="*/ 4 w 138"/>
              <a:gd name="T63" fmla="*/ 69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8" h="154">
                <a:moveTo>
                  <a:pt x="115" y="154"/>
                </a:moveTo>
                <a:lnTo>
                  <a:pt x="114" y="150"/>
                </a:lnTo>
                <a:lnTo>
                  <a:pt x="110" y="148"/>
                </a:lnTo>
                <a:lnTo>
                  <a:pt x="106" y="146"/>
                </a:lnTo>
                <a:lnTo>
                  <a:pt x="102" y="142"/>
                </a:lnTo>
                <a:lnTo>
                  <a:pt x="98" y="140"/>
                </a:lnTo>
                <a:lnTo>
                  <a:pt x="94" y="138"/>
                </a:lnTo>
                <a:lnTo>
                  <a:pt x="92" y="134"/>
                </a:lnTo>
                <a:lnTo>
                  <a:pt x="89" y="133"/>
                </a:lnTo>
                <a:lnTo>
                  <a:pt x="85" y="129"/>
                </a:lnTo>
                <a:lnTo>
                  <a:pt x="83" y="127"/>
                </a:lnTo>
                <a:lnTo>
                  <a:pt x="83" y="121"/>
                </a:lnTo>
                <a:lnTo>
                  <a:pt x="83" y="117"/>
                </a:lnTo>
                <a:lnTo>
                  <a:pt x="85" y="113"/>
                </a:lnTo>
                <a:lnTo>
                  <a:pt x="89" y="110"/>
                </a:lnTo>
                <a:lnTo>
                  <a:pt x="91" y="104"/>
                </a:lnTo>
                <a:lnTo>
                  <a:pt x="92" y="100"/>
                </a:lnTo>
                <a:lnTo>
                  <a:pt x="96" y="90"/>
                </a:lnTo>
                <a:lnTo>
                  <a:pt x="102" y="81"/>
                </a:lnTo>
                <a:lnTo>
                  <a:pt x="108" y="69"/>
                </a:lnTo>
                <a:lnTo>
                  <a:pt x="114" y="60"/>
                </a:lnTo>
                <a:lnTo>
                  <a:pt x="119" y="50"/>
                </a:lnTo>
                <a:lnTo>
                  <a:pt x="125" y="39"/>
                </a:lnTo>
                <a:lnTo>
                  <a:pt x="131" y="29"/>
                </a:lnTo>
                <a:lnTo>
                  <a:pt x="135" y="19"/>
                </a:lnTo>
                <a:lnTo>
                  <a:pt x="137" y="16"/>
                </a:lnTo>
                <a:lnTo>
                  <a:pt x="138" y="12"/>
                </a:lnTo>
                <a:lnTo>
                  <a:pt x="138" y="10"/>
                </a:lnTo>
                <a:lnTo>
                  <a:pt x="138" y="6"/>
                </a:lnTo>
                <a:lnTo>
                  <a:pt x="138" y="4"/>
                </a:lnTo>
                <a:lnTo>
                  <a:pt x="138" y="2"/>
                </a:lnTo>
                <a:lnTo>
                  <a:pt x="138" y="0"/>
                </a:lnTo>
                <a:lnTo>
                  <a:pt x="137" y="0"/>
                </a:lnTo>
                <a:lnTo>
                  <a:pt x="135" y="2"/>
                </a:lnTo>
                <a:lnTo>
                  <a:pt x="133" y="4"/>
                </a:lnTo>
                <a:lnTo>
                  <a:pt x="131" y="4"/>
                </a:lnTo>
                <a:lnTo>
                  <a:pt x="129" y="6"/>
                </a:lnTo>
                <a:lnTo>
                  <a:pt x="127" y="6"/>
                </a:lnTo>
                <a:lnTo>
                  <a:pt x="125" y="8"/>
                </a:lnTo>
                <a:lnTo>
                  <a:pt x="125" y="10"/>
                </a:lnTo>
                <a:lnTo>
                  <a:pt x="123" y="10"/>
                </a:lnTo>
                <a:lnTo>
                  <a:pt x="115" y="19"/>
                </a:lnTo>
                <a:lnTo>
                  <a:pt x="106" y="27"/>
                </a:lnTo>
                <a:lnTo>
                  <a:pt x="98" y="35"/>
                </a:lnTo>
                <a:lnTo>
                  <a:pt x="91" y="44"/>
                </a:lnTo>
                <a:lnTo>
                  <a:pt x="83" y="52"/>
                </a:lnTo>
                <a:lnTo>
                  <a:pt x="75" y="60"/>
                </a:lnTo>
                <a:lnTo>
                  <a:pt x="67" y="69"/>
                </a:lnTo>
                <a:lnTo>
                  <a:pt x="60" y="77"/>
                </a:lnTo>
                <a:lnTo>
                  <a:pt x="56" y="81"/>
                </a:lnTo>
                <a:lnTo>
                  <a:pt x="52" y="85"/>
                </a:lnTo>
                <a:lnTo>
                  <a:pt x="50" y="87"/>
                </a:lnTo>
                <a:lnTo>
                  <a:pt x="46" y="90"/>
                </a:lnTo>
                <a:lnTo>
                  <a:pt x="43" y="92"/>
                </a:lnTo>
                <a:lnTo>
                  <a:pt x="39" y="94"/>
                </a:lnTo>
                <a:lnTo>
                  <a:pt x="35" y="92"/>
                </a:lnTo>
                <a:lnTo>
                  <a:pt x="31" y="90"/>
                </a:lnTo>
                <a:lnTo>
                  <a:pt x="27" y="88"/>
                </a:lnTo>
                <a:lnTo>
                  <a:pt x="23" y="85"/>
                </a:lnTo>
                <a:lnTo>
                  <a:pt x="20" y="81"/>
                </a:lnTo>
                <a:lnTo>
                  <a:pt x="16" y="79"/>
                </a:lnTo>
                <a:lnTo>
                  <a:pt x="12" y="75"/>
                </a:lnTo>
                <a:lnTo>
                  <a:pt x="8" y="71"/>
                </a:lnTo>
                <a:lnTo>
                  <a:pt x="4" y="69"/>
                </a:lnTo>
                <a:lnTo>
                  <a:pt x="0" y="65"/>
                </a:lnTo>
              </a:path>
            </a:pathLst>
          </a:custGeom>
          <a:noFill/>
          <a:ln w="28575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6" name="Freeform 22"/>
          <p:cNvSpPr>
            <a:spLocks/>
          </p:cNvSpPr>
          <p:nvPr/>
        </p:nvSpPr>
        <p:spPr bwMode="auto">
          <a:xfrm>
            <a:off x="2944813" y="32512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19 h 27"/>
              <a:gd name="T6" fmla="*/ 6 w 19"/>
              <a:gd name="T7" fmla="*/ 17 h 27"/>
              <a:gd name="T8" fmla="*/ 9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19"/>
                </a:lnTo>
                <a:lnTo>
                  <a:pt x="6" y="17"/>
                </a:lnTo>
                <a:lnTo>
                  <a:pt x="9" y="14"/>
                </a:lnTo>
                <a:lnTo>
                  <a:pt x="11" y="10"/>
                </a:lnTo>
                <a:lnTo>
                  <a:pt x="13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7" name="Freeform 23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8" name="Freeform 24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9" name="Freeform 25"/>
          <p:cNvSpPr>
            <a:spLocks/>
          </p:cNvSpPr>
          <p:nvPr/>
        </p:nvSpPr>
        <p:spPr bwMode="auto">
          <a:xfrm>
            <a:off x="2922588" y="3305175"/>
            <a:ext cx="73025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0" name="Freeform 26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5 w 26"/>
              <a:gd name="T35" fmla="*/ 19 h 23"/>
              <a:gd name="T36" fmla="*/ 23 w 26"/>
              <a:gd name="T37" fmla="*/ 21 h 23"/>
              <a:gd name="T38" fmla="*/ 21 w 26"/>
              <a:gd name="T39" fmla="*/ 21 h 23"/>
              <a:gd name="T40" fmla="*/ 19 w 26"/>
              <a:gd name="T41" fmla="*/ 23 h 23"/>
              <a:gd name="T42" fmla="*/ 15 w 26"/>
              <a:gd name="T43" fmla="*/ 23 h 23"/>
              <a:gd name="T44" fmla="*/ 13 w 26"/>
              <a:gd name="T45" fmla="*/ 21 h 23"/>
              <a:gd name="T46" fmla="*/ 11 w 26"/>
              <a:gd name="T47" fmla="*/ 21 h 23"/>
              <a:gd name="T48" fmla="*/ 9 w 26"/>
              <a:gd name="T49" fmla="*/ 19 h 23"/>
              <a:gd name="T50" fmla="*/ 5 w 26"/>
              <a:gd name="T51" fmla="*/ 19 h 23"/>
              <a:gd name="T52" fmla="*/ 3 w 26"/>
              <a:gd name="T53" fmla="*/ 17 h 23"/>
              <a:gd name="T54" fmla="*/ 3 w 26"/>
              <a:gd name="T55" fmla="*/ 15 h 23"/>
              <a:gd name="T56" fmla="*/ 2 w 26"/>
              <a:gd name="T57" fmla="*/ 13 h 23"/>
              <a:gd name="T58" fmla="*/ 2 w 26"/>
              <a:gd name="T59" fmla="*/ 11 h 23"/>
              <a:gd name="T60" fmla="*/ 0 w 26"/>
              <a:gd name="T61" fmla="*/ 8 h 23"/>
              <a:gd name="T62" fmla="*/ 2 w 26"/>
              <a:gd name="T63" fmla="*/ 6 h 23"/>
              <a:gd name="T64" fmla="*/ 2 w 26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1" name="Freeform 27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3 w 26"/>
              <a:gd name="T35" fmla="*/ 21 h 23"/>
              <a:gd name="T36" fmla="*/ 21 w 26"/>
              <a:gd name="T37" fmla="*/ 21 h 23"/>
              <a:gd name="T38" fmla="*/ 19 w 26"/>
              <a:gd name="T39" fmla="*/ 23 h 23"/>
              <a:gd name="T40" fmla="*/ 15 w 26"/>
              <a:gd name="T41" fmla="*/ 23 h 23"/>
              <a:gd name="T42" fmla="*/ 13 w 26"/>
              <a:gd name="T43" fmla="*/ 21 h 23"/>
              <a:gd name="T44" fmla="*/ 11 w 26"/>
              <a:gd name="T45" fmla="*/ 21 h 23"/>
              <a:gd name="T46" fmla="*/ 9 w 26"/>
              <a:gd name="T47" fmla="*/ 19 h 23"/>
              <a:gd name="T48" fmla="*/ 5 w 26"/>
              <a:gd name="T49" fmla="*/ 19 h 23"/>
              <a:gd name="T50" fmla="*/ 3 w 26"/>
              <a:gd name="T51" fmla="*/ 17 h 23"/>
              <a:gd name="T52" fmla="*/ 3 w 26"/>
              <a:gd name="T53" fmla="*/ 15 h 23"/>
              <a:gd name="T54" fmla="*/ 2 w 26"/>
              <a:gd name="T55" fmla="*/ 13 h 23"/>
              <a:gd name="T56" fmla="*/ 2 w 26"/>
              <a:gd name="T57" fmla="*/ 11 h 23"/>
              <a:gd name="T58" fmla="*/ 0 w 26"/>
              <a:gd name="T59" fmla="*/ 8 h 23"/>
              <a:gd name="T60" fmla="*/ 2 w 26"/>
              <a:gd name="T61" fmla="*/ 6 h 23"/>
              <a:gd name="T62" fmla="*/ 2 w 26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2" name="Freeform 28"/>
          <p:cNvSpPr>
            <a:spLocks/>
          </p:cNvSpPr>
          <p:nvPr/>
        </p:nvSpPr>
        <p:spPr bwMode="auto">
          <a:xfrm>
            <a:off x="3471863" y="3559175"/>
            <a:ext cx="71437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5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3" name="Freeform 29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4" name="Freeform 30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5" name="Freeform 31"/>
          <p:cNvSpPr>
            <a:spLocks/>
          </p:cNvSpPr>
          <p:nvPr/>
        </p:nvSpPr>
        <p:spPr bwMode="auto">
          <a:xfrm>
            <a:off x="3455988" y="36099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6" name="Freeform 32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2 w 25"/>
              <a:gd name="T3" fmla="*/ 3 h 23"/>
              <a:gd name="T4" fmla="*/ 4 w 25"/>
              <a:gd name="T5" fmla="*/ 1 h 23"/>
              <a:gd name="T6" fmla="*/ 5 w 25"/>
              <a:gd name="T7" fmla="*/ 1 h 23"/>
              <a:gd name="T8" fmla="*/ 7 w 25"/>
              <a:gd name="T9" fmla="*/ 0 h 23"/>
              <a:gd name="T10" fmla="*/ 9 w 25"/>
              <a:gd name="T11" fmla="*/ 0 h 23"/>
              <a:gd name="T12" fmla="*/ 13 w 25"/>
              <a:gd name="T13" fmla="*/ 1 h 23"/>
              <a:gd name="T14" fmla="*/ 15 w 25"/>
              <a:gd name="T15" fmla="*/ 1 h 23"/>
              <a:gd name="T16" fmla="*/ 17 w 25"/>
              <a:gd name="T17" fmla="*/ 3 h 23"/>
              <a:gd name="T18" fmla="*/ 21 w 25"/>
              <a:gd name="T19" fmla="*/ 3 h 23"/>
              <a:gd name="T20" fmla="*/ 23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3 h 23"/>
              <a:gd name="T46" fmla="*/ 11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2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5 h 23"/>
              <a:gd name="T64" fmla="*/ 2 w 25"/>
              <a:gd name="T65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2" y="3"/>
                </a:ln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7" name="Freeform 33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4 w 25"/>
              <a:gd name="T3" fmla="*/ 1 h 23"/>
              <a:gd name="T4" fmla="*/ 5 w 25"/>
              <a:gd name="T5" fmla="*/ 1 h 23"/>
              <a:gd name="T6" fmla="*/ 7 w 25"/>
              <a:gd name="T7" fmla="*/ 0 h 23"/>
              <a:gd name="T8" fmla="*/ 9 w 25"/>
              <a:gd name="T9" fmla="*/ 0 h 23"/>
              <a:gd name="T10" fmla="*/ 13 w 25"/>
              <a:gd name="T11" fmla="*/ 1 h 23"/>
              <a:gd name="T12" fmla="*/ 15 w 25"/>
              <a:gd name="T13" fmla="*/ 1 h 23"/>
              <a:gd name="T14" fmla="*/ 17 w 25"/>
              <a:gd name="T15" fmla="*/ 3 h 23"/>
              <a:gd name="T16" fmla="*/ 21 w 25"/>
              <a:gd name="T17" fmla="*/ 3 h 23"/>
              <a:gd name="T18" fmla="*/ 23 w 25"/>
              <a:gd name="T19" fmla="*/ 5 h 23"/>
              <a:gd name="T20" fmla="*/ 23 w 25"/>
              <a:gd name="T21" fmla="*/ 7 h 23"/>
              <a:gd name="T22" fmla="*/ 25 w 25"/>
              <a:gd name="T23" fmla="*/ 9 h 23"/>
              <a:gd name="T24" fmla="*/ 25 w 25"/>
              <a:gd name="T25" fmla="*/ 13 h 23"/>
              <a:gd name="T26" fmla="*/ 25 w 25"/>
              <a:gd name="T27" fmla="*/ 15 h 23"/>
              <a:gd name="T28" fmla="*/ 25 w 25"/>
              <a:gd name="T29" fmla="*/ 17 h 23"/>
              <a:gd name="T30" fmla="*/ 25 w 25"/>
              <a:gd name="T31" fmla="*/ 19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3 w 25"/>
              <a:gd name="T43" fmla="*/ 23 h 23"/>
              <a:gd name="T44" fmla="*/ 11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4 w 25"/>
              <a:gd name="T51" fmla="*/ 17 h 23"/>
              <a:gd name="T52" fmla="*/ 2 w 25"/>
              <a:gd name="T53" fmla="*/ 15 h 23"/>
              <a:gd name="T54" fmla="*/ 2 w 25"/>
              <a:gd name="T55" fmla="*/ 13 h 23"/>
              <a:gd name="T56" fmla="*/ 0 w 25"/>
              <a:gd name="T57" fmla="*/ 11 h 23"/>
              <a:gd name="T58" fmla="*/ 0 w 25"/>
              <a:gd name="T59" fmla="*/ 7 h 23"/>
              <a:gd name="T60" fmla="*/ 0 w 25"/>
              <a:gd name="T61" fmla="*/ 5 h 23"/>
              <a:gd name="T62" fmla="*/ 2 w 25"/>
              <a:gd name="T63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8" name="Freeform 34"/>
          <p:cNvSpPr>
            <a:spLocks/>
          </p:cNvSpPr>
          <p:nvPr/>
        </p:nvSpPr>
        <p:spPr bwMode="auto">
          <a:xfrm>
            <a:off x="3121025" y="3346450"/>
            <a:ext cx="71438" cy="111125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5 h 29"/>
              <a:gd name="T10" fmla="*/ 11 w 19"/>
              <a:gd name="T11" fmla="*/ 12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5"/>
                </a:lnTo>
                <a:lnTo>
                  <a:pt x="11" y="12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9" name="Freeform 35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0" name="Freeform 36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1" name="Freeform 37"/>
          <p:cNvSpPr>
            <a:spLocks/>
          </p:cNvSpPr>
          <p:nvPr/>
        </p:nvSpPr>
        <p:spPr bwMode="auto">
          <a:xfrm>
            <a:off x="3097213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2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2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2" name="Freeform 38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19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4 w 27"/>
              <a:gd name="T55" fmla="*/ 15 h 23"/>
              <a:gd name="T56" fmla="*/ 2 w 27"/>
              <a:gd name="T57" fmla="*/ 13 h 23"/>
              <a:gd name="T58" fmla="*/ 2 w 27"/>
              <a:gd name="T59" fmla="*/ 11 h 23"/>
              <a:gd name="T60" fmla="*/ 0 w 27"/>
              <a:gd name="T61" fmla="*/ 9 h 23"/>
              <a:gd name="T62" fmla="*/ 2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3" name="Freeform 39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3 w 27"/>
              <a:gd name="T35" fmla="*/ 21 h 23"/>
              <a:gd name="T36" fmla="*/ 21 w 27"/>
              <a:gd name="T37" fmla="*/ 23 h 23"/>
              <a:gd name="T38" fmla="*/ 19 w 27"/>
              <a:gd name="T39" fmla="*/ 23 h 23"/>
              <a:gd name="T40" fmla="*/ 15 w 27"/>
              <a:gd name="T41" fmla="*/ 23 h 23"/>
              <a:gd name="T42" fmla="*/ 13 w 27"/>
              <a:gd name="T43" fmla="*/ 23 h 23"/>
              <a:gd name="T44" fmla="*/ 11 w 27"/>
              <a:gd name="T45" fmla="*/ 21 h 23"/>
              <a:gd name="T46" fmla="*/ 9 w 27"/>
              <a:gd name="T47" fmla="*/ 21 h 23"/>
              <a:gd name="T48" fmla="*/ 5 w 27"/>
              <a:gd name="T49" fmla="*/ 19 h 23"/>
              <a:gd name="T50" fmla="*/ 4 w 27"/>
              <a:gd name="T51" fmla="*/ 17 h 23"/>
              <a:gd name="T52" fmla="*/ 4 w 27"/>
              <a:gd name="T53" fmla="*/ 15 h 23"/>
              <a:gd name="T54" fmla="*/ 2 w 27"/>
              <a:gd name="T55" fmla="*/ 13 h 23"/>
              <a:gd name="T56" fmla="*/ 2 w 27"/>
              <a:gd name="T57" fmla="*/ 11 h 23"/>
              <a:gd name="T58" fmla="*/ 0 w 27"/>
              <a:gd name="T59" fmla="*/ 9 h 23"/>
              <a:gd name="T60" fmla="*/ 2 w 27"/>
              <a:gd name="T61" fmla="*/ 8 h 23"/>
              <a:gd name="T62" fmla="*/ 2 w 27"/>
              <a:gd name="T63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4" name="Freeform 40"/>
          <p:cNvSpPr>
            <a:spLocks/>
          </p:cNvSpPr>
          <p:nvPr/>
        </p:nvSpPr>
        <p:spPr bwMode="auto">
          <a:xfrm>
            <a:off x="3654425" y="3654425"/>
            <a:ext cx="71438" cy="107950"/>
          </a:xfrm>
          <a:custGeom>
            <a:avLst/>
            <a:gdLst>
              <a:gd name="T0" fmla="*/ 0 w 19"/>
              <a:gd name="T1" fmla="*/ 28 h 28"/>
              <a:gd name="T2" fmla="*/ 2 w 19"/>
              <a:gd name="T3" fmla="*/ 25 h 28"/>
              <a:gd name="T4" fmla="*/ 4 w 19"/>
              <a:gd name="T5" fmla="*/ 21 h 28"/>
              <a:gd name="T6" fmla="*/ 6 w 19"/>
              <a:gd name="T7" fmla="*/ 17 h 28"/>
              <a:gd name="T8" fmla="*/ 10 w 19"/>
              <a:gd name="T9" fmla="*/ 15 h 28"/>
              <a:gd name="T10" fmla="*/ 12 w 19"/>
              <a:gd name="T11" fmla="*/ 11 h 28"/>
              <a:gd name="T12" fmla="*/ 13 w 19"/>
              <a:gd name="T13" fmla="*/ 7 h 28"/>
              <a:gd name="T14" fmla="*/ 15 w 19"/>
              <a:gd name="T15" fmla="*/ 3 h 28"/>
              <a:gd name="T16" fmla="*/ 19 w 19"/>
              <a:gd name="T1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8">
                <a:moveTo>
                  <a:pt x="0" y="28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5"/>
                </a:lnTo>
                <a:lnTo>
                  <a:pt x="12" y="11"/>
                </a:lnTo>
                <a:lnTo>
                  <a:pt x="13" y="7"/>
                </a:lnTo>
                <a:lnTo>
                  <a:pt x="15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5" name="Freeform 41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6" name="Freeform 42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7" name="Freeform 43"/>
          <p:cNvSpPr>
            <a:spLocks/>
          </p:cNvSpPr>
          <p:nvPr/>
        </p:nvSpPr>
        <p:spPr bwMode="auto">
          <a:xfrm>
            <a:off x="3630613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8" name="Freeform 44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9" name="Freeform 45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0" name="Freeform 46"/>
          <p:cNvSpPr>
            <a:spLocks/>
          </p:cNvSpPr>
          <p:nvPr/>
        </p:nvSpPr>
        <p:spPr bwMode="auto">
          <a:xfrm>
            <a:off x="3295650" y="34575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19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1" name="Freeform 47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8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2" name="Freeform 48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4 h 21"/>
              <a:gd name="T28" fmla="*/ 27 w 27"/>
              <a:gd name="T29" fmla="*/ 16 h 21"/>
              <a:gd name="T30" fmla="*/ 25 w 27"/>
              <a:gd name="T31" fmla="*/ 18 h 21"/>
              <a:gd name="T32" fmla="*/ 25 w 27"/>
              <a:gd name="T33" fmla="*/ 20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20 h 21"/>
              <a:gd name="T48" fmla="*/ 6 w 27"/>
              <a:gd name="T49" fmla="*/ 18 h 21"/>
              <a:gd name="T50" fmla="*/ 4 w 27"/>
              <a:gd name="T51" fmla="*/ 18 h 21"/>
              <a:gd name="T52" fmla="*/ 4 w 27"/>
              <a:gd name="T53" fmla="*/ 14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3" name="Freeform 49"/>
          <p:cNvSpPr>
            <a:spLocks/>
          </p:cNvSpPr>
          <p:nvPr/>
        </p:nvSpPr>
        <p:spPr bwMode="auto">
          <a:xfrm>
            <a:off x="3281363" y="3506788"/>
            <a:ext cx="71437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4 w 19"/>
              <a:gd name="T13" fmla="*/ 8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2" y="10"/>
                </a:lnTo>
                <a:lnTo>
                  <a:pt x="14" y="8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4" name="Freeform 50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7 h 23"/>
              <a:gd name="T62" fmla="*/ 0 w 25"/>
              <a:gd name="T63" fmla="*/ 5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5" name="Freeform 51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7 h 23"/>
              <a:gd name="T60" fmla="*/ 0 w 25"/>
              <a:gd name="T61" fmla="*/ 5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6" name="Freeform 52"/>
          <p:cNvSpPr>
            <a:spLocks/>
          </p:cNvSpPr>
          <p:nvPr/>
        </p:nvSpPr>
        <p:spPr bwMode="auto">
          <a:xfrm>
            <a:off x="3829050" y="37623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0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7" name="Freeform 53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8" name="Freeform 54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9" name="Freeform 55"/>
          <p:cNvSpPr>
            <a:spLocks/>
          </p:cNvSpPr>
          <p:nvPr/>
        </p:nvSpPr>
        <p:spPr bwMode="auto">
          <a:xfrm>
            <a:off x="3806825" y="3814763"/>
            <a:ext cx="76200" cy="103187"/>
          </a:xfrm>
          <a:custGeom>
            <a:avLst/>
            <a:gdLst>
              <a:gd name="T0" fmla="*/ 0 w 20"/>
              <a:gd name="T1" fmla="*/ 27 h 27"/>
              <a:gd name="T2" fmla="*/ 2 w 20"/>
              <a:gd name="T3" fmla="*/ 23 h 27"/>
              <a:gd name="T4" fmla="*/ 6 w 20"/>
              <a:gd name="T5" fmla="*/ 21 h 27"/>
              <a:gd name="T6" fmla="*/ 8 w 20"/>
              <a:gd name="T7" fmla="*/ 17 h 27"/>
              <a:gd name="T8" fmla="*/ 10 w 20"/>
              <a:gd name="T9" fmla="*/ 13 h 27"/>
              <a:gd name="T10" fmla="*/ 14 w 20"/>
              <a:gd name="T11" fmla="*/ 9 h 27"/>
              <a:gd name="T12" fmla="*/ 16 w 20"/>
              <a:gd name="T13" fmla="*/ 6 h 27"/>
              <a:gd name="T14" fmla="*/ 18 w 20"/>
              <a:gd name="T15" fmla="*/ 4 h 27"/>
              <a:gd name="T16" fmla="*/ 20 w 20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6"/>
                </a:lnTo>
                <a:lnTo>
                  <a:pt x="18" y="4"/>
                </a:lnTo>
                <a:lnTo>
                  <a:pt x="2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0" name="Freeform 56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1" name="Freeform 57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2" name="Freeform 58"/>
          <p:cNvSpPr>
            <a:spLocks/>
          </p:cNvSpPr>
          <p:nvPr/>
        </p:nvSpPr>
        <p:spPr bwMode="auto">
          <a:xfrm>
            <a:off x="4005263" y="3865563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3" name="Freeform 59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7 h 21"/>
              <a:gd name="T24" fmla="*/ 25 w 27"/>
              <a:gd name="T25" fmla="*/ 9 h 21"/>
              <a:gd name="T26" fmla="*/ 27 w 27"/>
              <a:gd name="T27" fmla="*/ 11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6 w 27"/>
              <a:gd name="T51" fmla="*/ 17 h 21"/>
              <a:gd name="T52" fmla="*/ 4 w 27"/>
              <a:gd name="T53" fmla="*/ 15 h 21"/>
              <a:gd name="T54" fmla="*/ 4 w 27"/>
              <a:gd name="T55" fmla="*/ 13 h 21"/>
              <a:gd name="T56" fmla="*/ 2 w 27"/>
              <a:gd name="T57" fmla="*/ 11 h 21"/>
              <a:gd name="T58" fmla="*/ 2 w 27"/>
              <a:gd name="T59" fmla="*/ 9 h 21"/>
              <a:gd name="T60" fmla="*/ 0 w 27"/>
              <a:gd name="T61" fmla="*/ 7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4" name="Freeform 60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7 h 21"/>
              <a:gd name="T22" fmla="*/ 25 w 27"/>
              <a:gd name="T23" fmla="*/ 9 h 21"/>
              <a:gd name="T24" fmla="*/ 27 w 27"/>
              <a:gd name="T25" fmla="*/ 11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6 w 27"/>
              <a:gd name="T49" fmla="*/ 17 h 21"/>
              <a:gd name="T50" fmla="*/ 4 w 27"/>
              <a:gd name="T51" fmla="*/ 15 h 21"/>
              <a:gd name="T52" fmla="*/ 4 w 27"/>
              <a:gd name="T53" fmla="*/ 13 h 21"/>
              <a:gd name="T54" fmla="*/ 2 w 27"/>
              <a:gd name="T55" fmla="*/ 11 h 21"/>
              <a:gd name="T56" fmla="*/ 2 w 27"/>
              <a:gd name="T57" fmla="*/ 9 h 21"/>
              <a:gd name="T58" fmla="*/ 0 w 27"/>
              <a:gd name="T59" fmla="*/ 7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5" name="Freeform 61"/>
          <p:cNvSpPr>
            <a:spLocks/>
          </p:cNvSpPr>
          <p:nvPr/>
        </p:nvSpPr>
        <p:spPr bwMode="auto">
          <a:xfrm>
            <a:off x="3989388" y="391795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9 h 27"/>
              <a:gd name="T12" fmla="*/ 14 w 19"/>
              <a:gd name="T13" fmla="*/ 5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9"/>
                </a:lnTo>
                <a:lnTo>
                  <a:pt x="14" y="5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6" name="Freeform 62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7" name="Freeform 63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8" name="Freeform 64"/>
          <p:cNvSpPr>
            <a:spLocks/>
          </p:cNvSpPr>
          <p:nvPr/>
        </p:nvSpPr>
        <p:spPr bwMode="auto">
          <a:xfrm>
            <a:off x="4348163" y="4343400"/>
            <a:ext cx="133350" cy="57150"/>
          </a:xfrm>
          <a:custGeom>
            <a:avLst/>
            <a:gdLst>
              <a:gd name="T0" fmla="*/ 0 w 35"/>
              <a:gd name="T1" fmla="*/ 15 h 15"/>
              <a:gd name="T2" fmla="*/ 2 w 35"/>
              <a:gd name="T3" fmla="*/ 15 h 15"/>
              <a:gd name="T4" fmla="*/ 4 w 35"/>
              <a:gd name="T5" fmla="*/ 13 h 15"/>
              <a:gd name="T6" fmla="*/ 6 w 35"/>
              <a:gd name="T7" fmla="*/ 13 h 15"/>
              <a:gd name="T8" fmla="*/ 8 w 35"/>
              <a:gd name="T9" fmla="*/ 11 h 15"/>
              <a:gd name="T10" fmla="*/ 10 w 35"/>
              <a:gd name="T11" fmla="*/ 11 h 15"/>
              <a:gd name="T12" fmla="*/ 12 w 35"/>
              <a:gd name="T13" fmla="*/ 10 h 15"/>
              <a:gd name="T14" fmla="*/ 14 w 35"/>
              <a:gd name="T15" fmla="*/ 10 h 15"/>
              <a:gd name="T16" fmla="*/ 16 w 35"/>
              <a:gd name="T17" fmla="*/ 8 h 15"/>
              <a:gd name="T18" fmla="*/ 18 w 35"/>
              <a:gd name="T19" fmla="*/ 8 h 15"/>
              <a:gd name="T20" fmla="*/ 21 w 35"/>
              <a:gd name="T21" fmla="*/ 6 h 15"/>
              <a:gd name="T22" fmla="*/ 23 w 35"/>
              <a:gd name="T23" fmla="*/ 4 h 15"/>
              <a:gd name="T24" fmla="*/ 25 w 35"/>
              <a:gd name="T25" fmla="*/ 4 h 15"/>
              <a:gd name="T26" fmla="*/ 27 w 35"/>
              <a:gd name="T27" fmla="*/ 2 h 15"/>
              <a:gd name="T28" fmla="*/ 29 w 35"/>
              <a:gd name="T29" fmla="*/ 2 h 15"/>
              <a:gd name="T30" fmla="*/ 33 w 35"/>
              <a:gd name="T31" fmla="*/ 0 h 15"/>
              <a:gd name="T32" fmla="*/ 35 w 35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5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8" y="8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3" y="0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9" name="Freeform 65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4 w 25"/>
              <a:gd name="T3" fmla="*/ 2 h 28"/>
              <a:gd name="T4" fmla="*/ 6 w 25"/>
              <a:gd name="T5" fmla="*/ 2 h 28"/>
              <a:gd name="T6" fmla="*/ 8 w 25"/>
              <a:gd name="T7" fmla="*/ 0 h 28"/>
              <a:gd name="T8" fmla="*/ 8 w 25"/>
              <a:gd name="T9" fmla="*/ 0 h 28"/>
              <a:gd name="T10" fmla="*/ 10 w 25"/>
              <a:gd name="T11" fmla="*/ 0 h 28"/>
              <a:gd name="T12" fmla="*/ 12 w 25"/>
              <a:gd name="T13" fmla="*/ 0 h 28"/>
              <a:gd name="T14" fmla="*/ 12 w 25"/>
              <a:gd name="T15" fmla="*/ 2 h 28"/>
              <a:gd name="T16" fmla="*/ 14 w 25"/>
              <a:gd name="T17" fmla="*/ 2 h 28"/>
              <a:gd name="T18" fmla="*/ 16 w 25"/>
              <a:gd name="T19" fmla="*/ 2 h 28"/>
              <a:gd name="T20" fmla="*/ 16 w 25"/>
              <a:gd name="T21" fmla="*/ 2 h 28"/>
              <a:gd name="T22" fmla="*/ 18 w 25"/>
              <a:gd name="T23" fmla="*/ 3 h 28"/>
              <a:gd name="T24" fmla="*/ 18 w 25"/>
              <a:gd name="T25" fmla="*/ 3 h 28"/>
              <a:gd name="T26" fmla="*/ 20 w 25"/>
              <a:gd name="T27" fmla="*/ 3 h 28"/>
              <a:gd name="T28" fmla="*/ 22 w 25"/>
              <a:gd name="T29" fmla="*/ 5 h 28"/>
              <a:gd name="T30" fmla="*/ 22 w 25"/>
              <a:gd name="T31" fmla="*/ 7 h 28"/>
              <a:gd name="T32" fmla="*/ 23 w 25"/>
              <a:gd name="T33" fmla="*/ 9 h 28"/>
              <a:gd name="T34" fmla="*/ 25 w 25"/>
              <a:gd name="T35" fmla="*/ 11 h 28"/>
              <a:gd name="T36" fmla="*/ 25 w 25"/>
              <a:gd name="T37" fmla="*/ 13 h 28"/>
              <a:gd name="T38" fmla="*/ 25 w 25"/>
              <a:gd name="T39" fmla="*/ 17 h 28"/>
              <a:gd name="T40" fmla="*/ 25 w 25"/>
              <a:gd name="T41" fmla="*/ 19 h 28"/>
              <a:gd name="T42" fmla="*/ 25 w 25"/>
              <a:gd name="T43" fmla="*/ 21 h 28"/>
              <a:gd name="T44" fmla="*/ 23 w 25"/>
              <a:gd name="T45" fmla="*/ 25 h 28"/>
              <a:gd name="T46" fmla="*/ 23 w 25"/>
              <a:gd name="T47" fmla="*/ 26 h 28"/>
              <a:gd name="T48" fmla="*/ 22 w 25"/>
              <a:gd name="T49" fmla="*/ 26 h 28"/>
              <a:gd name="T50" fmla="*/ 20 w 25"/>
              <a:gd name="T51" fmla="*/ 28 h 28"/>
              <a:gd name="T52" fmla="*/ 20 w 25"/>
              <a:gd name="T53" fmla="*/ 28 h 28"/>
              <a:gd name="T54" fmla="*/ 18 w 25"/>
              <a:gd name="T55" fmla="*/ 28 h 28"/>
              <a:gd name="T56" fmla="*/ 16 w 25"/>
              <a:gd name="T57" fmla="*/ 28 h 28"/>
              <a:gd name="T58" fmla="*/ 16 w 25"/>
              <a:gd name="T59" fmla="*/ 28 h 28"/>
              <a:gd name="T60" fmla="*/ 14 w 25"/>
              <a:gd name="T61" fmla="*/ 28 h 28"/>
              <a:gd name="T62" fmla="*/ 12 w 25"/>
              <a:gd name="T63" fmla="*/ 28 h 28"/>
              <a:gd name="T64" fmla="*/ 12 w 25"/>
              <a:gd name="T65" fmla="*/ 26 h 28"/>
              <a:gd name="T66" fmla="*/ 10 w 25"/>
              <a:gd name="T67" fmla="*/ 26 h 28"/>
              <a:gd name="T68" fmla="*/ 10 w 25"/>
              <a:gd name="T69" fmla="*/ 26 h 28"/>
              <a:gd name="T70" fmla="*/ 8 w 25"/>
              <a:gd name="T71" fmla="*/ 26 h 28"/>
              <a:gd name="T72" fmla="*/ 8 w 25"/>
              <a:gd name="T73" fmla="*/ 25 h 28"/>
              <a:gd name="T74" fmla="*/ 6 w 25"/>
              <a:gd name="T75" fmla="*/ 25 h 28"/>
              <a:gd name="T76" fmla="*/ 4 w 25"/>
              <a:gd name="T77" fmla="*/ 23 h 28"/>
              <a:gd name="T78" fmla="*/ 4 w 25"/>
              <a:gd name="T79" fmla="*/ 23 h 28"/>
              <a:gd name="T80" fmla="*/ 2 w 25"/>
              <a:gd name="T81" fmla="*/ 21 h 28"/>
              <a:gd name="T82" fmla="*/ 0 w 25"/>
              <a:gd name="T83" fmla="*/ 19 h 28"/>
              <a:gd name="T84" fmla="*/ 0 w 25"/>
              <a:gd name="T85" fmla="*/ 15 h 28"/>
              <a:gd name="T86" fmla="*/ 0 w 25"/>
              <a:gd name="T87" fmla="*/ 13 h 28"/>
              <a:gd name="T88" fmla="*/ 0 w 25"/>
              <a:gd name="T89" fmla="*/ 11 h 28"/>
              <a:gd name="T90" fmla="*/ 0 w 25"/>
              <a:gd name="T91" fmla="*/ 7 h 28"/>
              <a:gd name="T92" fmla="*/ 0 w 25"/>
              <a:gd name="T93" fmla="*/ 5 h 28"/>
              <a:gd name="T94" fmla="*/ 2 w 25"/>
              <a:gd name="T95" fmla="*/ 3 h 28"/>
              <a:gd name="T96" fmla="*/ 4 w 25"/>
              <a:gd name="T97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3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0" name="Freeform 66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6 w 25"/>
              <a:gd name="T3" fmla="*/ 2 h 28"/>
              <a:gd name="T4" fmla="*/ 8 w 25"/>
              <a:gd name="T5" fmla="*/ 0 h 28"/>
              <a:gd name="T6" fmla="*/ 10 w 25"/>
              <a:gd name="T7" fmla="*/ 0 h 28"/>
              <a:gd name="T8" fmla="*/ 12 w 25"/>
              <a:gd name="T9" fmla="*/ 0 h 28"/>
              <a:gd name="T10" fmla="*/ 12 w 25"/>
              <a:gd name="T11" fmla="*/ 2 h 28"/>
              <a:gd name="T12" fmla="*/ 14 w 25"/>
              <a:gd name="T13" fmla="*/ 2 h 28"/>
              <a:gd name="T14" fmla="*/ 16 w 25"/>
              <a:gd name="T15" fmla="*/ 2 h 28"/>
              <a:gd name="T16" fmla="*/ 18 w 25"/>
              <a:gd name="T17" fmla="*/ 3 h 28"/>
              <a:gd name="T18" fmla="*/ 20 w 25"/>
              <a:gd name="T19" fmla="*/ 3 h 28"/>
              <a:gd name="T20" fmla="*/ 22 w 25"/>
              <a:gd name="T21" fmla="*/ 5 h 28"/>
              <a:gd name="T22" fmla="*/ 22 w 25"/>
              <a:gd name="T23" fmla="*/ 7 h 28"/>
              <a:gd name="T24" fmla="*/ 23 w 25"/>
              <a:gd name="T25" fmla="*/ 9 h 28"/>
              <a:gd name="T26" fmla="*/ 25 w 25"/>
              <a:gd name="T27" fmla="*/ 11 h 28"/>
              <a:gd name="T28" fmla="*/ 25 w 25"/>
              <a:gd name="T29" fmla="*/ 13 h 28"/>
              <a:gd name="T30" fmla="*/ 25 w 25"/>
              <a:gd name="T31" fmla="*/ 17 h 28"/>
              <a:gd name="T32" fmla="*/ 25 w 25"/>
              <a:gd name="T33" fmla="*/ 19 h 28"/>
              <a:gd name="T34" fmla="*/ 25 w 25"/>
              <a:gd name="T35" fmla="*/ 21 h 28"/>
              <a:gd name="T36" fmla="*/ 23 w 25"/>
              <a:gd name="T37" fmla="*/ 25 h 28"/>
              <a:gd name="T38" fmla="*/ 23 w 25"/>
              <a:gd name="T39" fmla="*/ 26 h 28"/>
              <a:gd name="T40" fmla="*/ 22 w 25"/>
              <a:gd name="T41" fmla="*/ 26 h 28"/>
              <a:gd name="T42" fmla="*/ 20 w 25"/>
              <a:gd name="T43" fmla="*/ 28 h 28"/>
              <a:gd name="T44" fmla="*/ 18 w 25"/>
              <a:gd name="T45" fmla="*/ 28 h 28"/>
              <a:gd name="T46" fmla="*/ 16 w 25"/>
              <a:gd name="T47" fmla="*/ 28 h 28"/>
              <a:gd name="T48" fmla="*/ 14 w 25"/>
              <a:gd name="T49" fmla="*/ 28 h 28"/>
              <a:gd name="T50" fmla="*/ 12 w 25"/>
              <a:gd name="T51" fmla="*/ 28 h 28"/>
              <a:gd name="T52" fmla="*/ 12 w 25"/>
              <a:gd name="T53" fmla="*/ 26 h 28"/>
              <a:gd name="T54" fmla="*/ 10 w 25"/>
              <a:gd name="T55" fmla="*/ 26 h 28"/>
              <a:gd name="T56" fmla="*/ 8 w 25"/>
              <a:gd name="T57" fmla="*/ 26 h 28"/>
              <a:gd name="T58" fmla="*/ 8 w 25"/>
              <a:gd name="T59" fmla="*/ 25 h 28"/>
              <a:gd name="T60" fmla="*/ 6 w 25"/>
              <a:gd name="T61" fmla="*/ 25 h 28"/>
              <a:gd name="T62" fmla="*/ 4 w 25"/>
              <a:gd name="T63" fmla="*/ 23 h 28"/>
              <a:gd name="T64" fmla="*/ 2 w 25"/>
              <a:gd name="T65" fmla="*/ 21 h 28"/>
              <a:gd name="T66" fmla="*/ 0 w 25"/>
              <a:gd name="T67" fmla="*/ 19 h 28"/>
              <a:gd name="T68" fmla="*/ 0 w 25"/>
              <a:gd name="T69" fmla="*/ 15 h 28"/>
              <a:gd name="T70" fmla="*/ 0 w 25"/>
              <a:gd name="T71" fmla="*/ 13 h 28"/>
              <a:gd name="T72" fmla="*/ 0 w 25"/>
              <a:gd name="T73" fmla="*/ 11 h 28"/>
              <a:gd name="T74" fmla="*/ 0 w 25"/>
              <a:gd name="T75" fmla="*/ 7 h 28"/>
              <a:gd name="T76" fmla="*/ 0 w 25"/>
              <a:gd name="T77" fmla="*/ 5 h 28"/>
              <a:gd name="T78" fmla="*/ 2 w 25"/>
              <a:gd name="T79" fmla="*/ 3 h 28"/>
              <a:gd name="T80" fmla="*/ 4 w 25"/>
              <a:gd name="T81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1" name="Freeform 67"/>
          <p:cNvSpPr>
            <a:spLocks/>
          </p:cNvSpPr>
          <p:nvPr/>
        </p:nvSpPr>
        <p:spPr bwMode="auto">
          <a:xfrm>
            <a:off x="4305300" y="4381500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3 h 15"/>
              <a:gd name="T4" fmla="*/ 4 w 32"/>
              <a:gd name="T5" fmla="*/ 13 h 15"/>
              <a:gd name="T6" fmla="*/ 6 w 32"/>
              <a:gd name="T7" fmla="*/ 11 h 15"/>
              <a:gd name="T8" fmla="*/ 7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5 w 32"/>
              <a:gd name="T17" fmla="*/ 7 h 15"/>
              <a:gd name="T18" fmla="*/ 17 w 32"/>
              <a:gd name="T19" fmla="*/ 7 h 15"/>
              <a:gd name="T20" fmla="*/ 19 w 32"/>
              <a:gd name="T21" fmla="*/ 5 h 15"/>
              <a:gd name="T22" fmla="*/ 21 w 32"/>
              <a:gd name="T23" fmla="*/ 5 h 15"/>
              <a:gd name="T24" fmla="*/ 25 w 32"/>
              <a:gd name="T25" fmla="*/ 3 h 15"/>
              <a:gd name="T26" fmla="*/ 27 w 32"/>
              <a:gd name="T27" fmla="*/ 3 h 15"/>
              <a:gd name="T28" fmla="*/ 29 w 32"/>
              <a:gd name="T29" fmla="*/ 1 h 15"/>
              <a:gd name="T30" fmla="*/ 30 w 32"/>
              <a:gd name="T31" fmla="*/ 1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7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5" y="7"/>
                </a:lnTo>
                <a:lnTo>
                  <a:pt x="17" y="7"/>
                </a:lnTo>
                <a:lnTo>
                  <a:pt x="19" y="5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29" y="1"/>
                </a:lnTo>
                <a:lnTo>
                  <a:pt x="30" y="1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2" name="Freeform 68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4 w 21"/>
              <a:gd name="T5" fmla="*/ 0 h 24"/>
              <a:gd name="T6" fmla="*/ 6 w 21"/>
              <a:gd name="T7" fmla="*/ 0 h 24"/>
              <a:gd name="T8" fmla="*/ 6 w 21"/>
              <a:gd name="T9" fmla="*/ 0 h 24"/>
              <a:gd name="T10" fmla="*/ 8 w 21"/>
              <a:gd name="T11" fmla="*/ 0 h 24"/>
              <a:gd name="T12" fmla="*/ 8 w 21"/>
              <a:gd name="T13" fmla="*/ 0 h 24"/>
              <a:gd name="T14" fmla="*/ 10 w 21"/>
              <a:gd name="T15" fmla="*/ 0 h 24"/>
              <a:gd name="T16" fmla="*/ 10 w 21"/>
              <a:gd name="T17" fmla="*/ 0 h 24"/>
              <a:gd name="T18" fmla="*/ 12 w 21"/>
              <a:gd name="T19" fmla="*/ 2 h 24"/>
              <a:gd name="T20" fmla="*/ 14 w 21"/>
              <a:gd name="T21" fmla="*/ 2 h 24"/>
              <a:gd name="T22" fmla="*/ 14 w 21"/>
              <a:gd name="T23" fmla="*/ 2 h 24"/>
              <a:gd name="T24" fmla="*/ 15 w 21"/>
              <a:gd name="T25" fmla="*/ 2 h 24"/>
              <a:gd name="T26" fmla="*/ 15 w 21"/>
              <a:gd name="T27" fmla="*/ 4 h 24"/>
              <a:gd name="T28" fmla="*/ 17 w 21"/>
              <a:gd name="T29" fmla="*/ 4 h 24"/>
              <a:gd name="T30" fmla="*/ 17 w 21"/>
              <a:gd name="T31" fmla="*/ 6 h 24"/>
              <a:gd name="T32" fmla="*/ 19 w 21"/>
              <a:gd name="T33" fmla="*/ 8 h 24"/>
              <a:gd name="T34" fmla="*/ 19 w 21"/>
              <a:gd name="T35" fmla="*/ 10 h 24"/>
              <a:gd name="T36" fmla="*/ 21 w 21"/>
              <a:gd name="T37" fmla="*/ 12 h 24"/>
              <a:gd name="T38" fmla="*/ 21 w 21"/>
              <a:gd name="T39" fmla="*/ 14 h 24"/>
              <a:gd name="T40" fmla="*/ 21 w 21"/>
              <a:gd name="T41" fmla="*/ 16 h 24"/>
              <a:gd name="T42" fmla="*/ 21 w 21"/>
              <a:gd name="T43" fmla="*/ 18 h 24"/>
              <a:gd name="T44" fmla="*/ 21 w 21"/>
              <a:gd name="T45" fmla="*/ 20 h 24"/>
              <a:gd name="T46" fmla="*/ 19 w 21"/>
              <a:gd name="T47" fmla="*/ 22 h 24"/>
              <a:gd name="T48" fmla="*/ 19 w 21"/>
              <a:gd name="T49" fmla="*/ 24 h 24"/>
              <a:gd name="T50" fmla="*/ 17 w 21"/>
              <a:gd name="T51" fmla="*/ 24 h 24"/>
              <a:gd name="T52" fmla="*/ 17 w 21"/>
              <a:gd name="T53" fmla="*/ 24 h 24"/>
              <a:gd name="T54" fmla="*/ 15 w 21"/>
              <a:gd name="T55" fmla="*/ 24 h 24"/>
              <a:gd name="T56" fmla="*/ 15 w 21"/>
              <a:gd name="T57" fmla="*/ 24 h 24"/>
              <a:gd name="T58" fmla="*/ 14 w 21"/>
              <a:gd name="T59" fmla="*/ 24 h 24"/>
              <a:gd name="T60" fmla="*/ 14 w 21"/>
              <a:gd name="T61" fmla="*/ 24 h 24"/>
              <a:gd name="T62" fmla="*/ 12 w 21"/>
              <a:gd name="T63" fmla="*/ 24 h 24"/>
              <a:gd name="T64" fmla="*/ 12 w 21"/>
              <a:gd name="T65" fmla="*/ 24 h 24"/>
              <a:gd name="T66" fmla="*/ 10 w 21"/>
              <a:gd name="T67" fmla="*/ 22 h 24"/>
              <a:gd name="T68" fmla="*/ 10 w 21"/>
              <a:gd name="T69" fmla="*/ 22 h 24"/>
              <a:gd name="T70" fmla="*/ 8 w 21"/>
              <a:gd name="T71" fmla="*/ 22 h 24"/>
              <a:gd name="T72" fmla="*/ 8 w 21"/>
              <a:gd name="T73" fmla="*/ 22 h 24"/>
              <a:gd name="T74" fmla="*/ 6 w 21"/>
              <a:gd name="T75" fmla="*/ 20 h 24"/>
              <a:gd name="T76" fmla="*/ 6 w 21"/>
              <a:gd name="T77" fmla="*/ 20 h 24"/>
              <a:gd name="T78" fmla="*/ 4 w 21"/>
              <a:gd name="T79" fmla="*/ 18 h 24"/>
              <a:gd name="T80" fmla="*/ 4 w 21"/>
              <a:gd name="T81" fmla="*/ 16 h 24"/>
              <a:gd name="T82" fmla="*/ 2 w 21"/>
              <a:gd name="T83" fmla="*/ 14 h 24"/>
              <a:gd name="T84" fmla="*/ 2 w 21"/>
              <a:gd name="T85" fmla="*/ 12 h 24"/>
              <a:gd name="T86" fmla="*/ 0 w 21"/>
              <a:gd name="T87" fmla="*/ 10 h 24"/>
              <a:gd name="T88" fmla="*/ 0 w 21"/>
              <a:gd name="T89" fmla="*/ 8 h 24"/>
              <a:gd name="T90" fmla="*/ 0 w 21"/>
              <a:gd name="T91" fmla="*/ 6 h 24"/>
              <a:gd name="T92" fmla="*/ 0 w 21"/>
              <a:gd name="T93" fmla="*/ 4 h 24"/>
              <a:gd name="T94" fmla="*/ 2 w 21"/>
              <a:gd name="T95" fmla="*/ 2 h 24"/>
              <a:gd name="T96" fmla="*/ 2 w 21"/>
              <a:gd name="T97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7" y="24"/>
                </a:lnTo>
                <a:lnTo>
                  <a:pt x="15" y="24"/>
                </a:lnTo>
                <a:lnTo>
                  <a:pt x="15" y="24"/>
                </a:lnTo>
                <a:lnTo>
                  <a:pt x="14" y="24"/>
                </a:lnTo>
                <a:lnTo>
                  <a:pt x="14" y="24"/>
                </a:lnTo>
                <a:lnTo>
                  <a:pt x="12" y="24"/>
                </a:lnTo>
                <a:lnTo>
                  <a:pt x="12" y="24"/>
                </a:lnTo>
                <a:lnTo>
                  <a:pt x="10" y="22"/>
                </a:lnTo>
                <a:lnTo>
                  <a:pt x="10" y="22"/>
                </a:lnTo>
                <a:lnTo>
                  <a:pt x="8" y="22"/>
                </a:lnTo>
                <a:lnTo>
                  <a:pt x="8" y="22"/>
                </a:lnTo>
                <a:lnTo>
                  <a:pt x="6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3" name="Freeform 69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6 w 21"/>
              <a:gd name="T5" fmla="*/ 0 h 24"/>
              <a:gd name="T6" fmla="*/ 8 w 21"/>
              <a:gd name="T7" fmla="*/ 0 h 24"/>
              <a:gd name="T8" fmla="*/ 10 w 21"/>
              <a:gd name="T9" fmla="*/ 0 h 24"/>
              <a:gd name="T10" fmla="*/ 12 w 21"/>
              <a:gd name="T11" fmla="*/ 2 h 24"/>
              <a:gd name="T12" fmla="*/ 14 w 21"/>
              <a:gd name="T13" fmla="*/ 2 h 24"/>
              <a:gd name="T14" fmla="*/ 15 w 21"/>
              <a:gd name="T15" fmla="*/ 2 h 24"/>
              <a:gd name="T16" fmla="*/ 15 w 21"/>
              <a:gd name="T17" fmla="*/ 4 h 24"/>
              <a:gd name="T18" fmla="*/ 17 w 21"/>
              <a:gd name="T19" fmla="*/ 4 h 24"/>
              <a:gd name="T20" fmla="*/ 17 w 21"/>
              <a:gd name="T21" fmla="*/ 6 h 24"/>
              <a:gd name="T22" fmla="*/ 19 w 21"/>
              <a:gd name="T23" fmla="*/ 8 h 24"/>
              <a:gd name="T24" fmla="*/ 19 w 21"/>
              <a:gd name="T25" fmla="*/ 10 h 24"/>
              <a:gd name="T26" fmla="*/ 21 w 21"/>
              <a:gd name="T27" fmla="*/ 12 h 24"/>
              <a:gd name="T28" fmla="*/ 21 w 21"/>
              <a:gd name="T29" fmla="*/ 14 h 24"/>
              <a:gd name="T30" fmla="*/ 21 w 21"/>
              <a:gd name="T31" fmla="*/ 16 h 24"/>
              <a:gd name="T32" fmla="*/ 21 w 21"/>
              <a:gd name="T33" fmla="*/ 18 h 24"/>
              <a:gd name="T34" fmla="*/ 21 w 21"/>
              <a:gd name="T35" fmla="*/ 20 h 24"/>
              <a:gd name="T36" fmla="*/ 19 w 21"/>
              <a:gd name="T37" fmla="*/ 22 h 24"/>
              <a:gd name="T38" fmla="*/ 19 w 21"/>
              <a:gd name="T39" fmla="*/ 24 h 24"/>
              <a:gd name="T40" fmla="*/ 17 w 21"/>
              <a:gd name="T41" fmla="*/ 24 h 24"/>
              <a:gd name="T42" fmla="*/ 15 w 21"/>
              <a:gd name="T43" fmla="*/ 24 h 24"/>
              <a:gd name="T44" fmla="*/ 14 w 21"/>
              <a:gd name="T45" fmla="*/ 24 h 24"/>
              <a:gd name="T46" fmla="*/ 12 w 21"/>
              <a:gd name="T47" fmla="*/ 24 h 24"/>
              <a:gd name="T48" fmla="*/ 10 w 21"/>
              <a:gd name="T49" fmla="*/ 22 h 24"/>
              <a:gd name="T50" fmla="*/ 8 w 21"/>
              <a:gd name="T51" fmla="*/ 22 h 24"/>
              <a:gd name="T52" fmla="*/ 6 w 21"/>
              <a:gd name="T53" fmla="*/ 20 h 24"/>
              <a:gd name="T54" fmla="*/ 4 w 21"/>
              <a:gd name="T55" fmla="*/ 18 h 24"/>
              <a:gd name="T56" fmla="*/ 4 w 21"/>
              <a:gd name="T57" fmla="*/ 16 h 24"/>
              <a:gd name="T58" fmla="*/ 2 w 21"/>
              <a:gd name="T59" fmla="*/ 14 h 24"/>
              <a:gd name="T60" fmla="*/ 2 w 21"/>
              <a:gd name="T61" fmla="*/ 12 h 24"/>
              <a:gd name="T62" fmla="*/ 0 w 21"/>
              <a:gd name="T63" fmla="*/ 10 h 24"/>
              <a:gd name="T64" fmla="*/ 0 w 21"/>
              <a:gd name="T65" fmla="*/ 8 h 24"/>
              <a:gd name="T66" fmla="*/ 0 w 21"/>
              <a:gd name="T67" fmla="*/ 6 h 24"/>
              <a:gd name="T68" fmla="*/ 0 w 21"/>
              <a:gd name="T69" fmla="*/ 4 h 24"/>
              <a:gd name="T70" fmla="*/ 2 w 21"/>
              <a:gd name="T71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5" y="24"/>
                </a:lnTo>
                <a:lnTo>
                  <a:pt x="14" y="24"/>
                </a:lnTo>
                <a:lnTo>
                  <a:pt x="12" y="24"/>
                </a:lnTo>
                <a:lnTo>
                  <a:pt x="10" y="22"/>
                </a:lnTo>
                <a:lnTo>
                  <a:pt x="8" y="22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4" name="Freeform 70"/>
          <p:cNvSpPr>
            <a:spLocks/>
          </p:cNvSpPr>
          <p:nvPr/>
        </p:nvSpPr>
        <p:spPr bwMode="auto">
          <a:xfrm>
            <a:off x="3033713" y="3305175"/>
            <a:ext cx="71437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3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5" name="Freeform 71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5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5 w 27"/>
              <a:gd name="T51" fmla="*/ 17 h 21"/>
              <a:gd name="T52" fmla="*/ 4 w 27"/>
              <a:gd name="T53" fmla="*/ 17 h 21"/>
              <a:gd name="T54" fmla="*/ 4 w 27"/>
              <a:gd name="T55" fmla="*/ 13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6" name="Freeform 72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5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5 w 27"/>
              <a:gd name="T49" fmla="*/ 17 h 21"/>
              <a:gd name="T50" fmla="*/ 4 w 27"/>
              <a:gd name="T51" fmla="*/ 17 h 21"/>
              <a:gd name="T52" fmla="*/ 4 w 27"/>
              <a:gd name="T53" fmla="*/ 13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7" name="Freeform 73"/>
          <p:cNvSpPr>
            <a:spLocks/>
          </p:cNvSpPr>
          <p:nvPr/>
        </p:nvSpPr>
        <p:spPr bwMode="auto">
          <a:xfrm>
            <a:off x="3017838" y="33543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10 h 27"/>
              <a:gd name="T12" fmla="*/ 14 w 19"/>
              <a:gd name="T13" fmla="*/ 8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10"/>
                </a:lnTo>
                <a:lnTo>
                  <a:pt x="14" y="8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8" name="Freeform 74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9" name="Freeform 75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0" name="Freeform 76"/>
          <p:cNvSpPr>
            <a:spLocks/>
          </p:cNvSpPr>
          <p:nvPr/>
        </p:nvSpPr>
        <p:spPr bwMode="auto">
          <a:xfrm>
            <a:off x="3567113" y="3609975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1" name="Freeform 77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2" name="Freeform 78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3" name="Freeform 79"/>
          <p:cNvSpPr>
            <a:spLocks/>
          </p:cNvSpPr>
          <p:nvPr/>
        </p:nvSpPr>
        <p:spPr bwMode="auto">
          <a:xfrm>
            <a:off x="3543300" y="3662363"/>
            <a:ext cx="73025" cy="100012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5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6 w 19"/>
              <a:gd name="T13" fmla="*/ 7 h 26"/>
              <a:gd name="T14" fmla="*/ 18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8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4" name="Freeform 80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5" name="Freeform 81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6" name="Freeform 82"/>
          <p:cNvSpPr>
            <a:spLocks/>
          </p:cNvSpPr>
          <p:nvPr/>
        </p:nvSpPr>
        <p:spPr bwMode="auto">
          <a:xfrm>
            <a:off x="3208338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0"/>
                </a:lnTo>
                <a:lnTo>
                  <a:pt x="8" y="18"/>
                </a:lnTo>
                <a:lnTo>
                  <a:pt x="10" y="14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7" name="Freeform 83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8" name="Freeform 84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8 h 23"/>
              <a:gd name="T60" fmla="*/ 0 w 25"/>
              <a:gd name="T61" fmla="*/ 6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9" name="Freeform 85"/>
          <p:cNvSpPr>
            <a:spLocks/>
          </p:cNvSpPr>
          <p:nvPr/>
        </p:nvSpPr>
        <p:spPr bwMode="auto">
          <a:xfrm>
            <a:off x="3192463" y="3457575"/>
            <a:ext cx="73025" cy="109538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3 h 29"/>
              <a:gd name="T10" fmla="*/ 12 w 19"/>
              <a:gd name="T11" fmla="*/ 11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3"/>
                </a:lnTo>
                <a:lnTo>
                  <a:pt x="12" y="11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0" name="Freeform 86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1" name="Freeform 87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2" name="Freeform 88"/>
          <p:cNvSpPr>
            <a:spLocks/>
          </p:cNvSpPr>
          <p:nvPr/>
        </p:nvSpPr>
        <p:spPr bwMode="auto">
          <a:xfrm>
            <a:off x="3741738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3" name="Freeform 89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4" name="Freeform 90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5" name="Freeform 91"/>
          <p:cNvSpPr>
            <a:spLocks/>
          </p:cNvSpPr>
          <p:nvPr/>
        </p:nvSpPr>
        <p:spPr bwMode="auto">
          <a:xfrm>
            <a:off x="3725863" y="3762375"/>
            <a:ext cx="65087" cy="109538"/>
          </a:xfrm>
          <a:custGeom>
            <a:avLst/>
            <a:gdLst>
              <a:gd name="T0" fmla="*/ 0 w 17"/>
              <a:gd name="T1" fmla="*/ 29 h 29"/>
              <a:gd name="T2" fmla="*/ 2 w 17"/>
              <a:gd name="T3" fmla="*/ 25 h 29"/>
              <a:gd name="T4" fmla="*/ 4 w 17"/>
              <a:gd name="T5" fmla="*/ 22 h 29"/>
              <a:gd name="T6" fmla="*/ 6 w 17"/>
              <a:gd name="T7" fmla="*/ 18 h 29"/>
              <a:gd name="T8" fmla="*/ 10 w 17"/>
              <a:gd name="T9" fmla="*/ 14 h 29"/>
              <a:gd name="T10" fmla="*/ 12 w 17"/>
              <a:gd name="T11" fmla="*/ 12 h 29"/>
              <a:gd name="T12" fmla="*/ 14 w 17"/>
              <a:gd name="T13" fmla="*/ 8 h 29"/>
              <a:gd name="T14" fmla="*/ 16 w 17"/>
              <a:gd name="T15" fmla="*/ 4 h 29"/>
              <a:gd name="T16" fmla="*/ 17 w 17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9">
                <a:moveTo>
                  <a:pt x="0" y="29"/>
                </a:moveTo>
                <a:lnTo>
                  <a:pt x="2" y="25"/>
                </a:lnTo>
                <a:lnTo>
                  <a:pt x="4" y="22"/>
                </a:lnTo>
                <a:lnTo>
                  <a:pt x="6" y="18"/>
                </a:lnTo>
                <a:lnTo>
                  <a:pt x="10" y="14"/>
                </a:lnTo>
                <a:lnTo>
                  <a:pt x="12" y="12"/>
                </a:lnTo>
                <a:lnTo>
                  <a:pt x="14" y="8"/>
                </a:lnTo>
                <a:lnTo>
                  <a:pt x="16" y="4"/>
                </a:lnTo>
                <a:lnTo>
                  <a:pt x="1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6" name="Freeform 92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7" name="Freeform 93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8" name="Freeform 94"/>
          <p:cNvSpPr>
            <a:spLocks/>
          </p:cNvSpPr>
          <p:nvPr/>
        </p:nvSpPr>
        <p:spPr bwMode="auto">
          <a:xfrm>
            <a:off x="3390900" y="35067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1" y="10"/>
                </a:lnTo>
                <a:lnTo>
                  <a:pt x="13" y="6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9" name="Freeform 95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0" name="Freeform 96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1" name="Freeform 97"/>
          <p:cNvSpPr>
            <a:spLocks/>
          </p:cNvSpPr>
          <p:nvPr/>
        </p:nvSpPr>
        <p:spPr bwMode="auto">
          <a:xfrm>
            <a:off x="3368675" y="3559175"/>
            <a:ext cx="71438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6 w 19"/>
              <a:gd name="T13" fmla="*/ 7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2" name="Freeform 98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3" name="Freeform 99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4" name="Freeform 100"/>
          <p:cNvSpPr>
            <a:spLocks/>
          </p:cNvSpPr>
          <p:nvPr/>
        </p:nvSpPr>
        <p:spPr bwMode="auto">
          <a:xfrm>
            <a:off x="3916363" y="3814763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5" name="Freeform 101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6" name="Freeform 102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7" name="Freeform 103"/>
          <p:cNvSpPr>
            <a:spLocks/>
          </p:cNvSpPr>
          <p:nvPr/>
        </p:nvSpPr>
        <p:spPr bwMode="auto">
          <a:xfrm>
            <a:off x="3902075" y="3865563"/>
            <a:ext cx="71438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8" name="Freeform 104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9" name="Freeform 105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0" name="Freeform 106"/>
          <p:cNvSpPr>
            <a:spLocks/>
          </p:cNvSpPr>
          <p:nvPr/>
        </p:nvSpPr>
        <p:spPr bwMode="auto">
          <a:xfrm>
            <a:off x="4313238" y="4256088"/>
            <a:ext cx="122237" cy="63500"/>
          </a:xfrm>
          <a:custGeom>
            <a:avLst/>
            <a:gdLst>
              <a:gd name="T0" fmla="*/ 0 w 32"/>
              <a:gd name="T1" fmla="*/ 17 h 17"/>
              <a:gd name="T2" fmla="*/ 2 w 32"/>
              <a:gd name="T3" fmla="*/ 17 h 17"/>
              <a:gd name="T4" fmla="*/ 4 w 32"/>
              <a:gd name="T5" fmla="*/ 15 h 17"/>
              <a:gd name="T6" fmla="*/ 5 w 32"/>
              <a:gd name="T7" fmla="*/ 13 h 17"/>
              <a:gd name="T8" fmla="*/ 7 w 32"/>
              <a:gd name="T9" fmla="*/ 13 h 17"/>
              <a:gd name="T10" fmla="*/ 9 w 32"/>
              <a:gd name="T11" fmla="*/ 11 h 17"/>
              <a:gd name="T12" fmla="*/ 11 w 32"/>
              <a:gd name="T13" fmla="*/ 11 h 17"/>
              <a:gd name="T14" fmla="*/ 13 w 32"/>
              <a:gd name="T15" fmla="*/ 10 h 17"/>
              <a:gd name="T16" fmla="*/ 15 w 32"/>
              <a:gd name="T17" fmla="*/ 10 h 17"/>
              <a:gd name="T18" fmla="*/ 17 w 32"/>
              <a:gd name="T19" fmla="*/ 8 h 17"/>
              <a:gd name="T20" fmla="*/ 19 w 32"/>
              <a:gd name="T21" fmla="*/ 8 h 17"/>
              <a:gd name="T22" fmla="*/ 21 w 32"/>
              <a:gd name="T23" fmla="*/ 6 h 17"/>
              <a:gd name="T24" fmla="*/ 25 w 32"/>
              <a:gd name="T25" fmla="*/ 4 h 17"/>
              <a:gd name="T26" fmla="*/ 27 w 32"/>
              <a:gd name="T27" fmla="*/ 4 h 17"/>
              <a:gd name="T28" fmla="*/ 28 w 32"/>
              <a:gd name="T29" fmla="*/ 2 h 17"/>
              <a:gd name="T30" fmla="*/ 30 w 32"/>
              <a:gd name="T31" fmla="*/ 0 h 17"/>
              <a:gd name="T32" fmla="*/ 32 w 32"/>
              <a:gd name="T3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7">
                <a:moveTo>
                  <a:pt x="0" y="17"/>
                </a:moveTo>
                <a:lnTo>
                  <a:pt x="2" y="17"/>
                </a:lnTo>
                <a:lnTo>
                  <a:pt x="4" y="15"/>
                </a:lnTo>
                <a:lnTo>
                  <a:pt x="5" y="13"/>
                </a:lnTo>
                <a:lnTo>
                  <a:pt x="7" y="13"/>
                </a:lnTo>
                <a:lnTo>
                  <a:pt x="9" y="11"/>
                </a:lnTo>
                <a:lnTo>
                  <a:pt x="11" y="11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8"/>
                </a:lnTo>
                <a:lnTo>
                  <a:pt x="21" y="6"/>
                </a:lnTo>
                <a:lnTo>
                  <a:pt x="25" y="4"/>
                </a:lnTo>
                <a:lnTo>
                  <a:pt x="27" y="4"/>
                </a:lnTo>
                <a:lnTo>
                  <a:pt x="28" y="2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1" name="Freeform 107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6 w 25"/>
              <a:gd name="T7" fmla="*/ 0 h 26"/>
              <a:gd name="T8" fmla="*/ 8 w 25"/>
              <a:gd name="T9" fmla="*/ 0 h 26"/>
              <a:gd name="T10" fmla="*/ 9 w 25"/>
              <a:gd name="T11" fmla="*/ 0 h 26"/>
              <a:gd name="T12" fmla="*/ 9 w 25"/>
              <a:gd name="T13" fmla="*/ 0 h 26"/>
              <a:gd name="T14" fmla="*/ 11 w 25"/>
              <a:gd name="T15" fmla="*/ 0 h 26"/>
              <a:gd name="T16" fmla="*/ 13 w 25"/>
              <a:gd name="T17" fmla="*/ 0 h 26"/>
              <a:gd name="T18" fmla="*/ 13 w 25"/>
              <a:gd name="T19" fmla="*/ 1 h 26"/>
              <a:gd name="T20" fmla="*/ 15 w 25"/>
              <a:gd name="T21" fmla="*/ 1 h 26"/>
              <a:gd name="T22" fmla="*/ 17 w 25"/>
              <a:gd name="T23" fmla="*/ 1 h 26"/>
              <a:gd name="T24" fmla="*/ 17 w 25"/>
              <a:gd name="T25" fmla="*/ 1 h 26"/>
              <a:gd name="T26" fmla="*/ 19 w 25"/>
              <a:gd name="T27" fmla="*/ 3 h 26"/>
              <a:gd name="T28" fmla="*/ 19 w 25"/>
              <a:gd name="T29" fmla="*/ 3 h 26"/>
              <a:gd name="T30" fmla="*/ 21 w 25"/>
              <a:gd name="T31" fmla="*/ 5 h 26"/>
              <a:gd name="T32" fmla="*/ 23 w 25"/>
              <a:gd name="T33" fmla="*/ 7 h 26"/>
              <a:gd name="T34" fmla="*/ 23 w 25"/>
              <a:gd name="T35" fmla="*/ 9 h 26"/>
              <a:gd name="T36" fmla="*/ 25 w 25"/>
              <a:gd name="T37" fmla="*/ 11 h 26"/>
              <a:gd name="T38" fmla="*/ 25 w 25"/>
              <a:gd name="T39" fmla="*/ 15 h 26"/>
              <a:gd name="T40" fmla="*/ 25 w 25"/>
              <a:gd name="T41" fmla="*/ 17 h 26"/>
              <a:gd name="T42" fmla="*/ 25 w 25"/>
              <a:gd name="T43" fmla="*/ 19 h 26"/>
              <a:gd name="T44" fmla="*/ 25 w 25"/>
              <a:gd name="T45" fmla="*/ 23 h 26"/>
              <a:gd name="T46" fmla="*/ 23 w 25"/>
              <a:gd name="T47" fmla="*/ 24 h 26"/>
              <a:gd name="T48" fmla="*/ 21 w 25"/>
              <a:gd name="T49" fmla="*/ 24 h 26"/>
              <a:gd name="T50" fmla="*/ 21 w 25"/>
              <a:gd name="T51" fmla="*/ 26 h 26"/>
              <a:gd name="T52" fmla="*/ 19 w 25"/>
              <a:gd name="T53" fmla="*/ 26 h 26"/>
              <a:gd name="T54" fmla="*/ 17 w 25"/>
              <a:gd name="T55" fmla="*/ 26 h 26"/>
              <a:gd name="T56" fmla="*/ 17 w 25"/>
              <a:gd name="T57" fmla="*/ 26 h 26"/>
              <a:gd name="T58" fmla="*/ 15 w 25"/>
              <a:gd name="T59" fmla="*/ 26 h 26"/>
              <a:gd name="T60" fmla="*/ 15 w 25"/>
              <a:gd name="T61" fmla="*/ 26 h 26"/>
              <a:gd name="T62" fmla="*/ 13 w 25"/>
              <a:gd name="T63" fmla="*/ 26 h 26"/>
              <a:gd name="T64" fmla="*/ 11 w 25"/>
              <a:gd name="T65" fmla="*/ 26 h 26"/>
              <a:gd name="T66" fmla="*/ 11 w 25"/>
              <a:gd name="T67" fmla="*/ 24 h 26"/>
              <a:gd name="T68" fmla="*/ 9 w 25"/>
              <a:gd name="T69" fmla="*/ 24 h 26"/>
              <a:gd name="T70" fmla="*/ 9 w 25"/>
              <a:gd name="T71" fmla="*/ 24 h 26"/>
              <a:gd name="T72" fmla="*/ 8 w 25"/>
              <a:gd name="T73" fmla="*/ 24 h 26"/>
              <a:gd name="T74" fmla="*/ 6 w 25"/>
              <a:gd name="T75" fmla="*/ 23 h 26"/>
              <a:gd name="T76" fmla="*/ 6 w 25"/>
              <a:gd name="T77" fmla="*/ 23 h 26"/>
              <a:gd name="T78" fmla="*/ 4 w 25"/>
              <a:gd name="T79" fmla="*/ 21 h 26"/>
              <a:gd name="T80" fmla="*/ 4 w 25"/>
              <a:gd name="T81" fmla="*/ 19 h 26"/>
              <a:gd name="T82" fmla="*/ 2 w 25"/>
              <a:gd name="T83" fmla="*/ 17 h 26"/>
              <a:gd name="T84" fmla="*/ 0 w 25"/>
              <a:gd name="T85" fmla="*/ 15 h 26"/>
              <a:gd name="T86" fmla="*/ 0 w 25"/>
              <a:gd name="T87" fmla="*/ 13 h 26"/>
              <a:gd name="T88" fmla="*/ 0 w 25"/>
              <a:gd name="T89" fmla="*/ 9 h 26"/>
              <a:gd name="T90" fmla="*/ 0 w 25"/>
              <a:gd name="T91" fmla="*/ 7 h 26"/>
              <a:gd name="T92" fmla="*/ 0 w 25"/>
              <a:gd name="T93" fmla="*/ 5 h 26"/>
              <a:gd name="T94" fmla="*/ 2 w 25"/>
              <a:gd name="T95" fmla="*/ 3 h 26"/>
              <a:gd name="T96" fmla="*/ 2 w 25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7" y="1"/>
                </a:lnTo>
                <a:lnTo>
                  <a:pt x="19" y="3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5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2" name="Freeform 108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8 w 25"/>
              <a:gd name="T7" fmla="*/ 0 h 26"/>
              <a:gd name="T8" fmla="*/ 9 w 25"/>
              <a:gd name="T9" fmla="*/ 0 h 26"/>
              <a:gd name="T10" fmla="*/ 11 w 25"/>
              <a:gd name="T11" fmla="*/ 0 h 26"/>
              <a:gd name="T12" fmla="*/ 13 w 25"/>
              <a:gd name="T13" fmla="*/ 0 h 26"/>
              <a:gd name="T14" fmla="*/ 13 w 25"/>
              <a:gd name="T15" fmla="*/ 1 h 26"/>
              <a:gd name="T16" fmla="*/ 15 w 25"/>
              <a:gd name="T17" fmla="*/ 1 h 26"/>
              <a:gd name="T18" fmla="*/ 17 w 25"/>
              <a:gd name="T19" fmla="*/ 1 h 26"/>
              <a:gd name="T20" fmla="*/ 19 w 25"/>
              <a:gd name="T21" fmla="*/ 3 h 26"/>
              <a:gd name="T22" fmla="*/ 21 w 25"/>
              <a:gd name="T23" fmla="*/ 5 h 26"/>
              <a:gd name="T24" fmla="*/ 23 w 25"/>
              <a:gd name="T25" fmla="*/ 7 h 26"/>
              <a:gd name="T26" fmla="*/ 23 w 25"/>
              <a:gd name="T27" fmla="*/ 9 h 26"/>
              <a:gd name="T28" fmla="*/ 25 w 25"/>
              <a:gd name="T29" fmla="*/ 11 h 26"/>
              <a:gd name="T30" fmla="*/ 25 w 25"/>
              <a:gd name="T31" fmla="*/ 15 h 26"/>
              <a:gd name="T32" fmla="*/ 25 w 25"/>
              <a:gd name="T33" fmla="*/ 17 h 26"/>
              <a:gd name="T34" fmla="*/ 25 w 25"/>
              <a:gd name="T35" fmla="*/ 19 h 26"/>
              <a:gd name="T36" fmla="*/ 25 w 25"/>
              <a:gd name="T37" fmla="*/ 23 h 26"/>
              <a:gd name="T38" fmla="*/ 23 w 25"/>
              <a:gd name="T39" fmla="*/ 24 h 26"/>
              <a:gd name="T40" fmla="*/ 21 w 25"/>
              <a:gd name="T41" fmla="*/ 24 h 26"/>
              <a:gd name="T42" fmla="*/ 21 w 25"/>
              <a:gd name="T43" fmla="*/ 26 h 26"/>
              <a:gd name="T44" fmla="*/ 19 w 25"/>
              <a:gd name="T45" fmla="*/ 26 h 26"/>
              <a:gd name="T46" fmla="*/ 17 w 25"/>
              <a:gd name="T47" fmla="*/ 26 h 26"/>
              <a:gd name="T48" fmla="*/ 15 w 25"/>
              <a:gd name="T49" fmla="*/ 26 h 26"/>
              <a:gd name="T50" fmla="*/ 13 w 25"/>
              <a:gd name="T51" fmla="*/ 26 h 26"/>
              <a:gd name="T52" fmla="*/ 11 w 25"/>
              <a:gd name="T53" fmla="*/ 26 h 26"/>
              <a:gd name="T54" fmla="*/ 11 w 25"/>
              <a:gd name="T55" fmla="*/ 24 h 26"/>
              <a:gd name="T56" fmla="*/ 9 w 25"/>
              <a:gd name="T57" fmla="*/ 24 h 26"/>
              <a:gd name="T58" fmla="*/ 8 w 25"/>
              <a:gd name="T59" fmla="*/ 24 h 26"/>
              <a:gd name="T60" fmla="*/ 6 w 25"/>
              <a:gd name="T61" fmla="*/ 23 h 26"/>
              <a:gd name="T62" fmla="*/ 4 w 25"/>
              <a:gd name="T63" fmla="*/ 21 h 26"/>
              <a:gd name="T64" fmla="*/ 4 w 25"/>
              <a:gd name="T65" fmla="*/ 19 h 26"/>
              <a:gd name="T66" fmla="*/ 2 w 25"/>
              <a:gd name="T67" fmla="*/ 17 h 26"/>
              <a:gd name="T68" fmla="*/ 0 w 25"/>
              <a:gd name="T69" fmla="*/ 15 h 26"/>
              <a:gd name="T70" fmla="*/ 0 w 25"/>
              <a:gd name="T71" fmla="*/ 13 h 26"/>
              <a:gd name="T72" fmla="*/ 0 w 25"/>
              <a:gd name="T73" fmla="*/ 9 h 26"/>
              <a:gd name="T74" fmla="*/ 0 w 25"/>
              <a:gd name="T75" fmla="*/ 7 h 26"/>
              <a:gd name="T76" fmla="*/ 0 w 25"/>
              <a:gd name="T77" fmla="*/ 5 h 26"/>
              <a:gd name="T78" fmla="*/ 2 w 25"/>
              <a:gd name="T79" fmla="*/ 3 h 26"/>
              <a:gd name="T80" fmla="*/ 2 w 25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3" name="Freeform 109"/>
          <p:cNvSpPr>
            <a:spLocks/>
          </p:cNvSpPr>
          <p:nvPr/>
        </p:nvSpPr>
        <p:spPr bwMode="auto">
          <a:xfrm>
            <a:off x="4275138" y="4297363"/>
            <a:ext cx="111125" cy="60325"/>
          </a:xfrm>
          <a:custGeom>
            <a:avLst/>
            <a:gdLst>
              <a:gd name="T0" fmla="*/ 0 w 29"/>
              <a:gd name="T1" fmla="*/ 16 h 16"/>
              <a:gd name="T2" fmla="*/ 2 w 29"/>
              <a:gd name="T3" fmla="*/ 16 h 16"/>
              <a:gd name="T4" fmla="*/ 2 w 29"/>
              <a:gd name="T5" fmla="*/ 14 h 16"/>
              <a:gd name="T6" fmla="*/ 4 w 29"/>
              <a:gd name="T7" fmla="*/ 14 h 16"/>
              <a:gd name="T8" fmla="*/ 6 w 29"/>
              <a:gd name="T9" fmla="*/ 12 h 16"/>
              <a:gd name="T10" fmla="*/ 8 w 29"/>
              <a:gd name="T11" fmla="*/ 12 h 16"/>
              <a:gd name="T12" fmla="*/ 10 w 29"/>
              <a:gd name="T13" fmla="*/ 10 h 16"/>
              <a:gd name="T14" fmla="*/ 12 w 29"/>
              <a:gd name="T15" fmla="*/ 10 h 16"/>
              <a:gd name="T16" fmla="*/ 14 w 29"/>
              <a:gd name="T17" fmla="*/ 8 h 16"/>
              <a:gd name="T18" fmla="*/ 15 w 29"/>
              <a:gd name="T19" fmla="*/ 8 h 16"/>
              <a:gd name="T20" fmla="*/ 17 w 29"/>
              <a:gd name="T21" fmla="*/ 6 h 16"/>
              <a:gd name="T22" fmla="*/ 19 w 29"/>
              <a:gd name="T23" fmla="*/ 6 h 16"/>
              <a:gd name="T24" fmla="*/ 21 w 29"/>
              <a:gd name="T25" fmla="*/ 4 h 16"/>
              <a:gd name="T26" fmla="*/ 23 w 29"/>
              <a:gd name="T27" fmla="*/ 2 h 16"/>
              <a:gd name="T28" fmla="*/ 25 w 29"/>
              <a:gd name="T29" fmla="*/ 2 h 16"/>
              <a:gd name="T30" fmla="*/ 27 w 29"/>
              <a:gd name="T31" fmla="*/ 0 h 16"/>
              <a:gd name="T32" fmla="*/ 29 w 29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" h="16">
                <a:moveTo>
                  <a:pt x="0" y="16"/>
                </a:move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4" y="8"/>
                </a:lnTo>
                <a:lnTo>
                  <a:pt x="15" y="8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0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4" name="Freeform 110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5 w 23"/>
              <a:gd name="T7" fmla="*/ 2 h 23"/>
              <a:gd name="T8" fmla="*/ 7 w 23"/>
              <a:gd name="T9" fmla="*/ 0 h 23"/>
              <a:gd name="T10" fmla="*/ 7 w 23"/>
              <a:gd name="T11" fmla="*/ 2 h 23"/>
              <a:gd name="T12" fmla="*/ 9 w 23"/>
              <a:gd name="T13" fmla="*/ 2 h 23"/>
              <a:gd name="T14" fmla="*/ 9 w 23"/>
              <a:gd name="T15" fmla="*/ 2 h 23"/>
              <a:gd name="T16" fmla="*/ 11 w 23"/>
              <a:gd name="T17" fmla="*/ 2 h 23"/>
              <a:gd name="T18" fmla="*/ 11 w 23"/>
              <a:gd name="T19" fmla="*/ 2 h 23"/>
              <a:gd name="T20" fmla="*/ 13 w 23"/>
              <a:gd name="T21" fmla="*/ 2 h 23"/>
              <a:gd name="T22" fmla="*/ 13 w 23"/>
              <a:gd name="T23" fmla="*/ 4 h 23"/>
              <a:gd name="T24" fmla="*/ 15 w 23"/>
              <a:gd name="T25" fmla="*/ 4 h 23"/>
              <a:gd name="T26" fmla="*/ 15 w 23"/>
              <a:gd name="T27" fmla="*/ 4 h 23"/>
              <a:gd name="T28" fmla="*/ 17 w 23"/>
              <a:gd name="T29" fmla="*/ 6 h 23"/>
              <a:gd name="T30" fmla="*/ 19 w 23"/>
              <a:gd name="T31" fmla="*/ 6 h 23"/>
              <a:gd name="T32" fmla="*/ 19 w 23"/>
              <a:gd name="T33" fmla="*/ 8 h 23"/>
              <a:gd name="T34" fmla="*/ 21 w 23"/>
              <a:gd name="T35" fmla="*/ 10 h 23"/>
              <a:gd name="T36" fmla="*/ 21 w 23"/>
              <a:gd name="T37" fmla="*/ 12 h 23"/>
              <a:gd name="T38" fmla="*/ 23 w 23"/>
              <a:gd name="T39" fmla="*/ 14 h 23"/>
              <a:gd name="T40" fmla="*/ 23 w 23"/>
              <a:gd name="T41" fmla="*/ 16 h 23"/>
              <a:gd name="T42" fmla="*/ 23 w 23"/>
              <a:gd name="T43" fmla="*/ 18 h 23"/>
              <a:gd name="T44" fmla="*/ 23 w 23"/>
              <a:gd name="T45" fmla="*/ 20 h 23"/>
              <a:gd name="T46" fmla="*/ 21 w 23"/>
              <a:gd name="T47" fmla="*/ 21 h 23"/>
              <a:gd name="T48" fmla="*/ 21 w 23"/>
              <a:gd name="T49" fmla="*/ 21 h 23"/>
              <a:gd name="T50" fmla="*/ 19 w 23"/>
              <a:gd name="T51" fmla="*/ 23 h 23"/>
              <a:gd name="T52" fmla="*/ 19 w 23"/>
              <a:gd name="T53" fmla="*/ 23 h 23"/>
              <a:gd name="T54" fmla="*/ 19 w 23"/>
              <a:gd name="T55" fmla="*/ 23 h 23"/>
              <a:gd name="T56" fmla="*/ 17 w 23"/>
              <a:gd name="T57" fmla="*/ 23 h 23"/>
              <a:gd name="T58" fmla="*/ 17 w 23"/>
              <a:gd name="T59" fmla="*/ 23 h 23"/>
              <a:gd name="T60" fmla="*/ 15 w 23"/>
              <a:gd name="T61" fmla="*/ 23 h 23"/>
              <a:gd name="T62" fmla="*/ 15 w 23"/>
              <a:gd name="T63" fmla="*/ 23 h 23"/>
              <a:gd name="T64" fmla="*/ 13 w 23"/>
              <a:gd name="T65" fmla="*/ 23 h 23"/>
              <a:gd name="T66" fmla="*/ 13 w 23"/>
              <a:gd name="T67" fmla="*/ 23 h 23"/>
              <a:gd name="T68" fmla="*/ 11 w 23"/>
              <a:gd name="T69" fmla="*/ 23 h 23"/>
              <a:gd name="T70" fmla="*/ 9 w 23"/>
              <a:gd name="T71" fmla="*/ 23 h 23"/>
              <a:gd name="T72" fmla="*/ 9 w 23"/>
              <a:gd name="T73" fmla="*/ 21 h 23"/>
              <a:gd name="T74" fmla="*/ 7 w 23"/>
              <a:gd name="T75" fmla="*/ 21 h 23"/>
              <a:gd name="T76" fmla="*/ 5 w 23"/>
              <a:gd name="T77" fmla="*/ 21 h 23"/>
              <a:gd name="T78" fmla="*/ 5 w 23"/>
              <a:gd name="T79" fmla="*/ 20 h 23"/>
              <a:gd name="T80" fmla="*/ 3 w 23"/>
              <a:gd name="T81" fmla="*/ 18 h 23"/>
              <a:gd name="T82" fmla="*/ 1 w 23"/>
              <a:gd name="T83" fmla="*/ 16 h 23"/>
              <a:gd name="T84" fmla="*/ 1 w 23"/>
              <a:gd name="T85" fmla="*/ 14 h 23"/>
              <a:gd name="T86" fmla="*/ 1 w 23"/>
              <a:gd name="T87" fmla="*/ 12 h 23"/>
              <a:gd name="T88" fmla="*/ 0 w 23"/>
              <a:gd name="T89" fmla="*/ 10 h 23"/>
              <a:gd name="T90" fmla="*/ 0 w 23"/>
              <a:gd name="T91" fmla="*/ 8 h 23"/>
              <a:gd name="T92" fmla="*/ 1 w 23"/>
              <a:gd name="T93" fmla="*/ 6 h 23"/>
              <a:gd name="T94" fmla="*/ 1 w 23"/>
              <a:gd name="T95" fmla="*/ 4 h 23"/>
              <a:gd name="T96" fmla="*/ 1 w 23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9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1"/>
                </a:lnTo>
                <a:lnTo>
                  <a:pt x="19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5" name="Freeform 111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7 w 23"/>
              <a:gd name="T7" fmla="*/ 0 h 23"/>
              <a:gd name="T8" fmla="*/ 7 w 23"/>
              <a:gd name="T9" fmla="*/ 2 h 23"/>
              <a:gd name="T10" fmla="*/ 9 w 23"/>
              <a:gd name="T11" fmla="*/ 2 h 23"/>
              <a:gd name="T12" fmla="*/ 11 w 23"/>
              <a:gd name="T13" fmla="*/ 2 h 23"/>
              <a:gd name="T14" fmla="*/ 13 w 23"/>
              <a:gd name="T15" fmla="*/ 2 h 23"/>
              <a:gd name="T16" fmla="*/ 13 w 23"/>
              <a:gd name="T17" fmla="*/ 4 h 23"/>
              <a:gd name="T18" fmla="*/ 15 w 23"/>
              <a:gd name="T19" fmla="*/ 4 h 23"/>
              <a:gd name="T20" fmla="*/ 17 w 23"/>
              <a:gd name="T21" fmla="*/ 6 h 23"/>
              <a:gd name="T22" fmla="*/ 19 w 23"/>
              <a:gd name="T23" fmla="*/ 6 h 23"/>
              <a:gd name="T24" fmla="*/ 19 w 23"/>
              <a:gd name="T25" fmla="*/ 8 h 23"/>
              <a:gd name="T26" fmla="*/ 21 w 23"/>
              <a:gd name="T27" fmla="*/ 10 h 23"/>
              <a:gd name="T28" fmla="*/ 21 w 23"/>
              <a:gd name="T29" fmla="*/ 12 h 23"/>
              <a:gd name="T30" fmla="*/ 23 w 23"/>
              <a:gd name="T31" fmla="*/ 14 h 23"/>
              <a:gd name="T32" fmla="*/ 23 w 23"/>
              <a:gd name="T33" fmla="*/ 16 h 23"/>
              <a:gd name="T34" fmla="*/ 23 w 23"/>
              <a:gd name="T35" fmla="*/ 18 h 23"/>
              <a:gd name="T36" fmla="*/ 23 w 23"/>
              <a:gd name="T37" fmla="*/ 20 h 23"/>
              <a:gd name="T38" fmla="*/ 21 w 23"/>
              <a:gd name="T39" fmla="*/ 21 h 23"/>
              <a:gd name="T40" fmla="*/ 19 w 23"/>
              <a:gd name="T41" fmla="*/ 23 h 23"/>
              <a:gd name="T42" fmla="*/ 17 w 23"/>
              <a:gd name="T43" fmla="*/ 23 h 23"/>
              <a:gd name="T44" fmla="*/ 15 w 23"/>
              <a:gd name="T45" fmla="*/ 23 h 23"/>
              <a:gd name="T46" fmla="*/ 13 w 23"/>
              <a:gd name="T47" fmla="*/ 23 h 23"/>
              <a:gd name="T48" fmla="*/ 11 w 23"/>
              <a:gd name="T49" fmla="*/ 23 h 23"/>
              <a:gd name="T50" fmla="*/ 9 w 23"/>
              <a:gd name="T51" fmla="*/ 23 h 23"/>
              <a:gd name="T52" fmla="*/ 9 w 23"/>
              <a:gd name="T53" fmla="*/ 21 h 23"/>
              <a:gd name="T54" fmla="*/ 7 w 23"/>
              <a:gd name="T55" fmla="*/ 21 h 23"/>
              <a:gd name="T56" fmla="*/ 5 w 23"/>
              <a:gd name="T57" fmla="*/ 21 h 23"/>
              <a:gd name="T58" fmla="*/ 5 w 23"/>
              <a:gd name="T59" fmla="*/ 20 h 23"/>
              <a:gd name="T60" fmla="*/ 3 w 23"/>
              <a:gd name="T61" fmla="*/ 18 h 23"/>
              <a:gd name="T62" fmla="*/ 1 w 23"/>
              <a:gd name="T63" fmla="*/ 16 h 23"/>
              <a:gd name="T64" fmla="*/ 1 w 23"/>
              <a:gd name="T65" fmla="*/ 14 h 23"/>
              <a:gd name="T66" fmla="*/ 1 w 23"/>
              <a:gd name="T67" fmla="*/ 12 h 23"/>
              <a:gd name="T68" fmla="*/ 0 w 23"/>
              <a:gd name="T69" fmla="*/ 10 h 23"/>
              <a:gd name="T70" fmla="*/ 0 w 23"/>
              <a:gd name="T71" fmla="*/ 8 h 23"/>
              <a:gd name="T72" fmla="*/ 1 w 23"/>
              <a:gd name="T73" fmla="*/ 6 h 23"/>
              <a:gd name="T74" fmla="*/ 1 w 23"/>
              <a:gd name="T75" fmla="*/ 4 h 23"/>
              <a:gd name="T76" fmla="*/ 1 w 23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19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6" name="Freeform 112"/>
          <p:cNvSpPr>
            <a:spLocks/>
          </p:cNvSpPr>
          <p:nvPr/>
        </p:nvSpPr>
        <p:spPr bwMode="auto">
          <a:xfrm>
            <a:off x="4252913" y="4183063"/>
            <a:ext cx="117475" cy="79375"/>
          </a:xfrm>
          <a:custGeom>
            <a:avLst/>
            <a:gdLst>
              <a:gd name="T0" fmla="*/ 0 w 31"/>
              <a:gd name="T1" fmla="*/ 21 h 21"/>
              <a:gd name="T2" fmla="*/ 2 w 31"/>
              <a:gd name="T3" fmla="*/ 19 h 21"/>
              <a:gd name="T4" fmla="*/ 4 w 31"/>
              <a:gd name="T5" fmla="*/ 17 h 21"/>
              <a:gd name="T6" fmla="*/ 6 w 31"/>
              <a:gd name="T7" fmla="*/ 17 h 21"/>
              <a:gd name="T8" fmla="*/ 8 w 31"/>
              <a:gd name="T9" fmla="*/ 15 h 21"/>
              <a:gd name="T10" fmla="*/ 10 w 31"/>
              <a:gd name="T11" fmla="*/ 13 h 21"/>
              <a:gd name="T12" fmla="*/ 12 w 31"/>
              <a:gd name="T13" fmla="*/ 13 h 21"/>
              <a:gd name="T14" fmla="*/ 14 w 31"/>
              <a:gd name="T15" fmla="*/ 11 h 21"/>
              <a:gd name="T16" fmla="*/ 16 w 31"/>
              <a:gd name="T17" fmla="*/ 9 h 21"/>
              <a:gd name="T18" fmla="*/ 18 w 31"/>
              <a:gd name="T19" fmla="*/ 9 h 21"/>
              <a:gd name="T20" fmla="*/ 20 w 31"/>
              <a:gd name="T21" fmla="*/ 7 h 21"/>
              <a:gd name="T22" fmla="*/ 21 w 31"/>
              <a:gd name="T23" fmla="*/ 6 h 21"/>
              <a:gd name="T24" fmla="*/ 23 w 31"/>
              <a:gd name="T25" fmla="*/ 6 h 21"/>
              <a:gd name="T26" fmla="*/ 25 w 31"/>
              <a:gd name="T27" fmla="*/ 4 h 21"/>
              <a:gd name="T28" fmla="*/ 27 w 31"/>
              <a:gd name="T29" fmla="*/ 2 h 21"/>
              <a:gd name="T30" fmla="*/ 29 w 31"/>
              <a:gd name="T31" fmla="*/ 2 h 21"/>
              <a:gd name="T32" fmla="*/ 31 w 31"/>
              <a:gd name="T3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21">
                <a:moveTo>
                  <a:pt x="0" y="21"/>
                </a:moveTo>
                <a:lnTo>
                  <a:pt x="2" y="19"/>
                </a:lnTo>
                <a:lnTo>
                  <a:pt x="4" y="17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9"/>
                </a:lnTo>
                <a:lnTo>
                  <a:pt x="20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7" name="Freeform 113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3 w 25"/>
              <a:gd name="T5" fmla="*/ 2 h 27"/>
              <a:gd name="T6" fmla="*/ 5 w 25"/>
              <a:gd name="T7" fmla="*/ 2 h 27"/>
              <a:gd name="T8" fmla="*/ 7 w 25"/>
              <a:gd name="T9" fmla="*/ 2 h 27"/>
              <a:gd name="T10" fmla="*/ 7 w 25"/>
              <a:gd name="T11" fmla="*/ 2 h 27"/>
              <a:gd name="T12" fmla="*/ 9 w 25"/>
              <a:gd name="T13" fmla="*/ 0 h 27"/>
              <a:gd name="T14" fmla="*/ 11 w 25"/>
              <a:gd name="T15" fmla="*/ 2 h 27"/>
              <a:gd name="T16" fmla="*/ 11 w 25"/>
              <a:gd name="T17" fmla="*/ 2 h 27"/>
              <a:gd name="T18" fmla="*/ 13 w 25"/>
              <a:gd name="T19" fmla="*/ 2 h 27"/>
              <a:gd name="T20" fmla="*/ 15 w 25"/>
              <a:gd name="T21" fmla="*/ 2 h 27"/>
              <a:gd name="T22" fmla="*/ 15 w 25"/>
              <a:gd name="T23" fmla="*/ 2 h 27"/>
              <a:gd name="T24" fmla="*/ 17 w 25"/>
              <a:gd name="T25" fmla="*/ 4 h 27"/>
              <a:gd name="T26" fmla="*/ 17 w 25"/>
              <a:gd name="T27" fmla="*/ 4 h 27"/>
              <a:gd name="T28" fmla="*/ 19 w 25"/>
              <a:gd name="T29" fmla="*/ 4 h 27"/>
              <a:gd name="T30" fmla="*/ 21 w 25"/>
              <a:gd name="T31" fmla="*/ 6 h 27"/>
              <a:gd name="T32" fmla="*/ 21 w 25"/>
              <a:gd name="T33" fmla="*/ 8 h 27"/>
              <a:gd name="T34" fmla="*/ 23 w 25"/>
              <a:gd name="T35" fmla="*/ 10 h 27"/>
              <a:gd name="T36" fmla="*/ 25 w 25"/>
              <a:gd name="T37" fmla="*/ 12 h 27"/>
              <a:gd name="T38" fmla="*/ 25 w 25"/>
              <a:gd name="T39" fmla="*/ 14 h 27"/>
              <a:gd name="T40" fmla="*/ 25 w 25"/>
              <a:gd name="T41" fmla="*/ 18 h 27"/>
              <a:gd name="T42" fmla="*/ 25 w 25"/>
              <a:gd name="T43" fmla="*/ 20 h 27"/>
              <a:gd name="T44" fmla="*/ 25 w 25"/>
              <a:gd name="T45" fmla="*/ 21 h 27"/>
              <a:gd name="T46" fmla="*/ 25 w 25"/>
              <a:gd name="T47" fmla="*/ 23 h 27"/>
              <a:gd name="T48" fmla="*/ 23 w 25"/>
              <a:gd name="T49" fmla="*/ 25 h 27"/>
              <a:gd name="T50" fmla="*/ 21 w 25"/>
              <a:gd name="T51" fmla="*/ 25 h 27"/>
              <a:gd name="T52" fmla="*/ 21 w 25"/>
              <a:gd name="T53" fmla="*/ 27 h 27"/>
              <a:gd name="T54" fmla="*/ 19 w 25"/>
              <a:gd name="T55" fmla="*/ 27 h 27"/>
              <a:gd name="T56" fmla="*/ 17 w 25"/>
              <a:gd name="T57" fmla="*/ 27 h 27"/>
              <a:gd name="T58" fmla="*/ 17 w 25"/>
              <a:gd name="T59" fmla="*/ 27 h 27"/>
              <a:gd name="T60" fmla="*/ 15 w 25"/>
              <a:gd name="T61" fmla="*/ 27 h 27"/>
              <a:gd name="T62" fmla="*/ 15 w 25"/>
              <a:gd name="T63" fmla="*/ 27 h 27"/>
              <a:gd name="T64" fmla="*/ 13 w 25"/>
              <a:gd name="T65" fmla="*/ 27 h 27"/>
              <a:gd name="T66" fmla="*/ 13 w 25"/>
              <a:gd name="T67" fmla="*/ 27 h 27"/>
              <a:gd name="T68" fmla="*/ 11 w 25"/>
              <a:gd name="T69" fmla="*/ 25 h 27"/>
              <a:gd name="T70" fmla="*/ 9 w 25"/>
              <a:gd name="T71" fmla="*/ 25 h 27"/>
              <a:gd name="T72" fmla="*/ 9 w 25"/>
              <a:gd name="T73" fmla="*/ 25 h 27"/>
              <a:gd name="T74" fmla="*/ 7 w 25"/>
              <a:gd name="T75" fmla="*/ 25 h 27"/>
              <a:gd name="T76" fmla="*/ 7 w 25"/>
              <a:gd name="T77" fmla="*/ 23 h 27"/>
              <a:gd name="T78" fmla="*/ 5 w 25"/>
              <a:gd name="T79" fmla="*/ 23 h 27"/>
              <a:gd name="T80" fmla="*/ 3 w 25"/>
              <a:gd name="T81" fmla="*/ 21 h 27"/>
              <a:gd name="T82" fmla="*/ 3 w 25"/>
              <a:gd name="T83" fmla="*/ 20 h 27"/>
              <a:gd name="T84" fmla="*/ 2 w 25"/>
              <a:gd name="T85" fmla="*/ 18 h 27"/>
              <a:gd name="T86" fmla="*/ 0 w 25"/>
              <a:gd name="T87" fmla="*/ 14 h 27"/>
              <a:gd name="T88" fmla="*/ 0 w 25"/>
              <a:gd name="T89" fmla="*/ 12 h 27"/>
              <a:gd name="T90" fmla="*/ 0 w 25"/>
              <a:gd name="T91" fmla="*/ 10 h 27"/>
              <a:gd name="T92" fmla="*/ 0 w 25"/>
              <a:gd name="T93" fmla="*/ 8 h 27"/>
              <a:gd name="T94" fmla="*/ 2 w 25"/>
              <a:gd name="T95" fmla="*/ 6 h 27"/>
              <a:gd name="T96" fmla="*/ 2 w 25"/>
              <a:gd name="T97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8" name="Freeform 114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5 w 25"/>
              <a:gd name="T5" fmla="*/ 2 h 27"/>
              <a:gd name="T6" fmla="*/ 7 w 25"/>
              <a:gd name="T7" fmla="*/ 2 h 27"/>
              <a:gd name="T8" fmla="*/ 9 w 25"/>
              <a:gd name="T9" fmla="*/ 0 h 27"/>
              <a:gd name="T10" fmla="*/ 11 w 25"/>
              <a:gd name="T11" fmla="*/ 2 h 27"/>
              <a:gd name="T12" fmla="*/ 13 w 25"/>
              <a:gd name="T13" fmla="*/ 2 h 27"/>
              <a:gd name="T14" fmla="*/ 15 w 25"/>
              <a:gd name="T15" fmla="*/ 2 h 27"/>
              <a:gd name="T16" fmla="*/ 17 w 25"/>
              <a:gd name="T17" fmla="*/ 4 h 27"/>
              <a:gd name="T18" fmla="*/ 19 w 25"/>
              <a:gd name="T19" fmla="*/ 4 h 27"/>
              <a:gd name="T20" fmla="*/ 21 w 25"/>
              <a:gd name="T21" fmla="*/ 6 h 27"/>
              <a:gd name="T22" fmla="*/ 21 w 25"/>
              <a:gd name="T23" fmla="*/ 8 h 27"/>
              <a:gd name="T24" fmla="*/ 23 w 25"/>
              <a:gd name="T25" fmla="*/ 10 h 27"/>
              <a:gd name="T26" fmla="*/ 25 w 25"/>
              <a:gd name="T27" fmla="*/ 12 h 27"/>
              <a:gd name="T28" fmla="*/ 25 w 25"/>
              <a:gd name="T29" fmla="*/ 14 h 27"/>
              <a:gd name="T30" fmla="*/ 25 w 25"/>
              <a:gd name="T31" fmla="*/ 18 h 27"/>
              <a:gd name="T32" fmla="*/ 25 w 25"/>
              <a:gd name="T33" fmla="*/ 20 h 27"/>
              <a:gd name="T34" fmla="*/ 25 w 25"/>
              <a:gd name="T35" fmla="*/ 21 h 27"/>
              <a:gd name="T36" fmla="*/ 25 w 25"/>
              <a:gd name="T37" fmla="*/ 23 h 27"/>
              <a:gd name="T38" fmla="*/ 23 w 25"/>
              <a:gd name="T39" fmla="*/ 25 h 27"/>
              <a:gd name="T40" fmla="*/ 21 w 25"/>
              <a:gd name="T41" fmla="*/ 25 h 27"/>
              <a:gd name="T42" fmla="*/ 21 w 25"/>
              <a:gd name="T43" fmla="*/ 27 h 27"/>
              <a:gd name="T44" fmla="*/ 19 w 25"/>
              <a:gd name="T45" fmla="*/ 27 h 27"/>
              <a:gd name="T46" fmla="*/ 17 w 25"/>
              <a:gd name="T47" fmla="*/ 27 h 27"/>
              <a:gd name="T48" fmla="*/ 15 w 25"/>
              <a:gd name="T49" fmla="*/ 27 h 27"/>
              <a:gd name="T50" fmla="*/ 13 w 25"/>
              <a:gd name="T51" fmla="*/ 27 h 27"/>
              <a:gd name="T52" fmla="*/ 11 w 25"/>
              <a:gd name="T53" fmla="*/ 25 h 27"/>
              <a:gd name="T54" fmla="*/ 9 w 25"/>
              <a:gd name="T55" fmla="*/ 25 h 27"/>
              <a:gd name="T56" fmla="*/ 7 w 25"/>
              <a:gd name="T57" fmla="*/ 25 h 27"/>
              <a:gd name="T58" fmla="*/ 7 w 25"/>
              <a:gd name="T59" fmla="*/ 23 h 27"/>
              <a:gd name="T60" fmla="*/ 5 w 25"/>
              <a:gd name="T61" fmla="*/ 23 h 27"/>
              <a:gd name="T62" fmla="*/ 3 w 25"/>
              <a:gd name="T63" fmla="*/ 21 h 27"/>
              <a:gd name="T64" fmla="*/ 3 w 25"/>
              <a:gd name="T65" fmla="*/ 20 h 27"/>
              <a:gd name="T66" fmla="*/ 2 w 25"/>
              <a:gd name="T67" fmla="*/ 18 h 27"/>
              <a:gd name="T68" fmla="*/ 0 w 25"/>
              <a:gd name="T69" fmla="*/ 14 h 27"/>
              <a:gd name="T70" fmla="*/ 0 w 25"/>
              <a:gd name="T71" fmla="*/ 12 h 27"/>
              <a:gd name="T72" fmla="*/ 0 w 25"/>
              <a:gd name="T73" fmla="*/ 10 h 27"/>
              <a:gd name="T74" fmla="*/ 0 w 25"/>
              <a:gd name="T75" fmla="*/ 8 h 27"/>
              <a:gd name="T76" fmla="*/ 2 w 25"/>
              <a:gd name="T77" fmla="*/ 6 h 27"/>
              <a:gd name="T78" fmla="*/ 2 w 25"/>
              <a:gd name="T7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9" name="Freeform 115"/>
          <p:cNvSpPr>
            <a:spLocks/>
          </p:cNvSpPr>
          <p:nvPr/>
        </p:nvSpPr>
        <p:spPr bwMode="auto">
          <a:xfrm>
            <a:off x="4217988" y="4224338"/>
            <a:ext cx="111125" cy="73025"/>
          </a:xfrm>
          <a:custGeom>
            <a:avLst/>
            <a:gdLst>
              <a:gd name="T0" fmla="*/ 0 w 29"/>
              <a:gd name="T1" fmla="*/ 19 h 19"/>
              <a:gd name="T2" fmla="*/ 2 w 29"/>
              <a:gd name="T3" fmla="*/ 19 h 19"/>
              <a:gd name="T4" fmla="*/ 4 w 29"/>
              <a:gd name="T5" fmla="*/ 18 h 19"/>
              <a:gd name="T6" fmla="*/ 6 w 29"/>
              <a:gd name="T7" fmla="*/ 16 h 19"/>
              <a:gd name="T8" fmla="*/ 7 w 29"/>
              <a:gd name="T9" fmla="*/ 16 h 19"/>
              <a:gd name="T10" fmla="*/ 9 w 29"/>
              <a:gd name="T11" fmla="*/ 14 h 19"/>
              <a:gd name="T12" fmla="*/ 11 w 29"/>
              <a:gd name="T13" fmla="*/ 12 h 19"/>
              <a:gd name="T14" fmla="*/ 13 w 29"/>
              <a:gd name="T15" fmla="*/ 10 h 19"/>
              <a:gd name="T16" fmla="*/ 15 w 29"/>
              <a:gd name="T17" fmla="*/ 10 h 19"/>
              <a:gd name="T18" fmla="*/ 17 w 29"/>
              <a:gd name="T19" fmla="*/ 8 h 19"/>
              <a:gd name="T20" fmla="*/ 19 w 29"/>
              <a:gd name="T21" fmla="*/ 6 h 19"/>
              <a:gd name="T22" fmla="*/ 21 w 29"/>
              <a:gd name="T23" fmla="*/ 6 h 19"/>
              <a:gd name="T24" fmla="*/ 23 w 29"/>
              <a:gd name="T25" fmla="*/ 4 h 19"/>
              <a:gd name="T26" fmla="*/ 25 w 29"/>
              <a:gd name="T27" fmla="*/ 4 h 19"/>
              <a:gd name="T28" fmla="*/ 27 w 29"/>
              <a:gd name="T29" fmla="*/ 2 h 19"/>
              <a:gd name="T30" fmla="*/ 29 w 29"/>
              <a:gd name="T3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" h="19">
                <a:moveTo>
                  <a:pt x="0" y="19"/>
                </a:moveTo>
                <a:lnTo>
                  <a:pt x="2" y="19"/>
                </a:lnTo>
                <a:lnTo>
                  <a:pt x="4" y="18"/>
                </a:lnTo>
                <a:lnTo>
                  <a:pt x="6" y="16"/>
                </a:lnTo>
                <a:lnTo>
                  <a:pt x="7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0" name="Freeform 116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2 w 21"/>
              <a:gd name="T3" fmla="*/ 2 h 23"/>
              <a:gd name="T4" fmla="*/ 4 w 21"/>
              <a:gd name="T5" fmla="*/ 2 h 23"/>
              <a:gd name="T6" fmla="*/ 4 w 21"/>
              <a:gd name="T7" fmla="*/ 2 h 23"/>
              <a:gd name="T8" fmla="*/ 6 w 21"/>
              <a:gd name="T9" fmla="*/ 0 h 23"/>
              <a:gd name="T10" fmla="*/ 6 w 21"/>
              <a:gd name="T11" fmla="*/ 0 h 23"/>
              <a:gd name="T12" fmla="*/ 8 w 21"/>
              <a:gd name="T13" fmla="*/ 0 h 23"/>
              <a:gd name="T14" fmla="*/ 8 w 21"/>
              <a:gd name="T15" fmla="*/ 2 h 23"/>
              <a:gd name="T16" fmla="*/ 10 w 21"/>
              <a:gd name="T17" fmla="*/ 2 h 23"/>
              <a:gd name="T18" fmla="*/ 12 w 21"/>
              <a:gd name="T19" fmla="*/ 2 h 23"/>
              <a:gd name="T20" fmla="*/ 12 w 21"/>
              <a:gd name="T21" fmla="*/ 2 h 23"/>
              <a:gd name="T22" fmla="*/ 14 w 21"/>
              <a:gd name="T23" fmla="*/ 2 h 23"/>
              <a:gd name="T24" fmla="*/ 14 w 21"/>
              <a:gd name="T25" fmla="*/ 2 h 23"/>
              <a:gd name="T26" fmla="*/ 15 w 21"/>
              <a:gd name="T27" fmla="*/ 4 h 23"/>
              <a:gd name="T28" fmla="*/ 15 w 21"/>
              <a:gd name="T29" fmla="*/ 4 h 23"/>
              <a:gd name="T30" fmla="*/ 17 w 21"/>
              <a:gd name="T31" fmla="*/ 6 h 23"/>
              <a:gd name="T32" fmla="*/ 19 w 21"/>
              <a:gd name="T33" fmla="*/ 6 h 23"/>
              <a:gd name="T34" fmla="*/ 19 w 21"/>
              <a:gd name="T35" fmla="*/ 8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3 h 23"/>
              <a:gd name="T42" fmla="*/ 21 w 21"/>
              <a:gd name="T43" fmla="*/ 15 h 23"/>
              <a:gd name="T44" fmla="*/ 21 w 21"/>
              <a:gd name="T45" fmla="*/ 17 h 23"/>
              <a:gd name="T46" fmla="*/ 21 w 21"/>
              <a:gd name="T47" fmla="*/ 17 h 23"/>
              <a:gd name="T48" fmla="*/ 21 w 21"/>
              <a:gd name="T49" fmla="*/ 19 h 23"/>
              <a:gd name="T50" fmla="*/ 21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9 w 21"/>
              <a:gd name="T57" fmla="*/ 21 h 23"/>
              <a:gd name="T58" fmla="*/ 17 w 21"/>
              <a:gd name="T59" fmla="*/ 23 h 23"/>
              <a:gd name="T60" fmla="*/ 17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4 w 21"/>
              <a:gd name="T67" fmla="*/ 23 h 23"/>
              <a:gd name="T68" fmla="*/ 14 w 21"/>
              <a:gd name="T69" fmla="*/ 23 h 23"/>
              <a:gd name="T70" fmla="*/ 12 w 21"/>
              <a:gd name="T71" fmla="*/ 23 h 23"/>
              <a:gd name="T72" fmla="*/ 10 w 21"/>
              <a:gd name="T73" fmla="*/ 23 h 23"/>
              <a:gd name="T74" fmla="*/ 8 w 21"/>
              <a:gd name="T75" fmla="*/ 21 h 23"/>
              <a:gd name="T76" fmla="*/ 8 w 21"/>
              <a:gd name="T77" fmla="*/ 21 h 23"/>
              <a:gd name="T78" fmla="*/ 6 w 21"/>
              <a:gd name="T79" fmla="*/ 19 h 23"/>
              <a:gd name="T80" fmla="*/ 4 w 21"/>
              <a:gd name="T81" fmla="*/ 19 h 23"/>
              <a:gd name="T82" fmla="*/ 2 w 21"/>
              <a:gd name="T83" fmla="*/ 17 h 23"/>
              <a:gd name="T84" fmla="*/ 2 w 21"/>
              <a:gd name="T85" fmla="*/ 13 h 23"/>
              <a:gd name="T86" fmla="*/ 0 w 21"/>
              <a:gd name="T87" fmla="*/ 12 h 23"/>
              <a:gd name="T88" fmla="*/ 0 w 21"/>
              <a:gd name="T89" fmla="*/ 10 h 23"/>
              <a:gd name="T90" fmla="*/ 0 w 21"/>
              <a:gd name="T91" fmla="*/ 8 h 23"/>
              <a:gd name="T92" fmla="*/ 0 w 21"/>
              <a:gd name="T93" fmla="*/ 6 h 23"/>
              <a:gd name="T94" fmla="*/ 0 w 21"/>
              <a:gd name="T95" fmla="*/ 4 h 23"/>
              <a:gd name="T96" fmla="*/ 2 w 21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1" name="Freeform 117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4 w 21"/>
              <a:gd name="T3" fmla="*/ 2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2 h 23"/>
              <a:gd name="T10" fmla="*/ 10 w 21"/>
              <a:gd name="T11" fmla="*/ 2 h 23"/>
              <a:gd name="T12" fmla="*/ 12 w 21"/>
              <a:gd name="T13" fmla="*/ 2 h 23"/>
              <a:gd name="T14" fmla="*/ 14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6 h 23"/>
              <a:gd name="T22" fmla="*/ 19 w 21"/>
              <a:gd name="T23" fmla="*/ 8 h 23"/>
              <a:gd name="T24" fmla="*/ 21 w 21"/>
              <a:gd name="T25" fmla="*/ 10 h 23"/>
              <a:gd name="T26" fmla="*/ 21 w 21"/>
              <a:gd name="T27" fmla="*/ 12 h 23"/>
              <a:gd name="T28" fmla="*/ 21 w 21"/>
              <a:gd name="T29" fmla="*/ 13 h 23"/>
              <a:gd name="T30" fmla="*/ 21 w 21"/>
              <a:gd name="T31" fmla="*/ 15 h 23"/>
              <a:gd name="T32" fmla="*/ 21 w 21"/>
              <a:gd name="T33" fmla="*/ 17 h 23"/>
              <a:gd name="T34" fmla="*/ 21 w 21"/>
              <a:gd name="T35" fmla="*/ 19 h 23"/>
              <a:gd name="T36" fmla="*/ 19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1 h 23"/>
              <a:gd name="T50" fmla="*/ 6 w 21"/>
              <a:gd name="T51" fmla="*/ 19 h 23"/>
              <a:gd name="T52" fmla="*/ 4 w 21"/>
              <a:gd name="T53" fmla="*/ 19 h 23"/>
              <a:gd name="T54" fmla="*/ 2 w 21"/>
              <a:gd name="T55" fmla="*/ 17 h 23"/>
              <a:gd name="T56" fmla="*/ 2 w 21"/>
              <a:gd name="T57" fmla="*/ 13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2" name="Freeform 118"/>
          <p:cNvSpPr>
            <a:spLocks/>
          </p:cNvSpPr>
          <p:nvPr/>
        </p:nvSpPr>
        <p:spPr bwMode="auto">
          <a:xfrm>
            <a:off x="4217988" y="4086225"/>
            <a:ext cx="103187" cy="88900"/>
          </a:xfrm>
          <a:custGeom>
            <a:avLst/>
            <a:gdLst>
              <a:gd name="T0" fmla="*/ 0 w 27"/>
              <a:gd name="T1" fmla="*/ 23 h 23"/>
              <a:gd name="T2" fmla="*/ 0 w 27"/>
              <a:gd name="T3" fmla="*/ 21 h 23"/>
              <a:gd name="T4" fmla="*/ 2 w 27"/>
              <a:gd name="T5" fmla="*/ 19 h 23"/>
              <a:gd name="T6" fmla="*/ 4 w 27"/>
              <a:gd name="T7" fmla="*/ 19 h 23"/>
              <a:gd name="T8" fmla="*/ 6 w 27"/>
              <a:gd name="T9" fmla="*/ 17 h 23"/>
              <a:gd name="T10" fmla="*/ 7 w 27"/>
              <a:gd name="T11" fmla="*/ 15 h 23"/>
              <a:gd name="T12" fmla="*/ 9 w 27"/>
              <a:gd name="T13" fmla="*/ 13 h 23"/>
              <a:gd name="T14" fmla="*/ 11 w 27"/>
              <a:gd name="T15" fmla="*/ 13 h 23"/>
              <a:gd name="T16" fmla="*/ 11 w 27"/>
              <a:gd name="T17" fmla="*/ 11 h 23"/>
              <a:gd name="T18" fmla="*/ 13 w 27"/>
              <a:gd name="T19" fmla="*/ 9 h 23"/>
              <a:gd name="T20" fmla="*/ 15 w 27"/>
              <a:gd name="T21" fmla="*/ 9 h 23"/>
              <a:gd name="T22" fmla="*/ 17 w 27"/>
              <a:gd name="T23" fmla="*/ 8 h 23"/>
              <a:gd name="T24" fmla="*/ 19 w 27"/>
              <a:gd name="T25" fmla="*/ 6 h 23"/>
              <a:gd name="T26" fmla="*/ 21 w 27"/>
              <a:gd name="T27" fmla="*/ 4 h 23"/>
              <a:gd name="T28" fmla="*/ 23 w 27"/>
              <a:gd name="T29" fmla="*/ 4 h 23"/>
              <a:gd name="T30" fmla="*/ 25 w 27"/>
              <a:gd name="T31" fmla="*/ 2 h 23"/>
              <a:gd name="T32" fmla="*/ 27 w 27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23">
                <a:moveTo>
                  <a:pt x="0" y="23"/>
                </a:moveTo>
                <a:lnTo>
                  <a:pt x="0" y="21"/>
                </a:lnTo>
                <a:lnTo>
                  <a:pt x="2" y="19"/>
                </a:lnTo>
                <a:lnTo>
                  <a:pt x="4" y="19"/>
                </a:lnTo>
                <a:lnTo>
                  <a:pt x="6" y="17"/>
                </a:lnTo>
                <a:lnTo>
                  <a:pt x="7" y="15"/>
                </a:lnTo>
                <a:lnTo>
                  <a:pt x="9" y="13"/>
                </a:lnTo>
                <a:lnTo>
                  <a:pt x="11" y="13"/>
                </a:lnTo>
                <a:lnTo>
                  <a:pt x="11" y="11"/>
                </a:lnTo>
                <a:lnTo>
                  <a:pt x="13" y="9"/>
                </a:lnTo>
                <a:lnTo>
                  <a:pt x="15" y="9"/>
                </a:lnTo>
                <a:lnTo>
                  <a:pt x="17" y="8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3" name="Freeform 119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4 w 25"/>
              <a:gd name="T5" fmla="*/ 2 h 25"/>
              <a:gd name="T6" fmla="*/ 6 w 25"/>
              <a:gd name="T7" fmla="*/ 0 h 25"/>
              <a:gd name="T8" fmla="*/ 6 w 25"/>
              <a:gd name="T9" fmla="*/ 0 h 25"/>
              <a:gd name="T10" fmla="*/ 8 w 25"/>
              <a:gd name="T11" fmla="*/ 0 h 25"/>
              <a:gd name="T12" fmla="*/ 8 w 25"/>
              <a:gd name="T13" fmla="*/ 0 h 25"/>
              <a:gd name="T14" fmla="*/ 10 w 25"/>
              <a:gd name="T15" fmla="*/ 0 h 25"/>
              <a:gd name="T16" fmla="*/ 12 w 25"/>
              <a:gd name="T17" fmla="*/ 0 h 25"/>
              <a:gd name="T18" fmla="*/ 12 w 25"/>
              <a:gd name="T19" fmla="*/ 0 h 25"/>
              <a:gd name="T20" fmla="*/ 14 w 25"/>
              <a:gd name="T21" fmla="*/ 0 h 25"/>
              <a:gd name="T22" fmla="*/ 14 w 25"/>
              <a:gd name="T23" fmla="*/ 0 h 25"/>
              <a:gd name="T24" fmla="*/ 16 w 25"/>
              <a:gd name="T25" fmla="*/ 2 h 25"/>
              <a:gd name="T26" fmla="*/ 17 w 25"/>
              <a:gd name="T27" fmla="*/ 2 h 25"/>
              <a:gd name="T28" fmla="*/ 17 w 25"/>
              <a:gd name="T29" fmla="*/ 2 h 25"/>
              <a:gd name="T30" fmla="*/ 19 w 25"/>
              <a:gd name="T31" fmla="*/ 4 h 25"/>
              <a:gd name="T32" fmla="*/ 21 w 25"/>
              <a:gd name="T33" fmla="*/ 6 h 25"/>
              <a:gd name="T34" fmla="*/ 23 w 25"/>
              <a:gd name="T35" fmla="*/ 8 h 25"/>
              <a:gd name="T36" fmla="*/ 23 w 25"/>
              <a:gd name="T37" fmla="*/ 10 h 25"/>
              <a:gd name="T38" fmla="*/ 25 w 25"/>
              <a:gd name="T39" fmla="*/ 12 h 25"/>
              <a:gd name="T40" fmla="*/ 25 w 25"/>
              <a:gd name="T41" fmla="*/ 14 h 25"/>
              <a:gd name="T42" fmla="*/ 25 w 25"/>
              <a:gd name="T43" fmla="*/ 18 h 25"/>
              <a:gd name="T44" fmla="*/ 25 w 25"/>
              <a:gd name="T45" fmla="*/ 20 h 25"/>
              <a:gd name="T46" fmla="*/ 25 w 25"/>
              <a:gd name="T47" fmla="*/ 21 h 25"/>
              <a:gd name="T48" fmla="*/ 23 w 25"/>
              <a:gd name="T49" fmla="*/ 23 h 25"/>
              <a:gd name="T50" fmla="*/ 21 w 25"/>
              <a:gd name="T51" fmla="*/ 23 h 25"/>
              <a:gd name="T52" fmla="*/ 21 w 25"/>
              <a:gd name="T53" fmla="*/ 23 h 25"/>
              <a:gd name="T54" fmla="*/ 19 w 25"/>
              <a:gd name="T55" fmla="*/ 25 h 25"/>
              <a:gd name="T56" fmla="*/ 19 w 25"/>
              <a:gd name="T57" fmla="*/ 25 h 25"/>
              <a:gd name="T58" fmla="*/ 17 w 25"/>
              <a:gd name="T59" fmla="*/ 25 h 25"/>
              <a:gd name="T60" fmla="*/ 17 w 25"/>
              <a:gd name="T61" fmla="*/ 25 h 25"/>
              <a:gd name="T62" fmla="*/ 16 w 25"/>
              <a:gd name="T63" fmla="*/ 25 h 25"/>
              <a:gd name="T64" fmla="*/ 16 w 25"/>
              <a:gd name="T65" fmla="*/ 25 h 25"/>
              <a:gd name="T66" fmla="*/ 14 w 25"/>
              <a:gd name="T67" fmla="*/ 23 h 25"/>
              <a:gd name="T68" fmla="*/ 12 w 25"/>
              <a:gd name="T69" fmla="*/ 23 h 25"/>
              <a:gd name="T70" fmla="*/ 12 w 25"/>
              <a:gd name="T71" fmla="*/ 23 h 25"/>
              <a:gd name="T72" fmla="*/ 10 w 25"/>
              <a:gd name="T73" fmla="*/ 23 h 25"/>
              <a:gd name="T74" fmla="*/ 10 w 25"/>
              <a:gd name="T75" fmla="*/ 23 h 25"/>
              <a:gd name="T76" fmla="*/ 8 w 25"/>
              <a:gd name="T77" fmla="*/ 21 h 25"/>
              <a:gd name="T78" fmla="*/ 6 w 25"/>
              <a:gd name="T79" fmla="*/ 21 h 25"/>
              <a:gd name="T80" fmla="*/ 6 w 25"/>
              <a:gd name="T81" fmla="*/ 20 h 25"/>
              <a:gd name="T82" fmla="*/ 4 w 25"/>
              <a:gd name="T83" fmla="*/ 18 h 25"/>
              <a:gd name="T84" fmla="*/ 2 w 25"/>
              <a:gd name="T85" fmla="*/ 16 h 25"/>
              <a:gd name="T86" fmla="*/ 0 w 25"/>
              <a:gd name="T87" fmla="*/ 14 h 25"/>
              <a:gd name="T88" fmla="*/ 0 w 25"/>
              <a:gd name="T89" fmla="*/ 12 h 25"/>
              <a:gd name="T90" fmla="*/ 0 w 25"/>
              <a:gd name="T91" fmla="*/ 8 h 25"/>
              <a:gd name="T92" fmla="*/ 0 w 25"/>
              <a:gd name="T93" fmla="*/ 6 h 25"/>
              <a:gd name="T94" fmla="*/ 0 w 25"/>
              <a:gd name="T95" fmla="*/ 4 h 25"/>
              <a:gd name="T96" fmla="*/ 2 w 25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5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6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4" name="Freeform 120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6 w 25"/>
              <a:gd name="T5" fmla="*/ 0 h 25"/>
              <a:gd name="T6" fmla="*/ 8 w 25"/>
              <a:gd name="T7" fmla="*/ 0 h 25"/>
              <a:gd name="T8" fmla="*/ 10 w 25"/>
              <a:gd name="T9" fmla="*/ 0 h 25"/>
              <a:gd name="T10" fmla="*/ 12 w 25"/>
              <a:gd name="T11" fmla="*/ 0 h 25"/>
              <a:gd name="T12" fmla="*/ 14 w 25"/>
              <a:gd name="T13" fmla="*/ 0 h 25"/>
              <a:gd name="T14" fmla="*/ 16 w 25"/>
              <a:gd name="T15" fmla="*/ 2 h 25"/>
              <a:gd name="T16" fmla="*/ 17 w 25"/>
              <a:gd name="T17" fmla="*/ 2 h 25"/>
              <a:gd name="T18" fmla="*/ 19 w 25"/>
              <a:gd name="T19" fmla="*/ 4 h 25"/>
              <a:gd name="T20" fmla="*/ 21 w 25"/>
              <a:gd name="T21" fmla="*/ 6 h 25"/>
              <a:gd name="T22" fmla="*/ 23 w 25"/>
              <a:gd name="T23" fmla="*/ 8 h 25"/>
              <a:gd name="T24" fmla="*/ 23 w 25"/>
              <a:gd name="T25" fmla="*/ 10 h 25"/>
              <a:gd name="T26" fmla="*/ 25 w 25"/>
              <a:gd name="T27" fmla="*/ 12 h 25"/>
              <a:gd name="T28" fmla="*/ 25 w 25"/>
              <a:gd name="T29" fmla="*/ 14 h 25"/>
              <a:gd name="T30" fmla="*/ 25 w 25"/>
              <a:gd name="T31" fmla="*/ 18 h 25"/>
              <a:gd name="T32" fmla="*/ 25 w 25"/>
              <a:gd name="T33" fmla="*/ 20 h 25"/>
              <a:gd name="T34" fmla="*/ 25 w 25"/>
              <a:gd name="T35" fmla="*/ 21 h 25"/>
              <a:gd name="T36" fmla="*/ 23 w 25"/>
              <a:gd name="T37" fmla="*/ 23 h 25"/>
              <a:gd name="T38" fmla="*/ 21 w 25"/>
              <a:gd name="T39" fmla="*/ 23 h 25"/>
              <a:gd name="T40" fmla="*/ 19 w 25"/>
              <a:gd name="T41" fmla="*/ 25 h 25"/>
              <a:gd name="T42" fmla="*/ 17 w 25"/>
              <a:gd name="T43" fmla="*/ 25 h 25"/>
              <a:gd name="T44" fmla="*/ 16 w 25"/>
              <a:gd name="T45" fmla="*/ 25 h 25"/>
              <a:gd name="T46" fmla="*/ 14 w 25"/>
              <a:gd name="T47" fmla="*/ 23 h 25"/>
              <a:gd name="T48" fmla="*/ 12 w 25"/>
              <a:gd name="T49" fmla="*/ 23 h 25"/>
              <a:gd name="T50" fmla="*/ 10 w 25"/>
              <a:gd name="T51" fmla="*/ 23 h 25"/>
              <a:gd name="T52" fmla="*/ 8 w 25"/>
              <a:gd name="T53" fmla="*/ 21 h 25"/>
              <a:gd name="T54" fmla="*/ 6 w 25"/>
              <a:gd name="T55" fmla="*/ 21 h 25"/>
              <a:gd name="T56" fmla="*/ 6 w 25"/>
              <a:gd name="T57" fmla="*/ 20 h 25"/>
              <a:gd name="T58" fmla="*/ 4 w 25"/>
              <a:gd name="T59" fmla="*/ 18 h 25"/>
              <a:gd name="T60" fmla="*/ 2 w 25"/>
              <a:gd name="T61" fmla="*/ 16 h 25"/>
              <a:gd name="T62" fmla="*/ 0 w 25"/>
              <a:gd name="T63" fmla="*/ 14 h 25"/>
              <a:gd name="T64" fmla="*/ 0 w 25"/>
              <a:gd name="T65" fmla="*/ 12 h 25"/>
              <a:gd name="T66" fmla="*/ 0 w 25"/>
              <a:gd name="T67" fmla="*/ 8 h 25"/>
              <a:gd name="T68" fmla="*/ 0 w 25"/>
              <a:gd name="T69" fmla="*/ 6 h 25"/>
              <a:gd name="T70" fmla="*/ 0 w 25"/>
              <a:gd name="T71" fmla="*/ 4 h 25"/>
              <a:gd name="T72" fmla="*/ 2 w 25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5" name="Freeform 121"/>
          <p:cNvSpPr>
            <a:spLocks/>
          </p:cNvSpPr>
          <p:nvPr/>
        </p:nvSpPr>
        <p:spPr bwMode="auto">
          <a:xfrm>
            <a:off x="4179888" y="4137025"/>
            <a:ext cx="103187" cy="80963"/>
          </a:xfrm>
          <a:custGeom>
            <a:avLst/>
            <a:gdLst>
              <a:gd name="T0" fmla="*/ 0 w 27"/>
              <a:gd name="T1" fmla="*/ 21 h 21"/>
              <a:gd name="T2" fmla="*/ 2 w 27"/>
              <a:gd name="T3" fmla="*/ 19 h 21"/>
              <a:gd name="T4" fmla="*/ 4 w 27"/>
              <a:gd name="T5" fmla="*/ 19 h 21"/>
              <a:gd name="T6" fmla="*/ 6 w 27"/>
              <a:gd name="T7" fmla="*/ 18 h 21"/>
              <a:gd name="T8" fmla="*/ 8 w 27"/>
              <a:gd name="T9" fmla="*/ 16 h 21"/>
              <a:gd name="T10" fmla="*/ 10 w 27"/>
              <a:gd name="T11" fmla="*/ 14 h 21"/>
              <a:gd name="T12" fmla="*/ 12 w 27"/>
              <a:gd name="T13" fmla="*/ 12 h 21"/>
              <a:gd name="T14" fmla="*/ 14 w 27"/>
              <a:gd name="T15" fmla="*/ 10 h 21"/>
              <a:gd name="T16" fmla="*/ 16 w 27"/>
              <a:gd name="T17" fmla="*/ 10 h 21"/>
              <a:gd name="T18" fmla="*/ 17 w 27"/>
              <a:gd name="T19" fmla="*/ 8 h 21"/>
              <a:gd name="T20" fmla="*/ 19 w 27"/>
              <a:gd name="T21" fmla="*/ 6 h 21"/>
              <a:gd name="T22" fmla="*/ 21 w 27"/>
              <a:gd name="T23" fmla="*/ 6 h 21"/>
              <a:gd name="T24" fmla="*/ 23 w 27"/>
              <a:gd name="T25" fmla="*/ 4 h 21"/>
              <a:gd name="T26" fmla="*/ 25 w 27"/>
              <a:gd name="T27" fmla="*/ 2 h 21"/>
              <a:gd name="T28" fmla="*/ 27 w 27"/>
              <a:gd name="T2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" h="21">
                <a:moveTo>
                  <a:pt x="0" y="21"/>
                </a:moveTo>
                <a:lnTo>
                  <a:pt x="2" y="19"/>
                </a:lnTo>
                <a:lnTo>
                  <a:pt x="4" y="19"/>
                </a:lnTo>
                <a:lnTo>
                  <a:pt x="6" y="18"/>
                </a:lnTo>
                <a:lnTo>
                  <a:pt x="8" y="16"/>
                </a:lnTo>
                <a:lnTo>
                  <a:pt x="10" y="14"/>
                </a:lnTo>
                <a:lnTo>
                  <a:pt x="12" y="12"/>
                </a:lnTo>
                <a:lnTo>
                  <a:pt x="14" y="10"/>
                </a:lnTo>
                <a:lnTo>
                  <a:pt x="16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6" name="Freeform 122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3 w 25"/>
              <a:gd name="T5" fmla="*/ 2 h 23"/>
              <a:gd name="T6" fmla="*/ 5 w 25"/>
              <a:gd name="T7" fmla="*/ 0 h 23"/>
              <a:gd name="T8" fmla="*/ 5 w 25"/>
              <a:gd name="T9" fmla="*/ 0 h 23"/>
              <a:gd name="T10" fmla="*/ 7 w 25"/>
              <a:gd name="T11" fmla="*/ 0 h 23"/>
              <a:gd name="T12" fmla="*/ 7 w 25"/>
              <a:gd name="T13" fmla="*/ 0 h 23"/>
              <a:gd name="T14" fmla="*/ 9 w 25"/>
              <a:gd name="T15" fmla="*/ 0 h 23"/>
              <a:gd name="T16" fmla="*/ 11 w 25"/>
              <a:gd name="T17" fmla="*/ 0 h 23"/>
              <a:gd name="T18" fmla="*/ 11 w 25"/>
              <a:gd name="T19" fmla="*/ 0 h 23"/>
              <a:gd name="T20" fmla="*/ 13 w 25"/>
              <a:gd name="T21" fmla="*/ 0 h 23"/>
              <a:gd name="T22" fmla="*/ 13 w 25"/>
              <a:gd name="T23" fmla="*/ 2 h 23"/>
              <a:gd name="T24" fmla="*/ 15 w 25"/>
              <a:gd name="T25" fmla="*/ 2 h 23"/>
              <a:gd name="T26" fmla="*/ 15 w 25"/>
              <a:gd name="T27" fmla="*/ 2 h 23"/>
              <a:gd name="T28" fmla="*/ 17 w 25"/>
              <a:gd name="T29" fmla="*/ 4 h 23"/>
              <a:gd name="T30" fmla="*/ 19 w 25"/>
              <a:gd name="T31" fmla="*/ 4 h 23"/>
              <a:gd name="T32" fmla="*/ 19 w 25"/>
              <a:gd name="T33" fmla="*/ 6 h 23"/>
              <a:gd name="T34" fmla="*/ 21 w 25"/>
              <a:gd name="T35" fmla="*/ 6 h 23"/>
              <a:gd name="T36" fmla="*/ 21 w 25"/>
              <a:gd name="T37" fmla="*/ 8 h 23"/>
              <a:gd name="T38" fmla="*/ 23 w 25"/>
              <a:gd name="T39" fmla="*/ 10 h 23"/>
              <a:gd name="T40" fmla="*/ 23 w 25"/>
              <a:gd name="T41" fmla="*/ 11 h 23"/>
              <a:gd name="T42" fmla="*/ 25 w 25"/>
              <a:gd name="T43" fmla="*/ 11 h 23"/>
              <a:gd name="T44" fmla="*/ 25 w 25"/>
              <a:gd name="T45" fmla="*/ 13 h 23"/>
              <a:gd name="T46" fmla="*/ 25 w 25"/>
              <a:gd name="T47" fmla="*/ 15 h 23"/>
              <a:gd name="T48" fmla="*/ 25 w 25"/>
              <a:gd name="T49" fmla="*/ 15 h 23"/>
              <a:gd name="T50" fmla="*/ 23 w 25"/>
              <a:gd name="T51" fmla="*/ 17 h 23"/>
              <a:gd name="T52" fmla="*/ 23 w 25"/>
              <a:gd name="T53" fmla="*/ 17 h 23"/>
              <a:gd name="T54" fmla="*/ 23 w 25"/>
              <a:gd name="T55" fmla="*/ 19 h 23"/>
              <a:gd name="T56" fmla="*/ 23 w 25"/>
              <a:gd name="T57" fmla="*/ 19 h 23"/>
              <a:gd name="T58" fmla="*/ 21 w 25"/>
              <a:gd name="T59" fmla="*/ 19 h 23"/>
              <a:gd name="T60" fmla="*/ 21 w 25"/>
              <a:gd name="T61" fmla="*/ 21 h 23"/>
              <a:gd name="T62" fmla="*/ 21 w 25"/>
              <a:gd name="T63" fmla="*/ 21 h 23"/>
              <a:gd name="T64" fmla="*/ 19 w 25"/>
              <a:gd name="T65" fmla="*/ 21 h 23"/>
              <a:gd name="T66" fmla="*/ 17 w 25"/>
              <a:gd name="T67" fmla="*/ 23 h 23"/>
              <a:gd name="T68" fmla="*/ 17 w 25"/>
              <a:gd name="T69" fmla="*/ 23 h 23"/>
              <a:gd name="T70" fmla="*/ 15 w 25"/>
              <a:gd name="T71" fmla="*/ 23 h 23"/>
              <a:gd name="T72" fmla="*/ 13 w 25"/>
              <a:gd name="T73" fmla="*/ 23 h 23"/>
              <a:gd name="T74" fmla="*/ 11 w 25"/>
              <a:gd name="T75" fmla="*/ 21 h 23"/>
              <a:gd name="T76" fmla="*/ 9 w 25"/>
              <a:gd name="T77" fmla="*/ 21 h 23"/>
              <a:gd name="T78" fmla="*/ 7 w 25"/>
              <a:gd name="T79" fmla="*/ 19 h 23"/>
              <a:gd name="T80" fmla="*/ 5 w 25"/>
              <a:gd name="T81" fmla="*/ 19 h 23"/>
              <a:gd name="T82" fmla="*/ 3 w 25"/>
              <a:gd name="T83" fmla="*/ 17 h 23"/>
              <a:gd name="T84" fmla="*/ 1 w 25"/>
              <a:gd name="T85" fmla="*/ 15 h 23"/>
              <a:gd name="T86" fmla="*/ 1 w 25"/>
              <a:gd name="T87" fmla="*/ 11 h 23"/>
              <a:gd name="T88" fmla="*/ 1 w 25"/>
              <a:gd name="T89" fmla="*/ 10 h 23"/>
              <a:gd name="T90" fmla="*/ 0 w 25"/>
              <a:gd name="T91" fmla="*/ 8 h 23"/>
              <a:gd name="T92" fmla="*/ 1 w 25"/>
              <a:gd name="T93" fmla="*/ 6 h 23"/>
              <a:gd name="T94" fmla="*/ 1 w 25"/>
              <a:gd name="T95" fmla="*/ 4 h 23"/>
              <a:gd name="T96" fmla="*/ 1 w 25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7" name="Freeform 123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5 w 25"/>
              <a:gd name="T5" fmla="*/ 0 h 23"/>
              <a:gd name="T6" fmla="*/ 7 w 25"/>
              <a:gd name="T7" fmla="*/ 0 h 23"/>
              <a:gd name="T8" fmla="*/ 9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3 w 25"/>
              <a:gd name="T15" fmla="*/ 2 h 23"/>
              <a:gd name="T16" fmla="*/ 15 w 25"/>
              <a:gd name="T17" fmla="*/ 2 h 23"/>
              <a:gd name="T18" fmla="*/ 17 w 25"/>
              <a:gd name="T19" fmla="*/ 4 h 23"/>
              <a:gd name="T20" fmla="*/ 19 w 25"/>
              <a:gd name="T21" fmla="*/ 4 h 23"/>
              <a:gd name="T22" fmla="*/ 19 w 25"/>
              <a:gd name="T23" fmla="*/ 6 h 23"/>
              <a:gd name="T24" fmla="*/ 21 w 25"/>
              <a:gd name="T25" fmla="*/ 6 h 23"/>
              <a:gd name="T26" fmla="*/ 21 w 25"/>
              <a:gd name="T27" fmla="*/ 8 h 23"/>
              <a:gd name="T28" fmla="*/ 23 w 25"/>
              <a:gd name="T29" fmla="*/ 10 h 23"/>
              <a:gd name="T30" fmla="*/ 23 w 25"/>
              <a:gd name="T31" fmla="*/ 11 h 23"/>
              <a:gd name="T32" fmla="*/ 25 w 25"/>
              <a:gd name="T33" fmla="*/ 11 h 23"/>
              <a:gd name="T34" fmla="*/ 25 w 25"/>
              <a:gd name="T35" fmla="*/ 13 h 23"/>
              <a:gd name="T36" fmla="*/ 25 w 25"/>
              <a:gd name="T37" fmla="*/ 15 h 23"/>
              <a:gd name="T38" fmla="*/ 23 w 25"/>
              <a:gd name="T39" fmla="*/ 17 h 23"/>
              <a:gd name="T40" fmla="*/ 23 w 25"/>
              <a:gd name="T41" fmla="*/ 19 h 23"/>
              <a:gd name="T42" fmla="*/ 21 w 25"/>
              <a:gd name="T43" fmla="*/ 19 h 23"/>
              <a:gd name="T44" fmla="*/ 21 w 25"/>
              <a:gd name="T45" fmla="*/ 21 h 23"/>
              <a:gd name="T46" fmla="*/ 19 w 25"/>
              <a:gd name="T47" fmla="*/ 21 h 23"/>
              <a:gd name="T48" fmla="*/ 17 w 25"/>
              <a:gd name="T49" fmla="*/ 23 h 23"/>
              <a:gd name="T50" fmla="*/ 15 w 25"/>
              <a:gd name="T51" fmla="*/ 23 h 23"/>
              <a:gd name="T52" fmla="*/ 13 w 25"/>
              <a:gd name="T53" fmla="*/ 23 h 23"/>
              <a:gd name="T54" fmla="*/ 11 w 25"/>
              <a:gd name="T55" fmla="*/ 21 h 23"/>
              <a:gd name="T56" fmla="*/ 9 w 25"/>
              <a:gd name="T57" fmla="*/ 21 h 23"/>
              <a:gd name="T58" fmla="*/ 7 w 25"/>
              <a:gd name="T59" fmla="*/ 19 h 23"/>
              <a:gd name="T60" fmla="*/ 5 w 25"/>
              <a:gd name="T61" fmla="*/ 19 h 23"/>
              <a:gd name="T62" fmla="*/ 3 w 25"/>
              <a:gd name="T63" fmla="*/ 17 h 23"/>
              <a:gd name="T64" fmla="*/ 1 w 25"/>
              <a:gd name="T65" fmla="*/ 15 h 23"/>
              <a:gd name="T66" fmla="*/ 1 w 25"/>
              <a:gd name="T67" fmla="*/ 11 h 23"/>
              <a:gd name="T68" fmla="*/ 1 w 25"/>
              <a:gd name="T69" fmla="*/ 10 h 23"/>
              <a:gd name="T70" fmla="*/ 0 w 25"/>
              <a:gd name="T71" fmla="*/ 8 h 23"/>
              <a:gd name="T72" fmla="*/ 1 w 25"/>
              <a:gd name="T73" fmla="*/ 6 h 23"/>
              <a:gd name="T74" fmla="*/ 1 w 25"/>
              <a:gd name="T75" fmla="*/ 4 h 23"/>
              <a:gd name="T76" fmla="*/ 1 w 25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8" name="Freeform 124"/>
          <p:cNvSpPr>
            <a:spLocks/>
          </p:cNvSpPr>
          <p:nvPr/>
        </p:nvSpPr>
        <p:spPr bwMode="auto">
          <a:xfrm>
            <a:off x="4408488" y="4408488"/>
            <a:ext cx="122237" cy="60325"/>
          </a:xfrm>
          <a:custGeom>
            <a:avLst/>
            <a:gdLst>
              <a:gd name="T0" fmla="*/ 0 w 32"/>
              <a:gd name="T1" fmla="*/ 16 h 16"/>
              <a:gd name="T2" fmla="*/ 2 w 32"/>
              <a:gd name="T3" fmla="*/ 14 h 16"/>
              <a:gd name="T4" fmla="*/ 3 w 32"/>
              <a:gd name="T5" fmla="*/ 14 h 16"/>
              <a:gd name="T6" fmla="*/ 5 w 32"/>
              <a:gd name="T7" fmla="*/ 12 h 16"/>
              <a:gd name="T8" fmla="*/ 7 w 32"/>
              <a:gd name="T9" fmla="*/ 12 h 16"/>
              <a:gd name="T10" fmla="*/ 9 w 32"/>
              <a:gd name="T11" fmla="*/ 10 h 16"/>
              <a:gd name="T12" fmla="*/ 11 w 32"/>
              <a:gd name="T13" fmla="*/ 10 h 16"/>
              <a:gd name="T14" fmla="*/ 13 w 32"/>
              <a:gd name="T15" fmla="*/ 8 h 16"/>
              <a:gd name="T16" fmla="*/ 15 w 32"/>
              <a:gd name="T17" fmla="*/ 8 h 16"/>
              <a:gd name="T18" fmla="*/ 17 w 32"/>
              <a:gd name="T19" fmla="*/ 6 h 16"/>
              <a:gd name="T20" fmla="*/ 21 w 32"/>
              <a:gd name="T21" fmla="*/ 6 h 16"/>
              <a:gd name="T22" fmla="*/ 23 w 32"/>
              <a:gd name="T23" fmla="*/ 4 h 16"/>
              <a:gd name="T24" fmla="*/ 25 w 32"/>
              <a:gd name="T25" fmla="*/ 4 h 16"/>
              <a:gd name="T26" fmla="*/ 27 w 32"/>
              <a:gd name="T27" fmla="*/ 2 h 16"/>
              <a:gd name="T28" fmla="*/ 28 w 32"/>
              <a:gd name="T29" fmla="*/ 2 h 16"/>
              <a:gd name="T30" fmla="*/ 30 w 32"/>
              <a:gd name="T31" fmla="*/ 2 h 16"/>
              <a:gd name="T32" fmla="*/ 32 w 32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6">
                <a:moveTo>
                  <a:pt x="0" y="16"/>
                </a:moveTo>
                <a:lnTo>
                  <a:pt x="2" y="14"/>
                </a:lnTo>
                <a:lnTo>
                  <a:pt x="3" y="14"/>
                </a:lnTo>
                <a:lnTo>
                  <a:pt x="5" y="12"/>
                </a:lnTo>
                <a:lnTo>
                  <a:pt x="7" y="12"/>
                </a:lnTo>
                <a:lnTo>
                  <a:pt x="9" y="10"/>
                </a:lnTo>
                <a:lnTo>
                  <a:pt x="11" y="10"/>
                </a:lnTo>
                <a:lnTo>
                  <a:pt x="13" y="8"/>
                </a:lnTo>
                <a:lnTo>
                  <a:pt x="15" y="8"/>
                </a:lnTo>
                <a:lnTo>
                  <a:pt x="17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8" y="2"/>
                </a:lnTo>
                <a:lnTo>
                  <a:pt x="30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9" name="Freeform 125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4 w 23"/>
              <a:gd name="T3" fmla="*/ 2 h 27"/>
              <a:gd name="T4" fmla="*/ 6 w 23"/>
              <a:gd name="T5" fmla="*/ 0 h 27"/>
              <a:gd name="T6" fmla="*/ 6 w 23"/>
              <a:gd name="T7" fmla="*/ 0 h 27"/>
              <a:gd name="T8" fmla="*/ 7 w 23"/>
              <a:gd name="T9" fmla="*/ 0 h 27"/>
              <a:gd name="T10" fmla="*/ 9 w 23"/>
              <a:gd name="T11" fmla="*/ 0 h 27"/>
              <a:gd name="T12" fmla="*/ 9 w 23"/>
              <a:gd name="T13" fmla="*/ 0 h 27"/>
              <a:gd name="T14" fmla="*/ 11 w 23"/>
              <a:gd name="T15" fmla="*/ 2 h 27"/>
              <a:gd name="T16" fmla="*/ 11 w 23"/>
              <a:gd name="T17" fmla="*/ 2 h 27"/>
              <a:gd name="T18" fmla="*/ 13 w 23"/>
              <a:gd name="T19" fmla="*/ 2 h 27"/>
              <a:gd name="T20" fmla="*/ 13 w 23"/>
              <a:gd name="T21" fmla="*/ 2 h 27"/>
              <a:gd name="T22" fmla="*/ 15 w 23"/>
              <a:gd name="T23" fmla="*/ 4 h 27"/>
              <a:gd name="T24" fmla="*/ 17 w 23"/>
              <a:gd name="T25" fmla="*/ 4 h 27"/>
              <a:gd name="T26" fmla="*/ 17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9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7 h 27"/>
              <a:gd name="T62" fmla="*/ 11 w 23"/>
              <a:gd name="T63" fmla="*/ 27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5 h 27"/>
              <a:gd name="T70" fmla="*/ 6 w 23"/>
              <a:gd name="T71" fmla="*/ 25 h 27"/>
              <a:gd name="T72" fmla="*/ 6 w 23"/>
              <a:gd name="T73" fmla="*/ 23 h 27"/>
              <a:gd name="T74" fmla="*/ 4 w 23"/>
              <a:gd name="T75" fmla="*/ 23 h 27"/>
              <a:gd name="T76" fmla="*/ 4 w 23"/>
              <a:gd name="T77" fmla="*/ 21 h 27"/>
              <a:gd name="T78" fmla="*/ 2 w 23"/>
              <a:gd name="T79" fmla="*/ 21 h 27"/>
              <a:gd name="T80" fmla="*/ 2 w 23"/>
              <a:gd name="T81" fmla="*/ 19 h 27"/>
              <a:gd name="T82" fmla="*/ 0 w 23"/>
              <a:gd name="T83" fmla="*/ 17 h 27"/>
              <a:gd name="T84" fmla="*/ 0 w 23"/>
              <a:gd name="T85" fmla="*/ 13 h 27"/>
              <a:gd name="T86" fmla="*/ 0 w 23"/>
              <a:gd name="T87" fmla="*/ 11 h 27"/>
              <a:gd name="T88" fmla="*/ 0 w 23"/>
              <a:gd name="T89" fmla="*/ 9 h 27"/>
              <a:gd name="T90" fmla="*/ 0 w 23"/>
              <a:gd name="T91" fmla="*/ 7 h 27"/>
              <a:gd name="T92" fmla="*/ 0 w 23"/>
              <a:gd name="T93" fmla="*/ 4 h 27"/>
              <a:gd name="T94" fmla="*/ 2 w 23"/>
              <a:gd name="T95" fmla="*/ 4 h 27"/>
              <a:gd name="T96" fmla="*/ 4 w 23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0" name="Freeform 126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6 w 23"/>
              <a:gd name="T3" fmla="*/ 0 h 27"/>
              <a:gd name="T4" fmla="*/ 7 w 23"/>
              <a:gd name="T5" fmla="*/ 0 h 27"/>
              <a:gd name="T6" fmla="*/ 9 w 23"/>
              <a:gd name="T7" fmla="*/ 0 h 27"/>
              <a:gd name="T8" fmla="*/ 11 w 23"/>
              <a:gd name="T9" fmla="*/ 2 h 27"/>
              <a:gd name="T10" fmla="*/ 13 w 23"/>
              <a:gd name="T11" fmla="*/ 2 h 27"/>
              <a:gd name="T12" fmla="*/ 15 w 23"/>
              <a:gd name="T13" fmla="*/ 4 h 27"/>
              <a:gd name="T14" fmla="*/ 17 w 23"/>
              <a:gd name="T15" fmla="*/ 4 h 27"/>
              <a:gd name="T16" fmla="*/ 17 w 23"/>
              <a:gd name="T17" fmla="*/ 6 h 27"/>
              <a:gd name="T18" fmla="*/ 19 w 23"/>
              <a:gd name="T19" fmla="*/ 6 h 27"/>
              <a:gd name="T20" fmla="*/ 19 w 23"/>
              <a:gd name="T21" fmla="*/ 7 h 27"/>
              <a:gd name="T22" fmla="*/ 21 w 23"/>
              <a:gd name="T23" fmla="*/ 9 h 27"/>
              <a:gd name="T24" fmla="*/ 21 w 23"/>
              <a:gd name="T25" fmla="*/ 11 h 27"/>
              <a:gd name="T26" fmla="*/ 23 w 23"/>
              <a:gd name="T27" fmla="*/ 13 h 27"/>
              <a:gd name="T28" fmla="*/ 23 w 23"/>
              <a:gd name="T29" fmla="*/ 17 h 27"/>
              <a:gd name="T30" fmla="*/ 23 w 23"/>
              <a:gd name="T31" fmla="*/ 19 h 27"/>
              <a:gd name="T32" fmla="*/ 21 w 23"/>
              <a:gd name="T33" fmla="*/ 21 h 27"/>
              <a:gd name="T34" fmla="*/ 21 w 23"/>
              <a:gd name="T35" fmla="*/ 23 h 27"/>
              <a:gd name="T36" fmla="*/ 19 w 23"/>
              <a:gd name="T37" fmla="*/ 25 h 27"/>
              <a:gd name="T38" fmla="*/ 19 w 23"/>
              <a:gd name="T39" fmla="*/ 27 h 27"/>
              <a:gd name="T40" fmla="*/ 17 w 23"/>
              <a:gd name="T41" fmla="*/ 27 h 27"/>
              <a:gd name="T42" fmla="*/ 15 w 23"/>
              <a:gd name="T43" fmla="*/ 27 h 27"/>
              <a:gd name="T44" fmla="*/ 13 w 23"/>
              <a:gd name="T45" fmla="*/ 27 h 27"/>
              <a:gd name="T46" fmla="*/ 11 w 23"/>
              <a:gd name="T47" fmla="*/ 27 h 27"/>
              <a:gd name="T48" fmla="*/ 9 w 23"/>
              <a:gd name="T49" fmla="*/ 25 h 27"/>
              <a:gd name="T50" fmla="*/ 7 w 23"/>
              <a:gd name="T51" fmla="*/ 25 h 27"/>
              <a:gd name="T52" fmla="*/ 6 w 23"/>
              <a:gd name="T53" fmla="*/ 25 h 27"/>
              <a:gd name="T54" fmla="*/ 6 w 23"/>
              <a:gd name="T55" fmla="*/ 23 h 27"/>
              <a:gd name="T56" fmla="*/ 4 w 23"/>
              <a:gd name="T57" fmla="*/ 23 h 27"/>
              <a:gd name="T58" fmla="*/ 4 w 23"/>
              <a:gd name="T59" fmla="*/ 21 h 27"/>
              <a:gd name="T60" fmla="*/ 2 w 23"/>
              <a:gd name="T61" fmla="*/ 21 h 27"/>
              <a:gd name="T62" fmla="*/ 2 w 23"/>
              <a:gd name="T63" fmla="*/ 19 h 27"/>
              <a:gd name="T64" fmla="*/ 0 w 23"/>
              <a:gd name="T65" fmla="*/ 17 h 27"/>
              <a:gd name="T66" fmla="*/ 0 w 23"/>
              <a:gd name="T67" fmla="*/ 13 h 27"/>
              <a:gd name="T68" fmla="*/ 0 w 23"/>
              <a:gd name="T69" fmla="*/ 11 h 27"/>
              <a:gd name="T70" fmla="*/ 0 w 23"/>
              <a:gd name="T71" fmla="*/ 9 h 27"/>
              <a:gd name="T72" fmla="*/ 0 w 23"/>
              <a:gd name="T73" fmla="*/ 7 h 27"/>
              <a:gd name="T74" fmla="*/ 0 w 23"/>
              <a:gd name="T75" fmla="*/ 4 h 27"/>
              <a:gd name="T76" fmla="*/ 2 w 23"/>
              <a:gd name="T77" fmla="*/ 4 h 27"/>
              <a:gd name="T78" fmla="*/ 4 w 23"/>
              <a:gd name="T79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1" name="Freeform 127"/>
          <p:cNvSpPr>
            <a:spLocks/>
          </p:cNvSpPr>
          <p:nvPr/>
        </p:nvSpPr>
        <p:spPr bwMode="auto">
          <a:xfrm>
            <a:off x="4362450" y="4446588"/>
            <a:ext cx="125413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3 h 15"/>
              <a:gd name="T4" fmla="*/ 4 w 33"/>
              <a:gd name="T5" fmla="*/ 13 h 15"/>
              <a:gd name="T6" fmla="*/ 6 w 33"/>
              <a:gd name="T7" fmla="*/ 11 h 15"/>
              <a:gd name="T8" fmla="*/ 8 w 33"/>
              <a:gd name="T9" fmla="*/ 11 h 15"/>
              <a:gd name="T10" fmla="*/ 10 w 33"/>
              <a:gd name="T11" fmla="*/ 9 h 15"/>
              <a:gd name="T12" fmla="*/ 12 w 33"/>
              <a:gd name="T13" fmla="*/ 9 h 15"/>
              <a:gd name="T14" fmla="*/ 14 w 33"/>
              <a:gd name="T15" fmla="*/ 8 h 15"/>
              <a:gd name="T16" fmla="*/ 17 w 33"/>
              <a:gd name="T17" fmla="*/ 8 h 15"/>
              <a:gd name="T18" fmla="*/ 19 w 33"/>
              <a:gd name="T19" fmla="*/ 6 h 15"/>
              <a:gd name="T20" fmla="*/ 21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8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2" name="Freeform 128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6 w 23"/>
              <a:gd name="T5" fmla="*/ 2 h 25"/>
              <a:gd name="T6" fmla="*/ 8 w 23"/>
              <a:gd name="T7" fmla="*/ 0 h 25"/>
              <a:gd name="T8" fmla="*/ 8 w 23"/>
              <a:gd name="T9" fmla="*/ 0 h 25"/>
              <a:gd name="T10" fmla="*/ 10 w 23"/>
              <a:gd name="T11" fmla="*/ 0 h 25"/>
              <a:gd name="T12" fmla="*/ 10 w 23"/>
              <a:gd name="T13" fmla="*/ 2 h 25"/>
              <a:gd name="T14" fmla="*/ 12 w 23"/>
              <a:gd name="T15" fmla="*/ 2 h 25"/>
              <a:gd name="T16" fmla="*/ 12 w 23"/>
              <a:gd name="T17" fmla="*/ 2 h 25"/>
              <a:gd name="T18" fmla="*/ 14 w 23"/>
              <a:gd name="T19" fmla="*/ 2 h 25"/>
              <a:gd name="T20" fmla="*/ 16 w 23"/>
              <a:gd name="T21" fmla="*/ 4 h 25"/>
              <a:gd name="T22" fmla="*/ 16 w 23"/>
              <a:gd name="T23" fmla="*/ 4 h 25"/>
              <a:gd name="T24" fmla="*/ 18 w 23"/>
              <a:gd name="T25" fmla="*/ 4 h 25"/>
              <a:gd name="T26" fmla="*/ 18 w 23"/>
              <a:gd name="T27" fmla="*/ 6 h 25"/>
              <a:gd name="T28" fmla="*/ 20 w 23"/>
              <a:gd name="T29" fmla="*/ 6 h 25"/>
              <a:gd name="T30" fmla="*/ 20 w 23"/>
              <a:gd name="T31" fmla="*/ 8 h 25"/>
              <a:gd name="T32" fmla="*/ 22 w 23"/>
              <a:gd name="T33" fmla="*/ 9 h 25"/>
              <a:gd name="T34" fmla="*/ 22 w 23"/>
              <a:gd name="T35" fmla="*/ 9 h 25"/>
              <a:gd name="T36" fmla="*/ 22 w 23"/>
              <a:gd name="T37" fmla="*/ 11 h 25"/>
              <a:gd name="T38" fmla="*/ 22 w 23"/>
              <a:gd name="T39" fmla="*/ 13 h 25"/>
              <a:gd name="T40" fmla="*/ 23 w 23"/>
              <a:gd name="T41" fmla="*/ 15 h 25"/>
              <a:gd name="T42" fmla="*/ 23 w 23"/>
              <a:gd name="T43" fmla="*/ 17 h 25"/>
              <a:gd name="T44" fmla="*/ 23 w 23"/>
              <a:gd name="T45" fmla="*/ 17 h 25"/>
              <a:gd name="T46" fmla="*/ 22 w 23"/>
              <a:gd name="T47" fmla="*/ 19 h 25"/>
              <a:gd name="T48" fmla="*/ 22 w 23"/>
              <a:gd name="T49" fmla="*/ 21 h 25"/>
              <a:gd name="T50" fmla="*/ 22 w 23"/>
              <a:gd name="T51" fmla="*/ 21 h 25"/>
              <a:gd name="T52" fmla="*/ 20 w 23"/>
              <a:gd name="T53" fmla="*/ 23 h 25"/>
              <a:gd name="T54" fmla="*/ 20 w 23"/>
              <a:gd name="T55" fmla="*/ 23 h 25"/>
              <a:gd name="T56" fmla="*/ 20 w 23"/>
              <a:gd name="T57" fmla="*/ 23 h 25"/>
              <a:gd name="T58" fmla="*/ 18 w 23"/>
              <a:gd name="T59" fmla="*/ 23 h 25"/>
              <a:gd name="T60" fmla="*/ 18 w 23"/>
              <a:gd name="T61" fmla="*/ 25 h 25"/>
              <a:gd name="T62" fmla="*/ 18 w 23"/>
              <a:gd name="T63" fmla="*/ 25 h 25"/>
              <a:gd name="T64" fmla="*/ 16 w 23"/>
              <a:gd name="T65" fmla="*/ 25 h 25"/>
              <a:gd name="T66" fmla="*/ 14 w 23"/>
              <a:gd name="T67" fmla="*/ 25 h 25"/>
              <a:gd name="T68" fmla="*/ 14 w 23"/>
              <a:gd name="T69" fmla="*/ 25 h 25"/>
              <a:gd name="T70" fmla="*/ 12 w 23"/>
              <a:gd name="T71" fmla="*/ 25 h 25"/>
              <a:gd name="T72" fmla="*/ 10 w 23"/>
              <a:gd name="T73" fmla="*/ 23 h 25"/>
              <a:gd name="T74" fmla="*/ 8 w 23"/>
              <a:gd name="T75" fmla="*/ 23 h 25"/>
              <a:gd name="T76" fmla="*/ 6 w 23"/>
              <a:gd name="T77" fmla="*/ 21 h 25"/>
              <a:gd name="T78" fmla="*/ 4 w 23"/>
              <a:gd name="T79" fmla="*/ 19 h 25"/>
              <a:gd name="T80" fmla="*/ 4 w 23"/>
              <a:gd name="T81" fmla="*/ 17 h 25"/>
              <a:gd name="T82" fmla="*/ 2 w 23"/>
              <a:gd name="T83" fmla="*/ 15 h 25"/>
              <a:gd name="T84" fmla="*/ 2 w 23"/>
              <a:gd name="T85" fmla="*/ 13 h 25"/>
              <a:gd name="T86" fmla="*/ 0 w 23"/>
              <a:gd name="T87" fmla="*/ 11 h 25"/>
              <a:gd name="T88" fmla="*/ 0 w 23"/>
              <a:gd name="T89" fmla="*/ 9 h 25"/>
              <a:gd name="T90" fmla="*/ 2 w 23"/>
              <a:gd name="T91" fmla="*/ 6 h 25"/>
              <a:gd name="T92" fmla="*/ 2 w 23"/>
              <a:gd name="T93" fmla="*/ 4 h 25"/>
              <a:gd name="T94" fmla="*/ 2 w 23"/>
              <a:gd name="T95" fmla="*/ 4 h 25"/>
              <a:gd name="T96" fmla="*/ 4 w 23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2" y="21"/>
                </a:lnTo>
                <a:lnTo>
                  <a:pt x="20" y="23"/>
                </a:lnTo>
                <a:lnTo>
                  <a:pt x="20" y="23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3" name="Freeform 129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8 w 23"/>
              <a:gd name="T5" fmla="*/ 0 h 25"/>
              <a:gd name="T6" fmla="*/ 10 w 23"/>
              <a:gd name="T7" fmla="*/ 0 h 25"/>
              <a:gd name="T8" fmla="*/ 10 w 23"/>
              <a:gd name="T9" fmla="*/ 2 h 25"/>
              <a:gd name="T10" fmla="*/ 12 w 23"/>
              <a:gd name="T11" fmla="*/ 2 h 25"/>
              <a:gd name="T12" fmla="*/ 14 w 23"/>
              <a:gd name="T13" fmla="*/ 2 h 25"/>
              <a:gd name="T14" fmla="*/ 16 w 23"/>
              <a:gd name="T15" fmla="*/ 4 h 25"/>
              <a:gd name="T16" fmla="*/ 18 w 23"/>
              <a:gd name="T17" fmla="*/ 4 h 25"/>
              <a:gd name="T18" fmla="*/ 18 w 23"/>
              <a:gd name="T19" fmla="*/ 6 h 25"/>
              <a:gd name="T20" fmla="*/ 20 w 23"/>
              <a:gd name="T21" fmla="*/ 6 h 25"/>
              <a:gd name="T22" fmla="*/ 20 w 23"/>
              <a:gd name="T23" fmla="*/ 8 h 25"/>
              <a:gd name="T24" fmla="*/ 22 w 23"/>
              <a:gd name="T25" fmla="*/ 9 h 25"/>
              <a:gd name="T26" fmla="*/ 22 w 23"/>
              <a:gd name="T27" fmla="*/ 11 h 25"/>
              <a:gd name="T28" fmla="*/ 22 w 23"/>
              <a:gd name="T29" fmla="*/ 13 h 25"/>
              <a:gd name="T30" fmla="*/ 23 w 23"/>
              <a:gd name="T31" fmla="*/ 15 h 25"/>
              <a:gd name="T32" fmla="*/ 23 w 23"/>
              <a:gd name="T33" fmla="*/ 17 h 25"/>
              <a:gd name="T34" fmla="*/ 22 w 23"/>
              <a:gd name="T35" fmla="*/ 19 h 25"/>
              <a:gd name="T36" fmla="*/ 22 w 23"/>
              <a:gd name="T37" fmla="*/ 21 h 25"/>
              <a:gd name="T38" fmla="*/ 20 w 23"/>
              <a:gd name="T39" fmla="*/ 23 h 25"/>
              <a:gd name="T40" fmla="*/ 18 w 23"/>
              <a:gd name="T41" fmla="*/ 23 h 25"/>
              <a:gd name="T42" fmla="*/ 18 w 23"/>
              <a:gd name="T43" fmla="*/ 25 h 25"/>
              <a:gd name="T44" fmla="*/ 16 w 23"/>
              <a:gd name="T45" fmla="*/ 25 h 25"/>
              <a:gd name="T46" fmla="*/ 14 w 23"/>
              <a:gd name="T47" fmla="*/ 25 h 25"/>
              <a:gd name="T48" fmla="*/ 12 w 23"/>
              <a:gd name="T49" fmla="*/ 25 h 25"/>
              <a:gd name="T50" fmla="*/ 10 w 23"/>
              <a:gd name="T51" fmla="*/ 23 h 25"/>
              <a:gd name="T52" fmla="*/ 8 w 23"/>
              <a:gd name="T53" fmla="*/ 23 h 25"/>
              <a:gd name="T54" fmla="*/ 6 w 23"/>
              <a:gd name="T55" fmla="*/ 21 h 25"/>
              <a:gd name="T56" fmla="*/ 4 w 23"/>
              <a:gd name="T57" fmla="*/ 19 h 25"/>
              <a:gd name="T58" fmla="*/ 4 w 23"/>
              <a:gd name="T59" fmla="*/ 17 h 25"/>
              <a:gd name="T60" fmla="*/ 2 w 23"/>
              <a:gd name="T61" fmla="*/ 15 h 25"/>
              <a:gd name="T62" fmla="*/ 2 w 23"/>
              <a:gd name="T63" fmla="*/ 13 h 25"/>
              <a:gd name="T64" fmla="*/ 0 w 23"/>
              <a:gd name="T65" fmla="*/ 11 h 25"/>
              <a:gd name="T66" fmla="*/ 0 w 23"/>
              <a:gd name="T67" fmla="*/ 9 h 25"/>
              <a:gd name="T68" fmla="*/ 2 w 23"/>
              <a:gd name="T69" fmla="*/ 6 h 25"/>
              <a:gd name="T70" fmla="*/ 2 w 23"/>
              <a:gd name="T71" fmla="*/ 4 h 25"/>
              <a:gd name="T72" fmla="*/ 4 w 23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4" name="Freeform 130"/>
          <p:cNvSpPr>
            <a:spLocks/>
          </p:cNvSpPr>
          <p:nvPr/>
        </p:nvSpPr>
        <p:spPr bwMode="auto">
          <a:xfrm>
            <a:off x="4443413" y="451802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10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8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2 h 12"/>
              <a:gd name="T26" fmla="*/ 27 w 33"/>
              <a:gd name="T27" fmla="*/ 2 h 12"/>
              <a:gd name="T28" fmla="*/ 29 w 33"/>
              <a:gd name="T29" fmla="*/ 0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8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5" name="Freeform 131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6 w 23"/>
              <a:gd name="T5" fmla="*/ 0 h 26"/>
              <a:gd name="T6" fmla="*/ 8 w 23"/>
              <a:gd name="T7" fmla="*/ 0 h 26"/>
              <a:gd name="T8" fmla="*/ 10 w 23"/>
              <a:gd name="T9" fmla="*/ 0 h 26"/>
              <a:gd name="T10" fmla="*/ 10 w 23"/>
              <a:gd name="T11" fmla="*/ 0 h 26"/>
              <a:gd name="T12" fmla="*/ 12 w 23"/>
              <a:gd name="T13" fmla="*/ 0 h 26"/>
              <a:gd name="T14" fmla="*/ 12 w 23"/>
              <a:gd name="T15" fmla="*/ 0 h 26"/>
              <a:gd name="T16" fmla="*/ 14 w 23"/>
              <a:gd name="T17" fmla="*/ 2 h 26"/>
              <a:gd name="T18" fmla="*/ 16 w 23"/>
              <a:gd name="T19" fmla="*/ 2 h 26"/>
              <a:gd name="T20" fmla="*/ 16 w 23"/>
              <a:gd name="T21" fmla="*/ 2 h 26"/>
              <a:gd name="T22" fmla="*/ 18 w 23"/>
              <a:gd name="T23" fmla="*/ 2 h 26"/>
              <a:gd name="T24" fmla="*/ 18 w 23"/>
              <a:gd name="T25" fmla="*/ 3 h 26"/>
              <a:gd name="T26" fmla="*/ 20 w 23"/>
              <a:gd name="T27" fmla="*/ 3 h 26"/>
              <a:gd name="T28" fmla="*/ 20 w 23"/>
              <a:gd name="T29" fmla="*/ 5 h 26"/>
              <a:gd name="T30" fmla="*/ 21 w 23"/>
              <a:gd name="T31" fmla="*/ 7 h 26"/>
              <a:gd name="T32" fmla="*/ 21 w 23"/>
              <a:gd name="T33" fmla="*/ 7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5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0 w 23"/>
              <a:gd name="T47" fmla="*/ 25 h 26"/>
              <a:gd name="T48" fmla="*/ 20 w 23"/>
              <a:gd name="T49" fmla="*/ 26 h 26"/>
              <a:gd name="T50" fmla="*/ 18 w 23"/>
              <a:gd name="T51" fmla="*/ 26 h 26"/>
              <a:gd name="T52" fmla="*/ 16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5 h 26"/>
              <a:gd name="T62" fmla="*/ 12 w 23"/>
              <a:gd name="T63" fmla="*/ 25 h 26"/>
              <a:gd name="T64" fmla="*/ 10 w 23"/>
              <a:gd name="T65" fmla="*/ 25 h 26"/>
              <a:gd name="T66" fmla="*/ 10 w 23"/>
              <a:gd name="T67" fmla="*/ 25 h 26"/>
              <a:gd name="T68" fmla="*/ 8 w 23"/>
              <a:gd name="T69" fmla="*/ 23 h 26"/>
              <a:gd name="T70" fmla="*/ 6 w 23"/>
              <a:gd name="T71" fmla="*/ 23 h 26"/>
              <a:gd name="T72" fmla="*/ 6 w 23"/>
              <a:gd name="T73" fmla="*/ 23 h 26"/>
              <a:gd name="T74" fmla="*/ 4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2 w 23"/>
              <a:gd name="T81" fmla="*/ 17 h 26"/>
              <a:gd name="T82" fmla="*/ 2 w 23"/>
              <a:gd name="T83" fmla="*/ 15 h 26"/>
              <a:gd name="T84" fmla="*/ 0 w 23"/>
              <a:gd name="T85" fmla="*/ 13 h 26"/>
              <a:gd name="T86" fmla="*/ 0 w 23"/>
              <a:gd name="T87" fmla="*/ 9 h 26"/>
              <a:gd name="T88" fmla="*/ 0 w 23"/>
              <a:gd name="T89" fmla="*/ 7 h 26"/>
              <a:gd name="T90" fmla="*/ 0 w 23"/>
              <a:gd name="T91" fmla="*/ 5 h 26"/>
              <a:gd name="T92" fmla="*/ 2 w 23"/>
              <a:gd name="T93" fmla="*/ 3 h 26"/>
              <a:gd name="T94" fmla="*/ 2 w 23"/>
              <a:gd name="T95" fmla="*/ 2 h 26"/>
              <a:gd name="T96" fmla="*/ 4 w 23"/>
              <a:gd name="T9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5"/>
                </a:lnTo>
                <a:lnTo>
                  <a:pt x="12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6" name="Freeform 132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2 h 26"/>
              <a:gd name="T12" fmla="*/ 16 w 23"/>
              <a:gd name="T13" fmla="*/ 2 h 26"/>
              <a:gd name="T14" fmla="*/ 18 w 23"/>
              <a:gd name="T15" fmla="*/ 2 h 26"/>
              <a:gd name="T16" fmla="*/ 18 w 23"/>
              <a:gd name="T17" fmla="*/ 3 h 26"/>
              <a:gd name="T18" fmla="*/ 20 w 23"/>
              <a:gd name="T19" fmla="*/ 3 h 26"/>
              <a:gd name="T20" fmla="*/ 20 w 23"/>
              <a:gd name="T21" fmla="*/ 5 h 26"/>
              <a:gd name="T22" fmla="*/ 21 w 23"/>
              <a:gd name="T23" fmla="*/ 7 h 26"/>
              <a:gd name="T24" fmla="*/ 23 w 23"/>
              <a:gd name="T25" fmla="*/ 11 h 26"/>
              <a:gd name="T26" fmla="*/ 23 w 23"/>
              <a:gd name="T27" fmla="*/ 13 h 26"/>
              <a:gd name="T28" fmla="*/ 23 w 23"/>
              <a:gd name="T29" fmla="*/ 15 h 26"/>
              <a:gd name="T30" fmla="*/ 23 w 23"/>
              <a:gd name="T31" fmla="*/ 19 h 26"/>
              <a:gd name="T32" fmla="*/ 23 w 23"/>
              <a:gd name="T33" fmla="*/ 21 h 26"/>
              <a:gd name="T34" fmla="*/ 21 w 23"/>
              <a:gd name="T35" fmla="*/ 23 h 26"/>
              <a:gd name="T36" fmla="*/ 20 w 23"/>
              <a:gd name="T37" fmla="*/ 25 h 26"/>
              <a:gd name="T38" fmla="*/ 20 w 23"/>
              <a:gd name="T39" fmla="*/ 26 h 26"/>
              <a:gd name="T40" fmla="*/ 18 w 23"/>
              <a:gd name="T41" fmla="*/ 26 h 26"/>
              <a:gd name="T42" fmla="*/ 16 w 23"/>
              <a:gd name="T43" fmla="*/ 26 h 26"/>
              <a:gd name="T44" fmla="*/ 14 w 23"/>
              <a:gd name="T45" fmla="*/ 26 h 26"/>
              <a:gd name="T46" fmla="*/ 12 w 23"/>
              <a:gd name="T47" fmla="*/ 25 h 26"/>
              <a:gd name="T48" fmla="*/ 10 w 23"/>
              <a:gd name="T49" fmla="*/ 25 h 26"/>
              <a:gd name="T50" fmla="*/ 8 w 23"/>
              <a:gd name="T51" fmla="*/ 23 h 26"/>
              <a:gd name="T52" fmla="*/ 6 w 23"/>
              <a:gd name="T53" fmla="*/ 23 h 26"/>
              <a:gd name="T54" fmla="*/ 4 w 23"/>
              <a:gd name="T55" fmla="*/ 21 h 26"/>
              <a:gd name="T56" fmla="*/ 4 w 23"/>
              <a:gd name="T57" fmla="*/ 19 h 26"/>
              <a:gd name="T58" fmla="*/ 2 w 23"/>
              <a:gd name="T59" fmla="*/ 17 h 26"/>
              <a:gd name="T60" fmla="*/ 2 w 23"/>
              <a:gd name="T61" fmla="*/ 15 h 26"/>
              <a:gd name="T62" fmla="*/ 0 w 23"/>
              <a:gd name="T63" fmla="*/ 13 h 26"/>
              <a:gd name="T64" fmla="*/ 0 w 23"/>
              <a:gd name="T65" fmla="*/ 9 h 26"/>
              <a:gd name="T66" fmla="*/ 0 w 23"/>
              <a:gd name="T67" fmla="*/ 7 h 26"/>
              <a:gd name="T68" fmla="*/ 0 w 23"/>
              <a:gd name="T69" fmla="*/ 5 h 26"/>
              <a:gd name="T70" fmla="*/ 2 w 23"/>
              <a:gd name="T71" fmla="*/ 3 h 26"/>
              <a:gd name="T72" fmla="*/ 2 w 23"/>
              <a:gd name="T73" fmla="*/ 2 h 26"/>
              <a:gd name="T74" fmla="*/ 4 w 23"/>
              <a:gd name="T7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2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7" name="Freeform 133"/>
          <p:cNvSpPr>
            <a:spLocks/>
          </p:cNvSpPr>
          <p:nvPr/>
        </p:nvSpPr>
        <p:spPr bwMode="auto">
          <a:xfrm>
            <a:off x="4400550" y="4556125"/>
            <a:ext cx="122238" cy="42863"/>
          </a:xfrm>
          <a:custGeom>
            <a:avLst/>
            <a:gdLst>
              <a:gd name="T0" fmla="*/ 0 w 32"/>
              <a:gd name="T1" fmla="*/ 11 h 11"/>
              <a:gd name="T2" fmla="*/ 2 w 32"/>
              <a:gd name="T3" fmla="*/ 11 h 11"/>
              <a:gd name="T4" fmla="*/ 4 w 32"/>
              <a:gd name="T5" fmla="*/ 9 h 11"/>
              <a:gd name="T6" fmla="*/ 5 w 32"/>
              <a:gd name="T7" fmla="*/ 9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5 w 32"/>
              <a:gd name="T15" fmla="*/ 5 h 11"/>
              <a:gd name="T16" fmla="*/ 17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8" name="Freeform 134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5 h 23"/>
              <a:gd name="T44" fmla="*/ 19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0 w 21"/>
              <a:gd name="T69" fmla="*/ 23 h 23"/>
              <a:gd name="T70" fmla="*/ 8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9" name="Freeform 135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4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19 w 21"/>
              <a:gd name="T27" fmla="*/ 13 h 23"/>
              <a:gd name="T28" fmla="*/ 21 w 21"/>
              <a:gd name="T29" fmla="*/ 15 h 23"/>
              <a:gd name="T30" fmla="*/ 19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3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0" name="Freeform 136"/>
          <p:cNvSpPr>
            <a:spLocks/>
          </p:cNvSpPr>
          <p:nvPr/>
        </p:nvSpPr>
        <p:spPr bwMode="auto">
          <a:xfrm>
            <a:off x="4481513" y="4629150"/>
            <a:ext cx="120650" cy="41275"/>
          </a:xfrm>
          <a:custGeom>
            <a:avLst/>
            <a:gdLst>
              <a:gd name="T0" fmla="*/ 0 w 32"/>
              <a:gd name="T1" fmla="*/ 11 h 11"/>
              <a:gd name="T2" fmla="*/ 2 w 32"/>
              <a:gd name="T3" fmla="*/ 9 h 11"/>
              <a:gd name="T4" fmla="*/ 4 w 32"/>
              <a:gd name="T5" fmla="*/ 9 h 11"/>
              <a:gd name="T6" fmla="*/ 6 w 32"/>
              <a:gd name="T7" fmla="*/ 9 h 11"/>
              <a:gd name="T8" fmla="*/ 8 w 32"/>
              <a:gd name="T9" fmla="*/ 7 h 11"/>
              <a:gd name="T10" fmla="*/ 9 w 32"/>
              <a:gd name="T11" fmla="*/ 7 h 11"/>
              <a:gd name="T12" fmla="*/ 11 w 32"/>
              <a:gd name="T13" fmla="*/ 7 h 11"/>
              <a:gd name="T14" fmla="*/ 13 w 32"/>
              <a:gd name="T15" fmla="*/ 6 h 11"/>
              <a:gd name="T16" fmla="*/ 15 w 32"/>
              <a:gd name="T17" fmla="*/ 6 h 11"/>
              <a:gd name="T18" fmla="*/ 17 w 32"/>
              <a:gd name="T19" fmla="*/ 4 h 11"/>
              <a:gd name="T20" fmla="*/ 21 w 32"/>
              <a:gd name="T21" fmla="*/ 4 h 11"/>
              <a:gd name="T22" fmla="*/ 23 w 32"/>
              <a:gd name="T23" fmla="*/ 4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1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9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9" y="7"/>
                </a:lnTo>
                <a:lnTo>
                  <a:pt x="11" y="7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1" name="Freeform 137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10 w 23"/>
              <a:gd name="T9" fmla="*/ 0 h 27"/>
              <a:gd name="T10" fmla="*/ 10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1 w 23"/>
              <a:gd name="T35" fmla="*/ 12 h 27"/>
              <a:gd name="T36" fmla="*/ 23 w 23"/>
              <a:gd name="T37" fmla="*/ 14 h 27"/>
              <a:gd name="T38" fmla="*/ 23 w 23"/>
              <a:gd name="T39" fmla="*/ 18 h 27"/>
              <a:gd name="T40" fmla="*/ 23 w 23"/>
              <a:gd name="T41" fmla="*/ 20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10 w 23"/>
              <a:gd name="T63" fmla="*/ 25 h 27"/>
              <a:gd name="T64" fmla="*/ 10 w 23"/>
              <a:gd name="T65" fmla="*/ 25 h 27"/>
              <a:gd name="T66" fmla="*/ 8 w 23"/>
              <a:gd name="T67" fmla="*/ 25 h 27"/>
              <a:gd name="T68" fmla="*/ 8 w 23"/>
              <a:gd name="T69" fmla="*/ 25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20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10" y="25"/>
                </a:lnTo>
                <a:lnTo>
                  <a:pt x="10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2" name="Freeform 138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1 w 23"/>
              <a:gd name="T23" fmla="*/ 12 h 27"/>
              <a:gd name="T24" fmla="*/ 23 w 23"/>
              <a:gd name="T25" fmla="*/ 14 h 27"/>
              <a:gd name="T26" fmla="*/ 23 w 23"/>
              <a:gd name="T27" fmla="*/ 18 h 27"/>
              <a:gd name="T28" fmla="*/ 23 w 23"/>
              <a:gd name="T29" fmla="*/ 20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10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1 h 27"/>
              <a:gd name="T52" fmla="*/ 2 w 23"/>
              <a:gd name="T53" fmla="*/ 20 h 27"/>
              <a:gd name="T54" fmla="*/ 2 w 23"/>
              <a:gd name="T55" fmla="*/ 18 h 27"/>
              <a:gd name="T56" fmla="*/ 0 w 23"/>
              <a:gd name="T57" fmla="*/ 16 h 27"/>
              <a:gd name="T58" fmla="*/ 0 w 23"/>
              <a:gd name="T59" fmla="*/ 14 h 27"/>
              <a:gd name="T60" fmla="*/ 0 w 23"/>
              <a:gd name="T61" fmla="*/ 10 h 27"/>
              <a:gd name="T62" fmla="*/ 0 w 23"/>
              <a:gd name="T63" fmla="*/ 8 h 27"/>
              <a:gd name="T64" fmla="*/ 0 w 23"/>
              <a:gd name="T65" fmla="*/ 6 h 27"/>
              <a:gd name="T66" fmla="*/ 2 w 23"/>
              <a:gd name="T67" fmla="*/ 4 h 27"/>
              <a:gd name="T68" fmla="*/ 2 w 23"/>
              <a:gd name="T69" fmla="*/ 2 h 27"/>
              <a:gd name="T70" fmla="*/ 4 w 23"/>
              <a:gd name="T7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3" name="Freeform 139"/>
          <p:cNvSpPr>
            <a:spLocks/>
          </p:cNvSpPr>
          <p:nvPr/>
        </p:nvSpPr>
        <p:spPr bwMode="auto">
          <a:xfrm>
            <a:off x="4435475" y="4656138"/>
            <a:ext cx="117475" cy="44450"/>
          </a:xfrm>
          <a:custGeom>
            <a:avLst/>
            <a:gdLst>
              <a:gd name="T0" fmla="*/ 0 w 31"/>
              <a:gd name="T1" fmla="*/ 12 h 12"/>
              <a:gd name="T2" fmla="*/ 2 w 31"/>
              <a:gd name="T3" fmla="*/ 12 h 12"/>
              <a:gd name="T4" fmla="*/ 4 w 31"/>
              <a:gd name="T5" fmla="*/ 12 h 12"/>
              <a:gd name="T6" fmla="*/ 6 w 31"/>
              <a:gd name="T7" fmla="*/ 10 h 12"/>
              <a:gd name="T8" fmla="*/ 8 w 31"/>
              <a:gd name="T9" fmla="*/ 10 h 12"/>
              <a:gd name="T10" fmla="*/ 10 w 31"/>
              <a:gd name="T11" fmla="*/ 8 h 12"/>
              <a:gd name="T12" fmla="*/ 12 w 31"/>
              <a:gd name="T13" fmla="*/ 8 h 12"/>
              <a:gd name="T14" fmla="*/ 14 w 31"/>
              <a:gd name="T15" fmla="*/ 8 h 12"/>
              <a:gd name="T16" fmla="*/ 16 w 31"/>
              <a:gd name="T17" fmla="*/ 6 h 12"/>
              <a:gd name="T18" fmla="*/ 18 w 31"/>
              <a:gd name="T19" fmla="*/ 6 h 12"/>
              <a:gd name="T20" fmla="*/ 20 w 31"/>
              <a:gd name="T21" fmla="*/ 6 h 12"/>
              <a:gd name="T22" fmla="*/ 21 w 31"/>
              <a:gd name="T23" fmla="*/ 4 h 12"/>
              <a:gd name="T24" fmla="*/ 23 w 31"/>
              <a:gd name="T25" fmla="*/ 4 h 12"/>
              <a:gd name="T26" fmla="*/ 25 w 31"/>
              <a:gd name="T27" fmla="*/ 4 h 12"/>
              <a:gd name="T28" fmla="*/ 27 w 31"/>
              <a:gd name="T29" fmla="*/ 2 h 12"/>
              <a:gd name="T30" fmla="*/ 29 w 31"/>
              <a:gd name="T31" fmla="*/ 2 h 12"/>
              <a:gd name="T32" fmla="*/ 31 w 31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2">
                <a:moveTo>
                  <a:pt x="0" y="12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4" name="Freeform 140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7 w 21"/>
              <a:gd name="T9" fmla="*/ 0 h 25"/>
              <a:gd name="T10" fmla="*/ 9 w 21"/>
              <a:gd name="T11" fmla="*/ 0 h 25"/>
              <a:gd name="T12" fmla="*/ 9 w 21"/>
              <a:gd name="T13" fmla="*/ 0 h 25"/>
              <a:gd name="T14" fmla="*/ 11 w 21"/>
              <a:gd name="T15" fmla="*/ 1 h 25"/>
              <a:gd name="T16" fmla="*/ 11 w 21"/>
              <a:gd name="T17" fmla="*/ 1 h 25"/>
              <a:gd name="T18" fmla="*/ 13 w 21"/>
              <a:gd name="T19" fmla="*/ 1 h 25"/>
              <a:gd name="T20" fmla="*/ 13 w 21"/>
              <a:gd name="T21" fmla="*/ 3 h 25"/>
              <a:gd name="T22" fmla="*/ 15 w 21"/>
              <a:gd name="T23" fmla="*/ 3 h 25"/>
              <a:gd name="T24" fmla="*/ 15 w 21"/>
              <a:gd name="T25" fmla="*/ 3 h 25"/>
              <a:gd name="T26" fmla="*/ 17 w 21"/>
              <a:gd name="T27" fmla="*/ 5 h 25"/>
              <a:gd name="T28" fmla="*/ 17 w 21"/>
              <a:gd name="T29" fmla="*/ 7 h 25"/>
              <a:gd name="T30" fmla="*/ 19 w 21"/>
              <a:gd name="T31" fmla="*/ 7 h 25"/>
              <a:gd name="T32" fmla="*/ 19 w 21"/>
              <a:gd name="T33" fmla="*/ 9 h 25"/>
              <a:gd name="T34" fmla="*/ 19 w 21"/>
              <a:gd name="T35" fmla="*/ 11 h 25"/>
              <a:gd name="T36" fmla="*/ 21 w 21"/>
              <a:gd name="T37" fmla="*/ 13 h 25"/>
              <a:gd name="T38" fmla="*/ 21 w 21"/>
              <a:gd name="T39" fmla="*/ 13 h 25"/>
              <a:gd name="T40" fmla="*/ 21 w 21"/>
              <a:gd name="T41" fmla="*/ 15 h 25"/>
              <a:gd name="T42" fmla="*/ 21 w 21"/>
              <a:gd name="T43" fmla="*/ 17 h 25"/>
              <a:gd name="T44" fmla="*/ 21 w 21"/>
              <a:gd name="T45" fmla="*/ 19 h 25"/>
              <a:gd name="T46" fmla="*/ 21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5 h 25"/>
              <a:gd name="T60" fmla="*/ 15 w 21"/>
              <a:gd name="T61" fmla="*/ 25 h 25"/>
              <a:gd name="T62" fmla="*/ 13 w 21"/>
              <a:gd name="T63" fmla="*/ 25 h 25"/>
              <a:gd name="T64" fmla="*/ 13 w 21"/>
              <a:gd name="T65" fmla="*/ 25 h 25"/>
              <a:gd name="T66" fmla="*/ 11 w 21"/>
              <a:gd name="T67" fmla="*/ 25 h 25"/>
              <a:gd name="T68" fmla="*/ 9 w 21"/>
              <a:gd name="T69" fmla="*/ 25 h 25"/>
              <a:gd name="T70" fmla="*/ 9 w 21"/>
              <a:gd name="T71" fmla="*/ 25 h 25"/>
              <a:gd name="T72" fmla="*/ 7 w 21"/>
              <a:gd name="T73" fmla="*/ 23 h 25"/>
              <a:gd name="T74" fmla="*/ 5 w 21"/>
              <a:gd name="T75" fmla="*/ 23 h 25"/>
              <a:gd name="T76" fmla="*/ 3 w 21"/>
              <a:gd name="T77" fmla="*/ 21 h 25"/>
              <a:gd name="T78" fmla="*/ 3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7 h 25"/>
              <a:gd name="T90" fmla="*/ 0 w 21"/>
              <a:gd name="T91" fmla="*/ 5 h 25"/>
              <a:gd name="T92" fmla="*/ 2 w 21"/>
              <a:gd name="T93" fmla="*/ 3 h 25"/>
              <a:gd name="T94" fmla="*/ 2 w 21"/>
              <a:gd name="T95" fmla="*/ 1 h 25"/>
              <a:gd name="T96" fmla="*/ 3 w 21"/>
              <a:gd name="T97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5" name="Freeform 141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9 w 21"/>
              <a:gd name="T9" fmla="*/ 0 h 25"/>
              <a:gd name="T10" fmla="*/ 11 w 21"/>
              <a:gd name="T11" fmla="*/ 1 h 25"/>
              <a:gd name="T12" fmla="*/ 13 w 21"/>
              <a:gd name="T13" fmla="*/ 1 h 25"/>
              <a:gd name="T14" fmla="*/ 13 w 21"/>
              <a:gd name="T15" fmla="*/ 3 h 25"/>
              <a:gd name="T16" fmla="*/ 15 w 21"/>
              <a:gd name="T17" fmla="*/ 3 h 25"/>
              <a:gd name="T18" fmla="*/ 17 w 21"/>
              <a:gd name="T19" fmla="*/ 5 h 25"/>
              <a:gd name="T20" fmla="*/ 17 w 21"/>
              <a:gd name="T21" fmla="*/ 7 h 25"/>
              <a:gd name="T22" fmla="*/ 19 w 21"/>
              <a:gd name="T23" fmla="*/ 7 h 25"/>
              <a:gd name="T24" fmla="*/ 19 w 21"/>
              <a:gd name="T25" fmla="*/ 9 h 25"/>
              <a:gd name="T26" fmla="*/ 19 w 21"/>
              <a:gd name="T27" fmla="*/ 11 h 25"/>
              <a:gd name="T28" fmla="*/ 21 w 21"/>
              <a:gd name="T29" fmla="*/ 13 h 25"/>
              <a:gd name="T30" fmla="*/ 21 w 21"/>
              <a:gd name="T31" fmla="*/ 15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21 h 25"/>
              <a:gd name="T38" fmla="*/ 17 w 21"/>
              <a:gd name="T39" fmla="*/ 23 h 25"/>
              <a:gd name="T40" fmla="*/ 15 w 21"/>
              <a:gd name="T41" fmla="*/ 25 h 25"/>
              <a:gd name="T42" fmla="*/ 13 w 21"/>
              <a:gd name="T43" fmla="*/ 25 h 25"/>
              <a:gd name="T44" fmla="*/ 11 w 21"/>
              <a:gd name="T45" fmla="*/ 25 h 25"/>
              <a:gd name="T46" fmla="*/ 9 w 21"/>
              <a:gd name="T47" fmla="*/ 25 h 25"/>
              <a:gd name="T48" fmla="*/ 7 w 21"/>
              <a:gd name="T49" fmla="*/ 23 h 25"/>
              <a:gd name="T50" fmla="*/ 5 w 21"/>
              <a:gd name="T51" fmla="*/ 23 h 25"/>
              <a:gd name="T52" fmla="*/ 3 w 21"/>
              <a:gd name="T53" fmla="*/ 21 h 25"/>
              <a:gd name="T54" fmla="*/ 3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7 h 25"/>
              <a:gd name="T66" fmla="*/ 0 w 21"/>
              <a:gd name="T67" fmla="*/ 5 h 25"/>
              <a:gd name="T68" fmla="*/ 2 w 21"/>
              <a:gd name="T69" fmla="*/ 3 h 25"/>
              <a:gd name="T70" fmla="*/ 2 w 21"/>
              <a:gd name="T71" fmla="*/ 1 h 25"/>
              <a:gd name="T72" fmla="*/ 3 w 21"/>
              <a:gd name="T73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6" name="Freeform 142"/>
          <p:cNvSpPr>
            <a:spLocks/>
          </p:cNvSpPr>
          <p:nvPr/>
        </p:nvSpPr>
        <p:spPr bwMode="auto">
          <a:xfrm>
            <a:off x="4511675" y="4738688"/>
            <a:ext cx="122238" cy="42862"/>
          </a:xfrm>
          <a:custGeom>
            <a:avLst/>
            <a:gdLst>
              <a:gd name="T0" fmla="*/ 0 w 32"/>
              <a:gd name="T1" fmla="*/ 11 h 11"/>
              <a:gd name="T2" fmla="*/ 1 w 32"/>
              <a:gd name="T3" fmla="*/ 9 h 11"/>
              <a:gd name="T4" fmla="*/ 3 w 32"/>
              <a:gd name="T5" fmla="*/ 9 h 11"/>
              <a:gd name="T6" fmla="*/ 5 w 32"/>
              <a:gd name="T7" fmla="*/ 7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3 w 32"/>
              <a:gd name="T15" fmla="*/ 5 h 11"/>
              <a:gd name="T16" fmla="*/ 15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4 w 32"/>
              <a:gd name="T25" fmla="*/ 2 h 11"/>
              <a:gd name="T26" fmla="*/ 26 w 32"/>
              <a:gd name="T27" fmla="*/ 2 h 11"/>
              <a:gd name="T28" fmla="*/ 28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1" y="9"/>
                </a:lnTo>
                <a:lnTo>
                  <a:pt x="3" y="9"/>
                </a:lnTo>
                <a:lnTo>
                  <a:pt x="5" y="7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3" y="5"/>
                </a:lnTo>
                <a:lnTo>
                  <a:pt x="15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7" name="Freeform 143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5 w 23"/>
              <a:gd name="T3" fmla="*/ 0 h 27"/>
              <a:gd name="T4" fmla="*/ 7 w 23"/>
              <a:gd name="T5" fmla="*/ 0 h 27"/>
              <a:gd name="T6" fmla="*/ 7 w 23"/>
              <a:gd name="T7" fmla="*/ 0 h 27"/>
              <a:gd name="T8" fmla="*/ 9 w 23"/>
              <a:gd name="T9" fmla="*/ 0 h 27"/>
              <a:gd name="T10" fmla="*/ 11 w 23"/>
              <a:gd name="T11" fmla="*/ 0 h 27"/>
              <a:gd name="T12" fmla="*/ 11 w 23"/>
              <a:gd name="T13" fmla="*/ 0 h 27"/>
              <a:gd name="T14" fmla="*/ 13 w 23"/>
              <a:gd name="T15" fmla="*/ 0 h 27"/>
              <a:gd name="T16" fmla="*/ 13 w 23"/>
              <a:gd name="T17" fmla="*/ 2 h 27"/>
              <a:gd name="T18" fmla="*/ 15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3 w 23"/>
              <a:gd name="T35" fmla="*/ 12 h 27"/>
              <a:gd name="T36" fmla="*/ 23 w 23"/>
              <a:gd name="T37" fmla="*/ 14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3 h 27"/>
              <a:gd name="T70" fmla="*/ 5 w 23"/>
              <a:gd name="T71" fmla="*/ 23 h 27"/>
              <a:gd name="T72" fmla="*/ 5 w 23"/>
              <a:gd name="T73" fmla="*/ 23 h 27"/>
              <a:gd name="T74" fmla="*/ 3 w 23"/>
              <a:gd name="T75" fmla="*/ 21 h 27"/>
              <a:gd name="T76" fmla="*/ 3 w 23"/>
              <a:gd name="T77" fmla="*/ 19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6 h 27"/>
              <a:gd name="T84" fmla="*/ 0 w 23"/>
              <a:gd name="T85" fmla="*/ 12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3 w 23"/>
              <a:gd name="T95" fmla="*/ 2 h 27"/>
              <a:gd name="T96" fmla="*/ 5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8" name="Freeform 144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7 w 23"/>
              <a:gd name="T3" fmla="*/ 0 h 27"/>
              <a:gd name="T4" fmla="*/ 9 w 23"/>
              <a:gd name="T5" fmla="*/ 0 h 27"/>
              <a:gd name="T6" fmla="*/ 11 w 23"/>
              <a:gd name="T7" fmla="*/ 0 h 27"/>
              <a:gd name="T8" fmla="*/ 13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2 h 27"/>
              <a:gd name="T24" fmla="*/ 23 w 23"/>
              <a:gd name="T25" fmla="*/ 14 h 27"/>
              <a:gd name="T26" fmla="*/ 23 w 23"/>
              <a:gd name="T27" fmla="*/ 17 h 27"/>
              <a:gd name="T28" fmla="*/ 23 w 23"/>
              <a:gd name="T29" fmla="*/ 19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7 w 23"/>
              <a:gd name="T47" fmla="*/ 25 h 27"/>
              <a:gd name="T48" fmla="*/ 7 w 23"/>
              <a:gd name="T49" fmla="*/ 23 h 27"/>
              <a:gd name="T50" fmla="*/ 5 w 23"/>
              <a:gd name="T51" fmla="*/ 23 h 27"/>
              <a:gd name="T52" fmla="*/ 3 w 23"/>
              <a:gd name="T53" fmla="*/ 21 h 27"/>
              <a:gd name="T54" fmla="*/ 3 w 23"/>
              <a:gd name="T55" fmla="*/ 19 h 27"/>
              <a:gd name="T56" fmla="*/ 2 w 23"/>
              <a:gd name="T57" fmla="*/ 19 h 27"/>
              <a:gd name="T58" fmla="*/ 2 w 23"/>
              <a:gd name="T59" fmla="*/ 17 h 27"/>
              <a:gd name="T60" fmla="*/ 0 w 23"/>
              <a:gd name="T61" fmla="*/ 16 h 27"/>
              <a:gd name="T62" fmla="*/ 0 w 23"/>
              <a:gd name="T63" fmla="*/ 12 h 27"/>
              <a:gd name="T64" fmla="*/ 0 w 23"/>
              <a:gd name="T65" fmla="*/ 10 h 27"/>
              <a:gd name="T66" fmla="*/ 0 w 23"/>
              <a:gd name="T67" fmla="*/ 8 h 27"/>
              <a:gd name="T68" fmla="*/ 0 w 23"/>
              <a:gd name="T69" fmla="*/ 6 h 27"/>
              <a:gd name="T70" fmla="*/ 2 w 23"/>
              <a:gd name="T71" fmla="*/ 4 h 27"/>
              <a:gd name="T72" fmla="*/ 3 w 23"/>
              <a:gd name="T73" fmla="*/ 2 h 27"/>
              <a:gd name="T74" fmla="*/ 5 w 23"/>
              <a:gd name="T7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9" name="Freeform 145"/>
          <p:cNvSpPr>
            <a:spLocks/>
          </p:cNvSpPr>
          <p:nvPr/>
        </p:nvSpPr>
        <p:spPr bwMode="auto">
          <a:xfrm>
            <a:off x="4465638" y="476567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3 w 33"/>
              <a:gd name="T15" fmla="*/ 6 h 12"/>
              <a:gd name="T16" fmla="*/ 15 w 33"/>
              <a:gd name="T17" fmla="*/ 6 h 12"/>
              <a:gd name="T18" fmla="*/ 17 w 33"/>
              <a:gd name="T19" fmla="*/ 6 h 12"/>
              <a:gd name="T20" fmla="*/ 19 w 33"/>
              <a:gd name="T21" fmla="*/ 4 h 12"/>
              <a:gd name="T22" fmla="*/ 21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3" y="6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0" name="Freeform 146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0 h 23"/>
              <a:gd name="T10" fmla="*/ 10 w 21"/>
              <a:gd name="T11" fmla="*/ 0 h 23"/>
              <a:gd name="T12" fmla="*/ 10 w 21"/>
              <a:gd name="T13" fmla="*/ 0 h 23"/>
              <a:gd name="T14" fmla="*/ 12 w 21"/>
              <a:gd name="T15" fmla="*/ 0 h 23"/>
              <a:gd name="T16" fmla="*/ 12 w 21"/>
              <a:gd name="T17" fmla="*/ 0 h 23"/>
              <a:gd name="T18" fmla="*/ 14 w 21"/>
              <a:gd name="T19" fmla="*/ 2 h 23"/>
              <a:gd name="T20" fmla="*/ 14 w 21"/>
              <a:gd name="T21" fmla="*/ 2 h 23"/>
              <a:gd name="T22" fmla="*/ 16 w 21"/>
              <a:gd name="T23" fmla="*/ 2 h 23"/>
              <a:gd name="T24" fmla="*/ 16 w 21"/>
              <a:gd name="T25" fmla="*/ 4 h 23"/>
              <a:gd name="T26" fmla="*/ 18 w 21"/>
              <a:gd name="T27" fmla="*/ 4 h 23"/>
              <a:gd name="T28" fmla="*/ 18 w 21"/>
              <a:gd name="T29" fmla="*/ 6 h 23"/>
              <a:gd name="T30" fmla="*/ 20 w 21"/>
              <a:gd name="T31" fmla="*/ 8 h 23"/>
              <a:gd name="T32" fmla="*/ 20 w 21"/>
              <a:gd name="T33" fmla="*/ 8 h 23"/>
              <a:gd name="T34" fmla="*/ 20 w 21"/>
              <a:gd name="T35" fmla="*/ 10 h 23"/>
              <a:gd name="T36" fmla="*/ 21 w 21"/>
              <a:gd name="T37" fmla="*/ 12 h 23"/>
              <a:gd name="T38" fmla="*/ 21 w 21"/>
              <a:gd name="T39" fmla="*/ 14 h 23"/>
              <a:gd name="T40" fmla="*/ 21 w 21"/>
              <a:gd name="T41" fmla="*/ 16 h 23"/>
              <a:gd name="T42" fmla="*/ 21 w 21"/>
              <a:gd name="T43" fmla="*/ 18 h 23"/>
              <a:gd name="T44" fmla="*/ 21 w 21"/>
              <a:gd name="T45" fmla="*/ 18 h 23"/>
              <a:gd name="T46" fmla="*/ 21 w 21"/>
              <a:gd name="T47" fmla="*/ 20 h 23"/>
              <a:gd name="T48" fmla="*/ 20 w 21"/>
              <a:gd name="T49" fmla="*/ 20 h 23"/>
              <a:gd name="T50" fmla="*/ 20 w 21"/>
              <a:gd name="T51" fmla="*/ 21 h 23"/>
              <a:gd name="T52" fmla="*/ 18 w 21"/>
              <a:gd name="T53" fmla="*/ 21 h 23"/>
              <a:gd name="T54" fmla="*/ 18 w 21"/>
              <a:gd name="T55" fmla="*/ 23 h 23"/>
              <a:gd name="T56" fmla="*/ 18 w 21"/>
              <a:gd name="T57" fmla="*/ 23 h 23"/>
              <a:gd name="T58" fmla="*/ 16 w 21"/>
              <a:gd name="T59" fmla="*/ 23 h 23"/>
              <a:gd name="T60" fmla="*/ 16 w 21"/>
              <a:gd name="T61" fmla="*/ 23 h 23"/>
              <a:gd name="T62" fmla="*/ 14 w 21"/>
              <a:gd name="T63" fmla="*/ 23 h 23"/>
              <a:gd name="T64" fmla="*/ 14 w 21"/>
              <a:gd name="T65" fmla="*/ 23 h 23"/>
              <a:gd name="T66" fmla="*/ 12 w 21"/>
              <a:gd name="T67" fmla="*/ 23 h 23"/>
              <a:gd name="T68" fmla="*/ 10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0 h 23"/>
              <a:gd name="T78" fmla="*/ 2 w 21"/>
              <a:gd name="T79" fmla="*/ 18 h 23"/>
              <a:gd name="T80" fmla="*/ 2 w 21"/>
              <a:gd name="T81" fmla="*/ 16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6 h 23"/>
              <a:gd name="T90" fmla="*/ 0 w 21"/>
              <a:gd name="T91" fmla="*/ 4 h 23"/>
              <a:gd name="T92" fmla="*/ 2 w 21"/>
              <a:gd name="T93" fmla="*/ 2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1" name="Freeform 147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2 h 23"/>
              <a:gd name="T14" fmla="*/ 16 w 21"/>
              <a:gd name="T15" fmla="*/ 4 h 23"/>
              <a:gd name="T16" fmla="*/ 18 w 21"/>
              <a:gd name="T17" fmla="*/ 4 h 23"/>
              <a:gd name="T18" fmla="*/ 18 w 21"/>
              <a:gd name="T19" fmla="*/ 6 h 23"/>
              <a:gd name="T20" fmla="*/ 20 w 21"/>
              <a:gd name="T21" fmla="*/ 8 h 23"/>
              <a:gd name="T22" fmla="*/ 20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20 w 21"/>
              <a:gd name="T35" fmla="*/ 20 h 23"/>
              <a:gd name="T36" fmla="*/ 20 w 21"/>
              <a:gd name="T37" fmla="*/ 21 h 23"/>
              <a:gd name="T38" fmla="*/ 18 w 21"/>
              <a:gd name="T39" fmla="*/ 21 h 23"/>
              <a:gd name="T40" fmla="*/ 18 w 21"/>
              <a:gd name="T41" fmla="*/ 23 h 23"/>
              <a:gd name="T42" fmla="*/ 16 w 21"/>
              <a:gd name="T43" fmla="*/ 23 h 23"/>
              <a:gd name="T44" fmla="*/ 14 w 21"/>
              <a:gd name="T45" fmla="*/ 23 h 23"/>
              <a:gd name="T46" fmla="*/ 12 w 21"/>
              <a:gd name="T47" fmla="*/ 23 h 23"/>
              <a:gd name="T48" fmla="*/ 10 w 21"/>
              <a:gd name="T49" fmla="*/ 23 h 23"/>
              <a:gd name="T50" fmla="*/ 8 w 21"/>
              <a:gd name="T51" fmla="*/ 23 h 23"/>
              <a:gd name="T52" fmla="*/ 6 w 21"/>
              <a:gd name="T53" fmla="*/ 21 h 23"/>
              <a:gd name="T54" fmla="*/ 4 w 21"/>
              <a:gd name="T55" fmla="*/ 20 h 23"/>
              <a:gd name="T56" fmla="*/ 2 w 21"/>
              <a:gd name="T57" fmla="*/ 18 h 23"/>
              <a:gd name="T58" fmla="*/ 2 w 21"/>
              <a:gd name="T59" fmla="*/ 16 h 23"/>
              <a:gd name="T60" fmla="*/ 0 w 21"/>
              <a:gd name="T61" fmla="*/ 14 h 23"/>
              <a:gd name="T62" fmla="*/ 0 w 21"/>
              <a:gd name="T63" fmla="*/ 12 h 23"/>
              <a:gd name="T64" fmla="*/ 0 w 21"/>
              <a:gd name="T65" fmla="*/ 10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2" name="Freeform 148"/>
          <p:cNvSpPr>
            <a:spLocks/>
          </p:cNvSpPr>
          <p:nvPr/>
        </p:nvSpPr>
        <p:spPr bwMode="auto">
          <a:xfrm>
            <a:off x="4538663" y="4838700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0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7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3" name="Freeform 149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0 w 23"/>
              <a:gd name="T9" fmla="*/ 0 h 29"/>
              <a:gd name="T10" fmla="*/ 12 w 23"/>
              <a:gd name="T11" fmla="*/ 2 h 29"/>
              <a:gd name="T12" fmla="*/ 14 w 23"/>
              <a:gd name="T13" fmla="*/ 2 h 29"/>
              <a:gd name="T14" fmla="*/ 14 w 23"/>
              <a:gd name="T15" fmla="*/ 2 h 29"/>
              <a:gd name="T16" fmla="*/ 16 w 23"/>
              <a:gd name="T17" fmla="*/ 2 h 29"/>
              <a:gd name="T18" fmla="*/ 16 w 23"/>
              <a:gd name="T19" fmla="*/ 4 h 29"/>
              <a:gd name="T20" fmla="*/ 18 w 23"/>
              <a:gd name="T21" fmla="*/ 4 h 29"/>
              <a:gd name="T22" fmla="*/ 18 w 23"/>
              <a:gd name="T23" fmla="*/ 4 h 29"/>
              <a:gd name="T24" fmla="*/ 19 w 23"/>
              <a:gd name="T25" fmla="*/ 6 h 29"/>
              <a:gd name="T26" fmla="*/ 19 w 23"/>
              <a:gd name="T27" fmla="*/ 6 h 29"/>
              <a:gd name="T28" fmla="*/ 21 w 23"/>
              <a:gd name="T29" fmla="*/ 8 h 29"/>
              <a:gd name="T30" fmla="*/ 21 w 23"/>
              <a:gd name="T31" fmla="*/ 10 h 29"/>
              <a:gd name="T32" fmla="*/ 23 w 23"/>
              <a:gd name="T33" fmla="*/ 10 h 29"/>
              <a:gd name="T34" fmla="*/ 23 w 23"/>
              <a:gd name="T35" fmla="*/ 13 h 29"/>
              <a:gd name="T36" fmla="*/ 23 w 23"/>
              <a:gd name="T37" fmla="*/ 15 h 29"/>
              <a:gd name="T38" fmla="*/ 23 w 23"/>
              <a:gd name="T39" fmla="*/ 17 h 29"/>
              <a:gd name="T40" fmla="*/ 23 w 23"/>
              <a:gd name="T41" fmla="*/ 21 h 29"/>
              <a:gd name="T42" fmla="*/ 23 w 23"/>
              <a:gd name="T43" fmla="*/ 23 h 29"/>
              <a:gd name="T44" fmla="*/ 21 w 23"/>
              <a:gd name="T45" fmla="*/ 25 h 29"/>
              <a:gd name="T46" fmla="*/ 19 w 23"/>
              <a:gd name="T47" fmla="*/ 27 h 29"/>
              <a:gd name="T48" fmla="*/ 18 w 23"/>
              <a:gd name="T49" fmla="*/ 27 h 29"/>
              <a:gd name="T50" fmla="*/ 18 w 23"/>
              <a:gd name="T51" fmla="*/ 29 h 29"/>
              <a:gd name="T52" fmla="*/ 16 w 23"/>
              <a:gd name="T53" fmla="*/ 29 h 29"/>
              <a:gd name="T54" fmla="*/ 16 w 23"/>
              <a:gd name="T55" fmla="*/ 29 h 29"/>
              <a:gd name="T56" fmla="*/ 14 w 23"/>
              <a:gd name="T57" fmla="*/ 29 h 29"/>
              <a:gd name="T58" fmla="*/ 12 w 23"/>
              <a:gd name="T59" fmla="*/ 27 h 29"/>
              <a:gd name="T60" fmla="*/ 12 w 23"/>
              <a:gd name="T61" fmla="*/ 27 h 29"/>
              <a:gd name="T62" fmla="*/ 10 w 23"/>
              <a:gd name="T63" fmla="*/ 27 h 29"/>
              <a:gd name="T64" fmla="*/ 10 w 23"/>
              <a:gd name="T65" fmla="*/ 27 h 29"/>
              <a:gd name="T66" fmla="*/ 8 w 23"/>
              <a:gd name="T67" fmla="*/ 25 h 29"/>
              <a:gd name="T68" fmla="*/ 8 w 23"/>
              <a:gd name="T69" fmla="*/ 25 h 29"/>
              <a:gd name="T70" fmla="*/ 6 w 23"/>
              <a:gd name="T71" fmla="*/ 25 h 29"/>
              <a:gd name="T72" fmla="*/ 6 w 23"/>
              <a:gd name="T73" fmla="*/ 23 h 29"/>
              <a:gd name="T74" fmla="*/ 4 w 23"/>
              <a:gd name="T75" fmla="*/ 23 h 29"/>
              <a:gd name="T76" fmla="*/ 4 w 23"/>
              <a:gd name="T77" fmla="*/ 21 h 29"/>
              <a:gd name="T78" fmla="*/ 4 w 23"/>
              <a:gd name="T79" fmla="*/ 19 h 29"/>
              <a:gd name="T80" fmla="*/ 2 w 23"/>
              <a:gd name="T81" fmla="*/ 19 h 29"/>
              <a:gd name="T82" fmla="*/ 2 w 23"/>
              <a:gd name="T83" fmla="*/ 15 h 29"/>
              <a:gd name="T84" fmla="*/ 0 w 23"/>
              <a:gd name="T85" fmla="*/ 13 h 29"/>
              <a:gd name="T86" fmla="*/ 0 w 23"/>
              <a:gd name="T87" fmla="*/ 12 h 29"/>
              <a:gd name="T88" fmla="*/ 2 w 23"/>
              <a:gd name="T89" fmla="*/ 8 h 29"/>
              <a:gd name="T90" fmla="*/ 2 w 23"/>
              <a:gd name="T91" fmla="*/ 6 h 29"/>
              <a:gd name="T92" fmla="*/ 2 w 23"/>
              <a:gd name="T93" fmla="*/ 4 h 29"/>
              <a:gd name="T94" fmla="*/ 4 w 23"/>
              <a:gd name="T95" fmla="*/ 2 h 29"/>
              <a:gd name="T96" fmla="*/ 6 w 23"/>
              <a:gd name="T97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4" name="Freeform 150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2 w 23"/>
              <a:gd name="T9" fmla="*/ 2 h 29"/>
              <a:gd name="T10" fmla="*/ 14 w 23"/>
              <a:gd name="T11" fmla="*/ 2 h 29"/>
              <a:gd name="T12" fmla="*/ 16 w 23"/>
              <a:gd name="T13" fmla="*/ 2 h 29"/>
              <a:gd name="T14" fmla="*/ 16 w 23"/>
              <a:gd name="T15" fmla="*/ 4 h 29"/>
              <a:gd name="T16" fmla="*/ 18 w 23"/>
              <a:gd name="T17" fmla="*/ 4 h 29"/>
              <a:gd name="T18" fmla="*/ 19 w 23"/>
              <a:gd name="T19" fmla="*/ 6 h 29"/>
              <a:gd name="T20" fmla="*/ 21 w 23"/>
              <a:gd name="T21" fmla="*/ 8 h 29"/>
              <a:gd name="T22" fmla="*/ 21 w 23"/>
              <a:gd name="T23" fmla="*/ 10 h 29"/>
              <a:gd name="T24" fmla="*/ 23 w 23"/>
              <a:gd name="T25" fmla="*/ 10 h 29"/>
              <a:gd name="T26" fmla="*/ 23 w 23"/>
              <a:gd name="T27" fmla="*/ 13 h 29"/>
              <a:gd name="T28" fmla="*/ 23 w 23"/>
              <a:gd name="T29" fmla="*/ 15 h 29"/>
              <a:gd name="T30" fmla="*/ 23 w 23"/>
              <a:gd name="T31" fmla="*/ 17 h 29"/>
              <a:gd name="T32" fmla="*/ 23 w 23"/>
              <a:gd name="T33" fmla="*/ 21 h 29"/>
              <a:gd name="T34" fmla="*/ 23 w 23"/>
              <a:gd name="T35" fmla="*/ 23 h 29"/>
              <a:gd name="T36" fmla="*/ 21 w 23"/>
              <a:gd name="T37" fmla="*/ 25 h 29"/>
              <a:gd name="T38" fmla="*/ 19 w 23"/>
              <a:gd name="T39" fmla="*/ 27 h 29"/>
              <a:gd name="T40" fmla="*/ 18 w 23"/>
              <a:gd name="T41" fmla="*/ 27 h 29"/>
              <a:gd name="T42" fmla="*/ 18 w 23"/>
              <a:gd name="T43" fmla="*/ 29 h 29"/>
              <a:gd name="T44" fmla="*/ 16 w 23"/>
              <a:gd name="T45" fmla="*/ 29 h 29"/>
              <a:gd name="T46" fmla="*/ 14 w 23"/>
              <a:gd name="T47" fmla="*/ 29 h 29"/>
              <a:gd name="T48" fmla="*/ 12 w 23"/>
              <a:gd name="T49" fmla="*/ 27 h 29"/>
              <a:gd name="T50" fmla="*/ 10 w 23"/>
              <a:gd name="T51" fmla="*/ 27 h 29"/>
              <a:gd name="T52" fmla="*/ 8 w 23"/>
              <a:gd name="T53" fmla="*/ 25 h 29"/>
              <a:gd name="T54" fmla="*/ 6 w 23"/>
              <a:gd name="T55" fmla="*/ 25 h 29"/>
              <a:gd name="T56" fmla="*/ 6 w 23"/>
              <a:gd name="T57" fmla="*/ 23 h 29"/>
              <a:gd name="T58" fmla="*/ 4 w 23"/>
              <a:gd name="T59" fmla="*/ 23 h 29"/>
              <a:gd name="T60" fmla="*/ 4 w 23"/>
              <a:gd name="T61" fmla="*/ 21 h 29"/>
              <a:gd name="T62" fmla="*/ 4 w 23"/>
              <a:gd name="T63" fmla="*/ 19 h 29"/>
              <a:gd name="T64" fmla="*/ 2 w 23"/>
              <a:gd name="T65" fmla="*/ 19 h 29"/>
              <a:gd name="T66" fmla="*/ 2 w 23"/>
              <a:gd name="T67" fmla="*/ 15 h 29"/>
              <a:gd name="T68" fmla="*/ 0 w 23"/>
              <a:gd name="T69" fmla="*/ 13 h 29"/>
              <a:gd name="T70" fmla="*/ 0 w 23"/>
              <a:gd name="T71" fmla="*/ 12 h 29"/>
              <a:gd name="T72" fmla="*/ 2 w 23"/>
              <a:gd name="T73" fmla="*/ 8 h 29"/>
              <a:gd name="T74" fmla="*/ 2 w 23"/>
              <a:gd name="T75" fmla="*/ 6 h 29"/>
              <a:gd name="T76" fmla="*/ 2 w 23"/>
              <a:gd name="T77" fmla="*/ 4 h 29"/>
              <a:gd name="T78" fmla="*/ 4 w 23"/>
              <a:gd name="T79" fmla="*/ 2 h 29"/>
              <a:gd name="T80" fmla="*/ 6 w 23"/>
              <a:gd name="T81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5" name="Freeform 151"/>
          <p:cNvSpPr>
            <a:spLocks/>
          </p:cNvSpPr>
          <p:nvPr/>
        </p:nvSpPr>
        <p:spPr bwMode="auto">
          <a:xfrm>
            <a:off x="4495800" y="4876800"/>
            <a:ext cx="122238" cy="38100"/>
          </a:xfrm>
          <a:custGeom>
            <a:avLst/>
            <a:gdLst>
              <a:gd name="T0" fmla="*/ 0 w 32"/>
              <a:gd name="T1" fmla="*/ 10 h 10"/>
              <a:gd name="T2" fmla="*/ 2 w 32"/>
              <a:gd name="T3" fmla="*/ 10 h 10"/>
              <a:gd name="T4" fmla="*/ 4 w 32"/>
              <a:gd name="T5" fmla="*/ 8 h 10"/>
              <a:gd name="T6" fmla="*/ 5 w 32"/>
              <a:gd name="T7" fmla="*/ 8 h 10"/>
              <a:gd name="T8" fmla="*/ 7 w 32"/>
              <a:gd name="T9" fmla="*/ 8 h 10"/>
              <a:gd name="T10" fmla="*/ 9 w 32"/>
              <a:gd name="T11" fmla="*/ 6 h 10"/>
              <a:gd name="T12" fmla="*/ 11 w 32"/>
              <a:gd name="T13" fmla="*/ 6 h 10"/>
              <a:gd name="T14" fmla="*/ 13 w 32"/>
              <a:gd name="T15" fmla="*/ 6 h 10"/>
              <a:gd name="T16" fmla="*/ 15 w 32"/>
              <a:gd name="T17" fmla="*/ 4 h 10"/>
              <a:gd name="T18" fmla="*/ 17 w 32"/>
              <a:gd name="T19" fmla="*/ 4 h 10"/>
              <a:gd name="T20" fmla="*/ 21 w 32"/>
              <a:gd name="T21" fmla="*/ 4 h 10"/>
              <a:gd name="T22" fmla="*/ 23 w 32"/>
              <a:gd name="T23" fmla="*/ 2 h 10"/>
              <a:gd name="T24" fmla="*/ 25 w 32"/>
              <a:gd name="T25" fmla="*/ 2 h 10"/>
              <a:gd name="T26" fmla="*/ 27 w 32"/>
              <a:gd name="T27" fmla="*/ 2 h 10"/>
              <a:gd name="T28" fmla="*/ 28 w 32"/>
              <a:gd name="T29" fmla="*/ 0 h 10"/>
              <a:gd name="T30" fmla="*/ 30 w 32"/>
              <a:gd name="T31" fmla="*/ 0 h 10"/>
              <a:gd name="T32" fmla="*/ 32 w 32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0">
                <a:moveTo>
                  <a:pt x="0" y="10"/>
                </a:moveTo>
                <a:lnTo>
                  <a:pt x="2" y="10"/>
                </a:lnTo>
                <a:lnTo>
                  <a:pt x="4" y="8"/>
                </a:lnTo>
                <a:lnTo>
                  <a:pt x="5" y="8"/>
                </a:lnTo>
                <a:lnTo>
                  <a:pt x="7" y="8"/>
                </a:lnTo>
                <a:lnTo>
                  <a:pt x="9" y="6"/>
                </a:lnTo>
                <a:lnTo>
                  <a:pt x="11" y="6"/>
                </a:lnTo>
                <a:lnTo>
                  <a:pt x="13" y="6"/>
                </a:lnTo>
                <a:lnTo>
                  <a:pt x="15" y="4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6" name="Freeform 152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6 w 21"/>
              <a:gd name="T5" fmla="*/ 0 h 25"/>
              <a:gd name="T6" fmla="*/ 8 w 21"/>
              <a:gd name="T7" fmla="*/ 0 h 25"/>
              <a:gd name="T8" fmla="*/ 10 w 21"/>
              <a:gd name="T9" fmla="*/ 0 h 25"/>
              <a:gd name="T10" fmla="*/ 10 w 21"/>
              <a:gd name="T11" fmla="*/ 0 h 25"/>
              <a:gd name="T12" fmla="*/ 12 w 21"/>
              <a:gd name="T13" fmla="*/ 0 h 25"/>
              <a:gd name="T14" fmla="*/ 12 w 21"/>
              <a:gd name="T15" fmla="*/ 0 h 25"/>
              <a:gd name="T16" fmla="*/ 13 w 21"/>
              <a:gd name="T17" fmla="*/ 2 h 25"/>
              <a:gd name="T18" fmla="*/ 13 w 21"/>
              <a:gd name="T19" fmla="*/ 2 h 25"/>
              <a:gd name="T20" fmla="*/ 15 w 21"/>
              <a:gd name="T21" fmla="*/ 2 h 25"/>
              <a:gd name="T22" fmla="*/ 15 w 21"/>
              <a:gd name="T23" fmla="*/ 4 h 25"/>
              <a:gd name="T24" fmla="*/ 17 w 21"/>
              <a:gd name="T25" fmla="*/ 4 h 25"/>
              <a:gd name="T26" fmla="*/ 17 w 21"/>
              <a:gd name="T27" fmla="*/ 6 h 25"/>
              <a:gd name="T28" fmla="*/ 17 w 21"/>
              <a:gd name="T29" fmla="*/ 8 h 25"/>
              <a:gd name="T30" fmla="*/ 19 w 21"/>
              <a:gd name="T31" fmla="*/ 8 h 25"/>
              <a:gd name="T32" fmla="*/ 19 w 21"/>
              <a:gd name="T33" fmla="*/ 10 h 25"/>
              <a:gd name="T34" fmla="*/ 21 w 21"/>
              <a:gd name="T35" fmla="*/ 12 h 25"/>
              <a:gd name="T36" fmla="*/ 21 w 21"/>
              <a:gd name="T37" fmla="*/ 14 h 25"/>
              <a:gd name="T38" fmla="*/ 21 w 21"/>
              <a:gd name="T39" fmla="*/ 14 h 25"/>
              <a:gd name="T40" fmla="*/ 21 w 21"/>
              <a:gd name="T41" fmla="*/ 16 h 25"/>
              <a:gd name="T42" fmla="*/ 21 w 21"/>
              <a:gd name="T43" fmla="*/ 17 h 25"/>
              <a:gd name="T44" fmla="*/ 21 w 21"/>
              <a:gd name="T45" fmla="*/ 19 h 25"/>
              <a:gd name="T46" fmla="*/ 19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3 h 25"/>
              <a:gd name="T60" fmla="*/ 15 w 21"/>
              <a:gd name="T61" fmla="*/ 25 h 25"/>
              <a:gd name="T62" fmla="*/ 15 w 21"/>
              <a:gd name="T63" fmla="*/ 25 h 25"/>
              <a:gd name="T64" fmla="*/ 13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10 w 21"/>
              <a:gd name="T71" fmla="*/ 23 h 25"/>
              <a:gd name="T72" fmla="*/ 8 w 21"/>
              <a:gd name="T73" fmla="*/ 23 h 25"/>
              <a:gd name="T74" fmla="*/ 6 w 21"/>
              <a:gd name="T75" fmla="*/ 21 h 25"/>
              <a:gd name="T76" fmla="*/ 4 w 21"/>
              <a:gd name="T77" fmla="*/ 21 h 25"/>
              <a:gd name="T78" fmla="*/ 4 w 21"/>
              <a:gd name="T79" fmla="*/ 19 h 25"/>
              <a:gd name="T80" fmla="*/ 2 w 21"/>
              <a:gd name="T81" fmla="*/ 17 h 25"/>
              <a:gd name="T82" fmla="*/ 0 w 21"/>
              <a:gd name="T83" fmla="*/ 16 h 25"/>
              <a:gd name="T84" fmla="*/ 0 w 21"/>
              <a:gd name="T85" fmla="*/ 12 h 25"/>
              <a:gd name="T86" fmla="*/ 0 w 21"/>
              <a:gd name="T87" fmla="*/ 10 h 25"/>
              <a:gd name="T88" fmla="*/ 0 w 21"/>
              <a:gd name="T89" fmla="*/ 8 h 25"/>
              <a:gd name="T90" fmla="*/ 2 w 21"/>
              <a:gd name="T91" fmla="*/ 6 h 25"/>
              <a:gd name="T92" fmla="*/ 2 w 21"/>
              <a:gd name="T93" fmla="*/ 4 h 25"/>
              <a:gd name="T94" fmla="*/ 4 w 21"/>
              <a:gd name="T95" fmla="*/ 2 h 25"/>
              <a:gd name="T96" fmla="*/ 4 w 21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7" name="Freeform 153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0 h 25"/>
              <a:gd name="T8" fmla="*/ 12 w 21"/>
              <a:gd name="T9" fmla="*/ 0 h 25"/>
              <a:gd name="T10" fmla="*/ 13 w 21"/>
              <a:gd name="T11" fmla="*/ 2 h 25"/>
              <a:gd name="T12" fmla="*/ 15 w 21"/>
              <a:gd name="T13" fmla="*/ 2 h 25"/>
              <a:gd name="T14" fmla="*/ 15 w 21"/>
              <a:gd name="T15" fmla="*/ 4 h 25"/>
              <a:gd name="T16" fmla="*/ 17 w 21"/>
              <a:gd name="T17" fmla="*/ 4 h 25"/>
              <a:gd name="T18" fmla="*/ 17 w 21"/>
              <a:gd name="T19" fmla="*/ 6 h 25"/>
              <a:gd name="T20" fmla="*/ 17 w 21"/>
              <a:gd name="T21" fmla="*/ 8 h 25"/>
              <a:gd name="T22" fmla="*/ 19 w 21"/>
              <a:gd name="T23" fmla="*/ 8 h 25"/>
              <a:gd name="T24" fmla="*/ 19 w 21"/>
              <a:gd name="T25" fmla="*/ 10 h 25"/>
              <a:gd name="T26" fmla="*/ 21 w 21"/>
              <a:gd name="T27" fmla="*/ 12 h 25"/>
              <a:gd name="T28" fmla="*/ 21 w 21"/>
              <a:gd name="T29" fmla="*/ 14 h 25"/>
              <a:gd name="T30" fmla="*/ 21 w 21"/>
              <a:gd name="T31" fmla="*/ 16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19 h 25"/>
              <a:gd name="T38" fmla="*/ 19 w 21"/>
              <a:gd name="T39" fmla="*/ 21 h 25"/>
              <a:gd name="T40" fmla="*/ 17 w 21"/>
              <a:gd name="T41" fmla="*/ 23 h 25"/>
              <a:gd name="T42" fmla="*/ 15 w 21"/>
              <a:gd name="T43" fmla="*/ 23 h 25"/>
              <a:gd name="T44" fmla="*/ 15 w 21"/>
              <a:gd name="T45" fmla="*/ 25 h 25"/>
              <a:gd name="T46" fmla="*/ 13 w 21"/>
              <a:gd name="T47" fmla="*/ 25 h 25"/>
              <a:gd name="T48" fmla="*/ 12 w 21"/>
              <a:gd name="T49" fmla="*/ 25 h 25"/>
              <a:gd name="T50" fmla="*/ 10 w 21"/>
              <a:gd name="T51" fmla="*/ 25 h 25"/>
              <a:gd name="T52" fmla="*/ 10 w 21"/>
              <a:gd name="T53" fmla="*/ 23 h 25"/>
              <a:gd name="T54" fmla="*/ 8 w 21"/>
              <a:gd name="T55" fmla="*/ 23 h 25"/>
              <a:gd name="T56" fmla="*/ 6 w 21"/>
              <a:gd name="T57" fmla="*/ 21 h 25"/>
              <a:gd name="T58" fmla="*/ 4 w 21"/>
              <a:gd name="T59" fmla="*/ 21 h 25"/>
              <a:gd name="T60" fmla="*/ 4 w 21"/>
              <a:gd name="T61" fmla="*/ 19 h 25"/>
              <a:gd name="T62" fmla="*/ 2 w 21"/>
              <a:gd name="T63" fmla="*/ 17 h 25"/>
              <a:gd name="T64" fmla="*/ 0 w 21"/>
              <a:gd name="T65" fmla="*/ 16 h 25"/>
              <a:gd name="T66" fmla="*/ 0 w 21"/>
              <a:gd name="T67" fmla="*/ 12 h 25"/>
              <a:gd name="T68" fmla="*/ 0 w 21"/>
              <a:gd name="T69" fmla="*/ 10 h 25"/>
              <a:gd name="T70" fmla="*/ 0 w 21"/>
              <a:gd name="T71" fmla="*/ 8 h 25"/>
              <a:gd name="T72" fmla="*/ 2 w 21"/>
              <a:gd name="T73" fmla="*/ 6 h 25"/>
              <a:gd name="T74" fmla="*/ 2 w 21"/>
              <a:gd name="T75" fmla="*/ 4 h 25"/>
              <a:gd name="T76" fmla="*/ 4 w 21"/>
              <a:gd name="T77" fmla="*/ 2 h 25"/>
              <a:gd name="T78" fmla="*/ 4 w 21"/>
              <a:gd name="T7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8" name="Freeform 154"/>
          <p:cNvSpPr>
            <a:spLocks/>
          </p:cNvSpPr>
          <p:nvPr/>
        </p:nvSpPr>
        <p:spPr bwMode="auto">
          <a:xfrm>
            <a:off x="4576763" y="4948238"/>
            <a:ext cx="120650" cy="46037"/>
          </a:xfrm>
          <a:custGeom>
            <a:avLst/>
            <a:gdLst>
              <a:gd name="T0" fmla="*/ 0 w 32"/>
              <a:gd name="T1" fmla="*/ 12 h 12"/>
              <a:gd name="T2" fmla="*/ 2 w 32"/>
              <a:gd name="T3" fmla="*/ 10 h 12"/>
              <a:gd name="T4" fmla="*/ 4 w 32"/>
              <a:gd name="T5" fmla="*/ 10 h 12"/>
              <a:gd name="T6" fmla="*/ 6 w 32"/>
              <a:gd name="T7" fmla="*/ 8 h 12"/>
              <a:gd name="T8" fmla="*/ 7 w 32"/>
              <a:gd name="T9" fmla="*/ 8 h 12"/>
              <a:gd name="T10" fmla="*/ 9 w 32"/>
              <a:gd name="T11" fmla="*/ 8 h 12"/>
              <a:gd name="T12" fmla="*/ 11 w 32"/>
              <a:gd name="T13" fmla="*/ 6 h 12"/>
              <a:gd name="T14" fmla="*/ 13 w 32"/>
              <a:gd name="T15" fmla="*/ 6 h 12"/>
              <a:gd name="T16" fmla="*/ 15 w 32"/>
              <a:gd name="T17" fmla="*/ 6 h 12"/>
              <a:gd name="T18" fmla="*/ 17 w 32"/>
              <a:gd name="T19" fmla="*/ 4 h 12"/>
              <a:gd name="T20" fmla="*/ 21 w 32"/>
              <a:gd name="T21" fmla="*/ 4 h 12"/>
              <a:gd name="T22" fmla="*/ 23 w 32"/>
              <a:gd name="T23" fmla="*/ 2 h 12"/>
              <a:gd name="T24" fmla="*/ 25 w 32"/>
              <a:gd name="T25" fmla="*/ 2 h 12"/>
              <a:gd name="T26" fmla="*/ 27 w 32"/>
              <a:gd name="T27" fmla="*/ 2 h 12"/>
              <a:gd name="T28" fmla="*/ 29 w 32"/>
              <a:gd name="T29" fmla="*/ 0 h 12"/>
              <a:gd name="T30" fmla="*/ 30 w 32"/>
              <a:gd name="T31" fmla="*/ 0 h 12"/>
              <a:gd name="T32" fmla="*/ 32 w 32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7" y="8"/>
                </a:lnTo>
                <a:lnTo>
                  <a:pt x="9" y="8"/>
                </a:lnTo>
                <a:lnTo>
                  <a:pt x="11" y="6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9" name="Freeform 155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9 w 23"/>
              <a:gd name="T9" fmla="*/ 0 h 27"/>
              <a:gd name="T10" fmla="*/ 9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1 w 23"/>
              <a:gd name="T41" fmla="*/ 19 h 27"/>
              <a:gd name="T42" fmla="*/ 21 w 23"/>
              <a:gd name="T43" fmla="*/ 21 h 27"/>
              <a:gd name="T44" fmla="*/ 19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5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8 w 23"/>
              <a:gd name="T65" fmla="*/ 25 h 27"/>
              <a:gd name="T66" fmla="*/ 8 w 23"/>
              <a:gd name="T67" fmla="*/ 25 h 27"/>
              <a:gd name="T68" fmla="*/ 6 w 23"/>
              <a:gd name="T69" fmla="*/ 23 h 27"/>
              <a:gd name="T70" fmla="*/ 6 w 23"/>
              <a:gd name="T71" fmla="*/ 23 h 27"/>
              <a:gd name="T72" fmla="*/ 4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5 h 27"/>
              <a:gd name="T84" fmla="*/ 0 w 23"/>
              <a:gd name="T85" fmla="*/ 11 h 27"/>
              <a:gd name="T86" fmla="*/ 0 w 23"/>
              <a:gd name="T87" fmla="*/ 9 h 27"/>
              <a:gd name="T88" fmla="*/ 0 w 23"/>
              <a:gd name="T89" fmla="*/ 7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0" name="Freeform 156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9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19 w 23"/>
              <a:gd name="T19" fmla="*/ 7 h 27"/>
              <a:gd name="T20" fmla="*/ 21 w 23"/>
              <a:gd name="T21" fmla="*/ 9 h 27"/>
              <a:gd name="T22" fmla="*/ 21 w 23"/>
              <a:gd name="T23" fmla="*/ 11 h 27"/>
              <a:gd name="T24" fmla="*/ 23 w 23"/>
              <a:gd name="T25" fmla="*/ 13 h 27"/>
              <a:gd name="T26" fmla="*/ 23 w 23"/>
              <a:gd name="T27" fmla="*/ 17 h 27"/>
              <a:gd name="T28" fmla="*/ 21 w 23"/>
              <a:gd name="T29" fmla="*/ 19 h 27"/>
              <a:gd name="T30" fmla="*/ 21 w 23"/>
              <a:gd name="T31" fmla="*/ 21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7 h 27"/>
              <a:gd name="T58" fmla="*/ 0 w 23"/>
              <a:gd name="T59" fmla="*/ 15 h 27"/>
              <a:gd name="T60" fmla="*/ 0 w 23"/>
              <a:gd name="T61" fmla="*/ 11 h 27"/>
              <a:gd name="T62" fmla="*/ 0 w 23"/>
              <a:gd name="T63" fmla="*/ 9 h 27"/>
              <a:gd name="T64" fmla="*/ 0 w 23"/>
              <a:gd name="T65" fmla="*/ 7 h 27"/>
              <a:gd name="T66" fmla="*/ 0 w 23"/>
              <a:gd name="T67" fmla="*/ 6 h 27"/>
              <a:gd name="T68" fmla="*/ 2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1" name="Freeform 157"/>
          <p:cNvSpPr>
            <a:spLocks/>
          </p:cNvSpPr>
          <p:nvPr/>
        </p:nvSpPr>
        <p:spPr bwMode="auto">
          <a:xfrm>
            <a:off x="4530725" y="4979988"/>
            <a:ext cx="117475" cy="41275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8 h 11"/>
              <a:gd name="T10" fmla="*/ 10 w 31"/>
              <a:gd name="T11" fmla="*/ 8 h 11"/>
              <a:gd name="T12" fmla="*/ 12 w 31"/>
              <a:gd name="T13" fmla="*/ 8 h 11"/>
              <a:gd name="T14" fmla="*/ 14 w 31"/>
              <a:gd name="T15" fmla="*/ 6 h 11"/>
              <a:gd name="T16" fmla="*/ 16 w 31"/>
              <a:gd name="T17" fmla="*/ 6 h 11"/>
              <a:gd name="T18" fmla="*/ 18 w 31"/>
              <a:gd name="T19" fmla="*/ 6 h 11"/>
              <a:gd name="T20" fmla="*/ 19 w 31"/>
              <a:gd name="T21" fmla="*/ 4 h 11"/>
              <a:gd name="T22" fmla="*/ 21 w 31"/>
              <a:gd name="T23" fmla="*/ 4 h 11"/>
              <a:gd name="T24" fmla="*/ 23 w 31"/>
              <a:gd name="T25" fmla="*/ 4 h 11"/>
              <a:gd name="T26" fmla="*/ 25 w 31"/>
              <a:gd name="T27" fmla="*/ 2 h 11"/>
              <a:gd name="T28" fmla="*/ 27 w 31"/>
              <a:gd name="T29" fmla="*/ 2 h 11"/>
              <a:gd name="T30" fmla="*/ 29 w 31"/>
              <a:gd name="T31" fmla="*/ 2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2" name="Freeform 158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5 w 21"/>
              <a:gd name="T7" fmla="*/ 0 h 23"/>
              <a:gd name="T8" fmla="*/ 7 w 21"/>
              <a:gd name="T9" fmla="*/ 0 h 23"/>
              <a:gd name="T10" fmla="*/ 9 w 21"/>
              <a:gd name="T11" fmla="*/ 0 h 23"/>
              <a:gd name="T12" fmla="*/ 9 w 21"/>
              <a:gd name="T13" fmla="*/ 0 h 23"/>
              <a:gd name="T14" fmla="*/ 11 w 21"/>
              <a:gd name="T15" fmla="*/ 0 h 23"/>
              <a:gd name="T16" fmla="*/ 11 w 21"/>
              <a:gd name="T17" fmla="*/ 0 h 23"/>
              <a:gd name="T18" fmla="*/ 13 w 21"/>
              <a:gd name="T19" fmla="*/ 2 h 23"/>
              <a:gd name="T20" fmla="*/ 13 w 21"/>
              <a:gd name="T21" fmla="*/ 2 h 23"/>
              <a:gd name="T22" fmla="*/ 15 w 21"/>
              <a:gd name="T23" fmla="*/ 4 h 23"/>
              <a:gd name="T24" fmla="*/ 15 w 21"/>
              <a:gd name="T25" fmla="*/ 4 h 23"/>
              <a:gd name="T26" fmla="*/ 17 w 21"/>
              <a:gd name="T27" fmla="*/ 6 h 23"/>
              <a:gd name="T28" fmla="*/ 17 w 21"/>
              <a:gd name="T29" fmla="*/ 6 h 23"/>
              <a:gd name="T30" fmla="*/ 17 w 21"/>
              <a:gd name="T31" fmla="*/ 8 h 23"/>
              <a:gd name="T32" fmla="*/ 19 w 21"/>
              <a:gd name="T33" fmla="*/ 10 h 23"/>
              <a:gd name="T34" fmla="*/ 19 w 21"/>
              <a:gd name="T35" fmla="*/ 10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19 w 21"/>
              <a:gd name="T45" fmla="*/ 19 h 23"/>
              <a:gd name="T46" fmla="*/ 19 w 21"/>
              <a:gd name="T47" fmla="*/ 19 h 23"/>
              <a:gd name="T48" fmla="*/ 19 w 21"/>
              <a:gd name="T49" fmla="*/ 21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5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7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19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3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3" name="Freeform 159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5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3 w 21"/>
              <a:gd name="T11" fmla="*/ 2 h 23"/>
              <a:gd name="T12" fmla="*/ 15 w 21"/>
              <a:gd name="T13" fmla="*/ 4 h 23"/>
              <a:gd name="T14" fmla="*/ 17 w 21"/>
              <a:gd name="T15" fmla="*/ 6 h 23"/>
              <a:gd name="T16" fmla="*/ 17 w 21"/>
              <a:gd name="T17" fmla="*/ 8 h 23"/>
              <a:gd name="T18" fmla="*/ 19 w 21"/>
              <a:gd name="T19" fmla="*/ 10 h 23"/>
              <a:gd name="T20" fmla="*/ 19 w 21"/>
              <a:gd name="T21" fmla="*/ 11 h 23"/>
              <a:gd name="T22" fmla="*/ 19 w 21"/>
              <a:gd name="T23" fmla="*/ 13 h 23"/>
              <a:gd name="T24" fmla="*/ 21 w 21"/>
              <a:gd name="T25" fmla="*/ 15 h 23"/>
              <a:gd name="T26" fmla="*/ 21 w 21"/>
              <a:gd name="T27" fmla="*/ 17 h 23"/>
              <a:gd name="T28" fmla="*/ 19 w 21"/>
              <a:gd name="T29" fmla="*/ 19 h 23"/>
              <a:gd name="T30" fmla="*/ 19 w 21"/>
              <a:gd name="T31" fmla="*/ 21 h 23"/>
              <a:gd name="T32" fmla="*/ 17 w 21"/>
              <a:gd name="T33" fmla="*/ 21 h 23"/>
              <a:gd name="T34" fmla="*/ 17 w 21"/>
              <a:gd name="T35" fmla="*/ 23 h 23"/>
              <a:gd name="T36" fmla="*/ 15 w 21"/>
              <a:gd name="T37" fmla="*/ 23 h 23"/>
              <a:gd name="T38" fmla="*/ 13 w 21"/>
              <a:gd name="T39" fmla="*/ 23 h 23"/>
              <a:gd name="T40" fmla="*/ 11 w 21"/>
              <a:gd name="T41" fmla="*/ 23 h 23"/>
              <a:gd name="T42" fmla="*/ 9 w 21"/>
              <a:gd name="T43" fmla="*/ 23 h 23"/>
              <a:gd name="T44" fmla="*/ 7 w 21"/>
              <a:gd name="T45" fmla="*/ 23 h 23"/>
              <a:gd name="T46" fmla="*/ 5 w 21"/>
              <a:gd name="T47" fmla="*/ 21 h 23"/>
              <a:gd name="T48" fmla="*/ 3 w 21"/>
              <a:gd name="T49" fmla="*/ 19 h 23"/>
              <a:gd name="T50" fmla="*/ 2 w 21"/>
              <a:gd name="T51" fmla="*/ 19 h 23"/>
              <a:gd name="T52" fmla="*/ 2 w 21"/>
              <a:gd name="T53" fmla="*/ 17 h 23"/>
              <a:gd name="T54" fmla="*/ 0 w 21"/>
              <a:gd name="T55" fmla="*/ 13 h 23"/>
              <a:gd name="T56" fmla="*/ 0 w 21"/>
              <a:gd name="T57" fmla="*/ 11 h 23"/>
              <a:gd name="T58" fmla="*/ 0 w 21"/>
              <a:gd name="T59" fmla="*/ 10 h 23"/>
              <a:gd name="T60" fmla="*/ 0 w 21"/>
              <a:gd name="T61" fmla="*/ 8 h 23"/>
              <a:gd name="T62" fmla="*/ 0 w 21"/>
              <a:gd name="T63" fmla="*/ 6 h 23"/>
              <a:gd name="T64" fmla="*/ 0 w 21"/>
              <a:gd name="T65" fmla="*/ 4 h 23"/>
              <a:gd name="T66" fmla="*/ 2 w 21"/>
              <a:gd name="T67" fmla="*/ 2 h 23"/>
              <a:gd name="T68" fmla="*/ 3 w 21"/>
              <a:gd name="T6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4" name="Freeform 160"/>
          <p:cNvSpPr>
            <a:spLocks/>
          </p:cNvSpPr>
          <p:nvPr/>
        </p:nvSpPr>
        <p:spPr bwMode="auto">
          <a:xfrm>
            <a:off x="4610100" y="5051425"/>
            <a:ext cx="123825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4 w 33"/>
              <a:gd name="T15" fmla="*/ 6 h 12"/>
              <a:gd name="T16" fmla="*/ 16 w 33"/>
              <a:gd name="T17" fmla="*/ 6 h 12"/>
              <a:gd name="T18" fmla="*/ 18 w 33"/>
              <a:gd name="T19" fmla="*/ 6 h 12"/>
              <a:gd name="T20" fmla="*/ 20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5" name="Freeform 161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6 w 22"/>
              <a:gd name="T5" fmla="*/ 0 h 27"/>
              <a:gd name="T6" fmla="*/ 8 w 22"/>
              <a:gd name="T7" fmla="*/ 0 h 27"/>
              <a:gd name="T8" fmla="*/ 8 w 22"/>
              <a:gd name="T9" fmla="*/ 0 h 27"/>
              <a:gd name="T10" fmla="*/ 10 w 22"/>
              <a:gd name="T11" fmla="*/ 0 h 27"/>
              <a:gd name="T12" fmla="*/ 12 w 22"/>
              <a:gd name="T13" fmla="*/ 2 h 27"/>
              <a:gd name="T14" fmla="*/ 12 w 22"/>
              <a:gd name="T15" fmla="*/ 2 h 27"/>
              <a:gd name="T16" fmla="*/ 14 w 22"/>
              <a:gd name="T17" fmla="*/ 2 h 27"/>
              <a:gd name="T18" fmla="*/ 14 w 22"/>
              <a:gd name="T19" fmla="*/ 2 h 27"/>
              <a:gd name="T20" fmla="*/ 16 w 22"/>
              <a:gd name="T21" fmla="*/ 3 h 27"/>
              <a:gd name="T22" fmla="*/ 16 w 22"/>
              <a:gd name="T23" fmla="*/ 3 h 27"/>
              <a:gd name="T24" fmla="*/ 18 w 22"/>
              <a:gd name="T25" fmla="*/ 5 h 27"/>
              <a:gd name="T26" fmla="*/ 18 w 22"/>
              <a:gd name="T27" fmla="*/ 5 h 27"/>
              <a:gd name="T28" fmla="*/ 20 w 22"/>
              <a:gd name="T29" fmla="*/ 7 h 27"/>
              <a:gd name="T30" fmla="*/ 20 w 22"/>
              <a:gd name="T31" fmla="*/ 7 h 27"/>
              <a:gd name="T32" fmla="*/ 22 w 22"/>
              <a:gd name="T33" fmla="*/ 9 h 27"/>
              <a:gd name="T34" fmla="*/ 22 w 22"/>
              <a:gd name="T35" fmla="*/ 11 h 27"/>
              <a:gd name="T36" fmla="*/ 22 w 22"/>
              <a:gd name="T37" fmla="*/ 15 h 27"/>
              <a:gd name="T38" fmla="*/ 22 w 22"/>
              <a:gd name="T39" fmla="*/ 17 h 27"/>
              <a:gd name="T40" fmla="*/ 22 w 22"/>
              <a:gd name="T41" fmla="*/ 19 h 27"/>
              <a:gd name="T42" fmla="*/ 22 w 22"/>
              <a:gd name="T43" fmla="*/ 23 h 27"/>
              <a:gd name="T44" fmla="*/ 20 w 22"/>
              <a:gd name="T45" fmla="*/ 25 h 27"/>
              <a:gd name="T46" fmla="*/ 20 w 22"/>
              <a:gd name="T47" fmla="*/ 27 h 27"/>
              <a:gd name="T48" fmla="*/ 18 w 22"/>
              <a:gd name="T49" fmla="*/ 27 h 27"/>
              <a:gd name="T50" fmla="*/ 16 w 22"/>
              <a:gd name="T51" fmla="*/ 27 h 27"/>
              <a:gd name="T52" fmla="*/ 16 w 22"/>
              <a:gd name="T53" fmla="*/ 27 h 27"/>
              <a:gd name="T54" fmla="*/ 14 w 22"/>
              <a:gd name="T55" fmla="*/ 27 h 27"/>
              <a:gd name="T56" fmla="*/ 12 w 22"/>
              <a:gd name="T57" fmla="*/ 27 h 27"/>
              <a:gd name="T58" fmla="*/ 12 w 22"/>
              <a:gd name="T59" fmla="*/ 27 h 27"/>
              <a:gd name="T60" fmla="*/ 10 w 22"/>
              <a:gd name="T61" fmla="*/ 27 h 27"/>
              <a:gd name="T62" fmla="*/ 10 w 22"/>
              <a:gd name="T63" fmla="*/ 27 h 27"/>
              <a:gd name="T64" fmla="*/ 8 w 22"/>
              <a:gd name="T65" fmla="*/ 25 h 27"/>
              <a:gd name="T66" fmla="*/ 8 w 22"/>
              <a:gd name="T67" fmla="*/ 25 h 27"/>
              <a:gd name="T68" fmla="*/ 6 w 22"/>
              <a:gd name="T69" fmla="*/ 25 h 27"/>
              <a:gd name="T70" fmla="*/ 6 w 22"/>
              <a:gd name="T71" fmla="*/ 23 h 27"/>
              <a:gd name="T72" fmla="*/ 4 w 22"/>
              <a:gd name="T73" fmla="*/ 23 h 27"/>
              <a:gd name="T74" fmla="*/ 4 w 22"/>
              <a:gd name="T75" fmla="*/ 23 h 27"/>
              <a:gd name="T76" fmla="*/ 2 w 22"/>
              <a:gd name="T77" fmla="*/ 21 h 27"/>
              <a:gd name="T78" fmla="*/ 2 w 22"/>
              <a:gd name="T79" fmla="*/ 19 h 27"/>
              <a:gd name="T80" fmla="*/ 0 w 22"/>
              <a:gd name="T81" fmla="*/ 19 h 27"/>
              <a:gd name="T82" fmla="*/ 0 w 22"/>
              <a:gd name="T83" fmla="*/ 15 h 27"/>
              <a:gd name="T84" fmla="*/ 0 w 22"/>
              <a:gd name="T85" fmla="*/ 13 h 27"/>
              <a:gd name="T86" fmla="*/ 0 w 22"/>
              <a:gd name="T87" fmla="*/ 11 h 27"/>
              <a:gd name="T88" fmla="*/ 0 w 22"/>
              <a:gd name="T89" fmla="*/ 7 h 27"/>
              <a:gd name="T90" fmla="*/ 0 w 22"/>
              <a:gd name="T91" fmla="*/ 5 h 27"/>
              <a:gd name="T92" fmla="*/ 0 w 22"/>
              <a:gd name="T93" fmla="*/ 3 h 27"/>
              <a:gd name="T94" fmla="*/ 2 w 22"/>
              <a:gd name="T95" fmla="*/ 2 h 27"/>
              <a:gd name="T96" fmla="*/ 4 w 22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3"/>
                </a:lnTo>
                <a:lnTo>
                  <a:pt x="16" y="3"/>
                </a:lnTo>
                <a:lnTo>
                  <a:pt x="18" y="5"/>
                </a:lnTo>
                <a:lnTo>
                  <a:pt x="18" y="5"/>
                </a:lnTo>
                <a:lnTo>
                  <a:pt x="20" y="7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6" name="Freeform 162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8 w 22"/>
              <a:gd name="T5" fmla="*/ 0 h 27"/>
              <a:gd name="T6" fmla="*/ 10 w 22"/>
              <a:gd name="T7" fmla="*/ 0 h 27"/>
              <a:gd name="T8" fmla="*/ 12 w 22"/>
              <a:gd name="T9" fmla="*/ 2 h 27"/>
              <a:gd name="T10" fmla="*/ 14 w 22"/>
              <a:gd name="T11" fmla="*/ 2 h 27"/>
              <a:gd name="T12" fmla="*/ 16 w 22"/>
              <a:gd name="T13" fmla="*/ 3 h 27"/>
              <a:gd name="T14" fmla="*/ 18 w 22"/>
              <a:gd name="T15" fmla="*/ 5 h 27"/>
              <a:gd name="T16" fmla="*/ 20 w 22"/>
              <a:gd name="T17" fmla="*/ 7 h 27"/>
              <a:gd name="T18" fmla="*/ 22 w 22"/>
              <a:gd name="T19" fmla="*/ 9 h 27"/>
              <a:gd name="T20" fmla="*/ 22 w 22"/>
              <a:gd name="T21" fmla="*/ 11 h 27"/>
              <a:gd name="T22" fmla="*/ 22 w 22"/>
              <a:gd name="T23" fmla="*/ 15 h 27"/>
              <a:gd name="T24" fmla="*/ 22 w 22"/>
              <a:gd name="T25" fmla="*/ 17 h 27"/>
              <a:gd name="T26" fmla="*/ 22 w 22"/>
              <a:gd name="T27" fmla="*/ 19 h 27"/>
              <a:gd name="T28" fmla="*/ 22 w 22"/>
              <a:gd name="T29" fmla="*/ 23 h 27"/>
              <a:gd name="T30" fmla="*/ 20 w 22"/>
              <a:gd name="T31" fmla="*/ 25 h 27"/>
              <a:gd name="T32" fmla="*/ 20 w 22"/>
              <a:gd name="T33" fmla="*/ 27 h 27"/>
              <a:gd name="T34" fmla="*/ 18 w 22"/>
              <a:gd name="T35" fmla="*/ 27 h 27"/>
              <a:gd name="T36" fmla="*/ 16 w 22"/>
              <a:gd name="T37" fmla="*/ 27 h 27"/>
              <a:gd name="T38" fmla="*/ 14 w 22"/>
              <a:gd name="T39" fmla="*/ 27 h 27"/>
              <a:gd name="T40" fmla="*/ 12 w 22"/>
              <a:gd name="T41" fmla="*/ 27 h 27"/>
              <a:gd name="T42" fmla="*/ 10 w 22"/>
              <a:gd name="T43" fmla="*/ 27 h 27"/>
              <a:gd name="T44" fmla="*/ 8 w 22"/>
              <a:gd name="T45" fmla="*/ 25 h 27"/>
              <a:gd name="T46" fmla="*/ 6 w 22"/>
              <a:gd name="T47" fmla="*/ 25 h 27"/>
              <a:gd name="T48" fmla="*/ 6 w 22"/>
              <a:gd name="T49" fmla="*/ 23 h 27"/>
              <a:gd name="T50" fmla="*/ 4 w 22"/>
              <a:gd name="T51" fmla="*/ 23 h 27"/>
              <a:gd name="T52" fmla="*/ 2 w 22"/>
              <a:gd name="T53" fmla="*/ 21 h 27"/>
              <a:gd name="T54" fmla="*/ 2 w 22"/>
              <a:gd name="T55" fmla="*/ 19 h 27"/>
              <a:gd name="T56" fmla="*/ 0 w 22"/>
              <a:gd name="T57" fmla="*/ 19 h 27"/>
              <a:gd name="T58" fmla="*/ 0 w 22"/>
              <a:gd name="T59" fmla="*/ 15 h 27"/>
              <a:gd name="T60" fmla="*/ 0 w 22"/>
              <a:gd name="T61" fmla="*/ 13 h 27"/>
              <a:gd name="T62" fmla="*/ 0 w 22"/>
              <a:gd name="T63" fmla="*/ 11 h 27"/>
              <a:gd name="T64" fmla="*/ 0 w 22"/>
              <a:gd name="T65" fmla="*/ 7 h 27"/>
              <a:gd name="T66" fmla="*/ 0 w 22"/>
              <a:gd name="T67" fmla="*/ 5 h 27"/>
              <a:gd name="T68" fmla="*/ 0 w 22"/>
              <a:gd name="T69" fmla="*/ 3 h 27"/>
              <a:gd name="T70" fmla="*/ 2 w 22"/>
              <a:gd name="T71" fmla="*/ 2 h 27"/>
              <a:gd name="T72" fmla="*/ 4 w 22"/>
              <a:gd name="T73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3"/>
                </a:lnTo>
                <a:lnTo>
                  <a:pt x="18" y="5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7" name="Freeform 163"/>
          <p:cNvSpPr>
            <a:spLocks/>
          </p:cNvSpPr>
          <p:nvPr/>
        </p:nvSpPr>
        <p:spPr bwMode="auto">
          <a:xfrm>
            <a:off x="4560888" y="5089525"/>
            <a:ext cx="125412" cy="34925"/>
          </a:xfrm>
          <a:custGeom>
            <a:avLst/>
            <a:gdLst>
              <a:gd name="T0" fmla="*/ 0 w 33"/>
              <a:gd name="T1" fmla="*/ 9 h 9"/>
              <a:gd name="T2" fmla="*/ 2 w 33"/>
              <a:gd name="T3" fmla="*/ 9 h 9"/>
              <a:gd name="T4" fmla="*/ 4 w 33"/>
              <a:gd name="T5" fmla="*/ 9 h 9"/>
              <a:gd name="T6" fmla="*/ 6 w 33"/>
              <a:gd name="T7" fmla="*/ 7 h 9"/>
              <a:gd name="T8" fmla="*/ 8 w 33"/>
              <a:gd name="T9" fmla="*/ 7 h 9"/>
              <a:gd name="T10" fmla="*/ 10 w 33"/>
              <a:gd name="T11" fmla="*/ 7 h 9"/>
              <a:gd name="T12" fmla="*/ 11 w 33"/>
              <a:gd name="T13" fmla="*/ 5 h 9"/>
              <a:gd name="T14" fmla="*/ 15 w 33"/>
              <a:gd name="T15" fmla="*/ 5 h 9"/>
              <a:gd name="T16" fmla="*/ 17 w 33"/>
              <a:gd name="T17" fmla="*/ 5 h 9"/>
              <a:gd name="T18" fmla="*/ 19 w 33"/>
              <a:gd name="T19" fmla="*/ 4 h 9"/>
              <a:gd name="T20" fmla="*/ 21 w 33"/>
              <a:gd name="T21" fmla="*/ 4 h 9"/>
              <a:gd name="T22" fmla="*/ 23 w 33"/>
              <a:gd name="T23" fmla="*/ 4 h 9"/>
              <a:gd name="T24" fmla="*/ 25 w 33"/>
              <a:gd name="T25" fmla="*/ 2 h 9"/>
              <a:gd name="T26" fmla="*/ 27 w 33"/>
              <a:gd name="T27" fmla="*/ 2 h 9"/>
              <a:gd name="T28" fmla="*/ 29 w 33"/>
              <a:gd name="T29" fmla="*/ 0 h 9"/>
              <a:gd name="T30" fmla="*/ 31 w 33"/>
              <a:gd name="T31" fmla="*/ 0 h 9"/>
              <a:gd name="T32" fmla="*/ 33 w 33"/>
              <a:gd name="T3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9">
                <a:moveTo>
                  <a:pt x="0" y="9"/>
                </a:moveTo>
                <a:lnTo>
                  <a:pt x="2" y="9"/>
                </a:lnTo>
                <a:lnTo>
                  <a:pt x="4" y="9"/>
                </a:lnTo>
                <a:lnTo>
                  <a:pt x="6" y="7"/>
                </a:lnTo>
                <a:lnTo>
                  <a:pt x="8" y="7"/>
                </a:lnTo>
                <a:lnTo>
                  <a:pt x="10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8" name="Freeform 164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4 w 21"/>
              <a:gd name="T3" fmla="*/ 2 h 25"/>
              <a:gd name="T4" fmla="*/ 6 w 21"/>
              <a:gd name="T5" fmla="*/ 0 h 25"/>
              <a:gd name="T6" fmla="*/ 6 w 21"/>
              <a:gd name="T7" fmla="*/ 0 h 25"/>
              <a:gd name="T8" fmla="*/ 8 w 21"/>
              <a:gd name="T9" fmla="*/ 0 h 25"/>
              <a:gd name="T10" fmla="*/ 8 w 21"/>
              <a:gd name="T11" fmla="*/ 0 h 25"/>
              <a:gd name="T12" fmla="*/ 10 w 21"/>
              <a:gd name="T13" fmla="*/ 2 h 25"/>
              <a:gd name="T14" fmla="*/ 12 w 21"/>
              <a:gd name="T15" fmla="*/ 2 h 25"/>
              <a:gd name="T16" fmla="*/ 12 w 21"/>
              <a:gd name="T17" fmla="*/ 2 h 25"/>
              <a:gd name="T18" fmla="*/ 14 w 21"/>
              <a:gd name="T19" fmla="*/ 2 h 25"/>
              <a:gd name="T20" fmla="*/ 14 w 21"/>
              <a:gd name="T21" fmla="*/ 4 h 25"/>
              <a:gd name="T22" fmla="*/ 16 w 21"/>
              <a:gd name="T23" fmla="*/ 4 h 25"/>
              <a:gd name="T24" fmla="*/ 16 w 21"/>
              <a:gd name="T25" fmla="*/ 6 h 25"/>
              <a:gd name="T26" fmla="*/ 16 w 21"/>
              <a:gd name="T27" fmla="*/ 6 h 25"/>
              <a:gd name="T28" fmla="*/ 17 w 21"/>
              <a:gd name="T29" fmla="*/ 8 h 25"/>
              <a:gd name="T30" fmla="*/ 17 w 21"/>
              <a:gd name="T31" fmla="*/ 8 h 25"/>
              <a:gd name="T32" fmla="*/ 19 w 21"/>
              <a:gd name="T33" fmla="*/ 9 h 25"/>
              <a:gd name="T34" fmla="*/ 19 w 21"/>
              <a:gd name="T35" fmla="*/ 11 h 25"/>
              <a:gd name="T36" fmla="*/ 19 w 21"/>
              <a:gd name="T37" fmla="*/ 13 h 25"/>
              <a:gd name="T38" fmla="*/ 19 w 21"/>
              <a:gd name="T39" fmla="*/ 15 h 25"/>
              <a:gd name="T40" fmla="*/ 21 w 21"/>
              <a:gd name="T41" fmla="*/ 17 h 25"/>
              <a:gd name="T42" fmla="*/ 19 w 21"/>
              <a:gd name="T43" fmla="*/ 17 h 25"/>
              <a:gd name="T44" fmla="*/ 19 w 21"/>
              <a:gd name="T45" fmla="*/ 19 h 25"/>
              <a:gd name="T46" fmla="*/ 19 w 21"/>
              <a:gd name="T47" fmla="*/ 21 h 25"/>
              <a:gd name="T48" fmla="*/ 19 w 21"/>
              <a:gd name="T49" fmla="*/ 21 h 25"/>
              <a:gd name="T50" fmla="*/ 17 w 21"/>
              <a:gd name="T51" fmla="*/ 23 h 25"/>
              <a:gd name="T52" fmla="*/ 17 w 21"/>
              <a:gd name="T53" fmla="*/ 23 h 25"/>
              <a:gd name="T54" fmla="*/ 17 w 21"/>
              <a:gd name="T55" fmla="*/ 23 h 25"/>
              <a:gd name="T56" fmla="*/ 16 w 21"/>
              <a:gd name="T57" fmla="*/ 23 h 25"/>
              <a:gd name="T58" fmla="*/ 16 w 21"/>
              <a:gd name="T59" fmla="*/ 25 h 25"/>
              <a:gd name="T60" fmla="*/ 16 w 21"/>
              <a:gd name="T61" fmla="*/ 25 h 25"/>
              <a:gd name="T62" fmla="*/ 14 w 21"/>
              <a:gd name="T63" fmla="*/ 25 h 25"/>
              <a:gd name="T64" fmla="*/ 14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8 w 21"/>
              <a:gd name="T71" fmla="*/ 25 h 25"/>
              <a:gd name="T72" fmla="*/ 6 w 21"/>
              <a:gd name="T73" fmla="*/ 23 h 25"/>
              <a:gd name="T74" fmla="*/ 6 w 21"/>
              <a:gd name="T75" fmla="*/ 23 h 25"/>
              <a:gd name="T76" fmla="*/ 4 w 21"/>
              <a:gd name="T77" fmla="*/ 21 h 25"/>
              <a:gd name="T78" fmla="*/ 2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8 h 25"/>
              <a:gd name="T90" fmla="*/ 0 w 21"/>
              <a:gd name="T91" fmla="*/ 6 h 25"/>
              <a:gd name="T92" fmla="*/ 0 w 21"/>
              <a:gd name="T93" fmla="*/ 4 h 25"/>
              <a:gd name="T94" fmla="*/ 2 w 21"/>
              <a:gd name="T95" fmla="*/ 2 h 25"/>
              <a:gd name="T96" fmla="*/ 4 w 21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7" y="8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9" name="Freeform 165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2 h 25"/>
              <a:gd name="T8" fmla="*/ 12 w 21"/>
              <a:gd name="T9" fmla="*/ 2 h 25"/>
              <a:gd name="T10" fmla="*/ 14 w 21"/>
              <a:gd name="T11" fmla="*/ 2 h 25"/>
              <a:gd name="T12" fmla="*/ 14 w 21"/>
              <a:gd name="T13" fmla="*/ 4 h 25"/>
              <a:gd name="T14" fmla="*/ 16 w 21"/>
              <a:gd name="T15" fmla="*/ 4 h 25"/>
              <a:gd name="T16" fmla="*/ 16 w 21"/>
              <a:gd name="T17" fmla="*/ 6 h 25"/>
              <a:gd name="T18" fmla="*/ 17 w 21"/>
              <a:gd name="T19" fmla="*/ 8 h 25"/>
              <a:gd name="T20" fmla="*/ 19 w 21"/>
              <a:gd name="T21" fmla="*/ 9 h 25"/>
              <a:gd name="T22" fmla="*/ 19 w 21"/>
              <a:gd name="T23" fmla="*/ 11 h 25"/>
              <a:gd name="T24" fmla="*/ 19 w 21"/>
              <a:gd name="T25" fmla="*/ 13 h 25"/>
              <a:gd name="T26" fmla="*/ 19 w 21"/>
              <a:gd name="T27" fmla="*/ 15 h 25"/>
              <a:gd name="T28" fmla="*/ 21 w 21"/>
              <a:gd name="T29" fmla="*/ 17 h 25"/>
              <a:gd name="T30" fmla="*/ 19 w 21"/>
              <a:gd name="T31" fmla="*/ 17 h 25"/>
              <a:gd name="T32" fmla="*/ 19 w 21"/>
              <a:gd name="T33" fmla="*/ 19 h 25"/>
              <a:gd name="T34" fmla="*/ 19 w 21"/>
              <a:gd name="T35" fmla="*/ 21 h 25"/>
              <a:gd name="T36" fmla="*/ 17 w 21"/>
              <a:gd name="T37" fmla="*/ 23 h 25"/>
              <a:gd name="T38" fmla="*/ 16 w 21"/>
              <a:gd name="T39" fmla="*/ 23 h 25"/>
              <a:gd name="T40" fmla="*/ 16 w 21"/>
              <a:gd name="T41" fmla="*/ 25 h 25"/>
              <a:gd name="T42" fmla="*/ 14 w 21"/>
              <a:gd name="T43" fmla="*/ 25 h 25"/>
              <a:gd name="T44" fmla="*/ 12 w 21"/>
              <a:gd name="T45" fmla="*/ 25 h 25"/>
              <a:gd name="T46" fmla="*/ 10 w 21"/>
              <a:gd name="T47" fmla="*/ 25 h 25"/>
              <a:gd name="T48" fmla="*/ 8 w 21"/>
              <a:gd name="T49" fmla="*/ 25 h 25"/>
              <a:gd name="T50" fmla="*/ 6 w 21"/>
              <a:gd name="T51" fmla="*/ 23 h 25"/>
              <a:gd name="T52" fmla="*/ 4 w 21"/>
              <a:gd name="T53" fmla="*/ 21 h 25"/>
              <a:gd name="T54" fmla="*/ 2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8 h 25"/>
              <a:gd name="T66" fmla="*/ 0 w 21"/>
              <a:gd name="T67" fmla="*/ 6 h 25"/>
              <a:gd name="T68" fmla="*/ 0 w 21"/>
              <a:gd name="T69" fmla="*/ 4 h 25"/>
              <a:gd name="T70" fmla="*/ 2 w 21"/>
              <a:gd name="T71" fmla="*/ 2 h 25"/>
              <a:gd name="T72" fmla="*/ 4 w 21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0" name="Freeform 166"/>
          <p:cNvSpPr>
            <a:spLocks/>
          </p:cNvSpPr>
          <p:nvPr/>
        </p:nvSpPr>
        <p:spPr bwMode="auto">
          <a:xfrm>
            <a:off x="4648200" y="5154613"/>
            <a:ext cx="123825" cy="41275"/>
          </a:xfrm>
          <a:custGeom>
            <a:avLst/>
            <a:gdLst>
              <a:gd name="T0" fmla="*/ 0 w 33"/>
              <a:gd name="T1" fmla="*/ 11 h 11"/>
              <a:gd name="T2" fmla="*/ 2 w 33"/>
              <a:gd name="T3" fmla="*/ 11 h 11"/>
              <a:gd name="T4" fmla="*/ 4 w 33"/>
              <a:gd name="T5" fmla="*/ 11 h 11"/>
              <a:gd name="T6" fmla="*/ 6 w 33"/>
              <a:gd name="T7" fmla="*/ 10 h 11"/>
              <a:gd name="T8" fmla="*/ 8 w 33"/>
              <a:gd name="T9" fmla="*/ 10 h 11"/>
              <a:gd name="T10" fmla="*/ 10 w 33"/>
              <a:gd name="T11" fmla="*/ 8 h 11"/>
              <a:gd name="T12" fmla="*/ 11 w 33"/>
              <a:gd name="T13" fmla="*/ 8 h 11"/>
              <a:gd name="T14" fmla="*/ 13 w 33"/>
              <a:gd name="T15" fmla="*/ 8 h 11"/>
              <a:gd name="T16" fmla="*/ 15 w 33"/>
              <a:gd name="T17" fmla="*/ 6 h 11"/>
              <a:gd name="T18" fmla="*/ 17 w 33"/>
              <a:gd name="T19" fmla="*/ 6 h 11"/>
              <a:gd name="T20" fmla="*/ 19 w 33"/>
              <a:gd name="T21" fmla="*/ 4 h 11"/>
              <a:gd name="T22" fmla="*/ 23 w 33"/>
              <a:gd name="T23" fmla="*/ 4 h 11"/>
              <a:gd name="T24" fmla="*/ 25 w 33"/>
              <a:gd name="T25" fmla="*/ 2 h 11"/>
              <a:gd name="T26" fmla="*/ 27 w 33"/>
              <a:gd name="T27" fmla="*/ 2 h 11"/>
              <a:gd name="T28" fmla="*/ 29 w 33"/>
              <a:gd name="T29" fmla="*/ 2 h 11"/>
              <a:gd name="T30" fmla="*/ 31 w 33"/>
              <a:gd name="T31" fmla="*/ 0 h 11"/>
              <a:gd name="T32" fmla="*/ 33 w 33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1">
                <a:moveTo>
                  <a:pt x="0" y="11"/>
                </a:moveTo>
                <a:lnTo>
                  <a:pt x="2" y="11"/>
                </a:lnTo>
                <a:lnTo>
                  <a:pt x="4" y="11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1" name="Freeform 167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0 w 23"/>
              <a:gd name="T9" fmla="*/ 0 h 26"/>
              <a:gd name="T10" fmla="*/ 12 w 23"/>
              <a:gd name="T11" fmla="*/ 0 h 26"/>
              <a:gd name="T12" fmla="*/ 12 w 23"/>
              <a:gd name="T13" fmla="*/ 0 h 26"/>
              <a:gd name="T14" fmla="*/ 14 w 23"/>
              <a:gd name="T15" fmla="*/ 1 h 26"/>
              <a:gd name="T16" fmla="*/ 14 w 23"/>
              <a:gd name="T17" fmla="*/ 1 h 26"/>
              <a:gd name="T18" fmla="*/ 16 w 23"/>
              <a:gd name="T19" fmla="*/ 1 h 26"/>
              <a:gd name="T20" fmla="*/ 16 w 23"/>
              <a:gd name="T21" fmla="*/ 1 h 26"/>
              <a:gd name="T22" fmla="*/ 17 w 23"/>
              <a:gd name="T23" fmla="*/ 3 h 26"/>
              <a:gd name="T24" fmla="*/ 19 w 23"/>
              <a:gd name="T25" fmla="*/ 3 h 26"/>
              <a:gd name="T26" fmla="*/ 19 w 23"/>
              <a:gd name="T27" fmla="*/ 5 h 26"/>
              <a:gd name="T28" fmla="*/ 21 w 23"/>
              <a:gd name="T29" fmla="*/ 5 h 26"/>
              <a:gd name="T30" fmla="*/ 21 w 23"/>
              <a:gd name="T31" fmla="*/ 7 h 26"/>
              <a:gd name="T32" fmla="*/ 23 w 23"/>
              <a:gd name="T33" fmla="*/ 9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7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1 w 23"/>
              <a:gd name="T47" fmla="*/ 24 h 26"/>
              <a:gd name="T48" fmla="*/ 19 w 23"/>
              <a:gd name="T49" fmla="*/ 26 h 26"/>
              <a:gd name="T50" fmla="*/ 17 w 23"/>
              <a:gd name="T51" fmla="*/ 26 h 26"/>
              <a:gd name="T52" fmla="*/ 17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6 h 26"/>
              <a:gd name="T62" fmla="*/ 12 w 23"/>
              <a:gd name="T63" fmla="*/ 26 h 26"/>
              <a:gd name="T64" fmla="*/ 10 w 23"/>
              <a:gd name="T65" fmla="*/ 24 h 26"/>
              <a:gd name="T66" fmla="*/ 10 w 23"/>
              <a:gd name="T67" fmla="*/ 24 h 26"/>
              <a:gd name="T68" fmla="*/ 8 w 23"/>
              <a:gd name="T69" fmla="*/ 24 h 26"/>
              <a:gd name="T70" fmla="*/ 8 w 23"/>
              <a:gd name="T71" fmla="*/ 23 h 26"/>
              <a:gd name="T72" fmla="*/ 6 w 23"/>
              <a:gd name="T73" fmla="*/ 23 h 26"/>
              <a:gd name="T74" fmla="*/ 6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4 w 23"/>
              <a:gd name="T81" fmla="*/ 17 h 26"/>
              <a:gd name="T82" fmla="*/ 2 w 23"/>
              <a:gd name="T83" fmla="*/ 15 h 26"/>
              <a:gd name="T84" fmla="*/ 2 w 23"/>
              <a:gd name="T85" fmla="*/ 13 h 26"/>
              <a:gd name="T86" fmla="*/ 0 w 23"/>
              <a:gd name="T87" fmla="*/ 11 h 26"/>
              <a:gd name="T88" fmla="*/ 0 w 23"/>
              <a:gd name="T89" fmla="*/ 7 h 26"/>
              <a:gd name="T90" fmla="*/ 2 w 23"/>
              <a:gd name="T91" fmla="*/ 5 h 26"/>
              <a:gd name="T92" fmla="*/ 2 w 23"/>
              <a:gd name="T93" fmla="*/ 3 h 26"/>
              <a:gd name="T94" fmla="*/ 4 w 23"/>
              <a:gd name="T95" fmla="*/ 1 h 26"/>
              <a:gd name="T96" fmla="*/ 6 w 23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6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6"/>
                </a:lnTo>
                <a:lnTo>
                  <a:pt x="12" y="26"/>
                </a:lnTo>
                <a:lnTo>
                  <a:pt x="10" y="24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2" name="Freeform 168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1 h 26"/>
              <a:gd name="T12" fmla="*/ 16 w 23"/>
              <a:gd name="T13" fmla="*/ 1 h 26"/>
              <a:gd name="T14" fmla="*/ 17 w 23"/>
              <a:gd name="T15" fmla="*/ 3 h 26"/>
              <a:gd name="T16" fmla="*/ 19 w 23"/>
              <a:gd name="T17" fmla="*/ 3 h 26"/>
              <a:gd name="T18" fmla="*/ 19 w 23"/>
              <a:gd name="T19" fmla="*/ 5 h 26"/>
              <a:gd name="T20" fmla="*/ 21 w 23"/>
              <a:gd name="T21" fmla="*/ 5 h 26"/>
              <a:gd name="T22" fmla="*/ 21 w 23"/>
              <a:gd name="T23" fmla="*/ 7 h 26"/>
              <a:gd name="T24" fmla="*/ 23 w 23"/>
              <a:gd name="T25" fmla="*/ 9 h 26"/>
              <a:gd name="T26" fmla="*/ 23 w 23"/>
              <a:gd name="T27" fmla="*/ 11 h 26"/>
              <a:gd name="T28" fmla="*/ 23 w 23"/>
              <a:gd name="T29" fmla="*/ 13 h 26"/>
              <a:gd name="T30" fmla="*/ 23 w 23"/>
              <a:gd name="T31" fmla="*/ 17 h 26"/>
              <a:gd name="T32" fmla="*/ 23 w 23"/>
              <a:gd name="T33" fmla="*/ 19 h 26"/>
              <a:gd name="T34" fmla="*/ 23 w 23"/>
              <a:gd name="T35" fmla="*/ 21 h 26"/>
              <a:gd name="T36" fmla="*/ 21 w 23"/>
              <a:gd name="T37" fmla="*/ 23 h 26"/>
              <a:gd name="T38" fmla="*/ 21 w 23"/>
              <a:gd name="T39" fmla="*/ 24 h 26"/>
              <a:gd name="T40" fmla="*/ 19 w 23"/>
              <a:gd name="T41" fmla="*/ 26 h 26"/>
              <a:gd name="T42" fmla="*/ 17 w 23"/>
              <a:gd name="T43" fmla="*/ 26 h 26"/>
              <a:gd name="T44" fmla="*/ 16 w 23"/>
              <a:gd name="T45" fmla="*/ 26 h 26"/>
              <a:gd name="T46" fmla="*/ 14 w 23"/>
              <a:gd name="T47" fmla="*/ 26 h 26"/>
              <a:gd name="T48" fmla="*/ 12 w 23"/>
              <a:gd name="T49" fmla="*/ 26 h 26"/>
              <a:gd name="T50" fmla="*/ 10 w 23"/>
              <a:gd name="T51" fmla="*/ 24 h 26"/>
              <a:gd name="T52" fmla="*/ 8 w 23"/>
              <a:gd name="T53" fmla="*/ 24 h 26"/>
              <a:gd name="T54" fmla="*/ 8 w 23"/>
              <a:gd name="T55" fmla="*/ 23 h 26"/>
              <a:gd name="T56" fmla="*/ 6 w 23"/>
              <a:gd name="T57" fmla="*/ 23 h 26"/>
              <a:gd name="T58" fmla="*/ 6 w 23"/>
              <a:gd name="T59" fmla="*/ 21 h 26"/>
              <a:gd name="T60" fmla="*/ 4 w 23"/>
              <a:gd name="T61" fmla="*/ 21 h 26"/>
              <a:gd name="T62" fmla="*/ 4 w 23"/>
              <a:gd name="T63" fmla="*/ 19 h 26"/>
              <a:gd name="T64" fmla="*/ 4 w 23"/>
              <a:gd name="T65" fmla="*/ 17 h 26"/>
              <a:gd name="T66" fmla="*/ 2 w 23"/>
              <a:gd name="T67" fmla="*/ 15 h 26"/>
              <a:gd name="T68" fmla="*/ 2 w 23"/>
              <a:gd name="T69" fmla="*/ 13 h 26"/>
              <a:gd name="T70" fmla="*/ 0 w 23"/>
              <a:gd name="T71" fmla="*/ 11 h 26"/>
              <a:gd name="T72" fmla="*/ 0 w 23"/>
              <a:gd name="T73" fmla="*/ 7 h 26"/>
              <a:gd name="T74" fmla="*/ 2 w 23"/>
              <a:gd name="T75" fmla="*/ 5 h 26"/>
              <a:gd name="T76" fmla="*/ 2 w 23"/>
              <a:gd name="T77" fmla="*/ 3 h 26"/>
              <a:gd name="T78" fmla="*/ 4 w 23"/>
              <a:gd name="T79" fmla="*/ 1 h 26"/>
              <a:gd name="T80" fmla="*/ 6 w 23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2" y="26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3" name="Freeform 169"/>
          <p:cNvSpPr>
            <a:spLocks/>
          </p:cNvSpPr>
          <p:nvPr/>
        </p:nvSpPr>
        <p:spPr bwMode="auto">
          <a:xfrm>
            <a:off x="4602163" y="5192713"/>
            <a:ext cx="117475" cy="42862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7 h 11"/>
              <a:gd name="T10" fmla="*/ 10 w 31"/>
              <a:gd name="T11" fmla="*/ 7 h 11"/>
              <a:gd name="T12" fmla="*/ 12 w 31"/>
              <a:gd name="T13" fmla="*/ 7 h 11"/>
              <a:gd name="T14" fmla="*/ 14 w 31"/>
              <a:gd name="T15" fmla="*/ 5 h 11"/>
              <a:gd name="T16" fmla="*/ 16 w 31"/>
              <a:gd name="T17" fmla="*/ 5 h 11"/>
              <a:gd name="T18" fmla="*/ 18 w 31"/>
              <a:gd name="T19" fmla="*/ 3 h 11"/>
              <a:gd name="T20" fmla="*/ 20 w 31"/>
              <a:gd name="T21" fmla="*/ 3 h 11"/>
              <a:gd name="T22" fmla="*/ 22 w 31"/>
              <a:gd name="T23" fmla="*/ 3 h 11"/>
              <a:gd name="T24" fmla="*/ 23 w 31"/>
              <a:gd name="T25" fmla="*/ 1 h 11"/>
              <a:gd name="T26" fmla="*/ 25 w 31"/>
              <a:gd name="T27" fmla="*/ 1 h 11"/>
              <a:gd name="T28" fmla="*/ 27 w 31"/>
              <a:gd name="T29" fmla="*/ 1 h 11"/>
              <a:gd name="T30" fmla="*/ 29 w 31"/>
              <a:gd name="T31" fmla="*/ 0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10" y="7"/>
                </a:lnTo>
                <a:lnTo>
                  <a:pt x="12" y="7"/>
                </a:lnTo>
                <a:lnTo>
                  <a:pt x="14" y="5"/>
                </a:lnTo>
                <a:lnTo>
                  <a:pt x="16" y="5"/>
                </a:lnTo>
                <a:lnTo>
                  <a:pt x="18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5" y="1"/>
                </a:lnTo>
                <a:lnTo>
                  <a:pt x="27" y="1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4" name="Freeform 170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7 w 21"/>
              <a:gd name="T9" fmla="*/ 0 h 23"/>
              <a:gd name="T10" fmla="*/ 7 w 21"/>
              <a:gd name="T11" fmla="*/ 0 h 23"/>
              <a:gd name="T12" fmla="*/ 9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3 h 23"/>
              <a:gd name="T26" fmla="*/ 15 w 21"/>
              <a:gd name="T27" fmla="*/ 3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21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21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5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3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5" name="Freeform 171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3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21 w 21"/>
              <a:gd name="T27" fmla="*/ 13 h 23"/>
              <a:gd name="T28" fmla="*/ 21 w 21"/>
              <a:gd name="T29" fmla="*/ 15 h 23"/>
              <a:gd name="T30" fmla="*/ 21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9 w 21"/>
              <a:gd name="T47" fmla="*/ 23 h 23"/>
              <a:gd name="T48" fmla="*/ 7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5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3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6" name="Freeform 172"/>
          <p:cNvSpPr>
            <a:spLocks/>
          </p:cNvSpPr>
          <p:nvPr/>
        </p:nvSpPr>
        <p:spPr bwMode="auto">
          <a:xfrm>
            <a:off x="4691063" y="5249863"/>
            <a:ext cx="115887" cy="57150"/>
          </a:xfrm>
          <a:custGeom>
            <a:avLst/>
            <a:gdLst>
              <a:gd name="T0" fmla="*/ 0 w 31"/>
              <a:gd name="T1" fmla="*/ 15 h 15"/>
              <a:gd name="T2" fmla="*/ 2 w 31"/>
              <a:gd name="T3" fmla="*/ 13 h 15"/>
              <a:gd name="T4" fmla="*/ 4 w 31"/>
              <a:gd name="T5" fmla="*/ 13 h 15"/>
              <a:gd name="T6" fmla="*/ 6 w 31"/>
              <a:gd name="T7" fmla="*/ 11 h 15"/>
              <a:gd name="T8" fmla="*/ 8 w 31"/>
              <a:gd name="T9" fmla="*/ 11 h 15"/>
              <a:gd name="T10" fmla="*/ 10 w 31"/>
              <a:gd name="T11" fmla="*/ 9 h 15"/>
              <a:gd name="T12" fmla="*/ 12 w 31"/>
              <a:gd name="T13" fmla="*/ 9 h 15"/>
              <a:gd name="T14" fmla="*/ 14 w 31"/>
              <a:gd name="T15" fmla="*/ 9 h 15"/>
              <a:gd name="T16" fmla="*/ 16 w 31"/>
              <a:gd name="T17" fmla="*/ 8 h 15"/>
              <a:gd name="T18" fmla="*/ 18 w 31"/>
              <a:gd name="T19" fmla="*/ 8 h 15"/>
              <a:gd name="T20" fmla="*/ 20 w 31"/>
              <a:gd name="T21" fmla="*/ 6 h 15"/>
              <a:gd name="T22" fmla="*/ 22 w 31"/>
              <a:gd name="T23" fmla="*/ 6 h 15"/>
              <a:gd name="T24" fmla="*/ 24 w 31"/>
              <a:gd name="T25" fmla="*/ 4 h 15"/>
              <a:gd name="T26" fmla="*/ 25 w 31"/>
              <a:gd name="T27" fmla="*/ 4 h 15"/>
              <a:gd name="T28" fmla="*/ 27 w 31"/>
              <a:gd name="T29" fmla="*/ 2 h 15"/>
              <a:gd name="T30" fmla="*/ 29 w 31"/>
              <a:gd name="T31" fmla="*/ 2 h 15"/>
              <a:gd name="T32" fmla="*/ 31 w 31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9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7" name="Freeform 173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5 w 23"/>
              <a:gd name="T5" fmla="*/ 0 h 25"/>
              <a:gd name="T6" fmla="*/ 7 w 23"/>
              <a:gd name="T7" fmla="*/ 0 h 25"/>
              <a:gd name="T8" fmla="*/ 7 w 23"/>
              <a:gd name="T9" fmla="*/ 0 h 25"/>
              <a:gd name="T10" fmla="*/ 9 w 23"/>
              <a:gd name="T11" fmla="*/ 0 h 25"/>
              <a:gd name="T12" fmla="*/ 11 w 23"/>
              <a:gd name="T13" fmla="*/ 0 h 25"/>
              <a:gd name="T14" fmla="*/ 11 w 23"/>
              <a:gd name="T15" fmla="*/ 0 h 25"/>
              <a:gd name="T16" fmla="*/ 13 w 23"/>
              <a:gd name="T17" fmla="*/ 0 h 25"/>
              <a:gd name="T18" fmla="*/ 13 w 23"/>
              <a:gd name="T19" fmla="*/ 0 h 25"/>
              <a:gd name="T20" fmla="*/ 15 w 23"/>
              <a:gd name="T21" fmla="*/ 2 h 25"/>
              <a:gd name="T22" fmla="*/ 15 w 23"/>
              <a:gd name="T23" fmla="*/ 2 h 25"/>
              <a:gd name="T24" fmla="*/ 17 w 23"/>
              <a:gd name="T25" fmla="*/ 2 h 25"/>
              <a:gd name="T26" fmla="*/ 19 w 23"/>
              <a:gd name="T27" fmla="*/ 4 h 25"/>
              <a:gd name="T28" fmla="*/ 19 w 23"/>
              <a:gd name="T29" fmla="*/ 4 h 25"/>
              <a:gd name="T30" fmla="*/ 21 w 23"/>
              <a:gd name="T31" fmla="*/ 6 h 25"/>
              <a:gd name="T32" fmla="*/ 21 w 23"/>
              <a:gd name="T33" fmla="*/ 8 h 25"/>
              <a:gd name="T34" fmla="*/ 23 w 23"/>
              <a:gd name="T35" fmla="*/ 10 h 25"/>
              <a:gd name="T36" fmla="*/ 23 w 23"/>
              <a:gd name="T37" fmla="*/ 12 h 25"/>
              <a:gd name="T38" fmla="*/ 23 w 23"/>
              <a:gd name="T39" fmla="*/ 16 h 25"/>
              <a:gd name="T40" fmla="*/ 23 w 23"/>
              <a:gd name="T41" fmla="*/ 18 h 25"/>
              <a:gd name="T42" fmla="*/ 23 w 23"/>
              <a:gd name="T43" fmla="*/ 20 h 25"/>
              <a:gd name="T44" fmla="*/ 21 w 23"/>
              <a:gd name="T45" fmla="*/ 21 h 25"/>
              <a:gd name="T46" fmla="*/ 21 w 23"/>
              <a:gd name="T47" fmla="*/ 23 h 25"/>
              <a:gd name="T48" fmla="*/ 19 w 23"/>
              <a:gd name="T49" fmla="*/ 25 h 25"/>
              <a:gd name="T50" fmla="*/ 17 w 23"/>
              <a:gd name="T51" fmla="*/ 25 h 25"/>
              <a:gd name="T52" fmla="*/ 17 w 23"/>
              <a:gd name="T53" fmla="*/ 25 h 25"/>
              <a:gd name="T54" fmla="*/ 15 w 23"/>
              <a:gd name="T55" fmla="*/ 25 h 25"/>
              <a:gd name="T56" fmla="*/ 15 w 23"/>
              <a:gd name="T57" fmla="*/ 25 h 25"/>
              <a:gd name="T58" fmla="*/ 13 w 23"/>
              <a:gd name="T59" fmla="*/ 25 h 25"/>
              <a:gd name="T60" fmla="*/ 13 w 23"/>
              <a:gd name="T61" fmla="*/ 25 h 25"/>
              <a:gd name="T62" fmla="*/ 11 w 23"/>
              <a:gd name="T63" fmla="*/ 25 h 25"/>
              <a:gd name="T64" fmla="*/ 9 w 23"/>
              <a:gd name="T65" fmla="*/ 25 h 25"/>
              <a:gd name="T66" fmla="*/ 9 w 23"/>
              <a:gd name="T67" fmla="*/ 23 h 25"/>
              <a:gd name="T68" fmla="*/ 7 w 23"/>
              <a:gd name="T69" fmla="*/ 23 h 25"/>
              <a:gd name="T70" fmla="*/ 7 w 23"/>
              <a:gd name="T71" fmla="*/ 23 h 25"/>
              <a:gd name="T72" fmla="*/ 5 w 23"/>
              <a:gd name="T73" fmla="*/ 21 h 25"/>
              <a:gd name="T74" fmla="*/ 5 w 23"/>
              <a:gd name="T75" fmla="*/ 21 h 25"/>
              <a:gd name="T76" fmla="*/ 4 w 23"/>
              <a:gd name="T77" fmla="*/ 21 h 25"/>
              <a:gd name="T78" fmla="*/ 4 w 23"/>
              <a:gd name="T79" fmla="*/ 20 h 25"/>
              <a:gd name="T80" fmla="*/ 2 w 23"/>
              <a:gd name="T81" fmla="*/ 18 h 25"/>
              <a:gd name="T82" fmla="*/ 2 w 23"/>
              <a:gd name="T83" fmla="*/ 16 h 25"/>
              <a:gd name="T84" fmla="*/ 0 w 23"/>
              <a:gd name="T85" fmla="*/ 14 h 25"/>
              <a:gd name="T86" fmla="*/ 0 w 23"/>
              <a:gd name="T87" fmla="*/ 10 h 25"/>
              <a:gd name="T88" fmla="*/ 0 w 23"/>
              <a:gd name="T89" fmla="*/ 8 h 25"/>
              <a:gd name="T90" fmla="*/ 0 w 23"/>
              <a:gd name="T91" fmla="*/ 6 h 25"/>
              <a:gd name="T92" fmla="*/ 2 w 23"/>
              <a:gd name="T93" fmla="*/ 4 h 25"/>
              <a:gd name="T94" fmla="*/ 2 w 23"/>
              <a:gd name="T95" fmla="*/ 2 h 25"/>
              <a:gd name="T96" fmla="*/ 4 w 23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8" name="Freeform 174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7 w 23"/>
              <a:gd name="T5" fmla="*/ 0 h 25"/>
              <a:gd name="T6" fmla="*/ 9 w 23"/>
              <a:gd name="T7" fmla="*/ 0 h 25"/>
              <a:gd name="T8" fmla="*/ 11 w 23"/>
              <a:gd name="T9" fmla="*/ 0 h 25"/>
              <a:gd name="T10" fmla="*/ 13 w 23"/>
              <a:gd name="T11" fmla="*/ 0 h 25"/>
              <a:gd name="T12" fmla="*/ 15 w 23"/>
              <a:gd name="T13" fmla="*/ 2 h 25"/>
              <a:gd name="T14" fmla="*/ 17 w 23"/>
              <a:gd name="T15" fmla="*/ 2 h 25"/>
              <a:gd name="T16" fmla="*/ 19 w 23"/>
              <a:gd name="T17" fmla="*/ 4 h 25"/>
              <a:gd name="T18" fmla="*/ 21 w 23"/>
              <a:gd name="T19" fmla="*/ 6 h 25"/>
              <a:gd name="T20" fmla="*/ 21 w 23"/>
              <a:gd name="T21" fmla="*/ 8 h 25"/>
              <a:gd name="T22" fmla="*/ 23 w 23"/>
              <a:gd name="T23" fmla="*/ 10 h 25"/>
              <a:gd name="T24" fmla="*/ 23 w 23"/>
              <a:gd name="T25" fmla="*/ 12 h 25"/>
              <a:gd name="T26" fmla="*/ 23 w 23"/>
              <a:gd name="T27" fmla="*/ 16 h 25"/>
              <a:gd name="T28" fmla="*/ 23 w 23"/>
              <a:gd name="T29" fmla="*/ 18 h 25"/>
              <a:gd name="T30" fmla="*/ 23 w 23"/>
              <a:gd name="T31" fmla="*/ 20 h 25"/>
              <a:gd name="T32" fmla="*/ 21 w 23"/>
              <a:gd name="T33" fmla="*/ 21 h 25"/>
              <a:gd name="T34" fmla="*/ 21 w 23"/>
              <a:gd name="T35" fmla="*/ 23 h 25"/>
              <a:gd name="T36" fmla="*/ 19 w 23"/>
              <a:gd name="T37" fmla="*/ 25 h 25"/>
              <a:gd name="T38" fmla="*/ 17 w 23"/>
              <a:gd name="T39" fmla="*/ 25 h 25"/>
              <a:gd name="T40" fmla="*/ 15 w 23"/>
              <a:gd name="T41" fmla="*/ 25 h 25"/>
              <a:gd name="T42" fmla="*/ 13 w 23"/>
              <a:gd name="T43" fmla="*/ 25 h 25"/>
              <a:gd name="T44" fmla="*/ 11 w 23"/>
              <a:gd name="T45" fmla="*/ 25 h 25"/>
              <a:gd name="T46" fmla="*/ 9 w 23"/>
              <a:gd name="T47" fmla="*/ 25 h 25"/>
              <a:gd name="T48" fmla="*/ 9 w 23"/>
              <a:gd name="T49" fmla="*/ 23 h 25"/>
              <a:gd name="T50" fmla="*/ 7 w 23"/>
              <a:gd name="T51" fmla="*/ 23 h 25"/>
              <a:gd name="T52" fmla="*/ 5 w 23"/>
              <a:gd name="T53" fmla="*/ 21 h 25"/>
              <a:gd name="T54" fmla="*/ 4 w 23"/>
              <a:gd name="T55" fmla="*/ 21 h 25"/>
              <a:gd name="T56" fmla="*/ 4 w 23"/>
              <a:gd name="T57" fmla="*/ 20 h 25"/>
              <a:gd name="T58" fmla="*/ 2 w 23"/>
              <a:gd name="T59" fmla="*/ 18 h 25"/>
              <a:gd name="T60" fmla="*/ 2 w 23"/>
              <a:gd name="T61" fmla="*/ 16 h 25"/>
              <a:gd name="T62" fmla="*/ 0 w 23"/>
              <a:gd name="T63" fmla="*/ 14 h 25"/>
              <a:gd name="T64" fmla="*/ 0 w 23"/>
              <a:gd name="T65" fmla="*/ 10 h 25"/>
              <a:gd name="T66" fmla="*/ 0 w 23"/>
              <a:gd name="T67" fmla="*/ 8 h 25"/>
              <a:gd name="T68" fmla="*/ 0 w 23"/>
              <a:gd name="T69" fmla="*/ 6 h 25"/>
              <a:gd name="T70" fmla="*/ 2 w 23"/>
              <a:gd name="T71" fmla="*/ 4 h 25"/>
              <a:gd name="T72" fmla="*/ 2 w 23"/>
              <a:gd name="T73" fmla="*/ 2 h 25"/>
              <a:gd name="T74" fmla="*/ 4 w 23"/>
              <a:gd name="T7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9" name="Freeform 175"/>
          <p:cNvSpPr>
            <a:spLocks/>
          </p:cNvSpPr>
          <p:nvPr/>
        </p:nvSpPr>
        <p:spPr bwMode="auto">
          <a:xfrm>
            <a:off x="4648200" y="5292725"/>
            <a:ext cx="115888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2 h 14"/>
              <a:gd name="T4" fmla="*/ 4 w 31"/>
              <a:gd name="T5" fmla="*/ 12 h 14"/>
              <a:gd name="T6" fmla="*/ 6 w 31"/>
              <a:gd name="T7" fmla="*/ 10 h 14"/>
              <a:gd name="T8" fmla="*/ 8 w 31"/>
              <a:gd name="T9" fmla="*/ 10 h 14"/>
              <a:gd name="T10" fmla="*/ 10 w 31"/>
              <a:gd name="T11" fmla="*/ 8 h 14"/>
              <a:gd name="T12" fmla="*/ 11 w 31"/>
              <a:gd name="T13" fmla="*/ 8 h 14"/>
              <a:gd name="T14" fmla="*/ 13 w 31"/>
              <a:gd name="T15" fmla="*/ 8 h 14"/>
              <a:gd name="T16" fmla="*/ 15 w 31"/>
              <a:gd name="T17" fmla="*/ 6 h 14"/>
              <a:gd name="T18" fmla="*/ 17 w 31"/>
              <a:gd name="T19" fmla="*/ 6 h 14"/>
              <a:gd name="T20" fmla="*/ 19 w 31"/>
              <a:gd name="T21" fmla="*/ 4 h 14"/>
              <a:gd name="T22" fmla="*/ 21 w 31"/>
              <a:gd name="T23" fmla="*/ 4 h 14"/>
              <a:gd name="T24" fmla="*/ 23 w 31"/>
              <a:gd name="T25" fmla="*/ 2 h 14"/>
              <a:gd name="T26" fmla="*/ 25 w 31"/>
              <a:gd name="T27" fmla="*/ 2 h 14"/>
              <a:gd name="T28" fmla="*/ 27 w 31"/>
              <a:gd name="T29" fmla="*/ 2 h 14"/>
              <a:gd name="T30" fmla="*/ 29 w 31"/>
              <a:gd name="T31" fmla="*/ 0 h 14"/>
              <a:gd name="T32" fmla="*/ 31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0" name="Freeform 176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4 w 21"/>
              <a:gd name="T21" fmla="*/ 2 h 23"/>
              <a:gd name="T22" fmla="*/ 14 w 21"/>
              <a:gd name="T23" fmla="*/ 2 h 23"/>
              <a:gd name="T24" fmla="*/ 16 w 21"/>
              <a:gd name="T25" fmla="*/ 4 h 23"/>
              <a:gd name="T26" fmla="*/ 16 w 21"/>
              <a:gd name="T27" fmla="*/ 4 h 23"/>
              <a:gd name="T28" fmla="*/ 18 w 21"/>
              <a:gd name="T29" fmla="*/ 6 h 23"/>
              <a:gd name="T30" fmla="*/ 18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21 w 21"/>
              <a:gd name="T49" fmla="*/ 20 h 23"/>
              <a:gd name="T50" fmla="*/ 19 w 21"/>
              <a:gd name="T51" fmla="*/ 20 h 23"/>
              <a:gd name="T52" fmla="*/ 19 w 21"/>
              <a:gd name="T53" fmla="*/ 21 h 23"/>
              <a:gd name="T54" fmla="*/ 19 w 21"/>
              <a:gd name="T55" fmla="*/ 21 h 23"/>
              <a:gd name="T56" fmla="*/ 18 w 21"/>
              <a:gd name="T57" fmla="*/ 21 h 23"/>
              <a:gd name="T58" fmla="*/ 18 w 21"/>
              <a:gd name="T59" fmla="*/ 23 h 23"/>
              <a:gd name="T60" fmla="*/ 16 w 21"/>
              <a:gd name="T61" fmla="*/ 23 h 23"/>
              <a:gd name="T62" fmla="*/ 16 w 21"/>
              <a:gd name="T63" fmla="*/ 23 h 23"/>
              <a:gd name="T64" fmla="*/ 16 w 21"/>
              <a:gd name="T65" fmla="*/ 23 h 23"/>
              <a:gd name="T66" fmla="*/ 14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21 h 23"/>
              <a:gd name="T78" fmla="*/ 4 w 21"/>
              <a:gd name="T79" fmla="*/ 20 h 23"/>
              <a:gd name="T80" fmla="*/ 2 w 21"/>
              <a:gd name="T81" fmla="*/ 18 h 23"/>
              <a:gd name="T82" fmla="*/ 0 w 21"/>
              <a:gd name="T83" fmla="*/ 16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6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1" name="Freeform 177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4 h 23"/>
              <a:gd name="T14" fmla="*/ 18 w 21"/>
              <a:gd name="T15" fmla="*/ 6 h 23"/>
              <a:gd name="T16" fmla="*/ 19 w 21"/>
              <a:gd name="T17" fmla="*/ 8 h 23"/>
              <a:gd name="T18" fmla="*/ 19 w 21"/>
              <a:gd name="T19" fmla="*/ 10 h 23"/>
              <a:gd name="T20" fmla="*/ 21 w 21"/>
              <a:gd name="T21" fmla="*/ 10 h 23"/>
              <a:gd name="T22" fmla="*/ 21 w 21"/>
              <a:gd name="T23" fmla="*/ 12 h 23"/>
              <a:gd name="T24" fmla="*/ 21 w 21"/>
              <a:gd name="T25" fmla="*/ 14 h 23"/>
              <a:gd name="T26" fmla="*/ 21 w 21"/>
              <a:gd name="T27" fmla="*/ 16 h 23"/>
              <a:gd name="T28" fmla="*/ 21 w 21"/>
              <a:gd name="T29" fmla="*/ 18 h 23"/>
              <a:gd name="T30" fmla="*/ 21 w 21"/>
              <a:gd name="T31" fmla="*/ 20 h 23"/>
              <a:gd name="T32" fmla="*/ 19 w 21"/>
              <a:gd name="T33" fmla="*/ 20 h 23"/>
              <a:gd name="T34" fmla="*/ 19 w 21"/>
              <a:gd name="T35" fmla="*/ 21 h 23"/>
              <a:gd name="T36" fmla="*/ 18 w 21"/>
              <a:gd name="T37" fmla="*/ 21 h 23"/>
              <a:gd name="T38" fmla="*/ 18 w 21"/>
              <a:gd name="T39" fmla="*/ 23 h 23"/>
              <a:gd name="T40" fmla="*/ 16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0 h 23"/>
              <a:gd name="T54" fmla="*/ 2 w 21"/>
              <a:gd name="T55" fmla="*/ 18 h 23"/>
              <a:gd name="T56" fmla="*/ 0 w 21"/>
              <a:gd name="T57" fmla="*/ 16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  <a:gd name="T70" fmla="*/ 4 w 21"/>
              <a:gd name="T7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2" name="Freeform 178"/>
          <p:cNvSpPr>
            <a:spLocks/>
          </p:cNvSpPr>
          <p:nvPr/>
        </p:nvSpPr>
        <p:spPr bwMode="auto">
          <a:xfrm>
            <a:off x="4749800" y="5345113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5 h 15"/>
              <a:gd name="T4" fmla="*/ 4 w 32"/>
              <a:gd name="T5" fmla="*/ 13 h 15"/>
              <a:gd name="T6" fmla="*/ 6 w 32"/>
              <a:gd name="T7" fmla="*/ 13 h 15"/>
              <a:gd name="T8" fmla="*/ 8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7 w 32"/>
              <a:gd name="T17" fmla="*/ 7 h 15"/>
              <a:gd name="T18" fmla="*/ 19 w 32"/>
              <a:gd name="T19" fmla="*/ 7 h 15"/>
              <a:gd name="T20" fmla="*/ 21 w 32"/>
              <a:gd name="T21" fmla="*/ 6 h 15"/>
              <a:gd name="T22" fmla="*/ 23 w 32"/>
              <a:gd name="T23" fmla="*/ 6 h 15"/>
              <a:gd name="T24" fmla="*/ 25 w 32"/>
              <a:gd name="T25" fmla="*/ 4 h 15"/>
              <a:gd name="T26" fmla="*/ 27 w 32"/>
              <a:gd name="T27" fmla="*/ 4 h 15"/>
              <a:gd name="T28" fmla="*/ 29 w 32"/>
              <a:gd name="T29" fmla="*/ 2 h 15"/>
              <a:gd name="T30" fmla="*/ 31 w 32"/>
              <a:gd name="T31" fmla="*/ 2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7" y="7"/>
                </a:lnTo>
                <a:lnTo>
                  <a:pt x="19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3" name="Freeform 179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4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8 w 23"/>
              <a:gd name="T9" fmla="*/ 0 h 27"/>
              <a:gd name="T10" fmla="*/ 10 w 23"/>
              <a:gd name="T11" fmla="*/ 0 h 27"/>
              <a:gd name="T12" fmla="*/ 10 w 23"/>
              <a:gd name="T13" fmla="*/ 0 h 27"/>
              <a:gd name="T14" fmla="*/ 11 w 23"/>
              <a:gd name="T15" fmla="*/ 0 h 27"/>
              <a:gd name="T16" fmla="*/ 11 w 23"/>
              <a:gd name="T17" fmla="*/ 0 h 27"/>
              <a:gd name="T18" fmla="*/ 13 w 23"/>
              <a:gd name="T19" fmla="*/ 2 h 27"/>
              <a:gd name="T20" fmla="*/ 15 w 23"/>
              <a:gd name="T21" fmla="*/ 2 h 27"/>
              <a:gd name="T22" fmla="*/ 15 w 23"/>
              <a:gd name="T23" fmla="*/ 2 h 27"/>
              <a:gd name="T24" fmla="*/ 17 w 23"/>
              <a:gd name="T25" fmla="*/ 4 h 27"/>
              <a:gd name="T26" fmla="*/ 17 w 23"/>
              <a:gd name="T27" fmla="*/ 4 h 27"/>
              <a:gd name="T28" fmla="*/ 19 w 23"/>
              <a:gd name="T29" fmla="*/ 6 h 27"/>
              <a:gd name="T30" fmla="*/ 19 w 23"/>
              <a:gd name="T31" fmla="*/ 6 h 27"/>
              <a:gd name="T32" fmla="*/ 21 w 23"/>
              <a:gd name="T33" fmla="*/ 8 h 27"/>
              <a:gd name="T34" fmla="*/ 21 w 23"/>
              <a:gd name="T35" fmla="*/ 10 h 27"/>
              <a:gd name="T36" fmla="*/ 23 w 23"/>
              <a:gd name="T37" fmla="*/ 14 h 27"/>
              <a:gd name="T38" fmla="*/ 23 w 23"/>
              <a:gd name="T39" fmla="*/ 16 h 27"/>
              <a:gd name="T40" fmla="*/ 23 w 23"/>
              <a:gd name="T41" fmla="*/ 18 h 27"/>
              <a:gd name="T42" fmla="*/ 23 w 23"/>
              <a:gd name="T43" fmla="*/ 21 h 27"/>
              <a:gd name="T44" fmla="*/ 21 w 23"/>
              <a:gd name="T45" fmla="*/ 23 h 27"/>
              <a:gd name="T46" fmla="*/ 19 w 23"/>
              <a:gd name="T47" fmla="*/ 23 h 27"/>
              <a:gd name="T48" fmla="*/ 19 w 23"/>
              <a:gd name="T49" fmla="*/ 25 h 27"/>
              <a:gd name="T50" fmla="*/ 17 w 23"/>
              <a:gd name="T51" fmla="*/ 25 h 27"/>
              <a:gd name="T52" fmla="*/ 17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5 h 27"/>
              <a:gd name="T62" fmla="*/ 11 w 23"/>
              <a:gd name="T63" fmla="*/ 25 h 27"/>
              <a:gd name="T64" fmla="*/ 10 w 23"/>
              <a:gd name="T65" fmla="*/ 25 h 27"/>
              <a:gd name="T66" fmla="*/ 10 w 23"/>
              <a:gd name="T67" fmla="*/ 25 h 27"/>
              <a:gd name="T68" fmla="*/ 8 w 23"/>
              <a:gd name="T69" fmla="*/ 23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2 h 27"/>
              <a:gd name="T88" fmla="*/ 0 w 23"/>
              <a:gd name="T89" fmla="*/ 8 h 27"/>
              <a:gd name="T90" fmla="*/ 0 w 23"/>
              <a:gd name="T91" fmla="*/ 6 h 27"/>
              <a:gd name="T92" fmla="*/ 0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11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4" name="Freeform 180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4 h 27"/>
              <a:gd name="T24" fmla="*/ 23 w 23"/>
              <a:gd name="T25" fmla="*/ 16 h 27"/>
              <a:gd name="T26" fmla="*/ 23 w 23"/>
              <a:gd name="T27" fmla="*/ 18 h 27"/>
              <a:gd name="T28" fmla="*/ 23 w 23"/>
              <a:gd name="T29" fmla="*/ 21 h 27"/>
              <a:gd name="T30" fmla="*/ 21 w 23"/>
              <a:gd name="T31" fmla="*/ 23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5 h 27"/>
              <a:gd name="T38" fmla="*/ 17 w 23"/>
              <a:gd name="T39" fmla="*/ 27 h 27"/>
              <a:gd name="T40" fmla="*/ 15 w 23"/>
              <a:gd name="T41" fmla="*/ 27 h 27"/>
              <a:gd name="T42" fmla="*/ 13 w 23"/>
              <a:gd name="T43" fmla="*/ 27 h 27"/>
              <a:gd name="T44" fmla="*/ 11 w 23"/>
              <a:gd name="T45" fmla="*/ 25 h 27"/>
              <a:gd name="T46" fmla="*/ 10 w 23"/>
              <a:gd name="T47" fmla="*/ 25 h 27"/>
              <a:gd name="T48" fmla="*/ 8 w 23"/>
              <a:gd name="T49" fmla="*/ 23 h 27"/>
              <a:gd name="T50" fmla="*/ 6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8 h 27"/>
              <a:gd name="T58" fmla="*/ 0 w 23"/>
              <a:gd name="T59" fmla="*/ 16 h 27"/>
              <a:gd name="T60" fmla="*/ 0 w 23"/>
              <a:gd name="T61" fmla="*/ 14 h 27"/>
              <a:gd name="T62" fmla="*/ 0 w 23"/>
              <a:gd name="T63" fmla="*/ 12 h 27"/>
              <a:gd name="T64" fmla="*/ 0 w 23"/>
              <a:gd name="T65" fmla="*/ 8 h 27"/>
              <a:gd name="T66" fmla="*/ 0 w 23"/>
              <a:gd name="T67" fmla="*/ 6 h 27"/>
              <a:gd name="T68" fmla="*/ 0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5" name="Freeform 181"/>
          <p:cNvSpPr>
            <a:spLocks/>
          </p:cNvSpPr>
          <p:nvPr/>
        </p:nvSpPr>
        <p:spPr bwMode="auto">
          <a:xfrm>
            <a:off x="4711700" y="5387975"/>
            <a:ext cx="117475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4 h 14"/>
              <a:gd name="T4" fmla="*/ 4 w 31"/>
              <a:gd name="T5" fmla="*/ 12 h 14"/>
              <a:gd name="T6" fmla="*/ 6 w 31"/>
              <a:gd name="T7" fmla="*/ 10 h 14"/>
              <a:gd name="T8" fmla="*/ 10 w 31"/>
              <a:gd name="T9" fmla="*/ 10 h 14"/>
              <a:gd name="T10" fmla="*/ 12 w 31"/>
              <a:gd name="T11" fmla="*/ 8 h 14"/>
              <a:gd name="T12" fmla="*/ 14 w 31"/>
              <a:gd name="T13" fmla="*/ 8 h 14"/>
              <a:gd name="T14" fmla="*/ 16 w 31"/>
              <a:gd name="T15" fmla="*/ 6 h 14"/>
              <a:gd name="T16" fmla="*/ 18 w 31"/>
              <a:gd name="T17" fmla="*/ 6 h 14"/>
              <a:gd name="T18" fmla="*/ 19 w 31"/>
              <a:gd name="T19" fmla="*/ 4 h 14"/>
              <a:gd name="T20" fmla="*/ 21 w 31"/>
              <a:gd name="T21" fmla="*/ 4 h 14"/>
              <a:gd name="T22" fmla="*/ 23 w 31"/>
              <a:gd name="T23" fmla="*/ 4 h 14"/>
              <a:gd name="T24" fmla="*/ 25 w 31"/>
              <a:gd name="T25" fmla="*/ 2 h 14"/>
              <a:gd name="T26" fmla="*/ 27 w 31"/>
              <a:gd name="T27" fmla="*/ 2 h 14"/>
              <a:gd name="T28" fmla="*/ 29 w 31"/>
              <a:gd name="T29" fmla="*/ 0 h 14"/>
              <a:gd name="T30" fmla="*/ 31 w 31"/>
              <a:gd name="T3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6" name="Freeform 182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3 w 21"/>
              <a:gd name="T5" fmla="*/ 0 h 23"/>
              <a:gd name="T6" fmla="*/ 5 w 21"/>
              <a:gd name="T7" fmla="*/ 0 h 23"/>
              <a:gd name="T8" fmla="*/ 5 w 21"/>
              <a:gd name="T9" fmla="*/ 0 h 23"/>
              <a:gd name="T10" fmla="*/ 7 w 21"/>
              <a:gd name="T11" fmla="*/ 0 h 23"/>
              <a:gd name="T12" fmla="*/ 7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19 w 21"/>
              <a:gd name="T37" fmla="*/ 12 h 23"/>
              <a:gd name="T38" fmla="*/ 21 w 21"/>
              <a:gd name="T39" fmla="*/ 14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20 h 23"/>
              <a:gd name="T48" fmla="*/ 19 w 21"/>
              <a:gd name="T49" fmla="*/ 20 h 23"/>
              <a:gd name="T50" fmla="*/ 19 w 21"/>
              <a:gd name="T51" fmla="*/ 21 h 23"/>
              <a:gd name="T52" fmla="*/ 19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1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21 h 23"/>
              <a:gd name="T78" fmla="*/ 3 w 21"/>
              <a:gd name="T79" fmla="*/ 20 h 23"/>
              <a:gd name="T80" fmla="*/ 1 w 21"/>
              <a:gd name="T81" fmla="*/ 18 h 23"/>
              <a:gd name="T82" fmla="*/ 0 w 21"/>
              <a:gd name="T83" fmla="*/ 16 h 23"/>
              <a:gd name="T84" fmla="*/ 0 w 21"/>
              <a:gd name="T85" fmla="*/ 14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1 w 21"/>
              <a:gd name="T95" fmla="*/ 2 h 23"/>
              <a:gd name="T96" fmla="*/ 1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7" name="Freeform 183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7 w 21"/>
              <a:gd name="T7" fmla="*/ 0 h 23"/>
              <a:gd name="T8" fmla="*/ 9 w 21"/>
              <a:gd name="T9" fmla="*/ 0 h 23"/>
              <a:gd name="T10" fmla="*/ 11 w 21"/>
              <a:gd name="T11" fmla="*/ 0 h 23"/>
              <a:gd name="T12" fmla="*/ 11 w 21"/>
              <a:gd name="T13" fmla="*/ 2 h 23"/>
              <a:gd name="T14" fmla="*/ 13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8 h 23"/>
              <a:gd name="T22" fmla="*/ 19 w 21"/>
              <a:gd name="T23" fmla="*/ 10 h 23"/>
              <a:gd name="T24" fmla="*/ 19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19 w 21"/>
              <a:gd name="T35" fmla="*/ 20 h 23"/>
              <a:gd name="T36" fmla="*/ 19 w 21"/>
              <a:gd name="T37" fmla="*/ 21 h 23"/>
              <a:gd name="T38" fmla="*/ 17 w 21"/>
              <a:gd name="T39" fmla="*/ 21 h 23"/>
              <a:gd name="T40" fmla="*/ 17 w 21"/>
              <a:gd name="T41" fmla="*/ 23 h 23"/>
              <a:gd name="T42" fmla="*/ 15 w 21"/>
              <a:gd name="T43" fmla="*/ 23 h 23"/>
              <a:gd name="T44" fmla="*/ 13 w 21"/>
              <a:gd name="T45" fmla="*/ 23 h 23"/>
              <a:gd name="T46" fmla="*/ 11 w 21"/>
              <a:gd name="T47" fmla="*/ 23 h 23"/>
              <a:gd name="T48" fmla="*/ 9 w 21"/>
              <a:gd name="T49" fmla="*/ 23 h 23"/>
              <a:gd name="T50" fmla="*/ 7 w 21"/>
              <a:gd name="T51" fmla="*/ 23 h 23"/>
              <a:gd name="T52" fmla="*/ 5 w 21"/>
              <a:gd name="T53" fmla="*/ 21 h 23"/>
              <a:gd name="T54" fmla="*/ 3 w 21"/>
              <a:gd name="T55" fmla="*/ 21 h 23"/>
              <a:gd name="T56" fmla="*/ 3 w 21"/>
              <a:gd name="T57" fmla="*/ 20 h 23"/>
              <a:gd name="T58" fmla="*/ 1 w 21"/>
              <a:gd name="T59" fmla="*/ 18 h 23"/>
              <a:gd name="T60" fmla="*/ 0 w 21"/>
              <a:gd name="T61" fmla="*/ 16 h 23"/>
              <a:gd name="T62" fmla="*/ 0 w 21"/>
              <a:gd name="T63" fmla="*/ 14 h 23"/>
              <a:gd name="T64" fmla="*/ 0 w 21"/>
              <a:gd name="T65" fmla="*/ 10 h 23"/>
              <a:gd name="T66" fmla="*/ 0 w 21"/>
              <a:gd name="T67" fmla="*/ 8 h 23"/>
              <a:gd name="T68" fmla="*/ 0 w 21"/>
              <a:gd name="T69" fmla="*/ 6 h 23"/>
              <a:gd name="T70" fmla="*/ 0 w 21"/>
              <a:gd name="T71" fmla="*/ 4 h 23"/>
              <a:gd name="T72" fmla="*/ 1 w 21"/>
              <a:gd name="T73" fmla="*/ 2 h 23"/>
              <a:gd name="T74" fmla="*/ 1 w 21"/>
              <a:gd name="T7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8" name="Freeform 184"/>
          <p:cNvSpPr>
            <a:spLocks/>
          </p:cNvSpPr>
          <p:nvPr/>
        </p:nvSpPr>
        <p:spPr bwMode="auto">
          <a:xfrm>
            <a:off x="4164013" y="4005263"/>
            <a:ext cx="88900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9 h 25"/>
              <a:gd name="T10" fmla="*/ 8 w 23"/>
              <a:gd name="T11" fmla="*/ 17 h 25"/>
              <a:gd name="T12" fmla="*/ 8 w 23"/>
              <a:gd name="T13" fmla="*/ 15 h 25"/>
              <a:gd name="T14" fmla="*/ 10 w 23"/>
              <a:gd name="T15" fmla="*/ 13 h 25"/>
              <a:gd name="T16" fmla="*/ 12 w 23"/>
              <a:gd name="T17" fmla="*/ 13 h 25"/>
              <a:gd name="T18" fmla="*/ 14 w 23"/>
              <a:gd name="T19" fmla="*/ 11 h 25"/>
              <a:gd name="T20" fmla="*/ 16 w 23"/>
              <a:gd name="T21" fmla="*/ 9 h 25"/>
              <a:gd name="T22" fmla="*/ 18 w 23"/>
              <a:gd name="T23" fmla="*/ 7 h 25"/>
              <a:gd name="T24" fmla="*/ 18 w 23"/>
              <a:gd name="T25" fmla="*/ 5 h 25"/>
              <a:gd name="T26" fmla="*/ 20 w 23"/>
              <a:gd name="T27" fmla="*/ 5 h 25"/>
              <a:gd name="T28" fmla="*/ 21 w 23"/>
              <a:gd name="T29" fmla="*/ 4 h 25"/>
              <a:gd name="T30" fmla="*/ 23 w 23"/>
              <a:gd name="T31" fmla="*/ 2 h 25"/>
              <a:gd name="T32" fmla="*/ 23 w 23"/>
              <a:gd name="T3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9"/>
                </a:lnTo>
                <a:lnTo>
                  <a:pt x="8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7"/>
                </a:lnTo>
                <a:lnTo>
                  <a:pt x="18" y="5"/>
                </a:lnTo>
                <a:lnTo>
                  <a:pt x="20" y="5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9" name="Freeform 185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2 w 25"/>
              <a:gd name="T3" fmla="*/ 4 h 25"/>
              <a:gd name="T4" fmla="*/ 4 w 25"/>
              <a:gd name="T5" fmla="*/ 2 h 25"/>
              <a:gd name="T6" fmla="*/ 4 w 25"/>
              <a:gd name="T7" fmla="*/ 2 h 25"/>
              <a:gd name="T8" fmla="*/ 6 w 25"/>
              <a:gd name="T9" fmla="*/ 2 h 25"/>
              <a:gd name="T10" fmla="*/ 6 w 25"/>
              <a:gd name="T11" fmla="*/ 0 h 25"/>
              <a:gd name="T12" fmla="*/ 8 w 25"/>
              <a:gd name="T13" fmla="*/ 0 h 25"/>
              <a:gd name="T14" fmla="*/ 8 w 25"/>
              <a:gd name="T15" fmla="*/ 0 h 25"/>
              <a:gd name="T16" fmla="*/ 9 w 25"/>
              <a:gd name="T17" fmla="*/ 0 h 25"/>
              <a:gd name="T18" fmla="*/ 11 w 25"/>
              <a:gd name="T19" fmla="*/ 0 h 25"/>
              <a:gd name="T20" fmla="*/ 11 w 25"/>
              <a:gd name="T21" fmla="*/ 0 h 25"/>
              <a:gd name="T22" fmla="*/ 13 w 25"/>
              <a:gd name="T23" fmla="*/ 2 h 25"/>
              <a:gd name="T24" fmla="*/ 13 w 25"/>
              <a:gd name="T25" fmla="*/ 2 h 25"/>
              <a:gd name="T26" fmla="*/ 15 w 25"/>
              <a:gd name="T27" fmla="*/ 2 h 25"/>
              <a:gd name="T28" fmla="*/ 17 w 25"/>
              <a:gd name="T29" fmla="*/ 4 h 25"/>
              <a:gd name="T30" fmla="*/ 17 w 25"/>
              <a:gd name="T31" fmla="*/ 4 h 25"/>
              <a:gd name="T32" fmla="*/ 19 w 25"/>
              <a:gd name="T33" fmla="*/ 4 h 25"/>
              <a:gd name="T34" fmla="*/ 21 w 25"/>
              <a:gd name="T35" fmla="*/ 6 h 25"/>
              <a:gd name="T36" fmla="*/ 23 w 25"/>
              <a:gd name="T37" fmla="*/ 10 h 25"/>
              <a:gd name="T38" fmla="*/ 23 w 25"/>
              <a:gd name="T39" fmla="*/ 12 h 25"/>
              <a:gd name="T40" fmla="*/ 25 w 25"/>
              <a:gd name="T41" fmla="*/ 14 h 25"/>
              <a:gd name="T42" fmla="*/ 25 w 25"/>
              <a:gd name="T43" fmla="*/ 16 h 25"/>
              <a:gd name="T44" fmla="*/ 25 w 25"/>
              <a:gd name="T45" fmla="*/ 17 h 25"/>
              <a:gd name="T46" fmla="*/ 25 w 25"/>
              <a:gd name="T47" fmla="*/ 19 h 25"/>
              <a:gd name="T48" fmla="*/ 23 w 25"/>
              <a:gd name="T49" fmla="*/ 21 h 25"/>
              <a:gd name="T50" fmla="*/ 23 w 25"/>
              <a:gd name="T51" fmla="*/ 23 h 25"/>
              <a:gd name="T52" fmla="*/ 21 w 25"/>
              <a:gd name="T53" fmla="*/ 23 h 25"/>
              <a:gd name="T54" fmla="*/ 21 w 25"/>
              <a:gd name="T55" fmla="*/ 23 h 25"/>
              <a:gd name="T56" fmla="*/ 19 w 25"/>
              <a:gd name="T57" fmla="*/ 23 h 25"/>
              <a:gd name="T58" fmla="*/ 19 w 25"/>
              <a:gd name="T59" fmla="*/ 23 h 25"/>
              <a:gd name="T60" fmla="*/ 17 w 25"/>
              <a:gd name="T61" fmla="*/ 23 h 25"/>
              <a:gd name="T62" fmla="*/ 17 w 25"/>
              <a:gd name="T63" fmla="*/ 25 h 25"/>
              <a:gd name="T64" fmla="*/ 15 w 25"/>
              <a:gd name="T65" fmla="*/ 23 h 25"/>
              <a:gd name="T66" fmla="*/ 13 w 25"/>
              <a:gd name="T67" fmla="*/ 23 h 25"/>
              <a:gd name="T68" fmla="*/ 13 w 25"/>
              <a:gd name="T69" fmla="*/ 23 h 25"/>
              <a:gd name="T70" fmla="*/ 11 w 25"/>
              <a:gd name="T71" fmla="*/ 23 h 25"/>
              <a:gd name="T72" fmla="*/ 11 w 25"/>
              <a:gd name="T73" fmla="*/ 23 h 25"/>
              <a:gd name="T74" fmla="*/ 9 w 25"/>
              <a:gd name="T75" fmla="*/ 23 h 25"/>
              <a:gd name="T76" fmla="*/ 8 w 25"/>
              <a:gd name="T77" fmla="*/ 21 h 25"/>
              <a:gd name="T78" fmla="*/ 8 w 25"/>
              <a:gd name="T79" fmla="*/ 21 h 25"/>
              <a:gd name="T80" fmla="*/ 6 w 25"/>
              <a:gd name="T81" fmla="*/ 21 h 25"/>
              <a:gd name="T82" fmla="*/ 4 w 25"/>
              <a:gd name="T83" fmla="*/ 19 h 25"/>
              <a:gd name="T84" fmla="*/ 2 w 25"/>
              <a:gd name="T85" fmla="*/ 16 h 25"/>
              <a:gd name="T86" fmla="*/ 2 w 25"/>
              <a:gd name="T87" fmla="*/ 14 h 25"/>
              <a:gd name="T88" fmla="*/ 0 w 25"/>
              <a:gd name="T89" fmla="*/ 12 h 25"/>
              <a:gd name="T90" fmla="*/ 0 w 25"/>
              <a:gd name="T91" fmla="*/ 10 h 25"/>
              <a:gd name="T92" fmla="*/ 0 w 25"/>
              <a:gd name="T93" fmla="*/ 8 h 25"/>
              <a:gd name="T94" fmla="*/ 0 w 25"/>
              <a:gd name="T95" fmla="*/ 6 h 25"/>
              <a:gd name="T96" fmla="*/ 2 w 25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0" name="Freeform 186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4 w 25"/>
              <a:gd name="T3" fmla="*/ 2 h 25"/>
              <a:gd name="T4" fmla="*/ 6 w 25"/>
              <a:gd name="T5" fmla="*/ 2 h 25"/>
              <a:gd name="T6" fmla="*/ 6 w 25"/>
              <a:gd name="T7" fmla="*/ 0 h 25"/>
              <a:gd name="T8" fmla="*/ 8 w 25"/>
              <a:gd name="T9" fmla="*/ 0 h 25"/>
              <a:gd name="T10" fmla="*/ 9 w 25"/>
              <a:gd name="T11" fmla="*/ 0 h 25"/>
              <a:gd name="T12" fmla="*/ 11 w 25"/>
              <a:gd name="T13" fmla="*/ 0 h 25"/>
              <a:gd name="T14" fmla="*/ 13 w 25"/>
              <a:gd name="T15" fmla="*/ 2 h 25"/>
              <a:gd name="T16" fmla="*/ 15 w 25"/>
              <a:gd name="T17" fmla="*/ 2 h 25"/>
              <a:gd name="T18" fmla="*/ 17 w 25"/>
              <a:gd name="T19" fmla="*/ 4 h 25"/>
              <a:gd name="T20" fmla="*/ 19 w 25"/>
              <a:gd name="T21" fmla="*/ 4 h 25"/>
              <a:gd name="T22" fmla="*/ 21 w 25"/>
              <a:gd name="T23" fmla="*/ 6 h 25"/>
              <a:gd name="T24" fmla="*/ 23 w 25"/>
              <a:gd name="T25" fmla="*/ 10 h 25"/>
              <a:gd name="T26" fmla="*/ 23 w 25"/>
              <a:gd name="T27" fmla="*/ 12 h 25"/>
              <a:gd name="T28" fmla="*/ 25 w 25"/>
              <a:gd name="T29" fmla="*/ 14 h 25"/>
              <a:gd name="T30" fmla="*/ 25 w 25"/>
              <a:gd name="T31" fmla="*/ 16 h 25"/>
              <a:gd name="T32" fmla="*/ 25 w 25"/>
              <a:gd name="T33" fmla="*/ 17 h 25"/>
              <a:gd name="T34" fmla="*/ 25 w 25"/>
              <a:gd name="T35" fmla="*/ 19 h 25"/>
              <a:gd name="T36" fmla="*/ 23 w 25"/>
              <a:gd name="T37" fmla="*/ 21 h 25"/>
              <a:gd name="T38" fmla="*/ 23 w 25"/>
              <a:gd name="T39" fmla="*/ 23 h 25"/>
              <a:gd name="T40" fmla="*/ 21 w 25"/>
              <a:gd name="T41" fmla="*/ 23 h 25"/>
              <a:gd name="T42" fmla="*/ 19 w 25"/>
              <a:gd name="T43" fmla="*/ 23 h 25"/>
              <a:gd name="T44" fmla="*/ 17 w 25"/>
              <a:gd name="T45" fmla="*/ 23 h 25"/>
              <a:gd name="T46" fmla="*/ 17 w 25"/>
              <a:gd name="T47" fmla="*/ 25 h 25"/>
              <a:gd name="T48" fmla="*/ 15 w 25"/>
              <a:gd name="T49" fmla="*/ 23 h 25"/>
              <a:gd name="T50" fmla="*/ 13 w 25"/>
              <a:gd name="T51" fmla="*/ 23 h 25"/>
              <a:gd name="T52" fmla="*/ 11 w 25"/>
              <a:gd name="T53" fmla="*/ 23 h 25"/>
              <a:gd name="T54" fmla="*/ 9 w 25"/>
              <a:gd name="T55" fmla="*/ 23 h 25"/>
              <a:gd name="T56" fmla="*/ 8 w 25"/>
              <a:gd name="T57" fmla="*/ 21 h 25"/>
              <a:gd name="T58" fmla="*/ 6 w 25"/>
              <a:gd name="T59" fmla="*/ 21 h 25"/>
              <a:gd name="T60" fmla="*/ 4 w 25"/>
              <a:gd name="T61" fmla="*/ 19 h 25"/>
              <a:gd name="T62" fmla="*/ 2 w 25"/>
              <a:gd name="T63" fmla="*/ 16 h 25"/>
              <a:gd name="T64" fmla="*/ 2 w 25"/>
              <a:gd name="T65" fmla="*/ 14 h 25"/>
              <a:gd name="T66" fmla="*/ 0 w 25"/>
              <a:gd name="T67" fmla="*/ 12 h 25"/>
              <a:gd name="T68" fmla="*/ 0 w 25"/>
              <a:gd name="T69" fmla="*/ 10 h 25"/>
              <a:gd name="T70" fmla="*/ 0 w 25"/>
              <a:gd name="T71" fmla="*/ 8 h 25"/>
              <a:gd name="T72" fmla="*/ 0 w 25"/>
              <a:gd name="T73" fmla="*/ 6 h 25"/>
              <a:gd name="T74" fmla="*/ 2 w 25"/>
              <a:gd name="T7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1" name="Freeform 187"/>
          <p:cNvSpPr>
            <a:spLocks/>
          </p:cNvSpPr>
          <p:nvPr/>
        </p:nvSpPr>
        <p:spPr bwMode="auto">
          <a:xfrm>
            <a:off x="4138613" y="4056063"/>
            <a:ext cx="87312" cy="88900"/>
          </a:xfrm>
          <a:custGeom>
            <a:avLst/>
            <a:gdLst>
              <a:gd name="T0" fmla="*/ 0 w 23"/>
              <a:gd name="T1" fmla="*/ 23 h 23"/>
              <a:gd name="T2" fmla="*/ 2 w 23"/>
              <a:gd name="T3" fmla="*/ 23 h 23"/>
              <a:gd name="T4" fmla="*/ 2 w 23"/>
              <a:gd name="T5" fmla="*/ 21 h 23"/>
              <a:gd name="T6" fmla="*/ 3 w 23"/>
              <a:gd name="T7" fmla="*/ 19 h 23"/>
              <a:gd name="T8" fmla="*/ 5 w 23"/>
              <a:gd name="T9" fmla="*/ 17 h 23"/>
              <a:gd name="T10" fmla="*/ 7 w 23"/>
              <a:gd name="T11" fmla="*/ 17 h 23"/>
              <a:gd name="T12" fmla="*/ 9 w 23"/>
              <a:gd name="T13" fmla="*/ 16 h 23"/>
              <a:gd name="T14" fmla="*/ 9 w 23"/>
              <a:gd name="T15" fmla="*/ 14 h 23"/>
              <a:gd name="T16" fmla="*/ 11 w 23"/>
              <a:gd name="T17" fmla="*/ 12 h 23"/>
              <a:gd name="T18" fmla="*/ 13 w 23"/>
              <a:gd name="T19" fmla="*/ 10 h 23"/>
              <a:gd name="T20" fmla="*/ 15 w 23"/>
              <a:gd name="T21" fmla="*/ 10 h 23"/>
              <a:gd name="T22" fmla="*/ 17 w 23"/>
              <a:gd name="T23" fmla="*/ 8 h 23"/>
              <a:gd name="T24" fmla="*/ 19 w 23"/>
              <a:gd name="T25" fmla="*/ 6 h 23"/>
              <a:gd name="T26" fmla="*/ 19 w 23"/>
              <a:gd name="T27" fmla="*/ 4 h 23"/>
              <a:gd name="T28" fmla="*/ 21 w 23"/>
              <a:gd name="T29" fmla="*/ 4 h 23"/>
              <a:gd name="T30" fmla="*/ 23 w 23"/>
              <a:gd name="T31" fmla="*/ 2 h 23"/>
              <a:gd name="T32" fmla="*/ 23 w 23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3">
                <a:moveTo>
                  <a:pt x="0" y="23"/>
                </a:moveTo>
                <a:lnTo>
                  <a:pt x="2" y="23"/>
                </a:lnTo>
                <a:lnTo>
                  <a:pt x="2" y="21"/>
                </a:lnTo>
                <a:lnTo>
                  <a:pt x="3" y="19"/>
                </a:lnTo>
                <a:lnTo>
                  <a:pt x="5" y="17"/>
                </a:lnTo>
                <a:lnTo>
                  <a:pt x="7" y="17"/>
                </a:lnTo>
                <a:lnTo>
                  <a:pt x="9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2" name="Freeform 188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2 h 21"/>
              <a:gd name="T4" fmla="*/ 2 w 23"/>
              <a:gd name="T5" fmla="*/ 0 h 21"/>
              <a:gd name="T6" fmla="*/ 4 w 23"/>
              <a:gd name="T7" fmla="*/ 0 h 21"/>
              <a:gd name="T8" fmla="*/ 4 w 23"/>
              <a:gd name="T9" fmla="*/ 0 h 21"/>
              <a:gd name="T10" fmla="*/ 6 w 23"/>
              <a:gd name="T11" fmla="*/ 0 h 21"/>
              <a:gd name="T12" fmla="*/ 6 w 23"/>
              <a:gd name="T13" fmla="*/ 0 h 21"/>
              <a:gd name="T14" fmla="*/ 8 w 23"/>
              <a:gd name="T15" fmla="*/ 0 h 21"/>
              <a:gd name="T16" fmla="*/ 10 w 23"/>
              <a:gd name="T17" fmla="*/ 0 h 21"/>
              <a:gd name="T18" fmla="*/ 10 w 23"/>
              <a:gd name="T19" fmla="*/ 0 h 21"/>
              <a:gd name="T20" fmla="*/ 12 w 23"/>
              <a:gd name="T21" fmla="*/ 0 h 21"/>
              <a:gd name="T22" fmla="*/ 12 w 23"/>
              <a:gd name="T23" fmla="*/ 0 h 21"/>
              <a:gd name="T24" fmla="*/ 13 w 23"/>
              <a:gd name="T25" fmla="*/ 0 h 21"/>
              <a:gd name="T26" fmla="*/ 15 w 23"/>
              <a:gd name="T27" fmla="*/ 0 h 21"/>
              <a:gd name="T28" fmla="*/ 15 w 23"/>
              <a:gd name="T29" fmla="*/ 2 h 21"/>
              <a:gd name="T30" fmla="*/ 17 w 23"/>
              <a:gd name="T31" fmla="*/ 2 h 21"/>
              <a:gd name="T32" fmla="*/ 19 w 23"/>
              <a:gd name="T33" fmla="*/ 4 h 21"/>
              <a:gd name="T34" fmla="*/ 19 w 23"/>
              <a:gd name="T35" fmla="*/ 4 h 21"/>
              <a:gd name="T36" fmla="*/ 21 w 23"/>
              <a:gd name="T37" fmla="*/ 5 h 21"/>
              <a:gd name="T38" fmla="*/ 21 w 23"/>
              <a:gd name="T39" fmla="*/ 5 h 21"/>
              <a:gd name="T40" fmla="*/ 23 w 23"/>
              <a:gd name="T41" fmla="*/ 7 h 21"/>
              <a:gd name="T42" fmla="*/ 23 w 23"/>
              <a:gd name="T43" fmla="*/ 9 h 21"/>
              <a:gd name="T44" fmla="*/ 23 w 23"/>
              <a:gd name="T45" fmla="*/ 9 h 21"/>
              <a:gd name="T46" fmla="*/ 23 w 23"/>
              <a:gd name="T47" fmla="*/ 11 h 21"/>
              <a:gd name="T48" fmla="*/ 23 w 23"/>
              <a:gd name="T49" fmla="*/ 13 h 21"/>
              <a:gd name="T50" fmla="*/ 23 w 23"/>
              <a:gd name="T51" fmla="*/ 13 h 21"/>
              <a:gd name="T52" fmla="*/ 23 w 23"/>
              <a:gd name="T53" fmla="*/ 15 h 21"/>
              <a:gd name="T54" fmla="*/ 23 w 23"/>
              <a:gd name="T55" fmla="*/ 15 h 21"/>
              <a:gd name="T56" fmla="*/ 23 w 23"/>
              <a:gd name="T57" fmla="*/ 17 h 21"/>
              <a:gd name="T58" fmla="*/ 23 w 23"/>
              <a:gd name="T59" fmla="*/ 17 h 21"/>
              <a:gd name="T60" fmla="*/ 23 w 23"/>
              <a:gd name="T61" fmla="*/ 19 h 21"/>
              <a:gd name="T62" fmla="*/ 21 w 23"/>
              <a:gd name="T63" fmla="*/ 19 h 21"/>
              <a:gd name="T64" fmla="*/ 21 w 23"/>
              <a:gd name="T65" fmla="*/ 19 h 21"/>
              <a:gd name="T66" fmla="*/ 19 w 23"/>
              <a:gd name="T67" fmla="*/ 21 h 21"/>
              <a:gd name="T68" fmla="*/ 17 w 23"/>
              <a:gd name="T69" fmla="*/ 21 h 21"/>
              <a:gd name="T70" fmla="*/ 15 w 23"/>
              <a:gd name="T71" fmla="*/ 21 h 21"/>
              <a:gd name="T72" fmla="*/ 13 w 23"/>
              <a:gd name="T73" fmla="*/ 21 h 21"/>
              <a:gd name="T74" fmla="*/ 12 w 23"/>
              <a:gd name="T75" fmla="*/ 21 h 21"/>
              <a:gd name="T76" fmla="*/ 10 w 23"/>
              <a:gd name="T77" fmla="*/ 21 h 21"/>
              <a:gd name="T78" fmla="*/ 8 w 23"/>
              <a:gd name="T79" fmla="*/ 19 h 21"/>
              <a:gd name="T80" fmla="*/ 6 w 23"/>
              <a:gd name="T81" fmla="*/ 17 h 21"/>
              <a:gd name="T82" fmla="*/ 4 w 23"/>
              <a:gd name="T83" fmla="*/ 15 h 21"/>
              <a:gd name="T84" fmla="*/ 2 w 23"/>
              <a:gd name="T85" fmla="*/ 13 h 21"/>
              <a:gd name="T86" fmla="*/ 2 w 23"/>
              <a:gd name="T87" fmla="*/ 11 h 21"/>
              <a:gd name="T88" fmla="*/ 0 w 23"/>
              <a:gd name="T89" fmla="*/ 9 h 21"/>
              <a:gd name="T90" fmla="*/ 0 w 23"/>
              <a:gd name="T91" fmla="*/ 7 h 21"/>
              <a:gd name="T92" fmla="*/ 0 w 23"/>
              <a:gd name="T93" fmla="*/ 5 h 21"/>
              <a:gd name="T94" fmla="*/ 0 w 23"/>
              <a:gd name="T95" fmla="*/ 4 h 21"/>
              <a:gd name="T96" fmla="*/ 2 w 23"/>
              <a:gd name="T97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5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3"/>
                </a:lnTo>
                <a:lnTo>
                  <a:pt x="23" y="15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3" name="Freeform 189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0 h 21"/>
              <a:gd name="T4" fmla="*/ 4 w 23"/>
              <a:gd name="T5" fmla="*/ 0 h 21"/>
              <a:gd name="T6" fmla="*/ 6 w 23"/>
              <a:gd name="T7" fmla="*/ 0 h 21"/>
              <a:gd name="T8" fmla="*/ 8 w 23"/>
              <a:gd name="T9" fmla="*/ 0 h 21"/>
              <a:gd name="T10" fmla="*/ 10 w 23"/>
              <a:gd name="T11" fmla="*/ 0 h 21"/>
              <a:gd name="T12" fmla="*/ 12 w 23"/>
              <a:gd name="T13" fmla="*/ 0 h 21"/>
              <a:gd name="T14" fmla="*/ 13 w 23"/>
              <a:gd name="T15" fmla="*/ 0 h 21"/>
              <a:gd name="T16" fmla="*/ 15 w 23"/>
              <a:gd name="T17" fmla="*/ 0 h 21"/>
              <a:gd name="T18" fmla="*/ 15 w 23"/>
              <a:gd name="T19" fmla="*/ 2 h 21"/>
              <a:gd name="T20" fmla="*/ 17 w 23"/>
              <a:gd name="T21" fmla="*/ 2 h 21"/>
              <a:gd name="T22" fmla="*/ 19 w 23"/>
              <a:gd name="T23" fmla="*/ 4 h 21"/>
              <a:gd name="T24" fmla="*/ 21 w 23"/>
              <a:gd name="T25" fmla="*/ 5 h 21"/>
              <a:gd name="T26" fmla="*/ 23 w 23"/>
              <a:gd name="T27" fmla="*/ 7 h 21"/>
              <a:gd name="T28" fmla="*/ 23 w 23"/>
              <a:gd name="T29" fmla="*/ 9 h 21"/>
              <a:gd name="T30" fmla="*/ 23 w 23"/>
              <a:gd name="T31" fmla="*/ 11 h 21"/>
              <a:gd name="T32" fmla="*/ 23 w 23"/>
              <a:gd name="T33" fmla="*/ 13 h 21"/>
              <a:gd name="T34" fmla="*/ 23 w 23"/>
              <a:gd name="T35" fmla="*/ 15 h 21"/>
              <a:gd name="T36" fmla="*/ 23 w 23"/>
              <a:gd name="T37" fmla="*/ 17 h 21"/>
              <a:gd name="T38" fmla="*/ 23 w 23"/>
              <a:gd name="T39" fmla="*/ 19 h 21"/>
              <a:gd name="T40" fmla="*/ 21 w 23"/>
              <a:gd name="T41" fmla="*/ 19 h 21"/>
              <a:gd name="T42" fmla="*/ 19 w 23"/>
              <a:gd name="T43" fmla="*/ 21 h 21"/>
              <a:gd name="T44" fmla="*/ 17 w 23"/>
              <a:gd name="T45" fmla="*/ 21 h 21"/>
              <a:gd name="T46" fmla="*/ 15 w 23"/>
              <a:gd name="T47" fmla="*/ 21 h 21"/>
              <a:gd name="T48" fmla="*/ 13 w 23"/>
              <a:gd name="T49" fmla="*/ 21 h 21"/>
              <a:gd name="T50" fmla="*/ 12 w 23"/>
              <a:gd name="T51" fmla="*/ 21 h 21"/>
              <a:gd name="T52" fmla="*/ 10 w 23"/>
              <a:gd name="T53" fmla="*/ 21 h 21"/>
              <a:gd name="T54" fmla="*/ 8 w 23"/>
              <a:gd name="T55" fmla="*/ 19 h 21"/>
              <a:gd name="T56" fmla="*/ 6 w 23"/>
              <a:gd name="T57" fmla="*/ 17 h 21"/>
              <a:gd name="T58" fmla="*/ 4 w 23"/>
              <a:gd name="T59" fmla="*/ 15 h 21"/>
              <a:gd name="T60" fmla="*/ 2 w 23"/>
              <a:gd name="T61" fmla="*/ 13 h 21"/>
              <a:gd name="T62" fmla="*/ 2 w 23"/>
              <a:gd name="T63" fmla="*/ 11 h 21"/>
              <a:gd name="T64" fmla="*/ 0 w 23"/>
              <a:gd name="T65" fmla="*/ 9 h 21"/>
              <a:gd name="T66" fmla="*/ 0 w 23"/>
              <a:gd name="T67" fmla="*/ 7 h 21"/>
              <a:gd name="T68" fmla="*/ 0 w 23"/>
              <a:gd name="T69" fmla="*/ 5 h 21"/>
              <a:gd name="T70" fmla="*/ 0 w 23"/>
              <a:gd name="T71" fmla="*/ 4 h 21"/>
              <a:gd name="T72" fmla="*/ 2 w 23"/>
              <a:gd name="T73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4" name="Freeform 190"/>
          <p:cNvSpPr>
            <a:spLocks/>
          </p:cNvSpPr>
          <p:nvPr/>
        </p:nvSpPr>
        <p:spPr bwMode="auto">
          <a:xfrm>
            <a:off x="4100513" y="3933825"/>
            <a:ext cx="79375" cy="98425"/>
          </a:xfrm>
          <a:custGeom>
            <a:avLst/>
            <a:gdLst>
              <a:gd name="T0" fmla="*/ 0 w 21"/>
              <a:gd name="T1" fmla="*/ 26 h 26"/>
              <a:gd name="T2" fmla="*/ 2 w 21"/>
              <a:gd name="T3" fmla="*/ 23 h 26"/>
              <a:gd name="T4" fmla="*/ 4 w 21"/>
              <a:gd name="T5" fmla="*/ 19 h 26"/>
              <a:gd name="T6" fmla="*/ 8 w 21"/>
              <a:gd name="T7" fmla="*/ 17 h 26"/>
              <a:gd name="T8" fmla="*/ 10 w 21"/>
              <a:gd name="T9" fmla="*/ 13 h 26"/>
              <a:gd name="T10" fmla="*/ 13 w 21"/>
              <a:gd name="T11" fmla="*/ 9 h 26"/>
              <a:gd name="T12" fmla="*/ 15 w 21"/>
              <a:gd name="T13" fmla="*/ 7 h 26"/>
              <a:gd name="T14" fmla="*/ 19 w 21"/>
              <a:gd name="T15" fmla="*/ 3 h 26"/>
              <a:gd name="T16" fmla="*/ 21 w 21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6">
                <a:moveTo>
                  <a:pt x="0" y="26"/>
                </a:moveTo>
                <a:lnTo>
                  <a:pt x="2" y="23"/>
                </a:lnTo>
                <a:lnTo>
                  <a:pt x="4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7"/>
                </a:lnTo>
                <a:lnTo>
                  <a:pt x="19" y="3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5" name="Freeform 191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9 w 25"/>
              <a:gd name="T9" fmla="*/ 0 h 21"/>
              <a:gd name="T10" fmla="*/ 11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9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3 h 21"/>
              <a:gd name="T28" fmla="*/ 25 w 25"/>
              <a:gd name="T29" fmla="*/ 15 h 21"/>
              <a:gd name="T30" fmla="*/ 25 w 25"/>
              <a:gd name="T31" fmla="*/ 17 h 21"/>
              <a:gd name="T32" fmla="*/ 23 w 25"/>
              <a:gd name="T33" fmla="*/ 19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3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8 h 21"/>
              <a:gd name="T60" fmla="*/ 0 w 25"/>
              <a:gd name="T61" fmla="*/ 6 h 21"/>
              <a:gd name="T62" fmla="*/ 0 w 25"/>
              <a:gd name="T63" fmla="*/ 4 h 21"/>
              <a:gd name="T64" fmla="*/ 2 w 25"/>
              <a:gd name="T65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6" name="Freeform 192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4 w 25"/>
              <a:gd name="T3" fmla="*/ 0 h 21"/>
              <a:gd name="T4" fmla="*/ 5 w 25"/>
              <a:gd name="T5" fmla="*/ 0 h 21"/>
              <a:gd name="T6" fmla="*/ 9 w 25"/>
              <a:gd name="T7" fmla="*/ 0 h 21"/>
              <a:gd name="T8" fmla="*/ 11 w 25"/>
              <a:gd name="T9" fmla="*/ 0 h 21"/>
              <a:gd name="T10" fmla="*/ 13 w 25"/>
              <a:gd name="T11" fmla="*/ 0 h 21"/>
              <a:gd name="T12" fmla="*/ 15 w 25"/>
              <a:gd name="T13" fmla="*/ 2 h 21"/>
              <a:gd name="T14" fmla="*/ 19 w 25"/>
              <a:gd name="T15" fmla="*/ 2 h 21"/>
              <a:gd name="T16" fmla="*/ 21 w 25"/>
              <a:gd name="T17" fmla="*/ 4 h 21"/>
              <a:gd name="T18" fmla="*/ 23 w 25"/>
              <a:gd name="T19" fmla="*/ 6 h 21"/>
              <a:gd name="T20" fmla="*/ 23 w 25"/>
              <a:gd name="T21" fmla="*/ 8 h 21"/>
              <a:gd name="T22" fmla="*/ 25 w 25"/>
              <a:gd name="T23" fmla="*/ 10 h 21"/>
              <a:gd name="T24" fmla="*/ 25 w 25"/>
              <a:gd name="T25" fmla="*/ 13 h 21"/>
              <a:gd name="T26" fmla="*/ 25 w 25"/>
              <a:gd name="T27" fmla="*/ 15 h 21"/>
              <a:gd name="T28" fmla="*/ 25 w 25"/>
              <a:gd name="T29" fmla="*/ 17 h 21"/>
              <a:gd name="T30" fmla="*/ 23 w 25"/>
              <a:gd name="T31" fmla="*/ 19 h 21"/>
              <a:gd name="T32" fmla="*/ 21 w 25"/>
              <a:gd name="T33" fmla="*/ 21 h 21"/>
              <a:gd name="T34" fmla="*/ 19 w 25"/>
              <a:gd name="T35" fmla="*/ 21 h 21"/>
              <a:gd name="T36" fmla="*/ 17 w 25"/>
              <a:gd name="T37" fmla="*/ 21 h 21"/>
              <a:gd name="T38" fmla="*/ 13 w 25"/>
              <a:gd name="T39" fmla="*/ 21 h 21"/>
              <a:gd name="T40" fmla="*/ 11 w 25"/>
              <a:gd name="T41" fmla="*/ 21 h 21"/>
              <a:gd name="T42" fmla="*/ 9 w 25"/>
              <a:gd name="T43" fmla="*/ 19 h 21"/>
              <a:gd name="T44" fmla="*/ 7 w 25"/>
              <a:gd name="T45" fmla="*/ 19 h 21"/>
              <a:gd name="T46" fmla="*/ 5 w 25"/>
              <a:gd name="T47" fmla="*/ 17 h 21"/>
              <a:gd name="T48" fmla="*/ 4 w 25"/>
              <a:gd name="T49" fmla="*/ 15 h 21"/>
              <a:gd name="T50" fmla="*/ 2 w 25"/>
              <a:gd name="T51" fmla="*/ 13 h 21"/>
              <a:gd name="T52" fmla="*/ 0 w 25"/>
              <a:gd name="T53" fmla="*/ 11 h 21"/>
              <a:gd name="T54" fmla="*/ 0 w 25"/>
              <a:gd name="T55" fmla="*/ 8 h 21"/>
              <a:gd name="T56" fmla="*/ 0 w 25"/>
              <a:gd name="T57" fmla="*/ 6 h 21"/>
              <a:gd name="T58" fmla="*/ 0 w 25"/>
              <a:gd name="T59" fmla="*/ 4 h 21"/>
              <a:gd name="T60" fmla="*/ 2 w 25"/>
              <a:gd name="T61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7" name="Freeform 193"/>
          <p:cNvSpPr>
            <a:spLocks/>
          </p:cNvSpPr>
          <p:nvPr/>
        </p:nvSpPr>
        <p:spPr bwMode="auto">
          <a:xfrm>
            <a:off x="4068763" y="3983038"/>
            <a:ext cx="80962" cy="103187"/>
          </a:xfrm>
          <a:custGeom>
            <a:avLst/>
            <a:gdLst>
              <a:gd name="T0" fmla="*/ 0 w 21"/>
              <a:gd name="T1" fmla="*/ 27 h 27"/>
              <a:gd name="T2" fmla="*/ 4 w 21"/>
              <a:gd name="T3" fmla="*/ 23 h 27"/>
              <a:gd name="T4" fmla="*/ 6 w 21"/>
              <a:gd name="T5" fmla="*/ 21 h 27"/>
              <a:gd name="T6" fmla="*/ 8 w 21"/>
              <a:gd name="T7" fmla="*/ 17 h 27"/>
              <a:gd name="T8" fmla="*/ 12 w 21"/>
              <a:gd name="T9" fmla="*/ 13 h 27"/>
              <a:gd name="T10" fmla="*/ 14 w 21"/>
              <a:gd name="T11" fmla="*/ 11 h 27"/>
              <a:gd name="T12" fmla="*/ 18 w 21"/>
              <a:gd name="T13" fmla="*/ 8 h 27"/>
              <a:gd name="T14" fmla="*/ 20 w 21"/>
              <a:gd name="T15" fmla="*/ 4 h 27"/>
              <a:gd name="T16" fmla="*/ 21 w 21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7">
                <a:moveTo>
                  <a:pt x="0" y="27"/>
                </a:moveTo>
                <a:lnTo>
                  <a:pt x="4" y="23"/>
                </a:lnTo>
                <a:lnTo>
                  <a:pt x="6" y="21"/>
                </a:lnTo>
                <a:lnTo>
                  <a:pt x="8" y="17"/>
                </a:lnTo>
                <a:lnTo>
                  <a:pt x="12" y="13"/>
                </a:lnTo>
                <a:lnTo>
                  <a:pt x="14" y="11"/>
                </a:lnTo>
                <a:lnTo>
                  <a:pt x="18" y="8"/>
                </a:lnTo>
                <a:lnTo>
                  <a:pt x="20" y="4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8" name="Freeform 194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9" name="Freeform 195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500" name="Freeform 196"/>
          <p:cNvSpPr>
            <a:spLocks/>
          </p:cNvSpPr>
          <p:nvPr/>
        </p:nvSpPr>
        <p:spPr bwMode="auto">
          <a:xfrm>
            <a:off x="4779963" y="5464175"/>
            <a:ext cx="114300" cy="49213"/>
          </a:xfrm>
          <a:custGeom>
            <a:avLst/>
            <a:gdLst>
              <a:gd name="T0" fmla="*/ 0 w 30"/>
              <a:gd name="T1" fmla="*/ 13 h 13"/>
              <a:gd name="T2" fmla="*/ 1 w 30"/>
              <a:gd name="T3" fmla="*/ 13 h 13"/>
              <a:gd name="T4" fmla="*/ 3 w 30"/>
              <a:gd name="T5" fmla="*/ 11 h 13"/>
              <a:gd name="T6" fmla="*/ 5 w 30"/>
              <a:gd name="T7" fmla="*/ 11 h 13"/>
              <a:gd name="T8" fmla="*/ 7 w 30"/>
              <a:gd name="T9" fmla="*/ 9 h 13"/>
              <a:gd name="T10" fmla="*/ 9 w 30"/>
              <a:gd name="T11" fmla="*/ 9 h 13"/>
              <a:gd name="T12" fmla="*/ 11 w 30"/>
              <a:gd name="T13" fmla="*/ 7 h 13"/>
              <a:gd name="T14" fmla="*/ 13 w 30"/>
              <a:gd name="T15" fmla="*/ 7 h 13"/>
              <a:gd name="T16" fmla="*/ 15 w 30"/>
              <a:gd name="T17" fmla="*/ 5 h 13"/>
              <a:gd name="T18" fmla="*/ 17 w 30"/>
              <a:gd name="T19" fmla="*/ 5 h 13"/>
              <a:gd name="T20" fmla="*/ 19 w 30"/>
              <a:gd name="T21" fmla="*/ 3 h 13"/>
              <a:gd name="T22" fmla="*/ 21 w 30"/>
              <a:gd name="T23" fmla="*/ 3 h 13"/>
              <a:gd name="T24" fmla="*/ 24 w 30"/>
              <a:gd name="T25" fmla="*/ 3 h 13"/>
              <a:gd name="T26" fmla="*/ 26 w 30"/>
              <a:gd name="T27" fmla="*/ 1 h 13"/>
              <a:gd name="T28" fmla="*/ 28 w 30"/>
              <a:gd name="T29" fmla="*/ 1 h 13"/>
              <a:gd name="T30" fmla="*/ 30 w 30"/>
              <a:gd name="T3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" h="13">
                <a:moveTo>
                  <a:pt x="0" y="13"/>
                </a:moveTo>
                <a:lnTo>
                  <a:pt x="1" y="13"/>
                </a:lnTo>
                <a:lnTo>
                  <a:pt x="3" y="11"/>
                </a:lnTo>
                <a:lnTo>
                  <a:pt x="5" y="11"/>
                </a:lnTo>
                <a:lnTo>
                  <a:pt x="7" y="9"/>
                </a:lnTo>
                <a:lnTo>
                  <a:pt x="9" y="9"/>
                </a:lnTo>
                <a:lnTo>
                  <a:pt x="11" y="7"/>
                </a:lnTo>
                <a:lnTo>
                  <a:pt x="13" y="7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4" y="3"/>
                </a:lnTo>
                <a:lnTo>
                  <a:pt x="26" y="1"/>
                </a:lnTo>
                <a:lnTo>
                  <a:pt x="28" y="1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501" name="Freeform 197"/>
          <p:cNvSpPr>
            <a:spLocks/>
          </p:cNvSpPr>
          <p:nvPr/>
        </p:nvSpPr>
        <p:spPr bwMode="auto">
          <a:xfrm>
            <a:off x="4783138" y="5440363"/>
            <a:ext cx="127000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5 h 15"/>
              <a:gd name="T4" fmla="*/ 4 w 33"/>
              <a:gd name="T5" fmla="*/ 13 h 15"/>
              <a:gd name="T6" fmla="*/ 6 w 33"/>
              <a:gd name="T7" fmla="*/ 13 h 15"/>
              <a:gd name="T8" fmla="*/ 8 w 33"/>
              <a:gd name="T9" fmla="*/ 11 h 15"/>
              <a:gd name="T10" fmla="*/ 10 w 33"/>
              <a:gd name="T11" fmla="*/ 11 h 15"/>
              <a:gd name="T12" fmla="*/ 12 w 33"/>
              <a:gd name="T13" fmla="*/ 9 h 15"/>
              <a:gd name="T14" fmla="*/ 16 w 33"/>
              <a:gd name="T15" fmla="*/ 9 h 15"/>
              <a:gd name="T16" fmla="*/ 18 w 33"/>
              <a:gd name="T17" fmla="*/ 7 h 15"/>
              <a:gd name="T18" fmla="*/ 20 w 33"/>
              <a:gd name="T19" fmla="*/ 7 h 15"/>
              <a:gd name="T20" fmla="*/ 22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9"/>
                </a:lnTo>
                <a:lnTo>
                  <a:pt x="16" y="9"/>
                </a:lnTo>
                <a:lnTo>
                  <a:pt x="18" y="7"/>
                </a:lnTo>
                <a:lnTo>
                  <a:pt x="20" y="7"/>
                </a:lnTo>
                <a:lnTo>
                  <a:pt x="22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502" name="Freeform 198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2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19 w 21"/>
              <a:gd name="T49" fmla="*/ 19 h 23"/>
              <a:gd name="T50" fmla="*/ 19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7 w 21"/>
              <a:gd name="T57" fmla="*/ 21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3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19 h 23"/>
              <a:gd name="T78" fmla="*/ 4 w 21"/>
              <a:gd name="T79" fmla="*/ 19 h 23"/>
              <a:gd name="T80" fmla="*/ 2 w 21"/>
              <a:gd name="T81" fmla="*/ 18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503" name="Freeform 199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3 w 21"/>
              <a:gd name="T11" fmla="*/ 2 h 23"/>
              <a:gd name="T12" fmla="*/ 15 w 21"/>
              <a:gd name="T13" fmla="*/ 2 h 23"/>
              <a:gd name="T14" fmla="*/ 15 w 21"/>
              <a:gd name="T15" fmla="*/ 4 h 23"/>
              <a:gd name="T16" fmla="*/ 17 w 21"/>
              <a:gd name="T17" fmla="*/ 6 h 23"/>
              <a:gd name="T18" fmla="*/ 19 w 21"/>
              <a:gd name="T19" fmla="*/ 8 h 23"/>
              <a:gd name="T20" fmla="*/ 19 w 21"/>
              <a:gd name="T21" fmla="*/ 10 h 23"/>
              <a:gd name="T22" fmla="*/ 21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6 w 21"/>
              <a:gd name="T53" fmla="*/ 19 h 23"/>
              <a:gd name="T54" fmla="*/ 4 w 21"/>
              <a:gd name="T55" fmla="*/ 19 h 23"/>
              <a:gd name="T56" fmla="*/ 2 w 21"/>
              <a:gd name="T57" fmla="*/ 18 h 23"/>
              <a:gd name="T58" fmla="*/ 0 w 21"/>
              <a:gd name="T59" fmla="*/ 14 h 23"/>
              <a:gd name="T60" fmla="*/ 0 w 21"/>
              <a:gd name="T61" fmla="*/ 12 h 23"/>
              <a:gd name="T62" fmla="*/ 0 w 21"/>
              <a:gd name="T63" fmla="*/ 10 h 23"/>
              <a:gd name="T64" fmla="*/ 0 w 21"/>
              <a:gd name="T65" fmla="*/ 8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4504" name="Group 200"/>
          <p:cNvGrpSpPr>
            <a:grpSpLocks/>
          </p:cNvGrpSpPr>
          <p:nvPr/>
        </p:nvGrpSpPr>
        <p:grpSpPr bwMode="auto">
          <a:xfrm>
            <a:off x="3589338" y="1978025"/>
            <a:ext cx="3228975" cy="3965575"/>
            <a:chOff x="2803" y="1917"/>
            <a:chExt cx="848" cy="1040"/>
          </a:xfrm>
        </p:grpSpPr>
        <p:sp>
          <p:nvSpPr>
            <p:cNvPr id="354505" name="Freeform 201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5 w 23"/>
                <a:gd name="T5" fmla="*/ 0 h 27"/>
                <a:gd name="T6" fmla="*/ 7 w 23"/>
                <a:gd name="T7" fmla="*/ 0 h 27"/>
                <a:gd name="T8" fmla="*/ 9 w 23"/>
                <a:gd name="T9" fmla="*/ 0 h 27"/>
                <a:gd name="T10" fmla="*/ 9 w 23"/>
                <a:gd name="T11" fmla="*/ 0 h 27"/>
                <a:gd name="T12" fmla="*/ 11 w 23"/>
                <a:gd name="T13" fmla="*/ 0 h 27"/>
                <a:gd name="T14" fmla="*/ 11 w 23"/>
                <a:gd name="T15" fmla="*/ 0 h 27"/>
                <a:gd name="T16" fmla="*/ 13 w 23"/>
                <a:gd name="T17" fmla="*/ 0 h 27"/>
                <a:gd name="T18" fmla="*/ 13 w 23"/>
                <a:gd name="T19" fmla="*/ 2 h 27"/>
                <a:gd name="T20" fmla="*/ 15 w 23"/>
                <a:gd name="T21" fmla="*/ 2 h 27"/>
                <a:gd name="T22" fmla="*/ 17 w 23"/>
                <a:gd name="T23" fmla="*/ 2 h 27"/>
                <a:gd name="T24" fmla="*/ 17 w 23"/>
                <a:gd name="T25" fmla="*/ 4 h 27"/>
                <a:gd name="T26" fmla="*/ 19 w 23"/>
                <a:gd name="T27" fmla="*/ 4 h 27"/>
                <a:gd name="T28" fmla="*/ 19 w 23"/>
                <a:gd name="T29" fmla="*/ 6 h 27"/>
                <a:gd name="T30" fmla="*/ 21 w 23"/>
                <a:gd name="T31" fmla="*/ 6 h 27"/>
                <a:gd name="T32" fmla="*/ 21 w 23"/>
                <a:gd name="T33" fmla="*/ 8 h 27"/>
                <a:gd name="T34" fmla="*/ 23 w 23"/>
                <a:gd name="T35" fmla="*/ 10 h 27"/>
                <a:gd name="T36" fmla="*/ 23 w 23"/>
                <a:gd name="T37" fmla="*/ 14 h 27"/>
                <a:gd name="T38" fmla="*/ 23 w 23"/>
                <a:gd name="T39" fmla="*/ 16 h 27"/>
                <a:gd name="T40" fmla="*/ 23 w 23"/>
                <a:gd name="T41" fmla="*/ 18 h 27"/>
                <a:gd name="T42" fmla="*/ 23 w 23"/>
                <a:gd name="T43" fmla="*/ 21 h 27"/>
                <a:gd name="T44" fmla="*/ 23 w 23"/>
                <a:gd name="T45" fmla="*/ 23 h 27"/>
                <a:gd name="T46" fmla="*/ 21 w 23"/>
                <a:gd name="T47" fmla="*/ 25 h 27"/>
                <a:gd name="T48" fmla="*/ 19 w 23"/>
                <a:gd name="T49" fmla="*/ 25 h 27"/>
                <a:gd name="T50" fmla="*/ 19 w 23"/>
                <a:gd name="T51" fmla="*/ 25 h 27"/>
                <a:gd name="T52" fmla="*/ 17 w 23"/>
                <a:gd name="T53" fmla="*/ 27 h 27"/>
                <a:gd name="T54" fmla="*/ 15 w 23"/>
                <a:gd name="T55" fmla="*/ 27 h 27"/>
                <a:gd name="T56" fmla="*/ 15 w 23"/>
                <a:gd name="T57" fmla="*/ 27 h 27"/>
                <a:gd name="T58" fmla="*/ 13 w 23"/>
                <a:gd name="T59" fmla="*/ 27 h 27"/>
                <a:gd name="T60" fmla="*/ 13 w 23"/>
                <a:gd name="T61" fmla="*/ 25 h 27"/>
                <a:gd name="T62" fmla="*/ 11 w 23"/>
                <a:gd name="T63" fmla="*/ 25 h 27"/>
                <a:gd name="T64" fmla="*/ 11 w 23"/>
                <a:gd name="T65" fmla="*/ 25 h 27"/>
                <a:gd name="T66" fmla="*/ 9 w 23"/>
                <a:gd name="T67" fmla="*/ 25 h 27"/>
                <a:gd name="T68" fmla="*/ 7 w 23"/>
                <a:gd name="T69" fmla="*/ 23 h 27"/>
                <a:gd name="T70" fmla="*/ 7 w 23"/>
                <a:gd name="T71" fmla="*/ 23 h 27"/>
                <a:gd name="T72" fmla="*/ 5 w 23"/>
                <a:gd name="T73" fmla="*/ 23 h 27"/>
                <a:gd name="T74" fmla="*/ 5 w 23"/>
                <a:gd name="T75" fmla="*/ 21 h 27"/>
                <a:gd name="T76" fmla="*/ 3 w 23"/>
                <a:gd name="T77" fmla="*/ 21 h 27"/>
                <a:gd name="T78" fmla="*/ 3 w 23"/>
                <a:gd name="T79" fmla="*/ 19 h 27"/>
                <a:gd name="T80" fmla="*/ 1 w 23"/>
                <a:gd name="T81" fmla="*/ 18 h 27"/>
                <a:gd name="T82" fmla="*/ 1 w 23"/>
                <a:gd name="T83" fmla="*/ 16 h 27"/>
                <a:gd name="T84" fmla="*/ 0 w 23"/>
                <a:gd name="T85" fmla="*/ 14 h 27"/>
                <a:gd name="T86" fmla="*/ 0 w 23"/>
                <a:gd name="T87" fmla="*/ 12 h 27"/>
                <a:gd name="T88" fmla="*/ 0 w 23"/>
                <a:gd name="T89" fmla="*/ 8 h 27"/>
                <a:gd name="T90" fmla="*/ 0 w 23"/>
                <a:gd name="T91" fmla="*/ 6 h 27"/>
                <a:gd name="T92" fmla="*/ 1 w 23"/>
                <a:gd name="T93" fmla="*/ 4 h 27"/>
                <a:gd name="T94" fmla="*/ 1 w 23"/>
                <a:gd name="T95" fmla="*/ 2 h 27"/>
                <a:gd name="T96" fmla="*/ 3 w 23"/>
                <a:gd name="T9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06" name="Freeform 202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7 w 23"/>
                <a:gd name="T5" fmla="*/ 0 h 27"/>
                <a:gd name="T6" fmla="*/ 9 w 23"/>
                <a:gd name="T7" fmla="*/ 0 h 27"/>
                <a:gd name="T8" fmla="*/ 11 w 23"/>
                <a:gd name="T9" fmla="*/ 0 h 27"/>
                <a:gd name="T10" fmla="*/ 13 w 23"/>
                <a:gd name="T11" fmla="*/ 0 h 27"/>
                <a:gd name="T12" fmla="*/ 13 w 23"/>
                <a:gd name="T13" fmla="*/ 2 h 27"/>
                <a:gd name="T14" fmla="*/ 15 w 23"/>
                <a:gd name="T15" fmla="*/ 2 h 27"/>
                <a:gd name="T16" fmla="*/ 17 w 23"/>
                <a:gd name="T17" fmla="*/ 2 h 27"/>
                <a:gd name="T18" fmla="*/ 17 w 23"/>
                <a:gd name="T19" fmla="*/ 4 h 27"/>
                <a:gd name="T20" fmla="*/ 19 w 23"/>
                <a:gd name="T21" fmla="*/ 4 h 27"/>
                <a:gd name="T22" fmla="*/ 19 w 23"/>
                <a:gd name="T23" fmla="*/ 6 h 27"/>
                <a:gd name="T24" fmla="*/ 21 w 23"/>
                <a:gd name="T25" fmla="*/ 6 h 27"/>
                <a:gd name="T26" fmla="*/ 21 w 23"/>
                <a:gd name="T27" fmla="*/ 8 h 27"/>
                <a:gd name="T28" fmla="*/ 23 w 23"/>
                <a:gd name="T29" fmla="*/ 10 h 27"/>
                <a:gd name="T30" fmla="*/ 23 w 23"/>
                <a:gd name="T31" fmla="*/ 14 h 27"/>
                <a:gd name="T32" fmla="*/ 23 w 23"/>
                <a:gd name="T33" fmla="*/ 16 h 27"/>
                <a:gd name="T34" fmla="*/ 23 w 23"/>
                <a:gd name="T35" fmla="*/ 18 h 27"/>
                <a:gd name="T36" fmla="*/ 23 w 23"/>
                <a:gd name="T37" fmla="*/ 21 h 27"/>
                <a:gd name="T38" fmla="*/ 23 w 23"/>
                <a:gd name="T39" fmla="*/ 23 h 27"/>
                <a:gd name="T40" fmla="*/ 21 w 23"/>
                <a:gd name="T41" fmla="*/ 25 h 27"/>
                <a:gd name="T42" fmla="*/ 19 w 23"/>
                <a:gd name="T43" fmla="*/ 25 h 27"/>
                <a:gd name="T44" fmla="*/ 17 w 23"/>
                <a:gd name="T45" fmla="*/ 27 h 27"/>
                <a:gd name="T46" fmla="*/ 15 w 23"/>
                <a:gd name="T47" fmla="*/ 27 h 27"/>
                <a:gd name="T48" fmla="*/ 13 w 23"/>
                <a:gd name="T49" fmla="*/ 27 h 27"/>
                <a:gd name="T50" fmla="*/ 13 w 23"/>
                <a:gd name="T51" fmla="*/ 25 h 27"/>
                <a:gd name="T52" fmla="*/ 11 w 23"/>
                <a:gd name="T53" fmla="*/ 25 h 27"/>
                <a:gd name="T54" fmla="*/ 9 w 23"/>
                <a:gd name="T55" fmla="*/ 25 h 27"/>
                <a:gd name="T56" fmla="*/ 7 w 23"/>
                <a:gd name="T57" fmla="*/ 23 h 27"/>
                <a:gd name="T58" fmla="*/ 5 w 23"/>
                <a:gd name="T59" fmla="*/ 23 h 27"/>
                <a:gd name="T60" fmla="*/ 5 w 23"/>
                <a:gd name="T61" fmla="*/ 21 h 27"/>
                <a:gd name="T62" fmla="*/ 3 w 23"/>
                <a:gd name="T63" fmla="*/ 21 h 27"/>
                <a:gd name="T64" fmla="*/ 3 w 23"/>
                <a:gd name="T65" fmla="*/ 19 h 27"/>
                <a:gd name="T66" fmla="*/ 1 w 23"/>
                <a:gd name="T67" fmla="*/ 18 h 27"/>
                <a:gd name="T68" fmla="*/ 1 w 23"/>
                <a:gd name="T69" fmla="*/ 16 h 27"/>
                <a:gd name="T70" fmla="*/ 0 w 23"/>
                <a:gd name="T71" fmla="*/ 14 h 27"/>
                <a:gd name="T72" fmla="*/ 0 w 23"/>
                <a:gd name="T73" fmla="*/ 12 h 27"/>
                <a:gd name="T74" fmla="*/ 0 w 23"/>
                <a:gd name="T75" fmla="*/ 8 h 27"/>
                <a:gd name="T76" fmla="*/ 0 w 23"/>
                <a:gd name="T77" fmla="*/ 6 h 27"/>
                <a:gd name="T78" fmla="*/ 1 w 23"/>
                <a:gd name="T79" fmla="*/ 4 h 27"/>
                <a:gd name="T80" fmla="*/ 1 w 23"/>
                <a:gd name="T81" fmla="*/ 2 h 27"/>
                <a:gd name="T82" fmla="*/ 3 w 23"/>
                <a:gd name="T8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07" name="Freeform 203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7 w 29"/>
                <a:gd name="T9" fmla="*/ 18 h 23"/>
                <a:gd name="T10" fmla="*/ 25 w 29"/>
                <a:gd name="T11" fmla="*/ 19 h 23"/>
                <a:gd name="T12" fmla="*/ 25 w 29"/>
                <a:gd name="T13" fmla="*/ 19 h 23"/>
                <a:gd name="T14" fmla="*/ 23 w 29"/>
                <a:gd name="T15" fmla="*/ 19 h 23"/>
                <a:gd name="T16" fmla="*/ 23 w 29"/>
                <a:gd name="T17" fmla="*/ 21 h 23"/>
                <a:gd name="T18" fmla="*/ 21 w 29"/>
                <a:gd name="T19" fmla="*/ 21 h 23"/>
                <a:gd name="T20" fmla="*/ 21 w 29"/>
                <a:gd name="T21" fmla="*/ 21 h 23"/>
                <a:gd name="T22" fmla="*/ 19 w 29"/>
                <a:gd name="T23" fmla="*/ 21 h 23"/>
                <a:gd name="T24" fmla="*/ 17 w 29"/>
                <a:gd name="T25" fmla="*/ 23 h 23"/>
                <a:gd name="T26" fmla="*/ 17 w 29"/>
                <a:gd name="T27" fmla="*/ 23 h 23"/>
                <a:gd name="T28" fmla="*/ 15 w 29"/>
                <a:gd name="T29" fmla="*/ 23 h 23"/>
                <a:gd name="T30" fmla="*/ 13 w 29"/>
                <a:gd name="T31" fmla="*/ 23 h 23"/>
                <a:gd name="T32" fmla="*/ 11 w 29"/>
                <a:gd name="T33" fmla="*/ 23 h 23"/>
                <a:gd name="T34" fmla="*/ 9 w 29"/>
                <a:gd name="T35" fmla="*/ 21 h 23"/>
                <a:gd name="T36" fmla="*/ 8 w 29"/>
                <a:gd name="T37" fmla="*/ 21 h 23"/>
                <a:gd name="T38" fmla="*/ 4 w 29"/>
                <a:gd name="T39" fmla="*/ 19 h 23"/>
                <a:gd name="T40" fmla="*/ 4 w 29"/>
                <a:gd name="T41" fmla="*/ 18 h 23"/>
                <a:gd name="T42" fmla="*/ 2 w 29"/>
                <a:gd name="T43" fmla="*/ 16 h 23"/>
                <a:gd name="T44" fmla="*/ 0 w 29"/>
                <a:gd name="T45" fmla="*/ 14 h 23"/>
                <a:gd name="T46" fmla="*/ 0 w 29"/>
                <a:gd name="T47" fmla="*/ 12 h 23"/>
                <a:gd name="T48" fmla="*/ 0 w 29"/>
                <a:gd name="T49" fmla="*/ 10 h 23"/>
                <a:gd name="T50" fmla="*/ 0 w 29"/>
                <a:gd name="T51" fmla="*/ 8 h 23"/>
                <a:gd name="T52" fmla="*/ 0 w 29"/>
                <a:gd name="T53" fmla="*/ 6 h 23"/>
                <a:gd name="T54" fmla="*/ 2 w 29"/>
                <a:gd name="T55" fmla="*/ 6 h 23"/>
                <a:gd name="T56" fmla="*/ 2 w 29"/>
                <a:gd name="T57" fmla="*/ 6 h 23"/>
                <a:gd name="T58" fmla="*/ 4 w 29"/>
                <a:gd name="T59" fmla="*/ 4 h 23"/>
                <a:gd name="T60" fmla="*/ 4 w 29"/>
                <a:gd name="T61" fmla="*/ 4 h 23"/>
                <a:gd name="T62" fmla="*/ 6 w 29"/>
                <a:gd name="T63" fmla="*/ 4 h 23"/>
                <a:gd name="T64" fmla="*/ 6 w 29"/>
                <a:gd name="T65" fmla="*/ 2 h 23"/>
                <a:gd name="T66" fmla="*/ 8 w 29"/>
                <a:gd name="T67" fmla="*/ 2 h 23"/>
                <a:gd name="T68" fmla="*/ 8 w 29"/>
                <a:gd name="T69" fmla="*/ 2 h 23"/>
                <a:gd name="T70" fmla="*/ 9 w 29"/>
                <a:gd name="T71" fmla="*/ 2 h 23"/>
                <a:gd name="T72" fmla="*/ 11 w 29"/>
                <a:gd name="T73" fmla="*/ 0 h 23"/>
                <a:gd name="T74" fmla="*/ 11 w 29"/>
                <a:gd name="T75" fmla="*/ 0 h 23"/>
                <a:gd name="T76" fmla="*/ 13 w 29"/>
                <a:gd name="T77" fmla="*/ 0 h 23"/>
                <a:gd name="T78" fmla="*/ 15 w 29"/>
                <a:gd name="T79" fmla="*/ 2 h 23"/>
                <a:gd name="T80" fmla="*/ 17 w 29"/>
                <a:gd name="T81" fmla="*/ 2 h 23"/>
                <a:gd name="T82" fmla="*/ 19 w 29"/>
                <a:gd name="T83" fmla="*/ 2 h 23"/>
                <a:gd name="T84" fmla="*/ 21 w 29"/>
                <a:gd name="T85" fmla="*/ 4 h 23"/>
                <a:gd name="T86" fmla="*/ 23 w 29"/>
                <a:gd name="T87" fmla="*/ 4 h 23"/>
                <a:gd name="T88" fmla="*/ 25 w 29"/>
                <a:gd name="T89" fmla="*/ 6 h 23"/>
                <a:gd name="T90" fmla="*/ 27 w 29"/>
                <a:gd name="T91" fmla="*/ 8 h 23"/>
                <a:gd name="T92" fmla="*/ 29 w 29"/>
                <a:gd name="T93" fmla="*/ 10 h 23"/>
                <a:gd name="T94" fmla="*/ 29 w 29"/>
                <a:gd name="T95" fmla="*/ 12 h 23"/>
                <a:gd name="T96" fmla="*/ 29 w 29"/>
                <a:gd name="T9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08" name="Freeform 204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5 w 29"/>
                <a:gd name="T9" fmla="*/ 19 h 23"/>
                <a:gd name="T10" fmla="*/ 23 w 29"/>
                <a:gd name="T11" fmla="*/ 19 h 23"/>
                <a:gd name="T12" fmla="*/ 23 w 29"/>
                <a:gd name="T13" fmla="*/ 21 h 23"/>
                <a:gd name="T14" fmla="*/ 21 w 29"/>
                <a:gd name="T15" fmla="*/ 21 h 23"/>
                <a:gd name="T16" fmla="*/ 19 w 29"/>
                <a:gd name="T17" fmla="*/ 21 h 23"/>
                <a:gd name="T18" fmla="*/ 17 w 29"/>
                <a:gd name="T19" fmla="*/ 23 h 23"/>
                <a:gd name="T20" fmla="*/ 15 w 29"/>
                <a:gd name="T21" fmla="*/ 23 h 23"/>
                <a:gd name="T22" fmla="*/ 13 w 29"/>
                <a:gd name="T23" fmla="*/ 23 h 23"/>
                <a:gd name="T24" fmla="*/ 11 w 29"/>
                <a:gd name="T25" fmla="*/ 23 h 23"/>
                <a:gd name="T26" fmla="*/ 9 w 29"/>
                <a:gd name="T27" fmla="*/ 21 h 23"/>
                <a:gd name="T28" fmla="*/ 8 w 29"/>
                <a:gd name="T29" fmla="*/ 21 h 23"/>
                <a:gd name="T30" fmla="*/ 4 w 29"/>
                <a:gd name="T31" fmla="*/ 19 h 23"/>
                <a:gd name="T32" fmla="*/ 4 w 29"/>
                <a:gd name="T33" fmla="*/ 18 h 23"/>
                <a:gd name="T34" fmla="*/ 2 w 29"/>
                <a:gd name="T35" fmla="*/ 16 h 23"/>
                <a:gd name="T36" fmla="*/ 0 w 29"/>
                <a:gd name="T37" fmla="*/ 14 h 23"/>
                <a:gd name="T38" fmla="*/ 0 w 29"/>
                <a:gd name="T39" fmla="*/ 12 h 23"/>
                <a:gd name="T40" fmla="*/ 0 w 29"/>
                <a:gd name="T41" fmla="*/ 10 h 23"/>
                <a:gd name="T42" fmla="*/ 0 w 29"/>
                <a:gd name="T43" fmla="*/ 8 h 23"/>
                <a:gd name="T44" fmla="*/ 0 w 29"/>
                <a:gd name="T45" fmla="*/ 6 h 23"/>
                <a:gd name="T46" fmla="*/ 2 w 29"/>
                <a:gd name="T47" fmla="*/ 6 h 23"/>
                <a:gd name="T48" fmla="*/ 4 w 29"/>
                <a:gd name="T49" fmla="*/ 4 h 23"/>
                <a:gd name="T50" fmla="*/ 6 w 29"/>
                <a:gd name="T51" fmla="*/ 4 h 23"/>
                <a:gd name="T52" fmla="*/ 6 w 29"/>
                <a:gd name="T53" fmla="*/ 2 h 23"/>
                <a:gd name="T54" fmla="*/ 8 w 29"/>
                <a:gd name="T55" fmla="*/ 2 h 23"/>
                <a:gd name="T56" fmla="*/ 9 w 29"/>
                <a:gd name="T57" fmla="*/ 2 h 23"/>
                <a:gd name="T58" fmla="*/ 11 w 29"/>
                <a:gd name="T59" fmla="*/ 0 h 23"/>
                <a:gd name="T60" fmla="*/ 13 w 29"/>
                <a:gd name="T61" fmla="*/ 0 h 23"/>
                <a:gd name="T62" fmla="*/ 15 w 29"/>
                <a:gd name="T63" fmla="*/ 2 h 23"/>
                <a:gd name="T64" fmla="*/ 17 w 29"/>
                <a:gd name="T65" fmla="*/ 2 h 23"/>
                <a:gd name="T66" fmla="*/ 19 w 29"/>
                <a:gd name="T67" fmla="*/ 2 h 23"/>
                <a:gd name="T68" fmla="*/ 21 w 29"/>
                <a:gd name="T69" fmla="*/ 4 h 23"/>
                <a:gd name="T70" fmla="*/ 23 w 29"/>
                <a:gd name="T71" fmla="*/ 4 h 23"/>
                <a:gd name="T72" fmla="*/ 25 w 29"/>
                <a:gd name="T73" fmla="*/ 6 h 23"/>
                <a:gd name="T74" fmla="*/ 27 w 29"/>
                <a:gd name="T75" fmla="*/ 8 h 23"/>
                <a:gd name="T76" fmla="*/ 29 w 29"/>
                <a:gd name="T77" fmla="*/ 10 h 23"/>
                <a:gd name="T78" fmla="*/ 29 w 29"/>
                <a:gd name="T79" fmla="*/ 12 h 23"/>
                <a:gd name="T80" fmla="*/ 29 w 29"/>
                <a:gd name="T81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09" name="Freeform 205"/>
            <p:cNvSpPr>
              <a:spLocks/>
            </p:cNvSpPr>
            <p:nvPr/>
          </p:nvSpPr>
          <p:spPr bwMode="auto">
            <a:xfrm>
              <a:off x="3131" y="2854"/>
              <a:ext cx="29" cy="19"/>
            </a:xfrm>
            <a:custGeom>
              <a:avLst/>
              <a:gdLst>
                <a:gd name="T0" fmla="*/ 0 w 29"/>
                <a:gd name="T1" fmla="*/ 19 h 19"/>
                <a:gd name="T2" fmla="*/ 2 w 29"/>
                <a:gd name="T3" fmla="*/ 17 h 19"/>
                <a:gd name="T4" fmla="*/ 4 w 29"/>
                <a:gd name="T5" fmla="*/ 15 h 19"/>
                <a:gd name="T6" fmla="*/ 6 w 29"/>
                <a:gd name="T7" fmla="*/ 15 h 19"/>
                <a:gd name="T8" fmla="*/ 8 w 29"/>
                <a:gd name="T9" fmla="*/ 13 h 19"/>
                <a:gd name="T10" fmla="*/ 9 w 29"/>
                <a:gd name="T11" fmla="*/ 11 h 19"/>
                <a:gd name="T12" fmla="*/ 11 w 29"/>
                <a:gd name="T13" fmla="*/ 11 h 19"/>
                <a:gd name="T14" fmla="*/ 13 w 29"/>
                <a:gd name="T15" fmla="*/ 9 h 19"/>
                <a:gd name="T16" fmla="*/ 15 w 29"/>
                <a:gd name="T17" fmla="*/ 9 h 19"/>
                <a:gd name="T18" fmla="*/ 17 w 29"/>
                <a:gd name="T19" fmla="*/ 7 h 19"/>
                <a:gd name="T20" fmla="*/ 19 w 29"/>
                <a:gd name="T21" fmla="*/ 5 h 19"/>
                <a:gd name="T22" fmla="*/ 21 w 29"/>
                <a:gd name="T23" fmla="*/ 5 h 19"/>
                <a:gd name="T24" fmla="*/ 23 w 29"/>
                <a:gd name="T25" fmla="*/ 3 h 19"/>
                <a:gd name="T26" fmla="*/ 25 w 29"/>
                <a:gd name="T27" fmla="*/ 3 h 19"/>
                <a:gd name="T28" fmla="*/ 27 w 29"/>
                <a:gd name="T29" fmla="*/ 1 h 19"/>
                <a:gd name="T30" fmla="*/ 29 w 29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0" y="19"/>
                  </a:moveTo>
                  <a:lnTo>
                    <a:pt x="2" y="17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7" y="7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7" y="1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0" name="Freeform 206"/>
            <p:cNvSpPr>
              <a:spLocks/>
            </p:cNvSpPr>
            <p:nvPr/>
          </p:nvSpPr>
          <p:spPr bwMode="auto">
            <a:xfrm>
              <a:off x="3139" y="2846"/>
              <a:ext cx="30" cy="17"/>
            </a:xfrm>
            <a:custGeom>
              <a:avLst/>
              <a:gdLst>
                <a:gd name="T0" fmla="*/ 0 w 30"/>
                <a:gd name="T1" fmla="*/ 17 h 17"/>
                <a:gd name="T2" fmla="*/ 1 w 30"/>
                <a:gd name="T3" fmla="*/ 17 h 17"/>
                <a:gd name="T4" fmla="*/ 3 w 30"/>
                <a:gd name="T5" fmla="*/ 15 h 17"/>
                <a:gd name="T6" fmla="*/ 5 w 30"/>
                <a:gd name="T7" fmla="*/ 15 h 17"/>
                <a:gd name="T8" fmla="*/ 7 w 30"/>
                <a:gd name="T9" fmla="*/ 13 h 17"/>
                <a:gd name="T10" fmla="*/ 9 w 30"/>
                <a:gd name="T11" fmla="*/ 13 h 17"/>
                <a:gd name="T12" fmla="*/ 11 w 30"/>
                <a:gd name="T13" fmla="*/ 11 h 17"/>
                <a:gd name="T14" fmla="*/ 13 w 30"/>
                <a:gd name="T15" fmla="*/ 11 h 17"/>
                <a:gd name="T16" fmla="*/ 15 w 30"/>
                <a:gd name="T17" fmla="*/ 9 h 17"/>
                <a:gd name="T18" fmla="*/ 17 w 30"/>
                <a:gd name="T19" fmla="*/ 8 h 17"/>
                <a:gd name="T20" fmla="*/ 19 w 30"/>
                <a:gd name="T21" fmla="*/ 8 h 17"/>
                <a:gd name="T22" fmla="*/ 21 w 30"/>
                <a:gd name="T23" fmla="*/ 6 h 17"/>
                <a:gd name="T24" fmla="*/ 23 w 30"/>
                <a:gd name="T25" fmla="*/ 6 h 17"/>
                <a:gd name="T26" fmla="*/ 24 w 30"/>
                <a:gd name="T27" fmla="*/ 4 h 17"/>
                <a:gd name="T28" fmla="*/ 26 w 30"/>
                <a:gd name="T29" fmla="*/ 4 h 17"/>
                <a:gd name="T30" fmla="*/ 28 w 30"/>
                <a:gd name="T31" fmla="*/ 2 h 17"/>
                <a:gd name="T32" fmla="*/ 30 w 30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17">
                  <a:moveTo>
                    <a:pt x="0" y="17"/>
                  </a:moveTo>
                  <a:lnTo>
                    <a:pt x="1" y="17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9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1" name="Freeform 207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6 w 27"/>
                <a:gd name="T23" fmla="*/ 0 h 27"/>
                <a:gd name="T24" fmla="*/ 8 w 27"/>
                <a:gd name="T25" fmla="*/ 0 h 27"/>
                <a:gd name="T26" fmla="*/ 10 w 27"/>
                <a:gd name="T27" fmla="*/ 0 h 27"/>
                <a:gd name="T28" fmla="*/ 10 w 27"/>
                <a:gd name="T29" fmla="*/ 0 h 27"/>
                <a:gd name="T30" fmla="*/ 12 w 27"/>
                <a:gd name="T31" fmla="*/ 0 h 27"/>
                <a:gd name="T32" fmla="*/ 14 w 27"/>
                <a:gd name="T33" fmla="*/ 0 h 27"/>
                <a:gd name="T34" fmla="*/ 16 w 27"/>
                <a:gd name="T35" fmla="*/ 0 h 27"/>
                <a:gd name="T36" fmla="*/ 16 w 27"/>
                <a:gd name="T37" fmla="*/ 0 h 27"/>
                <a:gd name="T38" fmla="*/ 18 w 27"/>
                <a:gd name="T39" fmla="*/ 2 h 27"/>
                <a:gd name="T40" fmla="*/ 20 w 27"/>
                <a:gd name="T41" fmla="*/ 2 h 27"/>
                <a:gd name="T42" fmla="*/ 20 w 27"/>
                <a:gd name="T43" fmla="*/ 4 h 27"/>
                <a:gd name="T44" fmla="*/ 21 w 27"/>
                <a:gd name="T45" fmla="*/ 4 h 27"/>
                <a:gd name="T46" fmla="*/ 23 w 27"/>
                <a:gd name="T47" fmla="*/ 6 h 27"/>
                <a:gd name="T48" fmla="*/ 23 w 27"/>
                <a:gd name="T49" fmla="*/ 8 h 27"/>
                <a:gd name="T50" fmla="*/ 25 w 27"/>
                <a:gd name="T51" fmla="*/ 10 h 27"/>
                <a:gd name="T52" fmla="*/ 27 w 27"/>
                <a:gd name="T53" fmla="*/ 12 h 27"/>
                <a:gd name="T54" fmla="*/ 27 w 27"/>
                <a:gd name="T55" fmla="*/ 14 h 27"/>
                <a:gd name="T56" fmla="*/ 27 w 27"/>
                <a:gd name="T57" fmla="*/ 16 h 27"/>
                <a:gd name="T58" fmla="*/ 27 w 27"/>
                <a:gd name="T59" fmla="*/ 18 h 27"/>
                <a:gd name="T60" fmla="*/ 27 w 27"/>
                <a:gd name="T61" fmla="*/ 19 h 27"/>
                <a:gd name="T62" fmla="*/ 27 w 27"/>
                <a:gd name="T63" fmla="*/ 21 h 27"/>
                <a:gd name="T64" fmla="*/ 27 w 27"/>
                <a:gd name="T65" fmla="*/ 23 h 27"/>
                <a:gd name="T66" fmla="*/ 25 w 27"/>
                <a:gd name="T67" fmla="*/ 23 h 27"/>
                <a:gd name="T68" fmla="*/ 25 w 27"/>
                <a:gd name="T69" fmla="*/ 25 h 27"/>
                <a:gd name="T70" fmla="*/ 25 w 27"/>
                <a:gd name="T71" fmla="*/ 25 h 27"/>
                <a:gd name="T72" fmla="*/ 23 w 27"/>
                <a:gd name="T73" fmla="*/ 27 h 27"/>
                <a:gd name="T74" fmla="*/ 23 w 27"/>
                <a:gd name="T75" fmla="*/ 27 h 27"/>
                <a:gd name="T76" fmla="*/ 21 w 27"/>
                <a:gd name="T77" fmla="*/ 27 h 27"/>
                <a:gd name="T78" fmla="*/ 21 w 27"/>
                <a:gd name="T79" fmla="*/ 27 h 27"/>
                <a:gd name="T80" fmla="*/ 20 w 27"/>
                <a:gd name="T81" fmla="*/ 27 h 27"/>
                <a:gd name="T82" fmla="*/ 18 w 27"/>
                <a:gd name="T83" fmla="*/ 27 h 27"/>
                <a:gd name="T84" fmla="*/ 16 w 27"/>
                <a:gd name="T85" fmla="*/ 27 h 27"/>
                <a:gd name="T86" fmla="*/ 14 w 27"/>
                <a:gd name="T87" fmla="*/ 27 h 27"/>
                <a:gd name="T88" fmla="*/ 12 w 27"/>
                <a:gd name="T89" fmla="*/ 27 h 27"/>
                <a:gd name="T90" fmla="*/ 10 w 27"/>
                <a:gd name="T91" fmla="*/ 27 h 27"/>
                <a:gd name="T92" fmla="*/ 8 w 27"/>
                <a:gd name="T93" fmla="*/ 25 h 27"/>
                <a:gd name="T94" fmla="*/ 6 w 27"/>
                <a:gd name="T95" fmla="*/ 23 h 27"/>
                <a:gd name="T96" fmla="*/ 4 w 27"/>
                <a:gd name="T9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2" name="Freeform 208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8 w 27"/>
                <a:gd name="T23" fmla="*/ 0 h 27"/>
                <a:gd name="T24" fmla="*/ 10 w 27"/>
                <a:gd name="T25" fmla="*/ 0 h 27"/>
                <a:gd name="T26" fmla="*/ 12 w 27"/>
                <a:gd name="T27" fmla="*/ 0 h 27"/>
                <a:gd name="T28" fmla="*/ 14 w 27"/>
                <a:gd name="T29" fmla="*/ 0 h 27"/>
                <a:gd name="T30" fmla="*/ 16 w 27"/>
                <a:gd name="T31" fmla="*/ 0 h 27"/>
                <a:gd name="T32" fmla="*/ 18 w 27"/>
                <a:gd name="T33" fmla="*/ 2 h 27"/>
                <a:gd name="T34" fmla="*/ 20 w 27"/>
                <a:gd name="T35" fmla="*/ 2 h 27"/>
                <a:gd name="T36" fmla="*/ 20 w 27"/>
                <a:gd name="T37" fmla="*/ 4 h 27"/>
                <a:gd name="T38" fmla="*/ 21 w 27"/>
                <a:gd name="T39" fmla="*/ 4 h 27"/>
                <a:gd name="T40" fmla="*/ 23 w 27"/>
                <a:gd name="T41" fmla="*/ 6 h 27"/>
                <a:gd name="T42" fmla="*/ 23 w 27"/>
                <a:gd name="T43" fmla="*/ 8 h 27"/>
                <a:gd name="T44" fmla="*/ 25 w 27"/>
                <a:gd name="T45" fmla="*/ 10 h 27"/>
                <a:gd name="T46" fmla="*/ 27 w 27"/>
                <a:gd name="T47" fmla="*/ 12 h 27"/>
                <a:gd name="T48" fmla="*/ 27 w 27"/>
                <a:gd name="T49" fmla="*/ 14 h 27"/>
                <a:gd name="T50" fmla="*/ 27 w 27"/>
                <a:gd name="T51" fmla="*/ 16 h 27"/>
                <a:gd name="T52" fmla="*/ 27 w 27"/>
                <a:gd name="T53" fmla="*/ 18 h 27"/>
                <a:gd name="T54" fmla="*/ 27 w 27"/>
                <a:gd name="T55" fmla="*/ 19 h 27"/>
                <a:gd name="T56" fmla="*/ 27 w 27"/>
                <a:gd name="T57" fmla="*/ 21 h 27"/>
                <a:gd name="T58" fmla="*/ 27 w 27"/>
                <a:gd name="T59" fmla="*/ 23 h 27"/>
                <a:gd name="T60" fmla="*/ 25 w 27"/>
                <a:gd name="T61" fmla="*/ 23 h 27"/>
                <a:gd name="T62" fmla="*/ 25 w 27"/>
                <a:gd name="T63" fmla="*/ 25 h 27"/>
                <a:gd name="T64" fmla="*/ 23 w 27"/>
                <a:gd name="T65" fmla="*/ 27 h 27"/>
                <a:gd name="T66" fmla="*/ 21 w 27"/>
                <a:gd name="T67" fmla="*/ 27 h 27"/>
                <a:gd name="T68" fmla="*/ 20 w 27"/>
                <a:gd name="T69" fmla="*/ 27 h 27"/>
                <a:gd name="T70" fmla="*/ 18 w 27"/>
                <a:gd name="T71" fmla="*/ 27 h 27"/>
                <a:gd name="T72" fmla="*/ 16 w 27"/>
                <a:gd name="T73" fmla="*/ 27 h 27"/>
                <a:gd name="T74" fmla="*/ 14 w 27"/>
                <a:gd name="T75" fmla="*/ 27 h 27"/>
                <a:gd name="T76" fmla="*/ 12 w 27"/>
                <a:gd name="T77" fmla="*/ 27 h 27"/>
                <a:gd name="T78" fmla="*/ 10 w 27"/>
                <a:gd name="T79" fmla="*/ 27 h 27"/>
                <a:gd name="T80" fmla="*/ 8 w 27"/>
                <a:gd name="T81" fmla="*/ 25 h 27"/>
                <a:gd name="T82" fmla="*/ 6 w 27"/>
                <a:gd name="T83" fmla="*/ 23 h 27"/>
                <a:gd name="T84" fmla="*/ 4 w 27"/>
                <a:gd name="T85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3" name="Freeform 209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3 w 23"/>
                <a:gd name="T3" fmla="*/ 2 h 25"/>
                <a:gd name="T4" fmla="*/ 15 w 23"/>
                <a:gd name="T5" fmla="*/ 2 h 25"/>
                <a:gd name="T6" fmla="*/ 17 w 23"/>
                <a:gd name="T7" fmla="*/ 2 h 25"/>
                <a:gd name="T8" fmla="*/ 17 w 23"/>
                <a:gd name="T9" fmla="*/ 4 h 25"/>
                <a:gd name="T10" fmla="*/ 19 w 23"/>
                <a:gd name="T11" fmla="*/ 6 h 25"/>
                <a:gd name="T12" fmla="*/ 19 w 23"/>
                <a:gd name="T13" fmla="*/ 6 h 25"/>
                <a:gd name="T14" fmla="*/ 21 w 23"/>
                <a:gd name="T15" fmla="*/ 8 h 25"/>
                <a:gd name="T16" fmla="*/ 21 w 23"/>
                <a:gd name="T17" fmla="*/ 10 h 25"/>
                <a:gd name="T18" fmla="*/ 23 w 23"/>
                <a:gd name="T19" fmla="*/ 12 h 25"/>
                <a:gd name="T20" fmla="*/ 23 w 23"/>
                <a:gd name="T21" fmla="*/ 14 h 25"/>
                <a:gd name="T22" fmla="*/ 23 w 23"/>
                <a:gd name="T23" fmla="*/ 16 h 25"/>
                <a:gd name="T24" fmla="*/ 23 w 23"/>
                <a:gd name="T25" fmla="*/ 18 h 25"/>
                <a:gd name="T26" fmla="*/ 23 w 23"/>
                <a:gd name="T27" fmla="*/ 20 h 25"/>
                <a:gd name="T28" fmla="*/ 21 w 23"/>
                <a:gd name="T29" fmla="*/ 21 h 25"/>
                <a:gd name="T30" fmla="*/ 21 w 23"/>
                <a:gd name="T31" fmla="*/ 23 h 25"/>
                <a:gd name="T32" fmla="*/ 19 w 23"/>
                <a:gd name="T33" fmla="*/ 25 h 25"/>
                <a:gd name="T34" fmla="*/ 17 w 23"/>
                <a:gd name="T35" fmla="*/ 25 h 25"/>
                <a:gd name="T36" fmla="*/ 17 w 23"/>
                <a:gd name="T37" fmla="*/ 25 h 25"/>
                <a:gd name="T38" fmla="*/ 15 w 23"/>
                <a:gd name="T39" fmla="*/ 25 h 25"/>
                <a:gd name="T40" fmla="*/ 15 w 23"/>
                <a:gd name="T41" fmla="*/ 25 h 25"/>
                <a:gd name="T42" fmla="*/ 13 w 23"/>
                <a:gd name="T43" fmla="*/ 25 h 25"/>
                <a:gd name="T44" fmla="*/ 11 w 23"/>
                <a:gd name="T45" fmla="*/ 25 h 25"/>
                <a:gd name="T46" fmla="*/ 11 w 23"/>
                <a:gd name="T47" fmla="*/ 25 h 25"/>
                <a:gd name="T48" fmla="*/ 9 w 23"/>
                <a:gd name="T49" fmla="*/ 23 h 25"/>
                <a:gd name="T50" fmla="*/ 9 w 23"/>
                <a:gd name="T51" fmla="*/ 23 h 25"/>
                <a:gd name="T52" fmla="*/ 7 w 23"/>
                <a:gd name="T53" fmla="*/ 23 h 25"/>
                <a:gd name="T54" fmla="*/ 5 w 23"/>
                <a:gd name="T55" fmla="*/ 23 h 25"/>
                <a:gd name="T56" fmla="*/ 5 w 23"/>
                <a:gd name="T57" fmla="*/ 21 h 25"/>
                <a:gd name="T58" fmla="*/ 4 w 23"/>
                <a:gd name="T59" fmla="*/ 21 h 25"/>
                <a:gd name="T60" fmla="*/ 4 w 23"/>
                <a:gd name="T61" fmla="*/ 20 h 25"/>
                <a:gd name="T62" fmla="*/ 2 w 23"/>
                <a:gd name="T63" fmla="*/ 20 h 25"/>
                <a:gd name="T64" fmla="*/ 2 w 23"/>
                <a:gd name="T65" fmla="*/ 18 h 25"/>
                <a:gd name="T66" fmla="*/ 0 w 23"/>
                <a:gd name="T67" fmla="*/ 16 h 25"/>
                <a:gd name="T68" fmla="*/ 0 w 23"/>
                <a:gd name="T69" fmla="*/ 14 h 25"/>
                <a:gd name="T70" fmla="*/ 0 w 23"/>
                <a:gd name="T71" fmla="*/ 12 h 25"/>
                <a:gd name="T72" fmla="*/ 0 w 23"/>
                <a:gd name="T73" fmla="*/ 8 h 25"/>
                <a:gd name="T74" fmla="*/ 0 w 23"/>
                <a:gd name="T75" fmla="*/ 6 h 25"/>
                <a:gd name="T76" fmla="*/ 0 w 23"/>
                <a:gd name="T77" fmla="*/ 4 h 25"/>
                <a:gd name="T78" fmla="*/ 2 w 23"/>
                <a:gd name="T79" fmla="*/ 4 h 25"/>
                <a:gd name="T80" fmla="*/ 2 w 23"/>
                <a:gd name="T81" fmla="*/ 2 h 25"/>
                <a:gd name="T82" fmla="*/ 4 w 23"/>
                <a:gd name="T83" fmla="*/ 2 h 25"/>
                <a:gd name="T84" fmla="*/ 5 w 23"/>
                <a:gd name="T85" fmla="*/ 0 h 25"/>
                <a:gd name="T86" fmla="*/ 5 w 23"/>
                <a:gd name="T87" fmla="*/ 0 h 25"/>
                <a:gd name="T88" fmla="*/ 7 w 23"/>
                <a:gd name="T89" fmla="*/ 0 h 25"/>
                <a:gd name="T90" fmla="*/ 9 w 23"/>
                <a:gd name="T91" fmla="*/ 0 h 25"/>
                <a:gd name="T92" fmla="*/ 9 w 23"/>
                <a:gd name="T93" fmla="*/ 0 h 25"/>
                <a:gd name="T94" fmla="*/ 11 w 23"/>
                <a:gd name="T95" fmla="*/ 0 h 25"/>
                <a:gd name="T96" fmla="*/ 13 w 23"/>
                <a:gd name="T9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4" name="Freeform 210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5 w 23"/>
                <a:gd name="T3" fmla="*/ 2 h 25"/>
                <a:gd name="T4" fmla="*/ 17 w 23"/>
                <a:gd name="T5" fmla="*/ 2 h 25"/>
                <a:gd name="T6" fmla="*/ 17 w 23"/>
                <a:gd name="T7" fmla="*/ 4 h 25"/>
                <a:gd name="T8" fmla="*/ 19 w 23"/>
                <a:gd name="T9" fmla="*/ 6 h 25"/>
                <a:gd name="T10" fmla="*/ 21 w 23"/>
                <a:gd name="T11" fmla="*/ 8 h 25"/>
                <a:gd name="T12" fmla="*/ 21 w 23"/>
                <a:gd name="T13" fmla="*/ 10 h 25"/>
                <a:gd name="T14" fmla="*/ 23 w 23"/>
                <a:gd name="T15" fmla="*/ 12 h 25"/>
                <a:gd name="T16" fmla="*/ 23 w 23"/>
                <a:gd name="T17" fmla="*/ 14 h 25"/>
                <a:gd name="T18" fmla="*/ 23 w 23"/>
                <a:gd name="T19" fmla="*/ 16 h 25"/>
                <a:gd name="T20" fmla="*/ 23 w 23"/>
                <a:gd name="T21" fmla="*/ 18 h 25"/>
                <a:gd name="T22" fmla="*/ 23 w 23"/>
                <a:gd name="T23" fmla="*/ 20 h 25"/>
                <a:gd name="T24" fmla="*/ 21 w 23"/>
                <a:gd name="T25" fmla="*/ 21 h 25"/>
                <a:gd name="T26" fmla="*/ 21 w 23"/>
                <a:gd name="T27" fmla="*/ 23 h 25"/>
                <a:gd name="T28" fmla="*/ 19 w 23"/>
                <a:gd name="T29" fmla="*/ 25 h 25"/>
                <a:gd name="T30" fmla="*/ 17 w 23"/>
                <a:gd name="T31" fmla="*/ 25 h 25"/>
                <a:gd name="T32" fmla="*/ 15 w 23"/>
                <a:gd name="T33" fmla="*/ 25 h 25"/>
                <a:gd name="T34" fmla="*/ 13 w 23"/>
                <a:gd name="T35" fmla="*/ 25 h 25"/>
                <a:gd name="T36" fmla="*/ 11 w 23"/>
                <a:gd name="T37" fmla="*/ 25 h 25"/>
                <a:gd name="T38" fmla="*/ 9 w 23"/>
                <a:gd name="T39" fmla="*/ 23 h 25"/>
                <a:gd name="T40" fmla="*/ 7 w 23"/>
                <a:gd name="T41" fmla="*/ 23 h 25"/>
                <a:gd name="T42" fmla="*/ 5 w 23"/>
                <a:gd name="T43" fmla="*/ 23 h 25"/>
                <a:gd name="T44" fmla="*/ 5 w 23"/>
                <a:gd name="T45" fmla="*/ 21 h 25"/>
                <a:gd name="T46" fmla="*/ 4 w 23"/>
                <a:gd name="T47" fmla="*/ 21 h 25"/>
                <a:gd name="T48" fmla="*/ 4 w 23"/>
                <a:gd name="T49" fmla="*/ 20 h 25"/>
                <a:gd name="T50" fmla="*/ 2 w 23"/>
                <a:gd name="T51" fmla="*/ 20 h 25"/>
                <a:gd name="T52" fmla="*/ 2 w 23"/>
                <a:gd name="T53" fmla="*/ 18 h 25"/>
                <a:gd name="T54" fmla="*/ 0 w 23"/>
                <a:gd name="T55" fmla="*/ 16 h 25"/>
                <a:gd name="T56" fmla="*/ 0 w 23"/>
                <a:gd name="T57" fmla="*/ 14 h 25"/>
                <a:gd name="T58" fmla="*/ 0 w 23"/>
                <a:gd name="T59" fmla="*/ 12 h 25"/>
                <a:gd name="T60" fmla="*/ 0 w 23"/>
                <a:gd name="T61" fmla="*/ 8 h 25"/>
                <a:gd name="T62" fmla="*/ 0 w 23"/>
                <a:gd name="T63" fmla="*/ 6 h 25"/>
                <a:gd name="T64" fmla="*/ 0 w 23"/>
                <a:gd name="T65" fmla="*/ 4 h 25"/>
                <a:gd name="T66" fmla="*/ 2 w 23"/>
                <a:gd name="T67" fmla="*/ 4 h 25"/>
                <a:gd name="T68" fmla="*/ 2 w 23"/>
                <a:gd name="T69" fmla="*/ 2 h 25"/>
                <a:gd name="T70" fmla="*/ 4 w 23"/>
                <a:gd name="T71" fmla="*/ 2 h 25"/>
                <a:gd name="T72" fmla="*/ 5 w 23"/>
                <a:gd name="T73" fmla="*/ 0 h 25"/>
                <a:gd name="T74" fmla="*/ 7 w 23"/>
                <a:gd name="T75" fmla="*/ 0 h 25"/>
                <a:gd name="T76" fmla="*/ 9 w 23"/>
                <a:gd name="T77" fmla="*/ 0 h 25"/>
                <a:gd name="T78" fmla="*/ 11 w 23"/>
                <a:gd name="T79" fmla="*/ 0 h 25"/>
                <a:gd name="T80" fmla="*/ 13 w 23"/>
                <a:gd name="T8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5" name="Freeform 211"/>
            <p:cNvSpPr>
              <a:spLocks/>
            </p:cNvSpPr>
            <p:nvPr/>
          </p:nvSpPr>
          <p:spPr bwMode="auto">
            <a:xfrm>
              <a:off x="3163" y="2873"/>
              <a:ext cx="25" cy="23"/>
            </a:xfrm>
            <a:custGeom>
              <a:avLst/>
              <a:gdLst>
                <a:gd name="T0" fmla="*/ 0 w 25"/>
                <a:gd name="T1" fmla="*/ 23 h 23"/>
                <a:gd name="T2" fmla="*/ 2 w 25"/>
                <a:gd name="T3" fmla="*/ 23 h 23"/>
                <a:gd name="T4" fmla="*/ 2 w 25"/>
                <a:gd name="T5" fmla="*/ 21 h 23"/>
                <a:gd name="T6" fmla="*/ 4 w 25"/>
                <a:gd name="T7" fmla="*/ 19 h 23"/>
                <a:gd name="T8" fmla="*/ 6 w 25"/>
                <a:gd name="T9" fmla="*/ 17 h 23"/>
                <a:gd name="T10" fmla="*/ 8 w 25"/>
                <a:gd name="T11" fmla="*/ 15 h 23"/>
                <a:gd name="T12" fmla="*/ 10 w 25"/>
                <a:gd name="T13" fmla="*/ 13 h 23"/>
                <a:gd name="T14" fmla="*/ 12 w 25"/>
                <a:gd name="T15" fmla="*/ 11 h 23"/>
                <a:gd name="T16" fmla="*/ 14 w 25"/>
                <a:gd name="T17" fmla="*/ 9 h 23"/>
                <a:gd name="T18" fmla="*/ 16 w 25"/>
                <a:gd name="T19" fmla="*/ 7 h 23"/>
                <a:gd name="T20" fmla="*/ 18 w 25"/>
                <a:gd name="T21" fmla="*/ 5 h 23"/>
                <a:gd name="T22" fmla="*/ 20 w 25"/>
                <a:gd name="T23" fmla="*/ 5 h 23"/>
                <a:gd name="T24" fmla="*/ 20 w 25"/>
                <a:gd name="T25" fmla="*/ 4 h 23"/>
                <a:gd name="T26" fmla="*/ 22 w 25"/>
                <a:gd name="T27" fmla="*/ 2 h 23"/>
                <a:gd name="T28" fmla="*/ 24 w 25"/>
                <a:gd name="T29" fmla="*/ 0 h 23"/>
                <a:gd name="T30" fmla="*/ 25 w 25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7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6" name="Freeform 212"/>
            <p:cNvSpPr>
              <a:spLocks/>
            </p:cNvSpPr>
            <p:nvPr/>
          </p:nvSpPr>
          <p:spPr bwMode="auto">
            <a:xfrm>
              <a:off x="3169" y="2873"/>
              <a:ext cx="25" cy="25"/>
            </a:xfrm>
            <a:custGeom>
              <a:avLst/>
              <a:gdLst>
                <a:gd name="T0" fmla="*/ 0 w 25"/>
                <a:gd name="T1" fmla="*/ 25 h 25"/>
                <a:gd name="T2" fmla="*/ 2 w 25"/>
                <a:gd name="T3" fmla="*/ 23 h 25"/>
                <a:gd name="T4" fmla="*/ 2 w 25"/>
                <a:gd name="T5" fmla="*/ 21 h 25"/>
                <a:gd name="T6" fmla="*/ 4 w 25"/>
                <a:gd name="T7" fmla="*/ 19 h 25"/>
                <a:gd name="T8" fmla="*/ 6 w 25"/>
                <a:gd name="T9" fmla="*/ 17 h 25"/>
                <a:gd name="T10" fmla="*/ 8 w 25"/>
                <a:gd name="T11" fmla="*/ 17 h 25"/>
                <a:gd name="T12" fmla="*/ 10 w 25"/>
                <a:gd name="T13" fmla="*/ 15 h 25"/>
                <a:gd name="T14" fmla="*/ 10 w 25"/>
                <a:gd name="T15" fmla="*/ 13 h 25"/>
                <a:gd name="T16" fmla="*/ 12 w 25"/>
                <a:gd name="T17" fmla="*/ 11 h 25"/>
                <a:gd name="T18" fmla="*/ 14 w 25"/>
                <a:gd name="T19" fmla="*/ 9 h 25"/>
                <a:gd name="T20" fmla="*/ 16 w 25"/>
                <a:gd name="T21" fmla="*/ 9 h 25"/>
                <a:gd name="T22" fmla="*/ 18 w 25"/>
                <a:gd name="T23" fmla="*/ 7 h 25"/>
                <a:gd name="T24" fmla="*/ 19 w 25"/>
                <a:gd name="T25" fmla="*/ 5 h 25"/>
                <a:gd name="T26" fmla="*/ 21 w 25"/>
                <a:gd name="T27" fmla="*/ 4 h 25"/>
                <a:gd name="T28" fmla="*/ 23 w 25"/>
                <a:gd name="T29" fmla="*/ 2 h 25"/>
                <a:gd name="T30" fmla="*/ 25 w 25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7"/>
                  </a:lnTo>
                  <a:lnTo>
                    <a:pt x="19" y="5"/>
                  </a:lnTo>
                  <a:lnTo>
                    <a:pt x="21" y="4"/>
                  </a:lnTo>
                  <a:lnTo>
                    <a:pt x="23" y="2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7" name="Freeform 213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2 w 29"/>
                <a:gd name="T19" fmla="*/ 4 h 29"/>
                <a:gd name="T20" fmla="*/ 4 w 29"/>
                <a:gd name="T21" fmla="*/ 2 h 29"/>
                <a:gd name="T22" fmla="*/ 6 w 29"/>
                <a:gd name="T23" fmla="*/ 2 h 29"/>
                <a:gd name="T24" fmla="*/ 6 w 29"/>
                <a:gd name="T25" fmla="*/ 2 h 29"/>
                <a:gd name="T26" fmla="*/ 8 w 29"/>
                <a:gd name="T27" fmla="*/ 2 h 29"/>
                <a:gd name="T28" fmla="*/ 8 w 29"/>
                <a:gd name="T29" fmla="*/ 0 h 29"/>
                <a:gd name="T30" fmla="*/ 10 w 29"/>
                <a:gd name="T31" fmla="*/ 0 h 29"/>
                <a:gd name="T32" fmla="*/ 12 w 29"/>
                <a:gd name="T33" fmla="*/ 0 h 29"/>
                <a:gd name="T34" fmla="*/ 14 w 29"/>
                <a:gd name="T35" fmla="*/ 2 h 29"/>
                <a:gd name="T36" fmla="*/ 14 w 29"/>
                <a:gd name="T37" fmla="*/ 2 h 29"/>
                <a:gd name="T38" fmla="*/ 16 w 29"/>
                <a:gd name="T39" fmla="*/ 2 h 29"/>
                <a:gd name="T40" fmla="*/ 17 w 29"/>
                <a:gd name="T41" fmla="*/ 2 h 29"/>
                <a:gd name="T42" fmla="*/ 19 w 29"/>
                <a:gd name="T43" fmla="*/ 4 h 29"/>
                <a:gd name="T44" fmla="*/ 19 w 29"/>
                <a:gd name="T45" fmla="*/ 4 h 29"/>
                <a:gd name="T46" fmla="*/ 21 w 29"/>
                <a:gd name="T47" fmla="*/ 6 h 29"/>
                <a:gd name="T48" fmla="*/ 23 w 29"/>
                <a:gd name="T49" fmla="*/ 6 h 29"/>
                <a:gd name="T50" fmla="*/ 25 w 29"/>
                <a:gd name="T51" fmla="*/ 8 h 29"/>
                <a:gd name="T52" fmla="*/ 27 w 29"/>
                <a:gd name="T53" fmla="*/ 10 h 29"/>
                <a:gd name="T54" fmla="*/ 27 w 29"/>
                <a:gd name="T55" fmla="*/ 12 h 29"/>
                <a:gd name="T56" fmla="*/ 29 w 29"/>
                <a:gd name="T57" fmla="*/ 14 h 29"/>
                <a:gd name="T58" fmla="*/ 29 w 29"/>
                <a:gd name="T59" fmla="*/ 16 h 29"/>
                <a:gd name="T60" fmla="*/ 29 w 29"/>
                <a:gd name="T61" fmla="*/ 18 h 29"/>
                <a:gd name="T62" fmla="*/ 29 w 29"/>
                <a:gd name="T63" fmla="*/ 19 h 29"/>
                <a:gd name="T64" fmla="*/ 29 w 29"/>
                <a:gd name="T65" fmla="*/ 21 h 29"/>
                <a:gd name="T66" fmla="*/ 29 w 29"/>
                <a:gd name="T67" fmla="*/ 23 h 29"/>
                <a:gd name="T68" fmla="*/ 27 w 29"/>
                <a:gd name="T69" fmla="*/ 23 h 29"/>
                <a:gd name="T70" fmla="*/ 27 w 29"/>
                <a:gd name="T71" fmla="*/ 25 h 29"/>
                <a:gd name="T72" fmla="*/ 25 w 29"/>
                <a:gd name="T73" fmla="*/ 25 h 29"/>
                <a:gd name="T74" fmla="*/ 25 w 29"/>
                <a:gd name="T75" fmla="*/ 25 h 29"/>
                <a:gd name="T76" fmla="*/ 25 w 29"/>
                <a:gd name="T77" fmla="*/ 27 h 29"/>
                <a:gd name="T78" fmla="*/ 23 w 29"/>
                <a:gd name="T79" fmla="*/ 27 h 29"/>
                <a:gd name="T80" fmla="*/ 21 w 29"/>
                <a:gd name="T81" fmla="*/ 27 h 29"/>
                <a:gd name="T82" fmla="*/ 21 w 29"/>
                <a:gd name="T83" fmla="*/ 27 h 29"/>
                <a:gd name="T84" fmla="*/ 19 w 29"/>
                <a:gd name="T85" fmla="*/ 27 h 29"/>
                <a:gd name="T86" fmla="*/ 17 w 29"/>
                <a:gd name="T87" fmla="*/ 29 h 29"/>
                <a:gd name="T88" fmla="*/ 16 w 29"/>
                <a:gd name="T89" fmla="*/ 27 h 29"/>
                <a:gd name="T90" fmla="*/ 14 w 29"/>
                <a:gd name="T91" fmla="*/ 27 h 29"/>
                <a:gd name="T92" fmla="*/ 12 w 29"/>
                <a:gd name="T93" fmla="*/ 27 h 29"/>
                <a:gd name="T94" fmla="*/ 8 w 29"/>
                <a:gd name="T95" fmla="*/ 25 h 29"/>
                <a:gd name="T96" fmla="*/ 6 w 29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8" name="Freeform 214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4 w 29"/>
                <a:gd name="T19" fmla="*/ 2 h 29"/>
                <a:gd name="T20" fmla="*/ 6 w 29"/>
                <a:gd name="T21" fmla="*/ 2 h 29"/>
                <a:gd name="T22" fmla="*/ 8 w 29"/>
                <a:gd name="T23" fmla="*/ 2 h 29"/>
                <a:gd name="T24" fmla="*/ 8 w 29"/>
                <a:gd name="T25" fmla="*/ 0 h 29"/>
                <a:gd name="T26" fmla="*/ 10 w 29"/>
                <a:gd name="T27" fmla="*/ 0 h 29"/>
                <a:gd name="T28" fmla="*/ 12 w 29"/>
                <a:gd name="T29" fmla="*/ 0 h 29"/>
                <a:gd name="T30" fmla="*/ 14 w 29"/>
                <a:gd name="T31" fmla="*/ 2 h 29"/>
                <a:gd name="T32" fmla="*/ 16 w 29"/>
                <a:gd name="T33" fmla="*/ 2 h 29"/>
                <a:gd name="T34" fmla="*/ 17 w 29"/>
                <a:gd name="T35" fmla="*/ 2 h 29"/>
                <a:gd name="T36" fmla="*/ 19 w 29"/>
                <a:gd name="T37" fmla="*/ 4 h 29"/>
                <a:gd name="T38" fmla="*/ 21 w 29"/>
                <a:gd name="T39" fmla="*/ 6 h 29"/>
                <a:gd name="T40" fmla="*/ 23 w 29"/>
                <a:gd name="T41" fmla="*/ 6 h 29"/>
                <a:gd name="T42" fmla="*/ 25 w 29"/>
                <a:gd name="T43" fmla="*/ 8 h 29"/>
                <a:gd name="T44" fmla="*/ 27 w 29"/>
                <a:gd name="T45" fmla="*/ 10 h 29"/>
                <a:gd name="T46" fmla="*/ 27 w 29"/>
                <a:gd name="T47" fmla="*/ 12 h 29"/>
                <a:gd name="T48" fmla="*/ 29 w 29"/>
                <a:gd name="T49" fmla="*/ 14 h 29"/>
                <a:gd name="T50" fmla="*/ 29 w 29"/>
                <a:gd name="T51" fmla="*/ 16 h 29"/>
                <a:gd name="T52" fmla="*/ 29 w 29"/>
                <a:gd name="T53" fmla="*/ 18 h 29"/>
                <a:gd name="T54" fmla="*/ 29 w 29"/>
                <a:gd name="T55" fmla="*/ 19 h 29"/>
                <a:gd name="T56" fmla="*/ 29 w 29"/>
                <a:gd name="T57" fmla="*/ 21 h 29"/>
                <a:gd name="T58" fmla="*/ 29 w 29"/>
                <a:gd name="T59" fmla="*/ 23 h 29"/>
                <a:gd name="T60" fmla="*/ 27 w 29"/>
                <a:gd name="T61" fmla="*/ 23 h 29"/>
                <a:gd name="T62" fmla="*/ 27 w 29"/>
                <a:gd name="T63" fmla="*/ 25 h 29"/>
                <a:gd name="T64" fmla="*/ 25 w 29"/>
                <a:gd name="T65" fmla="*/ 25 h 29"/>
                <a:gd name="T66" fmla="*/ 25 w 29"/>
                <a:gd name="T67" fmla="*/ 27 h 29"/>
                <a:gd name="T68" fmla="*/ 23 w 29"/>
                <a:gd name="T69" fmla="*/ 27 h 29"/>
                <a:gd name="T70" fmla="*/ 21 w 29"/>
                <a:gd name="T71" fmla="*/ 27 h 29"/>
                <a:gd name="T72" fmla="*/ 19 w 29"/>
                <a:gd name="T73" fmla="*/ 27 h 29"/>
                <a:gd name="T74" fmla="*/ 17 w 29"/>
                <a:gd name="T75" fmla="*/ 29 h 29"/>
                <a:gd name="T76" fmla="*/ 16 w 29"/>
                <a:gd name="T77" fmla="*/ 27 h 29"/>
                <a:gd name="T78" fmla="*/ 14 w 29"/>
                <a:gd name="T79" fmla="*/ 27 h 29"/>
                <a:gd name="T80" fmla="*/ 12 w 29"/>
                <a:gd name="T81" fmla="*/ 27 h 29"/>
                <a:gd name="T82" fmla="*/ 8 w 29"/>
                <a:gd name="T83" fmla="*/ 25 h 29"/>
                <a:gd name="T84" fmla="*/ 6 w 29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9" name="Freeform 215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9 h 24"/>
                <a:gd name="T18" fmla="*/ 23 w 23"/>
                <a:gd name="T19" fmla="*/ 11 h 24"/>
                <a:gd name="T20" fmla="*/ 23 w 23"/>
                <a:gd name="T21" fmla="*/ 13 h 24"/>
                <a:gd name="T22" fmla="*/ 23 w 23"/>
                <a:gd name="T23" fmla="*/ 15 h 24"/>
                <a:gd name="T24" fmla="*/ 23 w 23"/>
                <a:gd name="T25" fmla="*/ 17 h 24"/>
                <a:gd name="T26" fmla="*/ 23 w 23"/>
                <a:gd name="T27" fmla="*/ 19 h 24"/>
                <a:gd name="T28" fmla="*/ 23 w 23"/>
                <a:gd name="T29" fmla="*/ 21 h 24"/>
                <a:gd name="T30" fmla="*/ 21 w 23"/>
                <a:gd name="T31" fmla="*/ 23 h 24"/>
                <a:gd name="T32" fmla="*/ 19 w 23"/>
                <a:gd name="T33" fmla="*/ 23 h 24"/>
                <a:gd name="T34" fmla="*/ 19 w 23"/>
                <a:gd name="T35" fmla="*/ 23 h 24"/>
                <a:gd name="T36" fmla="*/ 17 w 23"/>
                <a:gd name="T37" fmla="*/ 23 h 24"/>
                <a:gd name="T38" fmla="*/ 17 w 23"/>
                <a:gd name="T39" fmla="*/ 24 h 24"/>
                <a:gd name="T40" fmla="*/ 15 w 23"/>
                <a:gd name="T41" fmla="*/ 24 h 24"/>
                <a:gd name="T42" fmla="*/ 13 w 23"/>
                <a:gd name="T43" fmla="*/ 24 h 24"/>
                <a:gd name="T44" fmla="*/ 13 w 23"/>
                <a:gd name="T45" fmla="*/ 23 h 24"/>
                <a:gd name="T46" fmla="*/ 11 w 23"/>
                <a:gd name="T47" fmla="*/ 23 h 24"/>
                <a:gd name="T48" fmla="*/ 9 w 23"/>
                <a:gd name="T49" fmla="*/ 23 h 24"/>
                <a:gd name="T50" fmla="*/ 9 w 23"/>
                <a:gd name="T51" fmla="*/ 23 h 24"/>
                <a:gd name="T52" fmla="*/ 8 w 23"/>
                <a:gd name="T53" fmla="*/ 23 h 24"/>
                <a:gd name="T54" fmla="*/ 6 w 23"/>
                <a:gd name="T55" fmla="*/ 21 h 24"/>
                <a:gd name="T56" fmla="*/ 6 w 23"/>
                <a:gd name="T57" fmla="*/ 21 h 24"/>
                <a:gd name="T58" fmla="*/ 4 w 23"/>
                <a:gd name="T59" fmla="*/ 19 h 24"/>
                <a:gd name="T60" fmla="*/ 4 w 23"/>
                <a:gd name="T61" fmla="*/ 19 h 24"/>
                <a:gd name="T62" fmla="*/ 2 w 23"/>
                <a:gd name="T63" fmla="*/ 17 h 24"/>
                <a:gd name="T64" fmla="*/ 2 w 23"/>
                <a:gd name="T65" fmla="*/ 17 h 24"/>
                <a:gd name="T66" fmla="*/ 0 w 23"/>
                <a:gd name="T67" fmla="*/ 15 h 24"/>
                <a:gd name="T68" fmla="*/ 0 w 23"/>
                <a:gd name="T69" fmla="*/ 13 h 24"/>
                <a:gd name="T70" fmla="*/ 0 w 23"/>
                <a:gd name="T71" fmla="*/ 11 h 24"/>
                <a:gd name="T72" fmla="*/ 0 w 23"/>
                <a:gd name="T73" fmla="*/ 9 h 24"/>
                <a:gd name="T74" fmla="*/ 0 w 23"/>
                <a:gd name="T75" fmla="*/ 7 h 24"/>
                <a:gd name="T76" fmla="*/ 0 w 23"/>
                <a:gd name="T77" fmla="*/ 5 h 24"/>
                <a:gd name="T78" fmla="*/ 2 w 23"/>
                <a:gd name="T79" fmla="*/ 3 h 24"/>
                <a:gd name="T80" fmla="*/ 2 w 23"/>
                <a:gd name="T81" fmla="*/ 3 h 24"/>
                <a:gd name="T82" fmla="*/ 4 w 23"/>
                <a:gd name="T83" fmla="*/ 1 h 24"/>
                <a:gd name="T84" fmla="*/ 6 w 23"/>
                <a:gd name="T85" fmla="*/ 1 h 24"/>
                <a:gd name="T86" fmla="*/ 6 w 23"/>
                <a:gd name="T87" fmla="*/ 1 h 24"/>
                <a:gd name="T88" fmla="*/ 8 w 23"/>
                <a:gd name="T89" fmla="*/ 1 h 24"/>
                <a:gd name="T90" fmla="*/ 9 w 23"/>
                <a:gd name="T91" fmla="*/ 0 h 24"/>
                <a:gd name="T92" fmla="*/ 9 w 23"/>
                <a:gd name="T93" fmla="*/ 0 h 24"/>
                <a:gd name="T94" fmla="*/ 11 w 23"/>
                <a:gd name="T95" fmla="*/ 1 h 24"/>
                <a:gd name="T96" fmla="*/ 13 w 23"/>
                <a:gd name="T9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0" name="Freeform 216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11 h 24"/>
                <a:gd name="T18" fmla="*/ 23 w 23"/>
                <a:gd name="T19" fmla="*/ 13 h 24"/>
                <a:gd name="T20" fmla="*/ 23 w 23"/>
                <a:gd name="T21" fmla="*/ 15 h 24"/>
                <a:gd name="T22" fmla="*/ 23 w 23"/>
                <a:gd name="T23" fmla="*/ 17 h 24"/>
                <a:gd name="T24" fmla="*/ 23 w 23"/>
                <a:gd name="T25" fmla="*/ 19 h 24"/>
                <a:gd name="T26" fmla="*/ 23 w 23"/>
                <a:gd name="T27" fmla="*/ 21 h 24"/>
                <a:gd name="T28" fmla="*/ 21 w 23"/>
                <a:gd name="T29" fmla="*/ 23 h 24"/>
                <a:gd name="T30" fmla="*/ 19 w 23"/>
                <a:gd name="T31" fmla="*/ 23 h 24"/>
                <a:gd name="T32" fmla="*/ 17 w 23"/>
                <a:gd name="T33" fmla="*/ 23 h 24"/>
                <a:gd name="T34" fmla="*/ 17 w 23"/>
                <a:gd name="T35" fmla="*/ 24 h 24"/>
                <a:gd name="T36" fmla="*/ 15 w 23"/>
                <a:gd name="T37" fmla="*/ 24 h 24"/>
                <a:gd name="T38" fmla="*/ 13 w 23"/>
                <a:gd name="T39" fmla="*/ 24 h 24"/>
                <a:gd name="T40" fmla="*/ 13 w 23"/>
                <a:gd name="T41" fmla="*/ 23 h 24"/>
                <a:gd name="T42" fmla="*/ 11 w 23"/>
                <a:gd name="T43" fmla="*/ 23 h 24"/>
                <a:gd name="T44" fmla="*/ 9 w 23"/>
                <a:gd name="T45" fmla="*/ 23 h 24"/>
                <a:gd name="T46" fmla="*/ 8 w 23"/>
                <a:gd name="T47" fmla="*/ 23 h 24"/>
                <a:gd name="T48" fmla="*/ 6 w 23"/>
                <a:gd name="T49" fmla="*/ 21 h 24"/>
                <a:gd name="T50" fmla="*/ 4 w 23"/>
                <a:gd name="T51" fmla="*/ 19 h 24"/>
                <a:gd name="T52" fmla="*/ 2 w 23"/>
                <a:gd name="T53" fmla="*/ 17 h 24"/>
                <a:gd name="T54" fmla="*/ 0 w 23"/>
                <a:gd name="T55" fmla="*/ 15 h 24"/>
                <a:gd name="T56" fmla="*/ 0 w 23"/>
                <a:gd name="T57" fmla="*/ 13 h 24"/>
                <a:gd name="T58" fmla="*/ 0 w 23"/>
                <a:gd name="T59" fmla="*/ 11 h 24"/>
                <a:gd name="T60" fmla="*/ 0 w 23"/>
                <a:gd name="T61" fmla="*/ 9 h 24"/>
                <a:gd name="T62" fmla="*/ 0 w 23"/>
                <a:gd name="T63" fmla="*/ 7 h 24"/>
                <a:gd name="T64" fmla="*/ 0 w 23"/>
                <a:gd name="T65" fmla="*/ 5 h 24"/>
                <a:gd name="T66" fmla="*/ 2 w 23"/>
                <a:gd name="T67" fmla="*/ 3 h 24"/>
                <a:gd name="T68" fmla="*/ 4 w 23"/>
                <a:gd name="T69" fmla="*/ 1 h 24"/>
                <a:gd name="T70" fmla="*/ 6 w 23"/>
                <a:gd name="T71" fmla="*/ 1 h 24"/>
                <a:gd name="T72" fmla="*/ 8 w 23"/>
                <a:gd name="T73" fmla="*/ 1 h 24"/>
                <a:gd name="T74" fmla="*/ 9 w 23"/>
                <a:gd name="T75" fmla="*/ 0 h 24"/>
                <a:gd name="T76" fmla="*/ 11 w 23"/>
                <a:gd name="T77" fmla="*/ 1 h 24"/>
                <a:gd name="T78" fmla="*/ 13 w 23"/>
                <a:gd name="T7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1" name="Freeform 217"/>
            <p:cNvSpPr>
              <a:spLocks/>
            </p:cNvSpPr>
            <p:nvPr/>
          </p:nvSpPr>
          <p:spPr bwMode="auto">
            <a:xfrm>
              <a:off x="3194" y="2886"/>
              <a:ext cx="19" cy="29"/>
            </a:xfrm>
            <a:custGeom>
              <a:avLst/>
              <a:gdLst>
                <a:gd name="T0" fmla="*/ 0 w 19"/>
                <a:gd name="T1" fmla="*/ 29 h 29"/>
                <a:gd name="T2" fmla="*/ 2 w 19"/>
                <a:gd name="T3" fmla="*/ 29 h 29"/>
                <a:gd name="T4" fmla="*/ 4 w 19"/>
                <a:gd name="T5" fmla="*/ 27 h 29"/>
                <a:gd name="T6" fmla="*/ 4 w 19"/>
                <a:gd name="T7" fmla="*/ 25 h 29"/>
                <a:gd name="T8" fmla="*/ 6 w 19"/>
                <a:gd name="T9" fmla="*/ 23 h 29"/>
                <a:gd name="T10" fmla="*/ 6 w 19"/>
                <a:gd name="T11" fmla="*/ 21 h 29"/>
                <a:gd name="T12" fmla="*/ 8 w 19"/>
                <a:gd name="T13" fmla="*/ 19 h 29"/>
                <a:gd name="T14" fmla="*/ 10 w 19"/>
                <a:gd name="T15" fmla="*/ 17 h 29"/>
                <a:gd name="T16" fmla="*/ 10 w 19"/>
                <a:gd name="T17" fmla="*/ 16 h 29"/>
                <a:gd name="T18" fmla="*/ 12 w 19"/>
                <a:gd name="T19" fmla="*/ 14 h 29"/>
                <a:gd name="T20" fmla="*/ 14 w 19"/>
                <a:gd name="T21" fmla="*/ 12 h 29"/>
                <a:gd name="T22" fmla="*/ 14 w 19"/>
                <a:gd name="T23" fmla="*/ 10 h 29"/>
                <a:gd name="T24" fmla="*/ 16 w 19"/>
                <a:gd name="T25" fmla="*/ 8 h 29"/>
                <a:gd name="T26" fmla="*/ 17 w 19"/>
                <a:gd name="T27" fmla="*/ 6 h 29"/>
                <a:gd name="T28" fmla="*/ 17 w 19"/>
                <a:gd name="T29" fmla="*/ 4 h 29"/>
                <a:gd name="T30" fmla="*/ 19 w 19"/>
                <a:gd name="T31" fmla="*/ 2 h 29"/>
                <a:gd name="T32" fmla="*/ 19 w 19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9">
                  <a:moveTo>
                    <a:pt x="0" y="29"/>
                  </a:moveTo>
                  <a:lnTo>
                    <a:pt x="2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8" y="19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1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2" name="Freeform 218"/>
            <p:cNvSpPr>
              <a:spLocks/>
            </p:cNvSpPr>
            <p:nvPr/>
          </p:nvSpPr>
          <p:spPr bwMode="auto">
            <a:xfrm>
              <a:off x="3202" y="2898"/>
              <a:ext cx="13" cy="19"/>
            </a:xfrm>
            <a:custGeom>
              <a:avLst/>
              <a:gdLst>
                <a:gd name="T0" fmla="*/ 0 w 13"/>
                <a:gd name="T1" fmla="*/ 19 h 19"/>
                <a:gd name="T2" fmla="*/ 2 w 13"/>
                <a:gd name="T3" fmla="*/ 15 h 19"/>
                <a:gd name="T4" fmla="*/ 4 w 13"/>
                <a:gd name="T5" fmla="*/ 13 h 19"/>
                <a:gd name="T6" fmla="*/ 6 w 13"/>
                <a:gd name="T7" fmla="*/ 11 h 19"/>
                <a:gd name="T8" fmla="*/ 8 w 13"/>
                <a:gd name="T9" fmla="*/ 9 h 19"/>
                <a:gd name="T10" fmla="*/ 8 w 13"/>
                <a:gd name="T11" fmla="*/ 7 h 19"/>
                <a:gd name="T12" fmla="*/ 9 w 13"/>
                <a:gd name="T13" fmla="*/ 5 h 19"/>
                <a:gd name="T14" fmla="*/ 11 w 13"/>
                <a:gd name="T15" fmla="*/ 2 h 19"/>
                <a:gd name="T16" fmla="*/ 13 w 13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2" y="15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5"/>
                  </a:lnTo>
                  <a:lnTo>
                    <a:pt x="11" y="2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3" name="Freeform 219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2 w 31"/>
                <a:gd name="T19" fmla="*/ 4 h 27"/>
                <a:gd name="T20" fmla="*/ 4 w 31"/>
                <a:gd name="T21" fmla="*/ 2 h 27"/>
                <a:gd name="T22" fmla="*/ 4 w 31"/>
                <a:gd name="T23" fmla="*/ 2 h 27"/>
                <a:gd name="T24" fmla="*/ 6 w 31"/>
                <a:gd name="T25" fmla="*/ 2 h 27"/>
                <a:gd name="T26" fmla="*/ 8 w 31"/>
                <a:gd name="T27" fmla="*/ 2 h 27"/>
                <a:gd name="T28" fmla="*/ 8 w 31"/>
                <a:gd name="T29" fmla="*/ 0 h 27"/>
                <a:gd name="T30" fmla="*/ 10 w 31"/>
                <a:gd name="T31" fmla="*/ 0 h 27"/>
                <a:gd name="T32" fmla="*/ 11 w 31"/>
                <a:gd name="T33" fmla="*/ 0 h 27"/>
                <a:gd name="T34" fmla="*/ 13 w 31"/>
                <a:gd name="T35" fmla="*/ 0 h 27"/>
                <a:gd name="T36" fmla="*/ 13 w 31"/>
                <a:gd name="T37" fmla="*/ 0 h 27"/>
                <a:gd name="T38" fmla="*/ 15 w 31"/>
                <a:gd name="T39" fmla="*/ 0 h 27"/>
                <a:gd name="T40" fmla="*/ 17 w 31"/>
                <a:gd name="T41" fmla="*/ 2 h 27"/>
                <a:gd name="T42" fmla="*/ 19 w 31"/>
                <a:gd name="T43" fmla="*/ 2 h 27"/>
                <a:gd name="T44" fmla="*/ 19 w 31"/>
                <a:gd name="T45" fmla="*/ 2 h 27"/>
                <a:gd name="T46" fmla="*/ 21 w 31"/>
                <a:gd name="T47" fmla="*/ 4 h 27"/>
                <a:gd name="T48" fmla="*/ 23 w 31"/>
                <a:gd name="T49" fmla="*/ 4 h 27"/>
                <a:gd name="T50" fmla="*/ 25 w 31"/>
                <a:gd name="T51" fmla="*/ 6 h 27"/>
                <a:gd name="T52" fmla="*/ 27 w 31"/>
                <a:gd name="T53" fmla="*/ 8 h 27"/>
                <a:gd name="T54" fmla="*/ 29 w 31"/>
                <a:gd name="T55" fmla="*/ 10 h 27"/>
                <a:gd name="T56" fmla="*/ 29 w 31"/>
                <a:gd name="T57" fmla="*/ 12 h 27"/>
                <a:gd name="T58" fmla="*/ 31 w 31"/>
                <a:gd name="T59" fmla="*/ 14 h 27"/>
                <a:gd name="T60" fmla="*/ 31 w 31"/>
                <a:gd name="T61" fmla="*/ 16 h 27"/>
                <a:gd name="T62" fmla="*/ 31 w 31"/>
                <a:gd name="T63" fmla="*/ 18 h 27"/>
                <a:gd name="T64" fmla="*/ 31 w 31"/>
                <a:gd name="T65" fmla="*/ 19 h 27"/>
                <a:gd name="T66" fmla="*/ 29 w 31"/>
                <a:gd name="T67" fmla="*/ 21 h 27"/>
                <a:gd name="T68" fmla="*/ 29 w 31"/>
                <a:gd name="T69" fmla="*/ 21 h 27"/>
                <a:gd name="T70" fmla="*/ 29 w 31"/>
                <a:gd name="T71" fmla="*/ 23 h 27"/>
                <a:gd name="T72" fmla="*/ 27 w 31"/>
                <a:gd name="T73" fmla="*/ 23 h 27"/>
                <a:gd name="T74" fmla="*/ 27 w 31"/>
                <a:gd name="T75" fmla="*/ 23 h 27"/>
                <a:gd name="T76" fmla="*/ 27 w 31"/>
                <a:gd name="T77" fmla="*/ 25 h 27"/>
                <a:gd name="T78" fmla="*/ 25 w 31"/>
                <a:gd name="T79" fmla="*/ 25 h 27"/>
                <a:gd name="T80" fmla="*/ 23 w 31"/>
                <a:gd name="T81" fmla="*/ 25 h 27"/>
                <a:gd name="T82" fmla="*/ 23 w 31"/>
                <a:gd name="T83" fmla="*/ 27 h 27"/>
                <a:gd name="T84" fmla="*/ 21 w 31"/>
                <a:gd name="T85" fmla="*/ 27 h 27"/>
                <a:gd name="T86" fmla="*/ 19 w 31"/>
                <a:gd name="T87" fmla="*/ 27 h 27"/>
                <a:gd name="T88" fmla="*/ 17 w 31"/>
                <a:gd name="T89" fmla="*/ 27 h 27"/>
                <a:gd name="T90" fmla="*/ 15 w 31"/>
                <a:gd name="T91" fmla="*/ 27 h 27"/>
                <a:gd name="T92" fmla="*/ 13 w 31"/>
                <a:gd name="T93" fmla="*/ 27 h 27"/>
                <a:gd name="T94" fmla="*/ 10 w 31"/>
                <a:gd name="T95" fmla="*/ 25 h 27"/>
                <a:gd name="T96" fmla="*/ 8 w 31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4" name="Freeform 220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4 w 31"/>
                <a:gd name="T19" fmla="*/ 2 h 27"/>
                <a:gd name="T20" fmla="*/ 6 w 31"/>
                <a:gd name="T21" fmla="*/ 2 h 27"/>
                <a:gd name="T22" fmla="*/ 8 w 31"/>
                <a:gd name="T23" fmla="*/ 2 h 27"/>
                <a:gd name="T24" fmla="*/ 8 w 31"/>
                <a:gd name="T25" fmla="*/ 0 h 27"/>
                <a:gd name="T26" fmla="*/ 10 w 31"/>
                <a:gd name="T27" fmla="*/ 0 h 27"/>
                <a:gd name="T28" fmla="*/ 11 w 31"/>
                <a:gd name="T29" fmla="*/ 0 h 27"/>
                <a:gd name="T30" fmla="*/ 13 w 31"/>
                <a:gd name="T31" fmla="*/ 0 h 27"/>
                <a:gd name="T32" fmla="*/ 15 w 31"/>
                <a:gd name="T33" fmla="*/ 0 h 27"/>
                <a:gd name="T34" fmla="*/ 17 w 31"/>
                <a:gd name="T35" fmla="*/ 2 h 27"/>
                <a:gd name="T36" fmla="*/ 19 w 31"/>
                <a:gd name="T37" fmla="*/ 2 h 27"/>
                <a:gd name="T38" fmla="*/ 21 w 31"/>
                <a:gd name="T39" fmla="*/ 4 h 27"/>
                <a:gd name="T40" fmla="*/ 23 w 31"/>
                <a:gd name="T41" fmla="*/ 4 h 27"/>
                <a:gd name="T42" fmla="*/ 25 w 31"/>
                <a:gd name="T43" fmla="*/ 6 h 27"/>
                <a:gd name="T44" fmla="*/ 27 w 31"/>
                <a:gd name="T45" fmla="*/ 8 h 27"/>
                <a:gd name="T46" fmla="*/ 29 w 31"/>
                <a:gd name="T47" fmla="*/ 10 h 27"/>
                <a:gd name="T48" fmla="*/ 29 w 31"/>
                <a:gd name="T49" fmla="*/ 12 h 27"/>
                <a:gd name="T50" fmla="*/ 31 w 31"/>
                <a:gd name="T51" fmla="*/ 14 h 27"/>
                <a:gd name="T52" fmla="*/ 31 w 31"/>
                <a:gd name="T53" fmla="*/ 16 h 27"/>
                <a:gd name="T54" fmla="*/ 31 w 31"/>
                <a:gd name="T55" fmla="*/ 18 h 27"/>
                <a:gd name="T56" fmla="*/ 31 w 31"/>
                <a:gd name="T57" fmla="*/ 19 h 27"/>
                <a:gd name="T58" fmla="*/ 29 w 31"/>
                <a:gd name="T59" fmla="*/ 21 h 27"/>
                <a:gd name="T60" fmla="*/ 29 w 31"/>
                <a:gd name="T61" fmla="*/ 23 h 27"/>
                <a:gd name="T62" fmla="*/ 27 w 31"/>
                <a:gd name="T63" fmla="*/ 23 h 27"/>
                <a:gd name="T64" fmla="*/ 27 w 31"/>
                <a:gd name="T65" fmla="*/ 25 h 27"/>
                <a:gd name="T66" fmla="*/ 25 w 31"/>
                <a:gd name="T67" fmla="*/ 25 h 27"/>
                <a:gd name="T68" fmla="*/ 23 w 31"/>
                <a:gd name="T69" fmla="*/ 25 h 27"/>
                <a:gd name="T70" fmla="*/ 23 w 31"/>
                <a:gd name="T71" fmla="*/ 27 h 27"/>
                <a:gd name="T72" fmla="*/ 21 w 31"/>
                <a:gd name="T73" fmla="*/ 27 h 27"/>
                <a:gd name="T74" fmla="*/ 19 w 31"/>
                <a:gd name="T75" fmla="*/ 27 h 27"/>
                <a:gd name="T76" fmla="*/ 17 w 31"/>
                <a:gd name="T77" fmla="*/ 27 h 27"/>
                <a:gd name="T78" fmla="*/ 15 w 31"/>
                <a:gd name="T79" fmla="*/ 27 h 27"/>
                <a:gd name="T80" fmla="*/ 13 w 31"/>
                <a:gd name="T81" fmla="*/ 27 h 27"/>
                <a:gd name="T82" fmla="*/ 10 w 31"/>
                <a:gd name="T83" fmla="*/ 25 h 27"/>
                <a:gd name="T84" fmla="*/ 8 w 3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5" name="Freeform 221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9 h 23"/>
                <a:gd name="T18" fmla="*/ 23 w 23"/>
                <a:gd name="T19" fmla="*/ 11 h 23"/>
                <a:gd name="T20" fmla="*/ 23 w 23"/>
                <a:gd name="T21" fmla="*/ 13 h 23"/>
                <a:gd name="T22" fmla="*/ 23 w 23"/>
                <a:gd name="T23" fmla="*/ 15 h 23"/>
                <a:gd name="T24" fmla="*/ 23 w 23"/>
                <a:gd name="T25" fmla="*/ 17 h 23"/>
                <a:gd name="T26" fmla="*/ 23 w 23"/>
                <a:gd name="T27" fmla="*/ 17 h 23"/>
                <a:gd name="T28" fmla="*/ 21 w 23"/>
                <a:gd name="T29" fmla="*/ 19 h 23"/>
                <a:gd name="T30" fmla="*/ 21 w 23"/>
                <a:gd name="T31" fmla="*/ 21 h 23"/>
                <a:gd name="T32" fmla="*/ 19 w 23"/>
                <a:gd name="T33" fmla="*/ 21 h 23"/>
                <a:gd name="T34" fmla="*/ 19 w 23"/>
                <a:gd name="T35" fmla="*/ 21 h 23"/>
                <a:gd name="T36" fmla="*/ 17 w 23"/>
                <a:gd name="T37" fmla="*/ 21 h 23"/>
                <a:gd name="T38" fmla="*/ 15 w 23"/>
                <a:gd name="T39" fmla="*/ 23 h 23"/>
                <a:gd name="T40" fmla="*/ 15 w 23"/>
                <a:gd name="T41" fmla="*/ 23 h 23"/>
                <a:gd name="T42" fmla="*/ 13 w 23"/>
                <a:gd name="T43" fmla="*/ 23 h 23"/>
                <a:gd name="T44" fmla="*/ 13 w 23"/>
                <a:gd name="T45" fmla="*/ 23 h 23"/>
                <a:gd name="T46" fmla="*/ 11 w 23"/>
                <a:gd name="T47" fmla="*/ 23 h 23"/>
                <a:gd name="T48" fmla="*/ 9 w 23"/>
                <a:gd name="T49" fmla="*/ 21 h 23"/>
                <a:gd name="T50" fmla="*/ 7 w 23"/>
                <a:gd name="T51" fmla="*/ 21 h 23"/>
                <a:gd name="T52" fmla="*/ 7 w 23"/>
                <a:gd name="T53" fmla="*/ 21 h 23"/>
                <a:gd name="T54" fmla="*/ 6 w 23"/>
                <a:gd name="T55" fmla="*/ 19 h 23"/>
                <a:gd name="T56" fmla="*/ 4 w 23"/>
                <a:gd name="T57" fmla="*/ 19 h 23"/>
                <a:gd name="T58" fmla="*/ 4 w 23"/>
                <a:gd name="T59" fmla="*/ 17 h 23"/>
                <a:gd name="T60" fmla="*/ 2 w 23"/>
                <a:gd name="T61" fmla="*/ 17 h 23"/>
                <a:gd name="T62" fmla="*/ 2 w 23"/>
                <a:gd name="T63" fmla="*/ 15 h 23"/>
                <a:gd name="T64" fmla="*/ 0 w 23"/>
                <a:gd name="T65" fmla="*/ 15 h 23"/>
                <a:gd name="T66" fmla="*/ 0 w 23"/>
                <a:gd name="T67" fmla="*/ 13 h 23"/>
                <a:gd name="T68" fmla="*/ 0 w 23"/>
                <a:gd name="T69" fmla="*/ 11 h 23"/>
                <a:gd name="T70" fmla="*/ 0 w 23"/>
                <a:gd name="T71" fmla="*/ 9 h 23"/>
                <a:gd name="T72" fmla="*/ 0 w 23"/>
                <a:gd name="T73" fmla="*/ 9 h 23"/>
                <a:gd name="T74" fmla="*/ 0 w 23"/>
                <a:gd name="T75" fmla="*/ 8 h 23"/>
                <a:gd name="T76" fmla="*/ 0 w 23"/>
                <a:gd name="T77" fmla="*/ 6 h 23"/>
                <a:gd name="T78" fmla="*/ 0 w 23"/>
                <a:gd name="T79" fmla="*/ 6 h 23"/>
                <a:gd name="T80" fmla="*/ 2 w 23"/>
                <a:gd name="T81" fmla="*/ 4 h 23"/>
                <a:gd name="T82" fmla="*/ 2 w 23"/>
                <a:gd name="T83" fmla="*/ 4 h 23"/>
                <a:gd name="T84" fmla="*/ 4 w 23"/>
                <a:gd name="T85" fmla="*/ 2 h 23"/>
                <a:gd name="T86" fmla="*/ 6 w 23"/>
                <a:gd name="T87" fmla="*/ 2 h 23"/>
                <a:gd name="T88" fmla="*/ 6 w 23"/>
                <a:gd name="T89" fmla="*/ 0 h 23"/>
                <a:gd name="T90" fmla="*/ 7 w 23"/>
                <a:gd name="T91" fmla="*/ 0 h 23"/>
                <a:gd name="T92" fmla="*/ 9 w 23"/>
                <a:gd name="T93" fmla="*/ 0 h 23"/>
                <a:gd name="T94" fmla="*/ 11 w 23"/>
                <a:gd name="T95" fmla="*/ 0 h 23"/>
                <a:gd name="T96" fmla="*/ 13 w 23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6" name="Freeform 222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11 h 23"/>
                <a:gd name="T18" fmla="*/ 23 w 23"/>
                <a:gd name="T19" fmla="*/ 13 h 23"/>
                <a:gd name="T20" fmla="*/ 23 w 23"/>
                <a:gd name="T21" fmla="*/ 15 h 23"/>
                <a:gd name="T22" fmla="*/ 23 w 23"/>
                <a:gd name="T23" fmla="*/ 17 h 23"/>
                <a:gd name="T24" fmla="*/ 21 w 23"/>
                <a:gd name="T25" fmla="*/ 19 h 23"/>
                <a:gd name="T26" fmla="*/ 21 w 23"/>
                <a:gd name="T27" fmla="*/ 21 h 23"/>
                <a:gd name="T28" fmla="*/ 19 w 23"/>
                <a:gd name="T29" fmla="*/ 21 h 23"/>
                <a:gd name="T30" fmla="*/ 17 w 23"/>
                <a:gd name="T31" fmla="*/ 21 h 23"/>
                <a:gd name="T32" fmla="*/ 15 w 23"/>
                <a:gd name="T33" fmla="*/ 23 h 23"/>
                <a:gd name="T34" fmla="*/ 13 w 23"/>
                <a:gd name="T35" fmla="*/ 23 h 23"/>
                <a:gd name="T36" fmla="*/ 11 w 23"/>
                <a:gd name="T37" fmla="*/ 23 h 23"/>
                <a:gd name="T38" fmla="*/ 9 w 23"/>
                <a:gd name="T39" fmla="*/ 21 h 23"/>
                <a:gd name="T40" fmla="*/ 7 w 23"/>
                <a:gd name="T41" fmla="*/ 21 h 23"/>
                <a:gd name="T42" fmla="*/ 6 w 23"/>
                <a:gd name="T43" fmla="*/ 19 h 23"/>
                <a:gd name="T44" fmla="*/ 4 w 23"/>
                <a:gd name="T45" fmla="*/ 19 h 23"/>
                <a:gd name="T46" fmla="*/ 4 w 23"/>
                <a:gd name="T47" fmla="*/ 17 h 23"/>
                <a:gd name="T48" fmla="*/ 2 w 23"/>
                <a:gd name="T49" fmla="*/ 17 h 23"/>
                <a:gd name="T50" fmla="*/ 2 w 23"/>
                <a:gd name="T51" fmla="*/ 15 h 23"/>
                <a:gd name="T52" fmla="*/ 0 w 23"/>
                <a:gd name="T53" fmla="*/ 15 h 23"/>
                <a:gd name="T54" fmla="*/ 0 w 23"/>
                <a:gd name="T55" fmla="*/ 13 h 23"/>
                <a:gd name="T56" fmla="*/ 0 w 23"/>
                <a:gd name="T57" fmla="*/ 11 h 23"/>
                <a:gd name="T58" fmla="*/ 0 w 23"/>
                <a:gd name="T59" fmla="*/ 9 h 23"/>
                <a:gd name="T60" fmla="*/ 0 w 23"/>
                <a:gd name="T61" fmla="*/ 8 h 23"/>
                <a:gd name="T62" fmla="*/ 0 w 23"/>
                <a:gd name="T63" fmla="*/ 6 h 23"/>
                <a:gd name="T64" fmla="*/ 2 w 23"/>
                <a:gd name="T65" fmla="*/ 4 h 23"/>
                <a:gd name="T66" fmla="*/ 4 w 23"/>
                <a:gd name="T67" fmla="*/ 2 h 23"/>
                <a:gd name="T68" fmla="*/ 6 w 23"/>
                <a:gd name="T69" fmla="*/ 2 h 23"/>
                <a:gd name="T70" fmla="*/ 6 w 23"/>
                <a:gd name="T71" fmla="*/ 0 h 23"/>
                <a:gd name="T72" fmla="*/ 7 w 23"/>
                <a:gd name="T73" fmla="*/ 0 h 23"/>
                <a:gd name="T74" fmla="*/ 9 w 23"/>
                <a:gd name="T75" fmla="*/ 0 h 23"/>
                <a:gd name="T76" fmla="*/ 11 w 23"/>
                <a:gd name="T77" fmla="*/ 0 h 23"/>
                <a:gd name="T78" fmla="*/ 13 w 23"/>
                <a:gd name="T7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7" name="Freeform 223"/>
            <p:cNvSpPr>
              <a:spLocks/>
            </p:cNvSpPr>
            <p:nvPr/>
          </p:nvSpPr>
          <p:spPr bwMode="auto">
            <a:xfrm>
              <a:off x="3294" y="2905"/>
              <a:ext cx="6" cy="35"/>
            </a:xfrm>
            <a:custGeom>
              <a:avLst/>
              <a:gdLst>
                <a:gd name="T0" fmla="*/ 0 w 6"/>
                <a:gd name="T1" fmla="*/ 35 h 35"/>
                <a:gd name="T2" fmla="*/ 0 w 6"/>
                <a:gd name="T3" fmla="*/ 33 h 35"/>
                <a:gd name="T4" fmla="*/ 0 w 6"/>
                <a:gd name="T5" fmla="*/ 31 h 35"/>
                <a:gd name="T6" fmla="*/ 0 w 6"/>
                <a:gd name="T7" fmla="*/ 27 h 35"/>
                <a:gd name="T8" fmla="*/ 2 w 6"/>
                <a:gd name="T9" fmla="*/ 25 h 35"/>
                <a:gd name="T10" fmla="*/ 2 w 6"/>
                <a:gd name="T11" fmla="*/ 23 h 35"/>
                <a:gd name="T12" fmla="*/ 2 w 6"/>
                <a:gd name="T13" fmla="*/ 21 h 35"/>
                <a:gd name="T14" fmla="*/ 2 w 6"/>
                <a:gd name="T15" fmla="*/ 20 h 35"/>
                <a:gd name="T16" fmla="*/ 2 w 6"/>
                <a:gd name="T17" fmla="*/ 18 h 35"/>
                <a:gd name="T18" fmla="*/ 4 w 6"/>
                <a:gd name="T19" fmla="*/ 16 h 35"/>
                <a:gd name="T20" fmla="*/ 4 w 6"/>
                <a:gd name="T21" fmla="*/ 12 h 35"/>
                <a:gd name="T22" fmla="*/ 4 w 6"/>
                <a:gd name="T23" fmla="*/ 10 h 35"/>
                <a:gd name="T24" fmla="*/ 4 w 6"/>
                <a:gd name="T25" fmla="*/ 8 h 35"/>
                <a:gd name="T26" fmla="*/ 4 w 6"/>
                <a:gd name="T27" fmla="*/ 6 h 35"/>
                <a:gd name="T28" fmla="*/ 6 w 6"/>
                <a:gd name="T29" fmla="*/ 4 h 35"/>
                <a:gd name="T30" fmla="*/ 6 w 6"/>
                <a:gd name="T31" fmla="*/ 2 h 35"/>
                <a:gd name="T32" fmla="*/ 6 w 6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35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8" name="Freeform 224"/>
            <p:cNvSpPr>
              <a:spLocks/>
            </p:cNvSpPr>
            <p:nvPr/>
          </p:nvSpPr>
          <p:spPr bwMode="auto">
            <a:xfrm>
              <a:off x="3302" y="2915"/>
              <a:ext cx="3" cy="23"/>
            </a:xfrm>
            <a:custGeom>
              <a:avLst/>
              <a:gdLst>
                <a:gd name="T0" fmla="*/ 0 w 3"/>
                <a:gd name="T1" fmla="*/ 23 h 23"/>
                <a:gd name="T2" fmla="*/ 0 w 3"/>
                <a:gd name="T3" fmla="*/ 19 h 23"/>
                <a:gd name="T4" fmla="*/ 0 w 3"/>
                <a:gd name="T5" fmla="*/ 15 h 23"/>
                <a:gd name="T6" fmla="*/ 0 w 3"/>
                <a:gd name="T7" fmla="*/ 13 h 23"/>
                <a:gd name="T8" fmla="*/ 2 w 3"/>
                <a:gd name="T9" fmla="*/ 11 h 23"/>
                <a:gd name="T10" fmla="*/ 2 w 3"/>
                <a:gd name="T11" fmla="*/ 8 h 23"/>
                <a:gd name="T12" fmla="*/ 2 w 3"/>
                <a:gd name="T13" fmla="*/ 6 h 23"/>
                <a:gd name="T14" fmla="*/ 3 w 3"/>
                <a:gd name="T15" fmla="*/ 4 h 23"/>
                <a:gd name="T16" fmla="*/ 3 w 3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3">
                  <a:moveTo>
                    <a:pt x="0" y="23"/>
                  </a:move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9" name="Freeform 225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2 w 32"/>
                <a:gd name="T23" fmla="*/ 6 h 23"/>
                <a:gd name="T24" fmla="*/ 4 w 32"/>
                <a:gd name="T25" fmla="*/ 4 h 23"/>
                <a:gd name="T26" fmla="*/ 4 w 32"/>
                <a:gd name="T27" fmla="*/ 4 h 23"/>
                <a:gd name="T28" fmla="*/ 5 w 32"/>
                <a:gd name="T29" fmla="*/ 2 h 23"/>
                <a:gd name="T30" fmla="*/ 5 w 32"/>
                <a:gd name="T31" fmla="*/ 2 h 23"/>
                <a:gd name="T32" fmla="*/ 7 w 32"/>
                <a:gd name="T33" fmla="*/ 2 h 23"/>
                <a:gd name="T34" fmla="*/ 9 w 32"/>
                <a:gd name="T35" fmla="*/ 0 h 23"/>
                <a:gd name="T36" fmla="*/ 9 w 32"/>
                <a:gd name="T37" fmla="*/ 0 h 23"/>
                <a:gd name="T38" fmla="*/ 11 w 32"/>
                <a:gd name="T39" fmla="*/ 0 h 23"/>
                <a:gd name="T40" fmla="*/ 13 w 32"/>
                <a:gd name="T41" fmla="*/ 0 h 23"/>
                <a:gd name="T42" fmla="*/ 15 w 32"/>
                <a:gd name="T43" fmla="*/ 0 h 23"/>
                <a:gd name="T44" fmla="*/ 17 w 32"/>
                <a:gd name="T45" fmla="*/ 0 h 23"/>
                <a:gd name="T46" fmla="*/ 19 w 32"/>
                <a:gd name="T47" fmla="*/ 0 h 23"/>
                <a:gd name="T48" fmla="*/ 21 w 32"/>
                <a:gd name="T49" fmla="*/ 0 h 23"/>
                <a:gd name="T50" fmla="*/ 23 w 32"/>
                <a:gd name="T51" fmla="*/ 0 h 23"/>
                <a:gd name="T52" fmla="*/ 25 w 32"/>
                <a:gd name="T53" fmla="*/ 2 h 23"/>
                <a:gd name="T54" fmla="*/ 27 w 32"/>
                <a:gd name="T55" fmla="*/ 2 h 23"/>
                <a:gd name="T56" fmla="*/ 28 w 32"/>
                <a:gd name="T57" fmla="*/ 4 h 23"/>
                <a:gd name="T58" fmla="*/ 30 w 32"/>
                <a:gd name="T59" fmla="*/ 6 h 23"/>
                <a:gd name="T60" fmla="*/ 30 w 32"/>
                <a:gd name="T61" fmla="*/ 8 h 23"/>
                <a:gd name="T62" fmla="*/ 32 w 32"/>
                <a:gd name="T63" fmla="*/ 8 h 23"/>
                <a:gd name="T64" fmla="*/ 32 w 32"/>
                <a:gd name="T65" fmla="*/ 10 h 23"/>
                <a:gd name="T66" fmla="*/ 32 w 32"/>
                <a:gd name="T67" fmla="*/ 12 h 23"/>
                <a:gd name="T68" fmla="*/ 32 w 32"/>
                <a:gd name="T69" fmla="*/ 14 h 23"/>
                <a:gd name="T70" fmla="*/ 32 w 32"/>
                <a:gd name="T71" fmla="*/ 14 h 23"/>
                <a:gd name="T72" fmla="*/ 32 w 32"/>
                <a:gd name="T73" fmla="*/ 15 h 23"/>
                <a:gd name="T74" fmla="*/ 32 w 32"/>
                <a:gd name="T75" fmla="*/ 15 h 23"/>
                <a:gd name="T76" fmla="*/ 30 w 32"/>
                <a:gd name="T77" fmla="*/ 17 h 23"/>
                <a:gd name="T78" fmla="*/ 30 w 32"/>
                <a:gd name="T79" fmla="*/ 17 h 23"/>
                <a:gd name="T80" fmla="*/ 30 w 32"/>
                <a:gd name="T81" fmla="*/ 17 h 23"/>
                <a:gd name="T82" fmla="*/ 28 w 32"/>
                <a:gd name="T83" fmla="*/ 19 h 23"/>
                <a:gd name="T84" fmla="*/ 27 w 32"/>
                <a:gd name="T85" fmla="*/ 21 h 23"/>
                <a:gd name="T86" fmla="*/ 25 w 32"/>
                <a:gd name="T87" fmla="*/ 21 h 23"/>
                <a:gd name="T88" fmla="*/ 25 w 32"/>
                <a:gd name="T89" fmla="*/ 23 h 23"/>
                <a:gd name="T90" fmla="*/ 21 w 32"/>
                <a:gd name="T91" fmla="*/ 23 h 23"/>
                <a:gd name="T92" fmla="*/ 19 w 32"/>
                <a:gd name="T93" fmla="*/ 23 h 23"/>
                <a:gd name="T94" fmla="*/ 17 w 32"/>
                <a:gd name="T95" fmla="*/ 23 h 23"/>
                <a:gd name="T96" fmla="*/ 15 w 32"/>
                <a:gd name="T9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0" name="Freeform 226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4 w 32"/>
                <a:gd name="T23" fmla="*/ 4 h 23"/>
                <a:gd name="T24" fmla="*/ 5 w 32"/>
                <a:gd name="T25" fmla="*/ 2 h 23"/>
                <a:gd name="T26" fmla="*/ 7 w 32"/>
                <a:gd name="T27" fmla="*/ 2 h 23"/>
                <a:gd name="T28" fmla="*/ 9 w 32"/>
                <a:gd name="T29" fmla="*/ 0 h 23"/>
                <a:gd name="T30" fmla="*/ 11 w 32"/>
                <a:gd name="T31" fmla="*/ 0 h 23"/>
                <a:gd name="T32" fmla="*/ 13 w 32"/>
                <a:gd name="T33" fmla="*/ 0 h 23"/>
                <a:gd name="T34" fmla="*/ 15 w 32"/>
                <a:gd name="T35" fmla="*/ 0 h 23"/>
                <a:gd name="T36" fmla="*/ 17 w 32"/>
                <a:gd name="T37" fmla="*/ 0 h 23"/>
                <a:gd name="T38" fmla="*/ 19 w 32"/>
                <a:gd name="T39" fmla="*/ 0 h 23"/>
                <a:gd name="T40" fmla="*/ 21 w 32"/>
                <a:gd name="T41" fmla="*/ 0 h 23"/>
                <a:gd name="T42" fmla="*/ 23 w 32"/>
                <a:gd name="T43" fmla="*/ 0 h 23"/>
                <a:gd name="T44" fmla="*/ 25 w 32"/>
                <a:gd name="T45" fmla="*/ 2 h 23"/>
                <a:gd name="T46" fmla="*/ 27 w 32"/>
                <a:gd name="T47" fmla="*/ 2 h 23"/>
                <a:gd name="T48" fmla="*/ 28 w 32"/>
                <a:gd name="T49" fmla="*/ 4 h 23"/>
                <a:gd name="T50" fmla="*/ 30 w 32"/>
                <a:gd name="T51" fmla="*/ 6 h 23"/>
                <a:gd name="T52" fmla="*/ 30 w 32"/>
                <a:gd name="T53" fmla="*/ 8 h 23"/>
                <a:gd name="T54" fmla="*/ 32 w 32"/>
                <a:gd name="T55" fmla="*/ 8 h 23"/>
                <a:gd name="T56" fmla="*/ 32 w 32"/>
                <a:gd name="T57" fmla="*/ 10 h 23"/>
                <a:gd name="T58" fmla="*/ 32 w 32"/>
                <a:gd name="T59" fmla="*/ 12 h 23"/>
                <a:gd name="T60" fmla="*/ 32 w 32"/>
                <a:gd name="T61" fmla="*/ 14 h 23"/>
                <a:gd name="T62" fmla="*/ 32 w 32"/>
                <a:gd name="T63" fmla="*/ 15 h 23"/>
                <a:gd name="T64" fmla="*/ 30 w 32"/>
                <a:gd name="T65" fmla="*/ 17 h 23"/>
                <a:gd name="T66" fmla="*/ 28 w 32"/>
                <a:gd name="T67" fmla="*/ 19 h 23"/>
                <a:gd name="T68" fmla="*/ 27 w 32"/>
                <a:gd name="T69" fmla="*/ 21 h 23"/>
                <a:gd name="T70" fmla="*/ 25 w 32"/>
                <a:gd name="T71" fmla="*/ 21 h 23"/>
                <a:gd name="T72" fmla="*/ 25 w 32"/>
                <a:gd name="T73" fmla="*/ 23 h 23"/>
                <a:gd name="T74" fmla="*/ 21 w 32"/>
                <a:gd name="T75" fmla="*/ 23 h 23"/>
                <a:gd name="T76" fmla="*/ 19 w 32"/>
                <a:gd name="T77" fmla="*/ 23 h 23"/>
                <a:gd name="T78" fmla="*/ 17 w 32"/>
                <a:gd name="T79" fmla="*/ 23 h 23"/>
                <a:gd name="T80" fmla="*/ 15 w 32"/>
                <a:gd name="T8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1" name="Freeform 227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8 h 21"/>
                <a:gd name="T24" fmla="*/ 25 w 25"/>
                <a:gd name="T25" fmla="*/ 10 h 21"/>
                <a:gd name="T26" fmla="*/ 25 w 25"/>
                <a:gd name="T27" fmla="*/ 12 h 21"/>
                <a:gd name="T28" fmla="*/ 25 w 25"/>
                <a:gd name="T29" fmla="*/ 14 h 21"/>
                <a:gd name="T30" fmla="*/ 25 w 25"/>
                <a:gd name="T31" fmla="*/ 15 h 21"/>
                <a:gd name="T32" fmla="*/ 25 w 25"/>
                <a:gd name="T33" fmla="*/ 15 h 21"/>
                <a:gd name="T34" fmla="*/ 23 w 25"/>
                <a:gd name="T35" fmla="*/ 17 h 21"/>
                <a:gd name="T36" fmla="*/ 23 w 25"/>
                <a:gd name="T37" fmla="*/ 17 h 21"/>
                <a:gd name="T38" fmla="*/ 21 w 25"/>
                <a:gd name="T39" fmla="*/ 17 h 21"/>
                <a:gd name="T40" fmla="*/ 21 w 25"/>
                <a:gd name="T41" fmla="*/ 19 h 21"/>
                <a:gd name="T42" fmla="*/ 20 w 25"/>
                <a:gd name="T43" fmla="*/ 19 h 21"/>
                <a:gd name="T44" fmla="*/ 20 w 25"/>
                <a:gd name="T45" fmla="*/ 19 h 21"/>
                <a:gd name="T46" fmla="*/ 18 w 25"/>
                <a:gd name="T47" fmla="*/ 19 h 21"/>
                <a:gd name="T48" fmla="*/ 16 w 25"/>
                <a:gd name="T49" fmla="*/ 21 h 21"/>
                <a:gd name="T50" fmla="*/ 16 w 25"/>
                <a:gd name="T51" fmla="*/ 21 h 21"/>
                <a:gd name="T52" fmla="*/ 14 w 25"/>
                <a:gd name="T53" fmla="*/ 21 h 21"/>
                <a:gd name="T54" fmla="*/ 12 w 25"/>
                <a:gd name="T55" fmla="*/ 21 h 21"/>
                <a:gd name="T56" fmla="*/ 10 w 25"/>
                <a:gd name="T57" fmla="*/ 21 h 21"/>
                <a:gd name="T58" fmla="*/ 8 w 25"/>
                <a:gd name="T59" fmla="*/ 19 h 21"/>
                <a:gd name="T60" fmla="*/ 8 w 25"/>
                <a:gd name="T61" fmla="*/ 19 h 21"/>
                <a:gd name="T62" fmla="*/ 6 w 25"/>
                <a:gd name="T63" fmla="*/ 19 h 21"/>
                <a:gd name="T64" fmla="*/ 6 w 25"/>
                <a:gd name="T65" fmla="*/ 17 h 21"/>
                <a:gd name="T66" fmla="*/ 4 w 25"/>
                <a:gd name="T67" fmla="*/ 17 h 21"/>
                <a:gd name="T68" fmla="*/ 2 w 25"/>
                <a:gd name="T69" fmla="*/ 15 h 21"/>
                <a:gd name="T70" fmla="*/ 2 w 25"/>
                <a:gd name="T71" fmla="*/ 14 h 21"/>
                <a:gd name="T72" fmla="*/ 2 w 25"/>
                <a:gd name="T73" fmla="*/ 14 h 21"/>
                <a:gd name="T74" fmla="*/ 0 w 25"/>
                <a:gd name="T75" fmla="*/ 12 h 21"/>
                <a:gd name="T76" fmla="*/ 0 w 25"/>
                <a:gd name="T77" fmla="*/ 10 h 21"/>
                <a:gd name="T78" fmla="*/ 0 w 25"/>
                <a:gd name="T79" fmla="*/ 10 h 21"/>
                <a:gd name="T80" fmla="*/ 2 w 25"/>
                <a:gd name="T81" fmla="*/ 8 h 21"/>
                <a:gd name="T82" fmla="*/ 2 w 25"/>
                <a:gd name="T83" fmla="*/ 6 h 21"/>
                <a:gd name="T84" fmla="*/ 2 w 25"/>
                <a:gd name="T85" fmla="*/ 6 h 21"/>
                <a:gd name="T86" fmla="*/ 4 w 25"/>
                <a:gd name="T87" fmla="*/ 4 h 21"/>
                <a:gd name="T88" fmla="*/ 4 w 25"/>
                <a:gd name="T89" fmla="*/ 2 h 21"/>
                <a:gd name="T90" fmla="*/ 6 w 25"/>
                <a:gd name="T91" fmla="*/ 2 h 21"/>
                <a:gd name="T92" fmla="*/ 6 w 25"/>
                <a:gd name="T93" fmla="*/ 0 h 21"/>
                <a:gd name="T94" fmla="*/ 8 w 25"/>
                <a:gd name="T95" fmla="*/ 0 h 21"/>
                <a:gd name="T96" fmla="*/ 10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2" name="Freeform 228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5 w 25"/>
                <a:gd name="T17" fmla="*/ 6 h 21"/>
                <a:gd name="T18" fmla="*/ 25 w 25"/>
                <a:gd name="T19" fmla="*/ 8 h 21"/>
                <a:gd name="T20" fmla="*/ 25 w 25"/>
                <a:gd name="T21" fmla="*/ 10 h 21"/>
                <a:gd name="T22" fmla="*/ 25 w 25"/>
                <a:gd name="T23" fmla="*/ 12 h 21"/>
                <a:gd name="T24" fmla="*/ 25 w 25"/>
                <a:gd name="T25" fmla="*/ 14 h 21"/>
                <a:gd name="T26" fmla="*/ 25 w 25"/>
                <a:gd name="T27" fmla="*/ 15 h 21"/>
                <a:gd name="T28" fmla="*/ 23 w 25"/>
                <a:gd name="T29" fmla="*/ 17 h 21"/>
                <a:gd name="T30" fmla="*/ 21 w 25"/>
                <a:gd name="T31" fmla="*/ 17 h 21"/>
                <a:gd name="T32" fmla="*/ 21 w 25"/>
                <a:gd name="T33" fmla="*/ 19 h 21"/>
                <a:gd name="T34" fmla="*/ 20 w 25"/>
                <a:gd name="T35" fmla="*/ 19 h 21"/>
                <a:gd name="T36" fmla="*/ 18 w 25"/>
                <a:gd name="T37" fmla="*/ 19 h 21"/>
                <a:gd name="T38" fmla="*/ 16 w 25"/>
                <a:gd name="T39" fmla="*/ 21 h 21"/>
                <a:gd name="T40" fmla="*/ 14 w 25"/>
                <a:gd name="T41" fmla="*/ 21 h 21"/>
                <a:gd name="T42" fmla="*/ 12 w 25"/>
                <a:gd name="T43" fmla="*/ 21 h 21"/>
                <a:gd name="T44" fmla="*/ 10 w 25"/>
                <a:gd name="T45" fmla="*/ 21 h 21"/>
                <a:gd name="T46" fmla="*/ 8 w 25"/>
                <a:gd name="T47" fmla="*/ 19 h 21"/>
                <a:gd name="T48" fmla="*/ 6 w 25"/>
                <a:gd name="T49" fmla="*/ 19 h 21"/>
                <a:gd name="T50" fmla="*/ 6 w 25"/>
                <a:gd name="T51" fmla="*/ 17 h 21"/>
                <a:gd name="T52" fmla="*/ 4 w 25"/>
                <a:gd name="T53" fmla="*/ 17 h 21"/>
                <a:gd name="T54" fmla="*/ 2 w 25"/>
                <a:gd name="T55" fmla="*/ 15 h 21"/>
                <a:gd name="T56" fmla="*/ 2 w 25"/>
                <a:gd name="T57" fmla="*/ 14 h 21"/>
                <a:gd name="T58" fmla="*/ 0 w 25"/>
                <a:gd name="T59" fmla="*/ 12 h 21"/>
                <a:gd name="T60" fmla="*/ 0 w 25"/>
                <a:gd name="T61" fmla="*/ 10 h 21"/>
                <a:gd name="T62" fmla="*/ 2 w 25"/>
                <a:gd name="T63" fmla="*/ 8 h 21"/>
                <a:gd name="T64" fmla="*/ 2 w 25"/>
                <a:gd name="T65" fmla="*/ 6 h 21"/>
                <a:gd name="T66" fmla="*/ 4 w 25"/>
                <a:gd name="T67" fmla="*/ 4 h 21"/>
                <a:gd name="T68" fmla="*/ 4 w 25"/>
                <a:gd name="T69" fmla="*/ 2 h 21"/>
                <a:gd name="T70" fmla="*/ 6 w 25"/>
                <a:gd name="T71" fmla="*/ 2 h 21"/>
                <a:gd name="T72" fmla="*/ 6 w 25"/>
                <a:gd name="T73" fmla="*/ 0 h 21"/>
                <a:gd name="T74" fmla="*/ 8 w 25"/>
                <a:gd name="T75" fmla="*/ 0 h 21"/>
                <a:gd name="T76" fmla="*/ 10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3" name="Freeform 229"/>
            <p:cNvSpPr>
              <a:spLocks/>
            </p:cNvSpPr>
            <p:nvPr/>
          </p:nvSpPr>
          <p:spPr bwMode="auto">
            <a:xfrm>
              <a:off x="3327" y="2902"/>
              <a:ext cx="1" cy="34"/>
            </a:xfrm>
            <a:custGeom>
              <a:avLst/>
              <a:gdLst>
                <a:gd name="T0" fmla="*/ 1 w 1"/>
                <a:gd name="T1" fmla="*/ 34 h 34"/>
                <a:gd name="T2" fmla="*/ 1 w 1"/>
                <a:gd name="T3" fmla="*/ 32 h 34"/>
                <a:gd name="T4" fmla="*/ 1 w 1"/>
                <a:gd name="T5" fmla="*/ 30 h 34"/>
                <a:gd name="T6" fmla="*/ 1 w 1"/>
                <a:gd name="T7" fmla="*/ 26 h 34"/>
                <a:gd name="T8" fmla="*/ 1 w 1"/>
                <a:gd name="T9" fmla="*/ 24 h 34"/>
                <a:gd name="T10" fmla="*/ 1 w 1"/>
                <a:gd name="T11" fmla="*/ 23 h 34"/>
                <a:gd name="T12" fmla="*/ 1 w 1"/>
                <a:gd name="T13" fmla="*/ 21 h 34"/>
                <a:gd name="T14" fmla="*/ 1 w 1"/>
                <a:gd name="T15" fmla="*/ 19 h 34"/>
                <a:gd name="T16" fmla="*/ 1 w 1"/>
                <a:gd name="T17" fmla="*/ 17 h 34"/>
                <a:gd name="T18" fmla="*/ 1 w 1"/>
                <a:gd name="T19" fmla="*/ 13 h 34"/>
                <a:gd name="T20" fmla="*/ 1 w 1"/>
                <a:gd name="T21" fmla="*/ 11 h 34"/>
                <a:gd name="T22" fmla="*/ 1 w 1"/>
                <a:gd name="T23" fmla="*/ 9 h 34"/>
                <a:gd name="T24" fmla="*/ 1 w 1"/>
                <a:gd name="T25" fmla="*/ 7 h 34"/>
                <a:gd name="T26" fmla="*/ 1 w 1"/>
                <a:gd name="T27" fmla="*/ 5 h 34"/>
                <a:gd name="T28" fmla="*/ 0 w 1"/>
                <a:gd name="T29" fmla="*/ 3 h 34"/>
                <a:gd name="T30" fmla="*/ 0 w 1"/>
                <a:gd name="T31" fmla="*/ 1 h 34"/>
                <a:gd name="T32" fmla="*/ 0 w 1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4">
                  <a:moveTo>
                    <a:pt x="1" y="34"/>
                  </a:moveTo>
                  <a:lnTo>
                    <a:pt x="1" y="32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4" name="Freeform 230"/>
            <p:cNvSpPr>
              <a:spLocks/>
            </p:cNvSpPr>
            <p:nvPr/>
          </p:nvSpPr>
          <p:spPr bwMode="auto">
            <a:xfrm>
              <a:off x="3332" y="2907"/>
              <a:ext cx="2" cy="25"/>
            </a:xfrm>
            <a:custGeom>
              <a:avLst/>
              <a:gdLst>
                <a:gd name="T0" fmla="*/ 2 w 2"/>
                <a:gd name="T1" fmla="*/ 25 h 25"/>
                <a:gd name="T2" fmla="*/ 0 w 2"/>
                <a:gd name="T3" fmla="*/ 21 h 25"/>
                <a:gd name="T4" fmla="*/ 0 w 2"/>
                <a:gd name="T5" fmla="*/ 18 h 25"/>
                <a:gd name="T6" fmla="*/ 0 w 2"/>
                <a:gd name="T7" fmla="*/ 16 h 25"/>
                <a:gd name="T8" fmla="*/ 2 w 2"/>
                <a:gd name="T9" fmla="*/ 14 h 25"/>
                <a:gd name="T10" fmla="*/ 2 w 2"/>
                <a:gd name="T11" fmla="*/ 10 h 25"/>
                <a:gd name="T12" fmla="*/ 2 w 2"/>
                <a:gd name="T13" fmla="*/ 8 h 25"/>
                <a:gd name="T14" fmla="*/ 2 w 2"/>
                <a:gd name="T15" fmla="*/ 6 h 25"/>
                <a:gd name="T16" fmla="*/ 2 w 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5">
                  <a:moveTo>
                    <a:pt x="2" y="25"/>
                  </a:moveTo>
                  <a:lnTo>
                    <a:pt x="0" y="21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5" name="Freeform 231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2 w 33"/>
                <a:gd name="T27" fmla="*/ 8 h 25"/>
                <a:gd name="T28" fmla="*/ 4 w 33"/>
                <a:gd name="T29" fmla="*/ 6 h 25"/>
                <a:gd name="T30" fmla="*/ 4 w 33"/>
                <a:gd name="T31" fmla="*/ 6 h 25"/>
                <a:gd name="T32" fmla="*/ 6 w 33"/>
                <a:gd name="T33" fmla="*/ 4 h 25"/>
                <a:gd name="T34" fmla="*/ 8 w 33"/>
                <a:gd name="T35" fmla="*/ 4 h 25"/>
                <a:gd name="T36" fmla="*/ 8 w 33"/>
                <a:gd name="T37" fmla="*/ 2 h 25"/>
                <a:gd name="T38" fmla="*/ 10 w 33"/>
                <a:gd name="T39" fmla="*/ 2 h 25"/>
                <a:gd name="T40" fmla="*/ 12 w 33"/>
                <a:gd name="T41" fmla="*/ 2 h 25"/>
                <a:gd name="T42" fmla="*/ 14 w 33"/>
                <a:gd name="T43" fmla="*/ 2 h 25"/>
                <a:gd name="T44" fmla="*/ 16 w 33"/>
                <a:gd name="T45" fmla="*/ 2 h 25"/>
                <a:gd name="T46" fmla="*/ 16 w 33"/>
                <a:gd name="T47" fmla="*/ 2 h 25"/>
                <a:gd name="T48" fmla="*/ 17 w 33"/>
                <a:gd name="T49" fmla="*/ 0 h 25"/>
                <a:gd name="T50" fmla="*/ 21 w 33"/>
                <a:gd name="T51" fmla="*/ 2 h 25"/>
                <a:gd name="T52" fmla="*/ 23 w 33"/>
                <a:gd name="T53" fmla="*/ 2 h 25"/>
                <a:gd name="T54" fmla="*/ 25 w 33"/>
                <a:gd name="T55" fmla="*/ 2 h 25"/>
                <a:gd name="T56" fmla="*/ 27 w 33"/>
                <a:gd name="T57" fmla="*/ 4 h 25"/>
                <a:gd name="T58" fmla="*/ 29 w 33"/>
                <a:gd name="T59" fmla="*/ 4 h 25"/>
                <a:gd name="T60" fmla="*/ 31 w 33"/>
                <a:gd name="T61" fmla="*/ 6 h 25"/>
                <a:gd name="T62" fmla="*/ 31 w 33"/>
                <a:gd name="T63" fmla="*/ 8 h 25"/>
                <a:gd name="T64" fmla="*/ 33 w 33"/>
                <a:gd name="T65" fmla="*/ 10 h 25"/>
                <a:gd name="T66" fmla="*/ 33 w 33"/>
                <a:gd name="T67" fmla="*/ 10 h 25"/>
                <a:gd name="T68" fmla="*/ 33 w 33"/>
                <a:gd name="T69" fmla="*/ 12 h 25"/>
                <a:gd name="T70" fmla="*/ 33 w 33"/>
                <a:gd name="T71" fmla="*/ 14 h 25"/>
                <a:gd name="T72" fmla="*/ 33 w 33"/>
                <a:gd name="T73" fmla="*/ 14 h 25"/>
                <a:gd name="T74" fmla="*/ 33 w 33"/>
                <a:gd name="T75" fmla="*/ 16 h 25"/>
                <a:gd name="T76" fmla="*/ 33 w 33"/>
                <a:gd name="T77" fmla="*/ 16 h 25"/>
                <a:gd name="T78" fmla="*/ 31 w 33"/>
                <a:gd name="T79" fmla="*/ 18 h 25"/>
                <a:gd name="T80" fmla="*/ 31 w 33"/>
                <a:gd name="T81" fmla="*/ 18 h 25"/>
                <a:gd name="T82" fmla="*/ 31 w 33"/>
                <a:gd name="T83" fmla="*/ 20 h 25"/>
                <a:gd name="T84" fmla="*/ 29 w 33"/>
                <a:gd name="T85" fmla="*/ 21 h 25"/>
                <a:gd name="T86" fmla="*/ 27 w 33"/>
                <a:gd name="T87" fmla="*/ 21 h 25"/>
                <a:gd name="T88" fmla="*/ 25 w 33"/>
                <a:gd name="T89" fmla="*/ 23 h 25"/>
                <a:gd name="T90" fmla="*/ 23 w 33"/>
                <a:gd name="T91" fmla="*/ 23 h 25"/>
                <a:gd name="T92" fmla="*/ 21 w 33"/>
                <a:gd name="T93" fmla="*/ 25 h 25"/>
                <a:gd name="T94" fmla="*/ 19 w 33"/>
                <a:gd name="T95" fmla="*/ 25 h 25"/>
                <a:gd name="T96" fmla="*/ 17 w 33"/>
                <a:gd name="T9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6" name="Freeform 232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4 w 33"/>
                <a:gd name="T27" fmla="*/ 6 h 25"/>
                <a:gd name="T28" fmla="*/ 6 w 33"/>
                <a:gd name="T29" fmla="*/ 4 h 25"/>
                <a:gd name="T30" fmla="*/ 8 w 33"/>
                <a:gd name="T31" fmla="*/ 4 h 25"/>
                <a:gd name="T32" fmla="*/ 8 w 33"/>
                <a:gd name="T33" fmla="*/ 2 h 25"/>
                <a:gd name="T34" fmla="*/ 10 w 33"/>
                <a:gd name="T35" fmla="*/ 2 h 25"/>
                <a:gd name="T36" fmla="*/ 12 w 33"/>
                <a:gd name="T37" fmla="*/ 2 h 25"/>
                <a:gd name="T38" fmla="*/ 14 w 33"/>
                <a:gd name="T39" fmla="*/ 2 h 25"/>
                <a:gd name="T40" fmla="*/ 16 w 33"/>
                <a:gd name="T41" fmla="*/ 2 h 25"/>
                <a:gd name="T42" fmla="*/ 17 w 33"/>
                <a:gd name="T43" fmla="*/ 0 h 25"/>
                <a:gd name="T44" fmla="*/ 21 w 33"/>
                <a:gd name="T45" fmla="*/ 2 h 25"/>
                <a:gd name="T46" fmla="*/ 23 w 33"/>
                <a:gd name="T47" fmla="*/ 2 h 25"/>
                <a:gd name="T48" fmla="*/ 25 w 33"/>
                <a:gd name="T49" fmla="*/ 2 h 25"/>
                <a:gd name="T50" fmla="*/ 27 w 33"/>
                <a:gd name="T51" fmla="*/ 4 h 25"/>
                <a:gd name="T52" fmla="*/ 29 w 33"/>
                <a:gd name="T53" fmla="*/ 4 h 25"/>
                <a:gd name="T54" fmla="*/ 31 w 33"/>
                <a:gd name="T55" fmla="*/ 6 h 25"/>
                <a:gd name="T56" fmla="*/ 31 w 33"/>
                <a:gd name="T57" fmla="*/ 8 h 25"/>
                <a:gd name="T58" fmla="*/ 33 w 33"/>
                <a:gd name="T59" fmla="*/ 10 h 25"/>
                <a:gd name="T60" fmla="*/ 33 w 33"/>
                <a:gd name="T61" fmla="*/ 12 h 25"/>
                <a:gd name="T62" fmla="*/ 33 w 33"/>
                <a:gd name="T63" fmla="*/ 14 h 25"/>
                <a:gd name="T64" fmla="*/ 33 w 33"/>
                <a:gd name="T65" fmla="*/ 16 h 25"/>
                <a:gd name="T66" fmla="*/ 31 w 33"/>
                <a:gd name="T67" fmla="*/ 18 h 25"/>
                <a:gd name="T68" fmla="*/ 31 w 33"/>
                <a:gd name="T69" fmla="*/ 20 h 25"/>
                <a:gd name="T70" fmla="*/ 29 w 33"/>
                <a:gd name="T71" fmla="*/ 21 h 25"/>
                <a:gd name="T72" fmla="*/ 27 w 33"/>
                <a:gd name="T73" fmla="*/ 21 h 25"/>
                <a:gd name="T74" fmla="*/ 25 w 33"/>
                <a:gd name="T75" fmla="*/ 23 h 25"/>
                <a:gd name="T76" fmla="*/ 23 w 33"/>
                <a:gd name="T77" fmla="*/ 23 h 25"/>
                <a:gd name="T78" fmla="*/ 21 w 33"/>
                <a:gd name="T79" fmla="*/ 25 h 25"/>
                <a:gd name="T80" fmla="*/ 19 w 33"/>
                <a:gd name="T81" fmla="*/ 25 h 25"/>
                <a:gd name="T82" fmla="*/ 17 w 33"/>
                <a:gd name="T8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7" name="Freeform 233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1 w 25"/>
                <a:gd name="T17" fmla="*/ 2 h 21"/>
                <a:gd name="T18" fmla="*/ 23 w 25"/>
                <a:gd name="T19" fmla="*/ 4 h 21"/>
                <a:gd name="T20" fmla="*/ 25 w 25"/>
                <a:gd name="T21" fmla="*/ 6 h 21"/>
                <a:gd name="T22" fmla="*/ 25 w 25"/>
                <a:gd name="T23" fmla="*/ 6 h 21"/>
                <a:gd name="T24" fmla="*/ 25 w 25"/>
                <a:gd name="T25" fmla="*/ 8 h 21"/>
                <a:gd name="T26" fmla="*/ 25 w 25"/>
                <a:gd name="T27" fmla="*/ 10 h 21"/>
                <a:gd name="T28" fmla="*/ 25 w 25"/>
                <a:gd name="T29" fmla="*/ 12 h 21"/>
                <a:gd name="T30" fmla="*/ 25 w 25"/>
                <a:gd name="T31" fmla="*/ 12 h 21"/>
                <a:gd name="T32" fmla="*/ 25 w 25"/>
                <a:gd name="T33" fmla="*/ 14 h 21"/>
                <a:gd name="T34" fmla="*/ 25 w 25"/>
                <a:gd name="T35" fmla="*/ 16 h 21"/>
                <a:gd name="T36" fmla="*/ 23 w 25"/>
                <a:gd name="T37" fmla="*/ 16 h 21"/>
                <a:gd name="T38" fmla="*/ 23 w 25"/>
                <a:gd name="T39" fmla="*/ 18 h 21"/>
                <a:gd name="T40" fmla="*/ 21 w 25"/>
                <a:gd name="T41" fmla="*/ 18 h 21"/>
                <a:gd name="T42" fmla="*/ 21 w 25"/>
                <a:gd name="T43" fmla="*/ 18 h 21"/>
                <a:gd name="T44" fmla="*/ 19 w 25"/>
                <a:gd name="T45" fmla="*/ 19 h 21"/>
                <a:gd name="T46" fmla="*/ 19 w 25"/>
                <a:gd name="T47" fmla="*/ 19 h 21"/>
                <a:gd name="T48" fmla="*/ 17 w 25"/>
                <a:gd name="T49" fmla="*/ 19 h 21"/>
                <a:gd name="T50" fmla="*/ 16 w 25"/>
                <a:gd name="T51" fmla="*/ 19 h 21"/>
                <a:gd name="T52" fmla="*/ 16 w 25"/>
                <a:gd name="T53" fmla="*/ 21 h 21"/>
                <a:gd name="T54" fmla="*/ 14 w 25"/>
                <a:gd name="T55" fmla="*/ 21 h 21"/>
                <a:gd name="T56" fmla="*/ 12 w 25"/>
                <a:gd name="T57" fmla="*/ 21 h 21"/>
                <a:gd name="T58" fmla="*/ 10 w 25"/>
                <a:gd name="T59" fmla="*/ 21 h 21"/>
                <a:gd name="T60" fmla="*/ 8 w 25"/>
                <a:gd name="T61" fmla="*/ 19 h 21"/>
                <a:gd name="T62" fmla="*/ 8 w 25"/>
                <a:gd name="T63" fmla="*/ 19 h 21"/>
                <a:gd name="T64" fmla="*/ 6 w 25"/>
                <a:gd name="T65" fmla="*/ 19 h 21"/>
                <a:gd name="T66" fmla="*/ 4 w 25"/>
                <a:gd name="T67" fmla="*/ 18 h 21"/>
                <a:gd name="T68" fmla="*/ 4 w 25"/>
                <a:gd name="T69" fmla="*/ 18 h 21"/>
                <a:gd name="T70" fmla="*/ 2 w 25"/>
                <a:gd name="T71" fmla="*/ 16 h 21"/>
                <a:gd name="T72" fmla="*/ 2 w 25"/>
                <a:gd name="T73" fmla="*/ 16 h 21"/>
                <a:gd name="T74" fmla="*/ 0 w 25"/>
                <a:gd name="T75" fmla="*/ 14 h 21"/>
                <a:gd name="T76" fmla="*/ 0 w 25"/>
                <a:gd name="T77" fmla="*/ 12 h 21"/>
                <a:gd name="T78" fmla="*/ 0 w 25"/>
                <a:gd name="T79" fmla="*/ 12 h 21"/>
                <a:gd name="T80" fmla="*/ 0 w 25"/>
                <a:gd name="T81" fmla="*/ 10 h 21"/>
                <a:gd name="T82" fmla="*/ 0 w 25"/>
                <a:gd name="T83" fmla="*/ 8 h 21"/>
                <a:gd name="T84" fmla="*/ 2 w 25"/>
                <a:gd name="T85" fmla="*/ 8 h 21"/>
                <a:gd name="T86" fmla="*/ 2 w 25"/>
                <a:gd name="T87" fmla="*/ 6 h 21"/>
                <a:gd name="T88" fmla="*/ 2 w 25"/>
                <a:gd name="T89" fmla="*/ 4 h 21"/>
                <a:gd name="T90" fmla="*/ 4 w 25"/>
                <a:gd name="T91" fmla="*/ 4 h 21"/>
                <a:gd name="T92" fmla="*/ 6 w 25"/>
                <a:gd name="T93" fmla="*/ 2 h 21"/>
                <a:gd name="T94" fmla="*/ 6 w 25"/>
                <a:gd name="T95" fmla="*/ 2 h 21"/>
                <a:gd name="T96" fmla="*/ 8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8" name="Freeform 234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10 h 21"/>
                <a:gd name="T24" fmla="*/ 25 w 25"/>
                <a:gd name="T25" fmla="*/ 12 h 21"/>
                <a:gd name="T26" fmla="*/ 25 w 25"/>
                <a:gd name="T27" fmla="*/ 14 h 21"/>
                <a:gd name="T28" fmla="*/ 25 w 25"/>
                <a:gd name="T29" fmla="*/ 16 h 21"/>
                <a:gd name="T30" fmla="*/ 23 w 25"/>
                <a:gd name="T31" fmla="*/ 16 h 21"/>
                <a:gd name="T32" fmla="*/ 23 w 25"/>
                <a:gd name="T33" fmla="*/ 18 h 21"/>
                <a:gd name="T34" fmla="*/ 21 w 25"/>
                <a:gd name="T35" fmla="*/ 18 h 21"/>
                <a:gd name="T36" fmla="*/ 19 w 25"/>
                <a:gd name="T37" fmla="*/ 19 h 21"/>
                <a:gd name="T38" fmla="*/ 17 w 25"/>
                <a:gd name="T39" fmla="*/ 19 h 21"/>
                <a:gd name="T40" fmla="*/ 16 w 25"/>
                <a:gd name="T41" fmla="*/ 19 h 21"/>
                <a:gd name="T42" fmla="*/ 16 w 25"/>
                <a:gd name="T43" fmla="*/ 21 h 21"/>
                <a:gd name="T44" fmla="*/ 14 w 25"/>
                <a:gd name="T45" fmla="*/ 21 h 21"/>
                <a:gd name="T46" fmla="*/ 12 w 25"/>
                <a:gd name="T47" fmla="*/ 21 h 21"/>
                <a:gd name="T48" fmla="*/ 10 w 25"/>
                <a:gd name="T49" fmla="*/ 21 h 21"/>
                <a:gd name="T50" fmla="*/ 8 w 25"/>
                <a:gd name="T51" fmla="*/ 19 h 21"/>
                <a:gd name="T52" fmla="*/ 6 w 25"/>
                <a:gd name="T53" fmla="*/ 19 h 21"/>
                <a:gd name="T54" fmla="*/ 4 w 25"/>
                <a:gd name="T55" fmla="*/ 18 h 21"/>
                <a:gd name="T56" fmla="*/ 2 w 25"/>
                <a:gd name="T57" fmla="*/ 16 h 21"/>
                <a:gd name="T58" fmla="*/ 0 w 25"/>
                <a:gd name="T59" fmla="*/ 14 h 21"/>
                <a:gd name="T60" fmla="*/ 0 w 25"/>
                <a:gd name="T61" fmla="*/ 12 h 21"/>
                <a:gd name="T62" fmla="*/ 0 w 25"/>
                <a:gd name="T63" fmla="*/ 10 h 21"/>
                <a:gd name="T64" fmla="*/ 0 w 25"/>
                <a:gd name="T65" fmla="*/ 8 h 21"/>
                <a:gd name="T66" fmla="*/ 2 w 25"/>
                <a:gd name="T67" fmla="*/ 8 h 21"/>
                <a:gd name="T68" fmla="*/ 2 w 25"/>
                <a:gd name="T69" fmla="*/ 6 h 21"/>
                <a:gd name="T70" fmla="*/ 2 w 25"/>
                <a:gd name="T71" fmla="*/ 4 h 21"/>
                <a:gd name="T72" fmla="*/ 4 w 25"/>
                <a:gd name="T73" fmla="*/ 4 h 21"/>
                <a:gd name="T74" fmla="*/ 6 w 25"/>
                <a:gd name="T75" fmla="*/ 2 h 21"/>
                <a:gd name="T76" fmla="*/ 8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9" name="Freeform 235"/>
            <p:cNvSpPr>
              <a:spLocks/>
            </p:cNvSpPr>
            <p:nvPr/>
          </p:nvSpPr>
          <p:spPr bwMode="auto">
            <a:xfrm>
              <a:off x="3352" y="2896"/>
              <a:ext cx="9" cy="32"/>
            </a:xfrm>
            <a:custGeom>
              <a:avLst/>
              <a:gdLst>
                <a:gd name="T0" fmla="*/ 9 w 9"/>
                <a:gd name="T1" fmla="*/ 32 h 32"/>
                <a:gd name="T2" fmla="*/ 7 w 9"/>
                <a:gd name="T3" fmla="*/ 30 h 32"/>
                <a:gd name="T4" fmla="*/ 7 w 9"/>
                <a:gd name="T5" fmla="*/ 29 h 32"/>
                <a:gd name="T6" fmla="*/ 7 w 9"/>
                <a:gd name="T7" fmla="*/ 27 h 32"/>
                <a:gd name="T8" fmla="*/ 5 w 9"/>
                <a:gd name="T9" fmla="*/ 25 h 32"/>
                <a:gd name="T10" fmla="*/ 5 w 9"/>
                <a:gd name="T11" fmla="*/ 23 h 32"/>
                <a:gd name="T12" fmla="*/ 5 w 9"/>
                <a:gd name="T13" fmla="*/ 21 h 32"/>
                <a:gd name="T14" fmla="*/ 5 w 9"/>
                <a:gd name="T15" fmla="*/ 17 h 32"/>
                <a:gd name="T16" fmla="*/ 3 w 9"/>
                <a:gd name="T17" fmla="*/ 15 h 32"/>
                <a:gd name="T18" fmla="*/ 3 w 9"/>
                <a:gd name="T19" fmla="*/ 13 h 32"/>
                <a:gd name="T20" fmla="*/ 3 w 9"/>
                <a:gd name="T21" fmla="*/ 11 h 32"/>
                <a:gd name="T22" fmla="*/ 1 w 9"/>
                <a:gd name="T23" fmla="*/ 9 h 32"/>
                <a:gd name="T24" fmla="*/ 1 w 9"/>
                <a:gd name="T25" fmla="*/ 7 h 32"/>
                <a:gd name="T26" fmla="*/ 1 w 9"/>
                <a:gd name="T27" fmla="*/ 6 h 32"/>
                <a:gd name="T28" fmla="*/ 0 w 9"/>
                <a:gd name="T29" fmla="*/ 4 h 32"/>
                <a:gd name="T30" fmla="*/ 0 w 9"/>
                <a:gd name="T31" fmla="*/ 2 h 32"/>
                <a:gd name="T32" fmla="*/ 0 w 9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32">
                  <a:moveTo>
                    <a:pt x="9" y="32"/>
                  </a:moveTo>
                  <a:lnTo>
                    <a:pt x="7" y="30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0" name="Freeform 236"/>
            <p:cNvSpPr>
              <a:spLocks/>
            </p:cNvSpPr>
            <p:nvPr/>
          </p:nvSpPr>
          <p:spPr bwMode="auto">
            <a:xfrm>
              <a:off x="3359" y="2900"/>
              <a:ext cx="6" cy="23"/>
            </a:xfrm>
            <a:custGeom>
              <a:avLst/>
              <a:gdLst>
                <a:gd name="T0" fmla="*/ 6 w 6"/>
                <a:gd name="T1" fmla="*/ 23 h 23"/>
                <a:gd name="T2" fmla="*/ 4 w 6"/>
                <a:gd name="T3" fmla="*/ 19 h 23"/>
                <a:gd name="T4" fmla="*/ 4 w 6"/>
                <a:gd name="T5" fmla="*/ 17 h 23"/>
                <a:gd name="T6" fmla="*/ 4 w 6"/>
                <a:gd name="T7" fmla="*/ 15 h 23"/>
                <a:gd name="T8" fmla="*/ 4 w 6"/>
                <a:gd name="T9" fmla="*/ 11 h 23"/>
                <a:gd name="T10" fmla="*/ 2 w 6"/>
                <a:gd name="T11" fmla="*/ 9 h 23"/>
                <a:gd name="T12" fmla="*/ 2 w 6"/>
                <a:gd name="T13" fmla="*/ 7 h 23"/>
                <a:gd name="T14" fmla="*/ 2 w 6"/>
                <a:gd name="T15" fmla="*/ 3 h 23"/>
                <a:gd name="T16" fmla="*/ 0 w 6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3">
                  <a:moveTo>
                    <a:pt x="6" y="23"/>
                  </a:moveTo>
                  <a:lnTo>
                    <a:pt x="4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1" name="Freeform 237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5 h 25"/>
                <a:gd name="T20" fmla="*/ 0 w 32"/>
                <a:gd name="T21" fmla="*/ 13 h 25"/>
                <a:gd name="T22" fmla="*/ 0 w 32"/>
                <a:gd name="T23" fmla="*/ 11 h 25"/>
                <a:gd name="T24" fmla="*/ 0 w 32"/>
                <a:gd name="T25" fmla="*/ 11 h 25"/>
                <a:gd name="T26" fmla="*/ 2 w 32"/>
                <a:gd name="T27" fmla="*/ 9 h 25"/>
                <a:gd name="T28" fmla="*/ 2 w 32"/>
                <a:gd name="T29" fmla="*/ 7 h 25"/>
                <a:gd name="T30" fmla="*/ 2 w 32"/>
                <a:gd name="T31" fmla="*/ 7 h 25"/>
                <a:gd name="T32" fmla="*/ 4 w 32"/>
                <a:gd name="T33" fmla="*/ 5 h 25"/>
                <a:gd name="T34" fmla="*/ 4 w 32"/>
                <a:gd name="T35" fmla="*/ 5 h 25"/>
                <a:gd name="T36" fmla="*/ 6 w 32"/>
                <a:gd name="T37" fmla="*/ 3 h 25"/>
                <a:gd name="T38" fmla="*/ 7 w 32"/>
                <a:gd name="T39" fmla="*/ 3 h 25"/>
                <a:gd name="T40" fmla="*/ 7 w 32"/>
                <a:gd name="T41" fmla="*/ 2 h 25"/>
                <a:gd name="T42" fmla="*/ 9 w 32"/>
                <a:gd name="T43" fmla="*/ 2 h 25"/>
                <a:gd name="T44" fmla="*/ 11 w 32"/>
                <a:gd name="T45" fmla="*/ 0 h 25"/>
                <a:gd name="T46" fmla="*/ 13 w 32"/>
                <a:gd name="T47" fmla="*/ 0 h 25"/>
                <a:gd name="T48" fmla="*/ 15 w 32"/>
                <a:gd name="T49" fmla="*/ 0 h 25"/>
                <a:gd name="T50" fmla="*/ 17 w 32"/>
                <a:gd name="T51" fmla="*/ 0 h 25"/>
                <a:gd name="T52" fmla="*/ 19 w 32"/>
                <a:gd name="T53" fmla="*/ 0 h 25"/>
                <a:gd name="T54" fmla="*/ 21 w 32"/>
                <a:gd name="T55" fmla="*/ 0 h 25"/>
                <a:gd name="T56" fmla="*/ 25 w 32"/>
                <a:gd name="T57" fmla="*/ 0 h 25"/>
                <a:gd name="T58" fmla="*/ 27 w 32"/>
                <a:gd name="T59" fmla="*/ 0 h 25"/>
                <a:gd name="T60" fmla="*/ 29 w 32"/>
                <a:gd name="T61" fmla="*/ 2 h 25"/>
                <a:gd name="T62" fmla="*/ 29 w 32"/>
                <a:gd name="T63" fmla="*/ 2 h 25"/>
                <a:gd name="T64" fmla="*/ 30 w 32"/>
                <a:gd name="T65" fmla="*/ 3 h 25"/>
                <a:gd name="T66" fmla="*/ 30 w 32"/>
                <a:gd name="T67" fmla="*/ 5 h 25"/>
                <a:gd name="T68" fmla="*/ 30 w 32"/>
                <a:gd name="T69" fmla="*/ 5 h 25"/>
                <a:gd name="T70" fmla="*/ 30 w 32"/>
                <a:gd name="T71" fmla="*/ 7 h 25"/>
                <a:gd name="T72" fmla="*/ 32 w 32"/>
                <a:gd name="T73" fmla="*/ 7 h 25"/>
                <a:gd name="T74" fmla="*/ 32 w 32"/>
                <a:gd name="T75" fmla="*/ 9 h 25"/>
                <a:gd name="T76" fmla="*/ 32 w 32"/>
                <a:gd name="T77" fmla="*/ 9 h 25"/>
                <a:gd name="T78" fmla="*/ 30 w 32"/>
                <a:gd name="T79" fmla="*/ 11 h 25"/>
                <a:gd name="T80" fmla="*/ 30 w 32"/>
                <a:gd name="T81" fmla="*/ 13 h 25"/>
                <a:gd name="T82" fmla="*/ 30 w 32"/>
                <a:gd name="T83" fmla="*/ 13 h 25"/>
                <a:gd name="T84" fmla="*/ 30 w 32"/>
                <a:gd name="T85" fmla="*/ 15 h 25"/>
                <a:gd name="T86" fmla="*/ 29 w 32"/>
                <a:gd name="T87" fmla="*/ 17 h 25"/>
                <a:gd name="T88" fmla="*/ 27 w 32"/>
                <a:gd name="T89" fmla="*/ 19 h 25"/>
                <a:gd name="T90" fmla="*/ 27 w 32"/>
                <a:gd name="T91" fmla="*/ 21 h 25"/>
                <a:gd name="T92" fmla="*/ 25 w 32"/>
                <a:gd name="T93" fmla="*/ 21 h 25"/>
                <a:gd name="T94" fmla="*/ 21 w 32"/>
                <a:gd name="T95" fmla="*/ 23 h 25"/>
                <a:gd name="T96" fmla="*/ 19 w 32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2" name="Freeform 238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3 h 25"/>
                <a:gd name="T20" fmla="*/ 0 w 32"/>
                <a:gd name="T21" fmla="*/ 11 h 25"/>
                <a:gd name="T22" fmla="*/ 2 w 32"/>
                <a:gd name="T23" fmla="*/ 9 h 25"/>
                <a:gd name="T24" fmla="*/ 2 w 32"/>
                <a:gd name="T25" fmla="*/ 7 h 25"/>
                <a:gd name="T26" fmla="*/ 4 w 32"/>
                <a:gd name="T27" fmla="*/ 5 h 25"/>
                <a:gd name="T28" fmla="*/ 6 w 32"/>
                <a:gd name="T29" fmla="*/ 3 h 25"/>
                <a:gd name="T30" fmla="*/ 7 w 32"/>
                <a:gd name="T31" fmla="*/ 3 h 25"/>
                <a:gd name="T32" fmla="*/ 7 w 32"/>
                <a:gd name="T33" fmla="*/ 2 h 25"/>
                <a:gd name="T34" fmla="*/ 9 w 32"/>
                <a:gd name="T35" fmla="*/ 2 h 25"/>
                <a:gd name="T36" fmla="*/ 11 w 32"/>
                <a:gd name="T37" fmla="*/ 0 h 25"/>
                <a:gd name="T38" fmla="*/ 13 w 32"/>
                <a:gd name="T39" fmla="*/ 0 h 25"/>
                <a:gd name="T40" fmla="*/ 15 w 32"/>
                <a:gd name="T41" fmla="*/ 0 h 25"/>
                <a:gd name="T42" fmla="*/ 17 w 32"/>
                <a:gd name="T43" fmla="*/ 0 h 25"/>
                <a:gd name="T44" fmla="*/ 19 w 32"/>
                <a:gd name="T45" fmla="*/ 0 h 25"/>
                <a:gd name="T46" fmla="*/ 21 w 32"/>
                <a:gd name="T47" fmla="*/ 0 h 25"/>
                <a:gd name="T48" fmla="*/ 25 w 32"/>
                <a:gd name="T49" fmla="*/ 0 h 25"/>
                <a:gd name="T50" fmla="*/ 27 w 32"/>
                <a:gd name="T51" fmla="*/ 0 h 25"/>
                <a:gd name="T52" fmla="*/ 29 w 32"/>
                <a:gd name="T53" fmla="*/ 2 h 25"/>
                <a:gd name="T54" fmla="*/ 30 w 32"/>
                <a:gd name="T55" fmla="*/ 3 h 25"/>
                <a:gd name="T56" fmla="*/ 30 w 32"/>
                <a:gd name="T57" fmla="*/ 5 h 25"/>
                <a:gd name="T58" fmla="*/ 30 w 32"/>
                <a:gd name="T59" fmla="*/ 7 h 25"/>
                <a:gd name="T60" fmla="*/ 32 w 32"/>
                <a:gd name="T61" fmla="*/ 7 h 25"/>
                <a:gd name="T62" fmla="*/ 32 w 32"/>
                <a:gd name="T63" fmla="*/ 9 h 25"/>
                <a:gd name="T64" fmla="*/ 30 w 32"/>
                <a:gd name="T65" fmla="*/ 11 h 25"/>
                <a:gd name="T66" fmla="*/ 30 w 32"/>
                <a:gd name="T67" fmla="*/ 13 h 25"/>
                <a:gd name="T68" fmla="*/ 30 w 32"/>
                <a:gd name="T69" fmla="*/ 15 h 25"/>
                <a:gd name="T70" fmla="*/ 29 w 32"/>
                <a:gd name="T71" fmla="*/ 17 h 25"/>
                <a:gd name="T72" fmla="*/ 27 w 32"/>
                <a:gd name="T73" fmla="*/ 19 h 25"/>
                <a:gd name="T74" fmla="*/ 27 w 32"/>
                <a:gd name="T75" fmla="*/ 21 h 25"/>
                <a:gd name="T76" fmla="*/ 25 w 32"/>
                <a:gd name="T77" fmla="*/ 21 h 25"/>
                <a:gd name="T78" fmla="*/ 21 w 32"/>
                <a:gd name="T79" fmla="*/ 23 h 25"/>
                <a:gd name="T80" fmla="*/ 19 w 32"/>
                <a:gd name="T8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3" name="Freeform 239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6 w 25"/>
                <a:gd name="T13" fmla="*/ 0 h 22"/>
                <a:gd name="T14" fmla="*/ 18 w 25"/>
                <a:gd name="T15" fmla="*/ 0 h 22"/>
                <a:gd name="T16" fmla="*/ 19 w 25"/>
                <a:gd name="T17" fmla="*/ 2 h 22"/>
                <a:gd name="T18" fmla="*/ 21 w 25"/>
                <a:gd name="T19" fmla="*/ 2 h 22"/>
                <a:gd name="T20" fmla="*/ 21 w 25"/>
                <a:gd name="T21" fmla="*/ 4 h 22"/>
                <a:gd name="T22" fmla="*/ 23 w 25"/>
                <a:gd name="T23" fmla="*/ 4 h 22"/>
                <a:gd name="T24" fmla="*/ 23 w 25"/>
                <a:gd name="T25" fmla="*/ 6 h 22"/>
                <a:gd name="T26" fmla="*/ 25 w 25"/>
                <a:gd name="T27" fmla="*/ 8 h 22"/>
                <a:gd name="T28" fmla="*/ 25 w 25"/>
                <a:gd name="T29" fmla="*/ 8 h 22"/>
                <a:gd name="T30" fmla="*/ 25 w 25"/>
                <a:gd name="T31" fmla="*/ 10 h 22"/>
                <a:gd name="T32" fmla="*/ 25 w 25"/>
                <a:gd name="T33" fmla="*/ 12 h 22"/>
                <a:gd name="T34" fmla="*/ 25 w 25"/>
                <a:gd name="T35" fmla="*/ 14 h 22"/>
                <a:gd name="T36" fmla="*/ 25 w 25"/>
                <a:gd name="T37" fmla="*/ 14 h 22"/>
                <a:gd name="T38" fmla="*/ 23 w 25"/>
                <a:gd name="T39" fmla="*/ 16 h 22"/>
                <a:gd name="T40" fmla="*/ 23 w 25"/>
                <a:gd name="T41" fmla="*/ 16 h 22"/>
                <a:gd name="T42" fmla="*/ 23 w 25"/>
                <a:gd name="T43" fmla="*/ 18 h 22"/>
                <a:gd name="T44" fmla="*/ 21 w 25"/>
                <a:gd name="T45" fmla="*/ 18 h 22"/>
                <a:gd name="T46" fmla="*/ 21 w 25"/>
                <a:gd name="T47" fmla="*/ 20 h 22"/>
                <a:gd name="T48" fmla="*/ 19 w 25"/>
                <a:gd name="T49" fmla="*/ 20 h 22"/>
                <a:gd name="T50" fmla="*/ 18 w 25"/>
                <a:gd name="T51" fmla="*/ 20 h 22"/>
                <a:gd name="T52" fmla="*/ 18 w 25"/>
                <a:gd name="T53" fmla="*/ 22 h 22"/>
                <a:gd name="T54" fmla="*/ 16 w 25"/>
                <a:gd name="T55" fmla="*/ 22 h 22"/>
                <a:gd name="T56" fmla="*/ 14 w 25"/>
                <a:gd name="T57" fmla="*/ 22 h 22"/>
                <a:gd name="T58" fmla="*/ 12 w 25"/>
                <a:gd name="T59" fmla="*/ 22 h 22"/>
                <a:gd name="T60" fmla="*/ 12 w 25"/>
                <a:gd name="T61" fmla="*/ 22 h 22"/>
                <a:gd name="T62" fmla="*/ 10 w 25"/>
                <a:gd name="T63" fmla="*/ 22 h 22"/>
                <a:gd name="T64" fmla="*/ 8 w 25"/>
                <a:gd name="T65" fmla="*/ 22 h 22"/>
                <a:gd name="T66" fmla="*/ 6 w 25"/>
                <a:gd name="T67" fmla="*/ 22 h 22"/>
                <a:gd name="T68" fmla="*/ 6 w 25"/>
                <a:gd name="T69" fmla="*/ 22 h 22"/>
                <a:gd name="T70" fmla="*/ 4 w 25"/>
                <a:gd name="T71" fmla="*/ 20 h 22"/>
                <a:gd name="T72" fmla="*/ 2 w 25"/>
                <a:gd name="T73" fmla="*/ 20 h 22"/>
                <a:gd name="T74" fmla="*/ 2 w 25"/>
                <a:gd name="T75" fmla="*/ 18 h 22"/>
                <a:gd name="T76" fmla="*/ 2 w 25"/>
                <a:gd name="T77" fmla="*/ 18 h 22"/>
                <a:gd name="T78" fmla="*/ 0 w 25"/>
                <a:gd name="T79" fmla="*/ 16 h 22"/>
                <a:gd name="T80" fmla="*/ 0 w 25"/>
                <a:gd name="T81" fmla="*/ 14 h 22"/>
                <a:gd name="T82" fmla="*/ 0 w 25"/>
                <a:gd name="T83" fmla="*/ 14 h 22"/>
                <a:gd name="T84" fmla="*/ 0 w 25"/>
                <a:gd name="T85" fmla="*/ 12 h 22"/>
                <a:gd name="T86" fmla="*/ 0 w 25"/>
                <a:gd name="T87" fmla="*/ 10 h 22"/>
                <a:gd name="T88" fmla="*/ 2 w 25"/>
                <a:gd name="T89" fmla="*/ 8 h 22"/>
                <a:gd name="T90" fmla="*/ 2 w 25"/>
                <a:gd name="T91" fmla="*/ 8 h 22"/>
                <a:gd name="T92" fmla="*/ 2 w 25"/>
                <a:gd name="T93" fmla="*/ 6 h 22"/>
                <a:gd name="T94" fmla="*/ 4 w 25"/>
                <a:gd name="T95" fmla="*/ 4 h 22"/>
                <a:gd name="T96" fmla="*/ 6 w 25"/>
                <a:gd name="T9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4" name="Freeform 240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8 w 25"/>
                <a:gd name="T13" fmla="*/ 0 h 22"/>
                <a:gd name="T14" fmla="*/ 19 w 25"/>
                <a:gd name="T15" fmla="*/ 2 h 22"/>
                <a:gd name="T16" fmla="*/ 21 w 25"/>
                <a:gd name="T17" fmla="*/ 2 h 22"/>
                <a:gd name="T18" fmla="*/ 21 w 25"/>
                <a:gd name="T19" fmla="*/ 4 h 22"/>
                <a:gd name="T20" fmla="*/ 23 w 25"/>
                <a:gd name="T21" fmla="*/ 4 h 22"/>
                <a:gd name="T22" fmla="*/ 23 w 25"/>
                <a:gd name="T23" fmla="*/ 6 h 22"/>
                <a:gd name="T24" fmla="*/ 25 w 25"/>
                <a:gd name="T25" fmla="*/ 8 h 22"/>
                <a:gd name="T26" fmla="*/ 25 w 25"/>
                <a:gd name="T27" fmla="*/ 10 h 22"/>
                <a:gd name="T28" fmla="*/ 25 w 25"/>
                <a:gd name="T29" fmla="*/ 12 h 22"/>
                <a:gd name="T30" fmla="*/ 25 w 25"/>
                <a:gd name="T31" fmla="*/ 14 h 22"/>
                <a:gd name="T32" fmla="*/ 23 w 25"/>
                <a:gd name="T33" fmla="*/ 16 h 22"/>
                <a:gd name="T34" fmla="*/ 23 w 25"/>
                <a:gd name="T35" fmla="*/ 18 h 22"/>
                <a:gd name="T36" fmla="*/ 21 w 25"/>
                <a:gd name="T37" fmla="*/ 18 h 22"/>
                <a:gd name="T38" fmla="*/ 21 w 25"/>
                <a:gd name="T39" fmla="*/ 20 h 22"/>
                <a:gd name="T40" fmla="*/ 19 w 25"/>
                <a:gd name="T41" fmla="*/ 20 h 22"/>
                <a:gd name="T42" fmla="*/ 18 w 25"/>
                <a:gd name="T43" fmla="*/ 20 h 22"/>
                <a:gd name="T44" fmla="*/ 18 w 25"/>
                <a:gd name="T45" fmla="*/ 22 h 22"/>
                <a:gd name="T46" fmla="*/ 16 w 25"/>
                <a:gd name="T47" fmla="*/ 22 h 22"/>
                <a:gd name="T48" fmla="*/ 14 w 25"/>
                <a:gd name="T49" fmla="*/ 22 h 22"/>
                <a:gd name="T50" fmla="*/ 12 w 25"/>
                <a:gd name="T51" fmla="*/ 22 h 22"/>
                <a:gd name="T52" fmla="*/ 10 w 25"/>
                <a:gd name="T53" fmla="*/ 22 h 22"/>
                <a:gd name="T54" fmla="*/ 8 w 25"/>
                <a:gd name="T55" fmla="*/ 22 h 22"/>
                <a:gd name="T56" fmla="*/ 6 w 25"/>
                <a:gd name="T57" fmla="*/ 22 h 22"/>
                <a:gd name="T58" fmla="*/ 4 w 25"/>
                <a:gd name="T59" fmla="*/ 20 h 22"/>
                <a:gd name="T60" fmla="*/ 2 w 25"/>
                <a:gd name="T61" fmla="*/ 20 h 22"/>
                <a:gd name="T62" fmla="*/ 2 w 25"/>
                <a:gd name="T63" fmla="*/ 18 h 22"/>
                <a:gd name="T64" fmla="*/ 0 w 25"/>
                <a:gd name="T65" fmla="*/ 16 h 22"/>
                <a:gd name="T66" fmla="*/ 0 w 25"/>
                <a:gd name="T67" fmla="*/ 14 h 22"/>
                <a:gd name="T68" fmla="*/ 0 w 25"/>
                <a:gd name="T69" fmla="*/ 12 h 22"/>
                <a:gd name="T70" fmla="*/ 0 w 25"/>
                <a:gd name="T71" fmla="*/ 10 h 22"/>
                <a:gd name="T72" fmla="*/ 2 w 25"/>
                <a:gd name="T73" fmla="*/ 8 h 22"/>
                <a:gd name="T74" fmla="*/ 2 w 25"/>
                <a:gd name="T75" fmla="*/ 6 h 22"/>
                <a:gd name="T76" fmla="*/ 4 w 25"/>
                <a:gd name="T77" fmla="*/ 4 h 22"/>
                <a:gd name="T78" fmla="*/ 6 w 25"/>
                <a:gd name="T7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5" name="Freeform 241"/>
            <p:cNvSpPr>
              <a:spLocks/>
            </p:cNvSpPr>
            <p:nvPr/>
          </p:nvSpPr>
          <p:spPr bwMode="auto">
            <a:xfrm>
              <a:off x="3376" y="2878"/>
              <a:ext cx="14" cy="33"/>
            </a:xfrm>
            <a:custGeom>
              <a:avLst/>
              <a:gdLst>
                <a:gd name="T0" fmla="*/ 14 w 14"/>
                <a:gd name="T1" fmla="*/ 33 h 33"/>
                <a:gd name="T2" fmla="*/ 12 w 14"/>
                <a:gd name="T3" fmla="*/ 31 h 33"/>
                <a:gd name="T4" fmla="*/ 12 w 14"/>
                <a:gd name="T5" fmla="*/ 29 h 33"/>
                <a:gd name="T6" fmla="*/ 12 w 14"/>
                <a:gd name="T7" fmla="*/ 27 h 33"/>
                <a:gd name="T8" fmla="*/ 10 w 14"/>
                <a:gd name="T9" fmla="*/ 25 h 33"/>
                <a:gd name="T10" fmla="*/ 10 w 14"/>
                <a:gd name="T11" fmla="*/ 24 h 33"/>
                <a:gd name="T12" fmla="*/ 8 w 14"/>
                <a:gd name="T13" fmla="*/ 22 h 33"/>
                <a:gd name="T14" fmla="*/ 8 w 14"/>
                <a:gd name="T15" fmla="*/ 20 h 33"/>
                <a:gd name="T16" fmla="*/ 8 w 14"/>
                <a:gd name="T17" fmla="*/ 18 h 33"/>
                <a:gd name="T18" fmla="*/ 6 w 14"/>
                <a:gd name="T19" fmla="*/ 16 h 33"/>
                <a:gd name="T20" fmla="*/ 6 w 14"/>
                <a:gd name="T21" fmla="*/ 14 h 33"/>
                <a:gd name="T22" fmla="*/ 4 w 14"/>
                <a:gd name="T23" fmla="*/ 12 h 33"/>
                <a:gd name="T24" fmla="*/ 4 w 14"/>
                <a:gd name="T25" fmla="*/ 10 h 33"/>
                <a:gd name="T26" fmla="*/ 4 w 14"/>
                <a:gd name="T27" fmla="*/ 6 h 33"/>
                <a:gd name="T28" fmla="*/ 2 w 14"/>
                <a:gd name="T29" fmla="*/ 4 h 33"/>
                <a:gd name="T30" fmla="*/ 2 w 14"/>
                <a:gd name="T31" fmla="*/ 2 h 33"/>
                <a:gd name="T32" fmla="*/ 0 w 1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3">
                  <a:moveTo>
                    <a:pt x="14" y="33"/>
                  </a:moveTo>
                  <a:lnTo>
                    <a:pt x="12" y="31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6" name="Freeform 242"/>
            <p:cNvSpPr>
              <a:spLocks/>
            </p:cNvSpPr>
            <p:nvPr/>
          </p:nvSpPr>
          <p:spPr bwMode="auto">
            <a:xfrm>
              <a:off x="3386" y="2884"/>
              <a:ext cx="8" cy="23"/>
            </a:xfrm>
            <a:custGeom>
              <a:avLst/>
              <a:gdLst>
                <a:gd name="T0" fmla="*/ 8 w 8"/>
                <a:gd name="T1" fmla="*/ 23 h 23"/>
                <a:gd name="T2" fmla="*/ 6 w 8"/>
                <a:gd name="T3" fmla="*/ 19 h 23"/>
                <a:gd name="T4" fmla="*/ 6 w 8"/>
                <a:gd name="T5" fmla="*/ 16 h 23"/>
                <a:gd name="T6" fmla="*/ 4 w 8"/>
                <a:gd name="T7" fmla="*/ 14 h 23"/>
                <a:gd name="T8" fmla="*/ 4 w 8"/>
                <a:gd name="T9" fmla="*/ 12 h 23"/>
                <a:gd name="T10" fmla="*/ 4 w 8"/>
                <a:gd name="T11" fmla="*/ 10 h 23"/>
                <a:gd name="T12" fmla="*/ 2 w 8"/>
                <a:gd name="T13" fmla="*/ 6 h 23"/>
                <a:gd name="T14" fmla="*/ 2 w 8"/>
                <a:gd name="T15" fmla="*/ 4 h 23"/>
                <a:gd name="T16" fmla="*/ 0 w 8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3">
                  <a:moveTo>
                    <a:pt x="8" y="23"/>
                  </a:moveTo>
                  <a:lnTo>
                    <a:pt x="6" y="19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7" name="Freeform 243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8 h 25"/>
                <a:gd name="T20" fmla="*/ 0 w 31"/>
                <a:gd name="T21" fmla="*/ 16 h 25"/>
                <a:gd name="T22" fmla="*/ 0 w 31"/>
                <a:gd name="T23" fmla="*/ 14 h 25"/>
                <a:gd name="T24" fmla="*/ 0 w 31"/>
                <a:gd name="T25" fmla="*/ 14 h 25"/>
                <a:gd name="T26" fmla="*/ 2 w 31"/>
                <a:gd name="T27" fmla="*/ 12 h 25"/>
                <a:gd name="T28" fmla="*/ 2 w 31"/>
                <a:gd name="T29" fmla="*/ 10 h 25"/>
                <a:gd name="T30" fmla="*/ 2 w 31"/>
                <a:gd name="T31" fmla="*/ 10 h 25"/>
                <a:gd name="T32" fmla="*/ 4 w 31"/>
                <a:gd name="T33" fmla="*/ 8 h 25"/>
                <a:gd name="T34" fmla="*/ 4 w 31"/>
                <a:gd name="T35" fmla="*/ 8 h 25"/>
                <a:gd name="T36" fmla="*/ 4 w 31"/>
                <a:gd name="T37" fmla="*/ 6 h 25"/>
                <a:gd name="T38" fmla="*/ 6 w 31"/>
                <a:gd name="T39" fmla="*/ 4 h 25"/>
                <a:gd name="T40" fmla="*/ 8 w 31"/>
                <a:gd name="T41" fmla="*/ 4 h 25"/>
                <a:gd name="T42" fmla="*/ 8 w 31"/>
                <a:gd name="T43" fmla="*/ 2 h 25"/>
                <a:gd name="T44" fmla="*/ 10 w 31"/>
                <a:gd name="T45" fmla="*/ 2 h 25"/>
                <a:gd name="T46" fmla="*/ 12 w 31"/>
                <a:gd name="T47" fmla="*/ 2 h 25"/>
                <a:gd name="T48" fmla="*/ 14 w 31"/>
                <a:gd name="T49" fmla="*/ 0 h 25"/>
                <a:gd name="T50" fmla="*/ 16 w 31"/>
                <a:gd name="T51" fmla="*/ 0 h 25"/>
                <a:gd name="T52" fmla="*/ 18 w 31"/>
                <a:gd name="T53" fmla="*/ 0 h 25"/>
                <a:gd name="T54" fmla="*/ 22 w 31"/>
                <a:gd name="T55" fmla="*/ 0 h 25"/>
                <a:gd name="T56" fmla="*/ 23 w 31"/>
                <a:gd name="T57" fmla="*/ 0 h 25"/>
                <a:gd name="T58" fmla="*/ 25 w 31"/>
                <a:gd name="T59" fmla="*/ 0 h 25"/>
                <a:gd name="T60" fmla="*/ 27 w 31"/>
                <a:gd name="T61" fmla="*/ 2 h 25"/>
                <a:gd name="T62" fmla="*/ 29 w 31"/>
                <a:gd name="T63" fmla="*/ 2 h 25"/>
                <a:gd name="T64" fmla="*/ 29 w 31"/>
                <a:gd name="T65" fmla="*/ 4 h 25"/>
                <a:gd name="T66" fmla="*/ 31 w 31"/>
                <a:gd name="T67" fmla="*/ 4 h 25"/>
                <a:gd name="T68" fmla="*/ 31 w 31"/>
                <a:gd name="T69" fmla="*/ 6 h 25"/>
                <a:gd name="T70" fmla="*/ 31 w 31"/>
                <a:gd name="T71" fmla="*/ 6 h 25"/>
                <a:gd name="T72" fmla="*/ 31 w 31"/>
                <a:gd name="T73" fmla="*/ 8 h 25"/>
                <a:gd name="T74" fmla="*/ 31 w 31"/>
                <a:gd name="T75" fmla="*/ 8 h 25"/>
                <a:gd name="T76" fmla="*/ 31 w 31"/>
                <a:gd name="T77" fmla="*/ 10 h 25"/>
                <a:gd name="T78" fmla="*/ 31 w 31"/>
                <a:gd name="T79" fmla="*/ 12 h 25"/>
                <a:gd name="T80" fmla="*/ 31 w 31"/>
                <a:gd name="T81" fmla="*/ 12 h 25"/>
                <a:gd name="T82" fmla="*/ 31 w 31"/>
                <a:gd name="T83" fmla="*/ 14 h 25"/>
                <a:gd name="T84" fmla="*/ 31 w 31"/>
                <a:gd name="T85" fmla="*/ 16 h 25"/>
                <a:gd name="T86" fmla="*/ 29 w 31"/>
                <a:gd name="T87" fmla="*/ 18 h 25"/>
                <a:gd name="T88" fmla="*/ 29 w 31"/>
                <a:gd name="T89" fmla="*/ 20 h 25"/>
                <a:gd name="T90" fmla="*/ 27 w 31"/>
                <a:gd name="T91" fmla="*/ 20 h 25"/>
                <a:gd name="T92" fmla="*/ 25 w 31"/>
                <a:gd name="T93" fmla="*/ 21 h 25"/>
                <a:gd name="T94" fmla="*/ 23 w 31"/>
                <a:gd name="T95" fmla="*/ 23 h 25"/>
                <a:gd name="T96" fmla="*/ 22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8" name="Freeform 244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6 h 25"/>
                <a:gd name="T20" fmla="*/ 0 w 31"/>
                <a:gd name="T21" fmla="*/ 14 h 25"/>
                <a:gd name="T22" fmla="*/ 2 w 31"/>
                <a:gd name="T23" fmla="*/ 12 h 25"/>
                <a:gd name="T24" fmla="*/ 2 w 31"/>
                <a:gd name="T25" fmla="*/ 10 h 25"/>
                <a:gd name="T26" fmla="*/ 4 w 31"/>
                <a:gd name="T27" fmla="*/ 8 h 25"/>
                <a:gd name="T28" fmla="*/ 4 w 31"/>
                <a:gd name="T29" fmla="*/ 6 h 25"/>
                <a:gd name="T30" fmla="*/ 6 w 31"/>
                <a:gd name="T31" fmla="*/ 4 h 25"/>
                <a:gd name="T32" fmla="*/ 8 w 31"/>
                <a:gd name="T33" fmla="*/ 4 h 25"/>
                <a:gd name="T34" fmla="*/ 8 w 31"/>
                <a:gd name="T35" fmla="*/ 2 h 25"/>
                <a:gd name="T36" fmla="*/ 10 w 31"/>
                <a:gd name="T37" fmla="*/ 2 h 25"/>
                <a:gd name="T38" fmla="*/ 12 w 31"/>
                <a:gd name="T39" fmla="*/ 2 h 25"/>
                <a:gd name="T40" fmla="*/ 14 w 31"/>
                <a:gd name="T41" fmla="*/ 0 h 25"/>
                <a:gd name="T42" fmla="*/ 16 w 31"/>
                <a:gd name="T43" fmla="*/ 0 h 25"/>
                <a:gd name="T44" fmla="*/ 18 w 31"/>
                <a:gd name="T45" fmla="*/ 0 h 25"/>
                <a:gd name="T46" fmla="*/ 22 w 31"/>
                <a:gd name="T47" fmla="*/ 0 h 25"/>
                <a:gd name="T48" fmla="*/ 23 w 31"/>
                <a:gd name="T49" fmla="*/ 0 h 25"/>
                <a:gd name="T50" fmla="*/ 25 w 31"/>
                <a:gd name="T51" fmla="*/ 0 h 25"/>
                <a:gd name="T52" fmla="*/ 27 w 31"/>
                <a:gd name="T53" fmla="*/ 2 h 25"/>
                <a:gd name="T54" fmla="*/ 29 w 31"/>
                <a:gd name="T55" fmla="*/ 2 h 25"/>
                <a:gd name="T56" fmla="*/ 29 w 31"/>
                <a:gd name="T57" fmla="*/ 4 h 25"/>
                <a:gd name="T58" fmla="*/ 31 w 31"/>
                <a:gd name="T59" fmla="*/ 4 h 25"/>
                <a:gd name="T60" fmla="*/ 31 w 31"/>
                <a:gd name="T61" fmla="*/ 6 h 25"/>
                <a:gd name="T62" fmla="*/ 31 w 31"/>
                <a:gd name="T63" fmla="*/ 8 h 25"/>
                <a:gd name="T64" fmla="*/ 31 w 31"/>
                <a:gd name="T65" fmla="*/ 10 h 25"/>
                <a:gd name="T66" fmla="*/ 31 w 31"/>
                <a:gd name="T67" fmla="*/ 12 h 25"/>
                <a:gd name="T68" fmla="*/ 31 w 31"/>
                <a:gd name="T69" fmla="*/ 14 h 25"/>
                <a:gd name="T70" fmla="*/ 31 w 31"/>
                <a:gd name="T71" fmla="*/ 16 h 25"/>
                <a:gd name="T72" fmla="*/ 29 w 31"/>
                <a:gd name="T73" fmla="*/ 18 h 25"/>
                <a:gd name="T74" fmla="*/ 29 w 31"/>
                <a:gd name="T75" fmla="*/ 20 h 25"/>
                <a:gd name="T76" fmla="*/ 27 w 31"/>
                <a:gd name="T77" fmla="*/ 20 h 25"/>
                <a:gd name="T78" fmla="*/ 25 w 31"/>
                <a:gd name="T79" fmla="*/ 21 h 25"/>
                <a:gd name="T80" fmla="*/ 23 w 31"/>
                <a:gd name="T81" fmla="*/ 23 h 25"/>
                <a:gd name="T82" fmla="*/ 22 w 31"/>
                <a:gd name="T8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9" name="Freeform 245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4 w 25"/>
                <a:gd name="T13" fmla="*/ 0 h 23"/>
                <a:gd name="T14" fmla="*/ 15 w 25"/>
                <a:gd name="T15" fmla="*/ 0 h 23"/>
                <a:gd name="T16" fmla="*/ 17 w 25"/>
                <a:gd name="T17" fmla="*/ 2 h 23"/>
                <a:gd name="T18" fmla="*/ 19 w 25"/>
                <a:gd name="T19" fmla="*/ 2 h 23"/>
                <a:gd name="T20" fmla="*/ 21 w 25"/>
                <a:gd name="T21" fmla="*/ 2 h 23"/>
                <a:gd name="T22" fmla="*/ 21 w 25"/>
                <a:gd name="T23" fmla="*/ 4 h 23"/>
                <a:gd name="T24" fmla="*/ 23 w 25"/>
                <a:gd name="T25" fmla="*/ 6 h 23"/>
                <a:gd name="T26" fmla="*/ 23 w 25"/>
                <a:gd name="T27" fmla="*/ 6 h 23"/>
                <a:gd name="T28" fmla="*/ 23 w 25"/>
                <a:gd name="T29" fmla="*/ 8 h 23"/>
                <a:gd name="T30" fmla="*/ 25 w 25"/>
                <a:gd name="T31" fmla="*/ 10 h 23"/>
                <a:gd name="T32" fmla="*/ 25 w 25"/>
                <a:gd name="T33" fmla="*/ 12 h 23"/>
                <a:gd name="T34" fmla="*/ 23 w 25"/>
                <a:gd name="T35" fmla="*/ 12 h 23"/>
                <a:gd name="T36" fmla="*/ 23 w 25"/>
                <a:gd name="T37" fmla="*/ 14 h 23"/>
                <a:gd name="T38" fmla="*/ 23 w 25"/>
                <a:gd name="T39" fmla="*/ 14 h 23"/>
                <a:gd name="T40" fmla="*/ 23 w 25"/>
                <a:gd name="T41" fmla="*/ 15 h 23"/>
                <a:gd name="T42" fmla="*/ 21 w 25"/>
                <a:gd name="T43" fmla="*/ 15 h 23"/>
                <a:gd name="T44" fmla="*/ 21 w 25"/>
                <a:gd name="T45" fmla="*/ 17 h 23"/>
                <a:gd name="T46" fmla="*/ 19 w 25"/>
                <a:gd name="T47" fmla="*/ 17 h 23"/>
                <a:gd name="T48" fmla="*/ 19 w 25"/>
                <a:gd name="T49" fmla="*/ 19 h 23"/>
                <a:gd name="T50" fmla="*/ 17 w 25"/>
                <a:gd name="T51" fmla="*/ 19 h 23"/>
                <a:gd name="T52" fmla="*/ 17 w 25"/>
                <a:gd name="T53" fmla="*/ 21 h 23"/>
                <a:gd name="T54" fmla="*/ 15 w 25"/>
                <a:gd name="T55" fmla="*/ 21 h 23"/>
                <a:gd name="T56" fmla="*/ 14 w 25"/>
                <a:gd name="T57" fmla="*/ 21 h 23"/>
                <a:gd name="T58" fmla="*/ 12 w 25"/>
                <a:gd name="T59" fmla="*/ 23 h 23"/>
                <a:gd name="T60" fmla="*/ 12 w 25"/>
                <a:gd name="T61" fmla="*/ 23 h 23"/>
                <a:gd name="T62" fmla="*/ 10 w 25"/>
                <a:gd name="T63" fmla="*/ 23 h 23"/>
                <a:gd name="T64" fmla="*/ 8 w 25"/>
                <a:gd name="T65" fmla="*/ 23 h 23"/>
                <a:gd name="T66" fmla="*/ 6 w 25"/>
                <a:gd name="T67" fmla="*/ 21 h 23"/>
                <a:gd name="T68" fmla="*/ 6 w 25"/>
                <a:gd name="T69" fmla="*/ 21 h 23"/>
                <a:gd name="T70" fmla="*/ 4 w 25"/>
                <a:gd name="T71" fmla="*/ 21 h 23"/>
                <a:gd name="T72" fmla="*/ 2 w 25"/>
                <a:gd name="T73" fmla="*/ 19 h 23"/>
                <a:gd name="T74" fmla="*/ 2 w 25"/>
                <a:gd name="T75" fmla="*/ 19 h 23"/>
                <a:gd name="T76" fmla="*/ 0 w 25"/>
                <a:gd name="T77" fmla="*/ 17 h 23"/>
                <a:gd name="T78" fmla="*/ 0 w 25"/>
                <a:gd name="T79" fmla="*/ 17 h 23"/>
                <a:gd name="T80" fmla="*/ 0 w 25"/>
                <a:gd name="T81" fmla="*/ 15 h 23"/>
                <a:gd name="T82" fmla="*/ 0 w 25"/>
                <a:gd name="T83" fmla="*/ 14 h 23"/>
                <a:gd name="T84" fmla="*/ 0 w 25"/>
                <a:gd name="T85" fmla="*/ 12 h 23"/>
                <a:gd name="T86" fmla="*/ 0 w 25"/>
                <a:gd name="T87" fmla="*/ 12 h 23"/>
                <a:gd name="T88" fmla="*/ 0 w 25"/>
                <a:gd name="T89" fmla="*/ 10 h 23"/>
                <a:gd name="T90" fmla="*/ 0 w 25"/>
                <a:gd name="T91" fmla="*/ 8 h 23"/>
                <a:gd name="T92" fmla="*/ 2 w 25"/>
                <a:gd name="T93" fmla="*/ 8 h 23"/>
                <a:gd name="T94" fmla="*/ 2 w 25"/>
                <a:gd name="T95" fmla="*/ 6 h 23"/>
                <a:gd name="T96" fmla="*/ 4 w 25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0" name="Freeform 246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5 w 25"/>
                <a:gd name="T13" fmla="*/ 0 h 23"/>
                <a:gd name="T14" fmla="*/ 17 w 25"/>
                <a:gd name="T15" fmla="*/ 2 h 23"/>
                <a:gd name="T16" fmla="*/ 19 w 25"/>
                <a:gd name="T17" fmla="*/ 2 h 23"/>
                <a:gd name="T18" fmla="*/ 21 w 25"/>
                <a:gd name="T19" fmla="*/ 2 h 23"/>
                <a:gd name="T20" fmla="*/ 21 w 25"/>
                <a:gd name="T21" fmla="*/ 4 h 23"/>
                <a:gd name="T22" fmla="*/ 23 w 25"/>
                <a:gd name="T23" fmla="*/ 6 h 23"/>
                <a:gd name="T24" fmla="*/ 23 w 25"/>
                <a:gd name="T25" fmla="*/ 8 h 23"/>
                <a:gd name="T26" fmla="*/ 25 w 25"/>
                <a:gd name="T27" fmla="*/ 10 h 23"/>
                <a:gd name="T28" fmla="*/ 25 w 25"/>
                <a:gd name="T29" fmla="*/ 12 h 23"/>
                <a:gd name="T30" fmla="*/ 23 w 25"/>
                <a:gd name="T31" fmla="*/ 12 h 23"/>
                <a:gd name="T32" fmla="*/ 23 w 25"/>
                <a:gd name="T33" fmla="*/ 14 h 23"/>
                <a:gd name="T34" fmla="*/ 23 w 25"/>
                <a:gd name="T35" fmla="*/ 15 h 23"/>
                <a:gd name="T36" fmla="*/ 21 w 25"/>
                <a:gd name="T37" fmla="*/ 15 h 23"/>
                <a:gd name="T38" fmla="*/ 21 w 25"/>
                <a:gd name="T39" fmla="*/ 17 h 23"/>
                <a:gd name="T40" fmla="*/ 19 w 25"/>
                <a:gd name="T41" fmla="*/ 17 h 23"/>
                <a:gd name="T42" fmla="*/ 19 w 25"/>
                <a:gd name="T43" fmla="*/ 19 h 23"/>
                <a:gd name="T44" fmla="*/ 17 w 25"/>
                <a:gd name="T45" fmla="*/ 19 h 23"/>
                <a:gd name="T46" fmla="*/ 17 w 25"/>
                <a:gd name="T47" fmla="*/ 21 h 23"/>
                <a:gd name="T48" fmla="*/ 15 w 25"/>
                <a:gd name="T49" fmla="*/ 21 h 23"/>
                <a:gd name="T50" fmla="*/ 14 w 25"/>
                <a:gd name="T51" fmla="*/ 21 h 23"/>
                <a:gd name="T52" fmla="*/ 12 w 25"/>
                <a:gd name="T53" fmla="*/ 23 h 23"/>
                <a:gd name="T54" fmla="*/ 10 w 25"/>
                <a:gd name="T55" fmla="*/ 23 h 23"/>
                <a:gd name="T56" fmla="*/ 8 w 25"/>
                <a:gd name="T57" fmla="*/ 23 h 23"/>
                <a:gd name="T58" fmla="*/ 6 w 25"/>
                <a:gd name="T59" fmla="*/ 21 h 23"/>
                <a:gd name="T60" fmla="*/ 4 w 25"/>
                <a:gd name="T61" fmla="*/ 21 h 23"/>
                <a:gd name="T62" fmla="*/ 2 w 25"/>
                <a:gd name="T63" fmla="*/ 19 h 23"/>
                <a:gd name="T64" fmla="*/ 0 w 25"/>
                <a:gd name="T65" fmla="*/ 17 h 23"/>
                <a:gd name="T66" fmla="*/ 0 w 25"/>
                <a:gd name="T67" fmla="*/ 15 h 23"/>
                <a:gd name="T68" fmla="*/ 0 w 25"/>
                <a:gd name="T69" fmla="*/ 14 h 23"/>
                <a:gd name="T70" fmla="*/ 0 w 25"/>
                <a:gd name="T71" fmla="*/ 12 h 23"/>
                <a:gd name="T72" fmla="*/ 0 w 25"/>
                <a:gd name="T73" fmla="*/ 10 h 23"/>
                <a:gd name="T74" fmla="*/ 0 w 25"/>
                <a:gd name="T75" fmla="*/ 8 h 23"/>
                <a:gd name="T76" fmla="*/ 2 w 25"/>
                <a:gd name="T77" fmla="*/ 8 h 23"/>
                <a:gd name="T78" fmla="*/ 2 w 25"/>
                <a:gd name="T79" fmla="*/ 6 h 23"/>
                <a:gd name="T80" fmla="*/ 4 w 25"/>
                <a:gd name="T81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1" name="Freeform 247"/>
            <p:cNvSpPr>
              <a:spLocks/>
            </p:cNvSpPr>
            <p:nvPr/>
          </p:nvSpPr>
          <p:spPr bwMode="auto">
            <a:xfrm>
              <a:off x="3398" y="2867"/>
              <a:ext cx="21" cy="27"/>
            </a:xfrm>
            <a:custGeom>
              <a:avLst/>
              <a:gdLst>
                <a:gd name="T0" fmla="*/ 21 w 21"/>
                <a:gd name="T1" fmla="*/ 27 h 27"/>
                <a:gd name="T2" fmla="*/ 19 w 21"/>
                <a:gd name="T3" fmla="*/ 27 h 27"/>
                <a:gd name="T4" fmla="*/ 17 w 21"/>
                <a:gd name="T5" fmla="*/ 25 h 27"/>
                <a:gd name="T6" fmla="*/ 17 w 21"/>
                <a:gd name="T7" fmla="*/ 23 h 27"/>
                <a:gd name="T8" fmla="*/ 15 w 21"/>
                <a:gd name="T9" fmla="*/ 21 h 27"/>
                <a:gd name="T10" fmla="*/ 13 w 21"/>
                <a:gd name="T11" fmla="*/ 19 h 27"/>
                <a:gd name="T12" fmla="*/ 13 w 21"/>
                <a:gd name="T13" fmla="*/ 17 h 27"/>
                <a:gd name="T14" fmla="*/ 11 w 21"/>
                <a:gd name="T15" fmla="*/ 15 h 27"/>
                <a:gd name="T16" fmla="*/ 9 w 21"/>
                <a:gd name="T17" fmla="*/ 13 h 27"/>
                <a:gd name="T18" fmla="*/ 9 w 21"/>
                <a:gd name="T19" fmla="*/ 11 h 27"/>
                <a:gd name="T20" fmla="*/ 7 w 21"/>
                <a:gd name="T21" fmla="*/ 10 h 27"/>
                <a:gd name="T22" fmla="*/ 5 w 21"/>
                <a:gd name="T23" fmla="*/ 8 h 27"/>
                <a:gd name="T24" fmla="*/ 5 w 21"/>
                <a:gd name="T25" fmla="*/ 6 h 27"/>
                <a:gd name="T26" fmla="*/ 3 w 21"/>
                <a:gd name="T27" fmla="*/ 4 h 27"/>
                <a:gd name="T28" fmla="*/ 1 w 21"/>
                <a:gd name="T29" fmla="*/ 2 h 27"/>
                <a:gd name="T30" fmla="*/ 0 w 21"/>
                <a:gd name="T31" fmla="*/ 2 h 27"/>
                <a:gd name="T32" fmla="*/ 0 w 21"/>
                <a:gd name="T3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7">
                  <a:moveTo>
                    <a:pt x="21" y="27"/>
                  </a:moveTo>
                  <a:lnTo>
                    <a:pt x="19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1" y="15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7" y="10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2" name="Freeform 248"/>
            <p:cNvSpPr>
              <a:spLocks/>
            </p:cNvSpPr>
            <p:nvPr/>
          </p:nvSpPr>
          <p:spPr bwMode="auto">
            <a:xfrm>
              <a:off x="3407" y="2869"/>
              <a:ext cx="14" cy="19"/>
            </a:xfrm>
            <a:custGeom>
              <a:avLst/>
              <a:gdLst>
                <a:gd name="T0" fmla="*/ 14 w 14"/>
                <a:gd name="T1" fmla="*/ 19 h 19"/>
                <a:gd name="T2" fmla="*/ 12 w 14"/>
                <a:gd name="T3" fmla="*/ 17 h 19"/>
                <a:gd name="T4" fmla="*/ 10 w 14"/>
                <a:gd name="T5" fmla="*/ 13 h 19"/>
                <a:gd name="T6" fmla="*/ 8 w 14"/>
                <a:gd name="T7" fmla="*/ 11 h 19"/>
                <a:gd name="T8" fmla="*/ 6 w 14"/>
                <a:gd name="T9" fmla="*/ 9 h 19"/>
                <a:gd name="T10" fmla="*/ 6 w 14"/>
                <a:gd name="T11" fmla="*/ 8 h 19"/>
                <a:gd name="T12" fmla="*/ 4 w 14"/>
                <a:gd name="T13" fmla="*/ 6 h 19"/>
                <a:gd name="T14" fmla="*/ 2 w 14"/>
                <a:gd name="T15" fmla="*/ 4 h 19"/>
                <a:gd name="T16" fmla="*/ 0 w 14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9">
                  <a:moveTo>
                    <a:pt x="14" y="19"/>
                  </a:moveTo>
                  <a:lnTo>
                    <a:pt x="12" y="17"/>
                  </a:lnTo>
                  <a:lnTo>
                    <a:pt x="10" y="13"/>
                  </a:lnTo>
                  <a:lnTo>
                    <a:pt x="8" y="11"/>
                  </a:lnTo>
                  <a:lnTo>
                    <a:pt x="6" y="9"/>
                  </a:lnTo>
                  <a:lnTo>
                    <a:pt x="6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3" name="Freeform 249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21 h 27"/>
                <a:gd name="T22" fmla="*/ 0 w 29"/>
                <a:gd name="T23" fmla="*/ 19 h 27"/>
                <a:gd name="T24" fmla="*/ 0 w 29"/>
                <a:gd name="T25" fmla="*/ 17 h 27"/>
                <a:gd name="T26" fmla="*/ 0 w 29"/>
                <a:gd name="T27" fmla="*/ 17 h 27"/>
                <a:gd name="T28" fmla="*/ 0 w 29"/>
                <a:gd name="T29" fmla="*/ 16 h 27"/>
                <a:gd name="T30" fmla="*/ 0 w 29"/>
                <a:gd name="T31" fmla="*/ 14 h 27"/>
                <a:gd name="T32" fmla="*/ 0 w 29"/>
                <a:gd name="T33" fmla="*/ 14 h 27"/>
                <a:gd name="T34" fmla="*/ 2 w 29"/>
                <a:gd name="T35" fmla="*/ 12 h 27"/>
                <a:gd name="T36" fmla="*/ 2 w 29"/>
                <a:gd name="T37" fmla="*/ 10 h 27"/>
                <a:gd name="T38" fmla="*/ 2 w 29"/>
                <a:gd name="T39" fmla="*/ 10 h 27"/>
                <a:gd name="T40" fmla="*/ 4 w 29"/>
                <a:gd name="T41" fmla="*/ 8 h 27"/>
                <a:gd name="T42" fmla="*/ 4 w 29"/>
                <a:gd name="T43" fmla="*/ 6 h 27"/>
                <a:gd name="T44" fmla="*/ 6 w 29"/>
                <a:gd name="T45" fmla="*/ 6 h 27"/>
                <a:gd name="T46" fmla="*/ 8 w 29"/>
                <a:gd name="T47" fmla="*/ 4 h 27"/>
                <a:gd name="T48" fmla="*/ 10 w 29"/>
                <a:gd name="T49" fmla="*/ 4 h 27"/>
                <a:gd name="T50" fmla="*/ 12 w 29"/>
                <a:gd name="T51" fmla="*/ 2 h 27"/>
                <a:gd name="T52" fmla="*/ 14 w 29"/>
                <a:gd name="T53" fmla="*/ 0 h 27"/>
                <a:gd name="T54" fmla="*/ 16 w 29"/>
                <a:gd name="T55" fmla="*/ 0 h 27"/>
                <a:gd name="T56" fmla="*/ 17 w 29"/>
                <a:gd name="T57" fmla="*/ 0 h 27"/>
                <a:gd name="T58" fmla="*/ 19 w 29"/>
                <a:gd name="T59" fmla="*/ 0 h 27"/>
                <a:gd name="T60" fmla="*/ 21 w 29"/>
                <a:gd name="T61" fmla="*/ 0 h 27"/>
                <a:gd name="T62" fmla="*/ 23 w 29"/>
                <a:gd name="T63" fmla="*/ 0 h 27"/>
                <a:gd name="T64" fmla="*/ 25 w 29"/>
                <a:gd name="T65" fmla="*/ 2 h 27"/>
                <a:gd name="T66" fmla="*/ 25 w 29"/>
                <a:gd name="T67" fmla="*/ 2 h 27"/>
                <a:gd name="T68" fmla="*/ 27 w 29"/>
                <a:gd name="T69" fmla="*/ 4 h 27"/>
                <a:gd name="T70" fmla="*/ 27 w 29"/>
                <a:gd name="T71" fmla="*/ 4 h 27"/>
                <a:gd name="T72" fmla="*/ 27 w 29"/>
                <a:gd name="T73" fmla="*/ 6 h 27"/>
                <a:gd name="T74" fmla="*/ 29 w 29"/>
                <a:gd name="T75" fmla="*/ 6 h 27"/>
                <a:gd name="T76" fmla="*/ 29 w 29"/>
                <a:gd name="T77" fmla="*/ 8 h 27"/>
                <a:gd name="T78" fmla="*/ 29 w 29"/>
                <a:gd name="T79" fmla="*/ 8 h 27"/>
                <a:gd name="T80" fmla="*/ 29 w 29"/>
                <a:gd name="T81" fmla="*/ 10 h 27"/>
                <a:gd name="T82" fmla="*/ 29 w 29"/>
                <a:gd name="T83" fmla="*/ 12 h 27"/>
                <a:gd name="T84" fmla="*/ 29 w 29"/>
                <a:gd name="T85" fmla="*/ 14 h 27"/>
                <a:gd name="T86" fmla="*/ 29 w 29"/>
                <a:gd name="T87" fmla="*/ 16 h 27"/>
                <a:gd name="T88" fmla="*/ 27 w 29"/>
                <a:gd name="T89" fmla="*/ 17 h 27"/>
                <a:gd name="T90" fmla="*/ 27 w 29"/>
                <a:gd name="T91" fmla="*/ 19 h 27"/>
                <a:gd name="T92" fmla="*/ 25 w 29"/>
                <a:gd name="T93" fmla="*/ 21 h 27"/>
                <a:gd name="T94" fmla="*/ 23 w 29"/>
                <a:gd name="T95" fmla="*/ 21 h 27"/>
                <a:gd name="T96" fmla="*/ 21 w 29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4" name="Freeform 250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19 h 27"/>
                <a:gd name="T22" fmla="*/ 0 w 29"/>
                <a:gd name="T23" fmla="*/ 17 h 27"/>
                <a:gd name="T24" fmla="*/ 0 w 29"/>
                <a:gd name="T25" fmla="*/ 16 h 27"/>
                <a:gd name="T26" fmla="*/ 0 w 29"/>
                <a:gd name="T27" fmla="*/ 14 h 27"/>
                <a:gd name="T28" fmla="*/ 2 w 29"/>
                <a:gd name="T29" fmla="*/ 12 h 27"/>
                <a:gd name="T30" fmla="*/ 2 w 29"/>
                <a:gd name="T31" fmla="*/ 10 h 27"/>
                <a:gd name="T32" fmla="*/ 4 w 29"/>
                <a:gd name="T33" fmla="*/ 8 h 27"/>
                <a:gd name="T34" fmla="*/ 4 w 29"/>
                <a:gd name="T35" fmla="*/ 6 h 27"/>
                <a:gd name="T36" fmla="*/ 6 w 29"/>
                <a:gd name="T37" fmla="*/ 6 h 27"/>
                <a:gd name="T38" fmla="*/ 8 w 29"/>
                <a:gd name="T39" fmla="*/ 4 h 27"/>
                <a:gd name="T40" fmla="*/ 10 w 29"/>
                <a:gd name="T41" fmla="*/ 4 h 27"/>
                <a:gd name="T42" fmla="*/ 12 w 29"/>
                <a:gd name="T43" fmla="*/ 2 h 27"/>
                <a:gd name="T44" fmla="*/ 14 w 29"/>
                <a:gd name="T45" fmla="*/ 0 h 27"/>
                <a:gd name="T46" fmla="*/ 16 w 29"/>
                <a:gd name="T47" fmla="*/ 0 h 27"/>
                <a:gd name="T48" fmla="*/ 17 w 29"/>
                <a:gd name="T49" fmla="*/ 0 h 27"/>
                <a:gd name="T50" fmla="*/ 19 w 29"/>
                <a:gd name="T51" fmla="*/ 0 h 27"/>
                <a:gd name="T52" fmla="*/ 21 w 29"/>
                <a:gd name="T53" fmla="*/ 0 h 27"/>
                <a:gd name="T54" fmla="*/ 23 w 29"/>
                <a:gd name="T55" fmla="*/ 0 h 27"/>
                <a:gd name="T56" fmla="*/ 25 w 29"/>
                <a:gd name="T57" fmla="*/ 2 h 27"/>
                <a:gd name="T58" fmla="*/ 27 w 29"/>
                <a:gd name="T59" fmla="*/ 4 h 27"/>
                <a:gd name="T60" fmla="*/ 27 w 29"/>
                <a:gd name="T61" fmla="*/ 6 h 27"/>
                <a:gd name="T62" fmla="*/ 29 w 29"/>
                <a:gd name="T63" fmla="*/ 6 h 27"/>
                <a:gd name="T64" fmla="*/ 29 w 29"/>
                <a:gd name="T65" fmla="*/ 8 h 27"/>
                <a:gd name="T66" fmla="*/ 29 w 29"/>
                <a:gd name="T67" fmla="*/ 10 h 27"/>
                <a:gd name="T68" fmla="*/ 29 w 29"/>
                <a:gd name="T69" fmla="*/ 12 h 27"/>
                <a:gd name="T70" fmla="*/ 29 w 29"/>
                <a:gd name="T71" fmla="*/ 14 h 27"/>
                <a:gd name="T72" fmla="*/ 29 w 29"/>
                <a:gd name="T73" fmla="*/ 16 h 27"/>
                <a:gd name="T74" fmla="*/ 27 w 29"/>
                <a:gd name="T75" fmla="*/ 17 h 27"/>
                <a:gd name="T76" fmla="*/ 27 w 29"/>
                <a:gd name="T77" fmla="*/ 19 h 27"/>
                <a:gd name="T78" fmla="*/ 25 w 29"/>
                <a:gd name="T79" fmla="*/ 21 h 27"/>
                <a:gd name="T80" fmla="*/ 23 w 29"/>
                <a:gd name="T81" fmla="*/ 21 h 27"/>
                <a:gd name="T82" fmla="*/ 21 w 29"/>
                <a:gd name="T83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5" name="Freeform 251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2 w 23"/>
                <a:gd name="T15" fmla="*/ 0 h 23"/>
                <a:gd name="T16" fmla="*/ 14 w 23"/>
                <a:gd name="T17" fmla="*/ 0 h 23"/>
                <a:gd name="T18" fmla="*/ 16 w 23"/>
                <a:gd name="T19" fmla="*/ 0 h 23"/>
                <a:gd name="T20" fmla="*/ 18 w 23"/>
                <a:gd name="T21" fmla="*/ 2 h 23"/>
                <a:gd name="T22" fmla="*/ 19 w 23"/>
                <a:gd name="T23" fmla="*/ 2 h 23"/>
                <a:gd name="T24" fmla="*/ 19 w 23"/>
                <a:gd name="T25" fmla="*/ 3 h 23"/>
                <a:gd name="T26" fmla="*/ 21 w 23"/>
                <a:gd name="T27" fmla="*/ 3 h 23"/>
                <a:gd name="T28" fmla="*/ 21 w 23"/>
                <a:gd name="T29" fmla="*/ 5 h 23"/>
                <a:gd name="T30" fmla="*/ 23 w 23"/>
                <a:gd name="T31" fmla="*/ 5 h 23"/>
                <a:gd name="T32" fmla="*/ 23 w 23"/>
                <a:gd name="T33" fmla="*/ 7 h 23"/>
                <a:gd name="T34" fmla="*/ 23 w 23"/>
                <a:gd name="T35" fmla="*/ 9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3 h 23"/>
                <a:gd name="T44" fmla="*/ 21 w 23"/>
                <a:gd name="T45" fmla="*/ 15 h 23"/>
                <a:gd name="T46" fmla="*/ 21 w 23"/>
                <a:gd name="T47" fmla="*/ 15 h 23"/>
                <a:gd name="T48" fmla="*/ 19 w 23"/>
                <a:gd name="T49" fmla="*/ 17 h 23"/>
                <a:gd name="T50" fmla="*/ 19 w 23"/>
                <a:gd name="T51" fmla="*/ 19 h 23"/>
                <a:gd name="T52" fmla="*/ 18 w 23"/>
                <a:gd name="T53" fmla="*/ 19 h 23"/>
                <a:gd name="T54" fmla="*/ 18 w 23"/>
                <a:gd name="T55" fmla="*/ 21 h 23"/>
                <a:gd name="T56" fmla="*/ 16 w 23"/>
                <a:gd name="T57" fmla="*/ 21 h 23"/>
                <a:gd name="T58" fmla="*/ 16 w 23"/>
                <a:gd name="T59" fmla="*/ 21 h 23"/>
                <a:gd name="T60" fmla="*/ 14 w 23"/>
                <a:gd name="T61" fmla="*/ 23 h 23"/>
                <a:gd name="T62" fmla="*/ 12 w 23"/>
                <a:gd name="T63" fmla="*/ 23 h 23"/>
                <a:gd name="T64" fmla="*/ 10 w 23"/>
                <a:gd name="T65" fmla="*/ 23 h 23"/>
                <a:gd name="T66" fmla="*/ 10 w 23"/>
                <a:gd name="T67" fmla="*/ 23 h 23"/>
                <a:gd name="T68" fmla="*/ 8 w 23"/>
                <a:gd name="T69" fmla="*/ 23 h 23"/>
                <a:gd name="T70" fmla="*/ 6 w 23"/>
                <a:gd name="T71" fmla="*/ 23 h 23"/>
                <a:gd name="T72" fmla="*/ 4 w 23"/>
                <a:gd name="T73" fmla="*/ 23 h 23"/>
                <a:gd name="T74" fmla="*/ 4 w 23"/>
                <a:gd name="T75" fmla="*/ 21 h 23"/>
                <a:gd name="T76" fmla="*/ 2 w 23"/>
                <a:gd name="T77" fmla="*/ 21 h 23"/>
                <a:gd name="T78" fmla="*/ 2 w 23"/>
                <a:gd name="T79" fmla="*/ 19 h 23"/>
                <a:gd name="T80" fmla="*/ 0 w 23"/>
                <a:gd name="T81" fmla="*/ 19 h 23"/>
                <a:gd name="T82" fmla="*/ 0 w 23"/>
                <a:gd name="T83" fmla="*/ 17 h 23"/>
                <a:gd name="T84" fmla="*/ 0 w 23"/>
                <a:gd name="T85" fmla="*/ 15 h 23"/>
                <a:gd name="T86" fmla="*/ 0 w 23"/>
                <a:gd name="T87" fmla="*/ 15 h 23"/>
                <a:gd name="T88" fmla="*/ 0 w 23"/>
                <a:gd name="T89" fmla="*/ 13 h 23"/>
                <a:gd name="T90" fmla="*/ 0 w 23"/>
                <a:gd name="T91" fmla="*/ 11 h 23"/>
                <a:gd name="T92" fmla="*/ 0 w 23"/>
                <a:gd name="T93" fmla="*/ 9 h 23"/>
                <a:gd name="T94" fmla="*/ 0 w 23"/>
                <a:gd name="T95" fmla="*/ 7 h 23"/>
                <a:gd name="T96" fmla="*/ 2 w 23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6" name="Freeform 252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4 w 23"/>
                <a:gd name="T15" fmla="*/ 0 h 23"/>
                <a:gd name="T16" fmla="*/ 16 w 23"/>
                <a:gd name="T17" fmla="*/ 0 h 23"/>
                <a:gd name="T18" fmla="*/ 18 w 23"/>
                <a:gd name="T19" fmla="*/ 2 h 23"/>
                <a:gd name="T20" fmla="*/ 19 w 23"/>
                <a:gd name="T21" fmla="*/ 2 h 23"/>
                <a:gd name="T22" fmla="*/ 19 w 23"/>
                <a:gd name="T23" fmla="*/ 3 h 23"/>
                <a:gd name="T24" fmla="*/ 21 w 23"/>
                <a:gd name="T25" fmla="*/ 3 h 23"/>
                <a:gd name="T26" fmla="*/ 21 w 23"/>
                <a:gd name="T27" fmla="*/ 5 h 23"/>
                <a:gd name="T28" fmla="*/ 23 w 23"/>
                <a:gd name="T29" fmla="*/ 5 h 23"/>
                <a:gd name="T30" fmla="*/ 23 w 23"/>
                <a:gd name="T31" fmla="*/ 7 h 23"/>
                <a:gd name="T32" fmla="*/ 23 w 23"/>
                <a:gd name="T33" fmla="*/ 9 h 23"/>
                <a:gd name="T34" fmla="*/ 23 w 23"/>
                <a:gd name="T35" fmla="*/ 11 h 23"/>
                <a:gd name="T36" fmla="*/ 23 w 23"/>
                <a:gd name="T37" fmla="*/ 13 h 23"/>
                <a:gd name="T38" fmla="*/ 21 w 23"/>
                <a:gd name="T39" fmla="*/ 13 h 23"/>
                <a:gd name="T40" fmla="*/ 21 w 23"/>
                <a:gd name="T41" fmla="*/ 15 h 23"/>
                <a:gd name="T42" fmla="*/ 19 w 23"/>
                <a:gd name="T43" fmla="*/ 17 h 23"/>
                <a:gd name="T44" fmla="*/ 19 w 23"/>
                <a:gd name="T45" fmla="*/ 19 h 23"/>
                <a:gd name="T46" fmla="*/ 18 w 23"/>
                <a:gd name="T47" fmla="*/ 19 h 23"/>
                <a:gd name="T48" fmla="*/ 18 w 23"/>
                <a:gd name="T49" fmla="*/ 21 h 23"/>
                <a:gd name="T50" fmla="*/ 16 w 23"/>
                <a:gd name="T51" fmla="*/ 21 h 23"/>
                <a:gd name="T52" fmla="*/ 14 w 23"/>
                <a:gd name="T53" fmla="*/ 23 h 23"/>
                <a:gd name="T54" fmla="*/ 12 w 23"/>
                <a:gd name="T55" fmla="*/ 23 h 23"/>
                <a:gd name="T56" fmla="*/ 10 w 23"/>
                <a:gd name="T57" fmla="*/ 23 h 23"/>
                <a:gd name="T58" fmla="*/ 8 w 23"/>
                <a:gd name="T59" fmla="*/ 23 h 23"/>
                <a:gd name="T60" fmla="*/ 6 w 23"/>
                <a:gd name="T61" fmla="*/ 23 h 23"/>
                <a:gd name="T62" fmla="*/ 4 w 23"/>
                <a:gd name="T63" fmla="*/ 23 h 23"/>
                <a:gd name="T64" fmla="*/ 4 w 23"/>
                <a:gd name="T65" fmla="*/ 21 h 23"/>
                <a:gd name="T66" fmla="*/ 2 w 23"/>
                <a:gd name="T67" fmla="*/ 21 h 23"/>
                <a:gd name="T68" fmla="*/ 2 w 23"/>
                <a:gd name="T69" fmla="*/ 19 h 23"/>
                <a:gd name="T70" fmla="*/ 0 w 23"/>
                <a:gd name="T71" fmla="*/ 19 h 23"/>
                <a:gd name="T72" fmla="*/ 0 w 23"/>
                <a:gd name="T73" fmla="*/ 17 h 23"/>
                <a:gd name="T74" fmla="*/ 0 w 23"/>
                <a:gd name="T75" fmla="*/ 15 h 23"/>
                <a:gd name="T76" fmla="*/ 0 w 23"/>
                <a:gd name="T77" fmla="*/ 13 h 23"/>
                <a:gd name="T78" fmla="*/ 0 w 23"/>
                <a:gd name="T79" fmla="*/ 11 h 23"/>
                <a:gd name="T80" fmla="*/ 0 w 23"/>
                <a:gd name="T81" fmla="*/ 9 h 23"/>
                <a:gd name="T82" fmla="*/ 0 w 23"/>
                <a:gd name="T83" fmla="*/ 7 h 23"/>
                <a:gd name="T84" fmla="*/ 2 w 23"/>
                <a:gd name="T8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7" name="Freeform 253"/>
            <p:cNvSpPr>
              <a:spLocks/>
            </p:cNvSpPr>
            <p:nvPr/>
          </p:nvSpPr>
          <p:spPr bwMode="auto">
            <a:xfrm>
              <a:off x="3419" y="2848"/>
              <a:ext cx="25" cy="25"/>
            </a:xfrm>
            <a:custGeom>
              <a:avLst/>
              <a:gdLst>
                <a:gd name="T0" fmla="*/ 25 w 25"/>
                <a:gd name="T1" fmla="*/ 25 h 25"/>
                <a:gd name="T2" fmla="*/ 23 w 25"/>
                <a:gd name="T3" fmla="*/ 23 h 25"/>
                <a:gd name="T4" fmla="*/ 21 w 25"/>
                <a:gd name="T5" fmla="*/ 23 h 25"/>
                <a:gd name="T6" fmla="*/ 21 w 25"/>
                <a:gd name="T7" fmla="*/ 21 h 25"/>
                <a:gd name="T8" fmla="*/ 19 w 25"/>
                <a:gd name="T9" fmla="*/ 19 h 25"/>
                <a:gd name="T10" fmla="*/ 17 w 25"/>
                <a:gd name="T11" fmla="*/ 17 h 25"/>
                <a:gd name="T12" fmla="*/ 15 w 25"/>
                <a:gd name="T13" fmla="*/ 15 h 25"/>
                <a:gd name="T14" fmla="*/ 15 w 25"/>
                <a:gd name="T15" fmla="*/ 13 h 25"/>
                <a:gd name="T16" fmla="*/ 13 w 25"/>
                <a:gd name="T17" fmla="*/ 13 h 25"/>
                <a:gd name="T18" fmla="*/ 11 w 25"/>
                <a:gd name="T19" fmla="*/ 11 h 25"/>
                <a:gd name="T20" fmla="*/ 9 w 25"/>
                <a:gd name="T21" fmla="*/ 9 h 25"/>
                <a:gd name="T22" fmla="*/ 7 w 25"/>
                <a:gd name="T23" fmla="*/ 7 h 25"/>
                <a:gd name="T24" fmla="*/ 7 w 25"/>
                <a:gd name="T25" fmla="*/ 6 h 25"/>
                <a:gd name="T26" fmla="*/ 5 w 25"/>
                <a:gd name="T27" fmla="*/ 4 h 25"/>
                <a:gd name="T28" fmla="*/ 4 w 25"/>
                <a:gd name="T29" fmla="*/ 4 h 25"/>
                <a:gd name="T30" fmla="*/ 2 w 25"/>
                <a:gd name="T31" fmla="*/ 2 h 25"/>
                <a:gd name="T32" fmla="*/ 0 w 2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5">
                  <a:moveTo>
                    <a:pt x="25" y="25"/>
                  </a:moveTo>
                  <a:lnTo>
                    <a:pt x="23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19" y="19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7" y="7"/>
                  </a:lnTo>
                  <a:lnTo>
                    <a:pt x="7" y="6"/>
                  </a:lnTo>
                  <a:lnTo>
                    <a:pt x="5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8" name="Freeform 254"/>
            <p:cNvSpPr>
              <a:spLocks/>
            </p:cNvSpPr>
            <p:nvPr/>
          </p:nvSpPr>
          <p:spPr bwMode="auto">
            <a:xfrm>
              <a:off x="3430" y="2850"/>
              <a:ext cx="16" cy="17"/>
            </a:xfrm>
            <a:custGeom>
              <a:avLst/>
              <a:gdLst>
                <a:gd name="T0" fmla="*/ 16 w 16"/>
                <a:gd name="T1" fmla="*/ 17 h 17"/>
                <a:gd name="T2" fmla="*/ 14 w 16"/>
                <a:gd name="T3" fmla="*/ 15 h 17"/>
                <a:gd name="T4" fmla="*/ 12 w 16"/>
                <a:gd name="T5" fmla="*/ 11 h 17"/>
                <a:gd name="T6" fmla="*/ 10 w 16"/>
                <a:gd name="T7" fmla="*/ 9 h 17"/>
                <a:gd name="T8" fmla="*/ 8 w 16"/>
                <a:gd name="T9" fmla="*/ 7 h 17"/>
                <a:gd name="T10" fmla="*/ 6 w 16"/>
                <a:gd name="T11" fmla="*/ 5 h 17"/>
                <a:gd name="T12" fmla="*/ 6 w 16"/>
                <a:gd name="T13" fmla="*/ 4 h 17"/>
                <a:gd name="T14" fmla="*/ 2 w 16"/>
                <a:gd name="T15" fmla="*/ 2 h 17"/>
                <a:gd name="T16" fmla="*/ 0 w 16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16" y="17"/>
                  </a:moveTo>
                  <a:lnTo>
                    <a:pt x="14" y="15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8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9" name="Freeform 255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2 w 27"/>
                <a:gd name="T19" fmla="*/ 25 h 29"/>
                <a:gd name="T20" fmla="*/ 0 w 27"/>
                <a:gd name="T21" fmla="*/ 23 h 29"/>
                <a:gd name="T22" fmla="*/ 0 w 27"/>
                <a:gd name="T23" fmla="*/ 21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0 w 27"/>
                <a:gd name="T37" fmla="*/ 14 h 29"/>
                <a:gd name="T38" fmla="*/ 2 w 27"/>
                <a:gd name="T39" fmla="*/ 12 h 29"/>
                <a:gd name="T40" fmla="*/ 2 w 27"/>
                <a:gd name="T41" fmla="*/ 10 h 29"/>
                <a:gd name="T42" fmla="*/ 4 w 27"/>
                <a:gd name="T43" fmla="*/ 8 h 29"/>
                <a:gd name="T44" fmla="*/ 4 w 27"/>
                <a:gd name="T45" fmla="*/ 8 h 29"/>
                <a:gd name="T46" fmla="*/ 6 w 27"/>
                <a:gd name="T47" fmla="*/ 6 h 29"/>
                <a:gd name="T48" fmla="*/ 8 w 27"/>
                <a:gd name="T49" fmla="*/ 4 h 29"/>
                <a:gd name="T50" fmla="*/ 10 w 27"/>
                <a:gd name="T51" fmla="*/ 4 h 29"/>
                <a:gd name="T52" fmla="*/ 12 w 27"/>
                <a:gd name="T53" fmla="*/ 2 h 29"/>
                <a:gd name="T54" fmla="*/ 13 w 27"/>
                <a:gd name="T55" fmla="*/ 0 h 29"/>
                <a:gd name="T56" fmla="*/ 15 w 27"/>
                <a:gd name="T57" fmla="*/ 0 h 29"/>
                <a:gd name="T58" fmla="*/ 17 w 27"/>
                <a:gd name="T59" fmla="*/ 0 h 29"/>
                <a:gd name="T60" fmla="*/ 19 w 27"/>
                <a:gd name="T61" fmla="*/ 0 h 29"/>
                <a:gd name="T62" fmla="*/ 21 w 27"/>
                <a:gd name="T63" fmla="*/ 0 h 29"/>
                <a:gd name="T64" fmla="*/ 23 w 27"/>
                <a:gd name="T65" fmla="*/ 2 h 29"/>
                <a:gd name="T66" fmla="*/ 23 w 27"/>
                <a:gd name="T67" fmla="*/ 2 h 29"/>
                <a:gd name="T68" fmla="*/ 25 w 27"/>
                <a:gd name="T69" fmla="*/ 2 h 29"/>
                <a:gd name="T70" fmla="*/ 25 w 27"/>
                <a:gd name="T71" fmla="*/ 4 h 29"/>
                <a:gd name="T72" fmla="*/ 27 w 27"/>
                <a:gd name="T73" fmla="*/ 4 h 29"/>
                <a:gd name="T74" fmla="*/ 27 w 27"/>
                <a:gd name="T75" fmla="*/ 6 h 29"/>
                <a:gd name="T76" fmla="*/ 27 w 27"/>
                <a:gd name="T77" fmla="*/ 6 h 29"/>
                <a:gd name="T78" fmla="*/ 27 w 27"/>
                <a:gd name="T79" fmla="*/ 8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2 h 29"/>
                <a:gd name="T86" fmla="*/ 27 w 27"/>
                <a:gd name="T87" fmla="*/ 14 h 29"/>
                <a:gd name="T88" fmla="*/ 27 w 27"/>
                <a:gd name="T89" fmla="*/ 15 h 29"/>
                <a:gd name="T90" fmla="*/ 27 w 27"/>
                <a:gd name="T91" fmla="*/ 17 h 29"/>
                <a:gd name="T92" fmla="*/ 25 w 27"/>
                <a:gd name="T93" fmla="*/ 19 h 29"/>
                <a:gd name="T94" fmla="*/ 23 w 27"/>
                <a:gd name="T95" fmla="*/ 21 h 29"/>
                <a:gd name="T96" fmla="*/ 21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0" name="Freeform 256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0 w 27"/>
                <a:gd name="T19" fmla="*/ 23 h 29"/>
                <a:gd name="T20" fmla="*/ 0 w 27"/>
                <a:gd name="T21" fmla="*/ 21 h 29"/>
                <a:gd name="T22" fmla="*/ 0 w 27"/>
                <a:gd name="T23" fmla="*/ 19 h 29"/>
                <a:gd name="T24" fmla="*/ 0 w 27"/>
                <a:gd name="T25" fmla="*/ 17 h 29"/>
                <a:gd name="T26" fmla="*/ 0 w 27"/>
                <a:gd name="T27" fmla="*/ 15 h 29"/>
                <a:gd name="T28" fmla="*/ 0 w 27"/>
                <a:gd name="T29" fmla="*/ 14 h 29"/>
                <a:gd name="T30" fmla="*/ 2 w 27"/>
                <a:gd name="T31" fmla="*/ 12 h 29"/>
                <a:gd name="T32" fmla="*/ 2 w 27"/>
                <a:gd name="T33" fmla="*/ 10 h 29"/>
                <a:gd name="T34" fmla="*/ 4 w 27"/>
                <a:gd name="T35" fmla="*/ 8 h 29"/>
                <a:gd name="T36" fmla="*/ 6 w 27"/>
                <a:gd name="T37" fmla="*/ 6 h 29"/>
                <a:gd name="T38" fmla="*/ 8 w 27"/>
                <a:gd name="T39" fmla="*/ 4 h 29"/>
                <a:gd name="T40" fmla="*/ 10 w 27"/>
                <a:gd name="T41" fmla="*/ 4 h 29"/>
                <a:gd name="T42" fmla="*/ 12 w 27"/>
                <a:gd name="T43" fmla="*/ 2 h 29"/>
                <a:gd name="T44" fmla="*/ 13 w 27"/>
                <a:gd name="T45" fmla="*/ 0 h 29"/>
                <a:gd name="T46" fmla="*/ 15 w 27"/>
                <a:gd name="T47" fmla="*/ 0 h 29"/>
                <a:gd name="T48" fmla="*/ 17 w 27"/>
                <a:gd name="T49" fmla="*/ 0 h 29"/>
                <a:gd name="T50" fmla="*/ 19 w 27"/>
                <a:gd name="T51" fmla="*/ 0 h 29"/>
                <a:gd name="T52" fmla="*/ 21 w 27"/>
                <a:gd name="T53" fmla="*/ 0 h 29"/>
                <a:gd name="T54" fmla="*/ 23 w 27"/>
                <a:gd name="T55" fmla="*/ 2 h 29"/>
                <a:gd name="T56" fmla="*/ 25 w 27"/>
                <a:gd name="T57" fmla="*/ 2 h 29"/>
                <a:gd name="T58" fmla="*/ 25 w 27"/>
                <a:gd name="T59" fmla="*/ 4 h 29"/>
                <a:gd name="T60" fmla="*/ 27 w 27"/>
                <a:gd name="T61" fmla="*/ 4 h 29"/>
                <a:gd name="T62" fmla="*/ 27 w 27"/>
                <a:gd name="T63" fmla="*/ 6 h 29"/>
                <a:gd name="T64" fmla="*/ 27 w 27"/>
                <a:gd name="T65" fmla="*/ 8 h 29"/>
                <a:gd name="T66" fmla="*/ 27 w 27"/>
                <a:gd name="T67" fmla="*/ 10 h 29"/>
                <a:gd name="T68" fmla="*/ 27 w 27"/>
                <a:gd name="T69" fmla="*/ 12 h 29"/>
                <a:gd name="T70" fmla="*/ 27 w 27"/>
                <a:gd name="T71" fmla="*/ 14 h 29"/>
                <a:gd name="T72" fmla="*/ 27 w 27"/>
                <a:gd name="T73" fmla="*/ 15 h 29"/>
                <a:gd name="T74" fmla="*/ 27 w 27"/>
                <a:gd name="T75" fmla="*/ 17 h 29"/>
                <a:gd name="T76" fmla="*/ 25 w 27"/>
                <a:gd name="T77" fmla="*/ 19 h 29"/>
                <a:gd name="T78" fmla="*/ 23 w 27"/>
                <a:gd name="T79" fmla="*/ 21 h 29"/>
                <a:gd name="T80" fmla="*/ 21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1" name="Freeform 257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8 w 23"/>
                <a:gd name="T11" fmla="*/ 2 h 25"/>
                <a:gd name="T12" fmla="*/ 10 w 23"/>
                <a:gd name="T13" fmla="*/ 2 h 25"/>
                <a:gd name="T14" fmla="*/ 12 w 23"/>
                <a:gd name="T15" fmla="*/ 0 h 25"/>
                <a:gd name="T16" fmla="*/ 14 w 23"/>
                <a:gd name="T17" fmla="*/ 0 h 25"/>
                <a:gd name="T18" fmla="*/ 16 w 23"/>
                <a:gd name="T19" fmla="*/ 2 h 25"/>
                <a:gd name="T20" fmla="*/ 18 w 23"/>
                <a:gd name="T21" fmla="*/ 2 h 25"/>
                <a:gd name="T22" fmla="*/ 18 w 23"/>
                <a:gd name="T23" fmla="*/ 2 h 25"/>
                <a:gd name="T24" fmla="*/ 20 w 23"/>
                <a:gd name="T25" fmla="*/ 2 h 25"/>
                <a:gd name="T26" fmla="*/ 22 w 23"/>
                <a:gd name="T27" fmla="*/ 4 h 25"/>
                <a:gd name="T28" fmla="*/ 22 w 23"/>
                <a:gd name="T29" fmla="*/ 4 h 25"/>
                <a:gd name="T30" fmla="*/ 23 w 23"/>
                <a:gd name="T31" fmla="*/ 6 h 25"/>
                <a:gd name="T32" fmla="*/ 23 w 23"/>
                <a:gd name="T33" fmla="*/ 8 h 25"/>
                <a:gd name="T34" fmla="*/ 23 w 23"/>
                <a:gd name="T35" fmla="*/ 8 h 25"/>
                <a:gd name="T36" fmla="*/ 23 w 23"/>
                <a:gd name="T37" fmla="*/ 10 h 25"/>
                <a:gd name="T38" fmla="*/ 23 w 23"/>
                <a:gd name="T39" fmla="*/ 12 h 25"/>
                <a:gd name="T40" fmla="*/ 23 w 23"/>
                <a:gd name="T41" fmla="*/ 12 h 25"/>
                <a:gd name="T42" fmla="*/ 23 w 23"/>
                <a:gd name="T43" fmla="*/ 14 h 25"/>
                <a:gd name="T44" fmla="*/ 23 w 23"/>
                <a:gd name="T45" fmla="*/ 14 h 25"/>
                <a:gd name="T46" fmla="*/ 23 w 23"/>
                <a:gd name="T47" fmla="*/ 16 h 25"/>
                <a:gd name="T48" fmla="*/ 22 w 23"/>
                <a:gd name="T49" fmla="*/ 18 h 25"/>
                <a:gd name="T50" fmla="*/ 22 w 23"/>
                <a:gd name="T51" fmla="*/ 18 h 25"/>
                <a:gd name="T52" fmla="*/ 20 w 23"/>
                <a:gd name="T53" fmla="*/ 20 h 25"/>
                <a:gd name="T54" fmla="*/ 20 w 23"/>
                <a:gd name="T55" fmla="*/ 22 h 25"/>
                <a:gd name="T56" fmla="*/ 18 w 23"/>
                <a:gd name="T57" fmla="*/ 22 h 25"/>
                <a:gd name="T58" fmla="*/ 18 w 23"/>
                <a:gd name="T59" fmla="*/ 23 h 25"/>
                <a:gd name="T60" fmla="*/ 16 w 23"/>
                <a:gd name="T61" fmla="*/ 23 h 25"/>
                <a:gd name="T62" fmla="*/ 14 w 23"/>
                <a:gd name="T63" fmla="*/ 23 h 25"/>
                <a:gd name="T64" fmla="*/ 14 w 23"/>
                <a:gd name="T65" fmla="*/ 23 h 25"/>
                <a:gd name="T66" fmla="*/ 12 w 23"/>
                <a:gd name="T67" fmla="*/ 25 h 25"/>
                <a:gd name="T68" fmla="*/ 10 w 23"/>
                <a:gd name="T69" fmla="*/ 25 h 25"/>
                <a:gd name="T70" fmla="*/ 8 w 23"/>
                <a:gd name="T71" fmla="*/ 25 h 25"/>
                <a:gd name="T72" fmla="*/ 6 w 23"/>
                <a:gd name="T73" fmla="*/ 23 h 25"/>
                <a:gd name="T74" fmla="*/ 6 w 23"/>
                <a:gd name="T75" fmla="*/ 23 h 25"/>
                <a:gd name="T76" fmla="*/ 4 w 23"/>
                <a:gd name="T77" fmla="*/ 23 h 25"/>
                <a:gd name="T78" fmla="*/ 4 w 23"/>
                <a:gd name="T79" fmla="*/ 22 h 25"/>
                <a:gd name="T80" fmla="*/ 2 w 23"/>
                <a:gd name="T81" fmla="*/ 22 h 25"/>
                <a:gd name="T82" fmla="*/ 2 w 23"/>
                <a:gd name="T83" fmla="*/ 20 h 25"/>
                <a:gd name="T84" fmla="*/ 0 w 23"/>
                <a:gd name="T85" fmla="*/ 18 h 25"/>
                <a:gd name="T86" fmla="*/ 0 w 23"/>
                <a:gd name="T87" fmla="*/ 18 h 25"/>
                <a:gd name="T88" fmla="*/ 0 w 23"/>
                <a:gd name="T89" fmla="*/ 16 h 25"/>
                <a:gd name="T90" fmla="*/ 0 w 23"/>
                <a:gd name="T91" fmla="*/ 14 h 25"/>
                <a:gd name="T92" fmla="*/ 0 w 23"/>
                <a:gd name="T93" fmla="*/ 12 h 25"/>
                <a:gd name="T94" fmla="*/ 2 w 23"/>
                <a:gd name="T95" fmla="*/ 10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2" name="Freeform 258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2 w 23"/>
                <a:gd name="T13" fmla="*/ 0 h 25"/>
                <a:gd name="T14" fmla="*/ 14 w 23"/>
                <a:gd name="T15" fmla="*/ 0 h 25"/>
                <a:gd name="T16" fmla="*/ 16 w 23"/>
                <a:gd name="T17" fmla="*/ 2 h 25"/>
                <a:gd name="T18" fmla="*/ 18 w 23"/>
                <a:gd name="T19" fmla="*/ 2 h 25"/>
                <a:gd name="T20" fmla="*/ 20 w 23"/>
                <a:gd name="T21" fmla="*/ 2 h 25"/>
                <a:gd name="T22" fmla="*/ 22 w 23"/>
                <a:gd name="T23" fmla="*/ 4 h 25"/>
                <a:gd name="T24" fmla="*/ 23 w 23"/>
                <a:gd name="T25" fmla="*/ 6 h 25"/>
                <a:gd name="T26" fmla="*/ 23 w 23"/>
                <a:gd name="T27" fmla="*/ 8 h 25"/>
                <a:gd name="T28" fmla="*/ 23 w 23"/>
                <a:gd name="T29" fmla="*/ 10 h 25"/>
                <a:gd name="T30" fmla="*/ 23 w 23"/>
                <a:gd name="T31" fmla="*/ 12 h 25"/>
                <a:gd name="T32" fmla="*/ 23 w 23"/>
                <a:gd name="T33" fmla="*/ 14 h 25"/>
                <a:gd name="T34" fmla="*/ 23 w 23"/>
                <a:gd name="T35" fmla="*/ 16 h 25"/>
                <a:gd name="T36" fmla="*/ 22 w 23"/>
                <a:gd name="T37" fmla="*/ 18 h 25"/>
                <a:gd name="T38" fmla="*/ 20 w 23"/>
                <a:gd name="T39" fmla="*/ 20 h 25"/>
                <a:gd name="T40" fmla="*/ 20 w 23"/>
                <a:gd name="T41" fmla="*/ 22 h 25"/>
                <a:gd name="T42" fmla="*/ 18 w 23"/>
                <a:gd name="T43" fmla="*/ 22 h 25"/>
                <a:gd name="T44" fmla="*/ 18 w 23"/>
                <a:gd name="T45" fmla="*/ 23 h 25"/>
                <a:gd name="T46" fmla="*/ 16 w 23"/>
                <a:gd name="T47" fmla="*/ 23 h 25"/>
                <a:gd name="T48" fmla="*/ 14 w 23"/>
                <a:gd name="T49" fmla="*/ 23 h 25"/>
                <a:gd name="T50" fmla="*/ 12 w 23"/>
                <a:gd name="T51" fmla="*/ 25 h 25"/>
                <a:gd name="T52" fmla="*/ 10 w 23"/>
                <a:gd name="T53" fmla="*/ 25 h 25"/>
                <a:gd name="T54" fmla="*/ 8 w 23"/>
                <a:gd name="T55" fmla="*/ 25 h 25"/>
                <a:gd name="T56" fmla="*/ 6 w 23"/>
                <a:gd name="T57" fmla="*/ 23 h 25"/>
                <a:gd name="T58" fmla="*/ 4 w 23"/>
                <a:gd name="T59" fmla="*/ 23 h 25"/>
                <a:gd name="T60" fmla="*/ 4 w 23"/>
                <a:gd name="T61" fmla="*/ 22 h 25"/>
                <a:gd name="T62" fmla="*/ 2 w 23"/>
                <a:gd name="T63" fmla="*/ 22 h 25"/>
                <a:gd name="T64" fmla="*/ 2 w 23"/>
                <a:gd name="T65" fmla="*/ 20 h 25"/>
                <a:gd name="T66" fmla="*/ 0 w 23"/>
                <a:gd name="T67" fmla="*/ 18 h 25"/>
                <a:gd name="T68" fmla="*/ 0 w 23"/>
                <a:gd name="T69" fmla="*/ 16 h 25"/>
                <a:gd name="T70" fmla="*/ 0 w 23"/>
                <a:gd name="T71" fmla="*/ 14 h 25"/>
                <a:gd name="T72" fmla="*/ 0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3" name="Freeform 259"/>
            <p:cNvSpPr>
              <a:spLocks/>
            </p:cNvSpPr>
            <p:nvPr/>
          </p:nvSpPr>
          <p:spPr bwMode="auto">
            <a:xfrm>
              <a:off x="3436" y="2831"/>
              <a:ext cx="29" cy="21"/>
            </a:xfrm>
            <a:custGeom>
              <a:avLst/>
              <a:gdLst>
                <a:gd name="T0" fmla="*/ 29 w 29"/>
                <a:gd name="T1" fmla="*/ 21 h 21"/>
                <a:gd name="T2" fmla="*/ 27 w 29"/>
                <a:gd name="T3" fmla="*/ 19 h 21"/>
                <a:gd name="T4" fmla="*/ 25 w 29"/>
                <a:gd name="T5" fmla="*/ 17 h 21"/>
                <a:gd name="T6" fmla="*/ 23 w 29"/>
                <a:gd name="T7" fmla="*/ 17 h 21"/>
                <a:gd name="T8" fmla="*/ 21 w 29"/>
                <a:gd name="T9" fmla="*/ 15 h 21"/>
                <a:gd name="T10" fmla="*/ 19 w 29"/>
                <a:gd name="T11" fmla="*/ 13 h 21"/>
                <a:gd name="T12" fmla="*/ 17 w 29"/>
                <a:gd name="T13" fmla="*/ 13 h 21"/>
                <a:gd name="T14" fmla="*/ 17 w 29"/>
                <a:gd name="T15" fmla="*/ 11 h 21"/>
                <a:gd name="T16" fmla="*/ 15 w 29"/>
                <a:gd name="T17" fmla="*/ 9 h 21"/>
                <a:gd name="T18" fmla="*/ 13 w 29"/>
                <a:gd name="T19" fmla="*/ 7 h 21"/>
                <a:gd name="T20" fmla="*/ 11 w 29"/>
                <a:gd name="T21" fmla="*/ 7 h 21"/>
                <a:gd name="T22" fmla="*/ 10 w 29"/>
                <a:gd name="T23" fmla="*/ 5 h 21"/>
                <a:gd name="T24" fmla="*/ 8 w 29"/>
                <a:gd name="T25" fmla="*/ 3 h 21"/>
                <a:gd name="T26" fmla="*/ 6 w 29"/>
                <a:gd name="T27" fmla="*/ 1 h 21"/>
                <a:gd name="T28" fmla="*/ 4 w 29"/>
                <a:gd name="T29" fmla="*/ 1 h 21"/>
                <a:gd name="T30" fmla="*/ 2 w 29"/>
                <a:gd name="T31" fmla="*/ 0 h 21"/>
                <a:gd name="T32" fmla="*/ 0 w 29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1">
                  <a:moveTo>
                    <a:pt x="29" y="21"/>
                  </a:moveTo>
                  <a:lnTo>
                    <a:pt x="27" y="19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1" y="15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4" name="Freeform 260"/>
            <p:cNvSpPr>
              <a:spLocks/>
            </p:cNvSpPr>
            <p:nvPr/>
          </p:nvSpPr>
          <p:spPr bwMode="auto">
            <a:xfrm>
              <a:off x="3447" y="2829"/>
              <a:ext cx="18" cy="15"/>
            </a:xfrm>
            <a:custGeom>
              <a:avLst/>
              <a:gdLst>
                <a:gd name="T0" fmla="*/ 18 w 18"/>
                <a:gd name="T1" fmla="*/ 15 h 15"/>
                <a:gd name="T2" fmla="*/ 16 w 18"/>
                <a:gd name="T3" fmla="*/ 13 h 15"/>
                <a:gd name="T4" fmla="*/ 12 w 18"/>
                <a:gd name="T5" fmla="*/ 11 h 15"/>
                <a:gd name="T6" fmla="*/ 10 w 18"/>
                <a:gd name="T7" fmla="*/ 9 h 15"/>
                <a:gd name="T8" fmla="*/ 10 w 18"/>
                <a:gd name="T9" fmla="*/ 7 h 15"/>
                <a:gd name="T10" fmla="*/ 8 w 18"/>
                <a:gd name="T11" fmla="*/ 5 h 15"/>
                <a:gd name="T12" fmla="*/ 6 w 18"/>
                <a:gd name="T13" fmla="*/ 5 h 15"/>
                <a:gd name="T14" fmla="*/ 2 w 18"/>
                <a:gd name="T15" fmla="*/ 3 h 15"/>
                <a:gd name="T16" fmla="*/ 0 w 1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lnTo>
                    <a:pt x="16" y="13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8" y="5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5" name="Freeform 261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5 h 29"/>
                <a:gd name="T38" fmla="*/ 2 w 27"/>
                <a:gd name="T39" fmla="*/ 14 h 29"/>
                <a:gd name="T40" fmla="*/ 2 w 27"/>
                <a:gd name="T41" fmla="*/ 12 h 29"/>
                <a:gd name="T42" fmla="*/ 2 w 27"/>
                <a:gd name="T43" fmla="*/ 10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2 h 29"/>
                <a:gd name="T54" fmla="*/ 12 w 27"/>
                <a:gd name="T55" fmla="*/ 2 h 29"/>
                <a:gd name="T56" fmla="*/ 14 w 27"/>
                <a:gd name="T57" fmla="*/ 0 h 29"/>
                <a:gd name="T58" fmla="*/ 15 w 27"/>
                <a:gd name="T59" fmla="*/ 0 h 29"/>
                <a:gd name="T60" fmla="*/ 17 w 27"/>
                <a:gd name="T61" fmla="*/ 0 h 29"/>
                <a:gd name="T62" fmla="*/ 19 w 27"/>
                <a:gd name="T63" fmla="*/ 0 h 29"/>
                <a:gd name="T64" fmla="*/ 21 w 27"/>
                <a:gd name="T65" fmla="*/ 0 h 29"/>
                <a:gd name="T66" fmla="*/ 21 w 27"/>
                <a:gd name="T67" fmla="*/ 0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2 h 29"/>
                <a:gd name="T74" fmla="*/ 25 w 27"/>
                <a:gd name="T75" fmla="*/ 4 h 29"/>
                <a:gd name="T76" fmla="*/ 25 w 27"/>
                <a:gd name="T77" fmla="*/ 4 h 29"/>
                <a:gd name="T78" fmla="*/ 27 w 27"/>
                <a:gd name="T79" fmla="*/ 6 h 29"/>
                <a:gd name="T80" fmla="*/ 27 w 27"/>
                <a:gd name="T81" fmla="*/ 6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7 w 27"/>
                <a:gd name="T93" fmla="*/ 17 h 29"/>
                <a:gd name="T94" fmla="*/ 25 w 27"/>
                <a:gd name="T95" fmla="*/ 19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6" name="Freeform 262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2 w 27"/>
                <a:gd name="T35" fmla="*/ 14 h 29"/>
                <a:gd name="T36" fmla="*/ 2 w 27"/>
                <a:gd name="T37" fmla="*/ 12 h 29"/>
                <a:gd name="T38" fmla="*/ 2 w 27"/>
                <a:gd name="T39" fmla="*/ 10 h 29"/>
                <a:gd name="T40" fmla="*/ 4 w 27"/>
                <a:gd name="T41" fmla="*/ 10 h 29"/>
                <a:gd name="T42" fmla="*/ 4 w 27"/>
                <a:gd name="T43" fmla="*/ 8 h 29"/>
                <a:gd name="T44" fmla="*/ 6 w 27"/>
                <a:gd name="T45" fmla="*/ 6 h 29"/>
                <a:gd name="T46" fmla="*/ 8 w 27"/>
                <a:gd name="T47" fmla="*/ 4 h 29"/>
                <a:gd name="T48" fmla="*/ 10 w 27"/>
                <a:gd name="T49" fmla="*/ 2 h 29"/>
                <a:gd name="T50" fmla="*/ 12 w 27"/>
                <a:gd name="T51" fmla="*/ 2 h 29"/>
                <a:gd name="T52" fmla="*/ 14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5 w 27"/>
                <a:gd name="T65" fmla="*/ 2 h 29"/>
                <a:gd name="T66" fmla="*/ 25 w 27"/>
                <a:gd name="T67" fmla="*/ 4 h 29"/>
                <a:gd name="T68" fmla="*/ 27 w 27"/>
                <a:gd name="T69" fmla="*/ 6 h 29"/>
                <a:gd name="T70" fmla="*/ 27 w 27"/>
                <a:gd name="T71" fmla="*/ 8 h 29"/>
                <a:gd name="T72" fmla="*/ 27 w 27"/>
                <a:gd name="T73" fmla="*/ 10 h 29"/>
                <a:gd name="T74" fmla="*/ 27 w 27"/>
                <a:gd name="T75" fmla="*/ 12 h 29"/>
                <a:gd name="T76" fmla="*/ 27 w 27"/>
                <a:gd name="T77" fmla="*/ 14 h 29"/>
                <a:gd name="T78" fmla="*/ 27 w 27"/>
                <a:gd name="T79" fmla="*/ 15 h 29"/>
                <a:gd name="T80" fmla="*/ 27 w 27"/>
                <a:gd name="T81" fmla="*/ 17 h 29"/>
                <a:gd name="T82" fmla="*/ 25 w 27"/>
                <a:gd name="T83" fmla="*/ 19 h 29"/>
                <a:gd name="T84" fmla="*/ 23 w 27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7" name="Freeform 263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5 w 23"/>
                <a:gd name="T11" fmla="*/ 2 h 23"/>
                <a:gd name="T12" fmla="*/ 7 w 23"/>
                <a:gd name="T13" fmla="*/ 0 h 23"/>
                <a:gd name="T14" fmla="*/ 9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5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0 h 23"/>
                <a:gd name="T28" fmla="*/ 19 w 23"/>
                <a:gd name="T29" fmla="*/ 2 h 23"/>
                <a:gd name="T30" fmla="*/ 21 w 23"/>
                <a:gd name="T31" fmla="*/ 2 h 23"/>
                <a:gd name="T32" fmla="*/ 21 w 23"/>
                <a:gd name="T33" fmla="*/ 4 h 23"/>
                <a:gd name="T34" fmla="*/ 23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4 h 23"/>
                <a:gd name="T48" fmla="*/ 21 w 23"/>
                <a:gd name="T49" fmla="*/ 14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7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9 w 23"/>
                <a:gd name="T71" fmla="*/ 23 h 23"/>
                <a:gd name="T72" fmla="*/ 7 w 23"/>
                <a:gd name="T73" fmla="*/ 23 h 23"/>
                <a:gd name="T74" fmla="*/ 5 w 23"/>
                <a:gd name="T75" fmla="*/ 23 h 23"/>
                <a:gd name="T76" fmla="*/ 5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4 h 23"/>
                <a:gd name="T92" fmla="*/ 0 w 23"/>
                <a:gd name="T93" fmla="*/ 12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8" name="Freeform 264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7 w 23"/>
                <a:gd name="T11" fmla="*/ 0 h 23"/>
                <a:gd name="T12" fmla="*/ 9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0 h 23"/>
                <a:gd name="T24" fmla="*/ 19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6 h 23"/>
                <a:gd name="T32" fmla="*/ 23 w 23"/>
                <a:gd name="T33" fmla="*/ 8 h 23"/>
                <a:gd name="T34" fmla="*/ 23 w 23"/>
                <a:gd name="T35" fmla="*/ 10 h 23"/>
                <a:gd name="T36" fmla="*/ 23 w 23"/>
                <a:gd name="T37" fmla="*/ 12 h 23"/>
                <a:gd name="T38" fmla="*/ 21 w 23"/>
                <a:gd name="T39" fmla="*/ 14 h 23"/>
                <a:gd name="T40" fmla="*/ 21 w 23"/>
                <a:gd name="T41" fmla="*/ 15 h 23"/>
                <a:gd name="T42" fmla="*/ 21 w 23"/>
                <a:gd name="T43" fmla="*/ 17 h 23"/>
                <a:gd name="T44" fmla="*/ 19 w 23"/>
                <a:gd name="T45" fmla="*/ 17 h 23"/>
                <a:gd name="T46" fmla="*/ 19 w 23"/>
                <a:gd name="T47" fmla="*/ 19 h 23"/>
                <a:gd name="T48" fmla="*/ 17 w 23"/>
                <a:gd name="T49" fmla="*/ 19 h 23"/>
                <a:gd name="T50" fmla="*/ 17 w 23"/>
                <a:gd name="T51" fmla="*/ 21 h 23"/>
                <a:gd name="T52" fmla="*/ 15 w 23"/>
                <a:gd name="T53" fmla="*/ 21 h 23"/>
                <a:gd name="T54" fmla="*/ 13 w 23"/>
                <a:gd name="T55" fmla="*/ 23 h 23"/>
                <a:gd name="T56" fmla="*/ 11 w 23"/>
                <a:gd name="T57" fmla="*/ 23 h 23"/>
                <a:gd name="T58" fmla="*/ 9 w 23"/>
                <a:gd name="T59" fmla="*/ 23 h 23"/>
                <a:gd name="T60" fmla="*/ 7 w 23"/>
                <a:gd name="T61" fmla="*/ 23 h 23"/>
                <a:gd name="T62" fmla="*/ 5 w 23"/>
                <a:gd name="T63" fmla="*/ 23 h 23"/>
                <a:gd name="T64" fmla="*/ 4 w 23"/>
                <a:gd name="T65" fmla="*/ 21 h 23"/>
                <a:gd name="T66" fmla="*/ 2 w 23"/>
                <a:gd name="T67" fmla="*/ 19 h 23"/>
                <a:gd name="T68" fmla="*/ 0 w 23"/>
                <a:gd name="T69" fmla="*/ 17 h 23"/>
                <a:gd name="T70" fmla="*/ 0 w 23"/>
                <a:gd name="T71" fmla="*/ 15 h 23"/>
                <a:gd name="T72" fmla="*/ 0 w 23"/>
                <a:gd name="T73" fmla="*/ 14 h 23"/>
                <a:gd name="T74" fmla="*/ 0 w 23"/>
                <a:gd name="T75" fmla="*/ 12 h 23"/>
                <a:gd name="T76" fmla="*/ 0 w 23"/>
                <a:gd name="T7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9" name="Freeform 265"/>
            <p:cNvSpPr>
              <a:spLocks/>
            </p:cNvSpPr>
            <p:nvPr/>
          </p:nvSpPr>
          <p:spPr bwMode="auto">
            <a:xfrm>
              <a:off x="3453" y="2807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7 w 27"/>
                <a:gd name="T3" fmla="*/ 20 h 22"/>
                <a:gd name="T4" fmla="*/ 25 w 27"/>
                <a:gd name="T5" fmla="*/ 20 h 22"/>
                <a:gd name="T6" fmla="*/ 23 w 27"/>
                <a:gd name="T7" fmla="*/ 18 h 22"/>
                <a:gd name="T8" fmla="*/ 21 w 27"/>
                <a:gd name="T9" fmla="*/ 16 h 22"/>
                <a:gd name="T10" fmla="*/ 19 w 27"/>
                <a:gd name="T11" fmla="*/ 14 h 22"/>
                <a:gd name="T12" fmla="*/ 17 w 27"/>
                <a:gd name="T13" fmla="*/ 14 h 22"/>
                <a:gd name="T14" fmla="*/ 16 w 27"/>
                <a:gd name="T15" fmla="*/ 12 h 22"/>
                <a:gd name="T16" fmla="*/ 14 w 27"/>
                <a:gd name="T17" fmla="*/ 10 h 22"/>
                <a:gd name="T18" fmla="*/ 12 w 27"/>
                <a:gd name="T19" fmla="*/ 10 h 22"/>
                <a:gd name="T20" fmla="*/ 12 w 27"/>
                <a:gd name="T21" fmla="*/ 8 h 22"/>
                <a:gd name="T22" fmla="*/ 10 w 27"/>
                <a:gd name="T23" fmla="*/ 6 h 22"/>
                <a:gd name="T24" fmla="*/ 8 w 27"/>
                <a:gd name="T25" fmla="*/ 4 h 22"/>
                <a:gd name="T26" fmla="*/ 6 w 27"/>
                <a:gd name="T27" fmla="*/ 4 h 22"/>
                <a:gd name="T28" fmla="*/ 4 w 27"/>
                <a:gd name="T29" fmla="*/ 2 h 22"/>
                <a:gd name="T30" fmla="*/ 2 w 27"/>
                <a:gd name="T31" fmla="*/ 0 h 22"/>
                <a:gd name="T32" fmla="*/ 0 w 27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7" y="20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6" y="12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0" name="Freeform 266"/>
            <p:cNvSpPr>
              <a:spLocks/>
            </p:cNvSpPr>
            <p:nvPr/>
          </p:nvSpPr>
          <p:spPr bwMode="auto">
            <a:xfrm>
              <a:off x="3463" y="2806"/>
              <a:ext cx="19" cy="15"/>
            </a:xfrm>
            <a:custGeom>
              <a:avLst/>
              <a:gdLst>
                <a:gd name="T0" fmla="*/ 19 w 19"/>
                <a:gd name="T1" fmla="*/ 15 h 15"/>
                <a:gd name="T2" fmla="*/ 15 w 19"/>
                <a:gd name="T3" fmla="*/ 13 h 15"/>
                <a:gd name="T4" fmla="*/ 13 w 19"/>
                <a:gd name="T5" fmla="*/ 11 h 15"/>
                <a:gd name="T6" fmla="*/ 11 w 19"/>
                <a:gd name="T7" fmla="*/ 9 h 15"/>
                <a:gd name="T8" fmla="*/ 9 w 19"/>
                <a:gd name="T9" fmla="*/ 7 h 15"/>
                <a:gd name="T10" fmla="*/ 7 w 19"/>
                <a:gd name="T11" fmla="*/ 7 h 15"/>
                <a:gd name="T12" fmla="*/ 6 w 19"/>
                <a:gd name="T13" fmla="*/ 5 h 15"/>
                <a:gd name="T14" fmla="*/ 4 w 19"/>
                <a:gd name="T15" fmla="*/ 3 h 15"/>
                <a:gd name="T16" fmla="*/ 0 w 19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15"/>
                  </a:moveTo>
                  <a:lnTo>
                    <a:pt x="15" y="13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5"/>
                  </a:lnTo>
                  <a:lnTo>
                    <a:pt x="4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1" name="Freeform 267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3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4 h 29"/>
                <a:gd name="T40" fmla="*/ 2 w 27"/>
                <a:gd name="T41" fmla="*/ 12 h 29"/>
                <a:gd name="T42" fmla="*/ 2 w 27"/>
                <a:gd name="T43" fmla="*/ 12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4 h 29"/>
                <a:gd name="T54" fmla="*/ 12 w 27"/>
                <a:gd name="T55" fmla="*/ 2 h 29"/>
                <a:gd name="T56" fmla="*/ 14 w 27"/>
                <a:gd name="T57" fmla="*/ 0 h 29"/>
                <a:gd name="T58" fmla="*/ 16 w 27"/>
                <a:gd name="T59" fmla="*/ 0 h 29"/>
                <a:gd name="T60" fmla="*/ 18 w 27"/>
                <a:gd name="T61" fmla="*/ 0 h 29"/>
                <a:gd name="T62" fmla="*/ 20 w 27"/>
                <a:gd name="T63" fmla="*/ 0 h 29"/>
                <a:gd name="T64" fmla="*/ 20 w 27"/>
                <a:gd name="T65" fmla="*/ 0 h 29"/>
                <a:gd name="T66" fmla="*/ 22 w 27"/>
                <a:gd name="T67" fmla="*/ 2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4 h 29"/>
                <a:gd name="T74" fmla="*/ 25 w 27"/>
                <a:gd name="T75" fmla="*/ 4 h 29"/>
                <a:gd name="T76" fmla="*/ 25 w 27"/>
                <a:gd name="T77" fmla="*/ 6 h 29"/>
                <a:gd name="T78" fmla="*/ 25 w 27"/>
                <a:gd name="T79" fmla="*/ 6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5 w 27"/>
                <a:gd name="T93" fmla="*/ 19 h 29"/>
                <a:gd name="T94" fmla="*/ 25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2" name="Freeform 268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2 w 27"/>
                <a:gd name="T37" fmla="*/ 12 h 29"/>
                <a:gd name="T38" fmla="*/ 4 w 27"/>
                <a:gd name="T39" fmla="*/ 10 h 29"/>
                <a:gd name="T40" fmla="*/ 4 w 27"/>
                <a:gd name="T41" fmla="*/ 8 h 29"/>
                <a:gd name="T42" fmla="*/ 6 w 27"/>
                <a:gd name="T43" fmla="*/ 6 h 29"/>
                <a:gd name="T44" fmla="*/ 8 w 27"/>
                <a:gd name="T45" fmla="*/ 4 h 29"/>
                <a:gd name="T46" fmla="*/ 10 w 27"/>
                <a:gd name="T47" fmla="*/ 4 h 29"/>
                <a:gd name="T48" fmla="*/ 12 w 27"/>
                <a:gd name="T49" fmla="*/ 2 h 29"/>
                <a:gd name="T50" fmla="*/ 14 w 27"/>
                <a:gd name="T51" fmla="*/ 0 h 29"/>
                <a:gd name="T52" fmla="*/ 16 w 27"/>
                <a:gd name="T53" fmla="*/ 0 h 29"/>
                <a:gd name="T54" fmla="*/ 18 w 27"/>
                <a:gd name="T55" fmla="*/ 0 h 29"/>
                <a:gd name="T56" fmla="*/ 20 w 27"/>
                <a:gd name="T57" fmla="*/ 0 h 29"/>
                <a:gd name="T58" fmla="*/ 22 w 27"/>
                <a:gd name="T59" fmla="*/ 2 h 29"/>
                <a:gd name="T60" fmla="*/ 23 w 27"/>
                <a:gd name="T61" fmla="*/ 2 h 29"/>
                <a:gd name="T62" fmla="*/ 25 w 27"/>
                <a:gd name="T63" fmla="*/ 4 h 29"/>
                <a:gd name="T64" fmla="*/ 25 w 27"/>
                <a:gd name="T65" fmla="*/ 6 h 29"/>
                <a:gd name="T66" fmla="*/ 27 w 27"/>
                <a:gd name="T67" fmla="*/ 8 h 29"/>
                <a:gd name="T68" fmla="*/ 27 w 27"/>
                <a:gd name="T69" fmla="*/ 10 h 29"/>
                <a:gd name="T70" fmla="*/ 27 w 27"/>
                <a:gd name="T71" fmla="*/ 12 h 29"/>
                <a:gd name="T72" fmla="*/ 27 w 27"/>
                <a:gd name="T73" fmla="*/ 14 h 29"/>
                <a:gd name="T74" fmla="*/ 27 w 27"/>
                <a:gd name="T75" fmla="*/ 15 h 29"/>
                <a:gd name="T76" fmla="*/ 25 w 27"/>
                <a:gd name="T77" fmla="*/ 19 h 29"/>
                <a:gd name="T78" fmla="*/ 25 w 27"/>
                <a:gd name="T79" fmla="*/ 21 h 29"/>
                <a:gd name="T80" fmla="*/ 23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3" name="Freeform 269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6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3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2 h 23"/>
                <a:gd name="T28" fmla="*/ 19 w 23"/>
                <a:gd name="T29" fmla="*/ 2 h 23"/>
                <a:gd name="T30" fmla="*/ 21 w 23"/>
                <a:gd name="T31" fmla="*/ 4 h 23"/>
                <a:gd name="T32" fmla="*/ 21 w 23"/>
                <a:gd name="T33" fmla="*/ 4 h 23"/>
                <a:gd name="T34" fmla="*/ 21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3 h 23"/>
                <a:gd name="T48" fmla="*/ 21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5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6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3 h 23"/>
                <a:gd name="T92" fmla="*/ 0 w 23"/>
                <a:gd name="T93" fmla="*/ 13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4" name="Freeform 270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0 h 23"/>
                <a:gd name="T12" fmla="*/ 10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2 h 23"/>
                <a:gd name="T24" fmla="*/ 21 w 23"/>
                <a:gd name="T25" fmla="*/ 4 h 23"/>
                <a:gd name="T26" fmla="*/ 21 w 23"/>
                <a:gd name="T27" fmla="*/ 6 h 23"/>
                <a:gd name="T28" fmla="*/ 23 w 23"/>
                <a:gd name="T29" fmla="*/ 6 h 23"/>
                <a:gd name="T30" fmla="*/ 23 w 23"/>
                <a:gd name="T31" fmla="*/ 8 h 23"/>
                <a:gd name="T32" fmla="*/ 23 w 23"/>
                <a:gd name="T33" fmla="*/ 10 h 23"/>
                <a:gd name="T34" fmla="*/ 23 w 23"/>
                <a:gd name="T35" fmla="*/ 12 h 23"/>
                <a:gd name="T36" fmla="*/ 21 w 23"/>
                <a:gd name="T37" fmla="*/ 13 h 23"/>
                <a:gd name="T38" fmla="*/ 21 w 23"/>
                <a:gd name="T39" fmla="*/ 15 h 23"/>
                <a:gd name="T40" fmla="*/ 21 w 23"/>
                <a:gd name="T41" fmla="*/ 17 h 23"/>
                <a:gd name="T42" fmla="*/ 19 w 23"/>
                <a:gd name="T43" fmla="*/ 17 h 23"/>
                <a:gd name="T44" fmla="*/ 19 w 23"/>
                <a:gd name="T45" fmla="*/ 19 h 23"/>
                <a:gd name="T46" fmla="*/ 17 w 23"/>
                <a:gd name="T47" fmla="*/ 19 h 23"/>
                <a:gd name="T48" fmla="*/ 15 w 23"/>
                <a:gd name="T49" fmla="*/ 21 h 23"/>
                <a:gd name="T50" fmla="*/ 13 w 23"/>
                <a:gd name="T51" fmla="*/ 23 h 23"/>
                <a:gd name="T52" fmla="*/ 11 w 23"/>
                <a:gd name="T53" fmla="*/ 23 h 23"/>
                <a:gd name="T54" fmla="*/ 10 w 23"/>
                <a:gd name="T55" fmla="*/ 23 h 23"/>
                <a:gd name="T56" fmla="*/ 8 w 23"/>
                <a:gd name="T57" fmla="*/ 23 h 23"/>
                <a:gd name="T58" fmla="*/ 6 w 23"/>
                <a:gd name="T59" fmla="*/ 23 h 23"/>
                <a:gd name="T60" fmla="*/ 4 w 23"/>
                <a:gd name="T61" fmla="*/ 21 h 23"/>
                <a:gd name="T62" fmla="*/ 2 w 23"/>
                <a:gd name="T63" fmla="*/ 19 h 23"/>
                <a:gd name="T64" fmla="*/ 0 w 23"/>
                <a:gd name="T65" fmla="*/ 17 h 23"/>
                <a:gd name="T66" fmla="*/ 0 w 23"/>
                <a:gd name="T67" fmla="*/ 15 h 23"/>
                <a:gd name="T68" fmla="*/ 0 w 23"/>
                <a:gd name="T69" fmla="*/ 13 h 23"/>
                <a:gd name="T70" fmla="*/ 0 w 23"/>
                <a:gd name="T71" fmla="*/ 12 h 23"/>
                <a:gd name="T72" fmla="*/ 0 w 23"/>
                <a:gd name="T73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5" name="Freeform 271"/>
            <p:cNvSpPr>
              <a:spLocks/>
            </p:cNvSpPr>
            <p:nvPr/>
          </p:nvSpPr>
          <p:spPr bwMode="auto">
            <a:xfrm>
              <a:off x="3474" y="2784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5 w 27"/>
                <a:gd name="T3" fmla="*/ 22 h 22"/>
                <a:gd name="T4" fmla="*/ 23 w 27"/>
                <a:gd name="T5" fmla="*/ 20 h 22"/>
                <a:gd name="T6" fmla="*/ 21 w 27"/>
                <a:gd name="T7" fmla="*/ 20 h 22"/>
                <a:gd name="T8" fmla="*/ 21 w 27"/>
                <a:gd name="T9" fmla="*/ 18 h 22"/>
                <a:gd name="T10" fmla="*/ 20 w 27"/>
                <a:gd name="T11" fmla="*/ 16 h 22"/>
                <a:gd name="T12" fmla="*/ 18 w 27"/>
                <a:gd name="T13" fmla="*/ 14 h 22"/>
                <a:gd name="T14" fmla="*/ 16 w 27"/>
                <a:gd name="T15" fmla="*/ 14 h 22"/>
                <a:gd name="T16" fmla="*/ 14 w 27"/>
                <a:gd name="T17" fmla="*/ 12 h 22"/>
                <a:gd name="T18" fmla="*/ 12 w 27"/>
                <a:gd name="T19" fmla="*/ 10 h 22"/>
                <a:gd name="T20" fmla="*/ 10 w 27"/>
                <a:gd name="T21" fmla="*/ 8 h 22"/>
                <a:gd name="T22" fmla="*/ 8 w 27"/>
                <a:gd name="T23" fmla="*/ 8 h 22"/>
                <a:gd name="T24" fmla="*/ 6 w 27"/>
                <a:gd name="T25" fmla="*/ 6 h 22"/>
                <a:gd name="T26" fmla="*/ 4 w 27"/>
                <a:gd name="T27" fmla="*/ 4 h 22"/>
                <a:gd name="T28" fmla="*/ 2 w 27"/>
                <a:gd name="T29" fmla="*/ 2 h 22"/>
                <a:gd name="T30" fmla="*/ 0 w 27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5" y="22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6" name="Freeform 272"/>
            <p:cNvSpPr>
              <a:spLocks/>
            </p:cNvSpPr>
            <p:nvPr/>
          </p:nvSpPr>
          <p:spPr bwMode="auto">
            <a:xfrm>
              <a:off x="3484" y="278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1 w 17"/>
                <a:gd name="T5" fmla="*/ 12 h 16"/>
                <a:gd name="T6" fmla="*/ 10 w 17"/>
                <a:gd name="T7" fmla="*/ 10 h 16"/>
                <a:gd name="T8" fmla="*/ 8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1" y="12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7" name="Freeform 273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3 w 28"/>
                <a:gd name="T19" fmla="*/ 27 h 29"/>
                <a:gd name="T20" fmla="*/ 2 w 28"/>
                <a:gd name="T21" fmla="*/ 25 h 29"/>
                <a:gd name="T22" fmla="*/ 2 w 28"/>
                <a:gd name="T23" fmla="*/ 23 h 29"/>
                <a:gd name="T24" fmla="*/ 2 w 28"/>
                <a:gd name="T25" fmla="*/ 23 h 29"/>
                <a:gd name="T26" fmla="*/ 2 w 28"/>
                <a:gd name="T27" fmla="*/ 21 h 29"/>
                <a:gd name="T28" fmla="*/ 0 w 28"/>
                <a:gd name="T29" fmla="*/ 19 h 29"/>
                <a:gd name="T30" fmla="*/ 0 w 28"/>
                <a:gd name="T31" fmla="*/ 19 h 29"/>
                <a:gd name="T32" fmla="*/ 0 w 28"/>
                <a:gd name="T33" fmla="*/ 17 h 29"/>
                <a:gd name="T34" fmla="*/ 2 w 28"/>
                <a:gd name="T35" fmla="*/ 15 h 29"/>
                <a:gd name="T36" fmla="*/ 2 w 28"/>
                <a:gd name="T37" fmla="*/ 13 h 29"/>
                <a:gd name="T38" fmla="*/ 2 w 28"/>
                <a:gd name="T39" fmla="*/ 13 h 29"/>
                <a:gd name="T40" fmla="*/ 2 w 28"/>
                <a:gd name="T41" fmla="*/ 11 h 29"/>
                <a:gd name="T42" fmla="*/ 3 w 28"/>
                <a:gd name="T43" fmla="*/ 10 h 29"/>
                <a:gd name="T44" fmla="*/ 3 w 28"/>
                <a:gd name="T45" fmla="*/ 8 h 29"/>
                <a:gd name="T46" fmla="*/ 5 w 28"/>
                <a:gd name="T47" fmla="*/ 8 h 29"/>
                <a:gd name="T48" fmla="*/ 5 w 28"/>
                <a:gd name="T49" fmla="*/ 6 h 29"/>
                <a:gd name="T50" fmla="*/ 7 w 28"/>
                <a:gd name="T51" fmla="*/ 4 h 29"/>
                <a:gd name="T52" fmla="*/ 9 w 28"/>
                <a:gd name="T53" fmla="*/ 2 h 29"/>
                <a:gd name="T54" fmla="*/ 11 w 28"/>
                <a:gd name="T55" fmla="*/ 2 h 29"/>
                <a:gd name="T56" fmla="*/ 13 w 28"/>
                <a:gd name="T57" fmla="*/ 0 h 29"/>
                <a:gd name="T58" fmla="*/ 15 w 28"/>
                <a:gd name="T59" fmla="*/ 0 h 29"/>
                <a:gd name="T60" fmla="*/ 17 w 28"/>
                <a:gd name="T61" fmla="*/ 0 h 29"/>
                <a:gd name="T62" fmla="*/ 19 w 28"/>
                <a:gd name="T63" fmla="*/ 0 h 29"/>
                <a:gd name="T64" fmla="*/ 21 w 28"/>
                <a:gd name="T65" fmla="*/ 0 h 29"/>
                <a:gd name="T66" fmla="*/ 23 w 28"/>
                <a:gd name="T67" fmla="*/ 0 h 29"/>
                <a:gd name="T68" fmla="*/ 23 w 28"/>
                <a:gd name="T69" fmla="*/ 0 h 29"/>
                <a:gd name="T70" fmla="*/ 25 w 28"/>
                <a:gd name="T71" fmla="*/ 2 h 29"/>
                <a:gd name="T72" fmla="*/ 25 w 28"/>
                <a:gd name="T73" fmla="*/ 2 h 29"/>
                <a:gd name="T74" fmla="*/ 25 w 28"/>
                <a:gd name="T75" fmla="*/ 4 h 29"/>
                <a:gd name="T76" fmla="*/ 26 w 28"/>
                <a:gd name="T77" fmla="*/ 4 h 29"/>
                <a:gd name="T78" fmla="*/ 26 w 28"/>
                <a:gd name="T79" fmla="*/ 6 h 29"/>
                <a:gd name="T80" fmla="*/ 26 w 28"/>
                <a:gd name="T81" fmla="*/ 6 h 29"/>
                <a:gd name="T82" fmla="*/ 26 w 28"/>
                <a:gd name="T83" fmla="*/ 8 h 29"/>
                <a:gd name="T84" fmla="*/ 28 w 28"/>
                <a:gd name="T85" fmla="*/ 10 h 29"/>
                <a:gd name="T86" fmla="*/ 28 w 28"/>
                <a:gd name="T87" fmla="*/ 11 h 29"/>
                <a:gd name="T88" fmla="*/ 26 w 28"/>
                <a:gd name="T89" fmla="*/ 13 h 29"/>
                <a:gd name="T90" fmla="*/ 26 w 28"/>
                <a:gd name="T91" fmla="*/ 15 h 29"/>
                <a:gd name="T92" fmla="*/ 26 w 28"/>
                <a:gd name="T93" fmla="*/ 17 h 29"/>
                <a:gd name="T94" fmla="*/ 25 w 28"/>
                <a:gd name="T95" fmla="*/ 19 h 29"/>
                <a:gd name="T96" fmla="*/ 23 w 28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8" name="Freeform 274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2 w 28"/>
                <a:gd name="T19" fmla="*/ 25 h 29"/>
                <a:gd name="T20" fmla="*/ 2 w 28"/>
                <a:gd name="T21" fmla="*/ 23 h 29"/>
                <a:gd name="T22" fmla="*/ 2 w 28"/>
                <a:gd name="T23" fmla="*/ 21 h 29"/>
                <a:gd name="T24" fmla="*/ 0 w 28"/>
                <a:gd name="T25" fmla="*/ 19 h 29"/>
                <a:gd name="T26" fmla="*/ 0 w 28"/>
                <a:gd name="T27" fmla="*/ 17 h 29"/>
                <a:gd name="T28" fmla="*/ 2 w 28"/>
                <a:gd name="T29" fmla="*/ 15 h 29"/>
                <a:gd name="T30" fmla="*/ 2 w 28"/>
                <a:gd name="T31" fmla="*/ 13 h 29"/>
                <a:gd name="T32" fmla="*/ 2 w 28"/>
                <a:gd name="T33" fmla="*/ 11 h 29"/>
                <a:gd name="T34" fmla="*/ 3 w 28"/>
                <a:gd name="T35" fmla="*/ 10 h 29"/>
                <a:gd name="T36" fmla="*/ 3 w 28"/>
                <a:gd name="T37" fmla="*/ 8 h 29"/>
                <a:gd name="T38" fmla="*/ 5 w 28"/>
                <a:gd name="T39" fmla="*/ 8 h 29"/>
                <a:gd name="T40" fmla="*/ 5 w 28"/>
                <a:gd name="T41" fmla="*/ 6 h 29"/>
                <a:gd name="T42" fmla="*/ 7 w 28"/>
                <a:gd name="T43" fmla="*/ 4 h 29"/>
                <a:gd name="T44" fmla="*/ 9 w 28"/>
                <a:gd name="T45" fmla="*/ 2 h 29"/>
                <a:gd name="T46" fmla="*/ 11 w 28"/>
                <a:gd name="T47" fmla="*/ 2 h 29"/>
                <a:gd name="T48" fmla="*/ 13 w 28"/>
                <a:gd name="T49" fmla="*/ 0 h 29"/>
                <a:gd name="T50" fmla="*/ 15 w 28"/>
                <a:gd name="T51" fmla="*/ 0 h 29"/>
                <a:gd name="T52" fmla="*/ 17 w 28"/>
                <a:gd name="T53" fmla="*/ 0 h 29"/>
                <a:gd name="T54" fmla="*/ 19 w 28"/>
                <a:gd name="T55" fmla="*/ 0 h 29"/>
                <a:gd name="T56" fmla="*/ 21 w 28"/>
                <a:gd name="T57" fmla="*/ 0 h 29"/>
                <a:gd name="T58" fmla="*/ 23 w 28"/>
                <a:gd name="T59" fmla="*/ 0 h 29"/>
                <a:gd name="T60" fmla="*/ 25 w 28"/>
                <a:gd name="T61" fmla="*/ 2 h 29"/>
                <a:gd name="T62" fmla="*/ 25 w 28"/>
                <a:gd name="T63" fmla="*/ 4 h 29"/>
                <a:gd name="T64" fmla="*/ 26 w 28"/>
                <a:gd name="T65" fmla="*/ 4 h 29"/>
                <a:gd name="T66" fmla="*/ 26 w 28"/>
                <a:gd name="T67" fmla="*/ 6 h 29"/>
                <a:gd name="T68" fmla="*/ 26 w 28"/>
                <a:gd name="T69" fmla="*/ 8 h 29"/>
                <a:gd name="T70" fmla="*/ 28 w 28"/>
                <a:gd name="T71" fmla="*/ 10 h 29"/>
                <a:gd name="T72" fmla="*/ 28 w 28"/>
                <a:gd name="T73" fmla="*/ 11 h 29"/>
                <a:gd name="T74" fmla="*/ 26 w 28"/>
                <a:gd name="T75" fmla="*/ 13 h 29"/>
                <a:gd name="T76" fmla="*/ 26 w 28"/>
                <a:gd name="T77" fmla="*/ 15 h 29"/>
                <a:gd name="T78" fmla="*/ 26 w 28"/>
                <a:gd name="T79" fmla="*/ 17 h 29"/>
                <a:gd name="T80" fmla="*/ 25 w 28"/>
                <a:gd name="T81" fmla="*/ 19 h 29"/>
                <a:gd name="T82" fmla="*/ 23 w 28"/>
                <a:gd name="T8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9" name="Freeform 275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6 h 25"/>
                <a:gd name="T8" fmla="*/ 6 w 23"/>
                <a:gd name="T9" fmla="*/ 4 h 25"/>
                <a:gd name="T10" fmla="*/ 8 w 23"/>
                <a:gd name="T11" fmla="*/ 2 h 25"/>
                <a:gd name="T12" fmla="*/ 10 w 23"/>
                <a:gd name="T13" fmla="*/ 2 h 25"/>
                <a:gd name="T14" fmla="*/ 10 w 23"/>
                <a:gd name="T15" fmla="*/ 0 h 25"/>
                <a:gd name="T16" fmla="*/ 12 w 23"/>
                <a:gd name="T17" fmla="*/ 0 h 25"/>
                <a:gd name="T18" fmla="*/ 14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9 w 23"/>
                <a:gd name="T25" fmla="*/ 2 h 25"/>
                <a:gd name="T26" fmla="*/ 19 w 23"/>
                <a:gd name="T27" fmla="*/ 2 h 25"/>
                <a:gd name="T28" fmla="*/ 21 w 23"/>
                <a:gd name="T29" fmla="*/ 4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10 h 25"/>
                <a:gd name="T40" fmla="*/ 23 w 23"/>
                <a:gd name="T41" fmla="*/ 10 h 25"/>
                <a:gd name="T42" fmla="*/ 23 w 23"/>
                <a:gd name="T43" fmla="*/ 12 h 25"/>
                <a:gd name="T44" fmla="*/ 23 w 23"/>
                <a:gd name="T45" fmla="*/ 12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3 h 25"/>
                <a:gd name="T62" fmla="*/ 15 w 23"/>
                <a:gd name="T63" fmla="*/ 23 h 25"/>
                <a:gd name="T64" fmla="*/ 15 w 23"/>
                <a:gd name="T65" fmla="*/ 23 h 25"/>
                <a:gd name="T66" fmla="*/ 14 w 23"/>
                <a:gd name="T67" fmla="*/ 23 h 25"/>
                <a:gd name="T68" fmla="*/ 12 w 23"/>
                <a:gd name="T69" fmla="*/ 25 h 25"/>
                <a:gd name="T70" fmla="*/ 10 w 23"/>
                <a:gd name="T71" fmla="*/ 25 h 25"/>
                <a:gd name="T72" fmla="*/ 10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2 w 23"/>
                <a:gd name="T91" fmla="*/ 15 h 25"/>
                <a:gd name="T92" fmla="*/ 0 w 23"/>
                <a:gd name="T93" fmla="*/ 13 h 25"/>
                <a:gd name="T94" fmla="*/ 2 w 23"/>
                <a:gd name="T95" fmla="*/ 12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0" name="Freeform 276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0 w 23"/>
                <a:gd name="T13" fmla="*/ 0 h 25"/>
                <a:gd name="T14" fmla="*/ 12 w 23"/>
                <a:gd name="T15" fmla="*/ 0 h 25"/>
                <a:gd name="T16" fmla="*/ 14 w 23"/>
                <a:gd name="T17" fmla="*/ 0 h 25"/>
                <a:gd name="T18" fmla="*/ 15 w 23"/>
                <a:gd name="T19" fmla="*/ 0 h 25"/>
                <a:gd name="T20" fmla="*/ 17 w 23"/>
                <a:gd name="T21" fmla="*/ 0 h 25"/>
                <a:gd name="T22" fmla="*/ 19 w 23"/>
                <a:gd name="T23" fmla="*/ 2 h 25"/>
                <a:gd name="T24" fmla="*/ 21 w 23"/>
                <a:gd name="T25" fmla="*/ 4 h 25"/>
                <a:gd name="T26" fmla="*/ 23 w 23"/>
                <a:gd name="T27" fmla="*/ 6 h 25"/>
                <a:gd name="T28" fmla="*/ 23 w 23"/>
                <a:gd name="T29" fmla="*/ 8 h 25"/>
                <a:gd name="T30" fmla="*/ 23 w 23"/>
                <a:gd name="T31" fmla="*/ 10 h 25"/>
                <a:gd name="T32" fmla="*/ 23 w 23"/>
                <a:gd name="T33" fmla="*/ 12 h 25"/>
                <a:gd name="T34" fmla="*/ 23 w 23"/>
                <a:gd name="T35" fmla="*/ 13 h 25"/>
                <a:gd name="T36" fmla="*/ 23 w 23"/>
                <a:gd name="T37" fmla="*/ 15 h 25"/>
                <a:gd name="T38" fmla="*/ 21 w 23"/>
                <a:gd name="T39" fmla="*/ 15 h 25"/>
                <a:gd name="T40" fmla="*/ 21 w 23"/>
                <a:gd name="T41" fmla="*/ 17 h 25"/>
                <a:gd name="T42" fmla="*/ 21 w 23"/>
                <a:gd name="T43" fmla="*/ 19 h 25"/>
                <a:gd name="T44" fmla="*/ 19 w 23"/>
                <a:gd name="T45" fmla="*/ 19 h 25"/>
                <a:gd name="T46" fmla="*/ 19 w 23"/>
                <a:gd name="T47" fmla="*/ 21 h 25"/>
                <a:gd name="T48" fmla="*/ 17 w 23"/>
                <a:gd name="T49" fmla="*/ 23 h 25"/>
                <a:gd name="T50" fmla="*/ 15 w 23"/>
                <a:gd name="T51" fmla="*/ 23 h 25"/>
                <a:gd name="T52" fmla="*/ 14 w 23"/>
                <a:gd name="T53" fmla="*/ 23 h 25"/>
                <a:gd name="T54" fmla="*/ 12 w 23"/>
                <a:gd name="T55" fmla="*/ 25 h 25"/>
                <a:gd name="T56" fmla="*/ 10 w 23"/>
                <a:gd name="T57" fmla="*/ 25 h 25"/>
                <a:gd name="T58" fmla="*/ 8 w 23"/>
                <a:gd name="T59" fmla="*/ 23 h 25"/>
                <a:gd name="T60" fmla="*/ 6 w 23"/>
                <a:gd name="T61" fmla="*/ 23 h 25"/>
                <a:gd name="T62" fmla="*/ 4 w 23"/>
                <a:gd name="T63" fmla="*/ 21 h 25"/>
                <a:gd name="T64" fmla="*/ 2 w 23"/>
                <a:gd name="T65" fmla="*/ 19 h 25"/>
                <a:gd name="T66" fmla="*/ 2 w 23"/>
                <a:gd name="T67" fmla="*/ 17 h 25"/>
                <a:gd name="T68" fmla="*/ 2 w 23"/>
                <a:gd name="T69" fmla="*/ 15 h 25"/>
                <a:gd name="T70" fmla="*/ 0 w 23"/>
                <a:gd name="T71" fmla="*/ 13 h 25"/>
                <a:gd name="T72" fmla="*/ 2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1" name="Freeform 277"/>
            <p:cNvSpPr>
              <a:spLocks/>
            </p:cNvSpPr>
            <p:nvPr/>
          </p:nvSpPr>
          <p:spPr bwMode="auto">
            <a:xfrm>
              <a:off x="3494" y="2763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20 h 21"/>
                <a:gd name="T4" fmla="*/ 24 w 26"/>
                <a:gd name="T5" fmla="*/ 18 h 21"/>
                <a:gd name="T6" fmla="*/ 23 w 26"/>
                <a:gd name="T7" fmla="*/ 18 h 21"/>
                <a:gd name="T8" fmla="*/ 21 w 26"/>
                <a:gd name="T9" fmla="*/ 16 h 21"/>
                <a:gd name="T10" fmla="*/ 19 w 26"/>
                <a:gd name="T11" fmla="*/ 14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8 h 21"/>
                <a:gd name="T20" fmla="*/ 9 w 26"/>
                <a:gd name="T21" fmla="*/ 8 h 21"/>
                <a:gd name="T22" fmla="*/ 7 w 26"/>
                <a:gd name="T23" fmla="*/ 6 h 21"/>
                <a:gd name="T24" fmla="*/ 7 w 26"/>
                <a:gd name="T25" fmla="*/ 4 h 21"/>
                <a:gd name="T26" fmla="*/ 5 w 26"/>
                <a:gd name="T27" fmla="*/ 4 h 21"/>
                <a:gd name="T28" fmla="*/ 3 w 26"/>
                <a:gd name="T29" fmla="*/ 2 h 21"/>
                <a:gd name="T30" fmla="*/ 1 w 26"/>
                <a:gd name="T31" fmla="*/ 0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20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8"/>
                  </a:lnTo>
                  <a:lnTo>
                    <a:pt x="9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2" name="Freeform 278"/>
            <p:cNvSpPr>
              <a:spLocks/>
            </p:cNvSpPr>
            <p:nvPr/>
          </p:nvSpPr>
          <p:spPr bwMode="auto">
            <a:xfrm>
              <a:off x="3503" y="276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4 w 17"/>
                <a:gd name="T5" fmla="*/ 12 h 16"/>
                <a:gd name="T6" fmla="*/ 12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6 h 16"/>
                <a:gd name="T14" fmla="*/ 4 w 17"/>
                <a:gd name="T15" fmla="*/ 4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3" name="Freeform 279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10 h 29"/>
                <a:gd name="T44" fmla="*/ 2 w 27"/>
                <a:gd name="T45" fmla="*/ 10 h 29"/>
                <a:gd name="T46" fmla="*/ 4 w 27"/>
                <a:gd name="T47" fmla="*/ 8 h 29"/>
                <a:gd name="T48" fmla="*/ 4 w 27"/>
                <a:gd name="T49" fmla="*/ 6 h 29"/>
                <a:gd name="T50" fmla="*/ 5 w 27"/>
                <a:gd name="T51" fmla="*/ 4 h 29"/>
                <a:gd name="T52" fmla="*/ 7 w 27"/>
                <a:gd name="T53" fmla="*/ 2 h 29"/>
                <a:gd name="T54" fmla="*/ 9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2 h 29"/>
                <a:gd name="T70" fmla="*/ 23 w 27"/>
                <a:gd name="T71" fmla="*/ 2 h 29"/>
                <a:gd name="T72" fmla="*/ 23 w 27"/>
                <a:gd name="T73" fmla="*/ 4 h 29"/>
                <a:gd name="T74" fmla="*/ 25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8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4" name="Freeform 280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3 h 29"/>
                <a:gd name="T36" fmla="*/ 0 w 27"/>
                <a:gd name="T37" fmla="*/ 11 h 29"/>
                <a:gd name="T38" fmla="*/ 2 w 27"/>
                <a:gd name="T39" fmla="*/ 10 h 29"/>
                <a:gd name="T40" fmla="*/ 4 w 27"/>
                <a:gd name="T41" fmla="*/ 8 h 29"/>
                <a:gd name="T42" fmla="*/ 4 w 27"/>
                <a:gd name="T43" fmla="*/ 6 h 29"/>
                <a:gd name="T44" fmla="*/ 5 w 27"/>
                <a:gd name="T45" fmla="*/ 4 h 29"/>
                <a:gd name="T46" fmla="*/ 7 w 27"/>
                <a:gd name="T47" fmla="*/ 2 h 29"/>
                <a:gd name="T48" fmla="*/ 9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1 w 27"/>
                <a:gd name="T63" fmla="*/ 2 h 29"/>
                <a:gd name="T64" fmla="*/ 23 w 27"/>
                <a:gd name="T65" fmla="*/ 2 h 29"/>
                <a:gd name="T66" fmla="*/ 23 w 27"/>
                <a:gd name="T67" fmla="*/ 4 h 29"/>
                <a:gd name="T68" fmla="*/ 25 w 27"/>
                <a:gd name="T69" fmla="*/ 4 h 29"/>
                <a:gd name="T70" fmla="*/ 25 w 27"/>
                <a:gd name="T71" fmla="*/ 6 h 29"/>
                <a:gd name="T72" fmla="*/ 25 w 27"/>
                <a:gd name="T73" fmla="*/ 8 h 29"/>
                <a:gd name="T74" fmla="*/ 27 w 27"/>
                <a:gd name="T75" fmla="*/ 8 h 29"/>
                <a:gd name="T76" fmla="*/ 27 w 27"/>
                <a:gd name="T77" fmla="*/ 10 h 29"/>
                <a:gd name="T78" fmla="*/ 27 w 27"/>
                <a:gd name="T79" fmla="*/ 11 h 29"/>
                <a:gd name="T80" fmla="*/ 27 w 27"/>
                <a:gd name="T81" fmla="*/ 13 h 29"/>
                <a:gd name="T82" fmla="*/ 25 w 27"/>
                <a:gd name="T83" fmla="*/ 15 h 29"/>
                <a:gd name="T84" fmla="*/ 25 w 27"/>
                <a:gd name="T85" fmla="*/ 17 h 29"/>
                <a:gd name="T86" fmla="*/ 23 w 27"/>
                <a:gd name="T87" fmla="*/ 21 h 29"/>
                <a:gd name="T88" fmla="*/ 23 w 27"/>
                <a:gd name="T8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5" name="Freeform 281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8 w 21"/>
                <a:gd name="T27" fmla="*/ 2 h 25"/>
                <a:gd name="T28" fmla="*/ 19 w 21"/>
                <a:gd name="T29" fmla="*/ 4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8 h 25"/>
                <a:gd name="T36" fmla="*/ 21 w 21"/>
                <a:gd name="T37" fmla="*/ 8 h 25"/>
                <a:gd name="T38" fmla="*/ 21 w 21"/>
                <a:gd name="T39" fmla="*/ 10 h 25"/>
                <a:gd name="T40" fmla="*/ 21 w 21"/>
                <a:gd name="T41" fmla="*/ 12 h 25"/>
                <a:gd name="T42" fmla="*/ 21 w 21"/>
                <a:gd name="T43" fmla="*/ 12 h 25"/>
                <a:gd name="T44" fmla="*/ 21 w 21"/>
                <a:gd name="T45" fmla="*/ 13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7 h 25"/>
                <a:gd name="T52" fmla="*/ 19 w 21"/>
                <a:gd name="T53" fmla="*/ 17 h 25"/>
                <a:gd name="T54" fmla="*/ 19 w 21"/>
                <a:gd name="T55" fmla="*/ 19 h 25"/>
                <a:gd name="T56" fmla="*/ 18 w 21"/>
                <a:gd name="T57" fmla="*/ 21 h 25"/>
                <a:gd name="T58" fmla="*/ 18 w 21"/>
                <a:gd name="T59" fmla="*/ 21 h 25"/>
                <a:gd name="T60" fmla="*/ 16 w 21"/>
                <a:gd name="T61" fmla="*/ 23 h 25"/>
                <a:gd name="T62" fmla="*/ 16 w 21"/>
                <a:gd name="T63" fmla="*/ 23 h 25"/>
                <a:gd name="T64" fmla="*/ 14 w 21"/>
                <a:gd name="T65" fmla="*/ 23 h 25"/>
                <a:gd name="T66" fmla="*/ 12 w 21"/>
                <a:gd name="T67" fmla="*/ 25 h 25"/>
                <a:gd name="T68" fmla="*/ 10 w 21"/>
                <a:gd name="T69" fmla="*/ 25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5 h 25"/>
                <a:gd name="T76" fmla="*/ 4 w 21"/>
                <a:gd name="T77" fmla="*/ 25 h 25"/>
                <a:gd name="T78" fmla="*/ 4 w 21"/>
                <a:gd name="T79" fmla="*/ 23 h 25"/>
                <a:gd name="T80" fmla="*/ 2 w 21"/>
                <a:gd name="T81" fmla="*/ 23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9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3 h 25"/>
                <a:gd name="T96" fmla="*/ 0 w 21"/>
                <a:gd name="T97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6" name="Freeform 282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9 w 21"/>
                <a:gd name="T27" fmla="*/ 4 h 25"/>
                <a:gd name="T28" fmla="*/ 21 w 21"/>
                <a:gd name="T29" fmla="*/ 4 h 25"/>
                <a:gd name="T30" fmla="*/ 21 w 21"/>
                <a:gd name="T31" fmla="*/ 6 h 25"/>
                <a:gd name="T32" fmla="*/ 21 w 21"/>
                <a:gd name="T33" fmla="*/ 8 h 25"/>
                <a:gd name="T34" fmla="*/ 21 w 21"/>
                <a:gd name="T35" fmla="*/ 10 h 25"/>
                <a:gd name="T36" fmla="*/ 21 w 21"/>
                <a:gd name="T37" fmla="*/ 12 h 25"/>
                <a:gd name="T38" fmla="*/ 21 w 21"/>
                <a:gd name="T39" fmla="*/ 13 h 25"/>
                <a:gd name="T40" fmla="*/ 21 w 21"/>
                <a:gd name="T41" fmla="*/ 15 h 25"/>
                <a:gd name="T42" fmla="*/ 21 w 21"/>
                <a:gd name="T43" fmla="*/ 17 h 25"/>
                <a:gd name="T44" fmla="*/ 19 w 21"/>
                <a:gd name="T45" fmla="*/ 17 h 25"/>
                <a:gd name="T46" fmla="*/ 19 w 21"/>
                <a:gd name="T47" fmla="*/ 19 h 25"/>
                <a:gd name="T48" fmla="*/ 18 w 21"/>
                <a:gd name="T49" fmla="*/ 21 h 25"/>
                <a:gd name="T50" fmla="*/ 16 w 21"/>
                <a:gd name="T51" fmla="*/ 23 h 25"/>
                <a:gd name="T52" fmla="*/ 14 w 21"/>
                <a:gd name="T53" fmla="*/ 23 h 25"/>
                <a:gd name="T54" fmla="*/ 12 w 21"/>
                <a:gd name="T55" fmla="*/ 25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5 h 25"/>
                <a:gd name="T62" fmla="*/ 4 w 21"/>
                <a:gd name="T63" fmla="*/ 25 h 25"/>
                <a:gd name="T64" fmla="*/ 4 w 21"/>
                <a:gd name="T65" fmla="*/ 23 h 25"/>
                <a:gd name="T66" fmla="*/ 2 w 21"/>
                <a:gd name="T67" fmla="*/ 23 h 25"/>
                <a:gd name="T68" fmla="*/ 2 w 21"/>
                <a:gd name="T69" fmla="*/ 21 h 25"/>
                <a:gd name="T70" fmla="*/ 0 w 21"/>
                <a:gd name="T71" fmla="*/ 19 h 25"/>
                <a:gd name="T72" fmla="*/ 0 w 21"/>
                <a:gd name="T73" fmla="*/ 17 h 25"/>
                <a:gd name="T74" fmla="*/ 0 w 21"/>
                <a:gd name="T75" fmla="*/ 15 h 25"/>
                <a:gd name="T76" fmla="*/ 0 w 21"/>
                <a:gd name="T77" fmla="*/ 13 h 25"/>
                <a:gd name="T78" fmla="*/ 0 w 21"/>
                <a:gd name="T7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7" name="Freeform 283"/>
            <p:cNvSpPr>
              <a:spLocks/>
            </p:cNvSpPr>
            <p:nvPr/>
          </p:nvSpPr>
          <p:spPr bwMode="auto">
            <a:xfrm>
              <a:off x="3513" y="2740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0 h 21"/>
                <a:gd name="T4" fmla="*/ 23 w 27"/>
                <a:gd name="T5" fmla="*/ 20 h 21"/>
                <a:gd name="T6" fmla="*/ 23 w 27"/>
                <a:gd name="T7" fmla="*/ 18 h 21"/>
                <a:gd name="T8" fmla="*/ 21 w 27"/>
                <a:gd name="T9" fmla="*/ 16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0 h 21"/>
                <a:gd name="T18" fmla="*/ 11 w 27"/>
                <a:gd name="T19" fmla="*/ 10 h 21"/>
                <a:gd name="T20" fmla="*/ 9 w 27"/>
                <a:gd name="T21" fmla="*/ 8 h 21"/>
                <a:gd name="T22" fmla="*/ 7 w 27"/>
                <a:gd name="T23" fmla="*/ 6 h 21"/>
                <a:gd name="T24" fmla="*/ 5 w 27"/>
                <a:gd name="T25" fmla="*/ 6 h 21"/>
                <a:gd name="T26" fmla="*/ 5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0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8" name="Freeform 284"/>
            <p:cNvSpPr>
              <a:spLocks/>
            </p:cNvSpPr>
            <p:nvPr/>
          </p:nvSpPr>
          <p:spPr bwMode="auto">
            <a:xfrm>
              <a:off x="3522" y="2740"/>
              <a:ext cx="18" cy="14"/>
            </a:xfrm>
            <a:custGeom>
              <a:avLst/>
              <a:gdLst>
                <a:gd name="T0" fmla="*/ 18 w 18"/>
                <a:gd name="T1" fmla="*/ 14 h 14"/>
                <a:gd name="T2" fmla="*/ 16 w 18"/>
                <a:gd name="T3" fmla="*/ 12 h 14"/>
                <a:gd name="T4" fmla="*/ 12 w 18"/>
                <a:gd name="T5" fmla="*/ 10 h 14"/>
                <a:gd name="T6" fmla="*/ 10 w 18"/>
                <a:gd name="T7" fmla="*/ 8 h 14"/>
                <a:gd name="T8" fmla="*/ 8 w 18"/>
                <a:gd name="T9" fmla="*/ 6 h 14"/>
                <a:gd name="T10" fmla="*/ 6 w 18"/>
                <a:gd name="T11" fmla="*/ 4 h 14"/>
                <a:gd name="T12" fmla="*/ 2 w 18"/>
                <a:gd name="T13" fmla="*/ 2 h 14"/>
                <a:gd name="T14" fmla="*/ 0 w 1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4">
                  <a:moveTo>
                    <a:pt x="18" y="14"/>
                  </a:moveTo>
                  <a:lnTo>
                    <a:pt x="16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9" name="Freeform 285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3 h 31"/>
                <a:gd name="T40" fmla="*/ 0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8 h 31"/>
                <a:gd name="T48" fmla="*/ 4 w 27"/>
                <a:gd name="T49" fmla="*/ 6 h 31"/>
                <a:gd name="T50" fmla="*/ 6 w 27"/>
                <a:gd name="T51" fmla="*/ 6 h 31"/>
                <a:gd name="T52" fmla="*/ 8 w 27"/>
                <a:gd name="T53" fmla="*/ 4 h 31"/>
                <a:gd name="T54" fmla="*/ 9 w 27"/>
                <a:gd name="T55" fmla="*/ 2 h 31"/>
                <a:gd name="T56" fmla="*/ 11 w 27"/>
                <a:gd name="T57" fmla="*/ 2 h 31"/>
                <a:gd name="T58" fmla="*/ 13 w 27"/>
                <a:gd name="T59" fmla="*/ 0 h 31"/>
                <a:gd name="T60" fmla="*/ 15 w 27"/>
                <a:gd name="T61" fmla="*/ 0 h 31"/>
                <a:gd name="T62" fmla="*/ 17 w 27"/>
                <a:gd name="T63" fmla="*/ 0 h 31"/>
                <a:gd name="T64" fmla="*/ 19 w 27"/>
                <a:gd name="T65" fmla="*/ 0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2 h 31"/>
                <a:gd name="T72" fmla="*/ 23 w 27"/>
                <a:gd name="T73" fmla="*/ 4 h 31"/>
                <a:gd name="T74" fmla="*/ 23 w 27"/>
                <a:gd name="T75" fmla="*/ 4 h 31"/>
                <a:gd name="T76" fmla="*/ 25 w 27"/>
                <a:gd name="T77" fmla="*/ 6 h 31"/>
                <a:gd name="T78" fmla="*/ 25 w 27"/>
                <a:gd name="T79" fmla="*/ 6 h 31"/>
                <a:gd name="T80" fmla="*/ 25 w 27"/>
                <a:gd name="T81" fmla="*/ 8 h 31"/>
                <a:gd name="T82" fmla="*/ 25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5 w 27"/>
                <a:gd name="T91" fmla="*/ 17 h 31"/>
                <a:gd name="T92" fmla="*/ 25 w 27"/>
                <a:gd name="T93" fmla="*/ 19 h 31"/>
                <a:gd name="T94" fmla="*/ 23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0" name="Freeform 286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1 h 31"/>
                <a:gd name="T28" fmla="*/ 0 w 27"/>
                <a:gd name="T29" fmla="*/ 19 h 31"/>
                <a:gd name="T30" fmla="*/ 0 w 27"/>
                <a:gd name="T31" fmla="*/ 17 h 31"/>
                <a:gd name="T32" fmla="*/ 0 w 27"/>
                <a:gd name="T33" fmla="*/ 15 h 31"/>
                <a:gd name="T34" fmla="*/ 0 w 27"/>
                <a:gd name="T35" fmla="*/ 13 h 31"/>
                <a:gd name="T36" fmla="*/ 2 w 27"/>
                <a:gd name="T37" fmla="*/ 11 h 31"/>
                <a:gd name="T38" fmla="*/ 2 w 27"/>
                <a:gd name="T39" fmla="*/ 10 h 31"/>
                <a:gd name="T40" fmla="*/ 4 w 27"/>
                <a:gd name="T41" fmla="*/ 8 h 31"/>
                <a:gd name="T42" fmla="*/ 4 w 27"/>
                <a:gd name="T43" fmla="*/ 6 h 31"/>
                <a:gd name="T44" fmla="*/ 6 w 27"/>
                <a:gd name="T45" fmla="*/ 6 h 31"/>
                <a:gd name="T46" fmla="*/ 8 w 27"/>
                <a:gd name="T47" fmla="*/ 4 h 31"/>
                <a:gd name="T48" fmla="*/ 9 w 27"/>
                <a:gd name="T49" fmla="*/ 2 h 31"/>
                <a:gd name="T50" fmla="*/ 11 w 27"/>
                <a:gd name="T51" fmla="*/ 2 h 31"/>
                <a:gd name="T52" fmla="*/ 13 w 27"/>
                <a:gd name="T53" fmla="*/ 0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2 h 31"/>
                <a:gd name="T62" fmla="*/ 23 w 27"/>
                <a:gd name="T63" fmla="*/ 2 h 31"/>
                <a:gd name="T64" fmla="*/ 23 w 27"/>
                <a:gd name="T65" fmla="*/ 4 h 31"/>
                <a:gd name="T66" fmla="*/ 25 w 27"/>
                <a:gd name="T67" fmla="*/ 6 h 31"/>
                <a:gd name="T68" fmla="*/ 25 w 27"/>
                <a:gd name="T69" fmla="*/ 8 h 31"/>
                <a:gd name="T70" fmla="*/ 25 w 27"/>
                <a:gd name="T71" fmla="*/ 10 h 31"/>
                <a:gd name="T72" fmla="*/ 27 w 27"/>
                <a:gd name="T73" fmla="*/ 11 h 31"/>
                <a:gd name="T74" fmla="*/ 27 w 27"/>
                <a:gd name="T75" fmla="*/ 13 h 31"/>
                <a:gd name="T76" fmla="*/ 27 w 27"/>
                <a:gd name="T77" fmla="*/ 15 h 31"/>
                <a:gd name="T78" fmla="*/ 25 w 27"/>
                <a:gd name="T79" fmla="*/ 17 h 31"/>
                <a:gd name="T80" fmla="*/ 25 w 27"/>
                <a:gd name="T81" fmla="*/ 19 h 31"/>
                <a:gd name="T82" fmla="*/ 23 w 27"/>
                <a:gd name="T83" fmla="*/ 21 h 31"/>
                <a:gd name="T84" fmla="*/ 23 w 27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1" name="Freeform 287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0 w 22"/>
                <a:gd name="T17" fmla="*/ 0 h 23"/>
                <a:gd name="T18" fmla="*/ 12 w 22"/>
                <a:gd name="T19" fmla="*/ 0 h 23"/>
                <a:gd name="T20" fmla="*/ 14 w 22"/>
                <a:gd name="T21" fmla="*/ 0 h 23"/>
                <a:gd name="T22" fmla="*/ 16 w 22"/>
                <a:gd name="T23" fmla="*/ 0 h 23"/>
                <a:gd name="T24" fmla="*/ 18 w 22"/>
                <a:gd name="T25" fmla="*/ 0 h 23"/>
                <a:gd name="T26" fmla="*/ 18 w 22"/>
                <a:gd name="T27" fmla="*/ 2 h 23"/>
                <a:gd name="T28" fmla="*/ 20 w 22"/>
                <a:gd name="T29" fmla="*/ 2 h 23"/>
                <a:gd name="T30" fmla="*/ 20 w 22"/>
                <a:gd name="T31" fmla="*/ 4 h 23"/>
                <a:gd name="T32" fmla="*/ 22 w 22"/>
                <a:gd name="T33" fmla="*/ 4 h 23"/>
                <a:gd name="T34" fmla="*/ 22 w 22"/>
                <a:gd name="T35" fmla="*/ 6 h 23"/>
                <a:gd name="T36" fmla="*/ 22 w 22"/>
                <a:gd name="T37" fmla="*/ 8 h 23"/>
                <a:gd name="T38" fmla="*/ 22 w 22"/>
                <a:gd name="T39" fmla="*/ 8 h 23"/>
                <a:gd name="T40" fmla="*/ 22 w 22"/>
                <a:gd name="T41" fmla="*/ 10 h 23"/>
                <a:gd name="T42" fmla="*/ 22 w 22"/>
                <a:gd name="T43" fmla="*/ 10 h 23"/>
                <a:gd name="T44" fmla="*/ 22 w 22"/>
                <a:gd name="T45" fmla="*/ 11 h 23"/>
                <a:gd name="T46" fmla="*/ 22 w 22"/>
                <a:gd name="T47" fmla="*/ 13 h 23"/>
                <a:gd name="T48" fmla="*/ 22 w 22"/>
                <a:gd name="T49" fmla="*/ 13 h 23"/>
                <a:gd name="T50" fmla="*/ 22 w 22"/>
                <a:gd name="T51" fmla="*/ 15 h 23"/>
                <a:gd name="T52" fmla="*/ 20 w 22"/>
                <a:gd name="T53" fmla="*/ 17 h 23"/>
                <a:gd name="T54" fmla="*/ 20 w 22"/>
                <a:gd name="T55" fmla="*/ 17 h 23"/>
                <a:gd name="T56" fmla="*/ 18 w 22"/>
                <a:gd name="T57" fmla="*/ 19 h 23"/>
                <a:gd name="T58" fmla="*/ 18 w 22"/>
                <a:gd name="T59" fmla="*/ 21 h 23"/>
                <a:gd name="T60" fmla="*/ 16 w 22"/>
                <a:gd name="T61" fmla="*/ 21 h 23"/>
                <a:gd name="T62" fmla="*/ 16 w 22"/>
                <a:gd name="T63" fmla="*/ 21 h 23"/>
                <a:gd name="T64" fmla="*/ 14 w 22"/>
                <a:gd name="T65" fmla="*/ 23 h 23"/>
                <a:gd name="T66" fmla="*/ 12 w 22"/>
                <a:gd name="T67" fmla="*/ 23 h 23"/>
                <a:gd name="T68" fmla="*/ 10 w 22"/>
                <a:gd name="T69" fmla="*/ 23 h 23"/>
                <a:gd name="T70" fmla="*/ 8 w 22"/>
                <a:gd name="T71" fmla="*/ 23 h 23"/>
                <a:gd name="T72" fmla="*/ 8 w 22"/>
                <a:gd name="T73" fmla="*/ 23 h 23"/>
                <a:gd name="T74" fmla="*/ 6 w 22"/>
                <a:gd name="T75" fmla="*/ 23 h 23"/>
                <a:gd name="T76" fmla="*/ 4 w 22"/>
                <a:gd name="T77" fmla="*/ 23 h 23"/>
                <a:gd name="T78" fmla="*/ 4 w 22"/>
                <a:gd name="T79" fmla="*/ 21 h 23"/>
                <a:gd name="T80" fmla="*/ 2 w 22"/>
                <a:gd name="T81" fmla="*/ 21 h 23"/>
                <a:gd name="T82" fmla="*/ 2 w 22"/>
                <a:gd name="T83" fmla="*/ 19 h 23"/>
                <a:gd name="T84" fmla="*/ 0 w 22"/>
                <a:gd name="T85" fmla="*/ 19 h 23"/>
                <a:gd name="T86" fmla="*/ 0 w 22"/>
                <a:gd name="T87" fmla="*/ 17 h 23"/>
                <a:gd name="T88" fmla="*/ 0 w 22"/>
                <a:gd name="T89" fmla="*/ 15 h 23"/>
                <a:gd name="T90" fmla="*/ 0 w 22"/>
                <a:gd name="T91" fmla="*/ 15 h 23"/>
                <a:gd name="T92" fmla="*/ 0 w 22"/>
                <a:gd name="T93" fmla="*/ 13 h 23"/>
                <a:gd name="T94" fmla="*/ 0 w 22"/>
                <a:gd name="T95" fmla="*/ 11 h 23"/>
                <a:gd name="T96" fmla="*/ 0 w 22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2" name="Freeform 288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2 w 22"/>
                <a:gd name="T17" fmla="*/ 0 h 23"/>
                <a:gd name="T18" fmla="*/ 14 w 22"/>
                <a:gd name="T19" fmla="*/ 0 h 23"/>
                <a:gd name="T20" fmla="*/ 16 w 22"/>
                <a:gd name="T21" fmla="*/ 0 h 23"/>
                <a:gd name="T22" fmla="*/ 18 w 22"/>
                <a:gd name="T23" fmla="*/ 0 h 23"/>
                <a:gd name="T24" fmla="*/ 18 w 22"/>
                <a:gd name="T25" fmla="*/ 2 h 23"/>
                <a:gd name="T26" fmla="*/ 20 w 22"/>
                <a:gd name="T27" fmla="*/ 2 h 23"/>
                <a:gd name="T28" fmla="*/ 20 w 22"/>
                <a:gd name="T29" fmla="*/ 4 h 23"/>
                <a:gd name="T30" fmla="*/ 22 w 22"/>
                <a:gd name="T31" fmla="*/ 4 h 23"/>
                <a:gd name="T32" fmla="*/ 22 w 22"/>
                <a:gd name="T33" fmla="*/ 6 h 23"/>
                <a:gd name="T34" fmla="*/ 22 w 22"/>
                <a:gd name="T35" fmla="*/ 8 h 23"/>
                <a:gd name="T36" fmla="*/ 22 w 22"/>
                <a:gd name="T37" fmla="*/ 10 h 23"/>
                <a:gd name="T38" fmla="*/ 22 w 22"/>
                <a:gd name="T39" fmla="*/ 11 h 23"/>
                <a:gd name="T40" fmla="*/ 22 w 22"/>
                <a:gd name="T41" fmla="*/ 13 h 23"/>
                <a:gd name="T42" fmla="*/ 22 w 22"/>
                <a:gd name="T43" fmla="*/ 15 h 23"/>
                <a:gd name="T44" fmla="*/ 20 w 22"/>
                <a:gd name="T45" fmla="*/ 17 h 23"/>
                <a:gd name="T46" fmla="*/ 18 w 22"/>
                <a:gd name="T47" fmla="*/ 19 h 23"/>
                <a:gd name="T48" fmla="*/ 18 w 22"/>
                <a:gd name="T49" fmla="*/ 21 h 23"/>
                <a:gd name="T50" fmla="*/ 16 w 22"/>
                <a:gd name="T51" fmla="*/ 21 h 23"/>
                <a:gd name="T52" fmla="*/ 14 w 22"/>
                <a:gd name="T53" fmla="*/ 23 h 23"/>
                <a:gd name="T54" fmla="*/ 12 w 22"/>
                <a:gd name="T55" fmla="*/ 23 h 23"/>
                <a:gd name="T56" fmla="*/ 10 w 22"/>
                <a:gd name="T57" fmla="*/ 23 h 23"/>
                <a:gd name="T58" fmla="*/ 8 w 22"/>
                <a:gd name="T59" fmla="*/ 23 h 23"/>
                <a:gd name="T60" fmla="*/ 6 w 22"/>
                <a:gd name="T61" fmla="*/ 23 h 23"/>
                <a:gd name="T62" fmla="*/ 4 w 22"/>
                <a:gd name="T63" fmla="*/ 23 h 23"/>
                <a:gd name="T64" fmla="*/ 4 w 22"/>
                <a:gd name="T65" fmla="*/ 21 h 23"/>
                <a:gd name="T66" fmla="*/ 2 w 22"/>
                <a:gd name="T67" fmla="*/ 21 h 23"/>
                <a:gd name="T68" fmla="*/ 2 w 22"/>
                <a:gd name="T69" fmla="*/ 19 h 23"/>
                <a:gd name="T70" fmla="*/ 0 w 22"/>
                <a:gd name="T71" fmla="*/ 19 h 23"/>
                <a:gd name="T72" fmla="*/ 0 w 22"/>
                <a:gd name="T73" fmla="*/ 17 h 23"/>
                <a:gd name="T74" fmla="*/ 0 w 22"/>
                <a:gd name="T75" fmla="*/ 15 h 23"/>
                <a:gd name="T76" fmla="*/ 0 w 22"/>
                <a:gd name="T77" fmla="*/ 13 h 23"/>
                <a:gd name="T78" fmla="*/ 0 w 22"/>
                <a:gd name="T79" fmla="*/ 11 h 23"/>
                <a:gd name="T80" fmla="*/ 0 w 22"/>
                <a:gd name="T8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3" name="Freeform 289"/>
            <p:cNvSpPr>
              <a:spLocks/>
            </p:cNvSpPr>
            <p:nvPr/>
          </p:nvSpPr>
          <p:spPr bwMode="auto">
            <a:xfrm>
              <a:off x="3532" y="2717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20 h 21"/>
                <a:gd name="T6" fmla="*/ 23 w 27"/>
                <a:gd name="T7" fmla="*/ 18 h 21"/>
                <a:gd name="T8" fmla="*/ 21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2 h 21"/>
                <a:gd name="T18" fmla="*/ 11 w 27"/>
                <a:gd name="T19" fmla="*/ 10 h 21"/>
                <a:gd name="T20" fmla="*/ 9 w 27"/>
                <a:gd name="T21" fmla="*/ 8 h 21"/>
                <a:gd name="T22" fmla="*/ 8 w 27"/>
                <a:gd name="T23" fmla="*/ 6 h 21"/>
                <a:gd name="T24" fmla="*/ 6 w 27"/>
                <a:gd name="T25" fmla="*/ 4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4" name="Freeform 290"/>
            <p:cNvSpPr>
              <a:spLocks/>
            </p:cNvSpPr>
            <p:nvPr/>
          </p:nvSpPr>
          <p:spPr bwMode="auto">
            <a:xfrm>
              <a:off x="3541" y="2717"/>
              <a:ext cx="20" cy="16"/>
            </a:xfrm>
            <a:custGeom>
              <a:avLst/>
              <a:gdLst>
                <a:gd name="T0" fmla="*/ 20 w 20"/>
                <a:gd name="T1" fmla="*/ 16 h 16"/>
                <a:gd name="T2" fmla="*/ 16 w 20"/>
                <a:gd name="T3" fmla="*/ 14 h 16"/>
                <a:gd name="T4" fmla="*/ 14 w 20"/>
                <a:gd name="T5" fmla="*/ 12 h 16"/>
                <a:gd name="T6" fmla="*/ 12 w 20"/>
                <a:gd name="T7" fmla="*/ 10 h 16"/>
                <a:gd name="T8" fmla="*/ 10 w 20"/>
                <a:gd name="T9" fmla="*/ 8 h 16"/>
                <a:gd name="T10" fmla="*/ 8 w 20"/>
                <a:gd name="T11" fmla="*/ 6 h 16"/>
                <a:gd name="T12" fmla="*/ 6 w 20"/>
                <a:gd name="T13" fmla="*/ 4 h 16"/>
                <a:gd name="T14" fmla="*/ 4 w 20"/>
                <a:gd name="T15" fmla="*/ 2 h 16"/>
                <a:gd name="T16" fmla="*/ 0 w 2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6"/>
                  </a:move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5" name="Freeform 291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2 w 27"/>
                <a:gd name="T21" fmla="*/ 27 h 31"/>
                <a:gd name="T22" fmla="*/ 0 w 27"/>
                <a:gd name="T23" fmla="*/ 25 h 31"/>
                <a:gd name="T24" fmla="*/ 0 w 27"/>
                <a:gd name="T25" fmla="*/ 25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21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5 h 31"/>
                <a:gd name="T40" fmla="*/ 2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10 h 31"/>
                <a:gd name="T48" fmla="*/ 6 w 27"/>
                <a:gd name="T49" fmla="*/ 8 h 31"/>
                <a:gd name="T50" fmla="*/ 6 w 27"/>
                <a:gd name="T51" fmla="*/ 6 h 31"/>
                <a:gd name="T52" fmla="*/ 8 w 27"/>
                <a:gd name="T53" fmla="*/ 4 h 31"/>
                <a:gd name="T54" fmla="*/ 10 w 27"/>
                <a:gd name="T55" fmla="*/ 2 h 31"/>
                <a:gd name="T56" fmla="*/ 14 w 27"/>
                <a:gd name="T57" fmla="*/ 2 h 31"/>
                <a:gd name="T58" fmla="*/ 15 w 27"/>
                <a:gd name="T59" fmla="*/ 2 h 31"/>
                <a:gd name="T60" fmla="*/ 17 w 27"/>
                <a:gd name="T61" fmla="*/ 0 h 31"/>
                <a:gd name="T62" fmla="*/ 19 w 27"/>
                <a:gd name="T63" fmla="*/ 0 h 31"/>
                <a:gd name="T64" fmla="*/ 19 w 27"/>
                <a:gd name="T65" fmla="*/ 2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4 h 31"/>
                <a:gd name="T72" fmla="*/ 23 w 27"/>
                <a:gd name="T73" fmla="*/ 4 h 31"/>
                <a:gd name="T74" fmla="*/ 25 w 27"/>
                <a:gd name="T75" fmla="*/ 6 h 31"/>
                <a:gd name="T76" fmla="*/ 25 w 27"/>
                <a:gd name="T77" fmla="*/ 6 h 31"/>
                <a:gd name="T78" fmla="*/ 25 w 27"/>
                <a:gd name="T79" fmla="*/ 8 h 31"/>
                <a:gd name="T80" fmla="*/ 25 w 27"/>
                <a:gd name="T81" fmla="*/ 8 h 31"/>
                <a:gd name="T82" fmla="*/ 27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5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6" name="Freeform 292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0 w 27"/>
                <a:gd name="T21" fmla="*/ 25 h 31"/>
                <a:gd name="T22" fmla="*/ 0 w 27"/>
                <a:gd name="T23" fmla="*/ 23 h 31"/>
                <a:gd name="T24" fmla="*/ 0 w 27"/>
                <a:gd name="T25" fmla="*/ 21 h 31"/>
                <a:gd name="T26" fmla="*/ 0 w 27"/>
                <a:gd name="T27" fmla="*/ 19 h 31"/>
                <a:gd name="T28" fmla="*/ 0 w 27"/>
                <a:gd name="T29" fmla="*/ 17 h 31"/>
                <a:gd name="T30" fmla="*/ 0 w 27"/>
                <a:gd name="T31" fmla="*/ 15 h 31"/>
                <a:gd name="T32" fmla="*/ 2 w 27"/>
                <a:gd name="T33" fmla="*/ 13 h 31"/>
                <a:gd name="T34" fmla="*/ 2 w 27"/>
                <a:gd name="T35" fmla="*/ 11 h 31"/>
                <a:gd name="T36" fmla="*/ 2 w 27"/>
                <a:gd name="T37" fmla="*/ 10 h 31"/>
                <a:gd name="T38" fmla="*/ 4 w 27"/>
                <a:gd name="T39" fmla="*/ 10 h 31"/>
                <a:gd name="T40" fmla="*/ 6 w 27"/>
                <a:gd name="T41" fmla="*/ 8 h 31"/>
                <a:gd name="T42" fmla="*/ 6 w 27"/>
                <a:gd name="T43" fmla="*/ 6 h 31"/>
                <a:gd name="T44" fmla="*/ 8 w 27"/>
                <a:gd name="T45" fmla="*/ 4 h 31"/>
                <a:gd name="T46" fmla="*/ 10 w 27"/>
                <a:gd name="T47" fmla="*/ 2 h 31"/>
                <a:gd name="T48" fmla="*/ 14 w 27"/>
                <a:gd name="T49" fmla="*/ 2 h 31"/>
                <a:gd name="T50" fmla="*/ 15 w 27"/>
                <a:gd name="T51" fmla="*/ 2 h 31"/>
                <a:gd name="T52" fmla="*/ 17 w 27"/>
                <a:gd name="T53" fmla="*/ 0 h 31"/>
                <a:gd name="T54" fmla="*/ 19 w 27"/>
                <a:gd name="T55" fmla="*/ 0 h 31"/>
                <a:gd name="T56" fmla="*/ 19 w 27"/>
                <a:gd name="T57" fmla="*/ 2 h 31"/>
                <a:gd name="T58" fmla="*/ 21 w 27"/>
                <a:gd name="T59" fmla="*/ 2 h 31"/>
                <a:gd name="T60" fmla="*/ 23 w 27"/>
                <a:gd name="T61" fmla="*/ 4 h 31"/>
                <a:gd name="T62" fmla="*/ 25 w 27"/>
                <a:gd name="T63" fmla="*/ 6 h 31"/>
                <a:gd name="T64" fmla="*/ 25 w 27"/>
                <a:gd name="T65" fmla="*/ 8 h 31"/>
                <a:gd name="T66" fmla="*/ 27 w 27"/>
                <a:gd name="T67" fmla="*/ 10 h 31"/>
                <a:gd name="T68" fmla="*/ 27 w 27"/>
                <a:gd name="T69" fmla="*/ 11 h 31"/>
                <a:gd name="T70" fmla="*/ 27 w 27"/>
                <a:gd name="T71" fmla="*/ 13 h 31"/>
                <a:gd name="T72" fmla="*/ 27 w 27"/>
                <a:gd name="T73" fmla="*/ 15 h 31"/>
                <a:gd name="T74" fmla="*/ 27 w 27"/>
                <a:gd name="T75" fmla="*/ 17 h 31"/>
                <a:gd name="T76" fmla="*/ 25 w 27"/>
                <a:gd name="T77" fmla="*/ 19 h 31"/>
                <a:gd name="T78" fmla="*/ 25 w 27"/>
                <a:gd name="T79" fmla="*/ 21 h 31"/>
                <a:gd name="T80" fmla="*/ 23 w 27"/>
                <a:gd name="T81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7" name="Freeform 293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3 w 21"/>
                <a:gd name="T9" fmla="*/ 4 h 25"/>
                <a:gd name="T10" fmla="*/ 5 w 21"/>
                <a:gd name="T11" fmla="*/ 2 h 25"/>
                <a:gd name="T12" fmla="*/ 7 w 21"/>
                <a:gd name="T13" fmla="*/ 2 h 25"/>
                <a:gd name="T14" fmla="*/ 9 w 21"/>
                <a:gd name="T15" fmla="*/ 0 h 25"/>
                <a:gd name="T16" fmla="*/ 11 w 21"/>
                <a:gd name="T17" fmla="*/ 0 h 25"/>
                <a:gd name="T18" fmla="*/ 11 w 21"/>
                <a:gd name="T19" fmla="*/ 0 h 25"/>
                <a:gd name="T20" fmla="*/ 13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9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3 w 21"/>
                <a:gd name="T65" fmla="*/ 23 h 25"/>
                <a:gd name="T66" fmla="*/ 11 w 21"/>
                <a:gd name="T67" fmla="*/ 23 h 25"/>
                <a:gd name="T68" fmla="*/ 9 w 21"/>
                <a:gd name="T69" fmla="*/ 25 h 25"/>
                <a:gd name="T70" fmla="*/ 9 w 21"/>
                <a:gd name="T71" fmla="*/ 25 h 25"/>
                <a:gd name="T72" fmla="*/ 7 w 21"/>
                <a:gd name="T73" fmla="*/ 25 h 25"/>
                <a:gd name="T74" fmla="*/ 5 w 21"/>
                <a:gd name="T75" fmla="*/ 23 h 25"/>
                <a:gd name="T76" fmla="*/ 5 w 21"/>
                <a:gd name="T77" fmla="*/ 23 h 25"/>
                <a:gd name="T78" fmla="*/ 3 w 21"/>
                <a:gd name="T79" fmla="*/ 23 h 25"/>
                <a:gd name="T80" fmla="*/ 3 w 21"/>
                <a:gd name="T81" fmla="*/ 21 h 25"/>
                <a:gd name="T82" fmla="*/ 2 w 21"/>
                <a:gd name="T83" fmla="*/ 21 h 25"/>
                <a:gd name="T84" fmla="*/ 2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8" name="Freeform 294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5 w 21"/>
                <a:gd name="T9" fmla="*/ 2 h 25"/>
                <a:gd name="T10" fmla="*/ 7 w 21"/>
                <a:gd name="T11" fmla="*/ 2 h 25"/>
                <a:gd name="T12" fmla="*/ 9 w 21"/>
                <a:gd name="T13" fmla="*/ 0 h 25"/>
                <a:gd name="T14" fmla="*/ 11 w 21"/>
                <a:gd name="T15" fmla="*/ 0 h 25"/>
                <a:gd name="T16" fmla="*/ 13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3 w 21"/>
                <a:gd name="T51" fmla="*/ 23 h 25"/>
                <a:gd name="T52" fmla="*/ 11 w 21"/>
                <a:gd name="T53" fmla="*/ 23 h 25"/>
                <a:gd name="T54" fmla="*/ 9 w 21"/>
                <a:gd name="T55" fmla="*/ 25 h 25"/>
                <a:gd name="T56" fmla="*/ 7 w 21"/>
                <a:gd name="T57" fmla="*/ 25 h 25"/>
                <a:gd name="T58" fmla="*/ 5 w 21"/>
                <a:gd name="T59" fmla="*/ 23 h 25"/>
                <a:gd name="T60" fmla="*/ 3 w 21"/>
                <a:gd name="T61" fmla="*/ 23 h 25"/>
                <a:gd name="T62" fmla="*/ 3 w 21"/>
                <a:gd name="T63" fmla="*/ 21 h 25"/>
                <a:gd name="T64" fmla="*/ 2 w 21"/>
                <a:gd name="T65" fmla="*/ 21 h 25"/>
                <a:gd name="T66" fmla="*/ 2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9" name="Freeform 295"/>
            <p:cNvSpPr>
              <a:spLocks/>
            </p:cNvSpPr>
            <p:nvPr/>
          </p:nvSpPr>
          <p:spPr bwMode="auto">
            <a:xfrm>
              <a:off x="3551" y="2694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3 w 27"/>
                <a:gd name="T5" fmla="*/ 19 h 21"/>
                <a:gd name="T6" fmla="*/ 21 w 27"/>
                <a:gd name="T7" fmla="*/ 18 h 21"/>
                <a:gd name="T8" fmla="*/ 19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6 w 27"/>
                <a:gd name="T25" fmla="*/ 6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0" name="Freeform 296"/>
            <p:cNvSpPr>
              <a:spLocks/>
            </p:cNvSpPr>
            <p:nvPr/>
          </p:nvSpPr>
          <p:spPr bwMode="auto">
            <a:xfrm>
              <a:off x="3561" y="269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3 w 17"/>
                <a:gd name="T3" fmla="*/ 14 h 16"/>
                <a:gd name="T4" fmla="*/ 11 w 17"/>
                <a:gd name="T5" fmla="*/ 12 h 16"/>
                <a:gd name="T6" fmla="*/ 9 w 17"/>
                <a:gd name="T7" fmla="*/ 10 h 16"/>
                <a:gd name="T8" fmla="*/ 7 w 17"/>
                <a:gd name="T9" fmla="*/ 8 h 16"/>
                <a:gd name="T10" fmla="*/ 7 w 17"/>
                <a:gd name="T11" fmla="*/ 6 h 16"/>
                <a:gd name="T12" fmla="*/ 5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3" y="14"/>
                  </a:lnTo>
                  <a:lnTo>
                    <a:pt x="11" y="12"/>
                  </a:lnTo>
                  <a:lnTo>
                    <a:pt x="9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1" name="Freeform 297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5 h 31"/>
                <a:gd name="T26" fmla="*/ 2 w 29"/>
                <a:gd name="T27" fmla="*/ 23 h 31"/>
                <a:gd name="T28" fmla="*/ 0 w 29"/>
                <a:gd name="T29" fmla="*/ 21 h 31"/>
                <a:gd name="T30" fmla="*/ 0 w 29"/>
                <a:gd name="T31" fmla="*/ 21 h 31"/>
                <a:gd name="T32" fmla="*/ 0 w 29"/>
                <a:gd name="T33" fmla="*/ 19 h 31"/>
                <a:gd name="T34" fmla="*/ 0 w 29"/>
                <a:gd name="T35" fmla="*/ 17 h 31"/>
                <a:gd name="T36" fmla="*/ 2 w 29"/>
                <a:gd name="T37" fmla="*/ 15 h 31"/>
                <a:gd name="T38" fmla="*/ 2 w 29"/>
                <a:gd name="T39" fmla="*/ 15 h 31"/>
                <a:gd name="T40" fmla="*/ 2 w 29"/>
                <a:gd name="T41" fmla="*/ 13 h 31"/>
                <a:gd name="T42" fmla="*/ 4 w 29"/>
                <a:gd name="T43" fmla="*/ 11 h 31"/>
                <a:gd name="T44" fmla="*/ 4 w 29"/>
                <a:gd name="T45" fmla="*/ 9 h 31"/>
                <a:gd name="T46" fmla="*/ 6 w 29"/>
                <a:gd name="T47" fmla="*/ 9 h 31"/>
                <a:gd name="T48" fmla="*/ 6 w 29"/>
                <a:gd name="T49" fmla="*/ 8 h 31"/>
                <a:gd name="T50" fmla="*/ 8 w 29"/>
                <a:gd name="T51" fmla="*/ 6 h 31"/>
                <a:gd name="T52" fmla="*/ 10 w 29"/>
                <a:gd name="T53" fmla="*/ 4 h 31"/>
                <a:gd name="T54" fmla="*/ 12 w 29"/>
                <a:gd name="T55" fmla="*/ 2 h 31"/>
                <a:gd name="T56" fmla="*/ 14 w 29"/>
                <a:gd name="T57" fmla="*/ 2 h 31"/>
                <a:gd name="T58" fmla="*/ 16 w 29"/>
                <a:gd name="T59" fmla="*/ 2 h 31"/>
                <a:gd name="T60" fmla="*/ 18 w 29"/>
                <a:gd name="T61" fmla="*/ 0 h 31"/>
                <a:gd name="T62" fmla="*/ 20 w 29"/>
                <a:gd name="T63" fmla="*/ 0 h 31"/>
                <a:gd name="T64" fmla="*/ 21 w 29"/>
                <a:gd name="T65" fmla="*/ 2 h 31"/>
                <a:gd name="T66" fmla="*/ 23 w 29"/>
                <a:gd name="T67" fmla="*/ 2 h 31"/>
                <a:gd name="T68" fmla="*/ 23 w 29"/>
                <a:gd name="T69" fmla="*/ 2 h 31"/>
                <a:gd name="T70" fmla="*/ 25 w 29"/>
                <a:gd name="T71" fmla="*/ 4 h 31"/>
                <a:gd name="T72" fmla="*/ 25 w 29"/>
                <a:gd name="T73" fmla="*/ 4 h 31"/>
                <a:gd name="T74" fmla="*/ 25 w 29"/>
                <a:gd name="T75" fmla="*/ 6 h 31"/>
                <a:gd name="T76" fmla="*/ 27 w 29"/>
                <a:gd name="T77" fmla="*/ 6 h 31"/>
                <a:gd name="T78" fmla="*/ 27 w 29"/>
                <a:gd name="T79" fmla="*/ 8 h 31"/>
                <a:gd name="T80" fmla="*/ 27 w 29"/>
                <a:gd name="T81" fmla="*/ 8 h 31"/>
                <a:gd name="T82" fmla="*/ 27 w 29"/>
                <a:gd name="T83" fmla="*/ 9 h 31"/>
                <a:gd name="T84" fmla="*/ 27 w 29"/>
                <a:gd name="T85" fmla="*/ 11 h 31"/>
                <a:gd name="T86" fmla="*/ 29 w 29"/>
                <a:gd name="T87" fmla="*/ 13 h 31"/>
                <a:gd name="T88" fmla="*/ 27 w 29"/>
                <a:gd name="T89" fmla="*/ 15 h 31"/>
                <a:gd name="T90" fmla="*/ 27 w 29"/>
                <a:gd name="T91" fmla="*/ 17 h 31"/>
                <a:gd name="T92" fmla="*/ 27 w 29"/>
                <a:gd name="T93" fmla="*/ 19 h 31"/>
                <a:gd name="T94" fmla="*/ 25 w 29"/>
                <a:gd name="T95" fmla="*/ 21 h 31"/>
                <a:gd name="T96" fmla="*/ 23 w 29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2" name="Freeform 298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3 h 31"/>
                <a:gd name="T26" fmla="*/ 0 w 29"/>
                <a:gd name="T27" fmla="*/ 21 h 31"/>
                <a:gd name="T28" fmla="*/ 0 w 29"/>
                <a:gd name="T29" fmla="*/ 19 h 31"/>
                <a:gd name="T30" fmla="*/ 0 w 29"/>
                <a:gd name="T31" fmla="*/ 17 h 31"/>
                <a:gd name="T32" fmla="*/ 2 w 29"/>
                <a:gd name="T33" fmla="*/ 15 h 31"/>
                <a:gd name="T34" fmla="*/ 2 w 29"/>
                <a:gd name="T35" fmla="*/ 13 h 31"/>
                <a:gd name="T36" fmla="*/ 4 w 29"/>
                <a:gd name="T37" fmla="*/ 11 h 31"/>
                <a:gd name="T38" fmla="*/ 4 w 29"/>
                <a:gd name="T39" fmla="*/ 9 h 31"/>
                <a:gd name="T40" fmla="*/ 6 w 29"/>
                <a:gd name="T41" fmla="*/ 9 h 31"/>
                <a:gd name="T42" fmla="*/ 6 w 29"/>
                <a:gd name="T43" fmla="*/ 8 h 31"/>
                <a:gd name="T44" fmla="*/ 8 w 29"/>
                <a:gd name="T45" fmla="*/ 6 h 31"/>
                <a:gd name="T46" fmla="*/ 10 w 29"/>
                <a:gd name="T47" fmla="*/ 4 h 31"/>
                <a:gd name="T48" fmla="*/ 12 w 29"/>
                <a:gd name="T49" fmla="*/ 2 h 31"/>
                <a:gd name="T50" fmla="*/ 14 w 29"/>
                <a:gd name="T51" fmla="*/ 2 h 31"/>
                <a:gd name="T52" fmla="*/ 16 w 29"/>
                <a:gd name="T53" fmla="*/ 2 h 31"/>
                <a:gd name="T54" fmla="*/ 18 w 29"/>
                <a:gd name="T55" fmla="*/ 0 h 31"/>
                <a:gd name="T56" fmla="*/ 20 w 29"/>
                <a:gd name="T57" fmla="*/ 0 h 31"/>
                <a:gd name="T58" fmla="*/ 21 w 29"/>
                <a:gd name="T59" fmla="*/ 2 h 31"/>
                <a:gd name="T60" fmla="*/ 23 w 29"/>
                <a:gd name="T61" fmla="*/ 2 h 31"/>
                <a:gd name="T62" fmla="*/ 25 w 29"/>
                <a:gd name="T63" fmla="*/ 4 h 31"/>
                <a:gd name="T64" fmla="*/ 25 w 29"/>
                <a:gd name="T65" fmla="*/ 6 h 31"/>
                <a:gd name="T66" fmla="*/ 27 w 29"/>
                <a:gd name="T67" fmla="*/ 6 h 31"/>
                <a:gd name="T68" fmla="*/ 27 w 29"/>
                <a:gd name="T69" fmla="*/ 8 h 31"/>
                <a:gd name="T70" fmla="*/ 27 w 29"/>
                <a:gd name="T71" fmla="*/ 9 h 31"/>
                <a:gd name="T72" fmla="*/ 27 w 29"/>
                <a:gd name="T73" fmla="*/ 11 h 31"/>
                <a:gd name="T74" fmla="*/ 29 w 29"/>
                <a:gd name="T75" fmla="*/ 13 h 31"/>
                <a:gd name="T76" fmla="*/ 27 w 29"/>
                <a:gd name="T77" fmla="*/ 15 h 31"/>
                <a:gd name="T78" fmla="*/ 27 w 29"/>
                <a:gd name="T79" fmla="*/ 17 h 31"/>
                <a:gd name="T80" fmla="*/ 27 w 29"/>
                <a:gd name="T81" fmla="*/ 19 h 31"/>
                <a:gd name="T82" fmla="*/ 25 w 29"/>
                <a:gd name="T83" fmla="*/ 21 h 31"/>
                <a:gd name="T84" fmla="*/ 23 w 29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3" name="Freeform 299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8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3 h 25"/>
                <a:gd name="T70" fmla="*/ 9 w 23"/>
                <a:gd name="T71" fmla="*/ 25 h 25"/>
                <a:gd name="T72" fmla="*/ 8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4" name="Freeform 300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9 w 23"/>
                <a:gd name="T53" fmla="*/ 21 h 25"/>
                <a:gd name="T54" fmla="*/ 17 w 23"/>
                <a:gd name="T55" fmla="*/ 21 h 25"/>
                <a:gd name="T56" fmla="*/ 15 w 23"/>
                <a:gd name="T57" fmla="*/ 23 h 25"/>
                <a:gd name="T58" fmla="*/ 13 w 23"/>
                <a:gd name="T59" fmla="*/ 23 h 25"/>
                <a:gd name="T60" fmla="*/ 11 w 23"/>
                <a:gd name="T61" fmla="*/ 23 h 25"/>
                <a:gd name="T62" fmla="*/ 9 w 23"/>
                <a:gd name="T63" fmla="*/ 25 h 25"/>
                <a:gd name="T64" fmla="*/ 8 w 23"/>
                <a:gd name="T65" fmla="*/ 25 h 25"/>
                <a:gd name="T66" fmla="*/ 8 w 23"/>
                <a:gd name="T67" fmla="*/ 23 h 25"/>
                <a:gd name="T68" fmla="*/ 6 w 23"/>
                <a:gd name="T69" fmla="*/ 23 h 25"/>
                <a:gd name="T70" fmla="*/ 4 w 23"/>
                <a:gd name="T71" fmla="*/ 21 h 25"/>
                <a:gd name="T72" fmla="*/ 2 w 23"/>
                <a:gd name="T73" fmla="*/ 19 h 25"/>
                <a:gd name="T74" fmla="*/ 2 w 23"/>
                <a:gd name="T75" fmla="*/ 17 h 25"/>
                <a:gd name="T76" fmla="*/ 0 w 23"/>
                <a:gd name="T77" fmla="*/ 15 h 25"/>
                <a:gd name="T78" fmla="*/ 0 w 23"/>
                <a:gd name="T79" fmla="*/ 13 h 25"/>
                <a:gd name="T80" fmla="*/ 2 w 23"/>
                <a:gd name="T81" fmla="*/ 11 h 25"/>
                <a:gd name="T82" fmla="*/ 2 w 23"/>
                <a:gd name="T8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5" name="Freeform 301"/>
            <p:cNvSpPr>
              <a:spLocks/>
            </p:cNvSpPr>
            <p:nvPr/>
          </p:nvSpPr>
          <p:spPr bwMode="auto">
            <a:xfrm>
              <a:off x="3568" y="2671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19 h 21"/>
                <a:gd name="T6" fmla="*/ 23 w 27"/>
                <a:gd name="T7" fmla="*/ 18 h 21"/>
                <a:gd name="T8" fmla="*/ 21 w 27"/>
                <a:gd name="T9" fmla="*/ 18 h 21"/>
                <a:gd name="T10" fmla="*/ 20 w 27"/>
                <a:gd name="T11" fmla="*/ 16 h 21"/>
                <a:gd name="T12" fmla="*/ 18 w 27"/>
                <a:gd name="T13" fmla="*/ 14 h 21"/>
                <a:gd name="T14" fmla="*/ 16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8 w 27"/>
                <a:gd name="T25" fmla="*/ 6 h 21"/>
                <a:gd name="T26" fmla="*/ 6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19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6" name="Freeform 302"/>
            <p:cNvSpPr>
              <a:spLocks/>
            </p:cNvSpPr>
            <p:nvPr/>
          </p:nvSpPr>
          <p:spPr bwMode="auto">
            <a:xfrm>
              <a:off x="3578" y="267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3 w 17"/>
                <a:gd name="T5" fmla="*/ 12 h 16"/>
                <a:gd name="T6" fmla="*/ 11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4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7" name="Freeform 303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1 w 26"/>
                <a:gd name="T21" fmla="*/ 27 h 31"/>
                <a:gd name="T22" fmla="*/ 0 w 26"/>
                <a:gd name="T23" fmla="*/ 25 h 31"/>
                <a:gd name="T24" fmla="*/ 0 w 26"/>
                <a:gd name="T25" fmla="*/ 25 h 31"/>
                <a:gd name="T26" fmla="*/ 0 w 26"/>
                <a:gd name="T27" fmla="*/ 23 h 31"/>
                <a:gd name="T28" fmla="*/ 0 w 26"/>
                <a:gd name="T29" fmla="*/ 21 h 31"/>
                <a:gd name="T30" fmla="*/ 0 w 26"/>
                <a:gd name="T31" fmla="*/ 21 h 31"/>
                <a:gd name="T32" fmla="*/ 0 w 26"/>
                <a:gd name="T33" fmla="*/ 19 h 31"/>
                <a:gd name="T34" fmla="*/ 0 w 26"/>
                <a:gd name="T35" fmla="*/ 17 h 31"/>
                <a:gd name="T36" fmla="*/ 0 w 26"/>
                <a:gd name="T37" fmla="*/ 15 h 31"/>
                <a:gd name="T38" fmla="*/ 0 w 26"/>
                <a:gd name="T39" fmla="*/ 15 h 31"/>
                <a:gd name="T40" fmla="*/ 0 w 26"/>
                <a:gd name="T41" fmla="*/ 13 h 31"/>
                <a:gd name="T42" fmla="*/ 1 w 26"/>
                <a:gd name="T43" fmla="*/ 11 h 31"/>
                <a:gd name="T44" fmla="*/ 1 w 26"/>
                <a:gd name="T45" fmla="*/ 9 h 31"/>
                <a:gd name="T46" fmla="*/ 3 w 26"/>
                <a:gd name="T47" fmla="*/ 9 h 31"/>
                <a:gd name="T48" fmla="*/ 3 w 26"/>
                <a:gd name="T49" fmla="*/ 8 h 31"/>
                <a:gd name="T50" fmla="*/ 5 w 26"/>
                <a:gd name="T51" fmla="*/ 6 h 31"/>
                <a:gd name="T52" fmla="*/ 7 w 26"/>
                <a:gd name="T53" fmla="*/ 4 h 31"/>
                <a:gd name="T54" fmla="*/ 9 w 26"/>
                <a:gd name="T55" fmla="*/ 2 h 31"/>
                <a:gd name="T56" fmla="*/ 11 w 26"/>
                <a:gd name="T57" fmla="*/ 2 h 31"/>
                <a:gd name="T58" fmla="*/ 13 w 26"/>
                <a:gd name="T59" fmla="*/ 2 h 31"/>
                <a:gd name="T60" fmla="*/ 17 w 26"/>
                <a:gd name="T61" fmla="*/ 0 h 31"/>
                <a:gd name="T62" fmla="*/ 17 w 26"/>
                <a:gd name="T63" fmla="*/ 0 h 31"/>
                <a:gd name="T64" fmla="*/ 19 w 26"/>
                <a:gd name="T65" fmla="*/ 2 h 31"/>
                <a:gd name="T66" fmla="*/ 21 w 26"/>
                <a:gd name="T67" fmla="*/ 2 h 31"/>
                <a:gd name="T68" fmla="*/ 21 w 26"/>
                <a:gd name="T69" fmla="*/ 2 h 31"/>
                <a:gd name="T70" fmla="*/ 23 w 26"/>
                <a:gd name="T71" fmla="*/ 4 h 31"/>
                <a:gd name="T72" fmla="*/ 23 w 26"/>
                <a:gd name="T73" fmla="*/ 4 h 31"/>
                <a:gd name="T74" fmla="*/ 24 w 26"/>
                <a:gd name="T75" fmla="*/ 6 h 31"/>
                <a:gd name="T76" fmla="*/ 24 w 26"/>
                <a:gd name="T77" fmla="*/ 6 h 31"/>
                <a:gd name="T78" fmla="*/ 24 w 26"/>
                <a:gd name="T79" fmla="*/ 8 h 31"/>
                <a:gd name="T80" fmla="*/ 24 w 26"/>
                <a:gd name="T81" fmla="*/ 8 h 31"/>
                <a:gd name="T82" fmla="*/ 26 w 26"/>
                <a:gd name="T83" fmla="*/ 9 h 31"/>
                <a:gd name="T84" fmla="*/ 26 w 26"/>
                <a:gd name="T85" fmla="*/ 11 h 31"/>
                <a:gd name="T86" fmla="*/ 26 w 26"/>
                <a:gd name="T87" fmla="*/ 13 h 31"/>
                <a:gd name="T88" fmla="*/ 26 w 26"/>
                <a:gd name="T89" fmla="*/ 15 h 31"/>
                <a:gd name="T90" fmla="*/ 24 w 26"/>
                <a:gd name="T91" fmla="*/ 17 h 31"/>
                <a:gd name="T92" fmla="*/ 24 w 26"/>
                <a:gd name="T93" fmla="*/ 19 h 31"/>
                <a:gd name="T94" fmla="*/ 23 w 26"/>
                <a:gd name="T95" fmla="*/ 21 h 31"/>
                <a:gd name="T96" fmla="*/ 23 w 26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8" name="Freeform 304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0 w 26"/>
                <a:gd name="T21" fmla="*/ 25 h 31"/>
                <a:gd name="T22" fmla="*/ 0 w 26"/>
                <a:gd name="T23" fmla="*/ 23 h 31"/>
                <a:gd name="T24" fmla="*/ 0 w 26"/>
                <a:gd name="T25" fmla="*/ 21 h 31"/>
                <a:gd name="T26" fmla="*/ 0 w 26"/>
                <a:gd name="T27" fmla="*/ 19 h 31"/>
                <a:gd name="T28" fmla="*/ 0 w 26"/>
                <a:gd name="T29" fmla="*/ 17 h 31"/>
                <a:gd name="T30" fmla="*/ 0 w 26"/>
                <a:gd name="T31" fmla="*/ 15 h 31"/>
                <a:gd name="T32" fmla="*/ 0 w 26"/>
                <a:gd name="T33" fmla="*/ 13 h 31"/>
                <a:gd name="T34" fmla="*/ 1 w 26"/>
                <a:gd name="T35" fmla="*/ 11 h 31"/>
                <a:gd name="T36" fmla="*/ 1 w 26"/>
                <a:gd name="T37" fmla="*/ 9 h 31"/>
                <a:gd name="T38" fmla="*/ 3 w 26"/>
                <a:gd name="T39" fmla="*/ 9 h 31"/>
                <a:gd name="T40" fmla="*/ 3 w 26"/>
                <a:gd name="T41" fmla="*/ 8 h 31"/>
                <a:gd name="T42" fmla="*/ 5 w 26"/>
                <a:gd name="T43" fmla="*/ 6 h 31"/>
                <a:gd name="T44" fmla="*/ 7 w 26"/>
                <a:gd name="T45" fmla="*/ 4 h 31"/>
                <a:gd name="T46" fmla="*/ 9 w 26"/>
                <a:gd name="T47" fmla="*/ 2 h 31"/>
                <a:gd name="T48" fmla="*/ 11 w 26"/>
                <a:gd name="T49" fmla="*/ 2 h 31"/>
                <a:gd name="T50" fmla="*/ 13 w 26"/>
                <a:gd name="T51" fmla="*/ 2 h 31"/>
                <a:gd name="T52" fmla="*/ 17 w 26"/>
                <a:gd name="T53" fmla="*/ 0 h 31"/>
                <a:gd name="T54" fmla="*/ 19 w 26"/>
                <a:gd name="T55" fmla="*/ 2 h 31"/>
                <a:gd name="T56" fmla="*/ 21 w 26"/>
                <a:gd name="T57" fmla="*/ 2 h 31"/>
                <a:gd name="T58" fmla="*/ 23 w 26"/>
                <a:gd name="T59" fmla="*/ 4 h 31"/>
                <a:gd name="T60" fmla="*/ 24 w 26"/>
                <a:gd name="T61" fmla="*/ 6 h 31"/>
                <a:gd name="T62" fmla="*/ 24 w 26"/>
                <a:gd name="T63" fmla="*/ 8 h 31"/>
                <a:gd name="T64" fmla="*/ 26 w 26"/>
                <a:gd name="T65" fmla="*/ 9 h 31"/>
                <a:gd name="T66" fmla="*/ 26 w 26"/>
                <a:gd name="T67" fmla="*/ 11 h 31"/>
                <a:gd name="T68" fmla="*/ 26 w 26"/>
                <a:gd name="T69" fmla="*/ 13 h 31"/>
                <a:gd name="T70" fmla="*/ 26 w 26"/>
                <a:gd name="T71" fmla="*/ 15 h 31"/>
                <a:gd name="T72" fmla="*/ 24 w 26"/>
                <a:gd name="T73" fmla="*/ 17 h 31"/>
                <a:gd name="T74" fmla="*/ 24 w 26"/>
                <a:gd name="T75" fmla="*/ 19 h 31"/>
                <a:gd name="T76" fmla="*/ 23 w 26"/>
                <a:gd name="T77" fmla="*/ 21 h 31"/>
                <a:gd name="T78" fmla="*/ 23 w 26"/>
                <a:gd name="T79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9" name="Freeform 305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0 h 25"/>
                <a:gd name="T16" fmla="*/ 12 w 21"/>
                <a:gd name="T17" fmla="*/ 0 h 25"/>
                <a:gd name="T18" fmla="*/ 12 w 21"/>
                <a:gd name="T19" fmla="*/ 0 h 25"/>
                <a:gd name="T20" fmla="*/ 14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7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4 w 21"/>
                <a:gd name="T65" fmla="*/ 23 h 25"/>
                <a:gd name="T66" fmla="*/ 12 w 21"/>
                <a:gd name="T67" fmla="*/ 23 h 25"/>
                <a:gd name="T68" fmla="*/ 10 w 21"/>
                <a:gd name="T69" fmla="*/ 23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3 h 25"/>
                <a:gd name="T76" fmla="*/ 4 w 21"/>
                <a:gd name="T77" fmla="*/ 23 h 25"/>
                <a:gd name="T78" fmla="*/ 4 w 21"/>
                <a:gd name="T79" fmla="*/ 23 h 25"/>
                <a:gd name="T80" fmla="*/ 2 w 21"/>
                <a:gd name="T81" fmla="*/ 21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0" name="Freeform 306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6 w 21"/>
                <a:gd name="T9" fmla="*/ 2 h 25"/>
                <a:gd name="T10" fmla="*/ 8 w 21"/>
                <a:gd name="T11" fmla="*/ 2 h 25"/>
                <a:gd name="T12" fmla="*/ 10 w 21"/>
                <a:gd name="T13" fmla="*/ 0 h 25"/>
                <a:gd name="T14" fmla="*/ 12 w 21"/>
                <a:gd name="T15" fmla="*/ 0 h 25"/>
                <a:gd name="T16" fmla="*/ 14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4 w 21"/>
                <a:gd name="T51" fmla="*/ 23 h 25"/>
                <a:gd name="T52" fmla="*/ 12 w 21"/>
                <a:gd name="T53" fmla="*/ 23 h 25"/>
                <a:gd name="T54" fmla="*/ 10 w 21"/>
                <a:gd name="T55" fmla="*/ 23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3 h 25"/>
                <a:gd name="T62" fmla="*/ 4 w 21"/>
                <a:gd name="T63" fmla="*/ 23 h 25"/>
                <a:gd name="T64" fmla="*/ 2 w 21"/>
                <a:gd name="T65" fmla="*/ 21 h 25"/>
                <a:gd name="T66" fmla="*/ 0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1" name="Freeform 307"/>
            <p:cNvSpPr>
              <a:spLocks/>
            </p:cNvSpPr>
            <p:nvPr/>
          </p:nvSpPr>
          <p:spPr bwMode="auto">
            <a:xfrm>
              <a:off x="3588" y="2648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19 h 21"/>
                <a:gd name="T4" fmla="*/ 23 w 26"/>
                <a:gd name="T5" fmla="*/ 19 h 21"/>
                <a:gd name="T6" fmla="*/ 21 w 26"/>
                <a:gd name="T7" fmla="*/ 18 h 21"/>
                <a:gd name="T8" fmla="*/ 19 w 26"/>
                <a:gd name="T9" fmla="*/ 16 h 21"/>
                <a:gd name="T10" fmla="*/ 17 w 26"/>
                <a:gd name="T11" fmla="*/ 16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10 h 21"/>
                <a:gd name="T20" fmla="*/ 9 w 26"/>
                <a:gd name="T21" fmla="*/ 8 h 21"/>
                <a:gd name="T22" fmla="*/ 7 w 26"/>
                <a:gd name="T23" fmla="*/ 6 h 21"/>
                <a:gd name="T24" fmla="*/ 5 w 26"/>
                <a:gd name="T25" fmla="*/ 6 h 21"/>
                <a:gd name="T26" fmla="*/ 3 w 26"/>
                <a:gd name="T27" fmla="*/ 4 h 21"/>
                <a:gd name="T28" fmla="*/ 1 w 26"/>
                <a:gd name="T29" fmla="*/ 2 h 21"/>
                <a:gd name="T30" fmla="*/ 0 w 26"/>
                <a:gd name="T31" fmla="*/ 2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2" name="Freeform 308"/>
            <p:cNvSpPr>
              <a:spLocks/>
            </p:cNvSpPr>
            <p:nvPr/>
          </p:nvSpPr>
          <p:spPr bwMode="auto">
            <a:xfrm>
              <a:off x="3597" y="2648"/>
              <a:ext cx="17" cy="14"/>
            </a:xfrm>
            <a:custGeom>
              <a:avLst/>
              <a:gdLst>
                <a:gd name="T0" fmla="*/ 17 w 17"/>
                <a:gd name="T1" fmla="*/ 14 h 14"/>
                <a:gd name="T2" fmla="*/ 14 w 17"/>
                <a:gd name="T3" fmla="*/ 12 h 14"/>
                <a:gd name="T4" fmla="*/ 12 w 17"/>
                <a:gd name="T5" fmla="*/ 10 h 14"/>
                <a:gd name="T6" fmla="*/ 10 w 17"/>
                <a:gd name="T7" fmla="*/ 8 h 14"/>
                <a:gd name="T8" fmla="*/ 8 w 17"/>
                <a:gd name="T9" fmla="*/ 8 h 14"/>
                <a:gd name="T10" fmla="*/ 6 w 17"/>
                <a:gd name="T11" fmla="*/ 6 h 14"/>
                <a:gd name="T12" fmla="*/ 4 w 17"/>
                <a:gd name="T13" fmla="*/ 4 h 14"/>
                <a:gd name="T14" fmla="*/ 2 w 17"/>
                <a:gd name="T15" fmla="*/ 2 h 14"/>
                <a:gd name="T16" fmla="*/ 0 w 17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4">
                  <a:moveTo>
                    <a:pt x="17" y="14"/>
                  </a:move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3" name="Freeform 309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2 w 27"/>
                <a:gd name="T37" fmla="*/ 15 h 31"/>
                <a:gd name="T38" fmla="*/ 2 w 27"/>
                <a:gd name="T39" fmla="*/ 13 h 31"/>
                <a:gd name="T40" fmla="*/ 2 w 27"/>
                <a:gd name="T41" fmla="*/ 13 h 31"/>
                <a:gd name="T42" fmla="*/ 2 w 27"/>
                <a:gd name="T43" fmla="*/ 11 h 31"/>
                <a:gd name="T44" fmla="*/ 4 w 27"/>
                <a:gd name="T45" fmla="*/ 9 h 31"/>
                <a:gd name="T46" fmla="*/ 4 w 27"/>
                <a:gd name="T47" fmla="*/ 8 h 31"/>
                <a:gd name="T48" fmla="*/ 6 w 27"/>
                <a:gd name="T49" fmla="*/ 6 h 31"/>
                <a:gd name="T50" fmla="*/ 7 w 27"/>
                <a:gd name="T51" fmla="*/ 6 h 31"/>
                <a:gd name="T52" fmla="*/ 9 w 27"/>
                <a:gd name="T53" fmla="*/ 4 h 31"/>
                <a:gd name="T54" fmla="*/ 11 w 27"/>
                <a:gd name="T55" fmla="*/ 2 h 31"/>
                <a:gd name="T56" fmla="*/ 13 w 27"/>
                <a:gd name="T57" fmla="*/ 2 h 31"/>
                <a:gd name="T58" fmla="*/ 15 w 27"/>
                <a:gd name="T59" fmla="*/ 0 h 31"/>
                <a:gd name="T60" fmla="*/ 17 w 27"/>
                <a:gd name="T61" fmla="*/ 0 h 31"/>
                <a:gd name="T62" fmla="*/ 19 w 27"/>
                <a:gd name="T63" fmla="*/ 0 h 31"/>
                <a:gd name="T64" fmla="*/ 21 w 27"/>
                <a:gd name="T65" fmla="*/ 0 h 31"/>
                <a:gd name="T66" fmla="*/ 21 w 27"/>
                <a:gd name="T67" fmla="*/ 2 h 31"/>
                <a:gd name="T68" fmla="*/ 23 w 27"/>
                <a:gd name="T69" fmla="*/ 2 h 31"/>
                <a:gd name="T70" fmla="*/ 23 w 27"/>
                <a:gd name="T71" fmla="*/ 2 h 31"/>
                <a:gd name="T72" fmla="*/ 25 w 27"/>
                <a:gd name="T73" fmla="*/ 4 h 31"/>
                <a:gd name="T74" fmla="*/ 25 w 27"/>
                <a:gd name="T75" fmla="*/ 4 h 31"/>
                <a:gd name="T76" fmla="*/ 27 w 27"/>
                <a:gd name="T77" fmla="*/ 6 h 31"/>
                <a:gd name="T78" fmla="*/ 27 w 27"/>
                <a:gd name="T79" fmla="*/ 6 h 31"/>
                <a:gd name="T80" fmla="*/ 27 w 27"/>
                <a:gd name="T81" fmla="*/ 8 h 31"/>
                <a:gd name="T82" fmla="*/ 27 w 27"/>
                <a:gd name="T83" fmla="*/ 9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7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4" name="Freeform 310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7 h 31"/>
                <a:gd name="T34" fmla="*/ 2 w 27"/>
                <a:gd name="T35" fmla="*/ 15 h 31"/>
                <a:gd name="T36" fmla="*/ 2 w 27"/>
                <a:gd name="T37" fmla="*/ 13 h 31"/>
                <a:gd name="T38" fmla="*/ 2 w 27"/>
                <a:gd name="T39" fmla="*/ 11 h 31"/>
                <a:gd name="T40" fmla="*/ 4 w 27"/>
                <a:gd name="T41" fmla="*/ 9 h 31"/>
                <a:gd name="T42" fmla="*/ 4 w 27"/>
                <a:gd name="T43" fmla="*/ 8 h 31"/>
                <a:gd name="T44" fmla="*/ 6 w 27"/>
                <a:gd name="T45" fmla="*/ 6 h 31"/>
                <a:gd name="T46" fmla="*/ 7 w 27"/>
                <a:gd name="T47" fmla="*/ 6 h 31"/>
                <a:gd name="T48" fmla="*/ 9 w 27"/>
                <a:gd name="T49" fmla="*/ 4 h 31"/>
                <a:gd name="T50" fmla="*/ 11 w 27"/>
                <a:gd name="T51" fmla="*/ 2 h 31"/>
                <a:gd name="T52" fmla="*/ 13 w 27"/>
                <a:gd name="T53" fmla="*/ 2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0 h 31"/>
                <a:gd name="T62" fmla="*/ 21 w 27"/>
                <a:gd name="T63" fmla="*/ 2 h 31"/>
                <a:gd name="T64" fmla="*/ 23 w 27"/>
                <a:gd name="T65" fmla="*/ 2 h 31"/>
                <a:gd name="T66" fmla="*/ 25 w 27"/>
                <a:gd name="T67" fmla="*/ 4 h 31"/>
                <a:gd name="T68" fmla="*/ 27 w 27"/>
                <a:gd name="T69" fmla="*/ 6 h 31"/>
                <a:gd name="T70" fmla="*/ 27 w 27"/>
                <a:gd name="T71" fmla="*/ 8 h 31"/>
                <a:gd name="T72" fmla="*/ 27 w 27"/>
                <a:gd name="T73" fmla="*/ 9 h 31"/>
                <a:gd name="T74" fmla="*/ 27 w 27"/>
                <a:gd name="T75" fmla="*/ 11 h 31"/>
                <a:gd name="T76" fmla="*/ 27 w 27"/>
                <a:gd name="T77" fmla="*/ 13 h 31"/>
                <a:gd name="T78" fmla="*/ 27 w 27"/>
                <a:gd name="T79" fmla="*/ 15 h 31"/>
                <a:gd name="T80" fmla="*/ 27 w 27"/>
                <a:gd name="T81" fmla="*/ 17 h 31"/>
                <a:gd name="T82" fmla="*/ 27 w 27"/>
                <a:gd name="T83" fmla="*/ 19 h 31"/>
                <a:gd name="T84" fmla="*/ 25 w 27"/>
                <a:gd name="T85" fmla="*/ 21 h 31"/>
                <a:gd name="T86" fmla="*/ 23 w 27"/>
                <a:gd name="T8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5" name="Freeform 311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18 w 23"/>
                <a:gd name="T25" fmla="*/ 0 h 23"/>
                <a:gd name="T26" fmla="*/ 20 w 23"/>
                <a:gd name="T27" fmla="*/ 2 h 23"/>
                <a:gd name="T28" fmla="*/ 21 w 23"/>
                <a:gd name="T29" fmla="*/ 2 h 23"/>
                <a:gd name="T30" fmla="*/ 21 w 23"/>
                <a:gd name="T31" fmla="*/ 4 h 23"/>
                <a:gd name="T32" fmla="*/ 23 w 23"/>
                <a:gd name="T33" fmla="*/ 4 h 23"/>
                <a:gd name="T34" fmla="*/ 23 w 23"/>
                <a:gd name="T35" fmla="*/ 6 h 23"/>
                <a:gd name="T36" fmla="*/ 23 w 23"/>
                <a:gd name="T37" fmla="*/ 8 h 23"/>
                <a:gd name="T38" fmla="*/ 23 w 23"/>
                <a:gd name="T39" fmla="*/ 8 h 23"/>
                <a:gd name="T40" fmla="*/ 23 w 23"/>
                <a:gd name="T41" fmla="*/ 9 h 23"/>
                <a:gd name="T42" fmla="*/ 23 w 23"/>
                <a:gd name="T43" fmla="*/ 9 h 23"/>
                <a:gd name="T44" fmla="*/ 23 w 23"/>
                <a:gd name="T45" fmla="*/ 11 h 23"/>
                <a:gd name="T46" fmla="*/ 23 w 23"/>
                <a:gd name="T47" fmla="*/ 13 h 23"/>
                <a:gd name="T48" fmla="*/ 23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20 w 23"/>
                <a:gd name="T55" fmla="*/ 17 h 23"/>
                <a:gd name="T56" fmla="*/ 20 w 23"/>
                <a:gd name="T57" fmla="*/ 19 h 23"/>
                <a:gd name="T58" fmla="*/ 18 w 23"/>
                <a:gd name="T59" fmla="*/ 21 h 23"/>
                <a:gd name="T60" fmla="*/ 18 w 23"/>
                <a:gd name="T61" fmla="*/ 21 h 23"/>
                <a:gd name="T62" fmla="*/ 16 w 23"/>
                <a:gd name="T63" fmla="*/ 21 h 23"/>
                <a:gd name="T64" fmla="*/ 16 w 23"/>
                <a:gd name="T65" fmla="*/ 23 h 23"/>
                <a:gd name="T66" fmla="*/ 14 w 23"/>
                <a:gd name="T67" fmla="*/ 23 h 23"/>
                <a:gd name="T68" fmla="*/ 12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8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2 w 23"/>
                <a:gd name="T87" fmla="*/ 17 h 23"/>
                <a:gd name="T88" fmla="*/ 0 w 23"/>
                <a:gd name="T89" fmla="*/ 15 h 23"/>
                <a:gd name="T90" fmla="*/ 0 w 23"/>
                <a:gd name="T91" fmla="*/ 15 h 23"/>
                <a:gd name="T92" fmla="*/ 0 w 23"/>
                <a:gd name="T93" fmla="*/ 13 h 23"/>
                <a:gd name="T94" fmla="*/ 0 w 23"/>
                <a:gd name="T95" fmla="*/ 11 h 23"/>
                <a:gd name="T96" fmla="*/ 2 w 23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6" name="Freeform 312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20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4 h 23"/>
                <a:gd name="T32" fmla="*/ 23 w 23"/>
                <a:gd name="T33" fmla="*/ 6 h 23"/>
                <a:gd name="T34" fmla="*/ 23 w 23"/>
                <a:gd name="T35" fmla="*/ 8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5 h 23"/>
                <a:gd name="T44" fmla="*/ 21 w 23"/>
                <a:gd name="T45" fmla="*/ 17 h 23"/>
                <a:gd name="T46" fmla="*/ 20 w 23"/>
                <a:gd name="T47" fmla="*/ 17 h 23"/>
                <a:gd name="T48" fmla="*/ 20 w 23"/>
                <a:gd name="T49" fmla="*/ 19 h 23"/>
                <a:gd name="T50" fmla="*/ 18 w 23"/>
                <a:gd name="T51" fmla="*/ 21 h 23"/>
                <a:gd name="T52" fmla="*/ 16 w 23"/>
                <a:gd name="T53" fmla="*/ 21 h 23"/>
                <a:gd name="T54" fmla="*/ 16 w 23"/>
                <a:gd name="T55" fmla="*/ 23 h 23"/>
                <a:gd name="T56" fmla="*/ 14 w 23"/>
                <a:gd name="T57" fmla="*/ 23 h 23"/>
                <a:gd name="T58" fmla="*/ 12 w 23"/>
                <a:gd name="T59" fmla="*/ 23 h 23"/>
                <a:gd name="T60" fmla="*/ 10 w 23"/>
                <a:gd name="T61" fmla="*/ 23 h 23"/>
                <a:gd name="T62" fmla="*/ 8 w 23"/>
                <a:gd name="T63" fmla="*/ 23 h 23"/>
                <a:gd name="T64" fmla="*/ 6 w 23"/>
                <a:gd name="T65" fmla="*/ 23 h 23"/>
                <a:gd name="T66" fmla="*/ 4 w 23"/>
                <a:gd name="T67" fmla="*/ 21 h 23"/>
                <a:gd name="T68" fmla="*/ 2 w 23"/>
                <a:gd name="T69" fmla="*/ 19 h 23"/>
                <a:gd name="T70" fmla="*/ 2 w 23"/>
                <a:gd name="T71" fmla="*/ 17 h 23"/>
                <a:gd name="T72" fmla="*/ 0 w 23"/>
                <a:gd name="T73" fmla="*/ 15 h 23"/>
                <a:gd name="T74" fmla="*/ 0 w 23"/>
                <a:gd name="T75" fmla="*/ 13 h 23"/>
                <a:gd name="T76" fmla="*/ 0 w 23"/>
                <a:gd name="T77" fmla="*/ 11 h 23"/>
                <a:gd name="T78" fmla="*/ 2 w 23"/>
                <a:gd name="T79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7" name="Freeform 313"/>
            <p:cNvSpPr>
              <a:spLocks/>
            </p:cNvSpPr>
            <p:nvPr/>
          </p:nvSpPr>
          <p:spPr bwMode="auto">
            <a:xfrm>
              <a:off x="3605" y="2623"/>
              <a:ext cx="27" cy="23"/>
            </a:xfrm>
            <a:custGeom>
              <a:avLst/>
              <a:gdLst>
                <a:gd name="T0" fmla="*/ 27 w 27"/>
                <a:gd name="T1" fmla="*/ 23 h 23"/>
                <a:gd name="T2" fmla="*/ 25 w 27"/>
                <a:gd name="T3" fmla="*/ 21 h 23"/>
                <a:gd name="T4" fmla="*/ 23 w 27"/>
                <a:gd name="T5" fmla="*/ 20 h 23"/>
                <a:gd name="T6" fmla="*/ 21 w 27"/>
                <a:gd name="T7" fmla="*/ 18 h 23"/>
                <a:gd name="T8" fmla="*/ 19 w 27"/>
                <a:gd name="T9" fmla="*/ 16 h 23"/>
                <a:gd name="T10" fmla="*/ 17 w 27"/>
                <a:gd name="T11" fmla="*/ 14 h 23"/>
                <a:gd name="T12" fmla="*/ 15 w 27"/>
                <a:gd name="T13" fmla="*/ 14 h 23"/>
                <a:gd name="T14" fmla="*/ 13 w 27"/>
                <a:gd name="T15" fmla="*/ 12 h 23"/>
                <a:gd name="T16" fmla="*/ 11 w 27"/>
                <a:gd name="T17" fmla="*/ 10 h 23"/>
                <a:gd name="T18" fmla="*/ 9 w 27"/>
                <a:gd name="T19" fmla="*/ 8 h 23"/>
                <a:gd name="T20" fmla="*/ 7 w 27"/>
                <a:gd name="T21" fmla="*/ 8 h 23"/>
                <a:gd name="T22" fmla="*/ 6 w 27"/>
                <a:gd name="T23" fmla="*/ 6 h 23"/>
                <a:gd name="T24" fmla="*/ 6 w 27"/>
                <a:gd name="T25" fmla="*/ 4 h 23"/>
                <a:gd name="T26" fmla="*/ 4 w 27"/>
                <a:gd name="T27" fmla="*/ 4 h 23"/>
                <a:gd name="T28" fmla="*/ 2 w 27"/>
                <a:gd name="T29" fmla="*/ 2 h 23"/>
                <a:gd name="T30" fmla="*/ 0 w 2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23"/>
                  </a:moveTo>
                  <a:lnTo>
                    <a:pt x="25" y="21"/>
                  </a:lnTo>
                  <a:lnTo>
                    <a:pt x="23" y="20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8" name="Freeform 314"/>
            <p:cNvSpPr>
              <a:spLocks/>
            </p:cNvSpPr>
            <p:nvPr/>
          </p:nvSpPr>
          <p:spPr bwMode="auto">
            <a:xfrm>
              <a:off x="3614" y="2623"/>
              <a:ext cx="18" cy="16"/>
            </a:xfrm>
            <a:custGeom>
              <a:avLst/>
              <a:gdLst>
                <a:gd name="T0" fmla="*/ 18 w 18"/>
                <a:gd name="T1" fmla="*/ 16 h 16"/>
                <a:gd name="T2" fmla="*/ 16 w 18"/>
                <a:gd name="T3" fmla="*/ 14 h 16"/>
                <a:gd name="T4" fmla="*/ 12 w 18"/>
                <a:gd name="T5" fmla="*/ 12 h 16"/>
                <a:gd name="T6" fmla="*/ 10 w 18"/>
                <a:gd name="T7" fmla="*/ 10 h 16"/>
                <a:gd name="T8" fmla="*/ 10 w 18"/>
                <a:gd name="T9" fmla="*/ 8 h 16"/>
                <a:gd name="T10" fmla="*/ 8 w 18"/>
                <a:gd name="T11" fmla="*/ 6 h 16"/>
                <a:gd name="T12" fmla="*/ 6 w 18"/>
                <a:gd name="T13" fmla="*/ 4 h 16"/>
                <a:gd name="T14" fmla="*/ 4 w 18"/>
                <a:gd name="T15" fmla="*/ 2 h 16"/>
                <a:gd name="T16" fmla="*/ 0 w 1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lnTo>
                    <a:pt x="16" y="14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9" name="Freeform 315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3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9 h 29"/>
                <a:gd name="T44" fmla="*/ 2 w 27"/>
                <a:gd name="T45" fmla="*/ 8 h 29"/>
                <a:gd name="T46" fmla="*/ 4 w 27"/>
                <a:gd name="T47" fmla="*/ 8 h 29"/>
                <a:gd name="T48" fmla="*/ 4 w 27"/>
                <a:gd name="T49" fmla="*/ 6 h 29"/>
                <a:gd name="T50" fmla="*/ 6 w 27"/>
                <a:gd name="T51" fmla="*/ 4 h 29"/>
                <a:gd name="T52" fmla="*/ 8 w 27"/>
                <a:gd name="T53" fmla="*/ 2 h 29"/>
                <a:gd name="T54" fmla="*/ 10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0 h 29"/>
                <a:gd name="T70" fmla="*/ 23 w 27"/>
                <a:gd name="T71" fmla="*/ 2 h 29"/>
                <a:gd name="T72" fmla="*/ 23 w 27"/>
                <a:gd name="T73" fmla="*/ 2 h 29"/>
                <a:gd name="T74" fmla="*/ 23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6 h 29"/>
                <a:gd name="T82" fmla="*/ 25 w 27"/>
                <a:gd name="T83" fmla="*/ 8 h 29"/>
                <a:gd name="T84" fmla="*/ 27 w 27"/>
                <a:gd name="T85" fmla="*/ 9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19 h 29"/>
                <a:gd name="T96" fmla="*/ 23 w 27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0" name="Freeform 316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5 h 29"/>
                <a:gd name="T32" fmla="*/ 0 w 27"/>
                <a:gd name="T33" fmla="*/ 13 h 29"/>
                <a:gd name="T34" fmla="*/ 0 w 27"/>
                <a:gd name="T35" fmla="*/ 11 h 29"/>
                <a:gd name="T36" fmla="*/ 2 w 27"/>
                <a:gd name="T37" fmla="*/ 9 h 29"/>
                <a:gd name="T38" fmla="*/ 2 w 27"/>
                <a:gd name="T39" fmla="*/ 8 h 29"/>
                <a:gd name="T40" fmla="*/ 4 w 27"/>
                <a:gd name="T41" fmla="*/ 8 h 29"/>
                <a:gd name="T42" fmla="*/ 4 w 27"/>
                <a:gd name="T43" fmla="*/ 6 h 29"/>
                <a:gd name="T44" fmla="*/ 6 w 27"/>
                <a:gd name="T45" fmla="*/ 4 h 29"/>
                <a:gd name="T46" fmla="*/ 8 w 27"/>
                <a:gd name="T47" fmla="*/ 2 h 29"/>
                <a:gd name="T48" fmla="*/ 10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3 w 27"/>
                <a:gd name="T65" fmla="*/ 4 h 29"/>
                <a:gd name="T66" fmla="*/ 25 w 27"/>
                <a:gd name="T67" fmla="*/ 4 h 29"/>
                <a:gd name="T68" fmla="*/ 25 w 27"/>
                <a:gd name="T69" fmla="*/ 6 h 29"/>
                <a:gd name="T70" fmla="*/ 25 w 27"/>
                <a:gd name="T71" fmla="*/ 8 h 29"/>
                <a:gd name="T72" fmla="*/ 27 w 27"/>
                <a:gd name="T73" fmla="*/ 9 h 29"/>
                <a:gd name="T74" fmla="*/ 27 w 27"/>
                <a:gd name="T75" fmla="*/ 11 h 29"/>
                <a:gd name="T76" fmla="*/ 27 w 27"/>
                <a:gd name="T77" fmla="*/ 13 h 29"/>
                <a:gd name="T78" fmla="*/ 25 w 27"/>
                <a:gd name="T79" fmla="*/ 15 h 29"/>
                <a:gd name="T80" fmla="*/ 25 w 27"/>
                <a:gd name="T81" fmla="*/ 17 h 29"/>
                <a:gd name="T82" fmla="*/ 23 w 27"/>
                <a:gd name="T83" fmla="*/ 19 h 29"/>
                <a:gd name="T84" fmla="*/ 23 w 27"/>
                <a:gd name="T85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1" name="Freeform 317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9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7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5 h 25"/>
                <a:gd name="T70" fmla="*/ 9 w 23"/>
                <a:gd name="T71" fmla="*/ 25 h 25"/>
                <a:gd name="T72" fmla="*/ 7 w 23"/>
                <a:gd name="T73" fmla="*/ 25 h 25"/>
                <a:gd name="T74" fmla="*/ 7 w 23"/>
                <a:gd name="T75" fmla="*/ 23 h 25"/>
                <a:gd name="T76" fmla="*/ 5 w 23"/>
                <a:gd name="T77" fmla="*/ 23 h 25"/>
                <a:gd name="T78" fmla="*/ 5 w 23"/>
                <a:gd name="T79" fmla="*/ 23 h 25"/>
                <a:gd name="T80" fmla="*/ 3 w 23"/>
                <a:gd name="T81" fmla="*/ 21 h 25"/>
                <a:gd name="T82" fmla="*/ 3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2" name="Freeform 318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7 w 23"/>
                <a:gd name="T53" fmla="*/ 21 h 25"/>
                <a:gd name="T54" fmla="*/ 15 w 23"/>
                <a:gd name="T55" fmla="*/ 23 h 25"/>
                <a:gd name="T56" fmla="*/ 13 w 23"/>
                <a:gd name="T57" fmla="*/ 23 h 25"/>
                <a:gd name="T58" fmla="*/ 11 w 23"/>
                <a:gd name="T59" fmla="*/ 25 h 25"/>
                <a:gd name="T60" fmla="*/ 9 w 23"/>
                <a:gd name="T61" fmla="*/ 25 h 25"/>
                <a:gd name="T62" fmla="*/ 7 w 23"/>
                <a:gd name="T63" fmla="*/ 25 h 25"/>
                <a:gd name="T64" fmla="*/ 7 w 23"/>
                <a:gd name="T65" fmla="*/ 23 h 25"/>
                <a:gd name="T66" fmla="*/ 5 w 23"/>
                <a:gd name="T67" fmla="*/ 23 h 25"/>
                <a:gd name="T68" fmla="*/ 3 w 23"/>
                <a:gd name="T69" fmla="*/ 21 h 25"/>
                <a:gd name="T70" fmla="*/ 2 w 23"/>
                <a:gd name="T71" fmla="*/ 19 h 25"/>
                <a:gd name="T72" fmla="*/ 2 w 23"/>
                <a:gd name="T73" fmla="*/ 17 h 25"/>
                <a:gd name="T74" fmla="*/ 0 w 23"/>
                <a:gd name="T75" fmla="*/ 15 h 25"/>
                <a:gd name="T76" fmla="*/ 0 w 23"/>
                <a:gd name="T77" fmla="*/ 13 h 25"/>
                <a:gd name="T78" fmla="*/ 2 w 23"/>
                <a:gd name="T79" fmla="*/ 11 h 25"/>
                <a:gd name="T80" fmla="*/ 2 w 23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3" name="Freeform 319"/>
            <p:cNvSpPr>
              <a:spLocks/>
            </p:cNvSpPr>
            <p:nvPr/>
          </p:nvSpPr>
          <p:spPr bwMode="auto">
            <a:xfrm>
              <a:off x="3261" y="2902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10 w 10"/>
                <a:gd name="T3" fmla="*/ 1 h 32"/>
                <a:gd name="T4" fmla="*/ 10 w 10"/>
                <a:gd name="T5" fmla="*/ 3 h 32"/>
                <a:gd name="T6" fmla="*/ 8 w 10"/>
                <a:gd name="T7" fmla="*/ 5 h 32"/>
                <a:gd name="T8" fmla="*/ 8 w 10"/>
                <a:gd name="T9" fmla="*/ 7 h 32"/>
                <a:gd name="T10" fmla="*/ 8 w 10"/>
                <a:gd name="T11" fmla="*/ 9 h 32"/>
                <a:gd name="T12" fmla="*/ 6 w 10"/>
                <a:gd name="T13" fmla="*/ 11 h 32"/>
                <a:gd name="T14" fmla="*/ 6 w 10"/>
                <a:gd name="T15" fmla="*/ 13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4 h 32"/>
                <a:gd name="T26" fmla="*/ 2 w 10"/>
                <a:gd name="T27" fmla="*/ 26 h 32"/>
                <a:gd name="T28" fmla="*/ 0 w 10"/>
                <a:gd name="T29" fmla="*/ 28 h 32"/>
                <a:gd name="T30" fmla="*/ 0 w 10"/>
                <a:gd name="T31" fmla="*/ 30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10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4" name="Freeform 320"/>
            <p:cNvSpPr>
              <a:spLocks/>
            </p:cNvSpPr>
            <p:nvPr/>
          </p:nvSpPr>
          <p:spPr bwMode="auto">
            <a:xfrm>
              <a:off x="3261" y="2892"/>
              <a:ext cx="12" cy="33"/>
            </a:xfrm>
            <a:custGeom>
              <a:avLst/>
              <a:gdLst>
                <a:gd name="T0" fmla="*/ 12 w 12"/>
                <a:gd name="T1" fmla="*/ 0 h 33"/>
                <a:gd name="T2" fmla="*/ 10 w 12"/>
                <a:gd name="T3" fmla="*/ 2 h 33"/>
                <a:gd name="T4" fmla="*/ 10 w 12"/>
                <a:gd name="T5" fmla="*/ 4 h 33"/>
                <a:gd name="T6" fmla="*/ 10 w 12"/>
                <a:gd name="T7" fmla="*/ 6 h 33"/>
                <a:gd name="T8" fmla="*/ 8 w 12"/>
                <a:gd name="T9" fmla="*/ 8 h 33"/>
                <a:gd name="T10" fmla="*/ 8 w 12"/>
                <a:gd name="T11" fmla="*/ 10 h 33"/>
                <a:gd name="T12" fmla="*/ 8 w 12"/>
                <a:gd name="T13" fmla="*/ 11 h 33"/>
                <a:gd name="T14" fmla="*/ 6 w 12"/>
                <a:gd name="T15" fmla="*/ 13 h 33"/>
                <a:gd name="T16" fmla="*/ 6 w 12"/>
                <a:gd name="T17" fmla="*/ 15 h 33"/>
                <a:gd name="T18" fmla="*/ 6 w 12"/>
                <a:gd name="T19" fmla="*/ 17 h 33"/>
                <a:gd name="T20" fmla="*/ 4 w 12"/>
                <a:gd name="T21" fmla="*/ 21 h 33"/>
                <a:gd name="T22" fmla="*/ 4 w 12"/>
                <a:gd name="T23" fmla="*/ 23 h 33"/>
                <a:gd name="T24" fmla="*/ 4 w 12"/>
                <a:gd name="T25" fmla="*/ 25 h 33"/>
                <a:gd name="T26" fmla="*/ 2 w 12"/>
                <a:gd name="T27" fmla="*/ 27 h 33"/>
                <a:gd name="T28" fmla="*/ 2 w 12"/>
                <a:gd name="T29" fmla="*/ 29 h 33"/>
                <a:gd name="T30" fmla="*/ 2 w 12"/>
                <a:gd name="T31" fmla="*/ 31 h 33"/>
                <a:gd name="T32" fmla="*/ 0 w 1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33">
                  <a:moveTo>
                    <a:pt x="12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5" name="Freeform 321"/>
            <p:cNvSpPr>
              <a:spLocks/>
            </p:cNvSpPr>
            <p:nvPr/>
          </p:nvSpPr>
          <p:spPr bwMode="auto">
            <a:xfrm>
              <a:off x="3229" y="2896"/>
              <a:ext cx="11" cy="32"/>
            </a:xfrm>
            <a:custGeom>
              <a:avLst/>
              <a:gdLst>
                <a:gd name="T0" fmla="*/ 0 w 11"/>
                <a:gd name="T1" fmla="*/ 32 h 32"/>
                <a:gd name="T2" fmla="*/ 0 w 11"/>
                <a:gd name="T3" fmla="*/ 30 h 32"/>
                <a:gd name="T4" fmla="*/ 2 w 11"/>
                <a:gd name="T5" fmla="*/ 29 h 32"/>
                <a:gd name="T6" fmla="*/ 2 w 11"/>
                <a:gd name="T7" fmla="*/ 27 h 32"/>
                <a:gd name="T8" fmla="*/ 2 w 11"/>
                <a:gd name="T9" fmla="*/ 25 h 32"/>
                <a:gd name="T10" fmla="*/ 4 w 11"/>
                <a:gd name="T11" fmla="*/ 23 h 32"/>
                <a:gd name="T12" fmla="*/ 4 w 11"/>
                <a:gd name="T13" fmla="*/ 21 h 32"/>
                <a:gd name="T14" fmla="*/ 5 w 11"/>
                <a:gd name="T15" fmla="*/ 19 h 32"/>
                <a:gd name="T16" fmla="*/ 5 w 11"/>
                <a:gd name="T17" fmla="*/ 17 h 32"/>
                <a:gd name="T18" fmla="*/ 5 w 11"/>
                <a:gd name="T19" fmla="*/ 15 h 32"/>
                <a:gd name="T20" fmla="*/ 7 w 11"/>
                <a:gd name="T21" fmla="*/ 11 h 32"/>
                <a:gd name="T22" fmla="*/ 7 w 11"/>
                <a:gd name="T23" fmla="*/ 9 h 32"/>
                <a:gd name="T24" fmla="*/ 7 w 11"/>
                <a:gd name="T25" fmla="*/ 7 h 32"/>
                <a:gd name="T26" fmla="*/ 9 w 11"/>
                <a:gd name="T27" fmla="*/ 6 h 32"/>
                <a:gd name="T28" fmla="*/ 9 w 11"/>
                <a:gd name="T29" fmla="*/ 4 h 32"/>
                <a:gd name="T30" fmla="*/ 9 w 11"/>
                <a:gd name="T31" fmla="*/ 2 h 32"/>
                <a:gd name="T32" fmla="*/ 11 w 11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32">
                  <a:moveTo>
                    <a:pt x="0" y="32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6" name="Freeform 322"/>
            <p:cNvSpPr>
              <a:spLocks/>
            </p:cNvSpPr>
            <p:nvPr/>
          </p:nvSpPr>
          <p:spPr bwMode="auto">
            <a:xfrm>
              <a:off x="3236" y="2894"/>
              <a:ext cx="10" cy="31"/>
            </a:xfrm>
            <a:custGeom>
              <a:avLst/>
              <a:gdLst>
                <a:gd name="T0" fmla="*/ 10 w 10"/>
                <a:gd name="T1" fmla="*/ 0 h 31"/>
                <a:gd name="T2" fmla="*/ 10 w 10"/>
                <a:gd name="T3" fmla="*/ 2 h 31"/>
                <a:gd name="T4" fmla="*/ 10 w 10"/>
                <a:gd name="T5" fmla="*/ 4 h 31"/>
                <a:gd name="T6" fmla="*/ 10 w 10"/>
                <a:gd name="T7" fmla="*/ 6 h 31"/>
                <a:gd name="T8" fmla="*/ 8 w 10"/>
                <a:gd name="T9" fmla="*/ 8 h 31"/>
                <a:gd name="T10" fmla="*/ 8 w 10"/>
                <a:gd name="T11" fmla="*/ 9 h 31"/>
                <a:gd name="T12" fmla="*/ 8 w 10"/>
                <a:gd name="T13" fmla="*/ 11 h 31"/>
                <a:gd name="T14" fmla="*/ 6 w 10"/>
                <a:gd name="T15" fmla="*/ 13 h 31"/>
                <a:gd name="T16" fmla="*/ 6 w 10"/>
                <a:gd name="T17" fmla="*/ 15 h 31"/>
                <a:gd name="T18" fmla="*/ 4 w 10"/>
                <a:gd name="T19" fmla="*/ 17 h 31"/>
                <a:gd name="T20" fmla="*/ 4 w 10"/>
                <a:gd name="T21" fmla="*/ 19 h 31"/>
                <a:gd name="T22" fmla="*/ 4 w 10"/>
                <a:gd name="T23" fmla="*/ 21 h 31"/>
                <a:gd name="T24" fmla="*/ 2 w 10"/>
                <a:gd name="T25" fmla="*/ 23 h 31"/>
                <a:gd name="T26" fmla="*/ 2 w 10"/>
                <a:gd name="T27" fmla="*/ 25 h 31"/>
                <a:gd name="T28" fmla="*/ 2 w 10"/>
                <a:gd name="T29" fmla="*/ 27 h 31"/>
                <a:gd name="T30" fmla="*/ 0 w 10"/>
                <a:gd name="T31" fmla="*/ 29 h 31"/>
                <a:gd name="T32" fmla="*/ 0 w 10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1">
                  <a:moveTo>
                    <a:pt x="10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7" name="Freeform 323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21 w 25"/>
                <a:gd name="T31" fmla="*/ 18 h 20"/>
                <a:gd name="T32" fmla="*/ 19 w 25"/>
                <a:gd name="T33" fmla="*/ 20 h 20"/>
                <a:gd name="T34" fmla="*/ 19 w 25"/>
                <a:gd name="T35" fmla="*/ 20 h 20"/>
                <a:gd name="T36" fmla="*/ 17 w 25"/>
                <a:gd name="T37" fmla="*/ 20 h 20"/>
                <a:gd name="T38" fmla="*/ 17 w 25"/>
                <a:gd name="T39" fmla="*/ 20 h 20"/>
                <a:gd name="T40" fmla="*/ 15 w 25"/>
                <a:gd name="T41" fmla="*/ 20 h 20"/>
                <a:gd name="T42" fmla="*/ 13 w 25"/>
                <a:gd name="T43" fmla="*/ 20 h 20"/>
                <a:gd name="T44" fmla="*/ 13 w 25"/>
                <a:gd name="T45" fmla="*/ 20 h 20"/>
                <a:gd name="T46" fmla="*/ 11 w 25"/>
                <a:gd name="T47" fmla="*/ 20 h 20"/>
                <a:gd name="T48" fmla="*/ 9 w 25"/>
                <a:gd name="T49" fmla="*/ 20 h 20"/>
                <a:gd name="T50" fmla="*/ 7 w 25"/>
                <a:gd name="T51" fmla="*/ 20 h 20"/>
                <a:gd name="T52" fmla="*/ 7 w 25"/>
                <a:gd name="T53" fmla="*/ 20 h 20"/>
                <a:gd name="T54" fmla="*/ 5 w 25"/>
                <a:gd name="T55" fmla="*/ 18 h 20"/>
                <a:gd name="T56" fmla="*/ 3 w 25"/>
                <a:gd name="T57" fmla="*/ 18 h 20"/>
                <a:gd name="T58" fmla="*/ 2 w 25"/>
                <a:gd name="T59" fmla="*/ 16 h 20"/>
                <a:gd name="T60" fmla="*/ 2 w 25"/>
                <a:gd name="T61" fmla="*/ 16 h 20"/>
                <a:gd name="T62" fmla="*/ 2 w 25"/>
                <a:gd name="T63" fmla="*/ 14 h 20"/>
                <a:gd name="T64" fmla="*/ 0 w 25"/>
                <a:gd name="T65" fmla="*/ 14 h 20"/>
                <a:gd name="T66" fmla="*/ 0 w 25"/>
                <a:gd name="T67" fmla="*/ 12 h 20"/>
                <a:gd name="T68" fmla="*/ 0 w 25"/>
                <a:gd name="T69" fmla="*/ 10 h 20"/>
                <a:gd name="T70" fmla="*/ 0 w 25"/>
                <a:gd name="T71" fmla="*/ 10 h 20"/>
                <a:gd name="T72" fmla="*/ 0 w 25"/>
                <a:gd name="T73" fmla="*/ 8 h 20"/>
                <a:gd name="T74" fmla="*/ 0 w 25"/>
                <a:gd name="T75" fmla="*/ 6 h 20"/>
                <a:gd name="T76" fmla="*/ 0 w 25"/>
                <a:gd name="T77" fmla="*/ 6 h 20"/>
                <a:gd name="T78" fmla="*/ 0 w 25"/>
                <a:gd name="T79" fmla="*/ 4 h 20"/>
                <a:gd name="T80" fmla="*/ 2 w 25"/>
                <a:gd name="T81" fmla="*/ 4 h 20"/>
                <a:gd name="T82" fmla="*/ 2 w 25"/>
                <a:gd name="T83" fmla="*/ 2 h 20"/>
                <a:gd name="T84" fmla="*/ 3 w 25"/>
                <a:gd name="T85" fmla="*/ 2 h 20"/>
                <a:gd name="T86" fmla="*/ 3 w 25"/>
                <a:gd name="T87" fmla="*/ 0 h 20"/>
                <a:gd name="T88" fmla="*/ 5 w 25"/>
                <a:gd name="T89" fmla="*/ 0 h 20"/>
                <a:gd name="T90" fmla="*/ 7 w 25"/>
                <a:gd name="T91" fmla="*/ 0 h 20"/>
                <a:gd name="T92" fmla="*/ 9 w 25"/>
                <a:gd name="T93" fmla="*/ 0 h 20"/>
                <a:gd name="T94" fmla="*/ 11 w 25"/>
                <a:gd name="T95" fmla="*/ 0 h 20"/>
                <a:gd name="T96" fmla="*/ 13 w 25"/>
                <a:gd name="T9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8" name="Freeform 324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19 w 25"/>
                <a:gd name="T31" fmla="*/ 20 h 20"/>
                <a:gd name="T32" fmla="*/ 17 w 25"/>
                <a:gd name="T33" fmla="*/ 20 h 20"/>
                <a:gd name="T34" fmla="*/ 15 w 25"/>
                <a:gd name="T35" fmla="*/ 20 h 20"/>
                <a:gd name="T36" fmla="*/ 13 w 25"/>
                <a:gd name="T37" fmla="*/ 20 h 20"/>
                <a:gd name="T38" fmla="*/ 11 w 25"/>
                <a:gd name="T39" fmla="*/ 20 h 20"/>
                <a:gd name="T40" fmla="*/ 9 w 25"/>
                <a:gd name="T41" fmla="*/ 20 h 20"/>
                <a:gd name="T42" fmla="*/ 7 w 25"/>
                <a:gd name="T43" fmla="*/ 20 h 20"/>
                <a:gd name="T44" fmla="*/ 5 w 25"/>
                <a:gd name="T45" fmla="*/ 18 h 20"/>
                <a:gd name="T46" fmla="*/ 3 w 25"/>
                <a:gd name="T47" fmla="*/ 18 h 20"/>
                <a:gd name="T48" fmla="*/ 2 w 25"/>
                <a:gd name="T49" fmla="*/ 16 h 20"/>
                <a:gd name="T50" fmla="*/ 2 w 25"/>
                <a:gd name="T51" fmla="*/ 14 h 20"/>
                <a:gd name="T52" fmla="*/ 0 w 25"/>
                <a:gd name="T53" fmla="*/ 14 h 20"/>
                <a:gd name="T54" fmla="*/ 0 w 25"/>
                <a:gd name="T55" fmla="*/ 12 h 20"/>
                <a:gd name="T56" fmla="*/ 0 w 25"/>
                <a:gd name="T57" fmla="*/ 10 h 20"/>
                <a:gd name="T58" fmla="*/ 0 w 25"/>
                <a:gd name="T59" fmla="*/ 8 h 20"/>
                <a:gd name="T60" fmla="*/ 0 w 25"/>
                <a:gd name="T61" fmla="*/ 6 h 20"/>
                <a:gd name="T62" fmla="*/ 0 w 25"/>
                <a:gd name="T63" fmla="*/ 4 h 20"/>
                <a:gd name="T64" fmla="*/ 2 w 25"/>
                <a:gd name="T65" fmla="*/ 4 h 20"/>
                <a:gd name="T66" fmla="*/ 2 w 25"/>
                <a:gd name="T67" fmla="*/ 2 h 20"/>
                <a:gd name="T68" fmla="*/ 3 w 25"/>
                <a:gd name="T69" fmla="*/ 2 h 20"/>
                <a:gd name="T70" fmla="*/ 3 w 25"/>
                <a:gd name="T71" fmla="*/ 0 h 20"/>
                <a:gd name="T72" fmla="*/ 5 w 25"/>
                <a:gd name="T73" fmla="*/ 0 h 20"/>
                <a:gd name="T74" fmla="*/ 7 w 25"/>
                <a:gd name="T75" fmla="*/ 0 h 20"/>
                <a:gd name="T76" fmla="*/ 9 w 25"/>
                <a:gd name="T77" fmla="*/ 0 h 20"/>
                <a:gd name="T78" fmla="*/ 11 w 25"/>
                <a:gd name="T79" fmla="*/ 0 h 20"/>
                <a:gd name="T80" fmla="*/ 13 w 25"/>
                <a:gd name="T8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9" name="Freeform 325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8 w 31"/>
                <a:gd name="T31" fmla="*/ 0 h 25"/>
                <a:gd name="T32" fmla="*/ 10 w 31"/>
                <a:gd name="T33" fmla="*/ 0 h 25"/>
                <a:gd name="T34" fmla="*/ 12 w 31"/>
                <a:gd name="T35" fmla="*/ 0 h 25"/>
                <a:gd name="T36" fmla="*/ 14 w 31"/>
                <a:gd name="T37" fmla="*/ 0 h 25"/>
                <a:gd name="T38" fmla="*/ 14 w 31"/>
                <a:gd name="T39" fmla="*/ 0 h 25"/>
                <a:gd name="T40" fmla="*/ 16 w 31"/>
                <a:gd name="T41" fmla="*/ 0 h 25"/>
                <a:gd name="T42" fmla="*/ 18 w 31"/>
                <a:gd name="T43" fmla="*/ 0 h 25"/>
                <a:gd name="T44" fmla="*/ 20 w 31"/>
                <a:gd name="T45" fmla="*/ 0 h 25"/>
                <a:gd name="T46" fmla="*/ 22 w 31"/>
                <a:gd name="T47" fmla="*/ 2 h 25"/>
                <a:gd name="T48" fmla="*/ 23 w 31"/>
                <a:gd name="T49" fmla="*/ 2 h 25"/>
                <a:gd name="T50" fmla="*/ 25 w 31"/>
                <a:gd name="T51" fmla="*/ 3 h 25"/>
                <a:gd name="T52" fmla="*/ 27 w 31"/>
                <a:gd name="T53" fmla="*/ 5 h 25"/>
                <a:gd name="T54" fmla="*/ 27 w 31"/>
                <a:gd name="T55" fmla="*/ 7 h 25"/>
                <a:gd name="T56" fmla="*/ 29 w 31"/>
                <a:gd name="T57" fmla="*/ 9 h 25"/>
                <a:gd name="T58" fmla="*/ 31 w 31"/>
                <a:gd name="T59" fmla="*/ 11 h 25"/>
                <a:gd name="T60" fmla="*/ 31 w 31"/>
                <a:gd name="T61" fmla="*/ 13 h 25"/>
                <a:gd name="T62" fmla="*/ 31 w 31"/>
                <a:gd name="T63" fmla="*/ 15 h 25"/>
                <a:gd name="T64" fmla="*/ 31 w 31"/>
                <a:gd name="T65" fmla="*/ 17 h 25"/>
                <a:gd name="T66" fmla="*/ 31 w 31"/>
                <a:gd name="T67" fmla="*/ 17 h 25"/>
                <a:gd name="T68" fmla="*/ 29 w 31"/>
                <a:gd name="T69" fmla="*/ 19 h 25"/>
                <a:gd name="T70" fmla="*/ 29 w 31"/>
                <a:gd name="T71" fmla="*/ 19 h 25"/>
                <a:gd name="T72" fmla="*/ 29 w 31"/>
                <a:gd name="T73" fmla="*/ 21 h 25"/>
                <a:gd name="T74" fmla="*/ 27 w 31"/>
                <a:gd name="T75" fmla="*/ 21 h 25"/>
                <a:gd name="T76" fmla="*/ 27 w 31"/>
                <a:gd name="T77" fmla="*/ 21 h 25"/>
                <a:gd name="T78" fmla="*/ 27 w 31"/>
                <a:gd name="T79" fmla="*/ 23 h 25"/>
                <a:gd name="T80" fmla="*/ 25 w 31"/>
                <a:gd name="T81" fmla="*/ 23 h 25"/>
                <a:gd name="T82" fmla="*/ 23 w 31"/>
                <a:gd name="T83" fmla="*/ 23 h 25"/>
                <a:gd name="T84" fmla="*/ 22 w 31"/>
                <a:gd name="T85" fmla="*/ 25 h 25"/>
                <a:gd name="T86" fmla="*/ 20 w 31"/>
                <a:gd name="T87" fmla="*/ 25 h 25"/>
                <a:gd name="T88" fmla="*/ 18 w 31"/>
                <a:gd name="T89" fmla="*/ 25 h 25"/>
                <a:gd name="T90" fmla="*/ 16 w 31"/>
                <a:gd name="T91" fmla="*/ 25 h 25"/>
                <a:gd name="T92" fmla="*/ 14 w 31"/>
                <a:gd name="T93" fmla="*/ 25 h 25"/>
                <a:gd name="T94" fmla="*/ 12 w 31"/>
                <a:gd name="T95" fmla="*/ 23 h 25"/>
                <a:gd name="T96" fmla="*/ 10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0" name="Freeform 326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10 w 31"/>
                <a:gd name="T31" fmla="*/ 0 h 25"/>
                <a:gd name="T32" fmla="*/ 12 w 31"/>
                <a:gd name="T33" fmla="*/ 0 h 25"/>
                <a:gd name="T34" fmla="*/ 14 w 31"/>
                <a:gd name="T35" fmla="*/ 0 h 25"/>
                <a:gd name="T36" fmla="*/ 16 w 31"/>
                <a:gd name="T37" fmla="*/ 0 h 25"/>
                <a:gd name="T38" fmla="*/ 18 w 31"/>
                <a:gd name="T39" fmla="*/ 0 h 25"/>
                <a:gd name="T40" fmla="*/ 20 w 31"/>
                <a:gd name="T41" fmla="*/ 0 h 25"/>
                <a:gd name="T42" fmla="*/ 22 w 31"/>
                <a:gd name="T43" fmla="*/ 2 h 25"/>
                <a:gd name="T44" fmla="*/ 23 w 31"/>
                <a:gd name="T45" fmla="*/ 2 h 25"/>
                <a:gd name="T46" fmla="*/ 25 w 31"/>
                <a:gd name="T47" fmla="*/ 3 h 25"/>
                <a:gd name="T48" fmla="*/ 27 w 31"/>
                <a:gd name="T49" fmla="*/ 5 h 25"/>
                <a:gd name="T50" fmla="*/ 27 w 31"/>
                <a:gd name="T51" fmla="*/ 7 h 25"/>
                <a:gd name="T52" fmla="*/ 29 w 31"/>
                <a:gd name="T53" fmla="*/ 9 h 25"/>
                <a:gd name="T54" fmla="*/ 31 w 31"/>
                <a:gd name="T55" fmla="*/ 11 h 25"/>
                <a:gd name="T56" fmla="*/ 31 w 31"/>
                <a:gd name="T57" fmla="*/ 13 h 25"/>
                <a:gd name="T58" fmla="*/ 31 w 31"/>
                <a:gd name="T59" fmla="*/ 15 h 25"/>
                <a:gd name="T60" fmla="*/ 31 w 31"/>
                <a:gd name="T61" fmla="*/ 17 h 25"/>
                <a:gd name="T62" fmla="*/ 29 w 31"/>
                <a:gd name="T63" fmla="*/ 19 h 25"/>
                <a:gd name="T64" fmla="*/ 29 w 31"/>
                <a:gd name="T65" fmla="*/ 21 h 25"/>
                <a:gd name="T66" fmla="*/ 27 w 31"/>
                <a:gd name="T67" fmla="*/ 21 h 25"/>
                <a:gd name="T68" fmla="*/ 27 w 31"/>
                <a:gd name="T69" fmla="*/ 23 h 25"/>
                <a:gd name="T70" fmla="*/ 25 w 31"/>
                <a:gd name="T71" fmla="*/ 23 h 25"/>
                <a:gd name="T72" fmla="*/ 23 w 31"/>
                <a:gd name="T73" fmla="*/ 23 h 25"/>
                <a:gd name="T74" fmla="*/ 22 w 31"/>
                <a:gd name="T75" fmla="*/ 25 h 25"/>
                <a:gd name="T76" fmla="*/ 20 w 31"/>
                <a:gd name="T77" fmla="*/ 25 h 25"/>
                <a:gd name="T78" fmla="*/ 18 w 31"/>
                <a:gd name="T79" fmla="*/ 25 h 25"/>
                <a:gd name="T80" fmla="*/ 16 w 31"/>
                <a:gd name="T81" fmla="*/ 25 h 25"/>
                <a:gd name="T82" fmla="*/ 14 w 31"/>
                <a:gd name="T83" fmla="*/ 25 h 25"/>
                <a:gd name="T84" fmla="*/ 12 w 31"/>
                <a:gd name="T85" fmla="*/ 23 h 25"/>
                <a:gd name="T86" fmla="*/ 10 w 31"/>
                <a:gd name="T8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1" name="Freeform 327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4 h 19"/>
                <a:gd name="T4" fmla="*/ 25 w 25"/>
                <a:gd name="T5" fmla="*/ 16 h 19"/>
                <a:gd name="T6" fmla="*/ 23 w 25"/>
                <a:gd name="T7" fmla="*/ 16 h 19"/>
                <a:gd name="T8" fmla="*/ 23 w 25"/>
                <a:gd name="T9" fmla="*/ 16 h 19"/>
                <a:gd name="T10" fmla="*/ 23 w 25"/>
                <a:gd name="T11" fmla="*/ 18 h 19"/>
                <a:gd name="T12" fmla="*/ 22 w 25"/>
                <a:gd name="T13" fmla="*/ 18 h 19"/>
                <a:gd name="T14" fmla="*/ 22 w 25"/>
                <a:gd name="T15" fmla="*/ 18 h 19"/>
                <a:gd name="T16" fmla="*/ 20 w 25"/>
                <a:gd name="T17" fmla="*/ 19 h 19"/>
                <a:gd name="T18" fmla="*/ 20 w 25"/>
                <a:gd name="T19" fmla="*/ 19 h 19"/>
                <a:gd name="T20" fmla="*/ 18 w 25"/>
                <a:gd name="T21" fmla="*/ 19 h 19"/>
                <a:gd name="T22" fmla="*/ 16 w 25"/>
                <a:gd name="T23" fmla="*/ 19 h 19"/>
                <a:gd name="T24" fmla="*/ 16 w 25"/>
                <a:gd name="T25" fmla="*/ 19 h 19"/>
                <a:gd name="T26" fmla="*/ 14 w 25"/>
                <a:gd name="T27" fmla="*/ 19 h 19"/>
                <a:gd name="T28" fmla="*/ 12 w 25"/>
                <a:gd name="T29" fmla="*/ 19 h 19"/>
                <a:gd name="T30" fmla="*/ 12 w 25"/>
                <a:gd name="T31" fmla="*/ 19 h 19"/>
                <a:gd name="T32" fmla="*/ 10 w 25"/>
                <a:gd name="T33" fmla="*/ 19 h 19"/>
                <a:gd name="T34" fmla="*/ 8 w 25"/>
                <a:gd name="T35" fmla="*/ 19 h 19"/>
                <a:gd name="T36" fmla="*/ 6 w 25"/>
                <a:gd name="T37" fmla="*/ 19 h 19"/>
                <a:gd name="T38" fmla="*/ 4 w 25"/>
                <a:gd name="T39" fmla="*/ 18 h 19"/>
                <a:gd name="T40" fmla="*/ 4 w 25"/>
                <a:gd name="T41" fmla="*/ 18 h 19"/>
                <a:gd name="T42" fmla="*/ 2 w 25"/>
                <a:gd name="T43" fmla="*/ 16 h 19"/>
                <a:gd name="T44" fmla="*/ 0 w 25"/>
                <a:gd name="T45" fmla="*/ 16 h 19"/>
                <a:gd name="T46" fmla="*/ 0 w 25"/>
                <a:gd name="T47" fmla="*/ 14 h 19"/>
                <a:gd name="T48" fmla="*/ 0 w 25"/>
                <a:gd name="T49" fmla="*/ 14 h 19"/>
                <a:gd name="T50" fmla="*/ 0 w 25"/>
                <a:gd name="T51" fmla="*/ 12 h 19"/>
                <a:gd name="T52" fmla="*/ 0 w 25"/>
                <a:gd name="T53" fmla="*/ 12 h 19"/>
                <a:gd name="T54" fmla="*/ 0 w 25"/>
                <a:gd name="T55" fmla="*/ 10 h 19"/>
                <a:gd name="T56" fmla="*/ 0 w 25"/>
                <a:gd name="T57" fmla="*/ 10 h 19"/>
                <a:gd name="T58" fmla="*/ 0 w 25"/>
                <a:gd name="T59" fmla="*/ 8 h 19"/>
                <a:gd name="T60" fmla="*/ 0 w 25"/>
                <a:gd name="T61" fmla="*/ 8 h 19"/>
                <a:gd name="T62" fmla="*/ 0 w 25"/>
                <a:gd name="T63" fmla="*/ 8 h 19"/>
                <a:gd name="T64" fmla="*/ 0 w 25"/>
                <a:gd name="T65" fmla="*/ 6 h 19"/>
                <a:gd name="T66" fmla="*/ 2 w 25"/>
                <a:gd name="T67" fmla="*/ 6 h 19"/>
                <a:gd name="T68" fmla="*/ 2 w 25"/>
                <a:gd name="T69" fmla="*/ 4 h 19"/>
                <a:gd name="T70" fmla="*/ 4 w 25"/>
                <a:gd name="T71" fmla="*/ 2 h 19"/>
                <a:gd name="T72" fmla="*/ 6 w 25"/>
                <a:gd name="T73" fmla="*/ 2 h 19"/>
                <a:gd name="T74" fmla="*/ 8 w 25"/>
                <a:gd name="T75" fmla="*/ 2 h 19"/>
                <a:gd name="T76" fmla="*/ 10 w 25"/>
                <a:gd name="T77" fmla="*/ 0 h 19"/>
                <a:gd name="T78" fmla="*/ 12 w 25"/>
                <a:gd name="T79" fmla="*/ 0 h 19"/>
                <a:gd name="T80" fmla="*/ 14 w 25"/>
                <a:gd name="T81" fmla="*/ 0 h 19"/>
                <a:gd name="T82" fmla="*/ 16 w 25"/>
                <a:gd name="T83" fmla="*/ 2 h 19"/>
                <a:gd name="T84" fmla="*/ 18 w 25"/>
                <a:gd name="T85" fmla="*/ 2 h 19"/>
                <a:gd name="T86" fmla="*/ 22 w 25"/>
                <a:gd name="T87" fmla="*/ 4 h 19"/>
                <a:gd name="T88" fmla="*/ 22 w 25"/>
                <a:gd name="T89" fmla="*/ 6 h 19"/>
                <a:gd name="T90" fmla="*/ 23 w 25"/>
                <a:gd name="T91" fmla="*/ 8 h 19"/>
                <a:gd name="T92" fmla="*/ 25 w 25"/>
                <a:gd name="T93" fmla="*/ 10 h 19"/>
                <a:gd name="T94" fmla="*/ 25 w 25"/>
                <a:gd name="T95" fmla="*/ 12 h 19"/>
                <a:gd name="T96" fmla="*/ 25 w 25"/>
                <a:gd name="T9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2" name="Freeform 328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6 h 19"/>
                <a:gd name="T4" fmla="*/ 23 w 25"/>
                <a:gd name="T5" fmla="*/ 16 h 19"/>
                <a:gd name="T6" fmla="*/ 23 w 25"/>
                <a:gd name="T7" fmla="*/ 18 h 19"/>
                <a:gd name="T8" fmla="*/ 22 w 25"/>
                <a:gd name="T9" fmla="*/ 18 h 19"/>
                <a:gd name="T10" fmla="*/ 20 w 25"/>
                <a:gd name="T11" fmla="*/ 19 h 19"/>
                <a:gd name="T12" fmla="*/ 18 w 25"/>
                <a:gd name="T13" fmla="*/ 19 h 19"/>
                <a:gd name="T14" fmla="*/ 16 w 25"/>
                <a:gd name="T15" fmla="*/ 19 h 19"/>
                <a:gd name="T16" fmla="*/ 14 w 25"/>
                <a:gd name="T17" fmla="*/ 19 h 19"/>
                <a:gd name="T18" fmla="*/ 12 w 25"/>
                <a:gd name="T19" fmla="*/ 19 h 19"/>
                <a:gd name="T20" fmla="*/ 10 w 25"/>
                <a:gd name="T21" fmla="*/ 19 h 19"/>
                <a:gd name="T22" fmla="*/ 8 w 25"/>
                <a:gd name="T23" fmla="*/ 19 h 19"/>
                <a:gd name="T24" fmla="*/ 6 w 25"/>
                <a:gd name="T25" fmla="*/ 19 h 19"/>
                <a:gd name="T26" fmla="*/ 4 w 25"/>
                <a:gd name="T27" fmla="*/ 18 h 19"/>
                <a:gd name="T28" fmla="*/ 2 w 25"/>
                <a:gd name="T29" fmla="*/ 16 h 19"/>
                <a:gd name="T30" fmla="*/ 0 w 25"/>
                <a:gd name="T31" fmla="*/ 16 h 19"/>
                <a:gd name="T32" fmla="*/ 0 w 25"/>
                <a:gd name="T33" fmla="*/ 14 h 19"/>
                <a:gd name="T34" fmla="*/ 0 w 25"/>
                <a:gd name="T35" fmla="*/ 12 h 19"/>
                <a:gd name="T36" fmla="*/ 0 w 25"/>
                <a:gd name="T37" fmla="*/ 10 h 19"/>
                <a:gd name="T38" fmla="*/ 0 w 25"/>
                <a:gd name="T39" fmla="*/ 8 h 19"/>
                <a:gd name="T40" fmla="*/ 0 w 25"/>
                <a:gd name="T41" fmla="*/ 6 h 19"/>
                <a:gd name="T42" fmla="*/ 2 w 25"/>
                <a:gd name="T43" fmla="*/ 6 h 19"/>
                <a:gd name="T44" fmla="*/ 2 w 25"/>
                <a:gd name="T45" fmla="*/ 4 h 19"/>
                <a:gd name="T46" fmla="*/ 4 w 25"/>
                <a:gd name="T47" fmla="*/ 2 h 19"/>
                <a:gd name="T48" fmla="*/ 6 w 25"/>
                <a:gd name="T49" fmla="*/ 2 h 19"/>
                <a:gd name="T50" fmla="*/ 8 w 25"/>
                <a:gd name="T51" fmla="*/ 2 h 19"/>
                <a:gd name="T52" fmla="*/ 10 w 25"/>
                <a:gd name="T53" fmla="*/ 0 h 19"/>
                <a:gd name="T54" fmla="*/ 12 w 25"/>
                <a:gd name="T55" fmla="*/ 0 h 19"/>
                <a:gd name="T56" fmla="*/ 14 w 25"/>
                <a:gd name="T57" fmla="*/ 0 h 19"/>
                <a:gd name="T58" fmla="*/ 16 w 25"/>
                <a:gd name="T59" fmla="*/ 2 h 19"/>
                <a:gd name="T60" fmla="*/ 18 w 25"/>
                <a:gd name="T61" fmla="*/ 2 h 19"/>
                <a:gd name="T62" fmla="*/ 22 w 25"/>
                <a:gd name="T63" fmla="*/ 4 h 19"/>
                <a:gd name="T64" fmla="*/ 22 w 25"/>
                <a:gd name="T65" fmla="*/ 6 h 19"/>
                <a:gd name="T66" fmla="*/ 23 w 25"/>
                <a:gd name="T67" fmla="*/ 8 h 19"/>
                <a:gd name="T68" fmla="*/ 25 w 25"/>
                <a:gd name="T69" fmla="*/ 10 h 19"/>
                <a:gd name="T70" fmla="*/ 25 w 25"/>
                <a:gd name="T71" fmla="*/ 12 h 19"/>
                <a:gd name="T72" fmla="*/ 25 w 25"/>
                <a:gd name="T7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3" name="Freeform 329"/>
            <p:cNvSpPr>
              <a:spLocks/>
            </p:cNvSpPr>
            <p:nvPr/>
          </p:nvSpPr>
          <p:spPr bwMode="auto">
            <a:xfrm>
              <a:off x="2816" y="1938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6 h 29"/>
                <a:gd name="T10" fmla="*/ 4 w 14"/>
                <a:gd name="T11" fmla="*/ 20 h 29"/>
                <a:gd name="T12" fmla="*/ 2 w 14"/>
                <a:gd name="T13" fmla="*/ 23 h 29"/>
                <a:gd name="T14" fmla="*/ 2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4" name="Freeform 330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5" name="Freeform 331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6" name="Freeform 332"/>
            <p:cNvSpPr>
              <a:spLocks/>
            </p:cNvSpPr>
            <p:nvPr/>
          </p:nvSpPr>
          <p:spPr bwMode="auto">
            <a:xfrm>
              <a:off x="2826" y="1927"/>
              <a:ext cx="13" cy="29"/>
            </a:xfrm>
            <a:custGeom>
              <a:avLst/>
              <a:gdLst>
                <a:gd name="T0" fmla="*/ 13 w 13"/>
                <a:gd name="T1" fmla="*/ 0 h 29"/>
                <a:gd name="T2" fmla="*/ 11 w 13"/>
                <a:gd name="T3" fmla="*/ 2 h 29"/>
                <a:gd name="T4" fmla="*/ 9 w 13"/>
                <a:gd name="T5" fmla="*/ 6 h 29"/>
                <a:gd name="T6" fmla="*/ 7 w 13"/>
                <a:gd name="T7" fmla="*/ 9 h 29"/>
                <a:gd name="T8" fmla="*/ 6 w 13"/>
                <a:gd name="T9" fmla="*/ 15 h 29"/>
                <a:gd name="T10" fmla="*/ 6 w 13"/>
                <a:gd name="T11" fmla="*/ 19 h 29"/>
                <a:gd name="T12" fmla="*/ 4 w 13"/>
                <a:gd name="T13" fmla="*/ 23 h 29"/>
                <a:gd name="T14" fmla="*/ 2 w 13"/>
                <a:gd name="T15" fmla="*/ 27 h 29"/>
                <a:gd name="T16" fmla="*/ 0 w 13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lnTo>
                    <a:pt x="11" y="2"/>
                  </a:lnTo>
                  <a:lnTo>
                    <a:pt x="9" y="6"/>
                  </a:lnTo>
                  <a:lnTo>
                    <a:pt x="7" y="9"/>
                  </a:lnTo>
                  <a:lnTo>
                    <a:pt x="6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7" name="Freeform 333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8" name="Freeform 334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9" name="Freeform 335"/>
            <p:cNvSpPr>
              <a:spLocks/>
            </p:cNvSpPr>
            <p:nvPr/>
          </p:nvSpPr>
          <p:spPr bwMode="auto">
            <a:xfrm>
              <a:off x="2956" y="2019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5 h 29"/>
                <a:gd name="T10" fmla="*/ 4 w 14"/>
                <a:gd name="T11" fmla="*/ 19 h 29"/>
                <a:gd name="T12" fmla="*/ 2 w 14"/>
                <a:gd name="T13" fmla="*/ 23 h 29"/>
                <a:gd name="T14" fmla="*/ 0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0" name="Freeform 336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1" name="Freeform 337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2" name="Freeform 338"/>
            <p:cNvSpPr>
              <a:spLocks/>
            </p:cNvSpPr>
            <p:nvPr/>
          </p:nvSpPr>
          <p:spPr bwMode="auto">
            <a:xfrm>
              <a:off x="2964" y="2007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2 h 29"/>
                <a:gd name="T4" fmla="*/ 11 w 15"/>
                <a:gd name="T5" fmla="*/ 6 h 29"/>
                <a:gd name="T6" fmla="*/ 10 w 15"/>
                <a:gd name="T7" fmla="*/ 10 h 29"/>
                <a:gd name="T8" fmla="*/ 8 w 15"/>
                <a:gd name="T9" fmla="*/ 16 h 29"/>
                <a:gd name="T10" fmla="*/ 6 w 15"/>
                <a:gd name="T11" fmla="*/ 20 h 29"/>
                <a:gd name="T12" fmla="*/ 4 w 15"/>
                <a:gd name="T13" fmla="*/ 24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2"/>
                  </a:lnTo>
                  <a:lnTo>
                    <a:pt x="11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3" name="Freeform 339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4" name="Freeform 340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5" name="Freeform 341"/>
            <p:cNvSpPr>
              <a:spLocks/>
            </p:cNvSpPr>
            <p:nvPr/>
          </p:nvSpPr>
          <p:spPr bwMode="auto">
            <a:xfrm>
              <a:off x="2862" y="1965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2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19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6" name="Freeform 342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7" name="Freeform 343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8" name="Freeform 344"/>
            <p:cNvSpPr>
              <a:spLocks/>
            </p:cNvSpPr>
            <p:nvPr/>
          </p:nvSpPr>
          <p:spPr bwMode="auto">
            <a:xfrm>
              <a:off x="2872" y="1954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9" name="Freeform 345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0" name="Freeform 346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5 w 25"/>
                <a:gd name="T31" fmla="*/ 17 h 21"/>
                <a:gd name="T32" fmla="*/ 25 w 25"/>
                <a:gd name="T33" fmla="*/ 15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8 h 21"/>
                <a:gd name="T42" fmla="*/ 23 w 25"/>
                <a:gd name="T43" fmla="*/ 6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9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1" name="Freeform 347"/>
            <p:cNvSpPr>
              <a:spLocks/>
            </p:cNvSpPr>
            <p:nvPr/>
          </p:nvSpPr>
          <p:spPr bwMode="auto">
            <a:xfrm>
              <a:off x="3002" y="2044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8 w 14"/>
                <a:gd name="T7" fmla="*/ 11 h 31"/>
                <a:gd name="T8" fmla="*/ 6 w 14"/>
                <a:gd name="T9" fmla="*/ 15 h 31"/>
                <a:gd name="T10" fmla="*/ 4 w 14"/>
                <a:gd name="T11" fmla="*/ 19 h 31"/>
                <a:gd name="T12" fmla="*/ 2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2" name="Freeform 348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3" name="Freeform 349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4" name="Freeform 350"/>
            <p:cNvSpPr>
              <a:spLocks/>
            </p:cNvSpPr>
            <p:nvPr/>
          </p:nvSpPr>
          <p:spPr bwMode="auto">
            <a:xfrm>
              <a:off x="3012" y="203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8 w 13"/>
                <a:gd name="T7" fmla="*/ 12 h 31"/>
                <a:gd name="T8" fmla="*/ 6 w 13"/>
                <a:gd name="T9" fmla="*/ 16 h 31"/>
                <a:gd name="T10" fmla="*/ 4 w 13"/>
                <a:gd name="T11" fmla="*/ 20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8" y="12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5" name="Freeform 351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6" name="Freeform 352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7" name="Freeform 353"/>
            <p:cNvSpPr>
              <a:spLocks/>
            </p:cNvSpPr>
            <p:nvPr/>
          </p:nvSpPr>
          <p:spPr bwMode="auto">
            <a:xfrm>
              <a:off x="2908" y="1992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2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4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2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8" name="Freeform 354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9" name="Freeform 355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0" name="Freeform 356"/>
            <p:cNvSpPr>
              <a:spLocks/>
            </p:cNvSpPr>
            <p:nvPr/>
          </p:nvSpPr>
          <p:spPr bwMode="auto">
            <a:xfrm>
              <a:off x="2918" y="1981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1" name="Freeform 357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5 h 23"/>
                <a:gd name="T38" fmla="*/ 27 w 27"/>
                <a:gd name="T39" fmla="*/ 13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4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2" name="Freeform 358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7 w 27"/>
                <a:gd name="T33" fmla="*/ 17 h 23"/>
                <a:gd name="T34" fmla="*/ 27 w 27"/>
                <a:gd name="T35" fmla="*/ 15 h 23"/>
                <a:gd name="T36" fmla="*/ 27 w 27"/>
                <a:gd name="T37" fmla="*/ 13 h 23"/>
                <a:gd name="T38" fmla="*/ 25 w 27"/>
                <a:gd name="T39" fmla="*/ 10 h 23"/>
                <a:gd name="T40" fmla="*/ 25 w 27"/>
                <a:gd name="T41" fmla="*/ 8 h 23"/>
                <a:gd name="T42" fmla="*/ 23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5 w 27"/>
                <a:gd name="T49" fmla="*/ 2 h 23"/>
                <a:gd name="T50" fmla="*/ 13 w 27"/>
                <a:gd name="T51" fmla="*/ 2 h 23"/>
                <a:gd name="T52" fmla="*/ 11 w 27"/>
                <a:gd name="T53" fmla="*/ 0 h 23"/>
                <a:gd name="T54" fmla="*/ 9 w 27"/>
                <a:gd name="T55" fmla="*/ 0 h 23"/>
                <a:gd name="T56" fmla="*/ 6 w 27"/>
                <a:gd name="T57" fmla="*/ 2 h 23"/>
                <a:gd name="T58" fmla="*/ 4 w 27"/>
                <a:gd name="T59" fmla="*/ 2 h 23"/>
                <a:gd name="T60" fmla="*/ 4 w 27"/>
                <a:gd name="T61" fmla="*/ 4 h 23"/>
                <a:gd name="T62" fmla="*/ 2 w 27"/>
                <a:gd name="T6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3" name="Freeform 359"/>
            <p:cNvSpPr>
              <a:spLocks/>
            </p:cNvSpPr>
            <p:nvPr/>
          </p:nvSpPr>
          <p:spPr bwMode="auto">
            <a:xfrm>
              <a:off x="3048" y="2073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2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3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7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2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3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4" name="Freeform 360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5" name="Freeform 361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6" name="Freeform 362"/>
            <p:cNvSpPr>
              <a:spLocks/>
            </p:cNvSpPr>
            <p:nvPr/>
          </p:nvSpPr>
          <p:spPr bwMode="auto">
            <a:xfrm>
              <a:off x="3058" y="2061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10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7" name="Freeform 363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  <a:gd name="T64" fmla="*/ 2 w 25"/>
                <a:gd name="T6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8" name="Freeform 364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9" name="Freeform 365"/>
            <p:cNvSpPr>
              <a:spLocks/>
            </p:cNvSpPr>
            <p:nvPr/>
          </p:nvSpPr>
          <p:spPr bwMode="auto">
            <a:xfrm>
              <a:off x="3094" y="2100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3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5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6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3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0" name="Freeform 366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1" name="Freeform 367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2" name="Freeform 368"/>
            <p:cNvSpPr>
              <a:spLocks/>
            </p:cNvSpPr>
            <p:nvPr/>
          </p:nvSpPr>
          <p:spPr bwMode="auto">
            <a:xfrm>
              <a:off x="3104" y="2088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4 h 29"/>
                <a:gd name="T4" fmla="*/ 12 w 15"/>
                <a:gd name="T5" fmla="*/ 6 h 29"/>
                <a:gd name="T6" fmla="*/ 10 w 15"/>
                <a:gd name="T7" fmla="*/ 10 h 29"/>
                <a:gd name="T8" fmla="*/ 8 w 15"/>
                <a:gd name="T9" fmla="*/ 15 h 29"/>
                <a:gd name="T10" fmla="*/ 6 w 15"/>
                <a:gd name="T11" fmla="*/ 19 h 29"/>
                <a:gd name="T12" fmla="*/ 4 w 15"/>
                <a:gd name="T13" fmla="*/ 23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3" name="Freeform 369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6 h 21"/>
                <a:gd name="T44" fmla="*/ 23 w 25"/>
                <a:gd name="T45" fmla="*/ 4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10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4" name="Freeform 370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5 w 25"/>
                <a:gd name="T31" fmla="*/ 18 h 21"/>
                <a:gd name="T32" fmla="*/ 25 w 25"/>
                <a:gd name="T33" fmla="*/ 16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6 h 21"/>
                <a:gd name="T42" fmla="*/ 23 w 25"/>
                <a:gd name="T43" fmla="*/ 4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10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5" name="Freeform 371"/>
            <p:cNvSpPr>
              <a:spLocks/>
            </p:cNvSpPr>
            <p:nvPr/>
          </p:nvSpPr>
          <p:spPr bwMode="auto">
            <a:xfrm>
              <a:off x="3252" y="2121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2 h 36"/>
                <a:gd name="T4" fmla="*/ 0 w 4"/>
                <a:gd name="T5" fmla="*/ 4 h 36"/>
                <a:gd name="T6" fmla="*/ 0 w 4"/>
                <a:gd name="T7" fmla="*/ 5 h 36"/>
                <a:gd name="T8" fmla="*/ 0 w 4"/>
                <a:gd name="T9" fmla="*/ 7 h 36"/>
                <a:gd name="T10" fmla="*/ 0 w 4"/>
                <a:gd name="T11" fmla="*/ 9 h 36"/>
                <a:gd name="T12" fmla="*/ 2 w 4"/>
                <a:gd name="T13" fmla="*/ 11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1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8 h 36"/>
                <a:gd name="T28" fmla="*/ 4 w 4"/>
                <a:gd name="T29" fmla="*/ 32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6" name="Freeform 372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3 h 23"/>
                <a:gd name="T8" fmla="*/ 0 w 31"/>
                <a:gd name="T9" fmla="*/ 15 h 23"/>
                <a:gd name="T10" fmla="*/ 2 w 31"/>
                <a:gd name="T11" fmla="*/ 15 h 23"/>
                <a:gd name="T12" fmla="*/ 2 w 31"/>
                <a:gd name="T13" fmla="*/ 17 h 23"/>
                <a:gd name="T14" fmla="*/ 2 w 31"/>
                <a:gd name="T15" fmla="*/ 17 h 23"/>
                <a:gd name="T16" fmla="*/ 4 w 31"/>
                <a:gd name="T17" fmla="*/ 19 h 23"/>
                <a:gd name="T18" fmla="*/ 6 w 31"/>
                <a:gd name="T19" fmla="*/ 19 h 23"/>
                <a:gd name="T20" fmla="*/ 6 w 31"/>
                <a:gd name="T21" fmla="*/ 21 h 23"/>
                <a:gd name="T22" fmla="*/ 8 w 31"/>
                <a:gd name="T23" fmla="*/ 21 h 23"/>
                <a:gd name="T24" fmla="*/ 8 w 31"/>
                <a:gd name="T25" fmla="*/ 23 h 23"/>
                <a:gd name="T26" fmla="*/ 10 w 31"/>
                <a:gd name="T27" fmla="*/ 23 h 23"/>
                <a:gd name="T28" fmla="*/ 12 w 31"/>
                <a:gd name="T29" fmla="*/ 23 h 23"/>
                <a:gd name="T30" fmla="*/ 14 w 31"/>
                <a:gd name="T31" fmla="*/ 23 h 23"/>
                <a:gd name="T32" fmla="*/ 16 w 31"/>
                <a:gd name="T33" fmla="*/ 23 h 23"/>
                <a:gd name="T34" fmla="*/ 17 w 31"/>
                <a:gd name="T35" fmla="*/ 23 h 23"/>
                <a:gd name="T36" fmla="*/ 19 w 31"/>
                <a:gd name="T37" fmla="*/ 23 h 23"/>
                <a:gd name="T38" fmla="*/ 23 w 31"/>
                <a:gd name="T39" fmla="*/ 23 h 23"/>
                <a:gd name="T40" fmla="*/ 25 w 31"/>
                <a:gd name="T41" fmla="*/ 21 h 23"/>
                <a:gd name="T42" fmla="*/ 27 w 31"/>
                <a:gd name="T43" fmla="*/ 19 h 23"/>
                <a:gd name="T44" fmla="*/ 29 w 31"/>
                <a:gd name="T45" fmla="*/ 17 h 23"/>
                <a:gd name="T46" fmla="*/ 29 w 31"/>
                <a:gd name="T47" fmla="*/ 15 h 23"/>
                <a:gd name="T48" fmla="*/ 31 w 31"/>
                <a:gd name="T49" fmla="*/ 13 h 23"/>
                <a:gd name="T50" fmla="*/ 31 w 31"/>
                <a:gd name="T51" fmla="*/ 11 h 23"/>
                <a:gd name="T52" fmla="*/ 29 w 31"/>
                <a:gd name="T53" fmla="*/ 9 h 23"/>
                <a:gd name="T54" fmla="*/ 29 w 31"/>
                <a:gd name="T55" fmla="*/ 9 h 23"/>
                <a:gd name="T56" fmla="*/ 29 w 31"/>
                <a:gd name="T57" fmla="*/ 7 h 23"/>
                <a:gd name="T58" fmla="*/ 29 w 31"/>
                <a:gd name="T59" fmla="*/ 7 h 23"/>
                <a:gd name="T60" fmla="*/ 27 w 31"/>
                <a:gd name="T61" fmla="*/ 5 h 23"/>
                <a:gd name="T62" fmla="*/ 27 w 31"/>
                <a:gd name="T63" fmla="*/ 5 h 23"/>
                <a:gd name="T64" fmla="*/ 25 w 31"/>
                <a:gd name="T65" fmla="*/ 3 h 23"/>
                <a:gd name="T66" fmla="*/ 25 w 31"/>
                <a:gd name="T67" fmla="*/ 3 h 23"/>
                <a:gd name="T68" fmla="*/ 23 w 31"/>
                <a:gd name="T69" fmla="*/ 2 h 23"/>
                <a:gd name="T70" fmla="*/ 23 w 31"/>
                <a:gd name="T71" fmla="*/ 2 h 23"/>
                <a:gd name="T72" fmla="*/ 21 w 31"/>
                <a:gd name="T73" fmla="*/ 2 h 23"/>
                <a:gd name="T74" fmla="*/ 19 w 31"/>
                <a:gd name="T75" fmla="*/ 0 h 23"/>
                <a:gd name="T76" fmla="*/ 19 w 31"/>
                <a:gd name="T77" fmla="*/ 0 h 23"/>
                <a:gd name="T78" fmla="*/ 17 w 31"/>
                <a:gd name="T79" fmla="*/ 0 h 23"/>
                <a:gd name="T80" fmla="*/ 16 w 31"/>
                <a:gd name="T81" fmla="*/ 0 h 23"/>
                <a:gd name="T82" fmla="*/ 12 w 31"/>
                <a:gd name="T83" fmla="*/ 0 h 23"/>
                <a:gd name="T84" fmla="*/ 10 w 31"/>
                <a:gd name="T85" fmla="*/ 0 h 23"/>
                <a:gd name="T86" fmla="*/ 8 w 31"/>
                <a:gd name="T87" fmla="*/ 2 h 23"/>
                <a:gd name="T88" fmla="*/ 6 w 31"/>
                <a:gd name="T89" fmla="*/ 2 h 23"/>
                <a:gd name="T90" fmla="*/ 2 w 31"/>
                <a:gd name="T91" fmla="*/ 3 h 23"/>
                <a:gd name="T92" fmla="*/ 2 w 31"/>
                <a:gd name="T93" fmla="*/ 5 h 23"/>
                <a:gd name="T94" fmla="*/ 0 w 31"/>
                <a:gd name="T95" fmla="*/ 7 h 23"/>
                <a:gd name="T96" fmla="*/ 0 w 31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7" name="Freeform 373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5 h 23"/>
                <a:gd name="T8" fmla="*/ 2 w 31"/>
                <a:gd name="T9" fmla="*/ 15 h 23"/>
                <a:gd name="T10" fmla="*/ 2 w 31"/>
                <a:gd name="T11" fmla="*/ 17 h 23"/>
                <a:gd name="T12" fmla="*/ 4 w 31"/>
                <a:gd name="T13" fmla="*/ 19 h 23"/>
                <a:gd name="T14" fmla="*/ 6 w 31"/>
                <a:gd name="T15" fmla="*/ 19 h 23"/>
                <a:gd name="T16" fmla="*/ 6 w 31"/>
                <a:gd name="T17" fmla="*/ 21 h 23"/>
                <a:gd name="T18" fmla="*/ 8 w 31"/>
                <a:gd name="T19" fmla="*/ 21 h 23"/>
                <a:gd name="T20" fmla="*/ 8 w 31"/>
                <a:gd name="T21" fmla="*/ 23 h 23"/>
                <a:gd name="T22" fmla="*/ 10 w 31"/>
                <a:gd name="T23" fmla="*/ 23 h 23"/>
                <a:gd name="T24" fmla="*/ 12 w 31"/>
                <a:gd name="T25" fmla="*/ 23 h 23"/>
                <a:gd name="T26" fmla="*/ 14 w 31"/>
                <a:gd name="T27" fmla="*/ 23 h 23"/>
                <a:gd name="T28" fmla="*/ 16 w 31"/>
                <a:gd name="T29" fmla="*/ 23 h 23"/>
                <a:gd name="T30" fmla="*/ 17 w 31"/>
                <a:gd name="T31" fmla="*/ 23 h 23"/>
                <a:gd name="T32" fmla="*/ 19 w 31"/>
                <a:gd name="T33" fmla="*/ 23 h 23"/>
                <a:gd name="T34" fmla="*/ 23 w 31"/>
                <a:gd name="T35" fmla="*/ 23 h 23"/>
                <a:gd name="T36" fmla="*/ 25 w 31"/>
                <a:gd name="T37" fmla="*/ 21 h 23"/>
                <a:gd name="T38" fmla="*/ 27 w 31"/>
                <a:gd name="T39" fmla="*/ 19 h 23"/>
                <a:gd name="T40" fmla="*/ 29 w 31"/>
                <a:gd name="T41" fmla="*/ 17 h 23"/>
                <a:gd name="T42" fmla="*/ 29 w 31"/>
                <a:gd name="T43" fmla="*/ 15 h 23"/>
                <a:gd name="T44" fmla="*/ 31 w 31"/>
                <a:gd name="T45" fmla="*/ 13 h 23"/>
                <a:gd name="T46" fmla="*/ 31 w 31"/>
                <a:gd name="T47" fmla="*/ 11 h 23"/>
                <a:gd name="T48" fmla="*/ 29 w 31"/>
                <a:gd name="T49" fmla="*/ 9 h 23"/>
                <a:gd name="T50" fmla="*/ 29 w 31"/>
                <a:gd name="T51" fmla="*/ 7 h 23"/>
                <a:gd name="T52" fmla="*/ 27 w 31"/>
                <a:gd name="T53" fmla="*/ 5 h 23"/>
                <a:gd name="T54" fmla="*/ 25 w 31"/>
                <a:gd name="T55" fmla="*/ 3 h 23"/>
                <a:gd name="T56" fmla="*/ 23 w 31"/>
                <a:gd name="T57" fmla="*/ 2 h 23"/>
                <a:gd name="T58" fmla="*/ 21 w 31"/>
                <a:gd name="T59" fmla="*/ 2 h 23"/>
                <a:gd name="T60" fmla="*/ 19 w 31"/>
                <a:gd name="T61" fmla="*/ 0 h 23"/>
                <a:gd name="T62" fmla="*/ 17 w 31"/>
                <a:gd name="T63" fmla="*/ 0 h 23"/>
                <a:gd name="T64" fmla="*/ 16 w 31"/>
                <a:gd name="T65" fmla="*/ 0 h 23"/>
                <a:gd name="T66" fmla="*/ 12 w 31"/>
                <a:gd name="T67" fmla="*/ 0 h 23"/>
                <a:gd name="T68" fmla="*/ 10 w 31"/>
                <a:gd name="T69" fmla="*/ 0 h 23"/>
                <a:gd name="T70" fmla="*/ 8 w 31"/>
                <a:gd name="T71" fmla="*/ 2 h 23"/>
                <a:gd name="T72" fmla="*/ 6 w 31"/>
                <a:gd name="T73" fmla="*/ 2 h 23"/>
                <a:gd name="T74" fmla="*/ 2 w 31"/>
                <a:gd name="T75" fmla="*/ 3 h 23"/>
                <a:gd name="T76" fmla="*/ 2 w 31"/>
                <a:gd name="T77" fmla="*/ 5 h 23"/>
                <a:gd name="T78" fmla="*/ 0 w 31"/>
                <a:gd name="T79" fmla="*/ 7 h 23"/>
                <a:gd name="T80" fmla="*/ 0 w 31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8" name="Freeform 374"/>
            <p:cNvSpPr>
              <a:spLocks/>
            </p:cNvSpPr>
            <p:nvPr/>
          </p:nvSpPr>
          <p:spPr bwMode="auto">
            <a:xfrm>
              <a:off x="3256" y="2107"/>
              <a:ext cx="1" cy="33"/>
            </a:xfrm>
            <a:custGeom>
              <a:avLst/>
              <a:gdLst>
                <a:gd name="T0" fmla="*/ 0 w 1"/>
                <a:gd name="T1" fmla="*/ 0 h 33"/>
                <a:gd name="T2" fmla="*/ 0 w 1"/>
                <a:gd name="T3" fmla="*/ 2 h 33"/>
                <a:gd name="T4" fmla="*/ 0 w 1"/>
                <a:gd name="T5" fmla="*/ 6 h 33"/>
                <a:gd name="T6" fmla="*/ 0 w 1"/>
                <a:gd name="T7" fmla="*/ 8 h 33"/>
                <a:gd name="T8" fmla="*/ 0 w 1"/>
                <a:gd name="T9" fmla="*/ 10 h 33"/>
                <a:gd name="T10" fmla="*/ 0 w 1"/>
                <a:gd name="T11" fmla="*/ 12 h 33"/>
                <a:gd name="T12" fmla="*/ 0 w 1"/>
                <a:gd name="T13" fmla="*/ 14 h 33"/>
                <a:gd name="T14" fmla="*/ 0 w 1"/>
                <a:gd name="T15" fmla="*/ 16 h 33"/>
                <a:gd name="T16" fmla="*/ 0 w 1"/>
                <a:gd name="T17" fmla="*/ 18 h 33"/>
                <a:gd name="T18" fmla="*/ 1 w 1"/>
                <a:gd name="T19" fmla="*/ 19 h 33"/>
                <a:gd name="T20" fmla="*/ 1 w 1"/>
                <a:gd name="T21" fmla="*/ 23 h 33"/>
                <a:gd name="T22" fmla="*/ 1 w 1"/>
                <a:gd name="T23" fmla="*/ 25 h 33"/>
                <a:gd name="T24" fmla="*/ 1 w 1"/>
                <a:gd name="T25" fmla="*/ 27 h 33"/>
                <a:gd name="T26" fmla="*/ 1 w 1"/>
                <a:gd name="T27" fmla="*/ 29 h 33"/>
                <a:gd name="T28" fmla="*/ 1 w 1"/>
                <a:gd name="T29" fmla="*/ 31 h 33"/>
                <a:gd name="T30" fmla="*/ 1 w 1"/>
                <a:gd name="T3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33">
                  <a:moveTo>
                    <a:pt x="0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9" name="Freeform 375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9 h 19"/>
                <a:gd name="T6" fmla="*/ 0 w 25"/>
                <a:gd name="T7" fmla="*/ 11 h 19"/>
                <a:gd name="T8" fmla="*/ 0 w 25"/>
                <a:gd name="T9" fmla="*/ 11 h 19"/>
                <a:gd name="T10" fmla="*/ 0 w 25"/>
                <a:gd name="T11" fmla="*/ 13 h 19"/>
                <a:gd name="T12" fmla="*/ 2 w 25"/>
                <a:gd name="T13" fmla="*/ 13 h 19"/>
                <a:gd name="T14" fmla="*/ 2 w 25"/>
                <a:gd name="T15" fmla="*/ 13 h 19"/>
                <a:gd name="T16" fmla="*/ 4 w 25"/>
                <a:gd name="T17" fmla="*/ 15 h 19"/>
                <a:gd name="T18" fmla="*/ 4 w 25"/>
                <a:gd name="T19" fmla="*/ 15 h 19"/>
                <a:gd name="T20" fmla="*/ 4 w 25"/>
                <a:gd name="T21" fmla="*/ 15 h 19"/>
                <a:gd name="T22" fmla="*/ 6 w 25"/>
                <a:gd name="T23" fmla="*/ 17 h 19"/>
                <a:gd name="T24" fmla="*/ 6 w 25"/>
                <a:gd name="T25" fmla="*/ 17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5 w 25"/>
                <a:gd name="T45" fmla="*/ 13 h 19"/>
                <a:gd name="T46" fmla="*/ 25 w 25"/>
                <a:gd name="T47" fmla="*/ 13 h 19"/>
                <a:gd name="T48" fmla="*/ 25 w 25"/>
                <a:gd name="T49" fmla="*/ 11 h 19"/>
                <a:gd name="T50" fmla="*/ 25 w 25"/>
                <a:gd name="T51" fmla="*/ 9 h 19"/>
                <a:gd name="T52" fmla="*/ 25 w 25"/>
                <a:gd name="T53" fmla="*/ 9 h 19"/>
                <a:gd name="T54" fmla="*/ 25 w 25"/>
                <a:gd name="T55" fmla="*/ 7 h 19"/>
                <a:gd name="T56" fmla="*/ 25 w 25"/>
                <a:gd name="T57" fmla="*/ 7 h 19"/>
                <a:gd name="T58" fmla="*/ 23 w 25"/>
                <a:gd name="T59" fmla="*/ 5 h 19"/>
                <a:gd name="T60" fmla="*/ 23 w 25"/>
                <a:gd name="T61" fmla="*/ 5 h 19"/>
                <a:gd name="T62" fmla="*/ 23 w 25"/>
                <a:gd name="T63" fmla="*/ 5 h 19"/>
                <a:gd name="T64" fmla="*/ 21 w 25"/>
                <a:gd name="T65" fmla="*/ 3 h 19"/>
                <a:gd name="T66" fmla="*/ 21 w 25"/>
                <a:gd name="T67" fmla="*/ 3 h 19"/>
                <a:gd name="T68" fmla="*/ 19 w 25"/>
                <a:gd name="T69" fmla="*/ 3 h 19"/>
                <a:gd name="T70" fmla="*/ 19 w 25"/>
                <a:gd name="T71" fmla="*/ 1 h 19"/>
                <a:gd name="T72" fmla="*/ 17 w 25"/>
                <a:gd name="T73" fmla="*/ 1 h 19"/>
                <a:gd name="T74" fmla="*/ 17 w 25"/>
                <a:gd name="T75" fmla="*/ 1 h 19"/>
                <a:gd name="T76" fmla="*/ 15 w 25"/>
                <a:gd name="T77" fmla="*/ 1 h 19"/>
                <a:gd name="T78" fmla="*/ 14 w 25"/>
                <a:gd name="T79" fmla="*/ 0 h 19"/>
                <a:gd name="T80" fmla="*/ 12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1 h 19"/>
                <a:gd name="T88" fmla="*/ 4 w 25"/>
                <a:gd name="T89" fmla="*/ 1 h 19"/>
                <a:gd name="T90" fmla="*/ 2 w 25"/>
                <a:gd name="T91" fmla="*/ 3 h 19"/>
                <a:gd name="T92" fmla="*/ 0 w 25"/>
                <a:gd name="T93" fmla="*/ 3 h 19"/>
                <a:gd name="T94" fmla="*/ 0 w 25"/>
                <a:gd name="T95" fmla="*/ 5 h 19"/>
                <a:gd name="T96" fmla="*/ 0 w 25"/>
                <a:gd name="T9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0" name="Freeform 376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4 w 25"/>
                <a:gd name="T11" fmla="*/ 15 h 19"/>
                <a:gd name="T12" fmla="*/ 6 w 25"/>
                <a:gd name="T13" fmla="*/ 17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3 w 25"/>
                <a:gd name="T41" fmla="*/ 5 h 19"/>
                <a:gd name="T42" fmla="*/ 21 w 25"/>
                <a:gd name="T43" fmla="*/ 3 h 19"/>
                <a:gd name="T44" fmla="*/ 19 w 25"/>
                <a:gd name="T45" fmla="*/ 3 h 19"/>
                <a:gd name="T46" fmla="*/ 19 w 25"/>
                <a:gd name="T47" fmla="*/ 1 h 19"/>
                <a:gd name="T48" fmla="*/ 17 w 25"/>
                <a:gd name="T49" fmla="*/ 1 h 19"/>
                <a:gd name="T50" fmla="*/ 15 w 25"/>
                <a:gd name="T51" fmla="*/ 1 h 19"/>
                <a:gd name="T52" fmla="*/ 14 w 25"/>
                <a:gd name="T53" fmla="*/ 0 h 19"/>
                <a:gd name="T54" fmla="*/ 12 w 25"/>
                <a:gd name="T55" fmla="*/ 0 h 19"/>
                <a:gd name="T56" fmla="*/ 10 w 25"/>
                <a:gd name="T57" fmla="*/ 0 h 19"/>
                <a:gd name="T58" fmla="*/ 8 w 25"/>
                <a:gd name="T59" fmla="*/ 0 h 19"/>
                <a:gd name="T60" fmla="*/ 6 w 25"/>
                <a:gd name="T61" fmla="*/ 1 h 19"/>
                <a:gd name="T62" fmla="*/ 4 w 25"/>
                <a:gd name="T63" fmla="*/ 1 h 19"/>
                <a:gd name="T64" fmla="*/ 2 w 25"/>
                <a:gd name="T65" fmla="*/ 3 h 19"/>
                <a:gd name="T66" fmla="*/ 0 w 25"/>
                <a:gd name="T67" fmla="*/ 3 h 19"/>
                <a:gd name="T68" fmla="*/ 0 w 25"/>
                <a:gd name="T69" fmla="*/ 5 h 19"/>
                <a:gd name="T70" fmla="*/ 0 w 25"/>
                <a:gd name="T7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1" name="Freeform 377"/>
            <p:cNvSpPr>
              <a:spLocks/>
            </p:cNvSpPr>
            <p:nvPr/>
          </p:nvSpPr>
          <p:spPr bwMode="auto">
            <a:xfrm>
              <a:off x="2839" y="1952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1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2" name="Freeform 378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3" name="Freeform 379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4" name="Freeform 380"/>
            <p:cNvSpPr>
              <a:spLocks/>
            </p:cNvSpPr>
            <p:nvPr/>
          </p:nvSpPr>
          <p:spPr bwMode="auto">
            <a:xfrm>
              <a:off x="2849" y="1940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7 w 15"/>
                <a:gd name="T9" fmla="*/ 16 h 31"/>
                <a:gd name="T10" fmla="*/ 6 w 15"/>
                <a:gd name="T11" fmla="*/ 20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7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5" name="Freeform 381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6" name="Freeform 382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7" name="Freeform 383"/>
            <p:cNvSpPr>
              <a:spLocks/>
            </p:cNvSpPr>
            <p:nvPr/>
          </p:nvSpPr>
          <p:spPr bwMode="auto">
            <a:xfrm>
              <a:off x="2979" y="2032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20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8" name="Freeform 384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9" name="Freeform 385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0" name="Freeform 386"/>
            <p:cNvSpPr>
              <a:spLocks/>
            </p:cNvSpPr>
            <p:nvPr/>
          </p:nvSpPr>
          <p:spPr bwMode="auto">
            <a:xfrm>
              <a:off x="2989" y="2021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3 w 13"/>
                <a:gd name="T3" fmla="*/ 4 h 31"/>
                <a:gd name="T4" fmla="*/ 11 w 13"/>
                <a:gd name="T5" fmla="*/ 8 h 31"/>
                <a:gd name="T6" fmla="*/ 9 w 13"/>
                <a:gd name="T7" fmla="*/ 11 h 31"/>
                <a:gd name="T8" fmla="*/ 8 w 13"/>
                <a:gd name="T9" fmla="*/ 15 h 31"/>
                <a:gd name="T10" fmla="*/ 6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1" name="Freeform 387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2" name="Freeform 388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3" name="Freeform 389"/>
            <p:cNvSpPr>
              <a:spLocks/>
            </p:cNvSpPr>
            <p:nvPr/>
          </p:nvSpPr>
          <p:spPr bwMode="auto">
            <a:xfrm>
              <a:off x="2885" y="1979"/>
              <a:ext cx="16" cy="30"/>
            </a:xfrm>
            <a:custGeom>
              <a:avLst/>
              <a:gdLst>
                <a:gd name="T0" fmla="*/ 16 w 16"/>
                <a:gd name="T1" fmla="*/ 0 h 30"/>
                <a:gd name="T2" fmla="*/ 14 w 16"/>
                <a:gd name="T3" fmla="*/ 4 h 30"/>
                <a:gd name="T4" fmla="*/ 12 w 16"/>
                <a:gd name="T5" fmla="*/ 7 h 30"/>
                <a:gd name="T6" fmla="*/ 10 w 16"/>
                <a:gd name="T7" fmla="*/ 11 h 30"/>
                <a:gd name="T8" fmla="*/ 8 w 16"/>
                <a:gd name="T9" fmla="*/ 15 h 30"/>
                <a:gd name="T10" fmla="*/ 6 w 16"/>
                <a:gd name="T11" fmla="*/ 19 h 30"/>
                <a:gd name="T12" fmla="*/ 4 w 16"/>
                <a:gd name="T13" fmla="*/ 23 h 30"/>
                <a:gd name="T14" fmla="*/ 2 w 16"/>
                <a:gd name="T15" fmla="*/ 27 h 30"/>
                <a:gd name="T16" fmla="*/ 0 w 16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16" y="0"/>
                  </a:moveTo>
                  <a:lnTo>
                    <a:pt x="14" y="4"/>
                  </a:lnTo>
                  <a:lnTo>
                    <a:pt x="12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4" name="Freeform 390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5" name="Freeform 391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6" name="Freeform 392"/>
            <p:cNvSpPr>
              <a:spLocks/>
            </p:cNvSpPr>
            <p:nvPr/>
          </p:nvSpPr>
          <p:spPr bwMode="auto">
            <a:xfrm>
              <a:off x="2895" y="1967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7" name="Freeform 393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8" name="Freeform 394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9" name="Freeform 395"/>
            <p:cNvSpPr>
              <a:spLocks/>
            </p:cNvSpPr>
            <p:nvPr/>
          </p:nvSpPr>
          <p:spPr bwMode="auto">
            <a:xfrm>
              <a:off x="3025" y="2059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4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6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00" name="Freeform 396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01" name="Freeform 397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2 w 27"/>
                <a:gd name="T63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02" name="Freeform 398"/>
            <p:cNvSpPr>
              <a:spLocks/>
            </p:cNvSpPr>
            <p:nvPr/>
          </p:nvSpPr>
          <p:spPr bwMode="auto">
            <a:xfrm>
              <a:off x="3035" y="2048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03" name="Freeform 399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04" name="Freeform 400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54705" name="Group 401"/>
          <p:cNvGrpSpPr>
            <a:grpSpLocks/>
          </p:cNvGrpSpPr>
          <p:nvPr/>
        </p:nvGrpSpPr>
        <p:grpSpPr bwMode="auto">
          <a:xfrm>
            <a:off x="4033838" y="2241550"/>
            <a:ext cx="3260725" cy="2062163"/>
            <a:chOff x="2920" y="1986"/>
            <a:chExt cx="856" cy="541"/>
          </a:xfrm>
        </p:grpSpPr>
        <p:sp>
          <p:nvSpPr>
            <p:cNvPr id="354706" name="Freeform 402"/>
            <p:cNvSpPr>
              <a:spLocks/>
            </p:cNvSpPr>
            <p:nvPr/>
          </p:nvSpPr>
          <p:spPr bwMode="auto">
            <a:xfrm>
              <a:off x="2933" y="2006"/>
              <a:ext cx="14" cy="30"/>
            </a:xfrm>
            <a:custGeom>
              <a:avLst/>
              <a:gdLst>
                <a:gd name="T0" fmla="*/ 14 w 14"/>
                <a:gd name="T1" fmla="*/ 0 h 30"/>
                <a:gd name="T2" fmla="*/ 12 w 14"/>
                <a:gd name="T3" fmla="*/ 3 h 30"/>
                <a:gd name="T4" fmla="*/ 10 w 14"/>
                <a:gd name="T5" fmla="*/ 7 h 30"/>
                <a:gd name="T6" fmla="*/ 8 w 14"/>
                <a:gd name="T7" fmla="*/ 11 h 30"/>
                <a:gd name="T8" fmla="*/ 6 w 14"/>
                <a:gd name="T9" fmla="*/ 15 h 30"/>
                <a:gd name="T10" fmla="*/ 4 w 14"/>
                <a:gd name="T11" fmla="*/ 19 h 30"/>
                <a:gd name="T12" fmla="*/ 2 w 14"/>
                <a:gd name="T13" fmla="*/ 23 h 30"/>
                <a:gd name="T14" fmla="*/ 0 w 14"/>
                <a:gd name="T15" fmla="*/ 26 h 30"/>
                <a:gd name="T16" fmla="*/ 0 w 14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0">
                  <a:moveTo>
                    <a:pt x="14" y="0"/>
                  </a:moveTo>
                  <a:lnTo>
                    <a:pt x="12" y="3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07" name="Freeform 403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08" name="Freeform 404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09" name="Freeform 405"/>
            <p:cNvSpPr>
              <a:spLocks/>
            </p:cNvSpPr>
            <p:nvPr/>
          </p:nvSpPr>
          <p:spPr bwMode="auto">
            <a:xfrm>
              <a:off x="2943" y="199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7 w 13"/>
                <a:gd name="T7" fmla="*/ 12 h 31"/>
                <a:gd name="T8" fmla="*/ 6 w 13"/>
                <a:gd name="T9" fmla="*/ 15 h 31"/>
                <a:gd name="T10" fmla="*/ 4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0" name="Freeform 406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1" name="Freeform 407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2" name="Freeform 408"/>
            <p:cNvSpPr>
              <a:spLocks/>
            </p:cNvSpPr>
            <p:nvPr/>
          </p:nvSpPr>
          <p:spPr bwMode="auto">
            <a:xfrm>
              <a:off x="3071" y="2086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2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3" name="Freeform 409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4" name="Freeform 410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5" name="Freeform 411"/>
            <p:cNvSpPr>
              <a:spLocks/>
            </p:cNvSpPr>
            <p:nvPr/>
          </p:nvSpPr>
          <p:spPr bwMode="auto">
            <a:xfrm>
              <a:off x="3081" y="2075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6" name="Freeform 412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7" name="Freeform 413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8" name="Freeform 414"/>
            <p:cNvSpPr>
              <a:spLocks/>
            </p:cNvSpPr>
            <p:nvPr/>
          </p:nvSpPr>
          <p:spPr bwMode="auto">
            <a:xfrm>
              <a:off x="3229" y="2123"/>
              <a:ext cx="1" cy="36"/>
            </a:xfrm>
            <a:custGeom>
              <a:avLst/>
              <a:gdLst>
                <a:gd name="T0" fmla="*/ 0 h 36"/>
                <a:gd name="T1" fmla="*/ 2 h 36"/>
                <a:gd name="T2" fmla="*/ 3 h 36"/>
                <a:gd name="T3" fmla="*/ 5 h 36"/>
                <a:gd name="T4" fmla="*/ 7 h 36"/>
                <a:gd name="T5" fmla="*/ 9 h 36"/>
                <a:gd name="T6" fmla="*/ 13 h 36"/>
                <a:gd name="T7" fmla="*/ 15 h 36"/>
                <a:gd name="T8" fmla="*/ 17 h 36"/>
                <a:gd name="T9" fmla="*/ 19 h 36"/>
                <a:gd name="T10" fmla="*/ 23 h 36"/>
                <a:gd name="T11" fmla="*/ 25 h 36"/>
                <a:gd name="T12" fmla="*/ 26 h 36"/>
                <a:gd name="T13" fmla="*/ 28 h 36"/>
                <a:gd name="T14" fmla="*/ 32 h 36"/>
                <a:gd name="T15" fmla="*/ 34 h 36"/>
                <a:gd name="T16" fmla="*/ 36 h 3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9" name="Freeform 415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1 h 23"/>
                <a:gd name="T8" fmla="*/ 0 w 29"/>
                <a:gd name="T9" fmla="*/ 13 h 23"/>
                <a:gd name="T10" fmla="*/ 0 w 29"/>
                <a:gd name="T11" fmla="*/ 15 h 23"/>
                <a:gd name="T12" fmla="*/ 2 w 29"/>
                <a:gd name="T13" fmla="*/ 15 h 23"/>
                <a:gd name="T14" fmla="*/ 2 w 29"/>
                <a:gd name="T15" fmla="*/ 17 h 23"/>
                <a:gd name="T16" fmla="*/ 4 w 29"/>
                <a:gd name="T17" fmla="*/ 17 h 23"/>
                <a:gd name="T18" fmla="*/ 4 w 29"/>
                <a:gd name="T19" fmla="*/ 19 h 23"/>
                <a:gd name="T20" fmla="*/ 6 w 29"/>
                <a:gd name="T21" fmla="*/ 19 h 23"/>
                <a:gd name="T22" fmla="*/ 6 w 29"/>
                <a:gd name="T23" fmla="*/ 19 h 23"/>
                <a:gd name="T24" fmla="*/ 8 w 29"/>
                <a:gd name="T25" fmla="*/ 21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3 h 23"/>
                <a:gd name="T32" fmla="*/ 14 w 29"/>
                <a:gd name="T33" fmla="*/ 23 h 23"/>
                <a:gd name="T34" fmla="*/ 18 w 29"/>
                <a:gd name="T35" fmla="*/ 23 h 23"/>
                <a:gd name="T36" fmla="*/ 19 w 29"/>
                <a:gd name="T37" fmla="*/ 23 h 23"/>
                <a:gd name="T38" fmla="*/ 21 w 29"/>
                <a:gd name="T39" fmla="*/ 21 h 23"/>
                <a:gd name="T40" fmla="*/ 23 w 29"/>
                <a:gd name="T41" fmla="*/ 19 h 23"/>
                <a:gd name="T42" fmla="*/ 27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1 h 23"/>
                <a:gd name="T52" fmla="*/ 29 w 29"/>
                <a:gd name="T53" fmla="*/ 9 h 23"/>
                <a:gd name="T54" fmla="*/ 29 w 29"/>
                <a:gd name="T55" fmla="*/ 9 h 23"/>
                <a:gd name="T56" fmla="*/ 29 w 29"/>
                <a:gd name="T57" fmla="*/ 7 h 23"/>
                <a:gd name="T58" fmla="*/ 27 w 29"/>
                <a:gd name="T59" fmla="*/ 7 h 23"/>
                <a:gd name="T60" fmla="*/ 27 w 29"/>
                <a:gd name="T61" fmla="*/ 5 h 23"/>
                <a:gd name="T62" fmla="*/ 25 w 29"/>
                <a:gd name="T63" fmla="*/ 5 h 23"/>
                <a:gd name="T64" fmla="*/ 25 w 29"/>
                <a:gd name="T65" fmla="*/ 3 h 23"/>
                <a:gd name="T66" fmla="*/ 25 w 29"/>
                <a:gd name="T67" fmla="*/ 3 h 23"/>
                <a:gd name="T68" fmla="*/ 23 w 29"/>
                <a:gd name="T69" fmla="*/ 1 h 23"/>
                <a:gd name="T70" fmla="*/ 23 w 29"/>
                <a:gd name="T71" fmla="*/ 1 h 23"/>
                <a:gd name="T72" fmla="*/ 21 w 29"/>
                <a:gd name="T73" fmla="*/ 1 h 23"/>
                <a:gd name="T74" fmla="*/ 19 w 29"/>
                <a:gd name="T75" fmla="*/ 0 h 23"/>
                <a:gd name="T76" fmla="*/ 19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0 w 29"/>
                <a:gd name="T85" fmla="*/ 0 h 23"/>
                <a:gd name="T86" fmla="*/ 8 w 29"/>
                <a:gd name="T87" fmla="*/ 0 h 23"/>
                <a:gd name="T88" fmla="*/ 6 w 29"/>
                <a:gd name="T89" fmla="*/ 1 h 23"/>
                <a:gd name="T90" fmla="*/ 2 w 29"/>
                <a:gd name="T91" fmla="*/ 3 h 23"/>
                <a:gd name="T92" fmla="*/ 2 w 29"/>
                <a:gd name="T93" fmla="*/ 3 h 23"/>
                <a:gd name="T94" fmla="*/ 0 w 29"/>
                <a:gd name="T95" fmla="*/ 5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0" name="Freeform 416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0 w 29"/>
                <a:gd name="T9" fmla="*/ 15 h 23"/>
                <a:gd name="T10" fmla="*/ 2 w 29"/>
                <a:gd name="T11" fmla="*/ 15 h 23"/>
                <a:gd name="T12" fmla="*/ 2 w 29"/>
                <a:gd name="T13" fmla="*/ 17 h 23"/>
                <a:gd name="T14" fmla="*/ 4 w 29"/>
                <a:gd name="T15" fmla="*/ 17 h 23"/>
                <a:gd name="T16" fmla="*/ 4 w 29"/>
                <a:gd name="T17" fmla="*/ 19 h 23"/>
                <a:gd name="T18" fmla="*/ 6 w 29"/>
                <a:gd name="T19" fmla="*/ 19 h 23"/>
                <a:gd name="T20" fmla="*/ 8 w 29"/>
                <a:gd name="T21" fmla="*/ 21 h 23"/>
                <a:gd name="T22" fmla="*/ 10 w 29"/>
                <a:gd name="T23" fmla="*/ 21 h 23"/>
                <a:gd name="T24" fmla="*/ 12 w 29"/>
                <a:gd name="T25" fmla="*/ 23 h 23"/>
                <a:gd name="T26" fmla="*/ 14 w 29"/>
                <a:gd name="T27" fmla="*/ 23 h 23"/>
                <a:gd name="T28" fmla="*/ 18 w 29"/>
                <a:gd name="T29" fmla="*/ 23 h 23"/>
                <a:gd name="T30" fmla="*/ 19 w 29"/>
                <a:gd name="T31" fmla="*/ 23 h 23"/>
                <a:gd name="T32" fmla="*/ 21 w 29"/>
                <a:gd name="T33" fmla="*/ 21 h 23"/>
                <a:gd name="T34" fmla="*/ 23 w 29"/>
                <a:gd name="T35" fmla="*/ 19 h 23"/>
                <a:gd name="T36" fmla="*/ 27 w 29"/>
                <a:gd name="T37" fmla="*/ 19 h 23"/>
                <a:gd name="T38" fmla="*/ 27 w 29"/>
                <a:gd name="T39" fmla="*/ 17 h 23"/>
                <a:gd name="T40" fmla="*/ 29 w 29"/>
                <a:gd name="T41" fmla="*/ 15 h 23"/>
                <a:gd name="T42" fmla="*/ 29 w 29"/>
                <a:gd name="T43" fmla="*/ 13 h 23"/>
                <a:gd name="T44" fmla="*/ 29 w 29"/>
                <a:gd name="T45" fmla="*/ 11 h 23"/>
                <a:gd name="T46" fmla="*/ 29 w 29"/>
                <a:gd name="T47" fmla="*/ 9 h 23"/>
                <a:gd name="T48" fmla="*/ 29 w 29"/>
                <a:gd name="T49" fmla="*/ 7 h 23"/>
                <a:gd name="T50" fmla="*/ 27 w 29"/>
                <a:gd name="T51" fmla="*/ 7 h 23"/>
                <a:gd name="T52" fmla="*/ 27 w 29"/>
                <a:gd name="T53" fmla="*/ 5 h 23"/>
                <a:gd name="T54" fmla="*/ 25 w 29"/>
                <a:gd name="T55" fmla="*/ 5 h 23"/>
                <a:gd name="T56" fmla="*/ 25 w 29"/>
                <a:gd name="T57" fmla="*/ 3 h 23"/>
                <a:gd name="T58" fmla="*/ 23 w 29"/>
                <a:gd name="T59" fmla="*/ 1 h 23"/>
                <a:gd name="T60" fmla="*/ 21 w 29"/>
                <a:gd name="T61" fmla="*/ 1 h 23"/>
                <a:gd name="T62" fmla="*/ 19 w 29"/>
                <a:gd name="T63" fmla="*/ 0 h 23"/>
                <a:gd name="T64" fmla="*/ 18 w 29"/>
                <a:gd name="T65" fmla="*/ 0 h 23"/>
                <a:gd name="T66" fmla="*/ 16 w 29"/>
                <a:gd name="T67" fmla="*/ 0 h 23"/>
                <a:gd name="T68" fmla="*/ 14 w 29"/>
                <a:gd name="T69" fmla="*/ 0 h 23"/>
                <a:gd name="T70" fmla="*/ 10 w 29"/>
                <a:gd name="T71" fmla="*/ 0 h 23"/>
                <a:gd name="T72" fmla="*/ 8 w 29"/>
                <a:gd name="T73" fmla="*/ 0 h 23"/>
                <a:gd name="T74" fmla="*/ 6 w 29"/>
                <a:gd name="T75" fmla="*/ 1 h 23"/>
                <a:gd name="T76" fmla="*/ 2 w 29"/>
                <a:gd name="T77" fmla="*/ 3 h 23"/>
                <a:gd name="T78" fmla="*/ 0 w 29"/>
                <a:gd name="T79" fmla="*/ 5 h 23"/>
                <a:gd name="T80" fmla="*/ 0 w 29"/>
                <a:gd name="T81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1" name="Freeform 417"/>
            <p:cNvSpPr>
              <a:spLocks/>
            </p:cNvSpPr>
            <p:nvPr/>
          </p:nvSpPr>
          <p:spPr bwMode="auto">
            <a:xfrm>
              <a:off x="3233" y="2109"/>
              <a:ext cx="1" cy="33"/>
            </a:xfrm>
            <a:custGeom>
              <a:avLst/>
              <a:gdLst>
                <a:gd name="T0" fmla="*/ 0 h 33"/>
                <a:gd name="T1" fmla="*/ 2 h 33"/>
                <a:gd name="T2" fmla="*/ 4 h 33"/>
                <a:gd name="T3" fmla="*/ 6 h 33"/>
                <a:gd name="T4" fmla="*/ 8 h 33"/>
                <a:gd name="T5" fmla="*/ 10 h 33"/>
                <a:gd name="T6" fmla="*/ 12 h 33"/>
                <a:gd name="T7" fmla="*/ 14 h 33"/>
                <a:gd name="T8" fmla="*/ 16 h 33"/>
                <a:gd name="T9" fmla="*/ 17 h 33"/>
                <a:gd name="T10" fmla="*/ 19 h 33"/>
                <a:gd name="T11" fmla="*/ 23 h 33"/>
                <a:gd name="T12" fmla="*/ 25 h 33"/>
                <a:gd name="T13" fmla="*/ 27 h 33"/>
                <a:gd name="T14" fmla="*/ 29 h 33"/>
                <a:gd name="T15" fmla="*/ 31 h 33"/>
                <a:gd name="T16" fmla="*/ 33 h 3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2" name="Freeform 418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0 h 20"/>
                <a:gd name="T6" fmla="*/ 0 w 25"/>
                <a:gd name="T7" fmla="*/ 12 h 20"/>
                <a:gd name="T8" fmla="*/ 0 w 25"/>
                <a:gd name="T9" fmla="*/ 12 h 20"/>
                <a:gd name="T10" fmla="*/ 2 w 25"/>
                <a:gd name="T11" fmla="*/ 14 h 20"/>
                <a:gd name="T12" fmla="*/ 2 w 25"/>
                <a:gd name="T13" fmla="*/ 14 h 20"/>
                <a:gd name="T14" fmla="*/ 2 w 25"/>
                <a:gd name="T15" fmla="*/ 14 h 20"/>
                <a:gd name="T16" fmla="*/ 4 w 25"/>
                <a:gd name="T17" fmla="*/ 16 h 20"/>
                <a:gd name="T18" fmla="*/ 4 w 25"/>
                <a:gd name="T19" fmla="*/ 16 h 20"/>
                <a:gd name="T20" fmla="*/ 6 w 25"/>
                <a:gd name="T21" fmla="*/ 18 h 20"/>
                <a:gd name="T22" fmla="*/ 6 w 25"/>
                <a:gd name="T23" fmla="*/ 18 h 20"/>
                <a:gd name="T24" fmla="*/ 8 w 25"/>
                <a:gd name="T25" fmla="*/ 18 h 20"/>
                <a:gd name="T26" fmla="*/ 8 w 25"/>
                <a:gd name="T27" fmla="*/ 18 h 20"/>
                <a:gd name="T28" fmla="*/ 10 w 25"/>
                <a:gd name="T29" fmla="*/ 20 h 20"/>
                <a:gd name="T30" fmla="*/ 12 w 25"/>
                <a:gd name="T31" fmla="*/ 20 h 20"/>
                <a:gd name="T32" fmla="*/ 14 w 25"/>
                <a:gd name="T33" fmla="*/ 20 h 20"/>
                <a:gd name="T34" fmla="*/ 15 w 25"/>
                <a:gd name="T35" fmla="*/ 20 h 20"/>
                <a:gd name="T36" fmla="*/ 17 w 25"/>
                <a:gd name="T37" fmla="*/ 20 h 20"/>
                <a:gd name="T38" fmla="*/ 19 w 25"/>
                <a:gd name="T39" fmla="*/ 20 h 20"/>
                <a:gd name="T40" fmla="*/ 21 w 25"/>
                <a:gd name="T41" fmla="*/ 18 h 20"/>
                <a:gd name="T42" fmla="*/ 23 w 25"/>
                <a:gd name="T43" fmla="*/ 18 h 20"/>
                <a:gd name="T44" fmla="*/ 23 w 25"/>
                <a:gd name="T45" fmla="*/ 16 h 20"/>
                <a:gd name="T46" fmla="*/ 25 w 25"/>
                <a:gd name="T47" fmla="*/ 16 h 20"/>
                <a:gd name="T48" fmla="*/ 25 w 25"/>
                <a:gd name="T49" fmla="*/ 14 h 20"/>
                <a:gd name="T50" fmla="*/ 25 w 25"/>
                <a:gd name="T51" fmla="*/ 14 h 20"/>
                <a:gd name="T52" fmla="*/ 25 w 25"/>
                <a:gd name="T53" fmla="*/ 12 h 20"/>
                <a:gd name="T54" fmla="*/ 25 w 25"/>
                <a:gd name="T55" fmla="*/ 12 h 20"/>
                <a:gd name="T56" fmla="*/ 25 w 25"/>
                <a:gd name="T57" fmla="*/ 10 h 20"/>
                <a:gd name="T58" fmla="*/ 25 w 25"/>
                <a:gd name="T59" fmla="*/ 10 h 20"/>
                <a:gd name="T60" fmla="*/ 25 w 25"/>
                <a:gd name="T61" fmla="*/ 8 h 20"/>
                <a:gd name="T62" fmla="*/ 23 w 25"/>
                <a:gd name="T63" fmla="*/ 8 h 20"/>
                <a:gd name="T64" fmla="*/ 23 w 25"/>
                <a:gd name="T65" fmla="*/ 6 h 20"/>
                <a:gd name="T66" fmla="*/ 23 w 25"/>
                <a:gd name="T67" fmla="*/ 6 h 20"/>
                <a:gd name="T68" fmla="*/ 21 w 25"/>
                <a:gd name="T69" fmla="*/ 4 h 20"/>
                <a:gd name="T70" fmla="*/ 21 w 25"/>
                <a:gd name="T71" fmla="*/ 4 h 20"/>
                <a:gd name="T72" fmla="*/ 19 w 25"/>
                <a:gd name="T73" fmla="*/ 4 h 20"/>
                <a:gd name="T74" fmla="*/ 19 w 25"/>
                <a:gd name="T75" fmla="*/ 2 h 20"/>
                <a:gd name="T76" fmla="*/ 17 w 25"/>
                <a:gd name="T77" fmla="*/ 2 h 20"/>
                <a:gd name="T78" fmla="*/ 15 w 25"/>
                <a:gd name="T79" fmla="*/ 2 h 20"/>
                <a:gd name="T80" fmla="*/ 14 w 25"/>
                <a:gd name="T81" fmla="*/ 0 h 20"/>
                <a:gd name="T82" fmla="*/ 12 w 25"/>
                <a:gd name="T83" fmla="*/ 0 h 20"/>
                <a:gd name="T84" fmla="*/ 10 w 25"/>
                <a:gd name="T85" fmla="*/ 0 h 20"/>
                <a:gd name="T86" fmla="*/ 8 w 25"/>
                <a:gd name="T87" fmla="*/ 2 h 20"/>
                <a:gd name="T88" fmla="*/ 4 w 25"/>
                <a:gd name="T89" fmla="*/ 2 h 20"/>
                <a:gd name="T90" fmla="*/ 2 w 25"/>
                <a:gd name="T91" fmla="*/ 4 h 20"/>
                <a:gd name="T92" fmla="*/ 2 w 25"/>
                <a:gd name="T93" fmla="*/ 4 h 20"/>
                <a:gd name="T94" fmla="*/ 0 w 25"/>
                <a:gd name="T95" fmla="*/ 6 h 20"/>
                <a:gd name="T96" fmla="*/ 0 w 25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3" name="Freeform 419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2 h 20"/>
                <a:gd name="T6" fmla="*/ 2 w 25"/>
                <a:gd name="T7" fmla="*/ 14 h 20"/>
                <a:gd name="T8" fmla="*/ 4 w 25"/>
                <a:gd name="T9" fmla="*/ 16 h 20"/>
                <a:gd name="T10" fmla="*/ 6 w 25"/>
                <a:gd name="T11" fmla="*/ 18 h 20"/>
                <a:gd name="T12" fmla="*/ 8 w 25"/>
                <a:gd name="T13" fmla="*/ 18 h 20"/>
                <a:gd name="T14" fmla="*/ 10 w 25"/>
                <a:gd name="T15" fmla="*/ 20 h 20"/>
                <a:gd name="T16" fmla="*/ 12 w 25"/>
                <a:gd name="T17" fmla="*/ 20 h 20"/>
                <a:gd name="T18" fmla="*/ 14 w 25"/>
                <a:gd name="T19" fmla="*/ 20 h 20"/>
                <a:gd name="T20" fmla="*/ 15 w 25"/>
                <a:gd name="T21" fmla="*/ 20 h 20"/>
                <a:gd name="T22" fmla="*/ 17 w 25"/>
                <a:gd name="T23" fmla="*/ 20 h 20"/>
                <a:gd name="T24" fmla="*/ 19 w 25"/>
                <a:gd name="T25" fmla="*/ 20 h 20"/>
                <a:gd name="T26" fmla="*/ 21 w 25"/>
                <a:gd name="T27" fmla="*/ 18 h 20"/>
                <a:gd name="T28" fmla="*/ 23 w 25"/>
                <a:gd name="T29" fmla="*/ 18 h 20"/>
                <a:gd name="T30" fmla="*/ 23 w 25"/>
                <a:gd name="T31" fmla="*/ 16 h 20"/>
                <a:gd name="T32" fmla="*/ 25 w 25"/>
                <a:gd name="T33" fmla="*/ 16 h 20"/>
                <a:gd name="T34" fmla="*/ 25 w 25"/>
                <a:gd name="T35" fmla="*/ 14 h 20"/>
                <a:gd name="T36" fmla="*/ 25 w 25"/>
                <a:gd name="T37" fmla="*/ 12 h 20"/>
                <a:gd name="T38" fmla="*/ 25 w 25"/>
                <a:gd name="T39" fmla="*/ 10 h 20"/>
                <a:gd name="T40" fmla="*/ 25 w 25"/>
                <a:gd name="T41" fmla="*/ 8 h 20"/>
                <a:gd name="T42" fmla="*/ 23 w 25"/>
                <a:gd name="T43" fmla="*/ 8 h 20"/>
                <a:gd name="T44" fmla="*/ 23 w 25"/>
                <a:gd name="T45" fmla="*/ 6 h 20"/>
                <a:gd name="T46" fmla="*/ 21 w 25"/>
                <a:gd name="T47" fmla="*/ 4 h 20"/>
                <a:gd name="T48" fmla="*/ 19 w 25"/>
                <a:gd name="T49" fmla="*/ 4 h 20"/>
                <a:gd name="T50" fmla="*/ 19 w 25"/>
                <a:gd name="T51" fmla="*/ 2 h 20"/>
                <a:gd name="T52" fmla="*/ 17 w 25"/>
                <a:gd name="T53" fmla="*/ 2 h 20"/>
                <a:gd name="T54" fmla="*/ 15 w 25"/>
                <a:gd name="T55" fmla="*/ 2 h 20"/>
                <a:gd name="T56" fmla="*/ 14 w 25"/>
                <a:gd name="T57" fmla="*/ 0 h 20"/>
                <a:gd name="T58" fmla="*/ 12 w 25"/>
                <a:gd name="T59" fmla="*/ 0 h 20"/>
                <a:gd name="T60" fmla="*/ 10 w 25"/>
                <a:gd name="T61" fmla="*/ 0 h 20"/>
                <a:gd name="T62" fmla="*/ 8 w 25"/>
                <a:gd name="T63" fmla="*/ 2 h 20"/>
                <a:gd name="T64" fmla="*/ 4 w 25"/>
                <a:gd name="T65" fmla="*/ 2 h 20"/>
                <a:gd name="T66" fmla="*/ 2 w 25"/>
                <a:gd name="T67" fmla="*/ 4 h 20"/>
                <a:gd name="T68" fmla="*/ 0 w 25"/>
                <a:gd name="T69" fmla="*/ 6 h 20"/>
                <a:gd name="T70" fmla="*/ 0 w 25"/>
                <a:gd name="T7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4" name="Freeform 420"/>
            <p:cNvSpPr>
              <a:spLocks/>
            </p:cNvSpPr>
            <p:nvPr/>
          </p:nvSpPr>
          <p:spPr bwMode="auto">
            <a:xfrm>
              <a:off x="3204" y="2117"/>
              <a:ext cx="4" cy="36"/>
            </a:xfrm>
            <a:custGeom>
              <a:avLst/>
              <a:gdLst>
                <a:gd name="T0" fmla="*/ 4 w 4"/>
                <a:gd name="T1" fmla="*/ 0 h 36"/>
                <a:gd name="T2" fmla="*/ 4 w 4"/>
                <a:gd name="T3" fmla="*/ 2 h 36"/>
                <a:gd name="T4" fmla="*/ 2 w 4"/>
                <a:gd name="T5" fmla="*/ 4 h 36"/>
                <a:gd name="T6" fmla="*/ 2 w 4"/>
                <a:gd name="T7" fmla="*/ 6 h 36"/>
                <a:gd name="T8" fmla="*/ 2 w 4"/>
                <a:gd name="T9" fmla="*/ 8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3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9 h 36"/>
                <a:gd name="T28" fmla="*/ 2 w 4"/>
                <a:gd name="T29" fmla="*/ 32 h 36"/>
                <a:gd name="T30" fmla="*/ 0 w 4"/>
                <a:gd name="T31" fmla="*/ 34 h 36"/>
                <a:gd name="T32" fmla="*/ 0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4" y="0"/>
                  </a:move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5" name="Freeform 421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7 h 23"/>
                <a:gd name="T4" fmla="*/ 0 w 29"/>
                <a:gd name="T5" fmla="*/ 9 h 23"/>
                <a:gd name="T6" fmla="*/ 0 w 29"/>
                <a:gd name="T7" fmla="*/ 11 h 23"/>
                <a:gd name="T8" fmla="*/ 0 w 29"/>
                <a:gd name="T9" fmla="*/ 11 h 23"/>
                <a:gd name="T10" fmla="*/ 0 w 29"/>
                <a:gd name="T11" fmla="*/ 13 h 23"/>
                <a:gd name="T12" fmla="*/ 2 w 29"/>
                <a:gd name="T13" fmla="*/ 15 h 23"/>
                <a:gd name="T14" fmla="*/ 2 w 29"/>
                <a:gd name="T15" fmla="*/ 15 h 23"/>
                <a:gd name="T16" fmla="*/ 4 w 29"/>
                <a:gd name="T17" fmla="*/ 17 h 23"/>
                <a:gd name="T18" fmla="*/ 4 w 29"/>
                <a:gd name="T19" fmla="*/ 17 h 23"/>
                <a:gd name="T20" fmla="*/ 4 w 29"/>
                <a:gd name="T21" fmla="*/ 17 h 23"/>
                <a:gd name="T22" fmla="*/ 6 w 29"/>
                <a:gd name="T23" fmla="*/ 19 h 23"/>
                <a:gd name="T24" fmla="*/ 8 w 29"/>
                <a:gd name="T25" fmla="*/ 19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1 h 23"/>
                <a:gd name="T32" fmla="*/ 14 w 29"/>
                <a:gd name="T33" fmla="*/ 21 h 23"/>
                <a:gd name="T34" fmla="*/ 16 w 29"/>
                <a:gd name="T35" fmla="*/ 23 h 23"/>
                <a:gd name="T36" fmla="*/ 18 w 29"/>
                <a:gd name="T37" fmla="*/ 23 h 23"/>
                <a:gd name="T38" fmla="*/ 21 w 29"/>
                <a:gd name="T39" fmla="*/ 21 h 23"/>
                <a:gd name="T40" fmla="*/ 23 w 29"/>
                <a:gd name="T41" fmla="*/ 21 h 23"/>
                <a:gd name="T42" fmla="*/ 25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3 h 23"/>
                <a:gd name="T52" fmla="*/ 29 w 29"/>
                <a:gd name="T53" fmla="*/ 11 h 23"/>
                <a:gd name="T54" fmla="*/ 29 w 29"/>
                <a:gd name="T55" fmla="*/ 9 h 23"/>
                <a:gd name="T56" fmla="*/ 29 w 29"/>
                <a:gd name="T57" fmla="*/ 9 h 23"/>
                <a:gd name="T58" fmla="*/ 27 w 29"/>
                <a:gd name="T59" fmla="*/ 7 h 23"/>
                <a:gd name="T60" fmla="*/ 27 w 29"/>
                <a:gd name="T61" fmla="*/ 7 h 23"/>
                <a:gd name="T62" fmla="*/ 27 w 29"/>
                <a:gd name="T63" fmla="*/ 6 h 23"/>
                <a:gd name="T64" fmla="*/ 25 w 29"/>
                <a:gd name="T65" fmla="*/ 6 h 23"/>
                <a:gd name="T66" fmla="*/ 25 w 29"/>
                <a:gd name="T67" fmla="*/ 4 h 23"/>
                <a:gd name="T68" fmla="*/ 23 w 29"/>
                <a:gd name="T69" fmla="*/ 4 h 23"/>
                <a:gd name="T70" fmla="*/ 23 w 29"/>
                <a:gd name="T71" fmla="*/ 4 h 23"/>
                <a:gd name="T72" fmla="*/ 21 w 29"/>
                <a:gd name="T73" fmla="*/ 2 h 23"/>
                <a:gd name="T74" fmla="*/ 21 w 29"/>
                <a:gd name="T75" fmla="*/ 2 h 23"/>
                <a:gd name="T76" fmla="*/ 20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2 w 29"/>
                <a:gd name="T85" fmla="*/ 0 h 23"/>
                <a:gd name="T86" fmla="*/ 8 w 29"/>
                <a:gd name="T87" fmla="*/ 0 h 23"/>
                <a:gd name="T88" fmla="*/ 6 w 29"/>
                <a:gd name="T89" fmla="*/ 2 h 23"/>
                <a:gd name="T90" fmla="*/ 4 w 29"/>
                <a:gd name="T91" fmla="*/ 2 h 23"/>
                <a:gd name="T92" fmla="*/ 2 w 29"/>
                <a:gd name="T93" fmla="*/ 4 h 23"/>
                <a:gd name="T94" fmla="*/ 0 w 29"/>
                <a:gd name="T95" fmla="*/ 6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6" name="Freeform 422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2 w 29"/>
                <a:gd name="T9" fmla="*/ 15 h 23"/>
                <a:gd name="T10" fmla="*/ 4 w 29"/>
                <a:gd name="T11" fmla="*/ 17 h 23"/>
                <a:gd name="T12" fmla="*/ 6 w 29"/>
                <a:gd name="T13" fmla="*/ 19 h 23"/>
                <a:gd name="T14" fmla="*/ 8 w 29"/>
                <a:gd name="T15" fmla="*/ 19 h 23"/>
                <a:gd name="T16" fmla="*/ 8 w 29"/>
                <a:gd name="T17" fmla="*/ 21 h 23"/>
                <a:gd name="T18" fmla="*/ 10 w 29"/>
                <a:gd name="T19" fmla="*/ 21 h 23"/>
                <a:gd name="T20" fmla="*/ 12 w 29"/>
                <a:gd name="T21" fmla="*/ 21 h 23"/>
                <a:gd name="T22" fmla="*/ 14 w 29"/>
                <a:gd name="T23" fmla="*/ 21 h 23"/>
                <a:gd name="T24" fmla="*/ 16 w 29"/>
                <a:gd name="T25" fmla="*/ 23 h 23"/>
                <a:gd name="T26" fmla="*/ 18 w 29"/>
                <a:gd name="T27" fmla="*/ 23 h 23"/>
                <a:gd name="T28" fmla="*/ 21 w 29"/>
                <a:gd name="T29" fmla="*/ 21 h 23"/>
                <a:gd name="T30" fmla="*/ 23 w 29"/>
                <a:gd name="T31" fmla="*/ 21 h 23"/>
                <a:gd name="T32" fmla="*/ 25 w 29"/>
                <a:gd name="T33" fmla="*/ 19 h 23"/>
                <a:gd name="T34" fmla="*/ 27 w 29"/>
                <a:gd name="T35" fmla="*/ 17 h 23"/>
                <a:gd name="T36" fmla="*/ 29 w 29"/>
                <a:gd name="T37" fmla="*/ 15 h 23"/>
                <a:gd name="T38" fmla="*/ 29 w 29"/>
                <a:gd name="T39" fmla="*/ 13 h 23"/>
                <a:gd name="T40" fmla="*/ 29 w 29"/>
                <a:gd name="T41" fmla="*/ 11 h 23"/>
                <a:gd name="T42" fmla="*/ 29 w 29"/>
                <a:gd name="T43" fmla="*/ 9 h 23"/>
                <a:gd name="T44" fmla="*/ 27 w 29"/>
                <a:gd name="T45" fmla="*/ 7 h 23"/>
                <a:gd name="T46" fmla="*/ 27 w 29"/>
                <a:gd name="T47" fmla="*/ 6 h 23"/>
                <a:gd name="T48" fmla="*/ 25 w 29"/>
                <a:gd name="T49" fmla="*/ 6 h 23"/>
                <a:gd name="T50" fmla="*/ 25 w 29"/>
                <a:gd name="T51" fmla="*/ 4 h 23"/>
                <a:gd name="T52" fmla="*/ 23 w 29"/>
                <a:gd name="T53" fmla="*/ 4 h 23"/>
                <a:gd name="T54" fmla="*/ 21 w 29"/>
                <a:gd name="T55" fmla="*/ 2 h 23"/>
                <a:gd name="T56" fmla="*/ 20 w 29"/>
                <a:gd name="T57" fmla="*/ 0 h 23"/>
                <a:gd name="T58" fmla="*/ 18 w 29"/>
                <a:gd name="T59" fmla="*/ 0 h 23"/>
                <a:gd name="T60" fmla="*/ 16 w 29"/>
                <a:gd name="T61" fmla="*/ 0 h 23"/>
                <a:gd name="T62" fmla="*/ 14 w 29"/>
                <a:gd name="T63" fmla="*/ 0 h 23"/>
                <a:gd name="T64" fmla="*/ 12 w 29"/>
                <a:gd name="T65" fmla="*/ 0 h 23"/>
                <a:gd name="T66" fmla="*/ 8 w 29"/>
                <a:gd name="T67" fmla="*/ 0 h 23"/>
                <a:gd name="T68" fmla="*/ 6 w 29"/>
                <a:gd name="T69" fmla="*/ 2 h 23"/>
                <a:gd name="T70" fmla="*/ 4 w 29"/>
                <a:gd name="T71" fmla="*/ 2 h 23"/>
                <a:gd name="T72" fmla="*/ 2 w 29"/>
                <a:gd name="T73" fmla="*/ 4 h 23"/>
                <a:gd name="T74" fmla="*/ 0 w 29"/>
                <a:gd name="T75" fmla="*/ 6 h 23"/>
                <a:gd name="T76" fmla="*/ 0 w 29"/>
                <a:gd name="T7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7" name="Freeform 423"/>
            <p:cNvSpPr>
              <a:spLocks/>
            </p:cNvSpPr>
            <p:nvPr/>
          </p:nvSpPr>
          <p:spPr bwMode="auto">
            <a:xfrm>
              <a:off x="3210" y="2103"/>
              <a:ext cx="1" cy="35"/>
            </a:xfrm>
            <a:custGeom>
              <a:avLst/>
              <a:gdLst>
                <a:gd name="T0" fmla="*/ 1 w 1"/>
                <a:gd name="T1" fmla="*/ 0 h 35"/>
                <a:gd name="T2" fmla="*/ 1 w 1"/>
                <a:gd name="T3" fmla="*/ 2 h 35"/>
                <a:gd name="T4" fmla="*/ 1 w 1"/>
                <a:gd name="T5" fmla="*/ 4 h 35"/>
                <a:gd name="T6" fmla="*/ 1 w 1"/>
                <a:gd name="T7" fmla="*/ 6 h 35"/>
                <a:gd name="T8" fmla="*/ 1 w 1"/>
                <a:gd name="T9" fmla="*/ 8 h 35"/>
                <a:gd name="T10" fmla="*/ 1 w 1"/>
                <a:gd name="T11" fmla="*/ 10 h 35"/>
                <a:gd name="T12" fmla="*/ 0 w 1"/>
                <a:gd name="T13" fmla="*/ 12 h 35"/>
                <a:gd name="T14" fmla="*/ 0 w 1"/>
                <a:gd name="T15" fmla="*/ 16 h 35"/>
                <a:gd name="T16" fmla="*/ 0 w 1"/>
                <a:gd name="T17" fmla="*/ 18 h 35"/>
                <a:gd name="T18" fmla="*/ 0 w 1"/>
                <a:gd name="T19" fmla="*/ 20 h 35"/>
                <a:gd name="T20" fmla="*/ 0 w 1"/>
                <a:gd name="T21" fmla="*/ 22 h 35"/>
                <a:gd name="T22" fmla="*/ 0 w 1"/>
                <a:gd name="T23" fmla="*/ 23 h 35"/>
                <a:gd name="T24" fmla="*/ 0 w 1"/>
                <a:gd name="T25" fmla="*/ 25 h 35"/>
                <a:gd name="T26" fmla="*/ 0 w 1"/>
                <a:gd name="T27" fmla="*/ 27 h 35"/>
                <a:gd name="T28" fmla="*/ 0 w 1"/>
                <a:gd name="T29" fmla="*/ 31 h 35"/>
                <a:gd name="T30" fmla="*/ 0 w 1"/>
                <a:gd name="T31" fmla="*/ 33 h 35"/>
                <a:gd name="T32" fmla="*/ 0 w 1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5">
                  <a:moveTo>
                    <a:pt x="1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8" name="Freeform 424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7 h 19"/>
                <a:gd name="T6" fmla="*/ 0 w 25"/>
                <a:gd name="T7" fmla="*/ 9 h 19"/>
                <a:gd name="T8" fmla="*/ 0 w 25"/>
                <a:gd name="T9" fmla="*/ 9 h 19"/>
                <a:gd name="T10" fmla="*/ 2 w 25"/>
                <a:gd name="T11" fmla="*/ 11 h 19"/>
                <a:gd name="T12" fmla="*/ 2 w 25"/>
                <a:gd name="T13" fmla="*/ 11 h 19"/>
                <a:gd name="T14" fmla="*/ 2 w 25"/>
                <a:gd name="T15" fmla="*/ 11 h 19"/>
                <a:gd name="T16" fmla="*/ 4 w 25"/>
                <a:gd name="T17" fmla="*/ 13 h 19"/>
                <a:gd name="T18" fmla="*/ 4 w 25"/>
                <a:gd name="T19" fmla="*/ 13 h 19"/>
                <a:gd name="T20" fmla="*/ 6 w 25"/>
                <a:gd name="T21" fmla="*/ 15 h 19"/>
                <a:gd name="T22" fmla="*/ 6 w 25"/>
                <a:gd name="T23" fmla="*/ 15 h 19"/>
                <a:gd name="T24" fmla="*/ 8 w 25"/>
                <a:gd name="T25" fmla="*/ 15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7 h 19"/>
                <a:gd name="T32" fmla="*/ 12 w 25"/>
                <a:gd name="T33" fmla="*/ 19 h 19"/>
                <a:gd name="T34" fmla="*/ 13 w 25"/>
                <a:gd name="T35" fmla="*/ 19 h 19"/>
                <a:gd name="T36" fmla="*/ 15 w 25"/>
                <a:gd name="T37" fmla="*/ 19 h 19"/>
                <a:gd name="T38" fmla="*/ 17 w 25"/>
                <a:gd name="T39" fmla="*/ 19 h 19"/>
                <a:gd name="T40" fmla="*/ 19 w 25"/>
                <a:gd name="T41" fmla="*/ 17 h 19"/>
                <a:gd name="T42" fmla="*/ 21 w 25"/>
                <a:gd name="T43" fmla="*/ 17 h 19"/>
                <a:gd name="T44" fmla="*/ 23 w 25"/>
                <a:gd name="T45" fmla="*/ 17 h 19"/>
                <a:gd name="T46" fmla="*/ 23 w 25"/>
                <a:gd name="T47" fmla="*/ 15 h 19"/>
                <a:gd name="T48" fmla="*/ 25 w 25"/>
                <a:gd name="T49" fmla="*/ 15 h 19"/>
                <a:gd name="T50" fmla="*/ 25 w 25"/>
                <a:gd name="T51" fmla="*/ 13 h 19"/>
                <a:gd name="T52" fmla="*/ 25 w 25"/>
                <a:gd name="T53" fmla="*/ 13 h 19"/>
                <a:gd name="T54" fmla="*/ 25 w 25"/>
                <a:gd name="T55" fmla="*/ 11 h 19"/>
                <a:gd name="T56" fmla="*/ 25 w 25"/>
                <a:gd name="T57" fmla="*/ 11 h 19"/>
                <a:gd name="T58" fmla="*/ 25 w 25"/>
                <a:gd name="T59" fmla="*/ 9 h 19"/>
                <a:gd name="T60" fmla="*/ 25 w 25"/>
                <a:gd name="T61" fmla="*/ 9 h 19"/>
                <a:gd name="T62" fmla="*/ 25 w 25"/>
                <a:gd name="T63" fmla="*/ 7 h 19"/>
                <a:gd name="T64" fmla="*/ 25 w 25"/>
                <a:gd name="T65" fmla="*/ 7 h 19"/>
                <a:gd name="T66" fmla="*/ 25 w 25"/>
                <a:gd name="T67" fmla="*/ 5 h 19"/>
                <a:gd name="T68" fmla="*/ 23 w 25"/>
                <a:gd name="T69" fmla="*/ 5 h 19"/>
                <a:gd name="T70" fmla="*/ 23 w 25"/>
                <a:gd name="T71" fmla="*/ 3 h 19"/>
                <a:gd name="T72" fmla="*/ 21 w 25"/>
                <a:gd name="T73" fmla="*/ 2 h 19"/>
                <a:gd name="T74" fmla="*/ 21 w 25"/>
                <a:gd name="T75" fmla="*/ 2 h 19"/>
                <a:gd name="T76" fmla="*/ 19 w 25"/>
                <a:gd name="T77" fmla="*/ 2 h 19"/>
                <a:gd name="T78" fmla="*/ 17 w 25"/>
                <a:gd name="T79" fmla="*/ 0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2 h 19"/>
                <a:gd name="T92" fmla="*/ 2 w 25"/>
                <a:gd name="T93" fmla="*/ 2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9" name="Freeform 425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2 w 25"/>
                <a:gd name="T7" fmla="*/ 11 h 19"/>
                <a:gd name="T8" fmla="*/ 4 w 25"/>
                <a:gd name="T9" fmla="*/ 13 h 19"/>
                <a:gd name="T10" fmla="*/ 6 w 25"/>
                <a:gd name="T11" fmla="*/ 15 h 19"/>
                <a:gd name="T12" fmla="*/ 8 w 25"/>
                <a:gd name="T13" fmla="*/ 15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7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7 h 19"/>
                <a:gd name="T34" fmla="*/ 23 w 25"/>
                <a:gd name="T35" fmla="*/ 15 h 19"/>
                <a:gd name="T36" fmla="*/ 25 w 25"/>
                <a:gd name="T37" fmla="*/ 15 h 19"/>
                <a:gd name="T38" fmla="*/ 25 w 25"/>
                <a:gd name="T39" fmla="*/ 13 h 19"/>
                <a:gd name="T40" fmla="*/ 25 w 25"/>
                <a:gd name="T41" fmla="*/ 11 h 19"/>
                <a:gd name="T42" fmla="*/ 25 w 25"/>
                <a:gd name="T43" fmla="*/ 9 h 19"/>
                <a:gd name="T44" fmla="*/ 25 w 25"/>
                <a:gd name="T45" fmla="*/ 7 h 19"/>
                <a:gd name="T46" fmla="*/ 25 w 25"/>
                <a:gd name="T47" fmla="*/ 5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2 h 19"/>
                <a:gd name="T54" fmla="*/ 19 w 25"/>
                <a:gd name="T55" fmla="*/ 2 h 19"/>
                <a:gd name="T56" fmla="*/ 17 w 25"/>
                <a:gd name="T57" fmla="*/ 0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2 h 19"/>
                <a:gd name="T70" fmla="*/ 2 w 25"/>
                <a:gd name="T71" fmla="*/ 2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0" name="Freeform 426"/>
            <p:cNvSpPr>
              <a:spLocks/>
            </p:cNvSpPr>
            <p:nvPr/>
          </p:nvSpPr>
          <p:spPr bwMode="auto">
            <a:xfrm>
              <a:off x="3177" y="2119"/>
              <a:ext cx="6" cy="34"/>
            </a:xfrm>
            <a:custGeom>
              <a:avLst/>
              <a:gdLst>
                <a:gd name="T0" fmla="*/ 6 w 6"/>
                <a:gd name="T1" fmla="*/ 0 h 34"/>
                <a:gd name="T2" fmla="*/ 4 w 6"/>
                <a:gd name="T3" fmla="*/ 2 h 34"/>
                <a:gd name="T4" fmla="*/ 4 w 6"/>
                <a:gd name="T5" fmla="*/ 4 h 34"/>
                <a:gd name="T6" fmla="*/ 4 w 6"/>
                <a:gd name="T7" fmla="*/ 6 h 34"/>
                <a:gd name="T8" fmla="*/ 4 w 6"/>
                <a:gd name="T9" fmla="*/ 7 h 34"/>
                <a:gd name="T10" fmla="*/ 4 w 6"/>
                <a:gd name="T11" fmla="*/ 11 h 34"/>
                <a:gd name="T12" fmla="*/ 2 w 6"/>
                <a:gd name="T13" fmla="*/ 13 h 34"/>
                <a:gd name="T14" fmla="*/ 2 w 6"/>
                <a:gd name="T15" fmla="*/ 15 h 34"/>
                <a:gd name="T16" fmla="*/ 2 w 6"/>
                <a:gd name="T17" fmla="*/ 17 h 34"/>
                <a:gd name="T18" fmla="*/ 2 w 6"/>
                <a:gd name="T19" fmla="*/ 19 h 34"/>
                <a:gd name="T20" fmla="*/ 2 w 6"/>
                <a:gd name="T21" fmla="*/ 21 h 34"/>
                <a:gd name="T22" fmla="*/ 2 w 6"/>
                <a:gd name="T23" fmla="*/ 25 h 34"/>
                <a:gd name="T24" fmla="*/ 0 w 6"/>
                <a:gd name="T25" fmla="*/ 27 h 34"/>
                <a:gd name="T26" fmla="*/ 0 w 6"/>
                <a:gd name="T27" fmla="*/ 29 h 34"/>
                <a:gd name="T28" fmla="*/ 0 w 6"/>
                <a:gd name="T29" fmla="*/ 30 h 34"/>
                <a:gd name="T30" fmla="*/ 0 w 6"/>
                <a:gd name="T31" fmla="*/ 32 h 34"/>
                <a:gd name="T32" fmla="*/ 0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6" y="0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1" name="Freeform 427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1 w 28"/>
                <a:gd name="T3" fmla="*/ 7 h 23"/>
                <a:gd name="T4" fmla="*/ 0 w 28"/>
                <a:gd name="T5" fmla="*/ 9 h 23"/>
                <a:gd name="T6" fmla="*/ 1 w 28"/>
                <a:gd name="T7" fmla="*/ 11 h 23"/>
                <a:gd name="T8" fmla="*/ 1 w 28"/>
                <a:gd name="T9" fmla="*/ 11 h 23"/>
                <a:gd name="T10" fmla="*/ 1 w 28"/>
                <a:gd name="T11" fmla="*/ 13 h 23"/>
                <a:gd name="T12" fmla="*/ 1 w 28"/>
                <a:gd name="T13" fmla="*/ 13 h 23"/>
                <a:gd name="T14" fmla="*/ 1 w 28"/>
                <a:gd name="T15" fmla="*/ 15 h 23"/>
                <a:gd name="T16" fmla="*/ 3 w 28"/>
                <a:gd name="T17" fmla="*/ 15 h 23"/>
                <a:gd name="T18" fmla="*/ 3 w 28"/>
                <a:gd name="T19" fmla="*/ 17 h 23"/>
                <a:gd name="T20" fmla="*/ 5 w 28"/>
                <a:gd name="T21" fmla="*/ 17 h 23"/>
                <a:gd name="T22" fmla="*/ 5 w 28"/>
                <a:gd name="T23" fmla="*/ 19 h 23"/>
                <a:gd name="T24" fmla="*/ 7 w 28"/>
                <a:gd name="T25" fmla="*/ 19 h 23"/>
                <a:gd name="T26" fmla="*/ 7 w 28"/>
                <a:gd name="T27" fmla="*/ 19 h 23"/>
                <a:gd name="T28" fmla="*/ 9 w 28"/>
                <a:gd name="T29" fmla="*/ 21 h 23"/>
                <a:gd name="T30" fmla="*/ 11 w 28"/>
                <a:gd name="T31" fmla="*/ 21 h 23"/>
                <a:gd name="T32" fmla="*/ 13 w 28"/>
                <a:gd name="T33" fmla="*/ 21 h 23"/>
                <a:gd name="T34" fmla="*/ 15 w 28"/>
                <a:gd name="T35" fmla="*/ 23 h 23"/>
                <a:gd name="T36" fmla="*/ 17 w 28"/>
                <a:gd name="T37" fmla="*/ 23 h 23"/>
                <a:gd name="T38" fmla="*/ 21 w 28"/>
                <a:gd name="T39" fmla="*/ 21 h 23"/>
                <a:gd name="T40" fmla="*/ 23 w 28"/>
                <a:gd name="T41" fmla="*/ 21 h 23"/>
                <a:gd name="T42" fmla="*/ 25 w 28"/>
                <a:gd name="T43" fmla="*/ 21 h 23"/>
                <a:gd name="T44" fmla="*/ 26 w 28"/>
                <a:gd name="T45" fmla="*/ 19 h 23"/>
                <a:gd name="T46" fmla="*/ 28 w 28"/>
                <a:gd name="T47" fmla="*/ 17 h 23"/>
                <a:gd name="T48" fmla="*/ 28 w 28"/>
                <a:gd name="T49" fmla="*/ 15 h 23"/>
                <a:gd name="T50" fmla="*/ 28 w 28"/>
                <a:gd name="T51" fmla="*/ 13 h 23"/>
                <a:gd name="T52" fmla="*/ 28 w 28"/>
                <a:gd name="T53" fmla="*/ 13 h 23"/>
                <a:gd name="T54" fmla="*/ 28 w 28"/>
                <a:gd name="T55" fmla="*/ 11 h 23"/>
                <a:gd name="T56" fmla="*/ 28 w 28"/>
                <a:gd name="T57" fmla="*/ 11 h 23"/>
                <a:gd name="T58" fmla="*/ 28 w 28"/>
                <a:gd name="T59" fmla="*/ 9 h 23"/>
                <a:gd name="T60" fmla="*/ 26 w 28"/>
                <a:gd name="T61" fmla="*/ 9 h 23"/>
                <a:gd name="T62" fmla="*/ 26 w 28"/>
                <a:gd name="T63" fmla="*/ 7 h 23"/>
                <a:gd name="T64" fmla="*/ 26 w 28"/>
                <a:gd name="T65" fmla="*/ 7 h 23"/>
                <a:gd name="T66" fmla="*/ 25 w 28"/>
                <a:gd name="T67" fmla="*/ 6 h 23"/>
                <a:gd name="T68" fmla="*/ 25 w 28"/>
                <a:gd name="T69" fmla="*/ 6 h 23"/>
                <a:gd name="T70" fmla="*/ 23 w 28"/>
                <a:gd name="T71" fmla="*/ 4 h 23"/>
                <a:gd name="T72" fmla="*/ 23 w 28"/>
                <a:gd name="T73" fmla="*/ 4 h 23"/>
                <a:gd name="T74" fmla="*/ 21 w 28"/>
                <a:gd name="T75" fmla="*/ 4 h 23"/>
                <a:gd name="T76" fmla="*/ 21 w 28"/>
                <a:gd name="T77" fmla="*/ 2 h 23"/>
                <a:gd name="T78" fmla="*/ 19 w 28"/>
                <a:gd name="T79" fmla="*/ 2 h 23"/>
                <a:gd name="T80" fmla="*/ 17 w 28"/>
                <a:gd name="T81" fmla="*/ 2 h 23"/>
                <a:gd name="T82" fmla="*/ 15 w 28"/>
                <a:gd name="T83" fmla="*/ 0 h 23"/>
                <a:gd name="T84" fmla="*/ 11 w 28"/>
                <a:gd name="T85" fmla="*/ 0 h 23"/>
                <a:gd name="T86" fmla="*/ 9 w 28"/>
                <a:gd name="T87" fmla="*/ 0 h 23"/>
                <a:gd name="T88" fmla="*/ 7 w 28"/>
                <a:gd name="T89" fmla="*/ 2 h 23"/>
                <a:gd name="T90" fmla="*/ 5 w 28"/>
                <a:gd name="T91" fmla="*/ 2 h 23"/>
                <a:gd name="T92" fmla="*/ 3 w 28"/>
                <a:gd name="T93" fmla="*/ 4 h 23"/>
                <a:gd name="T94" fmla="*/ 1 w 28"/>
                <a:gd name="T95" fmla="*/ 6 h 23"/>
                <a:gd name="T96" fmla="*/ 1 w 28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1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2" name="Freeform 428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0 w 28"/>
                <a:gd name="T3" fmla="*/ 9 h 23"/>
                <a:gd name="T4" fmla="*/ 1 w 28"/>
                <a:gd name="T5" fmla="*/ 11 h 23"/>
                <a:gd name="T6" fmla="*/ 1 w 28"/>
                <a:gd name="T7" fmla="*/ 13 h 23"/>
                <a:gd name="T8" fmla="*/ 1 w 28"/>
                <a:gd name="T9" fmla="*/ 15 h 23"/>
                <a:gd name="T10" fmla="*/ 3 w 28"/>
                <a:gd name="T11" fmla="*/ 15 h 23"/>
                <a:gd name="T12" fmla="*/ 3 w 28"/>
                <a:gd name="T13" fmla="*/ 17 h 23"/>
                <a:gd name="T14" fmla="*/ 5 w 28"/>
                <a:gd name="T15" fmla="*/ 17 h 23"/>
                <a:gd name="T16" fmla="*/ 5 w 28"/>
                <a:gd name="T17" fmla="*/ 19 h 23"/>
                <a:gd name="T18" fmla="*/ 7 w 28"/>
                <a:gd name="T19" fmla="*/ 19 h 23"/>
                <a:gd name="T20" fmla="*/ 9 w 28"/>
                <a:gd name="T21" fmla="*/ 21 h 23"/>
                <a:gd name="T22" fmla="*/ 11 w 28"/>
                <a:gd name="T23" fmla="*/ 21 h 23"/>
                <a:gd name="T24" fmla="*/ 13 w 28"/>
                <a:gd name="T25" fmla="*/ 21 h 23"/>
                <a:gd name="T26" fmla="*/ 15 w 28"/>
                <a:gd name="T27" fmla="*/ 23 h 23"/>
                <a:gd name="T28" fmla="*/ 17 w 28"/>
                <a:gd name="T29" fmla="*/ 23 h 23"/>
                <a:gd name="T30" fmla="*/ 21 w 28"/>
                <a:gd name="T31" fmla="*/ 21 h 23"/>
                <a:gd name="T32" fmla="*/ 23 w 28"/>
                <a:gd name="T33" fmla="*/ 21 h 23"/>
                <a:gd name="T34" fmla="*/ 25 w 28"/>
                <a:gd name="T35" fmla="*/ 21 h 23"/>
                <a:gd name="T36" fmla="*/ 26 w 28"/>
                <a:gd name="T37" fmla="*/ 19 h 23"/>
                <a:gd name="T38" fmla="*/ 28 w 28"/>
                <a:gd name="T39" fmla="*/ 17 h 23"/>
                <a:gd name="T40" fmla="*/ 28 w 28"/>
                <a:gd name="T41" fmla="*/ 15 h 23"/>
                <a:gd name="T42" fmla="*/ 28 w 28"/>
                <a:gd name="T43" fmla="*/ 13 h 23"/>
                <a:gd name="T44" fmla="*/ 28 w 28"/>
                <a:gd name="T45" fmla="*/ 11 h 23"/>
                <a:gd name="T46" fmla="*/ 28 w 28"/>
                <a:gd name="T47" fmla="*/ 9 h 23"/>
                <a:gd name="T48" fmla="*/ 26 w 28"/>
                <a:gd name="T49" fmla="*/ 9 h 23"/>
                <a:gd name="T50" fmla="*/ 26 w 28"/>
                <a:gd name="T51" fmla="*/ 7 h 23"/>
                <a:gd name="T52" fmla="*/ 25 w 28"/>
                <a:gd name="T53" fmla="*/ 6 h 23"/>
                <a:gd name="T54" fmla="*/ 23 w 28"/>
                <a:gd name="T55" fmla="*/ 4 h 23"/>
                <a:gd name="T56" fmla="*/ 21 w 28"/>
                <a:gd name="T57" fmla="*/ 4 h 23"/>
                <a:gd name="T58" fmla="*/ 21 w 28"/>
                <a:gd name="T59" fmla="*/ 2 h 23"/>
                <a:gd name="T60" fmla="*/ 19 w 28"/>
                <a:gd name="T61" fmla="*/ 2 h 23"/>
                <a:gd name="T62" fmla="*/ 17 w 28"/>
                <a:gd name="T63" fmla="*/ 2 h 23"/>
                <a:gd name="T64" fmla="*/ 15 w 28"/>
                <a:gd name="T65" fmla="*/ 0 h 23"/>
                <a:gd name="T66" fmla="*/ 11 w 28"/>
                <a:gd name="T67" fmla="*/ 0 h 23"/>
                <a:gd name="T68" fmla="*/ 9 w 28"/>
                <a:gd name="T69" fmla="*/ 0 h 23"/>
                <a:gd name="T70" fmla="*/ 7 w 28"/>
                <a:gd name="T71" fmla="*/ 2 h 23"/>
                <a:gd name="T72" fmla="*/ 5 w 28"/>
                <a:gd name="T73" fmla="*/ 2 h 23"/>
                <a:gd name="T74" fmla="*/ 3 w 28"/>
                <a:gd name="T75" fmla="*/ 4 h 23"/>
                <a:gd name="T76" fmla="*/ 1 w 28"/>
                <a:gd name="T77" fmla="*/ 6 h 23"/>
                <a:gd name="T78" fmla="*/ 1 w 28"/>
                <a:gd name="T7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0" y="9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3" name="Freeform 429"/>
            <p:cNvSpPr>
              <a:spLocks/>
            </p:cNvSpPr>
            <p:nvPr/>
          </p:nvSpPr>
          <p:spPr bwMode="auto">
            <a:xfrm>
              <a:off x="3183" y="2105"/>
              <a:ext cx="5" cy="35"/>
            </a:xfrm>
            <a:custGeom>
              <a:avLst/>
              <a:gdLst>
                <a:gd name="T0" fmla="*/ 5 w 5"/>
                <a:gd name="T1" fmla="*/ 0 h 35"/>
                <a:gd name="T2" fmla="*/ 5 w 5"/>
                <a:gd name="T3" fmla="*/ 2 h 35"/>
                <a:gd name="T4" fmla="*/ 5 w 5"/>
                <a:gd name="T5" fmla="*/ 4 h 35"/>
                <a:gd name="T6" fmla="*/ 4 w 5"/>
                <a:gd name="T7" fmla="*/ 8 h 35"/>
                <a:gd name="T8" fmla="*/ 4 w 5"/>
                <a:gd name="T9" fmla="*/ 10 h 35"/>
                <a:gd name="T10" fmla="*/ 4 w 5"/>
                <a:gd name="T11" fmla="*/ 12 h 35"/>
                <a:gd name="T12" fmla="*/ 4 w 5"/>
                <a:gd name="T13" fmla="*/ 14 h 35"/>
                <a:gd name="T14" fmla="*/ 4 w 5"/>
                <a:gd name="T15" fmla="*/ 16 h 35"/>
                <a:gd name="T16" fmla="*/ 2 w 5"/>
                <a:gd name="T17" fmla="*/ 18 h 35"/>
                <a:gd name="T18" fmla="*/ 2 w 5"/>
                <a:gd name="T19" fmla="*/ 20 h 35"/>
                <a:gd name="T20" fmla="*/ 2 w 5"/>
                <a:gd name="T21" fmla="*/ 21 h 35"/>
                <a:gd name="T22" fmla="*/ 2 w 5"/>
                <a:gd name="T23" fmla="*/ 23 h 35"/>
                <a:gd name="T24" fmla="*/ 2 w 5"/>
                <a:gd name="T25" fmla="*/ 27 h 35"/>
                <a:gd name="T26" fmla="*/ 2 w 5"/>
                <a:gd name="T27" fmla="*/ 29 h 35"/>
                <a:gd name="T28" fmla="*/ 2 w 5"/>
                <a:gd name="T29" fmla="*/ 31 h 35"/>
                <a:gd name="T30" fmla="*/ 0 w 5"/>
                <a:gd name="T31" fmla="*/ 33 h 35"/>
                <a:gd name="T32" fmla="*/ 0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5" y="0"/>
                  </a:moveTo>
                  <a:lnTo>
                    <a:pt x="5" y="2"/>
                  </a:lnTo>
                  <a:lnTo>
                    <a:pt x="5" y="4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4" name="Freeform 430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5 h 19"/>
                <a:gd name="T4" fmla="*/ 0 w 25"/>
                <a:gd name="T5" fmla="*/ 7 h 19"/>
                <a:gd name="T6" fmla="*/ 0 w 25"/>
                <a:gd name="T7" fmla="*/ 7 h 19"/>
                <a:gd name="T8" fmla="*/ 0 w 25"/>
                <a:gd name="T9" fmla="*/ 9 h 19"/>
                <a:gd name="T10" fmla="*/ 0 w 25"/>
                <a:gd name="T11" fmla="*/ 9 h 19"/>
                <a:gd name="T12" fmla="*/ 0 w 25"/>
                <a:gd name="T13" fmla="*/ 11 h 19"/>
                <a:gd name="T14" fmla="*/ 2 w 25"/>
                <a:gd name="T15" fmla="*/ 11 h 19"/>
                <a:gd name="T16" fmla="*/ 2 w 25"/>
                <a:gd name="T17" fmla="*/ 13 h 19"/>
                <a:gd name="T18" fmla="*/ 2 w 25"/>
                <a:gd name="T19" fmla="*/ 13 h 19"/>
                <a:gd name="T20" fmla="*/ 4 w 25"/>
                <a:gd name="T21" fmla="*/ 15 h 19"/>
                <a:gd name="T22" fmla="*/ 4 w 25"/>
                <a:gd name="T23" fmla="*/ 15 h 19"/>
                <a:gd name="T24" fmla="*/ 6 w 25"/>
                <a:gd name="T25" fmla="*/ 17 h 19"/>
                <a:gd name="T26" fmla="*/ 8 w 25"/>
                <a:gd name="T27" fmla="*/ 17 h 19"/>
                <a:gd name="T28" fmla="*/ 8 w 25"/>
                <a:gd name="T29" fmla="*/ 17 h 19"/>
                <a:gd name="T30" fmla="*/ 10 w 25"/>
                <a:gd name="T31" fmla="*/ 19 h 19"/>
                <a:gd name="T32" fmla="*/ 12 w 25"/>
                <a:gd name="T33" fmla="*/ 19 h 19"/>
                <a:gd name="T34" fmla="*/ 12 w 25"/>
                <a:gd name="T35" fmla="*/ 19 h 19"/>
                <a:gd name="T36" fmla="*/ 13 w 25"/>
                <a:gd name="T37" fmla="*/ 19 h 19"/>
                <a:gd name="T38" fmla="*/ 15 w 25"/>
                <a:gd name="T39" fmla="*/ 19 h 19"/>
                <a:gd name="T40" fmla="*/ 17 w 25"/>
                <a:gd name="T41" fmla="*/ 19 h 19"/>
                <a:gd name="T42" fmla="*/ 19 w 25"/>
                <a:gd name="T43" fmla="*/ 19 h 19"/>
                <a:gd name="T44" fmla="*/ 21 w 25"/>
                <a:gd name="T45" fmla="*/ 19 h 19"/>
                <a:gd name="T46" fmla="*/ 21 w 25"/>
                <a:gd name="T47" fmla="*/ 17 h 19"/>
                <a:gd name="T48" fmla="*/ 23 w 25"/>
                <a:gd name="T49" fmla="*/ 17 h 19"/>
                <a:gd name="T50" fmla="*/ 23 w 25"/>
                <a:gd name="T51" fmla="*/ 17 h 19"/>
                <a:gd name="T52" fmla="*/ 23 w 25"/>
                <a:gd name="T53" fmla="*/ 15 h 19"/>
                <a:gd name="T54" fmla="*/ 25 w 25"/>
                <a:gd name="T55" fmla="*/ 15 h 19"/>
                <a:gd name="T56" fmla="*/ 25 w 25"/>
                <a:gd name="T57" fmla="*/ 13 h 19"/>
                <a:gd name="T58" fmla="*/ 25 w 25"/>
                <a:gd name="T59" fmla="*/ 13 h 19"/>
                <a:gd name="T60" fmla="*/ 25 w 25"/>
                <a:gd name="T61" fmla="*/ 11 h 19"/>
                <a:gd name="T62" fmla="*/ 25 w 25"/>
                <a:gd name="T63" fmla="*/ 11 h 19"/>
                <a:gd name="T64" fmla="*/ 25 w 25"/>
                <a:gd name="T65" fmla="*/ 11 h 19"/>
                <a:gd name="T66" fmla="*/ 25 w 25"/>
                <a:gd name="T67" fmla="*/ 9 h 19"/>
                <a:gd name="T68" fmla="*/ 25 w 25"/>
                <a:gd name="T69" fmla="*/ 7 h 19"/>
                <a:gd name="T70" fmla="*/ 23 w 25"/>
                <a:gd name="T71" fmla="*/ 5 h 19"/>
                <a:gd name="T72" fmla="*/ 23 w 25"/>
                <a:gd name="T73" fmla="*/ 3 h 19"/>
                <a:gd name="T74" fmla="*/ 21 w 25"/>
                <a:gd name="T75" fmla="*/ 3 h 19"/>
                <a:gd name="T76" fmla="*/ 19 w 25"/>
                <a:gd name="T77" fmla="*/ 1 h 19"/>
                <a:gd name="T78" fmla="*/ 17 w 25"/>
                <a:gd name="T79" fmla="*/ 1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1 h 19"/>
                <a:gd name="T92" fmla="*/ 2 w 25"/>
                <a:gd name="T93" fmla="*/ 1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5" name="Freeform 431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0 w 25"/>
                <a:gd name="T7" fmla="*/ 11 h 19"/>
                <a:gd name="T8" fmla="*/ 2 w 25"/>
                <a:gd name="T9" fmla="*/ 11 h 19"/>
                <a:gd name="T10" fmla="*/ 2 w 25"/>
                <a:gd name="T11" fmla="*/ 13 h 19"/>
                <a:gd name="T12" fmla="*/ 4 w 25"/>
                <a:gd name="T13" fmla="*/ 15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9 h 19"/>
                <a:gd name="T30" fmla="*/ 21 w 25"/>
                <a:gd name="T31" fmla="*/ 19 h 19"/>
                <a:gd name="T32" fmla="*/ 21 w 25"/>
                <a:gd name="T33" fmla="*/ 17 h 19"/>
                <a:gd name="T34" fmla="*/ 23 w 25"/>
                <a:gd name="T35" fmla="*/ 17 h 19"/>
                <a:gd name="T36" fmla="*/ 23 w 25"/>
                <a:gd name="T37" fmla="*/ 15 h 19"/>
                <a:gd name="T38" fmla="*/ 25 w 25"/>
                <a:gd name="T39" fmla="*/ 15 h 19"/>
                <a:gd name="T40" fmla="*/ 25 w 25"/>
                <a:gd name="T41" fmla="*/ 13 h 19"/>
                <a:gd name="T42" fmla="*/ 25 w 25"/>
                <a:gd name="T43" fmla="*/ 11 h 19"/>
                <a:gd name="T44" fmla="*/ 25 w 25"/>
                <a:gd name="T45" fmla="*/ 9 h 19"/>
                <a:gd name="T46" fmla="*/ 25 w 25"/>
                <a:gd name="T47" fmla="*/ 7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3 h 19"/>
                <a:gd name="T54" fmla="*/ 19 w 25"/>
                <a:gd name="T55" fmla="*/ 1 h 19"/>
                <a:gd name="T56" fmla="*/ 17 w 25"/>
                <a:gd name="T57" fmla="*/ 1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1 h 19"/>
                <a:gd name="T70" fmla="*/ 2 w 25"/>
                <a:gd name="T71" fmla="*/ 1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6" name="Freeform 432"/>
            <p:cNvSpPr>
              <a:spLocks/>
            </p:cNvSpPr>
            <p:nvPr/>
          </p:nvSpPr>
          <p:spPr bwMode="auto">
            <a:xfrm>
              <a:off x="3273" y="2125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1 h 36"/>
                <a:gd name="T4" fmla="*/ 2 w 4"/>
                <a:gd name="T5" fmla="*/ 5 h 36"/>
                <a:gd name="T6" fmla="*/ 2 w 4"/>
                <a:gd name="T7" fmla="*/ 7 h 36"/>
                <a:gd name="T8" fmla="*/ 2 w 4"/>
                <a:gd name="T9" fmla="*/ 9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21 h 36"/>
                <a:gd name="T20" fmla="*/ 4 w 4"/>
                <a:gd name="T21" fmla="*/ 23 h 36"/>
                <a:gd name="T22" fmla="*/ 4 w 4"/>
                <a:gd name="T23" fmla="*/ 24 h 36"/>
                <a:gd name="T24" fmla="*/ 4 w 4"/>
                <a:gd name="T25" fmla="*/ 26 h 36"/>
                <a:gd name="T26" fmla="*/ 4 w 4"/>
                <a:gd name="T27" fmla="*/ 28 h 36"/>
                <a:gd name="T28" fmla="*/ 4 w 4"/>
                <a:gd name="T29" fmla="*/ 30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1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7" name="Freeform 433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6 w 29"/>
                <a:gd name="T19" fmla="*/ 18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4 w 29"/>
                <a:gd name="T31" fmla="*/ 22 h 22"/>
                <a:gd name="T32" fmla="*/ 14 w 29"/>
                <a:gd name="T33" fmla="*/ 22 h 22"/>
                <a:gd name="T34" fmla="*/ 18 w 29"/>
                <a:gd name="T35" fmla="*/ 22 h 22"/>
                <a:gd name="T36" fmla="*/ 19 w 29"/>
                <a:gd name="T37" fmla="*/ 20 h 22"/>
                <a:gd name="T38" fmla="*/ 21 w 29"/>
                <a:gd name="T39" fmla="*/ 20 h 22"/>
                <a:gd name="T40" fmla="*/ 25 w 29"/>
                <a:gd name="T41" fmla="*/ 18 h 22"/>
                <a:gd name="T42" fmla="*/ 25 w 29"/>
                <a:gd name="T43" fmla="*/ 16 h 22"/>
                <a:gd name="T44" fmla="*/ 27 w 29"/>
                <a:gd name="T45" fmla="*/ 14 h 22"/>
                <a:gd name="T46" fmla="*/ 29 w 29"/>
                <a:gd name="T47" fmla="*/ 12 h 22"/>
                <a:gd name="T48" fmla="*/ 29 w 29"/>
                <a:gd name="T49" fmla="*/ 10 h 22"/>
                <a:gd name="T50" fmla="*/ 29 w 29"/>
                <a:gd name="T51" fmla="*/ 10 h 22"/>
                <a:gd name="T52" fmla="*/ 29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4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9 w 29"/>
                <a:gd name="T75" fmla="*/ 0 h 22"/>
                <a:gd name="T76" fmla="*/ 18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10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8" name="Freeform 434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6 w 29"/>
                <a:gd name="T11" fmla="*/ 18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8 w 29"/>
                <a:gd name="T23" fmla="*/ 22 h 22"/>
                <a:gd name="T24" fmla="*/ 19 w 29"/>
                <a:gd name="T25" fmla="*/ 20 h 22"/>
                <a:gd name="T26" fmla="*/ 21 w 29"/>
                <a:gd name="T27" fmla="*/ 20 h 22"/>
                <a:gd name="T28" fmla="*/ 25 w 29"/>
                <a:gd name="T29" fmla="*/ 18 h 22"/>
                <a:gd name="T30" fmla="*/ 25 w 29"/>
                <a:gd name="T31" fmla="*/ 16 h 22"/>
                <a:gd name="T32" fmla="*/ 27 w 29"/>
                <a:gd name="T33" fmla="*/ 14 h 22"/>
                <a:gd name="T34" fmla="*/ 29 w 29"/>
                <a:gd name="T35" fmla="*/ 12 h 22"/>
                <a:gd name="T36" fmla="*/ 29 w 29"/>
                <a:gd name="T37" fmla="*/ 10 h 22"/>
                <a:gd name="T38" fmla="*/ 29 w 29"/>
                <a:gd name="T39" fmla="*/ 8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4 h 22"/>
                <a:gd name="T46" fmla="*/ 23 w 29"/>
                <a:gd name="T47" fmla="*/ 4 h 22"/>
                <a:gd name="T48" fmla="*/ 23 w 29"/>
                <a:gd name="T49" fmla="*/ 2 h 22"/>
                <a:gd name="T50" fmla="*/ 21 w 29"/>
                <a:gd name="T51" fmla="*/ 2 h 22"/>
                <a:gd name="T52" fmla="*/ 19 w 29"/>
                <a:gd name="T53" fmla="*/ 0 h 22"/>
                <a:gd name="T54" fmla="*/ 18 w 29"/>
                <a:gd name="T55" fmla="*/ 0 h 22"/>
                <a:gd name="T56" fmla="*/ 16 w 29"/>
                <a:gd name="T57" fmla="*/ 0 h 22"/>
                <a:gd name="T58" fmla="*/ 14 w 29"/>
                <a:gd name="T59" fmla="*/ 0 h 22"/>
                <a:gd name="T60" fmla="*/ 12 w 29"/>
                <a:gd name="T61" fmla="*/ 0 h 22"/>
                <a:gd name="T62" fmla="*/ 10 w 29"/>
                <a:gd name="T63" fmla="*/ 0 h 22"/>
                <a:gd name="T64" fmla="*/ 6 w 29"/>
                <a:gd name="T65" fmla="*/ 2 h 22"/>
                <a:gd name="T66" fmla="*/ 4 w 29"/>
                <a:gd name="T67" fmla="*/ 2 h 22"/>
                <a:gd name="T68" fmla="*/ 2 w 29"/>
                <a:gd name="T69" fmla="*/ 4 h 22"/>
                <a:gd name="T70" fmla="*/ 0 w 29"/>
                <a:gd name="T71" fmla="*/ 6 h 22"/>
                <a:gd name="T72" fmla="*/ 0 w 29"/>
                <a:gd name="T73" fmla="*/ 8 h 22"/>
                <a:gd name="T74" fmla="*/ 0 w 29"/>
                <a:gd name="T7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9" name="Freeform 435"/>
            <p:cNvSpPr>
              <a:spLocks/>
            </p:cNvSpPr>
            <p:nvPr/>
          </p:nvSpPr>
          <p:spPr bwMode="auto">
            <a:xfrm>
              <a:off x="3277" y="2111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6 h 35"/>
                <a:gd name="T8" fmla="*/ 0 w 4"/>
                <a:gd name="T9" fmla="*/ 8 h 35"/>
                <a:gd name="T10" fmla="*/ 0 w 4"/>
                <a:gd name="T11" fmla="*/ 10 h 35"/>
                <a:gd name="T12" fmla="*/ 0 w 4"/>
                <a:gd name="T13" fmla="*/ 12 h 35"/>
                <a:gd name="T14" fmla="*/ 2 w 4"/>
                <a:gd name="T15" fmla="*/ 15 h 35"/>
                <a:gd name="T16" fmla="*/ 2 w 4"/>
                <a:gd name="T17" fmla="*/ 17 h 35"/>
                <a:gd name="T18" fmla="*/ 2 w 4"/>
                <a:gd name="T19" fmla="*/ 19 h 35"/>
                <a:gd name="T20" fmla="*/ 2 w 4"/>
                <a:gd name="T21" fmla="*/ 21 h 35"/>
                <a:gd name="T22" fmla="*/ 2 w 4"/>
                <a:gd name="T23" fmla="*/ 23 h 35"/>
                <a:gd name="T24" fmla="*/ 2 w 4"/>
                <a:gd name="T25" fmla="*/ 25 h 35"/>
                <a:gd name="T26" fmla="*/ 2 w 4"/>
                <a:gd name="T27" fmla="*/ 27 h 35"/>
                <a:gd name="T28" fmla="*/ 4 w 4"/>
                <a:gd name="T29" fmla="*/ 29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0" name="Freeform 436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0 h 20"/>
                <a:gd name="T6" fmla="*/ 0 w 27"/>
                <a:gd name="T7" fmla="*/ 12 h 20"/>
                <a:gd name="T8" fmla="*/ 2 w 27"/>
                <a:gd name="T9" fmla="*/ 12 h 20"/>
                <a:gd name="T10" fmla="*/ 2 w 27"/>
                <a:gd name="T11" fmla="*/ 14 h 20"/>
                <a:gd name="T12" fmla="*/ 2 w 27"/>
                <a:gd name="T13" fmla="*/ 14 h 20"/>
                <a:gd name="T14" fmla="*/ 4 w 27"/>
                <a:gd name="T15" fmla="*/ 16 h 20"/>
                <a:gd name="T16" fmla="*/ 4 w 27"/>
                <a:gd name="T17" fmla="*/ 16 h 20"/>
                <a:gd name="T18" fmla="*/ 6 w 27"/>
                <a:gd name="T19" fmla="*/ 16 h 20"/>
                <a:gd name="T20" fmla="*/ 6 w 27"/>
                <a:gd name="T21" fmla="*/ 18 h 20"/>
                <a:gd name="T22" fmla="*/ 8 w 27"/>
                <a:gd name="T23" fmla="*/ 18 h 20"/>
                <a:gd name="T24" fmla="*/ 8 w 27"/>
                <a:gd name="T25" fmla="*/ 18 h 20"/>
                <a:gd name="T26" fmla="*/ 10 w 27"/>
                <a:gd name="T27" fmla="*/ 18 h 20"/>
                <a:gd name="T28" fmla="*/ 12 w 27"/>
                <a:gd name="T29" fmla="*/ 18 h 20"/>
                <a:gd name="T30" fmla="*/ 14 w 27"/>
                <a:gd name="T31" fmla="*/ 20 h 20"/>
                <a:gd name="T32" fmla="*/ 14 w 27"/>
                <a:gd name="T33" fmla="*/ 20 h 20"/>
                <a:gd name="T34" fmla="*/ 16 w 27"/>
                <a:gd name="T35" fmla="*/ 20 h 20"/>
                <a:gd name="T36" fmla="*/ 18 w 27"/>
                <a:gd name="T37" fmla="*/ 18 h 20"/>
                <a:gd name="T38" fmla="*/ 19 w 27"/>
                <a:gd name="T39" fmla="*/ 18 h 20"/>
                <a:gd name="T40" fmla="*/ 21 w 27"/>
                <a:gd name="T41" fmla="*/ 18 h 20"/>
                <a:gd name="T42" fmla="*/ 21 w 27"/>
                <a:gd name="T43" fmla="*/ 18 h 20"/>
                <a:gd name="T44" fmla="*/ 23 w 27"/>
                <a:gd name="T45" fmla="*/ 16 h 20"/>
                <a:gd name="T46" fmla="*/ 25 w 27"/>
                <a:gd name="T47" fmla="*/ 16 h 20"/>
                <a:gd name="T48" fmla="*/ 25 w 27"/>
                <a:gd name="T49" fmla="*/ 14 h 20"/>
                <a:gd name="T50" fmla="*/ 25 w 27"/>
                <a:gd name="T51" fmla="*/ 14 h 20"/>
                <a:gd name="T52" fmla="*/ 25 w 27"/>
                <a:gd name="T53" fmla="*/ 12 h 20"/>
                <a:gd name="T54" fmla="*/ 25 w 27"/>
                <a:gd name="T55" fmla="*/ 12 h 20"/>
                <a:gd name="T56" fmla="*/ 27 w 27"/>
                <a:gd name="T57" fmla="*/ 10 h 20"/>
                <a:gd name="T58" fmla="*/ 27 w 27"/>
                <a:gd name="T59" fmla="*/ 10 h 20"/>
                <a:gd name="T60" fmla="*/ 27 w 27"/>
                <a:gd name="T61" fmla="*/ 8 h 20"/>
                <a:gd name="T62" fmla="*/ 25 w 27"/>
                <a:gd name="T63" fmla="*/ 8 h 20"/>
                <a:gd name="T64" fmla="*/ 25 w 27"/>
                <a:gd name="T65" fmla="*/ 6 h 20"/>
                <a:gd name="T66" fmla="*/ 25 w 27"/>
                <a:gd name="T67" fmla="*/ 6 h 20"/>
                <a:gd name="T68" fmla="*/ 25 w 27"/>
                <a:gd name="T69" fmla="*/ 4 h 20"/>
                <a:gd name="T70" fmla="*/ 23 w 27"/>
                <a:gd name="T71" fmla="*/ 2 h 20"/>
                <a:gd name="T72" fmla="*/ 21 w 27"/>
                <a:gd name="T73" fmla="*/ 2 h 20"/>
                <a:gd name="T74" fmla="*/ 19 w 27"/>
                <a:gd name="T75" fmla="*/ 0 h 20"/>
                <a:gd name="T76" fmla="*/ 18 w 27"/>
                <a:gd name="T77" fmla="*/ 0 h 20"/>
                <a:gd name="T78" fmla="*/ 16 w 27"/>
                <a:gd name="T79" fmla="*/ 0 h 20"/>
                <a:gd name="T80" fmla="*/ 14 w 27"/>
                <a:gd name="T81" fmla="*/ 0 h 20"/>
                <a:gd name="T82" fmla="*/ 12 w 27"/>
                <a:gd name="T83" fmla="*/ 0 h 20"/>
                <a:gd name="T84" fmla="*/ 10 w 27"/>
                <a:gd name="T85" fmla="*/ 0 h 20"/>
                <a:gd name="T86" fmla="*/ 6 w 27"/>
                <a:gd name="T87" fmla="*/ 0 h 20"/>
                <a:gd name="T88" fmla="*/ 4 w 27"/>
                <a:gd name="T89" fmla="*/ 2 h 20"/>
                <a:gd name="T90" fmla="*/ 2 w 27"/>
                <a:gd name="T91" fmla="*/ 4 h 20"/>
                <a:gd name="T92" fmla="*/ 2 w 27"/>
                <a:gd name="T93" fmla="*/ 4 h 20"/>
                <a:gd name="T94" fmla="*/ 0 w 27"/>
                <a:gd name="T95" fmla="*/ 6 h 20"/>
                <a:gd name="T96" fmla="*/ 0 w 27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1" name="Freeform 437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2 h 20"/>
                <a:gd name="T6" fmla="*/ 2 w 27"/>
                <a:gd name="T7" fmla="*/ 12 h 20"/>
                <a:gd name="T8" fmla="*/ 2 w 27"/>
                <a:gd name="T9" fmla="*/ 14 h 20"/>
                <a:gd name="T10" fmla="*/ 4 w 27"/>
                <a:gd name="T11" fmla="*/ 16 h 20"/>
                <a:gd name="T12" fmla="*/ 6 w 27"/>
                <a:gd name="T13" fmla="*/ 16 h 20"/>
                <a:gd name="T14" fmla="*/ 6 w 27"/>
                <a:gd name="T15" fmla="*/ 18 h 20"/>
                <a:gd name="T16" fmla="*/ 8 w 27"/>
                <a:gd name="T17" fmla="*/ 18 h 20"/>
                <a:gd name="T18" fmla="*/ 10 w 27"/>
                <a:gd name="T19" fmla="*/ 18 h 20"/>
                <a:gd name="T20" fmla="*/ 12 w 27"/>
                <a:gd name="T21" fmla="*/ 18 h 20"/>
                <a:gd name="T22" fmla="*/ 14 w 27"/>
                <a:gd name="T23" fmla="*/ 20 h 20"/>
                <a:gd name="T24" fmla="*/ 16 w 27"/>
                <a:gd name="T25" fmla="*/ 20 h 20"/>
                <a:gd name="T26" fmla="*/ 18 w 27"/>
                <a:gd name="T27" fmla="*/ 18 h 20"/>
                <a:gd name="T28" fmla="*/ 19 w 27"/>
                <a:gd name="T29" fmla="*/ 18 h 20"/>
                <a:gd name="T30" fmla="*/ 21 w 27"/>
                <a:gd name="T31" fmla="*/ 18 h 20"/>
                <a:gd name="T32" fmla="*/ 23 w 27"/>
                <a:gd name="T33" fmla="*/ 16 h 20"/>
                <a:gd name="T34" fmla="*/ 25 w 27"/>
                <a:gd name="T35" fmla="*/ 16 h 20"/>
                <a:gd name="T36" fmla="*/ 25 w 27"/>
                <a:gd name="T37" fmla="*/ 14 h 20"/>
                <a:gd name="T38" fmla="*/ 25 w 27"/>
                <a:gd name="T39" fmla="*/ 12 h 20"/>
                <a:gd name="T40" fmla="*/ 27 w 27"/>
                <a:gd name="T41" fmla="*/ 10 h 20"/>
                <a:gd name="T42" fmla="*/ 27 w 27"/>
                <a:gd name="T43" fmla="*/ 8 h 20"/>
                <a:gd name="T44" fmla="*/ 25 w 27"/>
                <a:gd name="T45" fmla="*/ 8 h 20"/>
                <a:gd name="T46" fmla="*/ 25 w 27"/>
                <a:gd name="T47" fmla="*/ 6 h 20"/>
                <a:gd name="T48" fmla="*/ 25 w 27"/>
                <a:gd name="T49" fmla="*/ 4 h 20"/>
                <a:gd name="T50" fmla="*/ 23 w 27"/>
                <a:gd name="T51" fmla="*/ 2 h 20"/>
                <a:gd name="T52" fmla="*/ 21 w 27"/>
                <a:gd name="T53" fmla="*/ 2 h 20"/>
                <a:gd name="T54" fmla="*/ 19 w 27"/>
                <a:gd name="T55" fmla="*/ 0 h 20"/>
                <a:gd name="T56" fmla="*/ 18 w 27"/>
                <a:gd name="T57" fmla="*/ 0 h 20"/>
                <a:gd name="T58" fmla="*/ 16 w 27"/>
                <a:gd name="T59" fmla="*/ 0 h 20"/>
                <a:gd name="T60" fmla="*/ 14 w 27"/>
                <a:gd name="T61" fmla="*/ 0 h 20"/>
                <a:gd name="T62" fmla="*/ 12 w 27"/>
                <a:gd name="T63" fmla="*/ 0 h 20"/>
                <a:gd name="T64" fmla="*/ 10 w 27"/>
                <a:gd name="T65" fmla="*/ 0 h 20"/>
                <a:gd name="T66" fmla="*/ 6 w 27"/>
                <a:gd name="T67" fmla="*/ 0 h 20"/>
                <a:gd name="T68" fmla="*/ 4 w 27"/>
                <a:gd name="T69" fmla="*/ 2 h 20"/>
                <a:gd name="T70" fmla="*/ 2 w 27"/>
                <a:gd name="T71" fmla="*/ 4 h 20"/>
                <a:gd name="T72" fmla="*/ 0 w 27"/>
                <a:gd name="T73" fmla="*/ 6 h 20"/>
                <a:gd name="T74" fmla="*/ 0 w 27"/>
                <a:gd name="T75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2" name="Freeform 438"/>
            <p:cNvSpPr>
              <a:spLocks/>
            </p:cNvSpPr>
            <p:nvPr/>
          </p:nvSpPr>
          <p:spPr bwMode="auto">
            <a:xfrm>
              <a:off x="3302" y="2121"/>
              <a:ext cx="5" cy="34"/>
            </a:xfrm>
            <a:custGeom>
              <a:avLst/>
              <a:gdLst>
                <a:gd name="T0" fmla="*/ 0 w 5"/>
                <a:gd name="T1" fmla="*/ 0 h 34"/>
                <a:gd name="T2" fmla="*/ 0 w 5"/>
                <a:gd name="T3" fmla="*/ 2 h 34"/>
                <a:gd name="T4" fmla="*/ 0 w 5"/>
                <a:gd name="T5" fmla="*/ 4 h 34"/>
                <a:gd name="T6" fmla="*/ 0 w 5"/>
                <a:gd name="T7" fmla="*/ 5 h 34"/>
                <a:gd name="T8" fmla="*/ 0 w 5"/>
                <a:gd name="T9" fmla="*/ 7 h 34"/>
                <a:gd name="T10" fmla="*/ 2 w 5"/>
                <a:gd name="T11" fmla="*/ 9 h 34"/>
                <a:gd name="T12" fmla="*/ 2 w 5"/>
                <a:gd name="T13" fmla="*/ 11 h 34"/>
                <a:gd name="T14" fmla="*/ 2 w 5"/>
                <a:gd name="T15" fmla="*/ 13 h 34"/>
                <a:gd name="T16" fmla="*/ 2 w 5"/>
                <a:gd name="T17" fmla="*/ 17 h 34"/>
                <a:gd name="T18" fmla="*/ 2 w 5"/>
                <a:gd name="T19" fmla="*/ 19 h 34"/>
                <a:gd name="T20" fmla="*/ 3 w 5"/>
                <a:gd name="T21" fmla="*/ 21 h 34"/>
                <a:gd name="T22" fmla="*/ 3 w 5"/>
                <a:gd name="T23" fmla="*/ 23 h 34"/>
                <a:gd name="T24" fmla="*/ 3 w 5"/>
                <a:gd name="T25" fmla="*/ 25 h 34"/>
                <a:gd name="T26" fmla="*/ 3 w 5"/>
                <a:gd name="T27" fmla="*/ 28 h 34"/>
                <a:gd name="T28" fmla="*/ 3 w 5"/>
                <a:gd name="T29" fmla="*/ 30 h 34"/>
                <a:gd name="T30" fmla="*/ 3 w 5"/>
                <a:gd name="T31" fmla="*/ 32 h 34"/>
                <a:gd name="T32" fmla="*/ 5 w 5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3" name="Freeform 439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9 h 21"/>
                <a:gd name="T52" fmla="*/ 29 w 29"/>
                <a:gd name="T53" fmla="*/ 7 h 21"/>
                <a:gd name="T54" fmla="*/ 29 w 29"/>
                <a:gd name="T55" fmla="*/ 5 h 21"/>
                <a:gd name="T56" fmla="*/ 27 w 29"/>
                <a:gd name="T57" fmla="*/ 5 h 21"/>
                <a:gd name="T58" fmla="*/ 27 w 29"/>
                <a:gd name="T59" fmla="*/ 5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9 w 29"/>
                <a:gd name="T75" fmla="*/ 0 h 21"/>
                <a:gd name="T76" fmla="*/ 17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2 w 29"/>
                <a:gd name="T83" fmla="*/ 0 h 21"/>
                <a:gd name="T84" fmla="*/ 10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5 h 21"/>
                <a:gd name="T92" fmla="*/ 2 w 29"/>
                <a:gd name="T93" fmla="*/ 5 h 21"/>
                <a:gd name="T94" fmla="*/ 0 w 29"/>
                <a:gd name="T95" fmla="*/ 7 h 21"/>
                <a:gd name="T96" fmla="*/ 0 w 29"/>
                <a:gd name="T9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4" name="Freeform 440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4 w 29"/>
                <a:gd name="T11" fmla="*/ 17 h 21"/>
                <a:gd name="T12" fmla="*/ 6 w 29"/>
                <a:gd name="T13" fmla="*/ 17 h 21"/>
                <a:gd name="T14" fmla="*/ 6 w 29"/>
                <a:gd name="T15" fmla="*/ 19 h 21"/>
                <a:gd name="T16" fmla="*/ 8 w 29"/>
                <a:gd name="T17" fmla="*/ 19 h 21"/>
                <a:gd name="T18" fmla="*/ 10 w 29"/>
                <a:gd name="T19" fmla="*/ 21 h 21"/>
                <a:gd name="T20" fmla="*/ 12 w 29"/>
                <a:gd name="T21" fmla="*/ 21 h 21"/>
                <a:gd name="T22" fmla="*/ 13 w 29"/>
                <a:gd name="T23" fmla="*/ 21 h 21"/>
                <a:gd name="T24" fmla="*/ 15 w 29"/>
                <a:gd name="T25" fmla="*/ 21 h 21"/>
                <a:gd name="T26" fmla="*/ 17 w 29"/>
                <a:gd name="T27" fmla="*/ 21 h 21"/>
                <a:gd name="T28" fmla="*/ 21 w 29"/>
                <a:gd name="T29" fmla="*/ 21 h 21"/>
                <a:gd name="T30" fmla="*/ 23 w 29"/>
                <a:gd name="T31" fmla="*/ 19 h 21"/>
                <a:gd name="T32" fmla="*/ 25 w 29"/>
                <a:gd name="T33" fmla="*/ 17 h 21"/>
                <a:gd name="T34" fmla="*/ 27 w 29"/>
                <a:gd name="T35" fmla="*/ 15 h 21"/>
                <a:gd name="T36" fmla="*/ 29 w 29"/>
                <a:gd name="T37" fmla="*/ 13 h 21"/>
                <a:gd name="T38" fmla="*/ 29 w 29"/>
                <a:gd name="T39" fmla="*/ 11 h 21"/>
                <a:gd name="T40" fmla="*/ 29 w 29"/>
                <a:gd name="T41" fmla="*/ 9 h 21"/>
                <a:gd name="T42" fmla="*/ 29 w 29"/>
                <a:gd name="T43" fmla="*/ 7 h 21"/>
                <a:gd name="T44" fmla="*/ 29 w 29"/>
                <a:gd name="T45" fmla="*/ 5 h 21"/>
                <a:gd name="T46" fmla="*/ 27 w 29"/>
                <a:gd name="T47" fmla="*/ 5 h 21"/>
                <a:gd name="T48" fmla="*/ 25 w 29"/>
                <a:gd name="T49" fmla="*/ 4 h 21"/>
                <a:gd name="T50" fmla="*/ 23 w 29"/>
                <a:gd name="T51" fmla="*/ 4 h 21"/>
                <a:gd name="T52" fmla="*/ 23 w 29"/>
                <a:gd name="T53" fmla="*/ 2 h 21"/>
                <a:gd name="T54" fmla="*/ 21 w 29"/>
                <a:gd name="T55" fmla="*/ 2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12 w 29"/>
                <a:gd name="T65" fmla="*/ 0 h 21"/>
                <a:gd name="T66" fmla="*/ 10 w 29"/>
                <a:gd name="T67" fmla="*/ 0 h 21"/>
                <a:gd name="T68" fmla="*/ 6 w 29"/>
                <a:gd name="T69" fmla="*/ 2 h 21"/>
                <a:gd name="T70" fmla="*/ 4 w 29"/>
                <a:gd name="T71" fmla="*/ 4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5" name="Freeform 441"/>
            <p:cNvSpPr>
              <a:spLocks/>
            </p:cNvSpPr>
            <p:nvPr/>
          </p:nvSpPr>
          <p:spPr bwMode="auto">
            <a:xfrm>
              <a:off x="3304" y="2105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0 w 5"/>
                <a:gd name="T9" fmla="*/ 10 h 35"/>
                <a:gd name="T10" fmla="*/ 1 w 5"/>
                <a:gd name="T11" fmla="*/ 12 h 35"/>
                <a:gd name="T12" fmla="*/ 1 w 5"/>
                <a:gd name="T13" fmla="*/ 14 h 35"/>
                <a:gd name="T14" fmla="*/ 1 w 5"/>
                <a:gd name="T15" fmla="*/ 16 h 35"/>
                <a:gd name="T16" fmla="*/ 1 w 5"/>
                <a:gd name="T17" fmla="*/ 18 h 35"/>
                <a:gd name="T18" fmla="*/ 1 w 5"/>
                <a:gd name="T19" fmla="*/ 20 h 35"/>
                <a:gd name="T20" fmla="*/ 3 w 5"/>
                <a:gd name="T21" fmla="*/ 21 h 35"/>
                <a:gd name="T22" fmla="*/ 3 w 5"/>
                <a:gd name="T23" fmla="*/ 23 h 35"/>
                <a:gd name="T24" fmla="*/ 3 w 5"/>
                <a:gd name="T25" fmla="*/ 27 h 35"/>
                <a:gd name="T26" fmla="*/ 3 w 5"/>
                <a:gd name="T27" fmla="*/ 29 h 35"/>
                <a:gd name="T28" fmla="*/ 3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6" name="Freeform 442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1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3 h 19"/>
                <a:gd name="T12" fmla="*/ 4 w 27"/>
                <a:gd name="T13" fmla="*/ 15 h 19"/>
                <a:gd name="T14" fmla="*/ 4 w 27"/>
                <a:gd name="T15" fmla="*/ 15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7 h 19"/>
                <a:gd name="T22" fmla="*/ 8 w 27"/>
                <a:gd name="T23" fmla="*/ 17 h 19"/>
                <a:gd name="T24" fmla="*/ 10 w 27"/>
                <a:gd name="T25" fmla="*/ 19 h 19"/>
                <a:gd name="T26" fmla="*/ 10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5 w 27"/>
                <a:gd name="T33" fmla="*/ 19 h 19"/>
                <a:gd name="T34" fmla="*/ 15 w 27"/>
                <a:gd name="T35" fmla="*/ 19 h 19"/>
                <a:gd name="T36" fmla="*/ 17 w 27"/>
                <a:gd name="T37" fmla="*/ 19 h 19"/>
                <a:gd name="T38" fmla="*/ 19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9 h 19"/>
                <a:gd name="T62" fmla="*/ 27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5 w 27"/>
                <a:gd name="T69" fmla="*/ 3 h 19"/>
                <a:gd name="T70" fmla="*/ 23 w 27"/>
                <a:gd name="T71" fmla="*/ 3 h 19"/>
                <a:gd name="T72" fmla="*/ 21 w 27"/>
                <a:gd name="T73" fmla="*/ 1 h 19"/>
                <a:gd name="T74" fmla="*/ 19 w 27"/>
                <a:gd name="T75" fmla="*/ 1 h 19"/>
                <a:gd name="T76" fmla="*/ 17 w 27"/>
                <a:gd name="T77" fmla="*/ 0 h 19"/>
                <a:gd name="T78" fmla="*/ 15 w 27"/>
                <a:gd name="T79" fmla="*/ 0 h 19"/>
                <a:gd name="T80" fmla="*/ 14 w 27"/>
                <a:gd name="T81" fmla="*/ 0 h 19"/>
                <a:gd name="T82" fmla="*/ 12 w 27"/>
                <a:gd name="T83" fmla="*/ 0 h 19"/>
                <a:gd name="T84" fmla="*/ 8 w 27"/>
                <a:gd name="T85" fmla="*/ 0 h 19"/>
                <a:gd name="T86" fmla="*/ 6 w 27"/>
                <a:gd name="T87" fmla="*/ 1 h 19"/>
                <a:gd name="T88" fmla="*/ 4 w 27"/>
                <a:gd name="T89" fmla="*/ 3 h 19"/>
                <a:gd name="T90" fmla="*/ 2 w 27"/>
                <a:gd name="T91" fmla="*/ 3 h 19"/>
                <a:gd name="T92" fmla="*/ 2 w 27"/>
                <a:gd name="T93" fmla="*/ 5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7" name="Freeform 443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2 w 27"/>
                <a:gd name="T5" fmla="*/ 13 h 19"/>
                <a:gd name="T6" fmla="*/ 4 w 27"/>
                <a:gd name="T7" fmla="*/ 15 h 19"/>
                <a:gd name="T8" fmla="*/ 4 w 27"/>
                <a:gd name="T9" fmla="*/ 17 h 19"/>
                <a:gd name="T10" fmla="*/ 6 w 27"/>
                <a:gd name="T11" fmla="*/ 17 h 19"/>
                <a:gd name="T12" fmla="*/ 8 w 27"/>
                <a:gd name="T13" fmla="*/ 17 h 19"/>
                <a:gd name="T14" fmla="*/ 10 w 27"/>
                <a:gd name="T15" fmla="*/ 19 h 19"/>
                <a:gd name="T16" fmla="*/ 12 w 27"/>
                <a:gd name="T17" fmla="*/ 19 h 19"/>
                <a:gd name="T18" fmla="*/ 14 w 27"/>
                <a:gd name="T19" fmla="*/ 19 h 19"/>
                <a:gd name="T20" fmla="*/ 15 w 27"/>
                <a:gd name="T21" fmla="*/ 19 h 19"/>
                <a:gd name="T22" fmla="*/ 17 w 27"/>
                <a:gd name="T23" fmla="*/ 19 h 19"/>
                <a:gd name="T24" fmla="*/ 19 w 27"/>
                <a:gd name="T25" fmla="*/ 17 h 19"/>
                <a:gd name="T26" fmla="*/ 21 w 27"/>
                <a:gd name="T27" fmla="*/ 17 h 19"/>
                <a:gd name="T28" fmla="*/ 23 w 27"/>
                <a:gd name="T29" fmla="*/ 17 h 19"/>
                <a:gd name="T30" fmla="*/ 23 w 27"/>
                <a:gd name="T31" fmla="*/ 15 h 19"/>
                <a:gd name="T32" fmla="*/ 25 w 27"/>
                <a:gd name="T33" fmla="*/ 15 h 19"/>
                <a:gd name="T34" fmla="*/ 25 w 27"/>
                <a:gd name="T35" fmla="*/ 13 h 19"/>
                <a:gd name="T36" fmla="*/ 25 w 27"/>
                <a:gd name="T37" fmla="*/ 11 h 19"/>
                <a:gd name="T38" fmla="*/ 27 w 27"/>
                <a:gd name="T39" fmla="*/ 11 h 19"/>
                <a:gd name="T40" fmla="*/ 27 w 27"/>
                <a:gd name="T41" fmla="*/ 9 h 19"/>
                <a:gd name="T42" fmla="*/ 27 w 27"/>
                <a:gd name="T43" fmla="*/ 7 h 19"/>
                <a:gd name="T44" fmla="*/ 25 w 27"/>
                <a:gd name="T45" fmla="*/ 7 h 19"/>
                <a:gd name="T46" fmla="*/ 25 w 27"/>
                <a:gd name="T47" fmla="*/ 5 h 19"/>
                <a:gd name="T48" fmla="*/ 25 w 27"/>
                <a:gd name="T49" fmla="*/ 3 h 19"/>
                <a:gd name="T50" fmla="*/ 23 w 27"/>
                <a:gd name="T51" fmla="*/ 3 h 19"/>
                <a:gd name="T52" fmla="*/ 21 w 27"/>
                <a:gd name="T53" fmla="*/ 1 h 19"/>
                <a:gd name="T54" fmla="*/ 19 w 27"/>
                <a:gd name="T55" fmla="*/ 1 h 19"/>
                <a:gd name="T56" fmla="*/ 17 w 27"/>
                <a:gd name="T57" fmla="*/ 0 h 19"/>
                <a:gd name="T58" fmla="*/ 15 w 27"/>
                <a:gd name="T59" fmla="*/ 0 h 19"/>
                <a:gd name="T60" fmla="*/ 14 w 27"/>
                <a:gd name="T61" fmla="*/ 0 h 19"/>
                <a:gd name="T62" fmla="*/ 12 w 27"/>
                <a:gd name="T63" fmla="*/ 0 h 19"/>
                <a:gd name="T64" fmla="*/ 8 w 27"/>
                <a:gd name="T65" fmla="*/ 0 h 19"/>
                <a:gd name="T66" fmla="*/ 6 w 27"/>
                <a:gd name="T67" fmla="*/ 1 h 19"/>
                <a:gd name="T68" fmla="*/ 4 w 27"/>
                <a:gd name="T69" fmla="*/ 3 h 19"/>
                <a:gd name="T70" fmla="*/ 2 w 27"/>
                <a:gd name="T71" fmla="*/ 3 h 19"/>
                <a:gd name="T72" fmla="*/ 2 w 27"/>
                <a:gd name="T73" fmla="*/ 5 h 19"/>
                <a:gd name="T74" fmla="*/ 0 w 27"/>
                <a:gd name="T75" fmla="*/ 7 h 19"/>
                <a:gd name="T76" fmla="*/ 0 w 27"/>
                <a:gd name="T7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8" name="Freeform 444"/>
            <p:cNvSpPr>
              <a:spLocks/>
            </p:cNvSpPr>
            <p:nvPr/>
          </p:nvSpPr>
          <p:spPr bwMode="auto">
            <a:xfrm>
              <a:off x="3330" y="2113"/>
              <a:ext cx="6" cy="36"/>
            </a:xfrm>
            <a:custGeom>
              <a:avLst/>
              <a:gdLst>
                <a:gd name="T0" fmla="*/ 0 w 6"/>
                <a:gd name="T1" fmla="*/ 0 h 36"/>
                <a:gd name="T2" fmla="*/ 0 w 6"/>
                <a:gd name="T3" fmla="*/ 4 h 36"/>
                <a:gd name="T4" fmla="*/ 0 w 6"/>
                <a:gd name="T5" fmla="*/ 6 h 36"/>
                <a:gd name="T6" fmla="*/ 0 w 6"/>
                <a:gd name="T7" fmla="*/ 8 h 36"/>
                <a:gd name="T8" fmla="*/ 0 w 6"/>
                <a:gd name="T9" fmla="*/ 10 h 36"/>
                <a:gd name="T10" fmla="*/ 2 w 6"/>
                <a:gd name="T11" fmla="*/ 12 h 36"/>
                <a:gd name="T12" fmla="*/ 2 w 6"/>
                <a:gd name="T13" fmla="*/ 13 h 36"/>
                <a:gd name="T14" fmla="*/ 2 w 6"/>
                <a:gd name="T15" fmla="*/ 15 h 36"/>
                <a:gd name="T16" fmla="*/ 2 w 6"/>
                <a:gd name="T17" fmla="*/ 17 h 36"/>
                <a:gd name="T18" fmla="*/ 4 w 6"/>
                <a:gd name="T19" fmla="*/ 21 h 36"/>
                <a:gd name="T20" fmla="*/ 4 w 6"/>
                <a:gd name="T21" fmla="*/ 23 h 36"/>
                <a:gd name="T22" fmla="*/ 4 w 6"/>
                <a:gd name="T23" fmla="*/ 25 h 36"/>
                <a:gd name="T24" fmla="*/ 4 w 6"/>
                <a:gd name="T25" fmla="*/ 27 h 36"/>
                <a:gd name="T26" fmla="*/ 6 w 6"/>
                <a:gd name="T27" fmla="*/ 29 h 36"/>
                <a:gd name="T28" fmla="*/ 6 w 6"/>
                <a:gd name="T29" fmla="*/ 31 h 36"/>
                <a:gd name="T30" fmla="*/ 6 w 6"/>
                <a:gd name="T31" fmla="*/ 33 h 36"/>
                <a:gd name="T32" fmla="*/ 6 w 6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6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9" name="Freeform 445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3 h 21"/>
                <a:gd name="T8" fmla="*/ 0 w 29"/>
                <a:gd name="T9" fmla="*/ 15 h 21"/>
                <a:gd name="T10" fmla="*/ 2 w 29"/>
                <a:gd name="T11" fmla="*/ 15 h 21"/>
                <a:gd name="T12" fmla="*/ 2 w 29"/>
                <a:gd name="T13" fmla="*/ 17 h 21"/>
                <a:gd name="T14" fmla="*/ 4 w 29"/>
                <a:gd name="T15" fmla="*/ 17 h 21"/>
                <a:gd name="T16" fmla="*/ 4 w 29"/>
                <a:gd name="T17" fmla="*/ 17 h 21"/>
                <a:gd name="T18" fmla="*/ 5 w 29"/>
                <a:gd name="T19" fmla="*/ 19 h 21"/>
                <a:gd name="T20" fmla="*/ 5 w 29"/>
                <a:gd name="T21" fmla="*/ 19 h 21"/>
                <a:gd name="T22" fmla="*/ 7 w 29"/>
                <a:gd name="T23" fmla="*/ 19 h 21"/>
                <a:gd name="T24" fmla="*/ 9 w 29"/>
                <a:gd name="T25" fmla="*/ 19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19 w 29"/>
                <a:gd name="T37" fmla="*/ 19 h 21"/>
                <a:gd name="T38" fmla="*/ 23 w 29"/>
                <a:gd name="T39" fmla="*/ 17 h 21"/>
                <a:gd name="T40" fmla="*/ 25 w 29"/>
                <a:gd name="T41" fmla="*/ 17 h 21"/>
                <a:gd name="T42" fmla="*/ 25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10 h 21"/>
                <a:gd name="T50" fmla="*/ 27 w 29"/>
                <a:gd name="T51" fmla="*/ 8 h 21"/>
                <a:gd name="T52" fmla="*/ 27 w 29"/>
                <a:gd name="T53" fmla="*/ 6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3 w 29"/>
                <a:gd name="T63" fmla="*/ 2 h 21"/>
                <a:gd name="T64" fmla="*/ 23 w 29"/>
                <a:gd name="T65" fmla="*/ 2 h 21"/>
                <a:gd name="T66" fmla="*/ 21 w 29"/>
                <a:gd name="T67" fmla="*/ 2 h 21"/>
                <a:gd name="T68" fmla="*/ 21 w 29"/>
                <a:gd name="T69" fmla="*/ 0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0 h 21"/>
                <a:gd name="T84" fmla="*/ 7 w 29"/>
                <a:gd name="T85" fmla="*/ 0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0" name="Freeform 446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5 w 29"/>
                <a:gd name="T15" fmla="*/ 19 h 21"/>
                <a:gd name="T16" fmla="*/ 7 w 29"/>
                <a:gd name="T17" fmla="*/ 19 h 21"/>
                <a:gd name="T18" fmla="*/ 9 w 29"/>
                <a:gd name="T19" fmla="*/ 19 h 21"/>
                <a:gd name="T20" fmla="*/ 9 w 29"/>
                <a:gd name="T21" fmla="*/ 21 h 21"/>
                <a:gd name="T22" fmla="*/ 11 w 29"/>
                <a:gd name="T23" fmla="*/ 21 h 21"/>
                <a:gd name="T24" fmla="*/ 13 w 29"/>
                <a:gd name="T25" fmla="*/ 21 h 21"/>
                <a:gd name="T26" fmla="*/ 15 w 29"/>
                <a:gd name="T27" fmla="*/ 21 h 21"/>
                <a:gd name="T28" fmla="*/ 17 w 29"/>
                <a:gd name="T29" fmla="*/ 21 h 21"/>
                <a:gd name="T30" fmla="*/ 19 w 29"/>
                <a:gd name="T31" fmla="*/ 19 h 21"/>
                <a:gd name="T32" fmla="*/ 23 w 29"/>
                <a:gd name="T33" fmla="*/ 17 h 21"/>
                <a:gd name="T34" fmla="*/ 25 w 29"/>
                <a:gd name="T35" fmla="*/ 17 h 21"/>
                <a:gd name="T36" fmla="*/ 25 w 29"/>
                <a:gd name="T37" fmla="*/ 15 h 21"/>
                <a:gd name="T38" fmla="*/ 27 w 29"/>
                <a:gd name="T39" fmla="*/ 13 h 21"/>
                <a:gd name="T40" fmla="*/ 29 w 29"/>
                <a:gd name="T41" fmla="*/ 11 h 21"/>
                <a:gd name="T42" fmla="*/ 29 w 29"/>
                <a:gd name="T43" fmla="*/ 10 h 21"/>
                <a:gd name="T44" fmla="*/ 27 w 29"/>
                <a:gd name="T45" fmla="*/ 8 h 21"/>
                <a:gd name="T46" fmla="*/ 27 w 29"/>
                <a:gd name="T47" fmla="*/ 6 h 21"/>
                <a:gd name="T48" fmla="*/ 25 w 29"/>
                <a:gd name="T49" fmla="*/ 4 h 21"/>
                <a:gd name="T50" fmla="*/ 23 w 29"/>
                <a:gd name="T51" fmla="*/ 2 h 21"/>
                <a:gd name="T52" fmla="*/ 21 w 29"/>
                <a:gd name="T53" fmla="*/ 2 h 21"/>
                <a:gd name="T54" fmla="*/ 21 w 29"/>
                <a:gd name="T55" fmla="*/ 0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9 w 29"/>
                <a:gd name="T65" fmla="*/ 0 h 21"/>
                <a:gd name="T66" fmla="*/ 7 w 29"/>
                <a:gd name="T67" fmla="*/ 0 h 21"/>
                <a:gd name="T68" fmla="*/ 5 w 29"/>
                <a:gd name="T69" fmla="*/ 2 h 21"/>
                <a:gd name="T70" fmla="*/ 4 w 29"/>
                <a:gd name="T71" fmla="*/ 4 h 21"/>
                <a:gd name="T72" fmla="*/ 2 w 29"/>
                <a:gd name="T73" fmla="*/ 4 h 21"/>
                <a:gd name="T74" fmla="*/ 0 w 29"/>
                <a:gd name="T75" fmla="*/ 6 h 21"/>
                <a:gd name="T76" fmla="*/ 0 w 29"/>
                <a:gd name="T77" fmla="*/ 8 h 21"/>
                <a:gd name="T78" fmla="*/ 0 w 29"/>
                <a:gd name="T7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1" name="Freeform 447"/>
            <p:cNvSpPr>
              <a:spLocks/>
            </p:cNvSpPr>
            <p:nvPr/>
          </p:nvSpPr>
          <p:spPr bwMode="auto">
            <a:xfrm>
              <a:off x="3332" y="2100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1 h 32"/>
                <a:gd name="T4" fmla="*/ 0 w 6"/>
                <a:gd name="T5" fmla="*/ 3 h 32"/>
                <a:gd name="T6" fmla="*/ 0 w 6"/>
                <a:gd name="T7" fmla="*/ 5 h 32"/>
                <a:gd name="T8" fmla="*/ 0 w 6"/>
                <a:gd name="T9" fmla="*/ 7 h 32"/>
                <a:gd name="T10" fmla="*/ 0 w 6"/>
                <a:gd name="T11" fmla="*/ 9 h 32"/>
                <a:gd name="T12" fmla="*/ 2 w 6"/>
                <a:gd name="T13" fmla="*/ 11 h 32"/>
                <a:gd name="T14" fmla="*/ 2 w 6"/>
                <a:gd name="T15" fmla="*/ 15 h 32"/>
                <a:gd name="T16" fmla="*/ 2 w 6"/>
                <a:gd name="T17" fmla="*/ 17 h 32"/>
                <a:gd name="T18" fmla="*/ 2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6 h 32"/>
                <a:gd name="T28" fmla="*/ 4 w 6"/>
                <a:gd name="T29" fmla="*/ 28 h 32"/>
                <a:gd name="T30" fmla="*/ 6 w 6"/>
                <a:gd name="T31" fmla="*/ 30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2" name="Freeform 448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1 h 19"/>
                <a:gd name="T8" fmla="*/ 2 w 25"/>
                <a:gd name="T9" fmla="*/ 13 h 19"/>
                <a:gd name="T10" fmla="*/ 2 w 25"/>
                <a:gd name="T11" fmla="*/ 13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5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9 w 25"/>
                <a:gd name="T25" fmla="*/ 17 h 19"/>
                <a:gd name="T26" fmla="*/ 9 w 25"/>
                <a:gd name="T27" fmla="*/ 17 h 19"/>
                <a:gd name="T28" fmla="*/ 11 w 25"/>
                <a:gd name="T29" fmla="*/ 19 h 19"/>
                <a:gd name="T30" fmla="*/ 13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7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9 h 19"/>
                <a:gd name="T56" fmla="*/ 25 w 25"/>
                <a:gd name="T57" fmla="*/ 9 h 19"/>
                <a:gd name="T58" fmla="*/ 25 w 25"/>
                <a:gd name="T59" fmla="*/ 7 h 19"/>
                <a:gd name="T60" fmla="*/ 25 w 25"/>
                <a:gd name="T61" fmla="*/ 7 h 19"/>
                <a:gd name="T62" fmla="*/ 25 w 25"/>
                <a:gd name="T63" fmla="*/ 6 h 19"/>
                <a:gd name="T64" fmla="*/ 25 w 25"/>
                <a:gd name="T65" fmla="*/ 6 h 19"/>
                <a:gd name="T66" fmla="*/ 25 w 25"/>
                <a:gd name="T67" fmla="*/ 4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3 w 25"/>
                <a:gd name="T81" fmla="*/ 0 h 19"/>
                <a:gd name="T82" fmla="*/ 9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2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7 h 19"/>
                <a:gd name="T96" fmla="*/ 0 w 25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3" name="Freeform 449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11 h 19"/>
                <a:gd name="T4" fmla="*/ 2 w 25"/>
                <a:gd name="T5" fmla="*/ 13 h 19"/>
                <a:gd name="T6" fmla="*/ 2 w 25"/>
                <a:gd name="T7" fmla="*/ 15 h 19"/>
                <a:gd name="T8" fmla="*/ 4 w 25"/>
                <a:gd name="T9" fmla="*/ 15 h 19"/>
                <a:gd name="T10" fmla="*/ 6 w 25"/>
                <a:gd name="T11" fmla="*/ 17 h 19"/>
                <a:gd name="T12" fmla="*/ 8 w 25"/>
                <a:gd name="T13" fmla="*/ 17 h 19"/>
                <a:gd name="T14" fmla="*/ 9 w 25"/>
                <a:gd name="T15" fmla="*/ 17 h 19"/>
                <a:gd name="T16" fmla="*/ 11 w 25"/>
                <a:gd name="T17" fmla="*/ 19 h 19"/>
                <a:gd name="T18" fmla="*/ 13 w 25"/>
                <a:gd name="T19" fmla="*/ 19 h 19"/>
                <a:gd name="T20" fmla="*/ 15 w 25"/>
                <a:gd name="T21" fmla="*/ 19 h 19"/>
                <a:gd name="T22" fmla="*/ 17 w 25"/>
                <a:gd name="T23" fmla="*/ 19 h 19"/>
                <a:gd name="T24" fmla="*/ 17 w 25"/>
                <a:gd name="T25" fmla="*/ 17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5 w 25"/>
                <a:gd name="T41" fmla="*/ 6 h 19"/>
                <a:gd name="T42" fmla="*/ 25 w 25"/>
                <a:gd name="T43" fmla="*/ 4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3 w 25"/>
                <a:gd name="T57" fmla="*/ 0 h 19"/>
                <a:gd name="T58" fmla="*/ 9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2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7 h 19"/>
                <a:gd name="T72" fmla="*/ 0 w 25"/>
                <a:gd name="T7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4" name="Freeform 450"/>
            <p:cNvSpPr>
              <a:spLocks/>
            </p:cNvSpPr>
            <p:nvPr/>
          </p:nvSpPr>
          <p:spPr bwMode="auto">
            <a:xfrm>
              <a:off x="3359" y="2107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0 w 6"/>
                <a:gd name="T9" fmla="*/ 8 h 35"/>
                <a:gd name="T10" fmla="*/ 0 w 6"/>
                <a:gd name="T11" fmla="*/ 10 h 35"/>
                <a:gd name="T12" fmla="*/ 2 w 6"/>
                <a:gd name="T13" fmla="*/ 12 h 35"/>
                <a:gd name="T14" fmla="*/ 2 w 6"/>
                <a:gd name="T15" fmla="*/ 16 h 35"/>
                <a:gd name="T16" fmla="*/ 2 w 6"/>
                <a:gd name="T17" fmla="*/ 18 h 35"/>
                <a:gd name="T18" fmla="*/ 2 w 6"/>
                <a:gd name="T19" fmla="*/ 19 h 35"/>
                <a:gd name="T20" fmla="*/ 4 w 6"/>
                <a:gd name="T21" fmla="*/ 21 h 35"/>
                <a:gd name="T22" fmla="*/ 4 w 6"/>
                <a:gd name="T23" fmla="*/ 23 h 35"/>
                <a:gd name="T24" fmla="*/ 4 w 6"/>
                <a:gd name="T25" fmla="*/ 25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5" name="Freeform 451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2 h 21"/>
                <a:gd name="T4" fmla="*/ 0 w 28"/>
                <a:gd name="T5" fmla="*/ 14 h 21"/>
                <a:gd name="T6" fmla="*/ 0 w 28"/>
                <a:gd name="T7" fmla="*/ 16 h 21"/>
                <a:gd name="T8" fmla="*/ 0 w 28"/>
                <a:gd name="T9" fmla="*/ 16 h 21"/>
                <a:gd name="T10" fmla="*/ 1 w 28"/>
                <a:gd name="T11" fmla="*/ 18 h 21"/>
                <a:gd name="T12" fmla="*/ 1 w 28"/>
                <a:gd name="T13" fmla="*/ 18 h 21"/>
                <a:gd name="T14" fmla="*/ 3 w 28"/>
                <a:gd name="T15" fmla="*/ 18 h 21"/>
                <a:gd name="T16" fmla="*/ 3 w 28"/>
                <a:gd name="T17" fmla="*/ 19 h 21"/>
                <a:gd name="T18" fmla="*/ 5 w 28"/>
                <a:gd name="T19" fmla="*/ 19 h 21"/>
                <a:gd name="T20" fmla="*/ 5 w 28"/>
                <a:gd name="T21" fmla="*/ 19 h 21"/>
                <a:gd name="T22" fmla="*/ 7 w 28"/>
                <a:gd name="T23" fmla="*/ 19 h 21"/>
                <a:gd name="T24" fmla="*/ 9 w 28"/>
                <a:gd name="T25" fmla="*/ 21 h 21"/>
                <a:gd name="T26" fmla="*/ 9 w 28"/>
                <a:gd name="T27" fmla="*/ 21 h 21"/>
                <a:gd name="T28" fmla="*/ 11 w 28"/>
                <a:gd name="T29" fmla="*/ 21 h 21"/>
                <a:gd name="T30" fmla="*/ 13 w 28"/>
                <a:gd name="T31" fmla="*/ 21 h 21"/>
                <a:gd name="T32" fmla="*/ 15 w 28"/>
                <a:gd name="T33" fmla="*/ 21 h 21"/>
                <a:gd name="T34" fmla="*/ 17 w 28"/>
                <a:gd name="T35" fmla="*/ 21 h 21"/>
                <a:gd name="T36" fmla="*/ 19 w 28"/>
                <a:gd name="T37" fmla="*/ 19 h 21"/>
                <a:gd name="T38" fmla="*/ 21 w 28"/>
                <a:gd name="T39" fmla="*/ 19 h 21"/>
                <a:gd name="T40" fmla="*/ 23 w 28"/>
                <a:gd name="T41" fmla="*/ 18 h 21"/>
                <a:gd name="T42" fmla="*/ 24 w 28"/>
                <a:gd name="T43" fmla="*/ 16 h 21"/>
                <a:gd name="T44" fmla="*/ 26 w 28"/>
                <a:gd name="T45" fmla="*/ 14 h 21"/>
                <a:gd name="T46" fmla="*/ 26 w 28"/>
                <a:gd name="T47" fmla="*/ 12 h 21"/>
                <a:gd name="T48" fmla="*/ 28 w 28"/>
                <a:gd name="T49" fmla="*/ 10 h 21"/>
                <a:gd name="T50" fmla="*/ 26 w 28"/>
                <a:gd name="T51" fmla="*/ 8 h 21"/>
                <a:gd name="T52" fmla="*/ 26 w 28"/>
                <a:gd name="T53" fmla="*/ 8 h 21"/>
                <a:gd name="T54" fmla="*/ 26 w 28"/>
                <a:gd name="T55" fmla="*/ 6 h 21"/>
                <a:gd name="T56" fmla="*/ 24 w 28"/>
                <a:gd name="T57" fmla="*/ 6 h 21"/>
                <a:gd name="T58" fmla="*/ 24 w 28"/>
                <a:gd name="T59" fmla="*/ 4 h 21"/>
                <a:gd name="T60" fmla="*/ 24 w 28"/>
                <a:gd name="T61" fmla="*/ 4 h 21"/>
                <a:gd name="T62" fmla="*/ 23 w 28"/>
                <a:gd name="T63" fmla="*/ 4 h 21"/>
                <a:gd name="T64" fmla="*/ 23 w 28"/>
                <a:gd name="T65" fmla="*/ 2 h 21"/>
                <a:gd name="T66" fmla="*/ 21 w 28"/>
                <a:gd name="T67" fmla="*/ 2 h 21"/>
                <a:gd name="T68" fmla="*/ 21 w 28"/>
                <a:gd name="T69" fmla="*/ 2 h 21"/>
                <a:gd name="T70" fmla="*/ 19 w 28"/>
                <a:gd name="T71" fmla="*/ 0 h 21"/>
                <a:gd name="T72" fmla="*/ 17 w 28"/>
                <a:gd name="T73" fmla="*/ 0 h 21"/>
                <a:gd name="T74" fmla="*/ 17 w 28"/>
                <a:gd name="T75" fmla="*/ 0 h 21"/>
                <a:gd name="T76" fmla="*/ 15 w 28"/>
                <a:gd name="T77" fmla="*/ 0 h 21"/>
                <a:gd name="T78" fmla="*/ 13 w 28"/>
                <a:gd name="T79" fmla="*/ 0 h 21"/>
                <a:gd name="T80" fmla="*/ 11 w 28"/>
                <a:gd name="T81" fmla="*/ 0 h 21"/>
                <a:gd name="T82" fmla="*/ 9 w 28"/>
                <a:gd name="T83" fmla="*/ 0 h 21"/>
                <a:gd name="T84" fmla="*/ 7 w 28"/>
                <a:gd name="T85" fmla="*/ 2 h 21"/>
                <a:gd name="T86" fmla="*/ 3 w 28"/>
                <a:gd name="T87" fmla="*/ 2 h 21"/>
                <a:gd name="T88" fmla="*/ 1 w 28"/>
                <a:gd name="T89" fmla="*/ 4 h 21"/>
                <a:gd name="T90" fmla="*/ 1 w 28"/>
                <a:gd name="T91" fmla="*/ 6 h 21"/>
                <a:gd name="T92" fmla="*/ 0 w 28"/>
                <a:gd name="T93" fmla="*/ 8 h 21"/>
                <a:gd name="T94" fmla="*/ 0 w 28"/>
                <a:gd name="T95" fmla="*/ 10 h 21"/>
                <a:gd name="T96" fmla="*/ 0 w 28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6" name="Freeform 452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4 h 21"/>
                <a:gd name="T4" fmla="*/ 0 w 28"/>
                <a:gd name="T5" fmla="*/ 16 h 21"/>
                <a:gd name="T6" fmla="*/ 1 w 28"/>
                <a:gd name="T7" fmla="*/ 18 h 21"/>
                <a:gd name="T8" fmla="*/ 3 w 28"/>
                <a:gd name="T9" fmla="*/ 18 h 21"/>
                <a:gd name="T10" fmla="*/ 3 w 28"/>
                <a:gd name="T11" fmla="*/ 19 h 21"/>
                <a:gd name="T12" fmla="*/ 5 w 28"/>
                <a:gd name="T13" fmla="*/ 19 h 21"/>
                <a:gd name="T14" fmla="*/ 7 w 28"/>
                <a:gd name="T15" fmla="*/ 19 h 21"/>
                <a:gd name="T16" fmla="*/ 9 w 28"/>
                <a:gd name="T17" fmla="*/ 21 h 21"/>
                <a:gd name="T18" fmla="*/ 11 w 28"/>
                <a:gd name="T19" fmla="*/ 21 h 21"/>
                <a:gd name="T20" fmla="*/ 13 w 28"/>
                <a:gd name="T21" fmla="*/ 21 h 21"/>
                <a:gd name="T22" fmla="*/ 15 w 28"/>
                <a:gd name="T23" fmla="*/ 21 h 21"/>
                <a:gd name="T24" fmla="*/ 17 w 28"/>
                <a:gd name="T25" fmla="*/ 21 h 21"/>
                <a:gd name="T26" fmla="*/ 19 w 28"/>
                <a:gd name="T27" fmla="*/ 19 h 21"/>
                <a:gd name="T28" fmla="*/ 21 w 28"/>
                <a:gd name="T29" fmla="*/ 19 h 21"/>
                <a:gd name="T30" fmla="*/ 23 w 28"/>
                <a:gd name="T31" fmla="*/ 18 h 21"/>
                <a:gd name="T32" fmla="*/ 24 w 28"/>
                <a:gd name="T33" fmla="*/ 16 h 21"/>
                <a:gd name="T34" fmla="*/ 26 w 28"/>
                <a:gd name="T35" fmla="*/ 14 h 21"/>
                <a:gd name="T36" fmla="*/ 26 w 28"/>
                <a:gd name="T37" fmla="*/ 12 h 21"/>
                <a:gd name="T38" fmla="*/ 28 w 28"/>
                <a:gd name="T39" fmla="*/ 10 h 21"/>
                <a:gd name="T40" fmla="*/ 26 w 28"/>
                <a:gd name="T41" fmla="*/ 8 h 21"/>
                <a:gd name="T42" fmla="*/ 26 w 28"/>
                <a:gd name="T43" fmla="*/ 6 h 21"/>
                <a:gd name="T44" fmla="*/ 24 w 28"/>
                <a:gd name="T45" fmla="*/ 6 h 21"/>
                <a:gd name="T46" fmla="*/ 24 w 28"/>
                <a:gd name="T47" fmla="*/ 4 h 21"/>
                <a:gd name="T48" fmla="*/ 23 w 28"/>
                <a:gd name="T49" fmla="*/ 4 h 21"/>
                <a:gd name="T50" fmla="*/ 23 w 28"/>
                <a:gd name="T51" fmla="*/ 2 h 21"/>
                <a:gd name="T52" fmla="*/ 21 w 28"/>
                <a:gd name="T53" fmla="*/ 2 h 21"/>
                <a:gd name="T54" fmla="*/ 19 w 28"/>
                <a:gd name="T55" fmla="*/ 0 h 21"/>
                <a:gd name="T56" fmla="*/ 17 w 28"/>
                <a:gd name="T57" fmla="*/ 0 h 21"/>
                <a:gd name="T58" fmla="*/ 15 w 28"/>
                <a:gd name="T59" fmla="*/ 0 h 21"/>
                <a:gd name="T60" fmla="*/ 13 w 28"/>
                <a:gd name="T61" fmla="*/ 0 h 21"/>
                <a:gd name="T62" fmla="*/ 11 w 28"/>
                <a:gd name="T63" fmla="*/ 0 h 21"/>
                <a:gd name="T64" fmla="*/ 9 w 28"/>
                <a:gd name="T65" fmla="*/ 0 h 21"/>
                <a:gd name="T66" fmla="*/ 7 w 28"/>
                <a:gd name="T67" fmla="*/ 2 h 21"/>
                <a:gd name="T68" fmla="*/ 3 w 28"/>
                <a:gd name="T69" fmla="*/ 2 h 21"/>
                <a:gd name="T70" fmla="*/ 1 w 28"/>
                <a:gd name="T71" fmla="*/ 4 h 21"/>
                <a:gd name="T72" fmla="*/ 1 w 28"/>
                <a:gd name="T73" fmla="*/ 6 h 21"/>
                <a:gd name="T74" fmla="*/ 0 w 28"/>
                <a:gd name="T75" fmla="*/ 8 h 21"/>
                <a:gd name="T76" fmla="*/ 0 w 28"/>
                <a:gd name="T77" fmla="*/ 10 h 21"/>
                <a:gd name="T78" fmla="*/ 0 w 28"/>
                <a:gd name="T7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7" name="Freeform 453"/>
            <p:cNvSpPr>
              <a:spLocks/>
            </p:cNvSpPr>
            <p:nvPr/>
          </p:nvSpPr>
          <p:spPr bwMode="auto">
            <a:xfrm>
              <a:off x="3359" y="2092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0 w 8"/>
                <a:gd name="T3" fmla="*/ 2 h 34"/>
                <a:gd name="T4" fmla="*/ 0 w 8"/>
                <a:gd name="T5" fmla="*/ 4 h 34"/>
                <a:gd name="T6" fmla="*/ 2 w 8"/>
                <a:gd name="T7" fmla="*/ 8 h 34"/>
                <a:gd name="T8" fmla="*/ 2 w 8"/>
                <a:gd name="T9" fmla="*/ 9 h 34"/>
                <a:gd name="T10" fmla="*/ 2 w 8"/>
                <a:gd name="T11" fmla="*/ 11 h 34"/>
                <a:gd name="T12" fmla="*/ 2 w 8"/>
                <a:gd name="T13" fmla="*/ 13 h 34"/>
                <a:gd name="T14" fmla="*/ 2 w 8"/>
                <a:gd name="T15" fmla="*/ 15 h 34"/>
                <a:gd name="T16" fmla="*/ 4 w 8"/>
                <a:gd name="T17" fmla="*/ 17 h 34"/>
                <a:gd name="T18" fmla="*/ 4 w 8"/>
                <a:gd name="T19" fmla="*/ 19 h 34"/>
                <a:gd name="T20" fmla="*/ 4 w 8"/>
                <a:gd name="T21" fmla="*/ 21 h 34"/>
                <a:gd name="T22" fmla="*/ 6 w 8"/>
                <a:gd name="T23" fmla="*/ 23 h 34"/>
                <a:gd name="T24" fmla="*/ 6 w 8"/>
                <a:gd name="T25" fmla="*/ 25 h 34"/>
                <a:gd name="T26" fmla="*/ 6 w 8"/>
                <a:gd name="T27" fmla="*/ 29 h 34"/>
                <a:gd name="T28" fmla="*/ 6 w 8"/>
                <a:gd name="T29" fmla="*/ 31 h 34"/>
                <a:gd name="T30" fmla="*/ 6 w 8"/>
                <a:gd name="T31" fmla="*/ 33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8" name="Freeform 454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7 w 27"/>
                <a:gd name="T21" fmla="*/ 17 h 19"/>
                <a:gd name="T22" fmla="*/ 7 w 27"/>
                <a:gd name="T23" fmla="*/ 19 h 19"/>
                <a:gd name="T24" fmla="*/ 9 w 27"/>
                <a:gd name="T25" fmla="*/ 19 h 19"/>
                <a:gd name="T26" fmla="*/ 11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21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5 h 19"/>
                <a:gd name="T46" fmla="*/ 25 w 27"/>
                <a:gd name="T47" fmla="*/ 15 h 19"/>
                <a:gd name="T48" fmla="*/ 25 w 27"/>
                <a:gd name="T49" fmla="*/ 14 h 19"/>
                <a:gd name="T50" fmla="*/ 27 w 27"/>
                <a:gd name="T51" fmla="*/ 14 h 19"/>
                <a:gd name="T52" fmla="*/ 27 w 27"/>
                <a:gd name="T53" fmla="*/ 12 h 19"/>
                <a:gd name="T54" fmla="*/ 27 w 27"/>
                <a:gd name="T55" fmla="*/ 12 h 19"/>
                <a:gd name="T56" fmla="*/ 27 w 27"/>
                <a:gd name="T57" fmla="*/ 10 h 19"/>
                <a:gd name="T58" fmla="*/ 27 w 27"/>
                <a:gd name="T59" fmla="*/ 10 h 19"/>
                <a:gd name="T60" fmla="*/ 27 w 27"/>
                <a:gd name="T61" fmla="*/ 8 h 19"/>
                <a:gd name="T62" fmla="*/ 27 w 27"/>
                <a:gd name="T63" fmla="*/ 8 h 19"/>
                <a:gd name="T64" fmla="*/ 25 w 27"/>
                <a:gd name="T65" fmla="*/ 6 h 19"/>
                <a:gd name="T66" fmla="*/ 25 w 27"/>
                <a:gd name="T67" fmla="*/ 6 h 19"/>
                <a:gd name="T68" fmla="*/ 23 w 27"/>
                <a:gd name="T69" fmla="*/ 4 h 19"/>
                <a:gd name="T70" fmla="*/ 23 w 27"/>
                <a:gd name="T71" fmla="*/ 2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0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7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9" name="Freeform 455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5 h 19"/>
                <a:gd name="T8" fmla="*/ 4 w 27"/>
                <a:gd name="T9" fmla="*/ 15 h 19"/>
                <a:gd name="T10" fmla="*/ 4 w 27"/>
                <a:gd name="T11" fmla="*/ 17 h 19"/>
                <a:gd name="T12" fmla="*/ 6 w 27"/>
                <a:gd name="T13" fmla="*/ 17 h 19"/>
                <a:gd name="T14" fmla="*/ 7 w 27"/>
                <a:gd name="T15" fmla="*/ 17 h 19"/>
                <a:gd name="T16" fmla="*/ 7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5 h 19"/>
                <a:gd name="T36" fmla="*/ 25 w 27"/>
                <a:gd name="T37" fmla="*/ 14 h 19"/>
                <a:gd name="T38" fmla="*/ 27 w 27"/>
                <a:gd name="T39" fmla="*/ 14 h 19"/>
                <a:gd name="T40" fmla="*/ 27 w 27"/>
                <a:gd name="T41" fmla="*/ 12 h 19"/>
                <a:gd name="T42" fmla="*/ 27 w 27"/>
                <a:gd name="T43" fmla="*/ 10 h 19"/>
                <a:gd name="T44" fmla="*/ 27 w 27"/>
                <a:gd name="T45" fmla="*/ 8 h 19"/>
                <a:gd name="T46" fmla="*/ 25 w 27"/>
                <a:gd name="T47" fmla="*/ 6 h 19"/>
                <a:gd name="T48" fmla="*/ 23 w 27"/>
                <a:gd name="T49" fmla="*/ 4 h 19"/>
                <a:gd name="T50" fmla="*/ 23 w 27"/>
                <a:gd name="T51" fmla="*/ 2 h 19"/>
                <a:gd name="T52" fmla="*/ 21 w 27"/>
                <a:gd name="T53" fmla="*/ 2 h 19"/>
                <a:gd name="T54" fmla="*/ 19 w 27"/>
                <a:gd name="T55" fmla="*/ 2 h 19"/>
                <a:gd name="T56" fmla="*/ 17 w 27"/>
                <a:gd name="T57" fmla="*/ 0 h 19"/>
                <a:gd name="T58" fmla="*/ 15 w 27"/>
                <a:gd name="T59" fmla="*/ 0 h 19"/>
                <a:gd name="T60" fmla="*/ 13 w 27"/>
                <a:gd name="T61" fmla="*/ 0 h 19"/>
                <a:gd name="T62" fmla="*/ 11 w 27"/>
                <a:gd name="T63" fmla="*/ 0 h 19"/>
                <a:gd name="T64" fmla="*/ 7 w 27"/>
                <a:gd name="T65" fmla="*/ 2 h 19"/>
                <a:gd name="T66" fmla="*/ 6 w 27"/>
                <a:gd name="T67" fmla="*/ 2 h 19"/>
                <a:gd name="T68" fmla="*/ 4 w 27"/>
                <a:gd name="T69" fmla="*/ 4 h 19"/>
                <a:gd name="T70" fmla="*/ 2 w 27"/>
                <a:gd name="T71" fmla="*/ 6 h 19"/>
                <a:gd name="T72" fmla="*/ 2 w 27"/>
                <a:gd name="T73" fmla="*/ 8 h 19"/>
                <a:gd name="T74" fmla="*/ 0 w 27"/>
                <a:gd name="T75" fmla="*/ 8 h 19"/>
                <a:gd name="T76" fmla="*/ 0 w 27"/>
                <a:gd name="T7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0" name="Freeform 456"/>
            <p:cNvSpPr>
              <a:spLocks/>
            </p:cNvSpPr>
            <p:nvPr/>
          </p:nvSpPr>
          <p:spPr bwMode="auto">
            <a:xfrm>
              <a:off x="3386" y="2100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2 w 8"/>
                <a:gd name="T3" fmla="*/ 1 h 34"/>
                <a:gd name="T4" fmla="*/ 2 w 8"/>
                <a:gd name="T5" fmla="*/ 3 h 34"/>
                <a:gd name="T6" fmla="*/ 2 w 8"/>
                <a:gd name="T7" fmla="*/ 7 h 34"/>
                <a:gd name="T8" fmla="*/ 2 w 8"/>
                <a:gd name="T9" fmla="*/ 9 h 34"/>
                <a:gd name="T10" fmla="*/ 2 w 8"/>
                <a:gd name="T11" fmla="*/ 11 h 34"/>
                <a:gd name="T12" fmla="*/ 4 w 8"/>
                <a:gd name="T13" fmla="*/ 13 h 34"/>
                <a:gd name="T14" fmla="*/ 4 w 8"/>
                <a:gd name="T15" fmla="*/ 15 h 34"/>
                <a:gd name="T16" fmla="*/ 4 w 8"/>
                <a:gd name="T17" fmla="*/ 17 h 34"/>
                <a:gd name="T18" fmla="*/ 6 w 8"/>
                <a:gd name="T19" fmla="*/ 19 h 34"/>
                <a:gd name="T20" fmla="*/ 6 w 8"/>
                <a:gd name="T21" fmla="*/ 21 h 34"/>
                <a:gd name="T22" fmla="*/ 6 w 8"/>
                <a:gd name="T23" fmla="*/ 25 h 34"/>
                <a:gd name="T24" fmla="*/ 6 w 8"/>
                <a:gd name="T25" fmla="*/ 26 h 34"/>
                <a:gd name="T26" fmla="*/ 8 w 8"/>
                <a:gd name="T27" fmla="*/ 28 h 34"/>
                <a:gd name="T28" fmla="*/ 8 w 8"/>
                <a:gd name="T29" fmla="*/ 30 h 34"/>
                <a:gd name="T30" fmla="*/ 8 w 8"/>
                <a:gd name="T31" fmla="*/ 32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1" name="Freeform 457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0 w 29"/>
                <a:gd name="T7" fmla="*/ 15 h 21"/>
                <a:gd name="T8" fmla="*/ 2 w 29"/>
                <a:gd name="T9" fmla="*/ 17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9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21 h 21"/>
                <a:gd name="T22" fmla="*/ 8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8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7 h 21"/>
                <a:gd name="T52" fmla="*/ 27 w 29"/>
                <a:gd name="T53" fmla="*/ 7 h 21"/>
                <a:gd name="T54" fmla="*/ 27 w 29"/>
                <a:gd name="T55" fmla="*/ 5 h 21"/>
                <a:gd name="T56" fmla="*/ 27 w 29"/>
                <a:gd name="T57" fmla="*/ 5 h 21"/>
                <a:gd name="T58" fmla="*/ 25 w 29"/>
                <a:gd name="T59" fmla="*/ 5 h 21"/>
                <a:gd name="T60" fmla="*/ 25 w 29"/>
                <a:gd name="T61" fmla="*/ 3 h 21"/>
                <a:gd name="T62" fmla="*/ 23 w 29"/>
                <a:gd name="T63" fmla="*/ 3 h 21"/>
                <a:gd name="T64" fmla="*/ 23 w 29"/>
                <a:gd name="T65" fmla="*/ 3 h 21"/>
                <a:gd name="T66" fmla="*/ 21 w 29"/>
                <a:gd name="T67" fmla="*/ 2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0 h 21"/>
                <a:gd name="T74" fmla="*/ 18 w 29"/>
                <a:gd name="T75" fmla="*/ 0 h 21"/>
                <a:gd name="T76" fmla="*/ 16 w 29"/>
                <a:gd name="T77" fmla="*/ 0 h 21"/>
                <a:gd name="T78" fmla="*/ 14 w 29"/>
                <a:gd name="T79" fmla="*/ 0 h 21"/>
                <a:gd name="T80" fmla="*/ 14 w 29"/>
                <a:gd name="T81" fmla="*/ 0 h 21"/>
                <a:gd name="T82" fmla="*/ 10 w 29"/>
                <a:gd name="T83" fmla="*/ 2 h 21"/>
                <a:gd name="T84" fmla="*/ 8 w 29"/>
                <a:gd name="T85" fmla="*/ 2 h 21"/>
                <a:gd name="T86" fmla="*/ 6 w 29"/>
                <a:gd name="T87" fmla="*/ 3 h 21"/>
                <a:gd name="T88" fmla="*/ 4 w 29"/>
                <a:gd name="T89" fmla="*/ 3 h 21"/>
                <a:gd name="T90" fmla="*/ 2 w 29"/>
                <a:gd name="T91" fmla="*/ 5 h 21"/>
                <a:gd name="T92" fmla="*/ 0 w 29"/>
                <a:gd name="T93" fmla="*/ 7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2" name="Freeform 458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4 w 29"/>
                <a:gd name="T11" fmla="*/ 19 h 21"/>
                <a:gd name="T12" fmla="*/ 6 w 29"/>
                <a:gd name="T13" fmla="*/ 19 h 21"/>
                <a:gd name="T14" fmla="*/ 8 w 29"/>
                <a:gd name="T15" fmla="*/ 21 h 21"/>
                <a:gd name="T16" fmla="*/ 10 w 29"/>
                <a:gd name="T17" fmla="*/ 21 h 21"/>
                <a:gd name="T18" fmla="*/ 12 w 29"/>
                <a:gd name="T19" fmla="*/ 21 h 21"/>
                <a:gd name="T20" fmla="*/ 14 w 29"/>
                <a:gd name="T21" fmla="*/ 21 h 21"/>
                <a:gd name="T22" fmla="*/ 16 w 29"/>
                <a:gd name="T23" fmla="*/ 21 h 21"/>
                <a:gd name="T24" fmla="*/ 18 w 29"/>
                <a:gd name="T25" fmla="*/ 21 h 21"/>
                <a:gd name="T26" fmla="*/ 21 w 29"/>
                <a:gd name="T27" fmla="*/ 21 h 21"/>
                <a:gd name="T28" fmla="*/ 23 w 29"/>
                <a:gd name="T29" fmla="*/ 19 h 21"/>
                <a:gd name="T30" fmla="*/ 25 w 29"/>
                <a:gd name="T31" fmla="*/ 17 h 21"/>
                <a:gd name="T32" fmla="*/ 27 w 29"/>
                <a:gd name="T33" fmla="*/ 15 h 21"/>
                <a:gd name="T34" fmla="*/ 27 w 29"/>
                <a:gd name="T35" fmla="*/ 13 h 21"/>
                <a:gd name="T36" fmla="*/ 29 w 29"/>
                <a:gd name="T37" fmla="*/ 11 h 21"/>
                <a:gd name="T38" fmla="*/ 29 w 29"/>
                <a:gd name="T39" fmla="*/ 9 h 21"/>
                <a:gd name="T40" fmla="*/ 29 w 29"/>
                <a:gd name="T41" fmla="*/ 7 h 21"/>
                <a:gd name="T42" fmla="*/ 27 w 29"/>
                <a:gd name="T43" fmla="*/ 7 h 21"/>
                <a:gd name="T44" fmla="*/ 27 w 29"/>
                <a:gd name="T45" fmla="*/ 5 h 21"/>
                <a:gd name="T46" fmla="*/ 25 w 29"/>
                <a:gd name="T47" fmla="*/ 5 h 21"/>
                <a:gd name="T48" fmla="*/ 25 w 29"/>
                <a:gd name="T49" fmla="*/ 3 h 21"/>
                <a:gd name="T50" fmla="*/ 23 w 29"/>
                <a:gd name="T51" fmla="*/ 3 h 21"/>
                <a:gd name="T52" fmla="*/ 21 w 29"/>
                <a:gd name="T53" fmla="*/ 2 h 21"/>
                <a:gd name="T54" fmla="*/ 19 w 29"/>
                <a:gd name="T55" fmla="*/ 2 h 21"/>
                <a:gd name="T56" fmla="*/ 19 w 29"/>
                <a:gd name="T57" fmla="*/ 0 h 21"/>
                <a:gd name="T58" fmla="*/ 18 w 29"/>
                <a:gd name="T59" fmla="*/ 0 h 21"/>
                <a:gd name="T60" fmla="*/ 16 w 29"/>
                <a:gd name="T61" fmla="*/ 0 h 21"/>
                <a:gd name="T62" fmla="*/ 14 w 29"/>
                <a:gd name="T63" fmla="*/ 0 h 21"/>
                <a:gd name="T64" fmla="*/ 10 w 29"/>
                <a:gd name="T65" fmla="*/ 2 h 21"/>
                <a:gd name="T66" fmla="*/ 8 w 29"/>
                <a:gd name="T67" fmla="*/ 2 h 21"/>
                <a:gd name="T68" fmla="*/ 6 w 29"/>
                <a:gd name="T69" fmla="*/ 3 h 21"/>
                <a:gd name="T70" fmla="*/ 4 w 29"/>
                <a:gd name="T71" fmla="*/ 3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  <a:gd name="T78" fmla="*/ 0 w 29"/>
                <a:gd name="T7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3" name="Freeform 459"/>
            <p:cNvSpPr>
              <a:spLocks/>
            </p:cNvSpPr>
            <p:nvPr/>
          </p:nvSpPr>
          <p:spPr bwMode="auto">
            <a:xfrm>
              <a:off x="3388" y="2086"/>
              <a:ext cx="8" cy="33"/>
            </a:xfrm>
            <a:custGeom>
              <a:avLst/>
              <a:gdLst>
                <a:gd name="T0" fmla="*/ 0 w 8"/>
                <a:gd name="T1" fmla="*/ 0 h 33"/>
                <a:gd name="T2" fmla="*/ 0 w 8"/>
                <a:gd name="T3" fmla="*/ 2 h 33"/>
                <a:gd name="T4" fmla="*/ 0 w 8"/>
                <a:gd name="T5" fmla="*/ 4 h 33"/>
                <a:gd name="T6" fmla="*/ 0 w 8"/>
                <a:gd name="T7" fmla="*/ 6 h 33"/>
                <a:gd name="T8" fmla="*/ 2 w 8"/>
                <a:gd name="T9" fmla="*/ 8 h 33"/>
                <a:gd name="T10" fmla="*/ 2 w 8"/>
                <a:gd name="T11" fmla="*/ 10 h 33"/>
                <a:gd name="T12" fmla="*/ 2 w 8"/>
                <a:gd name="T13" fmla="*/ 12 h 33"/>
                <a:gd name="T14" fmla="*/ 2 w 8"/>
                <a:gd name="T15" fmla="*/ 14 h 33"/>
                <a:gd name="T16" fmla="*/ 4 w 8"/>
                <a:gd name="T17" fmla="*/ 17 h 33"/>
                <a:gd name="T18" fmla="*/ 4 w 8"/>
                <a:gd name="T19" fmla="*/ 19 h 33"/>
                <a:gd name="T20" fmla="*/ 4 w 8"/>
                <a:gd name="T21" fmla="*/ 21 h 33"/>
                <a:gd name="T22" fmla="*/ 6 w 8"/>
                <a:gd name="T23" fmla="*/ 23 h 33"/>
                <a:gd name="T24" fmla="*/ 6 w 8"/>
                <a:gd name="T25" fmla="*/ 25 h 33"/>
                <a:gd name="T26" fmla="*/ 6 w 8"/>
                <a:gd name="T27" fmla="*/ 27 h 33"/>
                <a:gd name="T28" fmla="*/ 6 w 8"/>
                <a:gd name="T29" fmla="*/ 29 h 33"/>
                <a:gd name="T30" fmla="*/ 6 w 8"/>
                <a:gd name="T31" fmla="*/ 31 h 33"/>
                <a:gd name="T32" fmla="*/ 8 w 8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4" name="Freeform 460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0 w 26"/>
                <a:gd name="T3" fmla="*/ 12 h 20"/>
                <a:gd name="T4" fmla="*/ 1 w 26"/>
                <a:gd name="T5" fmla="*/ 14 h 20"/>
                <a:gd name="T6" fmla="*/ 1 w 26"/>
                <a:gd name="T7" fmla="*/ 14 h 20"/>
                <a:gd name="T8" fmla="*/ 1 w 26"/>
                <a:gd name="T9" fmla="*/ 16 h 20"/>
                <a:gd name="T10" fmla="*/ 1 w 26"/>
                <a:gd name="T11" fmla="*/ 16 h 20"/>
                <a:gd name="T12" fmla="*/ 3 w 26"/>
                <a:gd name="T13" fmla="*/ 18 h 20"/>
                <a:gd name="T14" fmla="*/ 3 w 26"/>
                <a:gd name="T15" fmla="*/ 18 h 20"/>
                <a:gd name="T16" fmla="*/ 5 w 26"/>
                <a:gd name="T17" fmla="*/ 18 h 20"/>
                <a:gd name="T18" fmla="*/ 5 w 26"/>
                <a:gd name="T19" fmla="*/ 20 h 20"/>
                <a:gd name="T20" fmla="*/ 7 w 26"/>
                <a:gd name="T21" fmla="*/ 20 h 20"/>
                <a:gd name="T22" fmla="*/ 7 w 26"/>
                <a:gd name="T23" fmla="*/ 20 h 20"/>
                <a:gd name="T24" fmla="*/ 9 w 26"/>
                <a:gd name="T25" fmla="*/ 20 h 20"/>
                <a:gd name="T26" fmla="*/ 11 w 26"/>
                <a:gd name="T27" fmla="*/ 20 h 20"/>
                <a:gd name="T28" fmla="*/ 13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7 w 26"/>
                <a:gd name="T35" fmla="*/ 20 h 20"/>
                <a:gd name="T36" fmla="*/ 19 w 26"/>
                <a:gd name="T37" fmla="*/ 20 h 20"/>
                <a:gd name="T38" fmla="*/ 21 w 26"/>
                <a:gd name="T39" fmla="*/ 20 h 20"/>
                <a:gd name="T40" fmla="*/ 21 w 26"/>
                <a:gd name="T41" fmla="*/ 18 h 20"/>
                <a:gd name="T42" fmla="*/ 23 w 26"/>
                <a:gd name="T43" fmla="*/ 18 h 20"/>
                <a:gd name="T44" fmla="*/ 24 w 26"/>
                <a:gd name="T45" fmla="*/ 16 h 20"/>
                <a:gd name="T46" fmla="*/ 24 w 26"/>
                <a:gd name="T47" fmla="*/ 16 h 20"/>
                <a:gd name="T48" fmla="*/ 24 w 26"/>
                <a:gd name="T49" fmla="*/ 14 h 20"/>
                <a:gd name="T50" fmla="*/ 26 w 26"/>
                <a:gd name="T51" fmla="*/ 14 h 20"/>
                <a:gd name="T52" fmla="*/ 26 w 26"/>
                <a:gd name="T53" fmla="*/ 12 h 20"/>
                <a:gd name="T54" fmla="*/ 26 w 26"/>
                <a:gd name="T55" fmla="*/ 12 h 20"/>
                <a:gd name="T56" fmla="*/ 26 w 26"/>
                <a:gd name="T57" fmla="*/ 10 h 20"/>
                <a:gd name="T58" fmla="*/ 26 w 26"/>
                <a:gd name="T59" fmla="*/ 10 h 20"/>
                <a:gd name="T60" fmla="*/ 26 w 26"/>
                <a:gd name="T61" fmla="*/ 8 h 20"/>
                <a:gd name="T62" fmla="*/ 26 w 26"/>
                <a:gd name="T63" fmla="*/ 8 h 20"/>
                <a:gd name="T64" fmla="*/ 24 w 26"/>
                <a:gd name="T65" fmla="*/ 8 h 20"/>
                <a:gd name="T66" fmla="*/ 24 w 26"/>
                <a:gd name="T67" fmla="*/ 6 h 20"/>
                <a:gd name="T68" fmla="*/ 23 w 26"/>
                <a:gd name="T69" fmla="*/ 4 h 20"/>
                <a:gd name="T70" fmla="*/ 23 w 26"/>
                <a:gd name="T71" fmla="*/ 4 h 20"/>
                <a:gd name="T72" fmla="*/ 21 w 26"/>
                <a:gd name="T73" fmla="*/ 2 h 20"/>
                <a:gd name="T74" fmla="*/ 19 w 26"/>
                <a:gd name="T75" fmla="*/ 2 h 20"/>
                <a:gd name="T76" fmla="*/ 17 w 26"/>
                <a:gd name="T77" fmla="*/ 2 h 20"/>
                <a:gd name="T78" fmla="*/ 15 w 26"/>
                <a:gd name="T79" fmla="*/ 0 h 20"/>
                <a:gd name="T80" fmla="*/ 13 w 26"/>
                <a:gd name="T81" fmla="*/ 0 h 20"/>
                <a:gd name="T82" fmla="*/ 11 w 26"/>
                <a:gd name="T83" fmla="*/ 2 h 20"/>
                <a:gd name="T84" fmla="*/ 7 w 26"/>
                <a:gd name="T85" fmla="*/ 2 h 20"/>
                <a:gd name="T86" fmla="*/ 5 w 26"/>
                <a:gd name="T87" fmla="*/ 4 h 20"/>
                <a:gd name="T88" fmla="*/ 3 w 26"/>
                <a:gd name="T89" fmla="*/ 4 h 20"/>
                <a:gd name="T90" fmla="*/ 1 w 26"/>
                <a:gd name="T91" fmla="*/ 6 h 20"/>
                <a:gd name="T92" fmla="*/ 1 w 26"/>
                <a:gd name="T93" fmla="*/ 8 h 20"/>
                <a:gd name="T94" fmla="*/ 0 w 26"/>
                <a:gd name="T95" fmla="*/ 10 h 20"/>
                <a:gd name="T96" fmla="*/ 0 w 26"/>
                <a:gd name="T9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0" y="12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5" name="Freeform 461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1 w 26"/>
                <a:gd name="T3" fmla="*/ 14 h 20"/>
                <a:gd name="T4" fmla="*/ 1 w 26"/>
                <a:gd name="T5" fmla="*/ 16 h 20"/>
                <a:gd name="T6" fmla="*/ 3 w 26"/>
                <a:gd name="T7" fmla="*/ 18 h 20"/>
                <a:gd name="T8" fmla="*/ 5 w 26"/>
                <a:gd name="T9" fmla="*/ 18 h 20"/>
                <a:gd name="T10" fmla="*/ 5 w 26"/>
                <a:gd name="T11" fmla="*/ 20 h 20"/>
                <a:gd name="T12" fmla="*/ 7 w 26"/>
                <a:gd name="T13" fmla="*/ 20 h 20"/>
                <a:gd name="T14" fmla="*/ 9 w 26"/>
                <a:gd name="T15" fmla="*/ 20 h 20"/>
                <a:gd name="T16" fmla="*/ 11 w 26"/>
                <a:gd name="T17" fmla="*/ 20 h 20"/>
                <a:gd name="T18" fmla="*/ 13 w 26"/>
                <a:gd name="T19" fmla="*/ 20 h 20"/>
                <a:gd name="T20" fmla="*/ 15 w 26"/>
                <a:gd name="T21" fmla="*/ 20 h 20"/>
                <a:gd name="T22" fmla="*/ 17 w 26"/>
                <a:gd name="T23" fmla="*/ 20 h 20"/>
                <a:gd name="T24" fmla="*/ 19 w 26"/>
                <a:gd name="T25" fmla="*/ 20 h 20"/>
                <a:gd name="T26" fmla="*/ 21 w 26"/>
                <a:gd name="T27" fmla="*/ 20 h 20"/>
                <a:gd name="T28" fmla="*/ 21 w 26"/>
                <a:gd name="T29" fmla="*/ 18 h 20"/>
                <a:gd name="T30" fmla="*/ 23 w 26"/>
                <a:gd name="T31" fmla="*/ 18 h 20"/>
                <a:gd name="T32" fmla="*/ 24 w 26"/>
                <a:gd name="T33" fmla="*/ 16 h 20"/>
                <a:gd name="T34" fmla="*/ 24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4 w 26"/>
                <a:gd name="T45" fmla="*/ 8 h 20"/>
                <a:gd name="T46" fmla="*/ 24 w 26"/>
                <a:gd name="T47" fmla="*/ 6 h 20"/>
                <a:gd name="T48" fmla="*/ 23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2 h 20"/>
                <a:gd name="T56" fmla="*/ 15 w 26"/>
                <a:gd name="T57" fmla="*/ 0 h 20"/>
                <a:gd name="T58" fmla="*/ 13 w 26"/>
                <a:gd name="T59" fmla="*/ 0 h 20"/>
                <a:gd name="T60" fmla="*/ 11 w 26"/>
                <a:gd name="T61" fmla="*/ 2 h 20"/>
                <a:gd name="T62" fmla="*/ 7 w 26"/>
                <a:gd name="T63" fmla="*/ 2 h 20"/>
                <a:gd name="T64" fmla="*/ 5 w 26"/>
                <a:gd name="T65" fmla="*/ 4 h 20"/>
                <a:gd name="T66" fmla="*/ 3 w 26"/>
                <a:gd name="T67" fmla="*/ 4 h 20"/>
                <a:gd name="T68" fmla="*/ 1 w 26"/>
                <a:gd name="T69" fmla="*/ 6 h 20"/>
                <a:gd name="T70" fmla="*/ 1 w 26"/>
                <a:gd name="T71" fmla="*/ 8 h 20"/>
                <a:gd name="T72" fmla="*/ 0 w 26"/>
                <a:gd name="T73" fmla="*/ 10 h 20"/>
                <a:gd name="T74" fmla="*/ 0 w 26"/>
                <a:gd name="T7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1" y="14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6" name="Freeform 462"/>
            <p:cNvSpPr>
              <a:spLocks/>
            </p:cNvSpPr>
            <p:nvPr/>
          </p:nvSpPr>
          <p:spPr bwMode="auto">
            <a:xfrm>
              <a:off x="3415" y="2094"/>
              <a:ext cx="6" cy="34"/>
            </a:xfrm>
            <a:custGeom>
              <a:avLst/>
              <a:gdLst>
                <a:gd name="T0" fmla="*/ 0 w 6"/>
                <a:gd name="T1" fmla="*/ 0 h 34"/>
                <a:gd name="T2" fmla="*/ 0 w 6"/>
                <a:gd name="T3" fmla="*/ 2 h 34"/>
                <a:gd name="T4" fmla="*/ 0 w 6"/>
                <a:gd name="T5" fmla="*/ 4 h 34"/>
                <a:gd name="T6" fmla="*/ 2 w 6"/>
                <a:gd name="T7" fmla="*/ 6 h 34"/>
                <a:gd name="T8" fmla="*/ 2 w 6"/>
                <a:gd name="T9" fmla="*/ 7 h 34"/>
                <a:gd name="T10" fmla="*/ 2 w 6"/>
                <a:gd name="T11" fmla="*/ 9 h 34"/>
                <a:gd name="T12" fmla="*/ 2 w 6"/>
                <a:gd name="T13" fmla="*/ 13 h 34"/>
                <a:gd name="T14" fmla="*/ 4 w 6"/>
                <a:gd name="T15" fmla="*/ 15 h 34"/>
                <a:gd name="T16" fmla="*/ 4 w 6"/>
                <a:gd name="T17" fmla="*/ 17 h 34"/>
                <a:gd name="T18" fmla="*/ 4 w 6"/>
                <a:gd name="T19" fmla="*/ 19 h 34"/>
                <a:gd name="T20" fmla="*/ 4 w 6"/>
                <a:gd name="T21" fmla="*/ 21 h 34"/>
                <a:gd name="T22" fmla="*/ 6 w 6"/>
                <a:gd name="T23" fmla="*/ 25 h 34"/>
                <a:gd name="T24" fmla="*/ 6 w 6"/>
                <a:gd name="T25" fmla="*/ 27 h 34"/>
                <a:gd name="T26" fmla="*/ 6 w 6"/>
                <a:gd name="T27" fmla="*/ 29 h 34"/>
                <a:gd name="T28" fmla="*/ 6 w 6"/>
                <a:gd name="T29" fmla="*/ 31 h 34"/>
                <a:gd name="T30" fmla="*/ 6 w 6"/>
                <a:gd name="T31" fmla="*/ 32 h 34"/>
                <a:gd name="T32" fmla="*/ 6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6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7" name="Freeform 463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3 h 21"/>
                <a:gd name="T6" fmla="*/ 2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19 h 21"/>
                <a:gd name="T22" fmla="*/ 10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4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9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7 w 29"/>
                <a:gd name="T59" fmla="*/ 4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7 w 29"/>
                <a:gd name="T75" fmla="*/ 0 h 21"/>
                <a:gd name="T76" fmla="*/ 17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2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2 w 29"/>
                <a:gd name="T93" fmla="*/ 8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8" name="Freeform 464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2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2 w 29"/>
                <a:gd name="T17" fmla="*/ 21 h 21"/>
                <a:gd name="T18" fmla="*/ 14 w 29"/>
                <a:gd name="T19" fmla="*/ 21 h 21"/>
                <a:gd name="T20" fmla="*/ 16 w 29"/>
                <a:gd name="T21" fmla="*/ 21 h 21"/>
                <a:gd name="T22" fmla="*/ 19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9 w 29"/>
                <a:gd name="T33" fmla="*/ 13 h 21"/>
                <a:gd name="T34" fmla="*/ 29 w 29"/>
                <a:gd name="T35" fmla="*/ 11 h 21"/>
                <a:gd name="T36" fmla="*/ 29 w 29"/>
                <a:gd name="T37" fmla="*/ 9 h 21"/>
                <a:gd name="T38" fmla="*/ 29 w 29"/>
                <a:gd name="T39" fmla="*/ 8 h 21"/>
                <a:gd name="T40" fmla="*/ 27 w 29"/>
                <a:gd name="T41" fmla="*/ 6 h 21"/>
                <a:gd name="T42" fmla="*/ 27 w 29"/>
                <a:gd name="T43" fmla="*/ 4 h 21"/>
                <a:gd name="T44" fmla="*/ 25 w 29"/>
                <a:gd name="T45" fmla="*/ 4 h 21"/>
                <a:gd name="T46" fmla="*/ 23 w 29"/>
                <a:gd name="T47" fmla="*/ 4 h 21"/>
                <a:gd name="T48" fmla="*/ 23 w 29"/>
                <a:gd name="T49" fmla="*/ 2 h 21"/>
                <a:gd name="T50" fmla="*/ 21 w 29"/>
                <a:gd name="T51" fmla="*/ 2 h 21"/>
                <a:gd name="T52" fmla="*/ 19 w 29"/>
                <a:gd name="T53" fmla="*/ 0 h 21"/>
                <a:gd name="T54" fmla="*/ 17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2 h 21"/>
                <a:gd name="T64" fmla="*/ 6 w 29"/>
                <a:gd name="T65" fmla="*/ 2 h 21"/>
                <a:gd name="T66" fmla="*/ 4 w 29"/>
                <a:gd name="T67" fmla="*/ 4 h 21"/>
                <a:gd name="T68" fmla="*/ 2 w 29"/>
                <a:gd name="T69" fmla="*/ 6 h 21"/>
                <a:gd name="T70" fmla="*/ 2 w 29"/>
                <a:gd name="T71" fmla="*/ 8 h 21"/>
                <a:gd name="T72" fmla="*/ 0 w 29"/>
                <a:gd name="T73" fmla="*/ 9 h 21"/>
                <a:gd name="T74" fmla="*/ 0 w 29"/>
                <a:gd name="T7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9" name="Freeform 465"/>
            <p:cNvSpPr>
              <a:spLocks/>
            </p:cNvSpPr>
            <p:nvPr/>
          </p:nvSpPr>
          <p:spPr bwMode="auto">
            <a:xfrm>
              <a:off x="3417" y="2078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4 h 35"/>
                <a:gd name="T4" fmla="*/ 0 w 6"/>
                <a:gd name="T5" fmla="*/ 6 h 35"/>
                <a:gd name="T6" fmla="*/ 0 w 6"/>
                <a:gd name="T7" fmla="*/ 8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20 h 35"/>
                <a:gd name="T20" fmla="*/ 4 w 6"/>
                <a:gd name="T21" fmla="*/ 22 h 35"/>
                <a:gd name="T22" fmla="*/ 4 w 6"/>
                <a:gd name="T23" fmla="*/ 25 h 35"/>
                <a:gd name="T24" fmla="*/ 4 w 6"/>
                <a:gd name="T25" fmla="*/ 27 h 35"/>
                <a:gd name="T26" fmla="*/ 6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0" name="Freeform 466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10 w 27"/>
                <a:gd name="T25" fmla="*/ 19 h 19"/>
                <a:gd name="T26" fmla="*/ 12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6 w 27"/>
                <a:gd name="T33" fmla="*/ 19 h 19"/>
                <a:gd name="T34" fmla="*/ 18 w 27"/>
                <a:gd name="T35" fmla="*/ 19 h 19"/>
                <a:gd name="T36" fmla="*/ 20 w 27"/>
                <a:gd name="T37" fmla="*/ 19 h 19"/>
                <a:gd name="T38" fmla="*/ 20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7 h 19"/>
                <a:gd name="T62" fmla="*/ 25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3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20 w 27"/>
                <a:gd name="T75" fmla="*/ 2 h 19"/>
                <a:gd name="T76" fmla="*/ 18 w 27"/>
                <a:gd name="T77" fmla="*/ 0 h 19"/>
                <a:gd name="T78" fmla="*/ 16 w 27"/>
                <a:gd name="T79" fmla="*/ 0 h 19"/>
                <a:gd name="T80" fmla="*/ 14 w 27"/>
                <a:gd name="T81" fmla="*/ 0 h 19"/>
                <a:gd name="T82" fmla="*/ 10 w 27"/>
                <a:gd name="T83" fmla="*/ 0 h 19"/>
                <a:gd name="T84" fmla="*/ 8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5 h 19"/>
                <a:gd name="T92" fmla="*/ 2 w 27"/>
                <a:gd name="T93" fmla="*/ 7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1" name="Freeform 467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5 h 19"/>
                <a:gd name="T10" fmla="*/ 4 w 27"/>
                <a:gd name="T11" fmla="*/ 15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10 w 27"/>
                <a:gd name="T19" fmla="*/ 19 h 19"/>
                <a:gd name="T20" fmla="*/ 12 w 27"/>
                <a:gd name="T21" fmla="*/ 19 h 19"/>
                <a:gd name="T22" fmla="*/ 14 w 27"/>
                <a:gd name="T23" fmla="*/ 19 h 19"/>
                <a:gd name="T24" fmla="*/ 16 w 27"/>
                <a:gd name="T25" fmla="*/ 19 h 19"/>
                <a:gd name="T26" fmla="*/ 18 w 27"/>
                <a:gd name="T27" fmla="*/ 19 h 19"/>
                <a:gd name="T28" fmla="*/ 20 w 27"/>
                <a:gd name="T29" fmla="*/ 19 h 19"/>
                <a:gd name="T30" fmla="*/ 20 w 27"/>
                <a:gd name="T31" fmla="*/ 17 h 19"/>
                <a:gd name="T32" fmla="*/ 21 w 27"/>
                <a:gd name="T33" fmla="*/ 17 h 19"/>
                <a:gd name="T34" fmla="*/ 23 w 27"/>
                <a:gd name="T35" fmla="*/ 17 h 19"/>
                <a:gd name="T36" fmla="*/ 23 w 27"/>
                <a:gd name="T37" fmla="*/ 15 h 19"/>
                <a:gd name="T38" fmla="*/ 25 w 27"/>
                <a:gd name="T39" fmla="*/ 15 h 19"/>
                <a:gd name="T40" fmla="*/ 25 w 27"/>
                <a:gd name="T41" fmla="*/ 13 h 19"/>
                <a:gd name="T42" fmla="*/ 25 w 27"/>
                <a:gd name="T43" fmla="*/ 11 h 19"/>
                <a:gd name="T44" fmla="*/ 27 w 27"/>
                <a:gd name="T45" fmla="*/ 11 h 19"/>
                <a:gd name="T46" fmla="*/ 27 w 27"/>
                <a:gd name="T47" fmla="*/ 9 h 19"/>
                <a:gd name="T48" fmla="*/ 27 w 27"/>
                <a:gd name="T49" fmla="*/ 7 h 19"/>
                <a:gd name="T50" fmla="*/ 25 w 27"/>
                <a:gd name="T51" fmla="*/ 7 h 19"/>
                <a:gd name="T52" fmla="*/ 25 w 27"/>
                <a:gd name="T53" fmla="*/ 5 h 19"/>
                <a:gd name="T54" fmla="*/ 23 w 27"/>
                <a:gd name="T55" fmla="*/ 4 h 19"/>
                <a:gd name="T56" fmla="*/ 21 w 27"/>
                <a:gd name="T57" fmla="*/ 2 h 19"/>
                <a:gd name="T58" fmla="*/ 20 w 27"/>
                <a:gd name="T59" fmla="*/ 2 h 19"/>
                <a:gd name="T60" fmla="*/ 18 w 27"/>
                <a:gd name="T61" fmla="*/ 0 h 19"/>
                <a:gd name="T62" fmla="*/ 16 w 27"/>
                <a:gd name="T63" fmla="*/ 0 h 19"/>
                <a:gd name="T64" fmla="*/ 14 w 27"/>
                <a:gd name="T65" fmla="*/ 0 h 19"/>
                <a:gd name="T66" fmla="*/ 10 w 27"/>
                <a:gd name="T67" fmla="*/ 0 h 19"/>
                <a:gd name="T68" fmla="*/ 8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5 h 19"/>
                <a:gd name="T76" fmla="*/ 2 w 27"/>
                <a:gd name="T77" fmla="*/ 7 h 19"/>
                <a:gd name="T78" fmla="*/ 0 w 27"/>
                <a:gd name="T79" fmla="*/ 7 h 19"/>
                <a:gd name="T80" fmla="*/ 0 w 27"/>
                <a:gd name="T8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2" name="Freeform 468"/>
            <p:cNvSpPr>
              <a:spLocks/>
            </p:cNvSpPr>
            <p:nvPr/>
          </p:nvSpPr>
          <p:spPr bwMode="auto">
            <a:xfrm>
              <a:off x="3444" y="2088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2 w 5"/>
                <a:gd name="T9" fmla="*/ 8 h 35"/>
                <a:gd name="T10" fmla="*/ 2 w 5"/>
                <a:gd name="T11" fmla="*/ 10 h 35"/>
                <a:gd name="T12" fmla="*/ 2 w 5"/>
                <a:gd name="T13" fmla="*/ 12 h 35"/>
                <a:gd name="T14" fmla="*/ 2 w 5"/>
                <a:gd name="T15" fmla="*/ 13 h 35"/>
                <a:gd name="T16" fmla="*/ 3 w 5"/>
                <a:gd name="T17" fmla="*/ 17 h 35"/>
                <a:gd name="T18" fmla="*/ 3 w 5"/>
                <a:gd name="T19" fmla="*/ 19 h 35"/>
                <a:gd name="T20" fmla="*/ 3 w 5"/>
                <a:gd name="T21" fmla="*/ 21 h 35"/>
                <a:gd name="T22" fmla="*/ 3 w 5"/>
                <a:gd name="T23" fmla="*/ 23 h 35"/>
                <a:gd name="T24" fmla="*/ 5 w 5"/>
                <a:gd name="T25" fmla="*/ 25 h 35"/>
                <a:gd name="T26" fmla="*/ 5 w 5"/>
                <a:gd name="T27" fmla="*/ 29 h 35"/>
                <a:gd name="T28" fmla="*/ 5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3" name="Freeform 469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2 h 21"/>
                <a:gd name="T4" fmla="*/ 0 w 29"/>
                <a:gd name="T5" fmla="*/ 14 h 21"/>
                <a:gd name="T6" fmla="*/ 0 w 29"/>
                <a:gd name="T7" fmla="*/ 14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1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4 h 21"/>
                <a:gd name="T46" fmla="*/ 29 w 29"/>
                <a:gd name="T47" fmla="*/ 12 h 21"/>
                <a:gd name="T48" fmla="*/ 29 w 29"/>
                <a:gd name="T49" fmla="*/ 10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5 w 29"/>
                <a:gd name="T63" fmla="*/ 2 h 21"/>
                <a:gd name="T64" fmla="*/ 23 w 29"/>
                <a:gd name="T65" fmla="*/ 2 h 21"/>
                <a:gd name="T66" fmla="*/ 23 w 29"/>
                <a:gd name="T67" fmla="*/ 2 h 21"/>
                <a:gd name="T68" fmla="*/ 21 w 29"/>
                <a:gd name="T69" fmla="*/ 2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0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4" name="Freeform 470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2 w 29"/>
                <a:gd name="T5" fmla="*/ 15 h 21"/>
                <a:gd name="T6" fmla="*/ 4 w 29"/>
                <a:gd name="T7" fmla="*/ 17 h 21"/>
                <a:gd name="T8" fmla="*/ 6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1 w 29"/>
                <a:gd name="T17" fmla="*/ 21 h 21"/>
                <a:gd name="T18" fmla="*/ 13 w 29"/>
                <a:gd name="T19" fmla="*/ 21 h 21"/>
                <a:gd name="T20" fmla="*/ 15 w 29"/>
                <a:gd name="T21" fmla="*/ 21 h 21"/>
                <a:gd name="T22" fmla="*/ 17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7 w 29"/>
                <a:gd name="T33" fmla="*/ 14 h 21"/>
                <a:gd name="T34" fmla="*/ 29 w 29"/>
                <a:gd name="T35" fmla="*/ 12 h 21"/>
                <a:gd name="T36" fmla="*/ 29 w 29"/>
                <a:gd name="T37" fmla="*/ 10 h 21"/>
                <a:gd name="T38" fmla="*/ 29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5 w 29"/>
                <a:gd name="T45" fmla="*/ 2 h 21"/>
                <a:gd name="T46" fmla="*/ 23 w 29"/>
                <a:gd name="T47" fmla="*/ 2 h 21"/>
                <a:gd name="T48" fmla="*/ 21 w 29"/>
                <a:gd name="T49" fmla="*/ 2 h 21"/>
                <a:gd name="T50" fmla="*/ 19 w 29"/>
                <a:gd name="T51" fmla="*/ 0 h 21"/>
                <a:gd name="T52" fmla="*/ 17 w 29"/>
                <a:gd name="T53" fmla="*/ 0 h 21"/>
                <a:gd name="T54" fmla="*/ 15 w 29"/>
                <a:gd name="T55" fmla="*/ 0 h 21"/>
                <a:gd name="T56" fmla="*/ 13 w 29"/>
                <a:gd name="T57" fmla="*/ 0 h 21"/>
                <a:gd name="T58" fmla="*/ 10 w 29"/>
                <a:gd name="T59" fmla="*/ 0 h 21"/>
                <a:gd name="T60" fmla="*/ 8 w 29"/>
                <a:gd name="T61" fmla="*/ 0 h 21"/>
                <a:gd name="T62" fmla="*/ 6 w 29"/>
                <a:gd name="T63" fmla="*/ 2 h 21"/>
                <a:gd name="T64" fmla="*/ 4 w 29"/>
                <a:gd name="T65" fmla="*/ 4 h 21"/>
                <a:gd name="T66" fmla="*/ 2 w 29"/>
                <a:gd name="T67" fmla="*/ 6 h 21"/>
                <a:gd name="T68" fmla="*/ 0 w 29"/>
                <a:gd name="T69" fmla="*/ 8 h 21"/>
                <a:gd name="T70" fmla="*/ 0 w 29"/>
                <a:gd name="T71" fmla="*/ 10 h 21"/>
                <a:gd name="T72" fmla="*/ 0 w 29"/>
                <a:gd name="T7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5" name="Freeform 471"/>
            <p:cNvSpPr>
              <a:spLocks/>
            </p:cNvSpPr>
            <p:nvPr/>
          </p:nvSpPr>
          <p:spPr bwMode="auto">
            <a:xfrm>
              <a:off x="3446" y="2073"/>
              <a:ext cx="5" cy="32"/>
            </a:xfrm>
            <a:custGeom>
              <a:avLst/>
              <a:gdLst>
                <a:gd name="T0" fmla="*/ 0 w 5"/>
                <a:gd name="T1" fmla="*/ 0 h 32"/>
                <a:gd name="T2" fmla="*/ 0 w 5"/>
                <a:gd name="T3" fmla="*/ 2 h 32"/>
                <a:gd name="T4" fmla="*/ 0 w 5"/>
                <a:gd name="T5" fmla="*/ 4 h 32"/>
                <a:gd name="T6" fmla="*/ 0 w 5"/>
                <a:gd name="T7" fmla="*/ 5 h 32"/>
                <a:gd name="T8" fmla="*/ 0 w 5"/>
                <a:gd name="T9" fmla="*/ 7 h 32"/>
                <a:gd name="T10" fmla="*/ 1 w 5"/>
                <a:gd name="T11" fmla="*/ 9 h 32"/>
                <a:gd name="T12" fmla="*/ 1 w 5"/>
                <a:gd name="T13" fmla="*/ 13 h 32"/>
                <a:gd name="T14" fmla="*/ 1 w 5"/>
                <a:gd name="T15" fmla="*/ 15 h 32"/>
                <a:gd name="T16" fmla="*/ 1 w 5"/>
                <a:gd name="T17" fmla="*/ 17 h 32"/>
                <a:gd name="T18" fmla="*/ 1 w 5"/>
                <a:gd name="T19" fmla="*/ 19 h 32"/>
                <a:gd name="T20" fmla="*/ 3 w 5"/>
                <a:gd name="T21" fmla="*/ 21 h 32"/>
                <a:gd name="T22" fmla="*/ 3 w 5"/>
                <a:gd name="T23" fmla="*/ 23 h 32"/>
                <a:gd name="T24" fmla="*/ 3 w 5"/>
                <a:gd name="T25" fmla="*/ 25 h 32"/>
                <a:gd name="T26" fmla="*/ 3 w 5"/>
                <a:gd name="T27" fmla="*/ 27 h 32"/>
                <a:gd name="T28" fmla="*/ 5 w 5"/>
                <a:gd name="T29" fmla="*/ 28 h 32"/>
                <a:gd name="T30" fmla="*/ 5 w 5"/>
                <a:gd name="T31" fmla="*/ 30 h 32"/>
                <a:gd name="T32" fmla="*/ 5 w 5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5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6" name="Freeform 472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2 w 25"/>
                <a:gd name="T11" fmla="*/ 15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7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10 w 25"/>
                <a:gd name="T25" fmla="*/ 19 h 19"/>
                <a:gd name="T26" fmla="*/ 10 w 25"/>
                <a:gd name="T27" fmla="*/ 19 h 19"/>
                <a:gd name="T28" fmla="*/ 12 w 25"/>
                <a:gd name="T29" fmla="*/ 19 h 19"/>
                <a:gd name="T30" fmla="*/ 14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10 h 19"/>
                <a:gd name="T56" fmla="*/ 25 w 25"/>
                <a:gd name="T57" fmla="*/ 10 h 19"/>
                <a:gd name="T58" fmla="*/ 25 w 25"/>
                <a:gd name="T59" fmla="*/ 10 h 19"/>
                <a:gd name="T60" fmla="*/ 25 w 25"/>
                <a:gd name="T61" fmla="*/ 8 h 19"/>
                <a:gd name="T62" fmla="*/ 25 w 25"/>
                <a:gd name="T63" fmla="*/ 8 h 19"/>
                <a:gd name="T64" fmla="*/ 25 w 25"/>
                <a:gd name="T65" fmla="*/ 6 h 19"/>
                <a:gd name="T66" fmla="*/ 25 w 25"/>
                <a:gd name="T67" fmla="*/ 6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4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7" name="Freeform 473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3 h 19"/>
                <a:gd name="T6" fmla="*/ 2 w 25"/>
                <a:gd name="T7" fmla="*/ 13 h 19"/>
                <a:gd name="T8" fmla="*/ 2 w 25"/>
                <a:gd name="T9" fmla="*/ 15 h 19"/>
                <a:gd name="T10" fmla="*/ 4 w 25"/>
                <a:gd name="T11" fmla="*/ 15 h 19"/>
                <a:gd name="T12" fmla="*/ 4 w 25"/>
                <a:gd name="T13" fmla="*/ 17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4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5 h 19"/>
                <a:gd name="T34" fmla="*/ 25 w 25"/>
                <a:gd name="T35" fmla="*/ 13 h 19"/>
                <a:gd name="T36" fmla="*/ 25 w 25"/>
                <a:gd name="T37" fmla="*/ 11 h 19"/>
                <a:gd name="T38" fmla="*/ 25 w 25"/>
                <a:gd name="T39" fmla="*/ 10 h 19"/>
                <a:gd name="T40" fmla="*/ 25 w 25"/>
                <a:gd name="T41" fmla="*/ 8 h 19"/>
                <a:gd name="T42" fmla="*/ 25 w 25"/>
                <a:gd name="T43" fmla="*/ 6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4 w 25"/>
                <a:gd name="T57" fmla="*/ 0 h 19"/>
                <a:gd name="T58" fmla="*/ 10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4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8 h 19"/>
                <a:gd name="T72" fmla="*/ 0 w 25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8" name="Freeform 474"/>
            <p:cNvSpPr>
              <a:spLocks/>
            </p:cNvSpPr>
            <p:nvPr/>
          </p:nvSpPr>
          <p:spPr bwMode="auto">
            <a:xfrm>
              <a:off x="3472" y="2082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19 h 35"/>
                <a:gd name="T20" fmla="*/ 4 w 6"/>
                <a:gd name="T21" fmla="*/ 23 h 35"/>
                <a:gd name="T22" fmla="*/ 4 w 6"/>
                <a:gd name="T23" fmla="*/ 25 h 35"/>
                <a:gd name="T24" fmla="*/ 4 w 6"/>
                <a:gd name="T25" fmla="*/ 27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9" name="Freeform 475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4 h 21"/>
                <a:gd name="T6" fmla="*/ 0 w 29"/>
                <a:gd name="T7" fmla="*/ 16 h 21"/>
                <a:gd name="T8" fmla="*/ 0 w 29"/>
                <a:gd name="T9" fmla="*/ 16 h 21"/>
                <a:gd name="T10" fmla="*/ 2 w 29"/>
                <a:gd name="T11" fmla="*/ 18 h 21"/>
                <a:gd name="T12" fmla="*/ 2 w 29"/>
                <a:gd name="T13" fmla="*/ 18 h 21"/>
                <a:gd name="T14" fmla="*/ 4 w 29"/>
                <a:gd name="T15" fmla="*/ 18 h 21"/>
                <a:gd name="T16" fmla="*/ 4 w 29"/>
                <a:gd name="T17" fmla="*/ 20 h 21"/>
                <a:gd name="T18" fmla="*/ 5 w 29"/>
                <a:gd name="T19" fmla="*/ 20 h 21"/>
                <a:gd name="T20" fmla="*/ 5 w 29"/>
                <a:gd name="T21" fmla="*/ 21 h 21"/>
                <a:gd name="T22" fmla="*/ 7 w 29"/>
                <a:gd name="T23" fmla="*/ 21 h 21"/>
                <a:gd name="T24" fmla="*/ 7 w 29"/>
                <a:gd name="T25" fmla="*/ 21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3 w 29"/>
                <a:gd name="T33" fmla="*/ 21 h 21"/>
                <a:gd name="T34" fmla="*/ 17 w 29"/>
                <a:gd name="T35" fmla="*/ 21 h 21"/>
                <a:gd name="T36" fmla="*/ 19 w 29"/>
                <a:gd name="T37" fmla="*/ 21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8 h 21"/>
                <a:gd name="T44" fmla="*/ 27 w 29"/>
                <a:gd name="T45" fmla="*/ 16 h 21"/>
                <a:gd name="T46" fmla="*/ 27 w 29"/>
                <a:gd name="T47" fmla="*/ 14 h 21"/>
                <a:gd name="T48" fmla="*/ 29 w 29"/>
                <a:gd name="T49" fmla="*/ 12 h 21"/>
                <a:gd name="T50" fmla="*/ 27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5 w 29"/>
                <a:gd name="T59" fmla="*/ 6 h 21"/>
                <a:gd name="T60" fmla="*/ 25 w 29"/>
                <a:gd name="T61" fmla="*/ 6 h 21"/>
                <a:gd name="T62" fmla="*/ 23 w 29"/>
                <a:gd name="T63" fmla="*/ 4 h 21"/>
                <a:gd name="T64" fmla="*/ 23 w 29"/>
                <a:gd name="T65" fmla="*/ 4 h 21"/>
                <a:gd name="T66" fmla="*/ 21 w 29"/>
                <a:gd name="T67" fmla="*/ 4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2 h 21"/>
                <a:gd name="T74" fmla="*/ 17 w 29"/>
                <a:gd name="T75" fmla="*/ 2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2 h 21"/>
                <a:gd name="T84" fmla="*/ 7 w 29"/>
                <a:gd name="T85" fmla="*/ 2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0" name="Freeform 476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6 h 21"/>
                <a:gd name="T6" fmla="*/ 2 w 29"/>
                <a:gd name="T7" fmla="*/ 18 h 21"/>
                <a:gd name="T8" fmla="*/ 4 w 29"/>
                <a:gd name="T9" fmla="*/ 18 h 21"/>
                <a:gd name="T10" fmla="*/ 4 w 29"/>
                <a:gd name="T11" fmla="*/ 20 h 21"/>
                <a:gd name="T12" fmla="*/ 5 w 29"/>
                <a:gd name="T13" fmla="*/ 20 h 21"/>
                <a:gd name="T14" fmla="*/ 5 w 29"/>
                <a:gd name="T15" fmla="*/ 21 h 21"/>
                <a:gd name="T16" fmla="*/ 7 w 29"/>
                <a:gd name="T17" fmla="*/ 21 h 21"/>
                <a:gd name="T18" fmla="*/ 9 w 29"/>
                <a:gd name="T19" fmla="*/ 21 h 21"/>
                <a:gd name="T20" fmla="*/ 11 w 29"/>
                <a:gd name="T21" fmla="*/ 21 h 21"/>
                <a:gd name="T22" fmla="*/ 13 w 29"/>
                <a:gd name="T23" fmla="*/ 21 h 21"/>
                <a:gd name="T24" fmla="*/ 17 w 29"/>
                <a:gd name="T25" fmla="*/ 21 h 21"/>
                <a:gd name="T26" fmla="*/ 19 w 29"/>
                <a:gd name="T27" fmla="*/ 21 h 21"/>
                <a:gd name="T28" fmla="*/ 21 w 29"/>
                <a:gd name="T29" fmla="*/ 20 h 21"/>
                <a:gd name="T30" fmla="*/ 23 w 29"/>
                <a:gd name="T31" fmla="*/ 18 h 21"/>
                <a:gd name="T32" fmla="*/ 25 w 29"/>
                <a:gd name="T33" fmla="*/ 18 h 21"/>
                <a:gd name="T34" fmla="*/ 27 w 29"/>
                <a:gd name="T35" fmla="*/ 16 h 21"/>
                <a:gd name="T36" fmla="*/ 27 w 29"/>
                <a:gd name="T37" fmla="*/ 14 h 21"/>
                <a:gd name="T38" fmla="*/ 29 w 29"/>
                <a:gd name="T39" fmla="*/ 12 h 21"/>
                <a:gd name="T40" fmla="*/ 27 w 29"/>
                <a:gd name="T41" fmla="*/ 10 h 21"/>
                <a:gd name="T42" fmla="*/ 27 w 29"/>
                <a:gd name="T43" fmla="*/ 8 h 21"/>
                <a:gd name="T44" fmla="*/ 27 w 29"/>
                <a:gd name="T45" fmla="*/ 6 h 21"/>
                <a:gd name="T46" fmla="*/ 25 w 29"/>
                <a:gd name="T47" fmla="*/ 6 h 21"/>
                <a:gd name="T48" fmla="*/ 23 w 29"/>
                <a:gd name="T49" fmla="*/ 4 h 21"/>
                <a:gd name="T50" fmla="*/ 21 w 29"/>
                <a:gd name="T51" fmla="*/ 4 h 21"/>
                <a:gd name="T52" fmla="*/ 21 w 29"/>
                <a:gd name="T53" fmla="*/ 2 h 21"/>
                <a:gd name="T54" fmla="*/ 19 w 29"/>
                <a:gd name="T55" fmla="*/ 2 h 21"/>
                <a:gd name="T56" fmla="*/ 17 w 29"/>
                <a:gd name="T57" fmla="*/ 2 h 21"/>
                <a:gd name="T58" fmla="*/ 15 w 29"/>
                <a:gd name="T59" fmla="*/ 0 h 21"/>
                <a:gd name="T60" fmla="*/ 13 w 29"/>
                <a:gd name="T61" fmla="*/ 0 h 21"/>
                <a:gd name="T62" fmla="*/ 9 w 29"/>
                <a:gd name="T63" fmla="*/ 2 h 21"/>
                <a:gd name="T64" fmla="*/ 7 w 29"/>
                <a:gd name="T65" fmla="*/ 2 h 21"/>
                <a:gd name="T66" fmla="*/ 5 w 29"/>
                <a:gd name="T67" fmla="*/ 2 h 21"/>
                <a:gd name="T68" fmla="*/ 4 w 29"/>
                <a:gd name="T69" fmla="*/ 4 h 21"/>
                <a:gd name="T70" fmla="*/ 2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  <a:gd name="T76" fmla="*/ 0 w 29"/>
                <a:gd name="T7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1" name="Freeform 477"/>
            <p:cNvSpPr>
              <a:spLocks/>
            </p:cNvSpPr>
            <p:nvPr/>
          </p:nvSpPr>
          <p:spPr bwMode="auto">
            <a:xfrm>
              <a:off x="3474" y="2069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2 h 32"/>
                <a:gd name="T4" fmla="*/ 0 w 6"/>
                <a:gd name="T5" fmla="*/ 4 h 32"/>
                <a:gd name="T6" fmla="*/ 2 w 6"/>
                <a:gd name="T7" fmla="*/ 6 h 32"/>
                <a:gd name="T8" fmla="*/ 2 w 6"/>
                <a:gd name="T9" fmla="*/ 8 h 32"/>
                <a:gd name="T10" fmla="*/ 2 w 6"/>
                <a:gd name="T11" fmla="*/ 9 h 32"/>
                <a:gd name="T12" fmla="*/ 2 w 6"/>
                <a:gd name="T13" fmla="*/ 11 h 32"/>
                <a:gd name="T14" fmla="*/ 2 w 6"/>
                <a:gd name="T15" fmla="*/ 13 h 32"/>
                <a:gd name="T16" fmla="*/ 2 w 6"/>
                <a:gd name="T17" fmla="*/ 15 h 32"/>
                <a:gd name="T18" fmla="*/ 4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7 h 32"/>
                <a:gd name="T28" fmla="*/ 6 w 6"/>
                <a:gd name="T29" fmla="*/ 29 h 32"/>
                <a:gd name="T30" fmla="*/ 6 w 6"/>
                <a:gd name="T31" fmla="*/ 31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2" name="Freeform 478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6 h 19"/>
                <a:gd name="T12" fmla="*/ 4 w 27"/>
                <a:gd name="T13" fmla="*/ 16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9 w 27"/>
                <a:gd name="T25" fmla="*/ 19 h 19"/>
                <a:gd name="T26" fmla="*/ 9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19 w 27"/>
                <a:gd name="T39" fmla="*/ 19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7 h 19"/>
                <a:gd name="T46" fmla="*/ 25 w 27"/>
                <a:gd name="T47" fmla="*/ 16 h 19"/>
                <a:gd name="T48" fmla="*/ 25 w 27"/>
                <a:gd name="T49" fmla="*/ 16 h 19"/>
                <a:gd name="T50" fmla="*/ 25 w 27"/>
                <a:gd name="T51" fmla="*/ 14 h 19"/>
                <a:gd name="T52" fmla="*/ 27 w 27"/>
                <a:gd name="T53" fmla="*/ 14 h 19"/>
                <a:gd name="T54" fmla="*/ 27 w 27"/>
                <a:gd name="T55" fmla="*/ 12 h 19"/>
                <a:gd name="T56" fmla="*/ 27 w 27"/>
                <a:gd name="T57" fmla="*/ 12 h 19"/>
                <a:gd name="T58" fmla="*/ 27 w 27"/>
                <a:gd name="T59" fmla="*/ 10 h 19"/>
                <a:gd name="T60" fmla="*/ 27 w 27"/>
                <a:gd name="T61" fmla="*/ 10 h 19"/>
                <a:gd name="T62" fmla="*/ 27 w 27"/>
                <a:gd name="T63" fmla="*/ 8 h 19"/>
                <a:gd name="T64" fmla="*/ 25 w 27"/>
                <a:gd name="T65" fmla="*/ 8 h 19"/>
                <a:gd name="T66" fmla="*/ 25 w 27"/>
                <a:gd name="T67" fmla="*/ 6 h 19"/>
                <a:gd name="T68" fmla="*/ 25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2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9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3" name="Freeform 479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6 h 19"/>
                <a:gd name="T10" fmla="*/ 4 w 27"/>
                <a:gd name="T11" fmla="*/ 16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7 h 19"/>
                <a:gd name="T36" fmla="*/ 25 w 27"/>
                <a:gd name="T37" fmla="*/ 16 h 19"/>
                <a:gd name="T38" fmla="*/ 25 w 27"/>
                <a:gd name="T39" fmla="*/ 14 h 19"/>
                <a:gd name="T40" fmla="*/ 27 w 27"/>
                <a:gd name="T41" fmla="*/ 14 h 19"/>
                <a:gd name="T42" fmla="*/ 27 w 27"/>
                <a:gd name="T43" fmla="*/ 12 h 19"/>
                <a:gd name="T44" fmla="*/ 27 w 27"/>
                <a:gd name="T45" fmla="*/ 10 h 19"/>
                <a:gd name="T46" fmla="*/ 27 w 27"/>
                <a:gd name="T47" fmla="*/ 8 h 19"/>
                <a:gd name="T48" fmla="*/ 25 w 27"/>
                <a:gd name="T49" fmla="*/ 8 h 19"/>
                <a:gd name="T50" fmla="*/ 25 w 27"/>
                <a:gd name="T51" fmla="*/ 6 h 19"/>
                <a:gd name="T52" fmla="*/ 25 w 27"/>
                <a:gd name="T53" fmla="*/ 4 h 19"/>
                <a:gd name="T54" fmla="*/ 23 w 27"/>
                <a:gd name="T55" fmla="*/ 4 h 19"/>
                <a:gd name="T56" fmla="*/ 21 w 27"/>
                <a:gd name="T57" fmla="*/ 2 h 19"/>
                <a:gd name="T58" fmla="*/ 19 w 27"/>
                <a:gd name="T59" fmla="*/ 2 h 19"/>
                <a:gd name="T60" fmla="*/ 17 w 27"/>
                <a:gd name="T61" fmla="*/ 2 h 19"/>
                <a:gd name="T62" fmla="*/ 15 w 27"/>
                <a:gd name="T63" fmla="*/ 0 h 19"/>
                <a:gd name="T64" fmla="*/ 13 w 27"/>
                <a:gd name="T65" fmla="*/ 0 h 19"/>
                <a:gd name="T66" fmla="*/ 11 w 27"/>
                <a:gd name="T67" fmla="*/ 0 h 19"/>
                <a:gd name="T68" fmla="*/ 9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6 h 19"/>
                <a:gd name="T76" fmla="*/ 2 w 27"/>
                <a:gd name="T77" fmla="*/ 8 h 19"/>
                <a:gd name="T78" fmla="*/ 0 w 27"/>
                <a:gd name="T79" fmla="*/ 8 h 19"/>
                <a:gd name="T80" fmla="*/ 0 w 27"/>
                <a:gd name="T8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4" name="Freeform 480"/>
            <p:cNvSpPr>
              <a:spLocks/>
            </p:cNvSpPr>
            <p:nvPr/>
          </p:nvSpPr>
          <p:spPr bwMode="auto">
            <a:xfrm>
              <a:off x="3503" y="2078"/>
              <a:ext cx="2" cy="35"/>
            </a:xfrm>
            <a:custGeom>
              <a:avLst/>
              <a:gdLst>
                <a:gd name="T0" fmla="*/ 0 w 2"/>
                <a:gd name="T1" fmla="*/ 0 h 35"/>
                <a:gd name="T2" fmla="*/ 0 w 2"/>
                <a:gd name="T3" fmla="*/ 2 h 35"/>
                <a:gd name="T4" fmla="*/ 0 w 2"/>
                <a:gd name="T5" fmla="*/ 4 h 35"/>
                <a:gd name="T6" fmla="*/ 0 w 2"/>
                <a:gd name="T7" fmla="*/ 6 h 35"/>
                <a:gd name="T8" fmla="*/ 0 w 2"/>
                <a:gd name="T9" fmla="*/ 8 h 35"/>
                <a:gd name="T10" fmla="*/ 0 w 2"/>
                <a:gd name="T11" fmla="*/ 12 h 35"/>
                <a:gd name="T12" fmla="*/ 0 w 2"/>
                <a:gd name="T13" fmla="*/ 14 h 35"/>
                <a:gd name="T14" fmla="*/ 0 w 2"/>
                <a:gd name="T15" fmla="*/ 16 h 35"/>
                <a:gd name="T16" fmla="*/ 0 w 2"/>
                <a:gd name="T17" fmla="*/ 18 h 35"/>
                <a:gd name="T18" fmla="*/ 2 w 2"/>
                <a:gd name="T19" fmla="*/ 20 h 35"/>
                <a:gd name="T20" fmla="*/ 2 w 2"/>
                <a:gd name="T21" fmla="*/ 22 h 35"/>
                <a:gd name="T22" fmla="*/ 2 w 2"/>
                <a:gd name="T23" fmla="*/ 25 h 35"/>
                <a:gd name="T24" fmla="*/ 2 w 2"/>
                <a:gd name="T25" fmla="*/ 27 h 35"/>
                <a:gd name="T26" fmla="*/ 2 w 2"/>
                <a:gd name="T27" fmla="*/ 29 h 35"/>
                <a:gd name="T28" fmla="*/ 2 w 2"/>
                <a:gd name="T29" fmla="*/ 31 h 35"/>
                <a:gd name="T30" fmla="*/ 2 w 2"/>
                <a:gd name="T31" fmla="*/ 33 h 35"/>
                <a:gd name="T32" fmla="*/ 2 w 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5" name="Freeform 481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2 h 24"/>
                <a:gd name="T4" fmla="*/ 0 w 28"/>
                <a:gd name="T5" fmla="*/ 14 h 24"/>
                <a:gd name="T6" fmla="*/ 0 w 28"/>
                <a:gd name="T7" fmla="*/ 14 h 24"/>
                <a:gd name="T8" fmla="*/ 2 w 28"/>
                <a:gd name="T9" fmla="*/ 16 h 24"/>
                <a:gd name="T10" fmla="*/ 2 w 28"/>
                <a:gd name="T11" fmla="*/ 16 h 24"/>
                <a:gd name="T12" fmla="*/ 2 w 28"/>
                <a:gd name="T13" fmla="*/ 18 h 24"/>
                <a:gd name="T14" fmla="*/ 3 w 28"/>
                <a:gd name="T15" fmla="*/ 18 h 24"/>
                <a:gd name="T16" fmla="*/ 3 w 28"/>
                <a:gd name="T17" fmla="*/ 20 h 24"/>
                <a:gd name="T18" fmla="*/ 5 w 28"/>
                <a:gd name="T19" fmla="*/ 20 h 24"/>
                <a:gd name="T20" fmla="*/ 5 w 28"/>
                <a:gd name="T21" fmla="*/ 20 h 24"/>
                <a:gd name="T22" fmla="*/ 7 w 28"/>
                <a:gd name="T23" fmla="*/ 22 h 24"/>
                <a:gd name="T24" fmla="*/ 9 w 28"/>
                <a:gd name="T25" fmla="*/ 22 h 24"/>
                <a:gd name="T26" fmla="*/ 9 w 28"/>
                <a:gd name="T27" fmla="*/ 22 h 24"/>
                <a:gd name="T28" fmla="*/ 11 w 28"/>
                <a:gd name="T29" fmla="*/ 22 h 24"/>
                <a:gd name="T30" fmla="*/ 13 w 28"/>
                <a:gd name="T31" fmla="*/ 24 h 24"/>
                <a:gd name="T32" fmla="*/ 15 w 28"/>
                <a:gd name="T33" fmla="*/ 24 h 24"/>
                <a:gd name="T34" fmla="*/ 17 w 28"/>
                <a:gd name="T35" fmla="*/ 24 h 24"/>
                <a:gd name="T36" fmla="*/ 19 w 28"/>
                <a:gd name="T37" fmla="*/ 22 h 24"/>
                <a:gd name="T38" fmla="*/ 23 w 28"/>
                <a:gd name="T39" fmla="*/ 22 h 24"/>
                <a:gd name="T40" fmla="*/ 25 w 28"/>
                <a:gd name="T41" fmla="*/ 20 h 24"/>
                <a:gd name="T42" fmla="*/ 26 w 28"/>
                <a:gd name="T43" fmla="*/ 18 h 24"/>
                <a:gd name="T44" fmla="*/ 26 w 28"/>
                <a:gd name="T45" fmla="*/ 16 h 24"/>
                <a:gd name="T46" fmla="*/ 28 w 28"/>
                <a:gd name="T47" fmla="*/ 14 h 24"/>
                <a:gd name="T48" fmla="*/ 28 w 28"/>
                <a:gd name="T49" fmla="*/ 12 h 24"/>
                <a:gd name="T50" fmla="*/ 28 w 28"/>
                <a:gd name="T51" fmla="*/ 10 h 24"/>
                <a:gd name="T52" fmla="*/ 28 w 28"/>
                <a:gd name="T53" fmla="*/ 10 h 24"/>
                <a:gd name="T54" fmla="*/ 28 w 28"/>
                <a:gd name="T55" fmla="*/ 8 h 24"/>
                <a:gd name="T56" fmla="*/ 26 w 28"/>
                <a:gd name="T57" fmla="*/ 8 h 24"/>
                <a:gd name="T58" fmla="*/ 26 w 28"/>
                <a:gd name="T59" fmla="*/ 8 h 24"/>
                <a:gd name="T60" fmla="*/ 26 w 28"/>
                <a:gd name="T61" fmla="*/ 6 h 24"/>
                <a:gd name="T62" fmla="*/ 25 w 28"/>
                <a:gd name="T63" fmla="*/ 6 h 24"/>
                <a:gd name="T64" fmla="*/ 25 w 28"/>
                <a:gd name="T65" fmla="*/ 4 h 24"/>
                <a:gd name="T66" fmla="*/ 23 w 28"/>
                <a:gd name="T67" fmla="*/ 4 h 24"/>
                <a:gd name="T68" fmla="*/ 23 w 28"/>
                <a:gd name="T69" fmla="*/ 4 h 24"/>
                <a:gd name="T70" fmla="*/ 21 w 28"/>
                <a:gd name="T71" fmla="*/ 2 h 24"/>
                <a:gd name="T72" fmla="*/ 19 w 28"/>
                <a:gd name="T73" fmla="*/ 2 h 24"/>
                <a:gd name="T74" fmla="*/ 19 w 28"/>
                <a:gd name="T75" fmla="*/ 2 h 24"/>
                <a:gd name="T76" fmla="*/ 17 w 28"/>
                <a:gd name="T77" fmla="*/ 2 h 24"/>
                <a:gd name="T78" fmla="*/ 15 w 28"/>
                <a:gd name="T79" fmla="*/ 2 h 24"/>
                <a:gd name="T80" fmla="*/ 13 w 28"/>
                <a:gd name="T81" fmla="*/ 0 h 24"/>
                <a:gd name="T82" fmla="*/ 11 w 28"/>
                <a:gd name="T83" fmla="*/ 2 h 24"/>
                <a:gd name="T84" fmla="*/ 9 w 28"/>
                <a:gd name="T85" fmla="*/ 2 h 24"/>
                <a:gd name="T86" fmla="*/ 5 w 28"/>
                <a:gd name="T87" fmla="*/ 2 h 24"/>
                <a:gd name="T88" fmla="*/ 3 w 28"/>
                <a:gd name="T89" fmla="*/ 4 h 24"/>
                <a:gd name="T90" fmla="*/ 2 w 28"/>
                <a:gd name="T91" fmla="*/ 6 h 24"/>
                <a:gd name="T92" fmla="*/ 2 w 28"/>
                <a:gd name="T93" fmla="*/ 8 h 24"/>
                <a:gd name="T94" fmla="*/ 0 w 28"/>
                <a:gd name="T95" fmla="*/ 10 h 24"/>
                <a:gd name="T96" fmla="*/ 0 w 28"/>
                <a:gd name="T9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6" name="Freeform 482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4 h 24"/>
                <a:gd name="T4" fmla="*/ 2 w 28"/>
                <a:gd name="T5" fmla="*/ 16 h 24"/>
                <a:gd name="T6" fmla="*/ 2 w 28"/>
                <a:gd name="T7" fmla="*/ 18 h 24"/>
                <a:gd name="T8" fmla="*/ 3 w 28"/>
                <a:gd name="T9" fmla="*/ 18 h 24"/>
                <a:gd name="T10" fmla="*/ 3 w 28"/>
                <a:gd name="T11" fmla="*/ 20 h 24"/>
                <a:gd name="T12" fmla="*/ 5 w 28"/>
                <a:gd name="T13" fmla="*/ 20 h 24"/>
                <a:gd name="T14" fmla="*/ 7 w 28"/>
                <a:gd name="T15" fmla="*/ 22 h 24"/>
                <a:gd name="T16" fmla="*/ 9 w 28"/>
                <a:gd name="T17" fmla="*/ 22 h 24"/>
                <a:gd name="T18" fmla="*/ 11 w 28"/>
                <a:gd name="T19" fmla="*/ 22 h 24"/>
                <a:gd name="T20" fmla="*/ 13 w 28"/>
                <a:gd name="T21" fmla="*/ 24 h 24"/>
                <a:gd name="T22" fmla="*/ 15 w 28"/>
                <a:gd name="T23" fmla="*/ 24 h 24"/>
                <a:gd name="T24" fmla="*/ 17 w 28"/>
                <a:gd name="T25" fmla="*/ 24 h 24"/>
                <a:gd name="T26" fmla="*/ 19 w 28"/>
                <a:gd name="T27" fmla="*/ 22 h 24"/>
                <a:gd name="T28" fmla="*/ 23 w 28"/>
                <a:gd name="T29" fmla="*/ 22 h 24"/>
                <a:gd name="T30" fmla="*/ 25 w 28"/>
                <a:gd name="T31" fmla="*/ 20 h 24"/>
                <a:gd name="T32" fmla="*/ 26 w 28"/>
                <a:gd name="T33" fmla="*/ 18 h 24"/>
                <a:gd name="T34" fmla="*/ 26 w 28"/>
                <a:gd name="T35" fmla="*/ 16 h 24"/>
                <a:gd name="T36" fmla="*/ 28 w 28"/>
                <a:gd name="T37" fmla="*/ 14 h 24"/>
                <a:gd name="T38" fmla="*/ 28 w 28"/>
                <a:gd name="T39" fmla="*/ 12 h 24"/>
                <a:gd name="T40" fmla="*/ 28 w 28"/>
                <a:gd name="T41" fmla="*/ 10 h 24"/>
                <a:gd name="T42" fmla="*/ 28 w 28"/>
                <a:gd name="T43" fmla="*/ 8 h 24"/>
                <a:gd name="T44" fmla="*/ 26 w 28"/>
                <a:gd name="T45" fmla="*/ 8 h 24"/>
                <a:gd name="T46" fmla="*/ 26 w 28"/>
                <a:gd name="T47" fmla="*/ 6 h 24"/>
                <a:gd name="T48" fmla="*/ 25 w 28"/>
                <a:gd name="T49" fmla="*/ 6 h 24"/>
                <a:gd name="T50" fmla="*/ 25 w 28"/>
                <a:gd name="T51" fmla="*/ 4 h 24"/>
                <a:gd name="T52" fmla="*/ 23 w 28"/>
                <a:gd name="T53" fmla="*/ 4 h 24"/>
                <a:gd name="T54" fmla="*/ 21 w 28"/>
                <a:gd name="T55" fmla="*/ 2 h 24"/>
                <a:gd name="T56" fmla="*/ 19 w 28"/>
                <a:gd name="T57" fmla="*/ 2 h 24"/>
                <a:gd name="T58" fmla="*/ 17 w 28"/>
                <a:gd name="T59" fmla="*/ 2 h 24"/>
                <a:gd name="T60" fmla="*/ 15 w 28"/>
                <a:gd name="T61" fmla="*/ 2 h 24"/>
                <a:gd name="T62" fmla="*/ 13 w 28"/>
                <a:gd name="T63" fmla="*/ 0 h 24"/>
                <a:gd name="T64" fmla="*/ 11 w 28"/>
                <a:gd name="T65" fmla="*/ 2 h 24"/>
                <a:gd name="T66" fmla="*/ 9 w 28"/>
                <a:gd name="T67" fmla="*/ 2 h 24"/>
                <a:gd name="T68" fmla="*/ 5 w 28"/>
                <a:gd name="T69" fmla="*/ 2 h 24"/>
                <a:gd name="T70" fmla="*/ 3 w 28"/>
                <a:gd name="T71" fmla="*/ 4 h 24"/>
                <a:gd name="T72" fmla="*/ 2 w 28"/>
                <a:gd name="T73" fmla="*/ 6 h 24"/>
                <a:gd name="T74" fmla="*/ 2 w 28"/>
                <a:gd name="T75" fmla="*/ 8 h 24"/>
                <a:gd name="T76" fmla="*/ 0 w 28"/>
                <a:gd name="T77" fmla="*/ 10 h 24"/>
                <a:gd name="T78" fmla="*/ 0 w 28"/>
                <a:gd name="T7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7" name="Freeform 483"/>
            <p:cNvSpPr>
              <a:spLocks/>
            </p:cNvSpPr>
            <p:nvPr/>
          </p:nvSpPr>
          <p:spPr bwMode="auto">
            <a:xfrm>
              <a:off x="3505" y="2065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2 w 4"/>
                <a:gd name="T13" fmla="*/ 12 h 33"/>
                <a:gd name="T14" fmla="*/ 2 w 4"/>
                <a:gd name="T15" fmla="*/ 13 h 33"/>
                <a:gd name="T16" fmla="*/ 2 w 4"/>
                <a:gd name="T17" fmla="*/ 15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4 w 4"/>
                <a:gd name="T25" fmla="*/ 25 h 33"/>
                <a:gd name="T26" fmla="*/ 4 w 4"/>
                <a:gd name="T27" fmla="*/ 27 h 33"/>
                <a:gd name="T28" fmla="*/ 4 w 4"/>
                <a:gd name="T29" fmla="*/ 29 h 33"/>
                <a:gd name="T30" fmla="*/ 4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8" name="Freeform 484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0 h 20"/>
                <a:gd name="T4" fmla="*/ 0 w 26"/>
                <a:gd name="T5" fmla="*/ 12 h 20"/>
                <a:gd name="T6" fmla="*/ 2 w 26"/>
                <a:gd name="T7" fmla="*/ 14 h 20"/>
                <a:gd name="T8" fmla="*/ 2 w 26"/>
                <a:gd name="T9" fmla="*/ 14 h 20"/>
                <a:gd name="T10" fmla="*/ 2 w 26"/>
                <a:gd name="T11" fmla="*/ 14 h 20"/>
                <a:gd name="T12" fmla="*/ 2 w 26"/>
                <a:gd name="T13" fmla="*/ 16 h 20"/>
                <a:gd name="T14" fmla="*/ 3 w 26"/>
                <a:gd name="T15" fmla="*/ 16 h 20"/>
                <a:gd name="T16" fmla="*/ 3 w 26"/>
                <a:gd name="T17" fmla="*/ 18 h 20"/>
                <a:gd name="T18" fmla="*/ 5 w 26"/>
                <a:gd name="T19" fmla="*/ 18 h 20"/>
                <a:gd name="T20" fmla="*/ 5 w 26"/>
                <a:gd name="T21" fmla="*/ 18 h 20"/>
                <a:gd name="T22" fmla="*/ 7 w 26"/>
                <a:gd name="T23" fmla="*/ 20 h 20"/>
                <a:gd name="T24" fmla="*/ 9 w 26"/>
                <a:gd name="T25" fmla="*/ 20 h 20"/>
                <a:gd name="T26" fmla="*/ 9 w 26"/>
                <a:gd name="T27" fmla="*/ 20 h 20"/>
                <a:gd name="T28" fmla="*/ 11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5 w 26"/>
                <a:gd name="T35" fmla="*/ 20 h 20"/>
                <a:gd name="T36" fmla="*/ 17 w 26"/>
                <a:gd name="T37" fmla="*/ 20 h 20"/>
                <a:gd name="T38" fmla="*/ 19 w 26"/>
                <a:gd name="T39" fmla="*/ 20 h 20"/>
                <a:gd name="T40" fmla="*/ 21 w 26"/>
                <a:gd name="T41" fmla="*/ 20 h 20"/>
                <a:gd name="T42" fmla="*/ 23 w 26"/>
                <a:gd name="T43" fmla="*/ 18 h 20"/>
                <a:gd name="T44" fmla="*/ 23 w 26"/>
                <a:gd name="T45" fmla="*/ 18 h 20"/>
                <a:gd name="T46" fmla="*/ 25 w 26"/>
                <a:gd name="T47" fmla="*/ 16 h 20"/>
                <a:gd name="T48" fmla="*/ 25 w 26"/>
                <a:gd name="T49" fmla="*/ 16 h 20"/>
                <a:gd name="T50" fmla="*/ 25 w 26"/>
                <a:gd name="T51" fmla="*/ 14 h 20"/>
                <a:gd name="T52" fmla="*/ 26 w 26"/>
                <a:gd name="T53" fmla="*/ 14 h 20"/>
                <a:gd name="T54" fmla="*/ 26 w 26"/>
                <a:gd name="T55" fmla="*/ 12 h 20"/>
                <a:gd name="T56" fmla="*/ 26 w 26"/>
                <a:gd name="T57" fmla="*/ 12 h 20"/>
                <a:gd name="T58" fmla="*/ 26 w 26"/>
                <a:gd name="T59" fmla="*/ 12 h 20"/>
                <a:gd name="T60" fmla="*/ 26 w 26"/>
                <a:gd name="T61" fmla="*/ 10 h 20"/>
                <a:gd name="T62" fmla="*/ 26 w 26"/>
                <a:gd name="T63" fmla="*/ 10 h 20"/>
                <a:gd name="T64" fmla="*/ 26 w 26"/>
                <a:gd name="T65" fmla="*/ 8 h 20"/>
                <a:gd name="T66" fmla="*/ 25 w 26"/>
                <a:gd name="T67" fmla="*/ 6 h 20"/>
                <a:gd name="T68" fmla="*/ 25 w 26"/>
                <a:gd name="T69" fmla="*/ 6 h 20"/>
                <a:gd name="T70" fmla="*/ 23 w 26"/>
                <a:gd name="T71" fmla="*/ 4 h 20"/>
                <a:gd name="T72" fmla="*/ 21 w 26"/>
                <a:gd name="T73" fmla="*/ 4 h 20"/>
                <a:gd name="T74" fmla="*/ 21 w 26"/>
                <a:gd name="T75" fmla="*/ 2 h 20"/>
                <a:gd name="T76" fmla="*/ 19 w 26"/>
                <a:gd name="T77" fmla="*/ 2 h 20"/>
                <a:gd name="T78" fmla="*/ 17 w 26"/>
                <a:gd name="T79" fmla="*/ 0 h 20"/>
                <a:gd name="T80" fmla="*/ 13 w 26"/>
                <a:gd name="T81" fmla="*/ 0 h 20"/>
                <a:gd name="T82" fmla="*/ 11 w 26"/>
                <a:gd name="T83" fmla="*/ 0 h 20"/>
                <a:gd name="T84" fmla="*/ 9 w 26"/>
                <a:gd name="T85" fmla="*/ 2 h 20"/>
                <a:gd name="T86" fmla="*/ 7 w 26"/>
                <a:gd name="T87" fmla="*/ 2 h 20"/>
                <a:gd name="T88" fmla="*/ 3 w 26"/>
                <a:gd name="T89" fmla="*/ 4 h 20"/>
                <a:gd name="T90" fmla="*/ 3 w 26"/>
                <a:gd name="T91" fmla="*/ 4 h 20"/>
                <a:gd name="T92" fmla="*/ 2 w 26"/>
                <a:gd name="T93" fmla="*/ 6 h 20"/>
                <a:gd name="T94" fmla="*/ 0 w 26"/>
                <a:gd name="T95" fmla="*/ 8 h 20"/>
                <a:gd name="T96" fmla="*/ 0 w 26"/>
                <a:gd name="T9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9" name="Freeform 485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2 h 20"/>
                <a:gd name="T4" fmla="*/ 2 w 26"/>
                <a:gd name="T5" fmla="*/ 14 h 20"/>
                <a:gd name="T6" fmla="*/ 2 w 26"/>
                <a:gd name="T7" fmla="*/ 16 h 20"/>
                <a:gd name="T8" fmla="*/ 3 w 26"/>
                <a:gd name="T9" fmla="*/ 16 h 20"/>
                <a:gd name="T10" fmla="*/ 3 w 26"/>
                <a:gd name="T11" fmla="*/ 18 h 20"/>
                <a:gd name="T12" fmla="*/ 5 w 26"/>
                <a:gd name="T13" fmla="*/ 18 h 20"/>
                <a:gd name="T14" fmla="*/ 7 w 26"/>
                <a:gd name="T15" fmla="*/ 20 h 20"/>
                <a:gd name="T16" fmla="*/ 9 w 26"/>
                <a:gd name="T17" fmla="*/ 20 h 20"/>
                <a:gd name="T18" fmla="*/ 11 w 26"/>
                <a:gd name="T19" fmla="*/ 20 h 20"/>
                <a:gd name="T20" fmla="*/ 13 w 26"/>
                <a:gd name="T21" fmla="*/ 20 h 20"/>
                <a:gd name="T22" fmla="*/ 15 w 26"/>
                <a:gd name="T23" fmla="*/ 20 h 20"/>
                <a:gd name="T24" fmla="*/ 17 w 26"/>
                <a:gd name="T25" fmla="*/ 20 h 20"/>
                <a:gd name="T26" fmla="*/ 19 w 26"/>
                <a:gd name="T27" fmla="*/ 20 h 20"/>
                <a:gd name="T28" fmla="*/ 21 w 26"/>
                <a:gd name="T29" fmla="*/ 20 h 20"/>
                <a:gd name="T30" fmla="*/ 23 w 26"/>
                <a:gd name="T31" fmla="*/ 18 h 20"/>
                <a:gd name="T32" fmla="*/ 25 w 26"/>
                <a:gd name="T33" fmla="*/ 16 h 20"/>
                <a:gd name="T34" fmla="*/ 25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5 w 26"/>
                <a:gd name="T45" fmla="*/ 6 h 20"/>
                <a:gd name="T46" fmla="*/ 23 w 26"/>
                <a:gd name="T47" fmla="*/ 4 h 20"/>
                <a:gd name="T48" fmla="*/ 21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0 h 20"/>
                <a:gd name="T56" fmla="*/ 13 w 26"/>
                <a:gd name="T57" fmla="*/ 0 h 20"/>
                <a:gd name="T58" fmla="*/ 11 w 26"/>
                <a:gd name="T59" fmla="*/ 0 h 20"/>
                <a:gd name="T60" fmla="*/ 9 w 26"/>
                <a:gd name="T61" fmla="*/ 2 h 20"/>
                <a:gd name="T62" fmla="*/ 7 w 26"/>
                <a:gd name="T63" fmla="*/ 2 h 20"/>
                <a:gd name="T64" fmla="*/ 3 w 26"/>
                <a:gd name="T65" fmla="*/ 4 h 20"/>
                <a:gd name="T66" fmla="*/ 2 w 26"/>
                <a:gd name="T67" fmla="*/ 6 h 20"/>
                <a:gd name="T68" fmla="*/ 0 w 26"/>
                <a:gd name="T69" fmla="*/ 8 h 20"/>
                <a:gd name="T70" fmla="*/ 0 w 26"/>
                <a:gd name="T7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0" name="Freeform 486"/>
            <p:cNvSpPr>
              <a:spLocks/>
            </p:cNvSpPr>
            <p:nvPr/>
          </p:nvSpPr>
          <p:spPr bwMode="auto">
            <a:xfrm>
              <a:off x="3532" y="2080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8 h 35"/>
                <a:gd name="T8" fmla="*/ 2 w 4"/>
                <a:gd name="T9" fmla="*/ 10 h 35"/>
                <a:gd name="T10" fmla="*/ 2 w 4"/>
                <a:gd name="T11" fmla="*/ 12 h 35"/>
                <a:gd name="T12" fmla="*/ 2 w 4"/>
                <a:gd name="T13" fmla="*/ 14 h 35"/>
                <a:gd name="T14" fmla="*/ 2 w 4"/>
                <a:gd name="T15" fmla="*/ 16 h 35"/>
                <a:gd name="T16" fmla="*/ 2 w 4"/>
                <a:gd name="T17" fmla="*/ 18 h 35"/>
                <a:gd name="T18" fmla="*/ 2 w 4"/>
                <a:gd name="T19" fmla="*/ 20 h 35"/>
                <a:gd name="T20" fmla="*/ 2 w 4"/>
                <a:gd name="T21" fmla="*/ 23 h 35"/>
                <a:gd name="T22" fmla="*/ 4 w 4"/>
                <a:gd name="T23" fmla="*/ 25 h 35"/>
                <a:gd name="T24" fmla="*/ 4 w 4"/>
                <a:gd name="T25" fmla="*/ 27 h 35"/>
                <a:gd name="T26" fmla="*/ 4 w 4"/>
                <a:gd name="T27" fmla="*/ 29 h 35"/>
                <a:gd name="T28" fmla="*/ 4 w 4"/>
                <a:gd name="T29" fmla="*/ 31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1" name="Freeform 487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2 h 21"/>
                <a:gd name="T6" fmla="*/ 0 w 29"/>
                <a:gd name="T7" fmla="*/ 14 h 21"/>
                <a:gd name="T8" fmla="*/ 0 w 29"/>
                <a:gd name="T9" fmla="*/ 14 h 21"/>
                <a:gd name="T10" fmla="*/ 2 w 29"/>
                <a:gd name="T11" fmla="*/ 16 h 21"/>
                <a:gd name="T12" fmla="*/ 2 w 29"/>
                <a:gd name="T13" fmla="*/ 16 h 21"/>
                <a:gd name="T14" fmla="*/ 2 w 29"/>
                <a:gd name="T15" fmla="*/ 18 h 21"/>
                <a:gd name="T16" fmla="*/ 4 w 29"/>
                <a:gd name="T17" fmla="*/ 18 h 21"/>
                <a:gd name="T18" fmla="*/ 4 w 29"/>
                <a:gd name="T19" fmla="*/ 18 h 21"/>
                <a:gd name="T20" fmla="*/ 6 w 29"/>
                <a:gd name="T21" fmla="*/ 20 h 21"/>
                <a:gd name="T22" fmla="*/ 8 w 29"/>
                <a:gd name="T23" fmla="*/ 20 h 21"/>
                <a:gd name="T24" fmla="*/ 8 w 29"/>
                <a:gd name="T25" fmla="*/ 20 h 21"/>
                <a:gd name="T26" fmla="*/ 10 w 29"/>
                <a:gd name="T27" fmla="*/ 20 h 21"/>
                <a:gd name="T28" fmla="*/ 12 w 29"/>
                <a:gd name="T29" fmla="*/ 21 h 21"/>
                <a:gd name="T30" fmla="*/ 12 w 29"/>
                <a:gd name="T31" fmla="*/ 21 h 21"/>
                <a:gd name="T32" fmla="*/ 14 w 29"/>
                <a:gd name="T33" fmla="*/ 21 h 21"/>
                <a:gd name="T34" fmla="*/ 18 w 29"/>
                <a:gd name="T35" fmla="*/ 21 h 21"/>
                <a:gd name="T36" fmla="*/ 19 w 29"/>
                <a:gd name="T37" fmla="*/ 20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6 h 21"/>
                <a:gd name="T44" fmla="*/ 27 w 29"/>
                <a:gd name="T45" fmla="*/ 14 h 21"/>
                <a:gd name="T46" fmla="*/ 27 w 29"/>
                <a:gd name="T47" fmla="*/ 12 h 21"/>
                <a:gd name="T48" fmla="*/ 29 w 29"/>
                <a:gd name="T49" fmla="*/ 10 h 21"/>
                <a:gd name="T50" fmla="*/ 29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7 w 29"/>
                <a:gd name="T59" fmla="*/ 6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0 h 21"/>
                <a:gd name="T72" fmla="*/ 19 w 29"/>
                <a:gd name="T73" fmla="*/ 0 h 21"/>
                <a:gd name="T74" fmla="*/ 18 w 29"/>
                <a:gd name="T75" fmla="*/ 0 h 21"/>
                <a:gd name="T76" fmla="*/ 18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2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2" name="Freeform 488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4 h 21"/>
                <a:gd name="T6" fmla="*/ 2 w 29"/>
                <a:gd name="T7" fmla="*/ 16 h 21"/>
                <a:gd name="T8" fmla="*/ 2 w 29"/>
                <a:gd name="T9" fmla="*/ 18 h 21"/>
                <a:gd name="T10" fmla="*/ 4 w 29"/>
                <a:gd name="T11" fmla="*/ 18 h 21"/>
                <a:gd name="T12" fmla="*/ 6 w 29"/>
                <a:gd name="T13" fmla="*/ 20 h 21"/>
                <a:gd name="T14" fmla="*/ 8 w 29"/>
                <a:gd name="T15" fmla="*/ 20 h 21"/>
                <a:gd name="T16" fmla="*/ 10 w 29"/>
                <a:gd name="T17" fmla="*/ 20 h 21"/>
                <a:gd name="T18" fmla="*/ 12 w 29"/>
                <a:gd name="T19" fmla="*/ 21 h 21"/>
                <a:gd name="T20" fmla="*/ 14 w 29"/>
                <a:gd name="T21" fmla="*/ 21 h 21"/>
                <a:gd name="T22" fmla="*/ 18 w 29"/>
                <a:gd name="T23" fmla="*/ 21 h 21"/>
                <a:gd name="T24" fmla="*/ 19 w 29"/>
                <a:gd name="T25" fmla="*/ 20 h 21"/>
                <a:gd name="T26" fmla="*/ 21 w 29"/>
                <a:gd name="T27" fmla="*/ 20 h 21"/>
                <a:gd name="T28" fmla="*/ 23 w 29"/>
                <a:gd name="T29" fmla="*/ 18 h 21"/>
                <a:gd name="T30" fmla="*/ 25 w 29"/>
                <a:gd name="T31" fmla="*/ 16 h 21"/>
                <a:gd name="T32" fmla="*/ 27 w 29"/>
                <a:gd name="T33" fmla="*/ 14 h 21"/>
                <a:gd name="T34" fmla="*/ 27 w 29"/>
                <a:gd name="T35" fmla="*/ 12 h 21"/>
                <a:gd name="T36" fmla="*/ 29 w 29"/>
                <a:gd name="T37" fmla="*/ 10 h 21"/>
                <a:gd name="T38" fmla="*/ 27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3 w 29"/>
                <a:gd name="T45" fmla="*/ 4 h 21"/>
                <a:gd name="T46" fmla="*/ 23 w 29"/>
                <a:gd name="T47" fmla="*/ 2 h 21"/>
                <a:gd name="T48" fmla="*/ 21 w 29"/>
                <a:gd name="T49" fmla="*/ 2 h 21"/>
                <a:gd name="T50" fmla="*/ 21 w 29"/>
                <a:gd name="T51" fmla="*/ 0 h 21"/>
                <a:gd name="T52" fmla="*/ 19 w 29"/>
                <a:gd name="T53" fmla="*/ 0 h 21"/>
                <a:gd name="T54" fmla="*/ 18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0 h 21"/>
                <a:gd name="T64" fmla="*/ 6 w 29"/>
                <a:gd name="T65" fmla="*/ 2 h 21"/>
                <a:gd name="T66" fmla="*/ 4 w 29"/>
                <a:gd name="T67" fmla="*/ 2 h 21"/>
                <a:gd name="T68" fmla="*/ 2 w 29"/>
                <a:gd name="T69" fmla="*/ 4 h 21"/>
                <a:gd name="T70" fmla="*/ 0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3" name="Freeform 489"/>
            <p:cNvSpPr>
              <a:spLocks/>
            </p:cNvSpPr>
            <p:nvPr/>
          </p:nvSpPr>
          <p:spPr bwMode="auto">
            <a:xfrm>
              <a:off x="3536" y="2067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0 w 4"/>
                <a:gd name="T13" fmla="*/ 11 h 33"/>
                <a:gd name="T14" fmla="*/ 0 w 4"/>
                <a:gd name="T15" fmla="*/ 13 h 33"/>
                <a:gd name="T16" fmla="*/ 2 w 4"/>
                <a:gd name="T17" fmla="*/ 17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2 w 4"/>
                <a:gd name="T25" fmla="*/ 25 h 33"/>
                <a:gd name="T26" fmla="*/ 2 w 4"/>
                <a:gd name="T27" fmla="*/ 27 h 33"/>
                <a:gd name="T28" fmla="*/ 2 w 4"/>
                <a:gd name="T29" fmla="*/ 29 h 33"/>
                <a:gd name="T30" fmla="*/ 2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4" name="Freeform 490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2 h 21"/>
                <a:gd name="T6" fmla="*/ 0 w 25"/>
                <a:gd name="T7" fmla="*/ 14 h 21"/>
                <a:gd name="T8" fmla="*/ 0 w 25"/>
                <a:gd name="T9" fmla="*/ 14 h 21"/>
                <a:gd name="T10" fmla="*/ 2 w 25"/>
                <a:gd name="T11" fmla="*/ 16 h 21"/>
                <a:gd name="T12" fmla="*/ 2 w 25"/>
                <a:gd name="T13" fmla="*/ 16 h 21"/>
                <a:gd name="T14" fmla="*/ 4 w 25"/>
                <a:gd name="T15" fmla="*/ 16 h 21"/>
                <a:gd name="T16" fmla="*/ 4 w 25"/>
                <a:gd name="T17" fmla="*/ 18 h 21"/>
                <a:gd name="T18" fmla="*/ 4 w 25"/>
                <a:gd name="T19" fmla="*/ 18 h 21"/>
                <a:gd name="T20" fmla="*/ 6 w 25"/>
                <a:gd name="T21" fmla="*/ 18 h 21"/>
                <a:gd name="T22" fmla="*/ 8 w 25"/>
                <a:gd name="T23" fmla="*/ 19 h 21"/>
                <a:gd name="T24" fmla="*/ 8 w 25"/>
                <a:gd name="T25" fmla="*/ 19 h 21"/>
                <a:gd name="T26" fmla="*/ 10 w 25"/>
                <a:gd name="T27" fmla="*/ 19 h 21"/>
                <a:gd name="T28" fmla="*/ 12 w 25"/>
                <a:gd name="T29" fmla="*/ 19 h 21"/>
                <a:gd name="T30" fmla="*/ 12 w 25"/>
                <a:gd name="T31" fmla="*/ 19 h 21"/>
                <a:gd name="T32" fmla="*/ 14 w 25"/>
                <a:gd name="T33" fmla="*/ 21 h 21"/>
                <a:gd name="T34" fmla="*/ 16 w 25"/>
                <a:gd name="T35" fmla="*/ 19 h 21"/>
                <a:gd name="T36" fmla="*/ 18 w 25"/>
                <a:gd name="T37" fmla="*/ 19 h 21"/>
                <a:gd name="T38" fmla="*/ 19 w 25"/>
                <a:gd name="T39" fmla="*/ 19 h 21"/>
                <a:gd name="T40" fmla="*/ 21 w 25"/>
                <a:gd name="T41" fmla="*/ 19 h 21"/>
                <a:gd name="T42" fmla="*/ 21 w 25"/>
                <a:gd name="T43" fmla="*/ 18 h 21"/>
                <a:gd name="T44" fmla="*/ 23 w 25"/>
                <a:gd name="T45" fmla="*/ 18 h 21"/>
                <a:gd name="T46" fmla="*/ 23 w 25"/>
                <a:gd name="T47" fmla="*/ 18 h 21"/>
                <a:gd name="T48" fmla="*/ 25 w 25"/>
                <a:gd name="T49" fmla="*/ 16 h 21"/>
                <a:gd name="T50" fmla="*/ 25 w 25"/>
                <a:gd name="T51" fmla="*/ 16 h 21"/>
                <a:gd name="T52" fmla="*/ 25 w 25"/>
                <a:gd name="T53" fmla="*/ 14 h 21"/>
                <a:gd name="T54" fmla="*/ 25 w 25"/>
                <a:gd name="T55" fmla="*/ 14 h 21"/>
                <a:gd name="T56" fmla="*/ 25 w 25"/>
                <a:gd name="T57" fmla="*/ 12 h 21"/>
                <a:gd name="T58" fmla="*/ 25 w 25"/>
                <a:gd name="T59" fmla="*/ 12 h 21"/>
                <a:gd name="T60" fmla="*/ 25 w 25"/>
                <a:gd name="T61" fmla="*/ 10 h 21"/>
                <a:gd name="T62" fmla="*/ 25 w 25"/>
                <a:gd name="T63" fmla="*/ 10 h 21"/>
                <a:gd name="T64" fmla="*/ 25 w 25"/>
                <a:gd name="T65" fmla="*/ 8 h 21"/>
                <a:gd name="T66" fmla="*/ 25 w 25"/>
                <a:gd name="T67" fmla="*/ 8 h 21"/>
                <a:gd name="T68" fmla="*/ 23 w 25"/>
                <a:gd name="T69" fmla="*/ 6 h 21"/>
                <a:gd name="T70" fmla="*/ 23 w 25"/>
                <a:gd name="T71" fmla="*/ 4 h 21"/>
                <a:gd name="T72" fmla="*/ 21 w 25"/>
                <a:gd name="T73" fmla="*/ 4 h 21"/>
                <a:gd name="T74" fmla="*/ 19 w 25"/>
                <a:gd name="T75" fmla="*/ 2 h 21"/>
                <a:gd name="T76" fmla="*/ 18 w 25"/>
                <a:gd name="T77" fmla="*/ 2 h 21"/>
                <a:gd name="T78" fmla="*/ 16 w 25"/>
                <a:gd name="T79" fmla="*/ 2 h 21"/>
                <a:gd name="T80" fmla="*/ 14 w 25"/>
                <a:gd name="T81" fmla="*/ 0 h 21"/>
                <a:gd name="T82" fmla="*/ 12 w 25"/>
                <a:gd name="T83" fmla="*/ 2 h 21"/>
                <a:gd name="T84" fmla="*/ 8 w 25"/>
                <a:gd name="T85" fmla="*/ 2 h 21"/>
                <a:gd name="T86" fmla="*/ 6 w 25"/>
                <a:gd name="T87" fmla="*/ 2 h 21"/>
                <a:gd name="T88" fmla="*/ 4 w 25"/>
                <a:gd name="T89" fmla="*/ 4 h 21"/>
                <a:gd name="T90" fmla="*/ 2 w 25"/>
                <a:gd name="T91" fmla="*/ 6 h 21"/>
                <a:gd name="T92" fmla="*/ 0 w 25"/>
                <a:gd name="T93" fmla="*/ 6 h 21"/>
                <a:gd name="T94" fmla="*/ 0 w 25"/>
                <a:gd name="T95" fmla="*/ 8 h 21"/>
                <a:gd name="T96" fmla="*/ 0 w 25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5" name="Freeform 491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4 h 21"/>
                <a:gd name="T6" fmla="*/ 2 w 25"/>
                <a:gd name="T7" fmla="*/ 16 h 21"/>
                <a:gd name="T8" fmla="*/ 4 w 25"/>
                <a:gd name="T9" fmla="*/ 16 h 21"/>
                <a:gd name="T10" fmla="*/ 4 w 25"/>
                <a:gd name="T11" fmla="*/ 18 h 21"/>
                <a:gd name="T12" fmla="*/ 6 w 25"/>
                <a:gd name="T13" fmla="*/ 18 h 21"/>
                <a:gd name="T14" fmla="*/ 8 w 25"/>
                <a:gd name="T15" fmla="*/ 19 h 21"/>
                <a:gd name="T16" fmla="*/ 10 w 25"/>
                <a:gd name="T17" fmla="*/ 19 h 21"/>
                <a:gd name="T18" fmla="*/ 12 w 25"/>
                <a:gd name="T19" fmla="*/ 19 h 21"/>
                <a:gd name="T20" fmla="*/ 14 w 25"/>
                <a:gd name="T21" fmla="*/ 21 h 21"/>
                <a:gd name="T22" fmla="*/ 16 w 25"/>
                <a:gd name="T23" fmla="*/ 19 h 21"/>
                <a:gd name="T24" fmla="*/ 18 w 25"/>
                <a:gd name="T25" fmla="*/ 19 h 21"/>
                <a:gd name="T26" fmla="*/ 19 w 25"/>
                <a:gd name="T27" fmla="*/ 19 h 21"/>
                <a:gd name="T28" fmla="*/ 21 w 25"/>
                <a:gd name="T29" fmla="*/ 19 h 21"/>
                <a:gd name="T30" fmla="*/ 21 w 25"/>
                <a:gd name="T31" fmla="*/ 18 h 21"/>
                <a:gd name="T32" fmla="*/ 23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5 w 25"/>
                <a:gd name="T43" fmla="*/ 8 h 21"/>
                <a:gd name="T44" fmla="*/ 23 w 25"/>
                <a:gd name="T45" fmla="*/ 6 h 21"/>
                <a:gd name="T46" fmla="*/ 23 w 25"/>
                <a:gd name="T47" fmla="*/ 4 h 21"/>
                <a:gd name="T48" fmla="*/ 21 w 25"/>
                <a:gd name="T49" fmla="*/ 4 h 21"/>
                <a:gd name="T50" fmla="*/ 19 w 25"/>
                <a:gd name="T51" fmla="*/ 2 h 21"/>
                <a:gd name="T52" fmla="*/ 18 w 25"/>
                <a:gd name="T53" fmla="*/ 2 h 21"/>
                <a:gd name="T54" fmla="*/ 16 w 25"/>
                <a:gd name="T55" fmla="*/ 2 h 21"/>
                <a:gd name="T56" fmla="*/ 14 w 25"/>
                <a:gd name="T57" fmla="*/ 0 h 21"/>
                <a:gd name="T58" fmla="*/ 12 w 25"/>
                <a:gd name="T59" fmla="*/ 2 h 21"/>
                <a:gd name="T60" fmla="*/ 8 w 25"/>
                <a:gd name="T61" fmla="*/ 2 h 21"/>
                <a:gd name="T62" fmla="*/ 6 w 25"/>
                <a:gd name="T63" fmla="*/ 2 h 21"/>
                <a:gd name="T64" fmla="*/ 4 w 25"/>
                <a:gd name="T65" fmla="*/ 4 h 21"/>
                <a:gd name="T66" fmla="*/ 2 w 25"/>
                <a:gd name="T67" fmla="*/ 6 h 21"/>
                <a:gd name="T68" fmla="*/ 0 w 25"/>
                <a:gd name="T69" fmla="*/ 6 h 21"/>
                <a:gd name="T70" fmla="*/ 0 w 25"/>
                <a:gd name="T71" fmla="*/ 8 h 21"/>
                <a:gd name="T72" fmla="*/ 0 w 25"/>
                <a:gd name="T73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6" name="Freeform 492"/>
            <p:cNvSpPr>
              <a:spLocks/>
            </p:cNvSpPr>
            <p:nvPr/>
          </p:nvSpPr>
          <p:spPr bwMode="auto">
            <a:xfrm>
              <a:off x="3150" y="2117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8 w 10"/>
                <a:gd name="T3" fmla="*/ 2 h 32"/>
                <a:gd name="T4" fmla="*/ 8 w 10"/>
                <a:gd name="T5" fmla="*/ 4 h 32"/>
                <a:gd name="T6" fmla="*/ 8 w 10"/>
                <a:gd name="T7" fmla="*/ 6 h 32"/>
                <a:gd name="T8" fmla="*/ 6 w 10"/>
                <a:gd name="T9" fmla="*/ 8 h 32"/>
                <a:gd name="T10" fmla="*/ 6 w 10"/>
                <a:gd name="T11" fmla="*/ 9 h 32"/>
                <a:gd name="T12" fmla="*/ 6 w 10"/>
                <a:gd name="T13" fmla="*/ 11 h 32"/>
                <a:gd name="T14" fmla="*/ 6 w 10"/>
                <a:gd name="T15" fmla="*/ 15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5 h 32"/>
                <a:gd name="T26" fmla="*/ 2 w 10"/>
                <a:gd name="T27" fmla="*/ 27 h 32"/>
                <a:gd name="T28" fmla="*/ 2 w 10"/>
                <a:gd name="T29" fmla="*/ 29 h 32"/>
                <a:gd name="T30" fmla="*/ 0 w 10"/>
                <a:gd name="T31" fmla="*/ 31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7" name="Freeform 493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6 h 21"/>
                <a:gd name="T4" fmla="*/ 0 w 26"/>
                <a:gd name="T5" fmla="*/ 8 h 21"/>
                <a:gd name="T6" fmla="*/ 0 w 26"/>
                <a:gd name="T7" fmla="*/ 8 h 21"/>
                <a:gd name="T8" fmla="*/ 0 w 26"/>
                <a:gd name="T9" fmla="*/ 9 h 21"/>
                <a:gd name="T10" fmla="*/ 0 w 26"/>
                <a:gd name="T11" fmla="*/ 9 h 21"/>
                <a:gd name="T12" fmla="*/ 2 w 26"/>
                <a:gd name="T13" fmla="*/ 11 h 21"/>
                <a:gd name="T14" fmla="*/ 2 w 26"/>
                <a:gd name="T15" fmla="*/ 13 h 21"/>
                <a:gd name="T16" fmla="*/ 2 w 26"/>
                <a:gd name="T17" fmla="*/ 13 h 21"/>
                <a:gd name="T18" fmla="*/ 3 w 26"/>
                <a:gd name="T19" fmla="*/ 15 h 21"/>
                <a:gd name="T20" fmla="*/ 3 w 26"/>
                <a:gd name="T21" fmla="*/ 15 h 21"/>
                <a:gd name="T22" fmla="*/ 3 w 26"/>
                <a:gd name="T23" fmla="*/ 17 h 21"/>
                <a:gd name="T24" fmla="*/ 5 w 26"/>
                <a:gd name="T25" fmla="*/ 17 h 21"/>
                <a:gd name="T26" fmla="*/ 5 w 26"/>
                <a:gd name="T27" fmla="*/ 17 h 21"/>
                <a:gd name="T28" fmla="*/ 7 w 26"/>
                <a:gd name="T29" fmla="*/ 19 h 21"/>
                <a:gd name="T30" fmla="*/ 9 w 26"/>
                <a:gd name="T31" fmla="*/ 19 h 21"/>
                <a:gd name="T32" fmla="*/ 11 w 26"/>
                <a:gd name="T33" fmla="*/ 19 h 21"/>
                <a:gd name="T34" fmla="*/ 13 w 26"/>
                <a:gd name="T35" fmla="*/ 21 h 21"/>
                <a:gd name="T36" fmla="*/ 15 w 26"/>
                <a:gd name="T37" fmla="*/ 21 h 21"/>
                <a:gd name="T38" fmla="*/ 19 w 26"/>
                <a:gd name="T39" fmla="*/ 21 h 21"/>
                <a:gd name="T40" fmla="*/ 21 w 26"/>
                <a:gd name="T41" fmla="*/ 21 h 21"/>
                <a:gd name="T42" fmla="*/ 23 w 26"/>
                <a:gd name="T43" fmla="*/ 19 h 21"/>
                <a:gd name="T44" fmla="*/ 25 w 26"/>
                <a:gd name="T45" fmla="*/ 19 h 21"/>
                <a:gd name="T46" fmla="*/ 26 w 26"/>
                <a:gd name="T47" fmla="*/ 17 h 21"/>
                <a:gd name="T48" fmla="*/ 26 w 26"/>
                <a:gd name="T49" fmla="*/ 15 h 21"/>
                <a:gd name="T50" fmla="*/ 26 w 26"/>
                <a:gd name="T51" fmla="*/ 13 h 21"/>
                <a:gd name="T52" fmla="*/ 26 w 26"/>
                <a:gd name="T53" fmla="*/ 13 h 21"/>
                <a:gd name="T54" fmla="*/ 26 w 26"/>
                <a:gd name="T55" fmla="*/ 11 h 21"/>
                <a:gd name="T56" fmla="*/ 26 w 26"/>
                <a:gd name="T57" fmla="*/ 11 h 21"/>
                <a:gd name="T58" fmla="*/ 26 w 26"/>
                <a:gd name="T59" fmla="*/ 9 h 21"/>
                <a:gd name="T60" fmla="*/ 26 w 26"/>
                <a:gd name="T61" fmla="*/ 9 h 21"/>
                <a:gd name="T62" fmla="*/ 26 w 26"/>
                <a:gd name="T63" fmla="*/ 8 h 21"/>
                <a:gd name="T64" fmla="*/ 25 w 26"/>
                <a:gd name="T65" fmla="*/ 8 h 21"/>
                <a:gd name="T66" fmla="*/ 25 w 26"/>
                <a:gd name="T67" fmla="*/ 6 h 21"/>
                <a:gd name="T68" fmla="*/ 23 w 26"/>
                <a:gd name="T69" fmla="*/ 6 h 21"/>
                <a:gd name="T70" fmla="*/ 23 w 26"/>
                <a:gd name="T71" fmla="*/ 4 h 21"/>
                <a:gd name="T72" fmla="*/ 23 w 26"/>
                <a:gd name="T73" fmla="*/ 4 h 21"/>
                <a:gd name="T74" fmla="*/ 21 w 26"/>
                <a:gd name="T75" fmla="*/ 2 h 21"/>
                <a:gd name="T76" fmla="*/ 19 w 26"/>
                <a:gd name="T77" fmla="*/ 2 h 21"/>
                <a:gd name="T78" fmla="*/ 19 w 26"/>
                <a:gd name="T79" fmla="*/ 2 h 21"/>
                <a:gd name="T80" fmla="*/ 17 w 26"/>
                <a:gd name="T81" fmla="*/ 0 h 21"/>
                <a:gd name="T82" fmla="*/ 15 w 26"/>
                <a:gd name="T83" fmla="*/ 0 h 21"/>
                <a:gd name="T84" fmla="*/ 11 w 26"/>
                <a:gd name="T85" fmla="*/ 0 h 21"/>
                <a:gd name="T86" fmla="*/ 9 w 26"/>
                <a:gd name="T87" fmla="*/ 0 h 21"/>
                <a:gd name="T88" fmla="*/ 7 w 26"/>
                <a:gd name="T89" fmla="*/ 0 h 21"/>
                <a:gd name="T90" fmla="*/ 5 w 26"/>
                <a:gd name="T91" fmla="*/ 0 h 21"/>
                <a:gd name="T92" fmla="*/ 3 w 26"/>
                <a:gd name="T93" fmla="*/ 2 h 21"/>
                <a:gd name="T94" fmla="*/ 2 w 26"/>
                <a:gd name="T95" fmla="*/ 4 h 21"/>
                <a:gd name="T96" fmla="*/ 0 w 26"/>
                <a:gd name="T97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8" name="Freeform 494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8 h 21"/>
                <a:gd name="T4" fmla="*/ 0 w 26"/>
                <a:gd name="T5" fmla="*/ 9 h 21"/>
                <a:gd name="T6" fmla="*/ 2 w 26"/>
                <a:gd name="T7" fmla="*/ 11 h 21"/>
                <a:gd name="T8" fmla="*/ 2 w 26"/>
                <a:gd name="T9" fmla="*/ 13 h 21"/>
                <a:gd name="T10" fmla="*/ 3 w 26"/>
                <a:gd name="T11" fmla="*/ 15 h 21"/>
                <a:gd name="T12" fmla="*/ 3 w 26"/>
                <a:gd name="T13" fmla="*/ 17 h 21"/>
                <a:gd name="T14" fmla="*/ 5 w 26"/>
                <a:gd name="T15" fmla="*/ 17 h 21"/>
                <a:gd name="T16" fmla="*/ 7 w 26"/>
                <a:gd name="T17" fmla="*/ 19 h 21"/>
                <a:gd name="T18" fmla="*/ 9 w 26"/>
                <a:gd name="T19" fmla="*/ 19 h 21"/>
                <a:gd name="T20" fmla="*/ 11 w 26"/>
                <a:gd name="T21" fmla="*/ 19 h 21"/>
                <a:gd name="T22" fmla="*/ 13 w 26"/>
                <a:gd name="T23" fmla="*/ 21 h 21"/>
                <a:gd name="T24" fmla="*/ 15 w 26"/>
                <a:gd name="T25" fmla="*/ 21 h 21"/>
                <a:gd name="T26" fmla="*/ 19 w 26"/>
                <a:gd name="T27" fmla="*/ 21 h 21"/>
                <a:gd name="T28" fmla="*/ 21 w 26"/>
                <a:gd name="T29" fmla="*/ 21 h 21"/>
                <a:gd name="T30" fmla="*/ 23 w 26"/>
                <a:gd name="T31" fmla="*/ 19 h 21"/>
                <a:gd name="T32" fmla="*/ 25 w 26"/>
                <a:gd name="T33" fmla="*/ 19 h 21"/>
                <a:gd name="T34" fmla="*/ 26 w 26"/>
                <a:gd name="T35" fmla="*/ 17 h 21"/>
                <a:gd name="T36" fmla="*/ 26 w 26"/>
                <a:gd name="T37" fmla="*/ 15 h 21"/>
                <a:gd name="T38" fmla="*/ 26 w 26"/>
                <a:gd name="T39" fmla="*/ 13 h 21"/>
                <a:gd name="T40" fmla="*/ 26 w 26"/>
                <a:gd name="T41" fmla="*/ 11 h 21"/>
                <a:gd name="T42" fmla="*/ 26 w 26"/>
                <a:gd name="T43" fmla="*/ 9 h 21"/>
                <a:gd name="T44" fmla="*/ 26 w 26"/>
                <a:gd name="T45" fmla="*/ 8 h 21"/>
                <a:gd name="T46" fmla="*/ 25 w 26"/>
                <a:gd name="T47" fmla="*/ 8 h 21"/>
                <a:gd name="T48" fmla="*/ 25 w 26"/>
                <a:gd name="T49" fmla="*/ 6 h 21"/>
                <a:gd name="T50" fmla="*/ 23 w 26"/>
                <a:gd name="T51" fmla="*/ 6 h 21"/>
                <a:gd name="T52" fmla="*/ 23 w 26"/>
                <a:gd name="T53" fmla="*/ 4 h 21"/>
                <a:gd name="T54" fmla="*/ 21 w 26"/>
                <a:gd name="T55" fmla="*/ 2 h 21"/>
                <a:gd name="T56" fmla="*/ 19 w 26"/>
                <a:gd name="T57" fmla="*/ 2 h 21"/>
                <a:gd name="T58" fmla="*/ 17 w 26"/>
                <a:gd name="T59" fmla="*/ 0 h 21"/>
                <a:gd name="T60" fmla="*/ 15 w 26"/>
                <a:gd name="T61" fmla="*/ 0 h 21"/>
                <a:gd name="T62" fmla="*/ 11 w 26"/>
                <a:gd name="T63" fmla="*/ 0 h 21"/>
                <a:gd name="T64" fmla="*/ 9 w 26"/>
                <a:gd name="T65" fmla="*/ 0 h 21"/>
                <a:gd name="T66" fmla="*/ 7 w 26"/>
                <a:gd name="T67" fmla="*/ 0 h 21"/>
                <a:gd name="T68" fmla="*/ 5 w 26"/>
                <a:gd name="T69" fmla="*/ 0 h 21"/>
                <a:gd name="T70" fmla="*/ 3 w 26"/>
                <a:gd name="T71" fmla="*/ 2 h 21"/>
                <a:gd name="T72" fmla="*/ 2 w 26"/>
                <a:gd name="T73" fmla="*/ 4 h 21"/>
                <a:gd name="T74" fmla="*/ 0 w 26"/>
                <a:gd name="T7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9" name="Freeform 495"/>
            <p:cNvSpPr>
              <a:spLocks/>
            </p:cNvSpPr>
            <p:nvPr/>
          </p:nvSpPr>
          <p:spPr bwMode="auto">
            <a:xfrm>
              <a:off x="3158" y="2105"/>
              <a:ext cx="7" cy="33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2 h 33"/>
                <a:gd name="T4" fmla="*/ 7 w 7"/>
                <a:gd name="T5" fmla="*/ 4 h 33"/>
                <a:gd name="T6" fmla="*/ 5 w 7"/>
                <a:gd name="T7" fmla="*/ 6 h 33"/>
                <a:gd name="T8" fmla="*/ 5 w 7"/>
                <a:gd name="T9" fmla="*/ 8 h 33"/>
                <a:gd name="T10" fmla="*/ 5 w 7"/>
                <a:gd name="T11" fmla="*/ 10 h 33"/>
                <a:gd name="T12" fmla="*/ 5 w 7"/>
                <a:gd name="T13" fmla="*/ 12 h 33"/>
                <a:gd name="T14" fmla="*/ 4 w 7"/>
                <a:gd name="T15" fmla="*/ 14 h 33"/>
                <a:gd name="T16" fmla="*/ 4 w 7"/>
                <a:gd name="T17" fmla="*/ 16 h 33"/>
                <a:gd name="T18" fmla="*/ 4 w 7"/>
                <a:gd name="T19" fmla="*/ 18 h 33"/>
                <a:gd name="T20" fmla="*/ 4 w 7"/>
                <a:gd name="T21" fmla="*/ 20 h 33"/>
                <a:gd name="T22" fmla="*/ 2 w 7"/>
                <a:gd name="T23" fmla="*/ 21 h 33"/>
                <a:gd name="T24" fmla="*/ 2 w 7"/>
                <a:gd name="T25" fmla="*/ 25 h 33"/>
                <a:gd name="T26" fmla="*/ 2 w 7"/>
                <a:gd name="T27" fmla="*/ 27 h 33"/>
                <a:gd name="T28" fmla="*/ 2 w 7"/>
                <a:gd name="T29" fmla="*/ 29 h 33"/>
                <a:gd name="T30" fmla="*/ 0 w 7"/>
                <a:gd name="T31" fmla="*/ 31 h 33"/>
                <a:gd name="T32" fmla="*/ 0 w 7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lnTo>
                    <a:pt x="7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0" name="Freeform 496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7 h 21"/>
                <a:gd name="T8" fmla="*/ 0 w 27"/>
                <a:gd name="T9" fmla="*/ 9 h 21"/>
                <a:gd name="T10" fmla="*/ 2 w 27"/>
                <a:gd name="T11" fmla="*/ 9 h 21"/>
                <a:gd name="T12" fmla="*/ 2 w 27"/>
                <a:gd name="T13" fmla="*/ 11 h 21"/>
                <a:gd name="T14" fmla="*/ 2 w 27"/>
                <a:gd name="T15" fmla="*/ 11 h 21"/>
                <a:gd name="T16" fmla="*/ 2 w 27"/>
                <a:gd name="T17" fmla="*/ 13 h 21"/>
                <a:gd name="T18" fmla="*/ 4 w 27"/>
                <a:gd name="T19" fmla="*/ 13 h 21"/>
                <a:gd name="T20" fmla="*/ 4 w 27"/>
                <a:gd name="T21" fmla="*/ 15 h 21"/>
                <a:gd name="T22" fmla="*/ 6 w 27"/>
                <a:gd name="T23" fmla="*/ 15 h 21"/>
                <a:gd name="T24" fmla="*/ 6 w 27"/>
                <a:gd name="T25" fmla="*/ 17 h 21"/>
                <a:gd name="T26" fmla="*/ 8 w 27"/>
                <a:gd name="T27" fmla="*/ 17 h 21"/>
                <a:gd name="T28" fmla="*/ 8 w 27"/>
                <a:gd name="T29" fmla="*/ 17 h 21"/>
                <a:gd name="T30" fmla="*/ 10 w 27"/>
                <a:gd name="T31" fmla="*/ 19 h 21"/>
                <a:gd name="T32" fmla="*/ 11 w 27"/>
                <a:gd name="T33" fmla="*/ 19 h 21"/>
                <a:gd name="T34" fmla="*/ 11 w 27"/>
                <a:gd name="T35" fmla="*/ 19 h 21"/>
                <a:gd name="T36" fmla="*/ 13 w 27"/>
                <a:gd name="T37" fmla="*/ 19 h 21"/>
                <a:gd name="T38" fmla="*/ 15 w 27"/>
                <a:gd name="T39" fmla="*/ 19 h 21"/>
                <a:gd name="T40" fmla="*/ 17 w 27"/>
                <a:gd name="T41" fmla="*/ 21 h 21"/>
                <a:gd name="T42" fmla="*/ 17 w 27"/>
                <a:gd name="T43" fmla="*/ 19 h 21"/>
                <a:gd name="T44" fmla="*/ 19 w 27"/>
                <a:gd name="T45" fmla="*/ 19 h 21"/>
                <a:gd name="T46" fmla="*/ 21 w 27"/>
                <a:gd name="T47" fmla="*/ 19 h 21"/>
                <a:gd name="T48" fmla="*/ 21 w 27"/>
                <a:gd name="T49" fmla="*/ 19 h 21"/>
                <a:gd name="T50" fmla="*/ 23 w 27"/>
                <a:gd name="T51" fmla="*/ 19 h 21"/>
                <a:gd name="T52" fmla="*/ 23 w 27"/>
                <a:gd name="T53" fmla="*/ 17 h 21"/>
                <a:gd name="T54" fmla="*/ 25 w 27"/>
                <a:gd name="T55" fmla="*/ 17 h 21"/>
                <a:gd name="T56" fmla="*/ 25 w 27"/>
                <a:gd name="T57" fmla="*/ 17 h 21"/>
                <a:gd name="T58" fmla="*/ 25 w 27"/>
                <a:gd name="T59" fmla="*/ 15 h 21"/>
                <a:gd name="T60" fmla="*/ 25 w 27"/>
                <a:gd name="T61" fmla="*/ 15 h 21"/>
                <a:gd name="T62" fmla="*/ 27 w 27"/>
                <a:gd name="T63" fmla="*/ 13 h 21"/>
                <a:gd name="T64" fmla="*/ 27 w 27"/>
                <a:gd name="T65" fmla="*/ 13 h 21"/>
                <a:gd name="T66" fmla="*/ 27 w 27"/>
                <a:gd name="T67" fmla="*/ 11 h 21"/>
                <a:gd name="T68" fmla="*/ 27 w 27"/>
                <a:gd name="T69" fmla="*/ 9 h 21"/>
                <a:gd name="T70" fmla="*/ 25 w 27"/>
                <a:gd name="T71" fmla="*/ 7 h 21"/>
                <a:gd name="T72" fmla="*/ 25 w 27"/>
                <a:gd name="T73" fmla="*/ 5 h 21"/>
                <a:gd name="T74" fmla="*/ 23 w 27"/>
                <a:gd name="T75" fmla="*/ 3 h 21"/>
                <a:gd name="T76" fmla="*/ 21 w 27"/>
                <a:gd name="T77" fmla="*/ 3 h 21"/>
                <a:gd name="T78" fmla="*/ 19 w 27"/>
                <a:gd name="T79" fmla="*/ 2 h 21"/>
                <a:gd name="T80" fmla="*/ 17 w 27"/>
                <a:gd name="T81" fmla="*/ 0 h 21"/>
                <a:gd name="T82" fmla="*/ 15 w 27"/>
                <a:gd name="T83" fmla="*/ 0 h 21"/>
                <a:gd name="T84" fmla="*/ 11 w 27"/>
                <a:gd name="T85" fmla="*/ 0 h 21"/>
                <a:gd name="T86" fmla="*/ 10 w 27"/>
                <a:gd name="T87" fmla="*/ 0 h 21"/>
                <a:gd name="T88" fmla="*/ 8 w 27"/>
                <a:gd name="T89" fmla="*/ 0 h 21"/>
                <a:gd name="T90" fmla="*/ 6 w 27"/>
                <a:gd name="T91" fmla="*/ 0 h 21"/>
                <a:gd name="T92" fmla="*/ 4 w 27"/>
                <a:gd name="T93" fmla="*/ 2 h 21"/>
                <a:gd name="T94" fmla="*/ 2 w 27"/>
                <a:gd name="T95" fmla="*/ 3 h 21"/>
                <a:gd name="T96" fmla="*/ 2 w 27"/>
                <a:gd name="T9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1" name="Freeform 497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9 h 21"/>
                <a:gd name="T8" fmla="*/ 2 w 27"/>
                <a:gd name="T9" fmla="*/ 9 h 21"/>
                <a:gd name="T10" fmla="*/ 2 w 27"/>
                <a:gd name="T11" fmla="*/ 11 h 21"/>
                <a:gd name="T12" fmla="*/ 2 w 27"/>
                <a:gd name="T13" fmla="*/ 13 h 21"/>
                <a:gd name="T14" fmla="*/ 4 w 27"/>
                <a:gd name="T15" fmla="*/ 13 h 21"/>
                <a:gd name="T16" fmla="*/ 4 w 27"/>
                <a:gd name="T17" fmla="*/ 15 h 21"/>
                <a:gd name="T18" fmla="*/ 6 w 27"/>
                <a:gd name="T19" fmla="*/ 15 h 21"/>
                <a:gd name="T20" fmla="*/ 6 w 27"/>
                <a:gd name="T21" fmla="*/ 17 h 21"/>
                <a:gd name="T22" fmla="*/ 8 w 27"/>
                <a:gd name="T23" fmla="*/ 17 h 21"/>
                <a:gd name="T24" fmla="*/ 10 w 27"/>
                <a:gd name="T25" fmla="*/ 19 h 21"/>
                <a:gd name="T26" fmla="*/ 11 w 27"/>
                <a:gd name="T27" fmla="*/ 19 h 21"/>
                <a:gd name="T28" fmla="*/ 13 w 27"/>
                <a:gd name="T29" fmla="*/ 19 h 21"/>
                <a:gd name="T30" fmla="*/ 15 w 27"/>
                <a:gd name="T31" fmla="*/ 19 h 21"/>
                <a:gd name="T32" fmla="*/ 17 w 27"/>
                <a:gd name="T33" fmla="*/ 21 h 21"/>
                <a:gd name="T34" fmla="*/ 17 w 27"/>
                <a:gd name="T35" fmla="*/ 19 h 21"/>
                <a:gd name="T36" fmla="*/ 19 w 27"/>
                <a:gd name="T37" fmla="*/ 19 h 21"/>
                <a:gd name="T38" fmla="*/ 21 w 27"/>
                <a:gd name="T39" fmla="*/ 19 h 21"/>
                <a:gd name="T40" fmla="*/ 23 w 27"/>
                <a:gd name="T41" fmla="*/ 19 h 21"/>
                <a:gd name="T42" fmla="*/ 23 w 27"/>
                <a:gd name="T43" fmla="*/ 17 h 21"/>
                <a:gd name="T44" fmla="*/ 25 w 27"/>
                <a:gd name="T45" fmla="*/ 17 h 21"/>
                <a:gd name="T46" fmla="*/ 25 w 27"/>
                <a:gd name="T47" fmla="*/ 15 h 21"/>
                <a:gd name="T48" fmla="*/ 27 w 27"/>
                <a:gd name="T49" fmla="*/ 13 h 21"/>
                <a:gd name="T50" fmla="*/ 27 w 27"/>
                <a:gd name="T51" fmla="*/ 11 h 21"/>
                <a:gd name="T52" fmla="*/ 27 w 27"/>
                <a:gd name="T53" fmla="*/ 9 h 21"/>
                <a:gd name="T54" fmla="*/ 25 w 27"/>
                <a:gd name="T55" fmla="*/ 7 h 21"/>
                <a:gd name="T56" fmla="*/ 25 w 27"/>
                <a:gd name="T57" fmla="*/ 5 h 21"/>
                <a:gd name="T58" fmla="*/ 23 w 27"/>
                <a:gd name="T59" fmla="*/ 3 h 21"/>
                <a:gd name="T60" fmla="*/ 21 w 27"/>
                <a:gd name="T61" fmla="*/ 3 h 21"/>
                <a:gd name="T62" fmla="*/ 19 w 27"/>
                <a:gd name="T63" fmla="*/ 2 h 21"/>
                <a:gd name="T64" fmla="*/ 17 w 27"/>
                <a:gd name="T65" fmla="*/ 0 h 21"/>
                <a:gd name="T66" fmla="*/ 15 w 27"/>
                <a:gd name="T67" fmla="*/ 0 h 21"/>
                <a:gd name="T68" fmla="*/ 11 w 27"/>
                <a:gd name="T69" fmla="*/ 0 h 21"/>
                <a:gd name="T70" fmla="*/ 10 w 27"/>
                <a:gd name="T71" fmla="*/ 0 h 21"/>
                <a:gd name="T72" fmla="*/ 8 w 27"/>
                <a:gd name="T73" fmla="*/ 0 h 21"/>
                <a:gd name="T74" fmla="*/ 6 w 27"/>
                <a:gd name="T75" fmla="*/ 0 h 21"/>
                <a:gd name="T76" fmla="*/ 4 w 27"/>
                <a:gd name="T77" fmla="*/ 2 h 21"/>
                <a:gd name="T78" fmla="*/ 2 w 27"/>
                <a:gd name="T79" fmla="*/ 3 h 21"/>
                <a:gd name="T80" fmla="*/ 2 w 27"/>
                <a:gd name="T8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2" name="Freeform 498"/>
            <p:cNvSpPr>
              <a:spLocks/>
            </p:cNvSpPr>
            <p:nvPr/>
          </p:nvSpPr>
          <p:spPr bwMode="auto">
            <a:xfrm>
              <a:off x="3123" y="2111"/>
              <a:ext cx="12" cy="31"/>
            </a:xfrm>
            <a:custGeom>
              <a:avLst/>
              <a:gdLst>
                <a:gd name="T0" fmla="*/ 12 w 12"/>
                <a:gd name="T1" fmla="*/ 0 h 31"/>
                <a:gd name="T2" fmla="*/ 10 w 12"/>
                <a:gd name="T3" fmla="*/ 4 h 31"/>
                <a:gd name="T4" fmla="*/ 10 w 12"/>
                <a:gd name="T5" fmla="*/ 8 h 31"/>
                <a:gd name="T6" fmla="*/ 8 w 12"/>
                <a:gd name="T7" fmla="*/ 12 h 31"/>
                <a:gd name="T8" fmla="*/ 6 w 12"/>
                <a:gd name="T9" fmla="*/ 15 h 31"/>
                <a:gd name="T10" fmla="*/ 4 w 12"/>
                <a:gd name="T11" fmla="*/ 19 h 31"/>
                <a:gd name="T12" fmla="*/ 4 w 12"/>
                <a:gd name="T13" fmla="*/ 23 h 31"/>
                <a:gd name="T14" fmla="*/ 2 w 12"/>
                <a:gd name="T15" fmla="*/ 27 h 31"/>
                <a:gd name="T16" fmla="*/ 0 w 12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31">
                  <a:moveTo>
                    <a:pt x="12" y="0"/>
                  </a:moveTo>
                  <a:lnTo>
                    <a:pt x="10" y="4"/>
                  </a:lnTo>
                  <a:lnTo>
                    <a:pt x="10" y="8"/>
                  </a:lnTo>
                  <a:lnTo>
                    <a:pt x="8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3" name="Freeform 499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4" name="Freeform 500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5" name="Freeform 501"/>
            <p:cNvSpPr>
              <a:spLocks/>
            </p:cNvSpPr>
            <p:nvPr/>
          </p:nvSpPr>
          <p:spPr bwMode="auto">
            <a:xfrm>
              <a:off x="3133" y="2100"/>
              <a:ext cx="11" cy="30"/>
            </a:xfrm>
            <a:custGeom>
              <a:avLst/>
              <a:gdLst>
                <a:gd name="T0" fmla="*/ 11 w 11"/>
                <a:gd name="T1" fmla="*/ 0 h 30"/>
                <a:gd name="T2" fmla="*/ 9 w 11"/>
                <a:gd name="T3" fmla="*/ 3 h 30"/>
                <a:gd name="T4" fmla="*/ 7 w 11"/>
                <a:gd name="T5" fmla="*/ 7 h 30"/>
                <a:gd name="T6" fmla="*/ 6 w 11"/>
                <a:gd name="T7" fmla="*/ 11 h 30"/>
                <a:gd name="T8" fmla="*/ 6 w 11"/>
                <a:gd name="T9" fmla="*/ 15 h 30"/>
                <a:gd name="T10" fmla="*/ 4 w 11"/>
                <a:gd name="T11" fmla="*/ 19 h 30"/>
                <a:gd name="T12" fmla="*/ 2 w 11"/>
                <a:gd name="T13" fmla="*/ 23 h 30"/>
                <a:gd name="T14" fmla="*/ 0 w 11"/>
                <a:gd name="T15" fmla="*/ 26 h 30"/>
                <a:gd name="T16" fmla="*/ 0 w 11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0">
                  <a:moveTo>
                    <a:pt x="11" y="0"/>
                  </a:moveTo>
                  <a:lnTo>
                    <a:pt x="9" y="3"/>
                  </a:lnTo>
                  <a:lnTo>
                    <a:pt x="7" y="7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6" name="Freeform 502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7" name="Freeform 503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8" name="Freeform 504"/>
            <p:cNvSpPr>
              <a:spLocks/>
            </p:cNvSpPr>
            <p:nvPr/>
          </p:nvSpPr>
          <p:spPr bwMode="auto">
            <a:xfrm>
              <a:off x="3561" y="2073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2 w 4"/>
                <a:gd name="T3" fmla="*/ 2 h 34"/>
                <a:gd name="T4" fmla="*/ 2 w 4"/>
                <a:gd name="T5" fmla="*/ 4 h 34"/>
                <a:gd name="T6" fmla="*/ 2 w 4"/>
                <a:gd name="T7" fmla="*/ 5 h 34"/>
                <a:gd name="T8" fmla="*/ 2 w 4"/>
                <a:gd name="T9" fmla="*/ 7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4 w 4"/>
                <a:gd name="T21" fmla="*/ 21 h 34"/>
                <a:gd name="T22" fmla="*/ 4 w 4"/>
                <a:gd name="T23" fmla="*/ 23 h 34"/>
                <a:gd name="T24" fmla="*/ 4 w 4"/>
                <a:gd name="T25" fmla="*/ 27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9" name="Freeform 505"/>
            <p:cNvSpPr>
              <a:spLocks/>
            </p:cNvSpPr>
            <p:nvPr/>
          </p:nvSpPr>
          <p:spPr bwMode="auto">
            <a:xfrm>
              <a:off x="3559" y="2077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0 w 4"/>
                <a:gd name="T3" fmla="*/ 1 h 34"/>
                <a:gd name="T4" fmla="*/ 0 w 4"/>
                <a:gd name="T5" fmla="*/ 3 h 34"/>
                <a:gd name="T6" fmla="*/ 0 w 4"/>
                <a:gd name="T7" fmla="*/ 5 h 34"/>
                <a:gd name="T8" fmla="*/ 2 w 4"/>
                <a:gd name="T9" fmla="*/ 9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2 w 4"/>
                <a:gd name="T21" fmla="*/ 23 h 34"/>
                <a:gd name="T22" fmla="*/ 4 w 4"/>
                <a:gd name="T23" fmla="*/ 24 h 34"/>
                <a:gd name="T24" fmla="*/ 4 w 4"/>
                <a:gd name="T25" fmla="*/ 26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0" name="Freeform 506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0 h 19"/>
                <a:gd name="T4" fmla="*/ 0 w 25"/>
                <a:gd name="T5" fmla="*/ 12 h 19"/>
                <a:gd name="T6" fmla="*/ 0 w 25"/>
                <a:gd name="T7" fmla="*/ 12 h 19"/>
                <a:gd name="T8" fmla="*/ 0 w 25"/>
                <a:gd name="T9" fmla="*/ 14 h 19"/>
                <a:gd name="T10" fmla="*/ 2 w 25"/>
                <a:gd name="T11" fmla="*/ 14 h 19"/>
                <a:gd name="T12" fmla="*/ 2 w 25"/>
                <a:gd name="T13" fmla="*/ 16 h 19"/>
                <a:gd name="T14" fmla="*/ 2 w 25"/>
                <a:gd name="T15" fmla="*/ 16 h 19"/>
                <a:gd name="T16" fmla="*/ 4 w 25"/>
                <a:gd name="T17" fmla="*/ 18 h 19"/>
                <a:gd name="T18" fmla="*/ 4 w 25"/>
                <a:gd name="T19" fmla="*/ 18 h 19"/>
                <a:gd name="T20" fmla="*/ 6 w 25"/>
                <a:gd name="T21" fmla="*/ 18 h 19"/>
                <a:gd name="T22" fmla="*/ 6 w 25"/>
                <a:gd name="T23" fmla="*/ 18 h 19"/>
                <a:gd name="T24" fmla="*/ 8 w 25"/>
                <a:gd name="T25" fmla="*/ 19 h 19"/>
                <a:gd name="T26" fmla="*/ 10 w 25"/>
                <a:gd name="T27" fmla="*/ 19 h 19"/>
                <a:gd name="T28" fmla="*/ 10 w 25"/>
                <a:gd name="T29" fmla="*/ 19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9 h 19"/>
                <a:gd name="T40" fmla="*/ 19 w 25"/>
                <a:gd name="T41" fmla="*/ 19 h 19"/>
                <a:gd name="T42" fmla="*/ 21 w 25"/>
                <a:gd name="T43" fmla="*/ 18 h 19"/>
                <a:gd name="T44" fmla="*/ 23 w 25"/>
                <a:gd name="T45" fmla="*/ 18 h 19"/>
                <a:gd name="T46" fmla="*/ 23 w 25"/>
                <a:gd name="T47" fmla="*/ 16 h 19"/>
                <a:gd name="T48" fmla="*/ 25 w 25"/>
                <a:gd name="T49" fmla="*/ 16 h 19"/>
                <a:gd name="T50" fmla="*/ 25 w 25"/>
                <a:gd name="T51" fmla="*/ 14 h 19"/>
                <a:gd name="T52" fmla="*/ 25 w 25"/>
                <a:gd name="T53" fmla="*/ 14 h 19"/>
                <a:gd name="T54" fmla="*/ 25 w 25"/>
                <a:gd name="T55" fmla="*/ 12 h 19"/>
                <a:gd name="T56" fmla="*/ 25 w 25"/>
                <a:gd name="T57" fmla="*/ 12 h 19"/>
                <a:gd name="T58" fmla="*/ 25 w 25"/>
                <a:gd name="T59" fmla="*/ 10 h 19"/>
                <a:gd name="T60" fmla="*/ 25 w 25"/>
                <a:gd name="T61" fmla="*/ 10 h 19"/>
                <a:gd name="T62" fmla="*/ 25 w 25"/>
                <a:gd name="T63" fmla="*/ 10 h 19"/>
                <a:gd name="T64" fmla="*/ 25 w 25"/>
                <a:gd name="T65" fmla="*/ 8 h 19"/>
                <a:gd name="T66" fmla="*/ 25 w 25"/>
                <a:gd name="T67" fmla="*/ 6 h 19"/>
                <a:gd name="T68" fmla="*/ 23 w 25"/>
                <a:gd name="T69" fmla="*/ 6 h 19"/>
                <a:gd name="T70" fmla="*/ 23 w 25"/>
                <a:gd name="T71" fmla="*/ 4 h 19"/>
                <a:gd name="T72" fmla="*/ 21 w 25"/>
                <a:gd name="T73" fmla="*/ 2 h 19"/>
                <a:gd name="T74" fmla="*/ 19 w 25"/>
                <a:gd name="T75" fmla="*/ 2 h 19"/>
                <a:gd name="T76" fmla="*/ 17 w 25"/>
                <a:gd name="T77" fmla="*/ 2 h 19"/>
                <a:gd name="T78" fmla="*/ 15 w 25"/>
                <a:gd name="T79" fmla="*/ 0 h 19"/>
                <a:gd name="T80" fmla="*/ 14 w 25"/>
                <a:gd name="T81" fmla="*/ 0 h 19"/>
                <a:gd name="T82" fmla="*/ 12 w 25"/>
                <a:gd name="T83" fmla="*/ 0 h 19"/>
                <a:gd name="T84" fmla="*/ 8 w 25"/>
                <a:gd name="T85" fmla="*/ 2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1" name="Freeform 507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2 h 19"/>
                <a:gd name="T4" fmla="*/ 0 w 25"/>
                <a:gd name="T5" fmla="*/ 14 h 19"/>
                <a:gd name="T6" fmla="*/ 2 w 25"/>
                <a:gd name="T7" fmla="*/ 14 h 19"/>
                <a:gd name="T8" fmla="*/ 2 w 25"/>
                <a:gd name="T9" fmla="*/ 16 h 19"/>
                <a:gd name="T10" fmla="*/ 4 w 25"/>
                <a:gd name="T11" fmla="*/ 18 h 19"/>
                <a:gd name="T12" fmla="*/ 6 w 25"/>
                <a:gd name="T13" fmla="*/ 18 h 19"/>
                <a:gd name="T14" fmla="*/ 8 w 25"/>
                <a:gd name="T15" fmla="*/ 19 h 19"/>
                <a:gd name="T16" fmla="*/ 10 w 25"/>
                <a:gd name="T17" fmla="*/ 19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9 h 19"/>
                <a:gd name="T28" fmla="*/ 21 w 25"/>
                <a:gd name="T29" fmla="*/ 18 h 19"/>
                <a:gd name="T30" fmla="*/ 23 w 25"/>
                <a:gd name="T31" fmla="*/ 18 h 19"/>
                <a:gd name="T32" fmla="*/ 23 w 25"/>
                <a:gd name="T33" fmla="*/ 16 h 19"/>
                <a:gd name="T34" fmla="*/ 25 w 25"/>
                <a:gd name="T35" fmla="*/ 16 h 19"/>
                <a:gd name="T36" fmla="*/ 25 w 25"/>
                <a:gd name="T37" fmla="*/ 14 h 19"/>
                <a:gd name="T38" fmla="*/ 25 w 25"/>
                <a:gd name="T39" fmla="*/ 12 h 19"/>
                <a:gd name="T40" fmla="*/ 25 w 25"/>
                <a:gd name="T41" fmla="*/ 10 h 19"/>
                <a:gd name="T42" fmla="*/ 25 w 25"/>
                <a:gd name="T43" fmla="*/ 8 h 19"/>
                <a:gd name="T44" fmla="*/ 25 w 25"/>
                <a:gd name="T45" fmla="*/ 6 h 19"/>
                <a:gd name="T46" fmla="*/ 23 w 25"/>
                <a:gd name="T47" fmla="*/ 6 h 19"/>
                <a:gd name="T48" fmla="*/ 23 w 25"/>
                <a:gd name="T49" fmla="*/ 4 h 19"/>
                <a:gd name="T50" fmla="*/ 21 w 25"/>
                <a:gd name="T51" fmla="*/ 2 h 19"/>
                <a:gd name="T52" fmla="*/ 19 w 25"/>
                <a:gd name="T53" fmla="*/ 2 h 19"/>
                <a:gd name="T54" fmla="*/ 17 w 25"/>
                <a:gd name="T55" fmla="*/ 2 h 19"/>
                <a:gd name="T56" fmla="*/ 15 w 25"/>
                <a:gd name="T57" fmla="*/ 0 h 19"/>
                <a:gd name="T58" fmla="*/ 14 w 25"/>
                <a:gd name="T59" fmla="*/ 0 h 19"/>
                <a:gd name="T60" fmla="*/ 12 w 25"/>
                <a:gd name="T61" fmla="*/ 0 h 19"/>
                <a:gd name="T62" fmla="*/ 8 w 25"/>
                <a:gd name="T63" fmla="*/ 2 h 19"/>
                <a:gd name="T64" fmla="*/ 6 w 25"/>
                <a:gd name="T65" fmla="*/ 2 h 19"/>
                <a:gd name="T66" fmla="*/ 4 w 25"/>
                <a:gd name="T67" fmla="*/ 4 h 19"/>
                <a:gd name="T68" fmla="*/ 2 w 25"/>
                <a:gd name="T69" fmla="*/ 4 h 19"/>
                <a:gd name="T70" fmla="*/ 0 w 25"/>
                <a:gd name="T71" fmla="*/ 6 h 19"/>
                <a:gd name="T72" fmla="*/ 0 w 25"/>
                <a:gd name="T73" fmla="*/ 8 h 19"/>
                <a:gd name="T74" fmla="*/ 0 w 25"/>
                <a:gd name="T7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2" name="Freeform 508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4 w 29"/>
                <a:gd name="T19" fmla="*/ 20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2 w 29"/>
                <a:gd name="T31" fmla="*/ 22 h 22"/>
                <a:gd name="T32" fmla="*/ 14 w 29"/>
                <a:gd name="T33" fmla="*/ 22 h 22"/>
                <a:gd name="T34" fmla="*/ 17 w 29"/>
                <a:gd name="T35" fmla="*/ 22 h 22"/>
                <a:gd name="T36" fmla="*/ 19 w 29"/>
                <a:gd name="T37" fmla="*/ 22 h 22"/>
                <a:gd name="T38" fmla="*/ 21 w 29"/>
                <a:gd name="T39" fmla="*/ 20 h 22"/>
                <a:gd name="T40" fmla="*/ 23 w 29"/>
                <a:gd name="T41" fmla="*/ 18 h 22"/>
                <a:gd name="T42" fmla="*/ 25 w 29"/>
                <a:gd name="T43" fmla="*/ 16 h 22"/>
                <a:gd name="T44" fmla="*/ 27 w 29"/>
                <a:gd name="T45" fmla="*/ 16 h 22"/>
                <a:gd name="T46" fmla="*/ 29 w 29"/>
                <a:gd name="T47" fmla="*/ 14 h 22"/>
                <a:gd name="T48" fmla="*/ 29 w 29"/>
                <a:gd name="T49" fmla="*/ 12 h 22"/>
                <a:gd name="T50" fmla="*/ 29 w 29"/>
                <a:gd name="T51" fmla="*/ 10 h 22"/>
                <a:gd name="T52" fmla="*/ 27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6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7 w 29"/>
                <a:gd name="T75" fmla="*/ 0 h 22"/>
                <a:gd name="T76" fmla="*/ 17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8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3" name="Freeform 509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4 w 29"/>
                <a:gd name="T11" fmla="*/ 20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7 w 29"/>
                <a:gd name="T23" fmla="*/ 22 h 22"/>
                <a:gd name="T24" fmla="*/ 19 w 29"/>
                <a:gd name="T25" fmla="*/ 22 h 22"/>
                <a:gd name="T26" fmla="*/ 21 w 29"/>
                <a:gd name="T27" fmla="*/ 20 h 22"/>
                <a:gd name="T28" fmla="*/ 23 w 29"/>
                <a:gd name="T29" fmla="*/ 18 h 22"/>
                <a:gd name="T30" fmla="*/ 25 w 29"/>
                <a:gd name="T31" fmla="*/ 16 h 22"/>
                <a:gd name="T32" fmla="*/ 27 w 29"/>
                <a:gd name="T33" fmla="*/ 16 h 22"/>
                <a:gd name="T34" fmla="*/ 29 w 29"/>
                <a:gd name="T35" fmla="*/ 14 h 22"/>
                <a:gd name="T36" fmla="*/ 29 w 29"/>
                <a:gd name="T37" fmla="*/ 12 h 22"/>
                <a:gd name="T38" fmla="*/ 29 w 29"/>
                <a:gd name="T39" fmla="*/ 10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6 h 22"/>
                <a:gd name="T46" fmla="*/ 25 w 29"/>
                <a:gd name="T47" fmla="*/ 4 h 22"/>
                <a:gd name="T48" fmla="*/ 23 w 29"/>
                <a:gd name="T49" fmla="*/ 4 h 22"/>
                <a:gd name="T50" fmla="*/ 23 w 29"/>
                <a:gd name="T51" fmla="*/ 2 h 22"/>
                <a:gd name="T52" fmla="*/ 21 w 29"/>
                <a:gd name="T53" fmla="*/ 2 h 22"/>
                <a:gd name="T54" fmla="*/ 19 w 29"/>
                <a:gd name="T55" fmla="*/ 0 h 22"/>
                <a:gd name="T56" fmla="*/ 17 w 29"/>
                <a:gd name="T57" fmla="*/ 0 h 22"/>
                <a:gd name="T58" fmla="*/ 16 w 29"/>
                <a:gd name="T59" fmla="*/ 0 h 22"/>
                <a:gd name="T60" fmla="*/ 14 w 29"/>
                <a:gd name="T61" fmla="*/ 0 h 22"/>
                <a:gd name="T62" fmla="*/ 12 w 29"/>
                <a:gd name="T63" fmla="*/ 0 h 22"/>
                <a:gd name="T64" fmla="*/ 8 w 29"/>
                <a:gd name="T65" fmla="*/ 0 h 22"/>
                <a:gd name="T66" fmla="*/ 6 w 29"/>
                <a:gd name="T67" fmla="*/ 2 h 22"/>
                <a:gd name="T68" fmla="*/ 4 w 29"/>
                <a:gd name="T69" fmla="*/ 2 h 22"/>
                <a:gd name="T70" fmla="*/ 2 w 29"/>
                <a:gd name="T71" fmla="*/ 4 h 22"/>
                <a:gd name="T72" fmla="*/ 0 w 29"/>
                <a:gd name="T73" fmla="*/ 6 h 22"/>
                <a:gd name="T74" fmla="*/ 0 w 29"/>
                <a:gd name="T75" fmla="*/ 8 h 22"/>
                <a:gd name="T76" fmla="*/ 0 w 29"/>
                <a:gd name="T7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4" name="Freeform 510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4 w 25"/>
                <a:gd name="T7" fmla="*/ 21 h 25"/>
                <a:gd name="T8" fmla="*/ 25 w 25"/>
                <a:gd name="T9" fmla="*/ 19 h 25"/>
                <a:gd name="T10" fmla="*/ 25 w 25"/>
                <a:gd name="T11" fmla="*/ 19 h 25"/>
                <a:gd name="T12" fmla="*/ 25 w 25"/>
                <a:gd name="T13" fmla="*/ 17 h 25"/>
                <a:gd name="T14" fmla="*/ 25 w 25"/>
                <a:gd name="T15" fmla="*/ 17 h 25"/>
                <a:gd name="T16" fmla="*/ 25 w 25"/>
                <a:gd name="T17" fmla="*/ 15 h 25"/>
                <a:gd name="T18" fmla="*/ 25 w 25"/>
                <a:gd name="T19" fmla="*/ 13 h 25"/>
                <a:gd name="T20" fmla="*/ 25 w 25"/>
                <a:gd name="T21" fmla="*/ 13 h 25"/>
                <a:gd name="T22" fmla="*/ 25 w 25"/>
                <a:gd name="T23" fmla="*/ 11 h 25"/>
                <a:gd name="T24" fmla="*/ 24 w 25"/>
                <a:gd name="T25" fmla="*/ 10 h 25"/>
                <a:gd name="T26" fmla="*/ 24 w 25"/>
                <a:gd name="T27" fmla="*/ 10 h 25"/>
                <a:gd name="T28" fmla="*/ 24 w 25"/>
                <a:gd name="T29" fmla="*/ 8 h 25"/>
                <a:gd name="T30" fmla="*/ 22 w 25"/>
                <a:gd name="T31" fmla="*/ 6 h 25"/>
                <a:gd name="T32" fmla="*/ 22 w 25"/>
                <a:gd name="T33" fmla="*/ 6 h 25"/>
                <a:gd name="T34" fmla="*/ 20 w 25"/>
                <a:gd name="T35" fmla="*/ 4 h 25"/>
                <a:gd name="T36" fmla="*/ 18 w 25"/>
                <a:gd name="T37" fmla="*/ 2 h 25"/>
                <a:gd name="T38" fmla="*/ 14 w 25"/>
                <a:gd name="T39" fmla="*/ 0 h 25"/>
                <a:gd name="T40" fmla="*/ 12 w 25"/>
                <a:gd name="T41" fmla="*/ 0 h 25"/>
                <a:gd name="T42" fmla="*/ 10 w 25"/>
                <a:gd name="T43" fmla="*/ 0 h 25"/>
                <a:gd name="T44" fmla="*/ 8 w 25"/>
                <a:gd name="T45" fmla="*/ 0 h 25"/>
                <a:gd name="T46" fmla="*/ 6 w 25"/>
                <a:gd name="T47" fmla="*/ 0 h 25"/>
                <a:gd name="T48" fmla="*/ 4 w 25"/>
                <a:gd name="T49" fmla="*/ 2 h 25"/>
                <a:gd name="T50" fmla="*/ 2 w 25"/>
                <a:gd name="T51" fmla="*/ 2 h 25"/>
                <a:gd name="T52" fmla="*/ 2 w 25"/>
                <a:gd name="T53" fmla="*/ 4 h 25"/>
                <a:gd name="T54" fmla="*/ 2 w 25"/>
                <a:gd name="T55" fmla="*/ 4 h 25"/>
                <a:gd name="T56" fmla="*/ 2 w 25"/>
                <a:gd name="T57" fmla="*/ 6 h 25"/>
                <a:gd name="T58" fmla="*/ 0 w 25"/>
                <a:gd name="T59" fmla="*/ 6 h 25"/>
                <a:gd name="T60" fmla="*/ 0 w 25"/>
                <a:gd name="T61" fmla="*/ 8 h 25"/>
                <a:gd name="T62" fmla="*/ 0 w 25"/>
                <a:gd name="T63" fmla="*/ 10 h 25"/>
                <a:gd name="T64" fmla="*/ 2 w 25"/>
                <a:gd name="T65" fmla="*/ 10 h 25"/>
                <a:gd name="T66" fmla="*/ 2 w 25"/>
                <a:gd name="T67" fmla="*/ 11 h 25"/>
                <a:gd name="T68" fmla="*/ 2 w 25"/>
                <a:gd name="T69" fmla="*/ 11 h 25"/>
                <a:gd name="T70" fmla="*/ 2 w 25"/>
                <a:gd name="T71" fmla="*/ 13 h 25"/>
                <a:gd name="T72" fmla="*/ 2 w 25"/>
                <a:gd name="T73" fmla="*/ 15 h 25"/>
                <a:gd name="T74" fmla="*/ 2 w 25"/>
                <a:gd name="T75" fmla="*/ 15 h 25"/>
                <a:gd name="T76" fmla="*/ 4 w 25"/>
                <a:gd name="T77" fmla="*/ 17 h 25"/>
                <a:gd name="T78" fmla="*/ 4 w 25"/>
                <a:gd name="T79" fmla="*/ 19 h 25"/>
                <a:gd name="T80" fmla="*/ 6 w 25"/>
                <a:gd name="T81" fmla="*/ 19 h 25"/>
                <a:gd name="T82" fmla="*/ 8 w 25"/>
                <a:gd name="T83" fmla="*/ 21 h 25"/>
                <a:gd name="T84" fmla="*/ 10 w 25"/>
                <a:gd name="T85" fmla="*/ 23 h 25"/>
                <a:gd name="T86" fmla="*/ 12 w 25"/>
                <a:gd name="T87" fmla="*/ 25 h 25"/>
                <a:gd name="T88" fmla="*/ 14 w 25"/>
                <a:gd name="T89" fmla="*/ 25 h 25"/>
                <a:gd name="T90" fmla="*/ 16 w 25"/>
                <a:gd name="T91" fmla="*/ 25 h 25"/>
                <a:gd name="T92" fmla="*/ 18 w 25"/>
                <a:gd name="T93" fmla="*/ 25 h 25"/>
                <a:gd name="T94" fmla="*/ 22 w 25"/>
                <a:gd name="T95" fmla="*/ 25 h 25"/>
                <a:gd name="T96" fmla="*/ 22 w 25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5" name="Freeform 511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5 w 25"/>
                <a:gd name="T7" fmla="*/ 19 h 25"/>
                <a:gd name="T8" fmla="*/ 25 w 25"/>
                <a:gd name="T9" fmla="*/ 17 h 25"/>
                <a:gd name="T10" fmla="*/ 25 w 25"/>
                <a:gd name="T11" fmla="*/ 15 h 25"/>
                <a:gd name="T12" fmla="*/ 25 w 25"/>
                <a:gd name="T13" fmla="*/ 13 h 25"/>
                <a:gd name="T14" fmla="*/ 25 w 25"/>
                <a:gd name="T15" fmla="*/ 11 h 25"/>
                <a:gd name="T16" fmla="*/ 24 w 25"/>
                <a:gd name="T17" fmla="*/ 10 h 25"/>
                <a:gd name="T18" fmla="*/ 24 w 25"/>
                <a:gd name="T19" fmla="*/ 8 h 25"/>
                <a:gd name="T20" fmla="*/ 22 w 25"/>
                <a:gd name="T21" fmla="*/ 6 h 25"/>
                <a:gd name="T22" fmla="*/ 20 w 25"/>
                <a:gd name="T23" fmla="*/ 4 h 25"/>
                <a:gd name="T24" fmla="*/ 18 w 25"/>
                <a:gd name="T25" fmla="*/ 2 h 25"/>
                <a:gd name="T26" fmla="*/ 14 w 25"/>
                <a:gd name="T27" fmla="*/ 0 h 25"/>
                <a:gd name="T28" fmla="*/ 12 w 25"/>
                <a:gd name="T29" fmla="*/ 0 h 25"/>
                <a:gd name="T30" fmla="*/ 10 w 25"/>
                <a:gd name="T31" fmla="*/ 0 h 25"/>
                <a:gd name="T32" fmla="*/ 8 w 25"/>
                <a:gd name="T33" fmla="*/ 0 h 25"/>
                <a:gd name="T34" fmla="*/ 6 w 25"/>
                <a:gd name="T35" fmla="*/ 0 h 25"/>
                <a:gd name="T36" fmla="*/ 4 w 25"/>
                <a:gd name="T37" fmla="*/ 2 h 25"/>
                <a:gd name="T38" fmla="*/ 2 w 25"/>
                <a:gd name="T39" fmla="*/ 2 h 25"/>
                <a:gd name="T40" fmla="*/ 2 w 25"/>
                <a:gd name="T41" fmla="*/ 4 h 25"/>
                <a:gd name="T42" fmla="*/ 2 w 25"/>
                <a:gd name="T43" fmla="*/ 6 h 25"/>
                <a:gd name="T44" fmla="*/ 0 w 25"/>
                <a:gd name="T45" fmla="*/ 6 h 25"/>
                <a:gd name="T46" fmla="*/ 0 w 25"/>
                <a:gd name="T47" fmla="*/ 8 h 25"/>
                <a:gd name="T48" fmla="*/ 0 w 25"/>
                <a:gd name="T49" fmla="*/ 10 h 25"/>
                <a:gd name="T50" fmla="*/ 2 w 25"/>
                <a:gd name="T51" fmla="*/ 10 h 25"/>
                <a:gd name="T52" fmla="*/ 2 w 25"/>
                <a:gd name="T53" fmla="*/ 11 h 25"/>
                <a:gd name="T54" fmla="*/ 2 w 25"/>
                <a:gd name="T55" fmla="*/ 13 h 25"/>
                <a:gd name="T56" fmla="*/ 2 w 25"/>
                <a:gd name="T57" fmla="*/ 15 h 25"/>
                <a:gd name="T58" fmla="*/ 4 w 25"/>
                <a:gd name="T59" fmla="*/ 17 h 25"/>
                <a:gd name="T60" fmla="*/ 4 w 25"/>
                <a:gd name="T61" fmla="*/ 19 h 25"/>
                <a:gd name="T62" fmla="*/ 6 w 25"/>
                <a:gd name="T63" fmla="*/ 19 h 25"/>
                <a:gd name="T64" fmla="*/ 8 w 25"/>
                <a:gd name="T65" fmla="*/ 21 h 25"/>
                <a:gd name="T66" fmla="*/ 10 w 25"/>
                <a:gd name="T67" fmla="*/ 23 h 25"/>
                <a:gd name="T68" fmla="*/ 12 w 25"/>
                <a:gd name="T69" fmla="*/ 25 h 25"/>
                <a:gd name="T70" fmla="*/ 14 w 25"/>
                <a:gd name="T71" fmla="*/ 25 h 25"/>
                <a:gd name="T72" fmla="*/ 16 w 25"/>
                <a:gd name="T73" fmla="*/ 25 h 25"/>
                <a:gd name="T74" fmla="*/ 18 w 25"/>
                <a:gd name="T75" fmla="*/ 25 h 25"/>
                <a:gd name="T76" fmla="*/ 22 w 25"/>
                <a:gd name="T77" fmla="*/ 25 h 25"/>
                <a:gd name="T78" fmla="*/ 22 w 25"/>
                <a:gd name="T7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6" name="Freeform 512"/>
            <p:cNvSpPr>
              <a:spLocks/>
            </p:cNvSpPr>
            <p:nvPr/>
          </p:nvSpPr>
          <p:spPr bwMode="auto">
            <a:xfrm>
              <a:off x="3593" y="2071"/>
              <a:ext cx="1" cy="34"/>
            </a:xfrm>
            <a:custGeom>
              <a:avLst/>
              <a:gdLst>
                <a:gd name="T0" fmla="*/ 0 h 34"/>
                <a:gd name="T1" fmla="*/ 2 h 34"/>
                <a:gd name="T2" fmla="*/ 4 h 34"/>
                <a:gd name="T3" fmla="*/ 6 h 34"/>
                <a:gd name="T4" fmla="*/ 7 h 34"/>
                <a:gd name="T5" fmla="*/ 9 h 34"/>
                <a:gd name="T6" fmla="*/ 13 h 34"/>
                <a:gd name="T7" fmla="*/ 15 h 34"/>
                <a:gd name="T8" fmla="*/ 17 h 34"/>
                <a:gd name="T9" fmla="*/ 19 h 34"/>
                <a:gd name="T10" fmla="*/ 21 h 34"/>
                <a:gd name="T11" fmla="*/ 23 h 34"/>
                <a:gd name="T12" fmla="*/ 27 h 34"/>
                <a:gd name="T13" fmla="*/ 29 h 34"/>
                <a:gd name="T14" fmla="*/ 30 h 34"/>
                <a:gd name="T15" fmla="*/ 32 h 34"/>
                <a:gd name="T16" fmla="*/ 34 h 3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7" name="Freeform 513"/>
            <p:cNvSpPr>
              <a:spLocks/>
            </p:cNvSpPr>
            <p:nvPr/>
          </p:nvSpPr>
          <p:spPr bwMode="auto">
            <a:xfrm>
              <a:off x="3589" y="2082"/>
              <a:ext cx="1" cy="35"/>
            </a:xfrm>
            <a:custGeom>
              <a:avLst/>
              <a:gdLst>
                <a:gd name="T0" fmla="*/ 0 h 35"/>
                <a:gd name="T1" fmla="*/ 2 h 35"/>
                <a:gd name="T2" fmla="*/ 4 h 35"/>
                <a:gd name="T3" fmla="*/ 6 h 35"/>
                <a:gd name="T4" fmla="*/ 8 h 35"/>
                <a:gd name="T5" fmla="*/ 10 h 35"/>
                <a:gd name="T6" fmla="*/ 14 h 35"/>
                <a:gd name="T7" fmla="*/ 16 h 35"/>
                <a:gd name="T8" fmla="*/ 18 h 35"/>
                <a:gd name="T9" fmla="*/ 19 h 35"/>
                <a:gd name="T10" fmla="*/ 21 h 35"/>
                <a:gd name="T11" fmla="*/ 25 h 35"/>
                <a:gd name="T12" fmla="*/ 27 h 35"/>
                <a:gd name="T13" fmla="*/ 29 h 35"/>
                <a:gd name="T14" fmla="*/ 31 h 35"/>
                <a:gd name="T15" fmla="*/ 33 h 35"/>
                <a:gd name="T16" fmla="*/ 35 h 3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8" name="Freeform 514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2 h 23"/>
                <a:gd name="T24" fmla="*/ 0 w 31"/>
                <a:gd name="T25" fmla="*/ 14 h 23"/>
                <a:gd name="T26" fmla="*/ 0 w 31"/>
                <a:gd name="T27" fmla="*/ 16 h 23"/>
                <a:gd name="T28" fmla="*/ 2 w 31"/>
                <a:gd name="T29" fmla="*/ 16 h 23"/>
                <a:gd name="T30" fmla="*/ 2 w 31"/>
                <a:gd name="T31" fmla="*/ 17 h 23"/>
                <a:gd name="T32" fmla="*/ 4 w 31"/>
                <a:gd name="T33" fmla="*/ 17 h 23"/>
                <a:gd name="T34" fmla="*/ 4 w 31"/>
                <a:gd name="T35" fmla="*/ 19 h 23"/>
                <a:gd name="T36" fmla="*/ 6 w 31"/>
                <a:gd name="T37" fmla="*/ 19 h 23"/>
                <a:gd name="T38" fmla="*/ 8 w 31"/>
                <a:gd name="T39" fmla="*/ 21 h 23"/>
                <a:gd name="T40" fmla="*/ 8 w 31"/>
                <a:gd name="T41" fmla="*/ 21 h 23"/>
                <a:gd name="T42" fmla="*/ 9 w 31"/>
                <a:gd name="T43" fmla="*/ 23 h 23"/>
                <a:gd name="T44" fmla="*/ 11 w 31"/>
                <a:gd name="T45" fmla="*/ 23 h 23"/>
                <a:gd name="T46" fmla="*/ 13 w 31"/>
                <a:gd name="T47" fmla="*/ 23 h 23"/>
                <a:gd name="T48" fmla="*/ 15 w 31"/>
                <a:gd name="T49" fmla="*/ 23 h 23"/>
                <a:gd name="T50" fmla="*/ 17 w 31"/>
                <a:gd name="T51" fmla="*/ 23 h 23"/>
                <a:gd name="T52" fmla="*/ 19 w 31"/>
                <a:gd name="T53" fmla="*/ 23 h 23"/>
                <a:gd name="T54" fmla="*/ 23 w 31"/>
                <a:gd name="T55" fmla="*/ 23 h 23"/>
                <a:gd name="T56" fmla="*/ 25 w 31"/>
                <a:gd name="T57" fmla="*/ 23 h 23"/>
                <a:gd name="T58" fmla="*/ 27 w 31"/>
                <a:gd name="T59" fmla="*/ 21 h 23"/>
                <a:gd name="T60" fmla="*/ 29 w 31"/>
                <a:gd name="T61" fmla="*/ 21 h 23"/>
                <a:gd name="T62" fmla="*/ 29 w 31"/>
                <a:gd name="T63" fmla="*/ 19 h 23"/>
                <a:gd name="T64" fmla="*/ 31 w 31"/>
                <a:gd name="T65" fmla="*/ 17 h 23"/>
                <a:gd name="T66" fmla="*/ 31 w 31"/>
                <a:gd name="T67" fmla="*/ 17 h 23"/>
                <a:gd name="T68" fmla="*/ 31 w 31"/>
                <a:gd name="T69" fmla="*/ 16 h 23"/>
                <a:gd name="T70" fmla="*/ 31 w 31"/>
                <a:gd name="T71" fmla="*/ 16 h 23"/>
                <a:gd name="T72" fmla="*/ 31 w 31"/>
                <a:gd name="T73" fmla="*/ 14 h 23"/>
                <a:gd name="T74" fmla="*/ 31 w 31"/>
                <a:gd name="T75" fmla="*/ 14 h 23"/>
                <a:gd name="T76" fmla="*/ 31 w 31"/>
                <a:gd name="T77" fmla="*/ 12 h 23"/>
                <a:gd name="T78" fmla="*/ 31 w 31"/>
                <a:gd name="T79" fmla="*/ 10 h 23"/>
                <a:gd name="T80" fmla="*/ 31 w 31"/>
                <a:gd name="T81" fmla="*/ 10 h 23"/>
                <a:gd name="T82" fmla="*/ 29 w 31"/>
                <a:gd name="T83" fmla="*/ 8 h 23"/>
                <a:gd name="T84" fmla="*/ 29 w 31"/>
                <a:gd name="T85" fmla="*/ 6 h 23"/>
                <a:gd name="T86" fmla="*/ 27 w 31"/>
                <a:gd name="T87" fmla="*/ 4 h 23"/>
                <a:gd name="T88" fmla="*/ 27 w 31"/>
                <a:gd name="T89" fmla="*/ 4 h 23"/>
                <a:gd name="T90" fmla="*/ 25 w 31"/>
                <a:gd name="T91" fmla="*/ 2 h 23"/>
                <a:gd name="T92" fmla="*/ 23 w 31"/>
                <a:gd name="T93" fmla="*/ 2 h 23"/>
                <a:gd name="T94" fmla="*/ 21 w 31"/>
                <a:gd name="T95" fmla="*/ 0 h 23"/>
                <a:gd name="T96" fmla="*/ 17 w 31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9" name="Freeform 515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4 h 23"/>
                <a:gd name="T24" fmla="*/ 0 w 31"/>
                <a:gd name="T25" fmla="*/ 16 h 23"/>
                <a:gd name="T26" fmla="*/ 2 w 31"/>
                <a:gd name="T27" fmla="*/ 16 h 23"/>
                <a:gd name="T28" fmla="*/ 2 w 31"/>
                <a:gd name="T29" fmla="*/ 17 h 23"/>
                <a:gd name="T30" fmla="*/ 4 w 31"/>
                <a:gd name="T31" fmla="*/ 17 h 23"/>
                <a:gd name="T32" fmla="*/ 4 w 31"/>
                <a:gd name="T33" fmla="*/ 19 h 23"/>
                <a:gd name="T34" fmla="*/ 6 w 31"/>
                <a:gd name="T35" fmla="*/ 19 h 23"/>
                <a:gd name="T36" fmla="*/ 8 w 31"/>
                <a:gd name="T37" fmla="*/ 21 h 23"/>
                <a:gd name="T38" fmla="*/ 9 w 31"/>
                <a:gd name="T39" fmla="*/ 23 h 23"/>
                <a:gd name="T40" fmla="*/ 11 w 31"/>
                <a:gd name="T41" fmla="*/ 23 h 23"/>
                <a:gd name="T42" fmla="*/ 13 w 31"/>
                <a:gd name="T43" fmla="*/ 23 h 23"/>
                <a:gd name="T44" fmla="*/ 15 w 31"/>
                <a:gd name="T45" fmla="*/ 23 h 23"/>
                <a:gd name="T46" fmla="*/ 17 w 31"/>
                <a:gd name="T47" fmla="*/ 23 h 23"/>
                <a:gd name="T48" fmla="*/ 19 w 31"/>
                <a:gd name="T49" fmla="*/ 23 h 23"/>
                <a:gd name="T50" fmla="*/ 23 w 31"/>
                <a:gd name="T51" fmla="*/ 23 h 23"/>
                <a:gd name="T52" fmla="*/ 25 w 31"/>
                <a:gd name="T53" fmla="*/ 23 h 23"/>
                <a:gd name="T54" fmla="*/ 27 w 31"/>
                <a:gd name="T55" fmla="*/ 21 h 23"/>
                <a:gd name="T56" fmla="*/ 29 w 31"/>
                <a:gd name="T57" fmla="*/ 21 h 23"/>
                <a:gd name="T58" fmla="*/ 29 w 31"/>
                <a:gd name="T59" fmla="*/ 19 h 23"/>
                <a:gd name="T60" fmla="*/ 31 w 31"/>
                <a:gd name="T61" fmla="*/ 17 h 23"/>
                <a:gd name="T62" fmla="*/ 31 w 31"/>
                <a:gd name="T63" fmla="*/ 16 h 23"/>
                <a:gd name="T64" fmla="*/ 31 w 31"/>
                <a:gd name="T65" fmla="*/ 14 h 23"/>
                <a:gd name="T66" fmla="*/ 31 w 31"/>
                <a:gd name="T67" fmla="*/ 12 h 23"/>
                <a:gd name="T68" fmla="*/ 31 w 31"/>
                <a:gd name="T69" fmla="*/ 10 h 23"/>
                <a:gd name="T70" fmla="*/ 29 w 31"/>
                <a:gd name="T71" fmla="*/ 8 h 23"/>
                <a:gd name="T72" fmla="*/ 29 w 31"/>
                <a:gd name="T73" fmla="*/ 6 h 23"/>
                <a:gd name="T74" fmla="*/ 27 w 31"/>
                <a:gd name="T75" fmla="*/ 4 h 23"/>
                <a:gd name="T76" fmla="*/ 25 w 31"/>
                <a:gd name="T77" fmla="*/ 2 h 23"/>
                <a:gd name="T78" fmla="*/ 23 w 31"/>
                <a:gd name="T79" fmla="*/ 2 h 23"/>
                <a:gd name="T80" fmla="*/ 21 w 31"/>
                <a:gd name="T81" fmla="*/ 0 h 23"/>
                <a:gd name="T82" fmla="*/ 17 w 31"/>
                <a:gd name="T8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0" name="Freeform 516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2 h 21"/>
                <a:gd name="T34" fmla="*/ 27 w 27"/>
                <a:gd name="T35" fmla="*/ 10 h 21"/>
                <a:gd name="T36" fmla="*/ 27 w 27"/>
                <a:gd name="T37" fmla="*/ 8 h 21"/>
                <a:gd name="T38" fmla="*/ 27 w 27"/>
                <a:gd name="T39" fmla="*/ 8 h 21"/>
                <a:gd name="T40" fmla="*/ 25 w 27"/>
                <a:gd name="T41" fmla="*/ 6 h 21"/>
                <a:gd name="T42" fmla="*/ 25 w 27"/>
                <a:gd name="T43" fmla="*/ 6 h 21"/>
                <a:gd name="T44" fmla="*/ 25 w 27"/>
                <a:gd name="T45" fmla="*/ 4 h 21"/>
                <a:gd name="T46" fmla="*/ 23 w 27"/>
                <a:gd name="T47" fmla="*/ 4 h 21"/>
                <a:gd name="T48" fmla="*/ 23 w 27"/>
                <a:gd name="T49" fmla="*/ 4 h 21"/>
                <a:gd name="T50" fmla="*/ 21 w 27"/>
                <a:gd name="T51" fmla="*/ 2 h 21"/>
                <a:gd name="T52" fmla="*/ 21 w 27"/>
                <a:gd name="T53" fmla="*/ 2 h 21"/>
                <a:gd name="T54" fmla="*/ 19 w 27"/>
                <a:gd name="T55" fmla="*/ 0 h 21"/>
                <a:gd name="T56" fmla="*/ 17 w 27"/>
                <a:gd name="T57" fmla="*/ 0 h 21"/>
                <a:gd name="T58" fmla="*/ 17 w 27"/>
                <a:gd name="T59" fmla="*/ 0 h 21"/>
                <a:gd name="T60" fmla="*/ 15 w 27"/>
                <a:gd name="T61" fmla="*/ 0 h 21"/>
                <a:gd name="T62" fmla="*/ 13 w 27"/>
                <a:gd name="T63" fmla="*/ 0 h 21"/>
                <a:gd name="T64" fmla="*/ 13 w 27"/>
                <a:gd name="T65" fmla="*/ 0 h 21"/>
                <a:gd name="T66" fmla="*/ 10 w 27"/>
                <a:gd name="T67" fmla="*/ 0 h 21"/>
                <a:gd name="T68" fmla="*/ 8 w 27"/>
                <a:gd name="T69" fmla="*/ 0 h 21"/>
                <a:gd name="T70" fmla="*/ 6 w 27"/>
                <a:gd name="T71" fmla="*/ 0 h 21"/>
                <a:gd name="T72" fmla="*/ 4 w 27"/>
                <a:gd name="T73" fmla="*/ 2 h 21"/>
                <a:gd name="T74" fmla="*/ 2 w 27"/>
                <a:gd name="T75" fmla="*/ 4 h 21"/>
                <a:gd name="T76" fmla="*/ 2 w 27"/>
                <a:gd name="T77" fmla="*/ 4 h 21"/>
                <a:gd name="T78" fmla="*/ 0 w 27"/>
                <a:gd name="T79" fmla="*/ 6 h 21"/>
                <a:gd name="T80" fmla="*/ 0 w 27"/>
                <a:gd name="T81" fmla="*/ 8 h 21"/>
                <a:gd name="T82" fmla="*/ 0 w 27"/>
                <a:gd name="T83" fmla="*/ 10 h 21"/>
                <a:gd name="T84" fmla="*/ 0 w 27"/>
                <a:gd name="T85" fmla="*/ 10 h 21"/>
                <a:gd name="T86" fmla="*/ 0 w 27"/>
                <a:gd name="T87" fmla="*/ 12 h 21"/>
                <a:gd name="T88" fmla="*/ 0 w 27"/>
                <a:gd name="T89" fmla="*/ 14 h 21"/>
                <a:gd name="T90" fmla="*/ 2 w 27"/>
                <a:gd name="T91" fmla="*/ 14 h 21"/>
                <a:gd name="T92" fmla="*/ 2 w 27"/>
                <a:gd name="T93" fmla="*/ 16 h 21"/>
                <a:gd name="T94" fmla="*/ 4 w 27"/>
                <a:gd name="T95" fmla="*/ 16 h 21"/>
                <a:gd name="T96" fmla="*/ 4 w 27"/>
                <a:gd name="T9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1" name="Freeform 517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0 h 21"/>
                <a:gd name="T34" fmla="*/ 27 w 27"/>
                <a:gd name="T35" fmla="*/ 8 h 21"/>
                <a:gd name="T36" fmla="*/ 25 w 27"/>
                <a:gd name="T37" fmla="*/ 6 h 21"/>
                <a:gd name="T38" fmla="*/ 25 w 27"/>
                <a:gd name="T39" fmla="*/ 4 h 21"/>
                <a:gd name="T40" fmla="*/ 23 w 27"/>
                <a:gd name="T41" fmla="*/ 4 h 21"/>
                <a:gd name="T42" fmla="*/ 21 w 27"/>
                <a:gd name="T43" fmla="*/ 2 h 21"/>
                <a:gd name="T44" fmla="*/ 19 w 27"/>
                <a:gd name="T45" fmla="*/ 0 h 21"/>
                <a:gd name="T46" fmla="*/ 17 w 27"/>
                <a:gd name="T47" fmla="*/ 0 h 21"/>
                <a:gd name="T48" fmla="*/ 15 w 27"/>
                <a:gd name="T49" fmla="*/ 0 h 21"/>
                <a:gd name="T50" fmla="*/ 13 w 27"/>
                <a:gd name="T51" fmla="*/ 0 h 21"/>
                <a:gd name="T52" fmla="*/ 10 w 27"/>
                <a:gd name="T53" fmla="*/ 0 h 21"/>
                <a:gd name="T54" fmla="*/ 8 w 27"/>
                <a:gd name="T55" fmla="*/ 0 h 21"/>
                <a:gd name="T56" fmla="*/ 6 w 27"/>
                <a:gd name="T57" fmla="*/ 0 h 21"/>
                <a:gd name="T58" fmla="*/ 4 w 27"/>
                <a:gd name="T59" fmla="*/ 2 h 21"/>
                <a:gd name="T60" fmla="*/ 2 w 27"/>
                <a:gd name="T61" fmla="*/ 4 h 21"/>
                <a:gd name="T62" fmla="*/ 0 w 27"/>
                <a:gd name="T63" fmla="*/ 6 h 21"/>
                <a:gd name="T64" fmla="*/ 0 w 27"/>
                <a:gd name="T65" fmla="*/ 8 h 21"/>
                <a:gd name="T66" fmla="*/ 0 w 27"/>
                <a:gd name="T67" fmla="*/ 10 h 21"/>
                <a:gd name="T68" fmla="*/ 0 w 27"/>
                <a:gd name="T69" fmla="*/ 12 h 21"/>
                <a:gd name="T70" fmla="*/ 0 w 27"/>
                <a:gd name="T71" fmla="*/ 14 h 21"/>
                <a:gd name="T72" fmla="*/ 2 w 27"/>
                <a:gd name="T73" fmla="*/ 14 h 21"/>
                <a:gd name="T74" fmla="*/ 2 w 27"/>
                <a:gd name="T75" fmla="*/ 16 h 21"/>
                <a:gd name="T76" fmla="*/ 4 w 27"/>
                <a:gd name="T77" fmla="*/ 16 h 21"/>
                <a:gd name="T78" fmla="*/ 4 w 27"/>
                <a:gd name="T7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2" name="Freeform 518"/>
            <p:cNvSpPr>
              <a:spLocks/>
            </p:cNvSpPr>
            <p:nvPr/>
          </p:nvSpPr>
          <p:spPr bwMode="auto">
            <a:xfrm>
              <a:off x="3622" y="2088"/>
              <a:ext cx="10" cy="33"/>
            </a:xfrm>
            <a:custGeom>
              <a:avLst/>
              <a:gdLst>
                <a:gd name="T0" fmla="*/ 10 w 10"/>
                <a:gd name="T1" fmla="*/ 0 h 33"/>
                <a:gd name="T2" fmla="*/ 8 w 10"/>
                <a:gd name="T3" fmla="*/ 2 h 33"/>
                <a:gd name="T4" fmla="*/ 8 w 10"/>
                <a:gd name="T5" fmla="*/ 4 h 33"/>
                <a:gd name="T6" fmla="*/ 8 w 10"/>
                <a:gd name="T7" fmla="*/ 6 h 33"/>
                <a:gd name="T8" fmla="*/ 6 w 10"/>
                <a:gd name="T9" fmla="*/ 8 h 33"/>
                <a:gd name="T10" fmla="*/ 6 w 10"/>
                <a:gd name="T11" fmla="*/ 10 h 33"/>
                <a:gd name="T12" fmla="*/ 6 w 10"/>
                <a:gd name="T13" fmla="*/ 12 h 33"/>
                <a:gd name="T14" fmla="*/ 4 w 10"/>
                <a:gd name="T15" fmla="*/ 13 h 33"/>
                <a:gd name="T16" fmla="*/ 4 w 10"/>
                <a:gd name="T17" fmla="*/ 17 h 33"/>
                <a:gd name="T18" fmla="*/ 4 w 10"/>
                <a:gd name="T19" fmla="*/ 19 h 33"/>
                <a:gd name="T20" fmla="*/ 4 w 10"/>
                <a:gd name="T21" fmla="*/ 21 h 33"/>
                <a:gd name="T22" fmla="*/ 2 w 10"/>
                <a:gd name="T23" fmla="*/ 23 h 33"/>
                <a:gd name="T24" fmla="*/ 2 w 10"/>
                <a:gd name="T25" fmla="*/ 25 h 33"/>
                <a:gd name="T26" fmla="*/ 2 w 10"/>
                <a:gd name="T27" fmla="*/ 27 h 33"/>
                <a:gd name="T28" fmla="*/ 0 w 10"/>
                <a:gd name="T29" fmla="*/ 29 h 33"/>
                <a:gd name="T30" fmla="*/ 0 w 10"/>
                <a:gd name="T31" fmla="*/ 31 h 33"/>
                <a:gd name="T32" fmla="*/ 0 w 10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3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3" name="Freeform 519"/>
            <p:cNvSpPr>
              <a:spLocks/>
            </p:cNvSpPr>
            <p:nvPr/>
          </p:nvSpPr>
          <p:spPr bwMode="auto">
            <a:xfrm>
              <a:off x="3624" y="2092"/>
              <a:ext cx="10" cy="34"/>
            </a:xfrm>
            <a:custGeom>
              <a:avLst/>
              <a:gdLst>
                <a:gd name="T0" fmla="*/ 10 w 10"/>
                <a:gd name="T1" fmla="*/ 0 h 34"/>
                <a:gd name="T2" fmla="*/ 10 w 10"/>
                <a:gd name="T3" fmla="*/ 2 h 34"/>
                <a:gd name="T4" fmla="*/ 8 w 10"/>
                <a:gd name="T5" fmla="*/ 4 h 34"/>
                <a:gd name="T6" fmla="*/ 8 w 10"/>
                <a:gd name="T7" fmla="*/ 6 h 34"/>
                <a:gd name="T8" fmla="*/ 8 w 10"/>
                <a:gd name="T9" fmla="*/ 8 h 34"/>
                <a:gd name="T10" fmla="*/ 8 w 10"/>
                <a:gd name="T11" fmla="*/ 11 h 34"/>
                <a:gd name="T12" fmla="*/ 6 w 10"/>
                <a:gd name="T13" fmla="*/ 13 h 34"/>
                <a:gd name="T14" fmla="*/ 6 w 10"/>
                <a:gd name="T15" fmla="*/ 15 h 34"/>
                <a:gd name="T16" fmla="*/ 6 w 10"/>
                <a:gd name="T17" fmla="*/ 17 h 34"/>
                <a:gd name="T18" fmla="*/ 4 w 10"/>
                <a:gd name="T19" fmla="*/ 19 h 34"/>
                <a:gd name="T20" fmla="*/ 4 w 10"/>
                <a:gd name="T21" fmla="*/ 21 h 34"/>
                <a:gd name="T22" fmla="*/ 4 w 10"/>
                <a:gd name="T23" fmla="*/ 25 h 34"/>
                <a:gd name="T24" fmla="*/ 4 w 10"/>
                <a:gd name="T25" fmla="*/ 27 h 34"/>
                <a:gd name="T26" fmla="*/ 2 w 10"/>
                <a:gd name="T27" fmla="*/ 29 h 34"/>
                <a:gd name="T28" fmla="*/ 2 w 10"/>
                <a:gd name="T29" fmla="*/ 31 h 34"/>
                <a:gd name="T30" fmla="*/ 2 w 10"/>
                <a:gd name="T31" fmla="*/ 33 h 34"/>
                <a:gd name="T32" fmla="*/ 0 w 1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lnTo>
                    <a:pt x="10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4" name="Freeform 520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9 h 27"/>
                <a:gd name="T22" fmla="*/ 0 w 31"/>
                <a:gd name="T23" fmla="*/ 11 h 27"/>
                <a:gd name="T24" fmla="*/ 0 w 31"/>
                <a:gd name="T25" fmla="*/ 13 h 27"/>
                <a:gd name="T26" fmla="*/ 0 w 31"/>
                <a:gd name="T27" fmla="*/ 13 h 27"/>
                <a:gd name="T28" fmla="*/ 0 w 31"/>
                <a:gd name="T29" fmla="*/ 15 h 27"/>
                <a:gd name="T30" fmla="*/ 2 w 31"/>
                <a:gd name="T31" fmla="*/ 17 h 27"/>
                <a:gd name="T32" fmla="*/ 2 w 31"/>
                <a:gd name="T33" fmla="*/ 17 h 27"/>
                <a:gd name="T34" fmla="*/ 4 w 31"/>
                <a:gd name="T35" fmla="*/ 19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10 w 31"/>
                <a:gd name="T45" fmla="*/ 23 h 27"/>
                <a:gd name="T46" fmla="*/ 12 w 31"/>
                <a:gd name="T47" fmla="*/ 25 h 27"/>
                <a:gd name="T48" fmla="*/ 14 w 31"/>
                <a:gd name="T49" fmla="*/ 25 h 27"/>
                <a:gd name="T50" fmla="*/ 16 w 31"/>
                <a:gd name="T51" fmla="*/ 25 h 27"/>
                <a:gd name="T52" fmla="*/ 18 w 31"/>
                <a:gd name="T53" fmla="*/ 27 h 27"/>
                <a:gd name="T54" fmla="*/ 19 w 31"/>
                <a:gd name="T55" fmla="*/ 27 h 27"/>
                <a:gd name="T56" fmla="*/ 21 w 31"/>
                <a:gd name="T57" fmla="*/ 25 h 27"/>
                <a:gd name="T58" fmla="*/ 25 w 31"/>
                <a:gd name="T59" fmla="*/ 25 h 27"/>
                <a:gd name="T60" fmla="*/ 25 w 31"/>
                <a:gd name="T61" fmla="*/ 25 h 27"/>
                <a:gd name="T62" fmla="*/ 27 w 31"/>
                <a:gd name="T63" fmla="*/ 23 h 27"/>
                <a:gd name="T64" fmla="*/ 29 w 31"/>
                <a:gd name="T65" fmla="*/ 23 h 27"/>
                <a:gd name="T66" fmla="*/ 29 w 31"/>
                <a:gd name="T67" fmla="*/ 21 h 27"/>
                <a:gd name="T68" fmla="*/ 29 w 31"/>
                <a:gd name="T69" fmla="*/ 21 h 27"/>
                <a:gd name="T70" fmla="*/ 31 w 31"/>
                <a:gd name="T71" fmla="*/ 19 h 27"/>
                <a:gd name="T72" fmla="*/ 31 w 31"/>
                <a:gd name="T73" fmla="*/ 17 h 27"/>
                <a:gd name="T74" fmla="*/ 31 w 31"/>
                <a:gd name="T75" fmla="*/ 17 h 27"/>
                <a:gd name="T76" fmla="*/ 31 w 31"/>
                <a:gd name="T77" fmla="*/ 15 h 27"/>
                <a:gd name="T78" fmla="*/ 31 w 31"/>
                <a:gd name="T79" fmla="*/ 15 h 27"/>
                <a:gd name="T80" fmla="*/ 31 w 31"/>
                <a:gd name="T81" fmla="*/ 13 h 27"/>
                <a:gd name="T82" fmla="*/ 29 w 31"/>
                <a:gd name="T83" fmla="*/ 11 h 27"/>
                <a:gd name="T84" fmla="*/ 29 w 31"/>
                <a:gd name="T85" fmla="*/ 9 h 27"/>
                <a:gd name="T86" fmla="*/ 29 w 31"/>
                <a:gd name="T87" fmla="*/ 9 h 27"/>
                <a:gd name="T88" fmla="*/ 27 w 31"/>
                <a:gd name="T89" fmla="*/ 7 h 27"/>
                <a:gd name="T90" fmla="*/ 25 w 31"/>
                <a:gd name="T91" fmla="*/ 6 h 27"/>
                <a:gd name="T92" fmla="*/ 23 w 31"/>
                <a:gd name="T93" fmla="*/ 4 h 27"/>
                <a:gd name="T94" fmla="*/ 21 w 31"/>
                <a:gd name="T95" fmla="*/ 4 h 27"/>
                <a:gd name="T96" fmla="*/ 19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5" name="Freeform 521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11 h 27"/>
                <a:gd name="T22" fmla="*/ 0 w 31"/>
                <a:gd name="T23" fmla="*/ 13 h 27"/>
                <a:gd name="T24" fmla="*/ 0 w 31"/>
                <a:gd name="T25" fmla="*/ 15 h 27"/>
                <a:gd name="T26" fmla="*/ 2 w 31"/>
                <a:gd name="T27" fmla="*/ 17 h 27"/>
                <a:gd name="T28" fmla="*/ 4 w 31"/>
                <a:gd name="T29" fmla="*/ 19 h 27"/>
                <a:gd name="T30" fmla="*/ 6 w 31"/>
                <a:gd name="T31" fmla="*/ 21 h 27"/>
                <a:gd name="T32" fmla="*/ 8 w 31"/>
                <a:gd name="T33" fmla="*/ 23 h 27"/>
                <a:gd name="T34" fmla="*/ 10 w 31"/>
                <a:gd name="T35" fmla="*/ 23 h 27"/>
                <a:gd name="T36" fmla="*/ 12 w 31"/>
                <a:gd name="T37" fmla="*/ 25 h 27"/>
                <a:gd name="T38" fmla="*/ 14 w 31"/>
                <a:gd name="T39" fmla="*/ 25 h 27"/>
                <a:gd name="T40" fmla="*/ 16 w 31"/>
                <a:gd name="T41" fmla="*/ 25 h 27"/>
                <a:gd name="T42" fmla="*/ 18 w 31"/>
                <a:gd name="T43" fmla="*/ 27 h 27"/>
                <a:gd name="T44" fmla="*/ 19 w 31"/>
                <a:gd name="T45" fmla="*/ 27 h 27"/>
                <a:gd name="T46" fmla="*/ 21 w 31"/>
                <a:gd name="T47" fmla="*/ 25 h 27"/>
                <a:gd name="T48" fmla="*/ 25 w 31"/>
                <a:gd name="T49" fmla="*/ 25 h 27"/>
                <a:gd name="T50" fmla="*/ 27 w 31"/>
                <a:gd name="T51" fmla="*/ 23 h 27"/>
                <a:gd name="T52" fmla="*/ 29 w 31"/>
                <a:gd name="T53" fmla="*/ 23 h 27"/>
                <a:gd name="T54" fmla="*/ 29 w 31"/>
                <a:gd name="T55" fmla="*/ 21 h 27"/>
                <a:gd name="T56" fmla="*/ 31 w 31"/>
                <a:gd name="T57" fmla="*/ 19 h 27"/>
                <a:gd name="T58" fmla="*/ 31 w 31"/>
                <a:gd name="T59" fmla="*/ 17 h 27"/>
                <a:gd name="T60" fmla="*/ 31 w 31"/>
                <a:gd name="T61" fmla="*/ 15 h 27"/>
                <a:gd name="T62" fmla="*/ 31 w 31"/>
                <a:gd name="T63" fmla="*/ 13 h 27"/>
                <a:gd name="T64" fmla="*/ 29 w 31"/>
                <a:gd name="T65" fmla="*/ 11 h 27"/>
                <a:gd name="T66" fmla="*/ 29 w 31"/>
                <a:gd name="T67" fmla="*/ 9 h 27"/>
                <a:gd name="T68" fmla="*/ 27 w 31"/>
                <a:gd name="T69" fmla="*/ 7 h 27"/>
                <a:gd name="T70" fmla="*/ 25 w 31"/>
                <a:gd name="T71" fmla="*/ 6 h 27"/>
                <a:gd name="T72" fmla="*/ 23 w 31"/>
                <a:gd name="T73" fmla="*/ 4 h 27"/>
                <a:gd name="T74" fmla="*/ 21 w 31"/>
                <a:gd name="T75" fmla="*/ 4 h 27"/>
                <a:gd name="T76" fmla="*/ 19 w 31"/>
                <a:gd name="T7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6" name="Freeform 522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5 h 23"/>
                <a:gd name="T32" fmla="*/ 27 w 27"/>
                <a:gd name="T33" fmla="*/ 13 h 23"/>
                <a:gd name="T34" fmla="*/ 27 w 27"/>
                <a:gd name="T35" fmla="*/ 11 h 23"/>
                <a:gd name="T36" fmla="*/ 27 w 27"/>
                <a:gd name="T37" fmla="*/ 11 h 23"/>
                <a:gd name="T38" fmla="*/ 25 w 27"/>
                <a:gd name="T39" fmla="*/ 10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8 h 23"/>
                <a:gd name="T46" fmla="*/ 23 w 27"/>
                <a:gd name="T47" fmla="*/ 6 h 23"/>
                <a:gd name="T48" fmla="*/ 21 w 27"/>
                <a:gd name="T49" fmla="*/ 6 h 23"/>
                <a:gd name="T50" fmla="*/ 21 w 27"/>
                <a:gd name="T51" fmla="*/ 4 h 23"/>
                <a:gd name="T52" fmla="*/ 19 w 27"/>
                <a:gd name="T53" fmla="*/ 4 h 23"/>
                <a:gd name="T54" fmla="*/ 19 w 27"/>
                <a:gd name="T55" fmla="*/ 2 h 23"/>
                <a:gd name="T56" fmla="*/ 17 w 27"/>
                <a:gd name="T57" fmla="*/ 2 h 23"/>
                <a:gd name="T58" fmla="*/ 15 w 27"/>
                <a:gd name="T59" fmla="*/ 2 h 23"/>
                <a:gd name="T60" fmla="*/ 15 w 27"/>
                <a:gd name="T61" fmla="*/ 0 h 23"/>
                <a:gd name="T62" fmla="*/ 13 w 27"/>
                <a:gd name="T63" fmla="*/ 0 h 23"/>
                <a:gd name="T64" fmla="*/ 11 w 27"/>
                <a:gd name="T65" fmla="*/ 0 h 23"/>
                <a:gd name="T66" fmla="*/ 9 w 27"/>
                <a:gd name="T67" fmla="*/ 2 h 23"/>
                <a:gd name="T68" fmla="*/ 7 w 27"/>
                <a:gd name="T69" fmla="*/ 2 h 23"/>
                <a:gd name="T70" fmla="*/ 6 w 27"/>
                <a:gd name="T71" fmla="*/ 2 h 23"/>
                <a:gd name="T72" fmla="*/ 4 w 27"/>
                <a:gd name="T73" fmla="*/ 4 h 23"/>
                <a:gd name="T74" fmla="*/ 4 w 27"/>
                <a:gd name="T75" fmla="*/ 4 h 23"/>
                <a:gd name="T76" fmla="*/ 2 w 27"/>
                <a:gd name="T77" fmla="*/ 6 h 23"/>
                <a:gd name="T78" fmla="*/ 2 w 27"/>
                <a:gd name="T79" fmla="*/ 8 h 23"/>
                <a:gd name="T80" fmla="*/ 2 w 27"/>
                <a:gd name="T81" fmla="*/ 8 h 23"/>
                <a:gd name="T82" fmla="*/ 0 w 27"/>
                <a:gd name="T83" fmla="*/ 10 h 23"/>
                <a:gd name="T84" fmla="*/ 0 w 27"/>
                <a:gd name="T85" fmla="*/ 11 h 23"/>
                <a:gd name="T86" fmla="*/ 2 w 27"/>
                <a:gd name="T87" fmla="*/ 11 h 23"/>
                <a:gd name="T88" fmla="*/ 2 w 27"/>
                <a:gd name="T89" fmla="*/ 13 h 23"/>
                <a:gd name="T90" fmla="*/ 2 w 27"/>
                <a:gd name="T91" fmla="*/ 15 h 23"/>
                <a:gd name="T92" fmla="*/ 2 w 27"/>
                <a:gd name="T93" fmla="*/ 15 h 23"/>
                <a:gd name="T94" fmla="*/ 4 w 27"/>
                <a:gd name="T95" fmla="*/ 17 h 23"/>
                <a:gd name="T96" fmla="*/ 4 w 27"/>
                <a:gd name="T9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7" name="Freeform 523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3 h 23"/>
                <a:gd name="T32" fmla="*/ 27 w 27"/>
                <a:gd name="T33" fmla="*/ 11 h 23"/>
                <a:gd name="T34" fmla="*/ 25 w 27"/>
                <a:gd name="T35" fmla="*/ 10 h 23"/>
                <a:gd name="T36" fmla="*/ 25 w 27"/>
                <a:gd name="T37" fmla="*/ 8 h 23"/>
                <a:gd name="T38" fmla="*/ 23 w 27"/>
                <a:gd name="T39" fmla="*/ 8 h 23"/>
                <a:gd name="T40" fmla="*/ 23 w 27"/>
                <a:gd name="T41" fmla="*/ 6 h 23"/>
                <a:gd name="T42" fmla="*/ 21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9 w 27"/>
                <a:gd name="T49" fmla="*/ 2 h 23"/>
                <a:gd name="T50" fmla="*/ 17 w 27"/>
                <a:gd name="T51" fmla="*/ 2 h 23"/>
                <a:gd name="T52" fmla="*/ 15 w 27"/>
                <a:gd name="T53" fmla="*/ 2 h 23"/>
                <a:gd name="T54" fmla="*/ 15 w 27"/>
                <a:gd name="T55" fmla="*/ 0 h 23"/>
                <a:gd name="T56" fmla="*/ 13 w 27"/>
                <a:gd name="T57" fmla="*/ 0 h 23"/>
                <a:gd name="T58" fmla="*/ 11 w 27"/>
                <a:gd name="T59" fmla="*/ 0 h 23"/>
                <a:gd name="T60" fmla="*/ 9 w 27"/>
                <a:gd name="T61" fmla="*/ 2 h 23"/>
                <a:gd name="T62" fmla="*/ 7 w 27"/>
                <a:gd name="T63" fmla="*/ 2 h 23"/>
                <a:gd name="T64" fmla="*/ 6 w 27"/>
                <a:gd name="T65" fmla="*/ 2 h 23"/>
                <a:gd name="T66" fmla="*/ 4 w 27"/>
                <a:gd name="T67" fmla="*/ 4 h 23"/>
                <a:gd name="T68" fmla="*/ 2 w 27"/>
                <a:gd name="T69" fmla="*/ 6 h 23"/>
                <a:gd name="T70" fmla="*/ 2 w 27"/>
                <a:gd name="T71" fmla="*/ 8 h 23"/>
                <a:gd name="T72" fmla="*/ 0 w 27"/>
                <a:gd name="T73" fmla="*/ 10 h 23"/>
                <a:gd name="T74" fmla="*/ 0 w 27"/>
                <a:gd name="T75" fmla="*/ 11 h 23"/>
                <a:gd name="T76" fmla="*/ 2 w 27"/>
                <a:gd name="T77" fmla="*/ 11 h 23"/>
                <a:gd name="T78" fmla="*/ 2 w 27"/>
                <a:gd name="T79" fmla="*/ 13 h 23"/>
                <a:gd name="T80" fmla="*/ 2 w 27"/>
                <a:gd name="T81" fmla="*/ 15 h 23"/>
                <a:gd name="T82" fmla="*/ 4 w 27"/>
                <a:gd name="T83" fmla="*/ 17 h 23"/>
                <a:gd name="T84" fmla="*/ 4 w 27"/>
                <a:gd name="T8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8" name="Freeform 524"/>
            <p:cNvSpPr>
              <a:spLocks/>
            </p:cNvSpPr>
            <p:nvPr/>
          </p:nvSpPr>
          <p:spPr bwMode="auto">
            <a:xfrm>
              <a:off x="3649" y="2105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2 h 31"/>
                <a:gd name="T4" fmla="*/ 13 w 15"/>
                <a:gd name="T5" fmla="*/ 4 h 31"/>
                <a:gd name="T6" fmla="*/ 11 w 15"/>
                <a:gd name="T7" fmla="*/ 6 h 31"/>
                <a:gd name="T8" fmla="*/ 11 w 15"/>
                <a:gd name="T9" fmla="*/ 8 h 31"/>
                <a:gd name="T10" fmla="*/ 10 w 15"/>
                <a:gd name="T11" fmla="*/ 10 h 31"/>
                <a:gd name="T12" fmla="*/ 10 w 15"/>
                <a:gd name="T13" fmla="*/ 12 h 31"/>
                <a:gd name="T14" fmla="*/ 8 w 15"/>
                <a:gd name="T15" fmla="*/ 14 h 31"/>
                <a:gd name="T16" fmla="*/ 8 w 15"/>
                <a:gd name="T17" fmla="*/ 16 h 31"/>
                <a:gd name="T18" fmla="*/ 6 w 15"/>
                <a:gd name="T19" fmla="*/ 18 h 31"/>
                <a:gd name="T20" fmla="*/ 6 w 15"/>
                <a:gd name="T21" fmla="*/ 20 h 31"/>
                <a:gd name="T22" fmla="*/ 4 w 15"/>
                <a:gd name="T23" fmla="*/ 21 h 31"/>
                <a:gd name="T24" fmla="*/ 4 w 15"/>
                <a:gd name="T25" fmla="*/ 23 h 31"/>
                <a:gd name="T26" fmla="*/ 2 w 15"/>
                <a:gd name="T27" fmla="*/ 25 h 31"/>
                <a:gd name="T28" fmla="*/ 2 w 15"/>
                <a:gd name="T29" fmla="*/ 27 h 31"/>
                <a:gd name="T30" fmla="*/ 0 w 15"/>
                <a:gd name="T31" fmla="*/ 29 h 31"/>
                <a:gd name="T32" fmla="*/ 0 w 15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2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9" name="Freeform 525"/>
            <p:cNvSpPr>
              <a:spLocks/>
            </p:cNvSpPr>
            <p:nvPr/>
          </p:nvSpPr>
          <p:spPr bwMode="auto">
            <a:xfrm>
              <a:off x="3657" y="2111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7 w 11"/>
                <a:gd name="T3" fmla="*/ 4 h 21"/>
                <a:gd name="T4" fmla="*/ 7 w 11"/>
                <a:gd name="T5" fmla="*/ 6 h 21"/>
                <a:gd name="T6" fmla="*/ 5 w 11"/>
                <a:gd name="T7" fmla="*/ 10 h 21"/>
                <a:gd name="T8" fmla="*/ 5 w 11"/>
                <a:gd name="T9" fmla="*/ 12 h 21"/>
                <a:gd name="T10" fmla="*/ 5 w 11"/>
                <a:gd name="T11" fmla="*/ 14 h 21"/>
                <a:gd name="T12" fmla="*/ 3 w 11"/>
                <a:gd name="T13" fmla="*/ 15 h 21"/>
                <a:gd name="T14" fmla="*/ 2 w 11"/>
                <a:gd name="T15" fmla="*/ 19 h 21"/>
                <a:gd name="T16" fmla="*/ 0 w 11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7" y="4"/>
                  </a:lnTo>
                  <a:lnTo>
                    <a:pt x="7" y="6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0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0" name="Freeform 526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0 h 27"/>
                <a:gd name="T24" fmla="*/ 0 w 31"/>
                <a:gd name="T25" fmla="*/ 12 h 27"/>
                <a:gd name="T26" fmla="*/ 0 w 31"/>
                <a:gd name="T27" fmla="*/ 14 h 27"/>
                <a:gd name="T28" fmla="*/ 2 w 31"/>
                <a:gd name="T29" fmla="*/ 14 h 27"/>
                <a:gd name="T30" fmla="*/ 2 w 31"/>
                <a:gd name="T31" fmla="*/ 15 h 27"/>
                <a:gd name="T32" fmla="*/ 2 w 31"/>
                <a:gd name="T33" fmla="*/ 17 h 27"/>
                <a:gd name="T34" fmla="*/ 4 w 31"/>
                <a:gd name="T35" fmla="*/ 17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9 w 31"/>
                <a:gd name="T45" fmla="*/ 23 h 27"/>
                <a:gd name="T46" fmla="*/ 9 w 31"/>
                <a:gd name="T47" fmla="*/ 25 h 27"/>
                <a:gd name="T48" fmla="*/ 11 w 31"/>
                <a:gd name="T49" fmla="*/ 25 h 27"/>
                <a:gd name="T50" fmla="*/ 13 w 31"/>
                <a:gd name="T51" fmla="*/ 25 h 27"/>
                <a:gd name="T52" fmla="*/ 17 w 31"/>
                <a:gd name="T53" fmla="*/ 27 h 27"/>
                <a:gd name="T54" fmla="*/ 19 w 31"/>
                <a:gd name="T55" fmla="*/ 27 h 27"/>
                <a:gd name="T56" fmla="*/ 21 w 31"/>
                <a:gd name="T57" fmla="*/ 27 h 27"/>
                <a:gd name="T58" fmla="*/ 23 w 31"/>
                <a:gd name="T59" fmla="*/ 27 h 27"/>
                <a:gd name="T60" fmla="*/ 25 w 31"/>
                <a:gd name="T61" fmla="*/ 25 h 27"/>
                <a:gd name="T62" fmla="*/ 27 w 31"/>
                <a:gd name="T63" fmla="*/ 25 h 27"/>
                <a:gd name="T64" fmla="*/ 29 w 31"/>
                <a:gd name="T65" fmla="*/ 23 h 27"/>
                <a:gd name="T66" fmla="*/ 29 w 31"/>
                <a:gd name="T67" fmla="*/ 23 h 27"/>
                <a:gd name="T68" fmla="*/ 29 w 31"/>
                <a:gd name="T69" fmla="*/ 21 h 27"/>
                <a:gd name="T70" fmla="*/ 31 w 31"/>
                <a:gd name="T71" fmla="*/ 21 h 27"/>
                <a:gd name="T72" fmla="*/ 31 w 31"/>
                <a:gd name="T73" fmla="*/ 19 h 27"/>
                <a:gd name="T74" fmla="*/ 31 w 31"/>
                <a:gd name="T75" fmla="*/ 19 h 27"/>
                <a:gd name="T76" fmla="*/ 31 w 31"/>
                <a:gd name="T77" fmla="*/ 17 h 27"/>
                <a:gd name="T78" fmla="*/ 31 w 31"/>
                <a:gd name="T79" fmla="*/ 17 h 27"/>
                <a:gd name="T80" fmla="*/ 31 w 31"/>
                <a:gd name="T81" fmla="*/ 15 h 27"/>
                <a:gd name="T82" fmla="*/ 31 w 31"/>
                <a:gd name="T83" fmla="*/ 14 h 27"/>
                <a:gd name="T84" fmla="*/ 31 w 31"/>
                <a:gd name="T85" fmla="*/ 12 h 27"/>
                <a:gd name="T86" fmla="*/ 29 w 31"/>
                <a:gd name="T87" fmla="*/ 10 h 27"/>
                <a:gd name="T88" fmla="*/ 29 w 31"/>
                <a:gd name="T89" fmla="*/ 8 h 27"/>
                <a:gd name="T90" fmla="*/ 27 w 31"/>
                <a:gd name="T91" fmla="*/ 8 h 27"/>
                <a:gd name="T92" fmla="*/ 25 w 31"/>
                <a:gd name="T93" fmla="*/ 6 h 27"/>
                <a:gd name="T94" fmla="*/ 23 w 31"/>
                <a:gd name="T95" fmla="*/ 4 h 27"/>
                <a:gd name="T96" fmla="*/ 21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1" name="Freeform 527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2 h 27"/>
                <a:gd name="T24" fmla="*/ 0 w 31"/>
                <a:gd name="T25" fmla="*/ 14 h 27"/>
                <a:gd name="T26" fmla="*/ 2 w 31"/>
                <a:gd name="T27" fmla="*/ 14 h 27"/>
                <a:gd name="T28" fmla="*/ 2 w 31"/>
                <a:gd name="T29" fmla="*/ 15 h 27"/>
                <a:gd name="T30" fmla="*/ 2 w 31"/>
                <a:gd name="T31" fmla="*/ 17 h 27"/>
                <a:gd name="T32" fmla="*/ 4 w 31"/>
                <a:gd name="T33" fmla="*/ 17 h 27"/>
                <a:gd name="T34" fmla="*/ 4 w 31"/>
                <a:gd name="T35" fmla="*/ 19 h 27"/>
                <a:gd name="T36" fmla="*/ 6 w 31"/>
                <a:gd name="T37" fmla="*/ 21 h 27"/>
                <a:gd name="T38" fmla="*/ 8 w 31"/>
                <a:gd name="T39" fmla="*/ 23 h 27"/>
                <a:gd name="T40" fmla="*/ 9 w 31"/>
                <a:gd name="T41" fmla="*/ 23 h 27"/>
                <a:gd name="T42" fmla="*/ 9 w 31"/>
                <a:gd name="T43" fmla="*/ 25 h 27"/>
                <a:gd name="T44" fmla="*/ 11 w 31"/>
                <a:gd name="T45" fmla="*/ 25 h 27"/>
                <a:gd name="T46" fmla="*/ 13 w 31"/>
                <a:gd name="T47" fmla="*/ 25 h 27"/>
                <a:gd name="T48" fmla="*/ 17 w 31"/>
                <a:gd name="T49" fmla="*/ 27 h 27"/>
                <a:gd name="T50" fmla="*/ 19 w 31"/>
                <a:gd name="T51" fmla="*/ 27 h 27"/>
                <a:gd name="T52" fmla="*/ 21 w 31"/>
                <a:gd name="T53" fmla="*/ 27 h 27"/>
                <a:gd name="T54" fmla="*/ 23 w 31"/>
                <a:gd name="T55" fmla="*/ 27 h 27"/>
                <a:gd name="T56" fmla="*/ 25 w 31"/>
                <a:gd name="T57" fmla="*/ 25 h 27"/>
                <a:gd name="T58" fmla="*/ 27 w 31"/>
                <a:gd name="T59" fmla="*/ 25 h 27"/>
                <a:gd name="T60" fmla="*/ 29 w 31"/>
                <a:gd name="T61" fmla="*/ 23 h 27"/>
                <a:gd name="T62" fmla="*/ 29 w 31"/>
                <a:gd name="T63" fmla="*/ 21 h 27"/>
                <a:gd name="T64" fmla="*/ 31 w 31"/>
                <a:gd name="T65" fmla="*/ 21 h 27"/>
                <a:gd name="T66" fmla="*/ 31 w 31"/>
                <a:gd name="T67" fmla="*/ 19 h 27"/>
                <a:gd name="T68" fmla="*/ 31 w 31"/>
                <a:gd name="T69" fmla="*/ 17 h 27"/>
                <a:gd name="T70" fmla="*/ 31 w 31"/>
                <a:gd name="T71" fmla="*/ 15 h 27"/>
                <a:gd name="T72" fmla="*/ 31 w 31"/>
                <a:gd name="T73" fmla="*/ 14 h 27"/>
                <a:gd name="T74" fmla="*/ 31 w 31"/>
                <a:gd name="T75" fmla="*/ 12 h 27"/>
                <a:gd name="T76" fmla="*/ 29 w 31"/>
                <a:gd name="T77" fmla="*/ 10 h 27"/>
                <a:gd name="T78" fmla="*/ 29 w 31"/>
                <a:gd name="T79" fmla="*/ 8 h 27"/>
                <a:gd name="T80" fmla="*/ 27 w 31"/>
                <a:gd name="T81" fmla="*/ 8 h 27"/>
                <a:gd name="T82" fmla="*/ 25 w 31"/>
                <a:gd name="T83" fmla="*/ 6 h 27"/>
                <a:gd name="T84" fmla="*/ 23 w 31"/>
                <a:gd name="T85" fmla="*/ 4 h 27"/>
                <a:gd name="T86" fmla="*/ 21 w 31"/>
                <a:gd name="T8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2" name="Freeform 528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7 w 23"/>
                <a:gd name="T19" fmla="*/ 21 h 23"/>
                <a:gd name="T20" fmla="*/ 19 w 23"/>
                <a:gd name="T21" fmla="*/ 21 h 23"/>
                <a:gd name="T22" fmla="*/ 21 w 23"/>
                <a:gd name="T23" fmla="*/ 19 h 23"/>
                <a:gd name="T24" fmla="*/ 21 w 23"/>
                <a:gd name="T25" fmla="*/ 18 h 23"/>
                <a:gd name="T26" fmla="*/ 23 w 23"/>
                <a:gd name="T27" fmla="*/ 18 h 23"/>
                <a:gd name="T28" fmla="*/ 23 w 23"/>
                <a:gd name="T29" fmla="*/ 16 h 23"/>
                <a:gd name="T30" fmla="*/ 23 w 23"/>
                <a:gd name="T31" fmla="*/ 14 h 23"/>
                <a:gd name="T32" fmla="*/ 23 w 23"/>
                <a:gd name="T33" fmla="*/ 14 h 23"/>
                <a:gd name="T34" fmla="*/ 23 w 23"/>
                <a:gd name="T35" fmla="*/ 12 h 23"/>
                <a:gd name="T36" fmla="*/ 23 w 23"/>
                <a:gd name="T37" fmla="*/ 10 h 23"/>
                <a:gd name="T38" fmla="*/ 23 w 23"/>
                <a:gd name="T39" fmla="*/ 10 h 23"/>
                <a:gd name="T40" fmla="*/ 23 w 23"/>
                <a:gd name="T41" fmla="*/ 8 h 23"/>
                <a:gd name="T42" fmla="*/ 21 w 23"/>
                <a:gd name="T43" fmla="*/ 8 h 23"/>
                <a:gd name="T44" fmla="*/ 21 w 23"/>
                <a:gd name="T45" fmla="*/ 6 h 23"/>
                <a:gd name="T46" fmla="*/ 21 w 23"/>
                <a:gd name="T47" fmla="*/ 6 h 23"/>
                <a:gd name="T48" fmla="*/ 19 w 23"/>
                <a:gd name="T49" fmla="*/ 4 h 23"/>
                <a:gd name="T50" fmla="*/ 19 w 23"/>
                <a:gd name="T51" fmla="*/ 4 h 23"/>
                <a:gd name="T52" fmla="*/ 17 w 23"/>
                <a:gd name="T53" fmla="*/ 2 h 23"/>
                <a:gd name="T54" fmla="*/ 15 w 23"/>
                <a:gd name="T55" fmla="*/ 2 h 23"/>
                <a:gd name="T56" fmla="*/ 15 w 23"/>
                <a:gd name="T57" fmla="*/ 0 h 23"/>
                <a:gd name="T58" fmla="*/ 13 w 23"/>
                <a:gd name="T59" fmla="*/ 0 h 23"/>
                <a:gd name="T60" fmla="*/ 11 w 23"/>
                <a:gd name="T61" fmla="*/ 0 h 23"/>
                <a:gd name="T62" fmla="*/ 9 w 23"/>
                <a:gd name="T63" fmla="*/ 0 h 23"/>
                <a:gd name="T64" fmla="*/ 9 w 23"/>
                <a:gd name="T65" fmla="*/ 0 h 23"/>
                <a:gd name="T66" fmla="*/ 7 w 23"/>
                <a:gd name="T67" fmla="*/ 0 h 23"/>
                <a:gd name="T68" fmla="*/ 5 w 23"/>
                <a:gd name="T69" fmla="*/ 0 h 23"/>
                <a:gd name="T70" fmla="*/ 3 w 23"/>
                <a:gd name="T71" fmla="*/ 2 h 23"/>
                <a:gd name="T72" fmla="*/ 3 w 23"/>
                <a:gd name="T73" fmla="*/ 2 h 23"/>
                <a:gd name="T74" fmla="*/ 2 w 23"/>
                <a:gd name="T75" fmla="*/ 2 h 23"/>
                <a:gd name="T76" fmla="*/ 0 w 23"/>
                <a:gd name="T77" fmla="*/ 4 h 23"/>
                <a:gd name="T78" fmla="*/ 0 w 23"/>
                <a:gd name="T79" fmla="*/ 4 h 23"/>
                <a:gd name="T80" fmla="*/ 0 w 23"/>
                <a:gd name="T81" fmla="*/ 6 h 23"/>
                <a:gd name="T82" fmla="*/ 0 w 23"/>
                <a:gd name="T83" fmla="*/ 8 h 23"/>
                <a:gd name="T84" fmla="*/ 0 w 23"/>
                <a:gd name="T85" fmla="*/ 10 h 23"/>
                <a:gd name="T86" fmla="*/ 0 w 23"/>
                <a:gd name="T87" fmla="*/ 10 h 23"/>
                <a:gd name="T88" fmla="*/ 0 w 23"/>
                <a:gd name="T89" fmla="*/ 12 h 23"/>
                <a:gd name="T90" fmla="*/ 0 w 23"/>
                <a:gd name="T91" fmla="*/ 14 h 23"/>
                <a:gd name="T92" fmla="*/ 0 w 23"/>
                <a:gd name="T93" fmla="*/ 16 h 23"/>
                <a:gd name="T94" fmla="*/ 2 w 23"/>
                <a:gd name="T95" fmla="*/ 16 h 23"/>
                <a:gd name="T96" fmla="*/ 2 w 23"/>
                <a:gd name="T9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3" name="Freeform 529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9 w 23"/>
                <a:gd name="T19" fmla="*/ 21 h 23"/>
                <a:gd name="T20" fmla="*/ 21 w 23"/>
                <a:gd name="T21" fmla="*/ 19 h 23"/>
                <a:gd name="T22" fmla="*/ 21 w 23"/>
                <a:gd name="T23" fmla="*/ 18 h 23"/>
                <a:gd name="T24" fmla="*/ 23 w 23"/>
                <a:gd name="T25" fmla="*/ 18 h 23"/>
                <a:gd name="T26" fmla="*/ 23 w 23"/>
                <a:gd name="T27" fmla="*/ 16 h 23"/>
                <a:gd name="T28" fmla="*/ 23 w 23"/>
                <a:gd name="T29" fmla="*/ 14 h 23"/>
                <a:gd name="T30" fmla="*/ 23 w 23"/>
                <a:gd name="T31" fmla="*/ 12 h 23"/>
                <a:gd name="T32" fmla="*/ 23 w 23"/>
                <a:gd name="T33" fmla="*/ 10 h 23"/>
                <a:gd name="T34" fmla="*/ 23 w 23"/>
                <a:gd name="T35" fmla="*/ 8 h 23"/>
                <a:gd name="T36" fmla="*/ 21 w 23"/>
                <a:gd name="T37" fmla="*/ 8 h 23"/>
                <a:gd name="T38" fmla="*/ 21 w 23"/>
                <a:gd name="T39" fmla="*/ 6 h 23"/>
                <a:gd name="T40" fmla="*/ 19 w 23"/>
                <a:gd name="T41" fmla="*/ 4 h 23"/>
                <a:gd name="T42" fmla="*/ 17 w 23"/>
                <a:gd name="T43" fmla="*/ 2 h 23"/>
                <a:gd name="T44" fmla="*/ 15 w 23"/>
                <a:gd name="T45" fmla="*/ 2 h 23"/>
                <a:gd name="T46" fmla="*/ 15 w 23"/>
                <a:gd name="T47" fmla="*/ 0 h 23"/>
                <a:gd name="T48" fmla="*/ 13 w 23"/>
                <a:gd name="T49" fmla="*/ 0 h 23"/>
                <a:gd name="T50" fmla="*/ 11 w 23"/>
                <a:gd name="T51" fmla="*/ 0 h 23"/>
                <a:gd name="T52" fmla="*/ 9 w 23"/>
                <a:gd name="T53" fmla="*/ 0 h 23"/>
                <a:gd name="T54" fmla="*/ 7 w 23"/>
                <a:gd name="T55" fmla="*/ 0 h 23"/>
                <a:gd name="T56" fmla="*/ 5 w 23"/>
                <a:gd name="T57" fmla="*/ 0 h 23"/>
                <a:gd name="T58" fmla="*/ 3 w 23"/>
                <a:gd name="T59" fmla="*/ 2 h 23"/>
                <a:gd name="T60" fmla="*/ 2 w 23"/>
                <a:gd name="T61" fmla="*/ 2 h 23"/>
                <a:gd name="T62" fmla="*/ 0 w 23"/>
                <a:gd name="T63" fmla="*/ 4 h 23"/>
                <a:gd name="T64" fmla="*/ 0 w 23"/>
                <a:gd name="T65" fmla="*/ 6 h 23"/>
                <a:gd name="T66" fmla="*/ 0 w 23"/>
                <a:gd name="T67" fmla="*/ 8 h 23"/>
                <a:gd name="T68" fmla="*/ 0 w 23"/>
                <a:gd name="T69" fmla="*/ 10 h 23"/>
                <a:gd name="T70" fmla="*/ 0 w 23"/>
                <a:gd name="T71" fmla="*/ 12 h 23"/>
                <a:gd name="T72" fmla="*/ 0 w 23"/>
                <a:gd name="T73" fmla="*/ 14 h 23"/>
                <a:gd name="T74" fmla="*/ 0 w 23"/>
                <a:gd name="T75" fmla="*/ 16 h 23"/>
                <a:gd name="T76" fmla="*/ 2 w 23"/>
                <a:gd name="T77" fmla="*/ 16 h 23"/>
                <a:gd name="T78" fmla="*/ 2 w 23"/>
                <a:gd name="T7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4" name="Freeform 530"/>
            <p:cNvSpPr>
              <a:spLocks/>
            </p:cNvSpPr>
            <p:nvPr/>
          </p:nvSpPr>
          <p:spPr bwMode="auto">
            <a:xfrm>
              <a:off x="3706" y="2178"/>
              <a:ext cx="27" cy="23"/>
            </a:xfrm>
            <a:custGeom>
              <a:avLst/>
              <a:gdLst>
                <a:gd name="T0" fmla="*/ 27 w 27"/>
                <a:gd name="T1" fmla="*/ 0 h 23"/>
                <a:gd name="T2" fmla="*/ 25 w 27"/>
                <a:gd name="T3" fmla="*/ 2 h 23"/>
                <a:gd name="T4" fmla="*/ 25 w 27"/>
                <a:gd name="T5" fmla="*/ 4 h 23"/>
                <a:gd name="T6" fmla="*/ 24 w 27"/>
                <a:gd name="T7" fmla="*/ 4 h 23"/>
                <a:gd name="T8" fmla="*/ 22 w 27"/>
                <a:gd name="T9" fmla="*/ 6 h 23"/>
                <a:gd name="T10" fmla="*/ 20 w 27"/>
                <a:gd name="T11" fmla="*/ 8 h 23"/>
                <a:gd name="T12" fmla="*/ 18 w 27"/>
                <a:gd name="T13" fmla="*/ 10 h 23"/>
                <a:gd name="T14" fmla="*/ 16 w 27"/>
                <a:gd name="T15" fmla="*/ 10 h 23"/>
                <a:gd name="T16" fmla="*/ 14 w 27"/>
                <a:gd name="T17" fmla="*/ 12 h 23"/>
                <a:gd name="T18" fmla="*/ 12 w 27"/>
                <a:gd name="T19" fmla="*/ 14 h 23"/>
                <a:gd name="T20" fmla="*/ 10 w 27"/>
                <a:gd name="T21" fmla="*/ 16 h 23"/>
                <a:gd name="T22" fmla="*/ 8 w 27"/>
                <a:gd name="T23" fmla="*/ 17 h 23"/>
                <a:gd name="T24" fmla="*/ 6 w 27"/>
                <a:gd name="T25" fmla="*/ 19 h 23"/>
                <a:gd name="T26" fmla="*/ 4 w 27"/>
                <a:gd name="T27" fmla="*/ 19 h 23"/>
                <a:gd name="T28" fmla="*/ 2 w 27"/>
                <a:gd name="T29" fmla="*/ 21 h 23"/>
                <a:gd name="T30" fmla="*/ 0 w 27"/>
                <a:gd name="T3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0"/>
                  </a:moveTo>
                  <a:lnTo>
                    <a:pt x="25" y="2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7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5" name="Freeform 531"/>
            <p:cNvSpPr>
              <a:spLocks/>
            </p:cNvSpPr>
            <p:nvPr/>
          </p:nvSpPr>
          <p:spPr bwMode="auto">
            <a:xfrm>
              <a:off x="3716" y="2186"/>
              <a:ext cx="19" cy="15"/>
            </a:xfrm>
            <a:custGeom>
              <a:avLst/>
              <a:gdLst>
                <a:gd name="T0" fmla="*/ 19 w 19"/>
                <a:gd name="T1" fmla="*/ 0 h 15"/>
                <a:gd name="T2" fmla="*/ 15 w 19"/>
                <a:gd name="T3" fmla="*/ 2 h 15"/>
                <a:gd name="T4" fmla="*/ 14 w 19"/>
                <a:gd name="T5" fmla="*/ 4 h 15"/>
                <a:gd name="T6" fmla="*/ 12 w 19"/>
                <a:gd name="T7" fmla="*/ 6 h 15"/>
                <a:gd name="T8" fmla="*/ 10 w 19"/>
                <a:gd name="T9" fmla="*/ 8 h 15"/>
                <a:gd name="T10" fmla="*/ 8 w 19"/>
                <a:gd name="T11" fmla="*/ 9 h 15"/>
                <a:gd name="T12" fmla="*/ 6 w 19"/>
                <a:gd name="T13" fmla="*/ 11 h 15"/>
                <a:gd name="T14" fmla="*/ 4 w 19"/>
                <a:gd name="T15" fmla="*/ 13 h 15"/>
                <a:gd name="T16" fmla="*/ 0 w 19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0"/>
                  </a:moveTo>
                  <a:lnTo>
                    <a:pt x="15" y="2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6" name="Freeform 532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6 h 29"/>
                <a:gd name="T26" fmla="*/ 0 w 27"/>
                <a:gd name="T27" fmla="*/ 8 h 29"/>
                <a:gd name="T28" fmla="*/ 0 w 27"/>
                <a:gd name="T29" fmla="*/ 10 h 29"/>
                <a:gd name="T30" fmla="*/ 0 w 27"/>
                <a:gd name="T31" fmla="*/ 10 h 29"/>
                <a:gd name="T32" fmla="*/ 0 w 27"/>
                <a:gd name="T33" fmla="*/ 11 h 29"/>
                <a:gd name="T34" fmla="*/ 0 w 27"/>
                <a:gd name="T35" fmla="*/ 13 h 29"/>
                <a:gd name="T36" fmla="*/ 0 w 27"/>
                <a:gd name="T37" fmla="*/ 15 h 29"/>
                <a:gd name="T38" fmla="*/ 0 w 27"/>
                <a:gd name="T39" fmla="*/ 15 h 29"/>
                <a:gd name="T40" fmla="*/ 0 w 27"/>
                <a:gd name="T41" fmla="*/ 17 h 29"/>
                <a:gd name="T42" fmla="*/ 2 w 27"/>
                <a:gd name="T43" fmla="*/ 19 h 29"/>
                <a:gd name="T44" fmla="*/ 2 w 27"/>
                <a:gd name="T45" fmla="*/ 21 h 29"/>
                <a:gd name="T46" fmla="*/ 4 w 27"/>
                <a:gd name="T47" fmla="*/ 21 h 29"/>
                <a:gd name="T48" fmla="*/ 4 w 27"/>
                <a:gd name="T49" fmla="*/ 23 h 29"/>
                <a:gd name="T50" fmla="*/ 5 w 27"/>
                <a:gd name="T51" fmla="*/ 25 h 29"/>
                <a:gd name="T52" fmla="*/ 7 w 27"/>
                <a:gd name="T53" fmla="*/ 27 h 29"/>
                <a:gd name="T54" fmla="*/ 9 w 27"/>
                <a:gd name="T55" fmla="*/ 27 h 29"/>
                <a:gd name="T56" fmla="*/ 13 w 27"/>
                <a:gd name="T57" fmla="*/ 29 h 29"/>
                <a:gd name="T58" fmla="*/ 15 w 27"/>
                <a:gd name="T59" fmla="*/ 29 h 29"/>
                <a:gd name="T60" fmla="*/ 17 w 27"/>
                <a:gd name="T61" fmla="*/ 29 h 29"/>
                <a:gd name="T62" fmla="*/ 19 w 27"/>
                <a:gd name="T63" fmla="*/ 29 h 29"/>
                <a:gd name="T64" fmla="*/ 19 w 27"/>
                <a:gd name="T65" fmla="*/ 29 h 29"/>
                <a:gd name="T66" fmla="*/ 21 w 27"/>
                <a:gd name="T67" fmla="*/ 29 h 29"/>
                <a:gd name="T68" fmla="*/ 21 w 27"/>
                <a:gd name="T69" fmla="*/ 27 h 29"/>
                <a:gd name="T70" fmla="*/ 23 w 27"/>
                <a:gd name="T71" fmla="*/ 27 h 29"/>
                <a:gd name="T72" fmla="*/ 23 w 27"/>
                <a:gd name="T73" fmla="*/ 27 h 29"/>
                <a:gd name="T74" fmla="*/ 25 w 27"/>
                <a:gd name="T75" fmla="*/ 25 h 29"/>
                <a:gd name="T76" fmla="*/ 25 w 27"/>
                <a:gd name="T77" fmla="*/ 25 h 29"/>
                <a:gd name="T78" fmla="*/ 25 w 27"/>
                <a:gd name="T79" fmla="*/ 23 h 29"/>
                <a:gd name="T80" fmla="*/ 25 w 27"/>
                <a:gd name="T81" fmla="*/ 23 h 29"/>
                <a:gd name="T82" fmla="*/ 27 w 27"/>
                <a:gd name="T83" fmla="*/ 21 h 29"/>
                <a:gd name="T84" fmla="*/ 27 w 27"/>
                <a:gd name="T85" fmla="*/ 19 h 29"/>
                <a:gd name="T86" fmla="*/ 27 w 27"/>
                <a:gd name="T87" fmla="*/ 17 h 29"/>
                <a:gd name="T88" fmla="*/ 27 w 27"/>
                <a:gd name="T89" fmla="*/ 15 h 29"/>
                <a:gd name="T90" fmla="*/ 25 w 27"/>
                <a:gd name="T91" fmla="*/ 13 h 29"/>
                <a:gd name="T92" fmla="*/ 25 w 27"/>
                <a:gd name="T93" fmla="*/ 11 h 29"/>
                <a:gd name="T94" fmla="*/ 23 w 27"/>
                <a:gd name="T95" fmla="*/ 10 h 29"/>
                <a:gd name="T96" fmla="*/ 23 w 27"/>
                <a:gd name="T9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7" name="Freeform 533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8 h 29"/>
                <a:gd name="T26" fmla="*/ 0 w 27"/>
                <a:gd name="T27" fmla="*/ 10 h 29"/>
                <a:gd name="T28" fmla="*/ 0 w 27"/>
                <a:gd name="T29" fmla="*/ 11 h 29"/>
                <a:gd name="T30" fmla="*/ 0 w 27"/>
                <a:gd name="T31" fmla="*/ 13 h 29"/>
                <a:gd name="T32" fmla="*/ 0 w 27"/>
                <a:gd name="T33" fmla="*/ 15 h 29"/>
                <a:gd name="T34" fmla="*/ 0 w 27"/>
                <a:gd name="T35" fmla="*/ 17 h 29"/>
                <a:gd name="T36" fmla="*/ 2 w 27"/>
                <a:gd name="T37" fmla="*/ 19 h 29"/>
                <a:gd name="T38" fmla="*/ 2 w 27"/>
                <a:gd name="T39" fmla="*/ 21 h 29"/>
                <a:gd name="T40" fmla="*/ 4 w 27"/>
                <a:gd name="T41" fmla="*/ 21 h 29"/>
                <a:gd name="T42" fmla="*/ 4 w 27"/>
                <a:gd name="T43" fmla="*/ 23 h 29"/>
                <a:gd name="T44" fmla="*/ 5 w 27"/>
                <a:gd name="T45" fmla="*/ 25 h 29"/>
                <a:gd name="T46" fmla="*/ 7 w 27"/>
                <a:gd name="T47" fmla="*/ 27 h 29"/>
                <a:gd name="T48" fmla="*/ 9 w 27"/>
                <a:gd name="T49" fmla="*/ 27 h 29"/>
                <a:gd name="T50" fmla="*/ 13 w 27"/>
                <a:gd name="T51" fmla="*/ 29 h 29"/>
                <a:gd name="T52" fmla="*/ 15 w 27"/>
                <a:gd name="T53" fmla="*/ 29 h 29"/>
                <a:gd name="T54" fmla="*/ 17 w 27"/>
                <a:gd name="T55" fmla="*/ 29 h 29"/>
                <a:gd name="T56" fmla="*/ 19 w 27"/>
                <a:gd name="T57" fmla="*/ 29 h 29"/>
                <a:gd name="T58" fmla="*/ 21 w 27"/>
                <a:gd name="T59" fmla="*/ 29 h 29"/>
                <a:gd name="T60" fmla="*/ 21 w 27"/>
                <a:gd name="T61" fmla="*/ 27 h 29"/>
                <a:gd name="T62" fmla="*/ 23 w 27"/>
                <a:gd name="T63" fmla="*/ 27 h 29"/>
                <a:gd name="T64" fmla="*/ 25 w 27"/>
                <a:gd name="T65" fmla="*/ 25 h 29"/>
                <a:gd name="T66" fmla="*/ 25 w 27"/>
                <a:gd name="T67" fmla="*/ 23 h 29"/>
                <a:gd name="T68" fmla="*/ 27 w 27"/>
                <a:gd name="T69" fmla="*/ 21 h 29"/>
                <a:gd name="T70" fmla="*/ 27 w 27"/>
                <a:gd name="T71" fmla="*/ 19 h 29"/>
                <a:gd name="T72" fmla="*/ 27 w 27"/>
                <a:gd name="T73" fmla="*/ 17 h 29"/>
                <a:gd name="T74" fmla="*/ 27 w 27"/>
                <a:gd name="T75" fmla="*/ 15 h 29"/>
                <a:gd name="T76" fmla="*/ 25 w 27"/>
                <a:gd name="T77" fmla="*/ 13 h 29"/>
                <a:gd name="T78" fmla="*/ 25 w 27"/>
                <a:gd name="T79" fmla="*/ 11 h 29"/>
                <a:gd name="T80" fmla="*/ 23 w 27"/>
                <a:gd name="T81" fmla="*/ 10 h 29"/>
                <a:gd name="T82" fmla="*/ 23 w 27"/>
                <a:gd name="T8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8" name="Freeform 534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4 w 23"/>
                <a:gd name="T21" fmla="*/ 23 h 23"/>
                <a:gd name="T22" fmla="*/ 16 w 23"/>
                <a:gd name="T23" fmla="*/ 23 h 23"/>
                <a:gd name="T24" fmla="*/ 17 w 23"/>
                <a:gd name="T25" fmla="*/ 23 h 23"/>
                <a:gd name="T26" fmla="*/ 19 w 23"/>
                <a:gd name="T27" fmla="*/ 21 h 23"/>
                <a:gd name="T28" fmla="*/ 19 w 23"/>
                <a:gd name="T29" fmla="*/ 21 h 23"/>
                <a:gd name="T30" fmla="*/ 21 w 23"/>
                <a:gd name="T31" fmla="*/ 19 h 23"/>
                <a:gd name="T32" fmla="*/ 21 w 23"/>
                <a:gd name="T33" fmla="*/ 19 h 23"/>
                <a:gd name="T34" fmla="*/ 21 w 23"/>
                <a:gd name="T35" fmla="*/ 17 h 23"/>
                <a:gd name="T36" fmla="*/ 21 w 23"/>
                <a:gd name="T37" fmla="*/ 15 h 23"/>
                <a:gd name="T38" fmla="*/ 23 w 23"/>
                <a:gd name="T39" fmla="*/ 15 h 23"/>
                <a:gd name="T40" fmla="*/ 23 w 23"/>
                <a:gd name="T41" fmla="*/ 13 h 23"/>
                <a:gd name="T42" fmla="*/ 21 w 23"/>
                <a:gd name="T43" fmla="*/ 11 h 23"/>
                <a:gd name="T44" fmla="*/ 21 w 23"/>
                <a:gd name="T45" fmla="*/ 11 h 23"/>
                <a:gd name="T46" fmla="*/ 21 w 23"/>
                <a:gd name="T47" fmla="*/ 9 h 23"/>
                <a:gd name="T48" fmla="*/ 21 w 23"/>
                <a:gd name="T49" fmla="*/ 7 h 23"/>
                <a:gd name="T50" fmla="*/ 21 w 23"/>
                <a:gd name="T51" fmla="*/ 7 h 23"/>
                <a:gd name="T52" fmla="*/ 19 w 23"/>
                <a:gd name="T53" fmla="*/ 5 h 23"/>
                <a:gd name="T54" fmla="*/ 19 w 23"/>
                <a:gd name="T55" fmla="*/ 3 h 23"/>
                <a:gd name="T56" fmla="*/ 17 w 23"/>
                <a:gd name="T57" fmla="*/ 3 h 23"/>
                <a:gd name="T58" fmla="*/ 17 w 23"/>
                <a:gd name="T59" fmla="*/ 2 h 23"/>
                <a:gd name="T60" fmla="*/ 16 w 23"/>
                <a:gd name="T61" fmla="*/ 2 h 23"/>
                <a:gd name="T62" fmla="*/ 16 w 23"/>
                <a:gd name="T63" fmla="*/ 0 h 23"/>
                <a:gd name="T64" fmla="*/ 14 w 23"/>
                <a:gd name="T65" fmla="*/ 0 h 23"/>
                <a:gd name="T66" fmla="*/ 12 w 23"/>
                <a:gd name="T67" fmla="*/ 0 h 23"/>
                <a:gd name="T68" fmla="*/ 10 w 23"/>
                <a:gd name="T69" fmla="*/ 0 h 23"/>
                <a:gd name="T70" fmla="*/ 10 w 23"/>
                <a:gd name="T71" fmla="*/ 0 h 23"/>
                <a:gd name="T72" fmla="*/ 8 w 23"/>
                <a:gd name="T73" fmla="*/ 0 h 23"/>
                <a:gd name="T74" fmla="*/ 6 w 23"/>
                <a:gd name="T75" fmla="*/ 0 h 23"/>
                <a:gd name="T76" fmla="*/ 4 w 23"/>
                <a:gd name="T77" fmla="*/ 0 h 23"/>
                <a:gd name="T78" fmla="*/ 4 w 23"/>
                <a:gd name="T79" fmla="*/ 2 h 23"/>
                <a:gd name="T80" fmla="*/ 2 w 23"/>
                <a:gd name="T81" fmla="*/ 2 h 23"/>
                <a:gd name="T82" fmla="*/ 2 w 23"/>
                <a:gd name="T83" fmla="*/ 3 h 23"/>
                <a:gd name="T84" fmla="*/ 0 w 23"/>
                <a:gd name="T85" fmla="*/ 3 h 23"/>
                <a:gd name="T86" fmla="*/ 0 w 23"/>
                <a:gd name="T87" fmla="*/ 5 h 23"/>
                <a:gd name="T88" fmla="*/ 0 w 23"/>
                <a:gd name="T89" fmla="*/ 7 h 23"/>
                <a:gd name="T90" fmla="*/ 0 w 23"/>
                <a:gd name="T91" fmla="*/ 7 h 23"/>
                <a:gd name="T92" fmla="*/ 0 w 23"/>
                <a:gd name="T93" fmla="*/ 9 h 23"/>
                <a:gd name="T94" fmla="*/ 0 w 23"/>
                <a:gd name="T95" fmla="*/ 11 h 23"/>
                <a:gd name="T96" fmla="*/ 0 w 23"/>
                <a:gd name="T97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9" name="Freeform 535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6 w 23"/>
                <a:gd name="T21" fmla="*/ 23 h 23"/>
                <a:gd name="T22" fmla="*/ 17 w 23"/>
                <a:gd name="T23" fmla="*/ 23 h 23"/>
                <a:gd name="T24" fmla="*/ 19 w 23"/>
                <a:gd name="T25" fmla="*/ 21 h 23"/>
                <a:gd name="T26" fmla="*/ 21 w 23"/>
                <a:gd name="T27" fmla="*/ 19 h 23"/>
                <a:gd name="T28" fmla="*/ 21 w 23"/>
                <a:gd name="T29" fmla="*/ 17 h 23"/>
                <a:gd name="T30" fmla="*/ 21 w 23"/>
                <a:gd name="T31" fmla="*/ 15 h 23"/>
                <a:gd name="T32" fmla="*/ 23 w 23"/>
                <a:gd name="T33" fmla="*/ 15 h 23"/>
                <a:gd name="T34" fmla="*/ 23 w 23"/>
                <a:gd name="T35" fmla="*/ 13 h 23"/>
                <a:gd name="T36" fmla="*/ 21 w 23"/>
                <a:gd name="T37" fmla="*/ 11 h 23"/>
                <a:gd name="T38" fmla="*/ 21 w 23"/>
                <a:gd name="T39" fmla="*/ 9 h 23"/>
                <a:gd name="T40" fmla="*/ 21 w 23"/>
                <a:gd name="T41" fmla="*/ 7 h 23"/>
                <a:gd name="T42" fmla="*/ 19 w 23"/>
                <a:gd name="T43" fmla="*/ 5 h 23"/>
                <a:gd name="T44" fmla="*/ 19 w 23"/>
                <a:gd name="T45" fmla="*/ 3 h 23"/>
                <a:gd name="T46" fmla="*/ 17 w 23"/>
                <a:gd name="T47" fmla="*/ 3 h 23"/>
                <a:gd name="T48" fmla="*/ 17 w 23"/>
                <a:gd name="T49" fmla="*/ 2 h 23"/>
                <a:gd name="T50" fmla="*/ 16 w 23"/>
                <a:gd name="T51" fmla="*/ 2 h 23"/>
                <a:gd name="T52" fmla="*/ 16 w 23"/>
                <a:gd name="T53" fmla="*/ 0 h 23"/>
                <a:gd name="T54" fmla="*/ 14 w 23"/>
                <a:gd name="T55" fmla="*/ 0 h 23"/>
                <a:gd name="T56" fmla="*/ 12 w 23"/>
                <a:gd name="T57" fmla="*/ 0 h 23"/>
                <a:gd name="T58" fmla="*/ 10 w 23"/>
                <a:gd name="T59" fmla="*/ 0 h 23"/>
                <a:gd name="T60" fmla="*/ 8 w 23"/>
                <a:gd name="T61" fmla="*/ 0 h 23"/>
                <a:gd name="T62" fmla="*/ 6 w 23"/>
                <a:gd name="T63" fmla="*/ 0 h 23"/>
                <a:gd name="T64" fmla="*/ 4 w 23"/>
                <a:gd name="T65" fmla="*/ 0 h 23"/>
                <a:gd name="T66" fmla="*/ 4 w 23"/>
                <a:gd name="T67" fmla="*/ 2 h 23"/>
                <a:gd name="T68" fmla="*/ 2 w 23"/>
                <a:gd name="T69" fmla="*/ 2 h 23"/>
                <a:gd name="T70" fmla="*/ 2 w 23"/>
                <a:gd name="T71" fmla="*/ 3 h 23"/>
                <a:gd name="T72" fmla="*/ 0 w 23"/>
                <a:gd name="T73" fmla="*/ 3 h 23"/>
                <a:gd name="T74" fmla="*/ 0 w 23"/>
                <a:gd name="T75" fmla="*/ 5 h 23"/>
                <a:gd name="T76" fmla="*/ 0 w 23"/>
                <a:gd name="T77" fmla="*/ 7 h 23"/>
                <a:gd name="T78" fmla="*/ 0 w 23"/>
                <a:gd name="T79" fmla="*/ 9 h 23"/>
                <a:gd name="T80" fmla="*/ 0 w 23"/>
                <a:gd name="T81" fmla="*/ 11 h 23"/>
                <a:gd name="T82" fmla="*/ 0 w 23"/>
                <a:gd name="T8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0" name="Freeform 536"/>
            <p:cNvSpPr>
              <a:spLocks/>
            </p:cNvSpPr>
            <p:nvPr/>
          </p:nvSpPr>
          <p:spPr bwMode="auto">
            <a:xfrm>
              <a:off x="3716" y="2211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9 w 31"/>
                <a:gd name="T3" fmla="*/ 0 h 17"/>
                <a:gd name="T4" fmla="*/ 27 w 31"/>
                <a:gd name="T5" fmla="*/ 2 h 17"/>
                <a:gd name="T6" fmla="*/ 25 w 31"/>
                <a:gd name="T7" fmla="*/ 2 h 17"/>
                <a:gd name="T8" fmla="*/ 23 w 31"/>
                <a:gd name="T9" fmla="*/ 4 h 17"/>
                <a:gd name="T10" fmla="*/ 21 w 31"/>
                <a:gd name="T11" fmla="*/ 6 h 17"/>
                <a:gd name="T12" fmla="*/ 19 w 31"/>
                <a:gd name="T13" fmla="*/ 6 h 17"/>
                <a:gd name="T14" fmla="*/ 17 w 31"/>
                <a:gd name="T15" fmla="*/ 8 h 17"/>
                <a:gd name="T16" fmla="*/ 15 w 31"/>
                <a:gd name="T17" fmla="*/ 8 h 17"/>
                <a:gd name="T18" fmla="*/ 14 w 31"/>
                <a:gd name="T19" fmla="*/ 9 h 17"/>
                <a:gd name="T20" fmla="*/ 12 w 31"/>
                <a:gd name="T21" fmla="*/ 9 h 17"/>
                <a:gd name="T22" fmla="*/ 10 w 31"/>
                <a:gd name="T23" fmla="*/ 11 h 17"/>
                <a:gd name="T24" fmla="*/ 8 w 31"/>
                <a:gd name="T25" fmla="*/ 13 h 17"/>
                <a:gd name="T26" fmla="*/ 6 w 31"/>
                <a:gd name="T27" fmla="*/ 13 h 17"/>
                <a:gd name="T28" fmla="*/ 4 w 31"/>
                <a:gd name="T29" fmla="*/ 15 h 17"/>
                <a:gd name="T30" fmla="*/ 2 w 31"/>
                <a:gd name="T31" fmla="*/ 15 h 17"/>
                <a:gd name="T32" fmla="*/ 0 w 31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9" y="0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0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1" name="Freeform 537"/>
            <p:cNvSpPr>
              <a:spLocks/>
            </p:cNvSpPr>
            <p:nvPr/>
          </p:nvSpPr>
          <p:spPr bwMode="auto">
            <a:xfrm>
              <a:off x="3726" y="2217"/>
              <a:ext cx="21" cy="13"/>
            </a:xfrm>
            <a:custGeom>
              <a:avLst/>
              <a:gdLst>
                <a:gd name="T0" fmla="*/ 21 w 21"/>
                <a:gd name="T1" fmla="*/ 0 h 13"/>
                <a:gd name="T2" fmla="*/ 17 w 21"/>
                <a:gd name="T3" fmla="*/ 2 h 13"/>
                <a:gd name="T4" fmla="*/ 13 w 21"/>
                <a:gd name="T5" fmla="*/ 3 h 13"/>
                <a:gd name="T6" fmla="*/ 11 w 21"/>
                <a:gd name="T7" fmla="*/ 5 h 13"/>
                <a:gd name="T8" fmla="*/ 9 w 21"/>
                <a:gd name="T9" fmla="*/ 5 h 13"/>
                <a:gd name="T10" fmla="*/ 7 w 21"/>
                <a:gd name="T11" fmla="*/ 7 h 13"/>
                <a:gd name="T12" fmla="*/ 5 w 21"/>
                <a:gd name="T13" fmla="*/ 9 h 13"/>
                <a:gd name="T14" fmla="*/ 4 w 21"/>
                <a:gd name="T15" fmla="*/ 11 h 13"/>
                <a:gd name="T16" fmla="*/ 0 w 21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3">
                  <a:moveTo>
                    <a:pt x="21" y="0"/>
                  </a:moveTo>
                  <a:lnTo>
                    <a:pt x="17" y="2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4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2" name="Freeform 538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1 h 30"/>
                <a:gd name="T36" fmla="*/ 0 w 27"/>
                <a:gd name="T37" fmla="*/ 13 h 30"/>
                <a:gd name="T38" fmla="*/ 0 w 27"/>
                <a:gd name="T39" fmla="*/ 15 h 30"/>
                <a:gd name="T40" fmla="*/ 0 w 27"/>
                <a:gd name="T41" fmla="*/ 17 h 30"/>
                <a:gd name="T42" fmla="*/ 2 w 27"/>
                <a:gd name="T43" fmla="*/ 19 h 30"/>
                <a:gd name="T44" fmla="*/ 2 w 27"/>
                <a:gd name="T45" fmla="*/ 19 h 30"/>
                <a:gd name="T46" fmla="*/ 2 w 27"/>
                <a:gd name="T47" fmla="*/ 21 h 30"/>
                <a:gd name="T48" fmla="*/ 4 w 27"/>
                <a:gd name="T49" fmla="*/ 23 h 30"/>
                <a:gd name="T50" fmla="*/ 6 w 27"/>
                <a:gd name="T51" fmla="*/ 25 h 30"/>
                <a:gd name="T52" fmla="*/ 6 w 27"/>
                <a:gd name="T53" fmla="*/ 27 h 30"/>
                <a:gd name="T54" fmla="*/ 8 w 27"/>
                <a:gd name="T55" fmla="*/ 28 h 30"/>
                <a:gd name="T56" fmla="*/ 10 w 27"/>
                <a:gd name="T57" fmla="*/ 28 h 30"/>
                <a:gd name="T58" fmla="*/ 12 w 27"/>
                <a:gd name="T59" fmla="*/ 30 h 30"/>
                <a:gd name="T60" fmla="*/ 14 w 27"/>
                <a:gd name="T61" fmla="*/ 30 h 30"/>
                <a:gd name="T62" fmla="*/ 15 w 27"/>
                <a:gd name="T63" fmla="*/ 30 h 30"/>
                <a:gd name="T64" fmla="*/ 17 w 27"/>
                <a:gd name="T65" fmla="*/ 30 h 30"/>
                <a:gd name="T66" fmla="*/ 19 w 27"/>
                <a:gd name="T67" fmla="*/ 30 h 30"/>
                <a:gd name="T68" fmla="*/ 19 w 27"/>
                <a:gd name="T69" fmla="*/ 30 h 30"/>
                <a:gd name="T70" fmla="*/ 21 w 27"/>
                <a:gd name="T71" fmla="*/ 30 h 30"/>
                <a:gd name="T72" fmla="*/ 21 w 27"/>
                <a:gd name="T73" fmla="*/ 28 h 30"/>
                <a:gd name="T74" fmla="*/ 23 w 27"/>
                <a:gd name="T75" fmla="*/ 28 h 30"/>
                <a:gd name="T76" fmla="*/ 23 w 27"/>
                <a:gd name="T77" fmla="*/ 27 h 30"/>
                <a:gd name="T78" fmla="*/ 23 w 27"/>
                <a:gd name="T79" fmla="*/ 27 h 30"/>
                <a:gd name="T80" fmla="*/ 25 w 27"/>
                <a:gd name="T81" fmla="*/ 25 h 30"/>
                <a:gd name="T82" fmla="*/ 25 w 27"/>
                <a:gd name="T83" fmla="*/ 25 h 30"/>
                <a:gd name="T84" fmla="*/ 25 w 27"/>
                <a:gd name="T85" fmla="*/ 23 h 30"/>
                <a:gd name="T86" fmla="*/ 27 w 27"/>
                <a:gd name="T87" fmla="*/ 21 h 30"/>
                <a:gd name="T88" fmla="*/ 27 w 27"/>
                <a:gd name="T89" fmla="*/ 19 h 30"/>
                <a:gd name="T90" fmla="*/ 27 w 27"/>
                <a:gd name="T91" fmla="*/ 17 h 30"/>
                <a:gd name="T92" fmla="*/ 25 w 27"/>
                <a:gd name="T93" fmla="*/ 15 h 30"/>
                <a:gd name="T94" fmla="*/ 25 w 27"/>
                <a:gd name="T95" fmla="*/ 11 h 30"/>
                <a:gd name="T96" fmla="*/ 23 w 27"/>
                <a:gd name="T9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3" name="Freeform 539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3 h 30"/>
                <a:gd name="T36" fmla="*/ 0 w 27"/>
                <a:gd name="T37" fmla="*/ 15 h 30"/>
                <a:gd name="T38" fmla="*/ 0 w 27"/>
                <a:gd name="T39" fmla="*/ 17 h 30"/>
                <a:gd name="T40" fmla="*/ 2 w 27"/>
                <a:gd name="T41" fmla="*/ 19 h 30"/>
                <a:gd name="T42" fmla="*/ 2 w 27"/>
                <a:gd name="T43" fmla="*/ 21 h 30"/>
                <a:gd name="T44" fmla="*/ 4 w 27"/>
                <a:gd name="T45" fmla="*/ 23 h 30"/>
                <a:gd name="T46" fmla="*/ 6 w 27"/>
                <a:gd name="T47" fmla="*/ 25 h 30"/>
                <a:gd name="T48" fmla="*/ 6 w 27"/>
                <a:gd name="T49" fmla="*/ 27 h 30"/>
                <a:gd name="T50" fmla="*/ 8 w 27"/>
                <a:gd name="T51" fmla="*/ 28 h 30"/>
                <a:gd name="T52" fmla="*/ 10 w 27"/>
                <a:gd name="T53" fmla="*/ 28 h 30"/>
                <a:gd name="T54" fmla="*/ 12 w 27"/>
                <a:gd name="T55" fmla="*/ 30 h 30"/>
                <a:gd name="T56" fmla="*/ 14 w 27"/>
                <a:gd name="T57" fmla="*/ 30 h 30"/>
                <a:gd name="T58" fmla="*/ 15 w 27"/>
                <a:gd name="T59" fmla="*/ 30 h 30"/>
                <a:gd name="T60" fmla="*/ 17 w 27"/>
                <a:gd name="T61" fmla="*/ 30 h 30"/>
                <a:gd name="T62" fmla="*/ 19 w 27"/>
                <a:gd name="T63" fmla="*/ 30 h 30"/>
                <a:gd name="T64" fmla="*/ 21 w 27"/>
                <a:gd name="T65" fmla="*/ 30 h 30"/>
                <a:gd name="T66" fmla="*/ 21 w 27"/>
                <a:gd name="T67" fmla="*/ 28 h 30"/>
                <a:gd name="T68" fmla="*/ 23 w 27"/>
                <a:gd name="T69" fmla="*/ 28 h 30"/>
                <a:gd name="T70" fmla="*/ 23 w 27"/>
                <a:gd name="T71" fmla="*/ 27 h 30"/>
                <a:gd name="T72" fmla="*/ 25 w 27"/>
                <a:gd name="T73" fmla="*/ 25 h 30"/>
                <a:gd name="T74" fmla="*/ 25 w 27"/>
                <a:gd name="T75" fmla="*/ 23 h 30"/>
                <a:gd name="T76" fmla="*/ 27 w 27"/>
                <a:gd name="T77" fmla="*/ 21 h 30"/>
                <a:gd name="T78" fmla="*/ 27 w 27"/>
                <a:gd name="T79" fmla="*/ 19 h 30"/>
                <a:gd name="T80" fmla="*/ 27 w 27"/>
                <a:gd name="T81" fmla="*/ 17 h 30"/>
                <a:gd name="T82" fmla="*/ 25 w 27"/>
                <a:gd name="T83" fmla="*/ 15 h 30"/>
                <a:gd name="T84" fmla="*/ 25 w 27"/>
                <a:gd name="T85" fmla="*/ 11 h 30"/>
                <a:gd name="T86" fmla="*/ 23 w 27"/>
                <a:gd name="T8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4" name="Freeform 540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9 w 21"/>
                <a:gd name="T19" fmla="*/ 25 h 25"/>
                <a:gd name="T20" fmla="*/ 11 w 21"/>
                <a:gd name="T21" fmla="*/ 25 h 25"/>
                <a:gd name="T22" fmla="*/ 13 w 21"/>
                <a:gd name="T23" fmla="*/ 25 h 25"/>
                <a:gd name="T24" fmla="*/ 15 w 21"/>
                <a:gd name="T25" fmla="*/ 25 h 25"/>
                <a:gd name="T26" fmla="*/ 15 w 21"/>
                <a:gd name="T27" fmla="*/ 25 h 25"/>
                <a:gd name="T28" fmla="*/ 17 w 21"/>
                <a:gd name="T29" fmla="*/ 23 h 25"/>
                <a:gd name="T30" fmla="*/ 19 w 21"/>
                <a:gd name="T31" fmla="*/ 23 h 25"/>
                <a:gd name="T32" fmla="*/ 19 w 21"/>
                <a:gd name="T33" fmla="*/ 21 h 25"/>
                <a:gd name="T34" fmla="*/ 21 w 21"/>
                <a:gd name="T35" fmla="*/ 21 h 25"/>
                <a:gd name="T36" fmla="*/ 21 w 21"/>
                <a:gd name="T37" fmla="*/ 19 h 25"/>
                <a:gd name="T38" fmla="*/ 21 w 21"/>
                <a:gd name="T39" fmla="*/ 19 h 25"/>
                <a:gd name="T40" fmla="*/ 21 w 21"/>
                <a:gd name="T41" fmla="*/ 17 h 25"/>
                <a:gd name="T42" fmla="*/ 21 w 21"/>
                <a:gd name="T43" fmla="*/ 15 h 25"/>
                <a:gd name="T44" fmla="*/ 21 w 21"/>
                <a:gd name="T45" fmla="*/ 15 h 25"/>
                <a:gd name="T46" fmla="*/ 21 w 21"/>
                <a:gd name="T47" fmla="*/ 13 h 25"/>
                <a:gd name="T48" fmla="*/ 21 w 21"/>
                <a:gd name="T49" fmla="*/ 11 h 25"/>
                <a:gd name="T50" fmla="*/ 21 w 21"/>
                <a:gd name="T51" fmla="*/ 11 h 25"/>
                <a:gd name="T52" fmla="*/ 21 w 21"/>
                <a:gd name="T53" fmla="*/ 9 h 25"/>
                <a:gd name="T54" fmla="*/ 19 w 21"/>
                <a:gd name="T55" fmla="*/ 7 h 25"/>
                <a:gd name="T56" fmla="*/ 19 w 21"/>
                <a:gd name="T57" fmla="*/ 5 h 25"/>
                <a:gd name="T58" fmla="*/ 17 w 21"/>
                <a:gd name="T59" fmla="*/ 5 h 25"/>
                <a:gd name="T60" fmla="*/ 17 w 21"/>
                <a:gd name="T61" fmla="*/ 4 h 25"/>
                <a:gd name="T62" fmla="*/ 15 w 21"/>
                <a:gd name="T63" fmla="*/ 4 h 25"/>
                <a:gd name="T64" fmla="*/ 15 w 21"/>
                <a:gd name="T65" fmla="*/ 2 h 25"/>
                <a:gd name="T66" fmla="*/ 13 w 21"/>
                <a:gd name="T67" fmla="*/ 2 h 25"/>
                <a:gd name="T68" fmla="*/ 11 w 21"/>
                <a:gd name="T69" fmla="*/ 2 h 25"/>
                <a:gd name="T70" fmla="*/ 9 w 21"/>
                <a:gd name="T71" fmla="*/ 0 h 25"/>
                <a:gd name="T72" fmla="*/ 9 w 21"/>
                <a:gd name="T73" fmla="*/ 0 h 25"/>
                <a:gd name="T74" fmla="*/ 7 w 21"/>
                <a:gd name="T75" fmla="*/ 0 h 25"/>
                <a:gd name="T76" fmla="*/ 6 w 21"/>
                <a:gd name="T77" fmla="*/ 2 h 25"/>
                <a:gd name="T78" fmla="*/ 6 w 21"/>
                <a:gd name="T79" fmla="*/ 2 h 25"/>
                <a:gd name="T80" fmla="*/ 4 w 21"/>
                <a:gd name="T81" fmla="*/ 2 h 25"/>
                <a:gd name="T82" fmla="*/ 4 w 21"/>
                <a:gd name="T83" fmla="*/ 4 h 25"/>
                <a:gd name="T84" fmla="*/ 2 w 21"/>
                <a:gd name="T85" fmla="*/ 4 h 25"/>
                <a:gd name="T86" fmla="*/ 2 w 21"/>
                <a:gd name="T87" fmla="*/ 5 h 25"/>
                <a:gd name="T88" fmla="*/ 0 w 21"/>
                <a:gd name="T89" fmla="*/ 7 h 25"/>
                <a:gd name="T90" fmla="*/ 0 w 21"/>
                <a:gd name="T91" fmla="*/ 7 h 25"/>
                <a:gd name="T92" fmla="*/ 0 w 21"/>
                <a:gd name="T93" fmla="*/ 9 h 25"/>
                <a:gd name="T94" fmla="*/ 0 w 21"/>
                <a:gd name="T95" fmla="*/ 11 h 25"/>
                <a:gd name="T96" fmla="*/ 0 w 21"/>
                <a:gd name="T9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5" name="Freeform 541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11 w 21"/>
                <a:gd name="T19" fmla="*/ 25 h 25"/>
                <a:gd name="T20" fmla="*/ 13 w 21"/>
                <a:gd name="T21" fmla="*/ 25 h 25"/>
                <a:gd name="T22" fmla="*/ 15 w 21"/>
                <a:gd name="T23" fmla="*/ 25 h 25"/>
                <a:gd name="T24" fmla="*/ 17 w 21"/>
                <a:gd name="T25" fmla="*/ 23 h 25"/>
                <a:gd name="T26" fmla="*/ 19 w 21"/>
                <a:gd name="T27" fmla="*/ 23 h 25"/>
                <a:gd name="T28" fmla="*/ 19 w 21"/>
                <a:gd name="T29" fmla="*/ 21 h 25"/>
                <a:gd name="T30" fmla="*/ 21 w 21"/>
                <a:gd name="T31" fmla="*/ 21 h 25"/>
                <a:gd name="T32" fmla="*/ 21 w 21"/>
                <a:gd name="T33" fmla="*/ 19 h 25"/>
                <a:gd name="T34" fmla="*/ 21 w 21"/>
                <a:gd name="T35" fmla="*/ 17 h 25"/>
                <a:gd name="T36" fmla="*/ 21 w 21"/>
                <a:gd name="T37" fmla="*/ 15 h 25"/>
                <a:gd name="T38" fmla="*/ 21 w 21"/>
                <a:gd name="T39" fmla="*/ 13 h 25"/>
                <a:gd name="T40" fmla="*/ 21 w 21"/>
                <a:gd name="T41" fmla="*/ 11 h 25"/>
                <a:gd name="T42" fmla="*/ 21 w 21"/>
                <a:gd name="T43" fmla="*/ 9 h 25"/>
                <a:gd name="T44" fmla="*/ 19 w 21"/>
                <a:gd name="T45" fmla="*/ 7 h 25"/>
                <a:gd name="T46" fmla="*/ 19 w 21"/>
                <a:gd name="T47" fmla="*/ 5 h 25"/>
                <a:gd name="T48" fmla="*/ 17 w 21"/>
                <a:gd name="T49" fmla="*/ 5 h 25"/>
                <a:gd name="T50" fmla="*/ 17 w 21"/>
                <a:gd name="T51" fmla="*/ 4 h 25"/>
                <a:gd name="T52" fmla="*/ 15 w 21"/>
                <a:gd name="T53" fmla="*/ 4 h 25"/>
                <a:gd name="T54" fmla="*/ 15 w 21"/>
                <a:gd name="T55" fmla="*/ 2 h 25"/>
                <a:gd name="T56" fmla="*/ 13 w 21"/>
                <a:gd name="T57" fmla="*/ 2 h 25"/>
                <a:gd name="T58" fmla="*/ 11 w 21"/>
                <a:gd name="T59" fmla="*/ 2 h 25"/>
                <a:gd name="T60" fmla="*/ 9 w 21"/>
                <a:gd name="T61" fmla="*/ 0 h 25"/>
                <a:gd name="T62" fmla="*/ 7 w 21"/>
                <a:gd name="T63" fmla="*/ 0 h 25"/>
                <a:gd name="T64" fmla="*/ 6 w 21"/>
                <a:gd name="T65" fmla="*/ 2 h 25"/>
                <a:gd name="T66" fmla="*/ 4 w 21"/>
                <a:gd name="T67" fmla="*/ 2 h 25"/>
                <a:gd name="T68" fmla="*/ 4 w 21"/>
                <a:gd name="T69" fmla="*/ 4 h 25"/>
                <a:gd name="T70" fmla="*/ 2 w 21"/>
                <a:gd name="T71" fmla="*/ 4 h 25"/>
                <a:gd name="T72" fmla="*/ 2 w 21"/>
                <a:gd name="T73" fmla="*/ 5 h 25"/>
                <a:gd name="T74" fmla="*/ 0 w 21"/>
                <a:gd name="T75" fmla="*/ 7 h 25"/>
                <a:gd name="T76" fmla="*/ 0 w 21"/>
                <a:gd name="T77" fmla="*/ 9 h 25"/>
                <a:gd name="T78" fmla="*/ 0 w 21"/>
                <a:gd name="T79" fmla="*/ 11 h 25"/>
                <a:gd name="T80" fmla="*/ 0 w 21"/>
                <a:gd name="T8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6" name="Freeform 542"/>
            <p:cNvSpPr>
              <a:spLocks/>
            </p:cNvSpPr>
            <p:nvPr/>
          </p:nvSpPr>
          <p:spPr bwMode="auto">
            <a:xfrm>
              <a:off x="3724" y="2243"/>
              <a:ext cx="32" cy="8"/>
            </a:xfrm>
            <a:custGeom>
              <a:avLst/>
              <a:gdLst>
                <a:gd name="T0" fmla="*/ 32 w 32"/>
                <a:gd name="T1" fmla="*/ 0 h 8"/>
                <a:gd name="T2" fmla="*/ 30 w 32"/>
                <a:gd name="T3" fmla="*/ 0 h 8"/>
                <a:gd name="T4" fmla="*/ 29 w 32"/>
                <a:gd name="T5" fmla="*/ 0 h 8"/>
                <a:gd name="T6" fmla="*/ 27 w 32"/>
                <a:gd name="T7" fmla="*/ 0 h 8"/>
                <a:gd name="T8" fmla="*/ 25 w 32"/>
                <a:gd name="T9" fmla="*/ 0 h 8"/>
                <a:gd name="T10" fmla="*/ 23 w 32"/>
                <a:gd name="T11" fmla="*/ 2 h 8"/>
                <a:gd name="T12" fmla="*/ 21 w 32"/>
                <a:gd name="T13" fmla="*/ 2 h 8"/>
                <a:gd name="T14" fmla="*/ 19 w 32"/>
                <a:gd name="T15" fmla="*/ 2 h 8"/>
                <a:gd name="T16" fmla="*/ 17 w 32"/>
                <a:gd name="T17" fmla="*/ 4 h 8"/>
                <a:gd name="T18" fmla="*/ 15 w 32"/>
                <a:gd name="T19" fmla="*/ 4 h 8"/>
                <a:gd name="T20" fmla="*/ 11 w 32"/>
                <a:gd name="T21" fmla="*/ 4 h 8"/>
                <a:gd name="T22" fmla="*/ 9 w 32"/>
                <a:gd name="T23" fmla="*/ 6 h 8"/>
                <a:gd name="T24" fmla="*/ 7 w 32"/>
                <a:gd name="T25" fmla="*/ 6 h 8"/>
                <a:gd name="T26" fmla="*/ 6 w 32"/>
                <a:gd name="T27" fmla="*/ 6 h 8"/>
                <a:gd name="T28" fmla="*/ 4 w 32"/>
                <a:gd name="T29" fmla="*/ 6 h 8"/>
                <a:gd name="T30" fmla="*/ 2 w 32"/>
                <a:gd name="T31" fmla="*/ 8 h 8"/>
                <a:gd name="T32" fmla="*/ 0 w 32"/>
                <a:gd name="T3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8">
                  <a:moveTo>
                    <a:pt x="32" y="0"/>
                  </a:move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7" name="Freeform 543"/>
            <p:cNvSpPr>
              <a:spLocks/>
            </p:cNvSpPr>
            <p:nvPr/>
          </p:nvSpPr>
          <p:spPr bwMode="auto">
            <a:xfrm>
              <a:off x="3731" y="2249"/>
              <a:ext cx="23" cy="6"/>
            </a:xfrm>
            <a:custGeom>
              <a:avLst/>
              <a:gdLst>
                <a:gd name="T0" fmla="*/ 23 w 23"/>
                <a:gd name="T1" fmla="*/ 0 h 6"/>
                <a:gd name="T2" fmla="*/ 20 w 23"/>
                <a:gd name="T3" fmla="*/ 0 h 6"/>
                <a:gd name="T4" fmla="*/ 18 w 23"/>
                <a:gd name="T5" fmla="*/ 2 h 6"/>
                <a:gd name="T6" fmla="*/ 14 w 23"/>
                <a:gd name="T7" fmla="*/ 2 h 6"/>
                <a:gd name="T8" fmla="*/ 12 w 23"/>
                <a:gd name="T9" fmla="*/ 2 h 6"/>
                <a:gd name="T10" fmla="*/ 10 w 23"/>
                <a:gd name="T11" fmla="*/ 4 h 6"/>
                <a:gd name="T12" fmla="*/ 8 w 23"/>
                <a:gd name="T13" fmla="*/ 4 h 6"/>
                <a:gd name="T14" fmla="*/ 4 w 23"/>
                <a:gd name="T15" fmla="*/ 6 h 6"/>
                <a:gd name="T16" fmla="*/ 0 w 23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8" name="Freeform 544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5 w 25"/>
                <a:gd name="T23" fmla="*/ 2 h 33"/>
                <a:gd name="T24" fmla="*/ 3 w 25"/>
                <a:gd name="T25" fmla="*/ 4 h 33"/>
                <a:gd name="T26" fmla="*/ 3 w 25"/>
                <a:gd name="T27" fmla="*/ 4 h 33"/>
                <a:gd name="T28" fmla="*/ 2 w 25"/>
                <a:gd name="T29" fmla="*/ 6 h 33"/>
                <a:gd name="T30" fmla="*/ 2 w 25"/>
                <a:gd name="T31" fmla="*/ 8 h 33"/>
                <a:gd name="T32" fmla="*/ 2 w 25"/>
                <a:gd name="T33" fmla="*/ 8 h 33"/>
                <a:gd name="T34" fmla="*/ 0 w 25"/>
                <a:gd name="T35" fmla="*/ 10 h 33"/>
                <a:gd name="T36" fmla="*/ 0 w 25"/>
                <a:gd name="T37" fmla="*/ 12 h 33"/>
                <a:gd name="T38" fmla="*/ 0 w 25"/>
                <a:gd name="T39" fmla="*/ 12 h 33"/>
                <a:gd name="T40" fmla="*/ 0 w 25"/>
                <a:gd name="T41" fmla="*/ 14 h 33"/>
                <a:gd name="T42" fmla="*/ 0 w 25"/>
                <a:gd name="T43" fmla="*/ 16 h 33"/>
                <a:gd name="T44" fmla="*/ 0 w 25"/>
                <a:gd name="T45" fmla="*/ 18 h 33"/>
                <a:gd name="T46" fmla="*/ 0 w 25"/>
                <a:gd name="T47" fmla="*/ 19 h 33"/>
                <a:gd name="T48" fmla="*/ 2 w 25"/>
                <a:gd name="T49" fmla="*/ 21 h 33"/>
                <a:gd name="T50" fmla="*/ 2 w 25"/>
                <a:gd name="T51" fmla="*/ 23 h 33"/>
                <a:gd name="T52" fmla="*/ 3 w 25"/>
                <a:gd name="T53" fmla="*/ 25 h 33"/>
                <a:gd name="T54" fmla="*/ 3 w 25"/>
                <a:gd name="T55" fmla="*/ 27 h 33"/>
                <a:gd name="T56" fmla="*/ 5 w 25"/>
                <a:gd name="T57" fmla="*/ 29 h 33"/>
                <a:gd name="T58" fmla="*/ 7 w 25"/>
                <a:gd name="T59" fmla="*/ 31 h 33"/>
                <a:gd name="T60" fmla="*/ 9 w 25"/>
                <a:gd name="T61" fmla="*/ 31 h 33"/>
                <a:gd name="T62" fmla="*/ 11 w 25"/>
                <a:gd name="T63" fmla="*/ 33 h 33"/>
                <a:gd name="T64" fmla="*/ 13 w 25"/>
                <a:gd name="T65" fmla="*/ 33 h 33"/>
                <a:gd name="T66" fmla="*/ 13 w 25"/>
                <a:gd name="T67" fmla="*/ 33 h 33"/>
                <a:gd name="T68" fmla="*/ 15 w 25"/>
                <a:gd name="T69" fmla="*/ 33 h 33"/>
                <a:gd name="T70" fmla="*/ 15 w 25"/>
                <a:gd name="T71" fmla="*/ 33 h 33"/>
                <a:gd name="T72" fmla="*/ 17 w 25"/>
                <a:gd name="T73" fmla="*/ 31 h 33"/>
                <a:gd name="T74" fmla="*/ 17 w 25"/>
                <a:gd name="T75" fmla="*/ 31 h 33"/>
                <a:gd name="T76" fmla="*/ 19 w 25"/>
                <a:gd name="T77" fmla="*/ 31 h 33"/>
                <a:gd name="T78" fmla="*/ 19 w 25"/>
                <a:gd name="T79" fmla="*/ 29 h 33"/>
                <a:gd name="T80" fmla="*/ 21 w 25"/>
                <a:gd name="T81" fmla="*/ 29 h 33"/>
                <a:gd name="T82" fmla="*/ 21 w 25"/>
                <a:gd name="T83" fmla="*/ 27 h 33"/>
                <a:gd name="T84" fmla="*/ 23 w 25"/>
                <a:gd name="T85" fmla="*/ 27 h 33"/>
                <a:gd name="T86" fmla="*/ 23 w 25"/>
                <a:gd name="T87" fmla="*/ 25 h 33"/>
                <a:gd name="T88" fmla="*/ 25 w 25"/>
                <a:gd name="T89" fmla="*/ 23 h 33"/>
                <a:gd name="T90" fmla="*/ 25 w 25"/>
                <a:gd name="T91" fmla="*/ 21 h 33"/>
                <a:gd name="T92" fmla="*/ 25 w 25"/>
                <a:gd name="T93" fmla="*/ 19 h 33"/>
                <a:gd name="T94" fmla="*/ 25 w 25"/>
                <a:gd name="T95" fmla="*/ 16 h 33"/>
                <a:gd name="T96" fmla="*/ 25 w 25"/>
                <a:gd name="T97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9" name="Freeform 545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3 w 25"/>
                <a:gd name="T23" fmla="*/ 4 h 33"/>
                <a:gd name="T24" fmla="*/ 2 w 25"/>
                <a:gd name="T25" fmla="*/ 6 h 33"/>
                <a:gd name="T26" fmla="*/ 2 w 25"/>
                <a:gd name="T27" fmla="*/ 8 h 33"/>
                <a:gd name="T28" fmla="*/ 0 w 25"/>
                <a:gd name="T29" fmla="*/ 10 h 33"/>
                <a:gd name="T30" fmla="*/ 0 w 25"/>
                <a:gd name="T31" fmla="*/ 12 h 33"/>
                <a:gd name="T32" fmla="*/ 0 w 25"/>
                <a:gd name="T33" fmla="*/ 14 h 33"/>
                <a:gd name="T34" fmla="*/ 0 w 25"/>
                <a:gd name="T35" fmla="*/ 16 h 33"/>
                <a:gd name="T36" fmla="*/ 0 w 25"/>
                <a:gd name="T37" fmla="*/ 18 h 33"/>
                <a:gd name="T38" fmla="*/ 0 w 25"/>
                <a:gd name="T39" fmla="*/ 19 h 33"/>
                <a:gd name="T40" fmla="*/ 2 w 25"/>
                <a:gd name="T41" fmla="*/ 21 h 33"/>
                <a:gd name="T42" fmla="*/ 2 w 25"/>
                <a:gd name="T43" fmla="*/ 23 h 33"/>
                <a:gd name="T44" fmla="*/ 3 w 25"/>
                <a:gd name="T45" fmla="*/ 25 h 33"/>
                <a:gd name="T46" fmla="*/ 3 w 25"/>
                <a:gd name="T47" fmla="*/ 27 h 33"/>
                <a:gd name="T48" fmla="*/ 5 w 25"/>
                <a:gd name="T49" fmla="*/ 29 h 33"/>
                <a:gd name="T50" fmla="*/ 7 w 25"/>
                <a:gd name="T51" fmla="*/ 31 h 33"/>
                <a:gd name="T52" fmla="*/ 9 w 25"/>
                <a:gd name="T53" fmla="*/ 31 h 33"/>
                <a:gd name="T54" fmla="*/ 11 w 25"/>
                <a:gd name="T55" fmla="*/ 33 h 33"/>
                <a:gd name="T56" fmla="*/ 13 w 25"/>
                <a:gd name="T57" fmla="*/ 33 h 33"/>
                <a:gd name="T58" fmla="*/ 15 w 25"/>
                <a:gd name="T59" fmla="*/ 33 h 33"/>
                <a:gd name="T60" fmla="*/ 17 w 25"/>
                <a:gd name="T61" fmla="*/ 31 h 33"/>
                <a:gd name="T62" fmla="*/ 19 w 25"/>
                <a:gd name="T63" fmla="*/ 31 h 33"/>
                <a:gd name="T64" fmla="*/ 19 w 25"/>
                <a:gd name="T65" fmla="*/ 29 h 33"/>
                <a:gd name="T66" fmla="*/ 21 w 25"/>
                <a:gd name="T67" fmla="*/ 29 h 33"/>
                <a:gd name="T68" fmla="*/ 21 w 25"/>
                <a:gd name="T69" fmla="*/ 27 h 33"/>
                <a:gd name="T70" fmla="*/ 23 w 25"/>
                <a:gd name="T71" fmla="*/ 27 h 33"/>
                <a:gd name="T72" fmla="*/ 23 w 25"/>
                <a:gd name="T73" fmla="*/ 25 h 33"/>
                <a:gd name="T74" fmla="*/ 25 w 25"/>
                <a:gd name="T75" fmla="*/ 23 h 33"/>
                <a:gd name="T76" fmla="*/ 25 w 25"/>
                <a:gd name="T77" fmla="*/ 21 h 33"/>
                <a:gd name="T78" fmla="*/ 25 w 25"/>
                <a:gd name="T79" fmla="*/ 19 h 33"/>
                <a:gd name="T80" fmla="*/ 25 w 25"/>
                <a:gd name="T81" fmla="*/ 16 h 33"/>
                <a:gd name="T82" fmla="*/ 25 w 25"/>
                <a:gd name="T83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0" name="Freeform 546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2 w 22"/>
                <a:gd name="T13" fmla="*/ 21 h 27"/>
                <a:gd name="T14" fmla="*/ 4 w 22"/>
                <a:gd name="T15" fmla="*/ 23 h 27"/>
                <a:gd name="T16" fmla="*/ 6 w 22"/>
                <a:gd name="T17" fmla="*/ 25 h 27"/>
                <a:gd name="T18" fmla="*/ 6 w 22"/>
                <a:gd name="T19" fmla="*/ 25 h 27"/>
                <a:gd name="T20" fmla="*/ 8 w 22"/>
                <a:gd name="T21" fmla="*/ 25 h 27"/>
                <a:gd name="T22" fmla="*/ 10 w 22"/>
                <a:gd name="T23" fmla="*/ 25 h 27"/>
                <a:gd name="T24" fmla="*/ 12 w 22"/>
                <a:gd name="T25" fmla="*/ 27 h 27"/>
                <a:gd name="T26" fmla="*/ 12 w 22"/>
                <a:gd name="T27" fmla="*/ 25 h 27"/>
                <a:gd name="T28" fmla="*/ 14 w 22"/>
                <a:gd name="T29" fmla="*/ 25 h 27"/>
                <a:gd name="T30" fmla="*/ 16 w 22"/>
                <a:gd name="T31" fmla="*/ 25 h 27"/>
                <a:gd name="T32" fmla="*/ 18 w 22"/>
                <a:gd name="T33" fmla="*/ 25 h 27"/>
                <a:gd name="T34" fmla="*/ 18 w 22"/>
                <a:gd name="T35" fmla="*/ 23 h 27"/>
                <a:gd name="T36" fmla="*/ 18 w 22"/>
                <a:gd name="T37" fmla="*/ 23 h 27"/>
                <a:gd name="T38" fmla="*/ 20 w 22"/>
                <a:gd name="T39" fmla="*/ 21 h 27"/>
                <a:gd name="T40" fmla="*/ 20 w 22"/>
                <a:gd name="T41" fmla="*/ 21 h 27"/>
                <a:gd name="T42" fmla="*/ 20 w 22"/>
                <a:gd name="T43" fmla="*/ 19 h 27"/>
                <a:gd name="T44" fmla="*/ 20 w 22"/>
                <a:gd name="T45" fmla="*/ 17 h 27"/>
                <a:gd name="T46" fmla="*/ 20 w 22"/>
                <a:gd name="T47" fmla="*/ 17 h 27"/>
                <a:gd name="T48" fmla="*/ 22 w 22"/>
                <a:gd name="T49" fmla="*/ 15 h 27"/>
                <a:gd name="T50" fmla="*/ 22 w 22"/>
                <a:gd name="T51" fmla="*/ 13 h 27"/>
                <a:gd name="T52" fmla="*/ 22 w 22"/>
                <a:gd name="T53" fmla="*/ 11 h 27"/>
                <a:gd name="T54" fmla="*/ 20 w 22"/>
                <a:gd name="T55" fmla="*/ 11 h 27"/>
                <a:gd name="T56" fmla="*/ 20 w 22"/>
                <a:gd name="T57" fmla="*/ 9 h 27"/>
                <a:gd name="T58" fmla="*/ 20 w 22"/>
                <a:gd name="T59" fmla="*/ 7 h 27"/>
                <a:gd name="T60" fmla="*/ 20 w 22"/>
                <a:gd name="T61" fmla="*/ 6 h 27"/>
                <a:gd name="T62" fmla="*/ 18 w 22"/>
                <a:gd name="T63" fmla="*/ 6 h 27"/>
                <a:gd name="T64" fmla="*/ 18 w 22"/>
                <a:gd name="T65" fmla="*/ 4 h 27"/>
                <a:gd name="T66" fmla="*/ 16 w 22"/>
                <a:gd name="T67" fmla="*/ 4 h 27"/>
                <a:gd name="T68" fmla="*/ 14 w 22"/>
                <a:gd name="T69" fmla="*/ 2 h 27"/>
                <a:gd name="T70" fmla="*/ 14 w 22"/>
                <a:gd name="T71" fmla="*/ 2 h 27"/>
                <a:gd name="T72" fmla="*/ 12 w 22"/>
                <a:gd name="T73" fmla="*/ 2 h 27"/>
                <a:gd name="T74" fmla="*/ 10 w 22"/>
                <a:gd name="T75" fmla="*/ 0 h 27"/>
                <a:gd name="T76" fmla="*/ 10 w 22"/>
                <a:gd name="T77" fmla="*/ 0 h 27"/>
                <a:gd name="T78" fmla="*/ 8 w 22"/>
                <a:gd name="T79" fmla="*/ 2 h 27"/>
                <a:gd name="T80" fmla="*/ 6 w 22"/>
                <a:gd name="T81" fmla="*/ 2 h 27"/>
                <a:gd name="T82" fmla="*/ 6 w 22"/>
                <a:gd name="T83" fmla="*/ 2 h 27"/>
                <a:gd name="T84" fmla="*/ 4 w 22"/>
                <a:gd name="T85" fmla="*/ 2 h 27"/>
                <a:gd name="T86" fmla="*/ 2 w 22"/>
                <a:gd name="T87" fmla="*/ 4 h 27"/>
                <a:gd name="T88" fmla="*/ 2 w 22"/>
                <a:gd name="T89" fmla="*/ 6 h 27"/>
                <a:gd name="T90" fmla="*/ 0 w 22"/>
                <a:gd name="T91" fmla="*/ 6 h 27"/>
                <a:gd name="T92" fmla="*/ 0 w 22"/>
                <a:gd name="T93" fmla="*/ 7 h 27"/>
                <a:gd name="T94" fmla="*/ 0 w 22"/>
                <a:gd name="T95" fmla="*/ 9 h 27"/>
                <a:gd name="T96" fmla="*/ 0 w 22"/>
                <a:gd name="T97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1" name="Freeform 547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4 w 22"/>
                <a:gd name="T13" fmla="*/ 23 h 27"/>
                <a:gd name="T14" fmla="*/ 6 w 22"/>
                <a:gd name="T15" fmla="*/ 25 h 27"/>
                <a:gd name="T16" fmla="*/ 8 w 22"/>
                <a:gd name="T17" fmla="*/ 25 h 27"/>
                <a:gd name="T18" fmla="*/ 10 w 22"/>
                <a:gd name="T19" fmla="*/ 25 h 27"/>
                <a:gd name="T20" fmla="*/ 12 w 22"/>
                <a:gd name="T21" fmla="*/ 27 h 27"/>
                <a:gd name="T22" fmla="*/ 12 w 22"/>
                <a:gd name="T23" fmla="*/ 25 h 27"/>
                <a:gd name="T24" fmla="*/ 14 w 22"/>
                <a:gd name="T25" fmla="*/ 25 h 27"/>
                <a:gd name="T26" fmla="*/ 16 w 22"/>
                <a:gd name="T27" fmla="*/ 25 h 27"/>
                <a:gd name="T28" fmla="*/ 18 w 22"/>
                <a:gd name="T29" fmla="*/ 25 h 27"/>
                <a:gd name="T30" fmla="*/ 18 w 22"/>
                <a:gd name="T31" fmla="*/ 23 h 27"/>
                <a:gd name="T32" fmla="*/ 20 w 22"/>
                <a:gd name="T33" fmla="*/ 21 h 27"/>
                <a:gd name="T34" fmla="*/ 20 w 22"/>
                <a:gd name="T35" fmla="*/ 19 h 27"/>
                <a:gd name="T36" fmla="*/ 20 w 22"/>
                <a:gd name="T37" fmla="*/ 17 h 27"/>
                <a:gd name="T38" fmla="*/ 22 w 22"/>
                <a:gd name="T39" fmla="*/ 15 h 27"/>
                <a:gd name="T40" fmla="*/ 22 w 22"/>
                <a:gd name="T41" fmla="*/ 13 h 27"/>
                <a:gd name="T42" fmla="*/ 22 w 22"/>
                <a:gd name="T43" fmla="*/ 11 h 27"/>
                <a:gd name="T44" fmla="*/ 20 w 22"/>
                <a:gd name="T45" fmla="*/ 11 h 27"/>
                <a:gd name="T46" fmla="*/ 20 w 22"/>
                <a:gd name="T47" fmla="*/ 9 h 27"/>
                <a:gd name="T48" fmla="*/ 20 w 22"/>
                <a:gd name="T49" fmla="*/ 7 h 27"/>
                <a:gd name="T50" fmla="*/ 20 w 22"/>
                <a:gd name="T51" fmla="*/ 6 h 27"/>
                <a:gd name="T52" fmla="*/ 18 w 22"/>
                <a:gd name="T53" fmla="*/ 6 h 27"/>
                <a:gd name="T54" fmla="*/ 18 w 22"/>
                <a:gd name="T55" fmla="*/ 4 h 27"/>
                <a:gd name="T56" fmla="*/ 16 w 22"/>
                <a:gd name="T57" fmla="*/ 4 h 27"/>
                <a:gd name="T58" fmla="*/ 14 w 22"/>
                <a:gd name="T59" fmla="*/ 2 h 27"/>
                <a:gd name="T60" fmla="*/ 12 w 22"/>
                <a:gd name="T61" fmla="*/ 2 h 27"/>
                <a:gd name="T62" fmla="*/ 10 w 22"/>
                <a:gd name="T63" fmla="*/ 0 h 27"/>
                <a:gd name="T64" fmla="*/ 8 w 22"/>
                <a:gd name="T65" fmla="*/ 2 h 27"/>
                <a:gd name="T66" fmla="*/ 6 w 22"/>
                <a:gd name="T67" fmla="*/ 2 h 27"/>
                <a:gd name="T68" fmla="*/ 4 w 22"/>
                <a:gd name="T69" fmla="*/ 2 h 27"/>
                <a:gd name="T70" fmla="*/ 2 w 22"/>
                <a:gd name="T71" fmla="*/ 4 h 27"/>
                <a:gd name="T72" fmla="*/ 2 w 22"/>
                <a:gd name="T73" fmla="*/ 6 h 27"/>
                <a:gd name="T74" fmla="*/ 0 w 22"/>
                <a:gd name="T75" fmla="*/ 6 h 27"/>
                <a:gd name="T76" fmla="*/ 0 w 22"/>
                <a:gd name="T77" fmla="*/ 7 h 27"/>
                <a:gd name="T78" fmla="*/ 0 w 22"/>
                <a:gd name="T79" fmla="*/ 9 h 27"/>
                <a:gd name="T80" fmla="*/ 0 w 22"/>
                <a:gd name="T8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2" name="Freeform 548"/>
            <p:cNvSpPr>
              <a:spLocks/>
            </p:cNvSpPr>
            <p:nvPr/>
          </p:nvSpPr>
          <p:spPr bwMode="auto">
            <a:xfrm>
              <a:off x="3724" y="2276"/>
              <a:ext cx="34" cy="4"/>
            </a:xfrm>
            <a:custGeom>
              <a:avLst/>
              <a:gdLst>
                <a:gd name="T0" fmla="*/ 34 w 34"/>
                <a:gd name="T1" fmla="*/ 0 h 4"/>
                <a:gd name="T2" fmla="*/ 32 w 34"/>
                <a:gd name="T3" fmla="*/ 0 h 4"/>
                <a:gd name="T4" fmla="*/ 30 w 34"/>
                <a:gd name="T5" fmla="*/ 0 h 4"/>
                <a:gd name="T6" fmla="*/ 29 w 34"/>
                <a:gd name="T7" fmla="*/ 0 h 4"/>
                <a:gd name="T8" fmla="*/ 25 w 34"/>
                <a:gd name="T9" fmla="*/ 0 h 4"/>
                <a:gd name="T10" fmla="*/ 23 w 34"/>
                <a:gd name="T11" fmla="*/ 2 h 4"/>
                <a:gd name="T12" fmla="*/ 21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4 h 4"/>
                <a:gd name="T22" fmla="*/ 9 w 34"/>
                <a:gd name="T23" fmla="*/ 4 h 4"/>
                <a:gd name="T24" fmla="*/ 7 w 34"/>
                <a:gd name="T25" fmla="*/ 4 h 4"/>
                <a:gd name="T26" fmla="*/ 6 w 34"/>
                <a:gd name="T27" fmla="*/ 4 h 4"/>
                <a:gd name="T28" fmla="*/ 4 w 34"/>
                <a:gd name="T29" fmla="*/ 4 h 4"/>
                <a:gd name="T30" fmla="*/ 2 w 34"/>
                <a:gd name="T31" fmla="*/ 4 h 4"/>
                <a:gd name="T32" fmla="*/ 0 w 34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3" name="Freeform 549"/>
            <p:cNvSpPr>
              <a:spLocks/>
            </p:cNvSpPr>
            <p:nvPr/>
          </p:nvSpPr>
          <p:spPr bwMode="auto">
            <a:xfrm>
              <a:off x="3731" y="2282"/>
              <a:ext cx="23" cy="4"/>
            </a:xfrm>
            <a:custGeom>
              <a:avLst/>
              <a:gdLst>
                <a:gd name="T0" fmla="*/ 23 w 23"/>
                <a:gd name="T1" fmla="*/ 0 h 4"/>
                <a:gd name="T2" fmla="*/ 20 w 23"/>
                <a:gd name="T3" fmla="*/ 0 h 4"/>
                <a:gd name="T4" fmla="*/ 18 w 23"/>
                <a:gd name="T5" fmla="*/ 2 h 4"/>
                <a:gd name="T6" fmla="*/ 14 w 23"/>
                <a:gd name="T7" fmla="*/ 2 h 4"/>
                <a:gd name="T8" fmla="*/ 12 w 23"/>
                <a:gd name="T9" fmla="*/ 2 h 4"/>
                <a:gd name="T10" fmla="*/ 10 w 23"/>
                <a:gd name="T11" fmla="*/ 4 h 4"/>
                <a:gd name="T12" fmla="*/ 8 w 23"/>
                <a:gd name="T13" fmla="*/ 4 h 4"/>
                <a:gd name="T14" fmla="*/ 4 w 23"/>
                <a:gd name="T15" fmla="*/ 4 h 4"/>
                <a:gd name="T16" fmla="*/ 0 w 23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4" name="Freeform 550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9 w 25"/>
                <a:gd name="T19" fmla="*/ 0 h 32"/>
                <a:gd name="T20" fmla="*/ 7 w 25"/>
                <a:gd name="T21" fmla="*/ 2 h 32"/>
                <a:gd name="T22" fmla="*/ 5 w 25"/>
                <a:gd name="T23" fmla="*/ 2 h 32"/>
                <a:gd name="T24" fmla="*/ 5 w 25"/>
                <a:gd name="T25" fmla="*/ 2 h 32"/>
                <a:gd name="T26" fmla="*/ 5 w 25"/>
                <a:gd name="T27" fmla="*/ 4 h 32"/>
                <a:gd name="T28" fmla="*/ 3 w 25"/>
                <a:gd name="T29" fmla="*/ 4 h 32"/>
                <a:gd name="T30" fmla="*/ 3 w 25"/>
                <a:gd name="T31" fmla="*/ 6 h 32"/>
                <a:gd name="T32" fmla="*/ 2 w 25"/>
                <a:gd name="T33" fmla="*/ 7 h 32"/>
                <a:gd name="T34" fmla="*/ 2 w 25"/>
                <a:gd name="T35" fmla="*/ 7 h 32"/>
                <a:gd name="T36" fmla="*/ 2 w 25"/>
                <a:gd name="T37" fmla="*/ 9 h 32"/>
                <a:gd name="T38" fmla="*/ 2 w 25"/>
                <a:gd name="T39" fmla="*/ 11 h 32"/>
                <a:gd name="T40" fmla="*/ 2 w 25"/>
                <a:gd name="T41" fmla="*/ 13 h 32"/>
                <a:gd name="T42" fmla="*/ 0 w 25"/>
                <a:gd name="T43" fmla="*/ 15 h 32"/>
                <a:gd name="T44" fmla="*/ 2 w 25"/>
                <a:gd name="T45" fmla="*/ 15 h 32"/>
                <a:gd name="T46" fmla="*/ 2 w 25"/>
                <a:gd name="T47" fmla="*/ 17 h 32"/>
                <a:gd name="T48" fmla="*/ 2 w 25"/>
                <a:gd name="T49" fmla="*/ 19 h 32"/>
                <a:gd name="T50" fmla="*/ 2 w 25"/>
                <a:gd name="T51" fmla="*/ 23 h 32"/>
                <a:gd name="T52" fmla="*/ 3 w 25"/>
                <a:gd name="T53" fmla="*/ 25 h 32"/>
                <a:gd name="T54" fmla="*/ 3 w 25"/>
                <a:gd name="T55" fmla="*/ 27 h 32"/>
                <a:gd name="T56" fmla="*/ 5 w 25"/>
                <a:gd name="T57" fmla="*/ 29 h 32"/>
                <a:gd name="T58" fmla="*/ 7 w 25"/>
                <a:gd name="T59" fmla="*/ 30 h 32"/>
                <a:gd name="T60" fmla="*/ 7 w 25"/>
                <a:gd name="T61" fmla="*/ 30 h 32"/>
                <a:gd name="T62" fmla="*/ 9 w 25"/>
                <a:gd name="T63" fmla="*/ 32 h 32"/>
                <a:gd name="T64" fmla="*/ 11 w 25"/>
                <a:gd name="T65" fmla="*/ 32 h 32"/>
                <a:gd name="T66" fmla="*/ 13 w 25"/>
                <a:gd name="T67" fmla="*/ 32 h 32"/>
                <a:gd name="T68" fmla="*/ 13 w 25"/>
                <a:gd name="T69" fmla="*/ 32 h 32"/>
                <a:gd name="T70" fmla="*/ 15 w 25"/>
                <a:gd name="T71" fmla="*/ 32 h 32"/>
                <a:gd name="T72" fmla="*/ 17 w 25"/>
                <a:gd name="T73" fmla="*/ 32 h 32"/>
                <a:gd name="T74" fmla="*/ 17 w 25"/>
                <a:gd name="T75" fmla="*/ 30 h 32"/>
                <a:gd name="T76" fmla="*/ 17 w 25"/>
                <a:gd name="T77" fmla="*/ 30 h 32"/>
                <a:gd name="T78" fmla="*/ 19 w 25"/>
                <a:gd name="T79" fmla="*/ 30 h 32"/>
                <a:gd name="T80" fmla="*/ 19 w 25"/>
                <a:gd name="T81" fmla="*/ 29 h 32"/>
                <a:gd name="T82" fmla="*/ 21 w 25"/>
                <a:gd name="T83" fmla="*/ 29 h 32"/>
                <a:gd name="T84" fmla="*/ 23 w 25"/>
                <a:gd name="T85" fmla="*/ 27 h 32"/>
                <a:gd name="T86" fmla="*/ 23 w 25"/>
                <a:gd name="T87" fmla="*/ 25 h 32"/>
                <a:gd name="T88" fmla="*/ 25 w 25"/>
                <a:gd name="T89" fmla="*/ 23 h 32"/>
                <a:gd name="T90" fmla="*/ 25 w 25"/>
                <a:gd name="T91" fmla="*/ 21 h 32"/>
                <a:gd name="T92" fmla="*/ 25 w 25"/>
                <a:gd name="T93" fmla="*/ 19 h 32"/>
                <a:gd name="T94" fmla="*/ 25 w 25"/>
                <a:gd name="T95" fmla="*/ 17 h 32"/>
                <a:gd name="T96" fmla="*/ 25 w 25"/>
                <a:gd name="T9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5" name="Freeform 551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7 w 25"/>
                <a:gd name="T19" fmla="*/ 2 h 32"/>
                <a:gd name="T20" fmla="*/ 5 w 25"/>
                <a:gd name="T21" fmla="*/ 2 h 32"/>
                <a:gd name="T22" fmla="*/ 5 w 25"/>
                <a:gd name="T23" fmla="*/ 4 h 32"/>
                <a:gd name="T24" fmla="*/ 3 w 25"/>
                <a:gd name="T25" fmla="*/ 4 h 32"/>
                <a:gd name="T26" fmla="*/ 3 w 25"/>
                <a:gd name="T27" fmla="*/ 6 h 32"/>
                <a:gd name="T28" fmla="*/ 2 w 25"/>
                <a:gd name="T29" fmla="*/ 7 h 32"/>
                <a:gd name="T30" fmla="*/ 2 w 25"/>
                <a:gd name="T31" fmla="*/ 9 h 32"/>
                <a:gd name="T32" fmla="*/ 2 w 25"/>
                <a:gd name="T33" fmla="*/ 11 h 32"/>
                <a:gd name="T34" fmla="*/ 2 w 25"/>
                <a:gd name="T35" fmla="*/ 13 h 32"/>
                <a:gd name="T36" fmla="*/ 0 w 25"/>
                <a:gd name="T37" fmla="*/ 15 h 32"/>
                <a:gd name="T38" fmla="*/ 2 w 25"/>
                <a:gd name="T39" fmla="*/ 15 h 32"/>
                <a:gd name="T40" fmla="*/ 2 w 25"/>
                <a:gd name="T41" fmla="*/ 17 h 32"/>
                <a:gd name="T42" fmla="*/ 2 w 25"/>
                <a:gd name="T43" fmla="*/ 19 h 32"/>
                <a:gd name="T44" fmla="*/ 2 w 25"/>
                <a:gd name="T45" fmla="*/ 23 h 32"/>
                <a:gd name="T46" fmla="*/ 3 w 25"/>
                <a:gd name="T47" fmla="*/ 25 h 32"/>
                <a:gd name="T48" fmla="*/ 3 w 25"/>
                <a:gd name="T49" fmla="*/ 27 h 32"/>
                <a:gd name="T50" fmla="*/ 5 w 25"/>
                <a:gd name="T51" fmla="*/ 29 h 32"/>
                <a:gd name="T52" fmla="*/ 7 w 25"/>
                <a:gd name="T53" fmla="*/ 30 h 32"/>
                <a:gd name="T54" fmla="*/ 9 w 25"/>
                <a:gd name="T55" fmla="*/ 32 h 32"/>
                <a:gd name="T56" fmla="*/ 11 w 25"/>
                <a:gd name="T57" fmla="*/ 32 h 32"/>
                <a:gd name="T58" fmla="*/ 13 w 25"/>
                <a:gd name="T59" fmla="*/ 32 h 32"/>
                <a:gd name="T60" fmla="*/ 15 w 25"/>
                <a:gd name="T61" fmla="*/ 32 h 32"/>
                <a:gd name="T62" fmla="*/ 17 w 25"/>
                <a:gd name="T63" fmla="*/ 32 h 32"/>
                <a:gd name="T64" fmla="*/ 17 w 25"/>
                <a:gd name="T65" fmla="*/ 30 h 32"/>
                <a:gd name="T66" fmla="*/ 19 w 25"/>
                <a:gd name="T67" fmla="*/ 30 h 32"/>
                <a:gd name="T68" fmla="*/ 19 w 25"/>
                <a:gd name="T69" fmla="*/ 29 h 32"/>
                <a:gd name="T70" fmla="*/ 21 w 25"/>
                <a:gd name="T71" fmla="*/ 29 h 32"/>
                <a:gd name="T72" fmla="*/ 23 w 25"/>
                <a:gd name="T73" fmla="*/ 27 h 32"/>
                <a:gd name="T74" fmla="*/ 23 w 25"/>
                <a:gd name="T75" fmla="*/ 25 h 32"/>
                <a:gd name="T76" fmla="*/ 25 w 25"/>
                <a:gd name="T77" fmla="*/ 23 h 32"/>
                <a:gd name="T78" fmla="*/ 25 w 25"/>
                <a:gd name="T79" fmla="*/ 21 h 32"/>
                <a:gd name="T80" fmla="*/ 25 w 25"/>
                <a:gd name="T81" fmla="*/ 19 h 32"/>
                <a:gd name="T82" fmla="*/ 25 w 25"/>
                <a:gd name="T83" fmla="*/ 17 h 32"/>
                <a:gd name="T84" fmla="*/ 25 w 25"/>
                <a:gd name="T8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6" name="Freeform 552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2 w 22"/>
                <a:gd name="T15" fmla="*/ 22 h 25"/>
                <a:gd name="T16" fmla="*/ 4 w 22"/>
                <a:gd name="T17" fmla="*/ 23 h 25"/>
                <a:gd name="T18" fmla="*/ 6 w 22"/>
                <a:gd name="T19" fmla="*/ 23 h 25"/>
                <a:gd name="T20" fmla="*/ 8 w 22"/>
                <a:gd name="T21" fmla="*/ 25 h 25"/>
                <a:gd name="T22" fmla="*/ 8 w 22"/>
                <a:gd name="T23" fmla="*/ 25 h 25"/>
                <a:gd name="T24" fmla="*/ 10 w 22"/>
                <a:gd name="T25" fmla="*/ 25 h 25"/>
                <a:gd name="T26" fmla="*/ 12 w 22"/>
                <a:gd name="T27" fmla="*/ 25 h 25"/>
                <a:gd name="T28" fmla="*/ 14 w 22"/>
                <a:gd name="T29" fmla="*/ 25 h 25"/>
                <a:gd name="T30" fmla="*/ 14 w 22"/>
                <a:gd name="T31" fmla="*/ 25 h 25"/>
                <a:gd name="T32" fmla="*/ 16 w 22"/>
                <a:gd name="T33" fmla="*/ 25 h 25"/>
                <a:gd name="T34" fmla="*/ 18 w 22"/>
                <a:gd name="T35" fmla="*/ 23 h 25"/>
                <a:gd name="T36" fmla="*/ 18 w 22"/>
                <a:gd name="T37" fmla="*/ 23 h 25"/>
                <a:gd name="T38" fmla="*/ 18 w 22"/>
                <a:gd name="T39" fmla="*/ 22 h 25"/>
                <a:gd name="T40" fmla="*/ 20 w 22"/>
                <a:gd name="T41" fmla="*/ 22 h 25"/>
                <a:gd name="T42" fmla="*/ 20 w 22"/>
                <a:gd name="T43" fmla="*/ 20 h 25"/>
                <a:gd name="T44" fmla="*/ 20 w 22"/>
                <a:gd name="T45" fmla="*/ 18 h 25"/>
                <a:gd name="T46" fmla="*/ 20 w 22"/>
                <a:gd name="T47" fmla="*/ 18 h 25"/>
                <a:gd name="T48" fmla="*/ 20 w 22"/>
                <a:gd name="T49" fmla="*/ 16 h 25"/>
                <a:gd name="T50" fmla="*/ 22 w 22"/>
                <a:gd name="T51" fmla="*/ 14 h 25"/>
                <a:gd name="T52" fmla="*/ 22 w 22"/>
                <a:gd name="T53" fmla="*/ 14 h 25"/>
                <a:gd name="T54" fmla="*/ 22 w 22"/>
                <a:gd name="T55" fmla="*/ 12 h 25"/>
                <a:gd name="T56" fmla="*/ 20 w 22"/>
                <a:gd name="T57" fmla="*/ 10 h 25"/>
                <a:gd name="T58" fmla="*/ 20 w 22"/>
                <a:gd name="T59" fmla="*/ 8 h 25"/>
                <a:gd name="T60" fmla="*/ 20 w 22"/>
                <a:gd name="T61" fmla="*/ 6 h 25"/>
                <a:gd name="T62" fmla="*/ 20 w 22"/>
                <a:gd name="T63" fmla="*/ 6 h 25"/>
                <a:gd name="T64" fmla="*/ 18 w 22"/>
                <a:gd name="T65" fmla="*/ 4 h 25"/>
                <a:gd name="T66" fmla="*/ 18 w 22"/>
                <a:gd name="T67" fmla="*/ 4 h 25"/>
                <a:gd name="T68" fmla="*/ 16 w 22"/>
                <a:gd name="T69" fmla="*/ 2 h 25"/>
                <a:gd name="T70" fmla="*/ 14 w 22"/>
                <a:gd name="T71" fmla="*/ 2 h 25"/>
                <a:gd name="T72" fmla="*/ 14 w 22"/>
                <a:gd name="T73" fmla="*/ 0 h 25"/>
                <a:gd name="T74" fmla="*/ 12 w 22"/>
                <a:gd name="T75" fmla="*/ 0 h 25"/>
                <a:gd name="T76" fmla="*/ 10 w 22"/>
                <a:gd name="T77" fmla="*/ 0 h 25"/>
                <a:gd name="T78" fmla="*/ 10 w 22"/>
                <a:gd name="T79" fmla="*/ 0 h 25"/>
                <a:gd name="T80" fmla="*/ 8 w 22"/>
                <a:gd name="T81" fmla="*/ 0 h 25"/>
                <a:gd name="T82" fmla="*/ 6 w 22"/>
                <a:gd name="T83" fmla="*/ 2 h 25"/>
                <a:gd name="T84" fmla="*/ 4 w 22"/>
                <a:gd name="T85" fmla="*/ 2 h 25"/>
                <a:gd name="T86" fmla="*/ 4 w 22"/>
                <a:gd name="T87" fmla="*/ 2 h 25"/>
                <a:gd name="T88" fmla="*/ 2 w 22"/>
                <a:gd name="T89" fmla="*/ 4 h 25"/>
                <a:gd name="T90" fmla="*/ 2 w 22"/>
                <a:gd name="T91" fmla="*/ 4 h 25"/>
                <a:gd name="T92" fmla="*/ 0 w 22"/>
                <a:gd name="T93" fmla="*/ 6 h 25"/>
                <a:gd name="T94" fmla="*/ 0 w 22"/>
                <a:gd name="T95" fmla="*/ 8 h 25"/>
                <a:gd name="T96" fmla="*/ 0 w 22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7" name="Freeform 553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4 w 22"/>
                <a:gd name="T15" fmla="*/ 23 h 25"/>
                <a:gd name="T16" fmla="*/ 6 w 22"/>
                <a:gd name="T17" fmla="*/ 23 h 25"/>
                <a:gd name="T18" fmla="*/ 8 w 22"/>
                <a:gd name="T19" fmla="*/ 25 h 25"/>
                <a:gd name="T20" fmla="*/ 10 w 22"/>
                <a:gd name="T21" fmla="*/ 25 h 25"/>
                <a:gd name="T22" fmla="*/ 12 w 22"/>
                <a:gd name="T23" fmla="*/ 25 h 25"/>
                <a:gd name="T24" fmla="*/ 14 w 22"/>
                <a:gd name="T25" fmla="*/ 25 h 25"/>
                <a:gd name="T26" fmla="*/ 16 w 22"/>
                <a:gd name="T27" fmla="*/ 25 h 25"/>
                <a:gd name="T28" fmla="*/ 18 w 22"/>
                <a:gd name="T29" fmla="*/ 23 h 25"/>
                <a:gd name="T30" fmla="*/ 18 w 22"/>
                <a:gd name="T31" fmla="*/ 22 h 25"/>
                <a:gd name="T32" fmla="*/ 20 w 22"/>
                <a:gd name="T33" fmla="*/ 22 h 25"/>
                <a:gd name="T34" fmla="*/ 20 w 22"/>
                <a:gd name="T35" fmla="*/ 20 h 25"/>
                <a:gd name="T36" fmla="*/ 20 w 22"/>
                <a:gd name="T37" fmla="*/ 18 h 25"/>
                <a:gd name="T38" fmla="*/ 20 w 22"/>
                <a:gd name="T39" fmla="*/ 16 h 25"/>
                <a:gd name="T40" fmla="*/ 22 w 22"/>
                <a:gd name="T41" fmla="*/ 14 h 25"/>
                <a:gd name="T42" fmla="*/ 22 w 22"/>
                <a:gd name="T43" fmla="*/ 12 h 25"/>
                <a:gd name="T44" fmla="*/ 20 w 22"/>
                <a:gd name="T45" fmla="*/ 10 h 25"/>
                <a:gd name="T46" fmla="*/ 20 w 22"/>
                <a:gd name="T47" fmla="*/ 8 h 25"/>
                <a:gd name="T48" fmla="*/ 20 w 22"/>
                <a:gd name="T49" fmla="*/ 6 h 25"/>
                <a:gd name="T50" fmla="*/ 18 w 22"/>
                <a:gd name="T51" fmla="*/ 4 h 25"/>
                <a:gd name="T52" fmla="*/ 16 w 22"/>
                <a:gd name="T53" fmla="*/ 2 h 25"/>
                <a:gd name="T54" fmla="*/ 14 w 22"/>
                <a:gd name="T55" fmla="*/ 2 h 25"/>
                <a:gd name="T56" fmla="*/ 14 w 22"/>
                <a:gd name="T57" fmla="*/ 0 h 25"/>
                <a:gd name="T58" fmla="*/ 12 w 22"/>
                <a:gd name="T59" fmla="*/ 0 h 25"/>
                <a:gd name="T60" fmla="*/ 10 w 22"/>
                <a:gd name="T61" fmla="*/ 0 h 25"/>
                <a:gd name="T62" fmla="*/ 8 w 22"/>
                <a:gd name="T63" fmla="*/ 0 h 25"/>
                <a:gd name="T64" fmla="*/ 6 w 22"/>
                <a:gd name="T65" fmla="*/ 2 h 25"/>
                <a:gd name="T66" fmla="*/ 4 w 22"/>
                <a:gd name="T67" fmla="*/ 2 h 25"/>
                <a:gd name="T68" fmla="*/ 2 w 22"/>
                <a:gd name="T69" fmla="*/ 4 h 25"/>
                <a:gd name="T70" fmla="*/ 0 w 22"/>
                <a:gd name="T71" fmla="*/ 6 h 25"/>
                <a:gd name="T72" fmla="*/ 0 w 22"/>
                <a:gd name="T73" fmla="*/ 8 h 25"/>
                <a:gd name="T74" fmla="*/ 0 w 22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8" name="Freeform 554"/>
            <p:cNvSpPr>
              <a:spLocks/>
            </p:cNvSpPr>
            <p:nvPr/>
          </p:nvSpPr>
          <p:spPr bwMode="auto">
            <a:xfrm>
              <a:off x="3722" y="2305"/>
              <a:ext cx="34" cy="4"/>
            </a:xfrm>
            <a:custGeom>
              <a:avLst/>
              <a:gdLst>
                <a:gd name="T0" fmla="*/ 34 w 34"/>
                <a:gd name="T1" fmla="*/ 4 h 4"/>
                <a:gd name="T2" fmla="*/ 32 w 34"/>
                <a:gd name="T3" fmla="*/ 4 h 4"/>
                <a:gd name="T4" fmla="*/ 31 w 34"/>
                <a:gd name="T5" fmla="*/ 2 h 4"/>
                <a:gd name="T6" fmla="*/ 29 w 34"/>
                <a:gd name="T7" fmla="*/ 2 h 4"/>
                <a:gd name="T8" fmla="*/ 27 w 34"/>
                <a:gd name="T9" fmla="*/ 2 h 4"/>
                <a:gd name="T10" fmla="*/ 25 w 34"/>
                <a:gd name="T11" fmla="*/ 2 h 4"/>
                <a:gd name="T12" fmla="*/ 23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2 h 4"/>
                <a:gd name="T22" fmla="*/ 11 w 34"/>
                <a:gd name="T23" fmla="*/ 2 h 4"/>
                <a:gd name="T24" fmla="*/ 9 w 34"/>
                <a:gd name="T25" fmla="*/ 0 h 4"/>
                <a:gd name="T26" fmla="*/ 8 w 34"/>
                <a:gd name="T27" fmla="*/ 0 h 4"/>
                <a:gd name="T28" fmla="*/ 4 w 34"/>
                <a:gd name="T29" fmla="*/ 0 h 4"/>
                <a:gd name="T30" fmla="*/ 2 w 34"/>
                <a:gd name="T31" fmla="*/ 0 h 4"/>
                <a:gd name="T32" fmla="*/ 0 w 34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4"/>
                  </a:moveTo>
                  <a:lnTo>
                    <a:pt x="32" y="4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9" name="Freeform 555"/>
            <p:cNvSpPr>
              <a:spLocks/>
            </p:cNvSpPr>
            <p:nvPr/>
          </p:nvSpPr>
          <p:spPr bwMode="auto">
            <a:xfrm>
              <a:off x="3730" y="2313"/>
              <a:ext cx="23" cy="1"/>
            </a:xfrm>
            <a:custGeom>
              <a:avLst/>
              <a:gdLst>
                <a:gd name="T0" fmla="*/ 23 w 23"/>
                <a:gd name="T1" fmla="*/ 1 h 1"/>
                <a:gd name="T2" fmla="*/ 19 w 23"/>
                <a:gd name="T3" fmla="*/ 0 h 1"/>
                <a:gd name="T4" fmla="*/ 15 w 23"/>
                <a:gd name="T5" fmla="*/ 0 h 1"/>
                <a:gd name="T6" fmla="*/ 13 w 23"/>
                <a:gd name="T7" fmla="*/ 0 h 1"/>
                <a:gd name="T8" fmla="*/ 11 w 23"/>
                <a:gd name="T9" fmla="*/ 0 h 1"/>
                <a:gd name="T10" fmla="*/ 9 w 23"/>
                <a:gd name="T11" fmla="*/ 0 h 1"/>
                <a:gd name="T12" fmla="*/ 5 w 23"/>
                <a:gd name="T13" fmla="*/ 0 h 1"/>
                <a:gd name="T14" fmla="*/ 3 w 23"/>
                <a:gd name="T15" fmla="*/ 0 h 1"/>
                <a:gd name="T16" fmla="*/ 0 w 2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">
                  <a:moveTo>
                    <a:pt x="23" y="1"/>
                  </a:move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0" name="Freeform 556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9 w 25"/>
                <a:gd name="T25" fmla="*/ 0 h 31"/>
                <a:gd name="T26" fmla="*/ 7 w 25"/>
                <a:gd name="T27" fmla="*/ 2 h 31"/>
                <a:gd name="T28" fmla="*/ 7 w 25"/>
                <a:gd name="T29" fmla="*/ 2 h 31"/>
                <a:gd name="T30" fmla="*/ 5 w 25"/>
                <a:gd name="T31" fmla="*/ 2 h 31"/>
                <a:gd name="T32" fmla="*/ 3 w 25"/>
                <a:gd name="T33" fmla="*/ 4 h 31"/>
                <a:gd name="T34" fmla="*/ 3 w 25"/>
                <a:gd name="T35" fmla="*/ 6 h 31"/>
                <a:gd name="T36" fmla="*/ 3 w 25"/>
                <a:gd name="T37" fmla="*/ 6 h 31"/>
                <a:gd name="T38" fmla="*/ 2 w 25"/>
                <a:gd name="T39" fmla="*/ 8 h 31"/>
                <a:gd name="T40" fmla="*/ 2 w 25"/>
                <a:gd name="T41" fmla="*/ 10 h 31"/>
                <a:gd name="T42" fmla="*/ 2 w 25"/>
                <a:gd name="T43" fmla="*/ 10 h 31"/>
                <a:gd name="T44" fmla="*/ 0 w 25"/>
                <a:gd name="T45" fmla="*/ 12 h 31"/>
                <a:gd name="T46" fmla="*/ 0 w 25"/>
                <a:gd name="T47" fmla="*/ 14 h 31"/>
                <a:gd name="T48" fmla="*/ 0 w 25"/>
                <a:gd name="T49" fmla="*/ 16 h 31"/>
                <a:gd name="T50" fmla="*/ 0 w 25"/>
                <a:gd name="T51" fmla="*/ 20 h 31"/>
                <a:gd name="T52" fmla="*/ 0 w 25"/>
                <a:gd name="T53" fmla="*/ 21 h 31"/>
                <a:gd name="T54" fmla="*/ 2 w 25"/>
                <a:gd name="T55" fmla="*/ 23 h 31"/>
                <a:gd name="T56" fmla="*/ 2 w 25"/>
                <a:gd name="T57" fmla="*/ 25 h 31"/>
                <a:gd name="T58" fmla="*/ 3 w 25"/>
                <a:gd name="T59" fmla="*/ 27 h 31"/>
                <a:gd name="T60" fmla="*/ 3 w 25"/>
                <a:gd name="T61" fmla="*/ 29 h 31"/>
                <a:gd name="T62" fmla="*/ 5 w 25"/>
                <a:gd name="T63" fmla="*/ 29 h 31"/>
                <a:gd name="T64" fmla="*/ 7 w 25"/>
                <a:gd name="T65" fmla="*/ 31 h 31"/>
                <a:gd name="T66" fmla="*/ 7 w 25"/>
                <a:gd name="T67" fmla="*/ 31 h 31"/>
                <a:gd name="T68" fmla="*/ 9 w 25"/>
                <a:gd name="T69" fmla="*/ 31 h 31"/>
                <a:gd name="T70" fmla="*/ 9 w 25"/>
                <a:gd name="T71" fmla="*/ 31 h 31"/>
                <a:gd name="T72" fmla="*/ 11 w 25"/>
                <a:gd name="T73" fmla="*/ 31 h 31"/>
                <a:gd name="T74" fmla="*/ 13 w 25"/>
                <a:gd name="T75" fmla="*/ 31 h 31"/>
                <a:gd name="T76" fmla="*/ 13 w 25"/>
                <a:gd name="T77" fmla="*/ 31 h 31"/>
                <a:gd name="T78" fmla="*/ 15 w 25"/>
                <a:gd name="T79" fmla="*/ 31 h 31"/>
                <a:gd name="T80" fmla="*/ 15 w 25"/>
                <a:gd name="T81" fmla="*/ 31 h 31"/>
                <a:gd name="T82" fmla="*/ 17 w 25"/>
                <a:gd name="T83" fmla="*/ 29 h 31"/>
                <a:gd name="T84" fmla="*/ 19 w 25"/>
                <a:gd name="T85" fmla="*/ 29 h 31"/>
                <a:gd name="T86" fmla="*/ 19 w 25"/>
                <a:gd name="T87" fmla="*/ 27 h 31"/>
                <a:gd name="T88" fmla="*/ 21 w 25"/>
                <a:gd name="T89" fmla="*/ 25 h 31"/>
                <a:gd name="T90" fmla="*/ 23 w 25"/>
                <a:gd name="T91" fmla="*/ 23 h 31"/>
                <a:gd name="T92" fmla="*/ 23 w 25"/>
                <a:gd name="T93" fmla="*/ 21 h 31"/>
                <a:gd name="T94" fmla="*/ 25 w 25"/>
                <a:gd name="T95" fmla="*/ 20 h 31"/>
                <a:gd name="T96" fmla="*/ 25 w 25"/>
                <a:gd name="T9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1" name="Freeform 557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1 w 25"/>
                <a:gd name="T19" fmla="*/ 0 h 31"/>
                <a:gd name="T20" fmla="*/ 9 w 25"/>
                <a:gd name="T21" fmla="*/ 0 h 31"/>
                <a:gd name="T22" fmla="*/ 7 w 25"/>
                <a:gd name="T23" fmla="*/ 2 h 31"/>
                <a:gd name="T24" fmla="*/ 5 w 25"/>
                <a:gd name="T25" fmla="*/ 2 h 31"/>
                <a:gd name="T26" fmla="*/ 3 w 25"/>
                <a:gd name="T27" fmla="*/ 4 h 31"/>
                <a:gd name="T28" fmla="*/ 3 w 25"/>
                <a:gd name="T29" fmla="*/ 6 h 31"/>
                <a:gd name="T30" fmla="*/ 2 w 25"/>
                <a:gd name="T31" fmla="*/ 8 h 31"/>
                <a:gd name="T32" fmla="*/ 2 w 25"/>
                <a:gd name="T33" fmla="*/ 10 h 31"/>
                <a:gd name="T34" fmla="*/ 0 w 25"/>
                <a:gd name="T35" fmla="*/ 12 h 31"/>
                <a:gd name="T36" fmla="*/ 0 w 25"/>
                <a:gd name="T37" fmla="*/ 14 h 31"/>
                <a:gd name="T38" fmla="*/ 0 w 25"/>
                <a:gd name="T39" fmla="*/ 16 h 31"/>
                <a:gd name="T40" fmla="*/ 0 w 25"/>
                <a:gd name="T41" fmla="*/ 20 h 31"/>
                <a:gd name="T42" fmla="*/ 0 w 25"/>
                <a:gd name="T43" fmla="*/ 21 h 31"/>
                <a:gd name="T44" fmla="*/ 2 w 25"/>
                <a:gd name="T45" fmla="*/ 23 h 31"/>
                <a:gd name="T46" fmla="*/ 2 w 25"/>
                <a:gd name="T47" fmla="*/ 25 h 31"/>
                <a:gd name="T48" fmla="*/ 3 w 25"/>
                <a:gd name="T49" fmla="*/ 27 h 31"/>
                <a:gd name="T50" fmla="*/ 3 w 25"/>
                <a:gd name="T51" fmla="*/ 29 h 31"/>
                <a:gd name="T52" fmla="*/ 5 w 25"/>
                <a:gd name="T53" fmla="*/ 29 h 31"/>
                <a:gd name="T54" fmla="*/ 7 w 25"/>
                <a:gd name="T55" fmla="*/ 31 h 31"/>
                <a:gd name="T56" fmla="*/ 9 w 25"/>
                <a:gd name="T57" fmla="*/ 31 h 31"/>
                <a:gd name="T58" fmla="*/ 11 w 25"/>
                <a:gd name="T59" fmla="*/ 31 h 31"/>
                <a:gd name="T60" fmla="*/ 13 w 25"/>
                <a:gd name="T61" fmla="*/ 31 h 31"/>
                <a:gd name="T62" fmla="*/ 15 w 25"/>
                <a:gd name="T63" fmla="*/ 31 h 31"/>
                <a:gd name="T64" fmla="*/ 17 w 25"/>
                <a:gd name="T65" fmla="*/ 29 h 31"/>
                <a:gd name="T66" fmla="*/ 19 w 25"/>
                <a:gd name="T67" fmla="*/ 29 h 31"/>
                <a:gd name="T68" fmla="*/ 19 w 25"/>
                <a:gd name="T69" fmla="*/ 27 h 31"/>
                <a:gd name="T70" fmla="*/ 21 w 25"/>
                <a:gd name="T71" fmla="*/ 25 h 31"/>
                <a:gd name="T72" fmla="*/ 23 w 25"/>
                <a:gd name="T73" fmla="*/ 23 h 31"/>
                <a:gd name="T74" fmla="*/ 23 w 25"/>
                <a:gd name="T75" fmla="*/ 21 h 31"/>
                <a:gd name="T76" fmla="*/ 25 w 25"/>
                <a:gd name="T77" fmla="*/ 20 h 31"/>
                <a:gd name="T78" fmla="*/ 25 w 25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2" name="Freeform 558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7 w 23"/>
                <a:gd name="T25" fmla="*/ 24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3 w 23"/>
                <a:gd name="T33" fmla="*/ 25 h 25"/>
                <a:gd name="T34" fmla="*/ 15 w 23"/>
                <a:gd name="T35" fmla="*/ 24 h 25"/>
                <a:gd name="T36" fmla="*/ 17 w 23"/>
                <a:gd name="T37" fmla="*/ 24 h 25"/>
                <a:gd name="T38" fmla="*/ 17 w 23"/>
                <a:gd name="T39" fmla="*/ 22 h 25"/>
                <a:gd name="T40" fmla="*/ 17 w 23"/>
                <a:gd name="T41" fmla="*/ 22 h 25"/>
                <a:gd name="T42" fmla="*/ 19 w 23"/>
                <a:gd name="T43" fmla="*/ 22 h 25"/>
                <a:gd name="T44" fmla="*/ 19 w 23"/>
                <a:gd name="T45" fmla="*/ 20 h 25"/>
                <a:gd name="T46" fmla="*/ 21 w 23"/>
                <a:gd name="T47" fmla="*/ 18 h 25"/>
                <a:gd name="T48" fmla="*/ 21 w 23"/>
                <a:gd name="T49" fmla="*/ 18 h 25"/>
                <a:gd name="T50" fmla="*/ 21 w 23"/>
                <a:gd name="T51" fmla="*/ 16 h 25"/>
                <a:gd name="T52" fmla="*/ 21 w 23"/>
                <a:gd name="T53" fmla="*/ 14 h 25"/>
                <a:gd name="T54" fmla="*/ 23 w 23"/>
                <a:gd name="T55" fmla="*/ 14 h 25"/>
                <a:gd name="T56" fmla="*/ 23 w 23"/>
                <a:gd name="T57" fmla="*/ 12 h 25"/>
                <a:gd name="T58" fmla="*/ 23 w 23"/>
                <a:gd name="T59" fmla="*/ 10 h 25"/>
                <a:gd name="T60" fmla="*/ 23 w 23"/>
                <a:gd name="T61" fmla="*/ 8 h 25"/>
                <a:gd name="T62" fmla="*/ 21 w 23"/>
                <a:gd name="T63" fmla="*/ 8 h 25"/>
                <a:gd name="T64" fmla="*/ 21 w 23"/>
                <a:gd name="T65" fmla="*/ 6 h 25"/>
                <a:gd name="T66" fmla="*/ 21 w 23"/>
                <a:gd name="T67" fmla="*/ 4 h 25"/>
                <a:gd name="T68" fmla="*/ 19 w 23"/>
                <a:gd name="T69" fmla="*/ 2 h 25"/>
                <a:gd name="T70" fmla="*/ 19 w 23"/>
                <a:gd name="T71" fmla="*/ 2 h 25"/>
                <a:gd name="T72" fmla="*/ 17 w 23"/>
                <a:gd name="T73" fmla="*/ 0 h 25"/>
                <a:gd name="T74" fmla="*/ 17 w 23"/>
                <a:gd name="T75" fmla="*/ 0 h 25"/>
                <a:gd name="T76" fmla="*/ 15 w 23"/>
                <a:gd name="T77" fmla="*/ 0 h 25"/>
                <a:gd name="T78" fmla="*/ 13 w 23"/>
                <a:gd name="T79" fmla="*/ 0 h 25"/>
                <a:gd name="T80" fmla="*/ 13 w 23"/>
                <a:gd name="T81" fmla="*/ 0 h 25"/>
                <a:gd name="T82" fmla="*/ 11 w 23"/>
                <a:gd name="T83" fmla="*/ 0 h 25"/>
                <a:gd name="T84" fmla="*/ 9 w 23"/>
                <a:gd name="T85" fmla="*/ 0 h 25"/>
                <a:gd name="T86" fmla="*/ 7 w 23"/>
                <a:gd name="T87" fmla="*/ 0 h 25"/>
                <a:gd name="T88" fmla="*/ 7 w 23"/>
                <a:gd name="T89" fmla="*/ 0 h 25"/>
                <a:gd name="T90" fmla="*/ 5 w 23"/>
                <a:gd name="T91" fmla="*/ 2 h 25"/>
                <a:gd name="T92" fmla="*/ 3 w 23"/>
                <a:gd name="T93" fmla="*/ 4 h 25"/>
                <a:gd name="T94" fmla="*/ 3 w 23"/>
                <a:gd name="T95" fmla="*/ 4 h 25"/>
                <a:gd name="T96" fmla="*/ 1 w 23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3" name="Freeform 559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9 w 23"/>
                <a:gd name="T25" fmla="*/ 25 h 25"/>
                <a:gd name="T26" fmla="*/ 11 w 23"/>
                <a:gd name="T27" fmla="*/ 25 h 25"/>
                <a:gd name="T28" fmla="*/ 13 w 23"/>
                <a:gd name="T29" fmla="*/ 25 h 25"/>
                <a:gd name="T30" fmla="*/ 15 w 23"/>
                <a:gd name="T31" fmla="*/ 24 h 25"/>
                <a:gd name="T32" fmla="*/ 17 w 23"/>
                <a:gd name="T33" fmla="*/ 24 h 25"/>
                <a:gd name="T34" fmla="*/ 17 w 23"/>
                <a:gd name="T35" fmla="*/ 22 h 25"/>
                <a:gd name="T36" fmla="*/ 19 w 23"/>
                <a:gd name="T37" fmla="*/ 22 h 25"/>
                <a:gd name="T38" fmla="*/ 19 w 23"/>
                <a:gd name="T39" fmla="*/ 20 h 25"/>
                <a:gd name="T40" fmla="*/ 21 w 23"/>
                <a:gd name="T41" fmla="*/ 18 h 25"/>
                <a:gd name="T42" fmla="*/ 21 w 23"/>
                <a:gd name="T43" fmla="*/ 16 h 25"/>
                <a:gd name="T44" fmla="*/ 21 w 23"/>
                <a:gd name="T45" fmla="*/ 14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8 h 25"/>
                <a:gd name="T56" fmla="*/ 21 w 23"/>
                <a:gd name="T57" fmla="*/ 6 h 25"/>
                <a:gd name="T58" fmla="*/ 21 w 23"/>
                <a:gd name="T59" fmla="*/ 4 h 25"/>
                <a:gd name="T60" fmla="*/ 19 w 23"/>
                <a:gd name="T61" fmla="*/ 2 h 25"/>
                <a:gd name="T62" fmla="*/ 17 w 23"/>
                <a:gd name="T63" fmla="*/ 0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0 h 25"/>
                <a:gd name="T72" fmla="*/ 7 w 23"/>
                <a:gd name="T73" fmla="*/ 0 h 25"/>
                <a:gd name="T74" fmla="*/ 5 w 23"/>
                <a:gd name="T75" fmla="*/ 2 h 25"/>
                <a:gd name="T76" fmla="*/ 3 w 23"/>
                <a:gd name="T77" fmla="*/ 4 h 25"/>
                <a:gd name="T78" fmla="*/ 1 w 23"/>
                <a:gd name="T7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4" name="Freeform 560"/>
            <p:cNvSpPr>
              <a:spLocks/>
            </p:cNvSpPr>
            <p:nvPr/>
          </p:nvSpPr>
          <p:spPr bwMode="auto">
            <a:xfrm>
              <a:off x="3716" y="2334"/>
              <a:ext cx="35" cy="7"/>
            </a:xfrm>
            <a:custGeom>
              <a:avLst/>
              <a:gdLst>
                <a:gd name="T0" fmla="*/ 35 w 35"/>
                <a:gd name="T1" fmla="*/ 7 h 7"/>
                <a:gd name="T2" fmla="*/ 33 w 35"/>
                <a:gd name="T3" fmla="*/ 7 h 7"/>
                <a:gd name="T4" fmla="*/ 31 w 35"/>
                <a:gd name="T5" fmla="*/ 7 h 7"/>
                <a:gd name="T6" fmla="*/ 29 w 35"/>
                <a:gd name="T7" fmla="*/ 5 h 7"/>
                <a:gd name="T8" fmla="*/ 27 w 35"/>
                <a:gd name="T9" fmla="*/ 5 h 7"/>
                <a:gd name="T10" fmla="*/ 25 w 35"/>
                <a:gd name="T11" fmla="*/ 5 h 7"/>
                <a:gd name="T12" fmla="*/ 23 w 35"/>
                <a:gd name="T13" fmla="*/ 5 h 7"/>
                <a:gd name="T14" fmla="*/ 19 w 35"/>
                <a:gd name="T15" fmla="*/ 3 h 7"/>
                <a:gd name="T16" fmla="*/ 17 w 35"/>
                <a:gd name="T17" fmla="*/ 3 h 7"/>
                <a:gd name="T18" fmla="*/ 15 w 35"/>
                <a:gd name="T19" fmla="*/ 3 h 7"/>
                <a:gd name="T20" fmla="*/ 14 w 35"/>
                <a:gd name="T21" fmla="*/ 3 h 7"/>
                <a:gd name="T22" fmla="*/ 12 w 35"/>
                <a:gd name="T23" fmla="*/ 2 h 7"/>
                <a:gd name="T24" fmla="*/ 10 w 35"/>
                <a:gd name="T25" fmla="*/ 2 h 7"/>
                <a:gd name="T26" fmla="*/ 8 w 35"/>
                <a:gd name="T27" fmla="*/ 2 h 7"/>
                <a:gd name="T28" fmla="*/ 6 w 35"/>
                <a:gd name="T29" fmla="*/ 0 h 7"/>
                <a:gd name="T30" fmla="*/ 2 w 35"/>
                <a:gd name="T31" fmla="*/ 0 h 7"/>
                <a:gd name="T32" fmla="*/ 0 w 35"/>
                <a:gd name="T3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7">
                  <a:moveTo>
                    <a:pt x="35" y="7"/>
                  </a:moveTo>
                  <a:lnTo>
                    <a:pt x="33" y="7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5" name="Freeform 561"/>
            <p:cNvSpPr>
              <a:spLocks/>
            </p:cNvSpPr>
            <p:nvPr/>
          </p:nvSpPr>
          <p:spPr bwMode="auto">
            <a:xfrm>
              <a:off x="3724" y="2341"/>
              <a:ext cx="21" cy="6"/>
            </a:xfrm>
            <a:custGeom>
              <a:avLst/>
              <a:gdLst>
                <a:gd name="T0" fmla="*/ 21 w 21"/>
                <a:gd name="T1" fmla="*/ 6 h 6"/>
                <a:gd name="T2" fmla="*/ 19 w 21"/>
                <a:gd name="T3" fmla="*/ 4 h 6"/>
                <a:gd name="T4" fmla="*/ 15 w 21"/>
                <a:gd name="T5" fmla="*/ 4 h 6"/>
                <a:gd name="T6" fmla="*/ 13 w 21"/>
                <a:gd name="T7" fmla="*/ 2 h 6"/>
                <a:gd name="T8" fmla="*/ 11 w 21"/>
                <a:gd name="T9" fmla="*/ 2 h 6"/>
                <a:gd name="T10" fmla="*/ 7 w 21"/>
                <a:gd name="T11" fmla="*/ 2 h 6"/>
                <a:gd name="T12" fmla="*/ 6 w 21"/>
                <a:gd name="T13" fmla="*/ 2 h 6"/>
                <a:gd name="T14" fmla="*/ 2 w 21"/>
                <a:gd name="T15" fmla="*/ 2 h 6"/>
                <a:gd name="T16" fmla="*/ 0 w 2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6">
                  <a:moveTo>
                    <a:pt x="21" y="6"/>
                  </a:moveTo>
                  <a:lnTo>
                    <a:pt x="19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6" name="Freeform 562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3 w 25"/>
                <a:gd name="T21" fmla="*/ 0 h 31"/>
                <a:gd name="T22" fmla="*/ 11 w 25"/>
                <a:gd name="T23" fmla="*/ 0 h 31"/>
                <a:gd name="T24" fmla="*/ 9 w 25"/>
                <a:gd name="T25" fmla="*/ 0 h 31"/>
                <a:gd name="T26" fmla="*/ 9 w 25"/>
                <a:gd name="T27" fmla="*/ 0 h 31"/>
                <a:gd name="T28" fmla="*/ 8 w 25"/>
                <a:gd name="T29" fmla="*/ 2 h 31"/>
                <a:gd name="T30" fmla="*/ 8 w 25"/>
                <a:gd name="T31" fmla="*/ 2 h 31"/>
                <a:gd name="T32" fmla="*/ 6 w 25"/>
                <a:gd name="T33" fmla="*/ 4 h 31"/>
                <a:gd name="T34" fmla="*/ 4 w 25"/>
                <a:gd name="T35" fmla="*/ 4 h 31"/>
                <a:gd name="T36" fmla="*/ 4 w 25"/>
                <a:gd name="T37" fmla="*/ 6 h 31"/>
                <a:gd name="T38" fmla="*/ 2 w 25"/>
                <a:gd name="T39" fmla="*/ 6 h 31"/>
                <a:gd name="T40" fmla="*/ 2 w 25"/>
                <a:gd name="T41" fmla="*/ 8 h 31"/>
                <a:gd name="T42" fmla="*/ 2 w 25"/>
                <a:gd name="T43" fmla="*/ 9 h 31"/>
                <a:gd name="T44" fmla="*/ 0 w 25"/>
                <a:gd name="T45" fmla="*/ 11 h 31"/>
                <a:gd name="T46" fmla="*/ 0 w 25"/>
                <a:gd name="T47" fmla="*/ 11 h 31"/>
                <a:gd name="T48" fmla="*/ 0 w 25"/>
                <a:gd name="T49" fmla="*/ 13 h 31"/>
                <a:gd name="T50" fmla="*/ 0 w 25"/>
                <a:gd name="T51" fmla="*/ 17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2 w 25"/>
                <a:gd name="T59" fmla="*/ 25 h 31"/>
                <a:gd name="T60" fmla="*/ 2 w 25"/>
                <a:gd name="T61" fmla="*/ 27 h 31"/>
                <a:gd name="T62" fmla="*/ 4 w 25"/>
                <a:gd name="T63" fmla="*/ 29 h 31"/>
                <a:gd name="T64" fmla="*/ 4 w 25"/>
                <a:gd name="T65" fmla="*/ 29 h 31"/>
                <a:gd name="T66" fmla="*/ 6 w 25"/>
                <a:gd name="T67" fmla="*/ 31 h 31"/>
                <a:gd name="T68" fmla="*/ 8 w 25"/>
                <a:gd name="T69" fmla="*/ 31 h 31"/>
                <a:gd name="T70" fmla="*/ 8 w 25"/>
                <a:gd name="T71" fmla="*/ 31 h 31"/>
                <a:gd name="T72" fmla="*/ 9 w 25"/>
                <a:gd name="T73" fmla="*/ 31 h 31"/>
                <a:gd name="T74" fmla="*/ 9 w 25"/>
                <a:gd name="T75" fmla="*/ 31 h 31"/>
                <a:gd name="T76" fmla="*/ 11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5 w 25"/>
                <a:gd name="T83" fmla="*/ 29 h 31"/>
                <a:gd name="T84" fmla="*/ 17 w 25"/>
                <a:gd name="T85" fmla="*/ 29 h 31"/>
                <a:gd name="T86" fmla="*/ 17 w 25"/>
                <a:gd name="T87" fmla="*/ 27 h 31"/>
                <a:gd name="T88" fmla="*/ 19 w 25"/>
                <a:gd name="T89" fmla="*/ 27 h 31"/>
                <a:gd name="T90" fmla="*/ 21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3 w 25"/>
                <a:gd name="T97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7" name="Freeform 563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8 w 25"/>
                <a:gd name="T25" fmla="*/ 2 h 31"/>
                <a:gd name="T26" fmla="*/ 6 w 25"/>
                <a:gd name="T27" fmla="*/ 4 h 31"/>
                <a:gd name="T28" fmla="*/ 4 w 25"/>
                <a:gd name="T29" fmla="*/ 4 h 31"/>
                <a:gd name="T30" fmla="*/ 4 w 25"/>
                <a:gd name="T31" fmla="*/ 6 h 31"/>
                <a:gd name="T32" fmla="*/ 2 w 25"/>
                <a:gd name="T33" fmla="*/ 6 h 31"/>
                <a:gd name="T34" fmla="*/ 2 w 25"/>
                <a:gd name="T35" fmla="*/ 8 h 31"/>
                <a:gd name="T36" fmla="*/ 2 w 25"/>
                <a:gd name="T37" fmla="*/ 9 h 31"/>
                <a:gd name="T38" fmla="*/ 0 w 25"/>
                <a:gd name="T39" fmla="*/ 11 h 31"/>
                <a:gd name="T40" fmla="*/ 0 w 25"/>
                <a:gd name="T41" fmla="*/ 13 h 31"/>
                <a:gd name="T42" fmla="*/ 0 w 25"/>
                <a:gd name="T43" fmla="*/ 17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31 h 31"/>
                <a:gd name="T58" fmla="*/ 8 w 25"/>
                <a:gd name="T59" fmla="*/ 31 h 31"/>
                <a:gd name="T60" fmla="*/ 9 w 25"/>
                <a:gd name="T61" fmla="*/ 31 h 31"/>
                <a:gd name="T62" fmla="*/ 11 w 25"/>
                <a:gd name="T63" fmla="*/ 31 h 31"/>
                <a:gd name="T64" fmla="*/ 13 w 25"/>
                <a:gd name="T65" fmla="*/ 31 h 31"/>
                <a:gd name="T66" fmla="*/ 15 w 25"/>
                <a:gd name="T67" fmla="*/ 29 h 31"/>
                <a:gd name="T68" fmla="*/ 17 w 25"/>
                <a:gd name="T69" fmla="*/ 29 h 31"/>
                <a:gd name="T70" fmla="*/ 17 w 25"/>
                <a:gd name="T71" fmla="*/ 27 h 31"/>
                <a:gd name="T72" fmla="*/ 19 w 25"/>
                <a:gd name="T73" fmla="*/ 27 h 31"/>
                <a:gd name="T74" fmla="*/ 21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3 w 25"/>
                <a:gd name="T81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8" name="Freeform 564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2 w 21"/>
                <a:gd name="T19" fmla="*/ 21 h 25"/>
                <a:gd name="T20" fmla="*/ 4 w 21"/>
                <a:gd name="T21" fmla="*/ 23 h 25"/>
                <a:gd name="T22" fmla="*/ 5 w 21"/>
                <a:gd name="T23" fmla="*/ 25 h 25"/>
                <a:gd name="T24" fmla="*/ 5 w 21"/>
                <a:gd name="T25" fmla="*/ 25 h 25"/>
                <a:gd name="T26" fmla="*/ 7 w 21"/>
                <a:gd name="T27" fmla="*/ 25 h 25"/>
                <a:gd name="T28" fmla="*/ 9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5 h 25"/>
                <a:gd name="T38" fmla="*/ 15 w 21"/>
                <a:gd name="T39" fmla="*/ 25 h 25"/>
                <a:gd name="T40" fmla="*/ 15 w 21"/>
                <a:gd name="T41" fmla="*/ 23 h 25"/>
                <a:gd name="T42" fmla="*/ 17 w 21"/>
                <a:gd name="T43" fmla="*/ 23 h 25"/>
                <a:gd name="T44" fmla="*/ 17 w 21"/>
                <a:gd name="T45" fmla="*/ 21 h 25"/>
                <a:gd name="T46" fmla="*/ 19 w 21"/>
                <a:gd name="T47" fmla="*/ 21 h 25"/>
                <a:gd name="T48" fmla="*/ 19 w 21"/>
                <a:gd name="T49" fmla="*/ 20 h 25"/>
                <a:gd name="T50" fmla="*/ 21 w 21"/>
                <a:gd name="T51" fmla="*/ 18 h 25"/>
                <a:gd name="T52" fmla="*/ 21 w 21"/>
                <a:gd name="T53" fmla="*/ 18 h 25"/>
                <a:gd name="T54" fmla="*/ 21 w 21"/>
                <a:gd name="T55" fmla="*/ 16 h 25"/>
                <a:gd name="T56" fmla="*/ 21 w 21"/>
                <a:gd name="T57" fmla="*/ 14 h 25"/>
                <a:gd name="T58" fmla="*/ 21 w 21"/>
                <a:gd name="T59" fmla="*/ 12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8 h 25"/>
                <a:gd name="T66" fmla="*/ 21 w 21"/>
                <a:gd name="T67" fmla="*/ 8 h 25"/>
                <a:gd name="T68" fmla="*/ 19 w 21"/>
                <a:gd name="T69" fmla="*/ 6 h 25"/>
                <a:gd name="T70" fmla="*/ 19 w 21"/>
                <a:gd name="T71" fmla="*/ 4 h 25"/>
                <a:gd name="T72" fmla="*/ 17 w 21"/>
                <a:gd name="T73" fmla="*/ 4 h 25"/>
                <a:gd name="T74" fmla="*/ 17 w 21"/>
                <a:gd name="T75" fmla="*/ 2 h 25"/>
                <a:gd name="T76" fmla="*/ 15 w 21"/>
                <a:gd name="T77" fmla="*/ 2 h 25"/>
                <a:gd name="T78" fmla="*/ 15 w 21"/>
                <a:gd name="T79" fmla="*/ 2 h 25"/>
                <a:gd name="T80" fmla="*/ 13 w 21"/>
                <a:gd name="T81" fmla="*/ 2 h 25"/>
                <a:gd name="T82" fmla="*/ 11 w 21"/>
                <a:gd name="T83" fmla="*/ 0 h 25"/>
                <a:gd name="T84" fmla="*/ 9 w 21"/>
                <a:gd name="T85" fmla="*/ 0 h 25"/>
                <a:gd name="T86" fmla="*/ 9 w 21"/>
                <a:gd name="T87" fmla="*/ 2 h 25"/>
                <a:gd name="T88" fmla="*/ 7 w 21"/>
                <a:gd name="T89" fmla="*/ 2 h 25"/>
                <a:gd name="T90" fmla="*/ 5 w 21"/>
                <a:gd name="T91" fmla="*/ 2 h 25"/>
                <a:gd name="T92" fmla="*/ 5 w 21"/>
                <a:gd name="T93" fmla="*/ 4 h 25"/>
                <a:gd name="T94" fmla="*/ 4 w 21"/>
                <a:gd name="T95" fmla="*/ 6 h 25"/>
                <a:gd name="T96" fmla="*/ 2 w 21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9" name="Freeform 565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4 w 21"/>
                <a:gd name="T19" fmla="*/ 23 h 25"/>
                <a:gd name="T20" fmla="*/ 5 w 21"/>
                <a:gd name="T21" fmla="*/ 25 h 25"/>
                <a:gd name="T22" fmla="*/ 7 w 21"/>
                <a:gd name="T23" fmla="*/ 25 h 25"/>
                <a:gd name="T24" fmla="*/ 9 w 21"/>
                <a:gd name="T25" fmla="*/ 25 h 25"/>
                <a:gd name="T26" fmla="*/ 11 w 21"/>
                <a:gd name="T27" fmla="*/ 25 h 25"/>
                <a:gd name="T28" fmla="*/ 13 w 21"/>
                <a:gd name="T29" fmla="*/ 25 h 25"/>
                <a:gd name="T30" fmla="*/ 15 w 21"/>
                <a:gd name="T31" fmla="*/ 25 h 25"/>
                <a:gd name="T32" fmla="*/ 15 w 21"/>
                <a:gd name="T33" fmla="*/ 23 h 25"/>
                <a:gd name="T34" fmla="*/ 17 w 21"/>
                <a:gd name="T35" fmla="*/ 23 h 25"/>
                <a:gd name="T36" fmla="*/ 17 w 21"/>
                <a:gd name="T37" fmla="*/ 21 h 25"/>
                <a:gd name="T38" fmla="*/ 19 w 21"/>
                <a:gd name="T39" fmla="*/ 21 h 25"/>
                <a:gd name="T40" fmla="*/ 19 w 21"/>
                <a:gd name="T41" fmla="*/ 20 h 25"/>
                <a:gd name="T42" fmla="*/ 21 w 21"/>
                <a:gd name="T43" fmla="*/ 18 h 25"/>
                <a:gd name="T44" fmla="*/ 21 w 21"/>
                <a:gd name="T45" fmla="*/ 16 h 25"/>
                <a:gd name="T46" fmla="*/ 21 w 21"/>
                <a:gd name="T47" fmla="*/ 14 h 25"/>
                <a:gd name="T48" fmla="*/ 21 w 21"/>
                <a:gd name="T49" fmla="*/ 12 h 25"/>
                <a:gd name="T50" fmla="*/ 21 w 21"/>
                <a:gd name="T51" fmla="*/ 10 h 25"/>
                <a:gd name="T52" fmla="*/ 21 w 21"/>
                <a:gd name="T53" fmla="*/ 8 h 25"/>
                <a:gd name="T54" fmla="*/ 19 w 21"/>
                <a:gd name="T55" fmla="*/ 6 h 25"/>
                <a:gd name="T56" fmla="*/ 19 w 21"/>
                <a:gd name="T57" fmla="*/ 4 h 25"/>
                <a:gd name="T58" fmla="*/ 17 w 21"/>
                <a:gd name="T59" fmla="*/ 4 h 25"/>
                <a:gd name="T60" fmla="*/ 17 w 21"/>
                <a:gd name="T61" fmla="*/ 2 h 25"/>
                <a:gd name="T62" fmla="*/ 15 w 21"/>
                <a:gd name="T63" fmla="*/ 2 h 25"/>
                <a:gd name="T64" fmla="*/ 13 w 21"/>
                <a:gd name="T65" fmla="*/ 2 h 25"/>
                <a:gd name="T66" fmla="*/ 11 w 21"/>
                <a:gd name="T67" fmla="*/ 0 h 25"/>
                <a:gd name="T68" fmla="*/ 9 w 21"/>
                <a:gd name="T69" fmla="*/ 0 h 25"/>
                <a:gd name="T70" fmla="*/ 9 w 21"/>
                <a:gd name="T71" fmla="*/ 2 h 25"/>
                <a:gd name="T72" fmla="*/ 7 w 21"/>
                <a:gd name="T73" fmla="*/ 2 h 25"/>
                <a:gd name="T74" fmla="*/ 5 w 21"/>
                <a:gd name="T75" fmla="*/ 2 h 25"/>
                <a:gd name="T76" fmla="*/ 5 w 21"/>
                <a:gd name="T77" fmla="*/ 4 h 25"/>
                <a:gd name="T78" fmla="*/ 4 w 21"/>
                <a:gd name="T79" fmla="*/ 6 h 25"/>
                <a:gd name="T80" fmla="*/ 2 w 21"/>
                <a:gd name="T8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0" name="Freeform 566"/>
            <p:cNvSpPr>
              <a:spLocks/>
            </p:cNvSpPr>
            <p:nvPr/>
          </p:nvSpPr>
          <p:spPr bwMode="auto">
            <a:xfrm>
              <a:off x="3710" y="2357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3 h 13"/>
                <a:gd name="T4" fmla="*/ 29 w 31"/>
                <a:gd name="T5" fmla="*/ 11 h 13"/>
                <a:gd name="T6" fmla="*/ 25 w 31"/>
                <a:gd name="T7" fmla="*/ 11 h 13"/>
                <a:gd name="T8" fmla="*/ 23 w 31"/>
                <a:gd name="T9" fmla="*/ 9 h 13"/>
                <a:gd name="T10" fmla="*/ 21 w 31"/>
                <a:gd name="T11" fmla="*/ 9 h 13"/>
                <a:gd name="T12" fmla="*/ 20 w 31"/>
                <a:gd name="T13" fmla="*/ 9 h 13"/>
                <a:gd name="T14" fmla="*/ 18 w 31"/>
                <a:gd name="T15" fmla="*/ 7 h 13"/>
                <a:gd name="T16" fmla="*/ 16 w 31"/>
                <a:gd name="T17" fmla="*/ 7 h 13"/>
                <a:gd name="T18" fmla="*/ 14 w 31"/>
                <a:gd name="T19" fmla="*/ 5 h 13"/>
                <a:gd name="T20" fmla="*/ 12 w 31"/>
                <a:gd name="T21" fmla="*/ 5 h 13"/>
                <a:gd name="T22" fmla="*/ 10 w 31"/>
                <a:gd name="T23" fmla="*/ 5 h 13"/>
                <a:gd name="T24" fmla="*/ 8 w 31"/>
                <a:gd name="T25" fmla="*/ 3 h 13"/>
                <a:gd name="T26" fmla="*/ 6 w 31"/>
                <a:gd name="T27" fmla="*/ 3 h 13"/>
                <a:gd name="T28" fmla="*/ 4 w 31"/>
                <a:gd name="T29" fmla="*/ 2 h 13"/>
                <a:gd name="T30" fmla="*/ 2 w 31"/>
                <a:gd name="T31" fmla="*/ 2 h 13"/>
                <a:gd name="T32" fmla="*/ 0 w 31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3"/>
                  </a:ln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1" name="Freeform 567"/>
            <p:cNvSpPr>
              <a:spLocks/>
            </p:cNvSpPr>
            <p:nvPr/>
          </p:nvSpPr>
          <p:spPr bwMode="auto">
            <a:xfrm>
              <a:off x="3714" y="2366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2" name="Freeform 568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6 w 25"/>
                <a:gd name="T23" fmla="*/ 0 h 30"/>
                <a:gd name="T24" fmla="*/ 14 w 25"/>
                <a:gd name="T25" fmla="*/ 0 h 30"/>
                <a:gd name="T26" fmla="*/ 12 w 25"/>
                <a:gd name="T27" fmla="*/ 2 h 30"/>
                <a:gd name="T28" fmla="*/ 12 w 25"/>
                <a:gd name="T29" fmla="*/ 2 h 30"/>
                <a:gd name="T30" fmla="*/ 10 w 25"/>
                <a:gd name="T31" fmla="*/ 2 h 30"/>
                <a:gd name="T32" fmla="*/ 8 w 25"/>
                <a:gd name="T33" fmla="*/ 3 h 30"/>
                <a:gd name="T34" fmla="*/ 8 w 25"/>
                <a:gd name="T35" fmla="*/ 3 h 30"/>
                <a:gd name="T36" fmla="*/ 6 w 25"/>
                <a:gd name="T37" fmla="*/ 5 h 30"/>
                <a:gd name="T38" fmla="*/ 6 w 25"/>
                <a:gd name="T39" fmla="*/ 5 h 30"/>
                <a:gd name="T40" fmla="*/ 4 w 25"/>
                <a:gd name="T41" fmla="*/ 7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21 h 30"/>
                <a:gd name="T56" fmla="*/ 0 w 25"/>
                <a:gd name="T57" fmla="*/ 23 h 30"/>
                <a:gd name="T58" fmla="*/ 0 w 25"/>
                <a:gd name="T59" fmla="*/ 25 h 30"/>
                <a:gd name="T60" fmla="*/ 2 w 25"/>
                <a:gd name="T61" fmla="*/ 27 h 30"/>
                <a:gd name="T62" fmla="*/ 2 w 25"/>
                <a:gd name="T63" fmla="*/ 28 h 30"/>
                <a:gd name="T64" fmla="*/ 4 w 25"/>
                <a:gd name="T65" fmla="*/ 28 h 30"/>
                <a:gd name="T66" fmla="*/ 4 w 25"/>
                <a:gd name="T67" fmla="*/ 30 h 30"/>
                <a:gd name="T68" fmla="*/ 6 w 25"/>
                <a:gd name="T69" fmla="*/ 30 h 30"/>
                <a:gd name="T70" fmla="*/ 6 w 25"/>
                <a:gd name="T71" fmla="*/ 30 h 30"/>
                <a:gd name="T72" fmla="*/ 8 w 25"/>
                <a:gd name="T73" fmla="*/ 30 h 30"/>
                <a:gd name="T74" fmla="*/ 10 w 25"/>
                <a:gd name="T75" fmla="*/ 30 h 30"/>
                <a:gd name="T76" fmla="*/ 10 w 25"/>
                <a:gd name="T77" fmla="*/ 30 h 30"/>
                <a:gd name="T78" fmla="*/ 12 w 25"/>
                <a:gd name="T79" fmla="*/ 30 h 30"/>
                <a:gd name="T80" fmla="*/ 12 w 25"/>
                <a:gd name="T81" fmla="*/ 30 h 30"/>
                <a:gd name="T82" fmla="*/ 14 w 25"/>
                <a:gd name="T83" fmla="*/ 30 h 30"/>
                <a:gd name="T84" fmla="*/ 16 w 25"/>
                <a:gd name="T85" fmla="*/ 30 h 30"/>
                <a:gd name="T86" fmla="*/ 18 w 25"/>
                <a:gd name="T87" fmla="*/ 28 h 30"/>
                <a:gd name="T88" fmla="*/ 19 w 25"/>
                <a:gd name="T89" fmla="*/ 28 h 30"/>
                <a:gd name="T90" fmla="*/ 21 w 25"/>
                <a:gd name="T91" fmla="*/ 27 h 30"/>
                <a:gd name="T92" fmla="*/ 21 w 25"/>
                <a:gd name="T93" fmla="*/ 25 h 30"/>
                <a:gd name="T94" fmla="*/ 23 w 25"/>
                <a:gd name="T95" fmla="*/ 23 h 30"/>
                <a:gd name="T96" fmla="*/ 25 w 25"/>
                <a:gd name="T9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3" name="Freeform 569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2 w 25"/>
                <a:gd name="T25" fmla="*/ 2 h 30"/>
                <a:gd name="T26" fmla="*/ 10 w 25"/>
                <a:gd name="T27" fmla="*/ 2 h 30"/>
                <a:gd name="T28" fmla="*/ 8 w 25"/>
                <a:gd name="T29" fmla="*/ 3 h 30"/>
                <a:gd name="T30" fmla="*/ 6 w 25"/>
                <a:gd name="T31" fmla="*/ 5 h 30"/>
                <a:gd name="T32" fmla="*/ 4 w 25"/>
                <a:gd name="T33" fmla="*/ 7 h 30"/>
                <a:gd name="T34" fmla="*/ 2 w 25"/>
                <a:gd name="T35" fmla="*/ 9 h 30"/>
                <a:gd name="T36" fmla="*/ 2 w 25"/>
                <a:gd name="T37" fmla="*/ 11 h 30"/>
                <a:gd name="T38" fmla="*/ 0 w 25"/>
                <a:gd name="T39" fmla="*/ 13 h 30"/>
                <a:gd name="T40" fmla="*/ 0 w 25"/>
                <a:gd name="T41" fmla="*/ 15 h 30"/>
                <a:gd name="T42" fmla="*/ 0 w 25"/>
                <a:gd name="T43" fmla="*/ 17 h 30"/>
                <a:gd name="T44" fmla="*/ 0 w 25"/>
                <a:gd name="T45" fmla="*/ 21 h 30"/>
                <a:gd name="T46" fmla="*/ 0 w 25"/>
                <a:gd name="T47" fmla="*/ 23 h 30"/>
                <a:gd name="T48" fmla="*/ 0 w 25"/>
                <a:gd name="T49" fmla="*/ 25 h 30"/>
                <a:gd name="T50" fmla="*/ 2 w 25"/>
                <a:gd name="T51" fmla="*/ 27 h 30"/>
                <a:gd name="T52" fmla="*/ 2 w 25"/>
                <a:gd name="T53" fmla="*/ 28 h 30"/>
                <a:gd name="T54" fmla="*/ 4 w 25"/>
                <a:gd name="T55" fmla="*/ 28 h 30"/>
                <a:gd name="T56" fmla="*/ 4 w 25"/>
                <a:gd name="T57" fmla="*/ 30 h 30"/>
                <a:gd name="T58" fmla="*/ 6 w 25"/>
                <a:gd name="T59" fmla="*/ 30 h 30"/>
                <a:gd name="T60" fmla="*/ 8 w 25"/>
                <a:gd name="T61" fmla="*/ 30 h 30"/>
                <a:gd name="T62" fmla="*/ 10 w 25"/>
                <a:gd name="T63" fmla="*/ 30 h 30"/>
                <a:gd name="T64" fmla="*/ 12 w 25"/>
                <a:gd name="T65" fmla="*/ 30 h 30"/>
                <a:gd name="T66" fmla="*/ 14 w 25"/>
                <a:gd name="T67" fmla="*/ 30 h 30"/>
                <a:gd name="T68" fmla="*/ 16 w 25"/>
                <a:gd name="T69" fmla="*/ 30 h 30"/>
                <a:gd name="T70" fmla="*/ 18 w 25"/>
                <a:gd name="T71" fmla="*/ 28 h 30"/>
                <a:gd name="T72" fmla="*/ 19 w 25"/>
                <a:gd name="T73" fmla="*/ 28 h 30"/>
                <a:gd name="T74" fmla="*/ 21 w 25"/>
                <a:gd name="T75" fmla="*/ 27 h 30"/>
                <a:gd name="T76" fmla="*/ 21 w 25"/>
                <a:gd name="T77" fmla="*/ 25 h 30"/>
                <a:gd name="T78" fmla="*/ 23 w 25"/>
                <a:gd name="T79" fmla="*/ 23 h 30"/>
                <a:gd name="T80" fmla="*/ 25 w 25"/>
                <a:gd name="T8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4" name="Freeform 570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4 w 23"/>
                <a:gd name="T3" fmla="*/ 4 h 23"/>
                <a:gd name="T4" fmla="*/ 2 w 23"/>
                <a:gd name="T5" fmla="*/ 6 h 23"/>
                <a:gd name="T6" fmla="*/ 2 w 23"/>
                <a:gd name="T7" fmla="*/ 8 h 23"/>
                <a:gd name="T8" fmla="*/ 0 w 23"/>
                <a:gd name="T9" fmla="*/ 10 h 23"/>
                <a:gd name="T10" fmla="*/ 0 w 23"/>
                <a:gd name="T11" fmla="*/ 12 h 23"/>
                <a:gd name="T12" fmla="*/ 0 w 23"/>
                <a:gd name="T13" fmla="*/ 14 h 23"/>
                <a:gd name="T14" fmla="*/ 0 w 23"/>
                <a:gd name="T15" fmla="*/ 16 h 23"/>
                <a:gd name="T16" fmla="*/ 2 w 23"/>
                <a:gd name="T17" fmla="*/ 18 h 23"/>
                <a:gd name="T18" fmla="*/ 2 w 23"/>
                <a:gd name="T19" fmla="*/ 19 h 23"/>
                <a:gd name="T20" fmla="*/ 4 w 23"/>
                <a:gd name="T21" fmla="*/ 19 h 23"/>
                <a:gd name="T22" fmla="*/ 4 w 23"/>
                <a:gd name="T23" fmla="*/ 21 h 23"/>
                <a:gd name="T24" fmla="*/ 6 w 23"/>
                <a:gd name="T25" fmla="*/ 23 h 23"/>
                <a:gd name="T26" fmla="*/ 6 w 23"/>
                <a:gd name="T27" fmla="*/ 23 h 23"/>
                <a:gd name="T28" fmla="*/ 8 w 23"/>
                <a:gd name="T29" fmla="*/ 23 h 23"/>
                <a:gd name="T30" fmla="*/ 10 w 23"/>
                <a:gd name="T31" fmla="*/ 23 h 23"/>
                <a:gd name="T32" fmla="*/ 12 w 23"/>
                <a:gd name="T33" fmla="*/ 23 h 23"/>
                <a:gd name="T34" fmla="*/ 12 w 23"/>
                <a:gd name="T35" fmla="*/ 23 h 23"/>
                <a:gd name="T36" fmla="*/ 13 w 23"/>
                <a:gd name="T37" fmla="*/ 23 h 23"/>
                <a:gd name="T38" fmla="*/ 13 w 23"/>
                <a:gd name="T39" fmla="*/ 23 h 23"/>
                <a:gd name="T40" fmla="*/ 15 w 23"/>
                <a:gd name="T41" fmla="*/ 23 h 23"/>
                <a:gd name="T42" fmla="*/ 15 w 23"/>
                <a:gd name="T43" fmla="*/ 21 h 23"/>
                <a:gd name="T44" fmla="*/ 17 w 23"/>
                <a:gd name="T45" fmla="*/ 21 h 23"/>
                <a:gd name="T46" fmla="*/ 17 w 23"/>
                <a:gd name="T47" fmla="*/ 19 h 23"/>
                <a:gd name="T48" fmla="*/ 19 w 23"/>
                <a:gd name="T49" fmla="*/ 19 h 23"/>
                <a:gd name="T50" fmla="*/ 19 w 23"/>
                <a:gd name="T51" fmla="*/ 18 h 23"/>
                <a:gd name="T52" fmla="*/ 21 w 23"/>
                <a:gd name="T53" fmla="*/ 18 h 23"/>
                <a:gd name="T54" fmla="*/ 21 w 23"/>
                <a:gd name="T55" fmla="*/ 16 h 23"/>
                <a:gd name="T56" fmla="*/ 21 w 23"/>
                <a:gd name="T57" fmla="*/ 14 h 23"/>
                <a:gd name="T58" fmla="*/ 23 w 23"/>
                <a:gd name="T59" fmla="*/ 12 h 23"/>
                <a:gd name="T60" fmla="*/ 23 w 23"/>
                <a:gd name="T61" fmla="*/ 12 h 23"/>
                <a:gd name="T62" fmla="*/ 23 w 23"/>
                <a:gd name="T63" fmla="*/ 10 h 23"/>
                <a:gd name="T64" fmla="*/ 23 w 23"/>
                <a:gd name="T65" fmla="*/ 8 h 23"/>
                <a:gd name="T66" fmla="*/ 23 w 23"/>
                <a:gd name="T67" fmla="*/ 6 h 23"/>
                <a:gd name="T68" fmla="*/ 21 w 23"/>
                <a:gd name="T69" fmla="*/ 6 h 23"/>
                <a:gd name="T70" fmla="*/ 21 w 23"/>
                <a:gd name="T71" fmla="*/ 4 h 23"/>
                <a:gd name="T72" fmla="*/ 21 w 23"/>
                <a:gd name="T73" fmla="*/ 2 h 23"/>
                <a:gd name="T74" fmla="*/ 19 w 23"/>
                <a:gd name="T75" fmla="*/ 2 h 23"/>
                <a:gd name="T76" fmla="*/ 19 w 23"/>
                <a:gd name="T77" fmla="*/ 0 h 23"/>
                <a:gd name="T78" fmla="*/ 17 w 23"/>
                <a:gd name="T79" fmla="*/ 0 h 23"/>
                <a:gd name="T80" fmla="*/ 15 w 23"/>
                <a:gd name="T81" fmla="*/ 0 h 23"/>
                <a:gd name="T82" fmla="*/ 15 w 23"/>
                <a:gd name="T83" fmla="*/ 0 h 23"/>
                <a:gd name="T84" fmla="*/ 13 w 23"/>
                <a:gd name="T85" fmla="*/ 0 h 23"/>
                <a:gd name="T86" fmla="*/ 12 w 23"/>
                <a:gd name="T87" fmla="*/ 0 h 23"/>
                <a:gd name="T88" fmla="*/ 10 w 23"/>
                <a:gd name="T89" fmla="*/ 0 h 23"/>
                <a:gd name="T90" fmla="*/ 8 w 23"/>
                <a:gd name="T91" fmla="*/ 0 h 23"/>
                <a:gd name="T92" fmla="*/ 8 w 23"/>
                <a:gd name="T93" fmla="*/ 0 h 23"/>
                <a:gd name="T94" fmla="*/ 6 w 23"/>
                <a:gd name="T95" fmla="*/ 2 h 23"/>
                <a:gd name="T96" fmla="*/ 4 w 23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5" name="Freeform 571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2 w 23"/>
                <a:gd name="T3" fmla="*/ 6 h 23"/>
                <a:gd name="T4" fmla="*/ 2 w 23"/>
                <a:gd name="T5" fmla="*/ 8 h 23"/>
                <a:gd name="T6" fmla="*/ 0 w 23"/>
                <a:gd name="T7" fmla="*/ 10 h 23"/>
                <a:gd name="T8" fmla="*/ 0 w 23"/>
                <a:gd name="T9" fmla="*/ 12 h 23"/>
                <a:gd name="T10" fmla="*/ 0 w 23"/>
                <a:gd name="T11" fmla="*/ 14 h 23"/>
                <a:gd name="T12" fmla="*/ 0 w 23"/>
                <a:gd name="T13" fmla="*/ 16 h 23"/>
                <a:gd name="T14" fmla="*/ 2 w 23"/>
                <a:gd name="T15" fmla="*/ 18 h 23"/>
                <a:gd name="T16" fmla="*/ 2 w 23"/>
                <a:gd name="T17" fmla="*/ 19 h 23"/>
                <a:gd name="T18" fmla="*/ 4 w 23"/>
                <a:gd name="T19" fmla="*/ 19 h 23"/>
                <a:gd name="T20" fmla="*/ 4 w 23"/>
                <a:gd name="T21" fmla="*/ 21 h 23"/>
                <a:gd name="T22" fmla="*/ 6 w 23"/>
                <a:gd name="T23" fmla="*/ 23 h 23"/>
                <a:gd name="T24" fmla="*/ 8 w 23"/>
                <a:gd name="T25" fmla="*/ 23 h 23"/>
                <a:gd name="T26" fmla="*/ 10 w 23"/>
                <a:gd name="T27" fmla="*/ 23 h 23"/>
                <a:gd name="T28" fmla="*/ 12 w 23"/>
                <a:gd name="T29" fmla="*/ 23 h 23"/>
                <a:gd name="T30" fmla="*/ 13 w 23"/>
                <a:gd name="T31" fmla="*/ 23 h 23"/>
                <a:gd name="T32" fmla="*/ 15 w 23"/>
                <a:gd name="T33" fmla="*/ 23 h 23"/>
                <a:gd name="T34" fmla="*/ 15 w 23"/>
                <a:gd name="T35" fmla="*/ 21 h 23"/>
                <a:gd name="T36" fmla="*/ 17 w 23"/>
                <a:gd name="T37" fmla="*/ 21 h 23"/>
                <a:gd name="T38" fmla="*/ 17 w 23"/>
                <a:gd name="T39" fmla="*/ 19 h 23"/>
                <a:gd name="T40" fmla="*/ 19 w 23"/>
                <a:gd name="T41" fmla="*/ 19 h 23"/>
                <a:gd name="T42" fmla="*/ 19 w 23"/>
                <a:gd name="T43" fmla="*/ 18 h 23"/>
                <a:gd name="T44" fmla="*/ 21 w 23"/>
                <a:gd name="T45" fmla="*/ 18 h 23"/>
                <a:gd name="T46" fmla="*/ 21 w 23"/>
                <a:gd name="T47" fmla="*/ 16 h 23"/>
                <a:gd name="T48" fmla="*/ 21 w 23"/>
                <a:gd name="T49" fmla="*/ 14 h 23"/>
                <a:gd name="T50" fmla="*/ 23 w 23"/>
                <a:gd name="T51" fmla="*/ 12 h 23"/>
                <a:gd name="T52" fmla="*/ 23 w 23"/>
                <a:gd name="T53" fmla="*/ 10 h 23"/>
                <a:gd name="T54" fmla="*/ 23 w 23"/>
                <a:gd name="T55" fmla="*/ 8 h 23"/>
                <a:gd name="T56" fmla="*/ 23 w 23"/>
                <a:gd name="T57" fmla="*/ 6 h 23"/>
                <a:gd name="T58" fmla="*/ 21 w 23"/>
                <a:gd name="T59" fmla="*/ 6 h 23"/>
                <a:gd name="T60" fmla="*/ 21 w 23"/>
                <a:gd name="T61" fmla="*/ 4 h 23"/>
                <a:gd name="T62" fmla="*/ 21 w 23"/>
                <a:gd name="T63" fmla="*/ 2 h 23"/>
                <a:gd name="T64" fmla="*/ 19 w 23"/>
                <a:gd name="T65" fmla="*/ 2 h 23"/>
                <a:gd name="T66" fmla="*/ 19 w 23"/>
                <a:gd name="T67" fmla="*/ 0 h 23"/>
                <a:gd name="T68" fmla="*/ 17 w 23"/>
                <a:gd name="T69" fmla="*/ 0 h 23"/>
                <a:gd name="T70" fmla="*/ 15 w 23"/>
                <a:gd name="T71" fmla="*/ 0 h 23"/>
                <a:gd name="T72" fmla="*/ 13 w 23"/>
                <a:gd name="T73" fmla="*/ 0 h 23"/>
                <a:gd name="T74" fmla="*/ 12 w 23"/>
                <a:gd name="T75" fmla="*/ 0 h 23"/>
                <a:gd name="T76" fmla="*/ 10 w 23"/>
                <a:gd name="T77" fmla="*/ 0 h 23"/>
                <a:gd name="T78" fmla="*/ 8 w 23"/>
                <a:gd name="T79" fmla="*/ 0 h 23"/>
                <a:gd name="T80" fmla="*/ 6 w 23"/>
                <a:gd name="T81" fmla="*/ 2 h 23"/>
                <a:gd name="T82" fmla="*/ 4 w 23"/>
                <a:gd name="T8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6" name="Freeform 572"/>
            <p:cNvSpPr>
              <a:spLocks/>
            </p:cNvSpPr>
            <p:nvPr/>
          </p:nvSpPr>
          <p:spPr bwMode="auto">
            <a:xfrm>
              <a:off x="3699" y="2384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1 h 13"/>
                <a:gd name="T4" fmla="*/ 25 w 31"/>
                <a:gd name="T5" fmla="*/ 11 h 13"/>
                <a:gd name="T6" fmla="*/ 23 w 31"/>
                <a:gd name="T7" fmla="*/ 9 h 13"/>
                <a:gd name="T8" fmla="*/ 21 w 31"/>
                <a:gd name="T9" fmla="*/ 9 h 13"/>
                <a:gd name="T10" fmla="*/ 19 w 31"/>
                <a:gd name="T11" fmla="*/ 7 h 13"/>
                <a:gd name="T12" fmla="*/ 17 w 31"/>
                <a:gd name="T13" fmla="*/ 7 h 13"/>
                <a:gd name="T14" fmla="*/ 15 w 31"/>
                <a:gd name="T15" fmla="*/ 7 h 13"/>
                <a:gd name="T16" fmla="*/ 13 w 31"/>
                <a:gd name="T17" fmla="*/ 5 h 13"/>
                <a:gd name="T18" fmla="*/ 11 w 31"/>
                <a:gd name="T19" fmla="*/ 5 h 13"/>
                <a:gd name="T20" fmla="*/ 9 w 31"/>
                <a:gd name="T21" fmla="*/ 3 h 13"/>
                <a:gd name="T22" fmla="*/ 7 w 31"/>
                <a:gd name="T23" fmla="*/ 3 h 13"/>
                <a:gd name="T24" fmla="*/ 6 w 31"/>
                <a:gd name="T25" fmla="*/ 1 h 13"/>
                <a:gd name="T26" fmla="*/ 4 w 31"/>
                <a:gd name="T27" fmla="*/ 1 h 13"/>
                <a:gd name="T28" fmla="*/ 2 w 31"/>
                <a:gd name="T29" fmla="*/ 1 h 13"/>
                <a:gd name="T30" fmla="*/ 0 w 31"/>
                <a:gd name="T3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7" name="Freeform 573"/>
            <p:cNvSpPr>
              <a:spLocks/>
            </p:cNvSpPr>
            <p:nvPr/>
          </p:nvSpPr>
          <p:spPr bwMode="auto">
            <a:xfrm>
              <a:off x="3703" y="2393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6 h 8"/>
                <a:gd name="T4" fmla="*/ 15 w 21"/>
                <a:gd name="T5" fmla="*/ 4 h 8"/>
                <a:gd name="T6" fmla="*/ 13 w 21"/>
                <a:gd name="T7" fmla="*/ 4 h 8"/>
                <a:gd name="T8" fmla="*/ 11 w 21"/>
                <a:gd name="T9" fmla="*/ 4 h 8"/>
                <a:gd name="T10" fmla="*/ 9 w 21"/>
                <a:gd name="T11" fmla="*/ 2 h 8"/>
                <a:gd name="T12" fmla="*/ 5 w 21"/>
                <a:gd name="T13" fmla="*/ 2 h 8"/>
                <a:gd name="T14" fmla="*/ 3 w 21"/>
                <a:gd name="T15" fmla="*/ 0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8" name="Freeform 574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3 w 25"/>
                <a:gd name="T25" fmla="*/ 0 h 30"/>
                <a:gd name="T26" fmla="*/ 11 w 25"/>
                <a:gd name="T27" fmla="*/ 0 h 30"/>
                <a:gd name="T28" fmla="*/ 11 w 25"/>
                <a:gd name="T29" fmla="*/ 1 h 30"/>
                <a:gd name="T30" fmla="*/ 9 w 25"/>
                <a:gd name="T31" fmla="*/ 1 h 30"/>
                <a:gd name="T32" fmla="*/ 7 w 25"/>
                <a:gd name="T33" fmla="*/ 1 h 30"/>
                <a:gd name="T34" fmla="*/ 7 w 25"/>
                <a:gd name="T35" fmla="*/ 3 h 30"/>
                <a:gd name="T36" fmla="*/ 6 w 25"/>
                <a:gd name="T37" fmla="*/ 3 h 30"/>
                <a:gd name="T38" fmla="*/ 4 w 25"/>
                <a:gd name="T39" fmla="*/ 5 h 30"/>
                <a:gd name="T40" fmla="*/ 4 w 25"/>
                <a:gd name="T41" fmla="*/ 5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3 h 30"/>
                <a:gd name="T58" fmla="*/ 0 w 25"/>
                <a:gd name="T59" fmla="*/ 24 h 30"/>
                <a:gd name="T60" fmla="*/ 0 w 25"/>
                <a:gd name="T61" fmla="*/ 26 h 30"/>
                <a:gd name="T62" fmla="*/ 2 w 25"/>
                <a:gd name="T63" fmla="*/ 26 h 30"/>
                <a:gd name="T64" fmla="*/ 4 w 25"/>
                <a:gd name="T65" fmla="*/ 28 h 30"/>
                <a:gd name="T66" fmla="*/ 4 w 25"/>
                <a:gd name="T67" fmla="*/ 28 h 30"/>
                <a:gd name="T68" fmla="*/ 6 w 25"/>
                <a:gd name="T69" fmla="*/ 30 h 30"/>
                <a:gd name="T70" fmla="*/ 6 w 25"/>
                <a:gd name="T71" fmla="*/ 30 h 30"/>
                <a:gd name="T72" fmla="*/ 7 w 25"/>
                <a:gd name="T73" fmla="*/ 30 h 30"/>
                <a:gd name="T74" fmla="*/ 7 w 25"/>
                <a:gd name="T75" fmla="*/ 30 h 30"/>
                <a:gd name="T76" fmla="*/ 9 w 25"/>
                <a:gd name="T77" fmla="*/ 30 h 30"/>
                <a:gd name="T78" fmla="*/ 11 w 25"/>
                <a:gd name="T79" fmla="*/ 30 h 30"/>
                <a:gd name="T80" fmla="*/ 11 w 25"/>
                <a:gd name="T81" fmla="*/ 30 h 30"/>
                <a:gd name="T82" fmla="*/ 13 w 25"/>
                <a:gd name="T83" fmla="*/ 30 h 30"/>
                <a:gd name="T84" fmla="*/ 15 w 25"/>
                <a:gd name="T85" fmla="*/ 28 h 30"/>
                <a:gd name="T86" fmla="*/ 17 w 25"/>
                <a:gd name="T87" fmla="*/ 28 h 30"/>
                <a:gd name="T88" fmla="*/ 19 w 25"/>
                <a:gd name="T89" fmla="*/ 26 h 30"/>
                <a:gd name="T90" fmla="*/ 19 w 25"/>
                <a:gd name="T91" fmla="*/ 26 h 30"/>
                <a:gd name="T92" fmla="*/ 21 w 25"/>
                <a:gd name="T93" fmla="*/ 24 h 30"/>
                <a:gd name="T94" fmla="*/ 23 w 25"/>
                <a:gd name="T95" fmla="*/ 23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9" name="Freeform 575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1 w 25"/>
                <a:gd name="T25" fmla="*/ 0 h 30"/>
                <a:gd name="T26" fmla="*/ 11 w 25"/>
                <a:gd name="T27" fmla="*/ 1 h 30"/>
                <a:gd name="T28" fmla="*/ 9 w 25"/>
                <a:gd name="T29" fmla="*/ 1 h 30"/>
                <a:gd name="T30" fmla="*/ 7 w 25"/>
                <a:gd name="T31" fmla="*/ 1 h 30"/>
                <a:gd name="T32" fmla="*/ 7 w 25"/>
                <a:gd name="T33" fmla="*/ 3 h 30"/>
                <a:gd name="T34" fmla="*/ 6 w 25"/>
                <a:gd name="T35" fmla="*/ 3 h 30"/>
                <a:gd name="T36" fmla="*/ 4 w 25"/>
                <a:gd name="T37" fmla="*/ 5 h 30"/>
                <a:gd name="T38" fmla="*/ 4 w 25"/>
                <a:gd name="T39" fmla="*/ 7 h 30"/>
                <a:gd name="T40" fmla="*/ 2 w 25"/>
                <a:gd name="T41" fmla="*/ 9 h 30"/>
                <a:gd name="T42" fmla="*/ 2 w 25"/>
                <a:gd name="T43" fmla="*/ 11 h 30"/>
                <a:gd name="T44" fmla="*/ 0 w 25"/>
                <a:gd name="T45" fmla="*/ 13 h 30"/>
                <a:gd name="T46" fmla="*/ 0 w 25"/>
                <a:gd name="T47" fmla="*/ 15 h 30"/>
                <a:gd name="T48" fmla="*/ 0 w 25"/>
                <a:gd name="T49" fmla="*/ 17 h 30"/>
                <a:gd name="T50" fmla="*/ 0 w 25"/>
                <a:gd name="T51" fmla="*/ 19 h 30"/>
                <a:gd name="T52" fmla="*/ 0 w 25"/>
                <a:gd name="T53" fmla="*/ 23 h 30"/>
                <a:gd name="T54" fmla="*/ 0 w 25"/>
                <a:gd name="T55" fmla="*/ 24 h 30"/>
                <a:gd name="T56" fmla="*/ 0 w 25"/>
                <a:gd name="T57" fmla="*/ 26 h 30"/>
                <a:gd name="T58" fmla="*/ 2 w 25"/>
                <a:gd name="T59" fmla="*/ 26 h 30"/>
                <a:gd name="T60" fmla="*/ 4 w 25"/>
                <a:gd name="T61" fmla="*/ 28 h 30"/>
                <a:gd name="T62" fmla="*/ 6 w 25"/>
                <a:gd name="T63" fmla="*/ 30 h 30"/>
                <a:gd name="T64" fmla="*/ 7 w 25"/>
                <a:gd name="T65" fmla="*/ 30 h 30"/>
                <a:gd name="T66" fmla="*/ 9 w 25"/>
                <a:gd name="T67" fmla="*/ 30 h 30"/>
                <a:gd name="T68" fmla="*/ 11 w 25"/>
                <a:gd name="T69" fmla="*/ 30 h 30"/>
                <a:gd name="T70" fmla="*/ 13 w 25"/>
                <a:gd name="T71" fmla="*/ 30 h 30"/>
                <a:gd name="T72" fmla="*/ 15 w 25"/>
                <a:gd name="T73" fmla="*/ 28 h 30"/>
                <a:gd name="T74" fmla="*/ 17 w 25"/>
                <a:gd name="T75" fmla="*/ 28 h 30"/>
                <a:gd name="T76" fmla="*/ 19 w 25"/>
                <a:gd name="T77" fmla="*/ 26 h 30"/>
                <a:gd name="T78" fmla="*/ 21 w 25"/>
                <a:gd name="T79" fmla="*/ 24 h 30"/>
                <a:gd name="T80" fmla="*/ 23 w 25"/>
                <a:gd name="T81" fmla="*/ 23 h 30"/>
                <a:gd name="T82" fmla="*/ 23 w 25"/>
                <a:gd name="T83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0" name="Freeform 576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1 w 23"/>
                <a:gd name="T19" fmla="*/ 19 h 25"/>
                <a:gd name="T20" fmla="*/ 3 w 23"/>
                <a:gd name="T21" fmla="*/ 21 h 25"/>
                <a:gd name="T22" fmla="*/ 3 w 23"/>
                <a:gd name="T23" fmla="*/ 23 h 25"/>
                <a:gd name="T24" fmla="*/ 5 w 23"/>
                <a:gd name="T25" fmla="*/ 23 h 25"/>
                <a:gd name="T26" fmla="*/ 7 w 23"/>
                <a:gd name="T27" fmla="*/ 25 h 25"/>
                <a:gd name="T28" fmla="*/ 7 w 23"/>
                <a:gd name="T29" fmla="*/ 25 h 25"/>
                <a:gd name="T30" fmla="*/ 9 w 23"/>
                <a:gd name="T31" fmla="*/ 25 h 25"/>
                <a:gd name="T32" fmla="*/ 11 w 23"/>
                <a:gd name="T33" fmla="*/ 25 h 25"/>
                <a:gd name="T34" fmla="*/ 11 w 23"/>
                <a:gd name="T35" fmla="*/ 25 h 25"/>
                <a:gd name="T36" fmla="*/ 13 w 23"/>
                <a:gd name="T37" fmla="*/ 25 h 25"/>
                <a:gd name="T38" fmla="*/ 15 w 23"/>
                <a:gd name="T39" fmla="*/ 25 h 25"/>
                <a:gd name="T40" fmla="*/ 15 w 23"/>
                <a:gd name="T41" fmla="*/ 23 h 25"/>
                <a:gd name="T42" fmla="*/ 17 w 23"/>
                <a:gd name="T43" fmla="*/ 23 h 25"/>
                <a:gd name="T44" fmla="*/ 17 w 23"/>
                <a:gd name="T45" fmla="*/ 23 h 25"/>
                <a:gd name="T46" fmla="*/ 19 w 23"/>
                <a:gd name="T47" fmla="*/ 21 h 25"/>
                <a:gd name="T48" fmla="*/ 19 w 23"/>
                <a:gd name="T49" fmla="*/ 21 h 25"/>
                <a:gd name="T50" fmla="*/ 21 w 23"/>
                <a:gd name="T51" fmla="*/ 19 h 25"/>
                <a:gd name="T52" fmla="*/ 21 w 23"/>
                <a:gd name="T53" fmla="*/ 18 h 25"/>
                <a:gd name="T54" fmla="*/ 21 w 23"/>
                <a:gd name="T55" fmla="*/ 18 h 25"/>
                <a:gd name="T56" fmla="*/ 23 w 23"/>
                <a:gd name="T57" fmla="*/ 16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2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6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2 h 25"/>
                <a:gd name="T80" fmla="*/ 15 w 23"/>
                <a:gd name="T81" fmla="*/ 2 h 25"/>
                <a:gd name="T82" fmla="*/ 15 w 23"/>
                <a:gd name="T83" fmla="*/ 0 h 25"/>
                <a:gd name="T84" fmla="*/ 13 w 23"/>
                <a:gd name="T85" fmla="*/ 0 h 25"/>
                <a:gd name="T86" fmla="*/ 11 w 23"/>
                <a:gd name="T87" fmla="*/ 0 h 25"/>
                <a:gd name="T88" fmla="*/ 9 w 23"/>
                <a:gd name="T89" fmla="*/ 2 h 25"/>
                <a:gd name="T90" fmla="*/ 9 w 23"/>
                <a:gd name="T91" fmla="*/ 2 h 25"/>
                <a:gd name="T92" fmla="*/ 7 w 23"/>
                <a:gd name="T93" fmla="*/ 2 h 25"/>
                <a:gd name="T94" fmla="*/ 5 w 23"/>
                <a:gd name="T95" fmla="*/ 4 h 25"/>
                <a:gd name="T96" fmla="*/ 3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1" name="Freeform 577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3 w 23"/>
                <a:gd name="T19" fmla="*/ 21 h 25"/>
                <a:gd name="T20" fmla="*/ 3 w 23"/>
                <a:gd name="T21" fmla="*/ 23 h 25"/>
                <a:gd name="T22" fmla="*/ 5 w 23"/>
                <a:gd name="T23" fmla="*/ 23 h 25"/>
                <a:gd name="T24" fmla="*/ 7 w 23"/>
                <a:gd name="T25" fmla="*/ 25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5 w 23"/>
                <a:gd name="T33" fmla="*/ 25 h 25"/>
                <a:gd name="T34" fmla="*/ 15 w 23"/>
                <a:gd name="T35" fmla="*/ 23 h 25"/>
                <a:gd name="T36" fmla="*/ 17 w 23"/>
                <a:gd name="T37" fmla="*/ 23 h 25"/>
                <a:gd name="T38" fmla="*/ 19 w 23"/>
                <a:gd name="T39" fmla="*/ 21 h 25"/>
                <a:gd name="T40" fmla="*/ 21 w 23"/>
                <a:gd name="T41" fmla="*/ 19 h 25"/>
                <a:gd name="T42" fmla="*/ 21 w 23"/>
                <a:gd name="T43" fmla="*/ 18 h 25"/>
                <a:gd name="T44" fmla="*/ 23 w 23"/>
                <a:gd name="T45" fmla="*/ 16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6 h 25"/>
                <a:gd name="T56" fmla="*/ 21 w 23"/>
                <a:gd name="T57" fmla="*/ 4 h 25"/>
                <a:gd name="T58" fmla="*/ 19 w 23"/>
                <a:gd name="T59" fmla="*/ 2 h 25"/>
                <a:gd name="T60" fmla="*/ 17 w 23"/>
                <a:gd name="T61" fmla="*/ 2 h 25"/>
                <a:gd name="T62" fmla="*/ 15 w 23"/>
                <a:gd name="T63" fmla="*/ 2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2 h 25"/>
                <a:gd name="T72" fmla="*/ 7 w 23"/>
                <a:gd name="T73" fmla="*/ 2 h 25"/>
                <a:gd name="T74" fmla="*/ 5 w 23"/>
                <a:gd name="T75" fmla="*/ 4 h 25"/>
                <a:gd name="T76" fmla="*/ 3 w 23"/>
                <a:gd name="T7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2" name="Freeform 578"/>
            <p:cNvSpPr>
              <a:spLocks/>
            </p:cNvSpPr>
            <p:nvPr/>
          </p:nvSpPr>
          <p:spPr bwMode="auto">
            <a:xfrm>
              <a:off x="3689" y="2412"/>
              <a:ext cx="33" cy="14"/>
            </a:xfrm>
            <a:custGeom>
              <a:avLst/>
              <a:gdLst>
                <a:gd name="T0" fmla="*/ 33 w 33"/>
                <a:gd name="T1" fmla="*/ 14 h 14"/>
                <a:gd name="T2" fmla="*/ 31 w 33"/>
                <a:gd name="T3" fmla="*/ 12 h 14"/>
                <a:gd name="T4" fmla="*/ 29 w 33"/>
                <a:gd name="T5" fmla="*/ 12 h 14"/>
                <a:gd name="T6" fmla="*/ 27 w 33"/>
                <a:gd name="T7" fmla="*/ 10 h 14"/>
                <a:gd name="T8" fmla="*/ 25 w 33"/>
                <a:gd name="T9" fmla="*/ 10 h 14"/>
                <a:gd name="T10" fmla="*/ 23 w 33"/>
                <a:gd name="T11" fmla="*/ 10 h 14"/>
                <a:gd name="T12" fmla="*/ 19 w 33"/>
                <a:gd name="T13" fmla="*/ 8 h 14"/>
                <a:gd name="T14" fmla="*/ 17 w 33"/>
                <a:gd name="T15" fmla="*/ 8 h 14"/>
                <a:gd name="T16" fmla="*/ 16 w 33"/>
                <a:gd name="T17" fmla="*/ 6 h 14"/>
                <a:gd name="T18" fmla="*/ 14 w 33"/>
                <a:gd name="T19" fmla="*/ 6 h 14"/>
                <a:gd name="T20" fmla="*/ 12 w 33"/>
                <a:gd name="T21" fmla="*/ 4 h 14"/>
                <a:gd name="T22" fmla="*/ 10 w 33"/>
                <a:gd name="T23" fmla="*/ 4 h 14"/>
                <a:gd name="T24" fmla="*/ 8 w 33"/>
                <a:gd name="T25" fmla="*/ 4 h 14"/>
                <a:gd name="T26" fmla="*/ 6 w 33"/>
                <a:gd name="T27" fmla="*/ 2 h 14"/>
                <a:gd name="T28" fmla="*/ 4 w 33"/>
                <a:gd name="T29" fmla="*/ 2 h 14"/>
                <a:gd name="T30" fmla="*/ 2 w 33"/>
                <a:gd name="T31" fmla="*/ 0 h 14"/>
                <a:gd name="T32" fmla="*/ 0 w 33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4">
                  <a:moveTo>
                    <a:pt x="33" y="14"/>
                  </a:moveTo>
                  <a:lnTo>
                    <a:pt x="31" y="12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3" name="Freeform 579"/>
            <p:cNvSpPr>
              <a:spLocks/>
            </p:cNvSpPr>
            <p:nvPr/>
          </p:nvSpPr>
          <p:spPr bwMode="auto">
            <a:xfrm>
              <a:off x="3693" y="2420"/>
              <a:ext cx="23" cy="10"/>
            </a:xfrm>
            <a:custGeom>
              <a:avLst/>
              <a:gdLst>
                <a:gd name="T0" fmla="*/ 23 w 23"/>
                <a:gd name="T1" fmla="*/ 10 h 10"/>
                <a:gd name="T2" fmla="*/ 19 w 23"/>
                <a:gd name="T3" fmla="*/ 8 h 10"/>
                <a:gd name="T4" fmla="*/ 15 w 23"/>
                <a:gd name="T5" fmla="*/ 6 h 10"/>
                <a:gd name="T6" fmla="*/ 13 w 23"/>
                <a:gd name="T7" fmla="*/ 6 h 10"/>
                <a:gd name="T8" fmla="*/ 12 w 23"/>
                <a:gd name="T9" fmla="*/ 4 h 10"/>
                <a:gd name="T10" fmla="*/ 10 w 23"/>
                <a:gd name="T11" fmla="*/ 4 h 10"/>
                <a:gd name="T12" fmla="*/ 6 w 23"/>
                <a:gd name="T13" fmla="*/ 4 h 10"/>
                <a:gd name="T14" fmla="*/ 4 w 23"/>
                <a:gd name="T15" fmla="*/ 2 h 10"/>
                <a:gd name="T16" fmla="*/ 0 w 23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0">
                  <a:moveTo>
                    <a:pt x="23" y="10"/>
                  </a:moveTo>
                  <a:lnTo>
                    <a:pt x="19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4" name="Freeform 580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6 w 25"/>
                <a:gd name="T23" fmla="*/ 0 h 31"/>
                <a:gd name="T24" fmla="*/ 14 w 25"/>
                <a:gd name="T25" fmla="*/ 0 h 31"/>
                <a:gd name="T26" fmla="*/ 12 w 25"/>
                <a:gd name="T27" fmla="*/ 0 h 31"/>
                <a:gd name="T28" fmla="*/ 12 w 25"/>
                <a:gd name="T29" fmla="*/ 0 h 31"/>
                <a:gd name="T30" fmla="*/ 10 w 25"/>
                <a:gd name="T31" fmla="*/ 2 h 31"/>
                <a:gd name="T32" fmla="*/ 8 w 25"/>
                <a:gd name="T33" fmla="*/ 2 h 31"/>
                <a:gd name="T34" fmla="*/ 8 w 25"/>
                <a:gd name="T35" fmla="*/ 2 h 31"/>
                <a:gd name="T36" fmla="*/ 6 w 25"/>
                <a:gd name="T37" fmla="*/ 4 h 31"/>
                <a:gd name="T38" fmla="*/ 6 w 25"/>
                <a:gd name="T39" fmla="*/ 4 h 31"/>
                <a:gd name="T40" fmla="*/ 4 w 25"/>
                <a:gd name="T41" fmla="*/ 6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0 h 31"/>
                <a:gd name="T48" fmla="*/ 2 w 25"/>
                <a:gd name="T49" fmla="*/ 12 h 31"/>
                <a:gd name="T50" fmla="*/ 0 w 25"/>
                <a:gd name="T51" fmla="*/ 16 h 31"/>
                <a:gd name="T52" fmla="*/ 0 w 25"/>
                <a:gd name="T53" fmla="*/ 18 h 31"/>
                <a:gd name="T54" fmla="*/ 0 w 25"/>
                <a:gd name="T55" fmla="*/ 19 h 31"/>
                <a:gd name="T56" fmla="*/ 0 w 25"/>
                <a:gd name="T57" fmla="*/ 21 h 31"/>
                <a:gd name="T58" fmla="*/ 0 w 25"/>
                <a:gd name="T59" fmla="*/ 23 h 31"/>
                <a:gd name="T60" fmla="*/ 2 w 25"/>
                <a:gd name="T61" fmla="*/ 25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29 h 31"/>
                <a:gd name="T70" fmla="*/ 6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2 w 25"/>
                <a:gd name="T79" fmla="*/ 31 h 31"/>
                <a:gd name="T80" fmla="*/ 12 w 25"/>
                <a:gd name="T81" fmla="*/ 31 h 31"/>
                <a:gd name="T82" fmla="*/ 14 w 25"/>
                <a:gd name="T83" fmla="*/ 29 h 31"/>
                <a:gd name="T84" fmla="*/ 16 w 25"/>
                <a:gd name="T85" fmla="*/ 29 h 31"/>
                <a:gd name="T86" fmla="*/ 17 w 25"/>
                <a:gd name="T87" fmla="*/ 29 h 31"/>
                <a:gd name="T88" fmla="*/ 19 w 25"/>
                <a:gd name="T89" fmla="*/ 27 h 31"/>
                <a:gd name="T90" fmla="*/ 19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5" name="Freeform 581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4 w 25"/>
                <a:gd name="T23" fmla="*/ 0 h 31"/>
                <a:gd name="T24" fmla="*/ 12 w 25"/>
                <a:gd name="T25" fmla="*/ 0 h 31"/>
                <a:gd name="T26" fmla="*/ 10 w 25"/>
                <a:gd name="T27" fmla="*/ 2 h 31"/>
                <a:gd name="T28" fmla="*/ 8 w 25"/>
                <a:gd name="T29" fmla="*/ 2 h 31"/>
                <a:gd name="T30" fmla="*/ 6 w 25"/>
                <a:gd name="T31" fmla="*/ 4 h 31"/>
                <a:gd name="T32" fmla="*/ 4 w 25"/>
                <a:gd name="T33" fmla="*/ 6 h 31"/>
                <a:gd name="T34" fmla="*/ 4 w 25"/>
                <a:gd name="T35" fmla="*/ 8 h 31"/>
                <a:gd name="T36" fmla="*/ 2 w 25"/>
                <a:gd name="T37" fmla="*/ 10 h 31"/>
                <a:gd name="T38" fmla="*/ 2 w 25"/>
                <a:gd name="T39" fmla="*/ 12 h 31"/>
                <a:gd name="T40" fmla="*/ 0 w 25"/>
                <a:gd name="T41" fmla="*/ 16 h 31"/>
                <a:gd name="T42" fmla="*/ 0 w 25"/>
                <a:gd name="T43" fmla="*/ 18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2 w 25"/>
                <a:gd name="T65" fmla="*/ 31 h 31"/>
                <a:gd name="T66" fmla="*/ 14 w 25"/>
                <a:gd name="T67" fmla="*/ 29 h 31"/>
                <a:gd name="T68" fmla="*/ 16 w 25"/>
                <a:gd name="T69" fmla="*/ 29 h 31"/>
                <a:gd name="T70" fmla="*/ 17 w 25"/>
                <a:gd name="T71" fmla="*/ 29 h 31"/>
                <a:gd name="T72" fmla="*/ 19 w 25"/>
                <a:gd name="T73" fmla="*/ 27 h 31"/>
                <a:gd name="T74" fmla="*/ 19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6" name="Freeform 582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7 h 25"/>
                <a:gd name="T18" fmla="*/ 0 w 21"/>
                <a:gd name="T19" fmla="*/ 19 h 25"/>
                <a:gd name="T20" fmla="*/ 2 w 21"/>
                <a:gd name="T21" fmla="*/ 21 h 25"/>
                <a:gd name="T22" fmla="*/ 2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6 w 21"/>
                <a:gd name="T29" fmla="*/ 25 h 25"/>
                <a:gd name="T30" fmla="*/ 8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3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1 h 25"/>
                <a:gd name="T46" fmla="*/ 17 w 21"/>
                <a:gd name="T47" fmla="*/ 21 h 25"/>
                <a:gd name="T48" fmla="*/ 17 w 21"/>
                <a:gd name="T49" fmla="*/ 19 h 25"/>
                <a:gd name="T50" fmla="*/ 19 w 21"/>
                <a:gd name="T51" fmla="*/ 19 h 25"/>
                <a:gd name="T52" fmla="*/ 19 w 21"/>
                <a:gd name="T53" fmla="*/ 17 h 25"/>
                <a:gd name="T54" fmla="*/ 19 w 21"/>
                <a:gd name="T55" fmla="*/ 15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10 h 25"/>
                <a:gd name="T66" fmla="*/ 21 w 21"/>
                <a:gd name="T67" fmla="*/ 8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4 h 25"/>
                <a:gd name="T74" fmla="*/ 17 w 21"/>
                <a:gd name="T75" fmla="*/ 2 h 25"/>
                <a:gd name="T76" fmla="*/ 17 w 21"/>
                <a:gd name="T77" fmla="*/ 2 h 25"/>
                <a:gd name="T78" fmla="*/ 15 w 21"/>
                <a:gd name="T79" fmla="*/ 0 h 25"/>
                <a:gd name="T80" fmla="*/ 15 w 21"/>
                <a:gd name="T81" fmla="*/ 0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0 h 25"/>
                <a:gd name="T90" fmla="*/ 8 w 21"/>
                <a:gd name="T91" fmla="*/ 2 h 25"/>
                <a:gd name="T92" fmla="*/ 6 w 21"/>
                <a:gd name="T93" fmla="*/ 2 h 25"/>
                <a:gd name="T94" fmla="*/ 4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7" name="Freeform 583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2 w 21"/>
                <a:gd name="T19" fmla="*/ 21 h 25"/>
                <a:gd name="T20" fmla="*/ 4 w 21"/>
                <a:gd name="T21" fmla="*/ 23 h 25"/>
                <a:gd name="T22" fmla="*/ 6 w 21"/>
                <a:gd name="T23" fmla="*/ 23 h 25"/>
                <a:gd name="T24" fmla="*/ 6 w 21"/>
                <a:gd name="T25" fmla="*/ 25 h 25"/>
                <a:gd name="T26" fmla="*/ 8 w 21"/>
                <a:gd name="T27" fmla="*/ 25 h 25"/>
                <a:gd name="T28" fmla="*/ 9 w 21"/>
                <a:gd name="T29" fmla="*/ 25 h 25"/>
                <a:gd name="T30" fmla="*/ 11 w 21"/>
                <a:gd name="T31" fmla="*/ 25 h 25"/>
                <a:gd name="T32" fmla="*/ 13 w 21"/>
                <a:gd name="T33" fmla="*/ 23 h 25"/>
                <a:gd name="T34" fmla="*/ 15 w 21"/>
                <a:gd name="T35" fmla="*/ 23 h 25"/>
                <a:gd name="T36" fmla="*/ 15 w 21"/>
                <a:gd name="T37" fmla="*/ 21 h 25"/>
                <a:gd name="T38" fmla="*/ 17 w 21"/>
                <a:gd name="T39" fmla="*/ 21 h 25"/>
                <a:gd name="T40" fmla="*/ 17 w 21"/>
                <a:gd name="T41" fmla="*/ 19 h 25"/>
                <a:gd name="T42" fmla="*/ 19 w 21"/>
                <a:gd name="T43" fmla="*/ 19 h 25"/>
                <a:gd name="T44" fmla="*/ 19 w 21"/>
                <a:gd name="T45" fmla="*/ 17 h 25"/>
                <a:gd name="T46" fmla="*/ 19 w 21"/>
                <a:gd name="T47" fmla="*/ 15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2 h 25"/>
                <a:gd name="T54" fmla="*/ 21 w 21"/>
                <a:gd name="T55" fmla="*/ 10 h 25"/>
                <a:gd name="T56" fmla="*/ 21 w 21"/>
                <a:gd name="T57" fmla="*/ 8 h 25"/>
                <a:gd name="T58" fmla="*/ 21 w 21"/>
                <a:gd name="T59" fmla="*/ 6 h 25"/>
                <a:gd name="T60" fmla="*/ 19 w 21"/>
                <a:gd name="T61" fmla="*/ 4 h 25"/>
                <a:gd name="T62" fmla="*/ 17 w 21"/>
                <a:gd name="T63" fmla="*/ 2 h 25"/>
                <a:gd name="T64" fmla="*/ 15 w 21"/>
                <a:gd name="T65" fmla="*/ 0 h 25"/>
                <a:gd name="T66" fmla="*/ 13 w 21"/>
                <a:gd name="T67" fmla="*/ 0 h 25"/>
                <a:gd name="T68" fmla="*/ 11 w 21"/>
                <a:gd name="T69" fmla="*/ 0 h 25"/>
                <a:gd name="T70" fmla="*/ 9 w 21"/>
                <a:gd name="T71" fmla="*/ 0 h 25"/>
                <a:gd name="T72" fmla="*/ 8 w 21"/>
                <a:gd name="T73" fmla="*/ 2 h 25"/>
                <a:gd name="T74" fmla="*/ 6 w 21"/>
                <a:gd name="T75" fmla="*/ 2 h 25"/>
                <a:gd name="T76" fmla="*/ 4 w 21"/>
                <a:gd name="T77" fmla="*/ 2 h 25"/>
                <a:gd name="T78" fmla="*/ 4 w 21"/>
                <a:gd name="T7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8" name="Freeform 584"/>
            <p:cNvSpPr>
              <a:spLocks/>
            </p:cNvSpPr>
            <p:nvPr/>
          </p:nvSpPr>
          <p:spPr bwMode="auto">
            <a:xfrm>
              <a:off x="3680" y="2439"/>
              <a:ext cx="32" cy="14"/>
            </a:xfrm>
            <a:custGeom>
              <a:avLst/>
              <a:gdLst>
                <a:gd name="T0" fmla="*/ 32 w 32"/>
                <a:gd name="T1" fmla="*/ 14 h 14"/>
                <a:gd name="T2" fmla="*/ 30 w 32"/>
                <a:gd name="T3" fmla="*/ 14 h 14"/>
                <a:gd name="T4" fmla="*/ 28 w 32"/>
                <a:gd name="T5" fmla="*/ 12 h 14"/>
                <a:gd name="T6" fmla="*/ 26 w 32"/>
                <a:gd name="T7" fmla="*/ 12 h 14"/>
                <a:gd name="T8" fmla="*/ 25 w 32"/>
                <a:gd name="T9" fmla="*/ 12 h 14"/>
                <a:gd name="T10" fmla="*/ 23 w 32"/>
                <a:gd name="T11" fmla="*/ 10 h 14"/>
                <a:gd name="T12" fmla="*/ 21 w 32"/>
                <a:gd name="T13" fmla="*/ 10 h 14"/>
                <a:gd name="T14" fmla="*/ 19 w 32"/>
                <a:gd name="T15" fmla="*/ 8 h 14"/>
                <a:gd name="T16" fmla="*/ 15 w 32"/>
                <a:gd name="T17" fmla="*/ 8 h 14"/>
                <a:gd name="T18" fmla="*/ 13 w 32"/>
                <a:gd name="T19" fmla="*/ 8 h 14"/>
                <a:gd name="T20" fmla="*/ 11 w 32"/>
                <a:gd name="T21" fmla="*/ 6 h 14"/>
                <a:gd name="T22" fmla="*/ 9 w 32"/>
                <a:gd name="T23" fmla="*/ 6 h 14"/>
                <a:gd name="T24" fmla="*/ 7 w 32"/>
                <a:gd name="T25" fmla="*/ 4 h 14"/>
                <a:gd name="T26" fmla="*/ 5 w 32"/>
                <a:gd name="T27" fmla="*/ 4 h 14"/>
                <a:gd name="T28" fmla="*/ 3 w 32"/>
                <a:gd name="T29" fmla="*/ 2 h 14"/>
                <a:gd name="T30" fmla="*/ 2 w 32"/>
                <a:gd name="T31" fmla="*/ 2 h 14"/>
                <a:gd name="T32" fmla="*/ 0 w 32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4">
                  <a:moveTo>
                    <a:pt x="32" y="14"/>
                  </a:moveTo>
                  <a:lnTo>
                    <a:pt x="30" y="14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9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9" name="Freeform 585"/>
            <p:cNvSpPr>
              <a:spLocks/>
            </p:cNvSpPr>
            <p:nvPr/>
          </p:nvSpPr>
          <p:spPr bwMode="auto">
            <a:xfrm>
              <a:off x="3683" y="2449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20 w 23"/>
                <a:gd name="T3" fmla="*/ 5 h 7"/>
                <a:gd name="T4" fmla="*/ 18 w 23"/>
                <a:gd name="T5" fmla="*/ 5 h 7"/>
                <a:gd name="T6" fmla="*/ 14 w 23"/>
                <a:gd name="T7" fmla="*/ 4 h 7"/>
                <a:gd name="T8" fmla="*/ 12 w 23"/>
                <a:gd name="T9" fmla="*/ 4 h 7"/>
                <a:gd name="T10" fmla="*/ 10 w 23"/>
                <a:gd name="T11" fmla="*/ 4 h 7"/>
                <a:gd name="T12" fmla="*/ 8 w 23"/>
                <a:gd name="T13" fmla="*/ 2 h 7"/>
                <a:gd name="T14" fmla="*/ 4 w 23"/>
                <a:gd name="T15" fmla="*/ 2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20" y="5"/>
                  </a:lnTo>
                  <a:lnTo>
                    <a:pt x="18" y="5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0" name="Freeform 586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2 h 31"/>
                <a:gd name="T26" fmla="*/ 13 w 25"/>
                <a:gd name="T27" fmla="*/ 2 h 31"/>
                <a:gd name="T28" fmla="*/ 11 w 25"/>
                <a:gd name="T29" fmla="*/ 2 h 31"/>
                <a:gd name="T30" fmla="*/ 9 w 25"/>
                <a:gd name="T31" fmla="*/ 2 h 31"/>
                <a:gd name="T32" fmla="*/ 9 w 25"/>
                <a:gd name="T33" fmla="*/ 4 h 31"/>
                <a:gd name="T34" fmla="*/ 7 w 25"/>
                <a:gd name="T35" fmla="*/ 4 h 31"/>
                <a:gd name="T36" fmla="*/ 5 w 25"/>
                <a:gd name="T37" fmla="*/ 6 h 31"/>
                <a:gd name="T38" fmla="*/ 5 w 25"/>
                <a:gd name="T39" fmla="*/ 6 h 31"/>
                <a:gd name="T40" fmla="*/ 3 w 25"/>
                <a:gd name="T41" fmla="*/ 8 h 31"/>
                <a:gd name="T42" fmla="*/ 3 w 25"/>
                <a:gd name="T43" fmla="*/ 10 h 31"/>
                <a:gd name="T44" fmla="*/ 1 w 25"/>
                <a:gd name="T45" fmla="*/ 10 h 31"/>
                <a:gd name="T46" fmla="*/ 1 w 25"/>
                <a:gd name="T47" fmla="*/ 12 h 31"/>
                <a:gd name="T48" fmla="*/ 1 w 25"/>
                <a:gd name="T49" fmla="*/ 14 h 31"/>
                <a:gd name="T50" fmla="*/ 0 w 25"/>
                <a:gd name="T51" fmla="*/ 15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0 w 25"/>
                <a:gd name="T59" fmla="*/ 25 h 31"/>
                <a:gd name="T60" fmla="*/ 1 w 25"/>
                <a:gd name="T61" fmla="*/ 27 h 31"/>
                <a:gd name="T62" fmla="*/ 1 w 25"/>
                <a:gd name="T63" fmla="*/ 29 h 31"/>
                <a:gd name="T64" fmla="*/ 3 w 25"/>
                <a:gd name="T65" fmla="*/ 29 h 31"/>
                <a:gd name="T66" fmla="*/ 5 w 25"/>
                <a:gd name="T67" fmla="*/ 31 h 31"/>
                <a:gd name="T68" fmla="*/ 5 w 25"/>
                <a:gd name="T69" fmla="*/ 31 h 31"/>
                <a:gd name="T70" fmla="*/ 7 w 25"/>
                <a:gd name="T71" fmla="*/ 31 h 31"/>
                <a:gd name="T72" fmla="*/ 7 w 25"/>
                <a:gd name="T73" fmla="*/ 31 h 31"/>
                <a:gd name="T74" fmla="*/ 9 w 25"/>
                <a:gd name="T75" fmla="*/ 31 h 31"/>
                <a:gd name="T76" fmla="*/ 9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9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1" name="Freeform 587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3 w 25"/>
                <a:gd name="T23" fmla="*/ 2 h 31"/>
                <a:gd name="T24" fmla="*/ 11 w 25"/>
                <a:gd name="T25" fmla="*/ 2 h 31"/>
                <a:gd name="T26" fmla="*/ 9 w 25"/>
                <a:gd name="T27" fmla="*/ 2 h 31"/>
                <a:gd name="T28" fmla="*/ 9 w 25"/>
                <a:gd name="T29" fmla="*/ 4 h 31"/>
                <a:gd name="T30" fmla="*/ 7 w 25"/>
                <a:gd name="T31" fmla="*/ 4 h 31"/>
                <a:gd name="T32" fmla="*/ 5 w 25"/>
                <a:gd name="T33" fmla="*/ 6 h 31"/>
                <a:gd name="T34" fmla="*/ 3 w 25"/>
                <a:gd name="T35" fmla="*/ 8 h 31"/>
                <a:gd name="T36" fmla="*/ 3 w 25"/>
                <a:gd name="T37" fmla="*/ 10 h 31"/>
                <a:gd name="T38" fmla="*/ 1 w 25"/>
                <a:gd name="T39" fmla="*/ 10 h 31"/>
                <a:gd name="T40" fmla="*/ 1 w 25"/>
                <a:gd name="T41" fmla="*/ 12 h 31"/>
                <a:gd name="T42" fmla="*/ 1 w 25"/>
                <a:gd name="T43" fmla="*/ 14 h 31"/>
                <a:gd name="T44" fmla="*/ 0 w 25"/>
                <a:gd name="T45" fmla="*/ 15 h 31"/>
                <a:gd name="T46" fmla="*/ 0 w 25"/>
                <a:gd name="T47" fmla="*/ 19 h 31"/>
                <a:gd name="T48" fmla="*/ 0 w 25"/>
                <a:gd name="T49" fmla="*/ 21 h 31"/>
                <a:gd name="T50" fmla="*/ 0 w 25"/>
                <a:gd name="T51" fmla="*/ 23 h 31"/>
                <a:gd name="T52" fmla="*/ 0 w 25"/>
                <a:gd name="T53" fmla="*/ 25 h 31"/>
                <a:gd name="T54" fmla="*/ 1 w 25"/>
                <a:gd name="T55" fmla="*/ 27 h 31"/>
                <a:gd name="T56" fmla="*/ 1 w 25"/>
                <a:gd name="T57" fmla="*/ 29 h 31"/>
                <a:gd name="T58" fmla="*/ 3 w 25"/>
                <a:gd name="T59" fmla="*/ 29 h 31"/>
                <a:gd name="T60" fmla="*/ 5 w 25"/>
                <a:gd name="T61" fmla="*/ 31 h 31"/>
                <a:gd name="T62" fmla="*/ 7 w 25"/>
                <a:gd name="T63" fmla="*/ 31 h 31"/>
                <a:gd name="T64" fmla="*/ 9 w 25"/>
                <a:gd name="T65" fmla="*/ 31 h 31"/>
                <a:gd name="T66" fmla="*/ 11 w 25"/>
                <a:gd name="T67" fmla="*/ 31 h 31"/>
                <a:gd name="T68" fmla="*/ 13 w 25"/>
                <a:gd name="T69" fmla="*/ 31 h 31"/>
                <a:gd name="T70" fmla="*/ 15 w 25"/>
                <a:gd name="T71" fmla="*/ 31 h 31"/>
                <a:gd name="T72" fmla="*/ 17 w 25"/>
                <a:gd name="T73" fmla="*/ 29 h 31"/>
                <a:gd name="T74" fmla="*/ 19 w 25"/>
                <a:gd name="T75" fmla="*/ 29 h 31"/>
                <a:gd name="T76" fmla="*/ 21 w 25"/>
                <a:gd name="T77" fmla="*/ 27 h 31"/>
                <a:gd name="T78" fmla="*/ 21 w 25"/>
                <a:gd name="T79" fmla="*/ 25 h 31"/>
                <a:gd name="T80" fmla="*/ 23 w 25"/>
                <a:gd name="T81" fmla="*/ 23 h 31"/>
                <a:gd name="T82" fmla="*/ 25 w 25"/>
                <a:gd name="T83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2" name="Freeform 588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9 h 25"/>
                <a:gd name="T10" fmla="*/ 0 w 21"/>
                <a:gd name="T11" fmla="*/ 11 h 25"/>
                <a:gd name="T12" fmla="*/ 0 w 21"/>
                <a:gd name="T13" fmla="*/ 13 h 25"/>
                <a:gd name="T14" fmla="*/ 0 w 21"/>
                <a:gd name="T15" fmla="*/ 15 h 25"/>
                <a:gd name="T16" fmla="*/ 0 w 21"/>
                <a:gd name="T17" fmla="*/ 17 h 25"/>
                <a:gd name="T18" fmla="*/ 2 w 21"/>
                <a:gd name="T19" fmla="*/ 19 h 25"/>
                <a:gd name="T20" fmla="*/ 2 w 21"/>
                <a:gd name="T21" fmla="*/ 21 h 25"/>
                <a:gd name="T22" fmla="*/ 4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8 w 21"/>
                <a:gd name="T29" fmla="*/ 23 h 25"/>
                <a:gd name="T30" fmla="*/ 8 w 21"/>
                <a:gd name="T31" fmla="*/ 25 h 25"/>
                <a:gd name="T32" fmla="*/ 10 w 21"/>
                <a:gd name="T33" fmla="*/ 25 h 25"/>
                <a:gd name="T34" fmla="*/ 12 w 21"/>
                <a:gd name="T35" fmla="*/ 23 h 25"/>
                <a:gd name="T36" fmla="*/ 12 w 21"/>
                <a:gd name="T37" fmla="*/ 23 h 25"/>
                <a:gd name="T38" fmla="*/ 14 w 21"/>
                <a:gd name="T39" fmla="*/ 23 h 25"/>
                <a:gd name="T40" fmla="*/ 14 w 21"/>
                <a:gd name="T41" fmla="*/ 23 h 25"/>
                <a:gd name="T42" fmla="*/ 16 w 21"/>
                <a:gd name="T43" fmla="*/ 21 h 25"/>
                <a:gd name="T44" fmla="*/ 16 w 21"/>
                <a:gd name="T45" fmla="*/ 21 h 25"/>
                <a:gd name="T46" fmla="*/ 18 w 21"/>
                <a:gd name="T47" fmla="*/ 19 h 25"/>
                <a:gd name="T48" fmla="*/ 18 w 21"/>
                <a:gd name="T49" fmla="*/ 19 h 25"/>
                <a:gd name="T50" fmla="*/ 19 w 21"/>
                <a:gd name="T51" fmla="*/ 17 h 25"/>
                <a:gd name="T52" fmla="*/ 19 w 21"/>
                <a:gd name="T53" fmla="*/ 17 h 25"/>
                <a:gd name="T54" fmla="*/ 21 w 21"/>
                <a:gd name="T55" fmla="*/ 15 h 25"/>
                <a:gd name="T56" fmla="*/ 21 w 21"/>
                <a:gd name="T57" fmla="*/ 13 h 25"/>
                <a:gd name="T58" fmla="*/ 21 w 21"/>
                <a:gd name="T59" fmla="*/ 13 h 25"/>
                <a:gd name="T60" fmla="*/ 21 w 21"/>
                <a:gd name="T61" fmla="*/ 11 h 25"/>
                <a:gd name="T62" fmla="*/ 21 w 21"/>
                <a:gd name="T63" fmla="*/ 9 h 25"/>
                <a:gd name="T64" fmla="*/ 21 w 21"/>
                <a:gd name="T65" fmla="*/ 7 h 25"/>
                <a:gd name="T66" fmla="*/ 21 w 21"/>
                <a:gd name="T67" fmla="*/ 7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2 h 25"/>
                <a:gd name="T74" fmla="*/ 19 w 21"/>
                <a:gd name="T75" fmla="*/ 2 h 25"/>
                <a:gd name="T76" fmla="*/ 18 w 21"/>
                <a:gd name="T77" fmla="*/ 0 h 25"/>
                <a:gd name="T78" fmla="*/ 16 w 21"/>
                <a:gd name="T79" fmla="*/ 0 h 25"/>
                <a:gd name="T80" fmla="*/ 16 w 21"/>
                <a:gd name="T81" fmla="*/ 0 h 25"/>
                <a:gd name="T82" fmla="*/ 14 w 21"/>
                <a:gd name="T83" fmla="*/ 0 h 25"/>
                <a:gd name="T84" fmla="*/ 12 w 21"/>
                <a:gd name="T85" fmla="*/ 0 h 25"/>
                <a:gd name="T86" fmla="*/ 12 w 21"/>
                <a:gd name="T87" fmla="*/ 0 h 25"/>
                <a:gd name="T88" fmla="*/ 10 w 21"/>
                <a:gd name="T89" fmla="*/ 0 h 25"/>
                <a:gd name="T90" fmla="*/ 8 w 21"/>
                <a:gd name="T91" fmla="*/ 0 h 25"/>
                <a:gd name="T92" fmla="*/ 6 w 21"/>
                <a:gd name="T93" fmla="*/ 2 h 25"/>
                <a:gd name="T94" fmla="*/ 6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3" name="Freeform 589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2 w 21"/>
                <a:gd name="T17" fmla="*/ 19 h 25"/>
                <a:gd name="T18" fmla="*/ 2 w 21"/>
                <a:gd name="T19" fmla="*/ 21 h 25"/>
                <a:gd name="T20" fmla="*/ 4 w 21"/>
                <a:gd name="T21" fmla="*/ 21 h 25"/>
                <a:gd name="T22" fmla="*/ 4 w 21"/>
                <a:gd name="T23" fmla="*/ 23 h 25"/>
                <a:gd name="T24" fmla="*/ 6 w 21"/>
                <a:gd name="T25" fmla="*/ 23 h 25"/>
                <a:gd name="T26" fmla="*/ 8 w 21"/>
                <a:gd name="T27" fmla="*/ 23 h 25"/>
                <a:gd name="T28" fmla="*/ 8 w 21"/>
                <a:gd name="T29" fmla="*/ 25 h 25"/>
                <a:gd name="T30" fmla="*/ 10 w 21"/>
                <a:gd name="T31" fmla="*/ 25 h 25"/>
                <a:gd name="T32" fmla="*/ 12 w 21"/>
                <a:gd name="T33" fmla="*/ 23 h 25"/>
                <a:gd name="T34" fmla="*/ 14 w 21"/>
                <a:gd name="T35" fmla="*/ 23 h 25"/>
                <a:gd name="T36" fmla="*/ 16 w 21"/>
                <a:gd name="T37" fmla="*/ 21 h 25"/>
                <a:gd name="T38" fmla="*/ 18 w 21"/>
                <a:gd name="T39" fmla="*/ 19 h 25"/>
                <a:gd name="T40" fmla="*/ 19 w 21"/>
                <a:gd name="T41" fmla="*/ 17 h 25"/>
                <a:gd name="T42" fmla="*/ 21 w 21"/>
                <a:gd name="T43" fmla="*/ 15 h 25"/>
                <a:gd name="T44" fmla="*/ 21 w 21"/>
                <a:gd name="T45" fmla="*/ 13 h 25"/>
                <a:gd name="T46" fmla="*/ 21 w 21"/>
                <a:gd name="T47" fmla="*/ 11 h 25"/>
                <a:gd name="T48" fmla="*/ 21 w 21"/>
                <a:gd name="T49" fmla="*/ 9 h 25"/>
                <a:gd name="T50" fmla="*/ 21 w 21"/>
                <a:gd name="T51" fmla="*/ 7 h 25"/>
                <a:gd name="T52" fmla="*/ 21 w 21"/>
                <a:gd name="T53" fmla="*/ 6 h 25"/>
                <a:gd name="T54" fmla="*/ 19 w 21"/>
                <a:gd name="T55" fmla="*/ 4 h 25"/>
                <a:gd name="T56" fmla="*/ 19 w 21"/>
                <a:gd name="T57" fmla="*/ 2 h 25"/>
                <a:gd name="T58" fmla="*/ 18 w 21"/>
                <a:gd name="T59" fmla="*/ 0 h 25"/>
                <a:gd name="T60" fmla="*/ 16 w 21"/>
                <a:gd name="T61" fmla="*/ 0 h 25"/>
                <a:gd name="T62" fmla="*/ 14 w 21"/>
                <a:gd name="T63" fmla="*/ 0 h 25"/>
                <a:gd name="T64" fmla="*/ 12 w 21"/>
                <a:gd name="T65" fmla="*/ 0 h 25"/>
                <a:gd name="T66" fmla="*/ 10 w 21"/>
                <a:gd name="T67" fmla="*/ 0 h 25"/>
                <a:gd name="T68" fmla="*/ 8 w 21"/>
                <a:gd name="T69" fmla="*/ 0 h 25"/>
                <a:gd name="T70" fmla="*/ 6 w 21"/>
                <a:gd name="T71" fmla="*/ 2 h 25"/>
                <a:gd name="T72" fmla="*/ 4 w 21"/>
                <a:gd name="T7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4" name="Freeform 590"/>
            <p:cNvSpPr>
              <a:spLocks/>
            </p:cNvSpPr>
            <p:nvPr/>
          </p:nvSpPr>
          <p:spPr bwMode="auto">
            <a:xfrm>
              <a:off x="3670" y="2468"/>
              <a:ext cx="33" cy="13"/>
            </a:xfrm>
            <a:custGeom>
              <a:avLst/>
              <a:gdLst>
                <a:gd name="T0" fmla="*/ 33 w 33"/>
                <a:gd name="T1" fmla="*/ 13 h 13"/>
                <a:gd name="T2" fmla="*/ 31 w 33"/>
                <a:gd name="T3" fmla="*/ 13 h 13"/>
                <a:gd name="T4" fmla="*/ 29 w 33"/>
                <a:gd name="T5" fmla="*/ 11 h 13"/>
                <a:gd name="T6" fmla="*/ 27 w 33"/>
                <a:gd name="T7" fmla="*/ 11 h 13"/>
                <a:gd name="T8" fmla="*/ 25 w 33"/>
                <a:gd name="T9" fmla="*/ 10 h 13"/>
                <a:gd name="T10" fmla="*/ 23 w 33"/>
                <a:gd name="T11" fmla="*/ 10 h 13"/>
                <a:gd name="T12" fmla="*/ 21 w 33"/>
                <a:gd name="T13" fmla="*/ 10 h 13"/>
                <a:gd name="T14" fmla="*/ 17 w 33"/>
                <a:gd name="T15" fmla="*/ 8 h 13"/>
                <a:gd name="T16" fmla="*/ 15 w 33"/>
                <a:gd name="T17" fmla="*/ 8 h 13"/>
                <a:gd name="T18" fmla="*/ 13 w 33"/>
                <a:gd name="T19" fmla="*/ 6 h 13"/>
                <a:gd name="T20" fmla="*/ 12 w 33"/>
                <a:gd name="T21" fmla="*/ 6 h 13"/>
                <a:gd name="T22" fmla="*/ 10 w 33"/>
                <a:gd name="T23" fmla="*/ 4 h 13"/>
                <a:gd name="T24" fmla="*/ 8 w 33"/>
                <a:gd name="T25" fmla="*/ 4 h 13"/>
                <a:gd name="T26" fmla="*/ 6 w 33"/>
                <a:gd name="T27" fmla="*/ 4 h 13"/>
                <a:gd name="T28" fmla="*/ 4 w 33"/>
                <a:gd name="T29" fmla="*/ 2 h 13"/>
                <a:gd name="T30" fmla="*/ 2 w 33"/>
                <a:gd name="T31" fmla="*/ 2 h 13"/>
                <a:gd name="T32" fmla="*/ 0 w 3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3">
                  <a:moveTo>
                    <a:pt x="33" y="13"/>
                  </a:moveTo>
                  <a:lnTo>
                    <a:pt x="31" y="13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5" name="Freeform 591"/>
            <p:cNvSpPr>
              <a:spLocks/>
            </p:cNvSpPr>
            <p:nvPr/>
          </p:nvSpPr>
          <p:spPr bwMode="auto">
            <a:xfrm>
              <a:off x="3674" y="2478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19 w 23"/>
                <a:gd name="T3" fmla="*/ 5 h 7"/>
                <a:gd name="T4" fmla="*/ 15 w 23"/>
                <a:gd name="T5" fmla="*/ 5 h 7"/>
                <a:gd name="T6" fmla="*/ 13 w 23"/>
                <a:gd name="T7" fmla="*/ 3 h 7"/>
                <a:gd name="T8" fmla="*/ 11 w 23"/>
                <a:gd name="T9" fmla="*/ 3 h 7"/>
                <a:gd name="T10" fmla="*/ 9 w 23"/>
                <a:gd name="T11" fmla="*/ 3 h 7"/>
                <a:gd name="T12" fmla="*/ 8 w 23"/>
                <a:gd name="T13" fmla="*/ 1 h 7"/>
                <a:gd name="T14" fmla="*/ 4 w 23"/>
                <a:gd name="T15" fmla="*/ 1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19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1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6" name="Freeform 592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0 h 31"/>
                <a:gd name="T26" fmla="*/ 11 w 25"/>
                <a:gd name="T27" fmla="*/ 0 h 31"/>
                <a:gd name="T28" fmla="*/ 11 w 25"/>
                <a:gd name="T29" fmla="*/ 2 h 31"/>
                <a:gd name="T30" fmla="*/ 10 w 25"/>
                <a:gd name="T31" fmla="*/ 2 h 31"/>
                <a:gd name="T32" fmla="*/ 10 w 25"/>
                <a:gd name="T33" fmla="*/ 2 h 31"/>
                <a:gd name="T34" fmla="*/ 8 w 25"/>
                <a:gd name="T35" fmla="*/ 4 h 31"/>
                <a:gd name="T36" fmla="*/ 6 w 25"/>
                <a:gd name="T37" fmla="*/ 4 h 31"/>
                <a:gd name="T38" fmla="*/ 6 w 25"/>
                <a:gd name="T39" fmla="*/ 6 h 31"/>
                <a:gd name="T40" fmla="*/ 4 w 25"/>
                <a:gd name="T41" fmla="*/ 8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1 h 31"/>
                <a:gd name="T48" fmla="*/ 2 w 25"/>
                <a:gd name="T49" fmla="*/ 13 h 31"/>
                <a:gd name="T50" fmla="*/ 0 w 25"/>
                <a:gd name="T51" fmla="*/ 15 h 31"/>
                <a:gd name="T52" fmla="*/ 0 w 25"/>
                <a:gd name="T53" fmla="*/ 17 h 31"/>
                <a:gd name="T54" fmla="*/ 0 w 25"/>
                <a:gd name="T55" fmla="*/ 19 h 31"/>
                <a:gd name="T56" fmla="*/ 0 w 25"/>
                <a:gd name="T57" fmla="*/ 23 h 31"/>
                <a:gd name="T58" fmla="*/ 0 w 25"/>
                <a:gd name="T59" fmla="*/ 25 h 31"/>
                <a:gd name="T60" fmla="*/ 2 w 25"/>
                <a:gd name="T61" fmla="*/ 27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31 h 31"/>
                <a:gd name="T70" fmla="*/ 8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1 w 25"/>
                <a:gd name="T79" fmla="*/ 31 h 31"/>
                <a:gd name="T80" fmla="*/ 11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7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7" name="Freeform 593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3 w 25"/>
                <a:gd name="T23" fmla="*/ 0 h 31"/>
                <a:gd name="T24" fmla="*/ 11 w 25"/>
                <a:gd name="T25" fmla="*/ 0 h 31"/>
                <a:gd name="T26" fmla="*/ 11 w 25"/>
                <a:gd name="T27" fmla="*/ 2 h 31"/>
                <a:gd name="T28" fmla="*/ 10 w 25"/>
                <a:gd name="T29" fmla="*/ 2 h 31"/>
                <a:gd name="T30" fmla="*/ 8 w 25"/>
                <a:gd name="T31" fmla="*/ 4 h 31"/>
                <a:gd name="T32" fmla="*/ 6 w 25"/>
                <a:gd name="T33" fmla="*/ 4 h 31"/>
                <a:gd name="T34" fmla="*/ 6 w 25"/>
                <a:gd name="T35" fmla="*/ 6 h 31"/>
                <a:gd name="T36" fmla="*/ 4 w 25"/>
                <a:gd name="T37" fmla="*/ 8 h 31"/>
                <a:gd name="T38" fmla="*/ 2 w 25"/>
                <a:gd name="T39" fmla="*/ 10 h 31"/>
                <a:gd name="T40" fmla="*/ 2 w 25"/>
                <a:gd name="T41" fmla="*/ 11 h 31"/>
                <a:gd name="T42" fmla="*/ 2 w 25"/>
                <a:gd name="T43" fmla="*/ 13 h 31"/>
                <a:gd name="T44" fmla="*/ 0 w 25"/>
                <a:gd name="T45" fmla="*/ 15 h 31"/>
                <a:gd name="T46" fmla="*/ 0 w 25"/>
                <a:gd name="T47" fmla="*/ 17 h 31"/>
                <a:gd name="T48" fmla="*/ 0 w 25"/>
                <a:gd name="T49" fmla="*/ 19 h 31"/>
                <a:gd name="T50" fmla="*/ 0 w 25"/>
                <a:gd name="T51" fmla="*/ 23 h 31"/>
                <a:gd name="T52" fmla="*/ 0 w 25"/>
                <a:gd name="T53" fmla="*/ 25 h 31"/>
                <a:gd name="T54" fmla="*/ 2 w 25"/>
                <a:gd name="T55" fmla="*/ 27 h 31"/>
                <a:gd name="T56" fmla="*/ 4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1 w 25"/>
                <a:gd name="T65" fmla="*/ 31 h 31"/>
                <a:gd name="T66" fmla="*/ 13 w 25"/>
                <a:gd name="T67" fmla="*/ 31 h 31"/>
                <a:gd name="T68" fmla="*/ 15 w 25"/>
                <a:gd name="T69" fmla="*/ 31 h 31"/>
                <a:gd name="T70" fmla="*/ 17 w 25"/>
                <a:gd name="T71" fmla="*/ 29 h 31"/>
                <a:gd name="T72" fmla="*/ 19 w 25"/>
                <a:gd name="T73" fmla="*/ 27 h 31"/>
                <a:gd name="T74" fmla="*/ 21 w 25"/>
                <a:gd name="T75" fmla="*/ 27 h 31"/>
                <a:gd name="T76" fmla="*/ 21 w 25"/>
                <a:gd name="T77" fmla="*/ 25 h 31"/>
                <a:gd name="T78" fmla="*/ 23 w 25"/>
                <a:gd name="T79" fmla="*/ 23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8" name="Freeform 594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7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5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3 h 25"/>
                <a:gd name="T46" fmla="*/ 17 w 21"/>
                <a:gd name="T47" fmla="*/ 21 h 25"/>
                <a:gd name="T48" fmla="*/ 17 w 21"/>
                <a:gd name="T49" fmla="*/ 21 h 25"/>
                <a:gd name="T50" fmla="*/ 19 w 21"/>
                <a:gd name="T51" fmla="*/ 19 h 25"/>
                <a:gd name="T52" fmla="*/ 19 w 21"/>
                <a:gd name="T53" fmla="*/ 17 h 25"/>
                <a:gd name="T54" fmla="*/ 21 w 21"/>
                <a:gd name="T55" fmla="*/ 17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3 h 25"/>
                <a:gd name="T62" fmla="*/ 21 w 21"/>
                <a:gd name="T63" fmla="*/ 11 h 25"/>
                <a:gd name="T64" fmla="*/ 21 w 21"/>
                <a:gd name="T65" fmla="*/ 9 h 25"/>
                <a:gd name="T66" fmla="*/ 21 w 21"/>
                <a:gd name="T67" fmla="*/ 7 h 25"/>
                <a:gd name="T68" fmla="*/ 21 w 21"/>
                <a:gd name="T69" fmla="*/ 5 h 25"/>
                <a:gd name="T70" fmla="*/ 19 w 21"/>
                <a:gd name="T71" fmla="*/ 5 h 25"/>
                <a:gd name="T72" fmla="*/ 19 w 21"/>
                <a:gd name="T73" fmla="*/ 3 h 25"/>
                <a:gd name="T74" fmla="*/ 17 w 21"/>
                <a:gd name="T75" fmla="*/ 3 h 25"/>
                <a:gd name="T76" fmla="*/ 17 w 21"/>
                <a:gd name="T77" fmla="*/ 2 h 25"/>
                <a:gd name="T78" fmla="*/ 15 w 21"/>
                <a:gd name="T79" fmla="*/ 2 h 25"/>
                <a:gd name="T80" fmla="*/ 15 w 21"/>
                <a:gd name="T81" fmla="*/ 2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2 h 25"/>
                <a:gd name="T90" fmla="*/ 7 w 21"/>
                <a:gd name="T91" fmla="*/ 2 h 25"/>
                <a:gd name="T92" fmla="*/ 5 w 21"/>
                <a:gd name="T93" fmla="*/ 2 h 25"/>
                <a:gd name="T94" fmla="*/ 4 w 21"/>
                <a:gd name="T95" fmla="*/ 3 h 25"/>
                <a:gd name="T96" fmla="*/ 4 w 21"/>
                <a:gd name="T9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9" name="Freeform 595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3 h 25"/>
                <a:gd name="T38" fmla="*/ 15 w 21"/>
                <a:gd name="T39" fmla="*/ 23 h 25"/>
                <a:gd name="T40" fmla="*/ 17 w 21"/>
                <a:gd name="T41" fmla="*/ 21 h 25"/>
                <a:gd name="T42" fmla="*/ 19 w 21"/>
                <a:gd name="T43" fmla="*/ 19 h 25"/>
                <a:gd name="T44" fmla="*/ 19 w 21"/>
                <a:gd name="T45" fmla="*/ 17 h 25"/>
                <a:gd name="T46" fmla="*/ 21 w 21"/>
                <a:gd name="T47" fmla="*/ 17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1 h 25"/>
                <a:gd name="T54" fmla="*/ 21 w 21"/>
                <a:gd name="T55" fmla="*/ 9 h 25"/>
                <a:gd name="T56" fmla="*/ 21 w 21"/>
                <a:gd name="T57" fmla="*/ 7 h 25"/>
                <a:gd name="T58" fmla="*/ 21 w 21"/>
                <a:gd name="T59" fmla="*/ 5 h 25"/>
                <a:gd name="T60" fmla="*/ 19 w 21"/>
                <a:gd name="T61" fmla="*/ 5 h 25"/>
                <a:gd name="T62" fmla="*/ 19 w 21"/>
                <a:gd name="T63" fmla="*/ 3 h 25"/>
                <a:gd name="T64" fmla="*/ 17 w 21"/>
                <a:gd name="T65" fmla="*/ 3 h 25"/>
                <a:gd name="T66" fmla="*/ 17 w 21"/>
                <a:gd name="T67" fmla="*/ 2 h 25"/>
                <a:gd name="T68" fmla="*/ 15 w 21"/>
                <a:gd name="T69" fmla="*/ 2 h 25"/>
                <a:gd name="T70" fmla="*/ 13 w 21"/>
                <a:gd name="T71" fmla="*/ 0 h 25"/>
                <a:gd name="T72" fmla="*/ 11 w 21"/>
                <a:gd name="T73" fmla="*/ 0 h 25"/>
                <a:gd name="T74" fmla="*/ 9 w 21"/>
                <a:gd name="T75" fmla="*/ 0 h 25"/>
                <a:gd name="T76" fmla="*/ 9 w 21"/>
                <a:gd name="T77" fmla="*/ 2 h 25"/>
                <a:gd name="T78" fmla="*/ 7 w 21"/>
                <a:gd name="T79" fmla="*/ 2 h 25"/>
                <a:gd name="T80" fmla="*/ 5 w 21"/>
                <a:gd name="T81" fmla="*/ 2 h 25"/>
                <a:gd name="T82" fmla="*/ 4 w 21"/>
                <a:gd name="T83" fmla="*/ 3 h 25"/>
                <a:gd name="T84" fmla="*/ 4 w 21"/>
                <a:gd name="T85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900" name="Freeform 596"/>
            <p:cNvSpPr>
              <a:spLocks/>
            </p:cNvSpPr>
            <p:nvPr/>
          </p:nvSpPr>
          <p:spPr bwMode="auto">
            <a:xfrm>
              <a:off x="3660" y="2497"/>
              <a:ext cx="31" cy="11"/>
            </a:xfrm>
            <a:custGeom>
              <a:avLst/>
              <a:gdLst>
                <a:gd name="T0" fmla="*/ 31 w 31"/>
                <a:gd name="T1" fmla="*/ 11 h 11"/>
                <a:gd name="T2" fmla="*/ 29 w 31"/>
                <a:gd name="T3" fmla="*/ 11 h 11"/>
                <a:gd name="T4" fmla="*/ 27 w 31"/>
                <a:gd name="T5" fmla="*/ 11 h 11"/>
                <a:gd name="T6" fmla="*/ 25 w 31"/>
                <a:gd name="T7" fmla="*/ 9 h 11"/>
                <a:gd name="T8" fmla="*/ 23 w 31"/>
                <a:gd name="T9" fmla="*/ 9 h 11"/>
                <a:gd name="T10" fmla="*/ 22 w 31"/>
                <a:gd name="T11" fmla="*/ 7 h 11"/>
                <a:gd name="T12" fmla="*/ 20 w 31"/>
                <a:gd name="T13" fmla="*/ 7 h 11"/>
                <a:gd name="T14" fmla="*/ 18 w 31"/>
                <a:gd name="T15" fmla="*/ 7 h 11"/>
                <a:gd name="T16" fmla="*/ 16 w 31"/>
                <a:gd name="T17" fmla="*/ 5 h 11"/>
                <a:gd name="T18" fmla="*/ 14 w 31"/>
                <a:gd name="T19" fmla="*/ 5 h 11"/>
                <a:gd name="T20" fmla="*/ 12 w 31"/>
                <a:gd name="T21" fmla="*/ 4 h 11"/>
                <a:gd name="T22" fmla="*/ 10 w 31"/>
                <a:gd name="T23" fmla="*/ 4 h 11"/>
                <a:gd name="T24" fmla="*/ 8 w 31"/>
                <a:gd name="T25" fmla="*/ 2 h 11"/>
                <a:gd name="T26" fmla="*/ 6 w 31"/>
                <a:gd name="T27" fmla="*/ 2 h 11"/>
                <a:gd name="T28" fmla="*/ 4 w 31"/>
                <a:gd name="T29" fmla="*/ 2 h 11"/>
                <a:gd name="T30" fmla="*/ 2 w 31"/>
                <a:gd name="T31" fmla="*/ 0 h 11"/>
                <a:gd name="T32" fmla="*/ 0 w 31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lnTo>
                    <a:pt x="29" y="11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901" name="Freeform 597"/>
            <p:cNvSpPr>
              <a:spLocks/>
            </p:cNvSpPr>
            <p:nvPr/>
          </p:nvSpPr>
          <p:spPr bwMode="auto">
            <a:xfrm>
              <a:off x="3664" y="2504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902" name="Freeform 598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4 w 25"/>
                <a:gd name="T25" fmla="*/ 0 h 30"/>
                <a:gd name="T26" fmla="*/ 12 w 25"/>
                <a:gd name="T27" fmla="*/ 0 h 30"/>
                <a:gd name="T28" fmla="*/ 10 w 25"/>
                <a:gd name="T29" fmla="*/ 0 h 30"/>
                <a:gd name="T30" fmla="*/ 10 w 25"/>
                <a:gd name="T31" fmla="*/ 0 h 30"/>
                <a:gd name="T32" fmla="*/ 8 w 25"/>
                <a:gd name="T33" fmla="*/ 2 h 30"/>
                <a:gd name="T34" fmla="*/ 8 w 25"/>
                <a:gd name="T35" fmla="*/ 2 h 30"/>
                <a:gd name="T36" fmla="*/ 6 w 25"/>
                <a:gd name="T37" fmla="*/ 4 h 30"/>
                <a:gd name="T38" fmla="*/ 4 w 25"/>
                <a:gd name="T39" fmla="*/ 4 h 30"/>
                <a:gd name="T40" fmla="*/ 4 w 25"/>
                <a:gd name="T41" fmla="*/ 5 h 30"/>
                <a:gd name="T42" fmla="*/ 2 w 25"/>
                <a:gd name="T43" fmla="*/ 7 h 30"/>
                <a:gd name="T44" fmla="*/ 2 w 25"/>
                <a:gd name="T45" fmla="*/ 7 h 30"/>
                <a:gd name="T46" fmla="*/ 2 w 25"/>
                <a:gd name="T47" fmla="*/ 9 h 30"/>
                <a:gd name="T48" fmla="*/ 0 w 25"/>
                <a:gd name="T49" fmla="*/ 11 h 30"/>
                <a:gd name="T50" fmla="*/ 0 w 25"/>
                <a:gd name="T51" fmla="*/ 13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1 h 30"/>
                <a:gd name="T58" fmla="*/ 0 w 25"/>
                <a:gd name="T59" fmla="*/ 23 h 30"/>
                <a:gd name="T60" fmla="*/ 0 w 25"/>
                <a:gd name="T61" fmla="*/ 25 h 30"/>
                <a:gd name="T62" fmla="*/ 2 w 25"/>
                <a:gd name="T63" fmla="*/ 27 h 30"/>
                <a:gd name="T64" fmla="*/ 2 w 25"/>
                <a:gd name="T65" fmla="*/ 27 h 30"/>
                <a:gd name="T66" fmla="*/ 4 w 25"/>
                <a:gd name="T67" fmla="*/ 28 h 30"/>
                <a:gd name="T68" fmla="*/ 6 w 25"/>
                <a:gd name="T69" fmla="*/ 28 h 30"/>
                <a:gd name="T70" fmla="*/ 6 w 25"/>
                <a:gd name="T71" fmla="*/ 28 h 30"/>
                <a:gd name="T72" fmla="*/ 8 w 25"/>
                <a:gd name="T73" fmla="*/ 30 h 30"/>
                <a:gd name="T74" fmla="*/ 8 w 25"/>
                <a:gd name="T75" fmla="*/ 30 h 30"/>
                <a:gd name="T76" fmla="*/ 10 w 25"/>
                <a:gd name="T77" fmla="*/ 30 h 30"/>
                <a:gd name="T78" fmla="*/ 10 w 25"/>
                <a:gd name="T79" fmla="*/ 30 h 30"/>
                <a:gd name="T80" fmla="*/ 12 w 25"/>
                <a:gd name="T81" fmla="*/ 28 h 30"/>
                <a:gd name="T82" fmla="*/ 14 w 25"/>
                <a:gd name="T83" fmla="*/ 28 h 30"/>
                <a:gd name="T84" fmla="*/ 16 w 25"/>
                <a:gd name="T85" fmla="*/ 28 h 30"/>
                <a:gd name="T86" fmla="*/ 18 w 25"/>
                <a:gd name="T87" fmla="*/ 27 h 30"/>
                <a:gd name="T88" fmla="*/ 18 w 25"/>
                <a:gd name="T89" fmla="*/ 27 h 30"/>
                <a:gd name="T90" fmla="*/ 20 w 25"/>
                <a:gd name="T91" fmla="*/ 25 h 30"/>
                <a:gd name="T92" fmla="*/ 21 w 25"/>
                <a:gd name="T93" fmla="*/ 23 h 30"/>
                <a:gd name="T94" fmla="*/ 23 w 25"/>
                <a:gd name="T95" fmla="*/ 21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903" name="Freeform 599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6 w 25"/>
                <a:gd name="T19" fmla="*/ 0 h 30"/>
                <a:gd name="T20" fmla="*/ 14 w 25"/>
                <a:gd name="T21" fmla="*/ 0 h 30"/>
                <a:gd name="T22" fmla="*/ 12 w 25"/>
                <a:gd name="T23" fmla="*/ 0 h 30"/>
                <a:gd name="T24" fmla="*/ 10 w 25"/>
                <a:gd name="T25" fmla="*/ 0 h 30"/>
                <a:gd name="T26" fmla="*/ 8 w 25"/>
                <a:gd name="T27" fmla="*/ 2 h 30"/>
                <a:gd name="T28" fmla="*/ 6 w 25"/>
                <a:gd name="T29" fmla="*/ 4 h 30"/>
                <a:gd name="T30" fmla="*/ 4 w 25"/>
                <a:gd name="T31" fmla="*/ 4 h 30"/>
                <a:gd name="T32" fmla="*/ 4 w 25"/>
                <a:gd name="T33" fmla="*/ 5 h 30"/>
                <a:gd name="T34" fmla="*/ 2 w 25"/>
                <a:gd name="T35" fmla="*/ 7 h 30"/>
                <a:gd name="T36" fmla="*/ 2 w 25"/>
                <a:gd name="T37" fmla="*/ 9 h 30"/>
                <a:gd name="T38" fmla="*/ 0 w 25"/>
                <a:gd name="T39" fmla="*/ 11 h 30"/>
                <a:gd name="T40" fmla="*/ 0 w 25"/>
                <a:gd name="T41" fmla="*/ 13 h 30"/>
                <a:gd name="T42" fmla="*/ 0 w 25"/>
                <a:gd name="T43" fmla="*/ 17 h 30"/>
                <a:gd name="T44" fmla="*/ 0 w 25"/>
                <a:gd name="T45" fmla="*/ 19 h 30"/>
                <a:gd name="T46" fmla="*/ 0 w 25"/>
                <a:gd name="T47" fmla="*/ 21 h 30"/>
                <a:gd name="T48" fmla="*/ 0 w 25"/>
                <a:gd name="T49" fmla="*/ 23 h 30"/>
                <a:gd name="T50" fmla="*/ 0 w 25"/>
                <a:gd name="T51" fmla="*/ 25 h 30"/>
                <a:gd name="T52" fmla="*/ 2 w 25"/>
                <a:gd name="T53" fmla="*/ 27 h 30"/>
                <a:gd name="T54" fmla="*/ 4 w 25"/>
                <a:gd name="T55" fmla="*/ 28 h 30"/>
                <a:gd name="T56" fmla="*/ 6 w 25"/>
                <a:gd name="T57" fmla="*/ 28 h 30"/>
                <a:gd name="T58" fmla="*/ 8 w 25"/>
                <a:gd name="T59" fmla="*/ 30 h 30"/>
                <a:gd name="T60" fmla="*/ 10 w 25"/>
                <a:gd name="T61" fmla="*/ 30 h 30"/>
                <a:gd name="T62" fmla="*/ 12 w 25"/>
                <a:gd name="T63" fmla="*/ 28 h 30"/>
                <a:gd name="T64" fmla="*/ 14 w 25"/>
                <a:gd name="T65" fmla="*/ 28 h 30"/>
                <a:gd name="T66" fmla="*/ 16 w 25"/>
                <a:gd name="T67" fmla="*/ 28 h 30"/>
                <a:gd name="T68" fmla="*/ 18 w 25"/>
                <a:gd name="T69" fmla="*/ 27 h 30"/>
                <a:gd name="T70" fmla="*/ 20 w 25"/>
                <a:gd name="T71" fmla="*/ 25 h 30"/>
                <a:gd name="T72" fmla="*/ 21 w 25"/>
                <a:gd name="T73" fmla="*/ 23 h 30"/>
                <a:gd name="T74" fmla="*/ 23 w 25"/>
                <a:gd name="T75" fmla="*/ 21 h 30"/>
                <a:gd name="T76" fmla="*/ 23 w 25"/>
                <a:gd name="T7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904" name="Freeform 600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0 w 23"/>
                <a:gd name="T15" fmla="*/ 16 h 25"/>
                <a:gd name="T16" fmla="*/ 2 w 23"/>
                <a:gd name="T17" fmla="*/ 18 h 25"/>
                <a:gd name="T18" fmla="*/ 2 w 23"/>
                <a:gd name="T19" fmla="*/ 20 h 25"/>
                <a:gd name="T20" fmla="*/ 4 w 23"/>
                <a:gd name="T21" fmla="*/ 22 h 25"/>
                <a:gd name="T22" fmla="*/ 4 w 23"/>
                <a:gd name="T23" fmla="*/ 22 h 25"/>
                <a:gd name="T24" fmla="*/ 6 w 23"/>
                <a:gd name="T25" fmla="*/ 23 h 25"/>
                <a:gd name="T26" fmla="*/ 6 w 23"/>
                <a:gd name="T27" fmla="*/ 23 h 25"/>
                <a:gd name="T28" fmla="*/ 8 w 23"/>
                <a:gd name="T29" fmla="*/ 23 h 25"/>
                <a:gd name="T30" fmla="*/ 10 w 23"/>
                <a:gd name="T31" fmla="*/ 25 h 25"/>
                <a:gd name="T32" fmla="*/ 12 w 23"/>
                <a:gd name="T33" fmla="*/ 25 h 25"/>
                <a:gd name="T34" fmla="*/ 12 w 23"/>
                <a:gd name="T35" fmla="*/ 25 h 25"/>
                <a:gd name="T36" fmla="*/ 14 w 23"/>
                <a:gd name="T37" fmla="*/ 23 h 25"/>
                <a:gd name="T38" fmla="*/ 14 w 23"/>
                <a:gd name="T39" fmla="*/ 23 h 25"/>
                <a:gd name="T40" fmla="*/ 16 w 23"/>
                <a:gd name="T41" fmla="*/ 23 h 25"/>
                <a:gd name="T42" fmla="*/ 16 w 23"/>
                <a:gd name="T43" fmla="*/ 22 h 25"/>
                <a:gd name="T44" fmla="*/ 17 w 23"/>
                <a:gd name="T45" fmla="*/ 22 h 25"/>
                <a:gd name="T46" fmla="*/ 17 w 23"/>
                <a:gd name="T47" fmla="*/ 22 h 25"/>
                <a:gd name="T48" fmla="*/ 19 w 23"/>
                <a:gd name="T49" fmla="*/ 20 h 25"/>
                <a:gd name="T50" fmla="*/ 19 w 23"/>
                <a:gd name="T51" fmla="*/ 20 h 25"/>
                <a:gd name="T52" fmla="*/ 21 w 23"/>
                <a:gd name="T53" fmla="*/ 18 h 25"/>
                <a:gd name="T54" fmla="*/ 21 w 23"/>
                <a:gd name="T55" fmla="*/ 16 h 25"/>
                <a:gd name="T56" fmla="*/ 21 w 23"/>
                <a:gd name="T57" fmla="*/ 14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0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4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0 h 25"/>
                <a:gd name="T80" fmla="*/ 16 w 23"/>
                <a:gd name="T81" fmla="*/ 0 h 25"/>
                <a:gd name="T82" fmla="*/ 16 w 23"/>
                <a:gd name="T83" fmla="*/ 0 h 25"/>
                <a:gd name="T84" fmla="*/ 14 w 23"/>
                <a:gd name="T85" fmla="*/ 0 h 25"/>
                <a:gd name="T86" fmla="*/ 12 w 23"/>
                <a:gd name="T87" fmla="*/ 0 h 25"/>
                <a:gd name="T88" fmla="*/ 10 w 23"/>
                <a:gd name="T89" fmla="*/ 0 h 25"/>
                <a:gd name="T90" fmla="*/ 8 w 23"/>
                <a:gd name="T91" fmla="*/ 0 h 25"/>
                <a:gd name="T92" fmla="*/ 8 w 23"/>
                <a:gd name="T93" fmla="*/ 2 h 25"/>
                <a:gd name="T94" fmla="*/ 6 w 23"/>
                <a:gd name="T95" fmla="*/ 2 h 25"/>
                <a:gd name="T96" fmla="*/ 4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905" name="Freeform 601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2 w 23"/>
                <a:gd name="T15" fmla="*/ 18 h 25"/>
                <a:gd name="T16" fmla="*/ 2 w 23"/>
                <a:gd name="T17" fmla="*/ 20 h 25"/>
                <a:gd name="T18" fmla="*/ 4 w 23"/>
                <a:gd name="T19" fmla="*/ 22 h 25"/>
                <a:gd name="T20" fmla="*/ 6 w 23"/>
                <a:gd name="T21" fmla="*/ 23 h 25"/>
                <a:gd name="T22" fmla="*/ 8 w 23"/>
                <a:gd name="T23" fmla="*/ 23 h 25"/>
                <a:gd name="T24" fmla="*/ 10 w 23"/>
                <a:gd name="T25" fmla="*/ 25 h 25"/>
                <a:gd name="T26" fmla="*/ 12 w 23"/>
                <a:gd name="T27" fmla="*/ 25 h 25"/>
                <a:gd name="T28" fmla="*/ 14 w 23"/>
                <a:gd name="T29" fmla="*/ 23 h 25"/>
                <a:gd name="T30" fmla="*/ 16 w 23"/>
                <a:gd name="T31" fmla="*/ 23 h 25"/>
                <a:gd name="T32" fmla="*/ 16 w 23"/>
                <a:gd name="T33" fmla="*/ 22 h 25"/>
                <a:gd name="T34" fmla="*/ 17 w 23"/>
                <a:gd name="T35" fmla="*/ 22 h 25"/>
                <a:gd name="T36" fmla="*/ 19 w 23"/>
                <a:gd name="T37" fmla="*/ 20 h 25"/>
                <a:gd name="T38" fmla="*/ 21 w 23"/>
                <a:gd name="T39" fmla="*/ 18 h 25"/>
                <a:gd name="T40" fmla="*/ 21 w 23"/>
                <a:gd name="T41" fmla="*/ 16 h 25"/>
                <a:gd name="T42" fmla="*/ 21 w 23"/>
                <a:gd name="T43" fmla="*/ 14 h 25"/>
                <a:gd name="T44" fmla="*/ 23 w 23"/>
                <a:gd name="T45" fmla="*/ 14 h 25"/>
                <a:gd name="T46" fmla="*/ 23 w 23"/>
                <a:gd name="T47" fmla="*/ 12 h 25"/>
                <a:gd name="T48" fmla="*/ 23 w 23"/>
                <a:gd name="T49" fmla="*/ 10 h 25"/>
                <a:gd name="T50" fmla="*/ 23 w 23"/>
                <a:gd name="T51" fmla="*/ 8 h 25"/>
                <a:gd name="T52" fmla="*/ 21 w 23"/>
                <a:gd name="T53" fmla="*/ 6 h 25"/>
                <a:gd name="T54" fmla="*/ 21 w 23"/>
                <a:gd name="T55" fmla="*/ 4 h 25"/>
                <a:gd name="T56" fmla="*/ 19 w 23"/>
                <a:gd name="T57" fmla="*/ 2 h 25"/>
                <a:gd name="T58" fmla="*/ 17 w 23"/>
                <a:gd name="T59" fmla="*/ 0 h 25"/>
                <a:gd name="T60" fmla="*/ 16 w 23"/>
                <a:gd name="T61" fmla="*/ 0 h 25"/>
                <a:gd name="T62" fmla="*/ 14 w 23"/>
                <a:gd name="T63" fmla="*/ 0 h 25"/>
                <a:gd name="T64" fmla="*/ 12 w 23"/>
                <a:gd name="T65" fmla="*/ 0 h 25"/>
                <a:gd name="T66" fmla="*/ 10 w 23"/>
                <a:gd name="T67" fmla="*/ 0 h 25"/>
                <a:gd name="T68" fmla="*/ 8 w 23"/>
                <a:gd name="T69" fmla="*/ 0 h 25"/>
                <a:gd name="T70" fmla="*/ 8 w 23"/>
                <a:gd name="T71" fmla="*/ 2 h 25"/>
                <a:gd name="T72" fmla="*/ 6 w 23"/>
                <a:gd name="T73" fmla="*/ 2 h 25"/>
                <a:gd name="T74" fmla="*/ 4 w 23"/>
                <a:gd name="T7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4906" name="Freeform 602"/>
          <p:cNvSpPr>
            <a:spLocks/>
          </p:cNvSpPr>
          <p:nvPr/>
        </p:nvSpPr>
        <p:spPr bwMode="auto">
          <a:xfrm>
            <a:off x="6810375" y="4291013"/>
            <a:ext cx="127000" cy="50800"/>
          </a:xfrm>
          <a:custGeom>
            <a:avLst/>
            <a:gdLst>
              <a:gd name="T0" fmla="*/ 33 w 33"/>
              <a:gd name="T1" fmla="*/ 13 h 13"/>
              <a:gd name="T2" fmla="*/ 31 w 33"/>
              <a:gd name="T3" fmla="*/ 11 h 13"/>
              <a:gd name="T4" fmla="*/ 29 w 33"/>
              <a:gd name="T5" fmla="*/ 11 h 13"/>
              <a:gd name="T6" fmla="*/ 27 w 33"/>
              <a:gd name="T7" fmla="*/ 9 h 13"/>
              <a:gd name="T8" fmla="*/ 25 w 33"/>
              <a:gd name="T9" fmla="*/ 9 h 13"/>
              <a:gd name="T10" fmla="*/ 23 w 33"/>
              <a:gd name="T11" fmla="*/ 7 h 13"/>
              <a:gd name="T12" fmla="*/ 21 w 33"/>
              <a:gd name="T13" fmla="*/ 7 h 13"/>
              <a:gd name="T14" fmla="*/ 19 w 33"/>
              <a:gd name="T15" fmla="*/ 7 h 13"/>
              <a:gd name="T16" fmla="*/ 17 w 33"/>
              <a:gd name="T17" fmla="*/ 5 h 13"/>
              <a:gd name="T18" fmla="*/ 13 w 33"/>
              <a:gd name="T19" fmla="*/ 5 h 13"/>
              <a:gd name="T20" fmla="*/ 11 w 33"/>
              <a:gd name="T21" fmla="*/ 3 h 13"/>
              <a:gd name="T22" fmla="*/ 10 w 33"/>
              <a:gd name="T23" fmla="*/ 3 h 13"/>
              <a:gd name="T24" fmla="*/ 8 w 33"/>
              <a:gd name="T25" fmla="*/ 3 h 13"/>
              <a:gd name="T26" fmla="*/ 6 w 33"/>
              <a:gd name="T27" fmla="*/ 1 h 13"/>
              <a:gd name="T28" fmla="*/ 4 w 33"/>
              <a:gd name="T29" fmla="*/ 1 h 13"/>
              <a:gd name="T30" fmla="*/ 2 w 33"/>
              <a:gd name="T31" fmla="*/ 0 h 13"/>
              <a:gd name="T32" fmla="*/ 0 w 33"/>
              <a:gd name="T3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3">
                <a:moveTo>
                  <a:pt x="33" y="13"/>
                </a:moveTo>
                <a:lnTo>
                  <a:pt x="31" y="11"/>
                </a:lnTo>
                <a:lnTo>
                  <a:pt x="29" y="11"/>
                </a:lnTo>
                <a:lnTo>
                  <a:pt x="27" y="9"/>
                </a:lnTo>
                <a:lnTo>
                  <a:pt x="25" y="9"/>
                </a:lnTo>
                <a:lnTo>
                  <a:pt x="23" y="7"/>
                </a:lnTo>
                <a:lnTo>
                  <a:pt x="21" y="7"/>
                </a:lnTo>
                <a:lnTo>
                  <a:pt x="19" y="7"/>
                </a:lnTo>
                <a:lnTo>
                  <a:pt x="17" y="5"/>
                </a:lnTo>
                <a:lnTo>
                  <a:pt x="13" y="5"/>
                </a:lnTo>
                <a:lnTo>
                  <a:pt x="11" y="3"/>
                </a:lnTo>
                <a:lnTo>
                  <a:pt x="10" y="3"/>
                </a:lnTo>
                <a:lnTo>
                  <a:pt x="8" y="3"/>
                </a:lnTo>
                <a:lnTo>
                  <a:pt x="6" y="1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07" name="Freeform 603"/>
          <p:cNvSpPr>
            <a:spLocks/>
          </p:cNvSpPr>
          <p:nvPr/>
        </p:nvSpPr>
        <p:spPr bwMode="auto">
          <a:xfrm>
            <a:off x="6826250" y="4318000"/>
            <a:ext cx="87313" cy="38100"/>
          </a:xfrm>
          <a:custGeom>
            <a:avLst/>
            <a:gdLst>
              <a:gd name="T0" fmla="*/ 23 w 23"/>
              <a:gd name="T1" fmla="*/ 10 h 10"/>
              <a:gd name="T2" fmla="*/ 19 w 23"/>
              <a:gd name="T3" fmla="*/ 8 h 10"/>
              <a:gd name="T4" fmla="*/ 17 w 23"/>
              <a:gd name="T5" fmla="*/ 6 h 10"/>
              <a:gd name="T6" fmla="*/ 13 w 23"/>
              <a:gd name="T7" fmla="*/ 6 h 10"/>
              <a:gd name="T8" fmla="*/ 11 w 23"/>
              <a:gd name="T9" fmla="*/ 4 h 10"/>
              <a:gd name="T10" fmla="*/ 9 w 23"/>
              <a:gd name="T11" fmla="*/ 4 h 10"/>
              <a:gd name="T12" fmla="*/ 7 w 23"/>
              <a:gd name="T13" fmla="*/ 4 h 10"/>
              <a:gd name="T14" fmla="*/ 4 w 23"/>
              <a:gd name="T15" fmla="*/ 2 h 10"/>
              <a:gd name="T16" fmla="*/ 0 w 23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10">
                <a:moveTo>
                  <a:pt x="23" y="10"/>
                </a:moveTo>
                <a:lnTo>
                  <a:pt x="19" y="8"/>
                </a:lnTo>
                <a:lnTo>
                  <a:pt x="17" y="6"/>
                </a:lnTo>
                <a:lnTo>
                  <a:pt x="13" y="6"/>
                </a:lnTo>
                <a:lnTo>
                  <a:pt x="11" y="4"/>
                </a:lnTo>
                <a:lnTo>
                  <a:pt x="9" y="4"/>
                </a:lnTo>
                <a:lnTo>
                  <a:pt x="7" y="4"/>
                </a:lnTo>
                <a:lnTo>
                  <a:pt x="4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08" name="Freeform 604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7 w 25"/>
              <a:gd name="T21" fmla="*/ 0 h 30"/>
              <a:gd name="T22" fmla="*/ 15 w 25"/>
              <a:gd name="T23" fmla="*/ 0 h 30"/>
              <a:gd name="T24" fmla="*/ 13 w 25"/>
              <a:gd name="T25" fmla="*/ 0 h 30"/>
              <a:gd name="T26" fmla="*/ 13 w 25"/>
              <a:gd name="T27" fmla="*/ 0 h 30"/>
              <a:gd name="T28" fmla="*/ 11 w 25"/>
              <a:gd name="T29" fmla="*/ 0 h 30"/>
              <a:gd name="T30" fmla="*/ 9 w 25"/>
              <a:gd name="T31" fmla="*/ 0 h 30"/>
              <a:gd name="T32" fmla="*/ 9 w 25"/>
              <a:gd name="T33" fmla="*/ 1 h 30"/>
              <a:gd name="T34" fmla="*/ 8 w 25"/>
              <a:gd name="T35" fmla="*/ 1 h 30"/>
              <a:gd name="T36" fmla="*/ 8 w 25"/>
              <a:gd name="T37" fmla="*/ 3 h 30"/>
              <a:gd name="T38" fmla="*/ 6 w 25"/>
              <a:gd name="T39" fmla="*/ 3 h 30"/>
              <a:gd name="T40" fmla="*/ 4 w 25"/>
              <a:gd name="T41" fmla="*/ 5 h 30"/>
              <a:gd name="T42" fmla="*/ 4 w 25"/>
              <a:gd name="T43" fmla="*/ 7 h 30"/>
              <a:gd name="T44" fmla="*/ 4 w 25"/>
              <a:gd name="T45" fmla="*/ 9 h 30"/>
              <a:gd name="T46" fmla="*/ 2 w 25"/>
              <a:gd name="T47" fmla="*/ 9 h 30"/>
              <a:gd name="T48" fmla="*/ 2 w 25"/>
              <a:gd name="T49" fmla="*/ 11 h 30"/>
              <a:gd name="T50" fmla="*/ 0 w 25"/>
              <a:gd name="T51" fmla="*/ 15 h 30"/>
              <a:gd name="T52" fmla="*/ 0 w 25"/>
              <a:gd name="T53" fmla="*/ 17 h 30"/>
              <a:gd name="T54" fmla="*/ 0 w 25"/>
              <a:gd name="T55" fmla="*/ 19 h 30"/>
              <a:gd name="T56" fmla="*/ 0 w 25"/>
              <a:gd name="T57" fmla="*/ 21 h 30"/>
              <a:gd name="T58" fmla="*/ 2 w 25"/>
              <a:gd name="T59" fmla="*/ 23 h 30"/>
              <a:gd name="T60" fmla="*/ 2 w 25"/>
              <a:gd name="T61" fmla="*/ 24 h 30"/>
              <a:gd name="T62" fmla="*/ 2 w 25"/>
              <a:gd name="T63" fmla="*/ 26 h 30"/>
              <a:gd name="T64" fmla="*/ 4 w 25"/>
              <a:gd name="T65" fmla="*/ 28 h 30"/>
              <a:gd name="T66" fmla="*/ 6 w 25"/>
              <a:gd name="T67" fmla="*/ 28 h 30"/>
              <a:gd name="T68" fmla="*/ 6 w 25"/>
              <a:gd name="T69" fmla="*/ 28 h 30"/>
              <a:gd name="T70" fmla="*/ 8 w 25"/>
              <a:gd name="T71" fmla="*/ 28 h 30"/>
              <a:gd name="T72" fmla="*/ 8 w 25"/>
              <a:gd name="T73" fmla="*/ 30 h 30"/>
              <a:gd name="T74" fmla="*/ 9 w 25"/>
              <a:gd name="T75" fmla="*/ 30 h 30"/>
              <a:gd name="T76" fmla="*/ 9 w 25"/>
              <a:gd name="T77" fmla="*/ 30 h 30"/>
              <a:gd name="T78" fmla="*/ 11 w 25"/>
              <a:gd name="T79" fmla="*/ 30 h 30"/>
              <a:gd name="T80" fmla="*/ 13 w 25"/>
              <a:gd name="T81" fmla="*/ 28 h 30"/>
              <a:gd name="T82" fmla="*/ 13 w 25"/>
              <a:gd name="T83" fmla="*/ 28 h 30"/>
              <a:gd name="T84" fmla="*/ 15 w 25"/>
              <a:gd name="T85" fmla="*/ 28 h 30"/>
              <a:gd name="T86" fmla="*/ 17 w 25"/>
              <a:gd name="T87" fmla="*/ 28 h 30"/>
              <a:gd name="T88" fmla="*/ 19 w 25"/>
              <a:gd name="T89" fmla="*/ 26 h 30"/>
              <a:gd name="T90" fmla="*/ 21 w 25"/>
              <a:gd name="T91" fmla="*/ 24 h 30"/>
              <a:gd name="T92" fmla="*/ 23 w 25"/>
              <a:gd name="T93" fmla="*/ 23 h 30"/>
              <a:gd name="T94" fmla="*/ 23 w 25"/>
              <a:gd name="T95" fmla="*/ 21 h 30"/>
              <a:gd name="T96" fmla="*/ 25 w 25"/>
              <a:gd name="T9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09" name="Freeform 605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5 w 25"/>
              <a:gd name="T21" fmla="*/ 0 h 30"/>
              <a:gd name="T22" fmla="*/ 13 w 25"/>
              <a:gd name="T23" fmla="*/ 0 h 30"/>
              <a:gd name="T24" fmla="*/ 11 w 25"/>
              <a:gd name="T25" fmla="*/ 0 h 30"/>
              <a:gd name="T26" fmla="*/ 9 w 25"/>
              <a:gd name="T27" fmla="*/ 0 h 30"/>
              <a:gd name="T28" fmla="*/ 9 w 25"/>
              <a:gd name="T29" fmla="*/ 1 h 30"/>
              <a:gd name="T30" fmla="*/ 8 w 25"/>
              <a:gd name="T31" fmla="*/ 1 h 30"/>
              <a:gd name="T32" fmla="*/ 8 w 25"/>
              <a:gd name="T33" fmla="*/ 3 h 30"/>
              <a:gd name="T34" fmla="*/ 6 w 25"/>
              <a:gd name="T35" fmla="*/ 3 h 30"/>
              <a:gd name="T36" fmla="*/ 4 w 25"/>
              <a:gd name="T37" fmla="*/ 5 h 30"/>
              <a:gd name="T38" fmla="*/ 4 w 25"/>
              <a:gd name="T39" fmla="*/ 7 h 30"/>
              <a:gd name="T40" fmla="*/ 4 w 25"/>
              <a:gd name="T41" fmla="*/ 9 h 30"/>
              <a:gd name="T42" fmla="*/ 2 w 25"/>
              <a:gd name="T43" fmla="*/ 9 h 30"/>
              <a:gd name="T44" fmla="*/ 2 w 25"/>
              <a:gd name="T45" fmla="*/ 11 h 30"/>
              <a:gd name="T46" fmla="*/ 0 w 25"/>
              <a:gd name="T47" fmla="*/ 15 h 30"/>
              <a:gd name="T48" fmla="*/ 0 w 25"/>
              <a:gd name="T49" fmla="*/ 17 h 30"/>
              <a:gd name="T50" fmla="*/ 0 w 25"/>
              <a:gd name="T51" fmla="*/ 19 h 30"/>
              <a:gd name="T52" fmla="*/ 0 w 25"/>
              <a:gd name="T53" fmla="*/ 21 h 30"/>
              <a:gd name="T54" fmla="*/ 2 w 25"/>
              <a:gd name="T55" fmla="*/ 23 h 30"/>
              <a:gd name="T56" fmla="*/ 2 w 25"/>
              <a:gd name="T57" fmla="*/ 24 h 30"/>
              <a:gd name="T58" fmla="*/ 2 w 25"/>
              <a:gd name="T59" fmla="*/ 26 h 30"/>
              <a:gd name="T60" fmla="*/ 4 w 25"/>
              <a:gd name="T61" fmla="*/ 28 h 30"/>
              <a:gd name="T62" fmla="*/ 6 w 25"/>
              <a:gd name="T63" fmla="*/ 28 h 30"/>
              <a:gd name="T64" fmla="*/ 8 w 25"/>
              <a:gd name="T65" fmla="*/ 28 h 30"/>
              <a:gd name="T66" fmla="*/ 8 w 25"/>
              <a:gd name="T67" fmla="*/ 30 h 30"/>
              <a:gd name="T68" fmla="*/ 9 w 25"/>
              <a:gd name="T69" fmla="*/ 30 h 30"/>
              <a:gd name="T70" fmla="*/ 11 w 25"/>
              <a:gd name="T71" fmla="*/ 30 h 30"/>
              <a:gd name="T72" fmla="*/ 13 w 25"/>
              <a:gd name="T73" fmla="*/ 28 h 30"/>
              <a:gd name="T74" fmla="*/ 15 w 25"/>
              <a:gd name="T75" fmla="*/ 28 h 30"/>
              <a:gd name="T76" fmla="*/ 17 w 25"/>
              <a:gd name="T77" fmla="*/ 28 h 30"/>
              <a:gd name="T78" fmla="*/ 19 w 25"/>
              <a:gd name="T79" fmla="*/ 26 h 30"/>
              <a:gd name="T80" fmla="*/ 21 w 25"/>
              <a:gd name="T81" fmla="*/ 24 h 30"/>
              <a:gd name="T82" fmla="*/ 23 w 25"/>
              <a:gd name="T83" fmla="*/ 23 h 30"/>
              <a:gd name="T84" fmla="*/ 23 w 25"/>
              <a:gd name="T85" fmla="*/ 21 h 30"/>
              <a:gd name="T86" fmla="*/ 25 w 25"/>
              <a:gd name="T8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0" name="Freeform 606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0 w 21"/>
              <a:gd name="T17" fmla="*/ 18 h 25"/>
              <a:gd name="T18" fmla="*/ 1 w 21"/>
              <a:gd name="T19" fmla="*/ 19 h 25"/>
              <a:gd name="T20" fmla="*/ 1 w 21"/>
              <a:gd name="T21" fmla="*/ 21 h 25"/>
              <a:gd name="T22" fmla="*/ 3 w 21"/>
              <a:gd name="T23" fmla="*/ 21 h 25"/>
              <a:gd name="T24" fmla="*/ 3 w 21"/>
              <a:gd name="T25" fmla="*/ 23 h 25"/>
              <a:gd name="T26" fmla="*/ 5 w 21"/>
              <a:gd name="T27" fmla="*/ 23 h 25"/>
              <a:gd name="T28" fmla="*/ 7 w 21"/>
              <a:gd name="T29" fmla="*/ 25 h 25"/>
              <a:gd name="T30" fmla="*/ 7 w 21"/>
              <a:gd name="T31" fmla="*/ 25 h 25"/>
              <a:gd name="T32" fmla="*/ 9 w 21"/>
              <a:gd name="T33" fmla="*/ 25 h 25"/>
              <a:gd name="T34" fmla="*/ 11 w 21"/>
              <a:gd name="T35" fmla="*/ 25 h 25"/>
              <a:gd name="T36" fmla="*/ 11 w 21"/>
              <a:gd name="T37" fmla="*/ 23 h 25"/>
              <a:gd name="T38" fmla="*/ 13 w 21"/>
              <a:gd name="T39" fmla="*/ 23 h 25"/>
              <a:gd name="T40" fmla="*/ 15 w 21"/>
              <a:gd name="T41" fmla="*/ 23 h 25"/>
              <a:gd name="T42" fmla="*/ 15 w 21"/>
              <a:gd name="T43" fmla="*/ 23 h 25"/>
              <a:gd name="T44" fmla="*/ 17 w 21"/>
              <a:gd name="T45" fmla="*/ 21 h 25"/>
              <a:gd name="T46" fmla="*/ 17 w 21"/>
              <a:gd name="T47" fmla="*/ 21 h 25"/>
              <a:gd name="T48" fmla="*/ 19 w 21"/>
              <a:gd name="T49" fmla="*/ 19 h 25"/>
              <a:gd name="T50" fmla="*/ 19 w 21"/>
              <a:gd name="T51" fmla="*/ 19 h 25"/>
              <a:gd name="T52" fmla="*/ 19 w 21"/>
              <a:gd name="T53" fmla="*/ 18 h 25"/>
              <a:gd name="T54" fmla="*/ 21 w 21"/>
              <a:gd name="T55" fmla="*/ 16 h 25"/>
              <a:gd name="T56" fmla="*/ 21 w 21"/>
              <a:gd name="T57" fmla="*/ 16 h 25"/>
              <a:gd name="T58" fmla="*/ 21 w 21"/>
              <a:gd name="T59" fmla="*/ 14 h 25"/>
              <a:gd name="T60" fmla="*/ 21 w 21"/>
              <a:gd name="T61" fmla="*/ 12 h 25"/>
              <a:gd name="T62" fmla="*/ 21 w 21"/>
              <a:gd name="T63" fmla="*/ 10 h 25"/>
              <a:gd name="T64" fmla="*/ 21 w 21"/>
              <a:gd name="T65" fmla="*/ 10 h 25"/>
              <a:gd name="T66" fmla="*/ 21 w 21"/>
              <a:gd name="T67" fmla="*/ 8 h 25"/>
              <a:gd name="T68" fmla="*/ 21 w 21"/>
              <a:gd name="T69" fmla="*/ 6 h 25"/>
              <a:gd name="T70" fmla="*/ 21 w 21"/>
              <a:gd name="T71" fmla="*/ 4 h 25"/>
              <a:gd name="T72" fmla="*/ 19 w 21"/>
              <a:gd name="T73" fmla="*/ 4 h 25"/>
              <a:gd name="T74" fmla="*/ 19 w 21"/>
              <a:gd name="T75" fmla="*/ 2 h 25"/>
              <a:gd name="T76" fmla="*/ 17 w 21"/>
              <a:gd name="T77" fmla="*/ 2 h 25"/>
              <a:gd name="T78" fmla="*/ 17 w 21"/>
              <a:gd name="T79" fmla="*/ 0 h 25"/>
              <a:gd name="T80" fmla="*/ 15 w 21"/>
              <a:gd name="T81" fmla="*/ 0 h 25"/>
              <a:gd name="T82" fmla="*/ 13 w 21"/>
              <a:gd name="T83" fmla="*/ 0 h 25"/>
              <a:gd name="T84" fmla="*/ 11 w 21"/>
              <a:gd name="T85" fmla="*/ 0 h 25"/>
              <a:gd name="T86" fmla="*/ 11 w 21"/>
              <a:gd name="T87" fmla="*/ 0 h 25"/>
              <a:gd name="T88" fmla="*/ 9 w 21"/>
              <a:gd name="T89" fmla="*/ 0 h 25"/>
              <a:gd name="T90" fmla="*/ 7 w 21"/>
              <a:gd name="T91" fmla="*/ 0 h 25"/>
              <a:gd name="T92" fmla="*/ 5 w 21"/>
              <a:gd name="T93" fmla="*/ 2 h 25"/>
              <a:gd name="T94" fmla="*/ 5 w 21"/>
              <a:gd name="T95" fmla="*/ 2 h 25"/>
              <a:gd name="T96" fmla="*/ 3 w 21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1" name="Freeform 607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1 w 21"/>
              <a:gd name="T17" fmla="*/ 19 h 25"/>
              <a:gd name="T18" fmla="*/ 1 w 21"/>
              <a:gd name="T19" fmla="*/ 21 h 25"/>
              <a:gd name="T20" fmla="*/ 3 w 21"/>
              <a:gd name="T21" fmla="*/ 21 h 25"/>
              <a:gd name="T22" fmla="*/ 3 w 21"/>
              <a:gd name="T23" fmla="*/ 23 h 25"/>
              <a:gd name="T24" fmla="*/ 5 w 21"/>
              <a:gd name="T25" fmla="*/ 23 h 25"/>
              <a:gd name="T26" fmla="*/ 7 w 21"/>
              <a:gd name="T27" fmla="*/ 25 h 25"/>
              <a:gd name="T28" fmla="*/ 9 w 21"/>
              <a:gd name="T29" fmla="*/ 25 h 25"/>
              <a:gd name="T30" fmla="*/ 11 w 21"/>
              <a:gd name="T31" fmla="*/ 25 h 25"/>
              <a:gd name="T32" fmla="*/ 11 w 21"/>
              <a:gd name="T33" fmla="*/ 23 h 25"/>
              <a:gd name="T34" fmla="*/ 13 w 21"/>
              <a:gd name="T35" fmla="*/ 23 h 25"/>
              <a:gd name="T36" fmla="*/ 15 w 21"/>
              <a:gd name="T37" fmla="*/ 23 h 25"/>
              <a:gd name="T38" fmla="*/ 17 w 21"/>
              <a:gd name="T39" fmla="*/ 21 h 25"/>
              <a:gd name="T40" fmla="*/ 19 w 21"/>
              <a:gd name="T41" fmla="*/ 19 h 25"/>
              <a:gd name="T42" fmla="*/ 19 w 21"/>
              <a:gd name="T43" fmla="*/ 18 h 25"/>
              <a:gd name="T44" fmla="*/ 21 w 21"/>
              <a:gd name="T45" fmla="*/ 16 h 25"/>
              <a:gd name="T46" fmla="*/ 21 w 21"/>
              <a:gd name="T47" fmla="*/ 14 h 25"/>
              <a:gd name="T48" fmla="*/ 21 w 21"/>
              <a:gd name="T49" fmla="*/ 12 h 25"/>
              <a:gd name="T50" fmla="*/ 21 w 21"/>
              <a:gd name="T51" fmla="*/ 10 h 25"/>
              <a:gd name="T52" fmla="*/ 21 w 21"/>
              <a:gd name="T53" fmla="*/ 8 h 25"/>
              <a:gd name="T54" fmla="*/ 21 w 21"/>
              <a:gd name="T55" fmla="*/ 6 h 25"/>
              <a:gd name="T56" fmla="*/ 21 w 21"/>
              <a:gd name="T57" fmla="*/ 4 h 25"/>
              <a:gd name="T58" fmla="*/ 19 w 21"/>
              <a:gd name="T59" fmla="*/ 4 h 25"/>
              <a:gd name="T60" fmla="*/ 19 w 21"/>
              <a:gd name="T61" fmla="*/ 2 h 25"/>
              <a:gd name="T62" fmla="*/ 17 w 21"/>
              <a:gd name="T63" fmla="*/ 2 h 25"/>
              <a:gd name="T64" fmla="*/ 17 w 21"/>
              <a:gd name="T65" fmla="*/ 0 h 25"/>
              <a:gd name="T66" fmla="*/ 15 w 21"/>
              <a:gd name="T67" fmla="*/ 0 h 25"/>
              <a:gd name="T68" fmla="*/ 13 w 21"/>
              <a:gd name="T69" fmla="*/ 0 h 25"/>
              <a:gd name="T70" fmla="*/ 11 w 21"/>
              <a:gd name="T71" fmla="*/ 0 h 25"/>
              <a:gd name="T72" fmla="*/ 9 w 21"/>
              <a:gd name="T73" fmla="*/ 0 h 25"/>
              <a:gd name="T74" fmla="*/ 7 w 21"/>
              <a:gd name="T75" fmla="*/ 0 h 25"/>
              <a:gd name="T76" fmla="*/ 5 w 21"/>
              <a:gd name="T77" fmla="*/ 2 h 25"/>
              <a:gd name="T78" fmla="*/ 3 w 21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2" name="Freeform 608"/>
          <p:cNvSpPr>
            <a:spLocks/>
          </p:cNvSpPr>
          <p:nvPr/>
        </p:nvSpPr>
        <p:spPr bwMode="auto">
          <a:xfrm>
            <a:off x="6772275" y="4391025"/>
            <a:ext cx="119063" cy="55563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2 h 14"/>
              <a:gd name="T6" fmla="*/ 25 w 31"/>
              <a:gd name="T7" fmla="*/ 12 h 14"/>
              <a:gd name="T8" fmla="*/ 23 w 31"/>
              <a:gd name="T9" fmla="*/ 10 h 14"/>
              <a:gd name="T10" fmla="*/ 21 w 31"/>
              <a:gd name="T11" fmla="*/ 10 h 14"/>
              <a:gd name="T12" fmla="*/ 20 w 31"/>
              <a:gd name="T13" fmla="*/ 8 h 14"/>
              <a:gd name="T14" fmla="*/ 18 w 31"/>
              <a:gd name="T15" fmla="*/ 8 h 14"/>
              <a:gd name="T16" fmla="*/ 16 w 31"/>
              <a:gd name="T17" fmla="*/ 8 h 14"/>
              <a:gd name="T18" fmla="*/ 14 w 31"/>
              <a:gd name="T19" fmla="*/ 6 h 14"/>
              <a:gd name="T20" fmla="*/ 12 w 31"/>
              <a:gd name="T21" fmla="*/ 6 h 14"/>
              <a:gd name="T22" fmla="*/ 10 w 31"/>
              <a:gd name="T23" fmla="*/ 4 h 14"/>
              <a:gd name="T24" fmla="*/ 8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2"/>
                </a:lnTo>
                <a:lnTo>
                  <a:pt x="25" y="12"/>
                </a:lnTo>
                <a:lnTo>
                  <a:pt x="23" y="10"/>
                </a:lnTo>
                <a:lnTo>
                  <a:pt x="21" y="10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8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3" name="Freeform 609"/>
          <p:cNvSpPr>
            <a:spLocks/>
          </p:cNvSpPr>
          <p:nvPr/>
        </p:nvSpPr>
        <p:spPr bwMode="auto">
          <a:xfrm>
            <a:off x="6788150" y="4430713"/>
            <a:ext cx="79375" cy="30162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6 w 21"/>
              <a:gd name="T5" fmla="*/ 4 h 8"/>
              <a:gd name="T6" fmla="*/ 14 w 21"/>
              <a:gd name="T7" fmla="*/ 4 h 8"/>
              <a:gd name="T8" fmla="*/ 12 w 21"/>
              <a:gd name="T9" fmla="*/ 4 h 8"/>
              <a:gd name="T10" fmla="*/ 8 w 21"/>
              <a:gd name="T11" fmla="*/ 2 h 8"/>
              <a:gd name="T12" fmla="*/ 6 w 21"/>
              <a:gd name="T13" fmla="*/ 2 h 8"/>
              <a:gd name="T14" fmla="*/ 4 w 21"/>
              <a:gd name="T15" fmla="*/ 0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4" name="Freeform 610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8 w 25"/>
              <a:gd name="T19" fmla="*/ 0 h 31"/>
              <a:gd name="T20" fmla="*/ 16 w 25"/>
              <a:gd name="T21" fmla="*/ 0 h 31"/>
              <a:gd name="T22" fmla="*/ 14 w 25"/>
              <a:gd name="T23" fmla="*/ 0 h 31"/>
              <a:gd name="T24" fmla="*/ 14 w 25"/>
              <a:gd name="T25" fmla="*/ 0 h 31"/>
              <a:gd name="T26" fmla="*/ 12 w 25"/>
              <a:gd name="T27" fmla="*/ 0 h 31"/>
              <a:gd name="T28" fmla="*/ 10 w 25"/>
              <a:gd name="T29" fmla="*/ 2 h 31"/>
              <a:gd name="T30" fmla="*/ 10 w 25"/>
              <a:gd name="T31" fmla="*/ 2 h 31"/>
              <a:gd name="T32" fmla="*/ 8 w 25"/>
              <a:gd name="T33" fmla="*/ 2 h 31"/>
              <a:gd name="T34" fmla="*/ 6 w 25"/>
              <a:gd name="T35" fmla="*/ 4 h 31"/>
              <a:gd name="T36" fmla="*/ 6 w 25"/>
              <a:gd name="T37" fmla="*/ 4 h 31"/>
              <a:gd name="T38" fmla="*/ 4 w 25"/>
              <a:gd name="T39" fmla="*/ 6 h 31"/>
              <a:gd name="T40" fmla="*/ 4 w 25"/>
              <a:gd name="T41" fmla="*/ 6 h 31"/>
              <a:gd name="T42" fmla="*/ 2 w 25"/>
              <a:gd name="T43" fmla="*/ 8 h 31"/>
              <a:gd name="T44" fmla="*/ 2 w 25"/>
              <a:gd name="T45" fmla="*/ 10 h 31"/>
              <a:gd name="T46" fmla="*/ 0 w 25"/>
              <a:gd name="T47" fmla="*/ 12 h 31"/>
              <a:gd name="T48" fmla="*/ 0 w 25"/>
              <a:gd name="T49" fmla="*/ 14 h 31"/>
              <a:gd name="T50" fmla="*/ 0 w 25"/>
              <a:gd name="T51" fmla="*/ 16 h 31"/>
              <a:gd name="T52" fmla="*/ 0 w 25"/>
              <a:gd name="T53" fmla="*/ 18 h 31"/>
              <a:gd name="T54" fmla="*/ 0 w 25"/>
              <a:gd name="T55" fmla="*/ 20 h 31"/>
              <a:gd name="T56" fmla="*/ 0 w 25"/>
              <a:gd name="T57" fmla="*/ 23 h 31"/>
              <a:gd name="T58" fmla="*/ 0 w 25"/>
              <a:gd name="T59" fmla="*/ 25 h 31"/>
              <a:gd name="T60" fmla="*/ 0 w 25"/>
              <a:gd name="T61" fmla="*/ 27 h 31"/>
              <a:gd name="T62" fmla="*/ 2 w 25"/>
              <a:gd name="T63" fmla="*/ 27 h 31"/>
              <a:gd name="T64" fmla="*/ 2 w 25"/>
              <a:gd name="T65" fmla="*/ 29 h 31"/>
              <a:gd name="T66" fmla="*/ 4 w 25"/>
              <a:gd name="T67" fmla="*/ 29 h 31"/>
              <a:gd name="T68" fmla="*/ 4 w 25"/>
              <a:gd name="T69" fmla="*/ 31 h 31"/>
              <a:gd name="T70" fmla="*/ 6 w 25"/>
              <a:gd name="T71" fmla="*/ 31 h 31"/>
              <a:gd name="T72" fmla="*/ 8 w 25"/>
              <a:gd name="T73" fmla="*/ 31 h 31"/>
              <a:gd name="T74" fmla="*/ 8 w 25"/>
              <a:gd name="T75" fmla="*/ 31 h 31"/>
              <a:gd name="T76" fmla="*/ 10 w 25"/>
              <a:gd name="T77" fmla="*/ 31 h 31"/>
              <a:gd name="T78" fmla="*/ 10 w 25"/>
              <a:gd name="T79" fmla="*/ 31 h 31"/>
              <a:gd name="T80" fmla="*/ 12 w 25"/>
              <a:gd name="T81" fmla="*/ 31 h 31"/>
              <a:gd name="T82" fmla="*/ 14 w 25"/>
              <a:gd name="T83" fmla="*/ 31 h 31"/>
              <a:gd name="T84" fmla="*/ 16 w 25"/>
              <a:gd name="T85" fmla="*/ 29 h 31"/>
              <a:gd name="T86" fmla="*/ 16 w 25"/>
              <a:gd name="T87" fmla="*/ 29 h 31"/>
              <a:gd name="T88" fmla="*/ 18 w 25"/>
              <a:gd name="T89" fmla="*/ 27 h 31"/>
              <a:gd name="T90" fmla="*/ 19 w 25"/>
              <a:gd name="T91" fmla="*/ 27 h 31"/>
              <a:gd name="T92" fmla="*/ 21 w 25"/>
              <a:gd name="T93" fmla="*/ 25 h 31"/>
              <a:gd name="T94" fmla="*/ 23 w 25"/>
              <a:gd name="T95" fmla="*/ 23 h 31"/>
              <a:gd name="T96" fmla="*/ 23 w 25"/>
              <a:gd name="T97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8" y="31"/>
                </a:lnTo>
                <a:lnTo>
                  <a:pt x="10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5" name="Freeform 611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6 w 25"/>
              <a:gd name="T19" fmla="*/ 0 h 31"/>
              <a:gd name="T20" fmla="*/ 14 w 25"/>
              <a:gd name="T21" fmla="*/ 0 h 31"/>
              <a:gd name="T22" fmla="*/ 12 w 25"/>
              <a:gd name="T23" fmla="*/ 0 h 31"/>
              <a:gd name="T24" fmla="*/ 10 w 25"/>
              <a:gd name="T25" fmla="*/ 2 h 31"/>
              <a:gd name="T26" fmla="*/ 8 w 25"/>
              <a:gd name="T27" fmla="*/ 2 h 31"/>
              <a:gd name="T28" fmla="*/ 6 w 25"/>
              <a:gd name="T29" fmla="*/ 4 h 31"/>
              <a:gd name="T30" fmla="*/ 4 w 25"/>
              <a:gd name="T31" fmla="*/ 6 h 31"/>
              <a:gd name="T32" fmla="*/ 2 w 25"/>
              <a:gd name="T33" fmla="*/ 8 h 31"/>
              <a:gd name="T34" fmla="*/ 2 w 25"/>
              <a:gd name="T35" fmla="*/ 10 h 31"/>
              <a:gd name="T36" fmla="*/ 0 w 25"/>
              <a:gd name="T37" fmla="*/ 12 h 31"/>
              <a:gd name="T38" fmla="*/ 0 w 25"/>
              <a:gd name="T39" fmla="*/ 14 h 31"/>
              <a:gd name="T40" fmla="*/ 0 w 25"/>
              <a:gd name="T41" fmla="*/ 16 h 31"/>
              <a:gd name="T42" fmla="*/ 0 w 25"/>
              <a:gd name="T43" fmla="*/ 18 h 31"/>
              <a:gd name="T44" fmla="*/ 0 w 25"/>
              <a:gd name="T45" fmla="*/ 20 h 31"/>
              <a:gd name="T46" fmla="*/ 0 w 25"/>
              <a:gd name="T47" fmla="*/ 23 h 31"/>
              <a:gd name="T48" fmla="*/ 0 w 25"/>
              <a:gd name="T49" fmla="*/ 25 h 31"/>
              <a:gd name="T50" fmla="*/ 0 w 25"/>
              <a:gd name="T51" fmla="*/ 27 h 31"/>
              <a:gd name="T52" fmla="*/ 2 w 25"/>
              <a:gd name="T53" fmla="*/ 27 h 31"/>
              <a:gd name="T54" fmla="*/ 2 w 25"/>
              <a:gd name="T55" fmla="*/ 29 h 31"/>
              <a:gd name="T56" fmla="*/ 4 w 25"/>
              <a:gd name="T57" fmla="*/ 29 h 31"/>
              <a:gd name="T58" fmla="*/ 4 w 25"/>
              <a:gd name="T59" fmla="*/ 31 h 31"/>
              <a:gd name="T60" fmla="*/ 6 w 25"/>
              <a:gd name="T61" fmla="*/ 31 h 31"/>
              <a:gd name="T62" fmla="*/ 8 w 25"/>
              <a:gd name="T63" fmla="*/ 31 h 31"/>
              <a:gd name="T64" fmla="*/ 10 w 25"/>
              <a:gd name="T65" fmla="*/ 31 h 31"/>
              <a:gd name="T66" fmla="*/ 12 w 25"/>
              <a:gd name="T67" fmla="*/ 31 h 31"/>
              <a:gd name="T68" fmla="*/ 14 w 25"/>
              <a:gd name="T69" fmla="*/ 31 h 31"/>
              <a:gd name="T70" fmla="*/ 16 w 25"/>
              <a:gd name="T71" fmla="*/ 29 h 31"/>
              <a:gd name="T72" fmla="*/ 18 w 25"/>
              <a:gd name="T73" fmla="*/ 27 h 31"/>
              <a:gd name="T74" fmla="*/ 19 w 25"/>
              <a:gd name="T75" fmla="*/ 27 h 31"/>
              <a:gd name="T76" fmla="*/ 21 w 25"/>
              <a:gd name="T77" fmla="*/ 25 h 31"/>
              <a:gd name="T78" fmla="*/ 23 w 25"/>
              <a:gd name="T79" fmla="*/ 23 h 31"/>
              <a:gd name="T80" fmla="*/ 23 w 25"/>
              <a:gd name="T81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6" name="Freeform 612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2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6 w 23"/>
              <a:gd name="T27" fmla="*/ 25 h 25"/>
              <a:gd name="T28" fmla="*/ 8 w 23"/>
              <a:gd name="T29" fmla="*/ 25 h 25"/>
              <a:gd name="T30" fmla="*/ 10 w 23"/>
              <a:gd name="T31" fmla="*/ 25 h 25"/>
              <a:gd name="T32" fmla="*/ 12 w 23"/>
              <a:gd name="T33" fmla="*/ 25 h 25"/>
              <a:gd name="T34" fmla="*/ 12 w 23"/>
              <a:gd name="T35" fmla="*/ 25 h 25"/>
              <a:gd name="T36" fmla="*/ 13 w 23"/>
              <a:gd name="T37" fmla="*/ 25 h 25"/>
              <a:gd name="T38" fmla="*/ 13 w 23"/>
              <a:gd name="T39" fmla="*/ 25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3 h 25"/>
              <a:gd name="T46" fmla="*/ 17 w 23"/>
              <a:gd name="T47" fmla="*/ 21 h 25"/>
              <a:gd name="T48" fmla="*/ 19 w 23"/>
              <a:gd name="T49" fmla="*/ 21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7 h 25"/>
              <a:gd name="T56" fmla="*/ 21 w 23"/>
              <a:gd name="T57" fmla="*/ 15 h 25"/>
              <a:gd name="T58" fmla="*/ 23 w 23"/>
              <a:gd name="T59" fmla="*/ 14 h 25"/>
              <a:gd name="T60" fmla="*/ 23 w 23"/>
              <a:gd name="T61" fmla="*/ 12 h 25"/>
              <a:gd name="T62" fmla="*/ 23 w 23"/>
              <a:gd name="T63" fmla="*/ 12 h 25"/>
              <a:gd name="T64" fmla="*/ 23 w 23"/>
              <a:gd name="T65" fmla="*/ 10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6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2 h 25"/>
              <a:gd name="T80" fmla="*/ 15 w 23"/>
              <a:gd name="T81" fmla="*/ 2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2 h 25"/>
              <a:gd name="T90" fmla="*/ 8 w 23"/>
              <a:gd name="T91" fmla="*/ 2 h 25"/>
              <a:gd name="T92" fmla="*/ 8 w 23"/>
              <a:gd name="T93" fmla="*/ 2 h 25"/>
              <a:gd name="T94" fmla="*/ 6 w 23"/>
              <a:gd name="T95" fmla="*/ 4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2" y="25"/>
                </a:lnTo>
                <a:lnTo>
                  <a:pt x="13" y="25"/>
                </a:lnTo>
                <a:lnTo>
                  <a:pt x="13" y="25"/>
                </a:lnTo>
                <a:lnTo>
                  <a:pt x="15" y="23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7" name="Freeform 613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3 h 25"/>
              <a:gd name="T22" fmla="*/ 6 w 23"/>
              <a:gd name="T23" fmla="*/ 23 h 25"/>
              <a:gd name="T24" fmla="*/ 6 w 23"/>
              <a:gd name="T25" fmla="*/ 25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5 h 25"/>
              <a:gd name="T34" fmla="*/ 15 w 23"/>
              <a:gd name="T35" fmla="*/ 23 h 25"/>
              <a:gd name="T36" fmla="*/ 17 w 23"/>
              <a:gd name="T37" fmla="*/ 23 h 25"/>
              <a:gd name="T38" fmla="*/ 17 w 23"/>
              <a:gd name="T39" fmla="*/ 21 h 25"/>
              <a:gd name="T40" fmla="*/ 19 w 23"/>
              <a:gd name="T41" fmla="*/ 21 h 25"/>
              <a:gd name="T42" fmla="*/ 19 w 23"/>
              <a:gd name="T43" fmla="*/ 19 h 25"/>
              <a:gd name="T44" fmla="*/ 21 w 23"/>
              <a:gd name="T45" fmla="*/ 17 h 25"/>
              <a:gd name="T46" fmla="*/ 21 w 23"/>
              <a:gd name="T47" fmla="*/ 15 h 25"/>
              <a:gd name="T48" fmla="*/ 23 w 23"/>
              <a:gd name="T49" fmla="*/ 14 h 25"/>
              <a:gd name="T50" fmla="*/ 23 w 23"/>
              <a:gd name="T51" fmla="*/ 12 h 25"/>
              <a:gd name="T52" fmla="*/ 23 w 23"/>
              <a:gd name="T53" fmla="*/ 10 h 25"/>
              <a:gd name="T54" fmla="*/ 21 w 23"/>
              <a:gd name="T55" fmla="*/ 8 h 25"/>
              <a:gd name="T56" fmla="*/ 21 w 23"/>
              <a:gd name="T57" fmla="*/ 6 h 25"/>
              <a:gd name="T58" fmla="*/ 19 w 23"/>
              <a:gd name="T59" fmla="*/ 4 h 25"/>
              <a:gd name="T60" fmla="*/ 19 w 23"/>
              <a:gd name="T61" fmla="*/ 2 h 25"/>
              <a:gd name="T62" fmla="*/ 17 w 23"/>
              <a:gd name="T63" fmla="*/ 2 h 25"/>
              <a:gd name="T64" fmla="*/ 15 w 23"/>
              <a:gd name="T65" fmla="*/ 2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2 h 25"/>
              <a:gd name="T72" fmla="*/ 8 w 23"/>
              <a:gd name="T73" fmla="*/ 2 h 25"/>
              <a:gd name="T74" fmla="*/ 6 w 23"/>
              <a:gd name="T75" fmla="*/ 4 h 25"/>
              <a:gd name="T76" fmla="*/ 4 w 23"/>
              <a:gd name="T7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5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8" name="Freeform 614"/>
          <p:cNvSpPr>
            <a:spLocks/>
          </p:cNvSpPr>
          <p:nvPr/>
        </p:nvSpPr>
        <p:spPr bwMode="auto">
          <a:xfrm>
            <a:off x="6731000" y="4495800"/>
            <a:ext cx="117475" cy="52388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4 h 14"/>
              <a:gd name="T6" fmla="*/ 25 w 31"/>
              <a:gd name="T7" fmla="*/ 12 h 14"/>
              <a:gd name="T8" fmla="*/ 23 w 31"/>
              <a:gd name="T9" fmla="*/ 12 h 14"/>
              <a:gd name="T10" fmla="*/ 21 w 31"/>
              <a:gd name="T11" fmla="*/ 10 h 14"/>
              <a:gd name="T12" fmla="*/ 19 w 31"/>
              <a:gd name="T13" fmla="*/ 10 h 14"/>
              <a:gd name="T14" fmla="*/ 17 w 31"/>
              <a:gd name="T15" fmla="*/ 8 h 14"/>
              <a:gd name="T16" fmla="*/ 15 w 31"/>
              <a:gd name="T17" fmla="*/ 8 h 14"/>
              <a:gd name="T18" fmla="*/ 13 w 31"/>
              <a:gd name="T19" fmla="*/ 8 h 14"/>
              <a:gd name="T20" fmla="*/ 11 w 31"/>
              <a:gd name="T21" fmla="*/ 6 h 14"/>
              <a:gd name="T22" fmla="*/ 9 w 31"/>
              <a:gd name="T23" fmla="*/ 6 h 14"/>
              <a:gd name="T24" fmla="*/ 7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4"/>
                </a:lnTo>
                <a:lnTo>
                  <a:pt x="25" y="12"/>
                </a:lnTo>
                <a:lnTo>
                  <a:pt x="23" y="12"/>
                </a:lnTo>
                <a:lnTo>
                  <a:pt x="21" y="10"/>
                </a:lnTo>
                <a:lnTo>
                  <a:pt x="19" y="10"/>
                </a:lnTo>
                <a:lnTo>
                  <a:pt x="17" y="8"/>
                </a:lnTo>
                <a:lnTo>
                  <a:pt x="15" y="8"/>
                </a:lnTo>
                <a:lnTo>
                  <a:pt x="13" y="8"/>
                </a:lnTo>
                <a:lnTo>
                  <a:pt x="11" y="6"/>
                </a:lnTo>
                <a:lnTo>
                  <a:pt x="9" y="6"/>
                </a:lnTo>
                <a:lnTo>
                  <a:pt x="7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9" name="Freeform 615"/>
          <p:cNvSpPr>
            <a:spLocks/>
          </p:cNvSpPr>
          <p:nvPr/>
        </p:nvSpPr>
        <p:spPr bwMode="auto">
          <a:xfrm>
            <a:off x="6746875" y="4533900"/>
            <a:ext cx="79375" cy="30163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5 w 21"/>
              <a:gd name="T5" fmla="*/ 6 h 8"/>
              <a:gd name="T6" fmla="*/ 13 w 21"/>
              <a:gd name="T7" fmla="*/ 4 h 8"/>
              <a:gd name="T8" fmla="*/ 11 w 21"/>
              <a:gd name="T9" fmla="*/ 4 h 8"/>
              <a:gd name="T10" fmla="*/ 7 w 21"/>
              <a:gd name="T11" fmla="*/ 4 h 8"/>
              <a:gd name="T12" fmla="*/ 5 w 21"/>
              <a:gd name="T13" fmla="*/ 2 h 8"/>
              <a:gd name="T14" fmla="*/ 3 w 21"/>
              <a:gd name="T15" fmla="*/ 2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5" y="6"/>
                </a:lnTo>
                <a:lnTo>
                  <a:pt x="13" y="4"/>
                </a:lnTo>
                <a:lnTo>
                  <a:pt x="11" y="4"/>
                </a:lnTo>
                <a:lnTo>
                  <a:pt x="7" y="4"/>
                </a:lnTo>
                <a:lnTo>
                  <a:pt x="5" y="2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0" name="Freeform 616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7 w 25"/>
              <a:gd name="T19" fmla="*/ 2 h 33"/>
              <a:gd name="T20" fmla="*/ 15 w 25"/>
              <a:gd name="T21" fmla="*/ 0 h 33"/>
              <a:gd name="T22" fmla="*/ 13 w 25"/>
              <a:gd name="T23" fmla="*/ 0 h 33"/>
              <a:gd name="T24" fmla="*/ 13 w 25"/>
              <a:gd name="T25" fmla="*/ 2 h 33"/>
              <a:gd name="T26" fmla="*/ 11 w 25"/>
              <a:gd name="T27" fmla="*/ 2 h 33"/>
              <a:gd name="T28" fmla="*/ 9 w 25"/>
              <a:gd name="T29" fmla="*/ 2 h 33"/>
              <a:gd name="T30" fmla="*/ 9 w 25"/>
              <a:gd name="T31" fmla="*/ 2 h 33"/>
              <a:gd name="T32" fmla="*/ 7 w 25"/>
              <a:gd name="T33" fmla="*/ 4 h 33"/>
              <a:gd name="T34" fmla="*/ 6 w 25"/>
              <a:gd name="T35" fmla="*/ 4 h 33"/>
              <a:gd name="T36" fmla="*/ 6 w 25"/>
              <a:gd name="T37" fmla="*/ 6 h 33"/>
              <a:gd name="T38" fmla="*/ 4 w 25"/>
              <a:gd name="T39" fmla="*/ 6 h 33"/>
              <a:gd name="T40" fmla="*/ 4 w 25"/>
              <a:gd name="T41" fmla="*/ 8 h 33"/>
              <a:gd name="T42" fmla="*/ 2 w 25"/>
              <a:gd name="T43" fmla="*/ 10 h 33"/>
              <a:gd name="T44" fmla="*/ 2 w 25"/>
              <a:gd name="T45" fmla="*/ 10 h 33"/>
              <a:gd name="T46" fmla="*/ 0 w 25"/>
              <a:gd name="T47" fmla="*/ 12 h 33"/>
              <a:gd name="T48" fmla="*/ 0 w 25"/>
              <a:gd name="T49" fmla="*/ 14 h 33"/>
              <a:gd name="T50" fmla="*/ 0 w 25"/>
              <a:gd name="T51" fmla="*/ 16 h 33"/>
              <a:gd name="T52" fmla="*/ 0 w 25"/>
              <a:gd name="T53" fmla="*/ 19 h 33"/>
              <a:gd name="T54" fmla="*/ 0 w 25"/>
              <a:gd name="T55" fmla="*/ 21 h 33"/>
              <a:gd name="T56" fmla="*/ 0 w 25"/>
              <a:gd name="T57" fmla="*/ 23 h 33"/>
              <a:gd name="T58" fmla="*/ 0 w 25"/>
              <a:gd name="T59" fmla="*/ 25 h 33"/>
              <a:gd name="T60" fmla="*/ 0 w 25"/>
              <a:gd name="T61" fmla="*/ 27 h 33"/>
              <a:gd name="T62" fmla="*/ 2 w 25"/>
              <a:gd name="T63" fmla="*/ 29 h 33"/>
              <a:gd name="T64" fmla="*/ 2 w 25"/>
              <a:gd name="T65" fmla="*/ 29 h 33"/>
              <a:gd name="T66" fmla="*/ 4 w 25"/>
              <a:gd name="T67" fmla="*/ 31 h 33"/>
              <a:gd name="T68" fmla="*/ 4 w 25"/>
              <a:gd name="T69" fmla="*/ 31 h 33"/>
              <a:gd name="T70" fmla="*/ 6 w 25"/>
              <a:gd name="T71" fmla="*/ 31 h 33"/>
              <a:gd name="T72" fmla="*/ 7 w 25"/>
              <a:gd name="T73" fmla="*/ 31 h 33"/>
              <a:gd name="T74" fmla="*/ 7 w 25"/>
              <a:gd name="T75" fmla="*/ 33 h 33"/>
              <a:gd name="T76" fmla="*/ 9 w 25"/>
              <a:gd name="T77" fmla="*/ 33 h 33"/>
              <a:gd name="T78" fmla="*/ 9 w 25"/>
              <a:gd name="T79" fmla="*/ 31 h 33"/>
              <a:gd name="T80" fmla="*/ 11 w 25"/>
              <a:gd name="T81" fmla="*/ 31 h 33"/>
              <a:gd name="T82" fmla="*/ 13 w 25"/>
              <a:gd name="T83" fmla="*/ 31 h 33"/>
              <a:gd name="T84" fmla="*/ 15 w 25"/>
              <a:gd name="T85" fmla="*/ 31 h 33"/>
              <a:gd name="T86" fmla="*/ 15 w 25"/>
              <a:gd name="T87" fmla="*/ 29 h 33"/>
              <a:gd name="T88" fmla="*/ 17 w 25"/>
              <a:gd name="T89" fmla="*/ 29 h 33"/>
              <a:gd name="T90" fmla="*/ 19 w 25"/>
              <a:gd name="T91" fmla="*/ 27 h 33"/>
              <a:gd name="T92" fmla="*/ 21 w 25"/>
              <a:gd name="T93" fmla="*/ 25 h 33"/>
              <a:gd name="T94" fmla="*/ 23 w 25"/>
              <a:gd name="T95" fmla="*/ 23 h 33"/>
              <a:gd name="T96" fmla="*/ 23 w 25"/>
              <a:gd name="T9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2" y="29"/>
                </a:lnTo>
                <a:lnTo>
                  <a:pt x="4" y="31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1" name="Freeform 617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5 w 25"/>
              <a:gd name="T19" fmla="*/ 0 h 33"/>
              <a:gd name="T20" fmla="*/ 13 w 25"/>
              <a:gd name="T21" fmla="*/ 0 h 33"/>
              <a:gd name="T22" fmla="*/ 13 w 25"/>
              <a:gd name="T23" fmla="*/ 2 h 33"/>
              <a:gd name="T24" fmla="*/ 11 w 25"/>
              <a:gd name="T25" fmla="*/ 2 h 33"/>
              <a:gd name="T26" fmla="*/ 9 w 25"/>
              <a:gd name="T27" fmla="*/ 2 h 33"/>
              <a:gd name="T28" fmla="*/ 7 w 25"/>
              <a:gd name="T29" fmla="*/ 4 h 33"/>
              <a:gd name="T30" fmla="*/ 6 w 25"/>
              <a:gd name="T31" fmla="*/ 4 h 33"/>
              <a:gd name="T32" fmla="*/ 6 w 25"/>
              <a:gd name="T33" fmla="*/ 6 h 33"/>
              <a:gd name="T34" fmla="*/ 4 w 25"/>
              <a:gd name="T35" fmla="*/ 6 h 33"/>
              <a:gd name="T36" fmla="*/ 4 w 25"/>
              <a:gd name="T37" fmla="*/ 8 h 33"/>
              <a:gd name="T38" fmla="*/ 2 w 25"/>
              <a:gd name="T39" fmla="*/ 10 h 33"/>
              <a:gd name="T40" fmla="*/ 0 w 25"/>
              <a:gd name="T41" fmla="*/ 12 h 33"/>
              <a:gd name="T42" fmla="*/ 0 w 25"/>
              <a:gd name="T43" fmla="*/ 14 h 33"/>
              <a:gd name="T44" fmla="*/ 0 w 25"/>
              <a:gd name="T45" fmla="*/ 16 h 33"/>
              <a:gd name="T46" fmla="*/ 0 w 25"/>
              <a:gd name="T47" fmla="*/ 19 h 33"/>
              <a:gd name="T48" fmla="*/ 0 w 25"/>
              <a:gd name="T49" fmla="*/ 21 h 33"/>
              <a:gd name="T50" fmla="*/ 0 w 25"/>
              <a:gd name="T51" fmla="*/ 23 h 33"/>
              <a:gd name="T52" fmla="*/ 0 w 25"/>
              <a:gd name="T53" fmla="*/ 25 h 33"/>
              <a:gd name="T54" fmla="*/ 0 w 25"/>
              <a:gd name="T55" fmla="*/ 27 h 33"/>
              <a:gd name="T56" fmla="*/ 2 w 25"/>
              <a:gd name="T57" fmla="*/ 29 h 33"/>
              <a:gd name="T58" fmla="*/ 4 w 25"/>
              <a:gd name="T59" fmla="*/ 31 h 33"/>
              <a:gd name="T60" fmla="*/ 6 w 25"/>
              <a:gd name="T61" fmla="*/ 31 h 33"/>
              <a:gd name="T62" fmla="*/ 7 w 25"/>
              <a:gd name="T63" fmla="*/ 31 h 33"/>
              <a:gd name="T64" fmla="*/ 7 w 25"/>
              <a:gd name="T65" fmla="*/ 33 h 33"/>
              <a:gd name="T66" fmla="*/ 9 w 25"/>
              <a:gd name="T67" fmla="*/ 33 h 33"/>
              <a:gd name="T68" fmla="*/ 9 w 25"/>
              <a:gd name="T69" fmla="*/ 31 h 33"/>
              <a:gd name="T70" fmla="*/ 11 w 25"/>
              <a:gd name="T71" fmla="*/ 31 h 33"/>
              <a:gd name="T72" fmla="*/ 13 w 25"/>
              <a:gd name="T73" fmla="*/ 31 h 33"/>
              <a:gd name="T74" fmla="*/ 15 w 25"/>
              <a:gd name="T75" fmla="*/ 31 h 33"/>
              <a:gd name="T76" fmla="*/ 15 w 25"/>
              <a:gd name="T77" fmla="*/ 29 h 33"/>
              <a:gd name="T78" fmla="*/ 17 w 25"/>
              <a:gd name="T79" fmla="*/ 29 h 33"/>
              <a:gd name="T80" fmla="*/ 19 w 25"/>
              <a:gd name="T81" fmla="*/ 27 h 33"/>
              <a:gd name="T82" fmla="*/ 21 w 25"/>
              <a:gd name="T83" fmla="*/ 25 h 33"/>
              <a:gd name="T84" fmla="*/ 23 w 25"/>
              <a:gd name="T85" fmla="*/ 23 h 33"/>
              <a:gd name="T86" fmla="*/ 23 w 25"/>
              <a:gd name="T8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2" name="Freeform 618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3 h 25"/>
              <a:gd name="T14" fmla="*/ 0 w 23"/>
              <a:gd name="T15" fmla="*/ 15 h 25"/>
              <a:gd name="T16" fmla="*/ 1 w 23"/>
              <a:gd name="T17" fmla="*/ 17 h 25"/>
              <a:gd name="T18" fmla="*/ 1 w 23"/>
              <a:gd name="T19" fmla="*/ 19 h 25"/>
              <a:gd name="T20" fmla="*/ 1 w 23"/>
              <a:gd name="T21" fmla="*/ 21 h 25"/>
              <a:gd name="T22" fmla="*/ 3 w 23"/>
              <a:gd name="T23" fmla="*/ 21 h 25"/>
              <a:gd name="T24" fmla="*/ 5 w 23"/>
              <a:gd name="T25" fmla="*/ 23 h 25"/>
              <a:gd name="T26" fmla="*/ 5 w 23"/>
              <a:gd name="T27" fmla="*/ 23 h 25"/>
              <a:gd name="T28" fmla="*/ 7 w 23"/>
              <a:gd name="T29" fmla="*/ 23 h 25"/>
              <a:gd name="T30" fmla="*/ 9 w 23"/>
              <a:gd name="T31" fmla="*/ 25 h 25"/>
              <a:gd name="T32" fmla="*/ 11 w 23"/>
              <a:gd name="T33" fmla="*/ 25 h 25"/>
              <a:gd name="T34" fmla="*/ 11 w 23"/>
              <a:gd name="T35" fmla="*/ 23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1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7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3 w 23"/>
              <a:gd name="T59" fmla="*/ 13 h 25"/>
              <a:gd name="T60" fmla="*/ 23 w 23"/>
              <a:gd name="T61" fmla="*/ 11 h 25"/>
              <a:gd name="T62" fmla="*/ 23 w 23"/>
              <a:gd name="T63" fmla="*/ 10 h 25"/>
              <a:gd name="T64" fmla="*/ 23 w 23"/>
              <a:gd name="T65" fmla="*/ 8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2 h 25"/>
              <a:gd name="T74" fmla="*/ 19 w 23"/>
              <a:gd name="T75" fmla="*/ 2 h 25"/>
              <a:gd name="T76" fmla="*/ 17 w 23"/>
              <a:gd name="T77" fmla="*/ 0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1 w 23"/>
              <a:gd name="T87" fmla="*/ 0 h 25"/>
              <a:gd name="T88" fmla="*/ 9 w 23"/>
              <a:gd name="T89" fmla="*/ 0 h 25"/>
              <a:gd name="T90" fmla="*/ 7 w 23"/>
              <a:gd name="T91" fmla="*/ 0 h 25"/>
              <a:gd name="T92" fmla="*/ 7 w 23"/>
              <a:gd name="T93" fmla="*/ 2 h 25"/>
              <a:gd name="T94" fmla="*/ 5 w 23"/>
              <a:gd name="T95" fmla="*/ 2 h 25"/>
              <a:gd name="T96" fmla="*/ 3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9" y="2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3" name="Freeform 619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1 w 23"/>
              <a:gd name="T15" fmla="*/ 17 h 25"/>
              <a:gd name="T16" fmla="*/ 1 w 23"/>
              <a:gd name="T17" fmla="*/ 19 h 25"/>
              <a:gd name="T18" fmla="*/ 1 w 23"/>
              <a:gd name="T19" fmla="*/ 21 h 25"/>
              <a:gd name="T20" fmla="*/ 3 w 23"/>
              <a:gd name="T21" fmla="*/ 21 h 25"/>
              <a:gd name="T22" fmla="*/ 5 w 23"/>
              <a:gd name="T23" fmla="*/ 23 h 25"/>
              <a:gd name="T24" fmla="*/ 7 w 23"/>
              <a:gd name="T25" fmla="*/ 23 h 25"/>
              <a:gd name="T26" fmla="*/ 9 w 23"/>
              <a:gd name="T27" fmla="*/ 25 h 25"/>
              <a:gd name="T28" fmla="*/ 11 w 23"/>
              <a:gd name="T29" fmla="*/ 25 h 25"/>
              <a:gd name="T30" fmla="*/ 11 w 23"/>
              <a:gd name="T31" fmla="*/ 23 h 25"/>
              <a:gd name="T32" fmla="*/ 13 w 23"/>
              <a:gd name="T33" fmla="*/ 23 h 25"/>
              <a:gd name="T34" fmla="*/ 15 w 23"/>
              <a:gd name="T35" fmla="*/ 23 h 25"/>
              <a:gd name="T36" fmla="*/ 15 w 23"/>
              <a:gd name="T37" fmla="*/ 21 h 25"/>
              <a:gd name="T38" fmla="*/ 17 w 23"/>
              <a:gd name="T39" fmla="*/ 21 h 25"/>
              <a:gd name="T40" fmla="*/ 19 w 23"/>
              <a:gd name="T41" fmla="*/ 19 h 25"/>
              <a:gd name="T42" fmla="*/ 19 w 23"/>
              <a:gd name="T43" fmla="*/ 17 h 25"/>
              <a:gd name="T44" fmla="*/ 21 w 23"/>
              <a:gd name="T45" fmla="*/ 17 h 25"/>
              <a:gd name="T46" fmla="*/ 21 w 23"/>
              <a:gd name="T47" fmla="*/ 15 h 25"/>
              <a:gd name="T48" fmla="*/ 21 w 23"/>
              <a:gd name="T49" fmla="*/ 13 h 25"/>
              <a:gd name="T50" fmla="*/ 23 w 23"/>
              <a:gd name="T51" fmla="*/ 13 h 25"/>
              <a:gd name="T52" fmla="*/ 23 w 23"/>
              <a:gd name="T53" fmla="*/ 11 h 25"/>
              <a:gd name="T54" fmla="*/ 23 w 23"/>
              <a:gd name="T55" fmla="*/ 10 h 25"/>
              <a:gd name="T56" fmla="*/ 23 w 23"/>
              <a:gd name="T57" fmla="*/ 8 h 25"/>
              <a:gd name="T58" fmla="*/ 21 w 23"/>
              <a:gd name="T59" fmla="*/ 8 h 25"/>
              <a:gd name="T60" fmla="*/ 21 w 23"/>
              <a:gd name="T61" fmla="*/ 6 h 25"/>
              <a:gd name="T62" fmla="*/ 21 w 23"/>
              <a:gd name="T63" fmla="*/ 4 h 25"/>
              <a:gd name="T64" fmla="*/ 19 w 23"/>
              <a:gd name="T65" fmla="*/ 2 h 25"/>
              <a:gd name="T66" fmla="*/ 17 w 23"/>
              <a:gd name="T67" fmla="*/ 0 h 25"/>
              <a:gd name="T68" fmla="*/ 15 w 23"/>
              <a:gd name="T69" fmla="*/ 0 h 25"/>
              <a:gd name="T70" fmla="*/ 13 w 23"/>
              <a:gd name="T71" fmla="*/ 0 h 25"/>
              <a:gd name="T72" fmla="*/ 11 w 23"/>
              <a:gd name="T73" fmla="*/ 0 h 25"/>
              <a:gd name="T74" fmla="*/ 9 w 23"/>
              <a:gd name="T75" fmla="*/ 0 h 25"/>
              <a:gd name="T76" fmla="*/ 7 w 23"/>
              <a:gd name="T77" fmla="*/ 0 h 25"/>
              <a:gd name="T78" fmla="*/ 7 w 23"/>
              <a:gd name="T79" fmla="*/ 2 h 25"/>
              <a:gd name="T80" fmla="*/ 5 w 23"/>
              <a:gd name="T81" fmla="*/ 2 h 25"/>
              <a:gd name="T82" fmla="*/ 3 w 23"/>
              <a:gd name="T83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4" name="Freeform 620"/>
          <p:cNvSpPr>
            <a:spLocks/>
          </p:cNvSpPr>
          <p:nvPr/>
        </p:nvSpPr>
        <p:spPr bwMode="auto">
          <a:xfrm>
            <a:off x="6677025" y="4605338"/>
            <a:ext cx="127000" cy="46037"/>
          </a:xfrm>
          <a:custGeom>
            <a:avLst/>
            <a:gdLst>
              <a:gd name="T0" fmla="*/ 33 w 33"/>
              <a:gd name="T1" fmla="*/ 12 h 12"/>
              <a:gd name="T2" fmla="*/ 31 w 33"/>
              <a:gd name="T3" fmla="*/ 12 h 12"/>
              <a:gd name="T4" fmla="*/ 29 w 33"/>
              <a:gd name="T5" fmla="*/ 12 h 12"/>
              <a:gd name="T6" fmla="*/ 27 w 33"/>
              <a:gd name="T7" fmla="*/ 10 h 12"/>
              <a:gd name="T8" fmla="*/ 25 w 33"/>
              <a:gd name="T9" fmla="*/ 10 h 12"/>
              <a:gd name="T10" fmla="*/ 23 w 33"/>
              <a:gd name="T11" fmla="*/ 8 h 12"/>
              <a:gd name="T12" fmla="*/ 21 w 33"/>
              <a:gd name="T13" fmla="*/ 8 h 12"/>
              <a:gd name="T14" fmla="*/ 20 w 33"/>
              <a:gd name="T15" fmla="*/ 8 h 12"/>
              <a:gd name="T16" fmla="*/ 18 w 33"/>
              <a:gd name="T17" fmla="*/ 6 h 12"/>
              <a:gd name="T18" fmla="*/ 16 w 33"/>
              <a:gd name="T19" fmla="*/ 6 h 12"/>
              <a:gd name="T20" fmla="*/ 14 w 33"/>
              <a:gd name="T21" fmla="*/ 4 h 12"/>
              <a:gd name="T22" fmla="*/ 12 w 33"/>
              <a:gd name="T23" fmla="*/ 4 h 12"/>
              <a:gd name="T24" fmla="*/ 8 w 33"/>
              <a:gd name="T25" fmla="*/ 2 h 12"/>
              <a:gd name="T26" fmla="*/ 6 w 33"/>
              <a:gd name="T27" fmla="*/ 2 h 12"/>
              <a:gd name="T28" fmla="*/ 4 w 33"/>
              <a:gd name="T29" fmla="*/ 2 h 12"/>
              <a:gd name="T30" fmla="*/ 2 w 33"/>
              <a:gd name="T31" fmla="*/ 0 h 12"/>
              <a:gd name="T32" fmla="*/ 0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33" y="12"/>
                </a:moveTo>
                <a:lnTo>
                  <a:pt x="31" y="12"/>
                </a:lnTo>
                <a:lnTo>
                  <a:pt x="29" y="12"/>
                </a:lnTo>
                <a:lnTo>
                  <a:pt x="27" y="10"/>
                </a:lnTo>
                <a:lnTo>
                  <a:pt x="25" y="10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8" y="6"/>
                </a:lnTo>
                <a:lnTo>
                  <a:pt x="16" y="6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5" name="Freeform 621"/>
          <p:cNvSpPr>
            <a:spLocks/>
          </p:cNvSpPr>
          <p:nvPr/>
        </p:nvSpPr>
        <p:spPr bwMode="auto">
          <a:xfrm>
            <a:off x="6700838" y="4637088"/>
            <a:ext cx="79375" cy="33337"/>
          </a:xfrm>
          <a:custGeom>
            <a:avLst/>
            <a:gdLst>
              <a:gd name="T0" fmla="*/ 21 w 21"/>
              <a:gd name="T1" fmla="*/ 9 h 9"/>
              <a:gd name="T2" fmla="*/ 17 w 21"/>
              <a:gd name="T3" fmla="*/ 7 h 9"/>
              <a:gd name="T4" fmla="*/ 15 w 21"/>
              <a:gd name="T5" fmla="*/ 5 h 9"/>
              <a:gd name="T6" fmla="*/ 14 w 21"/>
              <a:gd name="T7" fmla="*/ 5 h 9"/>
              <a:gd name="T8" fmla="*/ 10 w 21"/>
              <a:gd name="T9" fmla="*/ 5 h 9"/>
              <a:gd name="T10" fmla="*/ 8 w 21"/>
              <a:gd name="T11" fmla="*/ 4 h 9"/>
              <a:gd name="T12" fmla="*/ 6 w 21"/>
              <a:gd name="T13" fmla="*/ 4 h 9"/>
              <a:gd name="T14" fmla="*/ 2 w 21"/>
              <a:gd name="T15" fmla="*/ 2 h 9"/>
              <a:gd name="T16" fmla="*/ 0 w 21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9">
                <a:moveTo>
                  <a:pt x="21" y="9"/>
                </a:moveTo>
                <a:lnTo>
                  <a:pt x="17" y="7"/>
                </a:lnTo>
                <a:lnTo>
                  <a:pt x="15" y="5"/>
                </a:lnTo>
                <a:lnTo>
                  <a:pt x="14" y="5"/>
                </a:lnTo>
                <a:lnTo>
                  <a:pt x="10" y="5"/>
                </a:lnTo>
                <a:lnTo>
                  <a:pt x="8" y="4"/>
                </a:lnTo>
                <a:lnTo>
                  <a:pt x="6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6" name="Freeform 622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8 w 27"/>
              <a:gd name="T21" fmla="*/ 0 h 31"/>
              <a:gd name="T22" fmla="*/ 16 w 27"/>
              <a:gd name="T23" fmla="*/ 0 h 31"/>
              <a:gd name="T24" fmla="*/ 14 w 27"/>
              <a:gd name="T25" fmla="*/ 0 h 31"/>
              <a:gd name="T26" fmla="*/ 14 w 27"/>
              <a:gd name="T27" fmla="*/ 0 h 31"/>
              <a:gd name="T28" fmla="*/ 12 w 27"/>
              <a:gd name="T29" fmla="*/ 0 h 31"/>
              <a:gd name="T30" fmla="*/ 12 w 27"/>
              <a:gd name="T31" fmla="*/ 2 h 31"/>
              <a:gd name="T32" fmla="*/ 10 w 27"/>
              <a:gd name="T33" fmla="*/ 2 h 31"/>
              <a:gd name="T34" fmla="*/ 8 w 27"/>
              <a:gd name="T35" fmla="*/ 2 h 31"/>
              <a:gd name="T36" fmla="*/ 8 w 27"/>
              <a:gd name="T37" fmla="*/ 4 h 31"/>
              <a:gd name="T38" fmla="*/ 6 w 27"/>
              <a:gd name="T39" fmla="*/ 4 h 31"/>
              <a:gd name="T40" fmla="*/ 6 w 27"/>
              <a:gd name="T41" fmla="*/ 6 h 31"/>
              <a:gd name="T42" fmla="*/ 4 w 27"/>
              <a:gd name="T43" fmla="*/ 8 h 31"/>
              <a:gd name="T44" fmla="*/ 4 w 27"/>
              <a:gd name="T45" fmla="*/ 10 h 31"/>
              <a:gd name="T46" fmla="*/ 2 w 27"/>
              <a:gd name="T47" fmla="*/ 10 h 31"/>
              <a:gd name="T48" fmla="*/ 2 w 27"/>
              <a:gd name="T49" fmla="*/ 12 h 31"/>
              <a:gd name="T50" fmla="*/ 2 w 27"/>
              <a:gd name="T51" fmla="*/ 15 h 31"/>
              <a:gd name="T52" fmla="*/ 0 w 27"/>
              <a:gd name="T53" fmla="*/ 17 h 31"/>
              <a:gd name="T54" fmla="*/ 0 w 27"/>
              <a:gd name="T55" fmla="*/ 19 h 31"/>
              <a:gd name="T56" fmla="*/ 2 w 27"/>
              <a:gd name="T57" fmla="*/ 21 h 31"/>
              <a:gd name="T58" fmla="*/ 2 w 27"/>
              <a:gd name="T59" fmla="*/ 23 h 31"/>
              <a:gd name="T60" fmla="*/ 2 w 27"/>
              <a:gd name="T61" fmla="*/ 25 h 31"/>
              <a:gd name="T62" fmla="*/ 4 w 27"/>
              <a:gd name="T63" fmla="*/ 27 h 31"/>
              <a:gd name="T64" fmla="*/ 4 w 27"/>
              <a:gd name="T65" fmla="*/ 29 h 31"/>
              <a:gd name="T66" fmla="*/ 6 w 27"/>
              <a:gd name="T67" fmla="*/ 29 h 31"/>
              <a:gd name="T68" fmla="*/ 6 w 27"/>
              <a:gd name="T69" fmla="*/ 29 h 31"/>
              <a:gd name="T70" fmla="*/ 8 w 27"/>
              <a:gd name="T71" fmla="*/ 29 h 31"/>
              <a:gd name="T72" fmla="*/ 8 w 27"/>
              <a:gd name="T73" fmla="*/ 31 h 31"/>
              <a:gd name="T74" fmla="*/ 10 w 27"/>
              <a:gd name="T75" fmla="*/ 31 h 31"/>
              <a:gd name="T76" fmla="*/ 12 w 27"/>
              <a:gd name="T77" fmla="*/ 31 h 31"/>
              <a:gd name="T78" fmla="*/ 12 w 27"/>
              <a:gd name="T79" fmla="*/ 31 h 31"/>
              <a:gd name="T80" fmla="*/ 14 w 27"/>
              <a:gd name="T81" fmla="*/ 29 h 31"/>
              <a:gd name="T82" fmla="*/ 16 w 27"/>
              <a:gd name="T83" fmla="*/ 29 h 31"/>
              <a:gd name="T84" fmla="*/ 16 w 27"/>
              <a:gd name="T85" fmla="*/ 29 h 31"/>
              <a:gd name="T86" fmla="*/ 18 w 27"/>
              <a:gd name="T87" fmla="*/ 29 h 31"/>
              <a:gd name="T88" fmla="*/ 20 w 27"/>
              <a:gd name="T89" fmla="*/ 27 h 31"/>
              <a:gd name="T90" fmla="*/ 21 w 27"/>
              <a:gd name="T91" fmla="*/ 25 h 31"/>
              <a:gd name="T92" fmla="*/ 23 w 27"/>
              <a:gd name="T93" fmla="*/ 23 h 31"/>
              <a:gd name="T94" fmla="*/ 23 w 27"/>
              <a:gd name="T95" fmla="*/ 21 h 31"/>
              <a:gd name="T96" fmla="*/ 25 w 27"/>
              <a:gd name="T9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7" name="Freeform 623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6 w 27"/>
              <a:gd name="T21" fmla="*/ 0 h 31"/>
              <a:gd name="T22" fmla="*/ 14 w 27"/>
              <a:gd name="T23" fmla="*/ 0 h 31"/>
              <a:gd name="T24" fmla="*/ 12 w 27"/>
              <a:gd name="T25" fmla="*/ 0 h 31"/>
              <a:gd name="T26" fmla="*/ 12 w 27"/>
              <a:gd name="T27" fmla="*/ 2 h 31"/>
              <a:gd name="T28" fmla="*/ 10 w 27"/>
              <a:gd name="T29" fmla="*/ 2 h 31"/>
              <a:gd name="T30" fmla="*/ 8 w 27"/>
              <a:gd name="T31" fmla="*/ 2 h 31"/>
              <a:gd name="T32" fmla="*/ 8 w 27"/>
              <a:gd name="T33" fmla="*/ 4 h 31"/>
              <a:gd name="T34" fmla="*/ 6 w 27"/>
              <a:gd name="T35" fmla="*/ 4 h 31"/>
              <a:gd name="T36" fmla="*/ 6 w 27"/>
              <a:gd name="T37" fmla="*/ 6 h 31"/>
              <a:gd name="T38" fmla="*/ 4 w 27"/>
              <a:gd name="T39" fmla="*/ 8 h 31"/>
              <a:gd name="T40" fmla="*/ 4 w 27"/>
              <a:gd name="T41" fmla="*/ 10 h 31"/>
              <a:gd name="T42" fmla="*/ 2 w 27"/>
              <a:gd name="T43" fmla="*/ 10 h 31"/>
              <a:gd name="T44" fmla="*/ 2 w 27"/>
              <a:gd name="T45" fmla="*/ 12 h 31"/>
              <a:gd name="T46" fmla="*/ 2 w 27"/>
              <a:gd name="T47" fmla="*/ 15 h 31"/>
              <a:gd name="T48" fmla="*/ 0 w 27"/>
              <a:gd name="T49" fmla="*/ 17 h 31"/>
              <a:gd name="T50" fmla="*/ 0 w 27"/>
              <a:gd name="T51" fmla="*/ 19 h 31"/>
              <a:gd name="T52" fmla="*/ 2 w 27"/>
              <a:gd name="T53" fmla="*/ 21 h 31"/>
              <a:gd name="T54" fmla="*/ 2 w 27"/>
              <a:gd name="T55" fmla="*/ 23 h 31"/>
              <a:gd name="T56" fmla="*/ 2 w 27"/>
              <a:gd name="T57" fmla="*/ 25 h 31"/>
              <a:gd name="T58" fmla="*/ 4 w 27"/>
              <a:gd name="T59" fmla="*/ 27 h 31"/>
              <a:gd name="T60" fmla="*/ 4 w 27"/>
              <a:gd name="T61" fmla="*/ 29 h 31"/>
              <a:gd name="T62" fmla="*/ 6 w 27"/>
              <a:gd name="T63" fmla="*/ 29 h 31"/>
              <a:gd name="T64" fmla="*/ 8 w 27"/>
              <a:gd name="T65" fmla="*/ 29 h 31"/>
              <a:gd name="T66" fmla="*/ 8 w 27"/>
              <a:gd name="T67" fmla="*/ 31 h 31"/>
              <a:gd name="T68" fmla="*/ 10 w 27"/>
              <a:gd name="T69" fmla="*/ 31 h 31"/>
              <a:gd name="T70" fmla="*/ 12 w 27"/>
              <a:gd name="T71" fmla="*/ 31 h 31"/>
              <a:gd name="T72" fmla="*/ 14 w 27"/>
              <a:gd name="T73" fmla="*/ 29 h 31"/>
              <a:gd name="T74" fmla="*/ 16 w 27"/>
              <a:gd name="T75" fmla="*/ 29 h 31"/>
              <a:gd name="T76" fmla="*/ 18 w 27"/>
              <a:gd name="T77" fmla="*/ 29 h 31"/>
              <a:gd name="T78" fmla="*/ 20 w 27"/>
              <a:gd name="T79" fmla="*/ 27 h 31"/>
              <a:gd name="T80" fmla="*/ 21 w 27"/>
              <a:gd name="T81" fmla="*/ 25 h 31"/>
              <a:gd name="T82" fmla="*/ 23 w 27"/>
              <a:gd name="T83" fmla="*/ 23 h 31"/>
              <a:gd name="T84" fmla="*/ 23 w 27"/>
              <a:gd name="T85" fmla="*/ 21 h 31"/>
              <a:gd name="T86" fmla="*/ 25 w 27"/>
              <a:gd name="T8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8" name="Freeform 624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0 w 23"/>
              <a:gd name="T15" fmla="*/ 15 h 25"/>
              <a:gd name="T16" fmla="*/ 2 w 23"/>
              <a:gd name="T17" fmla="*/ 17 h 25"/>
              <a:gd name="T18" fmla="*/ 2 w 23"/>
              <a:gd name="T19" fmla="*/ 19 h 25"/>
              <a:gd name="T20" fmla="*/ 2 w 23"/>
              <a:gd name="T21" fmla="*/ 21 h 25"/>
              <a:gd name="T22" fmla="*/ 4 w 23"/>
              <a:gd name="T23" fmla="*/ 21 h 25"/>
              <a:gd name="T24" fmla="*/ 4 w 23"/>
              <a:gd name="T25" fmla="*/ 23 h 25"/>
              <a:gd name="T26" fmla="*/ 6 w 23"/>
              <a:gd name="T27" fmla="*/ 23 h 25"/>
              <a:gd name="T28" fmla="*/ 8 w 23"/>
              <a:gd name="T29" fmla="*/ 25 h 25"/>
              <a:gd name="T30" fmla="*/ 10 w 23"/>
              <a:gd name="T31" fmla="*/ 25 h 25"/>
              <a:gd name="T32" fmla="*/ 10 w 23"/>
              <a:gd name="T33" fmla="*/ 25 h 25"/>
              <a:gd name="T34" fmla="*/ 12 w 23"/>
              <a:gd name="T35" fmla="*/ 25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1 w 23"/>
              <a:gd name="T59" fmla="*/ 13 h 25"/>
              <a:gd name="T60" fmla="*/ 23 w 23"/>
              <a:gd name="T61" fmla="*/ 11 h 25"/>
              <a:gd name="T62" fmla="*/ 23 w 23"/>
              <a:gd name="T63" fmla="*/ 9 h 25"/>
              <a:gd name="T64" fmla="*/ 23 w 23"/>
              <a:gd name="T65" fmla="*/ 9 h 25"/>
              <a:gd name="T66" fmla="*/ 21 w 23"/>
              <a:gd name="T67" fmla="*/ 7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0 h 25"/>
              <a:gd name="T90" fmla="*/ 8 w 23"/>
              <a:gd name="T91" fmla="*/ 0 h 25"/>
              <a:gd name="T92" fmla="*/ 8 w 23"/>
              <a:gd name="T93" fmla="*/ 2 h 25"/>
              <a:gd name="T94" fmla="*/ 6 w 23"/>
              <a:gd name="T95" fmla="*/ 2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9" name="Freeform 625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2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3 h 25"/>
              <a:gd name="T34" fmla="*/ 15 w 23"/>
              <a:gd name="T35" fmla="*/ 23 h 25"/>
              <a:gd name="T36" fmla="*/ 17 w 23"/>
              <a:gd name="T37" fmla="*/ 21 h 25"/>
              <a:gd name="T38" fmla="*/ 19 w 23"/>
              <a:gd name="T39" fmla="*/ 19 h 25"/>
              <a:gd name="T40" fmla="*/ 21 w 23"/>
              <a:gd name="T41" fmla="*/ 17 h 25"/>
              <a:gd name="T42" fmla="*/ 21 w 23"/>
              <a:gd name="T43" fmla="*/ 15 h 25"/>
              <a:gd name="T44" fmla="*/ 21 w 23"/>
              <a:gd name="T45" fmla="*/ 13 h 25"/>
              <a:gd name="T46" fmla="*/ 23 w 23"/>
              <a:gd name="T47" fmla="*/ 11 h 25"/>
              <a:gd name="T48" fmla="*/ 23 w 23"/>
              <a:gd name="T49" fmla="*/ 9 h 25"/>
              <a:gd name="T50" fmla="*/ 21 w 23"/>
              <a:gd name="T51" fmla="*/ 7 h 25"/>
              <a:gd name="T52" fmla="*/ 21 w 23"/>
              <a:gd name="T53" fmla="*/ 6 h 25"/>
              <a:gd name="T54" fmla="*/ 21 w 23"/>
              <a:gd name="T55" fmla="*/ 4 h 25"/>
              <a:gd name="T56" fmla="*/ 19 w 23"/>
              <a:gd name="T57" fmla="*/ 4 h 25"/>
              <a:gd name="T58" fmla="*/ 19 w 23"/>
              <a:gd name="T59" fmla="*/ 2 h 25"/>
              <a:gd name="T60" fmla="*/ 17 w 23"/>
              <a:gd name="T61" fmla="*/ 2 h 25"/>
              <a:gd name="T62" fmla="*/ 17 w 23"/>
              <a:gd name="T63" fmla="*/ 0 h 25"/>
              <a:gd name="T64" fmla="*/ 15 w 23"/>
              <a:gd name="T65" fmla="*/ 0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0 h 25"/>
              <a:gd name="T72" fmla="*/ 8 w 23"/>
              <a:gd name="T73" fmla="*/ 0 h 25"/>
              <a:gd name="T74" fmla="*/ 8 w 23"/>
              <a:gd name="T75" fmla="*/ 2 h 25"/>
              <a:gd name="T76" fmla="*/ 6 w 23"/>
              <a:gd name="T77" fmla="*/ 2 h 25"/>
              <a:gd name="T78" fmla="*/ 4 w 23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0" name="Freeform 626"/>
          <p:cNvSpPr>
            <a:spLocks/>
          </p:cNvSpPr>
          <p:nvPr/>
        </p:nvSpPr>
        <p:spPr bwMode="auto">
          <a:xfrm>
            <a:off x="6962775" y="2878138"/>
            <a:ext cx="88900" cy="95250"/>
          </a:xfrm>
          <a:custGeom>
            <a:avLst/>
            <a:gdLst>
              <a:gd name="T0" fmla="*/ 0 w 23"/>
              <a:gd name="T1" fmla="*/ 25 h 25"/>
              <a:gd name="T2" fmla="*/ 2 w 23"/>
              <a:gd name="T3" fmla="*/ 23 h 25"/>
              <a:gd name="T4" fmla="*/ 4 w 23"/>
              <a:gd name="T5" fmla="*/ 21 h 25"/>
              <a:gd name="T6" fmla="*/ 6 w 23"/>
              <a:gd name="T7" fmla="*/ 19 h 25"/>
              <a:gd name="T8" fmla="*/ 6 w 23"/>
              <a:gd name="T9" fmla="*/ 18 h 25"/>
              <a:gd name="T10" fmla="*/ 8 w 23"/>
              <a:gd name="T11" fmla="*/ 16 h 25"/>
              <a:gd name="T12" fmla="*/ 10 w 23"/>
              <a:gd name="T13" fmla="*/ 16 h 25"/>
              <a:gd name="T14" fmla="*/ 12 w 23"/>
              <a:gd name="T15" fmla="*/ 14 h 25"/>
              <a:gd name="T16" fmla="*/ 14 w 23"/>
              <a:gd name="T17" fmla="*/ 12 h 25"/>
              <a:gd name="T18" fmla="*/ 14 w 23"/>
              <a:gd name="T19" fmla="*/ 10 h 25"/>
              <a:gd name="T20" fmla="*/ 16 w 23"/>
              <a:gd name="T21" fmla="*/ 8 h 25"/>
              <a:gd name="T22" fmla="*/ 17 w 23"/>
              <a:gd name="T23" fmla="*/ 6 h 25"/>
              <a:gd name="T24" fmla="*/ 19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2" y="23"/>
                </a:lnTo>
                <a:lnTo>
                  <a:pt x="4" y="21"/>
                </a:lnTo>
                <a:lnTo>
                  <a:pt x="6" y="19"/>
                </a:lnTo>
                <a:lnTo>
                  <a:pt x="6" y="18"/>
                </a:lnTo>
                <a:lnTo>
                  <a:pt x="8" y="16"/>
                </a:lnTo>
                <a:lnTo>
                  <a:pt x="10" y="16"/>
                </a:lnTo>
                <a:lnTo>
                  <a:pt x="12" y="14"/>
                </a:lnTo>
                <a:lnTo>
                  <a:pt x="14" y="12"/>
                </a:lnTo>
                <a:lnTo>
                  <a:pt x="14" y="10"/>
                </a:lnTo>
                <a:lnTo>
                  <a:pt x="16" y="8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1" name="Freeform 627"/>
          <p:cNvSpPr>
            <a:spLocks/>
          </p:cNvSpPr>
          <p:nvPr/>
        </p:nvSpPr>
        <p:spPr bwMode="auto">
          <a:xfrm>
            <a:off x="6937375" y="2900363"/>
            <a:ext cx="87313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1 w 23"/>
              <a:gd name="T5" fmla="*/ 21 h 25"/>
              <a:gd name="T6" fmla="*/ 3 w 23"/>
              <a:gd name="T7" fmla="*/ 21 h 25"/>
              <a:gd name="T8" fmla="*/ 5 w 23"/>
              <a:gd name="T9" fmla="*/ 19 h 25"/>
              <a:gd name="T10" fmla="*/ 5 w 23"/>
              <a:gd name="T11" fmla="*/ 17 h 25"/>
              <a:gd name="T12" fmla="*/ 7 w 23"/>
              <a:gd name="T13" fmla="*/ 15 h 25"/>
              <a:gd name="T14" fmla="*/ 9 w 23"/>
              <a:gd name="T15" fmla="*/ 13 h 25"/>
              <a:gd name="T16" fmla="*/ 11 w 23"/>
              <a:gd name="T17" fmla="*/ 12 h 25"/>
              <a:gd name="T18" fmla="*/ 13 w 23"/>
              <a:gd name="T19" fmla="*/ 10 h 25"/>
              <a:gd name="T20" fmla="*/ 15 w 23"/>
              <a:gd name="T21" fmla="*/ 8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1" y="21"/>
                </a:lnTo>
                <a:lnTo>
                  <a:pt x="3" y="21"/>
                </a:lnTo>
                <a:lnTo>
                  <a:pt x="5" y="19"/>
                </a:lnTo>
                <a:lnTo>
                  <a:pt x="5" y="17"/>
                </a:lnTo>
                <a:lnTo>
                  <a:pt x="7" y="15"/>
                </a:lnTo>
                <a:lnTo>
                  <a:pt x="9" y="13"/>
                </a:lnTo>
                <a:lnTo>
                  <a:pt x="11" y="12"/>
                </a:lnTo>
                <a:lnTo>
                  <a:pt x="13" y="10"/>
                </a:lnTo>
                <a:lnTo>
                  <a:pt x="15" y="8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2" name="Freeform 628"/>
          <p:cNvSpPr>
            <a:spLocks/>
          </p:cNvSpPr>
          <p:nvPr/>
        </p:nvSpPr>
        <p:spPr bwMode="auto">
          <a:xfrm>
            <a:off x="6883400" y="2782888"/>
            <a:ext cx="87313" cy="95250"/>
          </a:xfrm>
          <a:custGeom>
            <a:avLst/>
            <a:gdLst>
              <a:gd name="T0" fmla="*/ 23 w 23"/>
              <a:gd name="T1" fmla="*/ 0 h 25"/>
              <a:gd name="T2" fmla="*/ 21 w 23"/>
              <a:gd name="T3" fmla="*/ 0 h 25"/>
              <a:gd name="T4" fmla="*/ 21 w 23"/>
              <a:gd name="T5" fmla="*/ 2 h 25"/>
              <a:gd name="T6" fmla="*/ 19 w 23"/>
              <a:gd name="T7" fmla="*/ 4 h 25"/>
              <a:gd name="T8" fmla="*/ 17 w 23"/>
              <a:gd name="T9" fmla="*/ 6 h 25"/>
              <a:gd name="T10" fmla="*/ 15 w 23"/>
              <a:gd name="T11" fmla="*/ 8 h 25"/>
              <a:gd name="T12" fmla="*/ 15 w 23"/>
              <a:gd name="T13" fmla="*/ 10 h 25"/>
              <a:gd name="T14" fmla="*/ 14 w 23"/>
              <a:gd name="T15" fmla="*/ 12 h 25"/>
              <a:gd name="T16" fmla="*/ 12 w 23"/>
              <a:gd name="T17" fmla="*/ 12 h 25"/>
              <a:gd name="T18" fmla="*/ 10 w 23"/>
              <a:gd name="T19" fmla="*/ 14 h 25"/>
              <a:gd name="T20" fmla="*/ 10 w 23"/>
              <a:gd name="T21" fmla="*/ 16 h 25"/>
              <a:gd name="T22" fmla="*/ 8 w 23"/>
              <a:gd name="T23" fmla="*/ 18 h 25"/>
              <a:gd name="T24" fmla="*/ 6 w 23"/>
              <a:gd name="T25" fmla="*/ 20 h 25"/>
              <a:gd name="T26" fmla="*/ 4 w 23"/>
              <a:gd name="T27" fmla="*/ 21 h 25"/>
              <a:gd name="T28" fmla="*/ 4 w 23"/>
              <a:gd name="T29" fmla="*/ 23 h 25"/>
              <a:gd name="T30" fmla="*/ 2 w 23"/>
              <a:gd name="T31" fmla="*/ 23 h 25"/>
              <a:gd name="T32" fmla="*/ 0 w 23"/>
              <a:gd name="T33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23" y="0"/>
                </a:moveTo>
                <a:lnTo>
                  <a:pt x="21" y="0"/>
                </a:lnTo>
                <a:lnTo>
                  <a:pt x="21" y="2"/>
                </a:lnTo>
                <a:lnTo>
                  <a:pt x="19" y="4"/>
                </a:lnTo>
                <a:lnTo>
                  <a:pt x="17" y="6"/>
                </a:lnTo>
                <a:lnTo>
                  <a:pt x="15" y="8"/>
                </a:lnTo>
                <a:lnTo>
                  <a:pt x="15" y="10"/>
                </a:lnTo>
                <a:lnTo>
                  <a:pt x="14" y="12"/>
                </a:lnTo>
                <a:lnTo>
                  <a:pt x="12" y="12"/>
                </a:lnTo>
                <a:lnTo>
                  <a:pt x="10" y="14"/>
                </a:lnTo>
                <a:lnTo>
                  <a:pt x="10" y="16"/>
                </a:lnTo>
                <a:lnTo>
                  <a:pt x="8" y="18"/>
                </a:lnTo>
                <a:lnTo>
                  <a:pt x="6" y="20"/>
                </a:lnTo>
                <a:lnTo>
                  <a:pt x="4" y="21"/>
                </a:lnTo>
                <a:lnTo>
                  <a:pt x="4" y="23"/>
                </a:lnTo>
                <a:lnTo>
                  <a:pt x="2" y="23"/>
                </a:lnTo>
                <a:lnTo>
                  <a:pt x="0" y="2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3" name="Freeform 629"/>
          <p:cNvSpPr>
            <a:spLocks/>
          </p:cNvSpPr>
          <p:nvPr/>
        </p:nvSpPr>
        <p:spPr bwMode="auto">
          <a:xfrm>
            <a:off x="6891338" y="2820988"/>
            <a:ext cx="87312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7 h 25"/>
              <a:gd name="T10" fmla="*/ 8 w 23"/>
              <a:gd name="T11" fmla="*/ 15 h 25"/>
              <a:gd name="T12" fmla="*/ 10 w 23"/>
              <a:gd name="T13" fmla="*/ 13 h 25"/>
              <a:gd name="T14" fmla="*/ 12 w 23"/>
              <a:gd name="T15" fmla="*/ 11 h 25"/>
              <a:gd name="T16" fmla="*/ 12 w 23"/>
              <a:gd name="T17" fmla="*/ 10 h 25"/>
              <a:gd name="T18" fmla="*/ 13 w 23"/>
              <a:gd name="T19" fmla="*/ 8 h 25"/>
              <a:gd name="T20" fmla="*/ 15 w 23"/>
              <a:gd name="T21" fmla="*/ 6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0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1"/>
                </a:lnTo>
                <a:lnTo>
                  <a:pt x="12" y="10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0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4" name="Freeform 630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19 w 23"/>
              <a:gd name="T21" fmla="*/ 21 h 23"/>
              <a:gd name="T22" fmla="*/ 21 w 23"/>
              <a:gd name="T23" fmla="*/ 19 h 23"/>
              <a:gd name="T24" fmla="*/ 21 w 23"/>
              <a:gd name="T25" fmla="*/ 19 h 23"/>
              <a:gd name="T26" fmla="*/ 21 w 23"/>
              <a:gd name="T27" fmla="*/ 17 h 23"/>
              <a:gd name="T28" fmla="*/ 23 w 23"/>
              <a:gd name="T29" fmla="*/ 17 h 23"/>
              <a:gd name="T30" fmla="*/ 23 w 23"/>
              <a:gd name="T31" fmla="*/ 15 h 23"/>
              <a:gd name="T32" fmla="*/ 23 w 23"/>
              <a:gd name="T33" fmla="*/ 13 h 23"/>
              <a:gd name="T34" fmla="*/ 23 w 23"/>
              <a:gd name="T35" fmla="*/ 13 h 23"/>
              <a:gd name="T36" fmla="*/ 23 w 23"/>
              <a:gd name="T37" fmla="*/ 11 h 23"/>
              <a:gd name="T38" fmla="*/ 21 w 23"/>
              <a:gd name="T39" fmla="*/ 11 h 23"/>
              <a:gd name="T40" fmla="*/ 21 w 23"/>
              <a:gd name="T41" fmla="*/ 9 h 23"/>
              <a:gd name="T42" fmla="*/ 21 w 23"/>
              <a:gd name="T43" fmla="*/ 7 h 23"/>
              <a:gd name="T44" fmla="*/ 19 w 23"/>
              <a:gd name="T45" fmla="*/ 7 h 23"/>
              <a:gd name="T46" fmla="*/ 19 w 23"/>
              <a:gd name="T47" fmla="*/ 5 h 23"/>
              <a:gd name="T48" fmla="*/ 19 w 23"/>
              <a:gd name="T49" fmla="*/ 5 h 23"/>
              <a:gd name="T50" fmla="*/ 17 w 23"/>
              <a:gd name="T51" fmla="*/ 3 h 23"/>
              <a:gd name="T52" fmla="*/ 15 w 23"/>
              <a:gd name="T53" fmla="*/ 3 h 23"/>
              <a:gd name="T54" fmla="*/ 15 w 23"/>
              <a:gd name="T55" fmla="*/ 1 h 23"/>
              <a:gd name="T56" fmla="*/ 13 w 23"/>
              <a:gd name="T57" fmla="*/ 1 h 23"/>
              <a:gd name="T58" fmla="*/ 11 w 23"/>
              <a:gd name="T59" fmla="*/ 0 h 23"/>
              <a:gd name="T60" fmla="*/ 9 w 23"/>
              <a:gd name="T61" fmla="*/ 0 h 23"/>
              <a:gd name="T62" fmla="*/ 9 w 23"/>
              <a:gd name="T63" fmla="*/ 0 h 23"/>
              <a:gd name="T64" fmla="*/ 7 w 23"/>
              <a:gd name="T65" fmla="*/ 0 h 23"/>
              <a:gd name="T66" fmla="*/ 5 w 23"/>
              <a:gd name="T67" fmla="*/ 0 h 23"/>
              <a:gd name="T68" fmla="*/ 5 w 23"/>
              <a:gd name="T69" fmla="*/ 1 h 23"/>
              <a:gd name="T70" fmla="*/ 4 w 23"/>
              <a:gd name="T71" fmla="*/ 1 h 23"/>
              <a:gd name="T72" fmla="*/ 4 w 23"/>
              <a:gd name="T73" fmla="*/ 1 h 23"/>
              <a:gd name="T74" fmla="*/ 2 w 23"/>
              <a:gd name="T75" fmla="*/ 3 h 23"/>
              <a:gd name="T76" fmla="*/ 2 w 23"/>
              <a:gd name="T77" fmla="*/ 3 h 23"/>
              <a:gd name="T78" fmla="*/ 0 w 23"/>
              <a:gd name="T79" fmla="*/ 3 h 23"/>
              <a:gd name="T80" fmla="*/ 0 w 23"/>
              <a:gd name="T81" fmla="*/ 5 h 23"/>
              <a:gd name="T82" fmla="*/ 0 w 23"/>
              <a:gd name="T83" fmla="*/ 7 h 23"/>
              <a:gd name="T84" fmla="*/ 0 w 23"/>
              <a:gd name="T85" fmla="*/ 7 h 23"/>
              <a:gd name="T86" fmla="*/ 0 w 23"/>
              <a:gd name="T87" fmla="*/ 9 h 23"/>
              <a:gd name="T88" fmla="*/ 0 w 23"/>
              <a:gd name="T89" fmla="*/ 11 h 23"/>
              <a:gd name="T90" fmla="*/ 0 w 23"/>
              <a:gd name="T91" fmla="*/ 13 h 23"/>
              <a:gd name="T92" fmla="*/ 0 w 23"/>
              <a:gd name="T93" fmla="*/ 15 h 23"/>
              <a:gd name="T94" fmla="*/ 2 w 23"/>
              <a:gd name="T95" fmla="*/ 17 h 23"/>
              <a:gd name="T96" fmla="*/ 2 w 23"/>
              <a:gd name="T97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4" y="1"/>
                </a:lnTo>
                <a:lnTo>
                  <a:pt x="2" y="3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5" name="Freeform 631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21 w 23"/>
              <a:gd name="T21" fmla="*/ 19 h 23"/>
              <a:gd name="T22" fmla="*/ 21 w 23"/>
              <a:gd name="T23" fmla="*/ 17 h 23"/>
              <a:gd name="T24" fmla="*/ 23 w 23"/>
              <a:gd name="T25" fmla="*/ 17 h 23"/>
              <a:gd name="T26" fmla="*/ 23 w 23"/>
              <a:gd name="T27" fmla="*/ 15 h 23"/>
              <a:gd name="T28" fmla="*/ 23 w 23"/>
              <a:gd name="T29" fmla="*/ 13 h 23"/>
              <a:gd name="T30" fmla="*/ 23 w 23"/>
              <a:gd name="T31" fmla="*/ 11 h 23"/>
              <a:gd name="T32" fmla="*/ 21 w 23"/>
              <a:gd name="T33" fmla="*/ 11 h 23"/>
              <a:gd name="T34" fmla="*/ 21 w 23"/>
              <a:gd name="T35" fmla="*/ 9 h 23"/>
              <a:gd name="T36" fmla="*/ 21 w 23"/>
              <a:gd name="T37" fmla="*/ 7 h 23"/>
              <a:gd name="T38" fmla="*/ 19 w 23"/>
              <a:gd name="T39" fmla="*/ 7 h 23"/>
              <a:gd name="T40" fmla="*/ 19 w 23"/>
              <a:gd name="T41" fmla="*/ 5 h 23"/>
              <a:gd name="T42" fmla="*/ 17 w 23"/>
              <a:gd name="T43" fmla="*/ 3 h 23"/>
              <a:gd name="T44" fmla="*/ 15 w 23"/>
              <a:gd name="T45" fmla="*/ 3 h 23"/>
              <a:gd name="T46" fmla="*/ 15 w 23"/>
              <a:gd name="T47" fmla="*/ 1 h 23"/>
              <a:gd name="T48" fmla="*/ 13 w 23"/>
              <a:gd name="T49" fmla="*/ 1 h 23"/>
              <a:gd name="T50" fmla="*/ 11 w 23"/>
              <a:gd name="T51" fmla="*/ 0 h 23"/>
              <a:gd name="T52" fmla="*/ 9 w 23"/>
              <a:gd name="T53" fmla="*/ 0 h 23"/>
              <a:gd name="T54" fmla="*/ 7 w 23"/>
              <a:gd name="T55" fmla="*/ 0 h 23"/>
              <a:gd name="T56" fmla="*/ 5 w 23"/>
              <a:gd name="T57" fmla="*/ 0 h 23"/>
              <a:gd name="T58" fmla="*/ 5 w 23"/>
              <a:gd name="T59" fmla="*/ 1 h 23"/>
              <a:gd name="T60" fmla="*/ 4 w 23"/>
              <a:gd name="T61" fmla="*/ 1 h 23"/>
              <a:gd name="T62" fmla="*/ 2 w 23"/>
              <a:gd name="T63" fmla="*/ 3 h 23"/>
              <a:gd name="T64" fmla="*/ 0 w 23"/>
              <a:gd name="T65" fmla="*/ 3 h 23"/>
              <a:gd name="T66" fmla="*/ 0 w 23"/>
              <a:gd name="T67" fmla="*/ 5 h 23"/>
              <a:gd name="T68" fmla="*/ 0 w 23"/>
              <a:gd name="T69" fmla="*/ 7 h 23"/>
              <a:gd name="T70" fmla="*/ 0 w 23"/>
              <a:gd name="T71" fmla="*/ 9 h 23"/>
              <a:gd name="T72" fmla="*/ 0 w 23"/>
              <a:gd name="T73" fmla="*/ 11 h 23"/>
              <a:gd name="T74" fmla="*/ 0 w 23"/>
              <a:gd name="T75" fmla="*/ 13 h 23"/>
              <a:gd name="T76" fmla="*/ 0 w 23"/>
              <a:gd name="T77" fmla="*/ 15 h 23"/>
              <a:gd name="T78" fmla="*/ 2 w 23"/>
              <a:gd name="T79" fmla="*/ 17 h 23"/>
              <a:gd name="T80" fmla="*/ 2 w 23"/>
              <a:gd name="T81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6" name="Freeform 632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0 w 30"/>
              <a:gd name="T27" fmla="*/ 10 h 25"/>
              <a:gd name="T28" fmla="*/ 2 w 30"/>
              <a:gd name="T29" fmla="*/ 12 h 25"/>
              <a:gd name="T30" fmla="*/ 2 w 30"/>
              <a:gd name="T31" fmla="*/ 14 h 25"/>
              <a:gd name="T32" fmla="*/ 2 w 30"/>
              <a:gd name="T33" fmla="*/ 14 h 25"/>
              <a:gd name="T34" fmla="*/ 2 w 30"/>
              <a:gd name="T35" fmla="*/ 15 h 25"/>
              <a:gd name="T36" fmla="*/ 3 w 30"/>
              <a:gd name="T37" fmla="*/ 17 h 25"/>
              <a:gd name="T38" fmla="*/ 3 w 30"/>
              <a:gd name="T39" fmla="*/ 17 h 25"/>
              <a:gd name="T40" fmla="*/ 5 w 30"/>
              <a:gd name="T41" fmla="*/ 19 h 25"/>
              <a:gd name="T42" fmla="*/ 5 w 30"/>
              <a:gd name="T43" fmla="*/ 21 h 25"/>
              <a:gd name="T44" fmla="*/ 7 w 30"/>
              <a:gd name="T45" fmla="*/ 21 h 25"/>
              <a:gd name="T46" fmla="*/ 9 w 30"/>
              <a:gd name="T47" fmla="*/ 23 h 25"/>
              <a:gd name="T48" fmla="*/ 11 w 30"/>
              <a:gd name="T49" fmla="*/ 23 h 25"/>
              <a:gd name="T50" fmla="*/ 13 w 30"/>
              <a:gd name="T51" fmla="*/ 25 h 25"/>
              <a:gd name="T52" fmla="*/ 15 w 30"/>
              <a:gd name="T53" fmla="*/ 25 h 25"/>
              <a:gd name="T54" fmla="*/ 17 w 30"/>
              <a:gd name="T55" fmla="*/ 25 h 25"/>
              <a:gd name="T56" fmla="*/ 19 w 30"/>
              <a:gd name="T57" fmla="*/ 25 h 25"/>
              <a:gd name="T58" fmla="*/ 23 w 30"/>
              <a:gd name="T59" fmla="*/ 25 h 25"/>
              <a:gd name="T60" fmla="*/ 25 w 30"/>
              <a:gd name="T61" fmla="*/ 25 h 25"/>
              <a:gd name="T62" fmla="*/ 25 w 30"/>
              <a:gd name="T63" fmla="*/ 25 h 25"/>
              <a:gd name="T64" fmla="*/ 26 w 30"/>
              <a:gd name="T65" fmla="*/ 23 h 25"/>
              <a:gd name="T66" fmla="*/ 28 w 30"/>
              <a:gd name="T67" fmla="*/ 23 h 25"/>
              <a:gd name="T68" fmla="*/ 28 w 30"/>
              <a:gd name="T69" fmla="*/ 21 h 25"/>
              <a:gd name="T70" fmla="*/ 28 w 30"/>
              <a:gd name="T71" fmla="*/ 21 h 25"/>
              <a:gd name="T72" fmla="*/ 28 w 30"/>
              <a:gd name="T73" fmla="*/ 19 h 25"/>
              <a:gd name="T74" fmla="*/ 30 w 30"/>
              <a:gd name="T75" fmla="*/ 19 h 25"/>
              <a:gd name="T76" fmla="*/ 30 w 30"/>
              <a:gd name="T77" fmla="*/ 17 h 25"/>
              <a:gd name="T78" fmla="*/ 30 w 30"/>
              <a:gd name="T79" fmla="*/ 17 h 25"/>
              <a:gd name="T80" fmla="*/ 30 w 30"/>
              <a:gd name="T81" fmla="*/ 15 h 25"/>
              <a:gd name="T82" fmla="*/ 30 w 30"/>
              <a:gd name="T83" fmla="*/ 14 h 25"/>
              <a:gd name="T84" fmla="*/ 30 w 30"/>
              <a:gd name="T85" fmla="*/ 12 h 25"/>
              <a:gd name="T86" fmla="*/ 28 w 30"/>
              <a:gd name="T87" fmla="*/ 10 h 25"/>
              <a:gd name="T88" fmla="*/ 28 w 30"/>
              <a:gd name="T89" fmla="*/ 8 h 25"/>
              <a:gd name="T90" fmla="*/ 26 w 30"/>
              <a:gd name="T91" fmla="*/ 6 h 25"/>
              <a:gd name="T92" fmla="*/ 25 w 30"/>
              <a:gd name="T93" fmla="*/ 6 h 25"/>
              <a:gd name="T94" fmla="*/ 23 w 30"/>
              <a:gd name="T95" fmla="*/ 4 h 25"/>
              <a:gd name="T96" fmla="*/ 21 w 30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7" name="Freeform 633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2 w 30"/>
              <a:gd name="T27" fmla="*/ 12 h 25"/>
              <a:gd name="T28" fmla="*/ 2 w 30"/>
              <a:gd name="T29" fmla="*/ 14 h 25"/>
              <a:gd name="T30" fmla="*/ 2 w 30"/>
              <a:gd name="T31" fmla="*/ 15 h 25"/>
              <a:gd name="T32" fmla="*/ 3 w 30"/>
              <a:gd name="T33" fmla="*/ 17 h 25"/>
              <a:gd name="T34" fmla="*/ 5 w 30"/>
              <a:gd name="T35" fmla="*/ 19 h 25"/>
              <a:gd name="T36" fmla="*/ 5 w 30"/>
              <a:gd name="T37" fmla="*/ 21 h 25"/>
              <a:gd name="T38" fmla="*/ 7 w 30"/>
              <a:gd name="T39" fmla="*/ 21 h 25"/>
              <a:gd name="T40" fmla="*/ 9 w 30"/>
              <a:gd name="T41" fmla="*/ 23 h 25"/>
              <a:gd name="T42" fmla="*/ 11 w 30"/>
              <a:gd name="T43" fmla="*/ 23 h 25"/>
              <a:gd name="T44" fmla="*/ 13 w 30"/>
              <a:gd name="T45" fmla="*/ 25 h 25"/>
              <a:gd name="T46" fmla="*/ 15 w 30"/>
              <a:gd name="T47" fmla="*/ 25 h 25"/>
              <a:gd name="T48" fmla="*/ 17 w 30"/>
              <a:gd name="T49" fmla="*/ 25 h 25"/>
              <a:gd name="T50" fmla="*/ 19 w 30"/>
              <a:gd name="T51" fmla="*/ 25 h 25"/>
              <a:gd name="T52" fmla="*/ 23 w 30"/>
              <a:gd name="T53" fmla="*/ 25 h 25"/>
              <a:gd name="T54" fmla="*/ 25 w 30"/>
              <a:gd name="T55" fmla="*/ 25 h 25"/>
              <a:gd name="T56" fmla="*/ 26 w 30"/>
              <a:gd name="T57" fmla="*/ 23 h 25"/>
              <a:gd name="T58" fmla="*/ 28 w 30"/>
              <a:gd name="T59" fmla="*/ 23 h 25"/>
              <a:gd name="T60" fmla="*/ 28 w 30"/>
              <a:gd name="T61" fmla="*/ 21 h 25"/>
              <a:gd name="T62" fmla="*/ 28 w 30"/>
              <a:gd name="T63" fmla="*/ 19 h 25"/>
              <a:gd name="T64" fmla="*/ 30 w 30"/>
              <a:gd name="T65" fmla="*/ 19 h 25"/>
              <a:gd name="T66" fmla="*/ 30 w 30"/>
              <a:gd name="T67" fmla="*/ 17 h 25"/>
              <a:gd name="T68" fmla="*/ 30 w 30"/>
              <a:gd name="T69" fmla="*/ 15 h 25"/>
              <a:gd name="T70" fmla="*/ 30 w 30"/>
              <a:gd name="T71" fmla="*/ 14 h 25"/>
              <a:gd name="T72" fmla="*/ 30 w 30"/>
              <a:gd name="T73" fmla="*/ 12 h 25"/>
              <a:gd name="T74" fmla="*/ 28 w 30"/>
              <a:gd name="T75" fmla="*/ 10 h 25"/>
              <a:gd name="T76" fmla="*/ 28 w 30"/>
              <a:gd name="T77" fmla="*/ 8 h 25"/>
              <a:gd name="T78" fmla="*/ 26 w 30"/>
              <a:gd name="T79" fmla="*/ 6 h 25"/>
              <a:gd name="T80" fmla="*/ 25 w 30"/>
              <a:gd name="T81" fmla="*/ 6 h 25"/>
              <a:gd name="T82" fmla="*/ 23 w 30"/>
              <a:gd name="T83" fmla="*/ 4 h 25"/>
              <a:gd name="T84" fmla="*/ 21 w 30"/>
              <a:gd name="T85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8" name="Freeform 634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19 w 23"/>
              <a:gd name="T3" fmla="*/ 21 h 23"/>
              <a:gd name="T4" fmla="*/ 21 w 23"/>
              <a:gd name="T5" fmla="*/ 19 h 23"/>
              <a:gd name="T6" fmla="*/ 21 w 23"/>
              <a:gd name="T7" fmla="*/ 19 h 23"/>
              <a:gd name="T8" fmla="*/ 21 w 23"/>
              <a:gd name="T9" fmla="*/ 17 h 23"/>
              <a:gd name="T10" fmla="*/ 21 w 23"/>
              <a:gd name="T11" fmla="*/ 17 h 23"/>
              <a:gd name="T12" fmla="*/ 21 w 23"/>
              <a:gd name="T13" fmla="*/ 15 h 23"/>
              <a:gd name="T14" fmla="*/ 23 w 23"/>
              <a:gd name="T15" fmla="*/ 15 h 23"/>
              <a:gd name="T16" fmla="*/ 23 w 23"/>
              <a:gd name="T17" fmla="*/ 13 h 23"/>
              <a:gd name="T18" fmla="*/ 21 w 23"/>
              <a:gd name="T19" fmla="*/ 13 h 23"/>
              <a:gd name="T20" fmla="*/ 21 w 23"/>
              <a:gd name="T21" fmla="*/ 11 h 23"/>
              <a:gd name="T22" fmla="*/ 21 w 23"/>
              <a:gd name="T23" fmla="*/ 9 h 23"/>
              <a:gd name="T24" fmla="*/ 21 w 23"/>
              <a:gd name="T25" fmla="*/ 9 h 23"/>
              <a:gd name="T26" fmla="*/ 21 w 23"/>
              <a:gd name="T27" fmla="*/ 7 h 23"/>
              <a:gd name="T28" fmla="*/ 19 w 23"/>
              <a:gd name="T29" fmla="*/ 7 h 23"/>
              <a:gd name="T30" fmla="*/ 19 w 23"/>
              <a:gd name="T31" fmla="*/ 5 h 23"/>
              <a:gd name="T32" fmla="*/ 17 w 23"/>
              <a:gd name="T33" fmla="*/ 3 h 23"/>
              <a:gd name="T34" fmla="*/ 17 w 23"/>
              <a:gd name="T35" fmla="*/ 3 h 23"/>
              <a:gd name="T36" fmla="*/ 15 w 23"/>
              <a:gd name="T37" fmla="*/ 1 h 23"/>
              <a:gd name="T38" fmla="*/ 13 w 23"/>
              <a:gd name="T39" fmla="*/ 1 h 23"/>
              <a:gd name="T40" fmla="*/ 11 w 23"/>
              <a:gd name="T41" fmla="*/ 0 h 23"/>
              <a:gd name="T42" fmla="*/ 11 w 23"/>
              <a:gd name="T43" fmla="*/ 0 h 23"/>
              <a:gd name="T44" fmla="*/ 10 w 23"/>
              <a:gd name="T45" fmla="*/ 0 h 23"/>
              <a:gd name="T46" fmla="*/ 8 w 23"/>
              <a:gd name="T47" fmla="*/ 0 h 23"/>
              <a:gd name="T48" fmla="*/ 8 w 23"/>
              <a:gd name="T49" fmla="*/ 0 h 23"/>
              <a:gd name="T50" fmla="*/ 6 w 23"/>
              <a:gd name="T51" fmla="*/ 0 h 23"/>
              <a:gd name="T52" fmla="*/ 6 w 23"/>
              <a:gd name="T53" fmla="*/ 0 h 23"/>
              <a:gd name="T54" fmla="*/ 4 w 23"/>
              <a:gd name="T55" fmla="*/ 0 h 23"/>
              <a:gd name="T56" fmla="*/ 4 w 23"/>
              <a:gd name="T57" fmla="*/ 0 h 23"/>
              <a:gd name="T58" fmla="*/ 4 w 23"/>
              <a:gd name="T59" fmla="*/ 1 h 23"/>
              <a:gd name="T60" fmla="*/ 2 w 23"/>
              <a:gd name="T61" fmla="*/ 1 h 23"/>
              <a:gd name="T62" fmla="*/ 2 w 23"/>
              <a:gd name="T63" fmla="*/ 1 h 23"/>
              <a:gd name="T64" fmla="*/ 2 w 23"/>
              <a:gd name="T65" fmla="*/ 3 h 23"/>
              <a:gd name="T66" fmla="*/ 0 w 23"/>
              <a:gd name="T67" fmla="*/ 3 h 23"/>
              <a:gd name="T68" fmla="*/ 0 w 23"/>
              <a:gd name="T69" fmla="*/ 5 h 23"/>
              <a:gd name="T70" fmla="*/ 0 w 23"/>
              <a:gd name="T71" fmla="*/ 7 h 23"/>
              <a:gd name="T72" fmla="*/ 0 w 23"/>
              <a:gd name="T73" fmla="*/ 9 h 23"/>
              <a:gd name="T74" fmla="*/ 0 w 23"/>
              <a:gd name="T75" fmla="*/ 11 h 23"/>
              <a:gd name="T76" fmla="*/ 2 w 23"/>
              <a:gd name="T77" fmla="*/ 13 h 23"/>
              <a:gd name="T78" fmla="*/ 2 w 23"/>
              <a:gd name="T79" fmla="*/ 15 h 23"/>
              <a:gd name="T80" fmla="*/ 4 w 23"/>
              <a:gd name="T81" fmla="*/ 17 h 23"/>
              <a:gd name="T82" fmla="*/ 6 w 23"/>
              <a:gd name="T83" fmla="*/ 19 h 23"/>
              <a:gd name="T84" fmla="*/ 8 w 23"/>
              <a:gd name="T85" fmla="*/ 21 h 23"/>
              <a:gd name="T86" fmla="*/ 10 w 23"/>
              <a:gd name="T87" fmla="*/ 21 h 23"/>
              <a:gd name="T88" fmla="*/ 11 w 23"/>
              <a:gd name="T89" fmla="*/ 23 h 23"/>
              <a:gd name="T90" fmla="*/ 13 w 23"/>
              <a:gd name="T91" fmla="*/ 23 h 23"/>
              <a:gd name="T92" fmla="*/ 15 w 23"/>
              <a:gd name="T93" fmla="*/ 23 h 23"/>
              <a:gd name="T94" fmla="*/ 17 w 23"/>
              <a:gd name="T95" fmla="*/ 23 h 23"/>
              <a:gd name="T96" fmla="*/ 19 w 23"/>
              <a:gd name="T9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9" name="Freeform 635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21 w 23"/>
              <a:gd name="T3" fmla="*/ 19 h 23"/>
              <a:gd name="T4" fmla="*/ 21 w 23"/>
              <a:gd name="T5" fmla="*/ 17 h 23"/>
              <a:gd name="T6" fmla="*/ 21 w 23"/>
              <a:gd name="T7" fmla="*/ 15 h 23"/>
              <a:gd name="T8" fmla="*/ 23 w 23"/>
              <a:gd name="T9" fmla="*/ 15 h 23"/>
              <a:gd name="T10" fmla="*/ 23 w 23"/>
              <a:gd name="T11" fmla="*/ 13 h 23"/>
              <a:gd name="T12" fmla="*/ 21 w 23"/>
              <a:gd name="T13" fmla="*/ 13 h 23"/>
              <a:gd name="T14" fmla="*/ 21 w 23"/>
              <a:gd name="T15" fmla="*/ 11 h 23"/>
              <a:gd name="T16" fmla="*/ 21 w 23"/>
              <a:gd name="T17" fmla="*/ 9 h 23"/>
              <a:gd name="T18" fmla="*/ 21 w 23"/>
              <a:gd name="T19" fmla="*/ 7 h 23"/>
              <a:gd name="T20" fmla="*/ 19 w 23"/>
              <a:gd name="T21" fmla="*/ 7 h 23"/>
              <a:gd name="T22" fmla="*/ 19 w 23"/>
              <a:gd name="T23" fmla="*/ 5 h 23"/>
              <a:gd name="T24" fmla="*/ 17 w 23"/>
              <a:gd name="T25" fmla="*/ 3 h 23"/>
              <a:gd name="T26" fmla="*/ 15 w 23"/>
              <a:gd name="T27" fmla="*/ 1 h 23"/>
              <a:gd name="T28" fmla="*/ 13 w 23"/>
              <a:gd name="T29" fmla="*/ 1 h 23"/>
              <a:gd name="T30" fmla="*/ 11 w 23"/>
              <a:gd name="T31" fmla="*/ 0 h 23"/>
              <a:gd name="T32" fmla="*/ 10 w 23"/>
              <a:gd name="T33" fmla="*/ 0 h 23"/>
              <a:gd name="T34" fmla="*/ 8 w 23"/>
              <a:gd name="T35" fmla="*/ 0 h 23"/>
              <a:gd name="T36" fmla="*/ 6 w 23"/>
              <a:gd name="T37" fmla="*/ 0 h 23"/>
              <a:gd name="T38" fmla="*/ 4 w 23"/>
              <a:gd name="T39" fmla="*/ 0 h 23"/>
              <a:gd name="T40" fmla="*/ 4 w 23"/>
              <a:gd name="T41" fmla="*/ 1 h 23"/>
              <a:gd name="T42" fmla="*/ 2 w 23"/>
              <a:gd name="T43" fmla="*/ 1 h 23"/>
              <a:gd name="T44" fmla="*/ 2 w 23"/>
              <a:gd name="T45" fmla="*/ 3 h 23"/>
              <a:gd name="T46" fmla="*/ 0 w 23"/>
              <a:gd name="T47" fmla="*/ 3 h 23"/>
              <a:gd name="T48" fmla="*/ 0 w 23"/>
              <a:gd name="T49" fmla="*/ 5 h 23"/>
              <a:gd name="T50" fmla="*/ 0 w 23"/>
              <a:gd name="T51" fmla="*/ 7 h 23"/>
              <a:gd name="T52" fmla="*/ 0 w 23"/>
              <a:gd name="T53" fmla="*/ 9 h 23"/>
              <a:gd name="T54" fmla="*/ 0 w 23"/>
              <a:gd name="T55" fmla="*/ 11 h 23"/>
              <a:gd name="T56" fmla="*/ 2 w 23"/>
              <a:gd name="T57" fmla="*/ 13 h 23"/>
              <a:gd name="T58" fmla="*/ 2 w 23"/>
              <a:gd name="T59" fmla="*/ 15 h 23"/>
              <a:gd name="T60" fmla="*/ 4 w 23"/>
              <a:gd name="T61" fmla="*/ 17 h 23"/>
              <a:gd name="T62" fmla="*/ 6 w 23"/>
              <a:gd name="T63" fmla="*/ 19 h 23"/>
              <a:gd name="T64" fmla="*/ 8 w 23"/>
              <a:gd name="T65" fmla="*/ 21 h 23"/>
              <a:gd name="T66" fmla="*/ 10 w 23"/>
              <a:gd name="T67" fmla="*/ 21 h 23"/>
              <a:gd name="T68" fmla="*/ 11 w 23"/>
              <a:gd name="T69" fmla="*/ 23 h 23"/>
              <a:gd name="T70" fmla="*/ 13 w 23"/>
              <a:gd name="T71" fmla="*/ 23 h 23"/>
              <a:gd name="T72" fmla="*/ 15 w 23"/>
              <a:gd name="T73" fmla="*/ 23 h 23"/>
              <a:gd name="T74" fmla="*/ 17 w 23"/>
              <a:gd name="T75" fmla="*/ 23 h 23"/>
              <a:gd name="T76" fmla="*/ 19 w 23"/>
              <a:gd name="T7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21" y="19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40" name="Freeform 636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41" name="Freeform 637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</a:path>
            </a:pathLst>
          </a:custGeom>
          <a:solidFill>
            <a:schemeClr val="hlink"/>
          </a:solidFill>
          <a:ln w="0">
            <a:solidFill>
              <a:schemeClr val="hlink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4942" name="Freeform 638"/>
          <p:cNvSpPr>
            <a:spLocks/>
          </p:cNvSpPr>
          <p:nvPr/>
        </p:nvSpPr>
        <p:spPr bwMode="auto">
          <a:xfrm>
            <a:off x="5427663" y="2600325"/>
            <a:ext cx="244475" cy="381000"/>
          </a:xfrm>
          <a:custGeom>
            <a:avLst/>
            <a:gdLst>
              <a:gd name="T0" fmla="*/ 10 w 64"/>
              <a:gd name="T1" fmla="*/ 54 h 100"/>
              <a:gd name="T2" fmla="*/ 8 w 64"/>
              <a:gd name="T3" fmla="*/ 45 h 100"/>
              <a:gd name="T4" fmla="*/ 4 w 64"/>
              <a:gd name="T5" fmla="*/ 37 h 100"/>
              <a:gd name="T6" fmla="*/ 2 w 64"/>
              <a:gd name="T7" fmla="*/ 27 h 100"/>
              <a:gd name="T8" fmla="*/ 0 w 64"/>
              <a:gd name="T9" fmla="*/ 20 h 100"/>
              <a:gd name="T10" fmla="*/ 0 w 64"/>
              <a:gd name="T11" fmla="*/ 12 h 100"/>
              <a:gd name="T12" fmla="*/ 4 w 64"/>
              <a:gd name="T13" fmla="*/ 6 h 100"/>
              <a:gd name="T14" fmla="*/ 12 w 64"/>
              <a:gd name="T15" fmla="*/ 2 h 100"/>
              <a:gd name="T16" fmla="*/ 25 w 64"/>
              <a:gd name="T17" fmla="*/ 0 h 100"/>
              <a:gd name="T18" fmla="*/ 35 w 64"/>
              <a:gd name="T19" fmla="*/ 2 h 100"/>
              <a:gd name="T20" fmla="*/ 42 w 64"/>
              <a:gd name="T21" fmla="*/ 4 h 100"/>
              <a:gd name="T22" fmla="*/ 44 w 64"/>
              <a:gd name="T23" fmla="*/ 6 h 100"/>
              <a:gd name="T24" fmla="*/ 46 w 64"/>
              <a:gd name="T25" fmla="*/ 12 h 100"/>
              <a:gd name="T26" fmla="*/ 46 w 64"/>
              <a:gd name="T27" fmla="*/ 16 h 100"/>
              <a:gd name="T28" fmla="*/ 44 w 64"/>
              <a:gd name="T29" fmla="*/ 21 h 100"/>
              <a:gd name="T30" fmla="*/ 42 w 64"/>
              <a:gd name="T31" fmla="*/ 29 h 100"/>
              <a:gd name="T32" fmla="*/ 41 w 64"/>
              <a:gd name="T33" fmla="*/ 37 h 100"/>
              <a:gd name="T34" fmla="*/ 41 w 64"/>
              <a:gd name="T35" fmla="*/ 41 h 100"/>
              <a:gd name="T36" fmla="*/ 41 w 64"/>
              <a:gd name="T37" fmla="*/ 43 h 100"/>
              <a:gd name="T38" fmla="*/ 41 w 64"/>
              <a:gd name="T39" fmla="*/ 46 h 100"/>
              <a:gd name="T40" fmla="*/ 41 w 64"/>
              <a:gd name="T41" fmla="*/ 48 h 100"/>
              <a:gd name="T42" fmla="*/ 42 w 64"/>
              <a:gd name="T43" fmla="*/ 48 h 100"/>
              <a:gd name="T44" fmla="*/ 42 w 64"/>
              <a:gd name="T45" fmla="*/ 50 h 100"/>
              <a:gd name="T46" fmla="*/ 46 w 64"/>
              <a:gd name="T47" fmla="*/ 54 h 100"/>
              <a:gd name="T48" fmla="*/ 48 w 64"/>
              <a:gd name="T49" fmla="*/ 58 h 100"/>
              <a:gd name="T50" fmla="*/ 54 w 64"/>
              <a:gd name="T51" fmla="*/ 62 h 100"/>
              <a:gd name="T52" fmla="*/ 58 w 64"/>
              <a:gd name="T53" fmla="*/ 66 h 100"/>
              <a:gd name="T54" fmla="*/ 62 w 64"/>
              <a:gd name="T55" fmla="*/ 71 h 100"/>
              <a:gd name="T56" fmla="*/ 64 w 64"/>
              <a:gd name="T57" fmla="*/ 75 h 100"/>
              <a:gd name="T58" fmla="*/ 64 w 64"/>
              <a:gd name="T59" fmla="*/ 79 h 100"/>
              <a:gd name="T60" fmla="*/ 62 w 64"/>
              <a:gd name="T61" fmla="*/ 83 h 100"/>
              <a:gd name="T62" fmla="*/ 58 w 64"/>
              <a:gd name="T63" fmla="*/ 89 h 100"/>
              <a:gd name="T64" fmla="*/ 50 w 64"/>
              <a:gd name="T65" fmla="*/ 94 h 100"/>
              <a:gd name="T66" fmla="*/ 39 w 64"/>
              <a:gd name="T67" fmla="*/ 98 h 100"/>
              <a:gd name="T68" fmla="*/ 29 w 64"/>
              <a:gd name="T69" fmla="*/ 100 h 100"/>
              <a:gd name="T70" fmla="*/ 23 w 64"/>
              <a:gd name="T71" fmla="*/ 96 h 100"/>
              <a:gd name="T72" fmla="*/ 19 w 64"/>
              <a:gd name="T73" fmla="*/ 91 h 100"/>
              <a:gd name="T74" fmla="*/ 16 w 64"/>
              <a:gd name="T75" fmla="*/ 83 h 100"/>
              <a:gd name="T76" fmla="*/ 14 w 64"/>
              <a:gd name="T77" fmla="*/ 73 h 100"/>
              <a:gd name="T78" fmla="*/ 12 w 64"/>
              <a:gd name="T79" fmla="*/ 64 h 100"/>
              <a:gd name="T80" fmla="*/ 10 w 64"/>
              <a:gd name="T81" fmla="*/ 5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4" h="100">
                <a:moveTo>
                  <a:pt x="10" y="54"/>
                </a:moveTo>
                <a:lnTo>
                  <a:pt x="8" y="45"/>
                </a:lnTo>
                <a:lnTo>
                  <a:pt x="4" y="37"/>
                </a:lnTo>
                <a:lnTo>
                  <a:pt x="2" y="27"/>
                </a:lnTo>
                <a:lnTo>
                  <a:pt x="0" y="20"/>
                </a:lnTo>
                <a:lnTo>
                  <a:pt x="0" y="12"/>
                </a:lnTo>
                <a:lnTo>
                  <a:pt x="4" y="6"/>
                </a:lnTo>
                <a:lnTo>
                  <a:pt x="12" y="2"/>
                </a:lnTo>
                <a:lnTo>
                  <a:pt x="25" y="0"/>
                </a:lnTo>
                <a:lnTo>
                  <a:pt x="35" y="2"/>
                </a:lnTo>
                <a:lnTo>
                  <a:pt x="42" y="4"/>
                </a:lnTo>
                <a:lnTo>
                  <a:pt x="44" y="6"/>
                </a:lnTo>
                <a:lnTo>
                  <a:pt x="46" y="12"/>
                </a:lnTo>
                <a:lnTo>
                  <a:pt x="46" y="16"/>
                </a:lnTo>
                <a:lnTo>
                  <a:pt x="44" y="21"/>
                </a:lnTo>
                <a:lnTo>
                  <a:pt x="42" y="29"/>
                </a:lnTo>
                <a:lnTo>
                  <a:pt x="41" y="37"/>
                </a:lnTo>
                <a:lnTo>
                  <a:pt x="41" y="41"/>
                </a:lnTo>
                <a:lnTo>
                  <a:pt x="41" y="43"/>
                </a:lnTo>
                <a:lnTo>
                  <a:pt x="41" y="46"/>
                </a:lnTo>
                <a:lnTo>
                  <a:pt x="41" y="48"/>
                </a:lnTo>
                <a:lnTo>
                  <a:pt x="42" y="48"/>
                </a:lnTo>
                <a:lnTo>
                  <a:pt x="42" y="50"/>
                </a:lnTo>
                <a:lnTo>
                  <a:pt x="46" y="54"/>
                </a:lnTo>
                <a:lnTo>
                  <a:pt x="48" y="58"/>
                </a:lnTo>
                <a:lnTo>
                  <a:pt x="54" y="62"/>
                </a:lnTo>
                <a:lnTo>
                  <a:pt x="58" y="66"/>
                </a:lnTo>
                <a:lnTo>
                  <a:pt x="62" y="71"/>
                </a:lnTo>
                <a:lnTo>
                  <a:pt x="64" y="75"/>
                </a:lnTo>
                <a:lnTo>
                  <a:pt x="64" y="79"/>
                </a:lnTo>
                <a:lnTo>
                  <a:pt x="62" y="83"/>
                </a:lnTo>
                <a:lnTo>
                  <a:pt x="58" y="89"/>
                </a:lnTo>
                <a:lnTo>
                  <a:pt x="50" y="94"/>
                </a:lnTo>
                <a:lnTo>
                  <a:pt x="39" y="98"/>
                </a:lnTo>
                <a:lnTo>
                  <a:pt x="29" y="100"/>
                </a:lnTo>
                <a:lnTo>
                  <a:pt x="23" y="96"/>
                </a:lnTo>
                <a:lnTo>
                  <a:pt x="19" y="91"/>
                </a:lnTo>
                <a:lnTo>
                  <a:pt x="16" y="83"/>
                </a:lnTo>
                <a:lnTo>
                  <a:pt x="14" y="73"/>
                </a:lnTo>
                <a:lnTo>
                  <a:pt x="12" y="64"/>
                </a:lnTo>
                <a:lnTo>
                  <a:pt x="10" y="5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4943" name="Freeform 639"/>
          <p:cNvSpPr>
            <a:spLocks/>
          </p:cNvSpPr>
          <p:nvPr/>
        </p:nvSpPr>
        <p:spPr bwMode="auto">
          <a:xfrm>
            <a:off x="5226050" y="2628900"/>
            <a:ext cx="247650" cy="373063"/>
          </a:xfrm>
          <a:custGeom>
            <a:avLst/>
            <a:gdLst>
              <a:gd name="T0" fmla="*/ 54 w 65"/>
              <a:gd name="T1" fmla="*/ 44 h 98"/>
              <a:gd name="T2" fmla="*/ 52 w 65"/>
              <a:gd name="T3" fmla="*/ 34 h 98"/>
              <a:gd name="T4" fmla="*/ 52 w 65"/>
              <a:gd name="T5" fmla="*/ 25 h 98"/>
              <a:gd name="T6" fmla="*/ 50 w 65"/>
              <a:gd name="T7" fmla="*/ 15 h 98"/>
              <a:gd name="T8" fmla="*/ 46 w 65"/>
              <a:gd name="T9" fmla="*/ 7 h 98"/>
              <a:gd name="T10" fmla="*/ 42 w 65"/>
              <a:gd name="T11" fmla="*/ 2 h 98"/>
              <a:gd name="T12" fmla="*/ 36 w 65"/>
              <a:gd name="T13" fmla="*/ 0 h 98"/>
              <a:gd name="T14" fmla="*/ 27 w 65"/>
              <a:gd name="T15" fmla="*/ 0 h 98"/>
              <a:gd name="T16" fmla="*/ 15 w 65"/>
              <a:gd name="T17" fmla="*/ 4 h 98"/>
              <a:gd name="T18" fmla="*/ 8 w 65"/>
              <a:gd name="T19" fmla="*/ 9 h 98"/>
              <a:gd name="T20" fmla="*/ 2 w 65"/>
              <a:gd name="T21" fmla="*/ 15 h 98"/>
              <a:gd name="T22" fmla="*/ 0 w 65"/>
              <a:gd name="T23" fmla="*/ 21 h 98"/>
              <a:gd name="T24" fmla="*/ 2 w 65"/>
              <a:gd name="T25" fmla="*/ 25 h 98"/>
              <a:gd name="T26" fmla="*/ 4 w 65"/>
              <a:gd name="T27" fmla="*/ 29 h 98"/>
              <a:gd name="T28" fmla="*/ 10 w 65"/>
              <a:gd name="T29" fmla="*/ 32 h 98"/>
              <a:gd name="T30" fmla="*/ 13 w 65"/>
              <a:gd name="T31" fmla="*/ 38 h 98"/>
              <a:gd name="T32" fmla="*/ 19 w 65"/>
              <a:gd name="T33" fmla="*/ 44 h 98"/>
              <a:gd name="T34" fmla="*/ 21 w 65"/>
              <a:gd name="T35" fmla="*/ 46 h 98"/>
              <a:gd name="T36" fmla="*/ 23 w 65"/>
              <a:gd name="T37" fmla="*/ 50 h 98"/>
              <a:gd name="T38" fmla="*/ 25 w 65"/>
              <a:gd name="T39" fmla="*/ 52 h 98"/>
              <a:gd name="T40" fmla="*/ 25 w 65"/>
              <a:gd name="T41" fmla="*/ 53 h 98"/>
              <a:gd name="T42" fmla="*/ 25 w 65"/>
              <a:gd name="T43" fmla="*/ 55 h 98"/>
              <a:gd name="T44" fmla="*/ 25 w 65"/>
              <a:gd name="T45" fmla="*/ 57 h 98"/>
              <a:gd name="T46" fmla="*/ 23 w 65"/>
              <a:gd name="T47" fmla="*/ 61 h 98"/>
              <a:gd name="T48" fmla="*/ 23 w 65"/>
              <a:gd name="T49" fmla="*/ 65 h 98"/>
              <a:gd name="T50" fmla="*/ 21 w 65"/>
              <a:gd name="T51" fmla="*/ 73 h 98"/>
              <a:gd name="T52" fmla="*/ 19 w 65"/>
              <a:gd name="T53" fmla="*/ 78 h 98"/>
              <a:gd name="T54" fmla="*/ 19 w 65"/>
              <a:gd name="T55" fmla="*/ 84 h 98"/>
              <a:gd name="T56" fmla="*/ 19 w 65"/>
              <a:gd name="T57" fmla="*/ 88 h 98"/>
              <a:gd name="T58" fmla="*/ 21 w 65"/>
              <a:gd name="T59" fmla="*/ 92 h 98"/>
              <a:gd name="T60" fmla="*/ 25 w 65"/>
              <a:gd name="T61" fmla="*/ 96 h 98"/>
              <a:gd name="T62" fmla="*/ 31 w 65"/>
              <a:gd name="T63" fmla="*/ 98 h 98"/>
              <a:gd name="T64" fmla="*/ 40 w 65"/>
              <a:gd name="T65" fmla="*/ 98 h 98"/>
              <a:gd name="T66" fmla="*/ 54 w 65"/>
              <a:gd name="T67" fmla="*/ 96 h 98"/>
              <a:gd name="T68" fmla="*/ 61 w 65"/>
              <a:gd name="T69" fmla="*/ 92 h 98"/>
              <a:gd name="T70" fmla="*/ 65 w 65"/>
              <a:gd name="T71" fmla="*/ 86 h 98"/>
              <a:gd name="T72" fmla="*/ 65 w 65"/>
              <a:gd name="T73" fmla="*/ 78 h 98"/>
              <a:gd name="T74" fmla="*/ 63 w 65"/>
              <a:gd name="T75" fmla="*/ 71 h 98"/>
              <a:gd name="T76" fmla="*/ 61 w 65"/>
              <a:gd name="T77" fmla="*/ 61 h 98"/>
              <a:gd name="T78" fmla="*/ 58 w 65"/>
              <a:gd name="T79" fmla="*/ 53 h 98"/>
              <a:gd name="T80" fmla="*/ 54 w 65"/>
              <a:gd name="T81" fmla="*/ 4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5" h="98">
                <a:moveTo>
                  <a:pt x="54" y="44"/>
                </a:moveTo>
                <a:lnTo>
                  <a:pt x="52" y="34"/>
                </a:lnTo>
                <a:lnTo>
                  <a:pt x="52" y="25"/>
                </a:lnTo>
                <a:lnTo>
                  <a:pt x="50" y="15"/>
                </a:lnTo>
                <a:lnTo>
                  <a:pt x="46" y="7"/>
                </a:lnTo>
                <a:lnTo>
                  <a:pt x="42" y="2"/>
                </a:lnTo>
                <a:lnTo>
                  <a:pt x="36" y="0"/>
                </a:lnTo>
                <a:lnTo>
                  <a:pt x="27" y="0"/>
                </a:lnTo>
                <a:lnTo>
                  <a:pt x="15" y="4"/>
                </a:lnTo>
                <a:lnTo>
                  <a:pt x="8" y="9"/>
                </a:lnTo>
                <a:lnTo>
                  <a:pt x="2" y="15"/>
                </a:lnTo>
                <a:lnTo>
                  <a:pt x="0" y="21"/>
                </a:lnTo>
                <a:lnTo>
                  <a:pt x="2" y="25"/>
                </a:lnTo>
                <a:lnTo>
                  <a:pt x="4" y="29"/>
                </a:lnTo>
                <a:lnTo>
                  <a:pt x="10" y="32"/>
                </a:lnTo>
                <a:lnTo>
                  <a:pt x="13" y="38"/>
                </a:lnTo>
                <a:lnTo>
                  <a:pt x="19" y="44"/>
                </a:lnTo>
                <a:lnTo>
                  <a:pt x="21" y="46"/>
                </a:lnTo>
                <a:lnTo>
                  <a:pt x="23" y="50"/>
                </a:lnTo>
                <a:lnTo>
                  <a:pt x="25" y="52"/>
                </a:lnTo>
                <a:lnTo>
                  <a:pt x="25" y="53"/>
                </a:lnTo>
                <a:lnTo>
                  <a:pt x="25" y="55"/>
                </a:lnTo>
                <a:lnTo>
                  <a:pt x="25" y="57"/>
                </a:lnTo>
                <a:lnTo>
                  <a:pt x="23" y="61"/>
                </a:lnTo>
                <a:lnTo>
                  <a:pt x="23" y="65"/>
                </a:lnTo>
                <a:lnTo>
                  <a:pt x="21" y="73"/>
                </a:lnTo>
                <a:lnTo>
                  <a:pt x="19" y="78"/>
                </a:lnTo>
                <a:lnTo>
                  <a:pt x="19" y="84"/>
                </a:lnTo>
                <a:lnTo>
                  <a:pt x="19" y="88"/>
                </a:lnTo>
                <a:lnTo>
                  <a:pt x="21" y="92"/>
                </a:lnTo>
                <a:lnTo>
                  <a:pt x="25" y="96"/>
                </a:lnTo>
                <a:lnTo>
                  <a:pt x="31" y="98"/>
                </a:lnTo>
                <a:lnTo>
                  <a:pt x="40" y="98"/>
                </a:lnTo>
                <a:lnTo>
                  <a:pt x="54" y="96"/>
                </a:lnTo>
                <a:lnTo>
                  <a:pt x="61" y="92"/>
                </a:lnTo>
                <a:lnTo>
                  <a:pt x="65" y="86"/>
                </a:lnTo>
                <a:lnTo>
                  <a:pt x="65" y="78"/>
                </a:lnTo>
                <a:lnTo>
                  <a:pt x="63" y="71"/>
                </a:lnTo>
                <a:lnTo>
                  <a:pt x="61" y="61"/>
                </a:lnTo>
                <a:lnTo>
                  <a:pt x="58" y="53"/>
                </a:lnTo>
                <a:lnTo>
                  <a:pt x="54" y="4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4944" name="Freeform 640"/>
          <p:cNvSpPr>
            <a:spLocks/>
          </p:cNvSpPr>
          <p:nvPr/>
        </p:nvSpPr>
        <p:spPr bwMode="auto">
          <a:xfrm>
            <a:off x="4749800" y="4694238"/>
            <a:ext cx="979488" cy="55562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45" name="Freeform 641"/>
          <p:cNvSpPr>
            <a:spLocks/>
          </p:cNvSpPr>
          <p:nvPr/>
        </p:nvSpPr>
        <p:spPr bwMode="auto">
          <a:xfrm>
            <a:off x="5043488" y="4127500"/>
            <a:ext cx="971550" cy="573088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46" name="Freeform 642"/>
          <p:cNvSpPr>
            <a:spLocks/>
          </p:cNvSpPr>
          <p:nvPr/>
        </p:nvSpPr>
        <p:spPr bwMode="auto">
          <a:xfrm>
            <a:off x="4940300" y="4303713"/>
            <a:ext cx="963613" cy="573087"/>
          </a:xfrm>
          <a:custGeom>
            <a:avLst/>
            <a:gdLst>
              <a:gd name="T0" fmla="*/ 0 w 253"/>
              <a:gd name="T1" fmla="*/ 0 h 150"/>
              <a:gd name="T2" fmla="*/ 5 w 253"/>
              <a:gd name="T3" fmla="*/ 6 h 150"/>
              <a:gd name="T4" fmla="*/ 11 w 253"/>
              <a:gd name="T5" fmla="*/ 12 h 150"/>
              <a:gd name="T6" fmla="*/ 17 w 253"/>
              <a:gd name="T7" fmla="*/ 16 h 150"/>
              <a:gd name="T8" fmla="*/ 25 w 253"/>
              <a:gd name="T9" fmla="*/ 20 h 150"/>
              <a:gd name="T10" fmla="*/ 30 w 253"/>
              <a:gd name="T11" fmla="*/ 25 h 150"/>
              <a:gd name="T12" fmla="*/ 38 w 253"/>
              <a:gd name="T13" fmla="*/ 29 h 150"/>
              <a:gd name="T14" fmla="*/ 44 w 253"/>
              <a:gd name="T15" fmla="*/ 33 h 150"/>
              <a:gd name="T16" fmla="*/ 50 w 253"/>
              <a:gd name="T17" fmla="*/ 37 h 150"/>
              <a:gd name="T18" fmla="*/ 63 w 253"/>
              <a:gd name="T19" fmla="*/ 31 h 150"/>
              <a:gd name="T20" fmla="*/ 76 w 253"/>
              <a:gd name="T21" fmla="*/ 27 h 150"/>
              <a:gd name="T22" fmla="*/ 88 w 253"/>
              <a:gd name="T23" fmla="*/ 27 h 150"/>
              <a:gd name="T24" fmla="*/ 99 w 253"/>
              <a:gd name="T25" fmla="*/ 27 h 150"/>
              <a:gd name="T26" fmla="*/ 109 w 253"/>
              <a:gd name="T27" fmla="*/ 31 h 150"/>
              <a:gd name="T28" fmla="*/ 121 w 253"/>
              <a:gd name="T29" fmla="*/ 35 h 150"/>
              <a:gd name="T30" fmla="*/ 128 w 253"/>
              <a:gd name="T31" fmla="*/ 43 h 150"/>
              <a:gd name="T32" fmla="*/ 138 w 253"/>
              <a:gd name="T33" fmla="*/ 50 h 150"/>
              <a:gd name="T34" fmla="*/ 144 w 253"/>
              <a:gd name="T35" fmla="*/ 56 h 150"/>
              <a:gd name="T36" fmla="*/ 147 w 253"/>
              <a:gd name="T37" fmla="*/ 64 h 150"/>
              <a:gd name="T38" fmla="*/ 153 w 253"/>
              <a:gd name="T39" fmla="*/ 69 h 150"/>
              <a:gd name="T40" fmla="*/ 159 w 253"/>
              <a:gd name="T41" fmla="*/ 77 h 150"/>
              <a:gd name="T42" fmla="*/ 165 w 253"/>
              <a:gd name="T43" fmla="*/ 87 h 150"/>
              <a:gd name="T44" fmla="*/ 172 w 253"/>
              <a:gd name="T45" fmla="*/ 94 h 150"/>
              <a:gd name="T46" fmla="*/ 178 w 253"/>
              <a:gd name="T47" fmla="*/ 102 h 150"/>
              <a:gd name="T48" fmla="*/ 186 w 253"/>
              <a:gd name="T49" fmla="*/ 110 h 150"/>
              <a:gd name="T50" fmla="*/ 192 w 253"/>
              <a:gd name="T51" fmla="*/ 117 h 150"/>
              <a:gd name="T52" fmla="*/ 199 w 253"/>
              <a:gd name="T53" fmla="*/ 123 h 150"/>
              <a:gd name="T54" fmla="*/ 207 w 253"/>
              <a:gd name="T55" fmla="*/ 131 h 150"/>
              <a:gd name="T56" fmla="*/ 217 w 253"/>
              <a:gd name="T57" fmla="*/ 137 h 150"/>
              <a:gd name="T58" fmla="*/ 224 w 253"/>
              <a:gd name="T59" fmla="*/ 140 h 150"/>
              <a:gd name="T60" fmla="*/ 234 w 253"/>
              <a:gd name="T61" fmla="*/ 146 h 150"/>
              <a:gd name="T62" fmla="*/ 243 w 253"/>
              <a:gd name="T63" fmla="*/ 148 h 150"/>
              <a:gd name="T64" fmla="*/ 253 w 253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3" h="150">
                <a:moveTo>
                  <a:pt x="0" y="0"/>
                </a:moveTo>
                <a:lnTo>
                  <a:pt x="5" y="6"/>
                </a:lnTo>
                <a:lnTo>
                  <a:pt x="11" y="12"/>
                </a:lnTo>
                <a:lnTo>
                  <a:pt x="17" y="16"/>
                </a:lnTo>
                <a:lnTo>
                  <a:pt x="25" y="20"/>
                </a:lnTo>
                <a:lnTo>
                  <a:pt x="30" y="25"/>
                </a:lnTo>
                <a:lnTo>
                  <a:pt x="38" y="29"/>
                </a:lnTo>
                <a:lnTo>
                  <a:pt x="44" y="33"/>
                </a:lnTo>
                <a:lnTo>
                  <a:pt x="50" y="37"/>
                </a:lnTo>
                <a:lnTo>
                  <a:pt x="63" y="31"/>
                </a:lnTo>
                <a:lnTo>
                  <a:pt x="76" y="27"/>
                </a:lnTo>
                <a:lnTo>
                  <a:pt x="88" y="27"/>
                </a:lnTo>
                <a:lnTo>
                  <a:pt x="99" y="27"/>
                </a:lnTo>
                <a:lnTo>
                  <a:pt x="109" y="31"/>
                </a:lnTo>
                <a:lnTo>
                  <a:pt x="121" y="35"/>
                </a:lnTo>
                <a:lnTo>
                  <a:pt x="128" y="43"/>
                </a:lnTo>
                <a:lnTo>
                  <a:pt x="138" y="50"/>
                </a:lnTo>
                <a:lnTo>
                  <a:pt x="144" y="56"/>
                </a:lnTo>
                <a:lnTo>
                  <a:pt x="147" y="64"/>
                </a:lnTo>
                <a:lnTo>
                  <a:pt x="153" y="69"/>
                </a:lnTo>
                <a:lnTo>
                  <a:pt x="159" y="77"/>
                </a:lnTo>
                <a:lnTo>
                  <a:pt x="165" y="87"/>
                </a:lnTo>
                <a:lnTo>
                  <a:pt x="172" y="94"/>
                </a:lnTo>
                <a:lnTo>
                  <a:pt x="178" y="102"/>
                </a:lnTo>
                <a:lnTo>
                  <a:pt x="186" y="110"/>
                </a:lnTo>
                <a:lnTo>
                  <a:pt x="192" y="117"/>
                </a:lnTo>
                <a:lnTo>
                  <a:pt x="199" y="123"/>
                </a:lnTo>
                <a:lnTo>
                  <a:pt x="207" y="131"/>
                </a:lnTo>
                <a:lnTo>
                  <a:pt x="217" y="137"/>
                </a:lnTo>
                <a:lnTo>
                  <a:pt x="224" y="140"/>
                </a:lnTo>
                <a:lnTo>
                  <a:pt x="234" y="146"/>
                </a:lnTo>
                <a:lnTo>
                  <a:pt x="243" y="148"/>
                </a:lnTo>
                <a:lnTo>
                  <a:pt x="253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47" name="Freeform 643"/>
          <p:cNvSpPr>
            <a:spLocks/>
          </p:cNvSpPr>
          <p:nvPr/>
        </p:nvSpPr>
        <p:spPr bwMode="auto">
          <a:xfrm>
            <a:off x="4725988" y="4503738"/>
            <a:ext cx="971550" cy="571500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48" name="Freeform 644"/>
          <p:cNvSpPr>
            <a:spLocks/>
          </p:cNvSpPr>
          <p:nvPr/>
        </p:nvSpPr>
        <p:spPr bwMode="auto">
          <a:xfrm>
            <a:off x="5721350" y="3419475"/>
            <a:ext cx="803275" cy="688975"/>
          </a:xfrm>
          <a:custGeom>
            <a:avLst/>
            <a:gdLst>
              <a:gd name="T0" fmla="*/ 0 w 211"/>
              <a:gd name="T1" fmla="*/ 0 h 181"/>
              <a:gd name="T2" fmla="*/ 17 w 211"/>
              <a:gd name="T3" fmla="*/ 29 h 181"/>
              <a:gd name="T4" fmla="*/ 33 w 211"/>
              <a:gd name="T5" fmla="*/ 56 h 181"/>
              <a:gd name="T6" fmla="*/ 48 w 211"/>
              <a:gd name="T7" fmla="*/ 77 h 181"/>
              <a:gd name="T8" fmla="*/ 65 w 211"/>
              <a:gd name="T9" fmla="*/ 94 h 181"/>
              <a:gd name="T10" fmla="*/ 81 w 211"/>
              <a:gd name="T11" fmla="*/ 110 h 181"/>
              <a:gd name="T12" fmla="*/ 96 w 211"/>
              <a:gd name="T13" fmla="*/ 121 h 181"/>
              <a:gd name="T14" fmla="*/ 111 w 211"/>
              <a:gd name="T15" fmla="*/ 133 h 181"/>
              <a:gd name="T16" fmla="*/ 125 w 211"/>
              <a:gd name="T17" fmla="*/ 140 h 181"/>
              <a:gd name="T18" fmla="*/ 152 w 211"/>
              <a:gd name="T19" fmla="*/ 150 h 181"/>
              <a:gd name="T20" fmla="*/ 175 w 211"/>
              <a:gd name="T21" fmla="*/ 159 h 181"/>
              <a:gd name="T22" fmla="*/ 186 w 211"/>
              <a:gd name="T23" fmla="*/ 163 h 181"/>
              <a:gd name="T24" fmla="*/ 196 w 211"/>
              <a:gd name="T25" fmla="*/ 169 h 181"/>
              <a:gd name="T26" fmla="*/ 203 w 211"/>
              <a:gd name="T27" fmla="*/ 175 h 181"/>
              <a:gd name="T28" fmla="*/ 211 w 211"/>
              <a:gd name="T29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1" h="181">
                <a:moveTo>
                  <a:pt x="0" y="0"/>
                </a:moveTo>
                <a:lnTo>
                  <a:pt x="17" y="29"/>
                </a:lnTo>
                <a:lnTo>
                  <a:pt x="33" y="56"/>
                </a:lnTo>
                <a:lnTo>
                  <a:pt x="48" y="77"/>
                </a:lnTo>
                <a:lnTo>
                  <a:pt x="65" y="94"/>
                </a:lnTo>
                <a:lnTo>
                  <a:pt x="81" y="110"/>
                </a:lnTo>
                <a:lnTo>
                  <a:pt x="96" y="121"/>
                </a:lnTo>
                <a:lnTo>
                  <a:pt x="111" y="133"/>
                </a:lnTo>
                <a:lnTo>
                  <a:pt x="125" y="140"/>
                </a:lnTo>
                <a:lnTo>
                  <a:pt x="152" y="150"/>
                </a:lnTo>
                <a:lnTo>
                  <a:pt x="175" y="159"/>
                </a:lnTo>
                <a:lnTo>
                  <a:pt x="186" y="163"/>
                </a:lnTo>
                <a:lnTo>
                  <a:pt x="196" y="169"/>
                </a:lnTo>
                <a:lnTo>
                  <a:pt x="203" y="175"/>
                </a:lnTo>
                <a:lnTo>
                  <a:pt x="211" y="18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49" name="Freeform 645"/>
          <p:cNvSpPr>
            <a:spLocks/>
          </p:cNvSpPr>
          <p:nvPr/>
        </p:nvSpPr>
        <p:spPr bwMode="auto">
          <a:xfrm>
            <a:off x="5106988" y="3944938"/>
            <a:ext cx="1036637" cy="493712"/>
          </a:xfrm>
          <a:custGeom>
            <a:avLst/>
            <a:gdLst>
              <a:gd name="T0" fmla="*/ 0 w 272"/>
              <a:gd name="T1" fmla="*/ 0 h 129"/>
              <a:gd name="T2" fmla="*/ 17 w 272"/>
              <a:gd name="T3" fmla="*/ 12 h 129"/>
              <a:gd name="T4" fmla="*/ 36 w 272"/>
              <a:gd name="T5" fmla="*/ 23 h 129"/>
              <a:gd name="T6" fmla="*/ 55 w 272"/>
              <a:gd name="T7" fmla="*/ 37 h 129"/>
              <a:gd name="T8" fmla="*/ 73 w 272"/>
              <a:gd name="T9" fmla="*/ 48 h 129"/>
              <a:gd name="T10" fmla="*/ 92 w 272"/>
              <a:gd name="T11" fmla="*/ 60 h 129"/>
              <a:gd name="T12" fmla="*/ 109 w 272"/>
              <a:gd name="T13" fmla="*/ 71 h 129"/>
              <a:gd name="T14" fmla="*/ 125 w 272"/>
              <a:gd name="T15" fmla="*/ 81 h 129"/>
              <a:gd name="T16" fmla="*/ 140 w 272"/>
              <a:gd name="T17" fmla="*/ 89 h 129"/>
              <a:gd name="T18" fmla="*/ 157 w 272"/>
              <a:gd name="T19" fmla="*/ 98 h 129"/>
              <a:gd name="T20" fmla="*/ 174 w 272"/>
              <a:gd name="T21" fmla="*/ 104 h 129"/>
              <a:gd name="T22" fmla="*/ 194 w 272"/>
              <a:gd name="T23" fmla="*/ 108 h 129"/>
              <a:gd name="T24" fmla="*/ 209 w 272"/>
              <a:gd name="T25" fmla="*/ 112 h 129"/>
              <a:gd name="T26" fmla="*/ 226 w 272"/>
              <a:gd name="T27" fmla="*/ 115 h 129"/>
              <a:gd name="T28" fmla="*/ 244 w 272"/>
              <a:gd name="T29" fmla="*/ 117 h 129"/>
              <a:gd name="T30" fmla="*/ 259 w 272"/>
              <a:gd name="T31" fmla="*/ 123 h 129"/>
              <a:gd name="T32" fmla="*/ 272 w 272"/>
              <a:gd name="T33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2" h="129">
                <a:moveTo>
                  <a:pt x="0" y="0"/>
                </a:moveTo>
                <a:lnTo>
                  <a:pt x="17" y="12"/>
                </a:lnTo>
                <a:lnTo>
                  <a:pt x="36" y="23"/>
                </a:lnTo>
                <a:lnTo>
                  <a:pt x="55" y="37"/>
                </a:lnTo>
                <a:lnTo>
                  <a:pt x="73" y="48"/>
                </a:lnTo>
                <a:lnTo>
                  <a:pt x="92" y="60"/>
                </a:lnTo>
                <a:lnTo>
                  <a:pt x="109" y="71"/>
                </a:lnTo>
                <a:lnTo>
                  <a:pt x="125" y="81"/>
                </a:lnTo>
                <a:lnTo>
                  <a:pt x="140" y="89"/>
                </a:lnTo>
                <a:lnTo>
                  <a:pt x="157" y="98"/>
                </a:lnTo>
                <a:lnTo>
                  <a:pt x="174" y="104"/>
                </a:lnTo>
                <a:lnTo>
                  <a:pt x="194" y="108"/>
                </a:lnTo>
                <a:lnTo>
                  <a:pt x="209" y="112"/>
                </a:lnTo>
                <a:lnTo>
                  <a:pt x="226" y="115"/>
                </a:lnTo>
                <a:lnTo>
                  <a:pt x="244" y="117"/>
                </a:lnTo>
                <a:lnTo>
                  <a:pt x="259" y="123"/>
                </a:lnTo>
                <a:lnTo>
                  <a:pt x="272" y="12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0" name="Freeform 646"/>
          <p:cNvSpPr>
            <a:spLocks/>
          </p:cNvSpPr>
          <p:nvPr/>
        </p:nvSpPr>
        <p:spPr bwMode="auto">
          <a:xfrm>
            <a:off x="5172075" y="4564063"/>
            <a:ext cx="141288" cy="79375"/>
          </a:xfrm>
          <a:custGeom>
            <a:avLst/>
            <a:gdLst>
              <a:gd name="T0" fmla="*/ 27 w 37"/>
              <a:gd name="T1" fmla="*/ 7 h 21"/>
              <a:gd name="T2" fmla="*/ 23 w 37"/>
              <a:gd name="T3" fmla="*/ 7 h 21"/>
              <a:gd name="T4" fmla="*/ 19 w 37"/>
              <a:gd name="T5" fmla="*/ 9 h 21"/>
              <a:gd name="T6" fmla="*/ 15 w 37"/>
              <a:gd name="T7" fmla="*/ 9 h 21"/>
              <a:gd name="T8" fmla="*/ 14 w 37"/>
              <a:gd name="T9" fmla="*/ 11 h 21"/>
              <a:gd name="T10" fmla="*/ 10 w 37"/>
              <a:gd name="T11" fmla="*/ 11 h 21"/>
              <a:gd name="T12" fmla="*/ 6 w 37"/>
              <a:gd name="T13" fmla="*/ 13 h 21"/>
              <a:gd name="T14" fmla="*/ 4 w 37"/>
              <a:gd name="T15" fmla="*/ 13 h 21"/>
              <a:gd name="T16" fmla="*/ 0 w 37"/>
              <a:gd name="T17" fmla="*/ 15 h 21"/>
              <a:gd name="T18" fmla="*/ 0 w 37"/>
              <a:gd name="T19" fmla="*/ 17 h 21"/>
              <a:gd name="T20" fmla="*/ 0 w 37"/>
              <a:gd name="T21" fmla="*/ 19 h 21"/>
              <a:gd name="T22" fmla="*/ 0 w 37"/>
              <a:gd name="T23" fmla="*/ 21 h 21"/>
              <a:gd name="T24" fmla="*/ 4 w 37"/>
              <a:gd name="T25" fmla="*/ 21 h 21"/>
              <a:gd name="T26" fmla="*/ 8 w 37"/>
              <a:gd name="T27" fmla="*/ 19 h 21"/>
              <a:gd name="T28" fmla="*/ 10 w 37"/>
              <a:gd name="T29" fmla="*/ 19 h 21"/>
              <a:gd name="T30" fmla="*/ 14 w 37"/>
              <a:gd name="T31" fmla="*/ 17 h 21"/>
              <a:gd name="T32" fmla="*/ 17 w 37"/>
              <a:gd name="T33" fmla="*/ 15 h 21"/>
              <a:gd name="T34" fmla="*/ 19 w 37"/>
              <a:gd name="T35" fmla="*/ 15 h 21"/>
              <a:gd name="T36" fmla="*/ 23 w 37"/>
              <a:gd name="T37" fmla="*/ 13 h 21"/>
              <a:gd name="T38" fmla="*/ 27 w 37"/>
              <a:gd name="T39" fmla="*/ 11 h 21"/>
              <a:gd name="T40" fmla="*/ 29 w 37"/>
              <a:gd name="T41" fmla="*/ 13 h 21"/>
              <a:gd name="T42" fmla="*/ 29 w 37"/>
              <a:gd name="T43" fmla="*/ 15 h 21"/>
              <a:gd name="T44" fmla="*/ 31 w 37"/>
              <a:gd name="T45" fmla="*/ 15 h 21"/>
              <a:gd name="T46" fmla="*/ 33 w 37"/>
              <a:gd name="T47" fmla="*/ 15 h 21"/>
              <a:gd name="T48" fmla="*/ 35 w 37"/>
              <a:gd name="T49" fmla="*/ 13 h 21"/>
              <a:gd name="T50" fmla="*/ 35 w 37"/>
              <a:gd name="T51" fmla="*/ 11 h 21"/>
              <a:gd name="T52" fmla="*/ 37 w 37"/>
              <a:gd name="T53" fmla="*/ 9 h 21"/>
              <a:gd name="T54" fmla="*/ 37 w 37"/>
              <a:gd name="T55" fmla="*/ 7 h 21"/>
              <a:gd name="T56" fmla="*/ 37 w 37"/>
              <a:gd name="T57" fmla="*/ 5 h 21"/>
              <a:gd name="T58" fmla="*/ 37 w 37"/>
              <a:gd name="T59" fmla="*/ 3 h 21"/>
              <a:gd name="T60" fmla="*/ 35 w 37"/>
              <a:gd name="T61" fmla="*/ 3 h 21"/>
              <a:gd name="T62" fmla="*/ 35 w 37"/>
              <a:gd name="T63" fmla="*/ 1 h 21"/>
              <a:gd name="T64" fmla="*/ 33 w 37"/>
              <a:gd name="T65" fmla="*/ 0 h 21"/>
              <a:gd name="T66" fmla="*/ 31 w 37"/>
              <a:gd name="T67" fmla="*/ 0 h 21"/>
              <a:gd name="T68" fmla="*/ 31 w 37"/>
              <a:gd name="T69" fmla="*/ 1 h 21"/>
              <a:gd name="T70" fmla="*/ 29 w 37"/>
              <a:gd name="T71" fmla="*/ 1 h 21"/>
              <a:gd name="T72" fmla="*/ 29 w 37"/>
              <a:gd name="T73" fmla="*/ 3 h 21"/>
              <a:gd name="T74" fmla="*/ 27 w 37"/>
              <a:gd name="T75" fmla="*/ 3 h 21"/>
              <a:gd name="T76" fmla="*/ 27 w 37"/>
              <a:gd name="T77" fmla="*/ 5 h 21"/>
              <a:gd name="T78" fmla="*/ 27 w 37"/>
              <a:gd name="T79" fmla="*/ 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" h="21">
                <a:moveTo>
                  <a:pt x="27" y="7"/>
                </a:moveTo>
                <a:lnTo>
                  <a:pt x="23" y="7"/>
                </a:lnTo>
                <a:lnTo>
                  <a:pt x="19" y="9"/>
                </a:lnTo>
                <a:lnTo>
                  <a:pt x="15" y="9"/>
                </a:lnTo>
                <a:lnTo>
                  <a:pt x="14" y="11"/>
                </a:lnTo>
                <a:lnTo>
                  <a:pt x="10" y="11"/>
                </a:lnTo>
                <a:lnTo>
                  <a:pt x="6" y="13"/>
                </a:lnTo>
                <a:lnTo>
                  <a:pt x="4" y="13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4" y="21"/>
                </a:lnTo>
                <a:lnTo>
                  <a:pt x="8" y="19"/>
                </a:lnTo>
                <a:lnTo>
                  <a:pt x="10" y="19"/>
                </a:lnTo>
                <a:lnTo>
                  <a:pt x="14" y="17"/>
                </a:lnTo>
                <a:lnTo>
                  <a:pt x="17" y="15"/>
                </a:lnTo>
                <a:lnTo>
                  <a:pt x="19" y="15"/>
                </a:lnTo>
                <a:lnTo>
                  <a:pt x="23" y="13"/>
                </a:lnTo>
                <a:lnTo>
                  <a:pt x="27" y="11"/>
                </a:lnTo>
                <a:lnTo>
                  <a:pt x="29" y="13"/>
                </a:lnTo>
                <a:lnTo>
                  <a:pt x="29" y="15"/>
                </a:lnTo>
                <a:lnTo>
                  <a:pt x="31" y="15"/>
                </a:lnTo>
                <a:lnTo>
                  <a:pt x="33" y="15"/>
                </a:lnTo>
                <a:lnTo>
                  <a:pt x="35" y="13"/>
                </a:lnTo>
                <a:lnTo>
                  <a:pt x="35" y="11"/>
                </a:lnTo>
                <a:lnTo>
                  <a:pt x="37" y="9"/>
                </a:lnTo>
                <a:lnTo>
                  <a:pt x="37" y="7"/>
                </a:lnTo>
                <a:lnTo>
                  <a:pt x="37" y="5"/>
                </a:lnTo>
                <a:lnTo>
                  <a:pt x="37" y="3"/>
                </a:lnTo>
                <a:lnTo>
                  <a:pt x="35" y="3"/>
                </a:lnTo>
                <a:lnTo>
                  <a:pt x="35" y="1"/>
                </a:lnTo>
                <a:lnTo>
                  <a:pt x="33" y="0"/>
                </a:lnTo>
                <a:lnTo>
                  <a:pt x="31" y="0"/>
                </a:lnTo>
                <a:lnTo>
                  <a:pt x="31" y="1"/>
                </a:lnTo>
                <a:lnTo>
                  <a:pt x="29" y="1"/>
                </a:lnTo>
                <a:lnTo>
                  <a:pt x="29" y="3"/>
                </a:lnTo>
                <a:lnTo>
                  <a:pt x="27" y="3"/>
                </a:lnTo>
                <a:lnTo>
                  <a:pt x="27" y="5"/>
                </a:lnTo>
                <a:lnTo>
                  <a:pt x="27" y="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1" name="Freeform 647"/>
          <p:cNvSpPr>
            <a:spLocks/>
          </p:cNvSpPr>
          <p:nvPr/>
        </p:nvSpPr>
        <p:spPr bwMode="auto">
          <a:xfrm>
            <a:off x="5100638" y="4348163"/>
            <a:ext cx="152400" cy="257175"/>
          </a:xfrm>
          <a:custGeom>
            <a:avLst/>
            <a:gdLst>
              <a:gd name="T0" fmla="*/ 33 w 40"/>
              <a:gd name="T1" fmla="*/ 8 h 67"/>
              <a:gd name="T2" fmla="*/ 31 w 40"/>
              <a:gd name="T3" fmla="*/ 13 h 67"/>
              <a:gd name="T4" fmla="*/ 27 w 40"/>
              <a:gd name="T5" fmla="*/ 19 h 67"/>
              <a:gd name="T6" fmla="*/ 21 w 40"/>
              <a:gd name="T7" fmla="*/ 27 h 67"/>
              <a:gd name="T8" fmla="*/ 15 w 40"/>
              <a:gd name="T9" fmla="*/ 36 h 67"/>
              <a:gd name="T10" fmla="*/ 11 w 40"/>
              <a:gd name="T11" fmla="*/ 44 h 67"/>
              <a:gd name="T12" fmla="*/ 6 w 40"/>
              <a:gd name="T13" fmla="*/ 54 h 67"/>
              <a:gd name="T14" fmla="*/ 2 w 40"/>
              <a:gd name="T15" fmla="*/ 59 h 67"/>
              <a:gd name="T16" fmla="*/ 0 w 40"/>
              <a:gd name="T17" fmla="*/ 63 h 67"/>
              <a:gd name="T18" fmla="*/ 0 w 40"/>
              <a:gd name="T19" fmla="*/ 65 h 67"/>
              <a:gd name="T20" fmla="*/ 2 w 40"/>
              <a:gd name="T21" fmla="*/ 65 h 67"/>
              <a:gd name="T22" fmla="*/ 2 w 40"/>
              <a:gd name="T23" fmla="*/ 67 h 67"/>
              <a:gd name="T24" fmla="*/ 4 w 40"/>
              <a:gd name="T25" fmla="*/ 67 h 67"/>
              <a:gd name="T26" fmla="*/ 6 w 40"/>
              <a:gd name="T27" fmla="*/ 63 h 67"/>
              <a:gd name="T28" fmla="*/ 10 w 40"/>
              <a:gd name="T29" fmla="*/ 56 h 67"/>
              <a:gd name="T30" fmla="*/ 13 w 40"/>
              <a:gd name="T31" fmla="*/ 48 h 67"/>
              <a:gd name="T32" fmla="*/ 19 w 40"/>
              <a:gd name="T33" fmla="*/ 38 h 67"/>
              <a:gd name="T34" fmla="*/ 25 w 40"/>
              <a:gd name="T35" fmla="*/ 31 h 67"/>
              <a:gd name="T36" fmla="*/ 29 w 40"/>
              <a:gd name="T37" fmla="*/ 21 h 67"/>
              <a:gd name="T38" fmla="*/ 33 w 40"/>
              <a:gd name="T39" fmla="*/ 15 h 67"/>
              <a:gd name="T40" fmla="*/ 34 w 40"/>
              <a:gd name="T41" fmla="*/ 9 h 67"/>
              <a:gd name="T42" fmla="*/ 36 w 40"/>
              <a:gd name="T43" fmla="*/ 9 h 67"/>
              <a:gd name="T44" fmla="*/ 38 w 40"/>
              <a:gd name="T45" fmla="*/ 9 h 67"/>
              <a:gd name="T46" fmla="*/ 38 w 40"/>
              <a:gd name="T47" fmla="*/ 8 h 67"/>
              <a:gd name="T48" fmla="*/ 40 w 40"/>
              <a:gd name="T49" fmla="*/ 8 h 67"/>
              <a:gd name="T50" fmla="*/ 40 w 40"/>
              <a:gd name="T51" fmla="*/ 6 h 67"/>
              <a:gd name="T52" fmla="*/ 40 w 40"/>
              <a:gd name="T53" fmla="*/ 4 h 67"/>
              <a:gd name="T54" fmla="*/ 40 w 40"/>
              <a:gd name="T55" fmla="*/ 2 h 67"/>
              <a:gd name="T56" fmla="*/ 38 w 40"/>
              <a:gd name="T57" fmla="*/ 0 h 67"/>
              <a:gd name="T58" fmla="*/ 36 w 40"/>
              <a:gd name="T59" fmla="*/ 0 h 67"/>
              <a:gd name="T60" fmla="*/ 34 w 40"/>
              <a:gd name="T61" fmla="*/ 0 h 67"/>
              <a:gd name="T62" fmla="*/ 33 w 40"/>
              <a:gd name="T63" fmla="*/ 0 h 67"/>
              <a:gd name="T64" fmla="*/ 33 w 40"/>
              <a:gd name="T65" fmla="*/ 2 h 67"/>
              <a:gd name="T66" fmla="*/ 33 w 40"/>
              <a:gd name="T67" fmla="*/ 4 h 67"/>
              <a:gd name="T68" fmla="*/ 33 w 40"/>
              <a:gd name="T69" fmla="*/ 6 h 67"/>
              <a:gd name="T70" fmla="*/ 33 w 40"/>
              <a:gd name="T71" fmla="*/ 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0" h="67">
                <a:moveTo>
                  <a:pt x="33" y="8"/>
                </a:moveTo>
                <a:lnTo>
                  <a:pt x="31" y="13"/>
                </a:lnTo>
                <a:lnTo>
                  <a:pt x="27" y="19"/>
                </a:lnTo>
                <a:lnTo>
                  <a:pt x="21" y="27"/>
                </a:lnTo>
                <a:lnTo>
                  <a:pt x="15" y="36"/>
                </a:lnTo>
                <a:lnTo>
                  <a:pt x="11" y="44"/>
                </a:lnTo>
                <a:lnTo>
                  <a:pt x="6" y="54"/>
                </a:lnTo>
                <a:lnTo>
                  <a:pt x="2" y="59"/>
                </a:lnTo>
                <a:lnTo>
                  <a:pt x="0" y="63"/>
                </a:lnTo>
                <a:lnTo>
                  <a:pt x="0" y="65"/>
                </a:lnTo>
                <a:lnTo>
                  <a:pt x="2" y="65"/>
                </a:lnTo>
                <a:lnTo>
                  <a:pt x="2" y="67"/>
                </a:lnTo>
                <a:lnTo>
                  <a:pt x="4" y="67"/>
                </a:lnTo>
                <a:lnTo>
                  <a:pt x="6" y="63"/>
                </a:lnTo>
                <a:lnTo>
                  <a:pt x="10" y="56"/>
                </a:lnTo>
                <a:lnTo>
                  <a:pt x="13" y="48"/>
                </a:lnTo>
                <a:lnTo>
                  <a:pt x="19" y="38"/>
                </a:lnTo>
                <a:lnTo>
                  <a:pt x="25" y="31"/>
                </a:lnTo>
                <a:lnTo>
                  <a:pt x="29" y="21"/>
                </a:lnTo>
                <a:lnTo>
                  <a:pt x="33" y="15"/>
                </a:lnTo>
                <a:lnTo>
                  <a:pt x="34" y="9"/>
                </a:lnTo>
                <a:lnTo>
                  <a:pt x="36" y="9"/>
                </a:lnTo>
                <a:lnTo>
                  <a:pt x="38" y="9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38" y="0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3" y="2"/>
                </a:lnTo>
                <a:lnTo>
                  <a:pt x="33" y="4"/>
                </a:lnTo>
                <a:lnTo>
                  <a:pt x="33" y="6"/>
                </a:lnTo>
                <a:lnTo>
                  <a:pt x="33" y="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2" name="Freeform 648"/>
          <p:cNvSpPr>
            <a:spLocks/>
          </p:cNvSpPr>
          <p:nvPr/>
        </p:nvSpPr>
        <p:spPr bwMode="auto">
          <a:xfrm>
            <a:off x="5934075" y="3305175"/>
            <a:ext cx="831850" cy="479425"/>
          </a:xfrm>
          <a:custGeom>
            <a:avLst/>
            <a:gdLst>
              <a:gd name="T0" fmla="*/ 0 w 218"/>
              <a:gd name="T1" fmla="*/ 0 h 126"/>
              <a:gd name="T2" fmla="*/ 15 w 218"/>
              <a:gd name="T3" fmla="*/ 0 h 126"/>
              <a:gd name="T4" fmla="*/ 32 w 218"/>
              <a:gd name="T5" fmla="*/ 1 h 126"/>
              <a:gd name="T6" fmla="*/ 48 w 218"/>
              <a:gd name="T7" fmla="*/ 5 h 126"/>
              <a:gd name="T8" fmla="*/ 65 w 218"/>
              <a:gd name="T9" fmla="*/ 11 h 126"/>
              <a:gd name="T10" fmla="*/ 80 w 218"/>
              <a:gd name="T11" fmla="*/ 19 h 126"/>
              <a:gd name="T12" fmla="*/ 96 w 218"/>
              <a:gd name="T13" fmla="*/ 26 h 126"/>
              <a:gd name="T14" fmla="*/ 111 w 218"/>
              <a:gd name="T15" fmla="*/ 34 h 126"/>
              <a:gd name="T16" fmla="*/ 124 w 218"/>
              <a:gd name="T17" fmla="*/ 44 h 126"/>
              <a:gd name="T18" fmla="*/ 153 w 218"/>
              <a:gd name="T19" fmla="*/ 65 h 126"/>
              <a:gd name="T20" fmla="*/ 178 w 218"/>
              <a:gd name="T21" fmla="*/ 88 h 126"/>
              <a:gd name="T22" fmla="*/ 199 w 218"/>
              <a:gd name="T23" fmla="*/ 109 h 126"/>
              <a:gd name="T24" fmla="*/ 218 w 218"/>
              <a:gd name="T25" fmla="*/ 12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26">
                <a:moveTo>
                  <a:pt x="0" y="0"/>
                </a:moveTo>
                <a:lnTo>
                  <a:pt x="15" y="0"/>
                </a:lnTo>
                <a:lnTo>
                  <a:pt x="32" y="1"/>
                </a:lnTo>
                <a:lnTo>
                  <a:pt x="48" y="5"/>
                </a:lnTo>
                <a:lnTo>
                  <a:pt x="65" y="11"/>
                </a:lnTo>
                <a:lnTo>
                  <a:pt x="80" y="19"/>
                </a:lnTo>
                <a:lnTo>
                  <a:pt x="96" y="26"/>
                </a:lnTo>
                <a:lnTo>
                  <a:pt x="111" y="34"/>
                </a:lnTo>
                <a:lnTo>
                  <a:pt x="124" y="44"/>
                </a:lnTo>
                <a:lnTo>
                  <a:pt x="153" y="65"/>
                </a:lnTo>
                <a:lnTo>
                  <a:pt x="178" y="88"/>
                </a:lnTo>
                <a:lnTo>
                  <a:pt x="199" y="109"/>
                </a:lnTo>
                <a:lnTo>
                  <a:pt x="218" y="1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3" name="Freeform 649"/>
          <p:cNvSpPr>
            <a:spLocks/>
          </p:cNvSpPr>
          <p:nvPr/>
        </p:nvSpPr>
        <p:spPr bwMode="auto">
          <a:xfrm>
            <a:off x="5419725" y="3609975"/>
            <a:ext cx="1098550" cy="650875"/>
          </a:xfrm>
          <a:custGeom>
            <a:avLst/>
            <a:gdLst>
              <a:gd name="T0" fmla="*/ 0 w 288"/>
              <a:gd name="T1" fmla="*/ 0 h 171"/>
              <a:gd name="T2" fmla="*/ 10 w 288"/>
              <a:gd name="T3" fmla="*/ 2 h 171"/>
              <a:gd name="T4" fmla="*/ 21 w 288"/>
              <a:gd name="T5" fmla="*/ 8 h 171"/>
              <a:gd name="T6" fmla="*/ 31 w 288"/>
              <a:gd name="T7" fmla="*/ 12 h 171"/>
              <a:gd name="T8" fmla="*/ 41 w 288"/>
              <a:gd name="T9" fmla="*/ 17 h 171"/>
              <a:gd name="T10" fmla="*/ 50 w 288"/>
              <a:gd name="T11" fmla="*/ 23 h 171"/>
              <a:gd name="T12" fmla="*/ 62 w 288"/>
              <a:gd name="T13" fmla="*/ 27 h 171"/>
              <a:gd name="T14" fmla="*/ 69 w 288"/>
              <a:gd name="T15" fmla="*/ 33 h 171"/>
              <a:gd name="T16" fmla="*/ 79 w 288"/>
              <a:gd name="T17" fmla="*/ 39 h 171"/>
              <a:gd name="T18" fmla="*/ 91 w 288"/>
              <a:gd name="T19" fmla="*/ 60 h 171"/>
              <a:gd name="T20" fmla="*/ 102 w 288"/>
              <a:gd name="T21" fmla="*/ 77 h 171"/>
              <a:gd name="T22" fmla="*/ 114 w 288"/>
              <a:gd name="T23" fmla="*/ 92 h 171"/>
              <a:gd name="T24" fmla="*/ 127 w 288"/>
              <a:gd name="T25" fmla="*/ 106 h 171"/>
              <a:gd name="T26" fmla="*/ 140 w 288"/>
              <a:gd name="T27" fmla="*/ 115 h 171"/>
              <a:gd name="T28" fmla="*/ 154 w 288"/>
              <a:gd name="T29" fmla="*/ 125 h 171"/>
              <a:gd name="T30" fmla="*/ 167 w 288"/>
              <a:gd name="T31" fmla="*/ 131 h 171"/>
              <a:gd name="T32" fmla="*/ 183 w 288"/>
              <a:gd name="T33" fmla="*/ 136 h 171"/>
              <a:gd name="T34" fmla="*/ 211 w 288"/>
              <a:gd name="T35" fmla="*/ 144 h 171"/>
              <a:gd name="T36" fmla="*/ 238 w 288"/>
              <a:gd name="T37" fmla="*/ 152 h 171"/>
              <a:gd name="T38" fmla="*/ 252 w 288"/>
              <a:gd name="T39" fmla="*/ 156 h 171"/>
              <a:gd name="T40" fmla="*/ 265 w 288"/>
              <a:gd name="T41" fmla="*/ 159 h 171"/>
              <a:gd name="T42" fmla="*/ 277 w 288"/>
              <a:gd name="T43" fmla="*/ 165 h 171"/>
              <a:gd name="T44" fmla="*/ 288 w 288"/>
              <a:gd name="T45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8" h="171">
                <a:moveTo>
                  <a:pt x="0" y="0"/>
                </a:moveTo>
                <a:lnTo>
                  <a:pt x="10" y="2"/>
                </a:lnTo>
                <a:lnTo>
                  <a:pt x="21" y="8"/>
                </a:lnTo>
                <a:lnTo>
                  <a:pt x="31" y="12"/>
                </a:lnTo>
                <a:lnTo>
                  <a:pt x="41" y="17"/>
                </a:lnTo>
                <a:lnTo>
                  <a:pt x="50" y="23"/>
                </a:lnTo>
                <a:lnTo>
                  <a:pt x="62" y="27"/>
                </a:lnTo>
                <a:lnTo>
                  <a:pt x="69" y="33"/>
                </a:lnTo>
                <a:lnTo>
                  <a:pt x="79" y="39"/>
                </a:lnTo>
                <a:lnTo>
                  <a:pt x="91" y="60"/>
                </a:lnTo>
                <a:lnTo>
                  <a:pt x="102" y="77"/>
                </a:lnTo>
                <a:lnTo>
                  <a:pt x="114" y="92"/>
                </a:lnTo>
                <a:lnTo>
                  <a:pt x="127" y="106"/>
                </a:lnTo>
                <a:lnTo>
                  <a:pt x="140" y="115"/>
                </a:lnTo>
                <a:lnTo>
                  <a:pt x="154" y="125"/>
                </a:lnTo>
                <a:lnTo>
                  <a:pt x="167" y="131"/>
                </a:lnTo>
                <a:lnTo>
                  <a:pt x="183" y="136"/>
                </a:lnTo>
                <a:lnTo>
                  <a:pt x="211" y="144"/>
                </a:lnTo>
                <a:lnTo>
                  <a:pt x="238" y="152"/>
                </a:lnTo>
                <a:lnTo>
                  <a:pt x="252" y="156"/>
                </a:lnTo>
                <a:lnTo>
                  <a:pt x="265" y="159"/>
                </a:lnTo>
                <a:lnTo>
                  <a:pt x="277" y="165"/>
                </a:lnTo>
                <a:lnTo>
                  <a:pt x="288" y="17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4" name="Freeform 650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5" name="Freeform 651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6" name="Freeform 652"/>
          <p:cNvSpPr>
            <a:spLocks/>
          </p:cNvSpPr>
          <p:nvPr/>
        </p:nvSpPr>
        <p:spPr bwMode="auto">
          <a:xfrm>
            <a:off x="4997450" y="4789488"/>
            <a:ext cx="95250" cy="152400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7" name="Freeform 653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8" name="Freeform 654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9" name="Freeform 655"/>
          <p:cNvSpPr>
            <a:spLocks/>
          </p:cNvSpPr>
          <p:nvPr/>
        </p:nvSpPr>
        <p:spPr bwMode="auto">
          <a:xfrm>
            <a:off x="5157788" y="4833938"/>
            <a:ext cx="44450" cy="203200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0" name="Freeform 656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1" name="Freeform 657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2" name="Freeform 658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2 w 13"/>
              <a:gd name="T21" fmla="*/ 59 h 59"/>
              <a:gd name="T22" fmla="*/ 4 w 13"/>
              <a:gd name="T23" fmla="*/ 59 h 59"/>
              <a:gd name="T24" fmla="*/ 4 w 13"/>
              <a:gd name="T25" fmla="*/ 59 h 59"/>
              <a:gd name="T26" fmla="*/ 4 w 13"/>
              <a:gd name="T27" fmla="*/ 59 h 59"/>
              <a:gd name="T28" fmla="*/ 4 w 13"/>
              <a:gd name="T29" fmla="*/ 59 h 59"/>
              <a:gd name="T30" fmla="*/ 6 w 13"/>
              <a:gd name="T31" fmla="*/ 59 h 59"/>
              <a:gd name="T32" fmla="*/ 6 w 13"/>
              <a:gd name="T33" fmla="*/ 57 h 59"/>
              <a:gd name="T34" fmla="*/ 6 w 13"/>
              <a:gd name="T35" fmla="*/ 54 h 59"/>
              <a:gd name="T36" fmla="*/ 6 w 13"/>
              <a:gd name="T37" fmla="*/ 48 h 59"/>
              <a:gd name="T38" fmla="*/ 8 w 13"/>
              <a:gd name="T39" fmla="*/ 40 h 59"/>
              <a:gd name="T40" fmla="*/ 8 w 13"/>
              <a:gd name="T41" fmla="*/ 32 h 59"/>
              <a:gd name="T42" fmla="*/ 9 w 13"/>
              <a:gd name="T43" fmla="*/ 25 h 59"/>
              <a:gd name="T44" fmla="*/ 9 w 13"/>
              <a:gd name="T45" fmla="*/ 19 h 59"/>
              <a:gd name="T46" fmla="*/ 9 w 13"/>
              <a:gd name="T47" fmla="*/ 11 h 59"/>
              <a:gd name="T48" fmla="*/ 11 w 13"/>
              <a:gd name="T49" fmla="*/ 8 h 59"/>
              <a:gd name="T50" fmla="*/ 9 w 13"/>
              <a:gd name="T51" fmla="*/ 8 h 59"/>
              <a:gd name="T52" fmla="*/ 11 w 13"/>
              <a:gd name="T53" fmla="*/ 8 h 59"/>
              <a:gd name="T54" fmla="*/ 11 w 13"/>
              <a:gd name="T55" fmla="*/ 6 h 59"/>
              <a:gd name="T56" fmla="*/ 11 w 13"/>
              <a:gd name="T57" fmla="*/ 6 h 59"/>
              <a:gd name="T58" fmla="*/ 11 w 13"/>
              <a:gd name="T59" fmla="*/ 6 h 59"/>
              <a:gd name="T60" fmla="*/ 11 w 13"/>
              <a:gd name="T61" fmla="*/ 4 h 59"/>
              <a:gd name="T62" fmla="*/ 13 w 13"/>
              <a:gd name="T63" fmla="*/ 4 h 59"/>
              <a:gd name="T64" fmla="*/ 13 w 13"/>
              <a:gd name="T65" fmla="*/ 4 h 59"/>
              <a:gd name="T66" fmla="*/ 13 w 13"/>
              <a:gd name="T67" fmla="*/ 2 h 59"/>
              <a:gd name="T68" fmla="*/ 11 w 13"/>
              <a:gd name="T69" fmla="*/ 2 h 59"/>
              <a:gd name="T70" fmla="*/ 11 w 13"/>
              <a:gd name="T71" fmla="*/ 2 h 59"/>
              <a:gd name="T72" fmla="*/ 11 w 13"/>
              <a:gd name="T73" fmla="*/ 0 h 59"/>
              <a:gd name="T74" fmla="*/ 9 w 13"/>
              <a:gd name="T75" fmla="*/ 0 h 59"/>
              <a:gd name="T76" fmla="*/ 9 w 13"/>
              <a:gd name="T77" fmla="*/ 0 h 59"/>
              <a:gd name="T78" fmla="*/ 9 w 13"/>
              <a:gd name="T79" fmla="*/ 0 h 59"/>
              <a:gd name="T80" fmla="*/ 8 w 13"/>
              <a:gd name="T81" fmla="*/ 0 h 59"/>
              <a:gd name="T82" fmla="*/ 8 w 13"/>
              <a:gd name="T83" fmla="*/ 2 h 59"/>
              <a:gd name="T84" fmla="*/ 6 w 13"/>
              <a:gd name="T85" fmla="*/ 2 h 59"/>
              <a:gd name="T86" fmla="*/ 6 w 13"/>
              <a:gd name="T87" fmla="*/ 2 h 59"/>
              <a:gd name="T88" fmla="*/ 6 w 13"/>
              <a:gd name="T89" fmla="*/ 4 h 59"/>
              <a:gd name="T90" fmla="*/ 6 w 13"/>
              <a:gd name="T91" fmla="*/ 4 h 59"/>
              <a:gd name="T92" fmla="*/ 4 w 13"/>
              <a:gd name="T93" fmla="*/ 6 h 59"/>
              <a:gd name="T94" fmla="*/ 4 w 13"/>
              <a:gd name="T95" fmla="*/ 6 h 59"/>
              <a:gd name="T96" fmla="*/ 4 w 13"/>
              <a:gd name="T97" fmla="*/ 8 h 59"/>
              <a:gd name="T98" fmla="*/ 4 w 13"/>
              <a:gd name="T99" fmla="*/ 8 h 59"/>
              <a:gd name="T100" fmla="*/ 4 w 13"/>
              <a:gd name="T101" fmla="*/ 8 h 59"/>
              <a:gd name="T102" fmla="*/ 6 w 13"/>
              <a:gd name="T103" fmla="*/ 8 h 59"/>
              <a:gd name="T104" fmla="*/ 6 w 13"/>
              <a:gd name="T105" fmla="*/ 8 h 59"/>
              <a:gd name="T106" fmla="*/ 6 w 13"/>
              <a:gd name="T107" fmla="*/ 9 h 59"/>
              <a:gd name="T108" fmla="*/ 8 w 13"/>
              <a:gd name="T109" fmla="*/ 9 h 59"/>
              <a:gd name="T110" fmla="*/ 8 w 13"/>
              <a:gd name="T111" fmla="*/ 9 h 59"/>
              <a:gd name="T112" fmla="*/ 8 w 13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6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3" name="Freeform 659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4" name="Freeform 660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5" name="Freeform 661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6" name="Freeform 662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19 h 25"/>
              <a:gd name="T20" fmla="*/ 17 w 17"/>
              <a:gd name="T21" fmla="*/ 21 h 25"/>
              <a:gd name="T22" fmla="*/ 17 w 17"/>
              <a:gd name="T23" fmla="*/ 21 h 25"/>
              <a:gd name="T24" fmla="*/ 17 w 17"/>
              <a:gd name="T25" fmla="*/ 21 h 25"/>
              <a:gd name="T26" fmla="*/ 15 w 17"/>
              <a:gd name="T27" fmla="*/ 23 h 25"/>
              <a:gd name="T28" fmla="*/ 15 w 17"/>
              <a:gd name="T29" fmla="*/ 23 h 25"/>
              <a:gd name="T30" fmla="*/ 15 w 17"/>
              <a:gd name="T31" fmla="*/ 23 h 25"/>
              <a:gd name="T32" fmla="*/ 15 w 17"/>
              <a:gd name="T33" fmla="*/ 25 h 25"/>
              <a:gd name="T34" fmla="*/ 13 w 17"/>
              <a:gd name="T35" fmla="*/ 23 h 25"/>
              <a:gd name="T36" fmla="*/ 11 w 17"/>
              <a:gd name="T37" fmla="*/ 21 h 25"/>
              <a:gd name="T38" fmla="*/ 11 w 17"/>
              <a:gd name="T39" fmla="*/ 19 h 25"/>
              <a:gd name="T40" fmla="*/ 9 w 17"/>
              <a:gd name="T41" fmla="*/ 17 h 25"/>
              <a:gd name="T42" fmla="*/ 7 w 17"/>
              <a:gd name="T43" fmla="*/ 15 h 25"/>
              <a:gd name="T44" fmla="*/ 5 w 17"/>
              <a:gd name="T45" fmla="*/ 13 h 25"/>
              <a:gd name="T46" fmla="*/ 5 w 17"/>
              <a:gd name="T47" fmla="*/ 11 h 25"/>
              <a:gd name="T48" fmla="*/ 3 w 17"/>
              <a:gd name="T49" fmla="*/ 9 h 25"/>
              <a:gd name="T50" fmla="*/ 3 w 17"/>
              <a:gd name="T51" fmla="*/ 9 h 25"/>
              <a:gd name="T52" fmla="*/ 3 w 17"/>
              <a:gd name="T53" fmla="*/ 9 h 25"/>
              <a:gd name="T54" fmla="*/ 2 w 17"/>
              <a:gd name="T55" fmla="*/ 9 h 25"/>
              <a:gd name="T56" fmla="*/ 2 w 17"/>
              <a:gd name="T57" fmla="*/ 9 h 25"/>
              <a:gd name="T58" fmla="*/ 2 w 17"/>
              <a:gd name="T59" fmla="*/ 9 h 25"/>
              <a:gd name="T60" fmla="*/ 0 w 17"/>
              <a:gd name="T61" fmla="*/ 11 h 25"/>
              <a:gd name="T62" fmla="*/ 0 w 17"/>
              <a:gd name="T63" fmla="*/ 11 h 25"/>
              <a:gd name="T64" fmla="*/ 0 w 17"/>
              <a:gd name="T65" fmla="*/ 9 h 25"/>
              <a:gd name="T66" fmla="*/ 0 w 17"/>
              <a:gd name="T67" fmla="*/ 9 h 25"/>
              <a:gd name="T68" fmla="*/ 0 w 17"/>
              <a:gd name="T69" fmla="*/ 9 h 25"/>
              <a:gd name="T70" fmla="*/ 0 w 17"/>
              <a:gd name="T71" fmla="*/ 7 h 25"/>
              <a:gd name="T72" fmla="*/ 0 w 17"/>
              <a:gd name="T73" fmla="*/ 7 h 25"/>
              <a:gd name="T74" fmla="*/ 0 w 17"/>
              <a:gd name="T75" fmla="*/ 6 h 25"/>
              <a:gd name="T76" fmla="*/ 0 w 17"/>
              <a:gd name="T77" fmla="*/ 4 h 25"/>
              <a:gd name="T78" fmla="*/ 0 w 17"/>
              <a:gd name="T79" fmla="*/ 4 h 25"/>
              <a:gd name="T80" fmla="*/ 2 w 17"/>
              <a:gd name="T81" fmla="*/ 2 h 25"/>
              <a:gd name="T82" fmla="*/ 2 w 17"/>
              <a:gd name="T83" fmla="*/ 2 h 25"/>
              <a:gd name="T84" fmla="*/ 2 w 17"/>
              <a:gd name="T85" fmla="*/ 2 h 25"/>
              <a:gd name="T86" fmla="*/ 3 w 17"/>
              <a:gd name="T87" fmla="*/ 0 h 25"/>
              <a:gd name="T88" fmla="*/ 3 w 17"/>
              <a:gd name="T89" fmla="*/ 0 h 25"/>
              <a:gd name="T90" fmla="*/ 5 w 17"/>
              <a:gd name="T91" fmla="*/ 0 h 25"/>
              <a:gd name="T92" fmla="*/ 5 w 17"/>
              <a:gd name="T93" fmla="*/ 0 h 25"/>
              <a:gd name="T94" fmla="*/ 5 w 17"/>
              <a:gd name="T95" fmla="*/ 0 h 25"/>
              <a:gd name="T96" fmla="*/ 5 w 17"/>
              <a:gd name="T97" fmla="*/ 0 h 25"/>
              <a:gd name="T98" fmla="*/ 5 w 17"/>
              <a:gd name="T99" fmla="*/ 2 h 25"/>
              <a:gd name="T100" fmla="*/ 5 w 17"/>
              <a:gd name="T101" fmla="*/ 2 h 25"/>
              <a:gd name="T102" fmla="*/ 5 w 17"/>
              <a:gd name="T103" fmla="*/ 4 h 25"/>
              <a:gd name="T104" fmla="*/ 5 w 17"/>
              <a:gd name="T105" fmla="*/ 4 h 25"/>
              <a:gd name="T106" fmla="*/ 5 w 17"/>
              <a:gd name="T107" fmla="*/ 4 h 25"/>
              <a:gd name="T108" fmla="*/ 5 w 17"/>
              <a:gd name="T109" fmla="*/ 6 h 25"/>
              <a:gd name="T110" fmla="*/ 5 w 17"/>
              <a:gd name="T111" fmla="*/ 6 h 25"/>
              <a:gd name="T112" fmla="*/ 5 w 17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19"/>
                </a:lnTo>
                <a:lnTo>
                  <a:pt x="17" y="21"/>
                </a:lnTo>
                <a:lnTo>
                  <a:pt x="17" y="21"/>
                </a:lnTo>
                <a:lnTo>
                  <a:pt x="17" y="21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7" name="Freeform 663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21 h 25"/>
              <a:gd name="T20" fmla="*/ 15 w 17"/>
              <a:gd name="T21" fmla="*/ 23 h 25"/>
              <a:gd name="T22" fmla="*/ 15 w 17"/>
              <a:gd name="T23" fmla="*/ 25 h 25"/>
              <a:gd name="T24" fmla="*/ 13 w 17"/>
              <a:gd name="T25" fmla="*/ 23 h 25"/>
              <a:gd name="T26" fmla="*/ 11 w 17"/>
              <a:gd name="T27" fmla="*/ 21 h 25"/>
              <a:gd name="T28" fmla="*/ 11 w 17"/>
              <a:gd name="T29" fmla="*/ 19 h 25"/>
              <a:gd name="T30" fmla="*/ 9 w 17"/>
              <a:gd name="T31" fmla="*/ 17 h 25"/>
              <a:gd name="T32" fmla="*/ 7 w 17"/>
              <a:gd name="T33" fmla="*/ 15 h 25"/>
              <a:gd name="T34" fmla="*/ 5 w 17"/>
              <a:gd name="T35" fmla="*/ 13 h 25"/>
              <a:gd name="T36" fmla="*/ 5 w 17"/>
              <a:gd name="T37" fmla="*/ 11 h 25"/>
              <a:gd name="T38" fmla="*/ 3 w 17"/>
              <a:gd name="T39" fmla="*/ 9 h 25"/>
              <a:gd name="T40" fmla="*/ 2 w 17"/>
              <a:gd name="T41" fmla="*/ 9 h 25"/>
              <a:gd name="T42" fmla="*/ 0 w 17"/>
              <a:gd name="T43" fmla="*/ 11 h 25"/>
              <a:gd name="T44" fmla="*/ 0 w 17"/>
              <a:gd name="T45" fmla="*/ 9 h 25"/>
              <a:gd name="T46" fmla="*/ 0 w 17"/>
              <a:gd name="T47" fmla="*/ 7 h 25"/>
              <a:gd name="T48" fmla="*/ 0 w 17"/>
              <a:gd name="T49" fmla="*/ 6 h 25"/>
              <a:gd name="T50" fmla="*/ 0 w 17"/>
              <a:gd name="T51" fmla="*/ 4 h 25"/>
              <a:gd name="T52" fmla="*/ 2 w 17"/>
              <a:gd name="T53" fmla="*/ 2 h 25"/>
              <a:gd name="T54" fmla="*/ 3 w 17"/>
              <a:gd name="T55" fmla="*/ 0 h 25"/>
              <a:gd name="T56" fmla="*/ 5 w 17"/>
              <a:gd name="T57" fmla="*/ 0 h 25"/>
              <a:gd name="T58" fmla="*/ 5 w 17"/>
              <a:gd name="T59" fmla="*/ 2 h 25"/>
              <a:gd name="T60" fmla="*/ 5 w 17"/>
              <a:gd name="T61" fmla="*/ 4 h 25"/>
              <a:gd name="T62" fmla="*/ 5 w 17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21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2" y="9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5" y="4"/>
                </a:lnTo>
                <a:lnTo>
                  <a:pt x="5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8" name="Freeform 664"/>
          <p:cNvSpPr>
            <a:spLocks/>
          </p:cNvSpPr>
          <p:nvPr/>
        </p:nvSpPr>
        <p:spPr bwMode="auto">
          <a:xfrm>
            <a:off x="5500688" y="4276725"/>
            <a:ext cx="95250" cy="153988"/>
          </a:xfrm>
          <a:custGeom>
            <a:avLst/>
            <a:gdLst>
              <a:gd name="T0" fmla="*/ 6 w 25"/>
              <a:gd name="T1" fmla="*/ 27 h 40"/>
              <a:gd name="T2" fmla="*/ 10 w 25"/>
              <a:gd name="T3" fmla="*/ 25 h 40"/>
              <a:gd name="T4" fmla="*/ 12 w 25"/>
              <a:gd name="T5" fmla="*/ 21 h 40"/>
              <a:gd name="T6" fmla="*/ 14 w 25"/>
              <a:gd name="T7" fmla="*/ 17 h 40"/>
              <a:gd name="T8" fmla="*/ 16 w 25"/>
              <a:gd name="T9" fmla="*/ 13 h 40"/>
              <a:gd name="T10" fmla="*/ 18 w 25"/>
              <a:gd name="T11" fmla="*/ 11 h 40"/>
              <a:gd name="T12" fmla="*/ 20 w 25"/>
              <a:gd name="T13" fmla="*/ 7 h 40"/>
              <a:gd name="T14" fmla="*/ 22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5 w 25"/>
              <a:gd name="T21" fmla="*/ 4 h 40"/>
              <a:gd name="T22" fmla="*/ 25 w 25"/>
              <a:gd name="T23" fmla="*/ 5 h 40"/>
              <a:gd name="T24" fmla="*/ 23 w 25"/>
              <a:gd name="T25" fmla="*/ 7 h 40"/>
              <a:gd name="T26" fmla="*/ 22 w 25"/>
              <a:gd name="T27" fmla="*/ 11 h 40"/>
              <a:gd name="T28" fmla="*/ 20 w 25"/>
              <a:gd name="T29" fmla="*/ 15 h 40"/>
              <a:gd name="T30" fmla="*/ 18 w 25"/>
              <a:gd name="T31" fmla="*/ 17 h 40"/>
              <a:gd name="T32" fmla="*/ 16 w 25"/>
              <a:gd name="T33" fmla="*/ 21 h 40"/>
              <a:gd name="T34" fmla="*/ 14 w 25"/>
              <a:gd name="T35" fmla="*/ 25 h 40"/>
              <a:gd name="T36" fmla="*/ 12 w 25"/>
              <a:gd name="T37" fmla="*/ 28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40 h 40"/>
              <a:gd name="T50" fmla="*/ 4 w 25"/>
              <a:gd name="T51" fmla="*/ 40 h 40"/>
              <a:gd name="T52" fmla="*/ 2 w 25"/>
              <a:gd name="T53" fmla="*/ 40 h 40"/>
              <a:gd name="T54" fmla="*/ 2 w 25"/>
              <a:gd name="T55" fmla="*/ 38 h 40"/>
              <a:gd name="T56" fmla="*/ 0 w 25"/>
              <a:gd name="T57" fmla="*/ 36 h 40"/>
              <a:gd name="T58" fmla="*/ 0 w 25"/>
              <a:gd name="T59" fmla="*/ 34 h 40"/>
              <a:gd name="T60" fmla="*/ 0 w 25"/>
              <a:gd name="T61" fmla="*/ 32 h 40"/>
              <a:gd name="T62" fmla="*/ 0 w 25"/>
              <a:gd name="T63" fmla="*/ 30 h 40"/>
              <a:gd name="T64" fmla="*/ 2 w 25"/>
              <a:gd name="T65" fmla="*/ 28 h 40"/>
              <a:gd name="T66" fmla="*/ 4 w 25"/>
              <a:gd name="T67" fmla="*/ 27 h 40"/>
              <a:gd name="T68" fmla="*/ 4 w 25"/>
              <a:gd name="T69" fmla="*/ 28 h 40"/>
              <a:gd name="T70" fmla="*/ 6 w 25"/>
              <a:gd name="T71" fmla="*/ 28 h 40"/>
              <a:gd name="T72" fmla="*/ 6 w 25"/>
              <a:gd name="T7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10" y="25"/>
                </a:lnTo>
                <a:lnTo>
                  <a:pt x="12" y="21"/>
                </a:lnTo>
                <a:lnTo>
                  <a:pt x="14" y="17"/>
                </a:lnTo>
                <a:lnTo>
                  <a:pt x="16" y="13"/>
                </a:lnTo>
                <a:lnTo>
                  <a:pt x="18" y="11"/>
                </a:lnTo>
                <a:lnTo>
                  <a:pt x="20" y="7"/>
                </a:lnTo>
                <a:lnTo>
                  <a:pt x="22" y="4"/>
                </a:lnTo>
                <a:lnTo>
                  <a:pt x="23" y="0"/>
                </a:lnTo>
                <a:lnTo>
                  <a:pt x="23" y="2"/>
                </a:lnTo>
                <a:lnTo>
                  <a:pt x="25" y="4"/>
                </a:lnTo>
                <a:lnTo>
                  <a:pt x="25" y="5"/>
                </a:lnTo>
                <a:lnTo>
                  <a:pt x="23" y="7"/>
                </a:lnTo>
                <a:lnTo>
                  <a:pt x="22" y="11"/>
                </a:lnTo>
                <a:lnTo>
                  <a:pt x="20" y="15"/>
                </a:lnTo>
                <a:lnTo>
                  <a:pt x="18" y="17"/>
                </a:lnTo>
                <a:lnTo>
                  <a:pt x="16" y="21"/>
                </a:lnTo>
                <a:lnTo>
                  <a:pt x="14" y="25"/>
                </a:lnTo>
                <a:lnTo>
                  <a:pt x="12" y="28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2" y="28"/>
                </a:lnTo>
                <a:lnTo>
                  <a:pt x="4" y="27"/>
                </a:lnTo>
                <a:lnTo>
                  <a:pt x="4" y="28"/>
                </a:lnTo>
                <a:lnTo>
                  <a:pt x="6" y="28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9" name="Freeform 665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0 h 15"/>
              <a:gd name="T20" fmla="*/ 25 w 25"/>
              <a:gd name="T21" fmla="*/ 2 h 15"/>
              <a:gd name="T22" fmla="*/ 25 w 25"/>
              <a:gd name="T23" fmla="*/ 2 h 15"/>
              <a:gd name="T24" fmla="*/ 25 w 25"/>
              <a:gd name="T25" fmla="*/ 4 h 15"/>
              <a:gd name="T26" fmla="*/ 25 w 25"/>
              <a:gd name="T27" fmla="*/ 4 h 15"/>
              <a:gd name="T28" fmla="*/ 25 w 25"/>
              <a:gd name="T29" fmla="*/ 4 h 15"/>
              <a:gd name="T30" fmla="*/ 25 w 25"/>
              <a:gd name="T31" fmla="*/ 6 h 15"/>
              <a:gd name="T32" fmla="*/ 25 w 25"/>
              <a:gd name="T33" fmla="*/ 6 h 15"/>
              <a:gd name="T34" fmla="*/ 21 w 25"/>
              <a:gd name="T35" fmla="*/ 8 h 15"/>
              <a:gd name="T36" fmla="*/ 19 w 25"/>
              <a:gd name="T37" fmla="*/ 8 h 15"/>
              <a:gd name="T38" fmla="*/ 17 w 25"/>
              <a:gd name="T39" fmla="*/ 8 h 15"/>
              <a:gd name="T40" fmla="*/ 15 w 25"/>
              <a:gd name="T41" fmla="*/ 8 h 15"/>
              <a:gd name="T42" fmla="*/ 11 w 25"/>
              <a:gd name="T43" fmla="*/ 8 h 15"/>
              <a:gd name="T44" fmla="*/ 9 w 25"/>
              <a:gd name="T45" fmla="*/ 10 h 15"/>
              <a:gd name="T46" fmla="*/ 7 w 25"/>
              <a:gd name="T47" fmla="*/ 10 h 15"/>
              <a:gd name="T48" fmla="*/ 6 w 25"/>
              <a:gd name="T49" fmla="*/ 10 h 15"/>
              <a:gd name="T50" fmla="*/ 6 w 25"/>
              <a:gd name="T51" fmla="*/ 10 h 15"/>
              <a:gd name="T52" fmla="*/ 4 w 25"/>
              <a:gd name="T53" fmla="*/ 10 h 15"/>
              <a:gd name="T54" fmla="*/ 4 w 25"/>
              <a:gd name="T55" fmla="*/ 12 h 15"/>
              <a:gd name="T56" fmla="*/ 4 w 25"/>
              <a:gd name="T57" fmla="*/ 12 h 15"/>
              <a:gd name="T58" fmla="*/ 4 w 25"/>
              <a:gd name="T59" fmla="*/ 14 h 15"/>
              <a:gd name="T60" fmla="*/ 2 w 25"/>
              <a:gd name="T61" fmla="*/ 14 h 15"/>
              <a:gd name="T62" fmla="*/ 2 w 25"/>
              <a:gd name="T63" fmla="*/ 15 h 15"/>
              <a:gd name="T64" fmla="*/ 2 w 25"/>
              <a:gd name="T65" fmla="*/ 15 h 15"/>
              <a:gd name="T66" fmla="*/ 2 w 25"/>
              <a:gd name="T67" fmla="*/ 15 h 15"/>
              <a:gd name="T68" fmla="*/ 0 w 25"/>
              <a:gd name="T69" fmla="*/ 14 h 15"/>
              <a:gd name="T70" fmla="*/ 0 w 25"/>
              <a:gd name="T71" fmla="*/ 14 h 15"/>
              <a:gd name="T72" fmla="*/ 0 w 25"/>
              <a:gd name="T73" fmla="*/ 14 h 15"/>
              <a:gd name="T74" fmla="*/ 0 w 25"/>
              <a:gd name="T75" fmla="*/ 12 h 15"/>
              <a:gd name="T76" fmla="*/ 0 w 25"/>
              <a:gd name="T77" fmla="*/ 12 h 15"/>
              <a:gd name="T78" fmla="*/ 0 w 25"/>
              <a:gd name="T79" fmla="*/ 10 h 15"/>
              <a:gd name="T80" fmla="*/ 0 w 25"/>
              <a:gd name="T81" fmla="*/ 8 h 15"/>
              <a:gd name="T82" fmla="*/ 0 w 25"/>
              <a:gd name="T83" fmla="*/ 8 h 15"/>
              <a:gd name="T84" fmla="*/ 0 w 25"/>
              <a:gd name="T85" fmla="*/ 6 h 15"/>
              <a:gd name="T86" fmla="*/ 0 w 25"/>
              <a:gd name="T87" fmla="*/ 4 h 15"/>
              <a:gd name="T88" fmla="*/ 2 w 25"/>
              <a:gd name="T89" fmla="*/ 4 h 15"/>
              <a:gd name="T90" fmla="*/ 2 w 25"/>
              <a:gd name="T91" fmla="*/ 4 h 15"/>
              <a:gd name="T92" fmla="*/ 2 w 25"/>
              <a:gd name="T93" fmla="*/ 2 h 15"/>
              <a:gd name="T94" fmla="*/ 4 w 25"/>
              <a:gd name="T95" fmla="*/ 2 h 15"/>
              <a:gd name="T96" fmla="*/ 4 w 25"/>
              <a:gd name="T97" fmla="*/ 2 h 15"/>
              <a:gd name="T98" fmla="*/ 4 w 25"/>
              <a:gd name="T99" fmla="*/ 2 h 15"/>
              <a:gd name="T100" fmla="*/ 4 w 25"/>
              <a:gd name="T101" fmla="*/ 2 h 15"/>
              <a:gd name="T102" fmla="*/ 4 w 25"/>
              <a:gd name="T103" fmla="*/ 2 h 15"/>
              <a:gd name="T104" fmla="*/ 6 w 25"/>
              <a:gd name="T105" fmla="*/ 4 h 15"/>
              <a:gd name="T106" fmla="*/ 6 w 25"/>
              <a:gd name="T107" fmla="*/ 4 h 15"/>
              <a:gd name="T108" fmla="*/ 6 w 25"/>
              <a:gd name="T109" fmla="*/ 6 h 15"/>
              <a:gd name="T110" fmla="*/ 6 w 25"/>
              <a:gd name="T111" fmla="*/ 6 h 15"/>
              <a:gd name="T112" fmla="*/ 6 w 25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0" name="Freeform 666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2 h 15"/>
              <a:gd name="T20" fmla="*/ 25 w 25"/>
              <a:gd name="T21" fmla="*/ 4 h 15"/>
              <a:gd name="T22" fmla="*/ 25 w 25"/>
              <a:gd name="T23" fmla="*/ 6 h 15"/>
              <a:gd name="T24" fmla="*/ 21 w 25"/>
              <a:gd name="T25" fmla="*/ 8 h 15"/>
              <a:gd name="T26" fmla="*/ 19 w 25"/>
              <a:gd name="T27" fmla="*/ 8 h 15"/>
              <a:gd name="T28" fmla="*/ 17 w 25"/>
              <a:gd name="T29" fmla="*/ 8 h 15"/>
              <a:gd name="T30" fmla="*/ 15 w 25"/>
              <a:gd name="T31" fmla="*/ 8 h 15"/>
              <a:gd name="T32" fmla="*/ 11 w 25"/>
              <a:gd name="T33" fmla="*/ 8 h 15"/>
              <a:gd name="T34" fmla="*/ 9 w 25"/>
              <a:gd name="T35" fmla="*/ 10 h 15"/>
              <a:gd name="T36" fmla="*/ 7 w 25"/>
              <a:gd name="T37" fmla="*/ 10 h 15"/>
              <a:gd name="T38" fmla="*/ 6 w 25"/>
              <a:gd name="T39" fmla="*/ 10 h 15"/>
              <a:gd name="T40" fmla="*/ 4 w 25"/>
              <a:gd name="T41" fmla="*/ 10 h 15"/>
              <a:gd name="T42" fmla="*/ 4 w 25"/>
              <a:gd name="T43" fmla="*/ 12 h 15"/>
              <a:gd name="T44" fmla="*/ 4 w 25"/>
              <a:gd name="T45" fmla="*/ 14 h 15"/>
              <a:gd name="T46" fmla="*/ 2 w 25"/>
              <a:gd name="T47" fmla="*/ 14 h 15"/>
              <a:gd name="T48" fmla="*/ 2 w 25"/>
              <a:gd name="T49" fmla="*/ 15 h 15"/>
              <a:gd name="T50" fmla="*/ 0 w 25"/>
              <a:gd name="T51" fmla="*/ 14 h 15"/>
              <a:gd name="T52" fmla="*/ 0 w 25"/>
              <a:gd name="T53" fmla="*/ 12 h 15"/>
              <a:gd name="T54" fmla="*/ 0 w 25"/>
              <a:gd name="T55" fmla="*/ 10 h 15"/>
              <a:gd name="T56" fmla="*/ 0 w 25"/>
              <a:gd name="T57" fmla="*/ 8 h 15"/>
              <a:gd name="T58" fmla="*/ 0 w 25"/>
              <a:gd name="T59" fmla="*/ 6 h 15"/>
              <a:gd name="T60" fmla="*/ 0 w 25"/>
              <a:gd name="T61" fmla="*/ 4 h 15"/>
              <a:gd name="T62" fmla="*/ 2 w 25"/>
              <a:gd name="T63" fmla="*/ 4 h 15"/>
              <a:gd name="T64" fmla="*/ 2 w 25"/>
              <a:gd name="T65" fmla="*/ 2 h 15"/>
              <a:gd name="T66" fmla="*/ 4 w 25"/>
              <a:gd name="T67" fmla="*/ 2 h 15"/>
              <a:gd name="T68" fmla="*/ 6 w 25"/>
              <a:gd name="T69" fmla="*/ 4 h 15"/>
              <a:gd name="T70" fmla="*/ 6 w 25"/>
              <a:gd name="T7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1" name="Freeform 667"/>
          <p:cNvSpPr>
            <a:spLocks/>
          </p:cNvSpPr>
          <p:nvPr/>
        </p:nvSpPr>
        <p:spPr bwMode="auto">
          <a:xfrm>
            <a:off x="5664200" y="4318000"/>
            <a:ext cx="41275" cy="215900"/>
          </a:xfrm>
          <a:custGeom>
            <a:avLst/>
            <a:gdLst>
              <a:gd name="T0" fmla="*/ 4 w 11"/>
              <a:gd name="T1" fmla="*/ 41 h 56"/>
              <a:gd name="T2" fmla="*/ 4 w 11"/>
              <a:gd name="T3" fmla="*/ 35 h 56"/>
              <a:gd name="T4" fmla="*/ 4 w 11"/>
              <a:gd name="T5" fmla="*/ 31 h 56"/>
              <a:gd name="T6" fmla="*/ 4 w 11"/>
              <a:gd name="T7" fmla="*/ 25 h 56"/>
              <a:gd name="T8" fmla="*/ 4 w 11"/>
              <a:gd name="T9" fmla="*/ 21 h 56"/>
              <a:gd name="T10" fmla="*/ 4 w 11"/>
              <a:gd name="T11" fmla="*/ 16 h 56"/>
              <a:gd name="T12" fmla="*/ 4 w 11"/>
              <a:gd name="T13" fmla="*/ 12 h 56"/>
              <a:gd name="T14" fmla="*/ 4 w 11"/>
              <a:gd name="T15" fmla="*/ 6 h 56"/>
              <a:gd name="T16" fmla="*/ 4 w 11"/>
              <a:gd name="T17" fmla="*/ 2 h 56"/>
              <a:gd name="T18" fmla="*/ 5 w 11"/>
              <a:gd name="T19" fmla="*/ 2 h 56"/>
              <a:gd name="T20" fmla="*/ 7 w 11"/>
              <a:gd name="T21" fmla="*/ 2 h 56"/>
              <a:gd name="T22" fmla="*/ 9 w 11"/>
              <a:gd name="T23" fmla="*/ 2 h 56"/>
              <a:gd name="T24" fmla="*/ 9 w 11"/>
              <a:gd name="T25" fmla="*/ 0 h 56"/>
              <a:gd name="T26" fmla="*/ 9 w 11"/>
              <a:gd name="T27" fmla="*/ 6 h 56"/>
              <a:gd name="T28" fmla="*/ 9 w 11"/>
              <a:gd name="T29" fmla="*/ 10 h 56"/>
              <a:gd name="T30" fmla="*/ 9 w 11"/>
              <a:gd name="T31" fmla="*/ 16 h 56"/>
              <a:gd name="T32" fmla="*/ 9 w 11"/>
              <a:gd name="T33" fmla="*/ 19 h 56"/>
              <a:gd name="T34" fmla="*/ 9 w 11"/>
              <a:gd name="T35" fmla="*/ 25 h 56"/>
              <a:gd name="T36" fmla="*/ 9 w 11"/>
              <a:gd name="T37" fmla="*/ 29 h 56"/>
              <a:gd name="T38" fmla="*/ 7 w 11"/>
              <a:gd name="T39" fmla="*/ 35 h 56"/>
              <a:gd name="T40" fmla="*/ 7 w 11"/>
              <a:gd name="T41" fmla="*/ 39 h 56"/>
              <a:gd name="T42" fmla="*/ 7 w 11"/>
              <a:gd name="T43" fmla="*/ 41 h 56"/>
              <a:gd name="T44" fmla="*/ 9 w 11"/>
              <a:gd name="T45" fmla="*/ 41 h 56"/>
              <a:gd name="T46" fmla="*/ 9 w 11"/>
              <a:gd name="T47" fmla="*/ 42 h 56"/>
              <a:gd name="T48" fmla="*/ 9 w 11"/>
              <a:gd name="T49" fmla="*/ 44 h 56"/>
              <a:gd name="T50" fmla="*/ 11 w 11"/>
              <a:gd name="T51" fmla="*/ 44 h 56"/>
              <a:gd name="T52" fmla="*/ 11 w 11"/>
              <a:gd name="T53" fmla="*/ 46 h 56"/>
              <a:gd name="T54" fmla="*/ 11 w 11"/>
              <a:gd name="T55" fmla="*/ 48 h 56"/>
              <a:gd name="T56" fmla="*/ 11 w 11"/>
              <a:gd name="T57" fmla="*/ 50 h 56"/>
              <a:gd name="T58" fmla="*/ 9 w 11"/>
              <a:gd name="T59" fmla="*/ 50 h 56"/>
              <a:gd name="T60" fmla="*/ 9 w 11"/>
              <a:gd name="T61" fmla="*/ 52 h 56"/>
              <a:gd name="T62" fmla="*/ 7 w 11"/>
              <a:gd name="T63" fmla="*/ 54 h 56"/>
              <a:gd name="T64" fmla="*/ 5 w 11"/>
              <a:gd name="T65" fmla="*/ 54 h 56"/>
              <a:gd name="T66" fmla="*/ 5 w 11"/>
              <a:gd name="T67" fmla="*/ 56 h 56"/>
              <a:gd name="T68" fmla="*/ 4 w 11"/>
              <a:gd name="T69" fmla="*/ 54 h 56"/>
              <a:gd name="T70" fmla="*/ 2 w 11"/>
              <a:gd name="T71" fmla="*/ 54 h 56"/>
              <a:gd name="T72" fmla="*/ 2 w 11"/>
              <a:gd name="T73" fmla="*/ 52 h 56"/>
              <a:gd name="T74" fmla="*/ 0 w 11"/>
              <a:gd name="T75" fmla="*/ 52 h 56"/>
              <a:gd name="T76" fmla="*/ 0 w 11"/>
              <a:gd name="T77" fmla="*/ 50 h 56"/>
              <a:gd name="T78" fmla="*/ 0 w 11"/>
              <a:gd name="T79" fmla="*/ 48 h 56"/>
              <a:gd name="T80" fmla="*/ 0 w 11"/>
              <a:gd name="T81" fmla="*/ 46 h 56"/>
              <a:gd name="T82" fmla="*/ 0 w 11"/>
              <a:gd name="T83" fmla="*/ 44 h 56"/>
              <a:gd name="T84" fmla="*/ 2 w 11"/>
              <a:gd name="T85" fmla="*/ 44 h 56"/>
              <a:gd name="T86" fmla="*/ 2 w 11"/>
              <a:gd name="T87" fmla="*/ 42 h 56"/>
              <a:gd name="T88" fmla="*/ 4 w 11"/>
              <a:gd name="T89" fmla="*/ 42 h 56"/>
              <a:gd name="T90" fmla="*/ 4 w 11"/>
              <a:gd name="T91" fmla="*/ 41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" h="56">
                <a:moveTo>
                  <a:pt x="4" y="41"/>
                </a:moveTo>
                <a:lnTo>
                  <a:pt x="4" y="35"/>
                </a:lnTo>
                <a:lnTo>
                  <a:pt x="4" y="31"/>
                </a:lnTo>
                <a:lnTo>
                  <a:pt x="4" y="25"/>
                </a:lnTo>
                <a:lnTo>
                  <a:pt x="4" y="21"/>
                </a:lnTo>
                <a:lnTo>
                  <a:pt x="4" y="16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9" y="2"/>
                </a:lnTo>
                <a:lnTo>
                  <a:pt x="9" y="0"/>
                </a:lnTo>
                <a:lnTo>
                  <a:pt x="9" y="6"/>
                </a:lnTo>
                <a:lnTo>
                  <a:pt x="9" y="10"/>
                </a:lnTo>
                <a:lnTo>
                  <a:pt x="9" y="16"/>
                </a:lnTo>
                <a:lnTo>
                  <a:pt x="9" y="19"/>
                </a:lnTo>
                <a:lnTo>
                  <a:pt x="9" y="25"/>
                </a:lnTo>
                <a:lnTo>
                  <a:pt x="9" y="29"/>
                </a:lnTo>
                <a:lnTo>
                  <a:pt x="7" y="35"/>
                </a:lnTo>
                <a:lnTo>
                  <a:pt x="7" y="39"/>
                </a:lnTo>
                <a:lnTo>
                  <a:pt x="7" y="41"/>
                </a:lnTo>
                <a:lnTo>
                  <a:pt x="9" y="41"/>
                </a:lnTo>
                <a:lnTo>
                  <a:pt x="9" y="42"/>
                </a:lnTo>
                <a:lnTo>
                  <a:pt x="9" y="44"/>
                </a:lnTo>
                <a:lnTo>
                  <a:pt x="11" y="44"/>
                </a:lnTo>
                <a:lnTo>
                  <a:pt x="11" y="46"/>
                </a:lnTo>
                <a:lnTo>
                  <a:pt x="11" y="48"/>
                </a:lnTo>
                <a:lnTo>
                  <a:pt x="11" y="50"/>
                </a:lnTo>
                <a:lnTo>
                  <a:pt x="9" y="50"/>
                </a:lnTo>
                <a:lnTo>
                  <a:pt x="9" y="52"/>
                </a:lnTo>
                <a:lnTo>
                  <a:pt x="7" y="54"/>
                </a:lnTo>
                <a:lnTo>
                  <a:pt x="5" y="54"/>
                </a:lnTo>
                <a:lnTo>
                  <a:pt x="5" y="56"/>
                </a:lnTo>
                <a:lnTo>
                  <a:pt x="4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2"/>
                </a:lnTo>
                <a:lnTo>
                  <a:pt x="4" y="4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2" name="Freeform 668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0 h 39"/>
              <a:gd name="T20" fmla="*/ 4 w 33"/>
              <a:gd name="T21" fmla="*/ 2 h 39"/>
              <a:gd name="T22" fmla="*/ 4 w 33"/>
              <a:gd name="T23" fmla="*/ 2 h 39"/>
              <a:gd name="T24" fmla="*/ 2 w 33"/>
              <a:gd name="T25" fmla="*/ 4 h 39"/>
              <a:gd name="T26" fmla="*/ 2 w 33"/>
              <a:gd name="T27" fmla="*/ 4 h 39"/>
              <a:gd name="T28" fmla="*/ 2 w 33"/>
              <a:gd name="T29" fmla="*/ 4 h 39"/>
              <a:gd name="T30" fmla="*/ 2 w 33"/>
              <a:gd name="T31" fmla="*/ 6 h 39"/>
              <a:gd name="T32" fmla="*/ 0 w 33"/>
              <a:gd name="T33" fmla="*/ 6 h 39"/>
              <a:gd name="T34" fmla="*/ 4 w 33"/>
              <a:gd name="T35" fmla="*/ 10 h 39"/>
              <a:gd name="T36" fmla="*/ 6 w 33"/>
              <a:gd name="T37" fmla="*/ 12 h 39"/>
              <a:gd name="T38" fmla="*/ 8 w 33"/>
              <a:gd name="T39" fmla="*/ 14 h 39"/>
              <a:gd name="T40" fmla="*/ 12 w 33"/>
              <a:gd name="T41" fmla="*/ 17 h 39"/>
              <a:gd name="T42" fmla="*/ 14 w 33"/>
              <a:gd name="T43" fmla="*/ 19 h 39"/>
              <a:gd name="T44" fmla="*/ 16 w 33"/>
              <a:gd name="T45" fmla="*/ 23 h 39"/>
              <a:gd name="T46" fmla="*/ 20 w 33"/>
              <a:gd name="T47" fmla="*/ 25 h 39"/>
              <a:gd name="T48" fmla="*/ 21 w 33"/>
              <a:gd name="T49" fmla="*/ 27 h 39"/>
              <a:gd name="T50" fmla="*/ 23 w 33"/>
              <a:gd name="T51" fmla="*/ 29 h 39"/>
              <a:gd name="T52" fmla="*/ 23 w 33"/>
              <a:gd name="T53" fmla="*/ 29 h 39"/>
              <a:gd name="T54" fmla="*/ 23 w 33"/>
              <a:gd name="T55" fmla="*/ 31 h 39"/>
              <a:gd name="T56" fmla="*/ 23 w 33"/>
              <a:gd name="T57" fmla="*/ 33 h 39"/>
              <a:gd name="T58" fmla="*/ 23 w 33"/>
              <a:gd name="T59" fmla="*/ 33 h 39"/>
              <a:gd name="T60" fmla="*/ 23 w 33"/>
              <a:gd name="T61" fmla="*/ 35 h 39"/>
              <a:gd name="T62" fmla="*/ 23 w 33"/>
              <a:gd name="T63" fmla="*/ 37 h 39"/>
              <a:gd name="T64" fmla="*/ 23 w 33"/>
              <a:gd name="T65" fmla="*/ 37 h 39"/>
              <a:gd name="T66" fmla="*/ 25 w 33"/>
              <a:gd name="T67" fmla="*/ 37 h 39"/>
              <a:gd name="T68" fmla="*/ 25 w 33"/>
              <a:gd name="T69" fmla="*/ 39 h 39"/>
              <a:gd name="T70" fmla="*/ 27 w 33"/>
              <a:gd name="T71" fmla="*/ 39 h 39"/>
              <a:gd name="T72" fmla="*/ 27 w 33"/>
              <a:gd name="T73" fmla="*/ 37 h 39"/>
              <a:gd name="T74" fmla="*/ 29 w 33"/>
              <a:gd name="T75" fmla="*/ 37 h 39"/>
              <a:gd name="T76" fmla="*/ 31 w 33"/>
              <a:gd name="T77" fmla="*/ 37 h 39"/>
              <a:gd name="T78" fmla="*/ 31 w 33"/>
              <a:gd name="T79" fmla="*/ 35 h 39"/>
              <a:gd name="T80" fmla="*/ 33 w 33"/>
              <a:gd name="T81" fmla="*/ 33 h 39"/>
              <a:gd name="T82" fmla="*/ 33 w 33"/>
              <a:gd name="T83" fmla="*/ 33 h 39"/>
              <a:gd name="T84" fmla="*/ 33 w 33"/>
              <a:gd name="T85" fmla="*/ 31 h 39"/>
              <a:gd name="T86" fmla="*/ 33 w 33"/>
              <a:gd name="T87" fmla="*/ 29 h 39"/>
              <a:gd name="T88" fmla="*/ 33 w 33"/>
              <a:gd name="T89" fmla="*/ 27 h 39"/>
              <a:gd name="T90" fmla="*/ 33 w 33"/>
              <a:gd name="T91" fmla="*/ 25 h 39"/>
              <a:gd name="T92" fmla="*/ 33 w 33"/>
              <a:gd name="T93" fmla="*/ 23 h 39"/>
              <a:gd name="T94" fmla="*/ 33 w 33"/>
              <a:gd name="T95" fmla="*/ 23 h 39"/>
              <a:gd name="T96" fmla="*/ 31 w 33"/>
              <a:gd name="T97" fmla="*/ 21 h 39"/>
              <a:gd name="T98" fmla="*/ 31 w 33"/>
              <a:gd name="T99" fmla="*/ 21 h 39"/>
              <a:gd name="T100" fmla="*/ 29 w 33"/>
              <a:gd name="T101" fmla="*/ 21 h 39"/>
              <a:gd name="T102" fmla="*/ 29 w 33"/>
              <a:gd name="T103" fmla="*/ 21 h 39"/>
              <a:gd name="T104" fmla="*/ 27 w 33"/>
              <a:gd name="T105" fmla="*/ 23 h 39"/>
              <a:gd name="T106" fmla="*/ 27 w 33"/>
              <a:gd name="T107" fmla="*/ 23 h 39"/>
              <a:gd name="T108" fmla="*/ 25 w 33"/>
              <a:gd name="T109" fmla="*/ 23 h 39"/>
              <a:gd name="T110" fmla="*/ 25 w 33"/>
              <a:gd name="T111" fmla="*/ 23 h 39"/>
              <a:gd name="T112" fmla="*/ 25 w 33"/>
              <a:gd name="T113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5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3" name="Freeform 669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2 h 39"/>
              <a:gd name="T20" fmla="*/ 2 w 33"/>
              <a:gd name="T21" fmla="*/ 4 h 39"/>
              <a:gd name="T22" fmla="*/ 2 w 33"/>
              <a:gd name="T23" fmla="*/ 6 h 39"/>
              <a:gd name="T24" fmla="*/ 0 w 33"/>
              <a:gd name="T25" fmla="*/ 6 h 39"/>
              <a:gd name="T26" fmla="*/ 4 w 33"/>
              <a:gd name="T27" fmla="*/ 10 h 39"/>
              <a:gd name="T28" fmla="*/ 6 w 33"/>
              <a:gd name="T29" fmla="*/ 12 h 39"/>
              <a:gd name="T30" fmla="*/ 8 w 33"/>
              <a:gd name="T31" fmla="*/ 14 h 39"/>
              <a:gd name="T32" fmla="*/ 12 w 33"/>
              <a:gd name="T33" fmla="*/ 17 h 39"/>
              <a:gd name="T34" fmla="*/ 14 w 33"/>
              <a:gd name="T35" fmla="*/ 19 h 39"/>
              <a:gd name="T36" fmla="*/ 16 w 33"/>
              <a:gd name="T37" fmla="*/ 23 h 39"/>
              <a:gd name="T38" fmla="*/ 20 w 33"/>
              <a:gd name="T39" fmla="*/ 25 h 39"/>
              <a:gd name="T40" fmla="*/ 21 w 33"/>
              <a:gd name="T41" fmla="*/ 27 h 39"/>
              <a:gd name="T42" fmla="*/ 23 w 33"/>
              <a:gd name="T43" fmla="*/ 29 h 39"/>
              <a:gd name="T44" fmla="*/ 23 w 33"/>
              <a:gd name="T45" fmla="*/ 31 h 39"/>
              <a:gd name="T46" fmla="*/ 23 w 33"/>
              <a:gd name="T47" fmla="*/ 33 h 39"/>
              <a:gd name="T48" fmla="*/ 23 w 33"/>
              <a:gd name="T49" fmla="*/ 35 h 39"/>
              <a:gd name="T50" fmla="*/ 23 w 33"/>
              <a:gd name="T51" fmla="*/ 37 h 39"/>
              <a:gd name="T52" fmla="*/ 25 w 33"/>
              <a:gd name="T53" fmla="*/ 37 h 39"/>
              <a:gd name="T54" fmla="*/ 25 w 33"/>
              <a:gd name="T55" fmla="*/ 39 h 39"/>
              <a:gd name="T56" fmla="*/ 27 w 33"/>
              <a:gd name="T57" fmla="*/ 39 h 39"/>
              <a:gd name="T58" fmla="*/ 27 w 33"/>
              <a:gd name="T59" fmla="*/ 37 h 39"/>
              <a:gd name="T60" fmla="*/ 29 w 33"/>
              <a:gd name="T61" fmla="*/ 37 h 39"/>
              <a:gd name="T62" fmla="*/ 31 w 33"/>
              <a:gd name="T63" fmla="*/ 37 h 39"/>
              <a:gd name="T64" fmla="*/ 31 w 33"/>
              <a:gd name="T65" fmla="*/ 35 h 39"/>
              <a:gd name="T66" fmla="*/ 33 w 33"/>
              <a:gd name="T67" fmla="*/ 33 h 39"/>
              <a:gd name="T68" fmla="*/ 33 w 33"/>
              <a:gd name="T69" fmla="*/ 31 h 39"/>
              <a:gd name="T70" fmla="*/ 33 w 33"/>
              <a:gd name="T71" fmla="*/ 29 h 39"/>
              <a:gd name="T72" fmla="*/ 33 w 33"/>
              <a:gd name="T73" fmla="*/ 27 h 39"/>
              <a:gd name="T74" fmla="*/ 33 w 33"/>
              <a:gd name="T75" fmla="*/ 25 h 39"/>
              <a:gd name="T76" fmla="*/ 33 w 33"/>
              <a:gd name="T77" fmla="*/ 23 h 39"/>
              <a:gd name="T78" fmla="*/ 31 w 33"/>
              <a:gd name="T79" fmla="*/ 21 h 39"/>
              <a:gd name="T80" fmla="*/ 29 w 33"/>
              <a:gd name="T81" fmla="*/ 21 h 39"/>
              <a:gd name="T82" fmla="*/ 27 w 33"/>
              <a:gd name="T83" fmla="*/ 23 h 39"/>
              <a:gd name="T84" fmla="*/ 25 w 33"/>
              <a:gd name="T85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4" name="Freeform 670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0 w 12"/>
              <a:gd name="T19" fmla="*/ 59 h 59"/>
              <a:gd name="T20" fmla="*/ 2 w 12"/>
              <a:gd name="T21" fmla="*/ 59 h 59"/>
              <a:gd name="T22" fmla="*/ 2 w 12"/>
              <a:gd name="T23" fmla="*/ 59 h 59"/>
              <a:gd name="T24" fmla="*/ 2 w 12"/>
              <a:gd name="T25" fmla="*/ 59 h 59"/>
              <a:gd name="T26" fmla="*/ 2 w 12"/>
              <a:gd name="T27" fmla="*/ 59 h 59"/>
              <a:gd name="T28" fmla="*/ 4 w 12"/>
              <a:gd name="T29" fmla="*/ 59 h 59"/>
              <a:gd name="T30" fmla="*/ 4 w 12"/>
              <a:gd name="T31" fmla="*/ 59 h 59"/>
              <a:gd name="T32" fmla="*/ 4 w 12"/>
              <a:gd name="T33" fmla="*/ 57 h 59"/>
              <a:gd name="T34" fmla="*/ 4 w 12"/>
              <a:gd name="T35" fmla="*/ 53 h 59"/>
              <a:gd name="T36" fmla="*/ 6 w 12"/>
              <a:gd name="T37" fmla="*/ 48 h 59"/>
              <a:gd name="T38" fmla="*/ 6 w 12"/>
              <a:gd name="T39" fmla="*/ 40 h 59"/>
              <a:gd name="T40" fmla="*/ 8 w 12"/>
              <a:gd name="T41" fmla="*/ 32 h 59"/>
              <a:gd name="T42" fmla="*/ 8 w 12"/>
              <a:gd name="T43" fmla="*/ 25 h 59"/>
              <a:gd name="T44" fmla="*/ 8 w 12"/>
              <a:gd name="T45" fmla="*/ 19 h 59"/>
              <a:gd name="T46" fmla="*/ 10 w 12"/>
              <a:gd name="T47" fmla="*/ 13 h 59"/>
              <a:gd name="T48" fmla="*/ 10 w 12"/>
              <a:gd name="T49" fmla="*/ 7 h 59"/>
              <a:gd name="T50" fmla="*/ 10 w 12"/>
              <a:gd name="T51" fmla="*/ 7 h 59"/>
              <a:gd name="T52" fmla="*/ 10 w 12"/>
              <a:gd name="T53" fmla="*/ 7 h 59"/>
              <a:gd name="T54" fmla="*/ 10 w 12"/>
              <a:gd name="T55" fmla="*/ 5 h 59"/>
              <a:gd name="T56" fmla="*/ 10 w 12"/>
              <a:gd name="T57" fmla="*/ 5 h 59"/>
              <a:gd name="T58" fmla="*/ 12 w 12"/>
              <a:gd name="T59" fmla="*/ 5 h 59"/>
              <a:gd name="T60" fmla="*/ 12 w 12"/>
              <a:gd name="T61" fmla="*/ 3 h 59"/>
              <a:gd name="T62" fmla="*/ 12 w 12"/>
              <a:gd name="T63" fmla="*/ 3 h 59"/>
              <a:gd name="T64" fmla="*/ 12 w 12"/>
              <a:gd name="T65" fmla="*/ 3 h 59"/>
              <a:gd name="T66" fmla="*/ 12 w 12"/>
              <a:gd name="T67" fmla="*/ 2 h 59"/>
              <a:gd name="T68" fmla="*/ 12 w 12"/>
              <a:gd name="T69" fmla="*/ 2 h 59"/>
              <a:gd name="T70" fmla="*/ 10 w 12"/>
              <a:gd name="T71" fmla="*/ 2 h 59"/>
              <a:gd name="T72" fmla="*/ 10 w 12"/>
              <a:gd name="T73" fmla="*/ 0 h 59"/>
              <a:gd name="T74" fmla="*/ 10 w 12"/>
              <a:gd name="T75" fmla="*/ 0 h 59"/>
              <a:gd name="T76" fmla="*/ 8 w 12"/>
              <a:gd name="T77" fmla="*/ 0 h 59"/>
              <a:gd name="T78" fmla="*/ 8 w 12"/>
              <a:gd name="T79" fmla="*/ 0 h 59"/>
              <a:gd name="T80" fmla="*/ 8 w 12"/>
              <a:gd name="T81" fmla="*/ 2 h 59"/>
              <a:gd name="T82" fmla="*/ 6 w 12"/>
              <a:gd name="T83" fmla="*/ 2 h 59"/>
              <a:gd name="T84" fmla="*/ 6 w 12"/>
              <a:gd name="T85" fmla="*/ 2 h 59"/>
              <a:gd name="T86" fmla="*/ 4 w 12"/>
              <a:gd name="T87" fmla="*/ 3 h 59"/>
              <a:gd name="T88" fmla="*/ 4 w 12"/>
              <a:gd name="T89" fmla="*/ 3 h 59"/>
              <a:gd name="T90" fmla="*/ 4 w 12"/>
              <a:gd name="T91" fmla="*/ 3 h 59"/>
              <a:gd name="T92" fmla="*/ 4 w 12"/>
              <a:gd name="T93" fmla="*/ 5 h 59"/>
              <a:gd name="T94" fmla="*/ 4 w 12"/>
              <a:gd name="T95" fmla="*/ 5 h 59"/>
              <a:gd name="T96" fmla="*/ 4 w 12"/>
              <a:gd name="T97" fmla="*/ 7 h 59"/>
              <a:gd name="T98" fmla="*/ 4 w 12"/>
              <a:gd name="T99" fmla="*/ 7 h 59"/>
              <a:gd name="T100" fmla="*/ 4 w 12"/>
              <a:gd name="T101" fmla="*/ 7 h 59"/>
              <a:gd name="T102" fmla="*/ 4 w 12"/>
              <a:gd name="T103" fmla="*/ 7 h 59"/>
              <a:gd name="T104" fmla="*/ 4 w 12"/>
              <a:gd name="T105" fmla="*/ 9 h 59"/>
              <a:gd name="T106" fmla="*/ 6 w 12"/>
              <a:gd name="T107" fmla="*/ 9 h 59"/>
              <a:gd name="T108" fmla="*/ 6 w 12"/>
              <a:gd name="T109" fmla="*/ 9 h 59"/>
              <a:gd name="T110" fmla="*/ 6 w 12"/>
              <a:gd name="T111" fmla="*/ 9 h 59"/>
              <a:gd name="T112" fmla="*/ 6 w 12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2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5"/>
                </a:lnTo>
                <a:lnTo>
                  <a:pt x="4" y="5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5" name="Freeform 671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2 w 12"/>
              <a:gd name="T19" fmla="*/ 59 h 59"/>
              <a:gd name="T20" fmla="*/ 4 w 12"/>
              <a:gd name="T21" fmla="*/ 59 h 59"/>
              <a:gd name="T22" fmla="*/ 4 w 12"/>
              <a:gd name="T23" fmla="*/ 57 h 59"/>
              <a:gd name="T24" fmla="*/ 4 w 12"/>
              <a:gd name="T25" fmla="*/ 53 h 59"/>
              <a:gd name="T26" fmla="*/ 6 w 12"/>
              <a:gd name="T27" fmla="*/ 48 h 59"/>
              <a:gd name="T28" fmla="*/ 6 w 12"/>
              <a:gd name="T29" fmla="*/ 40 h 59"/>
              <a:gd name="T30" fmla="*/ 8 w 12"/>
              <a:gd name="T31" fmla="*/ 32 h 59"/>
              <a:gd name="T32" fmla="*/ 8 w 12"/>
              <a:gd name="T33" fmla="*/ 25 h 59"/>
              <a:gd name="T34" fmla="*/ 8 w 12"/>
              <a:gd name="T35" fmla="*/ 19 h 59"/>
              <a:gd name="T36" fmla="*/ 10 w 12"/>
              <a:gd name="T37" fmla="*/ 13 h 59"/>
              <a:gd name="T38" fmla="*/ 10 w 12"/>
              <a:gd name="T39" fmla="*/ 7 h 59"/>
              <a:gd name="T40" fmla="*/ 10 w 12"/>
              <a:gd name="T41" fmla="*/ 5 h 59"/>
              <a:gd name="T42" fmla="*/ 12 w 12"/>
              <a:gd name="T43" fmla="*/ 5 h 59"/>
              <a:gd name="T44" fmla="*/ 12 w 12"/>
              <a:gd name="T45" fmla="*/ 3 h 59"/>
              <a:gd name="T46" fmla="*/ 12 w 12"/>
              <a:gd name="T47" fmla="*/ 2 h 59"/>
              <a:gd name="T48" fmla="*/ 10 w 12"/>
              <a:gd name="T49" fmla="*/ 2 h 59"/>
              <a:gd name="T50" fmla="*/ 10 w 12"/>
              <a:gd name="T51" fmla="*/ 0 h 59"/>
              <a:gd name="T52" fmla="*/ 8 w 12"/>
              <a:gd name="T53" fmla="*/ 0 h 59"/>
              <a:gd name="T54" fmla="*/ 8 w 12"/>
              <a:gd name="T55" fmla="*/ 2 h 59"/>
              <a:gd name="T56" fmla="*/ 6 w 12"/>
              <a:gd name="T57" fmla="*/ 2 h 59"/>
              <a:gd name="T58" fmla="*/ 4 w 12"/>
              <a:gd name="T59" fmla="*/ 3 h 59"/>
              <a:gd name="T60" fmla="*/ 4 w 12"/>
              <a:gd name="T61" fmla="*/ 5 h 59"/>
              <a:gd name="T62" fmla="*/ 4 w 12"/>
              <a:gd name="T63" fmla="*/ 7 h 59"/>
              <a:gd name="T64" fmla="*/ 4 w 12"/>
              <a:gd name="T65" fmla="*/ 9 h 59"/>
              <a:gd name="T66" fmla="*/ 6 w 12"/>
              <a:gd name="T6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6" name="Freeform 672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7" name="Freeform 673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8" name="Freeform 674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8 w 20"/>
              <a:gd name="T23" fmla="*/ 21 h 25"/>
              <a:gd name="T24" fmla="*/ 18 w 20"/>
              <a:gd name="T25" fmla="*/ 21 h 25"/>
              <a:gd name="T26" fmla="*/ 16 w 20"/>
              <a:gd name="T27" fmla="*/ 23 h 25"/>
              <a:gd name="T28" fmla="*/ 16 w 20"/>
              <a:gd name="T29" fmla="*/ 23 h 25"/>
              <a:gd name="T30" fmla="*/ 16 w 20"/>
              <a:gd name="T31" fmla="*/ 23 h 25"/>
              <a:gd name="T32" fmla="*/ 16 w 20"/>
              <a:gd name="T33" fmla="*/ 25 h 25"/>
              <a:gd name="T34" fmla="*/ 14 w 20"/>
              <a:gd name="T35" fmla="*/ 23 h 25"/>
              <a:gd name="T36" fmla="*/ 12 w 20"/>
              <a:gd name="T37" fmla="*/ 21 h 25"/>
              <a:gd name="T38" fmla="*/ 12 w 20"/>
              <a:gd name="T39" fmla="*/ 19 h 25"/>
              <a:gd name="T40" fmla="*/ 10 w 20"/>
              <a:gd name="T41" fmla="*/ 17 h 25"/>
              <a:gd name="T42" fmla="*/ 8 w 20"/>
              <a:gd name="T43" fmla="*/ 15 h 25"/>
              <a:gd name="T44" fmla="*/ 6 w 20"/>
              <a:gd name="T45" fmla="*/ 13 h 25"/>
              <a:gd name="T46" fmla="*/ 6 w 20"/>
              <a:gd name="T47" fmla="*/ 11 h 25"/>
              <a:gd name="T48" fmla="*/ 4 w 20"/>
              <a:gd name="T49" fmla="*/ 9 h 25"/>
              <a:gd name="T50" fmla="*/ 4 w 20"/>
              <a:gd name="T51" fmla="*/ 9 h 25"/>
              <a:gd name="T52" fmla="*/ 4 w 20"/>
              <a:gd name="T53" fmla="*/ 9 h 25"/>
              <a:gd name="T54" fmla="*/ 2 w 20"/>
              <a:gd name="T55" fmla="*/ 9 h 25"/>
              <a:gd name="T56" fmla="*/ 2 w 20"/>
              <a:gd name="T57" fmla="*/ 9 h 25"/>
              <a:gd name="T58" fmla="*/ 2 w 20"/>
              <a:gd name="T59" fmla="*/ 9 h 25"/>
              <a:gd name="T60" fmla="*/ 2 w 20"/>
              <a:gd name="T61" fmla="*/ 9 h 25"/>
              <a:gd name="T62" fmla="*/ 0 w 20"/>
              <a:gd name="T63" fmla="*/ 9 h 25"/>
              <a:gd name="T64" fmla="*/ 0 w 20"/>
              <a:gd name="T65" fmla="*/ 9 h 25"/>
              <a:gd name="T66" fmla="*/ 0 w 20"/>
              <a:gd name="T67" fmla="*/ 9 h 25"/>
              <a:gd name="T68" fmla="*/ 0 w 20"/>
              <a:gd name="T69" fmla="*/ 9 h 25"/>
              <a:gd name="T70" fmla="*/ 0 w 20"/>
              <a:gd name="T71" fmla="*/ 7 h 25"/>
              <a:gd name="T72" fmla="*/ 0 w 20"/>
              <a:gd name="T73" fmla="*/ 5 h 25"/>
              <a:gd name="T74" fmla="*/ 0 w 20"/>
              <a:gd name="T75" fmla="*/ 5 h 25"/>
              <a:gd name="T76" fmla="*/ 0 w 20"/>
              <a:gd name="T77" fmla="*/ 3 h 25"/>
              <a:gd name="T78" fmla="*/ 2 w 20"/>
              <a:gd name="T79" fmla="*/ 3 h 25"/>
              <a:gd name="T80" fmla="*/ 2 w 20"/>
              <a:gd name="T81" fmla="*/ 2 h 25"/>
              <a:gd name="T82" fmla="*/ 2 w 20"/>
              <a:gd name="T83" fmla="*/ 2 h 25"/>
              <a:gd name="T84" fmla="*/ 4 w 20"/>
              <a:gd name="T85" fmla="*/ 0 h 25"/>
              <a:gd name="T86" fmla="*/ 4 w 20"/>
              <a:gd name="T87" fmla="*/ 0 h 25"/>
              <a:gd name="T88" fmla="*/ 4 w 20"/>
              <a:gd name="T89" fmla="*/ 0 h 25"/>
              <a:gd name="T90" fmla="*/ 6 w 20"/>
              <a:gd name="T91" fmla="*/ 0 h 25"/>
              <a:gd name="T92" fmla="*/ 6 w 20"/>
              <a:gd name="T93" fmla="*/ 0 h 25"/>
              <a:gd name="T94" fmla="*/ 6 w 20"/>
              <a:gd name="T95" fmla="*/ 0 h 25"/>
              <a:gd name="T96" fmla="*/ 6 w 20"/>
              <a:gd name="T97" fmla="*/ 0 h 25"/>
              <a:gd name="T98" fmla="*/ 8 w 20"/>
              <a:gd name="T99" fmla="*/ 2 h 25"/>
              <a:gd name="T100" fmla="*/ 8 w 20"/>
              <a:gd name="T101" fmla="*/ 2 h 25"/>
              <a:gd name="T102" fmla="*/ 6 w 20"/>
              <a:gd name="T103" fmla="*/ 2 h 25"/>
              <a:gd name="T104" fmla="*/ 6 w 20"/>
              <a:gd name="T105" fmla="*/ 3 h 25"/>
              <a:gd name="T106" fmla="*/ 6 w 20"/>
              <a:gd name="T107" fmla="*/ 3 h 25"/>
              <a:gd name="T108" fmla="*/ 6 w 20"/>
              <a:gd name="T109" fmla="*/ 5 h 25"/>
              <a:gd name="T110" fmla="*/ 6 w 20"/>
              <a:gd name="T111" fmla="*/ 5 h 25"/>
              <a:gd name="T112" fmla="*/ 6 w 20"/>
              <a:gd name="T113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8" y="2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3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9" name="Freeform 675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6 w 20"/>
              <a:gd name="T23" fmla="*/ 23 h 25"/>
              <a:gd name="T24" fmla="*/ 16 w 20"/>
              <a:gd name="T25" fmla="*/ 25 h 25"/>
              <a:gd name="T26" fmla="*/ 14 w 20"/>
              <a:gd name="T27" fmla="*/ 23 h 25"/>
              <a:gd name="T28" fmla="*/ 12 w 20"/>
              <a:gd name="T29" fmla="*/ 21 h 25"/>
              <a:gd name="T30" fmla="*/ 12 w 20"/>
              <a:gd name="T31" fmla="*/ 19 h 25"/>
              <a:gd name="T32" fmla="*/ 10 w 20"/>
              <a:gd name="T33" fmla="*/ 17 h 25"/>
              <a:gd name="T34" fmla="*/ 8 w 20"/>
              <a:gd name="T35" fmla="*/ 15 h 25"/>
              <a:gd name="T36" fmla="*/ 6 w 20"/>
              <a:gd name="T37" fmla="*/ 13 h 25"/>
              <a:gd name="T38" fmla="*/ 6 w 20"/>
              <a:gd name="T39" fmla="*/ 11 h 25"/>
              <a:gd name="T40" fmla="*/ 4 w 20"/>
              <a:gd name="T41" fmla="*/ 9 h 25"/>
              <a:gd name="T42" fmla="*/ 2 w 20"/>
              <a:gd name="T43" fmla="*/ 9 h 25"/>
              <a:gd name="T44" fmla="*/ 0 w 20"/>
              <a:gd name="T45" fmla="*/ 9 h 25"/>
              <a:gd name="T46" fmla="*/ 0 w 20"/>
              <a:gd name="T47" fmla="*/ 7 h 25"/>
              <a:gd name="T48" fmla="*/ 0 w 20"/>
              <a:gd name="T49" fmla="*/ 5 h 25"/>
              <a:gd name="T50" fmla="*/ 0 w 20"/>
              <a:gd name="T51" fmla="*/ 3 h 25"/>
              <a:gd name="T52" fmla="*/ 2 w 20"/>
              <a:gd name="T53" fmla="*/ 3 h 25"/>
              <a:gd name="T54" fmla="*/ 2 w 20"/>
              <a:gd name="T55" fmla="*/ 2 h 25"/>
              <a:gd name="T56" fmla="*/ 4 w 20"/>
              <a:gd name="T57" fmla="*/ 0 h 25"/>
              <a:gd name="T58" fmla="*/ 6 w 20"/>
              <a:gd name="T59" fmla="*/ 0 h 25"/>
              <a:gd name="T60" fmla="*/ 8 w 20"/>
              <a:gd name="T61" fmla="*/ 2 h 25"/>
              <a:gd name="T62" fmla="*/ 6 w 20"/>
              <a:gd name="T63" fmla="*/ 2 h 25"/>
              <a:gd name="T64" fmla="*/ 6 w 20"/>
              <a:gd name="T65" fmla="*/ 3 h 25"/>
              <a:gd name="T66" fmla="*/ 6 w 20"/>
              <a:gd name="T67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0" name="Freeform 676"/>
          <p:cNvSpPr>
            <a:spLocks/>
          </p:cNvSpPr>
          <p:nvPr/>
        </p:nvSpPr>
        <p:spPr bwMode="auto">
          <a:xfrm>
            <a:off x="6072188" y="3933825"/>
            <a:ext cx="95250" cy="152400"/>
          </a:xfrm>
          <a:custGeom>
            <a:avLst/>
            <a:gdLst>
              <a:gd name="T0" fmla="*/ 6 w 25"/>
              <a:gd name="T1" fmla="*/ 26 h 40"/>
              <a:gd name="T2" fmla="*/ 8 w 25"/>
              <a:gd name="T3" fmla="*/ 24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9 h 40"/>
              <a:gd name="T12" fmla="*/ 19 w 25"/>
              <a:gd name="T13" fmla="*/ 7 h 40"/>
              <a:gd name="T14" fmla="*/ 21 w 25"/>
              <a:gd name="T15" fmla="*/ 3 h 40"/>
              <a:gd name="T16" fmla="*/ 23 w 25"/>
              <a:gd name="T17" fmla="*/ 0 h 40"/>
              <a:gd name="T18" fmla="*/ 23 w 25"/>
              <a:gd name="T19" fmla="*/ 1 h 40"/>
              <a:gd name="T20" fmla="*/ 25 w 25"/>
              <a:gd name="T21" fmla="*/ 3 h 40"/>
              <a:gd name="T22" fmla="*/ 25 w 25"/>
              <a:gd name="T23" fmla="*/ 5 h 40"/>
              <a:gd name="T24" fmla="*/ 23 w 25"/>
              <a:gd name="T25" fmla="*/ 7 h 40"/>
              <a:gd name="T26" fmla="*/ 21 w 25"/>
              <a:gd name="T27" fmla="*/ 11 h 40"/>
              <a:gd name="T28" fmla="*/ 19 w 25"/>
              <a:gd name="T29" fmla="*/ 15 h 40"/>
              <a:gd name="T30" fmla="*/ 17 w 25"/>
              <a:gd name="T31" fmla="*/ 17 h 40"/>
              <a:gd name="T32" fmla="*/ 15 w 25"/>
              <a:gd name="T33" fmla="*/ 21 h 40"/>
              <a:gd name="T34" fmla="*/ 12 w 25"/>
              <a:gd name="T35" fmla="*/ 24 h 40"/>
              <a:gd name="T36" fmla="*/ 10 w 25"/>
              <a:gd name="T37" fmla="*/ 26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38 h 40"/>
              <a:gd name="T50" fmla="*/ 6 w 25"/>
              <a:gd name="T51" fmla="*/ 40 h 40"/>
              <a:gd name="T52" fmla="*/ 4 w 25"/>
              <a:gd name="T53" fmla="*/ 40 h 40"/>
              <a:gd name="T54" fmla="*/ 2 w 25"/>
              <a:gd name="T55" fmla="*/ 40 h 40"/>
              <a:gd name="T56" fmla="*/ 2 w 25"/>
              <a:gd name="T57" fmla="*/ 38 h 40"/>
              <a:gd name="T58" fmla="*/ 0 w 25"/>
              <a:gd name="T59" fmla="*/ 38 h 40"/>
              <a:gd name="T60" fmla="*/ 0 w 25"/>
              <a:gd name="T61" fmla="*/ 36 h 40"/>
              <a:gd name="T62" fmla="*/ 0 w 25"/>
              <a:gd name="T63" fmla="*/ 34 h 40"/>
              <a:gd name="T64" fmla="*/ 0 w 25"/>
              <a:gd name="T65" fmla="*/ 32 h 40"/>
              <a:gd name="T66" fmla="*/ 0 w 25"/>
              <a:gd name="T67" fmla="*/ 30 h 40"/>
              <a:gd name="T68" fmla="*/ 0 w 25"/>
              <a:gd name="T69" fmla="*/ 28 h 40"/>
              <a:gd name="T70" fmla="*/ 2 w 25"/>
              <a:gd name="T71" fmla="*/ 28 h 40"/>
              <a:gd name="T72" fmla="*/ 2 w 25"/>
              <a:gd name="T73" fmla="*/ 26 h 40"/>
              <a:gd name="T74" fmla="*/ 4 w 25"/>
              <a:gd name="T75" fmla="*/ 26 h 40"/>
              <a:gd name="T76" fmla="*/ 4 w 25"/>
              <a:gd name="T77" fmla="*/ 28 h 40"/>
              <a:gd name="T78" fmla="*/ 6 w 25"/>
              <a:gd name="T79" fmla="*/ 28 h 40"/>
              <a:gd name="T80" fmla="*/ 6 w 25"/>
              <a:gd name="T81" fmla="*/ 2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40">
                <a:moveTo>
                  <a:pt x="6" y="26"/>
                </a:moveTo>
                <a:lnTo>
                  <a:pt x="8" y="24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9"/>
                </a:lnTo>
                <a:lnTo>
                  <a:pt x="19" y="7"/>
                </a:lnTo>
                <a:lnTo>
                  <a:pt x="21" y="3"/>
                </a:lnTo>
                <a:lnTo>
                  <a:pt x="23" y="0"/>
                </a:lnTo>
                <a:lnTo>
                  <a:pt x="23" y="1"/>
                </a:lnTo>
                <a:lnTo>
                  <a:pt x="25" y="3"/>
                </a:lnTo>
                <a:lnTo>
                  <a:pt x="25" y="5"/>
                </a:lnTo>
                <a:lnTo>
                  <a:pt x="23" y="7"/>
                </a:lnTo>
                <a:lnTo>
                  <a:pt x="21" y="11"/>
                </a:lnTo>
                <a:lnTo>
                  <a:pt x="19" y="15"/>
                </a:lnTo>
                <a:lnTo>
                  <a:pt x="17" y="17"/>
                </a:lnTo>
                <a:lnTo>
                  <a:pt x="15" y="21"/>
                </a:lnTo>
                <a:lnTo>
                  <a:pt x="12" y="24"/>
                </a:lnTo>
                <a:lnTo>
                  <a:pt x="10" y="26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2" y="28"/>
                </a:lnTo>
                <a:lnTo>
                  <a:pt x="2" y="26"/>
                </a:lnTo>
                <a:lnTo>
                  <a:pt x="4" y="26"/>
                </a:lnTo>
                <a:lnTo>
                  <a:pt x="4" y="28"/>
                </a:lnTo>
                <a:lnTo>
                  <a:pt x="6" y="28"/>
                </a:lnTo>
                <a:lnTo>
                  <a:pt x="6" y="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1" name="Freeform 677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0 h 15"/>
              <a:gd name="T20" fmla="*/ 26 w 26"/>
              <a:gd name="T21" fmla="*/ 2 h 15"/>
              <a:gd name="T22" fmla="*/ 24 w 26"/>
              <a:gd name="T23" fmla="*/ 2 h 15"/>
              <a:gd name="T24" fmla="*/ 24 w 26"/>
              <a:gd name="T25" fmla="*/ 2 h 15"/>
              <a:gd name="T26" fmla="*/ 24 w 26"/>
              <a:gd name="T27" fmla="*/ 4 h 15"/>
              <a:gd name="T28" fmla="*/ 24 w 26"/>
              <a:gd name="T29" fmla="*/ 4 h 15"/>
              <a:gd name="T30" fmla="*/ 24 w 26"/>
              <a:gd name="T31" fmla="*/ 6 h 15"/>
              <a:gd name="T32" fmla="*/ 24 w 26"/>
              <a:gd name="T33" fmla="*/ 6 h 15"/>
              <a:gd name="T34" fmla="*/ 23 w 26"/>
              <a:gd name="T35" fmla="*/ 6 h 15"/>
              <a:gd name="T36" fmla="*/ 21 w 26"/>
              <a:gd name="T37" fmla="*/ 8 h 15"/>
              <a:gd name="T38" fmla="*/ 19 w 26"/>
              <a:gd name="T39" fmla="*/ 8 h 15"/>
              <a:gd name="T40" fmla="*/ 15 w 26"/>
              <a:gd name="T41" fmla="*/ 8 h 15"/>
              <a:gd name="T42" fmla="*/ 13 w 26"/>
              <a:gd name="T43" fmla="*/ 8 h 15"/>
              <a:gd name="T44" fmla="*/ 11 w 26"/>
              <a:gd name="T45" fmla="*/ 10 h 15"/>
              <a:gd name="T46" fmla="*/ 9 w 26"/>
              <a:gd name="T47" fmla="*/ 10 h 15"/>
              <a:gd name="T48" fmla="*/ 7 w 26"/>
              <a:gd name="T49" fmla="*/ 10 h 15"/>
              <a:gd name="T50" fmla="*/ 5 w 26"/>
              <a:gd name="T51" fmla="*/ 10 h 15"/>
              <a:gd name="T52" fmla="*/ 5 w 26"/>
              <a:gd name="T53" fmla="*/ 10 h 15"/>
              <a:gd name="T54" fmla="*/ 5 w 26"/>
              <a:gd name="T55" fmla="*/ 11 h 15"/>
              <a:gd name="T56" fmla="*/ 5 w 26"/>
              <a:gd name="T57" fmla="*/ 11 h 15"/>
              <a:gd name="T58" fmla="*/ 3 w 26"/>
              <a:gd name="T59" fmla="*/ 13 h 15"/>
              <a:gd name="T60" fmla="*/ 3 w 26"/>
              <a:gd name="T61" fmla="*/ 13 h 15"/>
              <a:gd name="T62" fmla="*/ 3 w 26"/>
              <a:gd name="T63" fmla="*/ 13 h 15"/>
              <a:gd name="T64" fmla="*/ 3 w 26"/>
              <a:gd name="T65" fmla="*/ 15 h 15"/>
              <a:gd name="T66" fmla="*/ 1 w 26"/>
              <a:gd name="T67" fmla="*/ 13 h 15"/>
              <a:gd name="T68" fmla="*/ 1 w 26"/>
              <a:gd name="T69" fmla="*/ 13 h 15"/>
              <a:gd name="T70" fmla="*/ 1 w 26"/>
              <a:gd name="T71" fmla="*/ 13 h 15"/>
              <a:gd name="T72" fmla="*/ 1 w 26"/>
              <a:gd name="T73" fmla="*/ 13 h 15"/>
              <a:gd name="T74" fmla="*/ 0 w 26"/>
              <a:gd name="T75" fmla="*/ 11 h 15"/>
              <a:gd name="T76" fmla="*/ 0 w 26"/>
              <a:gd name="T77" fmla="*/ 10 h 15"/>
              <a:gd name="T78" fmla="*/ 0 w 26"/>
              <a:gd name="T79" fmla="*/ 10 h 15"/>
              <a:gd name="T80" fmla="*/ 0 w 26"/>
              <a:gd name="T81" fmla="*/ 8 h 15"/>
              <a:gd name="T82" fmla="*/ 1 w 26"/>
              <a:gd name="T83" fmla="*/ 8 h 15"/>
              <a:gd name="T84" fmla="*/ 1 w 26"/>
              <a:gd name="T85" fmla="*/ 6 h 15"/>
              <a:gd name="T86" fmla="*/ 1 w 26"/>
              <a:gd name="T87" fmla="*/ 4 h 15"/>
              <a:gd name="T88" fmla="*/ 1 w 26"/>
              <a:gd name="T89" fmla="*/ 4 h 15"/>
              <a:gd name="T90" fmla="*/ 3 w 26"/>
              <a:gd name="T91" fmla="*/ 2 h 15"/>
              <a:gd name="T92" fmla="*/ 3 w 26"/>
              <a:gd name="T93" fmla="*/ 2 h 15"/>
              <a:gd name="T94" fmla="*/ 3 w 26"/>
              <a:gd name="T95" fmla="*/ 2 h 15"/>
              <a:gd name="T96" fmla="*/ 5 w 26"/>
              <a:gd name="T97" fmla="*/ 2 h 15"/>
              <a:gd name="T98" fmla="*/ 5 w 26"/>
              <a:gd name="T99" fmla="*/ 2 h 15"/>
              <a:gd name="T100" fmla="*/ 5 w 26"/>
              <a:gd name="T101" fmla="*/ 2 h 15"/>
              <a:gd name="T102" fmla="*/ 5 w 26"/>
              <a:gd name="T103" fmla="*/ 2 h 15"/>
              <a:gd name="T104" fmla="*/ 5 w 26"/>
              <a:gd name="T105" fmla="*/ 4 h 15"/>
              <a:gd name="T106" fmla="*/ 5 w 26"/>
              <a:gd name="T107" fmla="*/ 4 h 15"/>
              <a:gd name="T108" fmla="*/ 7 w 26"/>
              <a:gd name="T109" fmla="*/ 4 h 15"/>
              <a:gd name="T110" fmla="*/ 7 w 26"/>
              <a:gd name="T111" fmla="*/ 6 h 15"/>
              <a:gd name="T112" fmla="*/ 7 w 26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2"/>
                </a:lnTo>
                <a:lnTo>
                  <a:pt x="24" y="4"/>
                </a:lnTo>
                <a:lnTo>
                  <a:pt x="24" y="4"/>
                </a:lnTo>
                <a:lnTo>
                  <a:pt x="24" y="6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0"/>
                </a:lnTo>
                <a:lnTo>
                  <a:pt x="5" y="11"/>
                </a:lnTo>
                <a:lnTo>
                  <a:pt x="5" y="11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  <a:lnTo>
                  <a:pt x="7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2" name="Freeform 678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2 h 15"/>
              <a:gd name="T20" fmla="*/ 24 w 26"/>
              <a:gd name="T21" fmla="*/ 2 h 15"/>
              <a:gd name="T22" fmla="*/ 24 w 26"/>
              <a:gd name="T23" fmla="*/ 4 h 15"/>
              <a:gd name="T24" fmla="*/ 24 w 26"/>
              <a:gd name="T25" fmla="*/ 6 h 15"/>
              <a:gd name="T26" fmla="*/ 23 w 26"/>
              <a:gd name="T27" fmla="*/ 6 h 15"/>
              <a:gd name="T28" fmla="*/ 21 w 26"/>
              <a:gd name="T29" fmla="*/ 8 h 15"/>
              <a:gd name="T30" fmla="*/ 19 w 26"/>
              <a:gd name="T31" fmla="*/ 8 h 15"/>
              <a:gd name="T32" fmla="*/ 15 w 26"/>
              <a:gd name="T33" fmla="*/ 8 h 15"/>
              <a:gd name="T34" fmla="*/ 13 w 26"/>
              <a:gd name="T35" fmla="*/ 8 h 15"/>
              <a:gd name="T36" fmla="*/ 11 w 26"/>
              <a:gd name="T37" fmla="*/ 10 h 15"/>
              <a:gd name="T38" fmla="*/ 9 w 26"/>
              <a:gd name="T39" fmla="*/ 10 h 15"/>
              <a:gd name="T40" fmla="*/ 7 w 26"/>
              <a:gd name="T41" fmla="*/ 10 h 15"/>
              <a:gd name="T42" fmla="*/ 5 w 26"/>
              <a:gd name="T43" fmla="*/ 10 h 15"/>
              <a:gd name="T44" fmla="*/ 5 w 26"/>
              <a:gd name="T45" fmla="*/ 11 h 15"/>
              <a:gd name="T46" fmla="*/ 3 w 26"/>
              <a:gd name="T47" fmla="*/ 13 h 15"/>
              <a:gd name="T48" fmla="*/ 3 w 26"/>
              <a:gd name="T49" fmla="*/ 15 h 15"/>
              <a:gd name="T50" fmla="*/ 1 w 26"/>
              <a:gd name="T51" fmla="*/ 13 h 15"/>
              <a:gd name="T52" fmla="*/ 0 w 26"/>
              <a:gd name="T53" fmla="*/ 11 h 15"/>
              <a:gd name="T54" fmla="*/ 0 w 26"/>
              <a:gd name="T55" fmla="*/ 10 h 15"/>
              <a:gd name="T56" fmla="*/ 0 w 26"/>
              <a:gd name="T57" fmla="*/ 8 h 15"/>
              <a:gd name="T58" fmla="*/ 1 w 26"/>
              <a:gd name="T59" fmla="*/ 8 h 15"/>
              <a:gd name="T60" fmla="*/ 1 w 26"/>
              <a:gd name="T61" fmla="*/ 6 h 15"/>
              <a:gd name="T62" fmla="*/ 1 w 26"/>
              <a:gd name="T63" fmla="*/ 4 h 15"/>
              <a:gd name="T64" fmla="*/ 3 w 26"/>
              <a:gd name="T65" fmla="*/ 2 h 15"/>
              <a:gd name="T66" fmla="*/ 5 w 26"/>
              <a:gd name="T67" fmla="*/ 2 h 15"/>
              <a:gd name="T68" fmla="*/ 5 w 26"/>
              <a:gd name="T69" fmla="*/ 4 h 15"/>
              <a:gd name="T70" fmla="*/ 7 w 26"/>
              <a:gd name="T71" fmla="*/ 4 h 15"/>
              <a:gd name="T72" fmla="*/ 7 w 26"/>
              <a:gd name="T7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4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1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3" y="2"/>
                </a:lnTo>
                <a:lnTo>
                  <a:pt x="5" y="2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3" name="Freeform 679"/>
          <p:cNvSpPr>
            <a:spLocks/>
          </p:cNvSpPr>
          <p:nvPr/>
        </p:nvSpPr>
        <p:spPr bwMode="auto">
          <a:xfrm>
            <a:off x="6232525" y="3975100"/>
            <a:ext cx="44450" cy="206375"/>
          </a:xfrm>
          <a:custGeom>
            <a:avLst/>
            <a:gdLst>
              <a:gd name="T0" fmla="*/ 4 w 12"/>
              <a:gd name="T1" fmla="*/ 38 h 54"/>
              <a:gd name="T2" fmla="*/ 4 w 12"/>
              <a:gd name="T3" fmla="*/ 35 h 54"/>
              <a:gd name="T4" fmla="*/ 4 w 12"/>
              <a:gd name="T5" fmla="*/ 29 h 54"/>
              <a:gd name="T6" fmla="*/ 4 w 12"/>
              <a:gd name="T7" fmla="*/ 25 h 54"/>
              <a:gd name="T8" fmla="*/ 4 w 12"/>
              <a:gd name="T9" fmla="*/ 19 h 54"/>
              <a:gd name="T10" fmla="*/ 4 w 12"/>
              <a:gd name="T11" fmla="*/ 15 h 54"/>
              <a:gd name="T12" fmla="*/ 4 w 12"/>
              <a:gd name="T13" fmla="*/ 12 h 54"/>
              <a:gd name="T14" fmla="*/ 4 w 12"/>
              <a:gd name="T15" fmla="*/ 6 h 54"/>
              <a:gd name="T16" fmla="*/ 4 w 12"/>
              <a:gd name="T17" fmla="*/ 2 h 54"/>
              <a:gd name="T18" fmla="*/ 6 w 12"/>
              <a:gd name="T19" fmla="*/ 2 h 54"/>
              <a:gd name="T20" fmla="*/ 8 w 12"/>
              <a:gd name="T21" fmla="*/ 2 h 54"/>
              <a:gd name="T22" fmla="*/ 8 w 12"/>
              <a:gd name="T23" fmla="*/ 0 h 54"/>
              <a:gd name="T24" fmla="*/ 10 w 12"/>
              <a:gd name="T25" fmla="*/ 0 h 54"/>
              <a:gd name="T26" fmla="*/ 10 w 12"/>
              <a:gd name="T27" fmla="*/ 6 h 54"/>
              <a:gd name="T28" fmla="*/ 10 w 12"/>
              <a:gd name="T29" fmla="*/ 10 h 54"/>
              <a:gd name="T30" fmla="*/ 10 w 12"/>
              <a:gd name="T31" fmla="*/ 15 h 54"/>
              <a:gd name="T32" fmla="*/ 8 w 12"/>
              <a:gd name="T33" fmla="*/ 19 h 54"/>
              <a:gd name="T34" fmla="*/ 8 w 12"/>
              <a:gd name="T35" fmla="*/ 25 h 54"/>
              <a:gd name="T36" fmla="*/ 8 w 12"/>
              <a:gd name="T37" fmla="*/ 29 h 54"/>
              <a:gd name="T38" fmla="*/ 8 w 12"/>
              <a:gd name="T39" fmla="*/ 35 h 54"/>
              <a:gd name="T40" fmla="*/ 8 w 12"/>
              <a:gd name="T41" fmla="*/ 38 h 54"/>
              <a:gd name="T42" fmla="*/ 8 w 12"/>
              <a:gd name="T43" fmla="*/ 40 h 54"/>
              <a:gd name="T44" fmla="*/ 10 w 12"/>
              <a:gd name="T45" fmla="*/ 42 h 54"/>
              <a:gd name="T46" fmla="*/ 12 w 12"/>
              <a:gd name="T47" fmla="*/ 44 h 54"/>
              <a:gd name="T48" fmla="*/ 12 w 12"/>
              <a:gd name="T49" fmla="*/ 46 h 54"/>
              <a:gd name="T50" fmla="*/ 12 w 12"/>
              <a:gd name="T51" fmla="*/ 48 h 54"/>
              <a:gd name="T52" fmla="*/ 10 w 12"/>
              <a:gd name="T53" fmla="*/ 50 h 54"/>
              <a:gd name="T54" fmla="*/ 10 w 12"/>
              <a:gd name="T55" fmla="*/ 52 h 54"/>
              <a:gd name="T56" fmla="*/ 8 w 12"/>
              <a:gd name="T57" fmla="*/ 54 h 54"/>
              <a:gd name="T58" fmla="*/ 6 w 12"/>
              <a:gd name="T59" fmla="*/ 54 h 54"/>
              <a:gd name="T60" fmla="*/ 4 w 12"/>
              <a:gd name="T61" fmla="*/ 54 h 54"/>
              <a:gd name="T62" fmla="*/ 2 w 12"/>
              <a:gd name="T63" fmla="*/ 54 h 54"/>
              <a:gd name="T64" fmla="*/ 0 w 12"/>
              <a:gd name="T65" fmla="*/ 52 h 54"/>
              <a:gd name="T66" fmla="*/ 0 w 12"/>
              <a:gd name="T67" fmla="*/ 50 h 54"/>
              <a:gd name="T68" fmla="*/ 0 w 12"/>
              <a:gd name="T69" fmla="*/ 48 h 54"/>
              <a:gd name="T70" fmla="*/ 0 w 12"/>
              <a:gd name="T71" fmla="*/ 46 h 54"/>
              <a:gd name="T72" fmla="*/ 0 w 12"/>
              <a:gd name="T73" fmla="*/ 44 h 54"/>
              <a:gd name="T74" fmla="*/ 2 w 12"/>
              <a:gd name="T75" fmla="*/ 44 h 54"/>
              <a:gd name="T76" fmla="*/ 2 w 12"/>
              <a:gd name="T77" fmla="*/ 42 h 54"/>
              <a:gd name="T78" fmla="*/ 4 w 12"/>
              <a:gd name="T79" fmla="*/ 40 h 54"/>
              <a:gd name="T80" fmla="*/ 4 w 12"/>
              <a:gd name="T81" fmla="*/ 3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4">
                <a:moveTo>
                  <a:pt x="4" y="38"/>
                </a:moveTo>
                <a:lnTo>
                  <a:pt x="4" y="35"/>
                </a:lnTo>
                <a:lnTo>
                  <a:pt x="4" y="29"/>
                </a:lnTo>
                <a:lnTo>
                  <a:pt x="4" y="25"/>
                </a:lnTo>
                <a:lnTo>
                  <a:pt x="4" y="19"/>
                </a:lnTo>
                <a:lnTo>
                  <a:pt x="4" y="15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6"/>
                </a:lnTo>
                <a:lnTo>
                  <a:pt x="10" y="10"/>
                </a:lnTo>
                <a:lnTo>
                  <a:pt x="10" y="15"/>
                </a:lnTo>
                <a:lnTo>
                  <a:pt x="8" y="19"/>
                </a:lnTo>
                <a:lnTo>
                  <a:pt x="8" y="25"/>
                </a:lnTo>
                <a:lnTo>
                  <a:pt x="8" y="29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lnTo>
                  <a:pt x="10" y="42"/>
                </a:lnTo>
                <a:lnTo>
                  <a:pt x="12" y="44"/>
                </a:lnTo>
                <a:lnTo>
                  <a:pt x="12" y="46"/>
                </a:lnTo>
                <a:lnTo>
                  <a:pt x="12" y="48"/>
                </a:lnTo>
                <a:lnTo>
                  <a:pt x="10" y="50"/>
                </a:lnTo>
                <a:lnTo>
                  <a:pt x="10" y="52"/>
                </a:lnTo>
                <a:lnTo>
                  <a:pt x="8" y="54"/>
                </a:lnTo>
                <a:lnTo>
                  <a:pt x="6" y="54"/>
                </a:lnTo>
                <a:lnTo>
                  <a:pt x="4" y="54"/>
                </a:lnTo>
                <a:lnTo>
                  <a:pt x="2" y="54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0"/>
                </a:lnTo>
                <a:lnTo>
                  <a:pt x="4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4" name="Freeform 680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0 h 36"/>
              <a:gd name="T20" fmla="*/ 4 w 33"/>
              <a:gd name="T21" fmla="*/ 2 h 36"/>
              <a:gd name="T22" fmla="*/ 2 w 33"/>
              <a:gd name="T23" fmla="*/ 2 h 36"/>
              <a:gd name="T24" fmla="*/ 2 w 33"/>
              <a:gd name="T25" fmla="*/ 4 h 36"/>
              <a:gd name="T26" fmla="*/ 2 w 33"/>
              <a:gd name="T27" fmla="*/ 4 h 36"/>
              <a:gd name="T28" fmla="*/ 2 w 33"/>
              <a:gd name="T29" fmla="*/ 4 h 36"/>
              <a:gd name="T30" fmla="*/ 0 w 33"/>
              <a:gd name="T31" fmla="*/ 6 h 36"/>
              <a:gd name="T32" fmla="*/ 0 w 33"/>
              <a:gd name="T33" fmla="*/ 6 h 36"/>
              <a:gd name="T34" fmla="*/ 2 w 33"/>
              <a:gd name="T35" fmla="*/ 10 h 36"/>
              <a:gd name="T36" fmla="*/ 6 w 33"/>
              <a:gd name="T37" fmla="*/ 12 h 36"/>
              <a:gd name="T38" fmla="*/ 8 w 33"/>
              <a:gd name="T39" fmla="*/ 13 h 36"/>
              <a:gd name="T40" fmla="*/ 10 w 33"/>
              <a:gd name="T41" fmla="*/ 17 h 36"/>
              <a:gd name="T42" fmla="*/ 13 w 33"/>
              <a:gd name="T43" fmla="*/ 19 h 36"/>
              <a:gd name="T44" fmla="*/ 15 w 33"/>
              <a:gd name="T45" fmla="*/ 21 h 36"/>
              <a:gd name="T46" fmla="*/ 19 w 33"/>
              <a:gd name="T47" fmla="*/ 25 h 36"/>
              <a:gd name="T48" fmla="*/ 21 w 33"/>
              <a:gd name="T49" fmla="*/ 27 h 36"/>
              <a:gd name="T50" fmla="*/ 21 w 33"/>
              <a:gd name="T51" fmla="*/ 29 h 36"/>
              <a:gd name="T52" fmla="*/ 21 w 33"/>
              <a:gd name="T53" fmla="*/ 29 h 36"/>
              <a:gd name="T54" fmla="*/ 21 w 33"/>
              <a:gd name="T55" fmla="*/ 31 h 36"/>
              <a:gd name="T56" fmla="*/ 21 w 33"/>
              <a:gd name="T57" fmla="*/ 33 h 36"/>
              <a:gd name="T58" fmla="*/ 21 w 33"/>
              <a:gd name="T59" fmla="*/ 33 h 36"/>
              <a:gd name="T60" fmla="*/ 21 w 33"/>
              <a:gd name="T61" fmla="*/ 35 h 36"/>
              <a:gd name="T62" fmla="*/ 23 w 33"/>
              <a:gd name="T63" fmla="*/ 36 h 36"/>
              <a:gd name="T64" fmla="*/ 23 w 33"/>
              <a:gd name="T65" fmla="*/ 36 h 36"/>
              <a:gd name="T66" fmla="*/ 23 w 33"/>
              <a:gd name="T67" fmla="*/ 36 h 36"/>
              <a:gd name="T68" fmla="*/ 25 w 33"/>
              <a:gd name="T69" fmla="*/ 36 h 36"/>
              <a:gd name="T70" fmla="*/ 27 w 33"/>
              <a:gd name="T71" fmla="*/ 36 h 36"/>
              <a:gd name="T72" fmla="*/ 27 w 33"/>
              <a:gd name="T73" fmla="*/ 36 h 36"/>
              <a:gd name="T74" fmla="*/ 29 w 33"/>
              <a:gd name="T75" fmla="*/ 36 h 36"/>
              <a:gd name="T76" fmla="*/ 29 w 33"/>
              <a:gd name="T77" fmla="*/ 36 h 36"/>
              <a:gd name="T78" fmla="*/ 31 w 33"/>
              <a:gd name="T79" fmla="*/ 35 h 36"/>
              <a:gd name="T80" fmla="*/ 31 w 33"/>
              <a:gd name="T81" fmla="*/ 33 h 36"/>
              <a:gd name="T82" fmla="*/ 33 w 33"/>
              <a:gd name="T83" fmla="*/ 31 h 36"/>
              <a:gd name="T84" fmla="*/ 33 w 33"/>
              <a:gd name="T85" fmla="*/ 31 h 36"/>
              <a:gd name="T86" fmla="*/ 33 w 33"/>
              <a:gd name="T87" fmla="*/ 29 h 36"/>
              <a:gd name="T88" fmla="*/ 33 w 33"/>
              <a:gd name="T89" fmla="*/ 27 h 36"/>
              <a:gd name="T90" fmla="*/ 33 w 33"/>
              <a:gd name="T91" fmla="*/ 25 h 36"/>
              <a:gd name="T92" fmla="*/ 33 w 33"/>
              <a:gd name="T93" fmla="*/ 23 h 36"/>
              <a:gd name="T94" fmla="*/ 31 w 33"/>
              <a:gd name="T95" fmla="*/ 23 h 36"/>
              <a:gd name="T96" fmla="*/ 31 w 33"/>
              <a:gd name="T97" fmla="*/ 21 h 36"/>
              <a:gd name="T98" fmla="*/ 31 w 33"/>
              <a:gd name="T99" fmla="*/ 21 h 36"/>
              <a:gd name="T100" fmla="*/ 29 w 33"/>
              <a:gd name="T101" fmla="*/ 21 h 36"/>
              <a:gd name="T102" fmla="*/ 29 w 33"/>
              <a:gd name="T103" fmla="*/ 21 h 36"/>
              <a:gd name="T104" fmla="*/ 27 w 33"/>
              <a:gd name="T105" fmla="*/ 21 h 36"/>
              <a:gd name="T106" fmla="*/ 27 w 33"/>
              <a:gd name="T107" fmla="*/ 23 h 36"/>
              <a:gd name="T108" fmla="*/ 25 w 33"/>
              <a:gd name="T109" fmla="*/ 23 h 36"/>
              <a:gd name="T110" fmla="*/ 25 w 33"/>
              <a:gd name="T111" fmla="*/ 23 h 36"/>
              <a:gd name="T112" fmla="*/ 23 w 33"/>
              <a:gd name="T113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3" y="36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5" name="Freeform 681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2 h 36"/>
              <a:gd name="T20" fmla="*/ 2 w 33"/>
              <a:gd name="T21" fmla="*/ 2 h 36"/>
              <a:gd name="T22" fmla="*/ 2 w 33"/>
              <a:gd name="T23" fmla="*/ 4 h 36"/>
              <a:gd name="T24" fmla="*/ 0 w 33"/>
              <a:gd name="T25" fmla="*/ 6 h 36"/>
              <a:gd name="T26" fmla="*/ 2 w 33"/>
              <a:gd name="T27" fmla="*/ 10 h 36"/>
              <a:gd name="T28" fmla="*/ 6 w 33"/>
              <a:gd name="T29" fmla="*/ 12 h 36"/>
              <a:gd name="T30" fmla="*/ 8 w 33"/>
              <a:gd name="T31" fmla="*/ 13 h 36"/>
              <a:gd name="T32" fmla="*/ 10 w 33"/>
              <a:gd name="T33" fmla="*/ 17 h 36"/>
              <a:gd name="T34" fmla="*/ 13 w 33"/>
              <a:gd name="T35" fmla="*/ 19 h 36"/>
              <a:gd name="T36" fmla="*/ 15 w 33"/>
              <a:gd name="T37" fmla="*/ 21 h 36"/>
              <a:gd name="T38" fmla="*/ 19 w 33"/>
              <a:gd name="T39" fmla="*/ 25 h 36"/>
              <a:gd name="T40" fmla="*/ 21 w 33"/>
              <a:gd name="T41" fmla="*/ 27 h 36"/>
              <a:gd name="T42" fmla="*/ 21 w 33"/>
              <a:gd name="T43" fmla="*/ 29 h 36"/>
              <a:gd name="T44" fmla="*/ 21 w 33"/>
              <a:gd name="T45" fmla="*/ 31 h 36"/>
              <a:gd name="T46" fmla="*/ 21 w 33"/>
              <a:gd name="T47" fmla="*/ 33 h 36"/>
              <a:gd name="T48" fmla="*/ 21 w 33"/>
              <a:gd name="T49" fmla="*/ 35 h 36"/>
              <a:gd name="T50" fmla="*/ 23 w 33"/>
              <a:gd name="T51" fmla="*/ 36 h 36"/>
              <a:gd name="T52" fmla="*/ 25 w 33"/>
              <a:gd name="T53" fmla="*/ 36 h 36"/>
              <a:gd name="T54" fmla="*/ 27 w 33"/>
              <a:gd name="T55" fmla="*/ 36 h 36"/>
              <a:gd name="T56" fmla="*/ 29 w 33"/>
              <a:gd name="T57" fmla="*/ 36 h 36"/>
              <a:gd name="T58" fmla="*/ 31 w 33"/>
              <a:gd name="T59" fmla="*/ 35 h 36"/>
              <a:gd name="T60" fmla="*/ 31 w 33"/>
              <a:gd name="T61" fmla="*/ 33 h 36"/>
              <a:gd name="T62" fmla="*/ 33 w 33"/>
              <a:gd name="T63" fmla="*/ 31 h 36"/>
              <a:gd name="T64" fmla="*/ 33 w 33"/>
              <a:gd name="T65" fmla="*/ 29 h 36"/>
              <a:gd name="T66" fmla="*/ 33 w 33"/>
              <a:gd name="T67" fmla="*/ 27 h 36"/>
              <a:gd name="T68" fmla="*/ 33 w 33"/>
              <a:gd name="T69" fmla="*/ 25 h 36"/>
              <a:gd name="T70" fmla="*/ 33 w 33"/>
              <a:gd name="T71" fmla="*/ 23 h 36"/>
              <a:gd name="T72" fmla="*/ 31 w 33"/>
              <a:gd name="T73" fmla="*/ 23 h 36"/>
              <a:gd name="T74" fmla="*/ 31 w 33"/>
              <a:gd name="T75" fmla="*/ 21 h 36"/>
              <a:gd name="T76" fmla="*/ 29 w 33"/>
              <a:gd name="T77" fmla="*/ 21 h 36"/>
              <a:gd name="T78" fmla="*/ 27 w 33"/>
              <a:gd name="T79" fmla="*/ 21 h 36"/>
              <a:gd name="T80" fmla="*/ 27 w 33"/>
              <a:gd name="T81" fmla="*/ 23 h 36"/>
              <a:gd name="T82" fmla="*/ 25 w 33"/>
              <a:gd name="T83" fmla="*/ 23 h 36"/>
              <a:gd name="T84" fmla="*/ 23 w 33"/>
              <a:gd name="T85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6" name="Freeform 682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0 w 11"/>
              <a:gd name="T19" fmla="*/ 60 h 60"/>
              <a:gd name="T20" fmla="*/ 0 w 11"/>
              <a:gd name="T21" fmla="*/ 60 h 60"/>
              <a:gd name="T22" fmla="*/ 2 w 11"/>
              <a:gd name="T23" fmla="*/ 60 h 60"/>
              <a:gd name="T24" fmla="*/ 2 w 11"/>
              <a:gd name="T25" fmla="*/ 60 h 60"/>
              <a:gd name="T26" fmla="*/ 2 w 11"/>
              <a:gd name="T27" fmla="*/ 60 h 60"/>
              <a:gd name="T28" fmla="*/ 2 w 11"/>
              <a:gd name="T29" fmla="*/ 60 h 60"/>
              <a:gd name="T30" fmla="*/ 4 w 11"/>
              <a:gd name="T31" fmla="*/ 58 h 60"/>
              <a:gd name="T32" fmla="*/ 4 w 11"/>
              <a:gd name="T33" fmla="*/ 58 h 60"/>
              <a:gd name="T34" fmla="*/ 4 w 11"/>
              <a:gd name="T35" fmla="*/ 54 h 60"/>
              <a:gd name="T36" fmla="*/ 4 w 11"/>
              <a:gd name="T37" fmla="*/ 48 h 60"/>
              <a:gd name="T38" fmla="*/ 6 w 11"/>
              <a:gd name="T39" fmla="*/ 41 h 60"/>
              <a:gd name="T40" fmla="*/ 6 w 11"/>
              <a:gd name="T41" fmla="*/ 33 h 60"/>
              <a:gd name="T42" fmla="*/ 8 w 11"/>
              <a:gd name="T43" fmla="*/ 25 h 60"/>
              <a:gd name="T44" fmla="*/ 8 w 11"/>
              <a:gd name="T45" fmla="*/ 18 h 60"/>
              <a:gd name="T46" fmla="*/ 9 w 11"/>
              <a:gd name="T47" fmla="*/ 12 h 60"/>
              <a:gd name="T48" fmla="*/ 9 w 11"/>
              <a:gd name="T49" fmla="*/ 8 h 60"/>
              <a:gd name="T50" fmla="*/ 9 w 11"/>
              <a:gd name="T51" fmla="*/ 8 h 60"/>
              <a:gd name="T52" fmla="*/ 9 w 11"/>
              <a:gd name="T53" fmla="*/ 8 h 60"/>
              <a:gd name="T54" fmla="*/ 9 w 11"/>
              <a:gd name="T55" fmla="*/ 6 h 60"/>
              <a:gd name="T56" fmla="*/ 9 w 11"/>
              <a:gd name="T57" fmla="*/ 6 h 60"/>
              <a:gd name="T58" fmla="*/ 9 w 11"/>
              <a:gd name="T59" fmla="*/ 6 h 60"/>
              <a:gd name="T60" fmla="*/ 11 w 11"/>
              <a:gd name="T61" fmla="*/ 4 h 60"/>
              <a:gd name="T62" fmla="*/ 11 w 11"/>
              <a:gd name="T63" fmla="*/ 4 h 60"/>
              <a:gd name="T64" fmla="*/ 11 w 11"/>
              <a:gd name="T65" fmla="*/ 4 h 60"/>
              <a:gd name="T66" fmla="*/ 11 w 11"/>
              <a:gd name="T67" fmla="*/ 2 h 60"/>
              <a:gd name="T68" fmla="*/ 9 w 11"/>
              <a:gd name="T69" fmla="*/ 2 h 60"/>
              <a:gd name="T70" fmla="*/ 9 w 11"/>
              <a:gd name="T71" fmla="*/ 2 h 60"/>
              <a:gd name="T72" fmla="*/ 9 w 11"/>
              <a:gd name="T73" fmla="*/ 0 h 60"/>
              <a:gd name="T74" fmla="*/ 9 w 11"/>
              <a:gd name="T75" fmla="*/ 0 h 60"/>
              <a:gd name="T76" fmla="*/ 8 w 11"/>
              <a:gd name="T77" fmla="*/ 0 h 60"/>
              <a:gd name="T78" fmla="*/ 8 w 11"/>
              <a:gd name="T79" fmla="*/ 0 h 60"/>
              <a:gd name="T80" fmla="*/ 6 w 11"/>
              <a:gd name="T81" fmla="*/ 0 h 60"/>
              <a:gd name="T82" fmla="*/ 6 w 11"/>
              <a:gd name="T83" fmla="*/ 2 h 60"/>
              <a:gd name="T84" fmla="*/ 6 w 11"/>
              <a:gd name="T85" fmla="*/ 2 h 60"/>
              <a:gd name="T86" fmla="*/ 4 w 11"/>
              <a:gd name="T87" fmla="*/ 2 h 60"/>
              <a:gd name="T88" fmla="*/ 4 w 11"/>
              <a:gd name="T89" fmla="*/ 4 h 60"/>
              <a:gd name="T90" fmla="*/ 4 w 11"/>
              <a:gd name="T91" fmla="*/ 4 h 60"/>
              <a:gd name="T92" fmla="*/ 2 w 11"/>
              <a:gd name="T93" fmla="*/ 6 h 60"/>
              <a:gd name="T94" fmla="*/ 2 w 11"/>
              <a:gd name="T95" fmla="*/ 6 h 60"/>
              <a:gd name="T96" fmla="*/ 2 w 11"/>
              <a:gd name="T97" fmla="*/ 8 h 60"/>
              <a:gd name="T98" fmla="*/ 2 w 11"/>
              <a:gd name="T99" fmla="*/ 8 h 60"/>
              <a:gd name="T100" fmla="*/ 4 w 11"/>
              <a:gd name="T101" fmla="*/ 8 h 60"/>
              <a:gd name="T102" fmla="*/ 4 w 11"/>
              <a:gd name="T103" fmla="*/ 8 h 60"/>
              <a:gd name="T104" fmla="*/ 4 w 11"/>
              <a:gd name="T105" fmla="*/ 8 h 60"/>
              <a:gd name="T106" fmla="*/ 4 w 11"/>
              <a:gd name="T107" fmla="*/ 10 h 60"/>
              <a:gd name="T108" fmla="*/ 6 w 11"/>
              <a:gd name="T109" fmla="*/ 10 h 60"/>
              <a:gd name="T110" fmla="*/ 6 w 11"/>
              <a:gd name="T111" fmla="*/ 10 h 60"/>
              <a:gd name="T112" fmla="*/ 6 w 11"/>
              <a:gd name="T113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4" y="58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2" y="6"/>
                </a:lnTo>
                <a:lnTo>
                  <a:pt x="2" y="6"/>
                </a:lnTo>
                <a:lnTo>
                  <a:pt x="2" y="8"/>
                </a:lnTo>
                <a:lnTo>
                  <a:pt x="2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  <a:lnTo>
                  <a:pt x="6" y="10"/>
                </a:lnTo>
                <a:lnTo>
                  <a:pt x="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7" name="Freeform 683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2 w 11"/>
              <a:gd name="T19" fmla="*/ 60 h 60"/>
              <a:gd name="T20" fmla="*/ 4 w 11"/>
              <a:gd name="T21" fmla="*/ 58 h 60"/>
              <a:gd name="T22" fmla="*/ 4 w 11"/>
              <a:gd name="T23" fmla="*/ 54 h 60"/>
              <a:gd name="T24" fmla="*/ 4 w 11"/>
              <a:gd name="T25" fmla="*/ 48 h 60"/>
              <a:gd name="T26" fmla="*/ 6 w 11"/>
              <a:gd name="T27" fmla="*/ 41 h 60"/>
              <a:gd name="T28" fmla="*/ 6 w 11"/>
              <a:gd name="T29" fmla="*/ 33 h 60"/>
              <a:gd name="T30" fmla="*/ 8 w 11"/>
              <a:gd name="T31" fmla="*/ 25 h 60"/>
              <a:gd name="T32" fmla="*/ 8 w 11"/>
              <a:gd name="T33" fmla="*/ 18 h 60"/>
              <a:gd name="T34" fmla="*/ 9 w 11"/>
              <a:gd name="T35" fmla="*/ 12 h 60"/>
              <a:gd name="T36" fmla="*/ 9 w 11"/>
              <a:gd name="T37" fmla="*/ 8 h 60"/>
              <a:gd name="T38" fmla="*/ 9 w 11"/>
              <a:gd name="T39" fmla="*/ 6 h 60"/>
              <a:gd name="T40" fmla="*/ 11 w 11"/>
              <a:gd name="T41" fmla="*/ 4 h 60"/>
              <a:gd name="T42" fmla="*/ 11 w 11"/>
              <a:gd name="T43" fmla="*/ 2 h 60"/>
              <a:gd name="T44" fmla="*/ 9 w 11"/>
              <a:gd name="T45" fmla="*/ 2 h 60"/>
              <a:gd name="T46" fmla="*/ 9 w 11"/>
              <a:gd name="T47" fmla="*/ 0 h 60"/>
              <a:gd name="T48" fmla="*/ 8 w 11"/>
              <a:gd name="T49" fmla="*/ 0 h 60"/>
              <a:gd name="T50" fmla="*/ 6 w 11"/>
              <a:gd name="T51" fmla="*/ 0 h 60"/>
              <a:gd name="T52" fmla="*/ 6 w 11"/>
              <a:gd name="T53" fmla="*/ 2 h 60"/>
              <a:gd name="T54" fmla="*/ 4 w 11"/>
              <a:gd name="T55" fmla="*/ 2 h 60"/>
              <a:gd name="T56" fmla="*/ 4 w 11"/>
              <a:gd name="T57" fmla="*/ 4 h 60"/>
              <a:gd name="T58" fmla="*/ 2 w 11"/>
              <a:gd name="T59" fmla="*/ 6 h 60"/>
              <a:gd name="T60" fmla="*/ 2 w 11"/>
              <a:gd name="T61" fmla="*/ 8 h 60"/>
              <a:gd name="T62" fmla="*/ 4 w 11"/>
              <a:gd name="T63" fmla="*/ 8 h 60"/>
              <a:gd name="T64" fmla="*/ 4 w 11"/>
              <a:gd name="T65" fmla="*/ 10 h 60"/>
              <a:gd name="T66" fmla="*/ 6 w 11"/>
              <a:gd name="T67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2" y="60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6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8" name="Freeform 684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9" name="Freeform 685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0" name="Freeform 686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1" name="Freeform 687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2" name="Freeform 688"/>
          <p:cNvSpPr>
            <a:spLocks/>
          </p:cNvSpPr>
          <p:nvPr/>
        </p:nvSpPr>
        <p:spPr bwMode="auto">
          <a:xfrm>
            <a:off x="6181725" y="2454275"/>
            <a:ext cx="584200" cy="579438"/>
          </a:xfrm>
          <a:custGeom>
            <a:avLst/>
            <a:gdLst>
              <a:gd name="T0" fmla="*/ 52 w 153"/>
              <a:gd name="T1" fmla="*/ 2 h 152"/>
              <a:gd name="T2" fmla="*/ 31 w 153"/>
              <a:gd name="T3" fmla="*/ 6 h 152"/>
              <a:gd name="T4" fmla="*/ 13 w 153"/>
              <a:gd name="T5" fmla="*/ 17 h 152"/>
              <a:gd name="T6" fmla="*/ 4 w 153"/>
              <a:gd name="T7" fmla="*/ 36 h 152"/>
              <a:gd name="T8" fmla="*/ 0 w 153"/>
              <a:gd name="T9" fmla="*/ 54 h 152"/>
              <a:gd name="T10" fmla="*/ 2 w 153"/>
              <a:gd name="T11" fmla="*/ 63 h 152"/>
              <a:gd name="T12" fmla="*/ 4 w 153"/>
              <a:gd name="T13" fmla="*/ 75 h 152"/>
              <a:gd name="T14" fmla="*/ 8 w 153"/>
              <a:gd name="T15" fmla="*/ 83 h 152"/>
              <a:gd name="T16" fmla="*/ 15 w 153"/>
              <a:gd name="T17" fmla="*/ 79 h 152"/>
              <a:gd name="T18" fmla="*/ 29 w 153"/>
              <a:gd name="T19" fmla="*/ 75 h 152"/>
              <a:gd name="T20" fmla="*/ 42 w 153"/>
              <a:gd name="T21" fmla="*/ 77 h 152"/>
              <a:gd name="T22" fmla="*/ 56 w 153"/>
              <a:gd name="T23" fmla="*/ 84 h 152"/>
              <a:gd name="T24" fmla="*/ 67 w 153"/>
              <a:gd name="T25" fmla="*/ 94 h 152"/>
              <a:gd name="T26" fmla="*/ 75 w 153"/>
              <a:gd name="T27" fmla="*/ 106 h 152"/>
              <a:gd name="T28" fmla="*/ 77 w 153"/>
              <a:gd name="T29" fmla="*/ 121 h 152"/>
              <a:gd name="T30" fmla="*/ 71 w 153"/>
              <a:gd name="T31" fmla="*/ 138 h 152"/>
              <a:gd name="T32" fmla="*/ 65 w 153"/>
              <a:gd name="T33" fmla="*/ 150 h 152"/>
              <a:gd name="T34" fmla="*/ 69 w 153"/>
              <a:gd name="T35" fmla="*/ 152 h 152"/>
              <a:gd name="T36" fmla="*/ 77 w 153"/>
              <a:gd name="T37" fmla="*/ 150 h 152"/>
              <a:gd name="T38" fmla="*/ 84 w 153"/>
              <a:gd name="T39" fmla="*/ 150 h 152"/>
              <a:gd name="T40" fmla="*/ 94 w 153"/>
              <a:gd name="T41" fmla="*/ 150 h 152"/>
              <a:gd name="T42" fmla="*/ 107 w 153"/>
              <a:gd name="T43" fmla="*/ 148 h 152"/>
              <a:gd name="T44" fmla="*/ 119 w 153"/>
              <a:gd name="T45" fmla="*/ 144 h 152"/>
              <a:gd name="T46" fmla="*/ 127 w 153"/>
              <a:gd name="T47" fmla="*/ 140 h 152"/>
              <a:gd name="T48" fmla="*/ 130 w 153"/>
              <a:gd name="T49" fmla="*/ 130 h 152"/>
              <a:gd name="T50" fmla="*/ 140 w 153"/>
              <a:gd name="T51" fmla="*/ 121 h 152"/>
              <a:gd name="T52" fmla="*/ 148 w 153"/>
              <a:gd name="T53" fmla="*/ 107 h 152"/>
              <a:gd name="T54" fmla="*/ 153 w 153"/>
              <a:gd name="T55" fmla="*/ 92 h 152"/>
              <a:gd name="T56" fmla="*/ 151 w 153"/>
              <a:gd name="T57" fmla="*/ 71 h 152"/>
              <a:gd name="T58" fmla="*/ 144 w 153"/>
              <a:gd name="T59" fmla="*/ 42 h 152"/>
              <a:gd name="T60" fmla="*/ 130 w 153"/>
              <a:gd name="T61" fmla="*/ 23 h 152"/>
              <a:gd name="T62" fmla="*/ 117 w 153"/>
              <a:gd name="T63" fmla="*/ 12 h 152"/>
              <a:gd name="T64" fmla="*/ 100 w 153"/>
              <a:gd name="T65" fmla="*/ 4 h 152"/>
              <a:gd name="T66" fmla="*/ 79 w 153"/>
              <a:gd name="T6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3" h="152">
                <a:moveTo>
                  <a:pt x="67" y="0"/>
                </a:moveTo>
                <a:lnTo>
                  <a:pt x="52" y="2"/>
                </a:lnTo>
                <a:lnTo>
                  <a:pt x="40" y="4"/>
                </a:lnTo>
                <a:lnTo>
                  <a:pt x="31" y="6"/>
                </a:lnTo>
                <a:lnTo>
                  <a:pt x="21" y="12"/>
                </a:lnTo>
                <a:lnTo>
                  <a:pt x="13" y="17"/>
                </a:lnTo>
                <a:lnTo>
                  <a:pt x="8" y="25"/>
                </a:lnTo>
                <a:lnTo>
                  <a:pt x="4" y="36"/>
                </a:lnTo>
                <a:lnTo>
                  <a:pt x="0" y="50"/>
                </a:lnTo>
                <a:lnTo>
                  <a:pt x="0" y="54"/>
                </a:lnTo>
                <a:lnTo>
                  <a:pt x="0" y="58"/>
                </a:lnTo>
                <a:lnTo>
                  <a:pt x="2" y="63"/>
                </a:lnTo>
                <a:lnTo>
                  <a:pt x="2" y="69"/>
                </a:lnTo>
                <a:lnTo>
                  <a:pt x="4" y="75"/>
                </a:lnTo>
                <a:lnTo>
                  <a:pt x="6" y="79"/>
                </a:lnTo>
                <a:lnTo>
                  <a:pt x="8" y="83"/>
                </a:lnTo>
                <a:lnTo>
                  <a:pt x="10" y="81"/>
                </a:lnTo>
                <a:lnTo>
                  <a:pt x="15" y="79"/>
                </a:lnTo>
                <a:lnTo>
                  <a:pt x="21" y="77"/>
                </a:lnTo>
                <a:lnTo>
                  <a:pt x="29" y="75"/>
                </a:lnTo>
                <a:lnTo>
                  <a:pt x="34" y="77"/>
                </a:lnTo>
                <a:lnTo>
                  <a:pt x="42" y="77"/>
                </a:lnTo>
                <a:lnTo>
                  <a:pt x="50" y="81"/>
                </a:lnTo>
                <a:lnTo>
                  <a:pt x="56" y="84"/>
                </a:lnTo>
                <a:lnTo>
                  <a:pt x="63" y="88"/>
                </a:lnTo>
                <a:lnTo>
                  <a:pt x="67" y="94"/>
                </a:lnTo>
                <a:lnTo>
                  <a:pt x="73" y="100"/>
                </a:lnTo>
                <a:lnTo>
                  <a:pt x="75" y="106"/>
                </a:lnTo>
                <a:lnTo>
                  <a:pt x="77" y="113"/>
                </a:lnTo>
                <a:lnTo>
                  <a:pt x="77" y="121"/>
                </a:lnTo>
                <a:lnTo>
                  <a:pt x="75" y="130"/>
                </a:lnTo>
                <a:lnTo>
                  <a:pt x="71" y="138"/>
                </a:lnTo>
                <a:lnTo>
                  <a:pt x="65" y="148"/>
                </a:lnTo>
                <a:lnTo>
                  <a:pt x="65" y="150"/>
                </a:lnTo>
                <a:lnTo>
                  <a:pt x="65" y="152"/>
                </a:lnTo>
                <a:lnTo>
                  <a:pt x="69" y="152"/>
                </a:lnTo>
                <a:lnTo>
                  <a:pt x="73" y="152"/>
                </a:lnTo>
                <a:lnTo>
                  <a:pt x="77" y="150"/>
                </a:lnTo>
                <a:lnTo>
                  <a:pt x="81" y="150"/>
                </a:lnTo>
                <a:lnTo>
                  <a:pt x="84" y="150"/>
                </a:lnTo>
                <a:lnTo>
                  <a:pt x="86" y="150"/>
                </a:lnTo>
                <a:lnTo>
                  <a:pt x="94" y="150"/>
                </a:lnTo>
                <a:lnTo>
                  <a:pt x="100" y="148"/>
                </a:lnTo>
                <a:lnTo>
                  <a:pt x="107" y="148"/>
                </a:lnTo>
                <a:lnTo>
                  <a:pt x="113" y="146"/>
                </a:lnTo>
                <a:lnTo>
                  <a:pt x="119" y="144"/>
                </a:lnTo>
                <a:lnTo>
                  <a:pt x="123" y="142"/>
                </a:lnTo>
                <a:lnTo>
                  <a:pt x="127" y="140"/>
                </a:lnTo>
                <a:lnTo>
                  <a:pt x="128" y="136"/>
                </a:lnTo>
                <a:lnTo>
                  <a:pt x="130" y="130"/>
                </a:lnTo>
                <a:lnTo>
                  <a:pt x="134" y="127"/>
                </a:lnTo>
                <a:lnTo>
                  <a:pt x="140" y="121"/>
                </a:lnTo>
                <a:lnTo>
                  <a:pt x="144" y="113"/>
                </a:lnTo>
                <a:lnTo>
                  <a:pt x="148" y="107"/>
                </a:lnTo>
                <a:lnTo>
                  <a:pt x="151" y="100"/>
                </a:lnTo>
                <a:lnTo>
                  <a:pt x="153" y="92"/>
                </a:lnTo>
                <a:lnTo>
                  <a:pt x="153" y="84"/>
                </a:lnTo>
                <a:lnTo>
                  <a:pt x="151" y="71"/>
                </a:lnTo>
                <a:lnTo>
                  <a:pt x="150" y="58"/>
                </a:lnTo>
                <a:lnTo>
                  <a:pt x="144" y="42"/>
                </a:lnTo>
                <a:lnTo>
                  <a:pt x="134" y="29"/>
                </a:lnTo>
                <a:lnTo>
                  <a:pt x="130" y="23"/>
                </a:lnTo>
                <a:lnTo>
                  <a:pt x="125" y="17"/>
                </a:lnTo>
                <a:lnTo>
                  <a:pt x="117" y="12"/>
                </a:lnTo>
                <a:lnTo>
                  <a:pt x="109" y="8"/>
                </a:lnTo>
                <a:lnTo>
                  <a:pt x="100" y="4"/>
                </a:lnTo>
                <a:lnTo>
                  <a:pt x="90" y="2"/>
                </a:lnTo>
                <a:lnTo>
                  <a:pt x="79" y="0"/>
                </a:lnTo>
                <a:lnTo>
                  <a:pt x="67" y="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3" name="Freeform 689"/>
          <p:cNvSpPr>
            <a:spLocks/>
          </p:cNvSpPr>
          <p:nvPr/>
        </p:nvSpPr>
        <p:spPr bwMode="auto">
          <a:xfrm>
            <a:off x="6159500" y="2638425"/>
            <a:ext cx="65088" cy="144463"/>
          </a:xfrm>
          <a:custGeom>
            <a:avLst/>
            <a:gdLst>
              <a:gd name="T0" fmla="*/ 12 w 17"/>
              <a:gd name="T1" fmla="*/ 29 h 38"/>
              <a:gd name="T2" fmla="*/ 16 w 17"/>
              <a:gd name="T3" fmla="*/ 29 h 38"/>
              <a:gd name="T4" fmla="*/ 16 w 17"/>
              <a:gd name="T5" fmla="*/ 25 h 38"/>
              <a:gd name="T6" fmla="*/ 14 w 17"/>
              <a:gd name="T7" fmla="*/ 21 h 38"/>
              <a:gd name="T8" fmla="*/ 14 w 17"/>
              <a:gd name="T9" fmla="*/ 15 h 38"/>
              <a:gd name="T10" fmla="*/ 12 w 17"/>
              <a:gd name="T11" fmla="*/ 10 h 38"/>
              <a:gd name="T12" fmla="*/ 12 w 17"/>
              <a:gd name="T13" fmla="*/ 6 h 38"/>
              <a:gd name="T14" fmla="*/ 12 w 17"/>
              <a:gd name="T15" fmla="*/ 2 h 38"/>
              <a:gd name="T16" fmla="*/ 0 w 17"/>
              <a:gd name="T17" fmla="*/ 0 h 38"/>
              <a:gd name="T18" fmla="*/ 0 w 17"/>
              <a:gd name="T19" fmla="*/ 6 h 38"/>
              <a:gd name="T20" fmla="*/ 0 w 17"/>
              <a:gd name="T21" fmla="*/ 11 h 38"/>
              <a:gd name="T22" fmla="*/ 2 w 17"/>
              <a:gd name="T23" fmla="*/ 17 h 38"/>
              <a:gd name="T24" fmla="*/ 2 w 17"/>
              <a:gd name="T25" fmla="*/ 23 h 38"/>
              <a:gd name="T26" fmla="*/ 4 w 17"/>
              <a:gd name="T27" fmla="*/ 29 h 38"/>
              <a:gd name="T28" fmla="*/ 6 w 17"/>
              <a:gd name="T29" fmla="*/ 35 h 38"/>
              <a:gd name="T30" fmla="*/ 10 w 17"/>
              <a:gd name="T31" fmla="*/ 38 h 38"/>
              <a:gd name="T32" fmla="*/ 17 w 17"/>
              <a:gd name="T33" fmla="*/ 38 h 38"/>
              <a:gd name="T34" fmla="*/ 12 w 17"/>
              <a:gd name="T35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" h="38">
                <a:moveTo>
                  <a:pt x="12" y="29"/>
                </a:moveTo>
                <a:lnTo>
                  <a:pt x="16" y="29"/>
                </a:lnTo>
                <a:lnTo>
                  <a:pt x="16" y="25"/>
                </a:lnTo>
                <a:lnTo>
                  <a:pt x="14" y="21"/>
                </a:lnTo>
                <a:lnTo>
                  <a:pt x="14" y="15"/>
                </a:lnTo>
                <a:lnTo>
                  <a:pt x="12" y="10"/>
                </a:lnTo>
                <a:lnTo>
                  <a:pt x="12" y="6"/>
                </a:lnTo>
                <a:lnTo>
                  <a:pt x="12" y="2"/>
                </a:ln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2" y="17"/>
                </a:lnTo>
                <a:lnTo>
                  <a:pt x="2" y="23"/>
                </a:lnTo>
                <a:lnTo>
                  <a:pt x="4" y="29"/>
                </a:lnTo>
                <a:lnTo>
                  <a:pt x="6" y="35"/>
                </a:lnTo>
                <a:lnTo>
                  <a:pt x="10" y="38"/>
                </a:lnTo>
                <a:lnTo>
                  <a:pt x="17" y="38"/>
                </a:lnTo>
                <a:lnTo>
                  <a:pt x="12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4" name="Freeform 690"/>
          <p:cNvSpPr>
            <a:spLocks/>
          </p:cNvSpPr>
          <p:nvPr/>
        </p:nvSpPr>
        <p:spPr bwMode="auto">
          <a:xfrm>
            <a:off x="6205538" y="2717800"/>
            <a:ext cx="288925" cy="315913"/>
          </a:xfrm>
          <a:custGeom>
            <a:avLst/>
            <a:gdLst>
              <a:gd name="T0" fmla="*/ 63 w 76"/>
              <a:gd name="T1" fmla="*/ 83 h 83"/>
              <a:gd name="T2" fmla="*/ 71 w 76"/>
              <a:gd name="T3" fmla="*/ 73 h 83"/>
              <a:gd name="T4" fmla="*/ 75 w 76"/>
              <a:gd name="T5" fmla="*/ 63 h 83"/>
              <a:gd name="T6" fmla="*/ 76 w 76"/>
              <a:gd name="T7" fmla="*/ 54 h 83"/>
              <a:gd name="T8" fmla="*/ 76 w 76"/>
              <a:gd name="T9" fmla="*/ 44 h 83"/>
              <a:gd name="T10" fmla="*/ 75 w 76"/>
              <a:gd name="T11" fmla="*/ 35 h 83"/>
              <a:gd name="T12" fmla="*/ 71 w 76"/>
              <a:gd name="T13" fmla="*/ 27 h 83"/>
              <a:gd name="T14" fmla="*/ 67 w 76"/>
              <a:gd name="T15" fmla="*/ 21 h 83"/>
              <a:gd name="T16" fmla="*/ 61 w 76"/>
              <a:gd name="T17" fmla="*/ 15 h 83"/>
              <a:gd name="T18" fmla="*/ 53 w 76"/>
              <a:gd name="T19" fmla="*/ 10 h 83"/>
              <a:gd name="T20" fmla="*/ 46 w 76"/>
              <a:gd name="T21" fmla="*/ 6 h 83"/>
              <a:gd name="T22" fmla="*/ 38 w 76"/>
              <a:gd name="T23" fmla="*/ 4 h 83"/>
              <a:gd name="T24" fmla="*/ 30 w 76"/>
              <a:gd name="T25" fmla="*/ 2 h 83"/>
              <a:gd name="T26" fmla="*/ 23 w 76"/>
              <a:gd name="T27" fmla="*/ 0 h 83"/>
              <a:gd name="T28" fmla="*/ 15 w 76"/>
              <a:gd name="T29" fmla="*/ 2 h 83"/>
              <a:gd name="T30" fmla="*/ 7 w 76"/>
              <a:gd name="T31" fmla="*/ 4 h 83"/>
              <a:gd name="T32" fmla="*/ 0 w 76"/>
              <a:gd name="T33" fmla="*/ 8 h 83"/>
              <a:gd name="T34" fmla="*/ 5 w 76"/>
              <a:gd name="T35" fmla="*/ 17 h 83"/>
              <a:gd name="T36" fmla="*/ 11 w 76"/>
              <a:gd name="T37" fmla="*/ 15 h 83"/>
              <a:gd name="T38" fmla="*/ 17 w 76"/>
              <a:gd name="T39" fmla="*/ 14 h 83"/>
              <a:gd name="T40" fmla="*/ 23 w 76"/>
              <a:gd name="T41" fmla="*/ 12 h 83"/>
              <a:gd name="T42" fmla="*/ 28 w 76"/>
              <a:gd name="T43" fmla="*/ 14 h 83"/>
              <a:gd name="T44" fmla="*/ 34 w 76"/>
              <a:gd name="T45" fmla="*/ 14 h 83"/>
              <a:gd name="T46" fmla="*/ 42 w 76"/>
              <a:gd name="T47" fmla="*/ 17 h 83"/>
              <a:gd name="T48" fmla="*/ 48 w 76"/>
              <a:gd name="T49" fmla="*/ 19 h 83"/>
              <a:gd name="T50" fmla="*/ 53 w 76"/>
              <a:gd name="T51" fmla="*/ 23 h 83"/>
              <a:gd name="T52" fmla="*/ 57 w 76"/>
              <a:gd name="T53" fmla="*/ 29 h 83"/>
              <a:gd name="T54" fmla="*/ 61 w 76"/>
              <a:gd name="T55" fmla="*/ 33 h 83"/>
              <a:gd name="T56" fmla="*/ 63 w 76"/>
              <a:gd name="T57" fmla="*/ 38 h 83"/>
              <a:gd name="T58" fmla="*/ 65 w 76"/>
              <a:gd name="T59" fmla="*/ 44 h 83"/>
              <a:gd name="T60" fmla="*/ 65 w 76"/>
              <a:gd name="T61" fmla="*/ 52 h 83"/>
              <a:gd name="T62" fmla="*/ 63 w 76"/>
              <a:gd name="T63" fmla="*/ 60 h 83"/>
              <a:gd name="T64" fmla="*/ 61 w 76"/>
              <a:gd name="T65" fmla="*/ 67 h 83"/>
              <a:gd name="T66" fmla="*/ 55 w 76"/>
              <a:gd name="T67" fmla="*/ 75 h 83"/>
              <a:gd name="T68" fmla="*/ 63 w 76"/>
              <a:gd name="T69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6" h="83">
                <a:moveTo>
                  <a:pt x="63" y="83"/>
                </a:moveTo>
                <a:lnTo>
                  <a:pt x="71" y="73"/>
                </a:lnTo>
                <a:lnTo>
                  <a:pt x="75" y="63"/>
                </a:lnTo>
                <a:lnTo>
                  <a:pt x="76" y="54"/>
                </a:lnTo>
                <a:lnTo>
                  <a:pt x="76" y="44"/>
                </a:lnTo>
                <a:lnTo>
                  <a:pt x="75" y="35"/>
                </a:lnTo>
                <a:lnTo>
                  <a:pt x="71" y="27"/>
                </a:lnTo>
                <a:lnTo>
                  <a:pt x="67" y="21"/>
                </a:lnTo>
                <a:lnTo>
                  <a:pt x="61" y="15"/>
                </a:lnTo>
                <a:lnTo>
                  <a:pt x="53" y="10"/>
                </a:lnTo>
                <a:lnTo>
                  <a:pt x="46" y="6"/>
                </a:lnTo>
                <a:lnTo>
                  <a:pt x="38" y="4"/>
                </a:lnTo>
                <a:lnTo>
                  <a:pt x="30" y="2"/>
                </a:lnTo>
                <a:lnTo>
                  <a:pt x="23" y="0"/>
                </a:lnTo>
                <a:lnTo>
                  <a:pt x="15" y="2"/>
                </a:lnTo>
                <a:lnTo>
                  <a:pt x="7" y="4"/>
                </a:lnTo>
                <a:lnTo>
                  <a:pt x="0" y="8"/>
                </a:lnTo>
                <a:lnTo>
                  <a:pt x="5" y="17"/>
                </a:lnTo>
                <a:lnTo>
                  <a:pt x="11" y="15"/>
                </a:lnTo>
                <a:lnTo>
                  <a:pt x="17" y="14"/>
                </a:lnTo>
                <a:lnTo>
                  <a:pt x="23" y="12"/>
                </a:lnTo>
                <a:lnTo>
                  <a:pt x="28" y="14"/>
                </a:lnTo>
                <a:lnTo>
                  <a:pt x="34" y="14"/>
                </a:lnTo>
                <a:lnTo>
                  <a:pt x="42" y="17"/>
                </a:lnTo>
                <a:lnTo>
                  <a:pt x="48" y="19"/>
                </a:lnTo>
                <a:lnTo>
                  <a:pt x="53" y="23"/>
                </a:lnTo>
                <a:lnTo>
                  <a:pt x="57" y="29"/>
                </a:lnTo>
                <a:lnTo>
                  <a:pt x="61" y="33"/>
                </a:lnTo>
                <a:lnTo>
                  <a:pt x="63" y="38"/>
                </a:lnTo>
                <a:lnTo>
                  <a:pt x="65" y="44"/>
                </a:lnTo>
                <a:lnTo>
                  <a:pt x="65" y="52"/>
                </a:lnTo>
                <a:lnTo>
                  <a:pt x="63" y="60"/>
                </a:lnTo>
                <a:lnTo>
                  <a:pt x="61" y="67"/>
                </a:lnTo>
                <a:lnTo>
                  <a:pt x="55" y="75"/>
                </a:lnTo>
                <a:lnTo>
                  <a:pt x="63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5" name="Freeform 691"/>
          <p:cNvSpPr>
            <a:spLocks/>
          </p:cNvSpPr>
          <p:nvPr/>
        </p:nvSpPr>
        <p:spPr bwMode="auto">
          <a:xfrm>
            <a:off x="6407150" y="3003550"/>
            <a:ext cx="103188" cy="49213"/>
          </a:xfrm>
          <a:custGeom>
            <a:avLst/>
            <a:gdLst>
              <a:gd name="T0" fmla="*/ 27 w 27"/>
              <a:gd name="T1" fmla="*/ 0 h 13"/>
              <a:gd name="T2" fmla="*/ 23 w 27"/>
              <a:gd name="T3" fmla="*/ 0 h 13"/>
              <a:gd name="T4" fmla="*/ 22 w 27"/>
              <a:gd name="T5" fmla="*/ 0 h 13"/>
              <a:gd name="T6" fmla="*/ 16 w 27"/>
              <a:gd name="T7" fmla="*/ 0 h 13"/>
              <a:gd name="T8" fmla="*/ 12 w 27"/>
              <a:gd name="T9" fmla="*/ 2 h 13"/>
              <a:gd name="T10" fmla="*/ 10 w 27"/>
              <a:gd name="T11" fmla="*/ 2 h 13"/>
              <a:gd name="T12" fmla="*/ 8 w 27"/>
              <a:gd name="T13" fmla="*/ 2 h 13"/>
              <a:gd name="T14" fmla="*/ 12 w 27"/>
              <a:gd name="T15" fmla="*/ 4 h 13"/>
              <a:gd name="T16" fmla="*/ 10 w 27"/>
              <a:gd name="T17" fmla="*/ 8 h 13"/>
              <a:gd name="T18" fmla="*/ 2 w 27"/>
              <a:gd name="T19" fmla="*/ 0 h 13"/>
              <a:gd name="T20" fmla="*/ 0 w 27"/>
              <a:gd name="T21" fmla="*/ 8 h 13"/>
              <a:gd name="T22" fmla="*/ 4 w 27"/>
              <a:gd name="T23" fmla="*/ 11 h 13"/>
              <a:gd name="T24" fmla="*/ 10 w 27"/>
              <a:gd name="T25" fmla="*/ 13 h 13"/>
              <a:gd name="T26" fmla="*/ 14 w 27"/>
              <a:gd name="T27" fmla="*/ 13 h 13"/>
              <a:gd name="T28" fmla="*/ 18 w 27"/>
              <a:gd name="T29" fmla="*/ 11 h 13"/>
              <a:gd name="T30" fmla="*/ 22 w 27"/>
              <a:gd name="T31" fmla="*/ 11 h 13"/>
              <a:gd name="T32" fmla="*/ 25 w 27"/>
              <a:gd name="T33" fmla="*/ 11 h 13"/>
              <a:gd name="T34" fmla="*/ 27 w 27"/>
              <a:gd name="T35" fmla="*/ 11 h 13"/>
              <a:gd name="T36" fmla="*/ 27 w 27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" h="13">
                <a:moveTo>
                  <a:pt x="27" y="0"/>
                </a:moveTo>
                <a:lnTo>
                  <a:pt x="23" y="0"/>
                </a:lnTo>
                <a:lnTo>
                  <a:pt x="22" y="0"/>
                </a:lnTo>
                <a:lnTo>
                  <a:pt x="16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2" y="4"/>
                </a:lnTo>
                <a:lnTo>
                  <a:pt x="10" y="8"/>
                </a:lnTo>
                <a:lnTo>
                  <a:pt x="2" y="0"/>
                </a:lnTo>
                <a:lnTo>
                  <a:pt x="0" y="8"/>
                </a:lnTo>
                <a:lnTo>
                  <a:pt x="4" y="11"/>
                </a:lnTo>
                <a:lnTo>
                  <a:pt x="10" y="13"/>
                </a:lnTo>
                <a:lnTo>
                  <a:pt x="14" y="13"/>
                </a:lnTo>
                <a:lnTo>
                  <a:pt x="18" y="11"/>
                </a:lnTo>
                <a:lnTo>
                  <a:pt x="22" y="11"/>
                </a:lnTo>
                <a:lnTo>
                  <a:pt x="25" y="11"/>
                </a:lnTo>
                <a:lnTo>
                  <a:pt x="27" y="11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6" name="Freeform 692"/>
          <p:cNvSpPr>
            <a:spLocks/>
          </p:cNvSpPr>
          <p:nvPr/>
        </p:nvSpPr>
        <p:spPr bwMode="auto">
          <a:xfrm>
            <a:off x="6510338" y="2965450"/>
            <a:ext cx="182562" cy="79375"/>
          </a:xfrm>
          <a:custGeom>
            <a:avLst/>
            <a:gdLst>
              <a:gd name="T0" fmla="*/ 37 w 48"/>
              <a:gd name="T1" fmla="*/ 0 h 21"/>
              <a:gd name="T2" fmla="*/ 37 w 48"/>
              <a:gd name="T3" fmla="*/ 2 h 21"/>
              <a:gd name="T4" fmla="*/ 33 w 48"/>
              <a:gd name="T5" fmla="*/ 4 h 21"/>
              <a:gd name="T6" fmla="*/ 31 w 48"/>
              <a:gd name="T7" fmla="*/ 6 h 21"/>
              <a:gd name="T8" fmla="*/ 25 w 48"/>
              <a:gd name="T9" fmla="*/ 6 h 21"/>
              <a:gd name="T10" fmla="*/ 19 w 48"/>
              <a:gd name="T11" fmla="*/ 8 h 21"/>
              <a:gd name="T12" fmla="*/ 14 w 48"/>
              <a:gd name="T13" fmla="*/ 8 h 21"/>
              <a:gd name="T14" fmla="*/ 8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19 h 21"/>
              <a:gd name="T24" fmla="*/ 21 w 48"/>
              <a:gd name="T25" fmla="*/ 19 h 21"/>
              <a:gd name="T26" fmla="*/ 29 w 48"/>
              <a:gd name="T27" fmla="*/ 18 h 21"/>
              <a:gd name="T28" fmla="*/ 35 w 48"/>
              <a:gd name="T29" fmla="*/ 16 h 21"/>
              <a:gd name="T30" fmla="*/ 41 w 48"/>
              <a:gd name="T31" fmla="*/ 14 h 21"/>
              <a:gd name="T32" fmla="*/ 44 w 48"/>
              <a:gd name="T33" fmla="*/ 10 h 21"/>
              <a:gd name="T34" fmla="*/ 48 w 48"/>
              <a:gd name="T35" fmla="*/ 4 h 21"/>
              <a:gd name="T36" fmla="*/ 37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7" y="0"/>
                </a:moveTo>
                <a:lnTo>
                  <a:pt x="37" y="2"/>
                </a:lnTo>
                <a:lnTo>
                  <a:pt x="33" y="4"/>
                </a:lnTo>
                <a:lnTo>
                  <a:pt x="31" y="6"/>
                </a:lnTo>
                <a:lnTo>
                  <a:pt x="25" y="6"/>
                </a:lnTo>
                <a:lnTo>
                  <a:pt x="19" y="8"/>
                </a:lnTo>
                <a:lnTo>
                  <a:pt x="14" y="8"/>
                </a:lnTo>
                <a:lnTo>
                  <a:pt x="8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19"/>
                </a:lnTo>
                <a:lnTo>
                  <a:pt x="21" y="19"/>
                </a:lnTo>
                <a:lnTo>
                  <a:pt x="29" y="18"/>
                </a:lnTo>
                <a:lnTo>
                  <a:pt x="35" y="16"/>
                </a:lnTo>
                <a:lnTo>
                  <a:pt x="41" y="14"/>
                </a:lnTo>
                <a:lnTo>
                  <a:pt x="44" y="10"/>
                </a:lnTo>
                <a:lnTo>
                  <a:pt x="48" y="4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7" name="Freeform 693"/>
          <p:cNvSpPr>
            <a:spLocks/>
          </p:cNvSpPr>
          <p:nvPr/>
        </p:nvSpPr>
        <p:spPr bwMode="auto">
          <a:xfrm>
            <a:off x="6651625" y="2774950"/>
            <a:ext cx="136525" cy="206375"/>
          </a:xfrm>
          <a:custGeom>
            <a:avLst/>
            <a:gdLst>
              <a:gd name="T0" fmla="*/ 25 w 36"/>
              <a:gd name="T1" fmla="*/ 0 h 54"/>
              <a:gd name="T2" fmla="*/ 25 w 36"/>
              <a:gd name="T3" fmla="*/ 8 h 54"/>
              <a:gd name="T4" fmla="*/ 23 w 36"/>
              <a:gd name="T5" fmla="*/ 14 h 54"/>
              <a:gd name="T6" fmla="*/ 21 w 36"/>
              <a:gd name="T7" fmla="*/ 22 h 54"/>
              <a:gd name="T8" fmla="*/ 17 w 36"/>
              <a:gd name="T9" fmla="*/ 27 h 54"/>
              <a:gd name="T10" fmla="*/ 11 w 36"/>
              <a:gd name="T11" fmla="*/ 33 h 54"/>
              <a:gd name="T12" fmla="*/ 7 w 36"/>
              <a:gd name="T13" fmla="*/ 39 h 54"/>
              <a:gd name="T14" fmla="*/ 4 w 36"/>
              <a:gd name="T15" fmla="*/ 45 h 54"/>
              <a:gd name="T16" fmla="*/ 0 w 36"/>
              <a:gd name="T17" fmla="*/ 50 h 54"/>
              <a:gd name="T18" fmla="*/ 11 w 36"/>
              <a:gd name="T19" fmla="*/ 54 h 54"/>
              <a:gd name="T20" fmla="*/ 13 w 36"/>
              <a:gd name="T21" fmla="*/ 50 h 54"/>
              <a:gd name="T22" fmla="*/ 17 w 36"/>
              <a:gd name="T23" fmla="*/ 45 h 54"/>
              <a:gd name="T24" fmla="*/ 21 w 36"/>
              <a:gd name="T25" fmla="*/ 39 h 54"/>
              <a:gd name="T26" fmla="*/ 25 w 36"/>
              <a:gd name="T27" fmla="*/ 33 h 54"/>
              <a:gd name="T28" fmla="*/ 30 w 36"/>
              <a:gd name="T29" fmla="*/ 27 h 54"/>
              <a:gd name="T30" fmla="*/ 34 w 36"/>
              <a:gd name="T31" fmla="*/ 18 h 54"/>
              <a:gd name="T32" fmla="*/ 36 w 36"/>
              <a:gd name="T33" fmla="*/ 10 h 54"/>
              <a:gd name="T34" fmla="*/ 36 w 36"/>
              <a:gd name="T35" fmla="*/ 0 h 54"/>
              <a:gd name="T36" fmla="*/ 25 w 36"/>
              <a:gd name="T37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4">
                <a:moveTo>
                  <a:pt x="25" y="0"/>
                </a:moveTo>
                <a:lnTo>
                  <a:pt x="25" y="8"/>
                </a:lnTo>
                <a:lnTo>
                  <a:pt x="23" y="14"/>
                </a:lnTo>
                <a:lnTo>
                  <a:pt x="21" y="22"/>
                </a:lnTo>
                <a:lnTo>
                  <a:pt x="17" y="27"/>
                </a:lnTo>
                <a:lnTo>
                  <a:pt x="11" y="33"/>
                </a:lnTo>
                <a:lnTo>
                  <a:pt x="7" y="39"/>
                </a:lnTo>
                <a:lnTo>
                  <a:pt x="4" y="45"/>
                </a:lnTo>
                <a:lnTo>
                  <a:pt x="0" y="50"/>
                </a:lnTo>
                <a:lnTo>
                  <a:pt x="11" y="54"/>
                </a:lnTo>
                <a:lnTo>
                  <a:pt x="13" y="50"/>
                </a:lnTo>
                <a:lnTo>
                  <a:pt x="17" y="45"/>
                </a:lnTo>
                <a:lnTo>
                  <a:pt x="21" y="39"/>
                </a:lnTo>
                <a:lnTo>
                  <a:pt x="25" y="33"/>
                </a:lnTo>
                <a:lnTo>
                  <a:pt x="30" y="27"/>
                </a:lnTo>
                <a:lnTo>
                  <a:pt x="34" y="18"/>
                </a:lnTo>
                <a:lnTo>
                  <a:pt x="36" y="10"/>
                </a:lnTo>
                <a:lnTo>
                  <a:pt x="36" y="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8" name="Freeform 694"/>
          <p:cNvSpPr>
            <a:spLocks/>
          </p:cNvSpPr>
          <p:nvPr/>
        </p:nvSpPr>
        <p:spPr bwMode="auto">
          <a:xfrm>
            <a:off x="6437313" y="2432050"/>
            <a:ext cx="350837" cy="342900"/>
          </a:xfrm>
          <a:custGeom>
            <a:avLst/>
            <a:gdLst>
              <a:gd name="T0" fmla="*/ 0 w 92"/>
              <a:gd name="T1" fmla="*/ 12 h 90"/>
              <a:gd name="T2" fmla="*/ 12 w 92"/>
              <a:gd name="T3" fmla="*/ 12 h 90"/>
              <a:gd name="T4" fmla="*/ 21 w 92"/>
              <a:gd name="T5" fmla="*/ 14 h 90"/>
              <a:gd name="T6" fmla="*/ 31 w 92"/>
              <a:gd name="T7" fmla="*/ 16 h 90"/>
              <a:gd name="T8" fmla="*/ 40 w 92"/>
              <a:gd name="T9" fmla="*/ 19 h 90"/>
              <a:gd name="T10" fmla="*/ 46 w 92"/>
              <a:gd name="T11" fmla="*/ 23 h 90"/>
              <a:gd name="T12" fmla="*/ 54 w 92"/>
              <a:gd name="T13" fmla="*/ 27 h 90"/>
              <a:gd name="T14" fmla="*/ 60 w 92"/>
              <a:gd name="T15" fmla="*/ 33 h 90"/>
              <a:gd name="T16" fmla="*/ 63 w 92"/>
              <a:gd name="T17" fmla="*/ 39 h 90"/>
              <a:gd name="T18" fmla="*/ 71 w 92"/>
              <a:gd name="T19" fmla="*/ 52 h 90"/>
              <a:gd name="T20" fmla="*/ 77 w 92"/>
              <a:gd name="T21" fmla="*/ 65 h 90"/>
              <a:gd name="T22" fmla="*/ 79 w 92"/>
              <a:gd name="T23" fmla="*/ 79 h 90"/>
              <a:gd name="T24" fmla="*/ 81 w 92"/>
              <a:gd name="T25" fmla="*/ 90 h 90"/>
              <a:gd name="T26" fmla="*/ 92 w 92"/>
              <a:gd name="T27" fmla="*/ 90 h 90"/>
              <a:gd name="T28" fmla="*/ 90 w 92"/>
              <a:gd name="T29" fmla="*/ 77 h 90"/>
              <a:gd name="T30" fmla="*/ 86 w 92"/>
              <a:gd name="T31" fmla="*/ 62 h 90"/>
              <a:gd name="T32" fmla="*/ 81 w 92"/>
              <a:gd name="T33" fmla="*/ 46 h 90"/>
              <a:gd name="T34" fmla="*/ 73 w 92"/>
              <a:gd name="T35" fmla="*/ 33 h 90"/>
              <a:gd name="T36" fmla="*/ 67 w 92"/>
              <a:gd name="T37" fmla="*/ 25 h 90"/>
              <a:gd name="T38" fmla="*/ 61 w 92"/>
              <a:gd name="T39" fmla="*/ 19 h 90"/>
              <a:gd name="T40" fmla="*/ 54 w 92"/>
              <a:gd name="T41" fmla="*/ 14 h 90"/>
              <a:gd name="T42" fmla="*/ 44 w 92"/>
              <a:gd name="T43" fmla="*/ 8 h 90"/>
              <a:gd name="T44" fmla="*/ 35 w 92"/>
              <a:gd name="T45" fmla="*/ 4 h 90"/>
              <a:gd name="T46" fmla="*/ 23 w 92"/>
              <a:gd name="T47" fmla="*/ 2 h 90"/>
              <a:gd name="T48" fmla="*/ 12 w 92"/>
              <a:gd name="T49" fmla="*/ 0 h 90"/>
              <a:gd name="T50" fmla="*/ 0 w 92"/>
              <a:gd name="T51" fmla="*/ 0 h 90"/>
              <a:gd name="T52" fmla="*/ 0 w 92"/>
              <a:gd name="T53" fmla="*/ 1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2" h="90">
                <a:moveTo>
                  <a:pt x="0" y="12"/>
                </a:moveTo>
                <a:lnTo>
                  <a:pt x="12" y="12"/>
                </a:lnTo>
                <a:lnTo>
                  <a:pt x="21" y="14"/>
                </a:lnTo>
                <a:lnTo>
                  <a:pt x="31" y="16"/>
                </a:lnTo>
                <a:lnTo>
                  <a:pt x="40" y="19"/>
                </a:lnTo>
                <a:lnTo>
                  <a:pt x="46" y="23"/>
                </a:lnTo>
                <a:lnTo>
                  <a:pt x="54" y="27"/>
                </a:lnTo>
                <a:lnTo>
                  <a:pt x="60" y="33"/>
                </a:lnTo>
                <a:lnTo>
                  <a:pt x="63" y="39"/>
                </a:lnTo>
                <a:lnTo>
                  <a:pt x="71" y="52"/>
                </a:lnTo>
                <a:lnTo>
                  <a:pt x="77" y="65"/>
                </a:lnTo>
                <a:lnTo>
                  <a:pt x="79" y="79"/>
                </a:lnTo>
                <a:lnTo>
                  <a:pt x="81" y="90"/>
                </a:lnTo>
                <a:lnTo>
                  <a:pt x="92" y="90"/>
                </a:lnTo>
                <a:lnTo>
                  <a:pt x="90" y="77"/>
                </a:lnTo>
                <a:lnTo>
                  <a:pt x="86" y="62"/>
                </a:lnTo>
                <a:lnTo>
                  <a:pt x="81" y="46"/>
                </a:lnTo>
                <a:lnTo>
                  <a:pt x="73" y="33"/>
                </a:lnTo>
                <a:lnTo>
                  <a:pt x="67" y="25"/>
                </a:lnTo>
                <a:lnTo>
                  <a:pt x="61" y="19"/>
                </a:lnTo>
                <a:lnTo>
                  <a:pt x="54" y="14"/>
                </a:lnTo>
                <a:lnTo>
                  <a:pt x="44" y="8"/>
                </a:lnTo>
                <a:lnTo>
                  <a:pt x="35" y="4"/>
                </a:lnTo>
                <a:lnTo>
                  <a:pt x="23" y="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9" name="Freeform 695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0 h 60"/>
              <a:gd name="T2" fmla="*/ 33 w 58"/>
              <a:gd name="T3" fmla="*/ 6 h 60"/>
              <a:gd name="T4" fmla="*/ 31 w 58"/>
              <a:gd name="T5" fmla="*/ 2 h 60"/>
              <a:gd name="T6" fmla="*/ 27 w 58"/>
              <a:gd name="T7" fmla="*/ 0 h 60"/>
              <a:gd name="T8" fmla="*/ 21 w 58"/>
              <a:gd name="T9" fmla="*/ 0 h 60"/>
              <a:gd name="T10" fmla="*/ 13 w 58"/>
              <a:gd name="T11" fmla="*/ 0 h 60"/>
              <a:gd name="T12" fmla="*/ 6 w 58"/>
              <a:gd name="T13" fmla="*/ 4 h 60"/>
              <a:gd name="T14" fmla="*/ 2 w 58"/>
              <a:gd name="T15" fmla="*/ 12 h 60"/>
              <a:gd name="T16" fmla="*/ 0 w 58"/>
              <a:gd name="T17" fmla="*/ 21 h 60"/>
              <a:gd name="T18" fmla="*/ 6 w 58"/>
              <a:gd name="T19" fmla="*/ 29 h 60"/>
              <a:gd name="T20" fmla="*/ 13 w 58"/>
              <a:gd name="T21" fmla="*/ 31 h 60"/>
              <a:gd name="T22" fmla="*/ 23 w 58"/>
              <a:gd name="T23" fmla="*/ 31 h 60"/>
              <a:gd name="T24" fmla="*/ 27 w 58"/>
              <a:gd name="T25" fmla="*/ 29 h 60"/>
              <a:gd name="T26" fmla="*/ 25 w 58"/>
              <a:gd name="T27" fmla="*/ 33 h 60"/>
              <a:gd name="T28" fmla="*/ 23 w 58"/>
              <a:gd name="T29" fmla="*/ 37 h 60"/>
              <a:gd name="T30" fmla="*/ 21 w 58"/>
              <a:gd name="T31" fmla="*/ 39 h 60"/>
              <a:gd name="T32" fmla="*/ 19 w 58"/>
              <a:gd name="T33" fmla="*/ 42 h 60"/>
              <a:gd name="T34" fmla="*/ 21 w 58"/>
              <a:gd name="T35" fmla="*/ 50 h 60"/>
              <a:gd name="T36" fmla="*/ 27 w 58"/>
              <a:gd name="T37" fmla="*/ 56 h 60"/>
              <a:gd name="T38" fmla="*/ 33 w 58"/>
              <a:gd name="T39" fmla="*/ 60 h 60"/>
              <a:gd name="T40" fmla="*/ 40 w 58"/>
              <a:gd name="T41" fmla="*/ 60 h 60"/>
              <a:gd name="T42" fmla="*/ 50 w 58"/>
              <a:gd name="T43" fmla="*/ 56 h 60"/>
              <a:gd name="T44" fmla="*/ 56 w 58"/>
              <a:gd name="T45" fmla="*/ 50 h 60"/>
              <a:gd name="T46" fmla="*/ 58 w 58"/>
              <a:gd name="T47" fmla="*/ 41 h 60"/>
              <a:gd name="T48" fmla="*/ 56 w 58"/>
              <a:gd name="T49" fmla="*/ 35 h 60"/>
              <a:gd name="T50" fmla="*/ 54 w 58"/>
              <a:gd name="T51" fmla="*/ 31 h 60"/>
              <a:gd name="T52" fmla="*/ 52 w 58"/>
              <a:gd name="T53" fmla="*/ 29 h 60"/>
              <a:gd name="T54" fmla="*/ 48 w 58"/>
              <a:gd name="T55" fmla="*/ 27 h 60"/>
              <a:gd name="T56" fmla="*/ 42 w 58"/>
              <a:gd name="T57" fmla="*/ 23 h 60"/>
              <a:gd name="T58" fmla="*/ 38 w 58"/>
              <a:gd name="T59" fmla="*/ 21 h 60"/>
              <a:gd name="T60" fmla="*/ 37 w 58"/>
              <a:gd name="T61" fmla="*/ 19 h 60"/>
              <a:gd name="T62" fmla="*/ 35 w 58"/>
              <a:gd name="T63" fmla="*/ 1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21" y="39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0" name="Freeform 696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2 h 60"/>
              <a:gd name="T2" fmla="*/ 33 w 58"/>
              <a:gd name="T3" fmla="*/ 10 h 60"/>
              <a:gd name="T4" fmla="*/ 33 w 58"/>
              <a:gd name="T5" fmla="*/ 8 h 60"/>
              <a:gd name="T6" fmla="*/ 33 w 58"/>
              <a:gd name="T7" fmla="*/ 6 h 60"/>
              <a:gd name="T8" fmla="*/ 31 w 58"/>
              <a:gd name="T9" fmla="*/ 4 h 60"/>
              <a:gd name="T10" fmla="*/ 31 w 58"/>
              <a:gd name="T11" fmla="*/ 2 h 60"/>
              <a:gd name="T12" fmla="*/ 29 w 58"/>
              <a:gd name="T13" fmla="*/ 0 h 60"/>
              <a:gd name="T14" fmla="*/ 27 w 58"/>
              <a:gd name="T15" fmla="*/ 0 h 60"/>
              <a:gd name="T16" fmla="*/ 25 w 58"/>
              <a:gd name="T17" fmla="*/ 0 h 60"/>
              <a:gd name="T18" fmla="*/ 21 w 58"/>
              <a:gd name="T19" fmla="*/ 0 h 60"/>
              <a:gd name="T20" fmla="*/ 17 w 58"/>
              <a:gd name="T21" fmla="*/ 0 h 60"/>
              <a:gd name="T22" fmla="*/ 13 w 58"/>
              <a:gd name="T23" fmla="*/ 0 h 60"/>
              <a:gd name="T24" fmla="*/ 10 w 58"/>
              <a:gd name="T25" fmla="*/ 2 h 60"/>
              <a:gd name="T26" fmla="*/ 6 w 58"/>
              <a:gd name="T27" fmla="*/ 4 h 60"/>
              <a:gd name="T28" fmla="*/ 4 w 58"/>
              <a:gd name="T29" fmla="*/ 8 h 60"/>
              <a:gd name="T30" fmla="*/ 2 w 58"/>
              <a:gd name="T31" fmla="*/ 12 h 60"/>
              <a:gd name="T32" fmla="*/ 0 w 58"/>
              <a:gd name="T33" fmla="*/ 18 h 60"/>
              <a:gd name="T34" fmla="*/ 0 w 58"/>
              <a:gd name="T35" fmla="*/ 21 h 60"/>
              <a:gd name="T36" fmla="*/ 2 w 58"/>
              <a:gd name="T37" fmla="*/ 25 h 60"/>
              <a:gd name="T38" fmla="*/ 6 w 58"/>
              <a:gd name="T39" fmla="*/ 29 h 60"/>
              <a:gd name="T40" fmla="*/ 10 w 58"/>
              <a:gd name="T41" fmla="*/ 31 h 60"/>
              <a:gd name="T42" fmla="*/ 13 w 58"/>
              <a:gd name="T43" fmla="*/ 31 h 60"/>
              <a:gd name="T44" fmla="*/ 19 w 58"/>
              <a:gd name="T45" fmla="*/ 31 h 60"/>
              <a:gd name="T46" fmla="*/ 23 w 58"/>
              <a:gd name="T47" fmla="*/ 31 h 60"/>
              <a:gd name="T48" fmla="*/ 27 w 58"/>
              <a:gd name="T49" fmla="*/ 29 h 60"/>
              <a:gd name="T50" fmla="*/ 25 w 58"/>
              <a:gd name="T51" fmla="*/ 31 h 60"/>
              <a:gd name="T52" fmla="*/ 25 w 58"/>
              <a:gd name="T53" fmla="*/ 33 h 60"/>
              <a:gd name="T54" fmla="*/ 23 w 58"/>
              <a:gd name="T55" fmla="*/ 35 h 60"/>
              <a:gd name="T56" fmla="*/ 23 w 58"/>
              <a:gd name="T57" fmla="*/ 37 h 60"/>
              <a:gd name="T58" fmla="*/ 21 w 58"/>
              <a:gd name="T59" fmla="*/ 39 h 60"/>
              <a:gd name="T60" fmla="*/ 19 w 58"/>
              <a:gd name="T61" fmla="*/ 42 h 60"/>
              <a:gd name="T62" fmla="*/ 21 w 58"/>
              <a:gd name="T63" fmla="*/ 46 h 60"/>
              <a:gd name="T64" fmla="*/ 21 w 58"/>
              <a:gd name="T65" fmla="*/ 50 h 60"/>
              <a:gd name="T66" fmla="*/ 23 w 58"/>
              <a:gd name="T67" fmla="*/ 52 h 60"/>
              <a:gd name="T68" fmla="*/ 27 w 58"/>
              <a:gd name="T69" fmla="*/ 56 h 60"/>
              <a:gd name="T70" fmla="*/ 29 w 58"/>
              <a:gd name="T71" fmla="*/ 58 h 60"/>
              <a:gd name="T72" fmla="*/ 33 w 58"/>
              <a:gd name="T73" fmla="*/ 60 h 60"/>
              <a:gd name="T74" fmla="*/ 37 w 58"/>
              <a:gd name="T75" fmla="*/ 60 h 60"/>
              <a:gd name="T76" fmla="*/ 40 w 58"/>
              <a:gd name="T77" fmla="*/ 60 h 60"/>
              <a:gd name="T78" fmla="*/ 46 w 58"/>
              <a:gd name="T79" fmla="*/ 60 h 60"/>
              <a:gd name="T80" fmla="*/ 50 w 58"/>
              <a:gd name="T81" fmla="*/ 56 h 60"/>
              <a:gd name="T82" fmla="*/ 54 w 58"/>
              <a:gd name="T83" fmla="*/ 54 h 60"/>
              <a:gd name="T84" fmla="*/ 56 w 58"/>
              <a:gd name="T85" fmla="*/ 50 h 60"/>
              <a:gd name="T86" fmla="*/ 58 w 58"/>
              <a:gd name="T87" fmla="*/ 44 h 60"/>
              <a:gd name="T88" fmla="*/ 58 w 58"/>
              <a:gd name="T89" fmla="*/ 41 h 60"/>
              <a:gd name="T90" fmla="*/ 58 w 58"/>
              <a:gd name="T91" fmla="*/ 39 h 60"/>
              <a:gd name="T92" fmla="*/ 56 w 58"/>
              <a:gd name="T93" fmla="*/ 35 h 60"/>
              <a:gd name="T94" fmla="*/ 54 w 58"/>
              <a:gd name="T95" fmla="*/ 33 h 60"/>
              <a:gd name="T96" fmla="*/ 54 w 58"/>
              <a:gd name="T97" fmla="*/ 31 h 60"/>
              <a:gd name="T98" fmla="*/ 52 w 58"/>
              <a:gd name="T99" fmla="*/ 29 h 60"/>
              <a:gd name="T100" fmla="*/ 50 w 58"/>
              <a:gd name="T101" fmla="*/ 29 h 60"/>
              <a:gd name="T102" fmla="*/ 48 w 58"/>
              <a:gd name="T103" fmla="*/ 27 h 60"/>
              <a:gd name="T104" fmla="*/ 46 w 58"/>
              <a:gd name="T105" fmla="*/ 27 h 60"/>
              <a:gd name="T106" fmla="*/ 42 w 58"/>
              <a:gd name="T107" fmla="*/ 23 h 60"/>
              <a:gd name="T108" fmla="*/ 40 w 58"/>
              <a:gd name="T109" fmla="*/ 23 h 60"/>
              <a:gd name="T110" fmla="*/ 38 w 58"/>
              <a:gd name="T111" fmla="*/ 21 h 60"/>
              <a:gd name="T112" fmla="*/ 37 w 58"/>
              <a:gd name="T113" fmla="*/ 21 h 60"/>
              <a:gd name="T114" fmla="*/ 37 w 58"/>
              <a:gd name="T115" fmla="*/ 19 h 60"/>
              <a:gd name="T116" fmla="*/ 35 w 58"/>
              <a:gd name="T117" fmla="*/ 18 h 60"/>
              <a:gd name="T118" fmla="*/ 35 w 58"/>
              <a:gd name="T119" fmla="*/ 16 h 60"/>
              <a:gd name="T120" fmla="*/ 33 w 58"/>
              <a:gd name="T121" fmla="*/ 1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1" name="Freeform 697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2" name="Freeform 698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3" name="Freeform 699"/>
          <p:cNvSpPr>
            <a:spLocks/>
          </p:cNvSpPr>
          <p:nvPr/>
        </p:nvSpPr>
        <p:spPr bwMode="auto">
          <a:xfrm>
            <a:off x="6167438" y="2439988"/>
            <a:ext cx="612775" cy="598487"/>
          </a:xfrm>
          <a:custGeom>
            <a:avLst/>
            <a:gdLst>
              <a:gd name="T0" fmla="*/ 56 w 161"/>
              <a:gd name="T1" fmla="*/ 2 h 157"/>
              <a:gd name="T2" fmla="*/ 33 w 161"/>
              <a:gd name="T3" fmla="*/ 6 h 157"/>
              <a:gd name="T4" fmla="*/ 15 w 161"/>
              <a:gd name="T5" fmla="*/ 17 h 157"/>
              <a:gd name="T6" fmla="*/ 4 w 161"/>
              <a:gd name="T7" fmla="*/ 37 h 157"/>
              <a:gd name="T8" fmla="*/ 0 w 161"/>
              <a:gd name="T9" fmla="*/ 56 h 157"/>
              <a:gd name="T10" fmla="*/ 2 w 161"/>
              <a:gd name="T11" fmla="*/ 67 h 157"/>
              <a:gd name="T12" fmla="*/ 4 w 161"/>
              <a:gd name="T13" fmla="*/ 79 h 157"/>
              <a:gd name="T14" fmla="*/ 8 w 161"/>
              <a:gd name="T15" fmla="*/ 85 h 157"/>
              <a:gd name="T16" fmla="*/ 15 w 161"/>
              <a:gd name="T17" fmla="*/ 83 h 157"/>
              <a:gd name="T18" fmla="*/ 31 w 161"/>
              <a:gd name="T19" fmla="*/ 79 h 157"/>
              <a:gd name="T20" fmla="*/ 46 w 161"/>
              <a:gd name="T21" fmla="*/ 81 h 157"/>
              <a:gd name="T22" fmla="*/ 60 w 161"/>
              <a:gd name="T23" fmla="*/ 88 h 157"/>
              <a:gd name="T24" fmla="*/ 71 w 161"/>
              <a:gd name="T25" fmla="*/ 98 h 157"/>
              <a:gd name="T26" fmla="*/ 79 w 161"/>
              <a:gd name="T27" fmla="*/ 111 h 157"/>
              <a:gd name="T28" fmla="*/ 81 w 161"/>
              <a:gd name="T29" fmla="*/ 127 h 157"/>
              <a:gd name="T30" fmla="*/ 75 w 161"/>
              <a:gd name="T31" fmla="*/ 146 h 157"/>
              <a:gd name="T32" fmla="*/ 69 w 161"/>
              <a:gd name="T33" fmla="*/ 157 h 157"/>
              <a:gd name="T34" fmla="*/ 73 w 161"/>
              <a:gd name="T35" fmla="*/ 157 h 157"/>
              <a:gd name="T36" fmla="*/ 81 w 161"/>
              <a:gd name="T37" fmla="*/ 157 h 157"/>
              <a:gd name="T38" fmla="*/ 88 w 161"/>
              <a:gd name="T39" fmla="*/ 157 h 157"/>
              <a:gd name="T40" fmla="*/ 100 w 161"/>
              <a:gd name="T41" fmla="*/ 156 h 157"/>
              <a:gd name="T42" fmla="*/ 113 w 161"/>
              <a:gd name="T43" fmla="*/ 154 h 157"/>
              <a:gd name="T44" fmla="*/ 125 w 161"/>
              <a:gd name="T45" fmla="*/ 152 h 157"/>
              <a:gd name="T46" fmla="*/ 132 w 161"/>
              <a:gd name="T47" fmla="*/ 146 h 157"/>
              <a:gd name="T48" fmla="*/ 138 w 161"/>
              <a:gd name="T49" fmla="*/ 138 h 157"/>
              <a:gd name="T50" fmla="*/ 148 w 161"/>
              <a:gd name="T51" fmla="*/ 127 h 157"/>
              <a:gd name="T52" fmla="*/ 155 w 161"/>
              <a:gd name="T53" fmla="*/ 113 h 157"/>
              <a:gd name="T54" fmla="*/ 161 w 161"/>
              <a:gd name="T55" fmla="*/ 98 h 157"/>
              <a:gd name="T56" fmla="*/ 159 w 161"/>
              <a:gd name="T57" fmla="*/ 75 h 157"/>
              <a:gd name="T58" fmla="*/ 152 w 161"/>
              <a:gd name="T59" fmla="*/ 44 h 157"/>
              <a:gd name="T60" fmla="*/ 136 w 161"/>
              <a:gd name="T61" fmla="*/ 23 h 157"/>
              <a:gd name="T62" fmla="*/ 123 w 161"/>
              <a:gd name="T63" fmla="*/ 12 h 157"/>
              <a:gd name="T64" fmla="*/ 106 w 161"/>
              <a:gd name="T65" fmla="*/ 4 h 157"/>
              <a:gd name="T66" fmla="*/ 83 w 161"/>
              <a:gd name="T67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1" h="157">
                <a:moveTo>
                  <a:pt x="71" y="0"/>
                </a:moveTo>
                <a:lnTo>
                  <a:pt x="56" y="2"/>
                </a:lnTo>
                <a:lnTo>
                  <a:pt x="42" y="4"/>
                </a:lnTo>
                <a:lnTo>
                  <a:pt x="33" y="6"/>
                </a:lnTo>
                <a:lnTo>
                  <a:pt x="23" y="12"/>
                </a:lnTo>
                <a:lnTo>
                  <a:pt x="15" y="17"/>
                </a:lnTo>
                <a:lnTo>
                  <a:pt x="10" y="25"/>
                </a:lnTo>
                <a:lnTo>
                  <a:pt x="4" y="37"/>
                </a:lnTo>
                <a:lnTo>
                  <a:pt x="2" y="52"/>
                </a:lnTo>
                <a:lnTo>
                  <a:pt x="0" y="56"/>
                </a:lnTo>
                <a:lnTo>
                  <a:pt x="2" y="62"/>
                </a:lnTo>
                <a:lnTo>
                  <a:pt x="2" y="67"/>
                </a:lnTo>
                <a:lnTo>
                  <a:pt x="2" y="73"/>
                </a:lnTo>
                <a:lnTo>
                  <a:pt x="4" y="79"/>
                </a:lnTo>
                <a:lnTo>
                  <a:pt x="6" y="83"/>
                </a:lnTo>
                <a:lnTo>
                  <a:pt x="8" y="85"/>
                </a:lnTo>
                <a:lnTo>
                  <a:pt x="10" y="85"/>
                </a:lnTo>
                <a:lnTo>
                  <a:pt x="15" y="83"/>
                </a:lnTo>
                <a:lnTo>
                  <a:pt x="23" y="81"/>
                </a:lnTo>
                <a:lnTo>
                  <a:pt x="31" y="79"/>
                </a:lnTo>
                <a:lnTo>
                  <a:pt x="38" y="79"/>
                </a:lnTo>
                <a:lnTo>
                  <a:pt x="46" y="81"/>
                </a:lnTo>
                <a:lnTo>
                  <a:pt x="52" y="85"/>
                </a:lnTo>
                <a:lnTo>
                  <a:pt x="60" y="88"/>
                </a:lnTo>
                <a:lnTo>
                  <a:pt x="65" y="92"/>
                </a:lnTo>
                <a:lnTo>
                  <a:pt x="71" y="98"/>
                </a:lnTo>
                <a:lnTo>
                  <a:pt x="77" y="104"/>
                </a:lnTo>
                <a:lnTo>
                  <a:pt x="79" y="111"/>
                </a:lnTo>
                <a:lnTo>
                  <a:pt x="81" y="119"/>
                </a:lnTo>
                <a:lnTo>
                  <a:pt x="81" y="127"/>
                </a:lnTo>
                <a:lnTo>
                  <a:pt x="79" y="136"/>
                </a:lnTo>
                <a:lnTo>
                  <a:pt x="75" y="146"/>
                </a:lnTo>
                <a:lnTo>
                  <a:pt x="69" y="156"/>
                </a:lnTo>
                <a:lnTo>
                  <a:pt x="69" y="157"/>
                </a:lnTo>
                <a:lnTo>
                  <a:pt x="69" y="157"/>
                </a:lnTo>
                <a:lnTo>
                  <a:pt x="73" y="157"/>
                </a:lnTo>
                <a:lnTo>
                  <a:pt x="77" y="157"/>
                </a:lnTo>
                <a:lnTo>
                  <a:pt x="81" y="157"/>
                </a:lnTo>
                <a:lnTo>
                  <a:pt x="85" y="157"/>
                </a:lnTo>
                <a:lnTo>
                  <a:pt x="88" y="157"/>
                </a:lnTo>
                <a:lnTo>
                  <a:pt x="92" y="156"/>
                </a:lnTo>
                <a:lnTo>
                  <a:pt x="100" y="156"/>
                </a:lnTo>
                <a:lnTo>
                  <a:pt x="106" y="156"/>
                </a:lnTo>
                <a:lnTo>
                  <a:pt x="113" y="154"/>
                </a:lnTo>
                <a:lnTo>
                  <a:pt x="119" y="154"/>
                </a:lnTo>
                <a:lnTo>
                  <a:pt x="125" y="152"/>
                </a:lnTo>
                <a:lnTo>
                  <a:pt x="129" y="150"/>
                </a:lnTo>
                <a:lnTo>
                  <a:pt x="132" y="146"/>
                </a:lnTo>
                <a:lnTo>
                  <a:pt x="134" y="142"/>
                </a:lnTo>
                <a:lnTo>
                  <a:pt x="138" y="138"/>
                </a:lnTo>
                <a:lnTo>
                  <a:pt x="142" y="133"/>
                </a:lnTo>
                <a:lnTo>
                  <a:pt x="148" y="127"/>
                </a:lnTo>
                <a:lnTo>
                  <a:pt x="152" y="119"/>
                </a:lnTo>
                <a:lnTo>
                  <a:pt x="155" y="113"/>
                </a:lnTo>
                <a:lnTo>
                  <a:pt x="159" y="106"/>
                </a:lnTo>
                <a:lnTo>
                  <a:pt x="161" y="98"/>
                </a:lnTo>
                <a:lnTo>
                  <a:pt x="161" y="88"/>
                </a:lnTo>
                <a:lnTo>
                  <a:pt x="159" y="75"/>
                </a:lnTo>
                <a:lnTo>
                  <a:pt x="157" y="60"/>
                </a:lnTo>
                <a:lnTo>
                  <a:pt x="152" y="44"/>
                </a:lnTo>
                <a:lnTo>
                  <a:pt x="142" y="31"/>
                </a:lnTo>
                <a:lnTo>
                  <a:pt x="136" y="23"/>
                </a:lnTo>
                <a:lnTo>
                  <a:pt x="131" y="17"/>
                </a:lnTo>
                <a:lnTo>
                  <a:pt x="123" y="12"/>
                </a:lnTo>
                <a:lnTo>
                  <a:pt x="115" y="8"/>
                </a:lnTo>
                <a:lnTo>
                  <a:pt x="106" y="4"/>
                </a:lnTo>
                <a:lnTo>
                  <a:pt x="96" y="2"/>
                </a:lnTo>
                <a:lnTo>
                  <a:pt x="83" y="0"/>
                </a:lnTo>
                <a:lnTo>
                  <a:pt x="71" y="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4" name="Freeform 700"/>
          <p:cNvSpPr>
            <a:spLocks/>
          </p:cNvSpPr>
          <p:nvPr/>
        </p:nvSpPr>
        <p:spPr bwMode="auto">
          <a:xfrm>
            <a:off x="6143625" y="2630488"/>
            <a:ext cx="76200" cy="152400"/>
          </a:xfrm>
          <a:custGeom>
            <a:avLst/>
            <a:gdLst>
              <a:gd name="T0" fmla="*/ 12 w 20"/>
              <a:gd name="T1" fmla="*/ 31 h 40"/>
              <a:gd name="T2" fmla="*/ 16 w 20"/>
              <a:gd name="T3" fmla="*/ 31 h 40"/>
              <a:gd name="T4" fmla="*/ 18 w 20"/>
              <a:gd name="T5" fmla="*/ 31 h 40"/>
              <a:gd name="T6" fmla="*/ 16 w 20"/>
              <a:gd name="T7" fmla="*/ 27 h 40"/>
              <a:gd name="T8" fmla="*/ 14 w 20"/>
              <a:gd name="T9" fmla="*/ 21 h 40"/>
              <a:gd name="T10" fmla="*/ 14 w 20"/>
              <a:gd name="T11" fmla="*/ 15 h 40"/>
              <a:gd name="T12" fmla="*/ 14 w 20"/>
              <a:gd name="T13" fmla="*/ 10 h 40"/>
              <a:gd name="T14" fmla="*/ 12 w 20"/>
              <a:gd name="T15" fmla="*/ 6 h 40"/>
              <a:gd name="T16" fmla="*/ 14 w 20"/>
              <a:gd name="T17" fmla="*/ 2 h 40"/>
              <a:gd name="T18" fmla="*/ 2 w 20"/>
              <a:gd name="T19" fmla="*/ 0 h 40"/>
              <a:gd name="T20" fmla="*/ 0 w 20"/>
              <a:gd name="T21" fmla="*/ 6 h 40"/>
              <a:gd name="T22" fmla="*/ 2 w 20"/>
              <a:gd name="T23" fmla="*/ 12 h 40"/>
              <a:gd name="T24" fmla="*/ 2 w 20"/>
              <a:gd name="T25" fmla="*/ 17 h 40"/>
              <a:gd name="T26" fmla="*/ 2 w 20"/>
              <a:gd name="T27" fmla="*/ 25 h 40"/>
              <a:gd name="T28" fmla="*/ 4 w 20"/>
              <a:gd name="T29" fmla="*/ 31 h 40"/>
              <a:gd name="T30" fmla="*/ 6 w 20"/>
              <a:gd name="T31" fmla="*/ 37 h 40"/>
              <a:gd name="T32" fmla="*/ 12 w 20"/>
              <a:gd name="T33" fmla="*/ 40 h 40"/>
              <a:gd name="T34" fmla="*/ 20 w 20"/>
              <a:gd name="T35" fmla="*/ 40 h 40"/>
              <a:gd name="T36" fmla="*/ 12 w 20"/>
              <a:gd name="T37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" h="40">
                <a:moveTo>
                  <a:pt x="12" y="31"/>
                </a:moveTo>
                <a:lnTo>
                  <a:pt x="16" y="31"/>
                </a:lnTo>
                <a:lnTo>
                  <a:pt x="18" y="31"/>
                </a:lnTo>
                <a:lnTo>
                  <a:pt x="16" y="27"/>
                </a:lnTo>
                <a:lnTo>
                  <a:pt x="14" y="21"/>
                </a:lnTo>
                <a:lnTo>
                  <a:pt x="14" y="15"/>
                </a:lnTo>
                <a:lnTo>
                  <a:pt x="14" y="10"/>
                </a:lnTo>
                <a:lnTo>
                  <a:pt x="12" y="6"/>
                </a:lnTo>
                <a:lnTo>
                  <a:pt x="14" y="2"/>
                </a:lnTo>
                <a:lnTo>
                  <a:pt x="2" y="0"/>
                </a:lnTo>
                <a:lnTo>
                  <a:pt x="0" y="6"/>
                </a:lnTo>
                <a:lnTo>
                  <a:pt x="2" y="12"/>
                </a:lnTo>
                <a:lnTo>
                  <a:pt x="2" y="17"/>
                </a:lnTo>
                <a:lnTo>
                  <a:pt x="2" y="25"/>
                </a:lnTo>
                <a:lnTo>
                  <a:pt x="4" y="31"/>
                </a:lnTo>
                <a:lnTo>
                  <a:pt x="6" y="37"/>
                </a:lnTo>
                <a:lnTo>
                  <a:pt x="12" y="40"/>
                </a:lnTo>
                <a:lnTo>
                  <a:pt x="20" y="40"/>
                </a:lnTo>
                <a:lnTo>
                  <a:pt x="12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5" name="Freeform 701"/>
          <p:cNvSpPr>
            <a:spLocks/>
          </p:cNvSpPr>
          <p:nvPr/>
        </p:nvSpPr>
        <p:spPr bwMode="auto">
          <a:xfrm>
            <a:off x="6189663" y="2717800"/>
            <a:ext cx="304800" cy="327025"/>
          </a:xfrm>
          <a:custGeom>
            <a:avLst/>
            <a:gdLst>
              <a:gd name="T0" fmla="*/ 67 w 80"/>
              <a:gd name="T1" fmla="*/ 86 h 86"/>
              <a:gd name="T2" fmla="*/ 75 w 80"/>
              <a:gd name="T3" fmla="*/ 75 h 86"/>
              <a:gd name="T4" fmla="*/ 79 w 80"/>
              <a:gd name="T5" fmla="*/ 65 h 86"/>
              <a:gd name="T6" fmla="*/ 80 w 80"/>
              <a:gd name="T7" fmla="*/ 54 h 86"/>
              <a:gd name="T8" fmla="*/ 80 w 80"/>
              <a:gd name="T9" fmla="*/ 44 h 86"/>
              <a:gd name="T10" fmla="*/ 79 w 80"/>
              <a:gd name="T11" fmla="*/ 37 h 86"/>
              <a:gd name="T12" fmla="*/ 75 w 80"/>
              <a:gd name="T13" fmla="*/ 29 h 86"/>
              <a:gd name="T14" fmla="*/ 71 w 80"/>
              <a:gd name="T15" fmla="*/ 21 h 86"/>
              <a:gd name="T16" fmla="*/ 63 w 80"/>
              <a:gd name="T17" fmla="*/ 15 h 86"/>
              <a:gd name="T18" fmla="*/ 57 w 80"/>
              <a:gd name="T19" fmla="*/ 10 h 86"/>
              <a:gd name="T20" fmla="*/ 50 w 80"/>
              <a:gd name="T21" fmla="*/ 6 h 86"/>
              <a:gd name="T22" fmla="*/ 40 w 80"/>
              <a:gd name="T23" fmla="*/ 2 h 86"/>
              <a:gd name="T24" fmla="*/ 32 w 80"/>
              <a:gd name="T25" fmla="*/ 0 h 86"/>
              <a:gd name="T26" fmla="*/ 25 w 80"/>
              <a:gd name="T27" fmla="*/ 0 h 86"/>
              <a:gd name="T28" fmla="*/ 15 w 80"/>
              <a:gd name="T29" fmla="*/ 2 h 86"/>
              <a:gd name="T30" fmla="*/ 8 w 80"/>
              <a:gd name="T31" fmla="*/ 4 h 86"/>
              <a:gd name="T32" fmla="*/ 0 w 80"/>
              <a:gd name="T33" fmla="*/ 8 h 86"/>
              <a:gd name="T34" fmla="*/ 8 w 80"/>
              <a:gd name="T35" fmla="*/ 17 h 86"/>
              <a:gd name="T36" fmla="*/ 11 w 80"/>
              <a:gd name="T37" fmla="*/ 14 h 86"/>
              <a:gd name="T38" fmla="*/ 17 w 80"/>
              <a:gd name="T39" fmla="*/ 12 h 86"/>
              <a:gd name="T40" fmla="*/ 25 w 80"/>
              <a:gd name="T41" fmla="*/ 12 h 86"/>
              <a:gd name="T42" fmla="*/ 31 w 80"/>
              <a:gd name="T43" fmla="*/ 12 h 86"/>
              <a:gd name="T44" fmla="*/ 38 w 80"/>
              <a:gd name="T45" fmla="*/ 14 h 86"/>
              <a:gd name="T46" fmla="*/ 44 w 80"/>
              <a:gd name="T47" fmla="*/ 15 h 86"/>
              <a:gd name="T48" fmla="*/ 52 w 80"/>
              <a:gd name="T49" fmla="*/ 19 h 86"/>
              <a:gd name="T50" fmla="*/ 57 w 80"/>
              <a:gd name="T51" fmla="*/ 23 h 86"/>
              <a:gd name="T52" fmla="*/ 61 w 80"/>
              <a:gd name="T53" fmla="*/ 29 h 86"/>
              <a:gd name="T54" fmla="*/ 65 w 80"/>
              <a:gd name="T55" fmla="*/ 35 h 86"/>
              <a:gd name="T56" fmla="*/ 69 w 80"/>
              <a:gd name="T57" fmla="*/ 40 h 86"/>
              <a:gd name="T58" fmla="*/ 69 w 80"/>
              <a:gd name="T59" fmla="*/ 46 h 86"/>
              <a:gd name="T60" fmla="*/ 69 w 80"/>
              <a:gd name="T61" fmla="*/ 54 h 86"/>
              <a:gd name="T62" fmla="*/ 67 w 80"/>
              <a:gd name="T63" fmla="*/ 61 h 86"/>
              <a:gd name="T64" fmla="*/ 65 w 80"/>
              <a:gd name="T65" fmla="*/ 69 h 86"/>
              <a:gd name="T66" fmla="*/ 57 w 80"/>
              <a:gd name="T67" fmla="*/ 79 h 86"/>
              <a:gd name="T68" fmla="*/ 67 w 80"/>
              <a:gd name="T69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0" h="86">
                <a:moveTo>
                  <a:pt x="67" y="86"/>
                </a:moveTo>
                <a:lnTo>
                  <a:pt x="75" y="75"/>
                </a:lnTo>
                <a:lnTo>
                  <a:pt x="79" y="65"/>
                </a:lnTo>
                <a:lnTo>
                  <a:pt x="80" y="54"/>
                </a:lnTo>
                <a:lnTo>
                  <a:pt x="80" y="44"/>
                </a:lnTo>
                <a:lnTo>
                  <a:pt x="79" y="37"/>
                </a:lnTo>
                <a:lnTo>
                  <a:pt x="75" y="29"/>
                </a:lnTo>
                <a:lnTo>
                  <a:pt x="71" y="21"/>
                </a:lnTo>
                <a:lnTo>
                  <a:pt x="63" y="15"/>
                </a:lnTo>
                <a:lnTo>
                  <a:pt x="57" y="10"/>
                </a:lnTo>
                <a:lnTo>
                  <a:pt x="50" y="6"/>
                </a:lnTo>
                <a:lnTo>
                  <a:pt x="40" y="2"/>
                </a:lnTo>
                <a:lnTo>
                  <a:pt x="32" y="0"/>
                </a:lnTo>
                <a:lnTo>
                  <a:pt x="25" y="0"/>
                </a:lnTo>
                <a:lnTo>
                  <a:pt x="15" y="2"/>
                </a:lnTo>
                <a:lnTo>
                  <a:pt x="8" y="4"/>
                </a:lnTo>
                <a:lnTo>
                  <a:pt x="0" y="8"/>
                </a:lnTo>
                <a:lnTo>
                  <a:pt x="8" y="17"/>
                </a:lnTo>
                <a:lnTo>
                  <a:pt x="11" y="14"/>
                </a:lnTo>
                <a:lnTo>
                  <a:pt x="17" y="12"/>
                </a:lnTo>
                <a:lnTo>
                  <a:pt x="25" y="12"/>
                </a:lnTo>
                <a:lnTo>
                  <a:pt x="31" y="12"/>
                </a:lnTo>
                <a:lnTo>
                  <a:pt x="38" y="14"/>
                </a:lnTo>
                <a:lnTo>
                  <a:pt x="44" y="15"/>
                </a:lnTo>
                <a:lnTo>
                  <a:pt x="52" y="19"/>
                </a:lnTo>
                <a:lnTo>
                  <a:pt x="57" y="23"/>
                </a:lnTo>
                <a:lnTo>
                  <a:pt x="61" y="29"/>
                </a:lnTo>
                <a:lnTo>
                  <a:pt x="65" y="35"/>
                </a:lnTo>
                <a:lnTo>
                  <a:pt x="69" y="40"/>
                </a:lnTo>
                <a:lnTo>
                  <a:pt x="69" y="46"/>
                </a:lnTo>
                <a:lnTo>
                  <a:pt x="69" y="54"/>
                </a:lnTo>
                <a:lnTo>
                  <a:pt x="67" y="61"/>
                </a:lnTo>
                <a:lnTo>
                  <a:pt x="65" y="69"/>
                </a:lnTo>
                <a:lnTo>
                  <a:pt x="57" y="79"/>
                </a:lnTo>
                <a:lnTo>
                  <a:pt x="67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6" name="Freeform 702"/>
          <p:cNvSpPr>
            <a:spLocks/>
          </p:cNvSpPr>
          <p:nvPr/>
        </p:nvSpPr>
        <p:spPr bwMode="auto">
          <a:xfrm>
            <a:off x="6407150" y="3011488"/>
            <a:ext cx="111125" cy="49212"/>
          </a:xfrm>
          <a:custGeom>
            <a:avLst/>
            <a:gdLst>
              <a:gd name="T0" fmla="*/ 29 w 29"/>
              <a:gd name="T1" fmla="*/ 0 h 13"/>
              <a:gd name="T2" fmla="*/ 25 w 29"/>
              <a:gd name="T3" fmla="*/ 2 h 13"/>
              <a:gd name="T4" fmla="*/ 22 w 29"/>
              <a:gd name="T5" fmla="*/ 2 h 13"/>
              <a:gd name="T6" fmla="*/ 18 w 29"/>
              <a:gd name="T7" fmla="*/ 2 h 13"/>
              <a:gd name="T8" fmla="*/ 12 w 29"/>
              <a:gd name="T9" fmla="*/ 2 h 13"/>
              <a:gd name="T10" fmla="*/ 10 w 29"/>
              <a:gd name="T11" fmla="*/ 2 h 13"/>
              <a:gd name="T12" fmla="*/ 8 w 29"/>
              <a:gd name="T13" fmla="*/ 2 h 13"/>
              <a:gd name="T14" fmla="*/ 10 w 29"/>
              <a:gd name="T15" fmla="*/ 6 h 13"/>
              <a:gd name="T16" fmla="*/ 10 w 29"/>
              <a:gd name="T17" fmla="*/ 9 h 13"/>
              <a:gd name="T18" fmla="*/ 0 w 29"/>
              <a:gd name="T19" fmla="*/ 2 h 13"/>
              <a:gd name="T20" fmla="*/ 0 w 29"/>
              <a:gd name="T21" fmla="*/ 9 h 13"/>
              <a:gd name="T22" fmla="*/ 4 w 29"/>
              <a:gd name="T23" fmla="*/ 13 h 13"/>
              <a:gd name="T24" fmla="*/ 10 w 29"/>
              <a:gd name="T25" fmla="*/ 13 h 13"/>
              <a:gd name="T26" fmla="*/ 14 w 29"/>
              <a:gd name="T27" fmla="*/ 13 h 13"/>
              <a:gd name="T28" fmla="*/ 18 w 29"/>
              <a:gd name="T29" fmla="*/ 13 h 13"/>
              <a:gd name="T30" fmla="*/ 23 w 29"/>
              <a:gd name="T31" fmla="*/ 13 h 13"/>
              <a:gd name="T32" fmla="*/ 27 w 29"/>
              <a:gd name="T33" fmla="*/ 13 h 13"/>
              <a:gd name="T34" fmla="*/ 29 w 29"/>
              <a:gd name="T35" fmla="*/ 11 h 13"/>
              <a:gd name="T36" fmla="*/ 29 w 29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" h="13">
                <a:moveTo>
                  <a:pt x="29" y="0"/>
                </a:moveTo>
                <a:lnTo>
                  <a:pt x="25" y="2"/>
                </a:lnTo>
                <a:lnTo>
                  <a:pt x="22" y="2"/>
                </a:lnTo>
                <a:lnTo>
                  <a:pt x="18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0" y="6"/>
                </a:lnTo>
                <a:lnTo>
                  <a:pt x="10" y="9"/>
                </a:lnTo>
                <a:lnTo>
                  <a:pt x="0" y="2"/>
                </a:lnTo>
                <a:lnTo>
                  <a:pt x="0" y="9"/>
                </a:lnTo>
                <a:lnTo>
                  <a:pt x="4" y="13"/>
                </a:lnTo>
                <a:lnTo>
                  <a:pt x="10" y="13"/>
                </a:lnTo>
                <a:lnTo>
                  <a:pt x="14" y="13"/>
                </a:lnTo>
                <a:lnTo>
                  <a:pt x="18" y="13"/>
                </a:lnTo>
                <a:lnTo>
                  <a:pt x="23" y="13"/>
                </a:lnTo>
                <a:lnTo>
                  <a:pt x="27" y="13"/>
                </a:lnTo>
                <a:lnTo>
                  <a:pt x="29" y="11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7" name="Freeform 703"/>
          <p:cNvSpPr>
            <a:spLocks/>
          </p:cNvSpPr>
          <p:nvPr/>
        </p:nvSpPr>
        <p:spPr bwMode="auto">
          <a:xfrm>
            <a:off x="6518275" y="2973388"/>
            <a:ext cx="182563" cy="79375"/>
          </a:xfrm>
          <a:custGeom>
            <a:avLst/>
            <a:gdLst>
              <a:gd name="T0" fmla="*/ 39 w 48"/>
              <a:gd name="T1" fmla="*/ 0 h 21"/>
              <a:gd name="T2" fmla="*/ 37 w 48"/>
              <a:gd name="T3" fmla="*/ 2 h 21"/>
              <a:gd name="T4" fmla="*/ 35 w 48"/>
              <a:gd name="T5" fmla="*/ 4 h 21"/>
              <a:gd name="T6" fmla="*/ 31 w 48"/>
              <a:gd name="T7" fmla="*/ 6 h 21"/>
              <a:gd name="T8" fmla="*/ 25 w 48"/>
              <a:gd name="T9" fmla="*/ 8 h 21"/>
              <a:gd name="T10" fmla="*/ 19 w 48"/>
              <a:gd name="T11" fmla="*/ 10 h 21"/>
              <a:gd name="T12" fmla="*/ 14 w 48"/>
              <a:gd name="T13" fmla="*/ 10 h 21"/>
              <a:gd name="T14" fmla="*/ 6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21 h 21"/>
              <a:gd name="T24" fmla="*/ 21 w 48"/>
              <a:gd name="T25" fmla="*/ 19 h 21"/>
              <a:gd name="T26" fmla="*/ 29 w 48"/>
              <a:gd name="T27" fmla="*/ 19 h 21"/>
              <a:gd name="T28" fmla="*/ 35 w 48"/>
              <a:gd name="T29" fmla="*/ 17 h 21"/>
              <a:gd name="T30" fmla="*/ 40 w 48"/>
              <a:gd name="T31" fmla="*/ 14 h 21"/>
              <a:gd name="T32" fmla="*/ 44 w 48"/>
              <a:gd name="T33" fmla="*/ 10 h 21"/>
              <a:gd name="T34" fmla="*/ 48 w 48"/>
              <a:gd name="T35" fmla="*/ 6 h 21"/>
              <a:gd name="T36" fmla="*/ 39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9" y="0"/>
                </a:moveTo>
                <a:lnTo>
                  <a:pt x="37" y="2"/>
                </a:lnTo>
                <a:lnTo>
                  <a:pt x="35" y="4"/>
                </a:lnTo>
                <a:lnTo>
                  <a:pt x="31" y="6"/>
                </a:lnTo>
                <a:lnTo>
                  <a:pt x="25" y="8"/>
                </a:lnTo>
                <a:lnTo>
                  <a:pt x="19" y="10"/>
                </a:lnTo>
                <a:lnTo>
                  <a:pt x="14" y="10"/>
                </a:lnTo>
                <a:lnTo>
                  <a:pt x="6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21"/>
                </a:lnTo>
                <a:lnTo>
                  <a:pt x="21" y="19"/>
                </a:lnTo>
                <a:lnTo>
                  <a:pt x="29" y="19"/>
                </a:lnTo>
                <a:lnTo>
                  <a:pt x="35" y="17"/>
                </a:lnTo>
                <a:lnTo>
                  <a:pt x="40" y="14"/>
                </a:lnTo>
                <a:lnTo>
                  <a:pt x="44" y="10"/>
                </a:lnTo>
                <a:lnTo>
                  <a:pt x="48" y="6"/>
                </a:lnTo>
                <a:lnTo>
                  <a:pt x="3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8" name="Freeform 704"/>
          <p:cNvSpPr>
            <a:spLocks/>
          </p:cNvSpPr>
          <p:nvPr/>
        </p:nvSpPr>
        <p:spPr bwMode="auto">
          <a:xfrm>
            <a:off x="6665913" y="2774950"/>
            <a:ext cx="138112" cy="220663"/>
          </a:xfrm>
          <a:custGeom>
            <a:avLst/>
            <a:gdLst>
              <a:gd name="T0" fmla="*/ 24 w 36"/>
              <a:gd name="T1" fmla="*/ 0 h 58"/>
              <a:gd name="T2" fmla="*/ 24 w 36"/>
              <a:gd name="T3" fmla="*/ 8 h 58"/>
              <a:gd name="T4" fmla="*/ 23 w 36"/>
              <a:gd name="T5" fmla="*/ 16 h 58"/>
              <a:gd name="T6" fmla="*/ 21 w 36"/>
              <a:gd name="T7" fmla="*/ 22 h 58"/>
              <a:gd name="T8" fmla="*/ 17 w 36"/>
              <a:gd name="T9" fmla="*/ 29 h 58"/>
              <a:gd name="T10" fmla="*/ 11 w 36"/>
              <a:gd name="T11" fmla="*/ 35 h 58"/>
              <a:gd name="T12" fmla="*/ 7 w 36"/>
              <a:gd name="T13" fmla="*/ 41 h 58"/>
              <a:gd name="T14" fmla="*/ 1 w 36"/>
              <a:gd name="T15" fmla="*/ 46 h 58"/>
              <a:gd name="T16" fmla="*/ 0 w 36"/>
              <a:gd name="T17" fmla="*/ 52 h 58"/>
              <a:gd name="T18" fmla="*/ 9 w 36"/>
              <a:gd name="T19" fmla="*/ 58 h 58"/>
              <a:gd name="T20" fmla="*/ 13 w 36"/>
              <a:gd name="T21" fmla="*/ 52 h 58"/>
              <a:gd name="T22" fmla="*/ 17 w 36"/>
              <a:gd name="T23" fmla="*/ 46 h 58"/>
              <a:gd name="T24" fmla="*/ 21 w 36"/>
              <a:gd name="T25" fmla="*/ 41 h 58"/>
              <a:gd name="T26" fmla="*/ 24 w 36"/>
              <a:gd name="T27" fmla="*/ 35 h 58"/>
              <a:gd name="T28" fmla="*/ 30 w 36"/>
              <a:gd name="T29" fmla="*/ 27 h 58"/>
              <a:gd name="T30" fmla="*/ 34 w 36"/>
              <a:gd name="T31" fmla="*/ 20 h 58"/>
              <a:gd name="T32" fmla="*/ 36 w 36"/>
              <a:gd name="T33" fmla="*/ 10 h 58"/>
              <a:gd name="T34" fmla="*/ 36 w 36"/>
              <a:gd name="T35" fmla="*/ 0 h 58"/>
              <a:gd name="T36" fmla="*/ 24 w 36"/>
              <a:gd name="T37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8">
                <a:moveTo>
                  <a:pt x="24" y="0"/>
                </a:moveTo>
                <a:lnTo>
                  <a:pt x="24" y="8"/>
                </a:lnTo>
                <a:lnTo>
                  <a:pt x="23" y="16"/>
                </a:lnTo>
                <a:lnTo>
                  <a:pt x="21" y="22"/>
                </a:lnTo>
                <a:lnTo>
                  <a:pt x="17" y="29"/>
                </a:lnTo>
                <a:lnTo>
                  <a:pt x="11" y="35"/>
                </a:lnTo>
                <a:lnTo>
                  <a:pt x="7" y="41"/>
                </a:lnTo>
                <a:lnTo>
                  <a:pt x="1" y="46"/>
                </a:lnTo>
                <a:lnTo>
                  <a:pt x="0" y="52"/>
                </a:lnTo>
                <a:lnTo>
                  <a:pt x="9" y="58"/>
                </a:lnTo>
                <a:lnTo>
                  <a:pt x="13" y="52"/>
                </a:lnTo>
                <a:lnTo>
                  <a:pt x="17" y="46"/>
                </a:lnTo>
                <a:lnTo>
                  <a:pt x="21" y="41"/>
                </a:lnTo>
                <a:lnTo>
                  <a:pt x="24" y="35"/>
                </a:lnTo>
                <a:lnTo>
                  <a:pt x="30" y="27"/>
                </a:lnTo>
                <a:lnTo>
                  <a:pt x="34" y="20"/>
                </a:lnTo>
                <a:lnTo>
                  <a:pt x="36" y="10"/>
                </a:lnTo>
                <a:lnTo>
                  <a:pt x="36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9" name="Freeform 705"/>
          <p:cNvSpPr>
            <a:spLocks/>
          </p:cNvSpPr>
          <p:nvPr/>
        </p:nvSpPr>
        <p:spPr bwMode="auto">
          <a:xfrm>
            <a:off x="6429375" y="2416175"/>
            <a:ext cx="374650" cy="358775"/>
          </a:xfrm>
          <a:custGeom>
            <a:avLst/>
            <a:gdLst>
              <a:gd name="T0" fmla="*/ 2 w 98"/>
              <a:gd name="T1" fmla="*/ 12 h 94"/>
              <a:gd name="T2" fmla="*/ 14 w 98"/>
              <a:gd name="T3" fmla="*/ 12 h 94"/>
              <a:gd name="T4" fmla="*/ 25 w 98"/>
              <a:gd name="T5" fmla="*/ 14 h 94"/>
              <a:gd name="T6" fmla="*/ 35 w 98"/>
              <a:gd name="T7" fmla="*/ 16 h 94"/>
              <a:gd name="T8" fmla="*/ 44 w 98"/>
              <a:gd name="T9" fmla="*/ 20 h 94"/>
              <a:gd name="T10" fmla="*/ 52 w 98"/>
              <a:gd name="T11" fmla="*/ 23 h 94"/>
              <a:gd name="T12" fmla="*/ 58 w 98"/>
              <a:gd name="T13" fmla="*/ 27 h 94"/>
              <a:gd name="T14" fmla="*/ 63 w 98"/>
              <a:gd name="T15" fmla="*/ 33 h 94"/>
              <a:gd name="T16" fmla="*/ 69 w 98"/>
              <a:gd name="T17" fmla="*/ 39 h 94"/>
              <a:gd name="T18" fmla="*/ 77 w 98"/>
              <a:gd name="T19" fmla="*/ 52 h 94"/>
              <a:gd name="T20" fmla="*/ 83 w 98"/>
              <a:gd name="T21" fmla="*/ 68 h 94"/>
              <a:gd name="T22" fmla="*/ 85 w 98"/>
              <a:gd name="T23" fmla="*/ 81 h 94"/>
              <a:gd name="T24" fmla="*/ 86 w 98"/>
              <a:gd name="T25" fmla="*/ 94 h 94"/>
              <a:gd name="T26" fmla="*/ 98 w 98"/>
              <a:gd name="T27" fmla="*/ 94 h 94"/>
              <a:gd name="T28" fmla="*/ 96 w 98"/>
              <a:gd name="T29" fmla="*/ 79 h 94"/>
              <a:gd name="T30" fmla="*/ 92 w 98"/>
              <a:gd name="T31" fmla="*/ 64 h 94"/>
              <a:gd name="T32" fmla="*/ 86 w 98"/>
              <a:gd name="T33" fmla="*/ 48 h 94"/>
              <a:gd name="T34" fmla="*/ 79 w 98"/>
              <a:gd name="T35" fmla="*/ 33 h 94"/>
              <a:gd name="T36" fmla="*/ 73 w 98"/>
              <a:gd name="T37" fmla="*/ 25 h 94"/>
              <a:gd name="T38" fmla="*/ 65 w 98"/>
              <a:gd name="T39" fmla="*/ 20 h 94"/>
              <a:gd name="T40" fmla="*/ 58 w 98"/>
              <a:gd name="T41" fmla="*/ 14 h 94"/>
              <a:gd name="T42" fmla="*/ 48 w 98"/>
              <a:gd name="T43" fmla="*/ 8 h 94"/>
              <a:gd name="T44" fmla="*/ 39 w 98"/>
              <a:gd name="T45" fmla="*/ 4 h 94"/>
              <a:gd name="T46" fmla="*/ 27 w 98"/>
              <a:gd name="T47" fmla="*/ 2 h 94"/>
              <a:gd name="T48" fmla="*/ 16 w 98"/>
              <a:gd name="T49" fmla="*/ 0 h 94"/>
              <a:gd name="T50" fmla="*/ 0 w 98"/>
              <a:gd name="T51" fmla="*/ 0 h 94"/>
              <a:gd name="T52" fmla="*/ 2 w 98"/>
              <a:gd name="T53" fmla="*/ 1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8" h="94">
                <a:moveTo>
                  <a:pt x="2" y="12"/>
                </a:moveTo>
                <a:lnTo>
                  <a:pt x="14" y="12"/>
                </a:lnTo>
                <a:lnTo>
                  <a:pt x="25" y="14"/>
                </a:lnTo>
                <a:lnTo>
                  <a:pt x="35" y="16"/>
                </a:lnTo>
                <a:lnTo>
                  <a:pt x="44" y="20"/>
                </a:lnTo>
                <a:lnTo>
                  <a:pt x="52" y="23"/>
                </a:lnTo>
                <a:lnTo>
                  <a:pt x="58" y="27"/>
                </a:lnTo>
                <a:lnTo>
                  <a:pt x="63" y="33"/>
                </a:lnTo>
                <a:lnTo>
                  <a:pt x="69" y="39"/>
                </a:lnTo>
                <a:lnTo>
                  <a:pt x="77" y="52"/>
                </a:lnTo>
                <a:lnTo>
                  <a:pt x="83" y="68"/>
                </a:lnTo>
                <a:lnTo>
                  <a:pt x="85" y="81"/>
                </a:lnTo>
                <a:lnTo>
                  <a:pt x="86" y="94"/>
                </a:lnTo>
                <a:lnTo>
                  <a:pt x="98" y="94"/>
                </a:lnTo>
                <a:lnTo>
                  <a:pt x="96" y="79"/>
                </a:lnTo>
                <a:lnTo>
                  <a:pt x="92" y="64"/>
                </a:lnTo>
                <a:lnTo>
                  <a:pt x="86" y="48"/>
                </a:lnTo>
                <a:lnTo>
                  <a:pt x="79" y="33"/>
                </a:lnTo>
                <a:lnTo>
                  <a:pt x="73" y="25"/>
                </a:lnTo>
                <a:lnTo>
                  <a:pt x="65" y="20"/>
                </a:lnTo>
                <a:lnTo>
                  <a:pt x="58" y="14"/>
                </a:lnTo>
                <a:lnTo>
                  <a:pt x="48" y="8"/>
                </a:lnTo>
                <a:lnTo>
                  <a:pt x="39" y="4"/>
                </a:lnTo>
                <a:lnTo>
                  <a:pt x="27" y="2"/>
                </a:lnTo>
                <a:lnTo>
                  <a:pt x="16" y="0"/>
                </a:lnTo>
                <a:lnTo>
                  <a:pt x="0" y="0"/>
                </a:lnTo>
                <a:lnTo>
                  <a:pt x="2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0" name="Freeform 706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0 h 64"/>
              <a:gd name="T2" fmla="*/ 33 w 62"/>
              <a:gd name="T3" fmla="*/ 6 h 64"/>
              <a:gd name="T4" fmla="*/ 31 w 62"/>
              <a:gd name="T5" fmla="*/ 2 h 64"/>
              <a:gd name="T6" fmla="*/ 29 w 62"/>
              <a:gd name="T7" fmla="*/ 0 h 64"/>
              <a:gd name="T8" fmla="*/ 21 w 62"/>
              <a:gd name="T9" fmla="*/ 0 h 64"/>
              <a:gd name="T10" fmla="*/ 14 w 62"/>
              <a:gd name="T11" fmla="*/ 0 h 64"/>
              <a:gd name="T12" fmla="*/ 6 w 62"/>
              <a:gd name="T13" fmla="*/ 4 h 64"/>
              <a:gd name="T14" fmla="*/ 0 w 62"/>
              <a:gd name="T15" fmla="*/ 12 h 64"/>
              <a:gd name="T16" fmla="*/ 0 w 62"/>
              <a:gd name="T17" fmla="*/ 23 h 64"/>
              <a:gd name="T18" fmla="*/ 6 w 62"/>
              <a:gd name="T19" fmla="*/ 29 h 64"/>
              <a:gd name="T20" fmla="*/ 16 w 62"/>
              <a:gd name="T21" fmla="*/ 33 h 64"/>
              <a:gd name="T22" fmla="*/ 23 w 62"/>
              <a:gd name="T23" fmla="*/ 31 h 64"/>
              <a:gd name="T24" fmla="*/ 27 w 62"/>
              <a:gd name="T25" fmla="*/ 29 h 64"/>
              <a:gd name="T26" fmla="*/ 25 w 62"/>
              <a:gd name="T27" fmla="*/ 33 h 64"/>
              <a:gd name="T28" fmla="*/ 23 w 62"/>
              <a:gd name="T29" fmla="*/ 37 h 64"/>
              <a:gd name="T30" fmla="*/ 21 w 62"/>
              <a:gd name="T31" fmla="*/ 40 h 64"/>
              <a:gd name="T32" fmla="*/ 21 w 62"/>
              <a:gd name="T33" fmla="*/ 44 h 64"/>
              <a:gd name="T34" fmla="*/ 23 w 62"/>
              <a:gd name="T35" fmla="*/ 52 h 64"/>
              <a:gd name="T36" fmla="*/ 27 w 62"/>
              <a:gd name="T37" fmla="*/ 58 h 64"/>
              <a:gd name="T38" fmla="*/ 35 w 62"/>
              <a:gd name="T39" fmla="*/ 62 h 64"/>
              <a:gd name="T40" fmla="*/ 42 w 62"/>
              <a:gd name="T41" fmla="*/ 64 h 64"/>
              <a:gd name="T42" fmla="*/ 52 w 62"/>
              <a:gd name="T43" fmla="*/ 60 h 64"/>
              <a:gd name="T44" fmla="*/ 58 w 62"/>
              <a:gd name="T45" fmla="*/ 52 h 64"/>
              <a:gd name="T46" fmla="*/ 62 w 62"/>
              <a:gd name="T47" fmla="*/ 42 h 64"/>
              <a:gd name="T48" fmla="*/ 58 w 62"/>
              <a:gd name="T49" fmla="*/ 37 h 64"/>
              <a:gd name="T50" fmla="*/ 56 w 62"/>
              <a:gd name="T51" fmla="*/ 33 h 64"/>
              <a:gd name="T52" fmla="*/ 54 w 62"/>
              <a:gd name="T53" fmla="*/ 31 h 64"/>
              <a:gd name="T54" fmla="*/ 50 w 62"/>
              <a:gd name="T55" fmla="*/ 29 h 64"/>
              <a:gd name="T56" fmla="*/ 44 w 62"/>
              <a:gd name="T57" fmla="*/ 25 h 64"/>
              <a:gd name="T58" fmla="*/ 39 w 62"/>
              <a:gd name="T59" fmla="*/ 23 h 64"/>
              <a:gd name="T60" fmla="*/ 37 w 62"/>
              <a:gd name="T61" fmla="*/ 19 h 64"/>
              <a:gd name="T62" fmla="*/ 35 w 62"/>
              <a:gd name="T63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6" y="33"/>
                </a:lnTo>
                <a:lnTo>
                  <a:pt x="54" y="31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1" name="Freeform 707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2 h 64"/>
              <a:gd name="T2" fmla="*/ 35 w 62"/>
              <a:gd name="T3" fmla="*/ 10 h 64"/>
              <a:gd name="T4" fmla="*/ 35 w 62"/>
              <a:gd name="T5" fmla="*/ 8 h 64"/>
              <a:gd name="T6" fmla="*/ 33 w 62"/>
              <a:gd name="T7" fmla="*/ 6 h 64"/>
              <a:gd name="T8" fmla="*/ 33 w 62"/>
              <a:gd name="T9" fmla="*/ 4 h 64"/>
              <a:gd name="T10" fmla="*/ 31 w 62"/>
              <a:gd name="T11" fmla="*/ 2 h 64"/>
              <a:gd name="T12" fmla="*/ 31 w 62"/>
              <a:gd name="T13" fmla="*/ 0 h 64"/>
              <a:gd name="T14" fmla="*/ 29 w 62"/>
              <a:gd name="T15" fmla="*/ 0 h 64"/>
              <a:gd name="T16" fmla="*/ 27 w 62"/>
              <a:gd name="T17" fmla="*/ 0 h 64"/>
              <a:gd name="T18" fmla="*/ 21 w 62"/>
              <a:gd name="T19" fmla="*/ 0 h 64"/>
              <a:gd name="T20" fmla="*/ 17 w 62"/>
              <a:gd name="T21" fmla="*/ 0 h 64"/>
              <a:gd name="T22" fmla="*/ 14 w 62"/>
              <a:gd name="T23" fmla="*/ 0 h 64"/>
              <a:gd name="T24" fmla="*/ 10 w 62"/>
              <a:gd name="T25" fmla="*/ 2 h 64"/>
              <a:gd name="T26" fmla="*/ 6 w 62"/>
              <a:gd name="T27" fmla="*/ 4 h 64"/>
              <a:gd name="T28" fmla="*/ 2 w 62"/>
              <a:gd name="T29" fmla="*/ 8 h 64"/>
              <a:gd name="T30" fmla="*/ 0 w 62"/>
              <a:gd name="T31" fmla="*/ 12 h 64"/>
              <a:gd name="T32" fmla="*/ 0 w 62"/>
              <a:gd name="T33" fmla="*/ 17 h 64"/>
              <a:gd name="T34" fmla="*/ 0 w 62"/>
              <a:gd name="T35" fmla="*/ 23 h 64"/>
              <a:gd name="T36" fmla="*/ 2 w 62"/>
              <a:gd name="T37" fmla="*/ 27 h 64"/>
              <a:gd name="T38" fmla="*/ 6 w 62"/>
              <a:gd name="T39" fmla="*/ 29 h 64"/>
              <a:gd name="T40" fmla="*/ 10 w 62"/>
              <a:gd name="T41" fmla="*/ 31 h 64"/>
              <a:gd name="T42" fmla="*/ 16 w 62"/>
              <a:gd name="T43" fmla="*/ 33 h 64"/>
              <a:gd name="T44" fmla="*/ 19 w 62"/>
              <a:gd name="T45" fmla="*/ 33 h 64"/>
              <a:gd name="T46" fmla="*/ 23 w 62"/>
              <a:gd name="T47" fmla="*/ 31 h 64"/>
              <a:gd name="T48" fmla="*/ 27 w 62"/>
              <a:gd name="T49" fmla="*/ 29 h 64"/>
              <a:gd name="T50" fmla="*/ 27 w 62"/>
              <a:gd name="T51" fmla="*/ 31 h 64"/>
              <a:gd name="T52" fmla="*/ 25 w 62"/>
              <a:gd name="T53" fmla="*/ 33 h 64"/>
              <a:gd name="T54" fmla="*/ 25 w 62"/>
              <a:gd name="T55" fmla="*/ 35 h 64"/>
              <a:gd name="T56" fmla="*/ 23 w 62"/>
              <a:gd name="T57" fmla="*/ 37 h 64"/>
              <a:gd name="T58" fmla="*/ 21 w 62"/>
              <a:gd name="T59" fmla="*/ 39 h 64"/>
              <a:gd name="T60" fmla="*/ 21 w 62"/>
              <a:gd name="T61" fmla="*/ 40 h 64"/>
              <a:gd name="T62" fmla="*/ 21 w 62"/>
              <a:gd name="T63" fmla="*/ 44 h 64"/>
              <a:gd name="T64" fmla="*/ 21 w 62"/>
              <a:gd name="T65" fmla="*/ 48 h 64"/>
              <a:gd name="T66" fmla="*/ 23 w 62"/>
              <a:gd name="T67" fmla="*/ 52 h 64"/>
              <a:gd name="T68" fmla="*/ 25 w 62"/>
              <a:gd name="T69" fmla="*/ 54 h 64"/>
              <a:gd name="T70" fmla="*/ 27 w 62"/>
              <a:gd name="T71" fmla="*/ 58 h 64"/>
              <a:gd name="T72" fmla="*/ 31 w 62"/>
              <a:gd name="T73" fmla="*/ 60 h 64"/>
              <a:gd name="T74" fmla="*/ 35 w 62"/>
              <a:gd name="T75" fmla="*/ 62 h 64"/>
              <a:gd name="T76" fmla="*/ 39 w 62"/>
              <a:gd name="T77" fmla="*/ 64 h 64"/>
              <a:gd name="T78" fmla="*/ 42 w 62"/>
              <a:gd name="T79" fmla="*/ 64 h 64"/>
              <a:gd name="T80" fmla="*/ 46 w 62"/>
              <a:gd name="T81" fmla="*/ 62 h 64"/>
              <a:gd name="T82" fmla="*/ 52 w 62"/>
              <a:gd name="T83" fmla="*/ 60 h 64"/>
              <a:gd name="T84" fmla="*/ 56 w 62"/>
              <a:gd name="T85" fmla="*/ 56 h 64"/>
              <a:gd name="T86" fmla="*/ 58 w 62"/>
              <a:gd name="T87" fmla="*/ 52 h 64"/>
              <a:gd name="T88" fmla="*/ 60 w 62"/>
              <a:gd name="T89" fmla="*/ 46 h 64"/>
              <a:gd name="T90" fmla="*/ 62 w 62"/>
              <a:gd name="T91" fmla="*/ 42 h 64"/>
              <a:gd name="T92" fmla="*/ 60 w 62"/>
              <a:gd name="T93" fmla="*/ 39 h 64"/>
              <a:gd name="T94" fmla="*/ 58 w 62"/>
              <a:gd name="T95" fmla="*/ 37 h 64"/>
              <a:gd name="T96" fmla="*/ 56 w 62"/>
              <a:gd name="T97" fmla="*/ 33 h 64"/>
              <a:gd name="T98" fmla="*/ 54 w 62"/>
              <a:gd name="T99" fmla="*/ 31 h 64"/>
              <a:gd name="T100" fmla="*/ 52 w 62"/>
              <a:gd name="T101" fmla="*/ 29 h 64"/>
              <a:gd name="T102" fmla="*/ 50 w 62"/>
              <a:gd name="T103" fmla="*/ 29 h 64"/>
              <a:gd name="T104" fmla="*/ 48 w 62"/>
              <a:gd name="T105" fmla="*/ 27 h 64"/>
              <a:gd name="T106" fmla="*/ 44 w 62"/>
              <a:gd name="T107" fmla="*/ 25 h 64"/>
              <a:gd name="T108" fmla="*/ 42 w 62"/>
              <a:gd name="T109" fmla="*/ 23 h 64"/>
              <a:gd name="T110" fmla="*/ 39 w 62"/>
              <a:gd name="T111" fmla="*/ 23 h 64"/>
              <a:gd name="T112" fmla="*/ 39 w 62"/>
              <a:gd name="T113" fmla="*/ 21 h 64"/>
              <a:gd name="T114" fmla="*/ 37 w 62"/>
              <a:gd name="T115" fmla="*/ 19 h 64"/>
              <a:gd name="T116" fmla="*/ 37 w 62"/>
              <a:gd name="T117" fmla="*/ 17 h 64"/>
              <a:gd name="T118" fmla="*/ 35 w 62"/>
              <a:gd name="T119" fmla="*/ 16 h 64"/>
              <a:gd name="T120" fmla="*/ 35 w 62"/>
              <a:gd name="T121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2" name="Rectangle 708"/>
          <p:cNvSpPr>
            <a:spLocks noChangeArrowheads="1"/>
          </p:cNvSpPr>
          <p:nvPr/>
        </p:nvSpPr>
        <p:spPr bwMode="auto">
          <a:xfrm>
            <a:off x="1635125" y="4024313"/>
            <a:ext cx="498475" cy="631825"/>
          </a:xfrm>
          <a:prstGeom prst="rect">
            <a:avLst/>
          </a:pr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3" name="Line 709"/>
          <p:cNvSpPr>
            <a:spLocks noChangeShapeType="1"/>
          </p:cNvSpPr>
          <p:nvPr/>
        </p:nvSpPr>
        <p:spPr bwMode="auto">
          <a:xfrm>
            <a:off x="1635125" y="4024313"/>
            <a:ext cx="44450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4" name="Line 710"/>
          <p:cNvSpPr>
            <a:spLocks noChangeShapeType="1"/>
          </p:cNvSpPr>
          <p:nvPr/>
        </p:nvSpPr>
        <p:spPr bwMode="auto">
          <a:xfrm>
            <a:off x="1703388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5" name="Line 711"/>
          <p:cNvSpPr>
            <a:spLocks noChangeShapeType="1"/>
          </p:cNvSpPr>
          <p:nvPr/>
        </p:nvSpPr>
        <p:spPr bwMode="auto">
          <a:xfrm>
            <a:off x="176847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6" name="Line 712"/>
          <p:cNvSpPr>
            <a:spLocks noChangeShapeType="1"/>
          </p:cNvSpPr>
          <p:nvPr/>
        </p:nvSpPr>
        <p:spPr bwMode="auto">
          <a:xfrm>
            <a:off x="1831975" y="4024313"/>
            <a:ext cx="46038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7" name="Line 713"/>
          <p:cNvSpPr>
            <a:spLocks noChangeShapeType="1"/>
          </p:cNvSpPr>
          <p:nvPr/>
        </p:nvSpPr>
        <p:spPr bwMode="auto">
          <a:xfrm>
            <a:off x="190182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8" name="Line 714"/>
          <p:cNvSpPr>
            <a:spLocks noChangeShapeType="1"/>
          </p:cNvSpPr>
          <p:nvPr/>
        </p:nvSpPr>
        <p:spPr bwMode="auto">
          <a:xfrm>
            <a:off x="1965325" y="4024313"/>
            <a:ext cx="42863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9" name="Line 715"/>
          <p:cNvSpPr>
            <a:spLocks noChangeShapeType="1"/>
          </p:cNvSpPr>
          <p:nvPr/>
        </p:nvSpPr>
        <p:spPr bwMode="auto">
          <a:xfrm>
            <a:off x="2030413" y="4024313"/>
            <a:ext cx="46037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0" name="Freeform 716"/>
          <p:cNvSpPr>
            <a:spLocks/>
          </p:cNvSpPr>
          <p:nvPr/>
        </p:nvSpPr>
        <p:spPr bwMode="auto">
          <a:xfrm>
            <a:off x="2095500" y="4024313"/>
            <a:ext cx="38100" cy="7937"/>
          </a:xfrm>
          <a:custGeom>
            <a:avLst/>
            <a:gdLst>
              <a:gd name="T0" fmla="*/ 0 w 10"/>
              <a:gd name="T1" fmla="*/ 0 h 2"/>
              <a:gd name="T2" fmla="*/ 10 w 10"/>
              <a:gd name="T3" fmla="*/ 0 h 2"/>
              <a:gd name="T4" fmla="*/ 10 w 10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">
                <a:moveTo>
                  <a:pt x="0" y="0"/>
                </a:moveTo>
                <a:lnTo>
                  <a:pt x="10" y="0"/>
                </a:lnTo>
                <a:lnTo>
                  <a:pt x="1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1" name="Line 717"/>
          <p:cNvSpPr>
            <a:spLocks noChangeShapeType="1"/>
          </p:cNvSpPr>
          <p:nvPr/>
        </p:nvSpPr>
        <p:spPr bwMode="auto">
          <a:xfrm>
            <a:off x="2133600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2" name="Line 718"/>
          <p:cNvSpPr>
            <a:spLocks noChangeShapeType="1"/>
          </p:cNvSpPr>
          <p:nvPr/>
        </p:nvSpPr>
        <p:spPr bwMode="auto">
          <a:xfrm>
            <a:off x="2133600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3" name="Line 719"/>
          <p:cNvSpPr>
            <a:spLocks noChangeShapeType="1"/>
          </p:cNvSpPr>
          <p:nvPr/>
        </p:nvSpPr>
        <p:spPr bwMode="auto">
          <a:xfrm>
            <a:off x="2133600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4" name="Line 720"/>
          <p:cNvSpPr>
            <a:spLocks noChangeShapeType="1"/>
          </p:cNvSpPr>
          <p:nvPr/>
        </p:nvSpPr>
        <p:spPr bwMode="auto">
          <a:xfrm>
            <a:off x="2133600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5" name="Line 721"/>
          <p:cNvSpPr>
            <a:spLocks noChangeShapeType="1"/>
          </p:cNvSpPr>
          <p:nvPr/>
        </p:nvSpPr>
        <p:spPr bwMode="auto">
          <a:xfrm>
            <a:off x="2133600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6" name="Line 722"/>
          <p:cNvSpPr>
            <a:spLocks noChangeShapeType="1"/>
          </p:cNvSpPr>
          <p:nvPr/>
        </p:nvSpPr>
        <p:spPr bwMode="auto">
          <a:xfrm>
            <a:off x="2133600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7" name="Line 723"/>
          <p:cNvSpPr>
            <a:spLocks noChangeShapeType="1"/>
          </p:cNvSpPr>
          <p:nvPr/>
        </p:nvSpPr>
        <p:spPr bwMode="auto">
          <a:xfrm>
            <a:off x="2133600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8" name="Line 724"/>
          <p:cNvSpPr>
            <a:spLocks noChangeShapeType="1"/>
          </p:cNvSpPr>
          <p:nvPr/>
        </p:nvSpPr>
        <p:spPr bwMode="auto">
          <a:xfrm>
            <a:off x="2133600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9" name="Line 725"/>
          <p:cNvSpPr>
            <a:spLocks noChangeShapeType="1"/>
          </p:cNvSpPr>
          <p:nvPr/>
        </p:nvSpPr>
        <p:spPr bwMode="auto">
          <a:xfrm>
            <a:off x="2133600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0" name="Freeform 726"/>
          <p:cNvSpPr>
            <a:spLocks/>
          </p:cNvSpPr>
          <p:nvPr/>
        </p:nvSpPr>
        <p:spPr bwMode="auto">
          <a:xfrm>
            <a:off x="2095500" y="4651375"/>
            <a:ext cx="38100" cy="4763"/>
          </a:xfrm>
          <a:custGeom>
            <a:avLst/>
            <a:gdLst>
              <a:gd name="T0" fmla="*/ 10 w 10"/>
              <a:gd name="T1" fmla="*/ 0 h 1"/>
              <a:gd name="T2" fmla="*/ 10 w 10"/>
              <a:gd name="T3" fmla="*/ 1 h 1"/>
              <a:gd name="T4" fmla="*/ 0 w 10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">
                <a:moveTo>
                  <a:pt x="10" y="0"/>
                </a:moveTo>
                <a:lnTo>
                  <a:pt x="10" y="1"/>
                </a:lnTo>
                <a:lnTo>
                  <a:pt x="0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1" name="Line 727"/>
          <p:cNvSpPr>
            <a:spLocks noChangeShapeType="1"/>
          </p:cNvSpPr>
          <p:nvPr/>
        </p:nvSpPr>
        <p:spPr bwMode="auto">
          <a:xfrm flipH="1">
            <a:off x="2030413" y="4656138"/>
            <a:ext cx="46037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2" name="Line 728"/>
          <p:cNvSpPr>
            <a:spLocks noChangeShapeType="1"/>
          </p:cNvSpPr>
          <p:nvPr/>
        </p:nvSpPr>
        <p:spPr bwMode="auto">
          <a:xfrm flipH="1">
            <a:off x="1965325" y="4656138"/>
            <a:ext cx="42863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3" name="Line 729"/>
          <p:cNvSpPr>
            <a:spLocks noChangeShapeType="1"/>
          </p:cNvSpPr>
          <p:nvPr/>
        </p:nvSpPr>
        <p:spPr bwMode="auto">
          <a:xfrm flipH="1">
            <a:off x="190182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4" name="Line 730"/>
          <p:cNvSpPr>
            <a:spLocks noChangeShapeType="1"/>
          </p:cNvSpPr>
          <p:nvPr/>
        </p:nvSpPr>
        <p:spPr bwMode="auto">
          <a:xfrm flipH="1">
            <a:off x="1831975" y="4656138"/>
            <a:ext cx="46038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5" name="Line 731"/>
          <p:cNvSpPr>
            <a:spLocks noChangeShapeType="1"/>
          </p:cNvSpPr>
          <p:nvPr/>
        </p:nvSpPr>
        <p:spPr bwMode="auto">
          <a:xfrm flipH="1">
            <a:off x="176847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6" name="Line 732"/>
          <p:cNvSpPr>
            <a:spLocks noChangeShapeType="1"/>
          </p:cNvSpPr>
          <p:nvPr/>
        </p:nvSpPr>
        <p:spPr bwMode="auto">
          <a:xfrm flipH="1">
            <a:off x="1703388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7" name="Freeform 733"/>
          <p:cNvSpPr>
            <a:spLocks/>
          </p:cNvSpPr>
          <p:nvPr/>
        </p:nvSpPr>
        <p:spPr bwMode="auto">
          <a:xfrm>
            <a:off x="1635125" y="4651375"/>
            <a:ext cx="44450" cy="4763"/>
          </a:xfrm>
          <a:custGeom>
            <a:avLst/>
            <a:gdLst>
              <a:gd name="T0" fmla="*/ 12 w 12"/>
              <a:gd name="T1" fmla="*/ 1 h 1"/>
              <a:gd name="T2" fmla="*/ 0 w 12"/>
              <a:gd name="T3" fmla="*/ 1 h 1"/>
              <a:gd name="T4" fmla="*/ 0 w 1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1">
                <a:moveTo>
                  <a:pt x="12" y="1"/>
                </a:move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8" name="Line 734"/>
          <p:cNvSpPr>
            <a:spLocks noChangeShapeType="1"/>
          </p:cNvSpPr>
          <p:nvPr/>
        </p:nvSpPr>
        <p:spPr bwMode="auto">
          <a:xfrm flipV="1">
            <a:off x="1635125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9" name="Line 735"/>
          <p:cNvSpPr>
            <a:spLocks noChangeShapeType="1"/>
          </p:cNvSpPr>
          <p:nvPr/>
        </p:nvSpPr>
        <p:spPr bwMode="auto">
          <a:xfrm flipV="1">
            <a:off x="1635125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0" name="Line 736"/>
          <p:cNvSpPr>
            <a:spLocks noChangeShapeType="1"/>
          </p:cNvSpPr>
          <p:nvPr/>
        </p:nvSpPr>
        <p:spPr bwMode="auto">
          <a:xfrm flipV="1">
            <a:off x="1635125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1" name="Line 737"/>
          <p:cNvSpPr>
            <a:spLocks noChangeShapeType="1"/>
          </p:cNvSpPr>
          <p:nvPr/>
        </p:nvSpPr>
        <p:spPr bwMode="auto">
          <a:xfrm flipV="1">
            <a:off x="1635125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2" name="Line 738"/>
          <p:cNvSpPr>
            <a:spLocks noChangeShapeType="1"/>
          </p:cNvSpPr>
          <p:nvPr/>
        </p:nvSpPr>
        <p:spPr bwMode="auto">
          <a:xfrm flipV="1">
            <a:off x="1635125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3" name="Line 739"/>
          <p:cNvSpPr>
            <a:spLocks noChangeShapeType="1"/>
          </p:cNvSpPr>
          <p:nvPr/>
        </p:nvSpPr>
        <p:spPr bwMode="auto">
          <a:xfrm flipV="1">
            <a:off x="1635125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4" name="Line 740"/>
          <p:cNvSpPr>
            <a:spLocks noChangeShapeType="1"/>
          </p:cNvSpPr>
          <p:nvPr/>
        </p:nvSpPr>
        <p:spPr bwMode="auto">
          <a:xfrm flipV="1">
            <a:off x="1635125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5" name="Line 741"/>
          <p:cNvSpPr>
            <a:spLocks noChangeShapeType="1"/>
          </p:cNvSpPr>
          <p:nvPr/>
        </p:nvSpPr>
        <p:spPr bwMode="auto">
          <a:xfrm flipV="1">
            <a:off x="1635125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6" name="Line 742"/>
          <p:cNvSpPr>
            <a:spLocks noChangeShapeType="1"/>
          </p:cNvSpPr>
          <p:nvPr/>
        </p:nvSpPr>
        <p:spPr bwMode="auto">
          <a:xfrm flipV="1">
            <a:off x="1635125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7" name="Line 743"/>
          <p:cNvSpPr>
            <a:spLocks noChangeShapeType="1"/>
          </p:cNvSpPr>
          <p:nvPr/>
        </p:nvSpPr>
        <p:spPr bwMode="auto">
          <a:xfrm flipV="1">
            <a:off x="1635125" y="4024313"/>
            <a:ext cx="3175" cy="79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8" name="Freeform 744"/>
          <p:cNvSpPr>
            <a:spLocks/>
          </p:cNvSpPr>
          <p:nvPr/>
        </p:nvSpPr>
        <p:spPr bwMode="auto">
          <a:xfrm>
            <a:off x="1744663" y="3178175"/>
            <a:ext cx="301625" cy="1139825"/>
          </a:xfrm>
          <a:custGeom>
            <a:avLst/>
            <a:gdLst>
              <a:gd name="T0" fmla="*/ 56 w 79"/>
              <a:gd name="T1" fmla="*/ 259 h 299"/>
              <a:gd name="T2" fmla="*/ 60 w 79"/>
              <a:gd name="T3" fmla="*/ 263 h 299"/>
              <a:gd name="T4" fmla="*/ 64 w 79"/>
              <a:gd name="T5" fmla="*/ 267 h 299"/>
              <a:gd name="T6" fmla="*/ 67 w 79"/>
              <a:gd name="T7" fmla="*/ 270 h 299"/>
              <a:gd name="T8" fmla="*/ 69 w 79"/>
              <a:gd name="T9" fmla="*/ 276 h 299"/>
              <a:gd name="T10" fmla="*/ 71 w 79"/>
              <a:gd name="T11" fmla="*/ 282 h 299"/>
              <a:gd name="T12" fmla="*/ 73 w 79"/>
              <a:gd name="T13" fmla="*/ 288 h 299"/>
              <a:gd name="T14" fmla="*/ 73 w 79"/>
              <a:gd name="T15" fmla="*/ 292 h 299"/>
              <a:gd name="T16" fmla="*/ 75 w 79"/>
              <a:gd name="T17" fmla="*/ 295 h 299"/>
              <a:gd name="T18" fmla="*/ 73 w 79"/>
              <a:gd name="T19" fmla="*/ 297 h 299"/>
              <a:gd name="T20" fmla="*/ 71 w 79"/>
              <a:gd name="T21" fmla="*/ 299 h 299"/>
              <a:gd name="T22" fmla="*/ 67 w 79"/>
              <a:gd name="T23" fmla="*/ 299 h 299"/>
              <a:gd name="T24" fmla="*/ 62 w 79"/>
              <a:gd name="T25" fmla="*/ 297 h 299"/>
              <a:gd name="T26" fmla="*/ 56 w 79"/>
              <a:gd name="T27" fmla="*/ 295 h 299"/>
              <a:gd name="T28" fmla="*/ 50 w 79"/>
              <a:gd name="T29" fmla="*/ 293 h 299"/>
              <a:gd name="T30" fmla="*/ 44 w 79"/>
              <a:gd name="T31" fmla="*/ 292 h 299"/>
              <a:gd name="T32" fmla="*/ 37 w 79"/>
              <a:gd name="T33" fmla="*/ 292 h 299"/>
              <a:gd name="T34" fmla="*/ 29 w 79"/>
              <a:gd name="T35" fmla="*/ 292 h 299"/>
              <a:gd name="T36" fmla="*/ 23 w 79"/>
              <a:gd name="T37" fmla="*/ 292 h 299"/>
              <a:gd name="T38" fmla="*/ 17 w 79"/>
              <a:gd name="T39" fmla="*/ 290 h 299"/>
              <a:gd name="T40" fmla="*/ 12 w 79"/>
              <a:gd name="T41" fmla="*/ 290 h 299"/>
              <a:gd name="T42" fmla="*/ 8 w 79"/>
              <a:gd name="T43" fmla="*/ 290 h 299"/>
              <a:gd name="T44" fmla="*/ 4 w 79"/>
              <a:gd name="T45" fmla="*/ 288 h 299"/>
              <a:gd name="T46" fmla="*/ 2 w 79"/>
              <a:gd name="T47" fmla="*/ 286 h 299"/>
              <a:gd name="T48" fmla="*/ 0 w 79"/>
              <a:gd name="T49" fmla="*/ 284 h 299"/>
              <a:gd name="T50" fmla="*/ 2 w 79"/>
              <a:gd name="T51" fmla="*/ 280 h 299"/>
              <a:gd name="T52" fmla="*/ 4 w 79"/>
              <a:gd name="T53" fmla="*/ 276 h 299"/>
              <a:gd name="T54" fmla="*/ 6 w 79"/>
              <a:gd name="T55" fmla="*/ 272 h 299"/>
              <a:gd name="T56" fmla="*/ 8 w 79"/>
              <a:gd name="T57" fmla="*/ 269 h 299"/>
              <a:gd name="T58" fmla="*/ 12 w 79"/>
              <a:gd name="T59" fmla="*/ 265 h 299"/>
              <a:gd name="T60" fmla="*/ 16 w 79"/>
              <a:gd name="T61" fmla="*/ 261 h 299"/>
              <a:gd name="T62" fmla="*/ 19 w 79"/>
              <a:gd name="T63" fmla="*/ 259 h 299"/>
              <a:gd name="T64" fmla="*/ 23 w 79"/>
              <a:gd name="T65" fmla="*/ 257 h 299"/>
              <a:gd name="T66" fmla="*/ 46 w 79"/>
              <a:gd name="T67" fmla="*/ 0 h 299"/>
              <a:gd name="T68" fmla="*/ 79 w 79"/>
              <a:gd name="T69" fmla="*/ 2 h 299"/>
              <a:gd name="T70" fmla="*/ 56 w 79"/>
              <a:gd name="T71" fmla="*/ 259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9" h="299">
                <a:moveTo>
                  <a:pt x="56" y="259"/>
                </a:moveTo>
                <a:lnTo>
                  <a:pt x="60" y="263"/>
                </a:lnTo>
                <a:lnTo>
                  <a:pt x="64" y="267"/>
                </a:lnTo>
                <a:lnTo>
                  <a:pt x="67" y="270"/>
                </a:lnTo>
                <a:lnTo>
                  <a:pt x="69" y="276"/>
                </a:lnTo>
                <a:lnTo>
                  <a:pt x="71" y="282"/>
                </a:lnTo>
                <a:lnTo>
                  <a:pt x="73" y="288"/>
                </a:lnTo>
                <a:lnTo>
                  <a:pt x="73" y="292"/>
                </a:lnTo>
                <a:lnTo>
                  <a:pt x="75" y="295"/>
                </a:lnTo>
                <a:lnTo>
                  <a:pt x="73" y="297"/>
                </a:lnTo>
                <a:lnTo>
                  <a:pt x="71" y="299"/>
                </a:lnTo>
                <a:lnTo>
                  <a:pt x="67" y="299"/>
                </a:lnTo>
                <a:lnTo>
                  <a:pt x="62" y="297"/>
                </a:lnTo>
                <a:lnTo>
                  <a:pt x="56" y="295"/>
                </a:lnTo>
                <a:lnTo>
                  <a:pt x="50" y="293"/>
                </a:lnTo>
                <a:lnTo>
                  <a:pt x="44" y="292"/>
                </a:lnTo>
                <a:lnTo>
                  <a:pt x="37" y="292"/>
                </a:lnTo>
                <a:lnTo>
                  <a:pt x="29" y="292"/>
                </a:lnTo>
                <a:lnTo>
                  <a:pt x="23" y="292"/>
                </a:lnTo>
                <a:lnTo>
                  <a:pt x="17" y="290"/>
                </a:lnTo>
                <a:lnTo>
                  <a:pt x="12" y="290"/>
                </a:lnTo>
                <a:lnTo>
                  <a:pt x="8" y="290"/>
                </a:lnTo>
                <a:lnTo>
                  <a:pt x="4" y="288"/>
                </a:lnTo>
                <a:lnTo>
                  <a:pt x="2" y="286"/>
                </a:lnTo>
                <a:lnTo>
                  <a:pt x="0" y="284"/>
                </a:lnTo>
                <a:lnTo>
                  <a:pt x="2" y="280"/>
                </a:lnTo>
                <a:lnTo>
                  <a:pt x="4" y="276"/>
                </a:lnTo>
                <a:lnTo>
                  <a:pt x="6" y="272"/>
                </a:lnTo>
                <a:lnTo>
                  <a:pt x="8" y="269"/>
                </a:lnTo>
                <a:lnTo>
                  <a:pt x="12" y="265"/>
                </a:lnTo>
                <a:lnTo>
                  <a:pt x="16" y="261"/>
                </a:lnTo>
                <a:lnTo>
                  <a:pt x="19" y="259"/>
                </a:lnTo>
                <a:lnTo>
                  <a:pt x="23" y="257"/>
                </a:lnTo>
                <a:lnTo>
                  <a:pt x="46" y="0"/>
                </a:lnTo>
                <a:lnTo>
                  <a:pt x="79" y="2"/>
                </a:lnTo>
                <a:lnTo>
                  <a:pt x="56" y="25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9" name="Freeform 745"/>
          <p:cNvSpPr>
            <a:spLocks/>
          </p:cNvSpPr>
          <p:nvPr/>
        </p:nvSpPr>
        <p:spPr bwMode="auto">
          <a:xfrm>
            <a:off x="685800" y="3624263"/>
            <a:ext cx="1314450" cy="1012825"/>
          </a:xfrm>
          <a:custGeom>
            <a:avLst/>
            <a:gdLst>
              <a:gd name="T0" fmla="*/ 294 w 345"/>
              <a:gd name="T1" fmla="*/ 188 h 265"/>
              <a:gd name="T2" fmla="*/ 299 w 345"/>
              <a:gd name="T3" fmla="*/ 184 h 265"/>
              <a:gd name="T4" fmla="*/ 305 w 345"/>
              <a:gd name="T5" fmla="*/ 184 h 265"/>
              <a:gd name="T6" fmla="*/ 313 w 345"/>
              <a:gd name="T7" fmla="*/ 184 h 265"/>
              <a:gd name="T8" fmla="*/ 320 w 345"/>
              <a:gd name="T9" fmla="*/ 184 h 265"/>
              <a:gd name="T10" fmla="*/ 328 w 345"/>
              <a:gd name="T11" fmla="*/ 186 h 265"/>
              <a:gd name="T12" fmla="*/ 334 w 345"/>
              <a:gd name="T13" fmla="*/ 186 h 265"/>
              <a:gd name="T14" fmla="*/ 340 w 345"/>
              <a:gd name="T15" fmla="*/ 188 h 265"/>
              <a:gd name="T16" fmla="*/ 343 w 345"/>
              <a:gd name="T17" fmla="*/ 190 h 265"/>
              <a:gd name="T18" fmla="*/ 345 w 345"/>
              <a:gd name="T19" fmla="*/ 194 h 265"/>
              <a:gd name="T20" fmla="*/ 345 w 345"/>
              <a:gd name="T21" fmla="*/ 198 h 265"/>
              <a:gd name="T22" fmla="*/ 343 w 345"/>
              <a:gd name="T23" fmla="*/ 201 h 265"/>
              <a:gd name="T24" fmla="*/ 340 w 345"/>
              <a:gd name="T25" fmla="*/ 205 h 265"/>
              <a:gd name="T26" fmla="*/ 334 w 345"/>
              <a:gd name="T27" fmla="*/ 211 h 265"/>
              <a:gd name="T28" fmla="*/ 328 w 345"/>
              <a:gd name="T29" fmla="*/ 217 h 265"/>
              <a:gd name="T30" fmla="*/ 320 w 345"/>
              <a:gd name="T31" fmla="*/ 223 h 265"/>
              <a:gd name="T32" fmla="*/ 317 w 345"/>
              <a:gd name="T33" fmla="*/ 230 h 265"/>
              <a:gd name="T34" fmla="*/ 311 w 345"/>
              <a:gd name="T35" fmla="*/ 236 h 265"/>
              <a:gd name="T36" fmla="*/ 307 w 345"/>
              <a:gd name="T37" fmla="*/ 244 h 265"/>
              <a:gd name="T38" fmla="*/ 303 w 345"/>
              <a:gd name="T39" fmla="*/ 251 h 265"/>
              <a:gd name="T40" fmla="*/ 299 w 345"/>
              <a:gd name="T41" fmla="*/ 257 h 265"/>
              <a:gd name="T42" fmla="*/ 295 w 345"/>
              <a:gd name="T43" fmla="*/ 261 h 265"/>
              <a:gd name="T44" fmla="*/ 292 w 345"/>
              <a:gd name="T45" fmla="*/ 265 h 265"/>
              <a:gd name="T46" fmla="*/ 288 w 345"/>
              <a:gd name="T47" fmla="*/ 265 h 265"/>
              <a:gd name="T48" fmla="*/ 284 w 345"/>
              <a:gd name="T49" fmla="*/ 263 h 265"/>
              <a:gd name="T50" fmla="*/ 282 w 345"/>
              <a:gd name="T51" fmla="*/ 261 h 265"/>
              <a:gd name="T52" fmla="*/ 278 w 345"/>
              <a:gd name="T53" fmla="*/ 257 h 265"/>
              <a:gd name="T54" fmla="*/ 274 w 345"/>
              <a:gd name="T55" fmla="*/ 251 h 265"/>
              <a:gd name="T56" fmla="*/ 272 w 345"/>
              <a:gd name="T57" fmla="*/ 246 h 265"/>
              <a:gd name="T58" fmla="*/ 271 w 345"/>
              <a:gd name="T59" fmla="*/ 240 h 265"/>
              <a:gd name="T60" fmla="*/ 269 w 345"/>
              <a:gd name="T61" fmla="*/ 234 h 265"/>
              <a:gd name="T62" fmla="*/ 269 w 345"/>
              <a:gd name="T63" fmla="*/ 228 h 265"/>
              <a:gd name="T64" fmla="*/ 269 w 345"/>
              <a:gd name="T65" fmla="*/ 223 h 265"/>
              <a:gd name="T66" fmla="*/ 0 w 345"/>
              <a:gd name="T67" fmla="*/ 35 h 265"/>
              <a:gd name="T68" fmla="*/ 25 w 345"/>
              <a:gd name="T69" fmla="*/ 0 h 265"/>
              <a:gd name="T70" fmla="*/ 294 w 345"/>
              <a:gd name="T71" fmla="*/ 188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5" h="265">
                <a:moveTo>
                  <a:pt x="294" y="188"/>
                </a:moveTo>
                <a:lnTo>
                  <a:pt x="299" y="184"/>
                </a:lnTo>
                <a:lnTo>
                  <a:pt x="305" y="184"/>
                </a:lnTo>
                <a:lnTo>
                  <a:pt x="313" y="184"/>
                </a:lnTo>
                <a:lnTo>
                  <a:pt x="320" y="184"/>
                </a:lnTo>
                <a:lnTo>
                  <a:pt x="328" y="186"/>
                </a:lnTo>
                <a:lnTo>
                  <a:pt x="334" y="186"/>
                </a:lnTo>
                <a:lnTo>
                  <a:pt x="340" y="188"/>
                </a:lnTo>
                <a:lnTo>
                  <a:pt x="343" y="190"/>
                </a:lnTo>
                <a:lnTo>
                  <a:pt x="345" y="194"/>
                </a:lnTo>
                <a:lnTo>
                  <a:pt x="345" y="198"/>
                </a:lnTo>
                <a:lnTo>
                  <a:pt x="343" y="201"/>
                </a:lnTo>
                <a:lnTo>
                  <a:pt x="340" y="205"/>
                </a:lnTo>
                <a:lnTo>
                  <a:pt x="334" y="211"/>
                </a:lnTo>
                <a:lnTo>
                  <a:pt x="328" y="217"/>
                </a:lnTo>
                <a:lnTo>
                  <a:pt x="320" y="223"/>
                </a:lnTo>
                <a:lnTo>
                  <a:pt x="317" y="230"/>
                </a:lnTo>
                <a:lnTo>
                  <a:pt x="311" y="236"/>
                </a:lnTo>
                <a:lnTo>
                  <a:pt x="307" y="244"/>
                </a:lnTo>
                <a:lnTo>
                  <a:pt x="303" y="251"/>
                </a:lnTo>
                <a:lnTo>
                  <a:pt x="299" y="257"/>
                </a:lnTo>
                <a:lnTo>
                  <a:pt x="295" y="261"/>
                </a:lnTo>
                <a:lnTo>
                  <a:pt x="292" y="265"/>
                </a:lnTo>
                <a:lnTo>
                  <a:pt x="288" y="265"/>
                </a:lnTo>
                <a:lnTo>
                  <a:pt x="284" y="263"/>
                </a:lnTo>
                <a:lnTo>
                  <a:pt x="282" y="261"/>
                </a:lnTo>
                <a:lnTo>
                  <a:pt x="278" y="257"/>
                </a:lnTo>
                <a:lnTo>
                  <a:pt x="274" y="251"/>
                </a:lnTo>
                <a:lnTo>
                  <a:pt x="272" y="246"/>
                </a:lnTo>
                <a:lnTo>
                  <a:pt x="271" y="240"/>
                </a:lnTo>
                <a:lnTo>
                  <a:pt x="269" y="234"/>
                </a:lnTo>
                <a:lnTo>
                  <a:pt x="269" y="228"/>
                </a:lnTo>
                <a:lnTo>
                  <a:pt x="269" y="223"/>
                </a:lnTo>
                <a:lnTo>
                  <a:pt x="0" y="35"/>
                </a:lnTo>
                <a:lnTo>
                  <a:pt x="25" y="0"/>
                </a:lnTo>
                <a:lnTo>
                  <a:pt x="294" y="18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0" name="Freeform 746"/>
          <p:cNvSpPr>
            <a:spLocks/>
          </p:cNvSpPr>
          <p:nvPr/>
        </p:nvSpPr>
        <p:spPr bwMode="auto">
          <a:xfrm>
            <a:off x="1116013" y="3662363"/>
            <a:ext cx="2751137" cy="2193925"/>
          </a:xfrm>
          <a:custGeom>
            <a:avLst/>
            <a:gdLst>
              <a:gd name="T0" fmla="*/ 695 w 722"/>
              <a:gd name="T1" fmla="*/ 224 h 575"/>
              <a:gd name="T2" fmla="*/ 626 w 722"/>
              <a:gd name="T3" fmla="*/ 220 h 575"/>
              <a:gd name="T4" fmla="*/ 528 w 722"/>
              <a:gd name="T5" fmla="*/ 218 h 575"/>
              <a:gd name="T6" fmla="*/ 488 w 722"/>
              <a:gd name="T7" fmla="*/ 209 h 575"/>
              <a:gd name="T8" fmla="*/ 418 w 722"/>
              <a:gd name="T9" fmla="*/ 178 h 575"/>
              <a:gd name="T10" fmla="*/ 319 w 722"/>
              <a:gd name="T11" fmla="*/ 176 h 575"/>
              <a:gd name="T12" fmla="*/ 296 w 722"/>
              <a:gd name="T13" fmla="*/ 166 h 575"/>
              <a:gd name="T14" fmla="*/ 309 w 722"/>
              <a:gd name="T15" fmla="*/ 151 h 575"/>
              <a:gd name="T16" fmla="*/ 319 w 722"/>
              <a:gd name="T17" fmla="*/ 119 h 575"/>
              <a:gd name="T18" fmla="*/ 365 w 722"/>
              <a:gd name="T19" fmla="*/ 103 h 575"/>
              <a:gd name="T20" fmla="*/ 417 w 722"/>
              <a:gd name="T21" fmla="*/ 90 h 575"/>
              <a:gd name="T22" fmla="*/ 422 w 722"/>
              <a:gd name="T23" fmla="*/ 78 h 575"/>
              <a:gd name="T24" fmla="*/ 361 w 722"/>
              <a:gd name="T25" fmla="*/ 92 h 575"/>
              <a:gd name="T26" fmla="*/ 330 w 722"/>
              <a:gd name="T27" fmla="*/ 94 h 575"/>
              <a:gd name="T28" fmla="*/ 328 w 722"/>
              <a:gd name="T29" fmla="*/ 69 h 575"/>
              <a:gd name="T30" fmla="*/ 328 w 722"/>
              <a:gd name="T31" fmla="*/ 46 h 575"/>
              <a:gd name="T32" fmla="*/ 319 w 722"/>
              <a:gd name="T33" fmla="*/ 1 h 575"/>
              <a:gd name="T34" fmla="*/ 317 w 722"/>
              <a:gd name="T35" fmla="*/ 42 h 575"/>
              <a:gd name="T36" fmla="*/ 317 w 722"/>
              <a:gd name="T37" fmla="*/ 59 h 575"/>
              <a:gd name="T38" fmla="*/ 244 w 722"/>
              <a:gd name="T39" fmla="*/ 195 h 575"/>
              <a:gd name="T40" fmla="*/ 213 w 722"/>
              <a:gd name="T41" fmla="*/ 220 h 575"/>
              <a:gd name="T42" fmla="*/ 177 w 722"/>
              <a:gd name="T43" fmla="*/ 284 h 575"/>
              <a:gd name="T44" fmla="*/ 136 w 722"/>
              <a:gd name="T45" fmla="*/ 314 h 575"/>
              <a:gd name="T46" fmla="*/ 96 w 722"/>
              <a:gd name="T47" fmla="*/ 339 h 575"/>
              <a:gd name="T48" fmla="*/ 67 w 722"/>
              <a:gd name="T49" fmla="*/ 339 h 575"/>
              <a:gd name="T50" fmla="*/ 46 w 722"/>
              <a:gd name="T51" fmla="*/ 335 h 575"/>
              <a:gd name="T52" fmla="*/ 4 w 722"/>
              <a:gd name="T53" fmla="*/ 330 h 575"/>
              <a:gd name="T54" fmla="*/ 37 w 722"/>
              <a:gd name="T55" fmla="*/ 345 h 575"/>
              <a:gd name="T56" fmla="*/ 58 w 722"/>
              <a:gd name="T57" fmla="*/ 347 h 575"/>
              <a:gd name="T58" fmla="*/ 85 w 722"/>
              <a:gd name="T59" fmla="*/ 353 h 575"/>
              <a:gd name="T60" fmla="*/ 90 w 722"/>
              <a:gd name="T61" fmla="*/ 372 h 575"/>
              <a:gd name="T62" fmla="*/ 71 w 722"/>
              <a:gd name="T63" fmla="*/ 418 h 575"/>
              <a:gd name="T64" fmla="*/ 69 w 722"/>
              <a:gd name="T65" fmla="*/ 450 h 575"/>
              <a:gd name="T66" fmla="*/ 88 w 722"/>
              <a:gd name="T67" fmla="*/ 404 h 575"/>
              <a:gd name="T68" fmla="*/ 110 w 722"/>
              <a:gd name="T69" fmla="*/ 362 h 575"/>
              <a:gd name="T70" fmla="*/ 163 w 722"/>
              <a:gd name="T71" fmla="*/ 324 h 575"/>
              <a:gd name="T72" fmla="*/ 209 w 722"/>
              <a:gd name="T73" fmla="*/ 308 h 575"/>
              <a:gd name="T74" fmla="*/ 248 w 722"/>
              <a:gd name="T75" fmla="*/ 335 h 575"/>
              <a:gd name="T76" fmla="*/ 290 w 722"/>
              <a:gd name="T77" fmla="*/ 370 h 575"/>
              <a:gd name="T78" fmla="*/ 315 w 722"/>
              <a:gd name="T79" fmla="*/ 383 h 575"/>
              <a:gd name="T80" fmla="*/ 338 w 722"/>
              <a:gd name="T81" fmla="*/ 416 h 575"/>
              <a:gd name="T82" fmla="*/ 346 w 722"/>
              <a:gd name="T83" fmla="*/ 483 h 575"/>
              <a:gd name="T84" fmla="*/ 338 w 722"/>
              <a:gd name="T85" fmla="*/ 512 h 575"/>
              <a:gd name="T86" fmla="*/ 330 w 722"/>
              <a:gd name="T87" fmla="*/ 531 h 575"/>
              <a:gd name="T88" fmla="*/ 315 w 722"/>
              <a:gd name="T89" fmla="*/ 571 h 575"/>
              <a:gd name="T90" fmla="*/ 338 w 722"/>
              <a:gd name="T91" fmla="*/ 543 h 575"/>
              <a:gd name="T92" fmla="*/ 344 w 722"/>
              <a:gd name="T93" fmla="*/ 523 h 575"/>
              <a:gd name="T94" fmla="*/ 357 w 722"/>
              <a:gd name="T95" fmla="*/ 498 h 575"/>
              <a:gd name="T96" fmla="*/ 378 w 722"/>
              <a:gd name="T97" fmla="*/ 496 h 575"/>
              <a:gd name="T98" fmla="*/ 417 w 722"/>
              <a:gd name="T99" fmla="*/ 527 h 575"/>
              <a:gd name="T100" fmla="*/ 447 w 722"/>
              <a:gd name="T101" fmla="*/ 533 h 575"/>
              <a:gd name="T102" fmla="*/ 401 w 722"/>
              <a:gd name="T103" fmla="*/ 502 h 575"/>
              <a:gd name="T104" fmla="*/ 365 w 722"/>
              <a:gd name="T105" fmla="*/ 456 h 575"/>
              <a:gd name="T106" fmla="*/ 353 w 722"/>
              <a:gd name="T107" fmla="*/ 397 h 575"/>
              <a:gd name="T108" fmla="*/ 367 w 722"/>
              <a:gd name="T109" fmla="*/ 354 h 575"/>
              <a:gd name="T110" fmla="*/ 449 w 722"/>
              <a:gd name="T111" fmla="*/ 326 h 575"/>
              <a:gd name="T112" fmla="*/ 526 w 722"/>
              <a:gd name="T113" fmla="*/ 282 h 575"/>
              <a:gd name="T114" fmla="*/ 543 w 722"/>
              <a:gd name="T115" fmla="*/ 270 h 575"/>
              <a:gd name="T116" fmla="*/ 585 w 722"/>
              <a:gd name="T117" fmla="*/ 264 h 575"/>
              <a:gd name="T118" fmla="*/ 601 w 722"/>
              <a:gd name="T119" fmla="*/ 264 h 575"/>
              <a:gd name="T120" fmla="*/ 697 w 722"/>
              <a:gd name="T121" fmla="*/ 266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22" h="575">
                <a:moveTo>
                  <a:pt x="722" y="224"/>
                </a:moveTo>
                <a:lnTo>
                  <a:pt x="716" y="224"/>
                </a:lnTo>
                <a:lnTo>
                  <a:pt x="712" y="224"/>
                </a:lnTo>
                <a:lnTo>
                  <a:pt x="706" y="224"/>
                </a:lnTo>
                <a:lnTo>
                  <a:pt x="701" y="224"/>
                </a:lnTo>
                <a:lnTo>
                  <a:pt x="695" y="224"/>
                </a:lnTo>
                <a:lnTo>
                  <a:pt x="691" y="224"/>
                </a:lnTo>
                <a:lnTo>
                  <a:pt x="685" y="222"/>
                </a:lnTo>
                <a:lnTo>
                  <a:pt x="679" y="222"/>
                </a:lnTo>
                <a:lnTo>
                  <a:pt x="662" y="222"/>
                </a:lnTo>
                <a:lnTo>
                  <a:pt x="643" y="220"/>
                </a:lnTo>
                <a:lnTo>
                  <a:pt x="626" y="220"/>
                </a:lnTo>
                <a:lnTo>
                  <a:pt x="607" y="220"/>
                </a:lnTo>
                <a:lnTo>
                  <a:pt x="589" y="220"/>
                </a:lnTo>
                <a:lnTo>
                  <a:pt x="570" y="220"/>
                </a:lnTo>
                <a:lnTo>
                  <a:pt x="553" y="220"/>
                </a:lnTo>
                <a:lnTo>
                  <a:pt x="536" y="218"/>
                </a:lnTo>
                <a:lnTo>
                  <a:pt x="528" y="218"/>
                </a:lnTo>
                <a:lnTo>
                  <a:pt x="520" y="216"/>
                </a:lnTo>
                <a:lnTo>
                  <a:pt x="514" y="214"/>
                </a:lnTo>
                <a:lnTo>
                  <a:pt x="507" y="214"/>
                </a:lnTo>
                <a:lnTo>
                  <a:pt x="501" y="213"/>
                </a:lnTo>
                <a:lnTo>
                  <a:pt x="495" y="211"/>
                </a:lnTo>
                <a:lnTo>
                  <a:pt x="488" y="209"/>
                </a:lnTo>
                <a:lnTo>
                  <a:pt x="482" y="207"/>
                </a:lnTo>
                <a:lnTo>
                  <a:pt x="474" y="203"/>
                </a:lnTo>
                <a:lnTo>
                  <a:pt x="463" y="199"/>
                </a:lnTo>
                <a:lnTo>
                  <a:pt x="449" y="191"/>
                </a:lnTo>
                <a:lnTo>
                  <a:pt x="436" y="186"/>
                </a:lnTo>
                <a:lnTo>
                  <a:pt x="418" y="178"/>
                </a:lnTo>
                <a:lnTo>
                  <a:pt x="401" y="174"/>
                </a:lnTo>
                <a:lnTo>
                  <a:pt x="386" y="170"/>
                </a:lnTo>
                <a:lnTo>
                  <a:pt x="371" y="170"/>
                </a:lnTo>
                <a:lnTo>
                  <a:pt x="348" y="172"/>
                </a:lnTo>
                <a:lnTo>
                  <a:pt x="330" y="174"/>
                </a:lnTo>
                <a:lnTo>
                  <a:pt x="319" y="176"/>
                </a:lnTo>
                <a:lnTo>
                  <a:pt x="311" y="178"/>
                </a:lnTo>
                <a:lnTo>
                  <a:pt x="307" y="178"/>
                </a:lnTo>
                <a:lnTo>
                  <a:pt x="303" y="176"/>
                </a:lnTo>
                <a:lnTo>
                  <a:pt x="300" y="174"/>
                </a:lnTo>
                <a:lnTo>
                  <a:pt x="296" y="170"/>
                </a:lnTo>
                <a:lnTo>
                  <a:pt x="296" y="166"/>
                </a:lnTo>
                <a:lnTo>
                  <a:pt x="296" y="163"/>
                </a:lnTo>
                <a:lnTo>
                  <a:pt x="298" y="161"/>
                </a:lnTo>
                <a:lnTo>
                  <a:pt x="301" y="159"/>
                </a:lnTo>
                <a:lnTo>
                  <a:pt x="303" y="157"/>
                </a:lnTo>
                <a:lnTo>
                  <a:pt x="307" y="153"/>
                </a:lnTo>
                <a:lnTo>
                  <a:pt x="309" y="151"/>
                </a:lnTo>
                <a:lnTo>
                  <a:pt x="309" y="149"/>
                </a:lnTo>
                <a:lnTo>
                  <a:pt x="311" y="142"/>
                </a:lnTo>
                <a:lnTo>
                  <a:pt x="313" y="136"/>
                </a:lnTo>
                <a:lnTo>
                  <a:pt x="313" y="128"/>
                </a:lnTo>
                <a:lnTo>
                  <a:pt x="315" y="122"/>
                </a:lnTo>
                <a:lnTo>
                  <a:pt x="319" y="119"/>
                </a:lnTo>
                <a:lnTo>
                  <a:pt x="324" y="115"/>
                </a:lnTo>
                <a:lnTo>
                  <a:pt x="332" y="111"/>
                </a:lnTo>
                <a:lnTo>
                  <a:pt x="342" y="111"/>
                </a:lnTo>
                <a:lnTo>
                  <a:pt x="349" y="107"/>
                </a:lnTo>
                <a:lnTo>
                  <a:pt x="355" y="105"/>
                </a:lnTo>
                <a:lnTo>
                  <a:pt x="365" y="103"/>
                </a:lnTo>
                <a:lnTo>
                  <a:pt x="372" y="99"/>
                </a:lnTo>
                <a:lnTo>
                  <a:pt x="380" y="97"/>
                </a:lnTo>
                <a:lnTo>
                  <a:pt x="388" y="95"/>
                </a:lnTo>
                <a:lnTo>
                  <a:pt x="394" y="94"/>
                </a:lnTo>
                <a:lnTo>
                  <a:pt x="399" y="92"/>
                </a:lnTo>
                <a:lnTo>
                  <a:pt x="417" y="90"/>
                </a:lnTo>
                <a:lnTo>
                  <a:pt x="426" y="86"/>
                </a:lnTo>
                <a:lnTo>
                  <a:pt x="428" y="84"/>
                </a:lnTo>
                <a:lnTo>
                  <a:pt x="430" y="84"/>
                </a:lnTo>
                <a:lnTo>
                  <a:pt x="430" y="82"/>
                </a:lnTo>
                <a:lnTo>
                  <a:pt x="428" y="80"/>
                </a:lnTo>
                <a:lnTo>
                  <a:pt x="422" y="78"/>
                </a:lnTo>
                <a:lnTo>
                  <a:pt x="411" y="78"/>
                </a:lnTo>
                <a:lnTo>
                  <a:pt x="395" y="80"/>
                </a:lnTo>
                <a:lnTo>
                  <a:pt x="378" y="86"/>
                </a:lnTo>
                <a:lnTo>
                  <a:pt x="372" y="88"/>
                </a:lnTo>
                <a:lnTo>
                  <a:pt x="369" y="90"/>
                </a:lnTo>
                <a:lnTo>
                  <a:pt x="361" y="92"/>
                </a:lnTo>
                <a:lnTo>
                  <a:pt x="355" y="94"/>
                </a:lnTo>
                <a:lnTo>
                  <a:pt x="348" y="95"/>
                </a:lnTo>
                <a:lnTo>
                  <a:pt x="342" y="97"/>
                </a:lnTo>
                <a:lnTo>
                  <a:pt x="336" y="97"/>
                </a:lnTo>
                <a:lnTo>
                  <a:pt x="332" y="95"/>
                </a:lnTo>
                <a:lnTo>
                  <a:pt x="330" y="94"/>
                </a:lnTo>
                <a:lnTo>
                  <a:pt x="330" y="90"/>
                </a:lnTo>
                <a:lnTo>
                  <a:pt x="330" y="88"/>
                </a:lnTo>
                <a:lnTo>
                  <a:pt x="330" y="84"/>
                </a:lnTo>
                <a:lnTo>
                  <a:pt x="328" y="78"/>
                </a:lnTo>
                <a:lnTo>
                  <a:pt x="328" y="72"/>
                </a:lnTo>
                <a:lnTo>
                  <a:pt x="328" y="69"/>
                </a:lnTo>
                <a:lnTo>
                  <a:pt x="326" y="61"/>
                </a:lnTo>
                <a:lnTo>
                  <a:pt x="326" y="59"/>
                </a:lnTo>
                <a:lnTo>
                  <a:pt x="326" y="55"/>
                </a:lnTo>
                <a:lnTo>
                  <a:pt x="326" y="53"/>
                </a:lnTo>
                <a:lnTo>
                  <a:pt x="326" y="49"/>
                </a:lnTo>
                <a:lnTo>
                  <a:pt x="328" y="46"/>
                </a:lnTo>
                <a:lnTo>
                  <a:pt x="328" y="42"/>
                </a:lnTo>
                <a:lnTo>
                  <a:pt x="328" y="38"/>
                </a:lnTo>
                <a:lnTo>
                  <a:pt x="326" y="36"/>
                </a:lnTo>
                <a:lnTo>
                  <a:pt x="324" y="19"/>
                </a:lnTo>
                <a:lnTo>
                  <a:pt x="321" y="7"/>
                </a:lnTo>
                <a:lnTo>
                  <a:pt x="319" y="1"/>
                </a:lnTo>
                <a:lnTo>
                  <a:pt x="317" y="0"/>
                </a:lnTo>
                <a:lnTo>
                  <a:pt x="315" y="3"/>
                </a:lnTo>
                <a:lnTo>
                  <a:pt x="315" y="11"/>
                </a:lnTo>
                <a:lnTo>
                  <a:pt x="315" y="25"/>
                </a:lnTo>
                <a:lnTo>
                  <a:pt x="317" y="40"/>
                </a:lnTo>
                <a:lnTo>
                  <a:pt x="317" y="42"/>
                </a:lnTo>
                <a:lnTo>
                  <a:pt x="317" y="44"/>
                </a:lnTo>
                <a:lnTo>
                  <a:pt x="317" y="48"/>
                </a:lnTo>
                <a:lnTo>
                  <a:pt x="317" y="49"/>
                </a:lnTo>
                <a:lnTo>
                  <a:pt x="317" y="53"/>
                </a:lnTo>
                <a:lnTo>
                  <a:pt x="317" y="55"/>
                </a:lnTo>
                <a:lnTo>
                  <a:pt x="317" y="59"/>
                </a:lnTo>
                <a:lnTo>
                  <a:pt x="317" y="61"/>
                </a:lnTo>
                <a:lnTo>
                  <a:pt x="313" y="99"/>
                </a:lnTo>
                <a:lnTo>
                  <a:pt x="290" y="153"/>
                </a:lnTo>
                <a:lnTo>
                  <a:pt x="271" y="168"/>
                </a:lnTo>
                <a:lnTo>
                  <a:pt x="248" y="191"/>
                </a:lnTo>
                <a:lnTo>
                  <a:pt x="244" y="195"/>
                </a:lnTo>
                <a:lnTo>
                  <a:pt x="240" y="199"/>
                </a:lnTo>
                <a:lnTo>
                  <a:pt x="234" y="203"/>
                </a:lnTo>
                <a:lnTo>
                  <a:pt x="229" y="207"/>
                </a:lnTo>
                <a:lnTo>
                  <a:pt x="223" y="211"/>
                </a:lnTo>
                <a:lnTo>
                  <a:pt x="217" y="216"/>
                </a:lnTo>
                <a:lnTo>
                  <a:pt x="213" y="220"/>
                </a:lnTo>
                <a:lnTo>
                  <a:pt x="209" y="226"/>
                </a:lnTo>
                <a:lnTo>
                  <a:pt x="202" y="239"/>
                </a:lnTo>
                <a:lnTo>
                  <a:pt x="196" y="251"/>
                </a:lnTo>
                <a:lnTo>
                  <a:pt x="188" y="262"/>
                </a:lnTo>
                <a:lnTo>
                  <a:pt x="182" y="274"/>
                </a:lnTo>
                <a:lnTo>
                  <a:pt x="177" y="284"/>
                </a:lnTo>
                <a:lnTo>
                  <a:pt x="171" y="291"/>
                </a:lnTo>
                <a:lnTo>
                  <a:pt x="165" y="297"/>
                </a:lnTo>
                <a:lnTo>
                  <a:pt x="161" y="299"/>
                </a:lnTo>
                <a:lnTo>
                  <a:pt x="152" y="303"/>
                </a:lnTo>
                <a:lnTo>
                  <a:pt x="144" y="308"/>
                </a:lnTo>
                <a:lnTo>
                  <a:pt x="136" y="314"/>
                </a:lnTo>
                <a:lnTo>
                  <a:pt x="129" y="320"/>
                </a:lnTo>
                <a:lnTo>
                  <a:pt x="121" y="324"/>
                </a:lnTo>
                <a:lnTo>
                  <a:pt x="113" y="330"/>
                </a:lnTo>
                <a:lnTo>
                  <a:pt x="106" y="335"/>
                </a:lnTo>
                <a:lnTo>
                  <a:pt x="98" y="339"/>
                </a:lnTo>
                <a:lnTo>
                  <a:pt x="96" y="339"/>
                </a:lnTo>
                <a:lnTo>
                  <a:pt x="92" y="339"/>
                </a:lnTo>
                <a:lnTo>
                  <a:pt x="88" y="339"/>
                </a:lnTo>
                <a:lnTo>
                  <a:pt x="83" y="339"/>
                </a:lnTo>
                <a:lnTo>
                  <a:pt x="79" y="339"/>
                </a:lnTo>
                <a:lnTo>
                  <a:pt x="73" y="339"/>
                </a:lnTo>
                <a:lnTo>
                  <a:pt x="67" y="339"/>
                </a:lnTo>
                <a:lnTo>
                  <a:pt x="62" y="337"/>
                </a:lnTo>
                <a:lnTo>
                  <a:pt x="58" y="337"/>
                </a:lnTo>
                <a:lnTo>
                  <a:pt x="56" y="337"/>
                </a:lnTo>
                <a:lnTo>
                  <a:pt x="52" y="335"/>
                </a:lnTo>
                <a:lnTo>
                  <a:pt x="50" y="335"/>
                </a:lnTo>
                <a:lnTo>
                  <a:pt x="46" y="335"/>
                </a:lnTo>
                <a:lnTo>
                  <a:pt x="44" y="335"/>
                </a:lnTo>
                <a:lnTo>
                  <a:pt x="40" y="333"/>
                </a:lnTo>
                <a:lnTo>
                  <a:pt x="39" y="333"/>
                </a:lnTo>
                <a:lnTo>
                  <a:pt x="23" y="331"/>
                </a:lnTo>
                <a:lnTo>
                  <a:pt x="12" y="330"/>
                </a:lnTo>
                <a:lnTo>
                  <a:pt x="4" y="330"/>
                </a:lnTo>
                <a:lnTo>
                  <a:pt x="0" y="330"/>
                </a:lnTo>
                <a:lnTo>
                  <a:pt x="0" y="331"/>
                </a:lnTo>
                <a:lnTo>
                  <a:pt x="6" y="335"/>
                </a:lnTo>
                <a:lnTo>
                  <a:pt x="17" y="339"/>
                </a:lnTo>
                <a:lnTo>
                  <a:pt x="35" y="345"/>
                </a:lnTo>
                <a:lnTo>
                  <a:pt x="37" y="345"/>
                </a:lnTo>
                <a:lnTo>
                  <a:pt x="40" y="345"/>
                </a:lnTo>
                <a:lnTo>
                  <a:pt x="44" y="345"/>
                </a:lnTo>
                <a:lnTo>
                  <a:pt x="46" y="345"/>
                </a:lnTo>
                <a:lnTo>
                  <a:pt x="50" y="347"/>
                </a:lnTo>
                <a:lnTo>
                  <a:pt x="54" y="347"/>
                </a:lnTo>
                <a:lnTo>
                  <a:pt x="58" y="347"/>
                </a:lnTo>
                <a:lnTo>
                  <a:pt x="60" y="347"/>
                </a:lnTo>
                <a:lnTo>
                  <a:pt x="65" y="349"/>
                </a:lnTo>
                <a:lnTo>
                  <a:pt x="71" y="351"/>
                </a:lnTo>
                <a:lnTo>
                  <a:pt x="77" y="351"/>
                </a:lnTo>
                <a:lnTo>
                  <a:pt x="81" y="353"/>
                </a:lnTo>
                <a:lnTo>
                  <a:pt x="85" y="353"/>
                </a:lnTo>
                <a:lnTo>
                  <a:pt x="88" y="354"/>
                </a:lnTo>
                <a:lnTo>
                  <a:pt x="90" y="354"/>
                </a:lnTo>
                <a:lnTo>
                  <a:pt x="92" y="356"/>
                </a:lnTo>
                <a:lnTo>
                  <a:pt x="92" y="360"/>
                </a:lnTo>
                <a:lnTo>
                  <a:pt x="92" y="366"/>
                </a:lnTo>
                <a:lnTo>
                  <a:pt x="90" y="372"/>
                </a:lnTo>
                <a:lnTo>
                  <a:pt x="88" y="379"/>
                </a:lnTo>
                <a:lnTo>
                  <a:pt x="85" y="385"/>
                </a:lnTo>
                <a:lnTo>
                  <a:pt x="83" y="391"/>
                </a:lnTo>
                <a:lnTo>
                  <a:pt x="79" y="397"/>
                </a:lnTo>
                <a:lnTo>
                  <a:pt x="77" y="401"/>
                </a:lnTo>
                <a:lnTo>
                  <a:pt x="71" y="418"/>
                </a:lnTo>
                <a:lnTo>
                  <a:pt x="65" y="431"/>
                </a:lnTo>
                <a:lnTo>
                  <a:pt x="65" y="443"/>
                </a:lnTo>
                <a:lnTo>
                  <a:pt x="65" y="450"/>
                </a:lnTo>
                <a:lnTo>
                  <a:pt x="67" y="452"/>
                </a:lnTo>
                <a:lnTo>
                  <a:pt x="69" y="452"/>
                </a:lnTo>
                <a:lnTo>
                  <a:pt x="69" y="450"/>
                </a:lnTo>
                <a:lnTo>
                  <a:pt x="71" y="448"/>
                </a:lnTo>
                <a:lnTo>
                  <a:pt x="77" y="439"/>
                </a:lnTo>
                <a:lnTo>
                  <a:pt x="81" y="424"/>
                </a:lnTo>
                <a:lnTo>
                  <a:pt x="83" y="418"/>
                </a:lnTo>
                <a:lnTo>
                  <a:pt x="85" y="410"/>
                </a:lnTo>
                <a:lnTo>
                  <a:pt x="88" y="404"/>
                </a:lnTo>
                <a:lnTo>
                  <a:pt x="92" y="397"/>
                </a:lnTo>
                <a:lnTo>
                  <a:pt x="96" y="389"/>
                </a:lnTo>
                <a:lnTo>
                  <a:pt x="100" y="381"/>
                </a:lnTo>
                <a:lnTo>
                  <a:pt x="104" y="374"/>
                </a:lnTo>
                <a:lnTo>
                  <a:pt x="106" y="368"/>
                </a:lnTo>
                <a:lnTo>
                  <a:pt x="110" y="362"/>
                </a:lnTo>
                <a:lnTo>
                  <a:pt x="115" y="356"/>
                </a:lnTo>
                <a:lnTo>
                  <a:pt x="123" y="351"/>
                </a:lnTo>
                <a:lnTo>
                  <a:pt x="131" y="343"/>
                </a:lnTo>
                <a:lnTo>
                  <a:pt x="142" y="335"/>
                </a:lnTo>
                <a:lnTo>
                  <a:pt x="152" y="330"/>
                </a:lnTo>
                <a:lnTo>
                  <a:pt x="163" y="324"/>
                </a:lnTo>
                <a:lnTo>
                  <a:pt x="175" y="318"/>
                </a:lnTo>
                <a:lnTo>
                  <a:pt x="182" y="314"/>
                </a:lnTo>
                <a:lnTo>
                  <a:pt x="190" y="310"/>
                </a:lnTo>
                <a:lnTo>
                  <a:pt x="196" y="308"/>
                </a:lnTo>
                <a:lnTo>
                  <a:pt x="204" y="307"/>
                </a:lnTo>
                <a:lnTo>
                  <a:pt x="209" y="308"/>
                </a:lnTo>
                <a:lnTo>
                  <a:pt x="215" y="308"/>
                </a:lnTo>
                <a:lnTo>
                  <a:pt x="221" y="312"/>
                </a:lnTo>
                <a:lnTo>
                  <a:pt x="229" y="318"/>
                </a:lnTo>
                <a:lnTo>
                  <a:pt x="234" y="322"/>
                </a:lnTo>
                <a:lnTo>
                  <a:pt x="240" y="328"/>
                </a:lnTo>
                <a:lnTo>
                  <a:pt x="248" y="335"/>
                </a:lnTo>
                <a:lnTo>
                  <a:pt x="255" y="343"/>
                </a:lnTo>
                <a:lnTo>
                  <a:pt x="265" y="351"/>
                </a:lnTo>
                <a:lnTo>
                  <a:pt x="273" y="356"/>
                </a:lnTo>
                <a:lnTo>
                  <a:pt x="280" y="362"/>
                </a:lnTo>
                <a:lnTo>
                  <a:pt x="284" y="364"/>
                </a:lnTo>
                <a:lnTo>
                  <a:pt x="290" y="370"/>
                </a:lnTo>
                <a:lnTo>
                  <a:pt x="294" y="372"/>
                </a:lnTo>
                <a:lnTo>
                  <a:pt x="300" y="376"/>
                </a:lnTo>
                <a:lnTo>
                  <a:pt x="303" y="378"/>
                </a:lnTo>
                <a:lnTo>
                  <a:pt x="307" y="381"/>
                </a:lnTo>
                <a:lnTo>
                  <a:pt x="311" y="381"/>
                </a:lnTo>
                <a:lnTo>
                  <a:pt x="315" y="383"/>
                </a:lnTo>
                <a:lnTo>
                  <a:pt x="319" y="385"/>
                </a:lnTo>
                <a:lnTo>
                  <a:pt x="324" y="387"/>
                </a:lnTo>
                <a:lnTo>
                  <a:pt x="328" y="393"/>
                </a:lnTo>
                <a:lnTo>
                  <a:pt x="330" y="397"/>
                </a:lnTo>
                <a:lnTo>
                  <a:pt x="334" y="402"/>
                </a:lnTo>
                <a:lnTo>
                  <a:pt x="338" y="416"/>
                </a:lnTo>
                <a:lnTo>
                  <a:pt x="340" y="431"/>
                </a:lnTo>
                <a:lnTo>
                  <a:pt x="342" y="447"/>
                </a:lnTo>
                <a:lnTo>
                  <a:pt x="344" y="460"/>
                </a:lnTo>
                <a:lnTo>
                  <a:pt x="344" y="472"/>
                </a:lnTo>
                <a:lnTo>
                  <a:pt x="346" y="481"/>
                </a:lnTo>
                <a:lnTo>
                  <a:pt x="346" y="483"/>
                </a:lnTo>
                <a:lnTo>
                  <a:pt x="346" y="487"/>
                </a:lnTo>
                <a:lnTo>
                  <a:pt x="346" y="491"/>
                </a:lnTo>
                <a:lnTo>
                  <a:pt x="344" y="496"/>
                </a:lnTo>
                <a:lnTo>
                  <a:pt x="342" y="500"/>
                </a:lnTo>
                <a:lnTo>
                  <a:pt x="340" y="506"/>
                </a:lnTo>
                <a:lnTo>
                  <a:pt x="338" y="512"/>
                </a:lnTo>
                <a:lnTo>
                  <a:pt x="336" y="518"/>
                </a:lnTo>
                <a:lnTo>
                  <a:pt x="336" y="519"/>
                </a:lnTo>
                <a:lnTo>
                  <a:pt x="334" y="523"/>
                </a:lnTo>
                <a:lnTo>
                  <a:pt x="332" y="525"/>
                </a:lnTo>
                <a:lnTo>
                  <a:pt x="332" y="527"/>
                </a:lnTo>
                <a:lnTo>
                  <a:pt x="330" y="531"/>
                </a:lnTo>
                <a:lnTo>
                  <a:pt x="330" y="533"/>
                </a:lnTo>
                <a:lnTo>
                  <a:pt x="328" y="535"/>
                </a:lnTo>
                <a:lnTo>
                  <a:pt x="326" y="539"/>
                </a:lnTo>
                <a:lnTo>
                  <a:pt x="321" y="552"/>
                </a:lnTo>
                <a:lnTo>
                  <a:pt x="317" y="564"/>
                </a:lnTo>
                <a:lnTo>
                  <a:pt x="315" y="571"/>
                </a:lnTo>
                <a:lnTo>
                  <a:pt x="315" y="575"/>
                </a:lnTo>
                <a:lnTo>
                  <a:pt x="317" y="575"/>
                </a:lnTo>
                <a:lnTo>
                  <a:pt x="321" y="569"/>
                </a:lnTo>
                <a:lnTo>
                  <a:pt x="326" y="560"/>
                </a:lnTo>
                <a:lnTo>
                  <a:pt x="336" y="544"/>
                </a:lnTo>
                <a:lnTo>
                  <a:pt x="338" y="543"/>
                </a:lnTo>
                <a:lnTo>
                  <a:pt x="340" y="541"/>
                </a:lnTo>
                <a:lnTo>
                  <a:pt x="340" y="537"/>
                </a:lnTo>
                <a:lnTo>
                  <a:pt x="342" y="533"/>
                </a:lnTo>
                <a:lnTo>
                  <a:pt x="342" y="529"/>
                </a:lnTo>
                <a:lnTo>
                  <a:pt x="344" y="525"/>
                </a:lnTo>
                <a:lnTo>
                  <a:pt x="344" y="523"/>
                </a:lnTo>
                <a:lnTo>
                  <a:pt x="346" y="521"/>
                </a:lnTo>
                <a:lnTo>
                  <a:pt x="349" y="516"/>
                </a:lnTo>
                <a:lnTo>
                  <a:pt x="351" y="510"/>
                </a:lnTo>
                <a:lnTo>
                  <a:pt x="353" y="506"/>
                </a:lnTo>
                <a:lnTo>
                  <a:pt x="355" y="502"/>
                </a:lnTo>
                <a:lnTo>
                  <a:pt x="357" y="498"/>
                </a:lnTo>
                <a:lnTo>
                  <a:pt x="359" y="495"/>
                </a:lnTo>
                <a:lnTo>
                  <a:pt x="361" y="493"/>
                </a:lnTo>
                <a:lnTo>
                  <a:pt x="363" y="493"/>
                </a:lnTo>
                <a:lnTo>
                  <a:pt x="367" y="493"/>
                </a:lnTo>
                <a:lnTo>
                  <a:pt x="372" y="493"/>
                </a:lnTo>
                <a:lnTo>
                  <a:pt x="378" y="496"/>
                </a:lnTo>
                <a:lnTo>
                  <a:pt x="384" y="500"/>
                </a:lnTo>
                <a:lnTo>
                  <a:pt x="388" y="506"/>
                </a:lnTo>
                <a:lnTo>
                  <a:pt x="394" y="510"/>
                </a:lnTo>
                <a:lnTo>
                  <a:pt x="397" y="514"/>
                </a:lnTo>
                <a:lnTo>
                  <a:pt x="401" y="516"/>
                </a:lnTo>
                <a:lnTo>
                  <a:pt x="417" y="527"/>
                </a:lnTo>
                <a:lnTo>
                  <a:pt x="430" y="535"/>
                </a:lnTo>
                <a:lnTo>
                  <a:pt x="440" y="539"/>
                </a:lnTo>
                <a:lnTo>
                  <a:pt x="447" y="541"/>
                </a:lnTo>
                <a:lnTo>
                  <a:pt x="449" y="539"/>
                </a:lnTo>
                <a:lnTo>
                  <a:pt x="449" y="537"/>
                </a:lnTo>
                <a:lnTo>
                  <a:pt x="447" y="533"/>
                </a:lnTo>
                <a:lnTo>
                  <a:pt x="440" y="527"/>
                </a:lnTo>
                <a:lnTo>
                  <a:pt x="424" y="519"/>
                </a:lnTo>
                <a:lnTo>
                  <a:pt x="418" y="516"/>
                </a:lnTo>
                <a:lnTo>
                  <a:pt x="413" y="512"/>
                </a:lnTo>
                <a:lnTo>
                  <a:pt x="407" y="506"/>
                </a:lnTo>
                <a:lnTo>
                  <a:pt x="401" y="502"/>
                </a:lnTo>
                <a:lnTo>
                  <a:pt x="395" y="496"/>
                </a:lnTo>
                <a:lnTo>
                  <a:pt x="388" y="491"/>
                </a:lnTo>
                <a:lnTo>
                  <a:pt x="382" y="485"/>
                </a:lnTo>
                <a:lnTo>
                  <a:pt x="376" y="481"/>
                </a:lnTo>
                <a:lnTo>
                  <a:pt x="369" y="468"/>
                </a:lnTo>
                <a:lnTo>
                  <a:pt x="365" y="456"/>
                </a:lnTo>
                <a:lnTo>
                  <a:pt x="361" y="445"/>
                </a:lnTo>
                <a:lnTo>
                  <a:pt x="357" y="435"/>
                </a:lnTo>
                <a:lnTo>
                  <a:pt x="355" y="424"/>
                </a:lnTo>
                <a:lnTo>
                  <a:pt x="353" y="414"/>
                </a:lnTo>
                <a:lnTo>
                  <a:pt x="353" y="406"/>
                </a:lnTo>
                <a:lnTo>
                  <a:pt x="353" y="397"/>
                </a:lnTo>
                <a:lnTo>
                  <a:pt x="353" y="385"/>
                </a:lnTo>
                <a:lnTo>
                  <a:pt x="353" y="378"/>
                </a:lnTo>
                <a:lnTo>
                  <a:pt x="355" y="370"/>
                </a:lnTo>
                <a:lnTo>
                  <a:pt x="357" y="364"/>
                </a:lnTo>
                <a:lnTo>
                  <a:pt x="361" y="358"/>
                </a:lnTo>
                <a:lnTo>
                  <a:pt x="367" y="354"/>
                </a:lnTo>
                <a:lnTo>
                  <a:pt x="376" y="351"/>
                </a:lnTo>
                <a:lnTo>
                  <a:pt x="388" y="347"/>
                </a:lnTo>
                <a:lnTo>
                  <a:pt x="409" y="341"/>
                </a:lnTo>
                <a:lnTo>
                  <a:pt x="426" y="335"/>
                </a:lnTo>
                <a:lnTo>
                  <a:pt x="438" y="331"/>
                </a:lnTo>
                <a:lnTo>
                  <a:pt x="449" y="326"/>
                </a:lnTo>
                <a:lnTo>
                  <a:pt x="461" y="320"/>
                </a:lnTo>
                <a:lnTo>
                  <a:pt x="476" y="310"/>
                </a:lnTo>
                <a:lnTo>
                  <a:pt x="495" y="301"/>
                </a:lnTo>
                <a:lnTo>
                  <a:pt x="520" y="285"/>
                </a:lnTo>
                <a:lnTo>
                  <a:pt x="524" y="284"/>
                </a:lnTo>
                <a:lnTo>
                  <a:pt x="526" y="282"/>
                </a:lnTo>
                <a:lnTo>
                  <a:pt x="528" y="280"/>
                </a:lnTo>
                <a:lnTo>
                  <a:pt x="530" y="278"/>
                </a:lnTo>
                <a:lnTo>
                  <a:pt x="532" y="276"/>
                </a:lnTo>
                <a:lnTo>
                  <a:pt x="534" y="274"/>
                </a:lnTo>
                <a:lnTo>
                  <a:pt x="537" y="272"/>
                </a:lnTo>
                <a:lnTo>
                  <a:pt x="543" y="270"/>
                </a:lnTo>
                <a:lnTo>
                  <a:pt x="549" y="268"/>
                </a:lnTo>
                <a:lnTo>
                  <a:pt x="557" y="266"/>
                </a:lnTo>
                <a:lnTo>
                  <a:pt x="562" y="266"/>
                </a:lnTo>
                <a:lnTo>
                  <a:pt x="570" y="266"/>
                </a:lnTo>
                <a:lnTo>
                  <a:pt x="578" y="264"/>
                </a:lnTo>
                <a:lnTo>
                  <a:pt x="585" y="264"/>
                </a:lnTo>
                <a:lnTo>
                  <a:pt x="591" y="264"/>
                </a:lnTo>
                <a:lnTo>
                  <a:pt x="593" y="264"/>
                </a:lnTo>
                <a:lnTo>
                  <a:pt x="595" y="264"/>
                </a:lnTo>
                <a:lnTo>
                  <a:pt x="597" y="264"/>
                </a:lnTo>
                <a:lnTo>
                  <a:pt x="599" y="264"/>
                </a:lnTo>
                <a:lnTo>
                  <a:pt x="601" y="264"/>
                </a:lnTo>
                <a:lnTo>
                  <a:pt x="603" y="264"/>
                </a:lnTo>
                <a:lnTo>
                  <a:pt x="628" y="262"/>
                </a:lnTo>
                <a:lnTo>
                  <a:pt x="649" y="262"/>
                </a:lnTo>
                <a:lnTo>
                  <a:pt x="668" y="264"/>
                </a:lnTo>
                <a:lnTo>
                  <a:pt x="683" y="264"/>
                </a:lnTo>
                <a:lnTo>
                  <a:pt x="697" y="266"/>
                </a:lnTo>
                <a:lnTo>
                  <a:pt x="708" y="266"/>
                </a:lnTo>
                <a:lnTo>
                  <a:pt x="716" y="268"/>
                </a:lnTo>
                <a:lnTo>
                  <a:pt x="722" y="26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1" name="Freeform 747"/>
          <p:cNvSpPr>
            <a:spLocks/>
          </p:cNvSpPr>
          <p:nvPr/>
        </p:nvSpPr>
        <p:spPr bwMode="auto">
          <a:xfrm>
            <a:off x="3159125" y="4637088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4 h 5"/>
              <a:gd name="T4" fmla="*/ 46 w 190"/>
              <a:gd name="T5" fmla="*/ 2 h 5"/>
              <a:gd name="T6" fmla="*/ 69 w 190"/>
              <a:gd name="T7" fmla="*/ 0 h 5"/>
              <a:gd name="T8" fmla="*/ 92 w 190"/>
              <a:gd name="T9" fmla="*/ 0 h 5"/>
              <a:gd name="T10" fmla="*/ 117 w 190"/>
              <a:gd name="T11" fmla="*/ 0 h 5"/>
              <a:gd name="T12" fmla="*/ 140 w 190"/>
              <a:gd name="T13" fmla="*/ 0 h 5"/>
              <a:gd name="T14" fmla="*/ 165 w 190"/>
              <a:gd name="T15" fmla="*/ 2 h 5"/>
              <a:gd name="T16" fmla="*/ 190 w 190"/>
              <a:gd name="T17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4"/>
                </a:lnTo>
                <a:lnTo>
                  <a:pt x="46" y="2"/>
                </a:lnTo>
                <a:lnTo>
                  <a:pt x="69" y="0"/>
                </a:lnTo>
                <a:lnTo>
                  <a:pt x="92" y="0"/>
                </a:lnTo>
                <a:lnTo>
                  <a:pt x="117" y="0"/>
                </a:lnTo>
                <a:lnTo>
                  <a:pt x="140" y="0"/>
                </a:lnTo>
                <a:lnTo>
                  <a:pt x="165" y="2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2" name="Freeform 748"/>
          <p:cNvSpPr>
            <a:spLocks/>
          </p:cNvSpPr>
          <p:nvPr/>
        </p:nvSpPr>
        <p:spPr bwMode="auto">
          <a:xfrm>
            <a:off x="3151188" y="4651375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3 h 5"/>
              <a:gd name="T4" fmla="*/ 46 w 190"/>
              <a:gd name="T5" fmla="*/ 1 h 5"/>
              <a:gd name="T6" fmla="*/ 71 w 190"/>
              <a:gd name="T7" fmla="*/ 0 h 5"/>
              <a:gd name="T8" fmla="*/ 94 w 190"/>
              <a:gd name="T9" fmla="*/ 0 h 5"/>
              <a:gd name="T10" fmla="*/ 117 w 190"/>
              <a:gd name="T11" fmla="*/ 0 h 5"/>
              <a:gd name="T12" fmla="*/ 142 w 190"/>
              <a:gd name="T13" fmla="*/ 0 h 5"/>
              <a:gd name="T14" fmla="*/ 167 w 190"/>
              <a:gd name="T15" fmla="*/ 1 h 5"/>
              <a:gd name="T16" fmla="*/ 190 w 190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3"/>
                </a:lnTo>
                <a:lnTo>
                  <a:pt x="46" y="1"/>
                </a:lnTo>
                <a:lnTo>
                  <a:pt x="71" y="0"/>
                </a:lnTo>
                <a:lnTo>
                  <a:pt x="94" y="0"/>
                </a:lnTo>
                <a:lnTo>
                  <a:pt x="117" y="0"/>
                </a:lnTo>
                <a:lnTo>
                  <a:pt x="142" y="0"/>
                </a:lnTo>
                <a:lnTo>
                  <a:pt x="167" y="1"/>
                </a:lnTo>
                <a:lnTo>
                  <a:pt x="190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3" name="Freeform 749"/>
          <p:cNvSpPr>
            <a:spLocks/>
          </p:cNvSpPr>
          <p:nvPr/>
        </p:nvSpPr>
        <p:spPr bwMode="auto">
          <a:xfrm>
            <a:off x="3159125" y="4613275"/>
            <a:ext cx="723900" cy="30163"/>
          </a:xfrm>
          <a:custGeom>
            <a:avLst/>
            <a:gdLst>
              <a:gd name="T0" fmla="*/ 0 w 190"/>
              <a:gd name="T1" fmla="*/ 8 h 8"/>
              <a:gd name="T2" fmla="*/ 23 w 190"/>
              <a:gd name="T3" fmla="*/ 4 h 8"/>
              <a:gd name="T4" fmla="*/ 46 w 190"/>
              <a:gd name="T5" fmla="*/ 2 h 8"/>
              <a:gd name="T6" fmla="*/ 69 w 190"/>
              <a:gd name="T7" fmla="*/ 2 h 8"/>
              <a:gd name="T8" fmla="*/ 92 w 190"/>
              <a:gd name="T9" fmla="*/ 0 h 8"/>
              <a:gd name="T10" fmla="*/ 117 w 190"/>
              <a:gd name="T11" fmla="*/ 2 h 8"/>
              <a:gd name="T12" fmla="*/ 140 w 190"/>
              <a:gd name="T13" fmla="*/ 2 h 8"/>
              <a:gd name="T14" fmla="*/ 165 w 190"/>
              <a:gd name="T15" fmla="*/ 4 h 8"/>
              <a:gd name="T16" fmla="*/ 190 w 190"/>
              <a:gd name="T17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8">
                <a:moveTo>
                  <a:pt x="0" y="8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7" y="2"/>
                </a:lnTo>
                <a:lnTo>
                  <a:pt x="140" y="2"/>
                </a:lnTo>
                <a:lnTo>
                  <a:pt x="165" y="4"/>
                </a:lnTo>
                <a:lnTo>
                  <a:pt x="190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4" name="Freeform 750"/>
          <p:cNvSpPr>
            <a:spLocks/>
          </p:cNvSpPr>
          <p:nvPr/>
        </p:nvSpPr>
        <p:spPr bwMode="auto">
          <a:xfrm>
            <a:off x="3159125" y="4598988"/>
            <a:ext cx="723900" cy="22225"/>
          </a:xfrm>
          <a:custGeom>
            <a:avLst/>
            <a:gdLst>
              <a:gd name="T0" fmla="*/ 0 w 190"/>
              <a:gd name="T1" fmla="*/ 6 h 6"/>
              <a:gd name="T2" fmla="*/ 23 w 190"/>
              <a:gd name="T3" fmla="*/ 4 h 6"/>
              <a:gd name="T4" fmla="*/ 46 w 190"/>
              <a:gd name="T5" fmla="*/ 2 h 6"/>
              <a:gd name="T6" fmla="*/ 69 w 190"/>
              <a:gd name="T7" fmla="*/ 2 h 6"/>
              <a:gd name="T8" fmla="*/ 92 w 190"/>
              <a:gd name="T9" fmla="*/ 0 h 6"/>
              <a:gd name="T10" fmla="*/ 115 w 190"/>
              <a:gd name="T11" fmla="*/ 0 h 6"/>
              <a:gd name="T12" fmla="*/ 140 w 190"/>
              <a:gd name="T13" fmla="*/ 2 h 6"/>
              <a:gd name="T14" fmla="*/ 165 w 190"/>
              <a:gd name="T15" fmla="*/ 4 h 6"/>
              <a:gd name="T16" fmla="*/ 190 w 190"/>
              <a:gd name="T1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6">
                <a:moveTo>
                  <a:pt x="0" y="6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4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5" name="Freeform 751"/>
          <p:cNvSpPr>
            <a:spLocks/>
          </p:cNvSpPr>
          <p:nvPr/>
        </p:nvSpPr>
        <p:spPr bwMode="auto">
          <a:xfrm>
            <a:off x="3159125" y="4583113"/>
            <a:ext cx="715963" cy="15875"/>
          </a:xfrm>
          <a:custGeom>
            <a:avLst/>
            <a:gdLst>
              <a:gd name="T0" fmla="*/ 0 w 188"/>
              <a:gd name="T1" fmla="*/ 4 h 4"/>
              <a:gd name="T2" fmla="*/ 21 w 188"/>
              <a:gd name="T3" fmla="*/ 2 h 4"/>
              <a:gd name="T4" fmla="*/ 44 w 188"/>
              <a:gd name="T5" fmla="*/ 2 h 4"/>
              <a:gd name="T6" fmla="*/ 69 w 188"/>
              <a:gd name="T7" fmla="*/ 0 h 4"/>
              <a:gd name="T8" fmla="*/ 92 w 188"/>
              <a:gd name="T9" fmla="*/ 0 h 4"/>
              <a:gd name="T10" fmla="*/ 115 w 188"/>
              <a:gd name="T11" fmla="*/ 0 h 4"/>
              <a:gd name="T12" fmla="*/ 140 w 188"/>
              <a:gd name="T13" fmla="*/ 2 h 4"/>
              <a:gd name="T14" fmla="*/ 165 w 188"/>
              <a:gd name="T15" fmla="*/ 2 h 4"/>
              <a:gd name="T16" fmla="*/ 188 w 188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4">
                <a:moveTo>
                  <a:pt x="0" y="4"/>
                </a:moveTo>
                <a:lnTo>
                  <a:pt x="21" y="2"/>
                </a:lnTo>
                <a:lnTo>
                  <a:pt x="44" y="2"/>
                </a:lnTo>
                <a:lnTo>
                  <a:pt x="69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2"/>
                </a:lnTo>
                <a:lnTo>
                  <a:pt x="18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6" name="Freeform 752"/>
          <p:cNvSpPr>
            <a:spLocks/>
          </p:cNvSpPr>
          <p:nvPr/>
        </p:nvSpPr>
        <p:spPr bwMode="auto">
          <a:xfrm>
            <a:off x="3159125" y="4567238"/>
            <a:ext cx="715963" cy="7937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2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2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7" name="Freeform 753"/>
          <p:cNvSpPr>
            <a:spLocks/>
          </p:cNvSpPr>
          <p:nvPr/>
        </p:nvSpPr>
        <p:spPr bwMode="auto">
          <a:xfrm>
            <a:off x="3159125" y="4556125"/>
            <a:ext cx="715963" cy="7938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0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0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8" name="Freeform 754"/>
          <p:cNvSpPr>
            <a:spLocks/>
          </p:cNvSpPr>
          <p:nvPr/>
        </p:nvSpPr>
        <p:spPr bwMode="auto">
          <a:xfrm>
            <a:off x="3159125" y="4541838"/>
            <a:ext cx="715963" cy="3175"/>
          </a:xfrm>
          <a:custGeom>
            <a:avLst/>
            <a:gdLst>
              <a:gd name="T0" fmla="*/ 0 w 188"/>
              <a:gd name="T1" fmla="*/ 21 w 188"/>
              <a:gd name="T2" fmla="*/ 44 w 188"/>
              <a:gd name="T3" fmla="*/ 67 w 188"/>
              <a:gd name="T4" fmla="*/ 90 w 188"/>
              <a:gd name="T5" fmla="*/ 115 w 188"/>
              <a:gd name="T6" fmla="*/ 138 w 188"/>
              <a:gd name="T7" fmla="*/ 163 w 188"/>
              <a:gd name="T8" fmla="*/ 188 w 18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</a:cxnLst>
            <a:rect l="0" t="0" r="r" b="b"/>
            <a:pathLst>
              <a:path w="188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0"/>
                </a:lnTo>
                <a:lnTo>
                  <a:pt x="115" y="0"/>
                </a:lnTo>
                <a:lnTo>
                  <a:pt x="138" y="0"/>
                </a:lnTo>
                <a:lnTo>
                  <a:pt x="163" y="0"/>
                </a:lnTo>
                <a:lnTo>
                  <a:pt x="18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9" name="Freeform 755"/>
          <p:cNvSpPr>
            <a:spLocks/>
          </p:cNvSpPr>
          <p:nvPr/>
        </p:nvSpPr>
        <p:spPr bwMode="auto">
          <a:xfrm>
            <a:off x="3159125" y="4518025"/>
            <a:ext cx="715963" cy="7938"/>
          </a:xfrm>
          <a:custGeom>
            <a:avLst/>
            <a:gdLst>
              <a:gd name="T0" fmla="*/ 0 w 188"/>
              <a:gd name="T1" fmla="*/ 0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0 w 188"/>
              <a:gd name="T9" fmla="*/ 2 h 2"/>
              <a:gd name="T10" fmla="*/ 113 w 188"/>
              <a:gd name="T11" fmla="*/ 2 h 2"/>
              <a:gd name="T12" fmla="*/ 138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2"/>
                </a:lnTo>
                <a:lnTo>
                  <a:pt x="113" y="2"/>
                </a:lnTo>
                <a:lnTo>
                  <a:pt x="138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0" name="Freeform 756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4 w 257"/>
              <a:gd name="T5" fmla="*/ 2 h 102"/>
              <a:gd name="T6" fmla="*/ 255 w 257"/>
              <a:gd name="T7" fmla="*/ 4 h 102"/>
              <a:gd name="T8" fmla="*/ 255 w 257"/>
              <a:gd name="T9" fmla="*/ 4 h 102"/>
              <a:gd name="T10" fmla="*/ 257 w 257"/>
              <a:gd name="T11" fmla="*/ 6 h 102"/>
              <a:gd name="T12" fmla="*/ 255 w 257"/>
              <a:gd name="T13" fmla="*/ 8 h 102"/>
              <a:gd name="T14" fmla="*/ 255 w 257"/>
              <a:gd name="T15" fmla="*/ 10 h 102"/>
              <a:gd name="T16" fmla="*/ 255 w 257"/>
              <a:gd name="T17" fmla="*/ 12 h 102"/>
              <a:gd name="T18" fmla="*/ 18 w 257"/>
              <a:gd name="T19" fmla="*/ 98 h 102"/>
              <a:gd name="T20" fmla="*/ 12 w 257"/>
              <a:gd name="T21" fmla="*/ 102 h 102"/>
              <a:gd name="T22" fmla="*/ 0 w 257"/>
              <a:gd name="T23" fmla="*/ 90 h 102"/>
              <a:gd name="T24" fmla="*/ 14 w 257"/>
              <a:gd name="T25" fmla="*/ 86 h 102"/>
              <a:gd name="T26" fmla="*/ 250 w 257"/>
              <a:gd name="T2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4" y="2"/>
                </a:lnTo>
                <a:lnTo>
                  <a:pt x="255" y="4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1" name="Freeform 757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5 w 257"/>
              <a:gd name="T5" fmla="*/ 4 h 102"/>
              <a:gd name="T6" fmla="*/ 257 w 257"/>
              <a:gd name="T7" fmla="*/ 6 h 102"/>
              <a:gd name="T8" fmla="*/ 255 w 257"/>
              <a:gd name="T9" fmla="*/ 8 h 102"/>
              <a:gd name="T10" fmla="*/ 255 w 257"/>
              <a:gd name="T11" fmla="*/ 10 h 102"/>
              <a:gd name="T12" fmla="*/ 255 w 257"/>
              <a:gd name="T13" fmla="*/ 12 h 102"/>
              <a:gd name="T14" fmla="*/ 18 w 257"/>
              <a:gd name="T15" fmla="*/ 98 h 102"/>
              <a:gd name="T16" fmla="*/ 12 w 257"/>
              <a:gd name="T17" fmla="*/ 102 h 102"/>
              <a:gd name="T18" fmla="*/ 0 w 257"/>
              <a:gd name="T19" fmla="*/ 90 h 102"/>
              <a:gd name="T20" fmla="*/ 14 w 257"/>
              <a:gd name="T21" fmla="*/ 86 h 102"/>
              <a:gd name="T22" fmla="*/ 250 w 257"/>
              <a:gd name="T23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2" name="Line 758"/>
          <p:cNvSpPr>
            <a:spLocks noChangeShapeType="1"/>
          </p:cNvSpPr>
          <p:nvPr/>
        </p:nvSpPr>
        <p:spPr bwMode="auto">
          <a:xfrm flipV="1">
            <a:off x="4230688" y="4716463"/>
            <a:ext cx="908050" cy="3270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3" name="Freeform 759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4" name="Freeform 760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5" name="Line 761"/>
          <p:cNvSpPr>
            <a:spLocks noChangeShapeType="1"/>
          </p:cNvSpPr>
          <p:nvPr/>
        </p:nvSpPr>
        <p:spPr bwMode="auto">
          <a:xfrm flipV="1">
            <a:off x="4456113" y="4899025"/>
            <a:ext cx="555625" cy="48101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6" name="Freeform 762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7" name="Freeform 763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8" name="Line 764"/>
          <p:cNvSpPr>
            <a:spLocks noChangeShapeType="1"/>
          </p:cNvSpPr>
          <p:nvPr/>
        </p:nvSpPr>
        <p:spPr bwMode="auto">
          <a:xfrm flipV="1">
            <a:off x="4376738" y="5089525"/>
            <a:ext cx="1089025" cy="75088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9" name="Freeform 765"/>
          <p:cNvSpPr>
            <a:spLocks/>
          </p:cNvSpPr>
          <p:nvPr/>
        </p:nvSpPr>
        <p:spPr bwMode="auto">
          <a:xfrm>
            <a:off x="6161088" y="2422525"/>
            <a:ext cx="277812" cy="212725"/>
          </a:xfrm>
          <a:custGeom>
            <a:avLst/>
            <a:gdLst>
              <a:gd name="T0" fmla="*/ 12 w 73"/>
              <a:gd name="T1" fmla="*/ 56 h 56"/>
              <a:gd name="T2" fmla="*/ 16 w 73"/>
              <a:gd name="T3" fmla="*/ 42 h 56"/>
              <a:gd name="T4" fmla="*/ 19 w 73"/>
              <a:gd name="T5" fmla="*/ 33 h 56"/>
              <a:gd name="T6" fmla="*/ 23 w 73"/>
              <a:gd name="T7" fmla="*/ 27 h 56"/>
              <a:gd name="T8" fmla="*/ 31 w 73"/>
              <a:gd name="T9" fmla="*/ 21 h 56"/>
              <a:gd name="T10" fmla="*/ 39 w 73"/>
              <a:gd name="T11" fmla="*/ 18 h 56"/>
              <a:gd name="T12" fmla="*/ 48 w 73"/>
              <a:gd name="T13" fmla="*/ 16 h 56"/>
              <a:gd name="T14" fmla="*/ 60 w 73"/>
              <a:gd name="T15" fmla="*/ 14 h 56"/>
              <a:gd name="T16" fmla="*/ 73 w 73"/>
              <a:gd name="T17" fmla="*/ 12 h 56"/>
              <a:gd name="T18" fmla="*/ 73 w 73"/>
              <a:gd name="T19" fmla="*/ 0 h 56"/>
              <a:gd name="T20" fmla="*/ 58 w 73"/>
              <a:gd name="T21" fmla="*/ 2 h 56"/>
              <a:gd name="T22" fmla="*/ 44 w 73"/>
              <a:gd name="T23" fmla="*/ 4 h 56"/>
              <a:gd name="T24" fmla="*/ 35 w 73"/>
              <a:gd name="T25" fmla="*/ 8 h 56"/>
              <a:gd name="T26" fmla="*/ 23 w 73"/>
              <a:gd name="T27" fmla="*/ 12 h 56"/>
              <a:gd name="T28" fmla="*/ 16 w 73"/>
              <a:gd name="T29" fmla="*/ 19 h 56"/>
              <a:gd name="T30" fmla="*/ 10 w 73"/>
              <a:gd name="T31" fmla="*/ 29 h 56"/>
              <a:gd name="T32" fmla="*/ 4 w 73"/>
              <a:gd name="T33" fmla="*/ 41 h 56"/>
              <a:gd name="T34" fmla="*/ 0 w 73"/>
              <a:gd name="T35" fmla="*/ 54 h 56"/>
              <a:gd name="T36" fmla="*/ 12 w 73"/>
              <a:gd name="T37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3" h="56">
                <a:moveTo>
                  <a:pt x="12" y="56"/>
                </a:moveTo>
                <a:lnTo>
                  <a:pt x="16" y="42"/>
                </a:lnTo>
                <a:lnTo>
                  <a:pt x="19" y="33"/>
                </a:lnTo>
                <a:lnTo>
                  <a:pt x="23" y="27"/>
                </a:lnTo>
                <a:lnTo>
                  <a:pt x="31" y="21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3" y="12"/>
                </a:lnTo>
                <a:lnTo>
                  <a:pt x="73" y="0"/>
                </a:lnTo>
                <a:lnTo>
                  <a:pt x="58" y="2"/>
                </a:lnTo>
                <a:lnTo>
                  <a:pt x="44" y="4"/>
                </a:lnTo>
                <a:lnTo>
                  <a:pt x="35" y="8"/>
                </a:lnTo>
                <a:lnTo>
                  <a:pt x="23" y="12"/>
                </a:lnTo>
                <a:lnTo>
                  <a:pt x="16" y="19"/>
                </a:lnTo>
                <a:lnTo>
                  <a:pt x="10" y="29"/>
                </a:lnTo>
                <a:lnTo>
                  <a:pt x="4" y="41"/>
                </a:lnTo>
                <a:lnTo>
                  <a:pt x="0" y="54"/>
                </a:lnTo>
                <a:lnTo>
                  <a:pt x="12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70" name="Freeform 766"/>
          <p:cNvSpPr>
            <a:spLocks/>
          </p:cNvSpPr>
          <p:nvPr/>
        </p:nvSpPr>
        <p:spPr bwMode="auto">
          <a:xfrm>
            <a:off x="6153150" y="2406650"/>
            <a:ext cx="285750" cy="222250"/>
          </a:xfrm>
          <a:custGeom>
            <a:avLst/>
            <a:gdLst>
              <a:gd name="T0" fmla="*/ 12 w 75"/>
              <a:gd name="T1" fmla="*/ 58 h 58"/>
              <a:gd name="T2" fmla="*/ 14 w 75"/>
              <a:gd name="T3" fmla="*/ 45 h 58"/>
              <a:gd name="T4" fmla="*/ 18 w 75"/>
              <a:gd name="T5" fmla="*/ 35 h 58"/>
              <a:gd name="T6" fmla="*/ 23 w 75"/>
              <a:gd name="T7" fmla="*/ 27 h 58"/>
              <a:gd name="T8" fmla="*/ 29 w 75"/>
              <a:gd name="T9" fmla="*/ 22 h 58"/>
              <a:gd name="T10" fmla="*/ 39 w 75"/>
              <a:gd name="T11" fmla="*/ 18 h 58"/>
              <a:gd name="T12" fmla="*/ 48 w 75"/>
              <a:gd name="T13" fmla="*/ 16 h 58"/>
              <a:gd name="T14" fmla="*/ 60 w 75"/>
              <a:gd name="T15" fmla="*/ 14 h 58"/>
              <a:gd name="T16" fmla="*/ 75 w 75"/>
              <a:gd name="T17" fmla="*/ 12 h 58"/>
              <a:gd name="T18" fmla="*/ 73 w 75"/>
              <a:gd name="T19" fmla="*/ 0 h 58"/>
              <a:gd name="T20" fmla="*/ 60 w 75"/>
              <a:gd name="T21" fmla="*/ 2 h 58"/>
              <a:gd name="T22" fmla="*/ 46 w 75"/>
              <a:gd name="T23" fmla="*/ 4 h 58"/>
              <a:gd name="T24" fmla="*/ 35 w 75"/>
              <a:gd name="T25" fmla="*/ 6 h 58"/>
              <a:gd name="T26" fmla="*/ 23 w 75"/>
              <a:gd name="T27" fmla="*/ 12 h 58"/>
              <a:gd name="T28" fmla="*/ 16 w 75"/>
              <a:gd name="T29" fmla="*/ 20 h 58"/>
              <a:gd name="T30" fmla="*/ 8 w 75"/>
              <a:gd name="T31" fmla="*/ 29 h 58"/>
              <a:gd name="T32" fmla="*/ 2 w 75"/>
              <a:gd name="T33" fmla="*/ 41 h 58"/>
              <a:gd name="T34" fmla="*/ 0 w 75"/>
              <a:gd name="T35" fmla="*/ 56 h 58"/>
              <a:gd name="T36" fmla="*/ 12 w 75"/>
              <a:gd name="T37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" h="58">
                <a:moveTo>
                  <a:pt x="12" y="58"/>
                </a:moveTo>
                <a:lnTo>
                  <a:pt x="14" y="45"/>
                </a:lnTo>
                <a:lnTo>
                  <a:pt x="18" y="35"/>
                </a:lnTo>
                <a:lnTo>
                  <a:pt x="23" y="27"/>
                </a:lnTo>
                <a:lnTo>
                  <a:pt x="29" y="22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5" y="12"/>
                </a:lnTo>
                <a:lnTo>
                  <a:pt x="73" y="0"/>
                </a:lnTo>
                <a:lnTo>
                  <a:pt x="60" y="2"/>
                </a:lnTo>
                <a:lnTo>
                  <a:pt x="46" y="4"/>
                </a:lnTo>
                <a:lnTo>
                  <a:pt x="35" y="6"/>
                </a:lnTo>
                <a:lnTo>
                  <a:pt x="23" y="12"/>
                </a:lnTo>
                <a:lnTo>
                  <a:pt x="16" y="20"/>
                </a:lnTo>
                <a:lnTo>
                  <a:pt x="8" y="29"/>
                </a:lnTo>
                <a:lnTo>
                  <a:pt x="2" y="41"/>
                </a:lnTo>
                <a:lnTo>
                  <a:pt x="0" y="56"/>
                </a:lnTo>
                <a:lnTo>
                  <a:pt x="12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5071" name="Group 767"/>
          <p:cNvGrpSpPr>
            <a:grpSpLocks/>
          </p:cNvGrpSpPr>
          <p:nvPr/>
        </p:nvGrpSpPr>
        <p:grpSpPr bwMode="auto">
          <a:xfrm rot="1300862">
            <a:off x="6503988" y="206375"/>
            <a:ext cx="1131887" cy="2338388"/>
            <a:chOff x="3534" y="528"/>
            <a:chExt cx="714" cy="1371"/>
          </a:xfrm>
        </p:grpSpPr>
        <p:sp>
          <p:nvSpPr>
            <p:cNvPr id="355072" name="Freeform 768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352 w 357"/>
                <a:gd name="T1" fmla="*/ 621 h 685"/>
                <a:gd name="T2" fmla="*/ 357 w 357"/>
                <a:gd name="T3" fmla="*/ 654 h 685"/>
                <a:gd name="T4" fmla="*/ 352 w 357"/>
                <a:gd name="T5" fmla="*/ 673 h 685"/>
                <a:gd name="T6" fmla="*/ 334 w 357"/>
                <a:gd name="T7" fmla="*/ 683 h 685"/>
                <a:gd name="T8" fmla="*/ 304 w 357"/>
                <a:gd name="T9" fmla="*/ 683 h 685"/>
                <a:gd name="T10" fmla="*/ 273 w 357"/>
                <a:gd name="T11" fmla="*/ 677 h 685"/>
                <a:gd name="T12" fmla="*/ 248 w 357"/>
                <a:gd name="T13" fmla="*/ 671 h 685"/>
                <a:gd name="T14" fmla="*/ 223 w 357"/>
                <a:gd name="T15" fmla="*/ 667 h 685"/>
                <a:gd name="T16" fmla="*/ 198 w 357"/>
                <a:gd name="T17" fmla="*/ 663 h 685"/>
                <a:gd name="T18" fmla="*/ 139 w 357"/>
                <a:gd name="T19" fmla="*/ 663 h 685"/>
                <a:gd name="T20" fmla="*/ 79 w 357"/>
                <a:gd name="T21" fmla="*/ 667 h 685"/>
                <a:gd name="T22" fmla="*/ 29 w 357"/>
                <a:gd name="T23" fmla="*/ 663 h 685"/>
                <a:gd name="T24" fmla="*/ 8 w 357"/>
                <a:gd name="T25" fmla="*/ 652 h 685"/>
                <a:gd name="T26" fmla="*/ 0 w 357"/>
                <a:gd name="T27" fmla="*/ 631 h 685"/>
                <a:gd name="T28" fmla="*/ 12 w 357"/>
                <a:gd name="T29" fmla="*/ 583 h 685"/>
                <a:gd name="T30" fmla="*/ 41 w 357"/>
                <a:gd name="T31" fmla="*/ 531 h 685"/>
                <a:gd name="T32" fmla="*/ 85 w 357"/>
                <a:gd name="T33" fmla="*/ 491 h 685"/>
                <a:gd name="T34" fmla="*/ 83 w 357"/>
                <a:gd name="T35" fmla="*/ 13 h 685"/>
                <a:gd name="T36" fmla="*/ 114 w 357"/>
                <a:gd name="T37" fmla="*/ 508 h 685"/>
                <a:gd name="T38" fmla="*/ 91 w 357"/>
                <a:gd name="T39" fmla="*/ 520 h 685"/>
                <a:gd name="T40" fmla="*/ 73 w 357"/>
                <a:gd name="T41" fmla="*/ 533 h 685"/>
                <a:gd name="T42" fmla="*/ 56 w 357"/>
                <a:gd name="T43" fmla="*/ 554 h 685"/>
                <a:gd name="T44" fmla="*/ 39 w 357"/>
                <a:gd name="T45" fmla="*/ 583 h 685"/>
                <a:gd name="T46" fmla="*/ 27 w 357"/>
                <a:gd name="T47" fmla="*/ 614 h 685"/>
                <a:gd name="T48" fmla="*/ 25 w 357"/>
                <a:gd name="T49" fmla="*/ 631 h 685"/>
                <a:gd name="T50" fmla="*/ 31 w 357"/>
                <a:gd name="T51" fmla="*/ 638 h 685"/>
                <a:gd name="T52" fmla="*/ 43 w 357"/>
                <a:gd name="T53" fmla="*/ 640 h 685"/>
                <a:gd name="T54" fmla="*/ 106 w 357"/>
                <a:gd name="T55" fmla="*/ 640 h 685"/>
                <a:gd name="T56" fmla="*/ 167 w 357"/>
                <a:gd name="T57" fmla="*/ 637 h 685"/>
                <a:gd name="T58" fmla="*/ 219 w 357"/>
                <a:gd name="T59" fmla="*/ 640 h 685"/>
                <a:gd name="T60" fmla="*/ 252 w 357"/>
                <a:gd name="T61" fmla="*/ 646 h 685"/>
                <a:gd name="T62" fmla="*/ 284 w 357"/>
                <a:gd name="T63" fmla="*/ 654 h 685"/>
                <a:gd name="T64" fmla="*/ 304 w 357"/>
                <a:gd name="T65" fmla="*/ 658 h 685"/>
                <a:gd name="T66" fmla="*/ 319 w 357"/>
                <a:gd name="T67" fmla="*/ 660 h 685"/>
                <a:gd name="T68" fmla="*/ 330 w 357"/>
                <a:gd name="T69" fmla="*/ 658 h 685"/>
                <a:gd name="T70" fmla="*/ 330 w 357"/>
                <a:gd name="T71" fmla="*/ 642 h 685"/>
                <a:gd name="T72" fmla="*/ 325 w 357"/>
                <a:gd name="T73" fmla="*/ 621 h 685"/>
                <a:gd name="T74" fmla="*/ 315 w 357"/>
                <a:gd name="T75" fmla="*/ 598 h 685"/>
                <a:gd name="T76" fmla="*/ 294 w 357"/>
                <a:gd name="T77" fmla="*/ 558 h 685"/>
                <a:gd name="T78" fmla="*/ 267 w 357"/>
                <a:gd name="T79" fmla="*/ 523 h 685"/>
                <a:gd name="T80" fmla="*/ 238 w 357"/>
                <a:gd name="T81" fmla="*/ 15 h 685"/>
                <a:gd name="T82" fmla="*/ 265 w 357"/>
                <a:gd name="T83" fmla="*/ 15 h 685"/>
                <a:gd name="T84" fmla="*/ 271 w 357"/>
                <a:gd name="T85" fmla="*/ 495 h 685"/>
                <a:gd name="T86" fmla="*/ 279 w 357"/>
                <a:gd name="T87" fmla="*/ 500 h 685"/>
                <a:gd name="T88" fmla="*/ 286 w 357"/>
                <a:gd name="T89" fmla="*/ 508 h 685"/>
                <a:gd name="T90" fmla="*/ 313 w 357"/>
                <a:gd name="T91" fmla="*/ 541 h 685"/>
                <a:gd name="T92" fmla="*/ 332 w 357"/>
                <a:gd name="T93" fmla="*/ 577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7" h="685">
                  <a:moveTo>
                    <a:pt x="346" y="602"/>
                  </a:move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3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5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0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1" y="531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  <a:lnTo>
                    <a:pt x="116" y="13"/>
                  </a:lnTo>
                  <a:lnTo>
                    <a:pt x="112" y="28"/>
                  </a:lnTo>
                  <a:lnTo>
                    <a:pt x="114" y="508"/>
                  </a:lnTo>
                  <a:lnTo>
                    <a:pt x="104" y="512"/>
                  </a:lnTo>
                  <a:lnTo>
                    <a:pt x="96" y="516"/>
                  </a:lnTo>
                  <a:lnTo>
                    <a:pt x="91" y="520"/>
                  </a:lnTo>
                  <a:lnTo>
                    <a:pt x="85" y="523"/>
                  </a:lnTo>
                  <a:lnTo>
                    <a:pt x="79" y="527"/>
                  </a:lnTo>
                  <a:lnTo>
                    <a:pt x="73" y="533"/>
                  </a:lnTo>
                  <a:lnTo>
                    <a:pt x="68" y="539"/>
                  </a:lnTo>
                  <a:lnTo>
                    <a:pt x="62" y="546"/>
                  </a:lnTo>
                  <a:lnTo>
                    <a:pt x="56" y="554"/>
                  </a:lnTo>
                  <a:lnTo>
                    <a:pt x="50" y="564"/>
                  </a:lnTo>
                  <a:lnTo>
                    <a:pt x="45" y="573"/>
                  </a:lnTo>
                  <a:lnTo>
                    <a:pt x="39" y="583"/>
                  </a:lnTo>
                  <a:lnTo>
                    <a:pt x="35" y="592"/>
                  </a:lnTo>
                  <a:lnTo>
                    <a:pt x="31" y="602"/>
                  </a:lnTo>
                  <a:lnTo>
                    <a:pt x="27" y="614"/>
                  </a:lnTo>
                  <a:lnTo>
                    <a:pt x="25" y="623"/>
                  </a:lnTo>
                  <a:lnTo>
                    <a:pt x="25" y="627"/>
                  </a:lnTo>
                  <a:lnTo>
                    <a:pt x="25" y="631"/>
                  </a:lnTo>
                  <a:lnTo>
                    <a:pt x="27" y="635"/>
                  </a:lnTo>
                  <a:lnTo>
                    <a:pt x="29" y="637"/>
                  </a:lnTo>
                  <a:lnTo>
                    <a:pt x="31" y="638"/>
                  </a:lnTo>
                  <a:lnTo>
                    <a:pt x="35" y="638"/>
                  </a:lnTo>
                  <a:lnTo>
                    <a:pt x="39" y="640"/>
                  </a:lnTo>
                  <a:lnTo>
                    <a:pt x="43" y="640"/>
                  </a:lnTo>
                  <a:lnTo>
                    <a:pt x="64" y="642"/>
                  </a:lnTo>
                  <a:lnTo>
                    <a:pt x="85" y="642"/>
                  </a:lnTo>
                  <a:lnTo>
                    <a:pt x="106" y="640"/>
                  </a:lnTo>
                  <a:lnTo>
                    <a:pt x="125" y="638"/>
                  </a:lnTo>
                  <a:lnTo>
                    <a:pt x="146" y="638"/>
                  </a:lnTo>
                  <a:lnTo>
                    <a:pt x="167" y="637"/>
                  </a:lnTo>
                  <a:lnTo>
                    <a:pt x="189" y="637"/>
                  </a:lnTo>
                  <a:lnTo>
                    <a:pt x="210" y="638"/>
                  </a:lnTo>
                  <a:lnTo>
                    <a:pt x="219" y="640"/>
                  </a:lnTo>
                  <a:lnTo>
                    <a:pt x="231" y="642"/>
                  </a:lnTo>
                  <a:lnTo>
                    <a:pt x="242" y="644"/>
                  </a:lnTo>
                  <a:lnTo>
                    <a:pt x="252" y="646"/>
                  </a:lnTo>
                  <a:lnTo>
                    <a:pt x="263" y="648"/>
                  </a:lnTo>
                  <a:lnTo>
                    <a:pt x="273" y="650"/>
                  </a:lnTo>
                  <a:lnTo>
                    <a:pt x="284" y="654"/>
                  </a:lnTo>
                  <a:lnTo>
                    <a:pt x="296" y="656"/>
                  </a:lnTo>
                  <a:lnTo>
                    <a:pt x="298" y="656"/>
                  </a:lnTo>
                  <a:lnTo>
                    <a:pt x="304" y="658"/>
                  </a:lnTo>
                  <a:lnTo>
                    <a:pt x="307" y="658"/>
                  </a:lnTo>
                  <a:lnTo>
                    <a:pt x="313" y="658"/>
                  </a:lnTo>
                  <a:lnTo>
                    <a:pt x="319" y="660"/>
                  </a:lnTo>
                  <a:lnTo>
                    <a:pt x="323" y="660"/>
                  </a:lnTo>
                  <a:lnTo>
                    <a:pt x="327" y="658"/>
                  </a:lnTo>
                  <a:lnTo>
                    <a:pt x="330" y="658"/>
                  </a:lnTo>
                  <a:lnTo>
                    <a:pt x="332" y="654"/>
                  </a:lnTo>
                  <a:lnTo>
                    <a:pt x="332" y="648"/>
                  </a:lnTo>
                  <a:lnTo>
                    <a:pt x="330" y="642"/>
                  </a:lnTo>
                  <a:lnTo>
                    <a:pt x="329" y="635"/>
                  </a:lnTo>
                  <a:lnTo>
                    <a:pt x="327" y="627"/>
                  </a:lnTo>
                  <a:lnTo>
                    <a:pt x="325" y="621"/>
                  </a:lnTo>
                  <a:lnTo>
                    <a:pt x="323" y="615"/>
                  </a:lnTo>
                  <a:lnTo>
                    <a:pt x="321" y="612"/>
                  </a:lnTo>
                  <a:lnTo>
                    <a:pt x="315" y="598"/>
                  </a:lnTo>
                  <a:lnTo>
                    <a:pt x="309" y="585"/>
                  </a:lnTo>
                  <a:lnTo>
                    <a:pt x="302" y="571"/>
                  </a:lnTo>
                  <a:lnTo>
                    <a:pt x="294" y="558"/>
                  </a:lnTo>
                  <a:lnTo>
                    <a:pt x="286" y="544"/>
                  </a:lnTo>
                  <a:lnTo>
                    <a:pt x="277" y="533"/>
                  </a:lnTo>
                  <a:lnTo>
                    <a:pt x="267" y="523"/>
                  </a:lnTo>
                  <a:lnTo>
                    <a:pt x="256" y="516"/>
                  </a:lnTo>
                  <a:lnTo>
                    <a:pt x="238" y="508"/>
                  </a:lnTo>
                  <a:lnTo>
                    <a:pt x="238" y="15"/>
                  </a:lnTo>
                  <a:lnTo>
                    <a:pt x="235" y="0"/>
                  </a:lnTo>
                  <a:lnTo>
                    <a:pt x="269" y="0"/>
                  </a:ln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6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2" y="577"/>
                  </a:lnTo>
                  <a:lnTo>
                    <a:pt x="340" y="589"/>
                  </a:lnTo>
                  <a:lnTo>
                    <a:pt x="346" y="60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073" name="Freeform 769"/>
            <p:cNvSpPr>
              <a:spLocks/>
            </p:cNvSpPr>
            <p:nvPr/>
          </p:nvSpPr>
          <p:spPr bwMode="auto">
            <a:xfrm>
              <a:off x="3584" y="528"/>
              <a:ext cx="614" cy="1317"/>
            </a:xfrm>
            <a:custGeom>
              <a:avLst/>
              <a:gdLst>
                <a:gd name="T0" fmla="*/ 87 w 307"/>
                <a:gd name="T1" fmla="*/ 28 h 658"/>
                <a:gd name="T2" fmla="*/ 79 w 307"/>
                <a:gd name="T3" fmla="*/ 512 h 658"/>
                <a:gd name="T4" fmla="*/ 66 w 307"/>
                <a:gd name="T5" fmla="*/ 520 h 658"/>
                <a:gd name="T6" fmla="*/ 54 w 307"/>
                <a:gd name="T7" fmla="*/ 527 h 658"/>
                <a:gd name="T8" fmla="*/ 43 w 307"/>
                <a:gd name="T9" fmla="*/ 539 h 658"/>
                <a:gd name="T10" fmla="*/ 31 w 307"/>
                <a:gd name="T11" fmla="*/ 554 h 658"/>
                <a:gd name="T12" fmla="*/ 20 w 307"/>
                <a:gd name="T13" fmla="*/ 573 h 658"/>
                <a:gd name="T14" fmla="*/ 10 w 307"/>
                <a:gd name="T15" fmla="*/ 592 h 658"/>
                <a:gd name="T16" fmla="*/ 2 w 307"/>
                <a:gd name="T17" fmla="*/ 612 h 658"/>
                <a:gd name="T18" fmla="*/ 0 w 307"/>
                <a:gd name="T19" fmla="*/ 627 h 658"/>
                <a:gd name="T20" fmla="*/ 2 w 307"/>
                <a:gd name="T21" fmla="*/ 635 h 658"/>
                <a:gd name="T22" fmla="*/ 6 w 307"/>
                <a:gd name="T23" fmla="*/ 638 h 658"/>
                <a:gd name="T24" fmla="*/ 14 w 307"/>
                <a:gd name="T25" fmla="*/ 640 h 658"/>
                <a:gd name="T26" fmla="*/ 39 w 307"/>
                <a:gd name="T27" fmla="*/ 642 h 658"/>
                <a:gd name="T28" fmla="*/ 81 w 307"/>
                <a:gd name="T29" fmla="*/ 640 h 658"/>
                <a:gd name="T30" fmla="*/ 121 w 307"/>
                <a:gd name="T31" fmla="*/ 637 h 658"/>
                <a:gd name="T32" fmla="*/ 164 w 307"/>
                <a:gd name="T33" fmla="*/ 637 h 658"/>
                <a:gd name="T34" fmla="*/ 194 w 307"/>
                <a:gd name="T35" fmla="*/ 640 h 658"/>
                <a:gd name="T36" fmla="*/ 217 w 307"/>
                <a:gd name="T37" fmla="*/ 644 h 658"/>
                <a:gd name="T38" fmla="*/ 238 w 307"/>
                <a:gd name="T39" fmla="*/ 648 h 658"/>
                <a:gd name="T40" fmla="*/ 259 w 307"/>
                <a:gd name="T41" fmla="*/ 654 h 658"/>
                <a:gd name="T42" fmla="*/ 275 w 307"/>
                <a:gd name="T43" fmla="*/ 656 h 658"/>
                <a:gd name="T44" fmla="*/ 282 w 307"/>
                <a:gd name="T45" fmla="*/ 658 h 658"/>
                <a:gd name="T46" fmla="*/ 294 w 307"/>
                <a:gd name="T47" fmla="*/ 658 h 658"/>
                <a:gd name="T48" fmla="*/ 302 w 307"/>
                <a:gd name="T49" fmla="*/ 658 h 658"/>
                <a:gd name="T50" fmla="*/ 307 w 307"/>
                <a:gd name="T51" fmla="*/ 654 h 658"/>
                <a:gd name="T52" fmla="*/ 305 w 307"/>
                <a:gd name="T53" fmla="*/ 642 h 658"/>
                <a:gd name="T54" fmla="*/ 302 w 307"/>
                <a:gd name="T55" fmla="*/ 627 h 658"/>
                <a:gd name="T56" fmla="*/ 298 w 307"/>
                <a:gd name="T57" fmla="*/ 615 h 658"/>
                <a:gd name="T58" fmla="*/ 290 w 307"/>
                <a:gd name="T59" fmla="*/ 598 h 658"/>
                <a:gd name="T60" fmla="*/ 277 w 307"/>
                <a:gd name="T61" fmla="*/ 571 h 658"/>
                <a:gd name="T62" fmla="*/ 261 w 307"/>
                <a:gd name="T63" fmla="*/ 544 h 658"/>
                <a:gd name="T64" fmla="*/ 242 w 307"/>
                <a:gd name="T65" fmla="*/ 523 h 658"/>
                <a:gd name="T66" fmla="*/ 213 w 307"/>
                <a:gd name="T67" fmla="*/ 508 h 658"/>
                <a:gd name="T68" fmla="*/ 211 w 307"/>
                <a:gd name="T69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7" h="658">
                  <a:moveTo>
                    <a:pt x="91" y="13"/>
                  </a:moveTo>
                  <a:lnTo>
                    <a:pt x="87" y="28"/>
                  </a:lnTo>
                  <a:lnTo>
                    <a:pt x="89" y="508"/>
                  </a:lnTo>
                  <a:lnTo>
                    <a:pt x="79" y="512"/>
                  </a:lnTo>
                  <a:lnTo>
                    <a:pt x="71" y="516"/>
                  </a:lnTo>
                  <a:lnTo>
                    <a:pt x="66" y="520"/>
                  </a:lnTo>
                  <a:lnTo>
                    <a:pt x="60" y="523"/>
                  </a:lnTo>
                  <a:lnTo>
                    <a:pt x="54" y="527"/>
                  </a:lnTo>
                  <a:lnTo>
                    <a:pt x="48" y="533"/>
                  </a:lnTo>
                  <a:lnTo>
                    <a:pt x="43" y="539"/>
                  </a:lnTo>
                  <a:lnTo>
                    <a:pt x="37" y="546"/>
                  </a:lnTo>
                  <a:lnTo>
                    <a:pt x="31" y="554"/>
                  </a:lnTo>
                  <a:lnTo>
                    <a:pt x="25" y="564"/>
                  </a:lnTo>
                  <a:lnTo>
                    <a:pt x="20" y="573"/>
                  </a:lnTo>
                  <a:lnTo>
                    <a:pt x="14" y="583"/>
                  </a:lnTo>
                  <a:lnTo>
                    <a:pt x="10" y="592"/>
                  </a:lnTo>
                  <a:lnTo>
                    <a:pt x="6" y="602"/>
                  </a:lnTo>
                  <a:lnTo>
                    <a:pt x="2" y="612"/>
                  </a:lnTo>
                  <a:lnTo>
                    <a:pt x="0" y="623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2" y="635"/>
                  </a:lnTo>
                  <a:lnTo>
                    <a:pt x="4" y="637"/>
                  </a:lnTo>
                  <a:lnTo>
                    <a:pt x="6" y="638"/>
                  </a:lnTo>
                  <a:lnTo>
                    <a:pt x="10" y="638"/>
                  </a:lnTo>
                  <a:lnTo>
                    <a:pt x="14" y="640"/>
                  </a:lnTo>
                  <a:lnTo>
                    <a:pt x="18" y="640"/>
                  </a:lnTo>
                  <a:lnTo>
                    <a:pt x="39" y="642"/>
                  </a:lnTo>
                  <a:lnTo>
                    <a:pt x="60" y="642"/>
                  </a:lnTo>
                  <a:lnTo>
                    <a:pt x="81" y="640"/>
                  </a:lnTo>
                  <a:lnTo>
                    <a:pt x="100" y="638"/>
                  </a:lnTo>
                  <a:lnTo>
                    <a:pt x="121" y="637"/>
                  </a:lnTo>
                  <a:lnTo>
                    <a:pt x="142" y="637"/>
                  </a:lnTo>
                  <a:lnTo>
                    <a:pt x="164" y="637"/>
                  </a:lnTo>
                  <a:lnTo>
                    <a:pt x="185" y="638"/>
                  </a:lnTo>
                  <a:lnTo>
                    <a:pt x="194" y="640"/>
                  </a:lnTo>
                  <a:lnTo>
                    <a:pt x="206" y="642"/>
                  </a:lnTo>
                  <a:lnTo>
                    <a:pt x="217" y="644"/>
                  </a:lnTo>
                  <a:lnTo>
                    <a:pt x="227" y="646"/>
                  </a:lnTo>
                  <a:lnTo>
                    <a:pt x="238" y="648"/>
                  </a:lnTo>
                  <a:lnTo>
                    <a:pt x="248" y="650"/>
                  </a:lnTo>
                  <a:lnTo>
                    <a:pt x="259" y="654"/>
                  </a:lnTo>
                  <a:lnTo>
                    <a:pt x="271" y="656"/>
                  </a:lnTo>
                  <a:lnTo>
                    <a:pt x="275" y="656"/>
                  </a:lnTo>
                  <a:lnTo>
                    <a:pt x="279" y="656"/>
                  </a:lnTo>
                  <a:lnTo>
                    <a:pt x="282" y="658"/>
                  </a:lnTo>
                  <a:lnTo>
                    <a:pt x="288" y="658"/>
                  </a:lnTo>
                  <a:lnTo>
                    <a:pt x="294" y="658"/>
                  </a:lnTo>
                  <a:lnTo>
                    <a:pt x="298" y="658"/>
                  </a:lnTo>
                  <a:lnTo>
                    <a:pt x="302" y="658"/>
                  </a:lnTo>
                  <a:lnTo>
                    <a:pt x="305" y="658"/>
                  </a:lnTo>
                  <a:lnTo>
                    <a:pt x="307" y="654"/>
                  </a:lnTo>
                  <a:lnTo>
                    <a:pt x="307" y="648"/>
                  </a:lnTo>
                  <a:lnTo>
                    <a:pt x="305" y="642"/>
                  </a:lnTo>
                  <a:lnTo>
                    <a:pt x="304" y="635"/>
                  </a:lnTo>
                  <a:lnTo>
                    <a:pt x="302" y="627"/>
                  </a:lnTo>
                  <a:lnTo>
                    <a:pt x="300" y="621"/>
                  </a:lnTo>
                  <a:lnTo>
                    <a:pt x="298" y="615"/>
                  </a:lnTo>
                  <a:lnTo>
                    <a:pt x="296" y="612"/>
                  </a:lnTo>
                  <a:lnTo>
                    <a:pt x="290" y="598"/>
                  </a:lnTo>
                  <a:lnTo>
                    <a:pt x="284" y="585"/>
                  </a:lnTo>
                  <a:lnTo>
                    <a:pt x="277" y="571"/>
                  </a:lnTo>
                  <a:lnTo>
                    <a:pt x="269" y="558"/>
                  </a:lnTo>
                  <a:lnTo>
                    <a:pt x="261" y="544"/>
                  </a:lnTo>
                  <a:lnTo>
                    <a:pt x="252" y="533"/>
                  </a:lnTo>
                  <a:lnTo>
                    <a:pt x="242" y="523"/>
                  </a:lnTo>
                  <a:lnTo>
                    <a:pt x="229" y="514"/>
                  </a:lnTo>
                  <a:lnTo>
                    <a:pt x="213" y="508"/>
                  </a:lnTo>
                  <a:lnTo>
                    <a:pt x="213" y="15"/>
                  </a:lnTo>
                  <a:lnTo>
                    <a:pt x="2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074" name="Freeform 770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265 w 357"/>
                <a:gd name="T1" fmla="*/ 15 h 685"/>
                <a:gd name="T2" fmla="*/ 267 w 357"/>
                <a:gd name="T3" fmla="*/ 493 h 685"/>
                <a:gd name="T4" fmla="*/ 273 w 357"/>
                <a:gd name="T5" fmla="*/ 496 h 685"/>
                <a:gd name="T6" fmla="*/ 279 w 357"/>
                <a:gd name="T7" fmla="*/ 500 h 685"/>
                <a:gd name="T8" fmla="*/ 284 w 357"/>
                <a:gd name="T9" fmla="*/ 504 h 685"/>
                <a:gd name="T10" fmla="*/ 296 w 357"/>
                <a:gd name="T11" fmla="*/ 518 h 685"/>
                <a:gd name="T12" fmla="*/ 313 w 357"/>
                <a:gd name="T13" fmla="*/ 541 h 685"/>
                <a:gd name="T14" fmla="*/ 327 w 357"/>
                <a:gd name="T15" fmla="*/ 564 h 685"/>
                <a:gd name="T16" fmla="*/ 340 w 357"/>
                <a:gd name="T17" fmla="*/ 589 h 685"/>
                <a:gd name="T18" fmla="*/ 348 w 357"/>
                <a:gd name="T19" fmla="*/ 612 h 685"/>
                <a:gd name="T20" fmla="*/ 355 w 357"/>
                <a:gd name="T21" fmla="*/ 633 h 685"/>
                <a:gd name="T22" fmla="*/ 357 w 357"/>
                <a:gd name="T23" fmla="*/ 654 h 685"/>
                <a:gd name="T24" fmla="*/ 354 w 357"/>
                <a:gd name="T25" fmla="*/ 669 h 685"/>
                <a:gd name="T26" fmla="*/ 348 w 357"/>
                <a:gd name="T27" fmla="*/ 677 h 685"/>
                <a:gd name="T28" fmla="*/ 334 w 357"/>
                <a:gd name="T29" fmla="*/ 683 h 685"/>
                <a:gd name="T30" fmla="*/ 315 w 357"/>
                <a:gd name="T31" fmla="*/ 685 h 685"/>
                <a:gd name="T32" fmla="*/ 294 w 357"/>
                <a:gd name="T33" fmla="*/ 681 h 685"/>
                <a:gd name="T34" fmla="*/ 273 w 357"/>
                <a:gd name="T35" fmla="*/ 677 h 685"/>
                <a:gd name="T36" fmla="*/ 256 w 357"/>
                <a:gd name="T37" fmla="*/ 673 h 685"/>
                <a:gd name="T38" fmla="*/ 240 w 357"/>
                <a:gd name="T39" fmla="*/ 669 h 685"/>
                <a:gd name="T40" fmla="*/ 223 w 357"/>
                <a:gd name="T41" fmla="*/ 667 h 685"/>
                <a:gd name="T42" fmla="*/ 206 w 357"/>
                <a:gd name="T43" fmla="*/ 663 h 685"/>
                <a:gd name="T44" fmla="*/ 179 w 357"/>
                <a:gd name="T45" fmla="*/ 663 h 685"/>
                <a:gd name="T46" fmla="*/ 139 w 357"/>
                <a:gd name="T47" fmla="*/ 663 h 685"/>
                <a:gd name="T48" fmla="*/ 98 w 357"/>
                <a:gd name="T49" fmla="*/ 665 h 685"/>
                <a:gd name="T50" fmla="*/ 60 w 357"/>
                <a:gd name="T51" fmla="*/ 667 h 685"/>
                <a:gd name="T52" fmla="*/ 29 w 357"/>
                <a:gd name="T53" fmla="*/ 663 h 685"/>
                <a:gd name="T54" fmla="*/ 14 w 357"/>
                <a:gd name="T55" fmla="*/ 658 h 685"/>
                <a:gd name="T56" fmla="*/ 4 w 357"/>
                <a:gd name="T57" fmla="*/ 646 h 685"/>
                <a:gd name="T58" fmla="*/ 0 w 357"/>
                <a:gd name="T59" fmla="*/ 631 h 685"/>
                <a:gd name="T60" fmla="*/ 4 w 357"/>
                <a:gd name="T61" fmla="*/ 600 h 685"/>
                <a:gd name="T62" fmla="*/ 20 w 357"/>
                <a:gd name="T63" fmla="*/ 564 h 685"/>
                <a:gd name="T64" fmla="*/ 43 w 357"/>
                <a:gd name="T65" fmla="*/ 529 h 685"/>
                <a:gd name="T66" fmla="*/ 70 w 357"/>
                <a:gd name="T67" fmla="*/ 502 h 685"/>
                <a:gd name="T68" fmla="*/ 87 w 357"/>
                <a:gd name="T69" fmla="*/ 491 h 685"/>
                <a:gd name="T70" fmla="*/ 83 w 357"/>
                <a:gd name="T71" fmla="*/ 13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7" h="685">
                  <a:moveTo>
                    <a:pt x="269" y="0"/>
                  </a:move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4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4" y="577"/>
                  </a:lnTo>
                  <a:lnTo>
                    <a:pt x="340" y="589"/>
                  </a:lnTo>
                  <a:lnTo>
                    <a:pt x="346" y="602"/>
                  </a:ln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5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3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2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3" y="529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5075" name="Freeform 771"/>
          <p:cNvSpPr>
            <a:spLocks/>
          </p:cNvSpPr>
          <p:nvPr/>
        </p:nvSpPr>
        <p:spPr bwMode="auto">
          <a:xfrm>
            <a:off x="492125" y="1762125"/>
            <a:ext cx="1443038" cy="90487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76" name="Freeform 772"/>
          <p:cNvSpPr>
            <a:spLocks/>
          </p:cNvSpPr>
          <p:nvPr/>
        </p:nvSpPr>
        <p:spPr bwMode="auto">
          <a:xfrm>
            <a:off x="925513" y="838200"/>
            <a:ext cx="1430337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77" name="Freeform 773"/>
          <p:cNvSpPr>
            <a:spLocks/>
          </p:cNvSpPr>
          <p:nvPr/>
        </p:nvSpPr>
        <p:spPr bwMode="auto">
          <a:xfrm>
            <a:off x="457200" y="1450975"/>
            <a:ext cx="1430338" cy="931863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78" name="Freeform 774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79" name="Freeform 775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80" name="Freeform 776"/>
          <p:cNvSpPr>
            <a:spLocks/>
          </p:cNvSpPr>
          <p:nvPr/>
        </p:nvSpPr>
        <p:spPr bwMode="auto">
          <a:xfrm>
            <a:off x="900113" y="1933575"/>
            <a:ext cx="139700" cy="249238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5081" name="Freeform 777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82" name="Freeform 778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83" name="Freeform 779"/>
          <p:cNvSpPr>
            <a:spLocks/>
          </p:cNvSpPr>
          <p:nvPr/>
        </p:nvSpPr>
        <p:spPr bwMode="auto">
          <a:xfrm>
            <a:off x="1093788" y="1989138"/>
            <a:ext cx="65087" cy="331787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5084" name="Freeform 780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85" name="Freeform 781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5086" name="Freeform 782"/>
          <p:cNvSpPr>
            <a:spLocks/>
          </p:cNvSpPr>
          <p:nvPr/>
        </p:nvSpPr>
        <p:spPr bwMode="auto">
          <a:xfrm>
            <a:off x="1143000" y="1055688"/>
            <a:ext cx="73025" cy="369887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5087" name="Freeform 783"/>
          <p:cNvSpPr>
            <a:spLocks/>
          </p:cNvSpPr>
          <p:nvPr/>
        </p:nvSpPr>
        <p:spPr bwMode="auto">
          <a:xfrm>
            <a:off x="962025" y="1393825"/>
            <a:ext cx="365125" cy="585788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5088" name="Freeform 784"/>
          <p:cNvSpPr>
            <a:spLocks/>
          </p:cNvSpPr>
          <p:nvPr/>
        </p:nvSpPr>
        <p:spPr bwMode="auto">
          <a:xfrm rot="1746894">
            <a:off x="1374775" y="1143000"/>
            <a:ext cx="73025" cy="369888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5089" name="Freeform 785"/>
          <p:cNvSpPr>
            <a:spLocks/>
          </p:cNvSpPr>
          <p:nvPr/>
        </p:nvSpPr>
        <p:spPr bwMode="auto">
          <a:xfrm rot="4369499">
            <a:off x="7263607" y="1270793"/>
            <a:ext cx="533400" cy="582613"/>
          </a:xfrm>
          <a:custGeom>
            <a:avLst/>
            <a:gdLst>
              <a:gd name="T0" fmla="*/ 113 w 140"/>
              <a:gd name="T1" fmla="*/ 149 h 153"/>
              <a:gd name="T2" fmla="*/ 106 w 140"/>
              <a:gd name="T3" fmla="*/ 146 h 153"/>
              <a:gd name="T4" fmla="*/ 100 w 140"/>
              <a:gd name="T5" fmla="*/ 140 h 153"/>
              <a:gd name="T6" fmla="*/ 92 w 140"/>
              <a:gd name="T7" fmla="*/ 134 h 153"/>
              <a:gd name="T8" fmla="*/ 84 w 140"/>
              <a:gd name="T9" fmla="*/ 130 h 153"/>
              <a:gd name="T10" fmla="*/ 83 w 140"/>
              <a:gd name="T11" fmla="*/ 122 h 153"/>
              <a:gd name="T12" fmla="*/ 86 w 140"/>
              <a:gd name="T13" fmla="*/ 113 h 153"/>
              <a:gd name="T14" fmla="*/ 90 w 140"/>
              <a:gd name="T15" fmla="*/ 105 h 153"/>
              <a:gd name="T16" fmla="*/ 98 w 140"/>
              <a:gd name="T17" fmla="*/ 90 h 153"/>
              <a:gd name="T18" fmla="*/ 109 w 140"/>
              <a:gd name="T19" fmla="*/ 69 h 153"/>
              <a:gd name="T20" fmla="*/ 119 w 140"/>
              <a:gd name="T21" fmla="*/ 50 h 153"/>
              <a:gd name="T22" fmla="*/ 130 w 140"/>
              <a:gd name="T23" fmla="*/ 28 h 153"/>
              <a:gd name="T24" fmla="*/ 138 w 140"/>
              <a:gd name="T25" fmla="*/ 15 h 153"/>
              <a:gd name="T26" fmla="*/ 140 w 140"/>
              <a:gd name="T27" fmla="*/ 9 h 153"/>
              <a:gd name="T28" fmla="*/ 140 w 140"/>
              <a:gd name="T29" fmla="*/ 4 h 153"/>
              <a:gd name="T30" fmla="*/ 138 w 140"/>
              <a:gd name="T31" fmla="*/ 0 h 153"/>
              <a:gd name="T32" fmla="*/ 134 w 140"/>
              <a:gd name="T33" fmla="*/ 4 h 153"/>
              <a:gd name="T34" fmla="*/ 130 w 140"/>
              <a:gd name="T35" fmla="*/ 5 h 153"/>
              <a:gd name="T36" fmla="*/ 127 w 140"/>
              <a:gd name="T37" fmla="*/ 7 h 153"/>
              <a:gd name="T38" fmla="*/ 123 w 140"/>
              <a:gd name="T39" fmla="*/ 9 h 153"/>
              <a:gd name="T40" fmla="*/ 107 w 140"/>
              <a:gd name="T41" fmla="*/ 27 h 153"/>
              <a:gd name="T42" fmla="*/ 92 w 140"/>
              <a:gd name="T43" fmla="*/ 44 h 153"/>
              <a:gd name="T44" fmla="*/ 77 w 140"/>
              <a:gd name="T45" fmla="*/ 61 h 153"/>
              <a:gd name="T46" fmla="*/ 59 w 140"/>
              <a:gd name="T47" fmla="*/ 76 h 153"/>
              <a:gd name="T48" fmla="*/ 54 w 140"/>
              <a:gd name="T49" fmla="*/ 84 h 153"/>
              <a:gd name="T50" fmla="*/ 46 w 140"/>
              <a:gd name="T51" fmla="*/ 90 h 153"/>
              <a:gd name="T52" fmla="*/ 40 w 140"/>
              <a:gd name="T53" fmla="*/ 94 h 153"/>
              <a:gd name="T54" fmla="*/ 31 w 140"/>
              <a:gd name="T55" fmla="*/ 90 h 153"/>
              <a:gd name="T56" fmla="*/ 23 w 140"/>
              <a:gd name="T57" fmla="*/ 84 h 153"/>
              <a:gd name="T58" fmla="*/ 15 w 140"/>
              <a:gd name="T59" fmla="*/ 78 h 153"/>
              <a:gd name="T60" fmla="*/ 8 w 140"/>
              <a:gd name="T61" fmla="*/ 71 h 153"/>
              <a:gd name="T62" fmla="*/ 0 w 140"/>
              <a:gd name="T63" fmla="*/ 6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153">
                <a:moveTo>
                  <a:pt x="117" y="153"/>
                </a:moveTo>
                <a:lnTo>
                  <a:pt x="113" y="149"/>
                </a:lnTo>
                <a:lnTo>
                  <a:pt x="109" y="147"/>
                </a:lnTo>
                <a:lnTo>
                  <a:pt x="106" y="146"/>
                </a:lnTo>
                <a:lnTo>
                  <a:pt x="104" y="142"/>
                </a:lnTo>
                <a:lnTo>
                  <a:pt x="100" y="140"/>
                </a:lnTo>
                <a:lnTo>
                  <a:pt x="96" y="138"/>
                </a:lnTo>
                <a:lnTo>
                  <a:pt x="92" y="134"/>
                </a:lnTo>
                <a:lnTo>
                  <a:pt x="88" y="132"/>
                </a:lnTo>
                <a:lnTo>
                  <a:pt x="84" y="130"/>
                </a:lnTo>
                <a:lnTo>
                  <a:pt x="83" y="126"/>
                </a:lnTo>
                <a:lnTo>
                  <a:pt x="83" y="122"/>
                </a:lnTo>
                <a:lnTo>
                  <a:pt x="84" y="117"/>
                </a:lnTo>
                <a:lnTo>
                  <a:pt x="86" y="113"/>
                </a:lnTo>
                <a:lnTo>
                  <a:pt x="88" y="109"/>
                </a:lnTo>
                <a:lnTo>
                  <a:pt x="90" y="105"/>
                </a:lnTo>
                <a:lnTo>
                  <a:pt x="92" y="99"/>
                </a:lnTo>
                <a:lnTo>
                  <a:pt x="98" y="90"/>
                </a:lnTo>
                <a:lnTo>
                  <a:pt x="104" y="80"/>
                </a:lnTo>
                <a:lnTo>
                  <a:pt x="109" y="69"/>
                </a:lnTo>
                <a:lnTo>
                  <a:pt x="113" y="59"/>
                </a:lnTo>
                <a:lnTo>
                  <a:pt x="119" y="50"/>
                </a:lnTo>
                <a:lnTo>
                  <a:pt x="125" y="38"/>
                </a:lnTo>
                <a:lnTo>
                  <a:pt x="130" y="28"/>
                </a:lnTo>
                <a:lnTo>
                  <a:pt x="136" y="19"/>
                </a:lnTo>
                <a:lnTo>
                  <a:pt x="138" y="15"/>
                </a:lnTo>
                <a:lnTo>
                  <a:pt x="138" y="13"/>
                </a:lnTo>
                <a:lnTo>
                  <a:pt x="140" y="9"/>
                </a:lnTo>
                <a:lnTo>
                  <a:pt x="140" y="5"/>
                </a:lnTo>
                <a:lnTo>
                  <a:pt x="140" y="4"/>
                </a:lnTo>
                <a:lnTo>
                  <a:pt x="140" y="2"/>
                </a:lnTo>
                <a:lnTo>
                  <a:pt x="138" y="0"/>
                </a:lnTo>
                <a:lnTo>
                  <a:pt x="136" y="2"/>
                </a:lnTo>
                <a:lnTo>
                  <a:pt x="134" y="4"/>
                </a:lnTo>
                <a:lnTo>
                  <a:pt x="132" y="4"/>
                </a:lnTo>
                <a:lnTo>
                  <a:pt x="130" y="5"/>
                </a:lnTo>
                <a:lnTo>
                  <a:pt x="129" y="7"/>
                </a:lnTo>
                <a:lnTo>
                  <a:pt x="127" y="7"/>
                </a:lnTo>
                <a:lnTo>
                  <a:pt x="125" y="9"/>
                </a:lnTo>
                <a:lnTo>
                  <a:pt x="123" y="9"/>
                </a:lnTo>
                <a:lnTo>
                  <a:pt x="115" y="19"/>
                </a:lnTo>
                <a:lnTo>
                  <a:pt x="107" y="27"/>
                </a:lnTo>
                <a:lnTo>
                  <a:pt x="100" y="36"/>
                </a:lnTo>
                <a:lnTo>
                  <a:pt x="92" y="44"/>
                </a:lnTo>
                <a:lnTo>
                  <a:pt x="84" y="52"/>
                </a:lnTo>
                <a:lnTo>
                  <a:pt x="77" y="61"/>
                </a:lnTo>
                <a:lnTo>
                  <a:pt x="69" y="69"/>
                </a:lnTo>
                <a:lnTo>
                  <a:pt x="59" y="76"/>
                </a:lnTo>
                <a:lnTo>
                  <a:pt x="58" y="80"/>
                </a:lnTo>
                <a:lnTo>
                  <a:pt x="54" y="84"/>
                </a:lnTo>
                <a:lnTo>
                  <a:pt x="50" y="88"/>
                </a:lnTo>
                <a:lnTo>
                  <a:pt x="46" y="90"/>
                </a:lnTo>
                <a:lnTo>
                  <a:pt x="42" y="92"/>
                </a:lnTo>
                <a:lnTo>
                  <a:pt x="40" y="94"/>
                </a:lnTo>
                <a:lnTo>
                  <a:pt x="36" y="92"/>
                </a:lnTo>
                <a:lnTo>
                  <a:pt x="31" y="90"/>
                </a:lnTo>
                <a:lnTo>
                  <a:pt x="27" y="88"/>
                </a:lnTo>
                <a:lnTo>
                  <a:pt x="23" y="84"/>
                </a:lnTo>
                <a:lnTo>
                  <a:pt x="19" y="82"/>
                </a:lnTo>
                <a:lnTo>
                  <a:pt x="15" y="78"/>
                </a:lnTo>
                <a:lnTo>
                  <a:pt x="12" y="75"/>
                </a:lnTo>
                <a:lnTo>
                  <a:pt x="8" y="71"/>
                </a:lnTo>
                <a:lnTo>
                  <a:pt x="4" y="69"/>
                </a:lnTo>
                <a:lnTo>
                  <a:pt x="0" y="65"/>
                </a:lnTo>
              </a:path>
            </a:pathLst>
          </a:custGeom>
          <a:noFill/>
          <a:ln w="28575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90" name="Rectangle 786"/>
          <p:cNvSpPr>
            <a:spLocks noChangeArrowheads="1"/>
          </p:cNvSpPr>
          <p:nvPr/>
        </p:nvSpPr>
        <p:spPr bwMode="auto">
          <a:xfrm>
            <a:off x="7924800" y="304800"/>
            <a:ext cx="76993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b="1" baseline="20000">
                <a:solidFill>
                  <a:schemeClr val="accent2"/>
                </a:solidFill>
              </a:rPr>
              <a:t>Action</a:t>
            </a:r>
          </a:p>
          <a:p>
            <a:r>
              <a:rPr lang="pl-PL" b="1" baseline="20000">
                <a:solidFill>
                  <a:schemeClr val="accent2"/>
                </a:solidFill>
              </a:rPr>
              <a:t>potential</a:t>
            </a:r>
            <a:endParaRPr lang="pl-PL"/>
          </a:p>
        </p:txBody>
      </p:sp>
      <p:sp>
        <p:nvSpPr>
          <p:cNvPr id="355091" name="Text Box 787"/>
          <p:cNvSpPr txBox="1">
            <a:spLocks noChangeArrowheads="1"/>
          </p:cNvSpPr>
          <p:nvPr/>
        </p:nvSpPr>
        <p:spPr bwMode="auto">
          <a:xfrm>
            <a:off x="6121400" y="2705100"/>
            <a:ext cx="349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sz="1800"/>
              <a:t>G</a:t>
            </a:r>
            <a:endParaRPr lang="pl-PL" sz="4000"/>
          </a:p>
        </p:txBody>
      </p:sp>
      <p:sp>
        <p:nvSpPr>
          <p:cNvPr id="355092" name="Rectangle 788"/>
          <p:cNvSpPr>
            <a:spLocks noChangeArrowheads="1"/>
          </p:cNvSpPr>
          <p:nvPr/>
        </p:nvSpPr>
        <p:spPr bwMode="auto">
          <a:xfrm>
            <a:off x="1219200" y="30480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5093" name="Rectangle 789"/>
          <p:cNvSpPr>
            <a:spLocks noChangeArrowheads="1"/>
          </p:cNvSpPr>
          <p:nvPr/>
        </p:nvSpPr>
        <p:spPr bwMode="auto">
          <a:xfrm>
            <a:off x="533400" y="32766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5094" name="Rectangle 790"/>
          <p:cNvSpPr>
            <a:spLocks noChangeArrowheads="1"/>
          </p:cNvSpPr>
          <p:nvPr/>
        </p:nvSpPr>
        <p:spPr bwMode="auto">
          <a:xfrm>
            <a:off x="6248400" y="5334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/>
          </a:p>
        </p:txBody>
      </p:sp>
      <p:sp>
        <p:nvSpPr>
          <p:cNvPr id="355095" name="Rectangle 791"/>
          <p:cNvSpPr>
            <a:spLocks noChangeArrowheads="1"/>
          </p:cNvSpPr>
          <p:nvPr/>
        </p:nvSpPr>
        <p:spPr bwMode="auto">
          <a:xfrm>
            <a:off x="7086600" y="2209800"/>
            <a:ext cx="1905000" cy="1079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Activation of metabotropic receptor</a:t>
            </a:r>
          </a:p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GABA</a:t>
            </a:r>
            <a:r>
              <a:rPr lang="pl-PL" sz="900" b="1">
                <a:solidFill>
                  <a:schemeClr val="accent2"/>
                </a:solidFill>
                <a:latin typeface="PL Switzerland" pitchFamily="34" charset="0"/>
              </a:rPr>
              <a:t>B</a:t>
            </a:r>
            <a:endParaRPr lang="pl-PL" sz="900">
              <a:solidFill>
                <a:schemeClr val="accent2"/>
              </a:solidFill>
              <a:latin typeface="PL Switzerland" pitchFamily="34" charset="0"/>
            </a:endParaRPr>
          </a:p>
          <a:p>
            <a:pPr algn="ctr"/>
            <a:endParaRPr lang="pl-PL" sz="900">
              <a:solidFill>
                <a:srgbClr val="000000"/>
              </a:solidFill>
              <a:latin typeface="PL Switzerland" pitchFamily="34" charset="0"/>
            </a:endParaRPr>
          </a:p>
        </p:txBody>
      </p:sp>
      <p:sp>
        <p:nvSpPr>
          <p:cNvPr id="355096" name="Rectangle 792"/>
          <p:cNvSpPr>
            <a:spLocks noChangeArrowheads="1"/>
          </p:cNvSpPr>
          <p:nvPr/>
        </p:nvSpPr>
        <p:spPr bwMode="auto">
          <a:xfrm>
            <a:off x="5486400" y="11430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  <p:sp>
        <p:nvSpPr>
          <p:cNvPr id="355097" name="Text Box 793"/>
          <p:cNvSpPr txBox="1">
            <a:spLocks noChangeArrowheads="1"/>
          </p:cNvSpPr>
          <p:nvPr/>
        </p:nvSpPr>
        <p:spPr bwMode="auto">
          <a:xfrm>
            <a:off x="228600" y="228600"/>
            <a:ext cx="3070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b="1"/>
              <a:t>Presynaptic inhibition</a:t>
            </a:r>
          </a:p>
        </p:txBody>
      </p:sp>
      <p:sp>
        <p:nvSpPr>
          <p:cNvPr id="355098" name="Rectangle 794"/>
          <p:cNvSpPr>
            <a:spLocks noChangeArrowheads="1"/>
          </p:cNvSpPr>
          <p:nvPr/>
        </p:nvSpPr>
        <p:spPr bwMode="auto">
          <a:xfrm>
            <a:off x="3835400" y="5775325"/>
            <a:ext cx="4746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Actin</a:t>
            </a:r>
            <a:endParaRPr lang="pl-PL"/>
          </a:p>
        </p:txBody>
      </p:sp>
      <p:sp>
        <p:nvSpPr>
          <p:cNvPr id="355099" name="Rectangle 795"/>
          <p:cNvSpPr>
            <a:spLocks noChangeArrowheads="1"/>
          </p:cNvSpPr>
          <p:nvPr/>
        </p:nvSpPr>
        <p:spPr bwMode="auto">
          <a:xfrm>
            <a:off x="3584575" y="5318125"/>
            <a:ext cx="790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Synapsin</a:t>
            </a:r>
            <a:endParaRPr lang="pl-PL"/>
          </a:p>
        </p:txBody>
      </p:sp>
      <p:sp>
        <p:nvSpPr>
          <p:cNvPr id="355100" name="Rectangle 796"/>
          <p:cNvSpPr>
            <a:spLocks noChangeArrowheads="1"/>
          </p:cNvSpPr>
          <p:nvPr/>
        </p:nvSpPr>
        <p:spPr bwMode="auto">
          <a:xfrm>
            <a:off x="3444875" y="4937125"/>
            <a:ext cx="690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Vesicles</a:t>
            </a:r>
            <a:endParaRPr lang="pl-PL"/>
          </a:p>
        </p:txBody>
      </p:sp>
      <p:sp>
        <p:nvSpPr>
          <p:cNvPr id="355101" name="Rectangle 797"/>
          <p:cNvSpPr>
            <a:spLocks noChangeArrowheads="1"/>
          </p:cNvSpPr>
          <p:nvPr/>
        </p:nvSpPr>
        <p:spPr bwMode="auto">
          <a:xfrm>
            <a:off x="330200" y="42672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</p:spTree>
    <p:extLst>
      <p:ext uri="{BB962C8B-B14F-4D97-AF65-F5344CB8AC3E}">
        <p14:creationId xmlns:p14="http://schemas.microsoft.com/office/powerpoint/2010/main" xmlns="" val="4621997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30" name="Freeform 2"/>
          <p:cNvSpPr>
            <a:spLocks/>
          </p:cNvSpPr>
          <p:nvPr/>
        </p:nvSpPr>
        <p:spPr bwMode="auto">
          <a:xfrm>
            <a:off x="457200" y="1066800"/>
            <a:ext cx="1430338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31" name="Rectangle 3"/>
          <p:cNvSpPr>
            <a:spLocks noChangeArrowheads="1"/>
          </p:cNvSpPr>
          <p:nvPr/>
        </p:nvSpPr>
        <p:spPr bwMode="auto">
          <a:xfrm>
            <a:off x="4800600" y="2209800"/>
            <a:ext cx="3968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Ca</a:t>
            </a:r>
            <a:r>
              <a:rPr lang="pl-PL" sz="1600" b="1" baseline="30000">
                <a:solidFill>
                  <a:srgbClr val="000000"/>
                </a:solidFill>
              </a:rPr>
              <a:t>2+</a:t>
            </a:r>
            <a:endParaRPr lang="pl-PL"/>
          </a:p>
        </p:txBody>
      </p:sp>
      <p:sp>
        <p:nvSpPr>
          <p:cNvPr id="355332" name="Rectangle 4"/>
          <p:cNvSpPr>
            <a:spLocks noChangeArrowheads="1"/>
          </p:cNvSpPr>
          <p:nvPr/>
        </p:nvSpPr>
        <p:spPr bwMode="auto">
          <a:xfrm>
            <a:off x="7924800" y="304800"/>
            <a:ext cx="76993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b="1" baseline="20000">
                <a:solidFill>
                  <a:schemeClr val="accent2"/>
                </a:solidFill>
              </a:rPr>
              <a:t>Action</a:t>
            </a:r>
          </a:p>
          <a:p>
            <a:r>
              <a:rPr lang="pl-PL" b="1" baseline="20000">
                <a:solidFill>
                  <a:schemeClr val="accent2"/>
                </a:solidFill>
              </a:rPr>
              <a:t>potential</a:t>
            </a:r>
            <a:endParaRPr lang="pl-PL"/>
          </a:p>
        </p:txBody>
      </p:sp>
      <p:sp>
        <p:nvSpPr>
          <p:cNvPr id="355333" name="Rectangle 5"/>
          <p:cNvSpPr>
            <a:spLocks noChangeArrowheads="1"/>
          </p:cNvSpPr>
          <p:nvPr/>
        </p:nvSpPr>
        <p:spPr bwMode="auto">
          <a:xfrm>
            <a:off x="4648200" y="3352800"/>
            <a:ext cx="141064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600" b="1" dirty="0" smtClean="0">
                <a:solidFill>
                  <a:srgbClr val="FF0000"/>
                </a:solidFill>
              </a:rPr>
              <a:t>Деполяризация</a:t>
            </a:r>
            <a:endParaRPr lang="pl-PL" dirty="0"/>
          </a:p>
        </p:txBody>
      </p:sp>
      <p:sp>
        <p:nvSpPr>
          <p:cNvPr id="355334" name="Freeform 6"/>
          <p:cNvSpPr>
            <a:spLocks/>
          </p:cNvSpPr>
          <p:nvPr/>
        </p:nvSpPr>
        <p:spPr bwMode="auto">
          <a:xfrm>
            <a:off x="2286000" y="4575175"/>
            <a:ext cx="190500" cy="176213"/>
          </a:xfrm>
          <a:custGeom>
            <a:avLst/>
            <a:gdLst>
              <a:gd name="T0" fmla="*/ 0 w 50"/>
              <a:gd name="T1" fmla="*/ 23 h 46"/>
              <a:gd name="T2" fmla="*/ 0 w 50"/>
              <a:gd name="T3" fmla="*/ 20 h 46"/>
              <a:gd name="T4" fmla="*/ 2 w 50"/>
              <a:gd name="T5" fmla="*/ 14 h 46"/>
              <a:gd name="T6" fmla="*/ 4 w 50"/>
              <a:gd name="T7" fmla="*/ 10 h 46"/>
              <a:gd name="T8" fmla="*/ 8 w 50"/>
              <a:gd name="T9" fmla="*/ 8 h 46"/>
              <a:gd name="T10" fmla="*/ 12 w 50"/>
              <a:gd name="T11" fmla="*/ 4 h 46"/>
              <a:gd name="T12" fmla="*/ 16 w 50"/>
              <a:gd name="T13" fmla="*/ 2 h 46"/>
              <a:gd name="T14" fmla="*/ 19 w 50"/>
              <a:gd name="T15" fmla="*/ 0 h 46"/>
              <a:gd name="T16" fmla="*/ 25 w 50"/>
              <a:gd name="T17" fmla="*/ 0 h 46"/>
              <a:gd name="T18" fmla="*/ 31 w 50"/>
              <a:gd name="T19" fmla="*/ 0 h 46"/>
              <a:gd name="T20" fmla="*/ 35 w 50"/>
              <a:gd name="T21" fmla="*/ 2 h 46"/>
              <a:gd name="T22" fmla="*/ 39 w 50"/>
              <a:gd name="T23" fmla="*/ 4 h 46"/>
              <a:gd name="T24" fmla="*/ 42 w 50"/>
              <a:gd name="T25" fmla="*/ 8 h 46"/>
              <a:gd name="T26" fmla="*/ 46 w 50"/>
              <a:gd name="T27" fmla="*/ 10 h 46"/>
              <a:gd name="T28" fmla="*/ 48 w 50"/>
              <a:gd name="T29" fmla="*/ 14 h 46"/>
              <a:gd name="T30" fmla="*/ 50 w 50"/>
              <a:gd name="T31" fmla="*/ 20 h 46"/>
              <a:gd name="T32" fmla="*/ 50 w 50"/>
              <a:gd name="T33" fmla="*/ 23 h 46"/>
              <a:gd name="T34" fmla="*/ 50 w 50"/>
              <a:gd name="T35" fmla="*/ 29 h 46"/>
              <a:gd name="T36" fmla="*/ 48 w 50"/>
              <a:gd name="T37" fmla="*/ 33 h 46"/>
              <a:gd name="T38" fmla="*/ 46 w 50"/>
              <a:gd name="T39" fmla="*/ 37 h 46"/>
              <a:gd name="T40" fmla="*/ 42 w 50"/>
              <a:gd name="T41" fmla="*/ 41 h 46"/>
              <a:gd name="T42" fmla="*/ 39 w 50"/>
              <a:gd name="T43" fmla="*/ 43 h 46"/>
              <a:gd name="T44" fmla="*/ 35 w 50"/>
              <a:gd name="T45" fmla="*/ 46 h 46"/>
              <a:gd name="T46" fmla="*/ 31 w 50"/>
              <a:gd name="T47" fmla="*/ 46 h 46"/>
              <a:gd name="T48" fmla="*/ 25 w 50"/>
              <a:gd name="T49" fmla="*/ 46 h 46"/>
              <a:gd name="T50" fmla="*/ 19 w 50"/>
              <a:gd name="T51" fmla="*/ 46 h 46"/>
              <a:gd name="T52" fmla="*/ 16 w 50"/>
              <a:gd name="T53" fmla="*/ 46 h 46"/>
              <a:gd name="T54" fmla="*/ 12 w 50"/>
              <a:gd name="T55" fmla="*/ 43 h 46"/>
              <a:gd name="T56" fmla="*/ 8 w 50"/>
              <a:gd name="T57" fmla="*/ 41 h 46"/>
              <a:gd name="T58" fmla="*/ 4 w 50"/>
              <a:gd name="T59" fmla="*/ 37 h 46"/>
              <a:gd name="T60" fmla="*/ 2 w 50"/>
              <a:gd name="T61" fmla="*/ 33 h 46"/>
              <a:gd name="T62" fmla="*/ 0 w 50"/>
              <a:gd name="T63" fmla="*/ 29 h 46"/>
              <a:gd name="T64" fmla="*/ 0 w 50"/>
              <a:gd name="T65" fmla="*/ 2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0" h="46">
                <a:moveTo>
                  <a:pt x="0" y="23"/>
                </a:moveTo>
                <a:lnTo>
                  <a:pt x="0" y="20"/>
                </a:lnTo>
                <a:lnTo>
                  <a:pt x="2" y="14"/>
                </a:lnTo>
                <a:lnTo>
                  <a:pt x="4" y="10"/>
                </a:lnTo>
                <a:lnTo>
                  <a:pt x="8" y="8"/>
                </a:lnTo>
                <a:lnTo>
                  <a:pt x="12" y="4"/>
                </a:lnTo>
                <a:lnTo>
                  <a:pt x="16" y="2"/>
                </a:lnTo>
                <a:lnTo>
                  <a:pt x="19" y="0"/>
                </a:lnTo>
                <a:lnTo>
                  <a:pt x="25" y="0"/>
                </a:lnTo>
                <a:lnTo>
                  <a:pt x="31" y="0"/>
                </a:lnTo>
                <a:lnTo>
                  <a:pt x="35" y="2"/>
                </a:lnTo>
                <a:lnTo>
                  <a:pt x="39" y="4"/>
                </a:lnTo>
                <a:lnTo>
                  <a:pt x="42" y="8"/>
                </a:lnTo>
                <a:lnTo>
                  <a:pt x="46" y="10"/>
                </a:lnTo>
                <a:lnTo>
                  <a:pt x="48" y="14"/>
                </a:lnTo>
                <a:lnTo>
                  <a:pt x="50" y="20"/>
                </a:lnTo>
                <a:lnTo>
                  <a:pt x="50" y="23"/>
                </a:lnTo>
                <a:lnTo>
                  <a:pt x="50" y="29"/>
                </a:lnTo>
                <a:lnTo>
                  <a:pt x="48" y="33"/>
                </a:lnTo>
                <a:lnTo>
                  <a:pt x="46" y="37"/>
                </a:lnTo>
                <a:lnTo>
                  <a:pt x="42" y="41"/>
                </a:lnTo>
                <a:lnTo>
                  <a:pt x="39" y="43"/>
                </a:lnTo>
                <a:lnTo>
                  <a:pt x="35" y="46"/>
                </a:lnTo>
                <a:lnTo>
                  <a:pt x="31" y="46"/>
                </a:lnTo>
                <a:lnTo>
                  <a:pt x="25" y="46"/>
                </a:lnTo>
                <a:lnTo>
                  <a:pt x="19" y="46"/>
                </a:lnTo>
                <a:lnTo>
                  <a:pt x="16" y="46"/>
                </a:lnTo>
                <a:lnTo>
                  <a:pt x="12" y="43"/>
                </a:lnTo>
                <a:lnTo>
                  <a:pt x="8" y="41"/>
                </a:lnTo>
                <a:lnTo>
                  <a:pt x="4" y="37"/>
                </a:lnTo>
                <a:lnTo>
                  <a:pt x="2" y="33"/>
                </a:lnTo>
                <a:lnTo>
                  <a:pt x="0" y="29"/>
                </a:lnTo>
                <a:lnTo>
                  <a:pt x="0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35" name="Freeform 7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4 h 10"/>
              <a:gd name="T4" fmla="*/ 0 w 6"/>
              <a:gd name="T5" fmla="*/ 2 h 10"/>
              <a:gd name="T6" fmla="*/ 0 w 6"/>
              <a:gd name="T7" fmla="*/ 2 h 10"/>
              <a:gd name="T8" fmla="*/ 0 w 6"/>
              <a:gd name="T9" fmla="*/ 0 h 10"/>
              <a:gd name="T10" fmla="*/ 0 w 6"/>
              <a:gd name="T11" fmla="*/ 0 h 10"/>
              <a:gd name="T12" fmla="*/ 2 w 6"/>
              <a:gd name="T13" fmla="*/ 0 h 10"/>
              <a:gd name="T14" fmla="*/ 2 w 6"/>
              <a:gd name="T15" fmla="*/ 0 h 10"/>
              <a:gd name="T16" fmla="*/ 4 w 6"/>
              <a:gd name="T17" fmla="*/ 0 h 10"/>
              <a:gd name="T18" fmla="*/ 4 w 6"/>
              <a:gd name="T19" fmla="*/ 0 h 10"/>
              <a:gd name="T20" fmla="*/ 4 w 6"/>
              <a:gd name="T21" fmla="*/ 0 h 10"/>
              <a:gd name="T22" fmla="*/ 6 w 6"/>
              <a:gd name="T23" fmla="*/ 0 h 10"/>
              <a:gd name="T24" fmla="*/ 6 w 6"/>
              <a:gd name="T25" fmla="*/ 0 h 10"/>
              <a:gd name="T26" fmla="*/ 6 w 6"/>
              <a:gd name="T27" fmla="*/ 2 h 10"/>
              <a:gd name="T28" fmla="*/ 6 w 6"/>
              <a:gd name="T29" fmla="*/ 2 h 10"/>
              <a:gd name="T30" fmla="*/ 6 w 6"/>
              <a:gd name="T31" fmla="*/ 4 h 10"/>
              <a:gd name="T32" fmla="*/ 6 w 6"/>
              <a:gd name="T33" fmla="*/ 4 h 10"/>
              <a:gd name="T34" fmla="*/ 6 w 6"/>
              <a:gd name="T35" fmla="*/ 6 h 10"/>
              <a:gd name="T36" fmla="*/ 6 w 6"/>
              <a:gd name="T37" fmla="*/ 6 h 10"/>
              <a:gd name="T38" fmla="*/ 6 w 6"/>
              <a:gd name="T39" fmla="*/ 8 h 10"/>
              <a:gd name="T40" fmla="*/ 6 w 6"/>
              <a:gd name="T41" fmla="*/ 8 h 10"/>
              <a:gd name="T42" fmla="*/ 6 w 6"/>
              <a:gd name="T43" fmla="*/ 8 h 10"/>
              <a:gd name="T44" fmla="*/ 4 w 6"/>
              <a:gd name="T45" fmla="*/ 10 h 10"/>
              <a:gd name="T46" fmla="*/ 4 w 6"/>
              <a:gd name="T47" fmla="*/ 10 h 10"/>
              <a:gd name="T48" fmla="*/ 4 w 6"/>
              <a:gd name="T49" fmla="*/ 10 h 10"/>
              <a:gd name="T50" fmla="*/ 2 w 6"/>
              <a:gd name="T51" fmla="*/ 10 h 10"/>
              <a:gd name="T52" fmla="*/ 2 w 6"/>
              <a:gd name="T53" fmla="*/ 10 h 10"/>
              <a:gd name="T54" fmla="*/ 0 w 6"/>
              <a:gd name="T55" fmla="*/ 8 h 10"/>
              <a:gd name="T56" fmla="*/ 0 w 6"/>
              <a:gd name="T57" fmla="*/ 8 h 10"/>
              <a:gd name="T58" fmla="*/ 0 w 6"/>
              <a:gd name="T59" fmla="*/ 8 h 10"/>
              <a:gd name="T60" fmla="*/ 0 w 6"/>
              <a:gd name="T61" fmla="*/ 6 h 10"/>
              <a:gd name="T62" fmla="*/ 0 w 6"/>
              <a:gd name="T63" fmla="*/ 6 h 10"/>
              <a:gd name="T64" fmla="*/ 0 w 6"/>
              <a:gd name="T65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36" name="Freeform 8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2 h 10"/>
              <a:gd name="T4" fmla="*/ 0 w 6"/>
              <a:gd name="T5" fmla="*/ 0 h 10"/>
              <a:gd name="T6" fmla="*/ 2 w 6"/>
              <a:gd name="T7" fmla="*/ 0 h 10"/>
              <a:gd name="T8" fmla="*/ 4 w 6"/>
              <a:gd name="T9" fmla="*/ 0 h 10"/>
              <a:gd name="T10" fmla="*/ 6 w 6"/>
              <a:gd name="T11" fmla="*/ 0 h 10"/>
              <a:gd name="T12" fmla="*/ 6 w 6"/>
              <a:gd name="T13" fmla="*/ 2 h 10"/>
              <a:gd name="T14" fmla="*/ 6 w 6"/>
              <a:gd name="T15" fmla="*/ 4 h 10"/>
              <a:gd name="T16" fmla="*/ 6 w 6"/>
              <a:gd name="T17" fmla="*/ 6 h 10"/>
              <a:gd name="T18" fmla="*/ 6 w 6"/>
              <a:gd name="T19" fmla="*/ 8 h 10"/>
              <a:gd name="T20" fmla="*/ 4 w 6"/>
              <a:gd name="T21" fmla="*/ 10 h 10"/>
              <a:gd name="T22" fmla="*/ 2 w 6"/>
              <a:gd name="T23" fmla="*/ 10 h 10"/>
              <a:gd name="T24" fmla="*/ 0 w 6"/>
              <a:gd name="T25" fmla="*/ 8 h 10"/>
              <a:gd name="T26" fmla="*/ 0 w 6"/>
              <a:gd name="T27" fmla="*/ 6 h 10"/>
              <a:gd name="T28" fmla="*/ 0 w 6"/>
              <a:gd name="T29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37" name="Freeform 9"/>
          <p:cNvSpPr>
            <a:spLocks/>
          </p:cNvSpPr>
          <p:nvPr/>
        </p:nvSpPr>
        <p:spPr bwMode="auto">
          <a:xfrm>
            <a:off x="2403475" y="4694238"/>
            <a:ext cx="50800" cy="30162"/>
          </a:xfrm>
          <a:custGeom>
            <a:avLst/>
            <a:gdLst>
              <a:gd name="T0" fmla="*/ 0 w 13"/>
              <a:gd name="T1" fmla="*/ 8 h 8"/>
              <a:gd name="T2" fmla="*/ 2 w 13"/>
              <a:gd name="T3" fmla="*/ 8 h 8"/>
              <a:gd name="T4" fmla="*/ 2 w 13"/>
              <a:gd name="T5" fmla="*/ 6 h 8"/>
              <a:gd name="T6" fmla="*/ 6 w 13"/>
              <a:gd name="T7" fmla="*/ 6 h 8"/>
              <a:gd name="T8" fmla="*/ 6 w 13"/>
              <a:gd name="T9" fmla="*/ 4 h 8"/>
              <a:gd name="T10" fmla="*/ 8 w 13"/>
              <a:gd name="T11" fmla="*/ 4 h 8"/>
              <a:gd name="T12" fmla="*/ 10 w 13"/>
              <a:gd name="T13" fmla="*/ 4 h 8"/>
              <a:gd name="T14" fmla="*/ 11 w 13"/>
              <a:gd name="T15" fmla="*/ 2 h 8"/>
              <a:gd name="T16" fmla="*/ 11 w 13"/>
              <a:gd name="T17" fmla="*/ 0 h 8"/>
              <a:gd name="T18" fmla="*/ 13 w 13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38" name="Freeform 10"/>
          <p:cNvSpPr>
            <a:spLocks/>
          </p:cNvSpPr>
          <p:nvPr/>
        </p:nvSpPr>
        <p:spPr bwMode="auto">
          <a:xfrm>
            <a:off x="2316163" y="4694238"/>
            <a:ext cx="57150" cy="30162"/>
          </a:xfrm>
          <a:custGeom>
            <a:avLst/>
            <a:gdLst>
              <a:gd name="T0" fmla="*/ 0 w 15"/>
              <a:gd name="T1" fmla="*/ 8 h 8"/>
              <a:gd name="T2" fmla="*/ 2 w 15"/>
              <a:gd name="T3" fmla="*/ 8 h 8"/>
              <a:gd name="T4" fmla="*/ 2 w 15"/>
              <a:gd name="T5" fmla="*/ 6 h 8"/>
              <a:gd name="T6" fmla="*/ 4 w 15"/>
              <a:gd name="T7" fmla="*/ 6 h 8"/>
              <a:gd name="T8" fmla="*/ 4 w 15"/>
              <a:gd name="T9" fmla="*/ 4 h 8"/>
              <a:gd name="T10" fmla="*/ 6 w 15"/>
              <a:gd name="T11" fmla="*/ 6 h 8"/>
              <a:gd name="T12" fmla="*/ 8 w 15"/>
              <a:gd name="T13" fmla="*/ 6 h 8"/>
              <a:gd name="T14" fmla="*/ 8 w 15"/>
              <a:gd name="T15" fmla="*/ 4 h 8"/>
              <a:gd name="T16" fmla="*/ 9 w 15"/>
              <a:gd name="T17" fmla="*/ 4 h 8"/>
              <a:gd name="T18" fmla="*/ 11 w 15"/>
              <a:gd name="T19" fmla="*/ 4 h 8"/>
              <a:gd name="T20" fmla="*/ 11 w 15"/>
              <a:gd name="T21" fmla="*/ 2 h 8"/>
              <a:gd name="T22" fmla="*/ 13 w 15"/>
              <a:gd name="T23" fmla="*/ 0 h 8"/>
              <a:gd name="T24" fmla="*/ 15 w 15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4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11" y="4"/>
                </a:lnTo>
                <a:lnTo>
                  <a:pt x="11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39" name="Freeform 11"/>
          <p:cNvSpPr>
            <a:spLocks/>
          </p:cNvSpPr>
          <p:nvPr/>
        </p:nvSpPr>
        <p:spPr bwMode="auto">
          <a:xfrm>
            <a:off x="2359025" y="4700588"/>
            <a:ext cx="52388" cy="31750"/>
          </a:xfrm>
          <a:custGeom>
            <a:avLst/>
            <a:gdLst>
              <a:gd name="T0" fmla="*/ 0 w 14"/>
              <a:gd name="T1" fmla="*/ 8 h 8"/>
              <a:gd name="T2" fmla="*/ 0 w 14"/>
              <a:gd name="T3" fmla="*/ 6 h 8"/>
              <a:gd name="T4" fmla="*/ 2 w 14"/>
              <a:gd name="T5" fmla="*/ 6 h 8"/>
              <a:gd name="T6" fmla="*/ 2 w 14"/>
              <a:gd name="T7" fmla="*/ 4 h 8"/>
              <a:gd name="T8" fmla="*/ 4 w 14"/>
              <a:gd name="T9" fmla="*/ 4 h 8"/>
              <a:gd name="T10" fmla="*/ 6 w 14"/>
              <a:gd name="T11" fmla="*/ 4 h 8"/>
              <a:gd name="T12" fmla="*/ 6 w 14"/>
              <a:gd name="T13" fmla="*/ 6 h 8"/>
              <a:gd name="T14" fmla="*/ 6 w 14"/>
              <a:gd name="T15" fmla="*/ 4 h 8"/>
              <a:gd name="T16" fmla="*/ 8 w 14"/>
              <a:gd name="T17" fmla="*/ 4 h 8"/>
              <a:gd name="T18" fmla="*/ 10 w 14"/>
              <a:gd name="T19" fmla="*/ 4 h 8"/>
              <a:gd name="T20" fmla="*/ 12 w 14"/>
              <a:gd name="T21" fmla="*/ 4 h 8"/>
              <a:gd name="T22" fmla="*/ 12 w 14"/>
              <a:gd name="T23" fmla="*/ 2 h 8"/>
              <a:gd name="T24" fmla="*/ 12 w 14"/>
              <a:gd name="T25" fmla="*/ 0 h 8"/>
              <a:gd name="T26" fmla="*/ 14 w 14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" h="8">
                <a:moveTo>
                  <a:pt x="0" y="8"/>
                </a:move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2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0" name="Freeform 12"/>
          <p:cNvSpPr>
            <a:spLocks/>
          </p:cNvSpPr>
          <p:nvPr/>
        </p:nvSpPr>
        <p:spPr bwMode="auto">
          <a:xfrm>
            <a:off x="2397125" y="4670425"/>
            <a:ext cx="57150" cy="23813"/>
          </a:xfrm>
          <a:custGeom>
            <a:avLst/>
            <a:gdLst>
              <a:gd name="T0" fmla="*/ 0 w 15"/>
              <a:gd name="T1" fmla="*/ 6 h 6"/>
              <a:gd name="T2" fmla="*/ 2 w 15"/>
              <a:gd name="T3" fmla="*/ 6 h 6"/>
              <a:gd name="T4" fmla="*/ 4 w 15"/>
              <a:gd name="T5" fmla="*/ 4 h 6"/>
              <a:gd name="T6" fmla="*/ 6 w 15"/>
              <a:gd name="T7" fmla="*/ 4 h 6"/>
              <a:gd name="T8" fmla="*/ 6 w 15"/>
              <a:gd name="T9" fmla="*/ 6 h 6"/>
              <a:gd name="T10" fmla="*/ 8 w 15"/>
              <a:gd name="T11" fmla="*/ 6 h 6"/>
              <a:gd name="T12" fmla="*/ 8 w 15"/>
              <a:gd name="T13" fmla="*/ 4 h 6"/>
              <a:gd name="T14" fmla="*/ 10 w 15"/>
              <a:gd name="T15" fmla="*/ 4 h 6"/>
              <a:gd name="T16" fmla="*/ 12 w 15"/>
              <a:gd name="T17" fmla="*/ 4 h 6"/>
              <a:gd name="T18" fmla="*/ 13 w 15"/>
              <a:gd name="T19" fmla="*/ 4 h 6"/>
              <a:gd name="T20" fmla="*/ 13 w 15"/>
              <a:gd name="T21" fmla="*/ 2 h 6"/>
              <a:gd name="T22" fmla="*/ 13 w 15"/>
              <a:gd name="T23" fmla="*/ 0 h 6"/>
              <a:gd name="T24" fmla="*/ 15 w 15"/>
              <a:gd name="T25" fmla="*/ 0 h 6"/>
              <a:gd name="T26" fmla="*/ 15 w 15"/>
              <a:gd name="T27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" h="6">
                <a:moveTo>
                  <a:pt x="0" y="6"/>
                </a:move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3" y="4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1" name="Freeform 13"/>
          <p:cNvSpPr>
            <a:spLocks/>
          </p:cNvSpPr>
          <p:nvPr/>
        </p:nvSpPr>
        <p:spPr bwMode="auto">
          <a:xfrm>
            <a:off x="2301875" y="4656138"/>
            <a:ext cx="57150" cy="14287"/>
          </a:xfrm>
          <a:custGeom>
            <a:avLst/>
            <a:gdLst>
              <a:gd name="T0" fmla="*/ 0 w 15"/>
              <a:gd name="T1" fmla="*/ 4 h 4"/>
              <a:gd name="T2" fmla="*/ 2 w 15"/>
              <a:gd name="T3" fmla="*/ 4 h 4"/>
              <a:gd name="T4" fmla="*/ 2 w 15"/>
              <a:gd name="T5" fmla="*/ 2 h 4"/>
              <a:gd name="T6" fmla="*/ 4 w 15"/>
              <a:gd name="T7" fmla="*/ 2 h 4"/>
              <a:gd name="T8" fmla="*/ 6 w 15"/>
              <a:gd name="T9" fmla="*/ 2 h 4"/>
              <a:gd name="T10" fmla="*/ 8 w 15"/>
              <a:gd name="T11" fmla="*/ 2 h 4"/>
              <a:gd name="T12" fmla="*/ 10 w 15"/>
              <a:gd name="T13" fmla="*/ 2 h 4"/>
              <a:gd name="T14" fmla="*/ 12 w 15"/>
              <a:gd name="T15" fmla="*/ 2 h 4"/>
              <a:gd name="T16" fmla="*/ 13 w 15"/>
              <a:gd name="T17" fmla="*/ 2 h 4"/>
              <a:gd name="T18" fmla="*/ 13 w 15"/>
              <a:gd name="T19" fmla="*/ 0 h 4"/>
              <a:gd name="T20" fmla="*/ 15 w 15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4">
                <a:moveTo>
                  <a:pt x="0" y="4"/>
                </a:move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2" name="Freeform 14"/>
          <p:cNvSpPr>
            <a:spLocks/>
          </p:cNvSpPr>
          <p:nvPr/>
        </p:nvSpPr>
        <p:spPr bwMode="auto">
          <a:xfrm>
            <a:off x="2389188" y="4643438"/>
            <a:ext cx="57150" cy="12700"/>
          </a:xfrm>
          <a:custGeom>
            <a:avLst/>
            <a:gdLst>
              <a:gd name="T0" fmla="*/ 0 w 15"/>
              <a:gd name="T1" fmla="*/ 3 h 3"/>
              <a:gd name="T2" fmla="*/ 2 w 15"/>
              <a:gd name="T3" fmla="*/ 2 h 3"/>
              <a:gd name="T4" fmla="*/ 4 w 15"/>
              <a:gd name="T5" fmla="*/ 2 h 3"/>
              <a:gd name="T6" fmla="*/ 6 w 15"/>
              <a:gd name="T7" fmla="*/ 2 h 3"/>
              <a:gd name="T8" fmla="*/ 8 w 15"/>
              <a:gd name="T9" fmla="*/ 2 h 3"/>
              <a:gd name="T10" fmla="*/ 10 w 15"/>
              <a:gd name="T11" fmla="*/ 2 h 3"/>
              <a:gd name="T12" fmla="*/ 12 w 15"/>
              <a:gd name="T13" fmla="*/ 2 h 3"/>
              <a:gd name="T14" fmla="*/ 14 w 15"/>
              <a:gd name="T15" fmla="*/ 0 h 3"/>
              <a:gd name="T16" fmla="*/ 15 w 15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3">
                <a:moveTo>
                  <a:pt x="0" y="3"/>
                </a:move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3" name="Freeform 15"/>
          <p:cNvSpPr>
            <a:spLocks/>
          </p:cNvSpPr>
          <p:nvPr/>
        </p:nvSpPr>
        <p:spPr bwMode="auto">
          <a:xfrm>
            <a:off x="2308225" y="4678363"/>
            <a:ext cx="57150" cy="7937"/>
          </a:xfrm>
          <a:custGeom>
            <a:avLst/>
            <a:gdLst>
              <a:gd name="T0" fmla="*/ 0 w 15"/>
              <a:gd name="T1" fmla="*/ 2 h 2"/>
              <a:gd name="T2" fmla="*/ 2 w 15"/>
              <a:gd name="T3" fmla="*/ 2 h 2"/>
              <a:gd name="T4" fmla="*/ 2 w 15"/>
              <a:gd name="T5" fmla="*/ 0 h 2"/>
              <a:gd name="T6" fmla="*/ 4 w 15"/>
              <a:gd name="T7" fmla="*/ 0 h 2"/>
              <a:gd name="T8" fmla="*/ 4 w 15"/>
              <a:gd name="T9" fmla="*/ 2 h 2"/>
              <a:gd name="T10" fmla="*/ 6 w 15"/>
              <a:gd name="T11" fmla="*/ 2 h 2"/>
              <a:gd name="T12" fmla="*/ 8 w 15"/>
              <a:gd name="T13" fmla="*/ 2 h 2"/>
              <a:gd name="T14" fmla="*/ 10 w 15"/>
              <a:gd name="T15" fmla="*/ 2 h 2"/>
              <a:gd name="T16" fmla="*/ 11 w 15"/>
              <a:gd name="T17" fmla="*/ 2 h 2"/>
              <a:gd name="T18" fmla="*/ 11 w 15"/>
              <a:gd name="T19" fmla="*/ 0 h 2"/>
              <a:gd name="T20" fmla="*/ 13 w 15"/>
              <a:gd name="T21" fmla="*/ 0 h 2"/>
              <a:gd name="T22" fmla="*/ 15 w 15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4" name="Freeform 16"/>
          <p:cNvSpPr>
            <a:spLocks/>
          </p:cNvSpPr>
          <p:nvPr/>
        </p:nvSpPr>
        <p:spPr bwMode="auto">
          <a:xfrm>
            <a:off x="2397125" y="4651375"/>
            <a:ext cx="57150" cy="4763"/>
          </a:xfrm>
          <a:custGeom>
            <a:avLst/>
            <a:gdLst>
              <a:gd name="T0" fmla="*/ 0 w 15"/>
              <a:gd name="T1" fmla="*/ 1 h 1"/>
              <a:gd name="T2" fmla="*/ 2 w 15"/>
              <a:gd name="T3" fmla="*/ 1 h 1"/>
              <a:gd name="T4" fmla="*/ 4 w 15"/>
              <a:gd name="T5" fmla="*/ 1 h 1"/>
              <a:gd name="T6" fmla="*/ 4 w 15"/>
              <a:gd name="T7" fmla="*/ 0 h 1"/>
              <a:gd name="T8" fmla="*/ 6 w 15"/>
              <a:gd name="T9" fmla="*/ 1 h 1"/>
              <a:gd name="T10" fmla="*/ 8 w 15"/>
              <a:gd name="T11" fmla="*/ 1 h 1"/>
              <a:gd name="T12" fmla="*/ 10 w 15"/>
              <a:gd name="T13" fmla="*/ 1 h 1"/>
              <a:gd name="T14" fmla="*/ 12 w 15"/>
              <a:gd name="T15" fmla="*/ 1 h 1"/>
              <a:gd name="T16" fmla="*/ 13 w 15"/>
              <a:gd name="T17" fmla="*/ 1 h 1"/>
              <a:gd name="T18" fmla="*/ 13 w 15"/>
              <a:gd name="T19" fmla="*/ 0 h 1"/>
              <a:gd name="T20" fmla="*/ 15 w 15"/>
              <a:gd name="T2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">
                <a:moveTo>
                  <a:pt x="0" y="1"/>
                </a:moveTo>
                <a:lnTo>
                  <a:pt x="2" y="1"/>
                </a:lnTo>
                <a:lnTo>
                  <a:pt x="4" y="1"/>
                </a:lnTo>
                <a:lnTo>
                  <a:pt x="4" y="0"/>
                </a:lnTo>
                <a:lnTo>
                  <a:pt x="6" y="1"/>
                </a:lnTo>
                <a:lnTo>
                  <a:pt x="8" y="1"/>
                </a:lnTo>
                <a:lnTo>
                  <a:pt x="10" y="1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5" name="Freeform 17"/>
          <p:cNvSpPr>
            <a:spLocks/>
          </p:cNvSpPr>
          <p:nvPr/>
        </p:nvSpPr>
        <p:spPr bwMode="auto">
          <a:xfrm>
            <a:off x="2324100" y="4629150"/>
            <a:ext cx="57150" cy="7938"/>
          </a:xfrm>
          <a:custGeom>
            <a:avLst/>
            <a:gdLst>
              <a:gd name="T0" fmla="*/ 0 w 15"/>
              <a:gd name="T1" fmla="*/ 0 h 2"/>
              <a:gd name="T2" fmla="*/ 2 w 15"/>
              <a:gd name="T3" fmla="*/ 0 h 2"/>
              <a:gd name="T4" fmla="*/ 4 w 15"/>
              <a:gd name="T5" fmla="*/ 0 h 2"/>
              <a:gd name="T6" fmla="*/ 6 w 15"/>
              <a:gd name="T7" fmla="*/ 0 h 2"/>
              <a:gd name="T8" fmla="*/ 6 w 15"/>
              <a:gd name="T9" fmla="*/ 2 h 2"/>
              <a:gd name="T10" fmla="*/ 6 w 15"/>
              <a:gd name="T11" fmla="*/ 0 h 2"/>
              <a:gd name="T12" fmla="*/ 7 w 15"/>
              <a:gd name="T13" fmla="*/ 0 h 2"/>
              <a:gd name="T14" fmla="*/ 9 w 15"/>
              <a:gd name="T15" fmla="*/ 0 h 2"/>
              <a:gd name="T16" fmla="*/ 9 w 15"/>
              <a:gd name="T17" fmla="*/ 2 h 2"/>
              <a:gd name="T18" fmla="*/ 9 w 15"/>
              <a:gd name="T19" fmla="*/ 0 h 2"/>
              <a:gd name="T20" fmla="*/ 9 w 15"/>
              <a:gd name="T21" fmla="*/ 2 h 2"/>
              <a:gd name="T22" fmla="*/ 11 w 15"/>
              <a:gd name="T23" fmla="*/ 2 h 2"/>
              <a:gd name="T24" fmla="*/ 11 w 15"/>
              <a:gd name="T25" fmla="*/ 0 h 2"/>
              <a:gd name="T26" fmla="*/ 13 w 15"/>
              <a:gd name="T27" fmla="*/ 0 h 2"/>
              <a:gd name="T28" fmla="*/ 15 w 15"/>
              <a:gd name="T2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" h="2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2"/>
                </a:ln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6" name="Freeform 18"/>
          <p:cNvSpPr>
            <a:spLocks/>
          </p:cNvSpPr>
          <p:nvPr/>
        </p:nvSpPr>
        <p:spPr bwMode="auto">
          <a:xfrm>
            <a:off x="2389188" y="4621213"/>
            <a:ext cx="57150" cy="7937"/>
          </a:xfrm>
          <a:custGeom>
            <a:avLst/>
            <a:gdLst>
              <a:gd name="T0" fmla="*/ 0 w 15"/>
              <a:gd name="T1" fmla="*/ 2 h 2"/>
              <a:gd name="T2" fmla="*/ 0 w 15"/>
              <a:gd name="T3" fmla="*/ 0 h 2"/>
              <a:gd name="T4" fmla="*/ 2 w 15"/>
              <a:gd name="T5" fmla="*/ 0 h 2"/>
              <a:gd name="T6" fmla="*/ 4 w 15"/>
              <a:gd name="T7" fmla="*/ 0 h 2"/>
              <a:gd name="T8" fmla="*/ 6 w 15"/>
              <a:gd name="T9" fmla="*/ 2 h 2"/>
              <a:gd name="T10" fmla="*/ 8 w 15"/>
              <a:gd name="T11" fmla="*/ 2 h 2"/>
              <a:gd name="T12" fmla="*/ 10 w 15"/>
              <a:gd name="T13" fmla="*/ 2 h 2"/>
              <a:gd name="T14" fmla="*/ 12 w 15"/>
              <a:gd name="T15" fmla="*/ 2 h 2"/>
              <a:gd name="T16" fmla="*/ 14 w 15"/>
              <a:gd name="T17" fmla="*/ 2 h 2"/>
              <a:gd name="T18" fmla="*/ 14 w 15"/>
              <a:gd name="T19" fmla="*/ 0 h 2"/>
              <a:gd name="T20" fmla="*/ 15 w 15"/>
              <a:gd name="T21" fmla="*/ 0 h 2"/>
              <a:gd name="T22" fmla="*/ 15 w 15"/>
              <a:gd name="T2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7" name="Freeform 19"/>
          <p:cNvSpPr>
            <a:spLocks/>
          </p:cNvSpPr>
          <p:nvPr/>
        </p:nvSpPr>
        <p:spPr bwMode="auto">
          <a:xfrm>
            <a:off x="2316163" y="4613275"/>
            <a:ext cx="49212" cy="38100"/>
          </a:xfrm>
          <a:custGeom>
            <a:avLst/>
            <a:gdLst>
              <a:gd name="T0" fmla="*/ 0 w 13"/>
              <a:gd name="T1" fmla="*/ 10 h 10"/>
              <a:gd name="T2" fmla="*/ 0 w 13"/>
              <a:gd name="T3" fmla="*/ 8 h 10"/>
              <a:gd name="T4" fmla="*/ 2 w 13"/>
              <a:gd name="T5" fmla="*/ 8 h 10"/>
              <a:gd name="T6" fmla="*/ 2 w 13"/>
              <a:gd name="T7" fmla="*/ 6 h 10"/>
              <a:gd name="T8" fmla="*/ 6 w 13"/>
              <a:gd name="T9" fmla="*/ 6 h 10"/>
              <a:gd name="T10" fmla="*/ 8 w 13"/>
              <a:gd name="T11" fmla="*/ 6 h 10"/>
              <a:gd name="T12" fmla="*/ 8 w 13"/>
              <a:gd name="T13" fmla="*/ 4 h 10"/>
              <a:gd name="T14" fmla="*/ 9 w 13"/>
              <a:gd name="T15" fmla="*/ 4 h 10"/>
              <a:gd name="T16" fmla="*/ 9 w 13"/>
              <a:gd name="T17" fmla="*/ 0 h 10"/>
              <a:gd name="T18" fmla="*/ 13 w 13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0">
                <a:moveTo>
                  <a:pt x="0" y="10"/>
                </a:moveTo>
                <a:lnTo>
                  <a:pt x="0" y="8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9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8" name="Freeform 20"/>
          <p:cNvSpPr>
            <a:spLocks/>
          </p:cNvSpPr>
          <p:nvPr/>
        </p:nvSpPr>
        <p:spPr bwMode="auto">
          <a:xfrm>
            <a:off x="2351088" y="4605338"/>
            <a:ext cx="52387" cy="38100"/>
          </a:xfrm>
          <a:custGeom>
            <a:avLst/>
            <a:gdLst>
              <a:gd name="T0" fmla="*/ 0 w 14"/>
              <a:gd name="T1" fmla="*/ 10 h 10"/>
              <a:gd name="T2" fmla="*/ 2 w 14"/>
              <a:gd name="T3" fmla="*/ 10 h 10"/>
              <a:gd name="T4" fmla="*/ 2 w 14"/>
              <a:gd name="T5" fmla="*/ 8 h 10"/>
              <a:gd name="T6" fmla="*/ 2 w 14"/>
              <a:gd name="T7" fmla="*/ 6 h 10"/>
              <a:gd name="T8" fmla="*/ 6 w 14"/>
              <a:gd name="T9" fmla="*/ 6 h 10"/>
              <a:gd name="T10" fmla="*/ 8 w 14"/>
              <a:gd name="T11" fmla="*/ 6 h 10"/>
              <a:gd name="T12" fmla="*/ 10 w 14"/>
              <a:gd name="T13" fmla="*/ 6 h 10"/>
              <a:gd name="T14" fmla="*/ 10 w 14"/>
              <a:gd name="T15" fmla="*/ 4 h 10"/>
              <a:gd name="T16" fmla="*/ 12 w 14"/>
              <a:gd name="T17" fmla="*/ 4 h 10"/>
              <a:gd name="T18" fmla="*/ 12 w 14"/>
              <a:gd name="T19" fmla="*/ 0 h 10"/>
              <a:gd name="T20" fmla="*/ 14 w 14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0">
                <a:moveTo>
                  <a:pt x="0" y="10"/>
                </a:move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9" name="Freeform 21"/>
          <p:cNvSpPr>
            <a:spLocks/>
          </p:cNvSpPr>
          <p:nvPr/>
        </p:nvSpPr>
        <p:spPr bwMode="auto">
          <a:xfrm>
            <a:off x="2944813" y="32512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19 h 27"/>
              <a:gd name="T6" fmla="*/ 6 w 19"/>
              <a:gd name="T7" fmla="*/ 17 h 27"/>
              <a:gd name="T8" fmla="*/ 9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19"/>
                </a:lnTo>
                <a:lnTo>
                  <a:pt x="6" y="17"/>
                </a:lnTo>
                <a:lnTo>
                  <a:pt x="9" y="14"/>
                </a:lnTo>
                <a:lnTo>
                  <a:pt x="11" y="10"/>
                </a:lnTo>
                <a:lnTo>
                  <a:pt x="13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0" name="Freeform 22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1" name="Freeform 23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2" name="Freeform 24"/>
          <p:cNvSpPr>
            <a:spLocks/>
          </p:cNvSpPr>
          <p:nvPr/>
        </p:nvSpPr>
        <p:spPr bwMode="auto">
          <a:xfrm>
            <a:off x="2922588" y="3305175"/>
            <a:ext cx="73025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3" name="Freeform 25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5 w 26"/>
              <a:gd name="T35" fmla="*/ 19 h 23"/>
              <a:gd name="T36" fmla="*/ 23 w 26"/>
              <a:gd name="T37" fmla="*/ 21 h 23"/>
              <a:gd name="T38" fmla="*/ 21 w 26"/>
              <a:gd name="T39" fmla="*/ 21 h 23"/>
              <a:gd name="T40" fmla="*/ 19 w 26"/>
              <a:gd name="T41" fmla="*/ 23 h 23"/>
              <a:gd name="T42" fmla="*/ 15 w 26"/>
              <a:gd name="T43" fmla="*/ 23 h 23"/>
              <a:gd name="T44" fmla="*/ 13 w 26"/>
              <a:gd name="T45" fmla="*/ 21 h 23"/>
              <a:gd name="T46" fmla="*/ 11 w 26"/>
              <a:gd name="T47" fmla="*/ 21 h 23"/>
              <a:gd name="T48" fmla="*/ 9 w 26"/>
              <a:gd name="T49" fmla="*/ 19 h 23"/>
              <a:gd name="T50" fmla="*/ 5 w 26"/>
              <a:gd name="T51" fmla="*/ 19 h 23"/>
              <a:gd name="T52" fmla="*/ 3 w 26"/>
              <a:gd name="T53" fmla="*/ 17 h 23"/>
              <a:gd name="T54" fmla="*/ 3 w 26"/>
              <a:gd name="T55" fmla="*/ 15 h 23"/>
              <a:gd name="T56" fmla="*/ 2 w 26"/>
              <a:gd name="T57" fmla="*/ 13 h 23"/>
              <a:gd name="T58" fmla="*/ 2 w 26"/>
              <a:gd name="T59" fmla="*/ 11 h 23"/>
              <a:gd name="T60" fmla="*/ 0 w 26"/>
              <a:gd name="T61" fmla="*/ 8 h 23"/>
              <a:gd name="T62" fmla="*/ 2 w 26"/>
              <a:gd name="T63" fmla="*/ 6 h 23"/>
              <a:gd name="T64" fmla="*/ 2 w 26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4" name="Freeform 26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3 w 26"/>
              <a:gd name="T35" fmla="*/ 21 h 23"/>
              <a:gd name="T36" fmla="*/ 21 w 26"/>
              <a:gd name="T37" fmla="*/ 21 h 23"/>
              <a:gd name="T38" fmla="*/ 19 w 26"/>
              <a:gd name="T39" fmla="*/ 23 h 23"/>
              <a:gd name="T40" fmla="*/ 15 w 26"/>
              <a:gd name="T41" fmla="*/ 23 h 23"/>
              <a:gd name="T42" fmla="*/ 13 w 26"/>
              <a:gd name="T43" fmla="*/ 21 h 23"/>
              <a:gd name="T44" fmla="*/ 11 w 26"/>
              <a:gd name="T45" fmla="*/ 21 h 23"/>
              <a:gd name="T46" fmla="*/ 9 w 26"/>
              <a:gd name="T47" fmla="*/ 19 h 23"/>
              <a:gd name="T48" fmla="*/ 5 w 26"/>
              <a:gd name="T49" fmla="*/ 19 h 23"/>
              <a:gd name="T50" fmla="*/ 3 w 26"/>
              <a:gd name="T51" fmla="*/ 17 h 23"/>
              <a:gd name="T52" fmla="*/ 3 w 26"/>
              <a:gd name="T53" fmla="*/ 15 h 23"/>
              <a:gd name="T54" fmla="*/ 2 w 26"/>
              <a:gd name="T55" fmla="*/ 13 h 23"/>
              <a:gd name="T56" fmla="*/ 2 w 26"/>
              <a:gd name="T57" fmla="*/ 11 h 23"/>
              <a:gd name="T58" fmla="*/ 0 w 26"/>
              <a:gd name="T59" fmla="*/ 8 h 23"/>
              <a:gd name="T60" fmla="*/ 2 w 26"/>
              <a:gd name="T61" fmla="*/ 6 h 23"/>
              <a:gd name="T62" fmla="*/ 2 w 26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5" name="Freeform 27"/>
          <p:cNvSpPr>
            <a:spLocks/>
          </p:cNvSpPr>
          <p:nvPr/>
        </p:nvSpPr>
        <p:spPr bwMode="auto">
          <a:xfrm>
            <a:off x="3471863" y="3559175"/>
            <a:ext cx="71437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5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6" name="Freeform 28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7" name="Freeform 29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8" name="Freeform 30"/>
          <p:cNvSpPr>
            <a:spLocks/>
          </p:cNvSpPr>
          <p:nvPr/>
        </p:nvSpPr>
        <p:spPr bwMode="auto">
          <a:xfrm>
            <a:off x="3455988" y="36099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9" name="Freeform 31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2 w 25"/>
              <a:gd name="T3" fmla="*/ 3 h 23"/>
              <a:gd name="T4" fmla="*/ 4 w 25"/>
              <a:gd name="T5" fmla="*/ 1 h 23"/>
              <a:gd name="T6" fmla="*/ 5 w 25"/>
              <a:gd name="T7" fmla="*/ 1 h 23"/>
              <a:gd name="T8" fmla="*/ 7 w 25"/>
              <a:gd name="T9" fmla="*/ 0 h 23"/>
              <a:gd name="T10" fmla="*/ 9 w 25"/>
              <a:gd name="T11" fmla="*/ 0 h 23"/>
              <a:gd name="T12" fmla="*/ 13 w 25"/>
              <a:gd name="T13" fmla="*/ 1 h 23"/>
              <a:gd name="T14" fmla="*/ 15 w 25"/>
              <a:gd name="T15" fmla="*/ 1 h 23"/>
              <a:gd name="T16" fmla="*/ 17 w 25"/>
              <a:gd name="T17" fmla="*/ 3 h 23"/>
              <a:gd name="T18" fmla="*/ 21 w 25"/>
              <a:gd name="T19" fmla="*/ 3 h 23"/>
              <a:gd name="T20" fmla="*/ 23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3 h 23"/>
              <a:gd name="T46" fmla="*/ 11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2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5 h 23"/>
              <a:gd name="T64" fmla="*/ 2 w 25"/>
              <a:gd name="T65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2" y="3"/>
                </a:ln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0" name="Freeform 32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4 w 25"/>
              <a:gd name="T3" fmla="*/ 1 h 23"/>
              <a:gd name="T4" fmla="*/ 5 w 25"/>
              <a:gd name="T5" fmla="*/ 1 h 23"/>
              <a:gd name="T6" fmla="*/ 7 w 25"/>
              <a:gd name="T7" fmla="*/ 0 h 23"/>
              <a:gd name="T8" fmla="*/ 9 w 25"/>
              <a:gd name="T9" fmla="*/ 0 h 23"/>
              <a:gd name="T10" fmla="*/ 13 w 25"/>
              <a:gd name="T11" fmla="*/ 1 h 23"/>
              <a:gd name="T12" fmla="*/ 15 w 25"/>
              <a:gd name="T13" fmla="*/ 1 h 23"/>
              <a:gd name="T14" fmla="*/ 17 w 25"/>
              <a:gd name="T15" fmla="*/ 3 h 23"/>
              <a:gd name="T16" fmla="*/ 21 w 25"/>
              <a:gd name="T17" fmla="*/ 3 h 23"/>
              <a:gd name="T18" fmla="*/ 23 w 25"/>
              <a:gd name="T19" fmla="*/ 5 h 23"/>
              <a:gd name="T20" fmla="*/ 23 w 25"/>
              <a:gd name="T21" fmla="*/ 7 h 23"/>
              <a:gd name="T22" fmla="*/ 25 w 25"/>
              <a:gd name="T23" fmla="*/ 9 h 23"/>
              <a:gd name="T24" fmla="*/ 25 w 25"/>
              <a:gd name="T25" fmla="*/ 13 h 23"/>
              <a:gd name="T26" fmla="*/ 25 w 25"/>
              <a:gd name="T27" fmla="*/ 15 h 23"/>
              <a:gd name="T28" fmla="*/ 25 w 25"/>
              <a:gd name="T29" fmla="*/ 17 h 23"/>
              <a:gd name="T30" fmla="*/ 25 w 25"/>
              <a:gd name="T31" fmla="*/ 19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3 w 25"/>
              <a:gd name="T43" fmla="*/ 23 h 23"/>
              <a:gd name="T44" fmla="*/ 11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4 w 25"/>
              <a:gd name="T51" fmla="*/ 17 h 23"/>
              <a:gd name="T52" fmla="*/ 2 w 25"/>
              <a:gd name="T53" fmla="*/ 15 h 23"/>
              <a:gd name="T54" fmla="*/ 2 w 25"/>
              <a:gd name="T55" fmla="*/ 13 h 23"/>
              <a:gd name="T56" fmla="*/ 0 w 25"/>
              <a:gd name="T57" fmla="*/ 11 h 23"/>
              <a:gd name="T58" fmla="*/ 0 w 25"/>
              <a:gd name="T59" fmla="*/ 7 h 23"/>
              <a:gd name="T60" fmla="*/ 0 w 25"/>
              <a:gd name="T61" fmla="*/ 5 h 23"/>
              <a:gd name="T62" fmla="*/ 2 w 25"/>
              <a:gd name="T63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1" name="Freeform 33"/>
          <p:cNvSpPr>
            <a:spLocks/>
          </p:cNvSpPr>
          <p:nvPr/>
        </p:nvSpPr>
        <p:spPr bwMode="auto">
          <a:xfrm>
            <a:off x="3121025" y="3346450"/>
            <a:ext cx="71438" cy="111125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5 h 29"/>
              <a:gd name="T10" fmla="*/ 11 w 19"/>
              <a:gd name="T11" fmla="*/ 12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5"/>
                </a:lnTo>
                <a:lnTo>
                  <a:pt x="11" y="12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2" name="Freeform 34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3" name="Freeform 35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4" name="Freeform 36"/>
          <p:cNvSpPr>
            <a:spLocks/>
          </p:cNvSpPr>
          <p:nvPr/>
        </p:nvSpPr>
        <p:spPr bwMode="auto">
          <a:xfrm>
            <a:off x="3097213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2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2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5" name="Freeform 37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19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4 w 27"/>
              <a:gd name="T55" fmla="*/ 15 h 23"/>
              <a:gd name="T56" fmla="*/ 2 w 27"/>
              <a:gd name="T57" fmla="*/ 13 h 23"/>
              <a:gd name="T58" fmla="*/ 2 w 27"/>
              <a:gd name="T59" fmla="*/ 11 h 23"/>
              <a:gd name="T60" fmla="*/ 0 w 27"/>
              <a:gd name="T61" fmla="*/ 9 h 23"/>
              <a:gd name="T62" fmla="*/ 2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6" name="Freeform 38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3 w 27"/>
              <a:gd name="T35" fmla="*/ 21 h 23"/>
              <a:gd name="T36" fmla="*/ 21 w 27"/>
              <a:gd name="T37" fmla="*/ 23 h 23"/>
              <a:gd name="T38" fmla="*/ 19 w 27"/>
              <a:gd name="T39" fmla="*/ 23 h 23"/>
              <a:gd name="T40" fmla="*/ 15 w 27"/>
              <a:gd name="T41" fmla="*/ 23 h 23"/>
              <a:gd name="T42" fmla="*/ 13 w 27"/>
              <a:gd name="T43" fmla="*/ 23 h 23"/>
              <a:gd name="T44" fmla="*/ 11 w 27"/>
              <a:gd name="T45" fmla="*/ 21 h 23"/>
              <a:gd name="T46" fmla="*/ 9 w 27"/>
              <a:gd name="T47" fmla="*/ 21 h 23"/>
              <a:gd name="T48" fmla="*/ 5 w 27"/>
              <a:gd name="T49" fmla="*/ 19 h 23"/>
              <a:gd name="T50" fmla="*/ 4 w 27"/>
              <a:gd name="T51" fmla="*/ 17 h 23"/>
              <a:gd name="T52" fmla="*/ 4 w 27"/>
              <a:gd name="T53" fmla="*/ 15 h 23"/>
              <a:gd name="T54" fmla="*/ 2 w 27"/>
              <a:gd name="T55" fmla="*/ 13 h 23"/>
              <a:gd name="T56" fmla="*/ 2 w 27"/>
              <a:gd name="T57" fmla="*/ 11 h 23"/>
              <a:gd name="T58" fmla="*/ 0 w 27"/>
              <a:gd name="T59" fmla="*/ 9 h 23"/>
              <a:gd name="T60" fmla="*/ 2 w 27"/>
              <a:gd name="T61" fmla="*/ 8 h 23"/>
              <a:gd name="T62" fmla="*/ 2 w 27"/>
              <a:gd name="T63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7" name="Freeform 39"/>
          <p:cNvSpPr>
            <a:spLocks/>
          </p:cNvSpPr>
          <p:nvPr/>
        </p:nvSpPr>
        <p:spPr bwMode="auto">
          <a:xfrm>
            <a:off x="3654425" y="3654425"/>
            <a:ext cx="71438" cy="107950"/>
          </a:xfrm>
          <a:custGeom>
            <a:avLst/>
            <a:gdLst>
              <a:gd name="T0" fmla="*/ 0 w 19"/>
              <a:gd name="T1" fmla="*/ 28 h 28"/>
              <a:gd name="T2" fmla="*/ 2 w 19"/>
              <a:gd name="T3" fmla="*/ 25 h 28"/>
              <a:gd name="T4" fmla="*/ 4 w 19"/>
              <a:gd name="T5" fmla="*/ 21 h 28"/>
              <a:gd name="T6" fmla="*/ 6 w 19"/>
              <a:gd name="T7" fmla="*/ 17 h 28"/>
              <a:gd name="T8" fmla="*/ 10 w 19"/>
              <a:gd name="T9" fmla="*/ 15 h 28"/>
              <a:gd name="T10" fmla="*/ 12 w 19"/>
              <a:gd name="T11" fmla="*/ 11 h 28"/>
              <a:gd name="T12" fmla="*/ 13 w 19"/>
              <a:gd name="T13" fmla="*/ 7 h 28"/>
              <a:gd name="T14" fmla="*/ 15 w 19"/>
              <a:gd name="T15" fmla="*/ 3 h 28"/>
              <a:gd name="T16" fmla="*/ 19 w 19"/>
              <a:gd name="T1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8">
                <a:moveTo>
                  <a:pt x="0" y="28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5"/>
                </a:lnTo>
                <a:lnTo>
                  <a:pt x="12" y="11"/>
                </a:lnTo>
                <a:lnTo>
                  <a:pt x="13" y="7"/>
                </a:lnTo>
                <a:lnTo>
                  <a:pt x="15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8" name="Freeform 40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9" name="Freeform 41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0" name="Freeform 42"/>
          <p:cNvSpPr>
            <a:spLocks/>
          </p:cNvSpPr>
          <p:nvPr/>
        </p:nvSpPr>
        <p:spPr bwMode="auto">
          <a:xfrm>
            <a:off x="3630613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1" name="Freeform 43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2" name="Freeform 44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3" name="Freeform 45"/>
          <p:cNvSpPr>
            <a:spLocks/>
          </p:cNvSpPr>
          <p:nvPr/>
        </p:nvSpPr>
        <p:spPr bwMode="auto">
          <a:xfrm>
            <a:off x="3295650" y="34575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19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4" name="Freeform 46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8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5" name="Freeform 47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4 h 21"/>
              <a:gd name="T28" fmla="*/ 27 w 27"/>
              <a:gd name="T29" fmla="*/ 16 h 21"/>
              <a:gd name="T30" fmla="*/ 25 w 27"/>
              <a:gd name="T31" fmla="*/ 18 h 21"/>
              <a:gd name="T32" fmla="*/ 25 w 27"/>
              <a:gd name="T33" fmla="*/ 20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20 h 21"/>
              <a:gd name="T48" fmla="*/ 6 w 27"/>
              <a:gd name="T49" fmla="*/ 18 h 21"/>
              <a:gd name="T50" fmla="*/ 4 w 27"/>
              <a:gd name="T51" fmla="*/ 18 h 21"/>
              <a:gd name="T52" fmla="*/ 4 w 27"/>
              <a:gd name="T53" fmla="*/ 14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6" name="Freeform 48"/>
          <p:cNvSpPr>
            <a:spLocks/>
          </p:cNvSpPr>
          <p:nvPr/>
        </p:nvSpPr>
        <p:spPr bwMode="auto">
          <a:xfrm>
            <a:off x="3281363" y="3506788"/>
            <a:ext cx="71437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4 w 19"/>
              <a:gd name="T13" fmla="*/ 8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2" y="10"/>
                </a:lnTo>
                <a:lnTo>
                  <a:pt x="14" y="8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7" name="Freeform 49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7 h 23"/>
              <a:gd name="T62" fmla="*/ 0 w 25"/>
              <a:gd name="T63" fmla="*/ 5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8" name="Freeform 50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7 h 23"/>
              <a:gd name="T60" fmla="*/ 0 w 25"/>
              <a:gd name="T61" fmla="*/ 5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9" name="Freeform 51"/>
          <p:cNvSpPr>
            <a:spLocks/>
          </p:cNvSpPr>
          <p:nvPr/>
        </p:nvSpPr>
        <p:spPr bwMode="auto">
          <a:xfrm>
            <a:off x="3829050" y="37623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0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0" name="Freeform 52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1" name="Freeform 53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2" name="Freeform 54"/>
          <p:cNvSpPr>
            <a:spLocks/>
          </p:cNvSpPr>
          <p:nvPr/>
        </p:nvSpPr>
        <p:spPr bwMode="auto">
          <a:xfrm>
            <a:off x="3806825" y="3814763"/>
            <a:ext cx="76200" cy="103187"/>
          </a:xfrm>
          <a:custGeom>
            <a:avLst/>
            <a:gdLst>
              <a:gd name="T0" fmla="*/ 0 w 20"/>
              <a:gd name="T1" fmla="*/ 27 h 27"/>
              <a:gd name="T2" fmla="*/ 2 w 20"/>
              <a:gd name="T3" fmla="*/ 23 h 27"/>
              <a:gd name="T4" fmla="*/ 6 w 20"/>
              <a:gd name="T5" fmla="*/ 21 h 27"/>
              <a:gd name="T6" fmla="*/ 8 w 20"/>
              <a:gd name="T7" fmla="*/ 17 h 27"/>
              <a:gd name="T8" fmla="*/ 10 w 20"/>
              <a:gd name="T9" fmla="*/ 13 h 27"/>
              <a:gd name="T10" fmla="*/ 14 w 20"/>
              <a:gd name="T11" fmla="*/ 9 h 27"/>
              <a:gd name="T12" fmla="*/ 16 w 20"/>
              <a:gd name="T13" fmla="*/ 6 h 27"/>
              <a:gd name="T14" fmla="*/ 18 w 20"/>
              <a:gd name="T15" fmla="*/ 4 h 27"/>
              <a:gd name="T16" fmla="*/ 20 w 20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6"/>
                </a:lnTo>
                <a:lnTo>
                  <a:pt x="18" y="4"/>
                </a:lnTo>
                <a:lnTo>
                  <a:pt x="2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3" name="Freeform 55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4" name="Freeform 56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5" name="Freeform 57"/>
          <p:cNvSpPr>
            <a:spLocks/>
          </p:cNvSpPr>
          <p:nvPr/>
        </p:nvSpPr>
        <p:spPr bwMode="auto">
          <a:xfrm>
            <a:off x="4005263" y="3865563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6" name="Freeform 58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7 h 21"/>
              <a:gd name="T24" fmla="*/ 25 w 27"/>
              <a:gd name="T25" fmla="*/ 9 h 21"/>
              <a:gd name="T26" fmla="*/ 27 w 27"/>
              <a:gd name="T27" fmla="*/ 11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6 w 27"/>
              <a:gd name="T51" fmla="*/ 17 h 21"/>
              <a:gd name="T52" fmla="*/ 4 w 27"/>
              <a:gd name="T53" fmla="*/ 15 h 21"/>
              <a:gd name="T54" fmla="*/ 4 w 27"/>
              <a:gd name="T55" fmla="*/ 13 h 21"/>
              <a:gd name="T56" fmla="*/ 2 w 27"/>
              <a:gd name="T57" fmla="*/ 11 h 21"/>
              <a:gd name="T58" fmla="*/ 2 w 27"/>
              <a:gd name="T59" fmla="*/ 9 h 21"/>
              <a:gd name="T60" fmla="*/ 0 w 27"/>
              <a:gd name="T61" fmla="*/ 7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7" name="Freeform 59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7 h 21"/>
              <a:gd name="T22" fmla="*/ 25 w 27"/>
              <a:gd name="T23" fmla="*/ 9 h 21"/>
              <a:gd name="T24" fmla="*/ 27 w 27"/>
              <a:gd name="T25" fmla="*/ 11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6 w 27"/>
              <a:gd name="T49" fmla="*/ 17 h 21"/>
              <a:gd name="T50" fmla="*/ 4 w 27"/>
              <a:gd name="T51" fmla="*/ 15 h 21"/>
              <a:gd name="T52" fmla="*/ 4 w 27"/>
              <a:gd name="T53" fmla="*/ 13 h 21"/>
              <a:gd name="T54" fmla="*/ 2 w 27"/>
              <a:gd name="T55" fmla="*/ 11 h 21"/>
              <a:gd name="T56" fmla="*/ 2 w 27"/>
              <a:gd name="T57" fmla="*/ 9 h 21"/>
              <a:gd name="T58" fmla="*/ 0 w 27"/>
              <a:gd name="T59" fmla="*/ 7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8" name="Freeform 60"/>
          <p:cNvSpPr>
            <a:spLocks/>
          </p:cNvSpPr>
          <p:nvPr/>
        </p:nvSpPr>
        <p:spPr bwMode="auto">
          <a:xfrm>
            <a:off x="3989388" y="391795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9 h 27"/>
              <a:gd name="T12" fmla="*/ 14 w 19"/>
              <a:gd name="T13" fmla="*/ 5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9"/>
                </a:lnTo>
                <a:lnTo>
                  <a:pt x="14" y="5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9" name="Freeform 61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0" name="Freeform 62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1" name="Freeform 63"/>
          <p:cNvSpPr>
            <a:spLocks/>
          </p:cNvSpPr>
          <p:nvPr/>
        </p:nvSpPr>
        <p:spPr bwMode="auto">
          <a:xfrm>
            <a:off x="4348163" y="4343400"/>
            <a:ext cx="133350" cy="57150"/>
          </a:xfrm>
          <a:custGeom>
            <a:avLst/>
            <a:gdLst>
              <a:gd name="T0" fmla="*/ 0 w 35"/>
              <a:gd name="T1" fmla="*/ 15 h 15"/>
              <a:gd name="T2" fmla="*/ 2 w 35"/>
              <a:gd name="T3" fmla="*/ 15 h 15"/>
              <a:gd name="T4" fmla="*/ 4 w 35"/>
              <a:gd name="T5" fmla="*/ 13 h 15"/>
              <a:gd name="T6" fmla="*/ 6 w 35"/>
              <a:gd name="T7" fmla="*/ 13 h 15"/>
              <a:gd name="T8" fmla="*/ 8 w 35"/>
              <a:gd name="T9" fmla="*/ 11 h 15"/>
              <a:gd name="T10" fmla="*/ 10 w 35"/>
              <a:gd name="T11" fmla="*/ 11 h 15"/>
              <a:gd name="T12" fmla="*/ 12 w 35"/>
              <a:gd name="T13" fmla="*/ 10 h 15"/>
              <a:gd name="T14" fmla="*/ 14 w 35"/>
              <a:gd name="T15" fmla="*/ 10 h 15"/>
              <a:gd name="T16" fmla="*/ 16 w 35"/>
              <a:gd name="T17" fmla="*/ 8 h 15"/>
              <a:gd name="T18" fmla="*/ 18 w 35"/>
              <a:gd name="T19" fmla="*/ 8 h 15"/>
              <a:gd name="T20" fmla="*/ 21 w 35"/>
              <a:gd name="T21" fmla="*/ 6 h 15"/>
              <a:gd name="T22" fmla="*/ 23 w 35"/>
              <a:gd name="T23" fmla="*/ 4 h 15"/>
              <a:gd name="T24" fmla="*/ 25 w 35"/>
              <a:gd name="T25" fmla="*/ 4 h 15"/>
              <a:gd name="T26" fmla="*/ 27 w 35"/>
              <a:gd name="T27" fmla="*/ 2 h 15"/>
              <a:gd name="T28" fmla="*/ 29 w 35"/>
              <a:gd name="T29" fmla="*/ 2 h 15"/>
              <a:gd name="T30" fmla="*/ 33 w 35"/>
              <a:gd name="T31" fmla="*/ 0 h 15"/>
              <a:gd name="T32" fmla="*/ 35 w 35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5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8" y="8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3" y="0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2" name="Freeform 64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4 w 25"/>
              <a:gd name="T3" fmla="*/ 2 h 28"/>
              <a:gd name="T4" fmla="*/ 6 w 25"/>
              <a:gd name="T5" fmla="*/ 2 h 28"/>
              <a:gd name="T6" fmla="*/ 8 w 25"/>
              <a:gd name="T7" fmla="*/ 0 h 28"/>
              <a:gd name="T8" fmla="*/ 8 w 25"/>
              <a:gd name="T9" fmla="*/ 0 h 28"/>
              <a:gd name="T10" fmla="*/ 10 w 25"/>
              <a:gd name="T11" fmla="*/ 0 h 28"/>
              <a:gd name="T12" fmla="*/ 12 w 25"/>
              <a:gd name="T13" fmla="*/ 0 h 28"/>
              <a:gd name="T14" fmla="*/ 12 w 25"/>
              <a:gd name="T15" fmla="*/ 2 h 28"/>
              <a:gd name="T16" fmla="*/ 14 w 25"/>
              <a:gd name="T17" fmla="*/ 2 h 28"/>
              <a:gd name="T18" fmla="*/ 16 w 25"/>
              <a:gd name="T19" fmla="*/ 2 h 28"/>
              <a:gd name="T20" fmla="*/ 16 w 25"/>
              <a:gd name="T21" fmla="*/ 2 h 28"/>
              <a:gd name="T22" fmla="*/ 18 w 25"/>
              <a:gd name="T23" fmla="*/ 3 h 28"/>
              <a:gd name="T24" fmla="*/ 18 w 25"/>
              <a:gd name="T25" fmla="*/ 3 h 28"/>
              <a:gd name="T26" fmla="*/ 20 w 25"/>
              <a:gd name="T27" fmla="*/ 3 h 28"/>
              <a:gd name="T28" fmla="*/ 22 w 25"/>
              <a:gd name="T29" fmla="*/ 5 h 28"/>
              <a:gd name="T30" fmla="*/ 22 w 25"/>
              <a:gd name="T31" fmla="*/ 7 h 28"/>
              <a:gd name="T32" fmla="*/ 23 w 25"/>
              <a:gd name="T33" fmla="*/ 9 h 28"/>
              <a:gd name="T34" fmla="*/ 25 w 25"/>
              <a:gd name="T35" fmla="*/ 11 h 28"/>
              <a:gd name="T36" fmla="*/ 25 w 25"/>
              <a:gd name="T37" fmla="*/ 13 h 28"/>
              <a:gd name="T38" fmla="*/ 25 w 25"/>
              <a:gd name="T39" fmla="*/ 17 h 28"/>
              <a:gd name="T40" fmla="*/ 25 w 25"/>
              <a:gd name="T41" fmla="*/ 19 h 28"/>
              <a:gd name="T42" fmla="*/ 25 w 25"/>
              <a:gd name="T43" fmla="*/ 21 h 28"/>
              <a:gd name="T44" fmla="*/ 23 w 25"/>
              <a:gd name="T45" fmla="*/ 25 h 28"/>
              <a:gd name="T46" fmla="*/ 23 w 25"/>
              <a:gd name="T47" fmla="*/ 26 h 28"/>
              <a:gd name="T48" fmla="*/ 22 w 25"/>
              <a:gd name="T49" fmla="*/ 26 h 28"/>
              <a:gd name="T50" fmla="*/ 20 w 25"/>
              <a:gd name="T51" fmla="*/ 28 h 28"/>
              <a:gd name="T52" fmla="*/ 20 w 25"/>
              <a:gd name="T53" fmla="*/ 28 h 28"/>
              <a:gd name="T54" fmla="*/ 18 w 25"/>
              <a:gd name="T55" fmla="*/ 28 h 28"/>
              <a:gd name="T56" fmla="*/ 16 w 25"/>
              <a:gd name="T57" fmla="*/ 28 h 28"/>
              <a:gd name="T58" fmla="*/ 16 w 25"/>
              <a:gd name="T59" fmla="*/ 28 h 28"/>
              <a:gd name="T60" fmla="*/ 14 w 25"/>
              <a:gd name="T61" fmla="*/ 28 h 28"/>
              <a:gd name="T62" fmla="*/ 12 w 25"/>
              <a:gd name="T63" fmla="*/ 28 h 28"/>
              <a:gd name="T64" fmla="*/ 12 w 25"/>
              <a:gd name="T65" fmla="*/ 26 h 28"/>
              <a:gd name="T66" fmla="*/ 10 w 25"/>
              <a:gd name="T67" fmla="*/ 26 h 28"/>
              <a:gd name="T68" fmla="*/ 10 w 25"/>
              <a:gd name="T69" fmla="*/ 26 h 28"/>
              <a:gd name="T70" fmla="*/ 8 w 25"/>
              <a:gd name="T71" fmla="*/ 26 h 28"/>
              <a:gd name="T72" fmla="*/ 8 w 25"/>
              <a:gd name="T73" fmla="*/ 25 h 28"/>
              <a:gd name="T74" fmla="*/ 6 w 25"/>
              <a:gd name="T75" fmla="*/ 25 h 28"/>
              <a:gd name="T76" fmla="*/ 4 w 25"/>
              <a:gd name="T77" fmla="*/ 23 h 28"/>
              <a:gd name="T78" fmla="*/ 4 w 25"/>
              <a:gd name="T79" fmla="*/ 23 h 28"/>
              <a:gd name="T80" fmla="*/ 2 w 25"/>
              <a:gd name="T81" fmla="*/ 21 h 28"/>
              <a:gd name="T82" fmla="*/ 0 w 25"/>
              <a:gd name="T83" fmla="*/ 19 h 28"/>
              <a:gd name="T84" fmla="*/ 0 w 25"/>
              <a:gd name="T85" fmla="*/ 15 h 28"/>
              <a:gd name="T86" fmla="*/ 0 w 25"/>
              <a:gd name="T87" fmla="*/ 13 h 28"/>
              <a:gd name="T88" fmla="*/ 0 w 25"/>
              <a:gd name="T89" fmla="*/ 11 h 28"/>
              <a:gd name="T90" fmla="*/ 0 w 25"/>
              <a:gd name="T91" fmla="*/ 7 h 28"/>
              <a:gd name="T92" fmla="*/ 0 w 25"/>
              <a:gd name="T93" fmla="*/ 5 h 28"/>
              <a:gd name="T94" fmla="*/ 2 w 25"/>
              <a:gd name="T95" fmla="*/ 3 h 28"/>
              <a:gd name="T96" fmla="*/ 4 w 25"/>
              <a:gd name="T97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3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3" name="Freeform 65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6 w 25"/>
              <a:gd name="T3" fmla="*/ 2 h 28"/>
              <a:gd name="T4" fmla="*/ 8 w 25"/>
              <a:gd name="T5" fmla="*/ 0 h 28"/>
              <a:gd name="T6" fmla="*/ 10 w 25"/>
              <a:gd name="T7" fmla="*/ 0 h 28"/>
              <a:gd name="T8" fmla="*/ 12 w 25"/>
              <a:gd name="T9" fmla="*/ 0 h 28"/>
              <a:gd name="T10" fmla="*/ 12 w 25"/>
              <a:gd name="T11" fmla="*/ 2 h 28"/>
              <a:gd name="T12" fmla="*/ 14 w 25"/>
              <a:gd name="T13" fmla="*/ 2 h 28"/>
              <a:gd name="T14" fmla="*/ 16 w 25"/>
              <a:gd name="T15" fmla="*/ 2 h 28"/>
              <a:gd name="T16" fmla="*/ 18 w 25"/>
              <a:gd name="T17" fmla="*/ 3 h 28"/>
              <a:gd name="T18" fmla="*/ 20 w 25"/>
              <a:gd name="T19" fmla="*/ 3 h 28"/>
              <a:gd name="T20" fmla="*/ 22 w 25"/>
              <a:gd name="T21" fmla="*/ 5 h 28"/>
              <a:gd name="T22" fmla="*/ 22 w 25"/>
              <a:gd name="T23" fmla="*/ 7 h 28"/>
              <a:gd name="T24" fmla="*/ 23 w 25"/>
              <a:gd name="T25" fmla="*/ 9 h 28"/>
              <a:gd name="T26" fmla="*/ 25 w 25"/>
              <a:gd name="T27" fmla="*/ 11 h 28"/>
              <a:gd name="T28" fmla="*/ 25 w 25"/>
              <a:gd name="T29" fmla="*/ 13 h 28"/>
              <a:gd name="T30" fmla="*/ 25 w 25"/>
              <a:gd name="T31" fmla="*/ 17 h 28"/>
              <a:gd name="T32" fmla="*/ 25 w 25"/>
              <a:gd name="T33" fmla="*/ 19 h 28"/>
              <a:gd name="T34" fmla="*/ 25 w 25"/>
              <a:gd name="T35" fmla="*/ 21 h 28"/>
              <a:gd name="T36" fmla="*/ 23 w 25"/>
              <a:gd name="T37" fmla="*/ 25 h 28"/>
              <a:gd name="T38" fmla="*/ 23 w 25"/>
              <a:gd name="T39" fmla="*/ 26 h 28"/>
              <a:gd name="T40" fmla="*/ 22 w 25"/>
              <a:gd name="T41" fmla="*/ 26 h 28"/>
              <a:gd name="T42" fmla="*/ 20 w 25"/>
              <a:gd name="T43" fmla="*/ 28 h 28"/>
              <a:gd name="T44" fmla="*/ 18 w 25"/>
              <a:gd name="T45" fmla="*/ 28 h 28"/>
              <a:gd name="T46" fmla="*/ 16 w 25"/>
              <a:gd name="T47" fmla="*/ 28 h 28"/>
              <a:gd name="T48" fmla="*/ 14 w 25"/>
              <a:gd name="T49" fmla="*/ 28 h 28"/>
              <a:gd name="T50" fmla="*/ 12 w 25"/>
              <a:gd name="T51" fmla="*/ 28 h 28"/>
              <a:gd name="T52" fmla="*/ 12 w 25"/>
              <a:gd name="T53" fmla="*/ 26 h 28"/>
              <a:gd name="T54" fmla="*/ 10 w 25"/>
              <a:gd name="T55" fmla="*/ 26 h 28"/>
              <a:gd name="T56" fmla="*/ 8 w 25"/>
              <a:gd name="T57" fmla="*/ 26 h 28"/>
              <a:gd name="T58" fmla="*/ 8 w 25"/>
              <a:gd name="T59" fmla="*/ 25 h 28"/>
              <a:gd name="T60" fmla="*/ 6 w 25"/>
              <a:gd name="T61" fmla="*/ 25 h 28"/>
              <a:gd name="T62" fmla="*/ 4 w 25"/>
              <a:gd name="T63" fmla="*/ 23 h 28"/>
              <a:gd name="T64" fmla="*/ 2 w 25"/>
              <a:gd name="T65" fmla="*/ 21 h 28"/>
              <a:gd name="T66" fmla="*/ 0 w 25"/>
              <a:gd name="T67" fmla="*/ 19 h 28"/>
              <a:gd name="T68" fmla="*/ 0 w 25"/>
              <a:gd name="T69" fmla="*/ 15 h 28"/>
              <a:gd name="T70" fmla="*/ 0 w 25"/>
              <a:gd name="T71" fmla="*/ 13 h 28"/>
              <a:gd name="T72" fmla="*/ 0 w 25"/>
              <a:gd name="T73" fmla="*/ 11 h 28"/>
              <a:gd name="T74" fmla="*/ 0 w 25"/>
              <a:gd name="T75" fmla="*/ 7 h 28"/>
              <a:gd name="T76" fmla="*/ 0 w 25"/>
              <a:gd name="T77" fmla="*/ 5 h 28"/>
              <a:gd name="T78" fmla="*/ 2 w 25"/>
              <a:gd name="T79" fmla="*/ 3 h 28"/>
              <a:gd name="T80" fmla="*/ 4 w 25"/>
              <a:gd name="T81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4" name="Freeform 66"/>
          <p:cNvSpPr>
            <a:spLocks/>
          </p:cNvSpPr>
          <p:nvPr/>
        </p:nvSpPr>
        <p:spPr bwMode="auto">
          <a:xfrm>
            <a:off x="4305300" y="4381500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3 h 15"/>
              <a:gd name="T4" fmla="*/ 4 w 32"/>
              <a:gd name="T5" fmla="*/ 13 h 15"/>
              <a:gd name="T6" fmla="*/ 6 w 32"/>
              <a:gd name="T7" fmla="*/ 11 h 15"/>
              <a:gd name="T8" fmla="*/ 7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5 w 32"/>
              <a:gd name="T17" fmla="*/ 7 h 15"/>
              <a:gd name="T18" fmla="*/ 17 w 32"/>
              <a:gd name="T19" fmla="*/ 7 h 15"/>
              <a:gd name="T20" fmla="*/ 19 w 32"/>
              <a:gd name="T21" fmla="*/ 5 h 15"/>
              <a:gd name="T22" fmla="*/ 21 w 32"/>
              <a:gd name="T23" fmla="*/ 5 h 15"/>
              <a:gd name="T24" fmla="*/ 25 w 32"/>
              <a:gd name="T25" fmla="*/ 3 h 15"/>
              <a:gd name="T26" fmla="*/ 27 w 32"/>
              <a:gd name="T27" fmla="*/ 3 h 15"/>
              <a:gd name="T28" fmla="*/ 29 w 32"/>
              <a:gd name="T29" fmla="*/ 1 h 15"/>
              <a:gd name="T30" fmla="*/ 30 w 32"/>
              <a:gd name="T31" fmla="*/ 1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7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5" y="7"/>
                </a:lnTo>
                <a:lnTo>
                  <a:pt x="17" y="7"/>
                </a:lnTo>
                <a:lnTo>
                  <a:pt x="19" y="5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29" y="1"/>
                </a:lnTo>
                <a:lnTo>
                  <a:pt x="30" y="1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5" name="Freeform 67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4 w 21"/>
              <a:gd name="T5" fmla="*/ 0 h 24"/>
              <a:gd name="T6" fmla="*/ 6 w 21"/>
              <a:gd name="T7" fmla="*/ 0 h 24"/>
              <a:gd name="T8" fmla="*/ 6 w 21"/>
              <a:gd name="T9" fmla="*/ 0 h 24"/>
              <a:gd name="T10" fmla="*/ 8 w 21"/>
              <a:gd name="T11" fmla="*/ 0 h 24"/>
              <a:gd name="T12" fmla="*/ 8 w 21"/>
              <a:gd name="T13" fmla="*/ 0 h 24"/>
              <a:gd name="T14" fmla="*/ 10 w 21"/>
              <a:gd name="T15" fmla="*/ 0 h 24"/>
              <a:gd name="T16" fmla="*/ 10 w 21"/>
              <a:gd name="T17" fmla="*/ 0 h 24"/>
              <a:gd name="T18" fmla="*/ 12 w 21"/>
              <a:gd name="T19" fmla="*/ 2 h 24"/>
              <a:gd name="T20" fmla="*/ 14 w 21"/>
              <a:gd name="T21" fmla="*/ 2 h 24"/>
              <a:gd name="T22" fmla="*/ 14 w 21"/>
              <a:gd name="T23" fmla="*/ 2 h 24"/>
              <a:gd name="T24" fmla="*/ 15 w 21"/>
              <a:gd name="T25" fmla="*/ 2 h 24"/>
              <a:gd name="T26" fmla="*/ 15 w 21"/>
              <a:gd name="T27" fmla="*/ 4 h 24"/>
              <a:gd name="T28" fmla="*/ 17 w 21"/>
              <a:gd name="T29" fmla="*/ 4 h 24"/>
              <a:gd name="T30" fmla="*/ 17 w 21"/>
              <a:gd name="T31" fmla="*/ 6 h 24"/>
              <a:gd name="T32" fmla="*/ 19 w 21"/>
              <a:gd name="T33" fmla="*/ 8 h 24"/>
              <a:gd name="T34" fmla="*/ 19 w 21"/>
              <a:gd name="T35" fmla="*/ 10 h 24"/>
              <a:gd name="T36" fmla="*/ 21 w 21"/>
              <a:gd name="T37" fmla="*/ 12 h 24"/>
              <a:gd name="T38" fmla="*/ 21 w 21"/>
              <a:gd name="T39" fmla="*/ 14 h 24"/>
              <a:gd name="T40" fmla="*/ 21 w 21"/>
              <a:gd name="T41" fmla="*/ 16 h 24"/>
              <a:gd name="T42" fmla="*/ 21 w 21"/>
              <a:gd name="T43" fmla="*/ 18 h 24"/>
              <a:gd name="T44" fmla="*/ 21 w 21"/>
              <a:gd name="T45" fmla="*/ 20 h 24"/>
              <a:gd name="T46" fmla="*/ 19 w 21"/>
              <a:gd name="T47" fmla="*/ 22 h 24"/>
              <a:gd name="T48" fmla="*/ 19 w 21"/>
              <a:gd name="T49" fmla="*/ 24 h 24"/>
              <a:gd name="T50" fmla="*/ 17 w 21"/>
              <a:gd name="T51" fmla="*/ 24 h 24"/>
              <a:gd name="T52" fmla="*/ 17 w 21"/>
              <a:gd name="T53" fmla="*/ 24 h 24"/>
              <a:gd name="T54" fmla="*/ 15 w 21"/>
              <a:gd name="T55" fmla="*/ 24 h 24"/>
              <a:gd name="T56" fmla="*/ 15 w 21"/>
              <a:gd name="T57" fmla="*/ 24 h 24"/>
              <a:gd name="T58" fmla="*/ 14 w 21"/>
              <a:gd name="T59" fmla="*/ 24 h 24"/>
              <a:gd name="T60" fmla="*/ 14 w 21"/>
              <a:gd name="T61" fmla="*/ 24 h 24"/>
              <a:gd name="T62" fmla="*/ 12 w 21"/>
              <a:gd name="T63" fmla="*/ 24 h 24"/>
              <a:gd name="T64" fmla="*/ 12 w 21"/>
              <a:gd name="T65" fmla="*/ 24 h 24"/>
              <a:gd name="T66" fmla="*/ 10 w 21"/>
              <a:gd name="T67" fmla="*/ 22 h 24"/>
              <a:gd name="T68" fmla="*/ 10 w 21"/>
              <a:gd name="T69" fmla="*/ 22 h 24"/>
              <a:gd name="T70" fmla="*/ 8 w 21"/>
              <a:gd name="T71" fmla="*/ 22 h 24"/>
              <a:gd name="T72" fmla="*/ 8 w 21"/>
              <a:gd name="T73" fmla="*/ 22 h 24"/>
              <a:gd name="T74" fmla="*/ 6 w 21"/>
              <a:gd name="T75" fmla="*/ 20 h 24"/>
              <a:gd name="T76" fmla="*/ 6 w 21"/>
              <a:gd name="T77" fmla="*/ 20 h 24"/>
              <a:gd name="T78" fmla="*/ 4 w 21"/>
              <a:gd name="T79" fmla="*/ 18 h 24"/>
              <a:gd name="T80" fmla="*/ 4 w 21"/>
              <a:gd name="T81" fmla="*/ 16 h 24"/>
              <a:gd name="T82" fmla="*/ 2 w 21"/>
              <a:gd name="T83" fmla="*/ 14 h 24"/>
              <a:gd name="T84" fmla="*/ 2 w 21"/>
              <a:gd name="T85" fmla="*/ 12 h 24"/>
              <a:gd name="T86" fmla="*/ 0 w 21"/>
              <a:gd name="T87" fmla="*/ 10 h 24"/>
              <a:gd name="T88" fmla="*/ 0 w 21"/>
              <a:gd name="T89" fmla="*/ 8 h 24"/>
              <a:gd name="T90" fmla="*/ 0 w 21"/>
              <a:gd name="T91" fmla="*/ 6 h 24"/>
              <a:gd name="T92" fmla="*/ 0 w 21"/>
              <a:gd name="T93" fmla="*/ 4 h 24"/>
              <a:gd name="T94" fmla="*/ 2 w 21"/>
              <a:gd name="T95" fmla="*/ 2 h 24"/>
              <a:gd name="T96" fmla="*/ 2 w 21"/>
              <a:gd name="T97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7" y="24"/>
                </a:lnTo>
                <a:lnTo>
                  <a:pt x="15" y="24"/>
                </a:lnTo>
                <a:lnTo>
                  <a:pt x="15" y="24"/>
                </a:lnTo>
                <a:lnTo>
                  <a:pt x="14" y="24"/>
                </a:lnTo>
                <a:lnTo>
                  <a:pt x="14" y="24"/>
                </a:lnTo>
                <a:lnTo>
                  <a:pt x="12" y="24"/>
                </a:lnTo>
                <a:lnTo>
                  <a:pt x="12" y="24"/>
                </a:lnTo>
                <a:lnTo>
                  <a:pt x="10" y="22"/>
                </a:lnTo>
                <a:lnTo>
                  <a:pt x="10" y="22"/>
                </a:lnTo>
                <a:lnTo>
                  <a:pt x="8" y="22"/>
                </a:lnTo>
                <a:lnTo>
                  <a:pt x="8" y="22"/>
                </a:lnTo>
                <a:lnTo>
                  <a:pt x="6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6" name="Freeform 68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6 w 21"/>
              <a:gd name="T5" fmla="*/ 0 h 24"/>
              <a:gd name="T6" fmla="*/ 8 w 21"/>
              <a:gd name="T7" fmla="*/ 0 h 24"/>
              <a:gd name="T8" fmla="*/ 10 w 21"/>
              <a:gd name="T9" fmla="*/ 0 h 24"/>
              <a:gd name="T10" fmla="*/ 12 w 21"/>
              <a:gd name="T11" fmla="*/ 2 h 24"/>
              <a:gd name="T12" fmla="*/ 14 w 21"/>
              <a:gd name="T13" fmla="*/ 2 h 24"/>
              <a:gd name="T14" fmla="*/ 15 w 21"/>
              <a:gd name="T15" fmla="*/ 2 h 24"/>
              <a:gd name="T16" fmla="*/ 15 w 21"/>
              <a:gd name="T17" fmla="*/ 4 h 24"/>
              <a:gd name="T18" fmla="*/ 17 w 21"/>
              <a:gd name="T19" fmla="*/ 4 h 24"/>
              <a:gd name="T20" fmla="*/ 17 w 21"/>
              <a:gd name="T21" fmla="*/ 6 h 24"/>
              <a:gd name="T22" fmla="*/ 19 w 21"/>
              <a:gd name="T23" fmla="*/ 8 h 24"/>
              <a:gd name="T24" fmla="*/ 19 w 21"/>
              <a:gd name="T25" fmla="*/ 10 h 24"/>
              <a:gd name="T26" fmla="*/ 21 w 21"/>
              <a:gd name="T27" fmla="*/ 12 h 24"/>
              <a:gd name="T28" fmla="*/ 21 w 21"/>
              <a:gd name="T29" fmla="*/ 14 h 24"/>
              <a:gd name="T30" fmla="*/ 21 w 21"/>
              <a:gd name="T31" fmla="*/ 16 h 24"/>
              <a:gd name="T32" fmla="*/ 21 w 21"/>
              <a:gd name="T33" fmla="*/ 18 h 24"/>
              <a:gd name="T34" fmla="*/ 21 w 21"/>
              <a:gd name="T35" fmla="*/ 20 h 24"/>
              <a:gd name="T36" fmla="*/ 19 w 21"/>
              <a:gd name="T37" fmla="*/ 22 h 24"/>
              <a:gd name="T38" fmla="*/ 19 w 21"/>
              <a:gd name="T39" fmla="*/ 24 h 24"/>
              <a:gd name="T40" fmla="*/ 17 w 21"/>
              <a:gd name="T41" fmla="*/ 24 h 24"/>
              <a:gd name="T42" fmla="*/ 15 w 21"/>
              <a:gd name="T43" fmla="*/ 24 h 24"/>
              <a:gd name="T44" fmla="*/ 14 w 21"/>
              <a:gd name="T45" fmla="*/ 24 h 24"/>
              <a:gd name="T46" fmla="*/ 12 w 21"/>
              <a:gd name="T47" fmla="*/ 24 h 24"/>
              <a:gd name="T48" fmla="*/ 10 w 21"/>
              <a:gd name="T49" fmla="*/ 22 h 24"/>
              <a:gd name="T50" fmla="*/ 8 w 21"/>
              <a:gd name="T51" fmla="*/ 22 h 24"/>
              <a:gd name="T52" fmla="*/ 6 w 21"/>
              <a:gd name="T53" fmla="*/ 20 h 24"/>
              <a:gd name="T54" fmla="*/ 4 w 21"/>
              <a:gd name="T55" fmla="*/ 18 h 24"/>
              <a:gd name="T56" fmla="*/ 4 w 21"/>
              <a:gd name="T57" fmla="*/ 16 h 24"/>
              <a:gd name="T58" fmla="*/ 2 w 21"/>
              <a:gd name="T59" fmla="*/ 14 h 24"/>
              <a:gd name="T60" fmla="*/ 2 w 21"/>
              <a:gd name="T61" fmla="*/ 12 h 24"/>
              <a:gd name="T62" fmla="*/ 0 w 21"/>
              <a:gd name="T63" fmla="*/ 10 h 24"/>
              <a:gd name="T64" fmla="*/ 0 w 21"/>
              <a:gd name="T65" fmla="*/ 8 h 24"/>
              <a:gd name="T66" fmla="*/ 0 w 21"/>
              <a:gd name="T67" fmla="*/ 6 h 24"/>
              <a:gd name="T68" fmla="*/ 0 w 21"/>
              <a:gd name="T69" fmla="*/ 4 h 24"/>
              <a:gd name="T70" fmla="*/ 2 w 21"/>
              <a:gd name="T71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5" y="24"/>
                </a:lnTo>
                <a:lnTo>
                  <a:pt x="14" y="24"/>
                </a:lnTo>
                <a:lnTo>
                  <a:pt x="12" y="24"/>
                </a:lnTo>
                <a:lnTo>
                  <a:pt x="10" y="22"/>
                </a:lnTo>
                <a:lnTo>
                  <a:pt x="8" y="22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7" name="Freeform 69"/>
          <p:cNvSpPr>
            <a:spLocks/>
          </p:cNvSpPr>
          <p:nvPr/>
        </p:nvSpPr>
        <p:spPr bwMode="auto">
          <a:xfrm>
            <a:off x="3033713" y="3305175"/>
            <a:ext cx="71437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3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8" name="Freeform 70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5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5 w 27"/>
              <a:gd name="T51" fmla="*/ 17 h 21"/>
              <a:gd name="T52" fmla="*/ 4 w 27"/>
              <a:gd name="T53" fmla="*/ 17 h 21"/>
              <a:gd name="T54" fmla="*/ 4 w 27"/>
              <a:gd name="T55" fmla="*/ 13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9" name="Freeform 71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5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5 w 27"/>
              <a:gd name="T49" fmla="*/ 17 h 21"/>
              <a:gd name="T50" fmla="*/ 4 w 27"/>
              <a:gd name="T51" fmla="*/ 17 h 21"/>
              <a:gd name="T52" fmla="*/ 4 w 27"/>
              <a:gd name="T53" fmla="*/ 13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0" name="Freeform 72"/>
          <p:cNvSpPr>
            <a:spLocks/>
          </p:cNvSpPr>
          <p:nvPr/>
        </p:nvSpPr>
        <p:spPr bwMode="auto">
          <a:xfrm>
            <a:off x="3017838" y="33543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10 h 27"/>
              <a:gd name="T12" fmla="*/ 14 w 19"/>
              <a:gd name="T13" fmla="*/ 8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10"/>
                </a:lnTo>
                <a:lnTo>
                  <a:pt x="14" y="8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1" name="Freeform 73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2" name="Freeform 74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3" name="Freeform 75"/>
          <p:cNvSpPr>
            <a:spLocks/>
          </p:cNvSpPr>
          <p:nvPr/>
        </p:nvSpPr>
        <p:spPr bwMode="auto">
          <a:xfrm>
            <a:off x="3567113" y="3609975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4" name="Freeform 76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5" name="Freeform 77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6" name="Freeform 78"/>
          <p:cNvSpPr>
            <a:spLocks/>
          </p:cNvSpPr>
          <p:nvPr/>
        </p:nvSpPr>
        <p:spPr bwMode="auto">
          <a:xfrm>
            <a:off x="3543300" y="3662363"/>
            <a:ext cx="73025" cy="100012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5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6 w 19"/>
              <a:gd name="T13" fmla="*/ 7 h 26"/>
              <a:gd name="T14" fmla="*/ 18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8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7" name="Freeform 79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8" name="Freeform 80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9" name="Freeform 81"/>
          <p:cNvSpPr>
            <a:spLocks/>
          </p:cNvSpPr>
          <p:nvPr/>
        </p:nvSpPr>
        <p:spPr bwMode="auto">
          <a:xfrm>
            <a:off x="3208338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0"/>
                </a:lnTo>
                <a:lnTo>
                  <a:pt x="8" y="18"/>
                </a:lnTo>
                <a:lnTo>
                  <a:pt x="10" y="14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0" name="Freeform 82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1" name="Freeform 83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8 h 23"/>
              <a:gd name="T60" fmla="*/ 0 w 25"/>
              <a:gd name="T61" fmla="*/ 6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2" name="Freeform 84"/>
          <p:cNvSpPr>
            <a:spLocks/>
          </p:cNvSpPr>
          <p:nvPr/>
        </p:nvSpPr>
        <p:spPr bwMode="auto">
          <a:xfrm>
            <a:off x="3192463" y="3457575"/>
            <a:ext cx="73025" cy="109538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3 h 29"/>
              <a:gd name="T10" fmla="*/ 12 w 19"/>
              <a:gd name="T11" fmla="*/ 11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3"/>
                </a:lnTo>
                <a:lnTo>
                  <a:pt x="12" y="11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3" name="Freeform 85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4" name="Freeform 86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5" name="Freeform 87"/>
          <p:cNvSpPr>
            <a:spLocks/>
          </p:cNvSpPr>
          <p:nvPr/>
        </p:nvSpPr>
        <p:spPr bwMode="auto">
          <a:xfrm>
            <a:off x="3741738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6" name="Freeform 88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7" name="Freeform 89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8" name="Freeform 90"/>
          <p:cNvSpPr>
            <a:spLocks/>
          </p:cNvSpPr>
          <p:nvPr/>
        </p:nvSpPr>
        <p:spPr bwMode="auto">
          <a:xfrm>
            <a:off x="3725863" y="3762375"/>
            <a:ext cx="65087" cy="109538"/>
          </a:xfrm>
          <a:custGeom>
            <a:avLst/>
            <a:gdLst>
              <a:gd name="T0" fmla="*/ 0 w 17"/>
              <a:gd name="T1" fmla="*/ 29 h 29"/>
              <a:gd name="T2" fmla="*/ 2 w 17"/>
              <a:gd name="T3" fmla="*/ 25 h 29"/>
              <a:gd name="T4" fmla="*/ 4 w 17"/>
              <a:gd name="T5" fmla="*/ 22 h 29"/>
              <a:gd name="T6" fmla="*/ 6 w 17"/>
              <a:gd name="T7" fmla="*/ 18 h 29"/>
              <a:gd name="T8" fmla="*/ 10 w 17"/>
              <a:gd name="T9" fmla="*/ 14 h 29"/>
              <a:gd name="T10" fmla="*/ 12 w 17"/>
              <a:gd name="T11" fmla="*/ 12 h 29"/>
              <a:gd name="T12" fmla="*/ 14 w 17"/>
              <a:gd name="T13" fmla="*/ 8 h 29"/>
              <a:gd name="T14" fmla="*/ 16 w 17"/>
              <a:gd name="T15" fmla="*/ 4 h 29"/>
              <a:gd name="T16" fmla="*/ 17 w 17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9">
                <a:moveTo>
                  <a:pt x="0" y="29"/>
                </a:moveTo>
                <a:lnTo>
                  <a:pt x="2" y="25"/>
                </a:lnTo>
                <a:lnTo>
                  <a:pt x="4" y="22"/>
                </a:lnTo>
                <a:lnTo>
                  <a:pt x="6" y="18"/>
                </a:lnTo>
                <a:lnTo>
                  <a:pt x="10" y="14"/>
                </a:lnTo>
                <a:lnTo>
                  <a:pt x="12" y="12"/>
                </a:lnTo>
                <a:lnTo>
                  <a:pt x="14" y="8"/>
                </a:lnTo>
                <a:lnTo>
                  <a:pt x="16" y="4"/>
                </a:lnTo>
                <a:lnTo>
                  <a:pt x="1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9" name="Freeform 91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0" name="Freeform 92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1" name="Freeform 93"/>
          <p:cNvSpPr>
            <a:spLocks/>
          </p:cNvSpPr>
          <p:nvPr/>
        </p:nvSpPr>
        <p:spPr bwMode="auto">
          <a:xfrm>
            <a:off x="3390900" y="35067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1" y="10"/>
                </a:lnTo>
                <a:lnTo>
                  <a:pt x="13" y="6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2" name="Freeform 94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3" name="Freeform 95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4" name="Freeform 96"/>
          <p:cNvSpPr>
            <a:spLocks/>
          </p:cNvSpPr>
          <p:nvPr/>
        </p:nvSpPr>
        <p:spPr bwMode="auto">
          <a:xfrm>
            <a:off x="3368675" y="3559175"/>
            <a:ext cx="71438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6 w 19"/>
              <a:gd name="T13" fmla="*/ 7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5" name="Freeform 97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6" name="Freeform 98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7" name="Freeform 99"/>
          <p:cNvSpPr>
            <a:spLocks/>
          </p:cNvSpPr>
          <p:nvPr/>
        </p:nvSpPr>
        <p:spPr bwMode="auto">
          <a:xfrm>
            <a:off x="3916363" y="3814763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8" name="Freeform 100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9" name="Freeform 101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0" name="Freeform 102"/>
          <p:cNvSpPr>
            <a:spLocks/>
          </p:cNvSpPr>
          <p:nvPr/>
        </p:nvSpPr>
        <p:spPr bwMode="auto">
          <a:xfrm>
            <a:off x="3902075" y="3865563"/>
            <a:ext cx="71438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1" name="Freeform 103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2" name="Freeform 104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3" name="Freeform 105"/>
          <p:cNvSpPr>
            <a:spLocks/>
          </p:cNvSpPr>
          <p:nvPr/>
        </p:nvSpPr>
        <p:spPr bwMode="auto">
          <a:xfrm>
            <a:off x="4313238" y="4256088"/>
            <a:ext cx="122237" cy="63500"/>
          </a:xfrm>
          <a:custGeom>
            <a:avLst/>
            <a:gdLst>
              <a:gd name="T0" fmla="*/ 0 w 32"/>
              <a:gd name="T1" fmla="*/ 17 h 17"/>
              <a:gd name="T2" fmla="*/ 2 w 32"/>
              <a:gd name="T3" fmla="*/ 17 h 17"/>
              <a:gd name="T4" fmla="*/ 4 w 32"/>
              <a:gd name="T5" fmla="*/ 15 h 17"/>
              <a:gd name="T6" fmla="*/ 5 w 32"/>
              <a:gd name="T7" fmla="*/ 13 h 17"/>
              <a:gd name="T8" fmla="*/ 7 w 32"/>
              <a:gd name="T9" fmla="*/ 13 h 17"/>
              <a:gd name="T10" fmla="*/ 9 w 32"/>
              <a:gd name="T11" fmla="*/ 11 h 17"/>
              <a:gd name="T12" fmla="*/ 11 w 32"/>
              <a:gd name="T13" fmla="*/ 11 h 17"/>
              <a:gd name="T14" fmla="*/ 13 w 32"/>
              <a:gd name="T15" fmla="*/ 10 h 17"/>
              <a:gd name="T16" fmla="*/ 15 w 32"/>
              <a:gd name="T17" fmla="*/ 10 h 17"/>
              <a:gd name="T18" fmla="*/ 17 w 32"/>
              <a:gd name="T19" fmla="*/ 8 h 17"/>
              <a:gd name="T20" fmla="*/ 19 w 32"/>
              <a:gd name="T21" fmla="*/ 8 h 17"/>
              <a:gd name="T22" fmla="*/ 21 w 32"/>
              <a:gd name="T23" fmla="*/ 6 h 17"/>
              <a:gd name="T24" fmla="*/ 25 w 32"/>
              <a:gd name="T25" fmla="*/ 4 h 17"/>
              <a:gd name="T26" fmla="*/ 27 w 32"/>
              <a:gd name="T27" fmla="*/ 4 h 17"/>
              <a:gd name="T28" fmla="*/ 28 w 32"/>
              <a:gd name="T29" fmla="*/ 2 h 17"/>
              <a:gd name="T30" fmla="*/ 30 w 32"/>
              <a:gd name="T31" fmla="*/ 0 h 17"/>
              <a:gd name="T32" fmla="*/ 32 w 32"/>
              <a:gd name="T3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7">
                <a:moveTo>
                  <a:pt x="0" y="17"/>
                </a:moveTo>
                <a:lnTo>
                  <a:pt x="2" y="17"/>
                </a:lnTo>
                <a:lnTo>
                  <a:pt x="4" y="15"/>
                </a:lnTo>
                <a:lnTo>
                  <a:pt x="5" y="13"/>
                </a:lnTo>
                <a:lnTo>
                  <a:pt x="7" y="13"/>
                </a:lnTo>
                <a:lnTo>
                  <a:pt x="9" y="11"/>
                </a:lnTo>
                <a:lnTo>
                  <a:pt x="11" y="11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8"/>
                </a:lnTo>
                <a:lnTo>
                  <a:pt x="21" y="6"/>
                </a:lnTo>
                <a:lnTo>
                  <a:pt x="25" y="4"/>
                </a:lnTo>
                <a:lnTo>
                  <a:pt x="27" y="4"/>
                </a:lnTo>
                <a:lnTo>
                  <a:pt x="28" y="2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4" name="Freeform 106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6 w 25"/>
              <a:gd name="T7" fmla="*/ 0 h 26"/>
              <a:gd name="T8" fmla="*/ 8 w 25"/>
              <a:gd name="T9" fmla="*/ 0 h 26"/>
              <a:gd name="T10" fmla="*/ 9 w 25"/>
              <a:gd name="T11" fmla="*/ 0 h 26"/>
              <a:gd name="T12" fmla="*/ 9 w 25"/>
              <a:gd name="T13" fmla="*/ 0 h 26"/>
              <a:gd name="T14" fmla="*/ 11 w 25"/>
              <a:gd name="T15" fmla="*/ 0 h 26"/>
              <a:gd name="T16" fmla="*/ 13 w 25"/>
              <a:gd name="T17" fmla="*/ 0 h 26"/>
              <a:gd name="T18" fmla="*/ 13 w 25"/>
              <a:gd name="T19" fmla="*/ 1 h 26"/>
              <a:gd name="T20" fmla="*/ 15 w 25"/>
              <a:gd name="T21" fmla="*/ 1 h 26"/>
              <a:gd name="T22" fmla="*/ 17 w 25"/>
              <a:gd name="T23" fmla="*/ 1 h 26"/>
              <a:gd name="T24" fmla="*/ 17 w 25"/>
              <a:gd name="T25" fmla="*/ 1 h 26"/>
              <a:gd name="T26" fmla="*/ 19 w 25"/>
              <a:gd name="T27" fmla="*/ 3 h 26"/>
              <a:gd name="T28" fmla="*/ 19 w 25"/>
              <a:gd name="T29" fmla="*/ 3 h 26"/>
              <a:gd name="T30" fmla="*/ 21 w 25"/>
              <a:gd name="T31" fmla="*/ 5 h 26"/>
              <a:gd name="T32" fmla="*/ 23 w 25"/>
              <a:gd name="T33" fmla="*/ 7 h 26"/>
              <a:gd name="T34" fmla="*/ 23 w 25"/>
              <a:gd name="T35" fmla="*/ 9 h 26"/>
              <a:gd name="T36" fmla="*/ 25 w 25"/>
              <a:gd name="T37" fmla="*/ 11 h 26"/>
              <a:gd name="T38" fmla="*/ 25 w 25"/>
              <a:gd name="T39" fmla="*/ 15 h 26"/>
              <a:gd name="T40" fmla="*/ 25 w 25"/>
              <a:gd name="T41" fmla="*/ 17 h 26"/>
              <a:gd name="T42" fmla="*/ 25 w 25"/>
              <a:gd name="T43" fmla="*/ 19 h 26"/>
              <a:gd name="T44" fmla="*/ 25 w 25"/>
              <a:gd name="T45" fmla="*/ 23 h 26"/>
              <a:gd name="T46" fmla="*/ 23 w 25"/>
              <a:gd name="T47" fmla="*/ 24 h 26"/>
              <a:gd name="T48" fmla="*/ 21 w 25"/>
              <a:gd name="T49" fmla="*/ 24 h 26"/>
              <a:gd name="T50" fmla="*/ 21 w 25"/>
              <a:gd name="T51" fmla="*/ 26 h 26"/>
              <a:gd name="T52" fmla="*/ 19 w 25"/>
              <a:gd name="T53" fmla="*/ 26 h 26"/>
              <a:gd name="T54" fmla="*/ 17 w 25"/>
              <a:gd name="T55" fmla="*/ 26 h 26"/>
              <a:gd name="T56" fmla="*/ 17 w 25"/>
              <a:gd name="T57" fmla="*/ 26 h 26"/>
              <a:gd name="T58" fmla="*/ 15 w 25"/>
              <a:gd name="T59" fmla="*/ 26 h 26"/>
              <a:gd name="T60" fmla="*/ 15 w 25"/>
              <a:gd name="T61" fmla="*/ 26 h 26"/>
              <a:gd name="T62" fmla="*/ 13 w 25"/>
              <a:gd name="T63" fmla="*/ 26 h 26"/>
              <a:gd name="T64" fmla="*/ 11 w 25"/>
              <a:gd name="T65" fmla="*/ 26 h 26"/>
              <a:gd name="T66" fmla="*/ 11 w 25"/>
              <a:gd name="T67" fmla="*/ 24 h 26"/>
              <a:gd name="T68" fmla="*/ 9 w 25"/>
              <a:gd name="T69" fmla="*/ 24 h 26"/>
              <a:gd name="T70" fmla="*/ 9 w 25"/>
              <a:gd name="T71" fmla="*/ 24 h 26"/>
              <a:gd name="T72" fmla="*/ 8 w 25"/>
              <a:gd name="T73" fmla="*/ 24 h 26"/>
              <a:gd name="T74" fmla="*/ 6 w 25"/>
              <a:gd name="T75" fmla="*/ 23 h 26"/>
              <a:gd name="T76" fmla="*/ 6 w 25"/>
              <a:gd name="T77" fmla="*/ 23 h 26"/>
              <a:gd name="T78" fmla="*/ 4 w 25"/>
              <a:gd name="T79" fmla="*/ 21 h 26"/>
              <a:gd name="T80" fmla="*/ 4 w 25"/>
              <a:gd name="T81" fmla="*/ 19 h 26"/>
              <a:gd name="T82" fmla="*/ 2 w 25"/>
              <a:gd name="T83" fmla="*/ 17 h 26"/>
              <a:gd name="T84" fmla="*/ 0 w 25"/>
              <a:gd name="T85" fmla="*/ 15 h 26"/>
              <a:gd name="T86" fmla="*/ 0 w 25"/>
              <a:gd name="T87" fmla="*/ 13 h 26"/>
              <a:gd name="T88" fmla="*/ 0 w 25"/>
              <a:gd name="T89" fmla="*/ 9 h 26"/>
              <a:gd name="T90" fmla="*/ 0 w 25"/>
              <a:gd name="T91" fmla="*/ 7 h 26"/>
              <a:gd name="T92" fmla="*/ 0 w 25"/>
              <a:gd name="T93" fmla="*/ 5 h 26"/>
              <a:gd name="T94" fmla="*/ 2 w 25"/>
              <a:gd name="T95" fmla="*/ 3 h 26"/>
              <a:gd name="T96" fmla="*/ 2 w 25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7" y="1"/>
                </a:lnTo>
                <a:lnTo>
                  <a:pt x="19" y="3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5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5" name="Freeform 107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8 w 25"/>
              <a:gd name="T7" fmla="*/ 0 h 26"/>
              <a:gd name="T8" fmla="*/ 9 w 25"/>
              <a:gd name="T9" fmla="*/ 0 h 26"/>
              <a:gd name="T10" fmla="*/ 11 w 25"/>
              <a:gd name="T11" fmla="*/ 0 h 26"/>
              <a:gd name="T12" fmla="*/ 13 w 25"/>
              <a:gd name="T13" fmla="*/ 0 h 26"/>
              <a:gd name="T14" fmla="*/ 13 w 25"/>
              <a:gd name="T15" fmla="*/ 1 h 26"/>
              <a:gd name="T16" fmla="*/ 15 w 25"/>
              <a:gd name="T17" fmla="*/ 1 h 26"/>
              <a:gd name="T18" fmla="*/ 17 w 25"/>
              <a:gd name="T19" fmla="*/ 1 h 26"/>
              <a:gd name="T20" fmla="*/ 19 w 25"/>
              <a:gd name="T21" fmla="*/ 3 h 26"/>
              <a:gd name="T22" fmla="*/ 21 w 25"/>
              <a:gd name="T23" fmla="*/ 5 h 26"/>
              <a:gd name="T24" fmla="*/ 23 w 25"/>
              <a:gd name="T25" fmla="*/ 7 h 26"/>
              <a:gd name="T26" fmla="*/ 23 w 25"/>
              <a:gd name="T27" fmla="*/ 9 h 26"/>
              <a:gd name="T28" fmla="*/ 25 w 25"/>
              <a:gd name="T29" fmla="*/ 11 h 26"/>
              <a:gd name="T30" fmla="*/ 25 w 25"/>
              <a:gd name="T31" fmla="*/ 15 h 26"/>
              <a:gd name="T32" fmla="*/ 25 w 25"/>
              <a:gd name="T33" fmla="*/ 17 h 26"/>
              <a:gd name="T34" fmla="*/ 25 w 25"/>
              <a:gd name="T35" fmla="*/ 19 h 26"/>
              <a:gd name="T36" fmla="*/ 25 w 25"/>
              <a:gd name="T37" fmla="*/ 23 h 26"/>
              <a:gd name="T38" fmla="*/ 23 w 25"/>
              <a:gd name="T39" fmla="*/ 24 h 26"/>
              <a:gd name="T40" fmla="*/ 21 w 25"/>
              <a:gd name="T41" fmla="*/ 24 h 26"/>
              <a:gd name="T42" fmla="*/ 21 w 25"/>
              <a:gd name="T43" fmla="*/ 26 h 26"/>
              <a:gd name="T44" fmla="*/ 19 w 25"/>
              <a:gd name="T45" fmla="*/ 26 h 26"/>
              <a:gd name="T46" fmla="*/ 17 w 25"/>
              <a:gd name="T47" fmla="*/ 26 h 26"/>
              <a:gd name="T48" fmla="*/ 15 w 25"/>
              <a:gd name="T49" fmla="*/ 26 h 26"/>
              <a:gd name="T50" fmla="*/ 13 w 25"/>
              <a:gd name="T51" fmla="*/ 26 h 26"/>
              <a:gd name="T52" fmla="*/ 11 w 25"/>
              <a:gd name="T53" fmla="*/ 26 h 26"/>
              <a:gd name="T54" fmla="*/ 11 w 25"/>
              <a:gd name="T55" fmla="*/ 24 h 26"/>
              <a:gd name="T56" fmla="*/ 9 w 25"/>
              <a:gd name="T57" fmla="*/ 24 h 26"/>
              <a:gd name="T58" fmla="*/ 8 w 25"/>
              <a:gd name="T59" fmla="*/ 24 h 26"/>
              <a:gd name="T60" fmla="*/ 6 w 25"/>
              <a:gd name="T61" fmla="*/ 23 h 26"/>
              <a:gd name="T62" fmla="*/ 4 w 25"/>
              <a:gd name="T63" fmla="*/ 21 h 26"/>
              <a:gd name="T64" fmla="*/ 4 w 25"/>
              <a:gd name="T65" fmla="*/ 19 h 26"/>
              <a:gd name="T66" fmla="*/ 2 w 25"/>
              <a:gd name="T67" fmla="*/ 17 h 26"/>
              <a:gd name="T68" fmla="*/ 0 w 25"/>
              <a:gd name="T69" fmla="*/ 15 h 26"/>
              <a:gd name="T70" fmla="*/ 0 w 25"/>
              <a:gd name="T71" fmla="*/ 13 h 26"/>
              <a:gd name="T72" fmla="*/ 0 w 25"/>
              <a:gd name="T73" fmla="*/ 9 h 26"/>
              <a:gd name="T74" fmla="*/ 0 w 25"/>
              <a:gd name="T75" fmla="*/ 7 h 26"/>
              <a:gd name="T76" fmla="*/ 0 w 25"/>
              <a:gd name="T77" fmla="*/ 5 h 26"/>
              <a:gd name="T78" fmla="*/ 2 w 25"/>
              <a:gd name="T79" fmla="*/ 3 h 26"/>
              <a:gd name="T80" fmla="*/ 2 w 25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6" name="Freeform 108"/>
          <p:cNvSpPr>
            <a:spLocks/>
          </p:cNvSpPr>
          <p:nvPr/>
        </p:nvSpPr>
        <p:spPr bwMode="auto">
          <a:xfrm>
            <a:off x="4275138" y="4297363"/>
            <a:ext cx="111125" cy="60325"/>
          </a:xfrm>
          <a:custGeom>
            <a:avLst/>
            <a:gdLst>
              <a:gd name="T0" fmla="*/ 0 w 29"/>
              <a:gd name="T1" fmla="*/ 16 h 16"/>
              <a:gd name="T2" fmla="*/ 2 w 29"/>
              <a:gd name="T3" fmla="*/ 16 h 16"/>
              <a:gd name="T4" fmla="*/ 2 w 29"/>
              <a:gd name="T5" fmla="*/ 14 h 16"/>
              <a:gd name="T6" fmla="*/ 4 w 29"/>
              <a:gd name="T7" fmla="*/ 14 h 16"/>
              <a:gd name="T8" fmla="*/ 6 w 29"/>
              <a:gd name="T9" fmla="*/ 12 h 16"/>
              <a:gd name="T10" fmla="*/ 8 w 29"/>
              <a:gd name="T11" fmla="*/ 12 h 16"/>
              <a:gd name="T12" fmla="*/ 10 w 29"/>
              <a:gd name="T13" fmla="*/ 10 h 16"/>
              <a:gd name="T14" fmla="*/ 12 w 29"/>
              <a:gd name="T15" fmla="*/ 10 h 16"/>
              <a:gd name="T16" fmla="*/ 14 w 29"/>
              <a:gd name="T17" fmla="*/ 8 h 16"/>
              <a:gd name="T18" fmla="*/ 15 w 29"/>
              <a:gd name="T19" fmla="*/ 8 h 16"/>
              <a:gd name="T20" fmla="*/ 17 w 29"/>
              <a:gd name="T21" fmla="*/ 6 h 16"/>
              <a:gd name="T22" fmla="*/ 19 w 29"/>
              <a:gd name="T23" fmla="*/ 6 h 16"/>
              <a:gd name="T24" fmla="*/ 21 w 29"/>
              <a:gd name="T25" fmla="*/ 4 h 16"/>
              <a:gd name="T26" fmla="*/ 23 w 29"/>
              <a:gd name="T27" fmla="*/ 2 h 16"/>
              <a:gd name="T28" fmla="*/ 25 w 29"/>
              <a:gd name="T29" fmla="*/ 2 h 16"/>
              <a:gd name="T30" fmla="*/ 27 w 29"/>
              <a:gd name="T31" fmla="*/ 0 h 16"/>
              <a:gd name="T32" fmla="*/ 29 w 29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" h="16">
                <a:moveTo>
                  <a:pt x="0" y="16"/>
                </a:move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4" y="8"/>
                </a:lnTo>
                <a:lnTo>
                  <a:pt x="15" y="8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0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7" name="Freeform 109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5 w 23"/>
              <a:gd name="T7" fmla="*/ 2 h 23"/>
              <a:gd name="T8" fmla="*/ 7 w 23"/>
              <a:gd name="T9" fmla="*/ 0 h 23"/>
              <a:gd name="T10" fmla="*/ 7 w 23"/>
              <a:gd name="T11" fmla="*/ 2 h 23"/>
              <a:gd name="T12" fmla="*/ 9 w 23"/>
              <a:gd name="T13" fmla="*/ 2 h 23"/>
              <a:gd name="T14" fmla="*/ 9 w 23"/>
              <a:gd name="T15" fmla="*/ 2 h 23"/>
              <a:gd name="T16" fmla="*/ 11 w 23"/>
              <a:gd name="T17" fmla="*/ 2 h 23"/>
              <a:gd name="T18" fmla="*/ 11 w 23"/>
              <a:gd name="T19" fmla="*/ 2 h 23"/>
              <a:gd name="T20" fmla="*/ 13 w 23"/>
              <a:gd name="T21" fmla="*/ 2 h 23"/>
              <a:gd name="T22" fmla="*/ 13 w 23"/>
              <a:gd name="T23" fmla="*/ 4 h 23"/>
              <a:gd name="T24" fmla="*/ 15 w 23"/>
              <a:gd name="T25" fmla="*/ 4 h 23"/>
              <a:gd name="T26" fmla="*/ 15 w 23"/>
              <a:gd name="T27" fmla="*/ 4 h 23"/>
              <a:gd name="T28" fmla="*/ 17 w 23"/>
              <a:gd name="T29" fmla="*/ 6 h 23"/>
              <a:gd name="T30" fmla="*/ 19 w 23"/>
              <a:gd name="T31" fmla="*/ 6 h 23"/>
              <a:gd name="T32" fmla="*/ 19 w 23"/>
              <a:gd name="T33" fmla="*/ 8 h 23"/>
              <a:gd name="T34" fmla="*/ 21 w 23"/>
              <a:gd name="T35" fmla="*/ 10 h 23"/>
              <a:gd name="T36" fmla="*/ 21 w 23"/>
              <a:gd name="T37" fmla="*/ 12 h 23"/>
              <a:gd name="T38" fmla="*/ 23 w 23"/>
              <a:gd name="T39" fmla="*/ 14 h 23"/>
              <a:gd name="T40" fmla="*/ 23 w 23"/>
              <a:gd name="T41" fmla="*/ 16 h 23"/>
              <a:gd name="T42" fmla="*/ 23 w 23"/>
              <a:gd name="T43" fmla="*/ 18 h 23"/>
              <a:gd name="T44" fmla="*/ 23 w 23"/>
              <a:gd name="T45" fmla="*/ 20 h 23"/>
              <a:gd name="T46" fmla="*/ 21 w 23"/>
              <a:gd name="T47" fmla="*/ 21 h 23"/>
              <a:gd name="T48" fmla="*/ 21 w 23"/>
              <a:gd name="T49" fmla="*/ 21 h 23"/>
              <a:gd name="T50" fmla="*/ 19 w 23"/>
              <a:gd name="T51" fmla="*/ 23 h 23"/>
              <a:gd name="T52" fmla="*/ 19 w 23"/>
              <a:gd name="T53" fmla="*/ 23 h 23"/>
              <a:gd name="T54" fmla="*/ 19 w 23"/>
              <a:gd name="T55" fmla="*/ 23 h 23"/>
              <a:gd name="T56" fmla="*/ 17 w 23"/>
              <a:gd name="T57" fmla="*/ 23 h 23"/>
              <a:gd name="T58" fmla="*/ 17 w 23"/>
              <a:gd name="T59" fmla="*/ 23 h 23"/>
              <a:gd name="T60" fmla="*/ 15 w 23"/>
              <a:gd name="T61" fmla="*/ 23 h 23"/>
              <a:gd name="T62" fmla="*/ 15 w 23"/>
              <a:gd name="T63" fmla="*/ 23 h 23"/>
              <a:gd name="T64" fmla="*/ 13 w 23"/>
              <a:gd name="T65" fmla="*/ 23 h 23"/>
              <a:gd name="T66" fmla="*/ 13 w 23"/>
              <a:gd name="T67" fmla="*/ 23 h 23"/>
              <a:gd name="T68" fmla="*/ 11 w 23"/>
              <a:gd name="T69" fmla="*/ 23 h 23"/>
              <a:gd name="T70" fmla="*/ 9 w 23"/>
              <a:gd name="T71" fmla="*/ 23 h 23"/>
              <a:gd name="T72" fmla="*/ 9 w 23"/>
              <a:gd name="T73" fmla="*/ 21 h 23"/>
              <a:gd name="T74" fmla="*/ 7 w 23"/>
              <a:gd name="T75" fmla="*/ 21 h 23"/>
              <a:gd name="T76" fmla="*/ 5 w 23"/>
              <a:gd name="T77" fmla="*/ 21 h 23"/>
              <a:gd name="T78" fmla="*/ 5 w 23"/>
              <a:gd name="T79" fmla="*/ 20 h 23"/>
              <a:gd name="T80" fmla="*/ 3 w 23"/>
              <a:gd name="T81" fmla="*/ 18 h 23"/>
              <a:gd name="T82" fmla="*/ 1 w 23"/>
              <a:gd name="T83" fmla="*/ 16 h 23"/>
              <a:gd name="T84" fmla="*/ 1 w 23"/>
              <a:gd name="T85" fmla="*/ 14 h 23"/>
              <a:gd name="T86" fmla="*/ 1 w 23"/>
              <a:gd name="T87" fmla="*/ 12 h 23"/>
              <a:gd name="T88" fmla="*/ 0 w 23"/>
              <a:gd name="T89" fmla="*/ 10 h 23"/>
              <a:gd name="T90" fmla="*/ 0 w 23"/>
              <a:gd name="T91" fmla="*/ 8 h 23"/>
              <a:gd name="T92" fmla="*/ 1 w 23"/>
              <a:gd name="T93" fmla="*/ 6 h 23"/>
              <a:gd name="T94" fmla="*/ 1 w 23"/>
              <a:gd name="T95" fmla="*/ 4 h 23"/>
              <a:gd name="T96" fmla="*/ 1 w 23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9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1"/>
                </a:lnTo>
                <a:lnTo>
                  <a:pt x="19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8" name="Freeform 110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7 w 23"/>
              <a:gd name="T7" fmla="*/ 0 h 23"/>
              <a:gd name="T8" fmla="*/ 7 w 23"/>
              <a:gd name="T9" fmla="*/ 2 h 23"/>
              <a:gd name="T10" fmla="*/ 9 w 23"/>
              <a:gd name="T11" fmla="*/ 2 h 23"/>
              <a:gd name="T12" fmla="*/ 11 w 23"/>
              <a:gd name="T13" fmla="*/ 2 h 23"/>
              <a:gd name="T14" fmla="*/ 13 w 23"/>
              <a:gd name="T15" fmla="*/ 2 h 23"/>
              <a:gd name="T16" fmla="*/ 13 w 23"/>
              <a:gd name="T17" fmla="*/ 4 h 23"/>
              <a:gd name="T18" fmla="*/ 15 w 23"/>
              <a:gd name="T19" fmla="*/ 4 h 23"/>
              <a:gd name="T20" fmla="*/ 17 w 23"/>
              <a:gd name="T21" fmla="*/ 6 h 23"/>
              <a:gd name="T22" fmla="*/ 19 w 23"/>
              <a:gd name="T23" fmla="*/ 6 h 23"/>
              <a:gd name="T24" fmla="*/ 19 w 23"/>
              <a:gd name="T25" fmla="*/ 8 h 23"/>
              <a:gd name="T26" fmla="*/ 21 w 23"/>
              <a:gd name="T27" fmla="*/ 10 h 23"/>
              <a:gd name="T28" fmla="*/ 21 w 23"/>
              <a:gd name="T29" fmla="*/ 12 h 23"/>
              <a:gd name="T30" fmla="*/ 23 w 23"/>
              <a:gd name="T31" fmla="*/ 14 h 23"/>
              <a:gd name="T32" fmla="*/ 23 w 23"/>
              <a:gd name="T33" fmla="*/ 16 h 23"/>
              <a:gd name="T34" fmla="*/ 23 w 23"/>
              <a:gd name="T35" fmla="*/ 18 h 23"/>
              <a:gd name="T36" fmla="*/ 23 w 23"/>
              <a:gd name="T37" fmla="*/ 20 h 23"/>
              <a:gd name="T38" fmla="*/ 21 w 23"/>
              <a:gd name="T39" fmla="*/ 21 h 23"/>
              <a:gd name="T40" fmla="*/ 19 w 23"/>
              <a:gd name="T41" fmla="*/ 23 h 23"/>
              <a:gd name="T42" fmla="*/ 17 w 23"/>
              <a:gd name="T43" fmla="*/ 23 h 23"/>
              <a:gd name="T44" fmla="*/ 15 w 23"/>
              <a:gd name="T45" fmla="*/ 23 h 23"/>
              <a:gd name="T46" fmla="*/ 13 w 23"/>
              <a:gd name="T47" fmla="*/ 23 h 23"/>
              <a:gd name="T48" fmla="*/ 11 w 23"/>
              <a:gd name="T49" fmla="*/ 23 h 23"/>
              <a:gd name="T50" fmla="*/ 9 w 23"/>
              <a:gd name="T51" fmla="*/ 23 h 23"/>
              <a:gd name="T52" fmla="*/ 9 w 23"/>
              <a:gd name="T53" fmla="*/ 21 h 23"/>
              <a:gd name="T54" fmla="*/ 7 w 23"/>
              <a:gd name="T55" fmla="*/ 21 h 23"/>
              <a:gd name="T56" fmla="*/ 5 w 23"/>
              <a:gd name="T57" fmla="*/ 21 h 23"/>
              <a:gd name="T58" fmla="*/ 5 w 23"/>
              <a:gd name="T59" fmla="*/ 20 h 23"/>
              <a:gd name="T60" fmla="*/ 3 w 23"/>
              <a:gd name="T61" fmla="*/ 18 h 23"/>
              <a:gd name="T62" fmla="*/ 1 w 23"/>
              <a:gd name="T63" fmla="*/ 16 h 23"/>
              <a:gd name="T64" fmla="*/ 1 w 23"/>
              <a:gd name="T65" fmla="*/ 14 h 23"/>
              <a:gd name="T66" fmla="*/ 1 w 23"/>
              <a:gd name="T67" fmla="*/ 12 h 23"/>
              <a:gd name="T68" fmla="*/ 0 w 23"/>
              <a:gd name="T69" fmla="*/ 10 h 23"/>
              <a:gd name="T70" fmla="*/ 0 w 23"/>
              <a:gd name="T71" fmla="*/ 8 h 23"/>
              <a:gd name="T72" fmla="*/ 1 w 23"/>
              <a:gd name="T73" fmla="*/ 6 h 23"/>
              <a:gd name="T74" fmla="*/ 1 w 23"/>
              <a:gd name="T75" fmla="*/ 4 h 23"/>
              <a:gd name="T76" fmla="*/ 1 w 23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19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9" name="Freeform 111"/>
          <p:cNvSpPr>
            <a:spLocks/>
          </p:cNvSpPr>
          <p:nvPr/>
        </p:nvSpPr>
        <p:spPr bwMode="auto">
          <a:xfrm>
            <a:off x="4252913" y="4183063"/>
            <a:ext cx="117475" cy="79375"/>
          </a:xfrm>
          <a:custGeom>
            <a:avLst/>
            <a:gdLst>
              <a:gd name="T0" fmla="*/ 0 w 31"/>
              <a:gd name="T1" fmla="*/ 21 h 21"/>
              <a:gd name="T2" fmla="*/ 2 w 31"/>
              <a:gd name="T3" fmla="*/ 19 h 21"/>
              <a:gd name="T4" fmla="*/ 4 w 31"/>
              <a:gd name="T5" fmla="*/ 17 h 21"/>
              <a:gd name="T6" fmla="*/ 6 w 31"/>
              <a:gd name="T7" fmla="*/ 17 h 21"/>
              <a:gd name="T8" fmla="*/ 8 w 31"/>
              <a:gd name="T9" fmla="*/ 15 h 21"/>
              <a:gd name="T10" fmla="*/ 10 w 31"/>
              <a:gd name="T11" fmla="*/ 13 h 21"/>
              <a:gd name="T12" fmla="*/ 12 w 31"/>
              <a:gd name="T13" fmla="*/ 13 h 21"/>
              <a:gd name="T14" fmla="*/ 14 w 31"/>
              <a:gd name="T15" fmla="*/ 11 h 21"/>
              <a:gd name="T16" fmla="*/ 16 w 31"/>
              <a:gd name="T17" fmla="*/ 9 h 21"/>
              <a:gd name="T18" fmla="*/ 18 w 31"/>
              <a:gd name="T19" fmla="*/ 9 h 21"/>
              <a:gd name="T20" fmla="*/ 20 w 31"/>
              <a:gd name="T21" fmla="*/ 7 h 21"/>
              <a:gd name="T22" fmla="*/ 21 w 31"/>
              <a:gd name="T23" fmla="*/ 6 h 21"/>
              <a:gd name="T24" fmla="*/ 23 w 31"/>
              <a:gd name="T25" fmla="*/ 6 h 21"/>
              <a:gd name="T26" fmla="*/ 25 w 31"/>
              <a:gd name="T27" fmla="*/ 4 h 21"/>
              <a:gd name="T28" fmla="*/ 27 w 31"/>
              <a:gd name="T29" fmla="*/ 2 h 21"/>
              <a:gd name="T30" fmla="*/ 29 w 31"/>
              <a:gd name="T31" fmla="*/ 2 h 21"/>
              <a:gd name="T32" fmla="*/ 31 w 31"/>
              <a:gd name="T3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21">
                <a:moveTo>
                  <a:pt x="0" y="21"/>
                </a:moveTo>
                <a:lnTo>
                  <a:pt x="2" y="19"/>
                </a:lnTo>
                <a:lnTo>
                  <a:pt x="4" y="17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9"/>
                </a:lnTo>
                <a:lnTo>
                  <a:pt x="20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0" name="Freeform 112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3 w 25"/>
              <a:gd name="T5" fmla="*/ 2 h 27"/>
              <a:gd name="T6" fmla="*/ 5 w 25"/>
              <a:gd name="T7" fmla="*/ 2 h 27"/>
              <a:gd name="T8" fmla="*/ 7 w 25"/>
              <a:gd name="T9" fmla="*/ 2 h 27"/>
              <a:gd name="T10" fmla="*/ 7 w 25"/>
              <a:gd name="T11" fmla="*/ 2 h 27"/>
              <a:gd name="T12" fmla="*/ 9 w 25"/>
              <a:gd name="T13" fmla="*/ 0 h 27"/>
              <a:gd name="T14" fmla="*/ 11 w 25"/>
              <a:gd name="T15" fmla="*/ 2 h 27"/>
              <a:gd name="T16" fmla="*/ 11 w 25"/>
              <a:gd name="T17" fmla="*/ 2 h 27"/>
              <a:gd name="T18" fmla="*/ 13 w 25"/>
              <a:gd name="T19" fmla="*/ 2 h 27"/>
              <a:gd name="T20" fmla="*/ 15 w 25"/>
              <a:gd name="T21" fmla="*/ 2 h 27"/>
              <a:gd name="T22" fmla="*/ 15 w 25"/>
              <a:gd name="T23" fmla="*/ 2 h 27"/>
              <a:gd name="T24" fmla="*/ 17 w 25"/>
              <a:gd name="T25" fmla="*/ 4 h 27"/>
              <a:gd name="T26" fmla="*/ 17 w 25"/>
              <a:gd name="T27" fmla="*/ 4 h 27"/>
              <a:gd name="T28" fmla="*/ 19 w 25"/>
              <a:gd name="T29" fmla="*/ 4 h 27"/>
              <a:gd name="T30" fmla="*/ 21 w 25"/>
              <a:gd name="T31" fmla="*/ 6 h 27"/>
              <a:gd name="T32" fmla="*/ 21 w 25"/>
              <a:gd name="T33" fmla="*/ 8 h 27"/>
              <a:gd name="T34" fmla="*/ 23 w 25"/>
              <a:gd name="T35" fmla="*/ 10 h 27"/>
              <a:gd name="T36" fmla="*/ 25 w 25"/>
              <a:gd name="T37" fmla="*/ 12 h 27"/>
              <a:gd name="T38" fmla="*/ 25 w 25"/>
              <a:gd name="T39" fmla="*/ 14 h 27"/>
              <a:gd name="T40" fmla="*/ 25 w 25"/>
              <a:gd name="T41" fmla="*/ 18 h 27"/>
              <a:gd name="T42" fmla="*/ 25 w 25"/>
              <a:gd name="T43" fmla="*/ 20 h 27"/>
              <a:gd name="T44" fmla="*/ 25 w 25"/>
              <a:gd name="T45" fmla="*/ 21 h 27"/>
              <a:gd name="T46" fmla="*/ 25 w 25"/>
              <a:gd name="T47" fmla="*/ 23 h 27"/>
              <a:gd name="T48" fmla="*/ 23 w 25"/>
              <a:gd name="T49" fmla="*/ 25 h 27"/>
              <a:gd name="T50" fmla="*/ 21 w 25"/>
              <a:gd name="T51" fmla="*/ 25 h 27"/>
              <a:gd name="T52" fmla="*/ 21 w 25"/>
              <a:gd name="T53" fmla="*/ 27 h 27"/>
              <a:gd name="T54" fmla="*/ 19 w 25"/>
              <a:gd name="T55" fmla="*/ 27 h 27"/>
              <a:gd name="T56" fmla="*/ 17 w 25"/>
              <a:gd name="T57" fmla="*/ 27 h 27"/>
              <a:gd name="T58" fmla="*/ 17 w 25"/>
              <a:gd name="T59" fmla="*/ 27 h 27"/>
              <a:gd name="T60" fmla="*/ 15 w 25"/>
              <a:gd name="T61" fmla="*/ 27 h 27"/>
              <a:gd name="T62" fmla="*/ 15 w 25"/>
              <a:gd name="T63" fmla="*/ 27 h 27"/>
              <a:gd name="T64" fmla="*/ 13 w 25"/>
              <a:gd name="T65" fmla="*/ 27 h 27"/>
              <a:gd name="T66" fmla="*/ 13 w 25"/>
              <a:gd name="T67" fmla="*/ 27 h 27"/>
              <a:gd name="T68" fmla="*/ 11 w 25"/>
              <a:gd name="T69" fmla="*/ 25 h 27"/>
              <a:gd name="T70" fmla="*/ 9 w 25"/>
              <a:gd name="T71" fmla="*/ 25 h 27"/>
              <a:gd name="T72" fmla="*/ 9 w 25"/>
              <a:gd name="T73" fmla="*/ 25 h 27"/>
              <a:gd name="T74" fmla="*/ 7 w 25"/>
              <a:gd name="T75" fmla="*/ 25 h 27"/>
              <a:gd name="T76" fmla="*/ 7 w 25"/>
              <a:gd name="T77" fmla="*/ 23 h 27"/>
              <a:gd name="T78" fmla="*/ 5 w 25"/>
              <a:gd name="T79" fmla="*/ 23 h 27"/>
              <a:gd name="T80" fmla="*/ 3 w 25"/>
              <a:gd name="T81" fmla="*/ 21 h 27"/>
              <a:gd name="T82" fmla="*/ 3 w 25"/>
              <a:gd name="T83" fmla="*/ 20 h 27"/>
              <a:gd name="T84" fmla="*/ 2 w 25"/>
              <a:gd name="T85" fmla="*/ 18 h 27"/>
              <a:gd name="T86" fmla="*/ 0 w 25"/>
              <a:gd name="T87" fmla="*/ 14 h 27"/>
              <a:gd name="T88" fmla="*/ 0 w 25"/>
              <a:gd name="T89" fmla="*/ 12 h 27"/>
              <a:gd name="T90" fmla="*/ 0 w 25"/>
              <a:gd name="T91" fmla="*/ 10 h 27"/>
              <a:gd name="T92" fmla="*/ 0 w 25"/>
              <a:gd name="T93" fmla="*/ 8 h 27"/>
              <a:gd name="T94" fmla="*/ 2 w 25"/>
              <a:gd name="T95" fmla="*/ 6 h 27"/>
              <a:gd name="T96" fmla="*/ 2 w 25"/>
              <a:gd name="T97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1" name="Freeform 113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5 w 25"/>
              <a:gd name="T5" fmla="*/ 2 h 27"/>
              <a:gd name="T6" fmla="*/ 7 w 25"/>
              <a:gd name="T7" fmla="*/ 2 h 27"/>
              <a:gd name="T8" fmla="*/ 9 w 25"/>
              <a:gd name="T9" fmla="*/ 0 h 27"/>
              <a:gd name="T10" fmla="*/ 11 w 25"/>
              <a:gd name="T11" fmla="*/ 2 h 27"/>
              <a:gd name="T12" fmla="*/ 13 w 25"/>
              <a:gd name="T13" fmla="*/ 2 h 27"/>
              <a:gd name="T14" fmla="*/ 15 w 25"/>
              <a:gd name="T15" fmla="*/ 2 h 27"/>
              <a:gd name="T16" fmla="*/ 17 w 25"/>
              <a:gd name="T17" fmla="*/ 4 h 27"/>
              <a:gd name="T18" fmla="*/ 19 w 25"/>
              <a:gd name="T19" fmla="*/ 4 h 27"/>
              <a:gd name="T20" fmla="*/ 21 w 25"/>
              <a:gd name="T21" fmla="*/ 6 h 27"/>
              <a:gd name="T22" fmla="*/ 21 w 25"/>
              <a:gd name="T23" fmla="*/ 8 h 27"/>
              <a:gd name="T24" fmla="*/ 23 w 25"/>
              <a:gd name="T25" fmla="*/ 10 h 27"/>
              <a:gd name="T26" fmla="*/ 25 w 25"/>
              <a:gd name="T27" fmla="*/ 12 h 27"/>
              <a:gd name="T28" fmla="*/ 25 w 25"/>
              <a:gd name="T29" fmla="*/ 14 h 27"/>
              <a:gd name="T30" fmla="*/ 25 w 25"/>
              <a:gd name="T31" fmla="*/ 18 h 27"/>
              <a:gd name="T32" fmla="*/ 25 w 25"/>
              <a:gd name="T33" fmla="*/ 20 h 27"/>
              <a:gd name="T34" fmla="*/ 25 w 25"/>
              <a:gd name="T35" fmla="*/ 21 h 27"/>
              <a:gd name="T36" fmla="*/ 25 w 25"/>
              <a:gd name="T37" fmla="*/ 23 h 27"/>
              <a:gd name="T38" fmla="*/ 23 w 25"/>
              <a:gd name="T39" fmla="*/ 25 h 27"/>
              <a:gd name="T40" fmla="*/ 21 w 25"/>
              <a:gd name="T41" fmla="*/ 25 h 27"/>
              <a:gd name="T42" fmla="*/ 21 w 25"/>
              <a:gd name="T43" fmla="*/ 27 h 27"/>
              <a:gd name="T44" fmla="*/ 19 w 25"/>
              <a:gd name="T45" fmla="*/ 27 h 27"/>
              <a:gd name="T46" fmla="*/ 17 w 25"/>
              <a:gd name="T47" fmla="*/ 27 h 27"/>
              <a:gd name="T48" fmla="*/ 15 w 25"/>
              <a:gd name="T49" fmla="*/ 27 h 27"/>
              <a:gd name="T50" fmla="*/ 13 w 25"/>
              <a:gd name="T51" fmla="*/ 27 h 27"/>
              <a:gd name="T52" fmla="*/ 11 w 25"/>
              <a:gd name="T53" fmla="*/ 25 h 27"/>
              <a:gd name="T54" fmla="*/ 9 w 25"/>
              <a:gd name="T55" fmla="*/ 25 h 27"/>
              <a:gd name="T56" fmla="*/ 7 w 25"/>
              <a:gd name="T57" fmla="*/ 25 h 27"/>
              <a:gd name="T58" fmla="*/ 7 w 25"/>
              <a:gd name="T59" fmla="*/ 23 h 27"/>
              <a:gd name="T60" fmla="*/ 5 w 25"/>
              <a:gd name="T61" fmla="*/ 23 h 27"/>
              <a:gd name="T62" fmla="*/ 3 w 25"/>
              <a:gd name="T63" fmla="*/ 21 h 27"/>
              <a:gd name="T64" fmla="*/ 3 w 25"/>
              <a:gd name="T65" fmla="*/ 20 h 27"/>
              <a:gd name="T66" fmla="*/ 2 w 25"/>
              <a:gd name="T67" fmla="*/ 18 h 27"/>
              <a:gd name="T68" fmla="*/ 0 w 25"/>
              <a:gd name="T69" fmla="*/ 14 h 27"/>
              <a:gd name="T70" fmla="*/ 0 w 25"/>
              <a:gd name="T71" fmla="*/ 12 h 27"/>
              <a:gd name="T72" fmla="*/ 0 w 25"/>
              <a:gd name="T73" fmla="*/ 10 h 27"/>
              <a:gd name="T74" fmla="*/ 0 w 25"/>
              <a:gd name="T75" fmla="*/ 8 h 27"/>
              <a:gd name="T76" fmla="*/ 2 w 25"/>
              <a:gd name="T77" fmla="*/ 6 h 27"/>
              <a:gd name="T78" fmla="*/ 2 w 25"/>
              <a:gd name="T7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2" name="Freeform 114"/>
          <p:cNvSpPr>
            <a:spLocks/>
          </p:cNvSpPr>
          <p:nvPr/>
        </p:nvSpPr>
        <p:spPr bwMode="auto">
          <a:xfrm>
            <a:off x="4217988" y="4224338"/>
            <a:ext cx="111125" cy="73025"/>
          </a:xfrm>
          <a:custGeom>
            <a:avLst/>
            <a:gdLst>
              <a:gd name="T0" fmla="*/ 0 w 29"/>
              <a:gd name="T1" fmla="*/ 19 h 19"/>
              <a:gd name="T2" fmla="*/ 2 w 29"/>
              <a:gd name="T3" fmla="*/ 19 h 19"/>
              <a:gd name="T4" fmla="*/ 4 w 29"/>
              <a:gd name="T5" fmla="*/ 18 h 19"/>
              <a:gd name="T6" fmla="*/ 6 w 29"/>
              <a:gd name="T7" fmla="*/ 16 h 19"/>
              <a:gd name="T8" fmla="*/ 7 w 29"/>
              <a:gd name="T9" fmla="*/ 16 h 19"/>
              <a:gd name="T10" fmla="*/ 9 w 29"/>
              <a:gd name="T11" fmla="*/ 14 h 19"/>
              <a:gd name="T12" fmla="*/ 11 w 29"/>
              <a:gd name="T13" fmla="*/ 12 h 19"/>
              <a:gd name="T14" fmla="*/ 13 w 29"/>
              <a:gd name="T15" fmla="*/ 10 h 19"/>
              <a:gd name="T16" fmla="*/ 15 w 29"/>
              <a:gd name="T17" fmla="*/ 10 h 19"/>
              <a:gd name="T18" fmla="*/ 17 w 29"/>
              <a:gd name="T19" fmla="*/ 8 h 19"/>
              <a:gd name="T20" fmla="*/ 19 w 29"/>
              <a:gd name="T21" fmla="*/ 6 h 19"/>
              <a:gd name="T22" fmla="*/ 21 w 29"/>
              <a:gd name="T23" fmla="*/ 6 h 19"/>
              <a:gd name="T24" fmla="*/ 23 w 29"/>
              <a:gd name="T25" fmla="*/ 4 h 19"/>
              <a:gd name="T26" fmla="*/ 25 w 29"/>
              <a:gd name="T27" fmla="*/ 4 h 19"/>
              <a:gd name="T28" fmla="*/ 27 w 29"/>
              <a:gd name="T29" fmla="*/ 2 h 19"/>
              <a:gd name="T30" fmla="*/ 29 w 29"/>
              <a:gd name="T3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" h="19">
                <a:moveTo>
                  <a:pt x="0" y="19"/>
                </a:moveTo>
                <a:lnTo>
                  <a:pt x="2" y="19"/>
                </a:lnTo>
                <a:lnTo>
                  <a:pt x="4" y="18"/>
                </a:lnTo>
                <a:lnTo>
                  <a:pt x="6" y="16"/>
                </a:lnTo>
                <a:lnTo>
                  <a:pt x="7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3" name="Freeform 115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2 w 21"/>
              <a:gd name="T3" fmla="*/ 2 h 23"/>
              <a:gd name="T4" fmla="*/ 4 w 21"/>
              <a:gd name="T5" fmla="*/ 2 h 23"/>
              <a:gd name="T6" fmla="*/ 4 w 21"/>
              <a:gd name="T7" fmla="*/ 2 h 23"/>
              <a:gd name="T8" fmla="*/ 6 w 21"/>
              <a:gd name="T9" fmla="*/ 0 h 23"/>
              <a:gd name="T10" fmla="*/ 6 w 21"/>
              <a:gd name="T11" fmla="*/ 0 h 23"/>
              <a:gd name="T12" fmla="*/ 8 w 21"/>
              <a:gd name="T13" fmla="*/ 0 h 23"/>
              <a:gd name="T14" fmla="*/ 8 w 21"/>
              <a:gd name="T15" fmla="*/ 2 h 23"/>
              <a:gd name="T16" fmla="*/ 10 w 21"/>
              <a:gd name="T17" fmla="*/ 2 h 23"/>
              <a:gd name="T18" fmla="*/ 12 w 21"/>
              <a:gd name="T19" fmla="*/ 2 h 23"/>
              <a:gd name="T20" fmla="*/ 12 w 21"/>
              <a:gd name="T21" fmla="*/ 2 h 23"/>
              <a:gd name="T22" fmla="*/ 14 w 21"/>
              <a:gd name="T23" fmla="*/ 2 h 23"/>
              <a:gd name="T24" fmla="*/ 14 w 21"/>
              <a:gd name="T25" fmla="*/ 2 h 23"/>
              <a:gd name="T26" fmla="*/ 15 w 21"/>
              <a:gd name="T27" fmla="*/ 4 h 23"/>
              <a:gd name="T28" fmla="*/ 15 w 21"/>
              <a:gd name="T29" fmla="*/ 4 h 23"/>
              <a:gd name="T30" fmla="*/ 17 w 21"/>
              <a:gd name="T31" fmla="*/ 6 h 23"/>
              <a:gd name="T32" fmla="*/ 19 w 21"/>
              <a:gd name="T33" fmla="*/ 6 h 23"/>
              <a:gd name="T34" fmla="*/ 19 w 21"/>
              <a:gd name="T35" fmla="*/ 8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3 h 23"/>
              <a:gd name="T42" fmla="*/ 21 w 21"/>
              <a:gd name="T43" fmla="*/ 15 h 23"/>
              <a:gd name="T44" fmla="*/ 21 w 21"/>
              <a:gd name="T45" fmla="*/ 17 h 23"/>
              <a:gd name="T46" fmla="*/ 21 w 21"/>
              <a:gd name="T47" fmla="*/ 17 h 23"/>
              <a:gd name="T48" fmla="*/ 21 w 21"/>
              <a:gd name="T49" fmla="*/ 19 h 23"/>
              <a:gd name="T50" fmla="*/ 21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9 w 21"/>
              <a:gd name="T57" fmla="*/ 21 h 23"/>
              <a:gd name="T58" fmla="*/ 17 w 21"/>
              <a:gd name="T59" fmla="*/ 23 h 23"/>
              <a:gd name="T60" fmla="*/ 17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4 w 21"/>
              <a:gd name="T67" fmla="*/ 23 h 23"/>
              <a:gd name="T68" fmla="*/ 14 w 21"/>
              <a:gd name="T69" fmla="*/ 23 h 23"/>
              <a:gd name="T70" fmla="*/ 12 w 21"/>
              <a:gd name="T71" fmla="*/ 23 h 23"/>
              <a:gd name="T72" fmla="*/ 10 w 21"/>
              <a:gd name="T73" fmla="*/ 23 h 23"/>
              <a:gd name="T74" fmla="*/ 8 w 21"/>
              <a:gd name="T75" fmla="*/ 21 h 23"/>
              <a:gd name="T76" fmla="*/ 8 w 21"/>
              <a:gd name="T77" fmla="*/ 21 h 23"/>
              <a:gd name="T78" fmla="*/ 6 w 21"/>
              <a:gd name="T79" fmla="*/ 19 h 23"/>
              <a:gd name="T80" fmla="*/ 4 w 21"/>
              <a:gd name="T81" fmla="*/ 19 h 23"/>
              <a:gd name="T82" fmla="*/ 2 w 21"/>
              <a:gd name="T83" fmla="*/ 17 h 23"/>
              <a:gd name="T84" fmla="*/ 2 w 21"/>
              <a:gd name="T85" fmla="*/ 13 h 23"/>
              <a:gd name="T86" fmla="*/ 0 w 21"/>
              <a:gd name="T87" fmla="*/ 12 h 23"/>
              <a:gd name="T88" fmla="*/ 0 w 21"/>
              <a:gd name="T89" fmla="*/ 10 h 23"/>
              <a:gd name="T90" fmla="*/ 0 w 21"/>
              <a:gd name="T91" fmla="*/ 8 h 23"/>
              <a:gd name="T92" fmla="*/ 0 w 21"/>
              <a:gd name="T93" fmla="*/ 6 h 23"/>
              <a:gd name="T94" fmla="*/ 0 w 21"/>
              <a:gd name="T95" fmla="*/ 4 h 23"/>
              <a:gd name="T96" fmla="*/ 2 w 21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4" name="Freeform 116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4 w 21"/>
              <a:gd name="T3" fmla="*/ 2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2 h 23"/>
              <a:gd name="T10" fmla="*/ 10 w 21"/>
              <a:gd name="T11" fmla="*/ 2 h 23"/>
              <a:gd name="T12" fmla="*/ 12 w 21"/>
              <a:gd name="T13" fmla="*/ 2 h 23"/>
              <a:gd name="T14" fmla="*/ 14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6 h 23"/>
              <a:gd name="T22" fmla="*/ 19 w 21"/>
              <a:gd name="T23" fmla="*/ 8 h 23"/>
              <a:gd name="T24" fmla="*/ 21 w 21"/>
              <a:gd name="T25" fmla="*/ 10 h 23"/>
              <a:gd name="T26" fmla="*/ 21 w 21"/>
              <a:gd name="T27" fmla="*/ 12 h 23"/>
              <a:gd name="T28" fmla="*/ 21 w 21"/>
              <a:gd name="T29" fmla="*/ 13 h 23"/>
              <a:gd name="T30" fmla="*/ 21 w 21"/>
              <a:gd name="T31" fmla="*/ 15 h 23"/>
              <a:gd name="T32" fmla="*/ 21 w 21"/>
              <a:gd name="T33" fmla="*/ 17 h 23"/>
              <a:gd name="T34" fmla="*/ 21 w 21"/>
              <a:gd name="T35" fmla="*/ 19 h 23"/>
              <a:gd name="T36" fmla="*/ 19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1 h 23"/>
              <a:gd name="T50" fmla="*/ 6 w 21"/>
              <a:gd name="T51" fmla="*/ 19 h 23"/>
              <a:gd name="T52" fmla="*/ 4 w 21"/>
              <a:gd name="T53" fmla="*/ 19 h 23"/>
              <a:gd name="T54" fmla="*/ 2 w 21"/>
              <a:gd name="T55" fmla="*/ 17 h 23"/>
              <a:gd name="T56" fmla="*/ 2 w 21"/>
              <a:gd name="T57" fmla="*/ 13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5" name="Freeform 117"/>
          <p:cNvSpPr>
            <a:spLocks/>
          </p:cNvSpPr>
          <p:nvPr/>
        </p:nvSpPr>
        <p:spPr bwMode="auto">
          <a:xfrm>
            <a:off x="4217988" y="4086225"/>
            <a:ext cx="103187" cy="88900"/>
          </a:xfrm>
          <a:custGeom>
            <a:avLst/>
            <a:gdLst>
              <a:gd name="T0" fmla="*/ 0 w 27"/>
              <a:gd name="T1" fmla="*/ 23 h 23"/>
              <a:gd name="T2" fmla="*/ 0 w 27"/>
              <a:gd name="T3" fmla="*/ 21 h 23"/>
              <a:gd name="T4" fmla="*/ 2 w 27"/>
              <a:gd name="T5" fmla="*/ 19 h 23"/>
              <a:gd name="T6" fmla="*/ 4 w 27"/>
              <a:gd name="T7" fmla="*/ 19 h 23"/>
              <a:gd name="T8" fmla="*/ 6 w 27"/>
              <a:gd name="T9" fmla="*/ 17 h 23"/>
              <a:gd name="T10" fmla="*/ 7 w 27"/>
              <a:gd name="T11" fmla="*/ 15 h 23"/>
              <a:gd name="T12" fmla="*/ 9 w 27"/>
              <a:gd name="T13" fmla="*/ 13 h 23"/>
              <a:gd name="T14" fmla="*/ 11 w 27"/>
              <a:gd name="T15" fmla="*/ 13 h 23"/>
              <a:gd name="T16" fmla="*/ 11 w 27"/>
              <a:gd name="T17" fmla="*/ 11 h 23"/>
              <a:gd name="T18" fmla="*/ 13 w 27"/>
              <a:gd name="T19" fmla="*/ 9 h 23"/>
              <a:gd name="T20" fmla="*/ 15 w 27"/>
              <a:gd name="T21" fmla="*/ 9 h 23"/>
              <a:gd name="T22" fmla="*/ 17 w 27"/>
              <a:gd name="T23" fmla="*/ 8 h 23"/>
              <a:gd name="T24" fmla="*/ 19 w 27"/>
              <a:gd name="T25" fmla="*/ 6 h 23"/>
              <a:gd name="T26" fmla="*/ 21 w 27"/>
              <a:gd name="T27" fmla="*/ 4 h 23"/>
              <a:gd name="T28" fmla="*/ 23 w 27"/>
              <a:gd name="T29" fmla="*/ 4 h 23"/>
              <a:gd name="T30" fmla="*/ 25 w 27"/>
              <a:gd name="T31" fmla="*/ 2 h 23"/>
              <a:gd name="T32" fmla="*/ 27 w 27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23">
                <a:moveTo>
                  <a:pt x="0" y="23"/>
                </a:moveTo>
                <a:lnTo>
                  <a:pt x="0" y="21"/>
                </a:lnTo>
                <a:lnTo>
                  <a:pt x="2" y="19"/>
                </a:lnTo>
                <a:lnTo>
                  <a:pt x="4" y="19"/>
                </a:lnTo>
                <a:lnTo>
                  <a:pt x="6" y="17"/>
                </a:lnTo>
                <a:lnTo>
                  <a:pt x="7" y="15"/>
                </a:lnTo>
                <a:lnTo>
                  <a:pt x="9" y="13"/>
                </a:lnTo>
                <a:lnTo>
                  <a:pt x="11" y="13"/>
                </a:lnTo>
                <a:lnTo>
                  <a:pt x="11" y="11"/>
                </a:lnTo>
                <a:lnTo>
                  <a:pt x="13" y="9"/>
                </a:lnTo>
                <a:lnTo>
                  <a:pt x="15" y="9"/>
                </a:lnTo>
                <a:lnTo>
                  <a:pt x="17" y="8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6" name="Freeform 118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4 w 25"/>
              <a:gd name="T5" fmla="*/ 2 h 25"/>
              <a:gd name="T6" fmla="*/ 6 w 25"/>
              <a:gd name="T7" fmla="*/ 0 h 25"/>
              <a:gd name="T8" fmla="*/ 6 w 25"/>
              <a:gd name="T9" fmla="*/ 0 h 25"/>
              <a:gd name="T10" fmla="*/ 8 w 25"/>
              <a:gd name="T11" fmla="*/ 0 h 25"/>
              <a:gd name="T12" fmla="*/ 8 w 25"/>
              <a:gd name="T13" fmla="*/ 0 h 25"/>
              <a:gd name="T14" fmla="*/ 10 w 25"/>
              <a:gd name="T15" fmla="*/ 0 h 25"/>
              <a:gd name="T16" fmla="*/ 12 w 25"/>
              <a:gd name="T17" fmla="*/ 0 h 25"/>
              <a:gd name="T18" fmla="*/ 12 w 25"/>
              <a:gd name="T19" fmla="*/ 0 h 25"/>
              <a:gd name="T20" fmla="*/ 14 w 25"/>
              <a:gd name="T21" fmla="*/ 0 h 25"/>
              <a:gd name="T22" fmla="*/ 14 w 25"/>
              <a:gd name="T23" fmla="*/ 0 h 25"/>
              <a:gd name="T24" fmla="*/ 16 w 25"/>
              <a:gd name="T25" fmla="*/ 2 h 25"/>
              <a:gd name="T26" fmla="*/ 17 w 25"/>
              <a:gd name="T27" fmla="*/ 2 h 25"/>
              <a:gd name="T28" fmla="*/ 17 w 25"/>
              <a:gd name="T29" fmla="*/ 2 h 25"/>
              <a:gd name="T30" fmla="*/ 19 w 25"/>
              <a:gd name="T31" fmla="*/ 4 h 25"/>
              <a:gd name="T32" fmla="*/ 21 w 25"/>
              <a:gd name="T33" fmla="*/ 6 h 25"/>
              <a:gd name="T34" fmla="*/ 23 w 25"/>
              <a:gd name="T35" fmla="*/ 8 h 25"/>
              <a:gd name="T36" fmla="*/ 23 w 25"/>
              <a:gd name="T37" fmla="*/ 10 h 25"/>
              <a:gd name="T38" fmla="*/ 25 w 25"/>
              <a:gd name="T39" fmla="*/ 12 h 25"/>
              <a:gd name="T40" fmla="*/ 25 w 25"/>
              <a:gd name="T41" fmla="*/ 14 h 25"/>
              <a:gd name="T42" fmla="*/ 25 w 25"/>
              <a:gd name="T43" fmla="*/ 18 h 25"/>
              <a:gd name="T44" fmla="*/ 25 w 25"/>
              <a:gd name="T45" fmla="*/ 20 h 25"/>
              <a:gd name="T46" fmla="*/ 25 w 25"/>
              <a:gd name="T47" fmla="*/ 21 h 25"/>
              <a:gd name="T48" fmla="*/ 23 w 25"/>
              <a:gd name="T49" fmla="*/ 23 h 25"/>
              <a:gd name="T50" fmla="*/ 21 w 25"/>
              <a:gd name="T51" fmla="*/ 23 h 25"/>
              <a:gd name="T52" fmla="*/ 21 w 25"/>
              <a:gd name="T53" fmla="*/ 23 h 25"/>
              <a:gd name="T54" fmla="*/ 19 w 25"/>
              <a:gd name="T55" fmla="*/ 25 h 25"/>
              <a:gd name="T56" fmla="*/ 19 w 25"/>
              <a:gd name="T57" fmla="*/ 25 h 25"/>
              <a:gd name="T58" fmla="*/ 17 w 25"/>
              <a:gd name="T59" fmla="*/ 25 h 25"/>
              <a:gd name="T60" fmla="*/ 17 w 25"/>
              <a:gd name="T61" fmla="*/ 25 h 25"/>
              <a:gd name="T62" fmla="*/ 16 w 25"/>
              <a:gd name="T63" fmla="*/ 25 h 25"/>
              <a:gd name="T64" fmla="*/ 16 w 25"/>
              <a:gd name="T65" fmla="*/ 25 h 25"/>
              <a:gd name="T66" fmla="*/ 14 w 25"/>
              <a:gd name="T67" fmla="*/ 23 h 25"/>
              <a:gd name="T68" fmla="*/ 12 w 25"/>
              <a:gd name="T69" fmla="*/ 23 h 25"/>
              <a:gd name="T70" fmla="*/ 12 w 25"/>
              <a:gd name="T71" fmla="*/ 23 h 25"/>
              <a:gd name="T72" fmla="*/ 10 w 25"/>
              <a:gd name="T73" fmla="*/ 23 h 25"/>
              <a:gd name="T74" fmla="*/ 10 w 25"/>
              <a:gd name="T75" fmla="*/ 23 h 25"/>
              <a:gd name="T76" fmla="*/ 8 w 25"/>
              <a:gd name="T77" fmla="*/ 21 h 25"/>
              <a:gd name="T78" fmla="*/ 6 w 25"/>
              <a:gd name="T79" fmla="*/ 21 h 25"/>
              <a:gd name="T80" fmla="*/ 6 w 25"/>
              <a:gd name="T81" fmla="*/ 20 h 25"/>
              <a:gd name="T82" fmla="*/ 4 w 25"/>
              <a:gd name="T83" fmla="*/ 18 h 25"/>
              <a:gd name="T84" fmla="*/ 2 w 25"/>
              <a:gd name="T85" fmla="*/ 16 h 25"/>
              <a:gd name="T86" fmla="*/ 0 w 25"/>
              <a:gd name="T87" fmla="*/ 14 h 25"/>
              <a:gd name="T88" fmla="*/ 0 w 25"/>
              <a:gd name="T89" fmla="*/ 12 h 25"/>
              <a:gd name="T90" fmla="*/ 0 w 25"/>
              <a:gd name="T91" fmla="*/ 8 h 25"/>
              <a:gd name="T92" fmla="*/ 0 w 25"/>
              <a:gd name="T93" fmla="*/ 6 h 25"/>
              <a:gd name="T94" fmla="*/ 0 w 25"/>
              <a:gd name="T95" fmla="*/ 4 h 25"/>
              <a:gd name="T96" fmla="*/ 2 w 25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5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6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7" name="Freeform 119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6 w 25"/>
              <a:gd name="T5" fmla="*/ 0 h 25"/>
              <a:gd name="T6" fmla="*/ 8 w 25"/>
              <a:gd name="T7" fmla="*/ 0 h 25"/>
              <a:gd name="T8" fmla="*/ 10 w 25"/>
              <a:gd name="T9" fmla="*/ 0 h 25"/>
              <a:gd name="T10" fmla="*/ 12 w 25"/>
              <a:gd name="T11" fmla="*/ 0 h 25"/>
              <a:gd name="T12" fmla="*/ 14 w 25"/>
              <a:gd name="T13" fmla="*/ 0 h 25"/>
              <a:gd name="T14" fmla="*/ 16 w 25"/>
              <a:gd name="T15" fmla="*/ 2 h 25"/>
              <a:gd name="T16" fmla="*/ 17 w 25"/>
              <a:gd name="T17" fmla="*/ 2 h 25"/>
              <a:gd name="T18" fmla="*/ 19 w 25"/>
              <a:gd name="T19" fmla="*/ 4 h 25"/>
              <a:gd name="T20" fmla="*/ 21 w 25"/>
              <a:gd name="T21" fmla="*/ 6 h 25"/>
              <a:gd name="T22" fmla="*/ 23 w 25"/>
              <a:gd name="T23" fmla="*/ 8 h 25"/>
              <a:gd name="T24" fmla="*/ 23 w 25"/>
              <a:gd name="T25" fmla="*/ 10 h 25"/>
              <a:gd name="T26" fmla="*/ 25 w 25"/>
              <a:gd name="T27" fmla="*/ 12 h 25"/>
              <a:gd name="T28" fmla="*/ 25 w 25"/>
              <a:gd name="T29" fmla="*/ 14 h 25"/>
              <a:gd name="T30" fmla="*/ 25 w 25"/>
              <a:gd name="T31" fmla="*/ 18 h 25"/>
              <a:gd name="T32" fmla="*/ 25 w 25"/>
              <a:gd name="T33" fmla="*/ 20 h 25"/>
              <a:gd name="T34" fmla="*/ 25 w 25"/>
              <a:gd name="T35" fmla="*/ 21 h 25"/>
              <a:gd name="T36" fmla="*/ 23 w 25"/>
              <a:gd name="T37" fmla="*/ 23 h 25"/>
              <a:gd name="T38" fmla="*/ 21 w 25"/>
              <a:gd name="T39" fmla="*/ 23 h 25"/>
              <a:gd name="T40" fmla="*/ 19 w 25"/>
              <a:gd name="T41" fmla="*/ 25 h 25"/>
              <a:gd name="T42" fmla="*/ 17 w 25"/>
              <a:gd name="T43" fmla="*/ 25 h 25"/>
              <a:gd name="T44" fmla="*/ 16 w 25"/>
              <a:gd name="T45" fmla="*/ 25 h 25"/>
              <a:gd name="T46" fmla="*/ 14 w 25"/>
              <a:gd name="T47" fmla="*/ 23 h 25"/>
              <a:gd name="T48" fmla="*/ 12 w 25"/>
              <a:gd name="T49" fmla="*/ 23 h 25"/>
              <a:gd name="T50" fmla="*/ 10 w 25"/>
              <a:gd name="T51" fmla="*/ 23 h 25"/>
              <a:gd name="T52" fmla="*/ 8 w 25"/>
              <a:gd name="T53" fmla="*/ 21 h 25"/>
              <a:gd name="T54" fmla="*/ 6 w 25"/>
              <a:gd name="T55" fmla="*/ 21 h 25"/>
              <a:gd name="T56" fmla="*/ 6 w 25"/>
              <a:gd name="T57" fmla="*/ 20 h 25"/>
              <a:gd name="T58" fmla="*/ 4 w 25"/>
              <a:gd name="T59" fmla="*/ 18 h 25"/>
              <a:gd name="T60" fmla="*/ 2 w 25"/>
              <a:gd name="T61" fmla="*/ 16 h 25"/>
              <a:gd name="T62" fmla="*/ 0 w 25"/>
              <a:gd name="T63" fmla="*/ 14 h 25"/>
              <a:gd name="T64" fmla="*/ 0 w 25"/>
              <a:gd name="T65" fmla="*/ 12 h 25"/>
              <a:gd name="T66" fmla="*/ 0 w 25"/>
              <a:gd name="T67" fmla="*/ 8 h 25"/>
              <a:gd name="T68" fmla="*/ 0 w 25"/>
              <a:gd name="T69" fmla="*/ 6 h 25"/>
              <a:gd name="T70" fmla="*/ 0 w 25"/>
              <a:gd name="T71" fmla="*/ 4 h 25"/>
              <a:gd name="T72" fmla="*/ 2 w 25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8" name="Freeform 120"/>
          <p:cNvSpPr>
            <a:spLocks/>
          </p:cNvSpPr>
          <p:nvPr/>
        </p:nvSpPr>
        <p:spPr bwMode="auto">
          <a:xfrm>
            <a:off x="4179888" y="4137025"/>
            <a:ext cx="103187" cy="80963"/>
          </a:xfrm>
          <a:custGeom>
            <a:avLst/>
            <a:gdLst>
              <a:gd name="T0" fmla="*/ 0 w 27"/>
              <a:gd name="T1" fmla="*/ 21 h 21"/>
              <a:gd name="T2" fmla="*/ 2 w 27"/>
              <a:gd name="T3" fmla="*/ 19 h 21"/>
              <a:gd name="T4" fmla="*/ 4 w 27"/>
              <a:gd name="T5" fmla="*/ 19 h 21"/>
              <a:gd name="T6" fmla="*/ 6 w 27"/>
              <a:gd name="T7" fmla="*/ 18 h 21"/>
              <a:gd name="T8" fmla="*/ 8 w 27"/>
              <a:gd name="T9" fmla="*/ 16 h 21"/>
              <a:gd name="T10" fmla="*/ 10 w 27"/>
              <a:gd name="T11" fmla="*/ 14 h 21"/>
              <a:gd name="T12" fmla="*/ 12 w 27"/>
              <a:gd name="T13" fmla="*/ 12 h 21"/>
              <a:gd name="T14" fmla="*/ 14 w 27"/>
              <a:gd name="T15" fmla="*/ 10 h 21"/>
              <a:gd name="T16" fmla="*/ 16 w 27"/>
              <a:gd name="T17" fmla="*/ 10 h 21"/>
              <a:gd name="T18" fmla="*/ 17 w 27"/>
              <a:gd name="T19" fmla="*/ 8 h 21"/>
              <a:gd name="T20" fmla="*/ 19 w 27"/>
              <a:gd name="T21" fmla="*/ 6 h 21"/>
              <a:gd name="T22" fmla="*/ 21 w 27"/>
              <a:gd name="T23" fmla="*/ 6 h 21"/>
              <a:gd name="T24" fmla="*/ 23 w 27"/>
              <a:gd name="T25" fmla="*/ 4 h 21"/>
              <a:gd name="T26" fmla="*/ 25 w 27"/>
              <a:gd name="T27" fmla="*/ 2 h 21"/>
              <a:gd name="T28" fmla="*/ 27 w 27"/>
              <a:gd name="T2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" h="21">
                <a:moveTo>
                  <a:pt x="0" y="21"/>
                </a:moveTo>
                <a:lnTo>
                  <a:pt x="2" y="19"/>
                </a:lnTo>
                <a:lnTo>
                  <a:pt x="4" y="19"/>
                </a:lnTo>
                <a:lnTo>
                  <a:pt x="6" y="18"/>
                </a:lnTo>
                <a:lnTo>
                  <a:pt x="8" y="16"/>
                </a:lnTo>
                <a:lnTo>
                  <a:pt x="10" y="14"/>
                </a:lnTo>
                <a:lnTo>
                  <a:pt x="12" y="12"/>
                </a:lnTo>
                <a:lnTo>
                  <a:pt x="14" y="10"/>
                </a:lnTo>
                <a:lnTo>
                  <a:pt x="16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9" name="Freeform 121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3 w 25"/>
              <a:gd name="T5" fmla="*/ 2 h 23"/>
              <a:gd name="T6" fmla="*/ 5 w 25"/>
              <a:gd name="T7" fmla="*/ 0 h 23"/>
              <a:gd name="T8" fmla="*/ 5 w 25"/>
              <a:gd name="T9" fmla="*/ 0 h 23"/>
              <a:gd name="T10" fmla="*/ 7 w 25"/>
              <a:gd name="T11" fmla="*/ 0 h 23"/>
              <a:gd name="T12" fmla="*/ 7 w 25"/>
              <a:gd name="T13" fmla="*/ 0 h 23"/>
              <a:gd name="T14" fmla="*/ 9 w 25"/>
              <a:gd name="T15" fmla="*/ 0 h 23"/>
              <a:gd name="T16" fmla="*/ 11 w 25"/>
              <a:gd name="T17" fmla="*/ 0 h 23"/>
              <a:gd name="T18" fmla="*/ 11 w 25"/>
              <a:gd name="T19" fmla="*/ 0 h 23"/>
              <a:gd name="T20" fmla="*/ 13 w 25"/>
              <a:gd name="T21" fmla="*/ 0 h 23"/>
              <a:gd name="T22" fmla="*/ 13 w 25"/>
              <a:gd name="T23" fmla="*/ 2 h 23"/>
              <a:gd name="T24" fmla="*/ 15 w 25"/>
              <a:gd name="T25" fmla="*/ 2 h 23"/>
              <a:gd name="T26" fmla="*/ 15 w 25"/>
              <a:gd name="T27" fmla="*/ 2 h 23"/>
              <a:gd name="T28" fmla="*/ 17 w 25"/>
              <a:gd name="T29" fmla="*/ 4 h 23"/>
              <a:gd name="T30" fmla="*/ 19 w 25"/>
              <a:gd name="T31" fmla="*/ 4 h 23"/>
              <a:gd name="T32" fmla="*/ 19 w 25"/>
              <a:gd name="T33" fmla="*/ 6 h 23"/>
              <a:gd name="T34" fmla="*/ 21 w 25"/>
              <a:gd name="T35" fmla="*/ 6 h 23"/>
              <a:gd name="T36" fmla="*/ 21 w 25"/>
              <a:gd name="T37" fmla="*/ 8 h 23"/>
              <a:gd name="T38" fmla="*/ 23 w 25"/>
              <a:gd name="T39" fmla="*/ 10 h 23"/>
              <a:gd name="T40" fmla="*/ 23 w 25"/>
              <a:gd name="T41" fmla="*/ 11 h 23"/>
              <a:gd name="T42" fmla="*/ 25 w 25"/>
              <a:gd name="T43" fmla="*/ 11 h 23"/>
              <a:gd name="T44" fmla="*/ 25 w 25"/>
              <a:gd name="T45" fmla="*/ 13 h 23"/>
              <a:gd name="T46" fmla="*/ 25 w 25"/>
              <a:gd name="T47" fmla="*/ 15 h 23"/>
              <a:gd name="T48" fmla="*/ 25 w 25"/>
              <a:gd name="T49" fmla="*/ 15 h 23"/>
              <a:gd name="T50" fmla="*/ 23 w 25"/>
              <a:gd name="T51" fmla="*/ 17 h 23"/>
              <a:gd name="T52" fmla="*/ 23 w 25"/>
              <a:gd name="T53" fmla="*/ 17 h 23"/>
              <a:gd name="T54" fmla="*/ 23 w 25"/>
              <a:gd name="T55" fmla="*/ 19 h 23"/>
              <a:gd name="T56" fmla="*/ 23 w 25"/>
              <a:gd name="T57" fmla="*/ 19 h 23"/>
              <a:gd name="T58" fmla="*/ 21 w 25"/>
              <a:gd name="T59" fmla="*/ 19 h 23"/>
              <a:gd name="T60" fmla="*/ 21 w 25"/>
              <a:gd name="T61" fmla="*/ 21 h 23"/>
              <a:gd name="T62" fmla="*/ 21 w 25"/>
              <a:gd name="T63" fmla="*/ 21 h 23"/>
              <a:gd name="T64" fmla="*/ 19 w 25"/>
              <a:gd name="T65" fmla="*/ 21 h 23"/>
              <a:gd name="T66" fmla="*/ 17 w 25"/>
              <a:gd name="T67" fmla="*/ 23 h 23"/>
              <a:gd name="T68" fmla="*/ 17 w 25"/>
              <a:gd name="T69" fmla="*/ 23 h 23"/>
              <a:gd name="T70" fmla="*/ 15 w 25"/>
              <a:gd name="T71" fmla="*/ 23 h 23"/>
              <a:gd name="T72" fmla="*/ 13 w 25"/>
              <a:gd name="T73" fmla="*/ 23 h 23"/>
              <a:gd name="T74" fmla="*/ 11 w 25"/>
              <a:gd name="T75" fmla="*/ 21 h 23"/>
              <a:gd name="T76" fmla="*/ 9 w 25"/>
              <a:gd name="T77" fmla="*/ 21 h 23"/>
              <a:gd name="T78" fmla="*/ 7 w 25"/>
              <a:gd name="T79" fmla="*/ 19 h 23"/>
              <a:gd name="T80" fmla="*/ 5 w 25"/>
              <a:gd name="T81" fmla="*/ 19 h 23"/>
              <a:gd name="T82" fmla="*/ 3 w 25"/>
              <a:gd name="T83" fmla="*/ 17 h 23"/>
              <a:gd name="T84" fmla="*/ 1 w 25"/>
              <a:gd name="T85" fmla="*/ 15 h 23"/>
              <a:gd name="T86" fmla="*/ 1 w 25"/>
              <a:gd name="T87" fmla="*/ 11 h 23"/>
              <a:gd name="T88" fmla="*/ 1 w 25"/>
              <a:gd name="T89" fmla="*/ 10 h 23"/>
              <a:gd name="T90" fmla="*/ 0 w 25"/>
              <a:gd name="T91" fmla="*/ 8 h 23"/>
              <a:gd name="T92" fmla="*/ 1 w 25"/>
              <a:gd name="T93" fmla="*/ 6 h 23"/>
              <a:gd name="T94" fmla="*/ 1 w 25"/>
              <a:gd name="T95" fmla="*/ 4 h 23"/>
              <a:gd name="T96" fmla="*/ 1 w 25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0" name="Freeform 122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5 w 25"/>
              <a:gd name="T5" fmla="*/ 0 h 23"/>
              <a:gd name="T6" fmla="*/ 7 w 25"/>
              <a:gd name="T7" fmla="*/ 0 h 23"/>
              <a:gd name="T8" fmla="*/ 9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3 w 25"/>
              <a:gd name="T15" fmla="*/ 2 h 23"/>
              <a:gd name="T16" fmla="*/ 15 w 25"/>
              <a:gd name="T17" fmla="*/ 2 h 23"/>
              <a:gd name="T18" fmla="*/ 17 w 25"/>
              <a:gd name="T19" fmla="*/ 4 h 23"/>
              <a:gd name="T20" fmla="*/ 19 w 25"/>
              <a:gd name="T21" fmla="*/ 4 h 23"/>
              <a:gd name="T22" fmla="*/ 19 w 25"/>
              <a:gd name="T23" fmla="*/ 6 h 23"/>
              <a:gd name="T24" fmla="*/ 21 w 25"/>
              <a:gd name="T25" fmla="*/ 6 h 23"/>
              <a:gd name="T26" fmla="*/ 21 w 25"/>
              <a:gd name="T27" fmla="*/ 8 h 23"/>
              <a:gd name="T28" fmla="*/ 23 w 25"/>
              <a:gd name="T29" fmla="*/ 10 h 23"/>
              <a:gd name="T30" fmla="*/ 23 w 25"/>
              <a:gd name="T31" fmla="*/ 11 h 23"/>
              <a:gd name="T32" fmla="*/ 25 w 25"/>
              <a:gd name="T33" fmla="*/ 11 h 23"/>
              <a:gd name="T34" fmla="*/ 25 w 25"/>
              <a:gd name="T35" fmla="*/ 13 h 23"/>
              <a:gd name="T36" fmla="*/ 25 w 25"/>
              <a:gd name="T37" fmla="*/ 15 h 23"/>
              <a:gd name="T38" fmla="*/ 23 w 25"/>
              <a:gd name="T39" fmla="*/ 17 h 23"/>
              <a:gd name="T40" fmla="*/ 23 w 25"/>
              <a:gd name="T41" fmla="*/ 19 h 23"/>
              <a:gd name="T42" fmla="*/ 21 w 25"/>
              <a:gd name="T43" fmla="*/ 19 h 23"/>
              <a:gd name="T44" fmla="*/ 21 w 25"/>
              <a:gd name="T45" fmla="*/ 21 h 23"/>
              <a:gd name="T46" fmla="*/ 19 w 25"/>
              <a:gd name="T47" fmla="*/ 21 h 23"/>
              <a:gd name="T48" fmla="*/ 17 w 25"/>
              <a:gd name="T49" fmla="*/ 23 h 23"/>
              <a:gd name="T50" fmla="*/ 15 w 25"/>
              <a:gd name="T51" fmla="*/ 23 h 23"/>
              <a:gd name="T52" fmla="*/ 13 w 25"/>
              <a:gd name="T53" fmla="*/ 23 h 23"/>
              <a:gd name="T54" fmla="*/ 11 w 25"/>
              <a:gd name="T55" fmla="*/ 21 h 23"/>
              <a:gd name="T56" fmla="*/ 9 w 25"/>
              <a:gd name="T57" fmla="*/ 21 h 23"/>
              <a:gd name="T58" fmla="*/ 7 w 25"/>
              <a:gd name="T59" fmla="*/ 19 h 23"/>
              <a:gd name="T60" fmla="*/ 5 w 25"/>
              <a:gd name="T61" fmla="*/ 19 h 23"/>
              <a:gd name="T62" fmla="*/ 3 w 25"/>
              <a:gd name="T63" fmla="*/ 17 h 23"/>
              <a:gd name="T64" fmla="*/ 1 w 25"/>
              <a:gd name="T65" fmla="*/ 15 h 23"/>
              <a:gd name="T66" fmla="*/ 1 w 25"/>
              <a:gd name="T67" fmla="*/ 11 h 23"/>
              <a:gd name="T68" fmla="*/ 1 w 25"/>
              <a:gd name="T69" fmla="*/ 10 h 23"/>
              <a:gd name="T70" fmla="*/ 0 w 25"/>
              <a:gd name="T71" fmla="*/ 8 h 23"/>
              <a:gd name="T72" fmla="*/ 1 w 25"/>
              <a:gd name="T73" fmla="*/ 6 h 23"/>
              <a:gd name="T74" fmla="*/ 1 w 25"/>
              <a:gd name="T75" fmla="*/ 4 h 23"/>
              <a:gd name="T76" fmla="*/ 1 w 25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1" name="Freeform 123"/>
          <p:cNvSpPr>
            <a:spLocks/>
          </p:cNvSpPr>
          <p:nvPr/>
        </p:nvSpPr>
        <p:spPr bwMode="auto">
          <a:xfrm>
            <a:off x="4408488" y="4408488"/>
            <a:ext cx="122237" cy="60325"/>
          </a:xfrm>
          <a:custGeom>
            <a:avLst/>
            <a:gdLst>
              <a:gd name="T0" fmla="*/ 0 w 32"/>
              <a:gd name="T1" fmla="*/ 16 h 16"/>
              <a:gd name="T2" fmla="*/ 2 w 32"/>
              <a:gd name="T3" fmla="*/ 14 h 16"/>
              <a:gd name="T4" fmla="*/ 3 w 32"/>
              <a:gd name="T5" fmla="*/ 14 h 16"/>
              <a:gd name="T6" fmla="*/ 5 w 32"/>
              <a:gd name="T7" fmla="*/ 12 h 16"/>
              <a:gd name="T8" fmla="*/ 7 w 32"/>
              <a:gd name="T9" fmla="*/ 12 h 16"/>
              <a:gd name="T10" fmla="*/ 9 w 32"/>
              <a:gd name="T11" fmla="*/ 10 h 16"/>
              <a:gd name="T12" fmla="*/ 11 w 32"/>
              <a:gd name="T13" fmla="*/ 10 h 16"/>
              <a:gd name="T14" fmla="*/ 13 w 32"/>
              <a:gd name="T15" fmla="*/ 8 h 16"/>
              <a:gd name="T16" fmla="*/ 15 w 32"/>
              <a:gd name="T17" fmla="*/ 8 h 16"/>
              <a:gd name="T18" fmla="*/ 17 w 32"/>
              <a:gd name="T19" fmla="*/ 6 h 16"/>
              <a:gd name="T20" fmla="*/ 21 w 32"/>
              <a:gd name="T21" fmla="*/ 6 h 16"/>
              <a:gd name="T22" fmla="*/ 23 w 32"/>
              <a:gd name="T23" fmla="*/ 4 h 16"/>
              <a:gd name="T24" fmla="*/ 25 w 32"/>
              <a:gd name="T25" fmla="*/ 4 h 16"/>
              <a:gd name="T26" fmla="*/ 27 w 32"/>
              <a:gd name="T27" fmla="*/ 2 h 16"/>
              <a:gd name="T28" fmla="*/ 28 w 32"/>
              <a:gd name="T29" fmla="*/ 2 h 16"/>
              <a:gd name="T30" fmla="*/ 30 w 32"/>
              <a:gd name="T31" fmla="*/ 2 h 16"/>
              <a:gd name="T32" fmla="*/ 32 w 32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6">
                <a:moveTo>
                  <a:pt x="0" y="16"/>
                </a:moveTo>
                <a:lnTo>
                  <a:pt x="2" y="14"/>
                </a:lnTo>
                <a:lnTo>
                  <a:pt x="3" y="14"/>
                </a:lnTo>
                <a:lnTo>
                  <a:pt x="5" y="12"/>
                </a:lnTo>
                <a:lnTo>
                  <a:pt x="7" y="12"/>
                </a:lnTo>
                <a:lnTo>
                  <a:pt x="9" y="10"/>
                </a:lnTo>
                <a:lnTo>
                  <a:pt x="11" y="10"/>
                </a:lnTo>
                <a:lnTo>
                  <a:pt x="13" y="8"/>
                </a:lnTo>
                <a:lnTo>
                  <a:pt x="15" y="8"/>
                </a:lnTo>
                <a:lnTo>
                  <a:pt x="17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8" y="2"/>
                </a:lnTo>
                <a:lnTo>
                  <a:pt x="30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2" name="Freeform 124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4 w 23"/>
              <a:gd name="T3" fmla="*/ 2 h 27"/>
              <a:gd name="T4" fmla="*/ 6 w 23"/>
              <a:gd name="T5" fmla="*/ 0 h 27"/>
              <a:gd name="T6" fmla="*/ 6 w 23"/>
              <a:gd name="T7" fmla="*/ 0 h 27"/>
              <a:gd name="T8" fmla="*/ 7 w 23"/>
              <a:gd name="T9" fmla="*/ 0 h 27"/>
              <a:gd name="T10" fmla="*/ 9 w 23"/>
              <a:gd name="T11" fmla="*/ 0 h 27"/>
              <a:gd name="T12" fmla="*/ 9 w 23"/>
              <a:gd name="T13" fmla="*/ 0 h 27"/>
              <a:gd name="T14" fmla="*/ 11 w 23"/>
              <a:gd name="T15" fmla="*/ 2 h 27"/>
              <a:gd name="T16" fmla="*/ 11 w 23"/>
              <a:gd name="T17" fmla="*/ 2 h 27"/>
              <a:gd name="T18" fmla="*/ 13 w 23"/>
              <a:gd name="T19" fmla="*/ 2 h 27"/>
              <a:gd name="T20" fmla="*/ 13 w 23"/>
              <a:gd name="T21" fmla="*/ 2 h 27"/>
              <a:gd name="T22" fmla="*/ 15 w 23"/>
              <a:gd name="T23" fmla="*/ 4 h 27"/>
              <a:gd name="T24" fmla="*/ 17 w 23"/>
              <a:gd name="T25" fmla="*/ 4 h 27"/>
              <a:gd name="T26" fmla="*/ 17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9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7 h 27"/>
              <a:gd name="T62" fmla="*/ 11 w 23"/>
              <a:gd name="T63" fmla="*/ 27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5 h 27"/>
              <a:gd name="T70" fmla="*/ 6 w 23"/>
              <a:gd name="T71" fmla="*/ 25 h 27"/>
              <a:gd name="T72" fmla="*/ 6 w 23"/>
              <a:gd name="T73" fmla="*/ 23 h 27"/>
              <a:gd name="T74" fmla="*/ 4 w 23"/>
              <a:gd name="T75" fmla="*/ 23 h 27"/>
              <a:gd name="T76" fmla="*/ 4 w 23"/>
              <a:gd name="T77" fmla="*/ 21 h 27"/>
              <a:gd name="T78" fmla="*/ 2 w 23"/>
              <a:gd name="T79" fmla="*/ 21 h 27"/>
              <a:gd name="T80" fmla="*/ 2 w 23"/>
              <a:gd name="T81" fmla="*/ 19 h 27"/>
              <a:gd name="T82" fmla="*/ 0 w 23"/>
              <a:gd name="T83" fmla="*/ 17 h 27"/>
              <a:gd name="T84" fmla="*/ 0 w 23"/>
              <a:gd name="T85" fmla="*/ 13 h 27"/>
              <a:gd name="T86" fmla="*/ 0 w 23"/>
              <a:gd name="T87" fmla="*/ 11 h 27"/>
              <a:gd name="T88" fmla="*/ 0 w 23"/>
              <a:gd name="T89" fmla="*/ 9 h 27"/>
              <a:gd name="T90" fmla="*/ 0 w 23"/>
              <a:gd name="T91" fmla="*/ 7 h 27"/>
              <a:gd name="T92" fmla="*/ 0 w 23"/>
              <a:gd name="T93" fmla="*/ 4 h 27"/>
              <a:gd name="T94" fmla="*/ 2 w 23"/>
              <a:gd name="T95" fmla="*/ 4 h 27"/>
              <a:gd name="T96" fmla="*/ 4 w 23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3" name="Freeform 125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6 w 23"/>
              <a:gd name="T3" fmla="*/ 0 h 27"/>
              <a:gd name="T4" fmla="*/ 7 w 23"/>
              <a:gd name="T5" fmla="*/ 0 h 27"/>
              <a:gd name="T6" fmla="*/ 9 w 23"/>
              <a:gd name="T7" fmla="*/ 0 h 27"/>
              <a:gd name="T8" fmla="*/ 11 w 23"/>
              <a:gd name="T9" fmla="*/ 2 h 27"/>
              <a:gd name="T10" fmla="*/ 13 w 23"/>
              <a:gd name="T11" fmla="*/ 2 h 27"/>
              <a:gd name="T12" fmla="*/ 15 w 23"/>
              <a:gd name="T13" fmla="*/ 4 h 27"/>
              <a:gd name="T14" fmla="*/ 17 w 23"/>
              <a:gd name="T15" fmla="*/ 4 h 27"/>
              <a:gd name="T16" fmla="*/ 17 w 23"/>
              <a:gd name="T17" fmla="*/ 6 h 27"/>
              <a:gd name="T18" fmla="*/ 19 w 23"/>
              <a:gd name="T19" fmla="*/ 6 h 27"/>
              <a:gd name="T20" fmla="*/ 19 w 23"/>
              <a:gd name="T21" fmla="*/ 7 h 27"/>
              <a:gd name="T22" fmla="*/ 21 w 23"/>
              <a:gd name="T23" fmla="*/ 9 h 27"/>
              <a:gd name="T24" fmla="*/ 21 w 23"/>
              <a:gd name="T25" fmla="*/ 11 h 27"/>
              <a:gd name="T26" fmla="*/ 23 w 23"/>
              <a:gd name="T27" fmla="*/ 13 h 27"/>
              <a:gd name="T28" fmla="*/ 23 w 23"/>
              <a:gd name="T29" fmla="*/ 17 h 27"/>
              <a:gd name="T30" fmla="*/ 23 w 23"/>
              <a:gd name="T31" fmla="*/ 19 h 27"/>
              <a:gd name="T32" fmla="*/ 21 w 23"/>
              <a:gd name="T33" fmla="*/ 21 h 27"/>
              <a:gd name="T34" fmla="*/ 21 w 23"/>
              <a:gd name="T35" fmla="*/ 23 h 27"/>
              <a:gd name="T36" fmla="*/ 19 w 23"/>
              <a:gd name="T37" fmla="*/ 25 h 27"/>
              <a:gd name="T38" fmla="*/ 19 w 23"/>
              <a:gd name="T39" fmla="*/ 27 h 27"/>
              <a:gd name="T40" fmla="*/ 17 w 23"/>
              <a:gd name="T41" fmla="*/ 27 h 27"/>
              <a:gd name="T42" fmla="*/ 15 w 23"/>
              <a:gd name="T43" fmla="*/ 27 h 27"/>
              <a:gd name="T44" fmla="*/ 13 w 23"/>
              <a:gd name="T45" fmla="*/ 27 h 27"/>
              <a:gd name="T46" fmla="*/ 11 w 23"/>
              <a:gd name="T47" fmla="*/ 27 h 27"/>
              <a:gd name="T48" fmla="*/ 9 w 23"/>
              <a:gd name="T49" fmla="*/ 25 h 27"/>
              <a:gd name="T50" fmla="*/ 7 w 23"/>
              <a:gd name="T51" fmla="*/ 25 h 27"/>
              <a:gd name="T52" fmla="*/ 6 w 23"/>
              <a:gd name="T53" fmla="*/ 25 h 27"/>
              <a:gd name="T54" fmla="*/ 6 w 23"/>
              <a:gd name="T55" fmla="*/ 23 h 27"/>
              <a:gd name="T56" fmla="*/ 4 w 23"/>
              <a:gd name="T57" fmla="*/ 23 h 27"/>
              <a:gd name="T58" fmla="*/ 4 w 23"/>
              <a:gd name="T59" fmla="*/ 21 h 27"/>
              <a:gd name="T60" fmla="*/ 2 w 23"/>
              <a:gd name="T61" fmla="*/ 21 h 27"/>
              <a:gd name="T62" fmla="*/ 2 w 23"/>
              <a:gd name="T63" fmla="*/ 19 h 27"/>
              <a:gd name="T64" fmla="*/ 0 w 23"/>
              <a:gd name="T65" fmla="*/ 17 h 27"/>
              <a:gd name="T66" fmla="*/ 0 w 23"/>
              <a:gd name="T67" fmla="*/ 13 h 27"/>
              <a:gd name="T68" fmla="*/ 0 w 23"/>
              <a:gd name="T69" fmla="*/ 11 h 27"/>
              <a:gd name="T70" fmla="*/ 0 w 23"/>
              <a:gd name="T71" fmla="*/ 9 h 27"/>
              <a:gd name="T72" fmla="*/ 0 w 23"/>
              <a:gd name="T73" fmla="*/ 7 h 27"/>
              <a:gd name="T74" fmla="*/ 0 w 23"/>
              <a:gd name="T75" fmla="*/ 4 h 27"/>
              <a:gd name="T76" fmla="*/ 2 w 23"/>
              <a:gd name="T77" fmla="*/ 4 h 27"/>
              <a:gd name="T78" fmla="*/ 4 w 23"/>
              <a:gd name="T79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4" name="Freeform 126"/>
          <p:cNvSpPr>
            <a:spLocks/>
          </p:cNvSpPr>
          <p:nvPr/>
        </p:nvSpPr>
        <p:spPr bwMode="auto">
          <a:xfrm>
            <a:off x="4362450" y="4446588"/>
            <a:ext cx="125413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3 h 15"/>
              <a:gd name="T4" fmla="*/ 4 w 33"/>
              <a:gd name="T5" fmla="*/ 13 h 15"/>
              <a:gd name="T6" fmla="*/ 6 w 33"/>
              <a:gd name="T7" fmla="*/ 11 h 15"/>
              <a:gd name="T8" fmla="*/ 8 w 33"/>
              <a:gd name="T9" fmla="*/ 11 h 15"/>
              <a:gd name="T10" fmla="*/ 10 w 33"/>
              <a:gd name="T11" fmla="*/ 9 h 15"/>
              <a:gd name="T12" fmla="*/ 12 w 33"/>
              <a:gd name="T13" fmla="*/ 9 h 15"/>
              <a:gd name="T14" fmla="*/ 14 w 33"/>
              <a:gd name="T15" fmla="*/ 8 h 15"/>
              <a:gd name="T16" fmla="*/ 17 w 33"/>
              <a:gd name="T17" fmla="*/ 8 h 15"/>
              <a:gd name="T18" fmla="*/ 19 w 33"/>
              <a:gd name="T19" fmla="*/ 6 h 15"/>
              <a:gd name="T20" fmla="*/ 21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8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5" name="Freeform 127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6 w 23"/>
              <a:gd name="T5" fmla="*/ 2 h 25"/>
              <a:gd name="T6" fmla="*/ 8 w 23"/>
              <a:gd name="T7" fmla="*/ 0 h 25"/>
              <a:gd name="T8" fmla="*/ 8 w 23"/>
              <a:gd name="T9" fmla="*/ 0 h 25"/>
              <a:gd name="T10" fmla="*/ 10 w 23"/>
              <a:gd name="T11" fmla="*/ 0 h 25"/>
              <a:gd name="T12" fmla="*/ 10 w 23"/>
              <a:gd name="T13" fmla="*/ 2 h 25"/>
              <a:gd name="T14" fmla="*/ 12 w 23"/>
              <a:gd name="T15" fmla="*/ 2 h 25"/>
              <a:gd name="T16" fmla="*/ 12 w 23"/>
              <a:gd name="T17" fmla="*/ 2 h 25"/>
              <a:gd name="T18" fmla="*/ 14 w 23"/>
              <a:gd name="T19" fmla="*/ 2 h 25"/>
              <a:gd name="T20" fmla="*/ 16 w 23"/>
              <a:gd name="T21" fmla="*/ 4 h 25"/>
              <a:gd name="T22" fmla="*/ 16 w 23"/>
              <a:gd name="T23" fmla="*/ 4 h 25"/>
              <a:gd name="T24" fmla="*/ 18 w 23"/>
              <a:gd name="T25" fmla="*/ 4 h 25"/>
              <a:gd name="T26" fmla="*/ 18 w 23"/>
              <a:gd name="T27" fmla="*/ 6 h 25"/>
              <a:gd name="T28" fmla="*/ 20 w 23"/>
              <a:gd name="T29" fmla="*/ 6 h 25"/>
              <a:gd name="T30" fmla="*/ 20 w 23"/>
              <a:gd name="T31" fmla="*/ 8 h 25"/>
              <a:gd name="T32" fmla="*/ 22 w 23"/>
              <a:gd name="T33" fmla="*/ 9 h 25"/>
              <a:gd name="T34" fmla="*/ 22 w 23"/>
              <a:gd name="T35" fmla="*/ 9 h 25"/>
              <a:gd name="T36" fmla="*/ 22 w 23"/>
              <a:gd name="T37" fmla="*/ 11 h 25"/>
              <a:gd name="T38" fmla="*/ 22 w 23"/>
              <a:gd name="T39" fmla="*/ 13 h 25"/>
              <a:gd name="T40" fmla="*/ 23 w 23"/>
              <a:gd name="T41" fmla="*/ 15 h 25"/>
              <a:gd name="T42" fmla="*/ 23 w 23"/>
              <a:gd name="T43" fmla="*/ 17 h 25"/>
              <a:gd name="T44" fmla="*/ 23 w 23"/>
              <a:gd name="T45" fmla="*/ 17 h 25"/>
              <a:gd name="T46" fmla="*/ 22 w 23"/>
              <a:gd name="T47" fmla="*/ 19 h 25"/>
              <a:gd name="T48" fmla="*/ 22 w 23"/>
              <a:gd name="T49" fmla="*/ 21 h 25"/>
              <a:gd name="T50" fmla="*/ 22 w 23"/>
              <a:gd name="T51" fmla="*/ 21 h 25"/>
              <a:gd name="T52" fmla="*/ 20 w 23"/>
              <a:gd name="T53" fmla="*/ 23 h 25"/>
              <a:gd name="T54" fmla="*/ 20 w 23"/>
              <a:gd name="T55" fmla="*/ 23 h 25"/>
              <a:gd name="T56" fmla="*/ 20 w 23"/>
              <a:gd name="T57" fmla="*/ 23 h 25"/>
              <a:gd name="T58" fmla="*/ 18 w 23"/>
              <a:gd name="T59" fmla="*/ 23 h 25"/>
              <a:gd name="T60" fmla="*/ 18 w 23"/>
              <a:gd name="T61" fmla="*/ 25 h 25"/>
              <a:gd name="T62" fmla="*/ 18 w 23"/>
              <a:gd name="T63" fmla="*/ 25 h 25"/>
              <a:gd name="T64" fmla="*/ 16 w 23"/>
              <a:gd name="T65" fmla="*/ 25 h 25"/>
              <a:gd name="T66" fmla="*/ 14 w 23"/>
              <a:gd name="T67" fmla="*/ 25 h 25"/>
              <a:gd name="T68" fmla="*/ 14 w 23"/>
              <a:gd name="T69" fmla="*/ 25 h 25"/>
              <a:gd name="T70" fmla="*/ 12 w 23"/>
              <a:gd name="T71" fmla="*/ 25 h 25"/>
              <a:gd name="T72" fmla="*/ 10 w 23"/>
              <a:gd name="T73" fmla="*/ 23 h 25"/>
              <a:gd name="T74" fmla="*/ 8 w 23"/>
              <a:gd name="T75" fmla="*/ 23 h 25"/>
              <a:gd name="T76" fmla="*/ 6 w 23"/>
              <a:gd name="T77" fmla="*/ 21 h 25"/>
              <a:gd name="T78" fmla="*/ 4 w 23"/>
              <a:gd name="T79" fmla="*/ 19 h 25"/>
              <a:gd name="T80" fmla="*/ 4 w 23"/>
              <a:gd name="T81" fmla="*/ 17 h 25"/>
              <a:gd name="T82" fmla="*/ 2 w 23"/>
              <a:gd name="T83" fmla="*/ 15 h 25"/>
              <a:gd name="T84" fmla="*/ 2 w 23"/>
              <a:gd name="T85" fmla="*/ 13 h 25"/>
              <a:gd name="T86" fmla="*/ 0 w 23"/>
              <a:gd name="T87" fmla="*/ 11 h 25"/>
              <a:gd name="T88" fmla="*/ 0 w 23"/>
              <a:gd name="T89" fmla="*/ 9 h 25"/>
              <a:gd name="T90" fmla="*/ 2 w 23"/>
              <a:gd name="T91" fmla="*/ 6 h 25"/>
              <a:gd name="T92" fmla="*/ 2 w 23"/>
              <a:gd name="T93" fmla="*/ 4 h 25"/>
              <a:gd name="T94" fmla="*/ 2 w 23"/>
              <a:gd name="T95" fmla="*/ 4 h 25"/>
              <a:gd name="T96" fmla="*/ 4 w 23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2" y="21"/>
                </a:lnTo>
                <a:lnTo>
                  <a:pt x="20" y="23"/>
                </a:lnTo>
                <a:lnTo>
                  <a:pt x="20" y="23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6" name="Freeform 128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8 w 23"/>
              <a:gd name="T5" fmla="*/ 0 h 25"/>
              <a:gd name="T6" fmla="*/ 10 w 23"/>
              <a:gd name="T7" fmla="*/ 0 h 25"/>
              <a:gd name="T8" fmla="*/ 10 w 23"/>
              <a:gd name="T9" fmla="*/ 2 h 25"/>
              <a:gd name="T10" fmla="*/ 12 w 23"/>
              <a:gd name="T11" fmla="*/ 2 h 25"/>
              <a:gd name="T12" fmla="*/ 14 w 23"/>
              <a:gd name="T13" fmla="*/ 2 h 25"/>
              <a:gd name="T14" fmla="*/ 16 w 23"/>
              <a:gd name="T15" fmla="*/ 4 h 25"/>
              <a:gd name="T16" fmla="*/ 18 w 23"/>
              <a:gd name="T17" fmla="*/ 4 h 25"/>
              <a:gd name="T18" fmla="*/ 18 w 23"/>
              <a:gd name="T19" fmla="*/ 6 h 25"/>
              <a:gd name="T20" fmla="*/ 20 w 23"/>
              <a:gd name="T21" fmla="*/ 6 h 25"/>
              <a:gd name="T22" fmla="*/ 20 w 23"/>
              <a:gd name="T23" fmla="*/ 8 h 25"/>
              <a:gd name="T24" fmla="*/ 22 w 23"/>
              <a:gd name="T25" fmla="*/ 9 h 25"/>
              <a:gd name="T26" fmla="*/ 22 w 23"/>
              <a:gd name="T27" fmla="*/ 11 h 25"/>
              <a:gd name="T28" fmla="*/ 22 w 23"/>
              <a:gd name="T29" fmla="*/ 13 h 25"/>
              <a:gd name="T30" fmla="*/ 23 w 23"/>
              <a:gd name="T31" fmla="*/ 15 h 25"/>
              <a:gd name="T32" fmla="*/ 23 w 23"/>
              <a:gd name="T33" fmla="*/ 17 h 25"/>
              <a:gd name="T34" fmla="*/ 22 w 23"/>
              <a:gd name="T35" fmla="*/ 19 h 25"/>
              <a:gd name="T36" fmla="*/ 22 w 23"/>
              <a:gd name="T37" fmla="*/ 21 h 25"/>
              <a:gd name="T38" fmla="*/ 20 w 23"/>
              <a:gd name="T39" fmla="*/ 23 h 25"/>
              <a:gd name="T40" fmla="*/ 18 w 23"/>
              <a:gd name="T41" fmla="*/ 23 h 25"/>
              <a:gd name="T42" fmla="*/ 18 w 23"/>
              <a:gd name="T43" fmla="*/ 25 h 25"/>
              <a:gd name="T44" fmla="*/ 16 w 23"/>
              <a:gd name="T45" fmla="*/ 25 h 25"/>
              <a:gd name="T46" fmla="*/ 14 w 23"/>
              <a:gd name="T47" fmla="*/ 25 h 25"/>
              <a:gd name="T48" fmla="*/ 12 w 23"/>
              <a:gd name="T49" fmla="*/ 25 h 25"/>
              <a:gd name="T50" fmla="*/ 10 w 23"/>
              <a:gd name="T51" fmla="*/ 23 h 25"/>
              <a:gd name="T52" fmla="*/ 8 w 23"/>
              <a:gd name="T53" fmla="*/ 23 h 25"/>
              <a:gd name="T54" fmla="*/ 6 w 23"/>
              <a:gd name="T55" fmla="*/ 21 h 25"/>
              <a:gd name="T56" fmla="*/ 4 w 23"/>
              <a:gd name="T57" fmla="*/ 19 h 25"/>
              <a:gd name="T58" fmla="*/ 4 w 23"/>
              <a:gd name="T59" fmla="*/ 17 h 25"/>
              <a:gd name="T60" fmla="*/ 2 w 23"/>
              <a:gd name="T61" fmla="*/ 15 h 25"/>
              <a:gd name="T62" fmla="*/ 2 w 23"/>
              <a:gd name="T63" fmla="*/ 13 h 25"/>
              <a:gd name="T64" fmla="*/ 0 w 23"/>
              <a:gd name="T65" fmla="*/ 11 h 25"/>
              <a:gd name="T66" fmla="*/ 0 w 23"/>
              <a:gd name="T67" fmla="*/ 9 h 25"/>
              <a:gd name="T68" fmla="*/ 2 w 23"/>
              <a:gd name="T69" fmla="*/ 6 h 25"/>
              <a:gd name="T70" fmla="*/ 2 w 23"/>
              <a:gd name="T71" fmla="*/ 4 h 25"/>
              <a:gd name="T72" fmla="*/ 4 w 23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7" name="Freeform 129"/>
          <p:cNvSpPr>
            <a:spLocks/>
          </p:cNvSpPr>
          <p:nvPr/>
        </p:nvSpPr>
        <p:spPr bwMode="auto">
          <a:xfrm>
            <a:off x="4443413" y="451802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10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8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2 h 12"/>
              <a:gd name="T26" fmla="*/ 27 w 33"/>
              <a:gd name="T27" fmla="*/ 2 h 12"/>
              <a:gd name="T28" fmla="*/ 29 w 33"/>
              <a:gd name="T29" fmla="*/ 0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8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8" name="Freeform 130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6 w 23"/>
              <a:gd name="T5" fmla="*/ 0 h 26"/>
              <a:gd name="T6" fmla="*/ 8 w 23"/>
              <a:gd name="T7" fmla="*/ 0 h 26"/>
              <a:gd name="T8" fmla="*/ 10 w 23"/>
              <a:gd name="T9" fmla="*/ 0 h 26"/>
              <a:gd name="T10" fmla="*/ 10 w 23"/>
              <a:gd name="T11" fmla="*/ 0 h 26"/>
              <a:gd name="T12" fmla="*/ 12 w 23"/>
              <a:gd name="T13" fmla="*/ 0 h 26"/>
              <a:gd name="T14" fmla="*/ 12 w 23"/>
              <a:gd name="T15" fmla="*/ 0 h 26"/>
              <a:gd name="T16" fmla="*/ 14 w 23"/>
              <a:gd name="T17" fmla="*/ 2 h 26"/>
              <a:gd name="T18" fmla="*/ 16 w 23"/>
              <a:gd name="T19" fmla="*/ 2 h 26"/>
              <a:gd name="T20" fmla="*/ 16 w 23"/>
              <a:gd name="T21" fmla="*/ 2 h 26"/>
              <a:gd name="T22" fmla="*/ 18 w 23"/>
              <a:gd name="T23" fmla="*/ 2 h 26"/>
              <a:gd name="T24" fmla="*/ 18 w 23"/>
              <a:gd name="T25" fmla="*/ 3 h 26"/>
              <a:gd name="T26" fmla="*/ 20 w 23"/>
              <a:gd name="T27" fmla="*/ 3 h 26"/>
              <a:gd name="T28" fmla="*/ 20 w 23"/>
              <a:gd name="T29" fmla="*/ 5 h 26"/>
              <a:gd name="T30" fmla="*/ 21 w 23"/>
              <a:gd name="T31" fmla="*/ 7 h 26"/>
              <a:gd name="T32" fmla="*/ 21 w 23"/>
              <a:gd name="T33" fmla="*/ 7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5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0 w 23"/>
              <a:gd name="T47" fmla="*/ 25 h 26"/>
              <a:gd name="T48" fmla="*/ 20 w 23"/>
              <a:gd name="T49" fmla="*/ 26 h 26"/>
              <a:gd name="T50" fmla="*/ 18 w 23"/>
              <a:gd name="T51" fmla="*/ 26 h 26"/>
              <a:gd name="T52" fmla="*/ 16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5 h 26"/>
              <a:gd name="T62" fmla="*/ 12 w 23"/>
              <a:gd name="T63" fmla="*/ 25 h 26"/>
              <a:gd name="T64" fmla="*/ 10 w 23"/>
              <a:gd name="T65" fmla="*/ 25 h 26"/>
              <a:gd name="T66" fmla="*/ 10 w 23"/>
              <a:gd name="T67" fmla="*/ 25 h 26"/>
              <a:gd name="T68" fmla="*/ 8 w 23"/>
              <a:gd name="T69" fmla="*/ 23 h 26"/>
              <a:gd name="T70" fmla="*/ 6 w 23"/>
              <a:gd name="T71" fmla="*/ 23 h 26"/>
              <a:gd name="T72" fmla="*/ 6 w 23"/>
              <a:gd name="T73" fmla="*/ 23 h 26"/>
              <a:gd name="T74" fmla="*/ 4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2 w 23"/>
              <a:gd name="T81" fmla="*/ 17 h 26"/>
              <a:gd name="T82" fmla="*/ 2 w 23"/>
              <a:gd name="T83" fmla="*/ 15 h 26"/>
              <a:gd name="T84" fmla="*/ 0 w 23"/>
              <a:gd name="T85" fmla="*/ 13 h 26"/>
              <a:gd name="T86" fmla="*/ 0 w 23"/>
              <a:gd name="T87" fmla="*/ 9 h 26"/>
              <a:gd name="T88" fmla="*/ 0 w 23"/>
              <a:gd name="T89" fmla="*/ 7 h 26"/>
              <a:gd name="T90" fmla="*/ 0 w 23"/>
              <a:gd name="T91" fmla="*/ 5 h 26"/>
              <a:gd name="T92" fmla="*/ 2 w 23"/>
              <a:gd name="T93" fmla="*/ 3 h 26"/>
              <a:gd name="T94" fmla="*/ 2 w 23"/>
              <a:gd name="T95" fmla="*/ 2 h 26"/>
              <a:gd name="T96" fmla="*/ 4 w 23"/>
              <a:gd name="T9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5"/>
                </a:lnTo>
                <a:lnTo>
                  <a:pt x="12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9" name="Freeform 131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2 h 26"/>
              <a:gd name="T12" fmla="*/ 16 w 23"/>
              <a:gd name="T13" fmla="*/ 2 h 26"/>
              <a:gd name="T14" fmla="*/ 18 w 23"/>
              <a:gd name="T15" fmla="*/ 2 h 26"/>
              <a:gd name="T16" fmla="*/ 18 w 23"/>
              <a:gd name="T17" fmla="*/ 3 h 26"/>
              <a:gd name="T18" fmla="*/ 20 w 23"/>
              <a:gd name="T19" fmla="*/ 3 h 26"/>
              <a:gd name="T20" fmla="*/ 20 w 23"/>
              <a:gd name="T21" fmla="*/ 5 h 26"/>
              <a:gd name="T22" fmla="*/ 21 w 23"/>
              <a:gd name="T23" fmla="*/ 7 h 26"/>
              <a:gd name="T24" fmla="*/ 23 w 23"/>
              <a:gd name="T25" fmla="*/ 11 h 26"/>
              <a:gd name="T26" fmla="*/ 23 w 23"/>
              <a:gd name="T27" fmla="*/ 13 h 26"/>
              <a:gd name="T28" fmla="*/ 23 w 23"/>
              <a:gd name="T29" fmla="*/ 15 h 26"/>
              <a:gd name="T30" fmla="*/ 23 w 23"/>
              <a:gd name="T31" fmla="*/ 19 h 26"/>
              <a:gd name="T32" fmla="*/ 23 w 23"/>
              <a:gd name="T33" fmla="*/ 21 h 26"/>
              <a:gd name="T34" fmla="*/ 21 w 23"/>
              <a:gd name="T35" fmla="*/ 23 h 26"/>
              <a:gd name="T36" fmla="*/ 20 w 23"/>
              <a:gd name="T37" fmla="*/ 25 h 26"/>
              <a:gd name="T38" fmla="*/ 20 w 23"/>
              <a:gd name="T39" fmla="*/ 26 h 26"/>
              <a:gd name="T40" fmla="*/ 18 w 23"/>
              <a:gd name="T41" fmla="*/ 26 h 26"/>
              <a:gd name="T42" fmla="*/ 16 w 23"/>
              <a:gd name="T43" fmla="*/ 26 h 26"/>
              <a:gd name="T44" fmla="*/ 14 w 23"/>
              <a:gd name="T45" fmla="*/ 26 h 26"/>
              <a:gd name="T46" fmla="*/ 12 w 23"/>
              <a:gd name="T47" fmla="*/ 25 h 26"/>
              <a:gd name="T48" fmla="*/ 10 w 23"/>
              <a:gd name="T49" fmla="*/ 25 h 26"/>
              <a:gd name="T50" fmla="*/ 8 w 23"/>
              <a:gd name="T51" fmla="*/ 23 h 26"/>
              <a:gd name="T52" fmla="*/ 6 w 23"/>
              <a:gd name="T53" fmla="*/ 23 h 26"/>
              <a:gd name="T54" fmla="*/ 4 w 23"/>
              <a:gd name="T55" fmla="*/ 21 h 26"/>
              <a:gd name="T56" fmla="*/ 4 w 23"/>
              <a:gd name="T57" fmla="*/ 19 h 26"/>
              <a:gd name="T58" fmla="*/ 2 w 23"/>
              <a:gd name="T59" fmla="*/ 17 h 26"/>
              <a:gd name="T60" fmla="*/ 2 w 23"/>
              <a:gd name="T61" fmla="*/ 15 h 26"/>
              <a:gd name="T62" fmla="*/ 0 w 23"/>
              <a:gd name="T63" fmla="*/ 13 h 26"/>
              <a:gd name="T64" fmla="*/ 0 w 23"/>
              <a:gd name="T65" fmla="*/ 9 h 26"/>
              <a:gd name="T66" fmla="*/ 0 w 23"/>
              <a:gd name="T67" fmla="*/ 7 h 26"/>
              <a:gd name="T68" fmla="*/ 0 w 23"/>
              <a:gd name="T69" fmla="*/ 5 h 26"/>
              <a:gd name="T70" fmla="*/ 2 w 23"/>
              <a:gd name="T71" fmla="*/ 3 h 26"/>
              <a:gd name="T72" fmla="*/ 2 w 23"/>
              <a:gd name="T73" fmla="*/ 2 h 26"/>
              <a:gd name="T74" fmla="*/ 4 w 23"/>
              <a:gd name="T7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2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0" name="Freeform 132"/>
          <p:cNvSpPr>
            <a:spLocks/>
          </p:cNvSpPr>
          <p:nvPr/>
        </p:nvSpPr>
        <p:spPr bwMode="auto">
          <a:xfrm>
            <a:off x="4400550" y="4556125"/>
            <a:ext cx="122238" cy="42863"/>
          </a:xfrm>
          <a:custGeom>
            <a:avLst/>
            <a:gdLst>
              <a:gd name="T0" fmla="*/ 0 w 32"/>
              <a:gd name="T1" fmla="*/ 11 h 11"/>
              <a:gd name="T2" fmla="*/ 2 w 32"/>
              <a:gd name="T3" fmla="*/ 11 h 11"/>
              <a:gd name="T4" fmla="*/ 4 w 32"/>
              <a:gd name="T5" fmla="*/ 9 h 11"/>
              <a:gd name="T6" fmla="*/ 5 w 32"/>
              <a:gd name="T7" fmla="*/ 9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5 w 32"/>
              <a:gd name="T15" fmla="*/ 5 h 11"/>
              <a:gd name="T16" fmla="*/ 17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1" name="Freeform 133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5 h 23"/>
              <a:gd name="T44" fmla="*/ 19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0 w 21"/>
              <a:gd name="T69" fmla="*/ 23 h 23"/>
              <a:gd name="T70" fmla="*/ 8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2" name="Freeform 134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4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19 w 21"/>
              <a:gd name="T27" fmla="*/ 13 h 23"/>
              <a:gd name="T28" fmla="*/ 21 w 21"/>
              <a:gd name="T29" fmla="*/ 15 h 23"/>
              <a:gd name="T30" fmla="*/ 19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3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3" name="Freeform 135"/>
          <p:cNvSpPr>
            <a:spLocks/>
          </p:cNvSpPr>
          <p:nvPr/>
        </p:nvSpPr>
        <p:spPr bwMode="auto">
          <a:xfrm>
            <a:off x="4481513" y="4629150"/>
            <a:ext cx="120650" cy="41275"/>
          </a:xfrm>
          <a:custGeom>
            <a:avLst/>
            <a:gdLst>
              <a:gd name="T0" fmla="*/ 0 w 32"/>
              <a:gd name="T1" fmla="*/ 11 h 11"/>
              <a:gd name="T2" fmla="*/ 2 w 32"/>
              <a:gd name="T3" fmla="*/ 9 h 11"/>
              <a:gd name="T4" fmla="*/ 4 w 32"/>
              <a:gd name="T5" fmla="*/ 9 h 11"/>
              <a:gd name="T6" fmla="*/ 6 w 32"/>
              <a:gd name="T7" fmla="*/ 9 h 11"/>
              <a:gd name="T8" fmla="*/ 8 w 32"/>
              <a:gd name="T9" fmla="*/ 7 h 11"/>
              <a:gd name="T10" fmla="*/ 9 w 32"/>
              <a:gd name="T11" fmla="*/ 7 h 11"/>
              <a:gd name="T12" fmla="*/ 11 w 32"/>
              <a:gd name="T13" fmla="*/ 7 h 11"/>
              <a:gd name="T14" fmla="*/ 13 w 32"/>
              <a:gd name="T15" fmla="*/ 6 h 11"/>
              <a:gd name="T16" fmla="*/ 15 w 32"/>
              <a:gd name="T17" fmla="*/ 6 h 11"/>
              <a:gd name="T18" fmla="*/ 17 w 32"/>
              <a:gd name="T19" fmla="*/ 4 h 11"/>
              <a:gd name="T20" fmla="*/ 21 w 32"/>
              <a:gd name="T21" fmla="*/ 4 h 11"/>
              <a:gd name="T22" fmla="*/ 23 w 32"/>
              <a:gd name="T23" fmla="*/ 4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1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9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9" y="7"/>
                </a:lnTo>
                <a:lnTo>
                  <a:pt x="11" y="7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4" name="Freeform 136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10 w 23"/>
              <a:gd name="T9" fmla="*/ 0 h 27"/>
              <a:gd name="T10" fmla="*/ 10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1 w 23"/>
              <a:gd name="T35" fmla="*/ 12 h 27"/>
              <a:gd name="T36" fmla="*/ 23 w 23"/>
              <a:gd name="T37" fmla="*/ 14 h 27"/>
              <a:gd name="T38" fmla="*/ 23 w 23"/>
              <a:gd name="T39" fmla="*/ 18 h 27"/>
              <a:gd name="T40" fmla="*/ 23 w 23"/>
              <a:gd name="T41" fmla="*/ 20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10 w 23"/>
              <a:gd name="T63" fmla="*/ 25 h 27"/>
              <a:gd name="T64" fmla="*/ 10 w 23"/>
              <a:gd name="T65" fmla="*/ 25 h 27"/>
              <a:gd name="T66" fmla="*/ 8 w 23"/>
              <a:gd name="T67" fmla="*/ 25 h 27"/>
              <a:gd name="T68" fmla="*/ 8 w 23"/>
              <a:gd name="T69" fmla="*/ 25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20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10" y="25"/>
                </a:lnTo>
                <a:lnTo>
                  <a:pt x="10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5" name="Freeform 137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1 w 23"/>
              <a:gd name="T23" fmla="*/ 12 h 27"/>
              <a:gd name="T24" fmla="*/ 23 w 23"/>
              <a:gd name="T25" fmla="*/ 14 h 27"/>
              <a:gd name="T26" fmla="*/ 23 w 23"/>
              <a:gd name="T27" fmla="*/ 18 h 27"/>
              <a:gd name="T28" fmla="*/ 23 w 23"/>
              <a:gd name="T29" fmla="*/ 20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10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1 h 27"/>
              <a:gd name="T52" fmla="*/ 2 w 23"/>
              <a:gd name="T53" fmla="*/ 20 h 27"/>
              <a:gd name="T54" fmla="*/ 2 w 23"/>
              <a:gd name="T55" fmla="*/ 18 h 27"/>
              <a:gd name="T56" fmla="*/ 0 w 23"/>
              <a:gd name="T57" fmla="*/ 16 h 27"/>
              <a:gd name="T58" fmla="*/ 0 w 23"/>
              <a:gd name="T59" fmla="*/ 14 h 27"/>
              <a:gd name="T60" fmla="*/ 0 w 23"/>
              <a:gd name="T61" fmla="*/ 10 h 27"/>
              <a:gd name="T62" fmla="*/ 0 w 23"/>
              <a:gd name="T63" fmla="*/ 8 h 27"/>
              <a:gd name="T64" fmla="*/ 0 w 23"/>
              <a:gd name="T65" fmla="*/ 6 h 27"/>
              <a:gd name="T66" fmla="*/ 2 w 23"/>
              <a:gd name="T67" fmla="*/ 4 h 27"/>
              <a:gd name="T68" fmla="*/ 2 w 23"/>
              <a:gd name="T69" fmla="*/ 2 h 27"/>
              <a:gd name="T70" fmla="*/ 4 w 23"/>
              <a:gd name="T7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6" name="Freeform 138"/>
          <p:cNvSpPr>
            <a:spLocks/>
          </p:cNvSpPr>
          <p:nvPr/>
        </p:nvSpPr>
        <p:spPr bwMode="auto">
          <a:xfrm>
            <a:off x="4435475" y="4656138"/>
            <a:ext cx="117475" cy="44450"/>
          </a:xfrm>
          <a:custGeom>
            <a:avLst/>
            <a:gdLst>
              <a:gd name="T0" fmla="*/ 0 w 31"/>
              <a:gd name="T1" fmla="*/ 12 h 12"/>
              <a:gd name="T2" fmla="*/ 2 w 31"/>
              <a:gd name="T3" fmla="*/ 12 h 12"/>
              <a:gd name="T4" fmla="*/ 4 w 31"/>
              <a:gd name="T5" fmla="*/ 12 h 12"/>
              <a:gd name="T6" fmla="*/ 6 w 31"/>
              <a:gd name="T7" fmla="*/ 10 h 12"/>
              <a:gd name="T8" fmla="*/ 8 w 31"/>
              <a:gd name="T9" fmla="*/ 10 h 12"/>
              <a:gd name="T10" fmla="*/ 10 w 31"/>
              <a:gd name="T11" fmla="*/ 8 h 12"/>
              <a:gd name="T12" fmla="*/ 12 w 31"/>
              <a:gd name="T13" fmla="*/ 8 h 12"/>
              <a:gd name="T14" fmla="*/ 14 w 31"/>
              <a:gd name="T15" fmla="*/ 8 h 12"/>
              <a:gd name="T16" fmla="*/ 16 w 31"/>
              <a:gd name="T17" fmla="*/ 6 h 12"/>
              <a:gd name="T18" fmla="*/ 18 w 31"/>
              <a:gd name="T19" fmla="*/ 6 h 12"/>
              <a:gd name="T20" fmla="*/ 20 w 31"/>
              <a:gd name="T21" fmla="*/ 6 h 12"/>
              <a:gd name="T22" fmla="*/ 21 w 31"/>
              <a:gd name="T23" fmla="*/ 4 h 12"/>
              <a:gd name="T24" fmla="*/ 23 w 31"/>
              <a:gd name="T25" fmla="*/ 4 h 12"/>
              <a:gd name="T26" fmla="*/ 25 w 31"/>
              <a:gd name="T27" fmla="*/ 4 h 12"/>
              <a:gd name="T28" fmla="*/ 27 w 31"/>
              <a:gd name="T29" fmla="*/ 2 h 12"/>
              <a:gd name="T30" fmla="*/ 29 w 31"/>
              <a:gd name="T31" fmla="*/ 2 h 12"/>
              <a:gd name="T32" fmla="*/ 31 w 31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2">
                <a:moveTo>
                  <a:pt x="0" y="12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7" name="Freeform 139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7 w 21"/>
              <a:gd name="T9" fmla="*/ 0 h 25"/>
              <a:gd name="T10" fmla="*/ 9 w 21"/>
              <a:gd name="T11" fmla="*/ 0 h 25"/>
              <a:gd name="T12" fmla="*/ 9 w 21"/>
              <a:gd name="T13" fmla="*/ 0 h 25"/>
              <a:gd name="T14" fmla="*/ 11 w 21"/>
              <a:gd name="T15" fmla="*/ 1 h 25"/>
              <a:gd name="T16" fmla="*/ 11 w 21"/>
              <a:gd name="T17" fmla="*/ 1 h 25"/>
              <a:gd name="T18" fmla="*/ 13 w 21"/>
              <a:gd name="T19" fmla="*/ 1 h 25"/>
              <a:gd name="T20" fmla="*/ 13 w 21"/>
              <a:gd name="T21" fmla="*/ 3 h 25"/>
              <a:gd name="T22" fmla="*/ 15 w 21"/>
              <a:gd name="T23" fmla="*/ 3 h 25"/>
              <a:gd name="T24" fmla="*/ 15 w 21"/>
              <a:gd name="T25" fmla="*/ 3 h 25"/>
              <a:gd name="T26" fmla="*/ 17 w 21"/>
              <a:gd name="T27" fmla="*/ 5 h 25"/>
              <a:gd name="T28" fmla="*/ 17 w 21"/>
              <a:gd name="T29" fmla="*/ 7 h 25"/>
              <a:gd name="T30" fmla="*/ 19 w 21"/>
              <a:gd name="T31" fmla="*/ 7 h 25"/>
              <a:gd name="T32" fmla="*/ 19 w 21"/>
              <a:gd name="T33" fmla="*/ 9 h 25"/>
              <a:gd name="T34" fmla="*/ 19 w 21"/>
              <a:gd name="T35" fmla="*/ 11 h 25"/>
              <a:gd name="T36" fmla="*/ 21 w 21"/>
              <a:gd name="T37" fmla="*/ 13 h 25"/>
              <a:gd name="T38" fmla="*/ 21 w 21"/>
              <a:gd name="T39" fmla="*/ 13 h 25"/>
              <a:gd name="T40" fmla="*/ 21 w 21"/>
              <a:gd name="T41" fmla="*/ 15 h 25"/>
              <a:gd name="T42" fmla="*/ 21 w 21"/>
              <a:gd name="T43" fmla="*/ 17 h 25"/>
              <a:gd name="T44" fmla="*/ 21 w 21"/>
              <a:gd name="T45" fmla="*/ 19 h 25"/>
              <a:gd name="T46" fmla="*/ 21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5 h 25"/>
              <a:gd name="T60" fmla="*/ 15 w 21"/>
              <a:gd name="T61" fmla="*/ 25 h 25"/>
              <a:gd name="T62" fmla="*/ 13 w 21"/>
              <a:gd name="T63" fmla="*/ 25 h 25"/>
              <a:gd name="T64" fmla="*/ 13 w 21"/>
              <a:gd name="T65" fmla="*/ 25 h 25"/>
              <a:gd name="T66" fmla="*/ 11 w 21"/>
              <a:gd name="T67" fmla="*/ 25 h 25"/>
              <a:gd name="T68" fmla="*/ 9 w 21"/>
              <a:gd name="T69" fmla="*/ 25 h 25"/>
              <a:gd name="T70" fmla="*/ 9 w 21"/>
              <a:gd name="T71" fmla="*/ 25 h 25"/>
              <a:gd name="T72" fmla="*/ 7 w 21"/>
              <a:gd name="T73" fmla="*/ 23 h 25"/>
              <a:gd name="T74" fmla="*/ 5 w 21"/>
              <a:gd name="T75" fmla="*/ 23 h 25"/>
              <a:gd name="T76" fmla="*/ 3 w 21"/>
              <a:gd name="T77" fmla="*/ 21 h 25"/>
              <a:gd name="T78" fmla="*/ 3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7 h 25"/>
              <a:gd name="T90" fmla="*/ 0 w 21"/>
              <a:gd name="T91" fmla="*/ 5 h 25"/>
              <a:gd name="T92" fmla="*/ 2 w 21"/>
              <a:gd name="T93" fmla="*/ 3 h 25"/>
              <a:gd name="T94" fmla="*/ 2 w 21"/>
              <a:gd name="T95" fmla="*/ 1 h 25"/>
              <a:gd name="T96" fmla="*/ 3 w 21"/>
              <a:gd name="T97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8" name="Freeform 140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9 w 21"/>
              <a:gd name="T9" fmla="*/ 0 h 25"/>
              <a:gd name="T10" fmla="*/ 11 w 21"/>
              <a:gd name="T11" fmla="*/ 1 h 25"/>
              <a:gd name="T12" fmla="*/ 13 w 21"/>
              <a:gd name="T13" fmla="*/ 1 h 25"/>
              <a:gd name="T14" fmla="*/ 13 w 21"/>
              <a:gd name="T15" fmla="*/ 3 h 25"/>
              <a:gd name="T16" fmla="*/ 15 w 21"/>
              <a:gd name="T17" fmla="*/ 3 h 25"/>
              <a:gd name="T18" fmla="*/ 17 w 21"/>
              <a:gd name="T19" fmla="*/ 5 h 25"/>
              <a:gd name="T20" fmla="*/ 17 w 21"/>
              <a:gd name="T21" fmla="*/ 7 h 25"/>
              <a:gd name="T22" fmla="*/ 19 w 21"/>
              <a:gd name="T23" fmla="*/ 7 h 25"/>
              <a:gd name="T24" fmla="*/ 19 w 21"/>
              <a:gd name="T25" fmla="*/ 9 h 25"/>
              <a:gd name="T26" fmla="*/ 19 w 21"/>
              <a:gd name="T27" fmla="*/ 11 h 25"/>
              <a:gd name="T28" fmla="*/ 21 w 21"/>
              <a:gd name="T29" fmla="*/ 13 h 25"/>
              <a:gd name="T30" fmla="*/ 21 w 21"/>
              <a:gd name="T31" fmla="*/ 15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21 h 25"/>
              <a:gd name="T38" fmla="*/ 17 w 21"/>
              <a:gd name="T39" fmla="*/ 23 h 25"/>
              <a:gd name="T40" fmla="*/ 15 w 21"/>
              <a:gd name="T41" fmla="*/ 25 h 25"/>
              <a:gd name="T42" fmla="*/ 13 w 21"/>
              <a:gd name="T43" fmla="*/ 25 h 25"/>
              <a:gd name="T44" fmla="*/ 11 w 21"/>
              <a:gd name="T45" fmla="*/ 25 h 25"/>
              <a:gd name="T46" fmla="*/ 9 w 21"/>
              <a:gd name="T47" fmla="*/ 25 h 25"/>
              <a:gd name="T48" fmla="*/ 7 w 21"/>
              <a:gd name="T49" fmla="*/ 23 h 25"/>
              <a:gd name="T50" fmla="*/ 5 w 21"/>
              <a:gd name="T51" fmla="*/ 23 h 25"/>
              <a:gd name="T52" fmla="*/ 3 w 21"/>
              <a:gd name="T53" fmla="*/ 21 h 25"/>
              <a:gd name="T54" fmla="*/ 3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7 h 25"/>
              <a:gd name="T66" fmla="*/ 0 w 21"/>
              <a:gd name="T67" fmla="*/ 5 h 25"/>
              <a:gd name="T68" fmla="*/ 2 w 21"/>
              <a:gd name="T69" fmla="*/ 3 h 25"/>
              <a:gd name="T70" fmla="*/ 2 w 21"/>
              <a:gd name="T71" fmla="*/ 1 h 25"/>
              <a:gd name="T72" fmla="*/ 3 w 21"/>
              <a:gd name="T73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9" name="Freeform 141"/>
          <p:cNvSpPr>
            <a:spLocks/>
          </p:cNvSpPr>
          <p:nvPr/>
        </p:nvSpPr>
        <p:spPr bwMode="auto">
          <a:xfrm>
            <a:off x="4511675" y="4738688"/>
            <a:ext cx="122238" cy="42862"/>
          </a:xfrm>
          <a:custGeom>
            <a:avLst/>
            <a:gdLst>
              <a:gd name="T0" fmla="*/ 0 w 32"/>
              <a:gd name="T1" fmla="*/ 11 h 11"/>
              <a:gd name="T2" fmla="*/ 1 w 32"/>
              <a:gd name="T3" fmla="*/ 9 h 11"/>
              <a:gd name="T4" fmla="*/ 3 w 32"/>
              <a:gd name="T5" fmla="*/ 9 h 11"/>
              <a:gd name="T6" fmla="*/ 5 w 32"/>
              <a:gd name="T7" fmla="*/ 7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3 w 32"/>
              <a:gd name="T15" fmla="*/ 5 h 11"/>
              <a:gd name="T16" fmla="*/ 15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4 w 32"/>
              <a:gd name="T25" fmla="*/ 2 h 11"/>
              <a:gd name="T26" fmla="*/ 26 w 32"/>
              <a:gd name="T27" fmla="*/ 2 h 11"/>
              <a:gd name="T28" fmla="*/ 28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1" y="9"/>
                </a:lnTo>
                <a:lnTo>
                  <a:pt x="3" y="9"/>
                </a:lnTo>
                <a:lnTo>
                  <a:pt x="5" y="7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3" y="5"/>
                </a:lnTo>
                <a:lnTo>
                  <a:pt x="15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0" name="Freeform 142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5 w 23"/>
              <a:gd name="T3" fmla="*/ 0 h 27"/>
              <a:gd name="T4" fmla="*/ 7 w 23"/>
              <a:gd name="T5" fmla="*/ 0 h 27"/>
              <a:gd name="T6" fmla="*/ 7 w 23"/>
              <a:gd name="T7" fmla="*/ 0 h 27"/>
              <a:gd name="T8" fmla="*/ 9 w 23"/>
              <a:gd name="T9" fmla="*/ 0 h 27"/>
              <a:gd name="T10" fmla="*/ 11 w 23"/>
              <a:gd name="T11" fmla="*/ 0 h 27"/>
              <a:gd name="T12" fmla="*/ 11 w 23"/>
              <a:gd name="T13" fmla="*/ 0 h 27"/>
              <a:gd name="T14" fmla="*/ 13 w 23"/>
              <a:gd name="T15" fmla="*/ 0 h 27"/>
              <a:gd name="T16" fmla="*/ 13 w 23"/>
              <a:gd name="T17" fmla="*/ 2 h 27"/>
              <a:gd name="T18" fmla="*/ 15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3 w 23"/>
              <a:gd name="T35" fmla="*/ 12 h 27"/>
              <a:gd name="T36" fmla="*/ 23 w 23"/>
              <a:gd name="T37" fmla="*/ 14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3 h 27"/>
              <a:gd name="T70" fmla="*/ 5 w 23"/>
              <a:gd name="T71" fmla="*/ 23 h 27"/>
              <a:gd name="T72" fmla="*/ 5 w 23"/>
              <a:gd name="T73" fmla="*/ 23 h 27"/>
              <a:gd name="T74" fmla="*/ 3 w 23"/>
              <a:gd name="T75" fmla="*/ 21 h 27"/>
              <a:gd name="T76" fmla="*/ 3 w 23"/>
              <a:gd name="T77" fmla="*/ 19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6 h 27"/>
              <a:gd name="T84" fmla="*/ 0 w 23"/>
              <a:gd name="T85" fmla="*/ 12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3 w 23"/>
              <a:gd name="T95" fmla="*/ 2 h 27"/>
              <a:gd name="T96" fmla="*/ 5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1" name="Freeform 143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7 w 23"/>
              <a:gd name="T3" fmla="*/ 0 h 27"/>
              <a:gd name="T4" fmla="*/ 9 w 23"/>
              <a:gd name="T5" fmla="*/ 0 h 27"/>
              <a:gd name="T6" fmla="*/ 11 w 23"/>
              <a:gd name="T7" fmla="*/ 0 h 27"/>
              <a:gd name="T8" fmla="*/ 13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2 h 27"/>
              <a:gd name="T24" fmla="*/ 23 w 23"/>
              <a:gd name="T25" fmla="*/ 14 h 27"/>
              <a:gd name="T26" fmla="*/ 23 w 23"/>
              <a:gd name="T27" fmla="*/ 17 h 27"/>
              <a:gd name="T28" fmla="*/ 23 w 23"/>
              <a:gd name="T29" fmla="*/ 19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7 w 23"/>
              <a:gd name="T47" fmla="*/ 25 h 27"/>
              <a:gd name="T48" fmla="*/ 7 w 23"/>
              <a:gd name="T49" fmla="*/ 23 h 27"/>
              <a:gd name="T50" fmla="*/ 5 w 23"/>
              <a:gd name="T51" fmla="*/ 23 h 27"/>
              <a:gd name="T52" fmla="*/ 3 w 23"/>
              <a:gd name="T53" fmla="*/ 21 h 27"/>
              <a:gd name="T54" fmla="*/ 3 w 23"/>
              <a:gd name="T55" fmla="*/ 19 h 27"/>
              <a:gd name="T56" fmla="*/ 2 w 23"/>
              <a:gd name="T57" fmla="*/ 19 h 27"/>
              <a:gd name="T58" fmla="*/ 2 w 23"/>
              <a:gd name="T59" fmla="*/ 17 h 27"/>
              <a:gd name="T60" fmla="*/ 0 w 23"/>
              <a:gd name="T61" fmla="*/ 16 h 27"/>
              <a:gd name="T62" fmla="*/ 0 w 23"/>
              <a:gd name="T63" fmla="*/ 12 h 27"/>
              <a:gd name="T64" fmla="*/ 0 w 23"/>
              <a:gd name="T65" fmla="*/ 10 h 27"/>
              <a:gd name="T66" fmla="*/ 0 w 23"/>
              <a:gd name="T67" fmla="*/ 8 h 27"/>
              <a:gd name="T68" fmla="*/ 0 w 23"/>
              <a:gd name="T69" fmla="*/ 6 h 27"/>
              <a:gd name="T70" fmla="*/ 2 w 23"/>
              <a:gd name="T71" fmla="*/ 4 h 27"/>
              <a:gd name="T72" fmla="*/ 3 w 23"/>
              <a:gd name="T73" fmla="*/ 2 h 27"/>
              <a:gd name="T74" fmla="*/ 5 w 23"/>
              <a:gd name="T7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2" name="Freeform 144"/>
          <p:cNvSpPr>
            <a:spLocks/>
          </p:cNvSpPr>
          <p:nvPr/>
        </p:nvSpPr>
        <p:spPr bwMode="auto">
          <a:xfrm>
            <a:off x="4465638" y="476567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3 w 33"/>
              <a:gd name="T15" fmla="*/ 6 h 12"/>
              <a:gd name="T16" fmla="*/ 15 w 33"/>
              <a:gd name="T17" fmla="*/ 6 h 12"/>
              <a:gd name="T18" fmla="*/ 17 w 33"/>
              <a:gd name="T19" fmla="*/ 6 h 12"/>
              <a:gd name="T20" fmla="*/ 19 w 33"/>
              <a:gd name="T21" fmla="*/ 4 h 12"/>
              <a:gd name="T22" fmla="*/ 21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3" y="6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3" name="Freeform 145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0 h 23"/>
              <a:gd name="T10" fmla="*/ 10 w 21"/>
              <a:gd name="T11" fmla="*/ 0 h 23"/>
              <a:gd name="T12" fmla="*/ 10 w 21"/>
              <a:gd name="T13" fmla="*/ 0 h 23"/>
              <a:gd name="T14" fmla="*/ 12 w 21"/>
              <a:gd name="T15" fmla="*/ 0 h 23"/>
              <a:gd name="T16" fmla="*/ 12 w 21"/>
              <a:gd name="T17" fmla="*/ 0 h 23"/>
              <a:gd name="T18" fmla="*/ 14 w 21"/>
              <a:gd name="T19" fmla="*/ 2 h 23"/>
              <a:gd name="T20" fmla="*/ 14 w 21"/>
              <a:gd name="T21" fmla="*/ 2 h 23"/>
              <a:gd name="T22" fmla="*/ 16 w 21"/>
              <a:gd name="T23" fmla="*/ 2 h 23"/>
              <a:gd name="T24" fmla="*/ 16 w 21"/>
              <a:gd name="T25" fmla="*/ 4 h 23"/>
              <a:gd name="T26" fmla="*/ 18 w 21"/>
              <a:gd name="T27" fmla="*/ 4 h 23"/>
              <a:gd name="T28" fmla="*/ 18 w 21"/>
              <a:gd name="T29" fmla="*/ 6 h 23"/>
              <a:gd name="T30" fmla="*/ 20 w 21"/>
              <a:gd name="T31" fmla="*/ 8 h 23"/>
              <a:gd name="T32" fmla="*/ 20 w 21"/>
              <a:gd name="T33" fmla="*/ 8 h 23"/>
              <a:gd name="T34" fmla="*/ 20 w 21"/>
              <a:gd name="T35" fmla="*/ 10 h 23"/>
              <a:gd name="T36" fmla="*/ 21 w 21"/>
              <a:gd name="T37" fmla="*/ 12 h 23"/>
              <a:gd name="T38" fmla="*/ 21 w 21"/>
              <a:gd name="T39" fmla="*/ 14 h 23"/>
              <a:gd name="T40" fmla="*/ 21 w 21"/>
              <a:gd name="T41" fmla="*/ 16 h 23"/>
              <a:gd name="T42" fmla="*/ 21 w 21"/>
              <a:gd name="T43" fmla="*/ 18 h 23"/>
              <a:gd name="T44" fmla="*/ 21 w 21"/>
              <a:gd name="T45" fmla="*/ 18 h 23"/>
              <a:gd name="T46" fmla="*/ 21 w 21"/>
              <a:gd name="T47" fmla="*/ 20 h 23"/>
              <a:gd name="T48" fmla="*/ 20 w 21"/>
              <a:gd name="T49" fmla="*/ 20 h 23"/>
              <a:gd name="T50" fmla="*/ 20 w 21"/>
              <a:gd name="T51" fmla="*/ 21 h 23"/>
              <a:gd name="T52" fmla="*/ 18 w 21"/>
              <a:gd name="T53" fmla="*/ 21 h 23"/>
              <a:gd name="T54" fmla="*/ 18 w 21"/>
              <a:gd name="T55" fmla="*/ 23 h 23"/>
              <a:gd name="T56" fmla="*/ 18 w 21"/>
              <a:gd name="T57" fmla="*/ 23 h 23"/>
              <a:gd name="T58" fmla="*/ 16 w 21"/>
              <a:gd name="T59" fmla="*/ 23 h 23"/>
              <a:gd name="T60" fmla="*/ 16 w 21"/>
              <a:gd name="T61" fmla="*/ 23 h 23"/>
              <a:gd name="T62" fmla="*/ 14 w 21"/>
              <a:gd name="T63" fmla="*/ 23 h 23"/>
              <a:gd name="T64" fmla="*/ 14 w 21"/>
              <a:gd name="T65" fmla="*/ 23 h 23"/>
              <a:gd name="T66" fmla="*/ 12 w 21"/>
              <a:gd name="T67" fmla="*/ 23 h 23"/>
              <a:gd name="T68" fmla="*/ 10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0 h 23"/>
              <a:gd name="T78" fmla="*/ 2 w 21"/>
              <a:gd name="T79" fmla="*/ 18 h 23"/>
              <a:gd name="T80" fmla="*/ 2 w 21"/>
              <a:gd name="T81" fmla="*/ 16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6 h 23"/>
              <a:gd name="T90" fmla="*/ 0 w 21"/>
              <a:gd name="T91" fmla="*/ 4 h 23"/>
              <a:gd name="T92" fmla="*/ 2 w 21"/>
              <a:gd name="T93" fmla="*/ 2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4" name="Freeform 146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2 h 23"/>
              <a:gd name="T14" fmla="*/ 16 w 21"/>
              <a:gd name="T15" fmla="*/ 4 h 23"/>
              <a:gd name="T16" fmla="*/ 18 w 21"/>
              <a:gd name="T17" fmla="*/ 4 h 23"/>
              <a:gd name="T18" fmla="*/ 18 w 21"/>
              <a:gd name="T19" fmla="*/ 6 h 23"/>
              <a:gd name="T20" fmla="*/ 20 w 21"/>
              <a:gd name="T21" fmla="*/ 8 h 23"/>
              <a:gd name="T22" fmla="*/ 20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20 w 21"/>
              <a:gd name="T35" fmla="*/ 20 h 23"/>
              <a:gd name="T36" fmla="*/ 20 w 21"/>
              <a:gd name="T37" fmla="*/ 21 h 23"/>
              <a:gd name="T38" fmla="*/ 18 w 21"/>
              <a:gd name="T39" fmla="*/ 21 h 23"/>
              <a:gd name="T40" fmla="*/ 18 w 21"/>
              <a:gd name="T41" fmla="*/ 23 h 23"/>
              <a:gd name="T42" fmla="*/ 16 w 21"/>
              <a:gd name="T43" fmla="*/ 23 h 23"/>
              <a:gd name="T44" fmla="*/ 14 w 21"/>
              <a:gd name="T45" fmla="*/ 23 h 23"/>
              <a:gd name="T46" fmla="*/ 12 w 21"/>
              <a:gd name="T47" fmla="*/ 23 h 23"/>
              <a:gd name="T48" fmla="*/ 10 w 21"/>
              <a:gd name="T49" fmla="*/ 23 h 23"/>
              <a:gd name="T50" fmla="*/ 8 w 21"/>
              <a:gd name="T51" fmla="*/ 23 h 23"/>
              <a:gd name="T52" fmla="*/ 6 w 21"/>
              <a:gd name="T53" fmla="*/ 21 h 23"/>
              <a:gd name="T54" fmla="*/ 4 w 21"/>
              <a:gd name="T55" fmla="*/ 20 h 23"/>
              <a:gd name="T56" fmla="*/ 2 w 21"/>
              <a:gd name="T57" fmla="*/ 18 h 23"/>
              <a:gd name="T58" fmla="*/ 2 w 21"/>
              <a:gd name="T59" fmla="*/ 16 h 23"/>
              <a:gd name="T60" fmla="*/ 0 w 21"/>
              <a:gd name="T61" fmla="*/ 14 h 23"/>
              <a:gd name="T62" fmla="*/ 0 w 21"/>
              <a:gd name="T63" fmla="*/ 12 h 23"/>
              <a:gd name="T64" fmla="*/ 0 w 21"/>
              <a:gd name="T65" fmla="*/ 10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5" name="Freeform 147"/>
          <p:cNvSpPr>
            <a:spLocks/>
          </p:cNvSpPr>
          <p:nvPr/>
        </p:nvSpPr>
        <p:spPr bwMode="auto">
          <a:xfrm>
            <a:off x="4538663" y="4838700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0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7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6" name="Freeform 148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0 w 23"/>
              <a:gd name="T9" fmla="*/ 0 h 29"/>
              <a:gd name="T10" fmla="*/ 12 w 23"/>
              <a:gd name="T11" fmla="*/ 2 h 29"/>
              <a:gd name="T12" fmla="*/ 14 w 23"/>
              <a:gd name="T13" fmla="*/ 2 h 29"/>
              <a:gd name="T14" fmla="*/ 14 w 23"/>
              <a:gd name="T15" fmla="*/ 2 h 29"/>
              <a:gd name="T16" fmla="*/ 16 w 23"/>
              <a:gd name="T17" fmla="*/ 2 h 29"/>
              <a:gd name="T18" fmla="*/ 16 w 23"/>
              <a:gd name="T19" fmla="*/ 4 h 29"/>
              <a:gd name="T20" fmla="*/ 18 w 23"/>
              <a:gd name="T21" fmla="*/ 4 h 29"/>
              <a:gd name="T22" fmla="*/ 18 w 23"/>
              <a:gd name="T23" fmla="*/ 4 h 29"/>
              <a:gd name="T24" fmla="*/ 19 w 23"/>
              <a:gd name="T25" fmla="*/ 6 h 29"/>
              <a:gd name="T26" fmla="*/ 19 w 23"/>
              <a:gd name="T27" fmla="*/ 6 h 29"/>
              <a:gd name="T28" fmla="*/ 21 w 23"/>
              <a:gd name="T29" fmla="*/ 8 h 29"/>
              <a:gd name="T30" fmla="*/ 21 w 23"/>
              <a:gd name="T31" fmla="*/ 10 h 29"/>
              <a:gd name="T32" fmla="*/ 23 w 23"/>
              <a:gd name="T33" fmla="*/ 10 h 29"/>
              <a:gd name="T34" fmla="*/ 23 w 23"/>
              <a:gd name="T35" fmla="*/ 13 h 29"/>
              <a:gd name="T36" fmla="*/ 23 w 23"/>
              <a:gd name="T37" fmla="*/ 15 h 29"/>
              <a:gd name="T38" fmla="*/ 23 w 23"/>
              <a:gd name="T39" fmla="*/ 17 h 29"/>
              <a:gd name="T40" fmla="*/ 23 w 23"/>
              <a:gd name="T41" fmla="*/ 21 h 29"/>
              <a:gd name="T42" fmla="*/ 23 w 23"/>
              <a:gd name="T43" fmla="*/ 23 h 29"/>
              <a:gd name="T44" fmla="*/ 21 w 23"/>
              <a:gd name="T45" fmla="*/ 25 h 29"/>
              <a:gd name="T46" fmla="*/ 19 w 23"/>
              <a:gd name="T47" fmla="*/ 27 h 29"/>
              <a:gd name="T48" fmla="*/ 18 w 23"/>
              <a:gd name="T49" fmla="*/ 27 h 29"/>
              <a:gd name="T50" fmla="*/ 18 w 23"/>
              <a:gd name="T51" fmla="*/ 29 h 29"/>
              <a:gd name="T52" fmla="*/ 16 w 23"/>
              <a:gd name="T53" fmla="*/ 29 h 29"/>
              <a:gd name="T54" fmla="*/ 16 w 23"/>
              <a:gd name="T55" fmla="*/ 29 h 29"/>
              <a:gd name="T56" fmla="*/ 14 w 23"/>
              <a:gd name="T57" fmla="*/ 29 h 29"/>
              <a:gd name="T58" fmla="*/ 12 w 23"/>
              <a:gd name="T59" fmla="*/ 27 h 29"/>
              <a:gd name="T60" fmla="*/ 12 w 23"/>
              <a:gd name="T61" fmla="*/ 27 h 29"/>
              <a:gd name="T62" fmla="*/ 10 w 23"/>
              <a:gd name="T63" fmla="*/ 27 h 29"/>
              <a:gd name="T64" fmla="*/ 10 w 23"/>
              <a:gd name="T65" fmla="*/ 27 h 29"/>
              <a:gd name="T66" fmla="*/ 8 w 23"/>
              <a:gd name="T67" fmla="*/ 25 h 29"/>
              <a:gd name="T68" fmla="*/ 8 w 23"/>
              <a:gd name="T69" fmla="*/ 25 h 29"/>
              <a:gd name="T70" fmla="*/ 6 w 23"/>
              <a:gd name="T71" fmla="*/ 25 h 29"/>
              <a:gd name="T72" fmla="*/ 6 w 23"/>
              <a:gd name="T73" fmla="*/ 23 h 29"/>
              <a:gd name="T74" fmla="*/ 4 w 23"/>
              <a:gd name="T75" fmla="*/ 23 h 29"/>
              <a:gd name="T76" fmla="*/ 4 w 23"/>
              <a:gd name="T77" fmla="*/ 21 h 29"/>
              <a:gd name="T78" fmla="*/ 4 w 23"/>
              <a:gd name="T79" fmla="*/ 19 h 29"/>
              <a:gd name="T80" fmla="*/ 2 w 23"/>
              <a:gd name="T81" fmla="*/ 19 h 29"/>
              <a:gd name="T82" fmla="*/ 2 w 23"/>
              <a:gd name="T83" fmla="*/ 15 h 29"/>
              <a:gd name="T84" fmla="*/ 0 w 23"/>
              <a:gd name="T85" fmla="*/ 13 h 29"/>
              <a:gd name="T86" fmla="*/ 0 w 23"/>
              <a:gd name="T87" fmla="*/ 12 h 29"/>
              <a:gd name="T88" fmla="*/ 2 w 23"/>
              <a:gd name="T89" fmla="*/ 8 h 29"/>
              <a:gd name="T90" fmla="*/ 2 w 23"/>
              <a:gd name="T91" fmla="*/ 6 h 29"/>
              <a:gd name="T92" fmla="*/ 2 w 23"/>
              <a:gd name="T93" fmla="*/ 4 h 29"/>
              <a:gd name="T94" fmla="*/ 4 w 23"/>
              <a:gd name="T95" fmla="*/ 2 h 29"/>
              <a:gd name="T96" fmla="*/ 6 w 23"/>
              <a:gd name="T97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7" name="Freeform 149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2 w 23"/>
              <a:gd name="T9" fmla="*/ 2 h 29"/>
              <a:gd name="T10" fmla="*/ 14 w 23"/>
              <a:gd name="T11" fmla="*/ 2 h 29"/>
              <a:gd name="T12" fmla="*/ 16 w 23"/>
              <a:gd name="T13" fmla="*/ 2 h 29"/>
              <a:gd name="T14" fmla="*/ 16 w 23"/>
              <a:gd name="T15" fmla="*/ 4 h 29"/>
              <a:gd name="T16" fmla="*/ 18 w 23"/>
              <a:gd name="T17" fmla="*/ 4 h 29"/>
              <a:gd name="T18" fmla="*/ 19 w 23"/>
              <a:gd name="T19" fmla="*/ 6 h 29"/>
              <a:gd name="T20" fmla="*/ 21 w 23"/>
              <a:gd name="T21" fmla="*/ 8 h 29"/>
              <a:gd name="T22" fmla="*/ 21 w 23"/>
              <a:gd name="T23" fmla="*/ 10 h 29"/>
              <a:gd name="T24" fmla="*/ 23 w 23"/>
              <a:gd name="T25" fmla="*/ 10 h 29"/>
              <a:gd name="T26" fmla="*/ 23 w 23"/>
              <a:gd name="T27" fmla="*/ 13 h 29"/>
              <a:gd name="T28" fmla="*/ 23 w 23"/>
              <a:gd name="T29" fmla="*/ 15 h 29"/>
              <a:gd name="T30" fmla="*/ 23 w 23"/>
              <a:gd name="T31" fmla="*/ 17 h 29"/>
              <a:gd name="T32" fmla="*/ 23 w 23"/>
              <a:gd name="T33" fmla="*/ 21 h 29"/>
              <a:gd name="T34" fmla="*/ 23 w 23"/>
              <a:gd name="T35" fmla="*/ 23 h 29"/>
              <a:gd name="T36" fmla="*/ 21 w 23"/>
              <a:gd name="T37" fmla="*/ 25 h 29"/>
              <a:gd name="T38" fmla="*/ 19 w 23"/>
              <a:gd name="T39" fmla="*/ 27 h 29"/>
              <a:gd name="T40" fmla="*/ 18 w 23"/>
              <a:gd name="T41" fmla="*/ 27 h 29"/>
              <a:gd name="T42" fmla="*/ 18 w 23"/>
              <a:gd name="T43" fmla="*/ 29 h 29"/>
              <a:gd name="T44" fmla="*/ 16 w 23"/>
              <a:gd name="T45" fmla="*/ 29 h 29"/>
              <a:gd name="T46" fmla="*/ 14 w 23"/>
              <a:gd name="T47" fmla="*/ 29 h 29"/>
              <a:gd name="T48" fmla="*/ 12 w 23"/>
              <a:gd name="T49" fmla="*/ 27 h 29"/>
              <a:gd name="T50" fmla="*/ 10 w 23"/>
              <a:gd name="T51" fmla="*/ 27 h 29"/>
              <a:gd name="T52" fmla="*/ 8 w 23"/>
              <a:gd name="T53" fmla="*/ 25 h 29"/>
              <a:gd name="T54" fmla="*/ 6 w 23"/>
              <a:gd name="T55" fmla="*/ 25 h 29"/>
              <a:gd name="T56" fmla="*/ 6 w 23"/>
              <a:gd name="T57" fmla="*/ 23 h 29"/>
              <a:gd name="T58" fmla="*/ 4 w 23"/>
              <a:gd name="T59" fmla="*/ 23 h 29"/>
              <a:gd name="T60" fmla="*/ 4 w 23"/>
              <a:gd name="T61" fmla="*/ 21 h 29"/>
              <a:gd name="T62" fmla="*/ 4 w 23"/>
              <a:gd name="T63" fmla="*/ 19 h 29"/>
              <a:gd name="T64" fmla="*/ 2 w 23"/>
              <a:gd name="T65" fmla="*/ 19 h 29"/>
              <a:gd name="T66" fmla="*/ 2 w 23"/>
              <a:gd name="T67" fmla="*/ 15 h 29"/>
              <a:gd name="T68" fmla="*/ 0 w 23"/>
              <a:gd name="T69" fmla="*/ 13 h 29"/>
              <a:gd name="T70" fmla="*/ 0 w 23"/>
              <a:gd name="T71" fmla="*/ 12 h 29"/>
              <a:gd name="T72" fmla="*/ 2 w 23"/>
              <a:gd name="T73" fmla="*/ 8 h 29"/>
              <a:gd name="T74" fmla="*/ 2 w 23"/>
              <a:gd name="T75" fmla="*/ 6 h 29"/>
              <a:gd name="T76" fmla="*/ 2 w 23"/>
              <a:gd name="T77" fmla="*/ 4 h 29"/>
              <a:gd name="T78" fmla="*/ 4 w 23"/>
              <a:gd name="T79" fmla="*/ 2 h 29"/>
              <a:gd name="T80" fmla="*/ 6 w 23"/>
              <a:gd name="T81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8" name="Freeform 150"/>
          <p:cNvSpPr>
            <a:spLocks/>
          </p:cNvSpPr>
          <p:nvPr/>
        </p:nvSpPr>
        <p:spPr bwMode="auto">
          <a:xfrm>
            <a:off x="4495800" y="4876800"/>
            <a:ext cx="122238" cy="38100"/>
          </a:xfrm>
          <a:custGeom>
            <a:avLst/>
            <a:gdLst>
              <a:gd name="T0" fmla="*/ 0 w 32"/>
              <a:gd name="T1" fmla="*/ 10 h 10"/>
              <a:gd name="T2" fmla="*/ 2 w 32"/>
              <a:gd name="T3" fmla="*/ 10 h 10"/>
              <a:gd name="T4" fmla="*/ 4 w 32"/>
              <a:gd name="T5" fmla="*/ 8 h 10"/>
              <a:gd name="T6" fmla="*/ 5 w 32"/>
              <a:gd name="T7" fmla="*/ 8 h 10"/>
              <a:gd name="T8" fmla="*/ 7 w 32"/>
              <a:gd name="T9" fmla="*/ 8 h 10"/>
              <a:gd name="T10" fmla="*/ 9 w 32"/>
              <a:gd name="T11" fmla="*/ 6 h 10"/>
              <a:gd name="T12" fmla="*/ 11 w 32"/>
              <a:gd name="T13" fmla="*/ 6 h 10"/>
              <a:gd name="T14" fmla="*/ 13 w 32"/>
              <a:gd name="T15" fmla="*/ 6 h 10"/>
              <a:gd name="T16" fmla="*/ 15 w 32"/>
              <a:gd name="T17" fmla="*/ 4 h 10"/>
              <a:gd name="T18" fmla="*/ 17 w 32"/>
              <a:gd name="T19" fmla="*/ 4 h 10"/>
              <a:gd name="T20" fmla="*/ 21 w 32"/>
              <a:gd name="T21" fmla="*/ 4 h 10"/>
              <a:gd name="T22" fmla="*/ 23 w 32"/>
              <a:gd name="T23" fmla="*/ 2 h 10"/>
              <a:gd name="T24" fmla="*/ 25 w 32"/>
              <a:gd name="T25" fmla="*/ 2 h 10"/>
              <a:gd name="T26" fmla="*/ 27 w 32"/>
              <a:gd name="T27" fmla="*/ 2 h 10"/>
              <a:gd name="T28" fmla="*/ 28 w 32"/>
              <a:gd name="T29" fmla="*/ 0 h 10"/>
              <a:gd name="T30" fmla="*/ 30 w 32"/>
              <a:gd name="T31" fmla="*/ 0 h 10"/>
              <a:gd name="T32" fmla="*/ 32 w 32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0">
                <a:moveTo>
                  <a:pt x="0" y="10"/>
                </a:moveTo>
                <a:lnTo>
                  <a:pt x="2" y="10"/>
                </a:lnTo>
                <a:lnTo>
                  <a:pt x="4" y="8"/>
                </a:lnTo>
                <a:lnTo>
                  <a:pt x="5" y="8"/>
                </a:lnTo>
                <a:lnTo>
                  <a:pt x="7" y="8"/>
                </a:lnTo>
                <a:lnTo>
                  <a:pt x="9" y="6"/>
                </a:lnTo>
                <a:lnTo>
                  <a:pt x="11" y="6"/>
                </a:lnTo>
                <a:lnTo>
                  <a:pt x="13" y="6"/>
                </a:lnTo>
                <a:lnTo>
                  <a:pt x="15" y="4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9" name="Freeform 151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6 w 21"/>
              <a:gd name="T5" fmla="*/ 0 h 25"/>
              <a:gd name="T6" fmla="*/ 8 w 21"/>
              <a:gd name="T7" fmla="*/ 0 h 25"/>
              <a:gd name="T8" fmla="*/ 10 w 21"/>
              <a:gd name="T9" fmla="*/ 0 h 25"/>
              <a:gd name="T10" fmla="*/ 10 w 21"/>
              <a:gd name="T11" fmla="*/ 0 h 25"/>
              <a:gd name="T12" fmla="*/ 12 w 21"/>
              <a:gd name="T13" fmla="*/ 0 h 25"/>
              <a:gd name="T14" fmla="*/ 12 w 21"/>
              <a:gd name="T15" fmla="*/ 0 h 25"/>
              <a:gd name="T16" fmla="*/ 13 w 21"/>
              <a:gd name="T17" fmla="*/ 2 h 25"/>
              <a:gd name="T18" fmla="*/ 13 w 21"/>
              <a:gd name="T19" fmla="*/ 2 h 25"/>
              <a:gd name="T20" fmla="*/ 15 w 21"/>
              <a:gd name="T21" fmla="*/ 2 h 25"/>
              <a:gd name="T22" fmla="*/ 15 w 21"/>
              <a:gd name="T23" fmla="*/ 4 h 25"/>
              <a:gd name="T24" fmla="*/ 17 w 21"/>
              <a:gd name="T25" fmla="*/ 4 h 25"/>
              <a:gd name="T26" fmla="*/ 17 w 21"/>
              <a:gd name="T27" fmla="*/ 6 h 25"/>
              <a:gd name="T28" fmla="*/ 17 w 21"/>
              <a:gd name="T29" fmla="*/ 8 h 25"/>
              <a:gd name="T30" fmla="*/ 19 w 21"/>
              <a:gd name="T31" fmla="*/ 8 h 25"/>
              <a:gd name="T32" fmla="*/ 19 w 21"/>
              <a:gd name="T33" fmla="*/ 10 h 25"/>
              <a:gd name="T34" fmla="*/ 21 w 21"/>
              <a:gd name="T35" fmla="*/ 12 h 25"/>
              <a:gd name="T36" fmla="*/ 21 w 21"/>
              <a:gd name="T37" fmla="*/ 14 h 25"/>
              <a:gd name="T38" fmla="*/ 21 w 21"/>
              <a:gd name="T39" fmla="*/ 14 h 25"/>
              <a:gd name="T40" fmla="*/ 21 w 21"/>
              <a:gd name="T41" fmla="*/ 16 h 25"/>
              <a:gd name="T42" fmla="*/ 21 w 21"/>
              <a:gd name="T43" fmla="*/ 17 h 25"/>
              <a:gd name="T44" fmla="*/ 21 w 21"/>
              <a:gd name="T45" fmla="*/ 19 h 25"/>
              <a:gd name="T46" fmla="*/ 19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3 h 25"/>
              <a:gd name="T60" fmla="*/ 15 w 21"/>
              <a:gd name="T61" fmla="*/ 25 h 25"/>
              <a:gd name="T62" fmla="*/ 15 w 21"/>
              <a:gd name="T63" fmla="*/ 25 h 25"/>
              <a:gd name="T64" fmla="*/ 13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10 w 21"/>
              <a:gd name="T71" fmla="*/ 23 h 25"/>
              <a:gd name="T72" fmla="*/ 8 w 21"/>
              <a:gd name="T73" fmla="*/ 23 h 25"/>
              <a:gd name="T74" fmla="*/ 6 w 21"/>
              <a:gd name="T75" fmla="*/ 21 h 25"/>
              <a:gd name="T76" fmla="*/ 4 w 21"/>
              <a:gd name="T77" fmla="*/ 21 h 25"/>
              <a:gd name="T78" fmla="*/ 4 w 21"/>
              <a:gd name="T79" fmla="*/ 19 h 25"/>
              <a:gd name="T80" fmla="*/ 2 w 21"/>
              <a:gd name="T81" fmla="*/ 17 h 25"/>
              <a:gd name="T82" fmla="*/ 0 w 21"/>
              <a:gd name="T83" fmla="*/ 16 h 25"/>
              <a:gd name="T84" fmla="*/ 0 w 21"/>
              <a:gd name="T85" fmla="*/ 12 h 25"/>
              <a:gd name="T86" fmla="*/ 0 w 21"/>
              <a:gd name="T87" fmla="*/ 10 h 25"/>
              <a:gd name="T88" fmla="*/ 0 w 21"/>
              <a:gd name="T89" fmla="*/ 8 h 25"/>
              <a:gd name="T90" fmla="*/ 2 w 21"/>
              <a:gd name="T91" fmla="*/ 6 h 25"/>
              <a:gd name="T92" fmla="*/ 2 w 21"/>
              <a:gd name="T93" fmla="*/ 4 h 25"/>
              <a:gd name="T94" fmla="*/ 4 w 21"/>
              <a:gd name="T95" fmla="*/ 2 h 25"/>
              <a:gd name="T96" fmla="*/ 4 w 21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0" name="Freeform 152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0 h 25"/>
              <a:gd name="T8" fmla="*/ 12 w 21"/>
              <a:gd name="T9" fmla="*/ 0 h 25"/>
              <a:gd name="T10" fmla="*/ 13 w 21"/>
              <a:gd name="T11" fmla="*/ 2 h 25"/>
              <a:gd name="T12" fmla="*/ 15 w 21"/>
              <a:gd name="T13" fmla="*/ 2 h 25"/>
              <a:gd name="T14" fmla="*/ 15 w 21"/>
              <a:gd name="T15" fmla="*/ 4 h 25"/>
              <a:gd name="T16" fmla="*/ 17 w 21"/>
              <a:gd name="T17" fmla="*/ 4 h 25"/>
              <a:gd name="T18" fmla="*/ 17 w 21"/>
              <a:gd name="T19" fmla="*/ 6 h 25"/>
              <a:gd name="T20" fmla="*/ 17 w 21"/>
              <a:gd name="T21" fmla="*/ 8 h 25"/>
              <a:gd name="T22" fmla="*/ 19 w 21"/>
              <a:gd name="T23" fmla="*/ 8 h 25"/>
              <a:gd name="T24" fmla="*/ 19 w 21"/>
              <a:gd name="T25" fmla="*/ 10 h 25"/>
              <a:gd name="T26" fmla="*/ 21 w 21"/>
              <a:gd name="T27" fmla="*/ 12 h 25"/>
              <a:gd name="T28" fmla="*/ 21 w 21"/>
              <a:gd name="T29" fmla="*/ 14 h 25"/>
              <a:gd name="T30" fmla="*/ 21 w 21"/>
              <a:gd name="T31" fmla="*/ 16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19 h 25"/>
              <a:gd name="T38" fmla="*/ 19 w 21"/>
              <a:gd name="T39" fmla="*/ 21 h 25"/>
              <a:gd name="T40" fmla="*/ 17 w 21"/>
              <a:gd name="T41" fmla="*/ 23 h 25"/>
              <a:gd name="T42" fmla="*/ 15 w 21"/>
              <a:gd name="T43" fmla="*/ 23 h 25"/>
              <a:gd name="T44" fmla="*/ 15 w 21"/>
              <a:gd name="T45" fmla="*/ 25 h 25"/>
              <a:gd name="T46" fmla="*/ 13 w 21"/>
              <a:gd name="T47" fmla="*/ 25 h 25"/>
              <a:gd name="T48" fmla="*/ 12 w 21"/>
              <a:gd name="T49" fmla="*/ 25 h 25"/>
              <a:gd name="T50" fmla="*/ 10 w 21"/>
              <a:gd name="T51" fmla="*/ 25 h 25"/>
              <a:gd name="T52" fmla="*/ 10 w 21"/>
              <a:gd name="T53" fmla="*/ 23 h 25"/>
              <a:gd name="T54" fmla="*/ 8 w 21"/>
              <a:gd name="T55" fmla="*/ 23 h 25"/>
              <a:gd name="T56" fmla="*/ 6 w 21"/>
              <a:gd name="T57" fmla="*/ 21 h 25"/>
              <a:gd name="T58" fmla="*/ 4 w 21"/>
              <a:gd name="T59" fmla="*/ 21 h 25"/>
              <a:gd name="T60" fmla="*/ 4 w 21"/>
              <a:gd name="T61" fmla="*/ 19 h 25"/>
              <a:gd name="T62" fmla="*/ 2 w 21"/>
              <a:gd name="T63" fmla="*/ 17 h 25"/>
              <a:gd name="T64" fmla="*/ 0 w 21"/>
              <a:gd name="T65" fmla="*/ 16 h 25"/>
              <a:gd name="T66" fmla="*/ 0 w 21"/>
              <a:gd name="T67" fmla="*/ 12 h 25"/>
              <a:gd name="T68" fmla="*/ 0 w 21"/>
              <a:gd name="T69" fmla="*/ 10 h 25"/>
              <a:gd name="T70" fmla="*/ 0 w 21"/>
              <a:gd name="T71" fmla="*/ 8 h 25"/>
              <a:gd name="T72" fmla="*/ 2 w 21"/>
              <a:gd name="T73" fmla="*/ 6 h 25"/>
              <a:gd name="T74" fmla="*/ 2 w 21"/>
              <a:gd name="T75" fmla="*/ 4 h 25"/>
              <a:gd name="T76" fmla="*/ 4 w 21"/>
              <a:gd name="T77" fmla="*/ 2 h 25"/>
              <a:gd name="T78" fmla="*/ 4 w 21"/>
              <a:gd name="T7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1" name="Freeform 153"/>
          <p:cNvSpPr>
            <a:spLocks/>
          </p:cNvSpPr>
          <p:nvPr/>
        </p:nvSpPr>
        <p:spPr bwMode="auto">
          <a:xfrm>
            <a:off x="4576763" y="4948238"/>
            <a:ext cx="120650" cy="46037"/>
          </a:xfrm>
          <a:custGeom>
            <a:avLst/>
            <a:gdLst>
              <a:gd name="T0" fmla="*/ 0 w 32"/>
              <a:gd name="T1" fmla="*/ 12 h 12"/>
              <a:gd name="T2" fmla="*/ 2 w 32"/>
              <a:gd name="T3" fmla="*/ 10 h 12"/>
              <a:gd name="T4" fmla="*/ 4 w 32"/>
              <a:gd name="T5" fmla="*/ 10 h 12"/>
              <a:gd name="T6" fmla="*/ 6 w 32"/>
              <a:gd name="T7" fmla="*/ 8 h 12"/>
              <a:gd name="T8" fmla="*/ 7 w 32"/>
              <a:gd name="T9" fmla="*/ 8 h 12"/>
              <a:gd name="T10" fmla="*/ 9 w 32"/>
              <a:gd name="T11" fmla="*/ 8 h 12"/>
              <a:gd name="T12" fmla="*/ 11 w 32"/>
              <a:gd name="T13" fmla="*/ 6 h 12"/>
              <a:gd name="T14" fmla="*/ 13 w 32"/>
              <a:gd name="T15" fmla="*/ 6 h 12"/>
              <a:gd name="T16" fmla="*/ 15 w 32"/>
              <a:gd name="T17" fmla="*/ 6 h 12"/>
              <a:gd name="T18" fmla="*/ 17 w 32"/>
              <a:gd name="T19" fmla="*/ 4 h 12"/>
              <a:gd name="T20" fmla="*/ 21 w 32"/>
              <a:gd name="T21" fmla="*/ 4 h 12"/>
              <a:gd name="T22" fmla="*/ 23 w 32"/>
              <a:gd name="T23" fmla="*/ 2 h 12"/>
              <a:gd name="T24" fmla="*/ 25 w 32"/>
              <a:gd name="T25" fmla="*/ 2 h 12"/>
              <a:gd name="T26" fmla="*/ 27 w 32"/>
              <a:gd name="T27" fmla="*/ 2 h 12"/>
              <a:gd name="T28" fmla="*/ 29 w 32"/>
              <a:gd name="T29" fmla="*/ 0 h 12"/>
              <a:gd name="T30" fmla="*/ 30 w 32"/>
              <a:gd name="T31" fmla="*/ 0 h 12"/>
              <a:gd name="T32" fmla="*/ 32 w 32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7" y="8"/>
                </a:lnTo>
                <a:lnTo>
                  <a:pt x="9" y="8"/>
                </a:lnTo>
                <a:lnTo>
                  <a:pt x="11" y="6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2" name="Freeform 154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9 w 23"/>
              <a:gd name="T9" fmla="*/ 0 h 27"/>
              <a:gd name="T10" fmla="*/ 9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1 w 23"/>
              <a:gd name="T41" fmla="*/ 19 h 27"/>
              <a:gd name="T42" fmla="*/ 21 w 23"/>
              <a:gd name="T43" fmla="*/ 21 h 27"/>
              <a:gd name="T44" fmla="*/ 19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5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8 w 23"/>
              <a:gd name="T65" fmla="*/ 25 h 27"/>
              <a:gd name="T66" fmla="*/ 8 w 23"/>
              <a:gd name="T67" fmla="*/ 25 h 27"/>
              <a:gd name="T68" fmla="*/ 6 w 23"/>
              <a:gd name="T69" fmla="*/ 23 h 27"/>
              <a:gd name="T70" fmla="*/ 6 w 23"/>
              <a:gd name="T71" fmla="*/ 23 h 27"/>
              <a:gd name="T72" fmla="*/ 4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5 h 27"/>
              <a:gd name="T84" fmla="*/ 0 w 23"/>
              <a:gd name="T85" fmla="*/ 11 h 27"/>
              <a:gd name="T86" fmla="*/ 0 w 23"/>
              <a:gd name="T87" fmla="*/ 9 h 27"/>
              <a:gd name="T88" fmla="*/ 0 w 23"/>
              <a:gd name="T89" fmla="*/ 7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3" name="Freeform 155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9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19 w 23"/>
              <a:gd name="T19" fmla="*/ 7 h 27"/>
              <a:gd name="T20" fmla="*/ 21 w 23"/>
              <a:gd name="T21" fmla="*/ 9 h 27"/>
              <a:gd name="T22" fmla="*/ 21 w 23"/>
              <a:gd name="T23" fmla="*/ 11 h 27"/>
              <a:gd name="T24" fmla="*/ 23 w 23"/>
              <a:gd name="T25" fmla="*/ 13 h 27"/>
              <a:gd name="T26" fmla="*/ 23 w 23"/>
              <a:gd name="T27" fmla="*/ 17 h 27"/>
              <a:gd name="T28" fmla="*/ 21 w 23"/>
              <a:gd name="T29" fmla="*/ 19 h 27"/>
              <a:gd name="T30" fmla="*/ 21 w 23"/>
              <a:gd name="T31" fmla="*/ 21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7 h 27"/>
              <a:gd name="T58" fmla="*/ 0 w 23"/>
              <a:gd name="T59" fmla="*/ 15 h 27"/>
              <a:gd name="T60" fmla="*/ 0 w 23"/>
              <a:gd name="T61" fmla="*/ 11 h 27"/>
              <a:gd name="T62" fmla="*/ 0 w 23"/>
              <a:gd name="T63" fmla="*/ 9 h 27"/>
              <a:gd name="T64" fmla="*/ 0 w 23"/>
              <a:gd name="T65" fmla="*/ 7 h 27"/>
              <a:gd name="T66" fmla="*/ 0 w 23"/>
              <a:gd name="T67" fmla="*/ 6 h 27"/>
              <a:gd name="T68" fmla="*/ 2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4" name="Freeform 156"/>
          <p:cNvSpPr>
            <a:spLocks/>
          </p:cNvSpPr>
          <p:nvPr/>
        </p:nvSpPr>
        <p:spPr bwMode="auto">
          <a:xfrm>
            <a:off x="4530725" y="4979988"/>
            <a:ext cx="117475" cy="41275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8 h 11"/>
              <a:gd name="T10" fmla="*/ 10 w 31"/>
              <a:gd name="T11" fmla="*/ 8 h 11"/>
              <a:gd name="T12" fmla="*/ 12 w 31"/>
              <a:gd name="T13" fmla="*/ 8 h 11"/>
              <a:gd name="T14" fmla="*/ 14 w 31"/>
              <a:gd name="T15" fmla="*/ 6 h 11"/>
              <a:gd name="T16" fmla="*/ 16 w 31"/>
              <a:gd name="T17" fmla="*/ 6 h 11"/>
              <a:gd name="T18" fmla="*/ 18 w 31"/>
              <a:gd name="T19" fmla="*/ 6 h 11"/>
              <a:gd name="T20" fmla="*/ 19 w 31"/>
              <a:gd name="T21" fmla="*/ 4 h 11"/>
              <a:gd name="T22" fmla="*/ 21 w 31"/>
              <a:gd name="T23" fmla="*/ 4 h 11"/>
              <a:gd name="T24" fmla="*/ 23 w 31"/>
              <a:gd name="T25" fmla="*/ 4 h 11"/>
              <a:gd name="T26" fmla="*/ 25 w 31"/>
              <a:gd name="T27" fmla="*/ 2 h 11"/>
              <a:gd name="T28" fmla="*/ 27 w 31"/>
              <a:gd name="T29" fmla="*/ 2 h 11"/>
              <a:gd name="T30" fmla="*/ 29 w 31"/>
              <a:gd name="T31" fmla="*/ 2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5" name="Freeform 157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5 w 21"/>
              <a:gd name="T7" fmla="*/ 0 h 23"/>
              <a:gd name="T8" fmla="*/ 7 w 21"/>
              <a:gd name="T9" fmla="*/ 0 h 23"/>
              <a:gd name="T10" fmla="*/ 9 w 21"/>
              <a:gd name="T11" fmla="*/ 0 h 23"/>
              <a:gd name="T12" fmla="*/ 9 w 21"/>
              <a:gd name="T13" fmla="*/ 0 h 23"/>
              <a:gd name="T14" fmla="*/ 11 w 21"/>
              <a:gd name="T15" fmla="*/ 0 h 23"/>
              <a:gd name="T16" fmla="*/ 11 w 21"/>
              <a:gd name="T17" fmla="*/ 0 h 23"/>
              <a:gd name="T18" fmla="*/ 13 w 21"/>
              <a:gd name="T19" fmla="*/ 2 h 23"/>
              <a:gd name="T20" fmla="*/ 13 w 21"/>
              <a:gd name="T21" fmla="*/ 2 h 23"/>
              <a:gd name="T22" fmla="*/ 15 w 21"/>
              <a:gd name="T23" fmla="*/ 4 h 23"/>
              <a:gd name="T24" fmla="*/ 15 w 21"/>
              <a:gd name="T25" fmla="*/ 4 h 23"/>
              <a:gd name="T26" fmla="*/ 17 w 21"/>
              <a:gd name="T27" fmla="*/ 6 h 23"/>
              <a:gd name="T28" fmla="*/ 17 w 21"/>
              <a:gd name="T29" fmla="*/ 6 h 23"/>
              <a:gd name="T30" fmla="*/ 17 w 21"/>
              <a:gd name="T31" fmla="*/ 8 h 23"/>
              <a:gd name="T32" fmla="*/ 19 w 21"/>
              <a:gd name="T33" fmla="*/ 10 h 23"/>
              <a:gd name="T34" fmla="*/ 19 w 21"/>
              <a:gd name="T35" fmla="*/ 10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19 w 21"/>
              <a:gd name="T45" fmla="*/ 19 h 23"/>
              <a:gd name="T46" fmla="*/ 19 w 21"/>
              <a:gd name="T47" fmla="*/ 19 h 23"/>
              <a:gd name="T48" fmla="*/ 19 w 21"/>
              <a:gd name="T49" fmla="*/ 21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5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7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19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3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6" name="Freeform 158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5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3 w 21"/>
              <a:gd name="T11" fmla="*/ 2 h 23"/>
              <a:gd name="T12" fmla="*/ 15 w 21"/>
              <a:gd name="T13" fmla="*/ 4 h 23"/>
              <a:gd name="T14" fmla="*/ 17 w 21"/>
              <a:gd name="T15" fmla="*/ 6 h 23"/>
              <a:gd name="T16" fmla="*/ 17 w 21"/>
              <a:gd name="T17" fmla="*/ 8 h 23"/>
              <a:gd name="T18" fmla="*/ 19 w 21"/>
              <a:gd name="T19" fmla="*/ 10 h 23"/>
              <a:gd name="T20" fmla="*/ 19 w 21"/>
              <a:gd name="T21" fmla="*/ 11 h 23"/>
              <a:gd name="T22" fmla="*/ 19 w 21"/>
              <a:gd name="T23" fmla="*/ 13 h 23"/>
              <a:gd name="T24" fmla="*/ 21 w 21"/>
              <a:gd name="T25" fmla="*/ 15 h 23"/>
              <a:gd name="T26" fmla="*/ 21 w 21"/>
              <a:gd name="T27" fmla="*/ 17 h 23"/>
              <a:gd name="T28" fmla="*/ 19 w 21"/>
              <a:gd name="T29" fmla="*/ 19 h 23"/>
              <a:gd name="T30" fmla="*/ 19 w 21"/>
              <a:gd name="T31" fmla="*/ 21 h 23"/>
              <a:gd name="T32" fmla="*/ 17 w 21"/>
              <a:gd name="T33" fmla="*/ 21 h 23"/>
              <a:gd name="T34" fmla="*/ 17 w 21"/>
              <a:gd name="T35" fmla="*/ 23 h 23"/>
              <a:gd name="T36" fmla="*/ 15 w 21"/>
              <a:gd name="T37" fmla="*/ 23 h 23"/>
              <a:gd name="T38" fmla="*/ 13 w 21"/>
              <a:gd name="T39" fmla="*/ 23 h 23"/>
              <a:gd name="T40" fmla="*/ 11 w 21"/>
              <a:gd name="T41" fmla="*/ 23 h 23"/>
              <a:gd name="T42" fmla="*/ 9 w 21"/>
              <a:gd name="T43" fmla="*/ 23 h 23"/>
              <a:gd name="T44" fmla="*/ 7 w 21"/>
              <a:gd name="T45" fmla="*/ 23 h 23"/>
              <a:gd name="T46" fmla="*/ 5 w 21"/>
              <a:gd name="T47" fmla="*/ 21 h 23"/>
              <a:gd name="T48" fmla="*/ 3 w 21"/>
              <a:gd name="T49" fmla="*/ 19 h 23"/>
              <a:gd name="T50" fmla="*/ 2 w 21"/>
              <a:gd name="T51" fmla="*/ 19 h 23"/>
              <a:gd name="T52" fmla="*/ 2 w 21"/>
              <a:gd name="T53" fmla="*/ 17 h 23"/>
              <a:gd name="T54" fmla="*/ 0 w 21"/>
              <a:gd name="T55" fmla="*/ 13 h 23"/>
              <a:gd name="T56" fmla="*/ 0 w 21"/>
              <a:gd name="T57" fmla="*/ 11 h 23"/>
              <a:gd name="T58" fmla="*/ 0 w 21"/>
              <a:gd name="T59" fmla="*/ 10 h 23"/>
              <a:gd name="T60" fmla="*/ 0 w 21"/>
              <a:gd name="T61" fmla="*/ 8 h 23"/>
              <a:gd name="T62" fmla="*/ 0 w 21"/>
              <a:gd name="T63" fmla="*/ 6 h 23"/>
              <a:gd name="T64" fmla="*/ 0 w 21"/>
              <a:gd name="T65" fmla="*/ 4 h 23"/>
              <a:gd name="T66" fmla="*/ 2 w 21"/>
              <a:gd name="T67" fmla="*/ 2 h 23"/>
              <a:gd name="T68" fmla="*/ 3 w 21"/>
              <a:gd name="T6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7" name="Freeform 159"/>
          <p:cNvSpPr>
            <a:spLocks/>
          </p:cNvSpPr>
          <p:nvPr/>
        </p:nvSpPr>
        <p:spPr bwMode="auto">
          <a:xfrm>
            <a:off x="4610100" y="5051425"/>
            <a:ext cx="123825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4 w 33"/>
              <a:gd name="T15" fmla="*/ 6 h 12"/>
              <a:gd name="T16" fmla="*/ 16 w 33"/>
              <a:gd name="T17" fmla="*/ 6 h 12"/>
              <a:gd name="T18" fmla="*/ 18 w 33"/>
              <a:gd name="T19" fmla="*/ 6 h 12"/>
              <a:gd name="T20" fmla="*/ 20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8" name="Freeform 160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6 w 22"/>
              <a:gd name="T5" fmla="*/ 0 h 27"/>
              <a:gd name="T6" fmla="*/ 8 w 22"/>
              <a:gd name="T7" fmla="*/ 0 h 27"/>
              <a:gd name="T8" fmla="*/ 8 w 22"/>
              <a:gd name="T9" fmla="*/ 0 h 27"/>
              <a:gd name="T10" fmla="*/ 10 w 22"/>
              <a:gd name="T11" fmla="*/ 0 h 27"/>
              <a:gd name="T12" fmla="*/ 12 w 22"/>
              <a:gd name="T13" fmla="*/ 2 h 27"/>
              <a:gd name="T14" fmla="*/ 12 w 22"/>
              <a:gd name="T15" fmla="*/ 2 h 27"/>
              <a:gd name="T16" fmla="*/ 14 w 22"/>
              <a:gd name="T17" fmla="*/ 2 h 27"/>
              <a:gd name="T18" fmla="*/ 14 w 22"/>
              <a:gd name="T19" fmla="*/ 2 h 27"/>
              <a:gd name="T20" fmla="*/ 16 w 22"/>
              <a:gd name="T21" fmla="*/ 3 h 27"/>
              <a:gd name="T22" fmla="*/ 16 w 22"/>
              <a:gd name="T23" fmla="*/ 3 h 27"/>
              <a:gd name="T24" fmla="*/ 18 w 22"/>
              <a:gd name="T25" fmla="*/ 5 h 27"/>
              <a:gd name="T26" fmla="*/ 18 w 22"/>
              <a:gd name="T27" fmla="*/ 5 h 27"/>
              <a:gd name="T28" fmla="*/ 20 w 22"/>
              <a:gd name="T29" fmla="*/ 7 h 27"/>
              <a:gd name="T30" fmla="*/ 20 w 22"/>
              <a:gd name="T31" fmla="*/ 7 h 27"/>
              <a:gd name="T32" fmla="*/ 22 w 22"/>
              <a:gd name="T33" fmla="*/ 9 h 27"/>
              <a:gd name="T34" fmla="*/ 22 w 22"/>
              <a:gd name="T35" fmla="*/ 11 h 27"/>
              <a:gd name="T36" fmla="*/ 22 w 22"/>
              <a:gd name="T37" fmla="*/ 15 h 27"/>
              <a:gd name="T38" fmla="*/ 22 w 22"/>
              <a:gd name="T39" fmla="*/ 17 h 27"/>
              <a:gd name="T40" fmla="*/ 22 w 22"/>
              <a:gd name="T41" fmla="*/ 19 h 27"/>
              <a:gd name="T42" fmla="*/ 22 w 22"/>
              <a:gd name="T43" fmla="*/ 23 h 27"/>
              <a:gd name="T44" fmla="*/ 20 w 22"/>
              <a:gd name="T45" fmla="*/ 25 h 27"/>
              <a:gd name="T46" fmla="*/ 20 w 22"/>
              <a:gd name="T47" fmla="*/ 27 h 27"/>
              <a:gd name="T48" fmla="*/ 18 w 22"/>
              <a:gd name="T49" fmla="*/ 27 h 27"/>
              <a:gd name="T50" fmla="*/ 16 w 22"/>
              <a:gd name="T51" fmla="*/ 27 h 27"/>
              <a:gd name="T52" fmla="*/ 16 w 22"/>
              <a:gd name="T53" fmla="*/ 27 h 27"/>
              <a:gd name="T54" fmla="*/ 14 w 22"/>
              <a:gd name="T55" fmla="*/ 27 h 27"/>
              <a:gd name="T56" fmla="*/ 12 w 22"/>
              <a:gd name="T57" fmla="*/ 27 h 27"/>
              <a:gd name="T58" fmla="*/ 12 w 22"/>
              <a:gd name="T59" fmla="*/ 27 h 27"/>
              <a:gd name="T60" fmla="*/ 10 w 22"/>
              <a:gd name="T61" fmla="*/ 27 h 27"/>
              <a:gd name="T62" fmla="*/ 10 w 22"/>
              <a:gd name="T63" fmla="*/ 27 h 27"/>
              <a:gd name="T64" fmla="*/ 8 w 22"/>
              <a:gd name="T65" fmla="*/ 25 h 27"/>
              <a:gd name="T66" fmla="*/ 8 w 22"/>
              <a:gd name="T67" fmla="*/ 25 h 27"/>
              <a:gd name="T68" fmla="*/ 6 w 22"/>
              <a:gd name="T69" fmla="*/ 25 h 27"/>
              <a:gd name="T70" fmla="*/ 6 w 22"/>
              <a:gd name="T71" fmla="*/ 23 h 27"/>
              <a:gd name="T72" fmla="*/ 4 w 22"/>
              <a:gd name="T73" fmla="*/ 23 h 27"/>
              <a:gd name="T74" fmla="*/ 4 w 22"/>
              <a:gd name="T75" fmla="*/ 23 h 27"/>
              <a:gd name="T76" fmla="*/ 2 w 22"/>
              <a:gd name="T77" fmla="*/ 21 h 27"/>
              <a:gd name="T78" fmla="*/ 2 w 22"/>
              <a:gd name="T79" fmla="*/ 19 h 27"/>
              <a:gd name="T80" fmla="*/ 0 w 22"/>
              <a:gd name="T81" fmla="*/ 19 h 27"/>
              <a:gd name="T82" fmla="*/ 0 w 22"/>
              <a:gd name="T83" fmla="*/ 15 h 27"/>
              <a:gd name="T84" fmla="*/ 0 w 22"/>
              <a:gd name="T85" fmla="*/ 13 h 27"/>
              <a:gd name="T86" fmla="*/ 0 w 22"/>
              <a:gd name="T87" fmla="*/ 11 h 27"/>
              <a:gd name="T88" fmla="*/ 0 w 22"/>
              <a:gd name="T89" fmla="*/ 7 h 27"/>
              <a:gd name="T90" fmla="*/ 0 w 22"/>
              <a:gd name="T91" fmla="*/ 5 h 27"/>
              <a:gd name="T92" fmla="*/ 0 w 22"/>
              <a:gd name="T93" fmla="*/ 3 h 27"/>
              <a:gd name="T94" fmla="*/ 2 w 22"/>
              <a:gd name="T95" fmla="*/ 2 h 27"/>
              <a:gd name="T96" fmla="*/ 4 w 22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3"/>
                </a:lnTo>
                <a:lnTo>
                  <a:pt x="16" y="3"/>
                </a:lnTo>
                <a:lnTo>
                  <a:pt x="18" y="5"/>
                </a:lnTo>
                <a:lnTo>
                  <a:pt x="18" y="5"/>
                </a:lnTo>
                <a:lnTo>
                  <a:pt x="20" y="7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9" name="Freeform 161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8 w 22"/>
              <a:gd name="T5" fmla="*/ 0 h 27"/>
              <a:gd name="T6" fmla="*/ 10 w 22"/>
              <a:gd name="T7" fmla="*/ 0 h 27"/>
              <a:gd name="T8" fmla="*/ 12 w 22"/>
              <a:gd name="T9" fmla="*/ 2 h 27"/>
              <a:gd name="T10" fmla="*/ 14 w 22"/>
              <a:gd name="T11" fmla="*/ 2 h 27"/>
              <a:gd name="T12" fmla="*/ 16 w 22"/>
              <a:gd name="T13" fmla="*/ 3 h 27"/>
              <a:gd name="T14" fmla="*/ 18 w 22"/>
              <a:gd name="T15" fmla="*/ 5 h 27"/>
              <a:gd name="T16" fmla="*/ 20 w 22"/>
              <a:gd name="T17" fmla="*/ 7 h 27"/>
              <a:gd name="T18" fmla="*/ 22 w 22"/>
              <a:gd name="T19" fmla="*/ 9 h 27"/>
              <a:gd name="T20" fmla="*/ 22 w 22"/>
              <a:gd name="T21" fmla="*/ 11 h 27"/>
              <a:gd name="T22" fmla="*/ 22 w 22"/>
              <a:gd name="T23" fmla="*/ 15 h 27"/>
              <a:gd name="T24" fmla="*/ 22 w 22"/>
              <a:gd name="T25" fmla="*/ 17 h 27"/>
              <a:gd name="T26" fmla="*/ 22 w 22"/>
              <a:gd name="T27" fmla="*/ 19 h 27"/>
              <a:gd name="T28" fmla="*/ 22 w 22"/>
              <a:gd name="T29" fmla="*/ 23 h 27"/>
              <a:gd name="T30" fmla="*/ 20 w 22"/>
              <a:gd name="T31" fmla="*/ 25 h 27"/>
              <a:gd name="T32" fmla="*/ 20 w 22"/>
              <a:gd name="T33" fmla="*/ 27 h 27"/>
              <a:gd name="T34" fmla="*/ 18 w 22"/>
              <a:gd name="T35" fmla="*/ 27 h 27"/>
              <a:gd name="T36" fmla="*/ 16 w 22"/>
              <a:gd name="T37" fmla="*/ 27 h 27"/>
              <a:gd name="T38" fmla="*/ 14 w 22"/>
              <a:gd name="T39" fmla="*/ 27 h 27"/>
              <a:gd name="T40" fmla="*/ 12 w 22"/>
              <a:gd name="T41" fmla="*/ 27 h 27"/>
              <a:gd name="T42" fmla="*/ 10 w 22"/>
              <a:gd name="T43" fmla="*/ 27 h 27"/>
              <a:gd name="T44" fmla="*/ 8 w 22"/>
              <a:gd name="T45" fmla="*/ 25 h 27"/>
              <a:gd name="T46" fmla="*/ 6 w 22"/>
              <a:gd name="T47" fmla="*/ 25 h 27"/>
              <a:gd name="T48" fmla="*/ 6 w 22"/>
              <a:gd name="T49" fmla="*/ 23 h 27"/>
              <a:gd name="T50" fmla="*/ 4 w 22"/>
              <a:gd name="T51" fmla="*/ 23 h 27"/>
              <a:gd name="T52" fmla="*/ 2 w 22"/>
              <a:gd name="T53" fmla="*/ 21 h 27"/>
              <a:gd name="T54" fmla="*/ 2 w 22"/>
              <a:gd name="T55" fmla="*/ 19 h 27"/>
              <a:gd name="T56" fmla="*/ 0 w 22"/>
              <a:gd name="T57" fmla="*/ 19 h 27"/>
              <a:gd name="T58" fmla="*/ 0 w 22"/>
              <a:gd name="T59" fmla="*/ 15 h 27"/>
              <a:gd name="T60" fmla="*/ 0 w 22"/>
              <a:gd name="T61" fmla="*/ 13 h 27"/>
              <a:gd name="T62" fmla="*/ 0 w 22"/>
              <a:gd name="T63" fmla="*/ 11 h 27"/>
              <a:gd name="T64" fmla="*/ 0 w 22"/>
              <a:gd name="T65" fmla="*/ 7 h 27"/>
              <a:gd name="T66" fmla="*/ 0 w 22"/>
              <a:gd name="T67" fmla="*/ 5 h 27"/>
              <a:gd name="T68" fmla="*/ 0 w 22"/>
              <a:gd name="T69" fmla="*/ 3 h 27"/>
              <a:gd name="T70" fmla="*/ 2 w 22"/>
              <a:gd name="T71" fmla="*/ 2 h 27"/>
              <a:gd name="T72" fmla="*/ 4 w 22"/>
              <a:gd name="T73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3"/>
                </a:lnTo>
                <a:lnTo>
                  <a:pt x="18" y="5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0" name="Freeform 162"/>
          <p:cNvSpPr>
            <a:spLocks/>
          </p:cNvSpPr>
          <p:nvPr/>
        </p:nvSpPr>
        <p:spPr bwMode="auto">
          <a:xfrm>
            <a:off x="4560888" y="5089525"/>
            <a:ext cx="125412" cy="34925"/>
          </a:xfrm>
          <a:custGeom>
            <a:avLst/>
            <a:gdLst>
              <a:gd name="T0" fmla="*/ 0 w 33"/>
              <a:gd name="T1" fmla="*/ 9 h 9"/>
              <a:gd name="T2" fmla="*/ 2 w 33"/>
              <a:gd name="T3" fmla="*/ 9 h 9"/>
              <a:gd name="T4" fmla="*/ 4 w 33"/>
              <a:gd name="T5" fmla="*/ 9 h 9"/>
              <a:gd name="T6" fmla="*/ 6 w 33"/>
              <a:gd name="T7" fmla="*/ 7 h 9"/>
              <a:gd name="T8" fmla="*/ 8 w 33"/>
              <a:gd name="T9" fmla="*/ 7 h 9"/>
              <a:gd name="T10" fmla="*/ 10 w 33"/>
              <a:gd name="T11" fmla="*/ 7 h 9"/>
              <a:gd name="T12" fmla="*/ 11 w 33"/>
              <a:gd name="T13" fmla="*/ 5 h 9"/>
              <a:gd name="T14" fmla="*/ 15 w 33"/>
              <a:gd name="T15" fmla="*/ 5 h 9"/>
              <a:gd name="T16" fmla="*/ 17 w 33"/>
              <a:gd name="T17" fmla="*/ 5 h 9"/>
              <a:gd name="T18" fmla="*/ 19 w 33"/>
              <a:gd name="T19" fmla="*/ 4 h 9"/>
              <a:gd name="T20" fmla="*/ 21 w 33"/>
              <a:gd name="T21" fmla="*/ 4 h 9"/>
              <a:gd name="T22" fmla="*/ 23 w 33"/>
              <a:gd name="T23" fmla="*/ 4 h 9"/>
              <a:gd name="T24" fmla="*/ 25 w 33"/>
              <a:gd name="T25" fmla="*/ 2 h 9"/>
              <a:gd name="T26" fmla="*/ 27 w 33"/>
              <a:gd name="T27" fmla="*/ 2 h 9"/>
              <a:gd name="T28" fmla="*/ 29 w 33"/>
              <a:gd name="T29" fmla="*/ 0 h 9"/>
              <a:gd name="T30" fmla="*/ 31 w 33"/>
              <a:gd name="T31" fmla="*/ 0 h 9"/>
              <a:gd name="T32" fmla="*/ 33 w 33"/>
              <a:gd name="T3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9">
                <a:moveTo>
                  <a:pt x="0" y="9"/>
                </a:moveTo>
                <a:lnTo>
                  <a:pt x="2" y="9"/>
                </a:lnTo>
                <a:lnTo>
                  <a:pt x="4" y="9"/>
                </a:lnTo>
                <a:lnTo>
                  <a:pt x="6" y="7"/>
                </a:lnTo>
                <a:lnTo>
                  <a:pt x="8" y="7"/>
                </a:lnTo>
                <a:lnTo>
                  <a:pt x="10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1" name="Freeform 163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4 w 21"/>
              <a:gd name="T3" fmla="*/ 2 h 25"/>
              <a:gd name="T4" fmla="*/ 6 w 21"/>
              <a:gd name="T5" fmla="*/ 0 h 25"/>
              <a:gd name="T6" fmla="*/ 6 w 21"/>
              <a:gd name="T7" fmla="*/ 0 h 25"/>
              <a:gd name="T8" fmla="*/ 8 w 21"/>
              <a:gd name="T9" fmla="*/ 0 h 25"/>
              <a:gd name="T10" fmla="*/ 8 w 21"/>
              <a:gd name="T11" fmla="*/ 0 h 25"/>
              <a:gd name="T12" fmla="*/ 10 w 21"/>
              <a:gd name="T13" fmla="*/ 2 h 25"/>
              <a:gd name="T14" fmla="*/ 12 w 21"/>
              <a:gd name="T15" fmla="*/ 2 h 25"/>
              <a:gd name="T16" fmla="*/ 12 w 21"/>
              <a:gd name="T17" fmla="*/ 2 h 25"/>
              <a:gd name="T18" fmla="*/ 14 w 21"/>
              <a:gd name="T19" fmla="*/ 2 h 25"/>
              <a:gd name="T20" fmla="*/ 14 w 21"/>
              <a:gd name="T21" fmla="*/ 4 h 25"/>
              <a:gd name="T22" fmla="*/ 16 w 21"/>
              <a:gd name="T23" fmla="*/ 4 h 25"/>
              <a:gd name="T24" fmla="*/ 16 w 21"/>
              <a:gd name="T25" fmla="*/ 6 h 25"/>
              <a:gd name="T26" fmla="*/ 16 w 21"/>
              <a:gd name="T27" fmla="*/ 6 h 25"/>
              <a:gd name="T28" fmla="*/ 17 w 21"/>
              <a:gd name="T29" fmla="*/ 8 h 25"/>
              <a:gd name="T30" fmla="*/ 17 w 21"/>
              <a:gd name="T31" fmla="*/ 8 h 25"/>
              <a:gd name="T32" fmla="*/ 19 w 21"/>
              <a:gd name="T33" fmla="*/ 9 h 25"/>
              <a:gd name="T34" fmla="*/ 19 w 21"/>
              <a:gd name="T35" fmla="*/ 11 h 25"/>
              <a:gd name="T36" fmla="*/ 19 w 21"/>
              <a:gd name="T37" fmla="*/ 13 h 25"/>
              <a:gd name="T38" fmla="*/ 19 w 21"/>
              <a:gd name="T39" fmla="*/ 15 h 25"/>
              <a:gd name="T40" fmla="*/ 21 w 21"/>
              <a:gd name="T41" fmla="*/ 17 h 25"/>
              <a:gd name="T42" fmla="*/ 19 w 21"/>
              <a:gd name="T43" fmla="*/ 17 h 25"/>
              <a:gd name="T44" fmla="*/ 19 w 21"/>
              <a:gd name="T45" fmla="*/ 19 h 25"/>
              <a:gd name="T46" fmla="*/ 19 w 21"/>
              <a:gd name="T47" fmla="*/ 21 h 25"/>
              <a:gd name="T48" fmla="*/ 19 w 21"/>
              <a:gd name="T49" fmla="*/ 21 h 25"/>
              <a:gd name="T50" fmla="*/ 17 w 21"/>
              <a:gd name="T51" fmla="*/ 23 h 25"/>
              <a:gd name="T52" fmla="*/ 17 w 21"/>
              <a:gd name="T53" fmla="*/ 23 h 25"/>
              <a:gd name="T54" fmla="*/ 17 w 21"/>
              <a:gd name="T55" fmla="*/ 23 h 25"/>
              <a:gd name="T56" fmla="*/ 16 w 21"/>
              <a:gd name="T57" fmla="*/ 23 h 25"/>
              <a:gd name="T58" fmla="*/ 16 w 21"/>
              <a:gd name="T59" fmla="*/ 25 h 25"/>
              <a:gd name="T60" fmla="*/ 16 w 21"/>
              <a:gd name="T61" fmla="*/ 25 h 25"/>
              <a:gd name="T62" fmla="*/ 14 w 21"/>
              <a:gd name="T63" fmla="*/ 25 h 25"/>
              <a:gd name="T64" fmla="*/ 14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8 w 21"/>
              <a:gd name="T71" fmla="*/ 25 h 25"/>
              <a:gd name="T72" fmla="*/ 6 w 21"/>
              <a:gd name="T73" fmla="*/ 23 h 25"/>
              <a:gd name="T74" fmla="*/ 6 w 21"/>
              <a:gd name="T75" fmla="*/ 23 h 25"/>
              <a:gd name="T76" fmla="*/ 4 w 21"/>
              <a:gd name="T77" fmla="*/ 21 h 25"/>
              <a:gd name="T78" fmla="*/ 2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8 h 25"/>
              <a:gd name="T90" fmla="*/ 0 w 21"/>
              <a:gd name="T91" fmla="*/ 6 h 25"/>
              <a:gd name="T92" fmla="*/ 0 w 21"/>
              <a:gd name="T93" fmla="*/ 4 h 25"/>
              <a:gd name="T94" fmla="*/ 2 w 21"/>
              <a:gd name="T95" fmla="*/ 2 h 25"/>
              <a:gd name="T96" fmla="*/ 4 w 21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7" y="8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2" name="Freeform 164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2 h 25"/>
              <a:gd name="T8" fmla="*/ 12 w 21"/>
              <a:gd name="T9" fmla="*/ 2 h 25"/>
              <a:gd name="T10" fmla="*/ 14 w 21"/>
              <a:gd name="T11" fmla="*/ 2 h 25"/>
              <a:gd name="T12" fmla="*/ 14 w 21"/>
              <a:gd name="T13" fmla="*/ 4 h 25"/>
              <a:gd name="T14" fmla="*/ 16 w 21"/>
              <a:gd name="T15" fmla="*/ 4 h 25"/>
              <a:gd name="T16" fmla="*/ 16 w 21"/>
              <a:gd name="T17" fmla="*/ 6 h 25"/>
              <a:gd name="T18" fmla="*/ 17 w 21"/>
              <a:gd name="T19" fmla="*/ 8 h 25"/>
              <a:gd name="T20" fmla="*/ 19 w 21"/>
              <a:gd name="T21" fmla="*/ 9 h 25"/>
              <a:gd name="T22" fmla="*/ 19 w 21"/>
              <a:gd name="T23" fmla="*/ 11 h 25"/>
              <a:gd name="T24" fmla="*/ 19 w 21"/>
              <a:gd name="T25" fmla="*/ 13 h 25"/>
              <a:gd name="T26" fmla="*/ 19 w 21"/>
              <a:gd name="T27" fmla="*/ 15 h 25"/>
              <a:gd name="T28" fmla="*/ 21 w 21"/>
              <a:gd name="T29" fmla="*/ 17 h 25"/>
              <a:gd name="T30" fmla="*/ 19 w 21"/>
              <a:gd name="T31" fmla="*/ 17 h 25"/>
              <a:gd name="T32" fmla="*/ 19 w 21"/>
              <a:gd name="T33" fmla="*/ 19 h 25"/>
              <a:gd name="T34" fmla="*/ 19 w 21"/>
              <a:gd name="T35" fmla="*/ 21 h 25"/>
              <a:gd name="T36" fmla="*/ 17 w 21"/>
              <a:gd name="T37" fmla="*/ 23 h 25"/>
              <a:gd name="T38" fmla="*/ 16 w 21"/>
              <a:gd name="T39" fmla="*/ 23 h 25"/>
              <a:gd name="T40" fmla="*/ 16 w 21"/>
              <a:gd name="T41" fmla="*/ 25 h 25"/>
              <a:gd name="T42" fmla="*/ 14 w 21"/>
              <a:gd name="T43" fmla="*/ 25 h 25"/>
              <a:gd name="T44" fmla="*/ 12 w 21"/>
              <a:gd name="T45" fmla="*/ 25 h 25"/>
              <a:gd name="T46" fmla="*/ 10 w 21"/>
              <a:gd name="T47" fmla="*/ 25 h 25"/>
              <a:gd name="T48" fmla="*/ 8 w 21"/>
              <a:gd name="T49" fmla="*/ 25 h 25"/>
              <a:gd name="T50" fmla="*/ 6 w 21"/>
              <a:gd name="T51" fmla="*/ 23 h 25"/>
              <a:gd name="T52" fmla="*/ 4 w 21"/>
              <a:gd name="T53" fmla="*/ 21 h 25"/>
              <a:gd name="T54" fmla="*/ 2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8 h 25"/>
              <a:gd name="T66" fmla="*/ 0 w 21"/>
              <a:gd name="T67" fmla="*/ 6 h 25"/>
              <a:gd name="T68" fmla="*/ 0 w 21"/>
              <a:gd name="T69" fmla="*/ 4 h 25"/>
              <a:gd name="T70" fmla="*/ 2 w 21"/>
              <a:gd name="T71" fmla="*/ 2 h 25"/>
              <a:gd name="T72" fmla="*/ 4 w 21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3" name="Freeform 165"/>
          <p:cNvSpPr>
            <a:spLocks/>
          </p:cNvSpPr>
          <p:nvPr/>
        </p:nvSpPr>
        <p:spPr bwMode="auto">
          <a:xfrm>
            <a:off x="4648200" y="5154613"/>
            <a:ext cx="123825" cy="41275"/>
          </a:xfrm>
          <a:custGeom>
            <a:avLst/>
            <a:gdLst>
              <a:gd name="T0" fmla="*/ 0 w 33"/>
              <a:gd name="T1" fmla="*/ 11 h 11"/>
              <a:gd name="T2" fmla="*/ 2 w 33"/>
              <a:gd name="T3" fmla="*/ 11 h 11"/>
              <a:gd name="T4" fmla="*/ 4 w 33"/>
              <a:gd name="T5" fmla="*/ 11 h 11"/>
              <a:gd name="T6" fmla="*/ 6 w 33"/>
              <a:gd name="T7" fmla="*/ 10 h 11"/>
              <a:gd name="T8" fmla="*/ 8 w 33"/>
              <a:gd name="T9" fmla="*/ 10 h 11"/>
              <a:gd name="T10" fmla="*/ 10 w 33"/>
              <a:gd name="T11" fmla="*/ 8 h 11"/>
              <a:gd name="T12" fmla="*/ 11 w 33"/>
              <a:gd name="T13" fmla="*/ 8 h 11"/>
              <a:gd name="T14" fmla="*/ 13 w 33"/>
              <a:gd name="T15" fmla="*/ 8 h 11"/>
              <a:gd name="T16" fmla="*/ 15 w 33"/>
              <a:gd name="T17" fmla="*/ 6 h 11"/>
              <a:gd name="T18" fmla="*/ 17 w 33"/>
              <a:gd name="T19" fmla="*/ 6 h 11"/>
              <a:gd name="T20" fmla="*/ 19 w 33"/>
              <a:gd name="T21" fmla="*/ 4 h 11"/>
              <a:gd name="T22" fmla="*/ 23 w 33"/>
              <a:gd name="T23" fmla="*/ 4 h 11"/>
              <a:gd name="T24" fmla="*/ 25 w 33"/>
              <a:gd name="T25" fmla="*/ 2 h 11"/>
              <a:gd name="T26" fmla="*/ 27 w 33"/>
              <a:gd name="T27" fmla="*/ 2 h 11"/>
              <a:gd name="T28" fmla="*/ 29 w 33"/>
              <a:gd name="T29" fmla="*/ 2 h 11"/>
              <a:gd name="T30" fmla="*/ 31 w 33"/>
              <a:gd name="T31" fmla="*/ 0 h 11"/>
              <a:gd name="T32" fmla="*/ 33 w 33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1">
                <a:moveTo>
                  <a:pt x="0" y="11"/>
                </a:moveTo>
                <a:lnTo>
                  <a:pt x="2" y="11"/>
                </a:lnTo>
                <a:lnTo>
                  <a:pt x="4" y="11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4" name="Freeform 166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0 w 23"/>
              <a:gd name="T9" fmla="*/ 0 h 26"/>
              <a:gd name="T10" fmla="*/ 12 w 23"/>
              <a:gd name="T11" fmla="*/ 0 h 26"/>
              <a:gd name="T12" fmla="*/ 12 w 23"/>
              <a:gd name="T13" fmla="*/ 0 h 26"/>
              <a:gd name="T14" fmla="*/ 14 w 23"/>
              <a:gd name="T15" fmla="*/ 1 h 26"/>
              <a:gd name="T16" fmla="*/ 14 w 23"/>
              <a:gd name="T17" fmla="*/ 1 h 26"/>
              <a:gd name="T18" fmla="*/ 16 w 23"/>
              <a:gd name="T19" fmla="*/ 1 h 26"/>
              <a:gd name="T20" fmla="*/ 16 w 23"/>
              <a:gd name="T21" fmla="*/ 1 h 26"/>
              <a:gd name="T22" fmla="*/ 17 w 23"/>
              <a:gd name="T23" fmla="*/ 3 h 26"/>
              <a:gd name="T24" fmla="*/ 19 w 23"/>
              <a:gd name="T25" fmla="*/ 3 h 26"/>
              <a:gd name="T26" fmla="*/ 19 w 23"/>
              <a:gd name="T27" fmla="*/ 5 h 26"/>
              <a:gd name="T28" fmla="*/ 21 w 23"/>
              <a:gd name="T29" fmla="*/ 5 h 26"/>
              <a:gd name="T30" fmla="*/ 21 w 23"/>
              <a:gd name="T31" fmla="*/ 7 h 26"/>
              <a:gd name="T32" fmla="*/ 23 w 23"/>
              <a:gd name="T33" fmla="*/ 9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7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1 w 23"/>
              <a:gd name="T47" fmla="*/ 24 h 26"/>
              <a:gd name="T48" fmla="*/ 19 w 23"/>
              <a:gd name="T49" fmla="*/ 26 h 26"/>
              <a:gd name="T50" fmla="*/ 17 w 23"/>
              <a:gd name="T51" fmla="*/ 26 h 26"/>
              <a:gd name="T52" fmla="*/ 17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6 h 26"/>
              <a:gd name="T62" fmla="*/ 12 w 23"/>
              <a:gd name="T63" fmla="*/ 26 h 26"/>
              <a:gd name="T64" fmla="*/ 10 w 23"/>
              <a:gd name="T65" fmla="*/ 24 h 26"/>
              <a:gd name="T66" fmla="*/ 10 w 23"/>
              <a:gd name="T67" fmla="*/ 24 h 26"/>
              <a:gd name="T68" fmla="*/ 8 w 23"/>
              <a:gd name="T69" fmla="*/ 24 h 26"/>
              <a:gd name="T70" fmla="*/ 8 w 23"/>
              <a:gd name="T71" fmla="*/ 23 h 26"/>
              <a:gd name="T72" fmla="*/ 6 w 23"/>
              <a:gd name="T73" fmla="*/ 23 h 26"/>
              <a:gd name="T74" fmla="*/ 6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4 w 23"/>
              <a:gd name="T81" fmla="*/ 17 h 26"/>
              <a:gd name="T82" fmla="*/ 2 w 23"/>
              <a:gd name="T83" fmla="*/ 15 h 26"/>
              <a:gd name="T84" fmla="*/ 2 w 23"/>
              <a:gd name="T85" fmla="*/ 13 h 26"/>
              <a:gd name="T86" fmla="*/ 0 w 23"/>
              <a:gd name="T87" fmla="*/ 11 h 26"/>
              <a:gd name="T88" fmla="*/ 0 w 23"/>
              <a:gd name="T89" fmla="*/ 7 h 26"/>
              <a:gd name="T90" fmla="*/ 2 w 23"/>
              <a:gd name="T91" fmla="*/ 5 h 26"/>
              <a:gd name="T92" fmla="*/ 2 w 23"/>
              <a:gd name="T93" fmla="*/ 3 h 26"/>
              <a:gd name="T94" fmla="*/ 4 w 23"/>
              <a:gd name="T95" fmla="*/ 1 h 26"/>
              <a:gd name="T96" fmla="*/ 6 w 23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6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6"/>
                </a:lnTo>
                <a:lnTo>
                  <a:pt x="12" y="26"/>
                </a:lnTo>
                <a:lnTo>
                  <a:pt x="10" y="24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5" name="Freeform 167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1 h 26"/>
              <a:gd name="T12" fmla="*/ 16 w 23"/>
              <a:gd name="T13" fmla="*/ 1 h 26"/>
              <a:gd name="T14" fmla="*/ 17 w 23"/>
              <a:gd name="T15" fmla="*/ 3 h 26"/>
              <a:gd name="T16" fmla="*/ 19 w 23"/>
              <a:gd name="T17" fmla="*/ 3 h 26"/>
              <a:gd name="T18" fmla="*/ 19 w 23"/>
              <a:gd name="T19" fmla="*/ 5 h 26"/>
              <a:gd name="T20" fmla="*/ 21 w 23"/>
              <a:gd name="T21" fmla="*/ 5 h 26"/>
              <a:gd name="T22" fmla="*/ 21 w 23"/>
              <a:gd name="T23" fmla="*/ 7 h 26"/>
              <a:gd name="T24" fmla="*/ 23 w 23"/>
              <a:gd name="T25" fmla="*/ 9 h 26"/>
              <a:gd name="T26" fmla="*/ 23 w 23"/>
              <a:gd name="T27" fmla="*/ 11 h 26"/>
              <a:gd name="T28" fmla="*/ 23 w 23"/>
              <a:gd name="T29" fmla="*/ 13 h 26"/>
              <a:gd name="T30" fmla="*/ 23 w 23"/>
              <a:gd name="T31" fmla="*/ 17 h 26"/>
              <a:gd name="T32" fmla="*/ 23 w 23"/>
              <a:gd name="T33" fmla="*/ 19 h 26"/>
              <a:gd name="T34" fmla="*/ 23 w 23"/>
              <a:gd name="T35" fmla="*/ 21 h 26"/>
              <a:gd name="T36" fmla="*/ 21 w 23"/>
              <a:gd name="T37" fmla="*/ 23 h 26"/>
              <a:gd name="T38" fmla="*/ 21 w 23"/>
              <a:gd name="T39" fmla="*/ 24 h 26"/>
              <a:gd name="T40" fmla="*/ 19 w 23"/>
              <a:gd name="T41" fmla="*/ 26 h 26"/>
              <a:gd name="T42" fmla="*/ 17 w 23"/>
              <a:gd name="T43" fmla="*/ 26 h 26"/>
              <a:gd name="T44" fmla="*/ 16 w 23"/>
              <a:gd name="T45" fmla="*/ 26 h 26"/>
              <a:gd name="T46" fmla="*/ 14 w 23"/>
              <a:gd name="T47" fmla="*/ 26 h 26"/>
              <a:gd name="T48" fmla="*/ 12 w 23"/>
              <a:gd name="T49" fmla="*/ 26 h 26"/>
              <a:gd name="T50" fmla="*/ 10 w 23"/>
              <a:gd name="T51" fmla="*/ 24 h 26"/>
              <a:gd name="T52" fmla="*/ 8 w 23"/>
              <a:gd name="T53" fmla="*/ 24 h 26"/>
              <a:gd name="T54" fmla="*/ 8 w 23"/>
              <a:gd name="T55" fmla="*/ 23 h 26"/>
              <a:gd name="T56" fmla="*/ 6 w 23"/>
              <a:gd name="T57" fmla="*/ 23 h 26"/>
              <a:gd name="T58" fmla="*/ 6 w 23"/>
              <a:gd name="T59" fmla="*/ 21 h 26"/>
              <a:gd name="T60" fmla="*/ 4 w 23"/>
              <a:gd name="T61" fmla="*/ 21 h 26"/>
              <a:gd name="T62" fmla="*/ 4 w 23"/>
              <a:gd name="T63" fmla="*/ 19 h 26"/>
              <a:gd name="T64" fmla="*/ 4 w 23"/>
              <a:gd name="T65" fmla="*/ 17 h 26"/>
              <a:gd name="T66" fmla="*/ 2 w 23"/>
              <a:gd name="T67" fmla="*/ 15 h 26"/>
              <a:gd name="T68" fmla="*/ 2 w 23"/>
              <a:gd name="T69" fmla="*/ 13 h 26"/>
              <a:gd name="T70" fmla="*/ 0 w 23"/>
              <a:gd name="T71" fmla="*/ 11 h 26"/>
              <a:gd name="T72" fmla="*/ 0 w 23"/>
              <a:gd name="T73" fmla="*/ 7 h 26"/>
              <a:gd name="T74" fmla="*/ 2 w 23"/>
              <a:gd name="T75" fmla="*/ 5 h 26"/>
              <a:gd name="T76" fmla="*/ 2 w 23"/>
              <a:gd name="T77" fmla="*/ 3 h 26"/>
              <a:gd name="T78" fmla="*/ 4 w 23"/>
              <a:gd name="T79" fmla="*/ 1 h 26"/>
              <a:gd name="T80" fmla="*/ 6 w 23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2" y="26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6" name="Freeform 168"/>
          <p:cNvSpPr>
            <a:spLocks/>
          </p:cNvSpPr>
          <p:nvPr/>
        </p:nvSpPr>
        <p:spPr bwMode="auto">
          <a:xfrm>
            <a:off x="4602163" y="5192713"/>
            <a:ext cx="117475" cy="42862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7 h 11"/>
              <a:gd name="T10" fmla="*/ 10 w 31"/>
              <a:gd name="T11" fmla="*/ 7 h 11"/>
              <a:gd name="T12" fmla="*/ 12 w 31"/>
              <a:gd name="T13" fmla="*/ 7 h 11"/>
              <a:gd name="T14" fmla="*/ 14 w 31"/>
              <a:gd name="T15" fmla="*/ 5 h 11"/>
              <a:gd name="T16" fmla="*/ 16 w 31"/>
              <a:gd name="T17" fmla="*/ 5 h 11"/>
              <a:gd name="T18" fmla="*/ 18 w 31"/>
              <a:gd name="T19" fmla="*/ 3 h 11"/>
              <a:gd name="T20" fmla="*/ 20 w 31"/>
              <a:gd name="T21" fmla="*/ 3 h 11"/>
              <a:gd name="T22" fmla="*/ 22 w 31"/>
              <a:gd name="T23" fmla="*/ 3 h 11"/>
              <a:gd name="T24" fmla="*/ 23 w 31"/>
              <a:gd name="T25" fmla="*/ 1 h 11"/>
              <a:gd name="T26" fmla="*/ 25 w 31"/>
              <a:gd name="T27" fmla="*/ 1 h 11"/>
              <a:gd name="T28" fmla="*/ 27 w 31"/>
              <a:gd name="T29" fmla="*/ 1 h 11"/>
              <a:gd name="T30" fmla="*/ 29 w 31"/>
              <a:gd name="T31" fmla="*/ 0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10" y="7"/>
                </a:lnTo>
                <a:lnTo>
                  <a:pt x="12" y="7"/>
                </a:lnTo>
                <a:lnTo>
                  <a:pt x="14" y="5"/>
                </a:lnTo>
                <a:lnTo>
                  <a:pt x="16" y="5"/>
                </a:lnTo>
                <a:lnTo>
                  <a:pt x="18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5" y="1"/>
                </a:lnTo>
                <a:lnTo>
                  <a:pt x="27" y="1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7" name="Freeform 169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7 w 21"/>
              <a:gd name="T9" fmla="*/ 0 h 23"/>
              <a:gd name="T10" fmla="*/ 7 w 21"/>
              <a:gd name="T11" fmla="*/ 0 h 23"/>
              <a:gd name="T12" fmla="*/ 9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3 h 23"/>
              <a:gd name="T26" fmla="*/ 15 w 21"/>
              <a:gd name="T27" fmla="*/ 3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21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21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5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3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8" name="Freeform 170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3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21 w 21"/>
              <a:gd name="T27" fmla="*/ 13 h 23"/>
              <a:gd name="T28" fmla="*/ 21 w 21"/>
              <a:gd name="T29" fmla="*/ 15 h 23"/>
              <a:gd name="T30" fmla="*/ 21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9 w 21"/>
              <a:gd name="T47" fmla="*/ 23 h 23"/>
              <a:gd name="T48" fmla="*/ 7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5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3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9" name="Freeform 171"/>
          <p:cNvSpPr>
            <a:spLocks/>
          </p:cNvSpPr>
          <p:nvPr/>
        </p:nvSpPr>
        <p:spPr bwMode="auto">
          <a:xfrm>
            <a:off x="4691063" y="5249863"/>
            <a:ext cx="115887" cy="57150"/>
          </a:xfrm>
          <a:custGeom>
            <a:avLst/>
            <a:gdLst>
              <a:gd name="T0" fmla="*/ 0 w 31"/>
              <a:gd name="T1" fmla="*/ 15 h 15"/>
              <a:gd name="T2" fmla="*/ 2 w 31"/>
              <a:gd name="T3" fmla="*/ 13 h 15"/>
              <a:gd name="T4" fmla="*/ 4 w 31"/>
              <a:gd name="T5" fmla="*/ 13 h 15"/>
              <a:gd name="T6" fmla="*/ 6 w 31"/>
              <a:gd name="T7" fmla="*/ 11 h 15"/>
              <a:gd name="T8" fmla="*/ 8 w 31"/>
              <a:gd name="T9" fmla="*/ 11 h 15"/>
              <a:gd name="T10" fmla="*/ 10 w 31"/>
              <a:gd name="T11" fmla="*/ 9 h 15"/>
              <a:gd name="T12" fmla="*/ 12 w 31"/>
              <a:gd name="T13" fmla="*/ 9 h 15"/>
              <a:gd name="T14" fmla="*/ 14 w 31"/>
              <a:gd name="T15" fmla="*/ 9 h 15"/>
              <a:gd name="T16" fmla="*/ 16 w 31"/>
              <a:gd name="T17" fmla="*/ 8 h 15"/>
              <a:gd name="T18" fmla="*/ 18 w 31"/>
              <a:gd name="T19" fmla="*/ 8 h 15"/>
              <a:gd name="T20" fmla="*/ 20 w 31"/>
              <a:gd name="T21" fmla="*/ 6 h 15"/>
              <a:gd name="T22" fmla="*/ 22 w 31"/>
              <a:gd name="T23" fmla="*/ 6 h 15"/>
              <a:gd name="T24" fmla="*/ 24 w 31"/>
              <a:gd name="T25" fmla="*/ 4 h 15"/>
              <a:gd name="T26" fmla="*/ 25 w 31"/>
              <a:gd name="T27" fmla="*/ 4 h 15"/>
              <a:gd name="T28" fmla="*/ 27 w 31"/>
              <a:gd name="T29" fmla="*/ 2 h 15"/>
              <a:gd name="T30" fmla="*/ 29 w 31"/>
              <a:gd name="T31" fmla="*/ 2 h 15"/>
              <a:gd name="T32" fmla="*/ 31 w 31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9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0" name="Freeform 172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5 w 23"/>
              <a:gd name="T5" fmla="*/ 0 h 25"/>
              <a:gd name="T6" fmla="*/ 7 w 23"/>
              <a:gd name="T7" fmla="*/ 0 h 25"/>
              <a:gd name="T8" fmla="*/ 7 w 23"/>
              <a:gd name="T9" fmla="*/ 0 h 25"/>
              <a:gd name="T10" fmla="*/ 9 w 23"/>
              <a:gd name="T11" fmla="*/ 0 h 25"/>
              <a:gd name="T12" fmla="*/ 11 w 23"/>
              <a:gd name="T13" fmla="*/ 0 h 25"/>
              <a:gd name="T14" fmla="*/ 11 w 23"/>
              <a:gd name="T15" fmla="*/ 0 h 25"/>
              <a:gd name="T16" fmla="*/ 13 w 23"/>
              <a:gd name="T17" fmla="*/ 0 h 25"/>
              <a:gd name="T18" fmla="*/ 13 w 23"/>
              <a:gd name="T19" fmla="*/ 0 h 25"/>
              <a:gd name="T20" fmla="*/ 15 w 23"/>
              <a:gd name="T21" fmla="*/ 2 h 25"/>
              <a:gd name="T22" fmla="*/ 15 w 23"/>
              <a:gd name="T23" fmla="*/ 2 h 25"/>
              <a:gd name="T24" fmla="*/ 17 w 23"/>
              <a:gd name="T25" fmla="*/ 2 h 25"/>
              <a:gd name="T26" fmla="*/ 19 w 23"/>
              <a:gd name="T27" fmla="*/ 4 h 25"/>
              <a:gd name="T28" fmla="*/ 19 w 23"/>
              <a:gd name="T29" fmla="*/ 4 h 25"/>
              <a:gd name="T30" fmla="*/ 21 w 23"/>
              <a:gd name="T31" fmla="*/ 6 h 25"/>
              <a:gd name="T32" fmla="*/ 21 w 23"/>
              <a:gd name="T33" fmla="*/ 8 h 25"/>
              <a:gd name="T34" fmla="*/ 23 w 23"/>
              <a:gd name="T35" fmla="*/ 10 h 25"/>
              <a:gd name="T36" fmla="*/ 23 w 23"/>
              <a:gd name="T37" fmla="*/ 12 h 25"/>
              <a:gd name="T38" fmla="*/ 23 w 23"/>
              <a:gd name="T39" fmla="*/ 16 h 25"/>
              <a:gd name="T40" fmla="*/ 23 w 23"/>
              <a:gd name="T41" fmla="*/ 18 h 25"/>
              <a:gd name="T42" fmla="*/ 23 w 23"/>
              <a:gd name="T43" fmla="*/ 20 h 25"/>
              <a:gd name="T44" fmla="*/ 21 w 23"/>
              <a:gd name="T45" fmla="*/ 21 h 25"/>
              <a:gd name="T46" fmla="*/ 21 w 23"/>
              <a:gd name="T47" fmla="*/ 23 h 25"/>
              <a:gd name="T48" fmla="*/ 19 w 23"/>
              <a:gd name="T49" fmla="*/ 25 h 25"/>
              <a:gd name="T50" fmla="*/ 17 w 23"/>
              <a:gd name="T51" fmla="*/ 25 h 25"/>
              <a:gd name="T52" fmla="*/ 17 w 23"/>
              <a:gd name="T53" fmla="*/ 25 h 25"/>
              <a:gd name="T54" fmla="*/ 15 w 23"/>
              <a:gd name="T55" fmla="*/ 25 h 25"/>
              <a:gd name="T56" fmla="*/ 15 w 23"/>
              <a:gd name="T57" fmla="*/ 25 h 25"/>
              <a:gd name="T58" fmla="*/ 13 w 23"/>
              <a:gd name="T59" fmla="*/ 25 h 25"/>
              <a:gd name="T60" fmla="*/ 13 w 23"/>
              <a:gd name="T61" fmla="*/ 25 h 25"/>
              <a:gd name="T62" fmla="*/ 11 w 23"/>
              <a:gd name="T63" fmla="*/ 25 h 25"/>
              <a:gd name="T64" fmla="*/ 9 w 23"/>
              <a:gd name="T65" fmla="*/ 25 h 25"/>
              <a:gd name="T66" fmla="*/ 9 w 23"/>
              <a:gd name="T67" fmla="*/ 23 h 25"/>
              <a:gd name="T68" fmla="*/ 7 w 23"/>
              <a:gd name="T69" fmla="*/ 23 h 25"/>
              <a:gd name="T70" fmla="*/ 7 w 23"/>
              <a:gd name="T71" fmla="*/ 23 h 25"/>
              <a:gd name="T72" fmla="*/ 5 w 23"/>
              <a:gd name="T73" fmla="*/ 21 h 25"/>
              <a:gd name="T74" fmla="*/ 5 w 23"/>
              <a:gd name="T75" fmla="*/ 21 h 25"/>
              <a:gd name="T76" fmla="*/ 4 w 23"/>
              <a:gd name="T77" fmla="*/ 21 h 25"/>
              <a:gd name="T78" fmla="*/ 4 w 23"/>
              <a:gd name="T79" fmla="*/ 20 h 25"/>
              <a:gd name="T80" fmla="*/ 2 w 23"/>
              <a:gd name="T81" fmla="*/ 18 h 25"/>
              <a:gd name="T82" fmla="*/ 2 w 23"/>
              <a:gd name="T83" fmla="*/ 16 h 25"/>
              <a:gd name="T84" fmla="*/ 0 w 23"/>
              <a:gd name="T85" fmla="*/ 14 h 25"/>
              <a:gd name="T86" fmla="*/ 0 w 23"/>
              <a:gd name="T87" fmla="*/ 10 h 25"/>
              <a:gd name="T88" fmla="*/ 0 w 23"/>
              <a:gd name="T89" fmla="*/ 8 h 25"/>
              <a:gd name="T90" fmla="*/ 0 w 23"/>
              <a:gd name="T91" fmla="*/ 6 h 25"/>
              <a:gd name="T92" fmla="*/ 2 w 23"/>
              <a:gd name="T93" fmla="*/ 4 h 25"/>
              <a:gd name="T94" fmla="*/ 2 w 23"/>
              <a:gd name="T95" fmla="*/ 2 h 25"/>
              <a:gd name="T96" fmla="*/ 4 w 23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1" name="Freeform 173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7 w 23"/>
              <a:gd name="T5" fmla="*/ 0 h 25"/>
              <a:gd name="T6" fmla="*/ 9 w 23"/>
              <a:gd name="T7" fmla="*/ 0 h 25"/>
              <a:gd name="T8" fmla="*/ 11 w 23"/>
              <a:gd name="T9" fmla="*/ 0 h 25"/>
              <a:gd name="T10" fmla="*/ 13 w 23"/>
              <a:gd name="T11" fmla="*/ 0 h 25"/>
              <a:gd name="T12" fmla="*/ 15 w 23"/>
              <a:gd name="T13" fmla="*/ 2 h 25"/>
              <a:gd name="T14" fmla="*/ 17 w 23"/>
              <a:gd name="T15" fmla="*/ 2 h 25"/>
              <a:gd name="T16" fmla="*/ 19 w 23"/>
              <a:gd name="T17" fmla="*/ 4 h 25"/>
              <a:gd name="T18" fmla="*/ 21 w 23"/>
              <a:gd name="T19" fmla="*/ 6 h 25"/>
              <a:gd name="T20" fmla="*/ 21 w 23"/>
              <a:gd name="T21" fmla="*/ 8 h 25"/>
              <a:gd name="T22" fmla="*/ 23 w 23"/>
              <a:gd name="T23" fmla="*/ 10 h 25"/>
              <a:gd name="T24" fmla="*/ 23 w 23"/>
              <a:gd name="T25" fmla="*/ 12 h 25"/>
              <a:gd name="T26" fmla="*/ 23 w 23"/>
              <a:gd name="T27" fmla="*/ 16 h 25"/>
              <a:gd name="T28" fmla="*/ 23 w 23"/>
              <a:gd name="T29" fmla="*/ 18 h 25"/>
              <a:gd name="T30" fmla="*/ 23 w 23"/>
              <a:gd name="T31" fmla="*/ 20 h 25"/>
              <a:gd name="T32" fmla="*/ 21 w 23"/>
              <a:gd name="T33" fmla="*/ 21 h 25"/>
              <a:gd name="T34" fmla="*/ 21 w 23"/>
              <a:gd name="T35" fmla="*/ 23 h 25"/>
              <a:gd name="T36" fmla="*/ 19 w 23"/>
              <a:gd name="T37" fmla="*/ 25 h 25"/>
              <a:gd name="T38" fmla="*/ 17 w 23"/>
              <a:gd name="T39" fmla="*/ 25 h 25"/>
              <a:gd name="T40" fmla="*/ 15 w 23"/>
              <a:gd name="T41" fmla="*/ 25 h 25"/>
              <a:gd name="T42" fmla="*/ 13 w 23"/>
              <a:gd name="T43" fmla="*/ 25 h 25"/>
              <a:gd name="T44" fmla="*/ 11 w 23"/>
              <a:gd name="T45" fmla="*/ 25 h 25"/>
              <a:gd name="T46" fmla="*/ 9 w 23"/>
              <a:gd name="T47" fmla="*/ 25 h 25"/>
              <a:gd name="T48" fmla="*/ 9 w 23"/>
              <a:gd name="T49" fmla="*/ 23 h 25"/>
              <a:gd name="T50" fmla="*/ 7 w 23"/>
              <a:gd name="T51" fmla="*/ 23 h 25"/>
              <a:gd name="T52" fmla="*/ 5 w 23"/>
              <a:gd name="T53" fmla="*/ 21 h 25"/>
              <a:gd name="T54" fmla="*/ 4 w 23"/>
              <a:gd name="T55" fmla="*/ 21 h 25"/>
              <a:gd name="T56" fmla="*/ 4 w 23"/>
              <a:gd name="T57" fmla="*/ 20 h 25"/>
              <a:gd name="T58" fmla="*/ 2 w 23"/>
              <a:gd name="T59" fmla="*/ 18 h 25"/>
              <a:gd name="T60" fmla="*/ 2 w 23"/>
              <a:gd name="T61" fmla="*/ 16 h 25"/>
              <a:gd name="T62" fmla="*/ 0 w 23"/>
              <a:gd name="T63" fmla="*/ 14 h 25"/>
              <a:gd name="T64" fmla="*/ 0 w 23"/>
              <a:gd name="T65" fmla="*/ 10 h 25"/>
              <a:gd name="T66" fmla="*/ 0 w 23"/>
              <a:gd name="T67" fmla="*/ 8 h 25"/>
              <a:gd name="T68" fmla="*/ 0 w 23"/>
              <a:gd name="T69" fmla="*/ 6 h 25"/>
              <a:gd name="T70" fmla="*/ 2 w 23"/>
              <a:gd name="T71" fmla="*/ 4 h 25"/>
              <a:gd name="T72" fmla="*/ 2 w 23"/>
              <a:gd name="T73" fmla="*/ 2 h 25"/>
              <a:gd name="T74" fmla="*/ 4 w 23"/>
              <a:gd name="T7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2" name="Freeform 174"/>
          <p:cNvSpPr>
            <a:spLocks/>
          </p:cNvSpPr>
          <p:nvPr/>
        </p:nvSpPr>
        <p:spPr bwMode="auto">
          <a:xfrm>
            <a:off x="4648200" y="5292725"/>
            <a:ext cx="115888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2 h 14"/>
              <a:gd name="T4" fmla="*/ 4 w 31"/>
              <a:gd name="T5" fmla="*/ 12 h 14"/>
              <a:gd name="T6" fmla="*/ 6 w 31"/>
              <a:gd name="T7" fmla="*/ 10 h 14"/>
              <a:gd name="T8" fmla="*/ 8 w 31"/>
              <a:gd name="T9" fmla="*/ 10 h 14"/>
              <a:gd name="T10" fmla="*/ 10 w 31"/>
              <a:gd name="T11" fmla="*/ 8 h 14"/>
              <a:gd name="T12" fmla="*/ 11 w 31"/>
              <a:gd name="T13" fmla="*/ 8 h 14"/>
              <a:gd name="T14" fmla="*/ 13 w 31"/>
              <a:gd name="T15" fmla="*/ 8 h 14"/>
              <a:gd name="T16" fmla="*/ 15 w 31"/>
              <a:gd name="T17" fmla="*/ 6 h 14"/>
              <a:gd name="T18" fmla="*/ 17 w 31"/>
              <a:gd name="T19" fmla="*/ 6 h 14"/>
              <a:gd name="T20" fmla="*/ 19 w 31"/>
              <a:gd name="T21" fmla="*/ 4 h 14"/>
              <a:gd name="T22" fmla="*/ 21 w 31"/>
              <a:gd name="T23" fmla="*/ 4 h 14"/>
              <a:gd name="T24" fmla="*/ 23 w 31"/>
              <a:gd name="T25" fmla="*/ 2 h 14"/>
              <a:gd name="T26" fmla="*/ 25 w 31"/>
              <a:gd name="T27" fmla="*/ 2 h 14"/>
              <a:gd name="T28" fmla="*/ 27 w 31"/>
              <a:gd name="T29" fmla="*/ 2 h 14"/>
              <a:gd name="T30" fmla="*/ 29 w 31"/>
              <a:gd name="T31" fmla="*/ 0 h 14"/>
              <a:gd name="T32" fmla="*/ 31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3" name="Freeform 175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4 w 21"/>
              <a:gd name="T21" fmla="*/ 2 h 23"/>
              <a:gd name="T22" fmla="*/ 14 w 21"/>
              <a:gd name="T23" fmla="*/ 2 h 23"/>
              <a:gd name="T24" fmla="*/ 16 w 21"/>
              <a:gd name="T25" fmla="*/ 4 h 23"/>
              <a:gd name="T26" fmla="*/ 16 w 21"/>
              <a:gd name="T27" fmla="*/ 4 h 23"/>
              <a:gd name="T28" fmla="*/ 18 w 21"/>
              <a:gd name="T29" fmla="*/ 6 h 23"/>
              <a:gd name="T30" fmla="*/ 18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21 w 21"/>
              <a:gd name="T49" fmla="*/ 20 h 23"/>
              <a:gd name="T50" fmla="*/ 19 w 21"/>
              <a:gd name="T51" fmla="*/ 20 h 23"/>
              <a:gd name="T52" fmla="*/ 19 w 21"/>
              <a:gd name="T53" fmla="*/ 21 h 23"/>
              <a:gd name="T54" fmla="*/ 19 w 21"/>
              <a:gd name="T55" fmla="*/ 21 h 23"/>
              <a:gd name="T56" fmla="*/ 18 w 21"/>
              <a:gd name="T57" fmla="*/ 21 h 23"/>
              <a:gd name="T58" fmla="*/ 18 w 21"/>
              <a:gd name="T59" fmla="*/ 23 h 23"/>
              <a:gd name="T60" fmla="*/ 16 w 21"/>
              <a:gd name="T61" fmla="*/ 23 h 23"/>
              <a:gd name="T62" fmla="*/ 16 w 21"/>
              <a:gd name="T63" fmla="*/ 23 h 23"/>
              <a:gd name="T64" fmla="*/ 16 w 21"/>
              <a:gd name="T65" fmla="*/ 23 h 23"/>
              <a:gd name="T66" fmla="*/ 14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21 h 23"/>
              <a:gd name="T78" fmla="*/ 4 w 21"/>
              <a:gd name="T79" fmla="*/ 20 h 23"/>
              <a:gd name="T80" fmla="*/ 2 w 21"/>
              <a:gd name="T81" fmla="*/ 18 h 23"/>
              <a:gd name="T82" fmla="*/ 0 w 21"/>
              <a:gd name="T83" fmla="*/ 16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6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4" name="Freeform 176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4 h 23"/>
              <a:gd name="T14" fmla="*/ 18 w 21"/>
              <a:gd name="T15" fmla="*/ 6 h 23"/>
              <a:gd name="T16" fmla="*/ 19 w 21"/>
              <a:gd name="T17" fmla="*/ 8 h 23"/>
              <a:gd name="T18" fmla="*/ 19 w 21"/>
              <a:gd name="T19" fmla="*/ 10 h 23"/>
              <a:gd name="T20" fmla="*/ 21 w 21"/>
              <a:gd name="T21" fmla="*/ 10 h 23"/>
              <a:gd name="T22" fmla="*/ 21 w 21"/>
              <a:gd name="T23" fmla="*/ 12 h 23"/>
              <a:gd name="T24" fmla="*/ 21 w 21"/>
              <a:gd name="T25" fmla="*/ 14 h 23"/>
              <a:gd name="T26" fmla="*/ 21 w 21"/>
              <a:gd name="T27" fmla="*/ 16 h 23"/>
              <a:gd name="T28" fmla="*/ 21 w 21"/>
              <a:gd name="T29" fmla="*/ 18 h 23"/>
              <a:gd name="T30" fmla="*/ 21 w 21"/>
              <a:gd name="T31" fmla="*/ 20 h 23"/>
              <a:gd name="T32" fmla="*/ 19 w 21"/>
              <a:gd name="T33" fmla="*/ 20 h 23"/>
              <a:gd name="T34" fmla="*/ 19 w 21"/>
              <a:gd name="T35" fmla="*/ 21 h 23"/>
              <a:gd name="T36" fmla="*/ 18 w 21"/>
              <a:gd name="T37" fmla="*/ 21 h 23"/>
              <a:gd name="T38" fmla="*/ 18 w 21"/>
              <a:gd name="T39" fmla="*/ 23 h 23"/>
              <a:gd name="T40" fmla="*/ 16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0 h 23"/>
              <a:gd name="T54" fmla="*/ 2 w 21"/>
              <a:gd name="T55" fmla="*/ 18 h 23"/>
              <a:gd name="T56" fmla="*/ 0 w 21"/>
              <a:gd name="T57" fmla="*/ 16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  <a:gd name="T70" fmla="*/ 4 w 21"/>
              <a:gd name="T7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5" name="Freeform 177"/>
          <p:cNvSpPr>
            <a:spLocks/>
          </p:cNvSpPr>
          <p:nvPr/>
        </p:nvSpPr>
        <p:spPr bwMode="auto">
          <a:xfrm>
            <a:off x="4749800" y="5345113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5 h 15"/>
              <a:gd name="T4" fmla="*/ 4 w 32"/>
              <a:gd name="T5" fmla="*/ 13 h 15"/>
              <a:gd name="T6" fmla="*/ 6 w 32"/>
              <a:gd name="T7" fmla="*/ 13 h 15"/>
              <a:gd name="T8" fmla="*/ 8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7 w 32"/>
              <a:gd name="T17" fmla="*/ 7 h 15"/>
              <a:gd name="T18" fmla="*/ 19 w 32"/>
              <a:gd name="T19" fmla="*/ 7 h 15"/>
              <a:gd name="T20" fmla="*/ 21 w 32"/>
              <a:gd name="T21" fmla="*/ 6 h 15"/>
              <a:gd name="T22" fmla="*/ 23 w 32"/>
              <a:gd name="T23" fmla="*/ 6 h 15"/>
              <a:gd name="T24" fmla="*/ 25 w 32"/>
              <a:gd name="T25" fmla="*/ 4 h 15"/>
              <a:gd name="T26" fmla="*/ 27 w 32"/>
              <a:gd name="T27" fmla="*/ 4 h 15"/>
              <a:gd name="T28" fmla="*/ 29 w 32"/>
              <a:gd name="T29" fmla="*/ 2 h 15"/>
              <a:gd name="T30" fmla="*/ 31 w 32"/>
              <a:gd name="T31" fmla="*/ 2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7" y="7"/>
                </a:lnTo>
                <a:lnTo>
                  <a:pt x="19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6" name="Freeform 178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4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8 w 23"/>
              <a:gd name="T9" fmla="*/ 0 h 27"/>
              <a:gd name="T10" fmla="*/ 10 w 23"/>
              <a:gd name="T11" fmla="*/ 0 h 27"/>
              <a:gd name="T12" fmla="*/ 10 w 23"/>
              <a:gd name="T13" fmla="*/ 0 h 27"/>
              <a:gd name="T14" fmla="*/ 11 w 23"/>
              <a:gd name="T15" fmla="*/ 0 h 27"/>
              <a:gd name="T16" fmla="*/ 11 w 23"/>
              <a:gd name="T17" fmla="*/ 0 h 27"/>
              <a:gd name="T18" fmla="*/ 13 w 23"/>
              <a:gd name="T19" fmla="*/ 2 h 27"/>
              <a:gd name="T20" fmla="*/ 15 w 23"/>
              <a:gd name="T21" fmla="*/ 2 h 27"/>
              <a:gd name="T22" fmla="*/ 15 w 23"/>
              <a:gd name="T23" fmla="*/ 2 h 27"/>
              <a:gd name="T24" fmla="*/ 17 w 23"/>
              <a:gd name="T25" fmla="*/ 4 h 27"/>
              <a:gd name="T26" fmla="*/ 17 w 23"/>
              <a:gd name="T27" fmla="*/ 4 h 27"/>
              <a:gd name="T28" fmla="*/ 19 w 23"/>
              <a:gd name="T29" fmla="*/ 6 h 27"/>
              <a:gd name="T30" fmla="*/ 19 w 23"/>
              <a:gd name="T31" fmla="*/ 6 h 27"/>
              <a:gd name="T32" fmla="*/ 21 w 23"/>
              <a:gd name="T33" fmla="*/ 8 h 27"/>
              <a:gd name="T34" fmla="*/ 21 w 23"/>
              <a:gd name="T35" fmla="*/ 10 h 27"/>
              <a:gd name="T36" fmla="*/ 23 w 23"/>
              <a:gd name="T37" fmla="*/ 14 h 27"/>
              <a:gd name="T38" fmla="*/ 23 w 23"/>
              <a:gd name="T39" fmla="*/ 16 h 27"/>
              <a:gd name="T40" fmla="*/ 23 w 23"/>
              <a:gd name="T41" fmla="*/ 18 h 27"/>
              <a:gd name="T42" fmla="*/ 23 w 23"/>
              <a:gd name="T43" fmla="*/ 21 h 27"/>
              <a:gd name="T44" fmla="*/ 21 w 23"/>
              <a:gd name="T45" fmla="*/ 23 h 27"/>
              <a:gd name="T46" fmla="*/ 19 w 23"/>
              <a:gd name="T47" fmla="*/ 23 h 27"/>
              <a:gd name="T48" fmla="*/ 19 w 23"/>
              <a:gd name="T49" fmla="*/ 25 h 27"/>
              <a:gd name="T50" fmla="*/ 17 w 23"/>
              <a:gd name="T51" fmla="*/ 25 h 27"/>
              <a:gd name="T52" fmla="*/ 17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5 h 27"/>
              <a:gd name="T62" fmla="*/ 11 w 23"/>
              <a:gd name="T63" fmla="*/ 25 h 27"/>
              <a:gd name="T64" fmla="*/ 10 w 23"/>
              <a:gd name="T65" fmla="*/ 25 h 27"/>
              <a:gd name="T66" fmla="*/ 10 w 23"/>
              <a:gd name="T67" fmla="*/ 25 h 27"/>
              <a:gd name="T68" fmla="*/ 8 w 23"/>
              <a:gd name="T69" fmla="*/ 23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2 h 27"/>
              <a:gd name="T88" fmla="*/ 0 w 23"/>
              <a:gd name="T89" fmla="*/ 8 h 27"/>
              <a:gd name="T90" fmla="*/ 0 w 23"/>
              <a:gd name="T91" fmla="*/ 6 h 27"/>
              <a:gd name="T92" fmla="*/ 0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11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7" name="Freeform 179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4 h 27"/>
              <a:gd name="T24" fmla="*/ 23 w 23"/>
              <a:gd name="T25" fmla="*/ 16 h 27"/>
              <a:gd name="T26" fmla="*/ 23 w 23"/>
              <a:gd name="T27" fmla="*/ 18 h 27"/>
              <a:gd name="T28" fmla="*/ 23 w 23"/>
              <a:gd name="T29" fmla="*/ 21 h 27"/>
              <a:gd name="T30" fmla="*/ 21 w 23"/>
              <a:gd name="T31" fmla="*/ 23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5 h 27"/>
              <a:gd name="T38" fmla="*/ 17 w 23"/>
              <a:gd name="T39" fmla="*/ 27 h 27"/>
              <a:gd name="T40" fmla="*/ 15 w 23"/>
              <a:gd name="T41" fmla="*/ 27 h 27"/>
              <a:gd name="T42" fmla="*/ 13 w 23"/>
              <a:gd name="T43" fmla="*/ 27 h 27"/>
              <a:gd name="T44" fmla="*/ 11 w 23"/>
              <a:gd name="T45" fmla="*/ 25 h 27"/>
              <a:gd name="T46" fmla="*/ 10 w 23"/>
              <a:gd name="T47" fmla="*/ 25 h 27"/>
              <a:gd name="T48" fmla="*/ 8 w 23"/>
              <a:gd name="T49" fmla="*/ 23 h 27"/>
              <a:gd name="T50" fmla="*/ 6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8 h 27"/>
              <a:gd name="T58" fmla="*/ 0 w 23"/>
              <a:gd name="T59" fmla="*/ 16 h 27"/>
              <a:gd name="T60" fmla="*/ 0 w 23"/>
              <a:gd name="T61" fmla="*/ 14 h 27"/>
              <a:gd name="T62" fmla="*/ 0 w 23"/>
              <a:gd name="T63" fmla="*/ 12 h 27"/>
              <a:gd name="T64" fmla="*/ 0 w 23"/>
              <a:gd name="T65" fmla="*/ 8 h 27"/>
              <a:gd name="T66" fmla="*/ 0 w 23"/>
              <a:gd name="T67" fmla="*/ 6 h 27"/>
              <a:gd name="T68" fmla="*/ 0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8" name="Freeform 180"/>
          <p:cNvSpPr>
            <a:spLocks/>
          </p:cNvSpPr>
          <p:nvPr/>
        </p:nvSpPr>
        <p:spPr bwMode="auto">
          <a:xfrm>
            <a:off x="4711700" y="5387975"/>
            <a:ext cx="117475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4 h 14"/>
              <a:gd name="T4" fmla="*/ 4 w 31"/>
              <a:gd name="T5" fmla="*/ 12 h 14"/>
              <a:gd name="T6" fmla="*/ 6 w 31"/>
              <a:gd name="T7" fmla="*/ 10 h 14"/>
              <a:gd name="T8" fmla="*/ 10 w 31"/>
              <a:gd name="T9" fmla="*/ 10 h 14"/>
              <a:gd name="T10" fmla="*/ 12 w 31"/>
              <a:gd name="T11" fmla="*/ 8 h 14"/>
              <a:gd name="T12" fmla="*/ 14 w 31"/>
              <a:gd name="T13" fmla="*/ 8 h 14"/>
              <a:gd name="T14" fmla="*/ 16 w 31"/>
              <a:gd name="T15" fmla="*/ 6 h 14"/>
              <a:gd name="T16" fmla="*/ 18 w 31"/>
              <a:gd name="T17" fmla="*/ 6 h 14"/>
              <a:gd name="T18" fmla="*/ 19 w 31"/>
              <a:gd name="T19" fmla="*/ 4 h 14"/>
              <a:gd name="T20" fmla="*/ 21 w 31"/>
              <a:gd name="T21" fmla="*/ 4 h 14"/>
              <a:gd name="T22" fmla="*/ 23 w 31"/>
              <a:gd name="T23" fmla="*/ 4 h 14"/>
              <a:gd name="T24" fmla="*/ 25 w 31"/>
              <a:gd name="T25" fmla="*/ 2 h 14"/>
              <a:gd name="T26" fmla="*/ 27 w 31"/>
              <a:gd name="T27" fmla="*/ 2 h 14"/>
              <a:gd name="T28" fmla="*/ 29 w 31"/>
              <a:gd name="T29" fmla="*/ 0 h 14"/>
              <a:gd name="T30" fmla="*/ 31 w 31"/>
              <a:gd name="T3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9" name="Freeform 181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3 w 21"/>
              <a:gd name="T5" fmla="*/ 0 h 23"/>
              <a:gd name="T6" fmla="*/ 5 w 21"/>
              <a:gd name="T7" fmla="*/ 0 h 23"/>
              <a:gd name="T8" fmla="*/ 5 w 21"/>
              <a:gd name="T9" fmla="*/ 0 h 23"/>
              <a:gd name="T10" fmla="*/ 7 w 21"/>
              <a:gd name="T11" fmla="*/ 0 h 23"/>
              <a:gd name="T12" fmla="*/ 7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19 w 21"/>
              <a:gd name="T37" fmla="*/ 12 h 23"/>
              <a:gd name="T38" fmla="*/ 21 w 21"/>
              <a:gd name="T39" fmla="*/ 14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20 h 23"/>
              <a:gd name="T48" fmla="*/ 19 w 21"/>
              <a:gd name="T49" fmla="*/ 20 h 23"/>
              <a:gd name="T50" fmla="*/ 19 w 21"/>
              <a:gd name="T51" fmla="*/ 21 h 23"/>
              <a:gd name="T52" fmla="*/ 19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1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21 h 23"/>
              <a:gd name="T78" fmla="*/ 3 w 21"/>
              <a:gd name="T79" fmla="*/ 20 h 23"/>
              <a:gd name="T80" fmla="*/ 1 w 21"/>
              <a:gd name="T81" fmla="*/ 18 h 23"/>
              <a:gd name="T82" fmla="*/ 0 w 21"/>
              <a:gd name="T83" fmla="*/ 16 h 23"/>
              <a:gd name="T84" fmla="*/ 0 w 21"/>
              <a:gd name="T85" fmla="*/ 14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1 w 21"/>
              <a:gd name="T95" fmla="*/ 2 h 23"/>
              <a:gd name="T96" fmla="*/ 1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0" name="Freeform 182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7 w 21"/>
              <a:gd name="T7" fmla="*/ 0 h 23"/>
              <a:gd name="T8" fmla="*/ 9 w 21"/>
              <a:gd name="T9" fmla="*/ 0 h 23"/>
              <a:gd name="T10" fmla="*/ 11 w 21"/>
              <a:gd name="T11" fmla="*/ 0 h 23"/>
              <a:gd name="T12" fmla="*/ 11 w 21"/>
              <a:gd name="T13" fmla="*/ 2 h 23"/>
              <a:gd name="T14" fmla="*/ 13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8 h 23"/>
              <a:gd name="T22" fmla="*/ 19 w 21"/>
              <a:gd name="T23" fmla="*/ 10 h 23"/>
              <a:gd name="T24" fmla="*/ 19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19 w 21"/>
              <a:gd name="T35" fmla="*/ 20 h 23"/>
              <a:gd name="T36" fmla="*/ 19 w 21"/>
              <a:gd name="T37" fmla="*/ 21 h 23"/>
              <a:gd name="T38" fmla="*/ 17 w 21"/>
              <a:gd name="T39" fmla="*/ 21 h 23"/>
              <a:gd name="T40" fmla="*/ 17 w 21"/>
              <a:gd name="T41" fmla="*/ 23 h 23"/>
              <a:gd name="T42" fmla="*/ 15 w 21"/>
              <a:gd name="T43" fmla="*/ 23 h 23"/>
              <a:gd name="T44" fmla="*/ 13 w 21"/>
              <a:gd name="T45" fmla="*/ 23 h 23"/>
              <a:gd name="T46" fmla="*/ 11 w 21"/>
              <a:gd name="T47" fmla="*/ 23 h 23"/>
              <a:gd name="T48" fmla="*/ 9 w 21"/>
              <a:gd name="T49" fmla="*/ 23 h 23"/>
              <a:gd name="T50" fmla="*/ 7 w 21"/>
              <a:gd name="T51" fmla="*/ 23 h 23"/>
              <a:gd name="T52" fmla="*/ 5 w 21"/>
              <a:gd name="T53" fmla="*/ 21 h 23"/>
              <a:gd name="T54" fmla="*/ 3 w 21"/>
              <a:gd name="T55" fmla="*/ 21 h 23"/>
              <a:gd name="T56" fmla="*/ 3 w 21"/>
              <a:gd name="T57" fmla="*/ 20 h 23"/>
              <a:gd name="T58" fmla="*/ 1 w 21"/>
              <a:gd name="T59" fmla="*/ 18 h 23"/>
              <a:gd name="T60" fmla="*/ 0 w 21"/>
              <a:gd name="T61" fmla="*/ 16 h 23"/>
              <a:gd name="T62" fmla="*/ 0 w 21"/>
              <a:gd name="T63" fmla="*/ 14 h 23"/>
              <a:gd name="T64" fmla="*/ 0 w 21"/>
              <a:gd name="T65" fmla="*/ 10 h 23"/>
              <a:gd name="T66" fmla="*/ 0 w 21"/>
              <a:gd name="T67" fmla="*/ 8 h 23"/>
              <a:gd name="T68" fmla="*/ 0 w 21"/>
              <a:gd name="T69" fmla="*/ 6 h 23"/>
              <a:gd name="T70" fmla="*/ 0 w 21"/>
              <a:gd name="T71" fmla="*/ 4 h 23"/>
              <a:gd name="T72" fmla="*/ 1 w 21"/>
              <a:gd name="T73" fmla="*/ 2 h 23"/>
              <a:gd name="T74" fmla="*/ 1 w 21"/>
              <a:gd name="T7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1" name="Freeform 183"/>
          <p:cNvSpPr>
            <a:spLocks/>
          </p:cNvSpPr>
          <p:nvPr/>
        </p:nvSpPr>
        <p:spPr bwMode="auto">
          <a:xfrm>
            <a:off x="4164013" y="4005263"/>
            <a:ext cx="88900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9 h 25"/>
              <a:gd name="T10" fmla="*/ 8 w 23"/>
              <a:gd name="T11" fmla="*/ 17 h 25"/>
              <a:gd name="T12" fmla="*/ 8 w 23"/>
              <a:gd name="T13" fmla="*/ 15 h 25"/>
              <a:gd name="T14" fmla="*/ 10 w 23"/>
              <a:gd name="T15" fmla="*/ 13 h 25"/>
              <a:gd name="T16" fmla="*/ 12 w 23"/>
              <a:gd name="T17" fmla="*/ 13 h 25"/>
              <a:gd name="T18" fmla="*/ 14 w 23"/>
              <a:gd name="T19" fmla="*/ 11 h 25"/>
              <a:gd name="T20" fmla="*/ 16 w 23"/>
              <a:gd name="T21" fmla="*/ 9 h 25"/>
              <a:gd name="T22" fmla="*/ 18 w 23"/>
              <a:gd name="T23" fmla="*/ 7 h 25"/>
              <a:gd name="T24" fmla="*/ 18 w 23"/>
              <a:gd name="T25" fmla="*/ 5 h 25"/>
              <a:gd name="T26" fmla="*/ 20 w 23"/>
              <a:gd name="T27" fmla="*/ 5 h 25"/>
              <a:gd name="T28" fmla="*/ 21 w 23"/>
              <a:gd name="T29" fmla="*/ 4 h 25"/>
              <a:gd name="T30" fmla="*/ 23 w 23"/>
              <a:gd name="T31" fmla="*/ 2 h 25"/>
              <a:gd name="T32" fmla="*/ 23 w 23"/>
              <a:gd name="T3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9"/>
                </a:lnTo>
                <a:lnTo>
                  <a:pt x="8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7"/>
                </a:lnTo>
                <a:lnTo>
                  <a:pt x="18" y="5"/>
                </a:lnTo>
                <a:lnTo>
                  <a:pt x="20" y="5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2" name="Freeform 184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2 w 25"/>
              <a:gd name="T3" fmla="*/ 4 h 25"/>
              <a:gd name="T4" fmla="*/ 4 w 25"/>
              <a:gd name="T5" fmla="*/ 2 h 25"/>
              <a:gd name="T6" fmla="*/ 4 w 25"/>
              <a:gd name="T7" fmla="*/ 2 h 25"/>
              <a:gd name="T8" fmla="*/ 6 w 25"/>
              <a:gd name="T9" fmla="*/ 2 h 25"/>
              <a:gd name="T10" fmla="*/ 6 w 25"/>
              <a:gd name="T11" fmla="*/ 0 h 25"/>
              <a:gd name="T12" fmla="*/ 8 w 25"/>
              <a:gd name="T13" fmla="*/ 0 h 25"/>
              <a:gd name="T14" fmla="*/ 8 w 25"/>
              <a:gd name="T15" fmla="*/ 0 h 25"/>
              <a:gd name="T16" fmla="*/ 9 w 25"/>
              <a:gd name="T17" fmla="*/ 0 h 25"/>
              <a:gd name="T18" fmla="*/ 11 w 25"/>
              <a:gd name="T19" fmla="*/ 0 h 25"/>
              <a:gd name="T20" fmla="*/ 11 w 25"/>
              <a:gd name="T21" fmla="*/ 0 h 25"/>
              <a:gd name="T22" fmla="*/ 13 w 25"/>
              <a:gd name="T23" fmla="*/ 2 h 25"/>
              <a:gd name="T24" fmla="*/ 13 w 25"/>
              <a:gd name="T25" fmla="*/ 2 h 25"/>
              <a:gd name="T26" fmla="*/ 15 w 25"/>
              <a:gd name="T27" fmla="*/ 2 h 25"/>
              <a:gd name="T28" fmla="*/ 17 w 25"/>
              <a:gd name="T29" fmla="*/ 4 h 25"/>
              <a:gd name="T30" fmla="*/ 17 w 25"/>
              <a:gd name="T31" fmla="*/ 4 h 25"/>
              <a:gd name="T32" fmla="*/ 19 w 25"/>
              <a:gd name="T33" fmla="*/ 4 h 25"/>
              <a:gd name="T34" fmla="*/ 21 w 25"/>
              <a:gd name="T35" fmla="*/ 6 h 25"/>
              <a:gd name="T36" fmla="*/ 23 w 25"/>
              <a:gd name="T37" fmla="*/ 10 h 25"/>
              <a:gd name="T38" fmla="*/ 23 w 25"/>
              <a:gd name="T39" fmla="*/ 12 h 25"/>
              <a:gd name="T40" fmla="*/ 25 w 25"/>
              <a:gd name="T41" fmla="*/ 14 h 25"/>
              <a:gd name="T42" fmla="*/ 25 w 25"/>
              <a:gd name="T43" fmla="*/ 16 h 25"/>
              <a:gd name="T44" fmla="*/ 25 w 25"/>
              <a:gd name="T45" fmla="*/ 17 h 25"/>
              <a:gd name="T46" fmla="*/ 25 w 25"/>
              <a:gd name="T47" fmla="*/ 19 h 25"/>
              <a:gd name="T48" fmla="*/ 23 w 25"/>
              <a:gd name="T49" fmla="*/ 21 h 25"/>
              <a:gd name="T50" fmla="*/ 23 w 25"/>
              <a:gd name="T51" fmla="*/ 23 h 25"/>
              <a:gd name="T52" fmla="*/ 21 w 25"/>
              <a:gd name="T53" fmla="*/ 23 h 25"/>
              <a:gd name="T54" fmla="*/ 21 w 25"/>
              <a:gd name="T55" fmla="*/ 23 h 25"/>
              <a:gd name="T56" fmla="*/ 19 w 25"/>
              <a:gd name="T57" fmla="*/ 23 h 25"/>
              <a:gd name="T58" fmla="*/ 19 w 25"/>
              <a:gd name="T59" fmla="*/ 23 h 25"/>
              <a:gd name="T60" fmla="*/ 17 w 25"/>
              <a:gd name="T61" fmla="*/ 23 h 25"/>
              <a:gd name="T62" fmla="*/ 17 w 25"/>
              <a:gd name="T63" fmla="*/ 25 h 25"/>
              <a:gd name="T64" fmla="*/ 15 w 25"/>
              <a:gd name="T65" fmla="*/ 23 h 25"/>
              <a:gd name="T66" fmla="*/ 13 w 25"/>
              <a:gd name="T67" fmla="*/ 23 h 25"/>
              <a:gd name="T68" fmla="*/ 13 w 25"/>
              <a:gd name="T69" fmla="*/ 23 h 25"/>
              <a:gd name="T70" fmla="*/ 11 w 25"/>
              <a:gd name="T71" fmla="*/ 23 h 25"/>
              <a:gd name="T72" fmla="*/ 11 w 25"/>
              <a:gd name="T73" fmla="*/ 23 h 25"/>
              <a:gd name="T74" fmla="*/ 9 w 25"/>
              <a:gd name="T75" fmla="*/ 23 h 25"/>
              <a:gd name="T76" fmla="*/ 8 w 25"/>
              <a:gd name="T77" fmla="*/ 21 h 25"/>
              <a:gd name="T78" fmla="*/ 8 w 25"/>
              <a:gd name="T79" fmla="*/ 21 h 25"/>
              <a:gd name="T80" fmla="*/ 6 w 25"/>
              <a:gd name="T81" fmla="*/ 21 h 25"/>
              <a:gd name="T82" fmla="*/ 4 w 25"/>
              <a:gd name="T83" fmla="*/ 19 h 25"/>
              <a:gd name="T84" fmla="*/ 2 w 25"/>
              <a:gd name="T85" fmla="*/ 16 h 25"/>
              <a:gd name="T86" fmla="*/ 2 w 25"/>
              <a:gd name="T87" fmla="*/ 14 h 25"/>
              <a:gd name="T88" fmla="*/ 0 w 25"/>
              <a:gd name="T89" fmla="*/ 12 h 25"/>
              <a:gd name="T90" fmla="*/ 0 w 25"/>
              <a:gd name="T91" fmla="*/ 10 h 25"/>
              <a:gd name="T92" fmla="*/ 0 w 25"/>
              <a:gd name="T93" fmla="*/ 8 h 25"/>
              <a:gd name="T94" fmla="*/ 0 w 25"/>
              <a:gd name="T95" fmla="*/ 6 h 25"/>
              <a:gd name="T96" fmla="*/ 2 w 25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3" name="Freeform 185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4 w 25"/>
              <a:gd name="T3" fmla="*/ 2 h 25"/>
              <a:gd name="T4" fmla="*/ 6 w 25"/>
              <a:gd name="T5" fmla="*/ 2 h 25"/>
              <a:gd name="T6" fmla="*/ 6 w 25"/>
              <a:gd name="T7" fmla="*/ 0 h 25"/>
              <a:gd name="T8" fmla="*/ 8 w 25"/>
              <a:gd name="T9" fmla="*/ 0 h 25"/>
              <a:gd name="T10" fmla="*/ 9 w 25"/>
              <a:gd name="T11" fmla="*/ 0 h 25"/>
              <a:gd name="T12" fmla="*/ 11 w 25"/>
              <a:gd name="T13" fmla="*/ 0 h 25"/>
              <a:gd name="T14" fmla="*/ 13 w 25"/>
              <a:gd name="T15" fmla="*/ 2 h 25"/>
              <a:gd name="T16" fmla="*/ 15 w 25"/>
              <a:gd name="T17" fmla="*/ 2 h 25"/>
              <a:gd name="T18" fmla="*/ 17 w 25"/>
              <a:gd name="T19" fmla="*/ 4 h 25"/>
              <a:gd name="T20" fmla="*/ 19 w 25"/>
              <a:gd name="T21" fmla="*/ 4 h 25"/>
              <a:gd name="T22" fmla="*/ 21 w 25"/>
              <a:gd name="T23" fmla="*/ 6 h 25"/>
              <a:gd name="T24" fmla="*/ 23 w 25"/>
              <a:gd name="T25" fmla="*/ 10 h 25"/>
              <a:gd name="T26" fmla="*/ 23 w 25"/>
              <a:gd name="T27" fmla="*/ 12 h 25"/>
              <a:gd name="T28" fmla="*/ 25 w 25"/>
              <a:gd name="T29" fmla="*/ 14 h 25"/>
              <a:gd name="T30" fmla="*/ 25 w 25"/>
              <a:gd name="T31" fmla="*/ 16 h 25"/>
              <a:gd name="T32" fmla="*/ 25 w 25"/>
              <a:gd name="T33" fmla="*/ 17 h 25"/>
              <a:gd name="T34" fmla="*/ 25 w 25"/>
              <a:gd name="T35" fmla="*/ 19 h 25"/>
              <a:gd name="T36" fmla="*/ 23 w 25"/>
              <a:gd name="T37" fmla="*/ 21 h 25"/>
              <a:gd name="T38" fmla="*/ 23 w 25"/>
              <a:gd name="T39" fmla="*/ 23 h 25"/>
              <a:gd name="T40" fmla="*/ 21 w 25"/>
              <a:gd name="T41" fmla="*/ 23 h 25"/>
              <a:gd name="T42" fmla="*/ 19 w 25"/>
              <a:gd name="T43" fmla="*/ 23 h 25"/>
              <a:gd name="T44" fmla="*/ 17 w 25"/>
              <a:gd name="T45" fmla="*/ 23 h 25"/>
              <a:gd name="T46" fmla="*/ 17 w 25"/>
              <a:gd name="T47" fmla="*/ 25 h 25"/>
              <a:gd name="T48" fmla="*/ 15 w 25"/>
              <a:gd name="T49" fmla="*/ 23 h 25"/>
              <a:gd name="T50" fmla="*/ 13 w 25"/>
              <a:gd name="T51" fmla="*/ 23 h 25"/>
              <a:gd name="T52" fmla="*/ 11 w 25"/>
              <a:gd name="T53" fmla="*/ 23 h 25"/>
              <a:gd name="T54" fmla="*/ 9 w 25"/>
              <a:gd name="T55" fmla="*/ 23 h 25"/>
              <a:gd name="T56" fmla="*/ 8 w 25"/>
              <a:gd name="T57" fmla="*/ 21 h 25"/>
              <a:gd name="T58" fmla="*/ 6 w 25"/>
              <a:gd name="T59" fmla="*/ 21 h 25"/>
              <a:gd name="T60" fmla="*/ 4 w 25"/>
              <a:gd name="T61" fmla="*/ 19 h 25"/>
              <a:gd name="T62" fmla="*/ 2 w 25"/>
              <a:gd name="T63" fmla="*/ 16 h 25"/>
              <a:gd name="T64" fmla="*/ 2 w 25"/>
              <a:gd name="T65" fmla="*/ 14 h 25"/>
              <a:gd name="T66" fmla="*/ 0 w 25"/>
              <a:gd name="T67" fmla="*/ 12 h 25"/>
              <a:gd name="T68" fmla="*/ 0 w 25"/>
              <a:gd name="T69" fmla="*/ 10 h 25"/>
              <a:gd name="T70" fmla="*/ 0 w 25"/>
              <a:gd name="T71" fmla="*/ 8 h 25"/>
              <a:gd name="T72" fmla="*/ 0 w 25"/>
              <a:gd name="T73" fmla="*/ 6 h 25"/>
              <a:gd name="T74" fmla="*/ 2 w 25"/>
              <a:gd name="T7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4" name="Freeform 186"/>
          <p:cNvSpPr>
            <a:spLocks/>
          </p:cNvSpPr>
          <p:nvPr/>
        </p:nvSpPr>
        <p:spPr bwMode="auto">
          <a:xfrm>
            <a:off x="4138613" y="4056063"/>
            <a:ext cx="87312" cy="88900"/>
          </a:xfrm>
          <a:custGeom>
            <a:avLst/>
            <a:gdLst>
              <a:gd name="T0" fmla="*/ 0 w 23"/>
              <a:gd name="T1" fmla="*/ 23 h 23"/>
              <a:gd name="T2" fmla="*/ 2 w 23"/>
              <a:gd name="T3" fmla="*/ 23 h 23"/>
              <a:gd name="T4" fmla="*/ 2 w 23"/>
              <a:gd name="T5" fmla="*/ 21 h 23"/>
              <a:gd name="T6" fmla="*/ 3 w 23"/>
              <a:gd name="T7" fmla="*/ 19 h 23"/>
              <a:gd name="T8" fmla="*/ 5 w 23"/>
              <a:gd name="T9" fmla="*/ 17 h 23"/>
              <a:gd name="T10" fmla="*/ 7 w 23"/>
              <a:gd name="T11" fmla="*/ 17 h 23"/>
              <a:gd name="T12" fmla="*/ 9 w 23"/>
              <a:gd name="T13" fmla="*/ 16 h 23"/>
              <a:gd name="T14" fmla="*/ 9 w 23"/>
              <a:gd name="T15" fmla="*/ 14 h 23"/>
              <a:gd name="T16" fmla="*/ 11 w 23"/>
              <a:gd name="T17" fmla="*/ 12 h 23"/>
              <a:gd name="T18" fmla="*/ 13 w 23"/>
              <a:gd name="T19" fmla="*/ 10 h 23"/>
              <a:gd name="T20" fmla="*/ 15 w 23"/>
              <a:gd name="T21" fmla="*/ 10 h 23"/>
              <a:gd name="T22" fmla="*/ 17 w 23"/>
              <a:gd name="T23" fmla="*/ 8 h 23"/>
              <a:gd name="T24" fmla="*/ 19 w 23"/>
              <a:gd name="T25" fmla="*/ 6 h 23"/>
              <a:gd name="T26" fmla="*/ 19 w 23"/>
              <a:gd name="T27" fmla="*/ 4 h 23"/>
              <a:gd name="T28" fmla="*/ 21 w 23"/>
              <a:gd name="T29" fmla="*/ 4 h 23"/>
              <a:gd name="T30" fmla="*/ 23 w 23"/>
              <a:gd name="T31" fmla="*/ 2 h 23"/>
              <a:gd name="T32" fmla="*/ 23 w 23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3">
                <a:moveTo>
                  <a:pt x="0" y="23"/>
                </a:moveTo>
                <a:lnTo>
                  <a:pt x="2" y="23"/>
                </a:lnTo>
                <a:lnTo>
                  <a:pt x="2" y="21"/>
                </a:lnTo>
                <a:lnTo>
                  <a:pt x="3" y="19"/>
                </a:lnTo>
                <a:lnTo>
                  <a:pt x="5" y="17"/>
                </a:lnTo>
                <a:lnTo>
                  <a:pt x="7" y="17"/>
                </a:lnTo>
                <a:lnTo>
                  <a:pt x="9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5" name="Freeform 187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2 h 21"/>
              <a:gd name="T4" fmla="*/ 2 w 23"/>
              <a:gd name="T5" fmla="*/ 0 h 21"/>
              <a:gd name="T6" fmla="*/ 4 w 23"/>
              <a:gd name="T7" fmla="*/ 0 h 21"/>
              <a:gd name="T8" fmla="*/ 4 w 23"/>
              <a:gd name="T9" fmla="*/ 0 h 21"/>
              <a:gd name="T10" fmla="*/ 6 w 23"/>
              <a:gd name="T11" fmla="*/ 0 h 21"/>
              <a:gd name="T12" fmla="*/ 6 w 23"/>
              <a:gd name="T13" fmla="*/ 0 h 21"/>
              <a:gd name="T14" fmla="*/ 8 w 23"/>
              <a:gd name="T15" fmla="*/ 0 h 21"/>
              <a:gd name="T16" fmla="*/ 10 w 23"/>
              <a:gd name="T17" fmla="*/ 0 h 21"/>
              <a:gd name="T18" fmla="*/ 10 w 23"/>
              <a:gd name="T19" fmla="*/ 0 h 21"/>
              <a:gd name="T20" fmla="*/ 12 w 23"/>
              <a:gd name="T21" fmla="*/ 0 h 21"/>
              <a:gd name="T22" fmla="*/ 12 w 23"/>
              <a:gd name="T23" fmla="*/ 0 h 21"/>
              <a:gd name="T24" fmla="*/ 13 w 23"/>
              <a:gd name="T25" fmla="*/ 0 h 21"/>
              <a:gd name="T26" fmla="*/ 15 w 23"/>
              <a:gd name="T27" fmla="*/ 0 h 21"/>
              <a:gd name="T28" fmla="*/ 15 w 23"/>
              <a:gd name="T29" fmla="*/ 2 h 21"/>
              <a:gd name="T30" fmla="*/ 17 w 23"/>
              <a:gd name="T31" fmla="*/ 2 h 21"/>
              <a:gd name="T32" fmla="*/ 19 w 23"/>
              <a:gd name="T33" fmla="*/ 4 h 21"/>
              <a:gd name="T34" fmla="*/ 19 w 23"/>
              <a:gd name="T35" fmla="*/ 4 h 21"/>
              <a:gd name="T36" fmla="*/ 21 w 23"/>
              <a:gd name="T37" fmla="*/ 5 h 21"/>
              <a:gd name="T38" fmla="*/ 21 w 23"/>
              <a:gd name="T39" fmla="*/ 5 h 21"/>
              <a:gd name="T40" fmla="*/ 23 w 23"/>
              <a:gd name="T41" fmla="*/ 7 h 21"/>
              <a:gd name="T42" fmla="*/ 23 w 23"/>
              <a:gd name="T43" fmla="*/ 9 h 21"/>
              <a:gd name="T44" fmla="*/ 23 w 23"/>
              <a:gd name="T45" fmla="*/ 9 h 21"/>
              <a:gd name="T46" fmla="*/ 23 w 23"/>
              <a:gd name="T47" fmla="*/ 11 h 21"/>
              <a:gd name="T48" fmla="*/ 23 w 23"/>
              <a:gd name="T49" fmla="*/ 13 h 21"/>
              <a:gd name="T50" fmla="*/ 23 w 23"/>
              <a:gd name="T51" fmla="*/ 13 h 21"/>
              <a:gd name="T52" fmla="*/ 23 w 23"/>
              <a:gd name="T53" fmla="*/ 15 h 21"/>
              <a:gd name="T54" fmla="*/ 23 w 23"/>
              <a:gd name="T55" fmla="*/ 15 h 21"/>
              <a:gd name="T56" fmla="*/ 23 w 23"/>
              <a:gd name="T57" fmla="*/ 17 h 21"/>
              <a:gd name="T58" fmla="*/ 23 w 23"/>
              <a:gd name="T59" fmla="*/ 17 h 21"/>
              <a:gd name="T60" fmla="*/ 23 w 23"/>
              <a:gd name="T61" fmla="*/ 19 h 21"/>
              <a:gd name="T62" fmla="*/ 21 w 23"/>
              <a:gd name="T63" fmla="*/ 19 h 21"/>
              <a:gd name="T64" fmla="*/ 21 w 23"/>
              <a:gd name="T65" fmla="*/ 19 h 21"/>
              <a:gd name="T66" fmla="*/ 19 w 23"/>
              <a:gd name="T67" fmla="*/ 21 h 21"/>
              <a:gd name="T68" fmla="*/ 17 w 23"/>
              <a:gd name="T69" fmla="*/ 21 h 21"/>
              <a:gd name="T70" fmla="*/ 15 w 23"/>
              <a:gd name="T71" fmla="*/ 21 h 21"/>
              <a:gd name="T72" fmla="*/ 13 w 23"/>
              <a:gd name="T73" fmla="*/ 21 h 21"/>
              <a:gd name="T74" fmla="*/ 12 w 23"/>
              <a:gd name="T75" fmla="*/ 21 h 21"/>
              <a:gd name="T76" fmla="*/ 10 w 23"/>
              <a:gd name="T77" fmla="*/ 21 h 21"/>
              <a:gd name="T78" fmla="*/ 8 w 23"/>
              <a:gd name="T79" fmla="*/ 19 h 21"/>
              <a:gd name="T80" fmla="*/ 6 w 23"/>
              <a:gd name="T81" fmla="*/ 17 h 21"/>
              <a:gd name="T82" fmla="*/ 4 w 23"/>
              <a:gd name="T83" fmla="*/ 15 h 21"/>
              <a:gd name="T84" fmla="*/ 2 w 23"/>
              <a:gd name="T85" fmla="*/ 13 h 21"/>
              <a:gd name="T86" fmla="*/ 2 w 23"/>
              <a:gd name="T87" fmla="*/ 11 h 21"/>
              <a:gd name="T88" fmla="*/ 0 w 23"/>
              <a:gd name="T89" fmla="*/ 9 h 21"/>
              <a:gd name="T90" fmla="*/ 0 w 23"/>
              <a:gd name="T91" fmla="*/ 7 h 21"/>
              <a:gd name="T92" fmla="*/ 0 w 23"/>
              <a:gd name="T93" fmla="*/ 5 h 21"/>
              <a:gd name="T94" fmla="*/ 0 w 23"/>
              <a:gd name="T95" fmla="*/ 4 h 21"/>
              <a:gd name="T96" fmla="*/ 2 w 23"/>
              <a:gd name="T97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5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3"/>
                </a:lnTo>
                <a:lnTo>
                  <a:pt x="23" y="15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6" name="Freeform 188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0 h 21"/>
              <a:gd name="T4" fmla="*/ 4 w 23"/>
              <a:gd name="T5" fmla="*/ 0 h 21"/>
              <a:gd name="T6" fmla="*/ 6 w 23"/>
              <a:gd name="T7" fmla="*/ 0 h 21"/>
              <a:gd name="T8" fmla="*/ 8 w 23"/>
              <a:gd name="T9" fmla="*/ 0 h 21"/>
              <a:gd name="T10" fmla="*/ 10 w 23"/>
              <a:gd name="T11" fmla="*/ 0 h 21"/>
              <a:gd name="T12" fmla="*/ 12 w 23"/>
              <a:gd name="T13" fmla="*/ 0 h 21"/>
              <a:gd name="T14" fmla="*/ 13 w 23"/>
              <a:gd name="T15" fmla="*/ 0 h 21"/>
              <a:gd name="T16" fmla="*/ 15 w 23"/>
              <a:gd name="T17" fmla="*/ 0 h 21"/>
              <a:gd name="T18" fmla="*/ 15 w 23"/>
              <a:gd name="T19" fmla="*/ 2 h 21"/>
              <a:gd name="T20" fmla="*/ 17 w 23"/>
              <a:gd name="T21" fmla="*/ 2 h 21"/>
              <a:gd name="T22" fmla="*/ 19 w 23"/>
              <a:gd name="T23" fmla="*/ 4 h 21"/>
              <a:gd name="T24" fmla="*/ 21 w 23"/>
              <a:gd name="T25" fmla="*/ 5 h 21"/>
              <a:gd name="T26" fmla="*/ 23 w 23"/>
              <a:gd name="T27" fmla="*/ 7 h 21"/>
              <a:gd name="T28" fmla="*/ 23 w 23"/>
              <a:gd name="T29" fmla="*/ 9 h 21"/>
              <a:gd name="T30" fmla="*/ 23 w 23"/>
              <a:gd name="T31" fmla="*/ 11 h 21"/>
              <a:gd name="T32" fmla="*/ 23 w 23"/>
              <a:gd name="T33" fmla="*/ 13 h 21"/>
              <a:gd name="T34" fmla="*/ 23 w 23"/>
              <a:gd name="T35" fmla="*/ 15 h 21"/>
              <a:gd name="T36" fmla="*/ 23 w 23"/>
              <a:gd name="T37" fmla="*/ 17 h 21"/>
              <a:gd name="T38" fmla="*/ 23 w 23"/>
              <a:gd name="T39" fmla="*/ 19 h 21"/>
              <a:gd name="T40" fmla="*/ 21 w 23"/>
              <a:gd name="T41" fmla="*/ 19 h 21"/>
              <a:gd name="T42" fmla="*/ 19 w 23"/>
              <a:gd name="T43" fmla="*/ 21 h 21"/>
              <a:gd name="T44" fmla="*/ 17 w 23"/>
              <a:gd name="T45" fmla="*/ 21 h 21"/>
              <a:gd name="T46" fmla="*/ 15 w 23"/>
              <a:gd name="T47" fmla="*/ 21 h 21"/>
              <a:gd name="T48" fmla="*/ 13 w 23"/>
              <a:gd name="T49" fmla="*/ 21 h 21"/>
              <a:gd name="T50" fmla="*/ 12 w 23"/>
              <a:gd name="T51" fmla="*/ 21 h 21"/>
              <a:gd name="T52" fmla="*/ 10 w 23"/>
              <a:gd name="T53" fmla="*/ 21 h 21"/>
              <a:gd name="T54" fmla="*/ 8 w 23"/>
              <a:gd name="T55" fmla="*/ 19 h 21"/>
              <a:gd name="T56" fmla="*/ 6 w 23"/>
              <a:gd name="T57" fmla="*/ 17 h 21"/>
              <a:gd name="T58" fmla="*/ 4 w 23"/>
              <a:gd name="T59" fmla="*/ 15 h 21"/>
              <a:gd name="T60" fmla="*/ 2 w 23"/>
              <a:gd name="T61" fmla="*/ 13 h 21"/>
              <a:gd name="T62" fmla="*/ 2 w 23"/>
              <a:gd name="T63" fmla="*/ 11 h 21"/>
              <a:gd name="T64" fmla="*/ 0 w 23"/>
              <a:gd name="T65" fmla="*/ 9 h 21"/>
              <a:gd name="T66" fmla="*/ 0 w 23"/>
              <a:gd name="T67" fmla="*/ 7 h 21"/>
              <a:gd name="T68" fmla="*/ 0 w 23"/>
              <a:gd name="T69" fmla="*/ 5 h 21"/>
              <a:gd name="T70" fmla="*/ 0 w 23"/>
              <a:gd name="T71" fmla="*/ 4 h 21"/>
              <a:gd name="T72" fmla="*/ 2 w 23"/>
              <a:gd name="T73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7" name="Freeform 189"/>
          <p:cNvSpPr>
            <a:spLocks/>
          </p:cNvSpPr>
          <p:nvPr/>
        </p:nvSpPr>
        <p:spPr bwMode="auto">
          <a:xfrm>
            <a:off x="4100513" y="3933825"/>
            <a:ext cx="79375" cy="98425"/>
          </a:xfrm>
          <a:custGeom>
            <a:avLst/>
            <a:gdLst>
              <a:gd name="T0" fmla="*/ 0 w 21"/>
              <a:gd name="T1" fmla="*/ 26 h 26"/>
              <a:gd name="T2" fmla="*/ 2 w 21"/>
              <a:gd name="T3" fmla="*/ 23 h 26"/>
              <a:gd name="T4" fmla="*/ 4 w 21"/>
              <a:gd name="T5" fmla="*/ 19 h 26"/>
              <a:gd name="T6" fmla="*/ 8 w 21"/>
              <a:gd name="T7" fmla="*/ 17 h 26"/>
              <a:gd name="T8" fmla="*/ 10 w 21"/>
              <a:gd name="T9" fmla="*/ 13 h 26"/>
              <a:gd name="T10" fmla="*/ 13 w 21"/>
              <a:gd name="T11" fmla="*/ 9 h 26"/>
              <a:gd name="T12" fmla="*/ 15 w 21"/>
              <a:gd name="T13" fmla="*/ 7 h 26"/>
              <a:gd name="T14" fmla="*/ 19 w 21"/>
              <a:gd name="T15" fmla="*/ 3 h 26"/>
              <a:gd name="T16" fmla="*/ 21 w 21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6">
                <a:moveTo>
                  <a:pt x="0" y="26"/>
                </a:moveTo>
                <a:lnTo>
                  <a:pt x="2" y="23"/>
                </a:lnTo>
                <a:lnTo>
                  <a:pt x="4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7"/>
                </a:lnTo>
                <a:lnTo>
                  <a:pt x="19" y="3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8" name="Freeform 190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9 w 25"/>
              <a:gd name="T9" fmla="*/ 0 h 21"/>
              <a:gd name="T10" fmla="*/ 11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9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3 h 21"/>
              <a:gd name="T28" fmla="*/ 25 w 25"/>
              <a:gd name="T29" fmla="*/ 15 h 21"/>
              <a:gd name="T30" fmla="*/ 25 w 25"/>
              <a:gd name="T31" fmla="*/ 17 h 21"/>
              <a:gd name="T32" fmla="*/ 23 w 25"/>
              <a:gd name="T33" fmla="*/ 19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3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8 h 21"/>
              <a:gd name="T60" fmla="*/ 0 w 25"/>
              <a:gd name="T61" fmla="*/ 6 h 21"/>
              <a:gd name="T62" fmla="*/ 0 w 25"/>
              <a:gd name="T63" fmla="*/ 4 h 21"/>
              <a:gd name="T64" fmla="*/ 2 w 25"/>
              <a:gd name="T65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9" name="Freeform 191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4 w 25"/>
              <a:gd name="T3" fmla="*/ 0 h 21"/>
              <a:gd name="T4" fmla="*/ 5 w 25"/>
              <a:gd name="T5" fmla="*/ 0 h 21"/>
              <a:gd name="T6" fmla="*/ 9 w 25"/>
              <a:gd name="T7" fmla="*/ 0 h 21"/>
              <a:gd name="T8" fmla="*/ 11 w 25"/>
              <a:gd name="T9" fmla="*/ 0 h 21"/>
              <a:gd name="T10" fmla="*/ 13 w 25"/>
              <a:gd name="T11" fmla="*/ 0 h 21"/>
              <a:gd name="T12" fmla="*/ 15 w 25"/>
              <a:gd name="T13" fmla="*/ 2 h 21"/>
              <a:gd name="T14" fmla="*/ 19 w 25"/>
              <a:gd name="T15" fmla="*/ 2 h 21"/>
              <a:gd name="T16" fmla="*/ 21 w 25"/>
              <a:gd name="T17" fmla="*/ 4 h 21"/>
              <a:gd name="T18" fmla="*/ 23 w 25"/>
              <a:gd name="T19" fmla="*/ 6 h 21"/>
              <a:gd name="T20" fmla="*/ 23 w 25"/>
              <a:gd name="T21" fmla="*/ 8 h 21"/>
              <a:gd name="T22" fmla="*/ 25 w 25"/>
              <a:gd name="T23" fmla="*/ 10 h 21"/>
              <a:gd name="T24" fmla="*/ 25 w 25"/>
              <a:gd name="T25" fmla="*/ 13 h 21"/>
              <a:gd name="T26" fmla="*/ 25 w 25"/>
              <a:gd name="T27" fmla="*/ 15 h 21"/>
              <a:gd name="T28" fmla="*/ 25 w 25"/>
              <a:gd name="T29" fmla="*/ 17 h 21"/>
              <a:gd name="T30" fmla="*/ 23 w 25"/>
              <a:gd name="T31" fmla="*/ 19 h 21"/>
              <a:gd name="T32" fmla="*/ 21 w 25"/>
              <a:gd name="T33" fmla="*/ 21 h 21"/>
              <a:gd name="T34" fmla="*/ 19 w 25"/>
              <a:gd name="T35" fmla="*/ 21 h 21"/>
              <a:gd name="T36" fmla="*/ 17 w 25"/>
              <a:gd name="T37" fmla="*/ 21 h 21"/>
              <a:gd name="T38" fmla="*/ 13 w 25"/>
              <a:gd name="T39" fmla="*/ 21 h 21"/>
              <a:gd name="T40" fmla="*/ 11 w 25"/>
              <a:gd name="T41" fmla="*/ 21 h 21"/>
              <a:gd name="T42" fmla="*/ 9 w 25"/>
              <a:gd name="T43" fmla="*/ 19 h 21"/>
              <a:gd name="T44" fmla="*/ 7 w 25"/>
              <a:gd name="T45" fmla="*/ 19 h 21"/>
              <a:gd name="T46" fmla="*/ 5 w 25"/>
              <a:gd name="T47" fmla="*/ 17 h 21"/>
              <a:gd name="T48" fmla="*/ 4 w 25"/>
              <a:gd name="T49" fmla="*/ 15 h 21"/>
              <a:gd name="T50" fmla="*/ 2 w 25"/>
              <a:gd name="T51" fmla="*/ 13 h 21"/>
              <a:gd name="T52" fmla="*/ 0 w 25"/>
              <a:gd name="T53" fmla="*/ 11 h 21"/>
              <a:gd name="T54" fmla="*/ 0 w 25"/>
              <a:gd name="T55" fmla="*/ 8 h 21"/>
              <a:gd name="T56" fmla="*/ 0 w 25"/>
              <a:gd name="T57" fmla="*/ 6 h 21"/>
              <a:gd name="T58" fmla="*/ 0 w 25"/>
              <a:gd name="T59" fmla="*/ 4 h 21"/>
              <a:gd name="T60" fmla="*/ 2 w 25"/>
              <a:gd name="T61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20" name="Freeform 192"/>
          <p:cNvSpPr>
            <a:spLocks/>
          </p:cNvSpPr>
          <p:nvPr/>
        </p:nvSpPr>
        <p:spPr bwMode="auto">
          <a:xfrm>
            <a:off x="4068763" y="3983038"/>
            <a:ext cx="80962" cy="103187"/>
          </a:xfrm>
          <a:custGeom>
            <a:avLst/>
            <a:gdLst>
              <a:gd name="T0" fmla="*/ 0 w 21"/>
              <a:gd name="T1" fmla="*/ 27 h 27"/>
              <a:gd name="T2" fmla="*/ 4 w 21"/>
              <a:gd name="T3" fmla="*/ 23 h 27"/>
              <a:gd name="T4" fmla="*/ 6 w 21"/>
              <a:gd name="T5" fmla="*/ 21 h 27"/>
              <a:gd name="T6" fmla="*/ 8 w 21"/>
              <a:gd name="T7" fmla="*/ 17 h 27"/>
              <a:gd name="T8" fmla="*/ 12 w 21"/>
              <a:gd name="T9" fmla="*/ 13 h 27"/>
              <a:gd name="T10" fmla="*/ 14 w 21"/>
              <a:gd name="T11" fmla="*/ 11 h 27"/>
              <a:gd name="T12" fmla="*/ 18 w 21"/>
              <a:gd name="T13" fmla="*/ 8 h 27"/>
              <a:gd name="T14" fmla="*/ 20 w 21"/>
              <a:gd name="T15" fmla="*/ 4 h 27"/>
              <a:gd name="T16" fmla="*/ 21 w 21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7">
                <a:moveTo>
                  <a:pt x="0" y="27"/>
                </a:moveTo>
                <a:lnTo>
                  <a:pt x="4" y="23"/>
                </a:lnTo>
                <a:lnTo>
                  <a:pt x="6" y="21"/>
                </a:lnTo>
                <a:lnTo>
                  <a:pt x="8" y="17"/>
                </a:lnTo>
                <a:lnTo>
                  <a:pt x="12" y="13"/>
                </a:lnTo>
                <a:lnTo>
                  <a:pt x="14" y="11"/>
                </a:lnTo>
                <a:lnTo>
                  <a:pt x="18" y="8"/>
                </a:lnTo>
                <a:lnTo>
                  <a:pt x="20" y="4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21" name="Freeform 193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22" name="Freeform 194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23" name="Freeform 195"/>
          <p:cNvSpPr>
            <a:spLocks/>
          </p:cNvSpPr>
          <p:nvPr/>
        </p:nvSpPr>
        <p:spPr bwMode="auto">
          <a:xfrm>
            <a:off x="4779963" y="5464175"/>
            <a:ext cx="114300" cy="49213"/>
          </a:xfrm>
          <a:custGeom>
            <a:avLst/>
            <a:gdLst>
              <a:gd name="T0" fmla="*/ 0 w 30"/>
              <a:gd name="T1" fmla="*/ 13 h 13"/>
              <a:gd name="T2" fmla="*/ 1 w 30"/>
              <a:gd name="T3" fmla="*/ 13 h 13"/>
              <a:gd name="T4" fmla="*/ 3 w 30"/>
              <a:gd name="T5" fmla="*/ 11 h 13"/>
              <a:gd name="T6" fmla="*/ 5 w 30"/>
              <a:gd name="T7" fmla="*/ 11 h 13"/>
              <a:gd name="T8" fmla="*/ 7 w 30"/>
              <a:gd name="T9" fmla="*/ 9 h 13"/>
              <a:gd name="T10" fmla="*/ 9 w 30"/>
              <a:gd name="T11" fmla="*/ 9 h 13"/>
              <a:gd name="T12" fmla="*/ 11 w 30"/>
              <a:gd name="T13" fmla="*/ 7 h 13"/>
              <a:gd name="T14" fmla="*/ 13 w 30"/>
              <a:gd name="T15" fmla="*/ 7 h 13"/>
              <a:gd name="T16" fmla="*/ 15 w 30"/>
              <a:gd name="T17" fmla="*/ 5 h 13"/>
              <a:gd name="T18" fmla="*/ 17 w 30"/>
              <a:gd name="T19" fmla="*/ 5 h 13"/>
              <a:gd name="T20" fmla="*/ 19 w 30"/>
              <a:gd name="T21" fmla="*/ 3 h 13"/>
              <a:gd name="T22" fmla="*/ 21 w 30"/>
              <a:gd name="T23" fmla="*/ 3 h 13"/>
              <a:gd name="T24" fmla="*/ 24 w 30"/>
              <a:gd name="T25" fmla="*/ 3 h 13"/>
              <a:gd name="T26" fmla="*/ 26 w 30"/>
              <a:gd name="T27" fmla="*/ 1 h 13"/>
              <a:gd name="T28" fmla="*/ 28 w 30"/>
              <a:gd name="T29" fmla="*/ 1 h 13"/>
              <a:gd name="T30" fmla="*/ 30 w 30"/>
              <a:gd name="T3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" h="13">
                <a:moveTo>
                  <a:pt x="0" y="13"/>
                </a:moveTo>
                <a:lnTo>
                  <a:pt x="1" y="13"/>
                </a:lnTo>
                <a:lnTo>
                  <a:pt x="3" y="11"/>
                </a:lnTo>
                <a:lnTo>
                  <a:pt x="5" y="11"/>
                </a:lnTo>
                <a:lnTo>
                  <a:pt x="7" y="9"/>
                </a:lnTo>
                <a:lnTo>
                  <a:pt x="9" y="9"/>
                </a:lnTo>
                <a:lnTo>
                  <a:pt x="11" y="7"/>
                </a:lnTo>
                <a:lnTo>
                  <a:pt x="13" y="7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4" y="3"/>
                </a:lnTo>
                <a:lnTo>
                  <a:pt x="26" y="1"/>
                </a:lnTo>
                <a:lnTo>
                  <a:pt x="28" y="1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24" name="Freeform 196"/>
          <p:cNvSpPr>
            <a:spLocks/>
          </p:cNvSpPr>
          <p:nvPr/>
        </p:nvSpPr>
        <p:spPr bwMode="auto">
          <a:xfrm>
            <a:off x="4783138" y="5440363"/>
            <a:ext cx="127000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5 h 15"/>
              <a:gd name="T4" fmla="*/ 4 w 33"/>
              <a:gd name="T5" fmla="*/ 13 h 15"/>
              <a:gd name="T6" fmla="*/ 6 w 33"/>
              <a:gd name="T7" fmla="*/ 13 h 15"/>
              <a:gd name="T8" fmla="*/ 8 w 33"/>
              <a:gd name="T9" fmla="*/ 11 h 15"/>
              <a:gd name="T10" fmla="*/ 10 w 33"/>
              <a:gd name="T11" fmla="*/ 11 h 15"/>
              <a:gd name="T12" fmla="*/ 12 w 33"/>
              <a:gd name="T13" fmla="*/ 9 h 15"/>
              <a:gd name="T14" fmla="*/ 16 w 33"/>
              <a:gd name="T15" fmla="*/ 9 h 15"/>
              <a:gd name="T16" fmla="*/ 18 w 33"/>
              <a:gd name="T17" fmla="*/ 7 h 15"/>
              <a:gd name="T18" fmla="*/ 20 w 33"/>
              <a:gd name="T19" fmla="*/ 7 h 15"/>
              <a:gd name="T20" fmla="*/ 22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9"/>
                </a:lnTo>
                <a:lnTo>
                  <a:pt x="16" y="9"/>
                </a:lnTo>
                <a:lnTo>
                  <a:pt x="18" y="7"/>
                </a:lnTo>
                <a:lnTo>
                  <a:pt x="20" y="7"/>
                </a:lnTo>
                <a:lnTo>
                  <a:pt x="22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25" name="Freeform 197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2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19 w 21"/>
              <a:gd name="T49" fmla="*/ 19 h 23"/>
              <a:gd name="T50" fmla="*/ 19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7 w 21"/>
              <a:gd name="T57" fmla="*/ 21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3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19 h 23"/>
              <a:gd name="T78" fmla="*/ 4 w 21"/>
              <a:gd name="T79" fmla="*/ 19 h 23"/>
              <a:gd name="T80" fmla="*/ 2 w 21"/>
              <a:gd name="T81" fmla="*/ 18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26" name="Freeform 198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3 w 21"/>
              <a:gd name="T11" fmla="*/ 2 h 23"/>
              <a:gd name="T12" fmla="*/ 15 w 21"/>
              <a:gd name="T13" fmla="*/ 2 h 23"/>
              <a:gd name="T14" fmla="*/ 15 w 21"/>
              <a:gd name="T15" fmla="*/ 4 h 23"/>
              <a:gd name="T16" fmla="*/ 17 w 21"/>
              <a:gd name="T17" fmla="*/ 6 h 23"/>
              <a:gd name="T18" fmla="*/ 19 w 21"/>
              <a:gd name="T19" fmla="*/ 8 h 23"/>
              <a:gd name="T20" fmla="*/ 19 w 21"/>
              <a:gd name="T21" fmla="*/ 10 h 23"/>
              <a:gd name="T22" fmla="*/ 21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6 w 21"/>
              <a:gd name="T53" fmla="*/ 19 h 23"/>
              <a:gd name="T54" fmla="*/ 4 w 21"/>
              <a:gd name="T55" fmla="*/ 19 h 23"/>
              <a:gd name="T56" fmla="*/ 2 w 21"/>
              <a:gd name="T57" fmla="*/ 18 h 23"/>
              <a:gd name="T58" fmla="*/ 0 w 21"/>
              <a:gd name="T59" fmla="*/ 14 h 23"/>
              <a:gd name="T60" fmla="*/ 0 w 21"/>
              <a:gd name="T61" fmla="*/ 12 h 23"/>
              <a:gd name="T62" fmla="*/ 0 w 21"/>
              <a:gd name="T63" fmla="*/ 10 h 23"/>
              <a:gd name="T64" fmla="*/ 0 w 21"/>
              <a:gd name="T65" fmla="*/ 8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5527" name="Group 199"/>
          <p:cNvGrpSpPr>
            <a:grpSpLocks/>
          </p:cNvGrpSpPr>
          <p:nvPr/>
        </p:nvGrpSpPr>
        <p:grpSpPr bwMode="auto">
          <a:xfrm>
            <a:off x="3589338" y="1978025"/>
            <a:ext cx="3228975" cy="3965575"/>
            <a:chOff x="2803" y="1917"/>
            <a:chExt cx="848" cy="1040"/>
          </a:xfrm>
        </p:grpSpPr>
        <p:sp>
          <p:nvSpPr>
            <p:cNvPr id="355528" name="Freeform 200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5 w 23"/>
                <a:gd name="T5" fmla="*/ 0 h 27"/>
                <a:gd name="T6" fmla="*/ 7 w 23"/>
                <a:gd name="T7" fmla="*/ 0 h 27"/>
                <a:gd name="T8" fmla="*/ 9 w 23"/>
                <a:gd name="T9" fmla="*/ 0 h 27"/>
                <a:gd name="T10" fmla="*/ 9 w 23"/>
                <a:gd name="T11" fmla="*/ 0 h 27"/>
                <a:gd name="T12" fmla="*/ 11 w 23"/>
                <a:gd name="T13" fmla="*/ 0 h 27"/>
                <a:gd name="T14" fmla="*/ 11 w 23"/>
                <a:gd name="T15" fmla="*/ 0 h 27"/>
                <a:gd name="T16" fmla="*/ 13 w 23"/>
                <a:gd name="T17" fmla="*/ 0 h 27"/>
                <a:gd name="T18" fmla="*/ 13 w 23"/>
                <a:gd name="T19" fmla="*/ 2 h 27"/>
                <a:gd name="T20" fmla="*/ 15 w 23"/>
                <a:gd name="T21" fmla="*/ 2 h 27"/>
                <a:gd name="T22" fmla="*/ 17 w 23"/>
                <a:gd name="T23" fmla="*/ 2 h 27"/>
                <a:gd name="T24" fmla="*/ 17 w 23"/>
                <a:gd name="T25" fmla="*/ 4 h 27"/>
                <a:gd name="T26" fmla="*/ 19 w 23"/>
                <a:gd name="T27" fmla="*/ 4 h 27"/>
                <a:gd name="T28" fmla="*/ 19 w 23"/>
                <a:gd name="T29" fmla="*/ 6 h 27"/>
                <a:gd name="T30" fmla="*/ 21 w 23"/>
                <a:gd name="T31" fmla="*/ 6 h 27"/>
                <a:gd name="T32" fmla="*/ 21 w 23"/>
                <a:gd name="T33" fmla="*/ 8 h 27"/>
                <a:gd name="T34" fmla="*/ 23 w 23"/>
                <a:gd name="T35" fmla="*/ 10 h 27"/>
                <a:gd name="T36" fmla="*/ 23 w 23"/>
                <a:gd name="T37" fmla="*/ 14 h 27"/>
                <a:gd name="T38" fmla="*/ 23 w 23"/>
                <a:gd name="T39" fmla="*/ 16 h 27"/>
                <a:gd name="T40" fmla="*/ 23 w 23"/>
                <a:gd name="T41" fmla="*/ 18 h 27"/>
                <a:gd name="T42" fmla="*/ 23 w 23"/>
                <a:gd name="T43" fmla="*/ 21 h 27"/>
                <a:gd name="T44" fmla="*/ 23 w 23"/>
                <a:gd name="T45" fmla="*/ 23 h 27"/>
                <a:gd name="T46" fmla="*/ 21 w 23"/>
                <a:gd name="T47" fmla="*/ 25 h 27"/>
                <a:gd name="T48" fmla="*/ 19 w 23"/>
                <a:gd name="T49" fmla="*/ 25 h 27"/>
                <a:gd name="T50" fmla="*/ 19 w 23"/>
                <a:gd name="T51" fmla="*/ 25 h 27"/>
                <a:gd name="T52" fmla="*/ 17 w 23"/>
                <a:gd name="T53" fmla="*/ 27 h 27"/>
                <a:gd name="T54" fmla="*/ 15 w 23"/>
                <a:gd name="T55" fmla="*/ 27 h 27"/>
                <a:gd name="T56" fmla="*/ 15 w 23"/>
                <a:gd name="T57" fmla="*/ 27 h 27"/>
                <a:gd name="T58" fmla="*/ 13 w 23"/>
                <a:gd name="T59" fmla="*/ 27 h 27"/>
                <a:gd name="T60" fmla="*/ 13 w 23"/>
                <a:gd name="T61" fmla="*/ 25 h 27"/>
                <a:gd name="T62" fmla="*/ 11 w 23"/>
                <a:gd name="T63" fmla="*/ 25 h 27"/>
                <a:gd name="T64" fmla="*/ 11 w 23"/>
                <a:gd name="T65" fmla="*/ 25 h 27"/>
                <a:gd name="T66" fmla="*/ 9 w 23"/>
                <a:gd name="T67" fmla="*/ 25 h 27"/>
                <a:gd name="T68" fmla="*/ 7 w 23"/>
                <a:gd name="T69" fmla="*/ 23 h 27"/>
                <a:gd name="T70" fmla="*/ 7 w 23"/>
                <a:gd name="T71" fmla="*/ 23 h 27"/>
                <a:gd name="T72" fmla="*/ 5 w 23"/>
                <a:gd name="T73" fmla="*/ 23 h 27"/>
                <a:gd name="T74" fmla="*/ 5 w 23"/>
                <a:gd name="T75" fmla="*/ 21 h 27"/>
                <a:gd name="T76" fmla="*/ 3 w 23"/>
                <a:gd name="T77" fmla="*/ 21 h 27"/>
                <a:gd name="T78" fmla="*/ 3 w 23"/>
                <a:gd name="T79" fmla="*/ 19 h 27"/>
                <a:gd name="T80" fmla="*/ 1 w 23"/>
                <a:gd name="T81" fmla="*/ 18 h 27"/>
                <a:gd name="T82" fmla="*/ 1 w 23"/>
                <a:gd name="T83" fmla="*/ 16 h 27"/>
                <a:gd name="T84" fmla="*/ 0 w 23"/>
                <a:gd name="T85" fmla="*/ 14 h 27"/>
                <a:gd name="T86" fmla="*/ 0 w 23"/>
                <a:gd name="T87" fmla="*/ 12 h 27"/>
                <a:gd name="T88" fmla="*/ 0 w 23"/>
                <a:gd name="T89" fmla="*/ 8 h 27"/>
                <a:gd name="T90" fmla="*/ 0 w 23"/>
                <a:gd name="T91" fmla="*/ 6 h 27"/>
                <a:gd name="T92" fmla="*/ 1 w 23"/>
                <a:gd name="T93" fmla="*/ 4 h 27"/>
                <a:gd name="T94" fmla="*/ 1 w 23"/>
                <a:gd name="T95" fmla="*/ 2 h 27"/>
                <a:gd name="T96" fmla="*/ 3 w 23"/>
                <a:gd name="T9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29" name="Freeform 201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7 w 23"/>
                <a:gd name="T5" fmla="*/ 0 h 27"/>
                <a:gd name="T6" fmla="*/ 9 w 23"/>
                <a:gd name="T7" fmla="*/ 0 h 27"/>
                <a:gd name="T8" fmla="*/ 11 w 23"/>
                <a:gd name="T9" fmla="*/ 0 h 27"/>
                <a:gd name="T10" fmla="*/ 13 w 23"/>
                <a:gd name="T11" fmla="*/ 0 h 27"/>
                <a:gd name="T12" fmla="*/ 13 w 23"/>
                <a:gd name="T13" fmla="*/ 2 h 27"/>
                <a:gd name="T14" fmla="*/ 15 w 23"/>
                <a:gd name="T15" fmla="*/ 2 h 27"/>
                <a:gd name="T16" fmla="*/ 17 w 23"/>
                <a:gd name="T17" fmla="*/ 2 h 27"/>
                <a:gd name="T18" fmla="*/ 17 w 23"/>
                <a:gd name="T19" fmla="*/ 4 h 27"/>
                <a:gd name="T20" fmla="*/ 19 w 23"/>
                <a:gd name="T21" fmla="*/ 4 h 27"/>
                <a:gd name="T22" fmla="*/ 19 w 23"/>
                <a:gd name="T23" fmla="*/ 6 h 27"/>
                <a:gd name="T24" fmla="*/ 21 w 23"/>
                <a:gd name="T25" fmla="*/ 6 h 27"/>
                <a:gd name="T26" fmla="*/ 21 w 23"/>
                <a:gd name="T27" fmla="*/ 8 h 27"/>
                <a:gd name="T28" fmla="*/ 23 w 23"/>
                <a:gd name="T29" fmla="*/ 10 h 27"/>
                <a:gd name="T30" fmla="*/ 23 w 23"/>
                <a:gd name="T31" fmla="*/ 14 h 27"/>
                <a:gd name="T32" fmla="*/ 23 w 23"/>
                <a:gd name="T33" fmla="*/ 16 h 27"/>
                <a:gd name="T34" fmla="*/ 23 w 23"/>
                <a:gd name="T35" fmla="*/ 18 h 27"/>
                <a:gd name="T36" fmla="*/ 23 w 23"/>
                <a:gd name="T37" fmla="*/ 21 h 27"/>
                <a:gd name="T38" fmla="*/ 23 w 23"/>
                <a:gd name="T39" fmla="*/ 23 h 27"/>
                <a:gd name="T40" fmla="*/ 21 w 23"/>
                <a:gd name="T41" fmla="*/ 25 h 27"/>
                <a:gd name="T42" fmla="*/ 19 w 23"/>
                <a:gd name="T43" fmla="*/ 25 h 27"/>
                <a:gd name="T44" fmla="*/ 17 w 23"/>
                <a:gd name="T45" fmla="*/ 27 h 27"/>
                <a:gd name="T46" fmla="*/ 15 w 23"/>
                <a:gd name="T47" fmla="*/ 27 h 27"/>
                <a:gd name="T48" fmla="*/ 13 w 23"/>
                <a:gd name="T49" fmla="*/ 27 h 27"/>
                <a:gd name="T50" fmla="*/ 13 w 23"/>
                <a:gd name="T51" fmla="*/ 25 h 27"/>
                <a:gd name="T52" fmla="*/ 11 w 23"/>
                <a:gd name="T53" fmla="*/ 25 h 27"/>
                <a:gd name="T54" fmla="*/ 9 w 23"/>
                <a:gd name="T55" fmla="*/ 25 h 27"/>
                <a:gd name="T56" fmla="*/ 7 w 23"/>
                <a:gd name="T57" fmla="*/ 23 h 27"/>
                <a:gd name="T58" fmla="*/ 5 w 23"/>
                <a:gd name="T59" fmla="*/ 23 h 27"/>
                <a:gd name="T60" fmla="*/ 5 w 23"/>
                <a:gd name="T61" fmla="*/ 21 h 27"/>
                <a:gd name="T62" fmla="*/ 3 w 23"/>
                <a:gd name="T63" fmla="*/ 21 h 27"/>
                <a:gd name="T64" fmla="*/ 3 w 23"/>
                <a:gd name="T65" fmla="*/ 19 h 27"/>
                <a:gd name="T66" fmla="*/ 1 w 23"/>
                <a:gd name="T67" fmla="*/ 18 h 27"/>
                <a:gd name="T68" fmla="*/ 1 w 23"/>
                <a:gd name="T69" fmla="*/ 16 h 27"/>
                <a:gd name="T70" fmla="*/ 0 w 23"/>
                <a:gd name="T71" fmla="*/ 14 h 27"/>
                <a:gd name="T72" fmla="*/ 0 w 23"/>
                <a:gd name="T73" fmla="*/ 12 h 27"/>
                <a:gd name="T74" fmla="*/ 0 w 23"/>
                <a:gd name="T75" fmla="*/ 8 h 27"/>
                <a:gd name="T76" fmla="*/ 0 w 23"/>
                <a:gd name="T77" fmla="*/ 6 h 27"/>
                <a:gd name="T78" fmla="*/ 1 w 23"/>
                <a:gd name="T79" fmla="*/ 4 h 27"/>
                <a:gd name="T80" fmla="*/ 1 w 23"/>
                <a:gd name="T81" fmla="*/ 2 h 27"/>
                <a:gd name="T82" fmla="*/ 3 w 23"/>
                <a:gd name="T8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0" name="Freeform 202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7 w 29"/>
                <a:gd name="T9" fmla="*/ 18 h 23"/>
                <a:gd name="T10" fmla="*/ 25 w 29"/>
                <a:gd name="T11" fmla="*/ 19 h 23"/>
                <a:gd name="T12" fmla="*/ 25 w 29"/>
                <a:gd name="T13" fmla="*/ 19 h 23"/>
                <a:gd name="T14" fmla="*/ 23 w 29"/>
                <a:gd name="T15" fmla="*/ 19 h 23"/>
                <a:gd name="T16" fmla="*/ 23 w 29"/>
                <a:gd name="T17" fmla="*/ 21 h 23"/>
                <a:gd name="T18" fmla="*/ 21 w 29"/>
                <a:gd name="T19" fmla="*/ 21 h 23"/>
                <a:gd name="T20" fmla="*/ 21 w 29"/>
                <a:gd name="T21" fmla="*/ 21 h 23"/>
                <a:gd name="T22" fmla="*/ 19 w 29"/>
                <a:gd name="T23" fmla="*/ 21 h 23"/>
                <a:gd name="T24" fmla="*/ 17 w 29"/>
                <a:gd name="T25" fmla="*/ 23 h 23"/>
                <a:gd name="T26" fmla="*/ 17 w 29"/>
                <a:gd name="T27" fmla="*/ 23 h 23"/>
                <a:gd name="T28" fmla="*/ 15 w 29"/>
                <a:gd name="T29" fmla="*/ 23 h 23"/>
                <a:gd name="T30" fmla="*/ 13 w 29"/>
                <a:gd name="T31" fmla="*/ 23 h 23"/>
                <a:gd name="T32" fmla="*/ 11 w 29"/>
                <a:gd name="T33" fmla="*/ 23 h 23"/>
                <a:gd name="T34" fmla="*/ 9 w 29"/>
                <a:gd name="T35" fmla="*/ 21 h 23"/>
                <a:gd name="T36" fmla="*/ 8 w 29"/>
                <a:gd name="T37" fmla="*/ 21 h 23"/>
                <a:gd name="T38" fmla="*/ 4 w 29"/>
                <a:gd name="T39" fmla="*/ 19 h 23"/>
                <a:gd name="T40" fmla="*/ 4 w 29"/>
                <a:gd name="T41" fmla="*/ 18 h 23"/>
                <a:gd name="T42" fmla="*/ 2 w 29"/>
                <a:gd name="T43" fmla="*/ 16 h 23"/>
                <a:gd name="T44" fmla="*/ 0 w 29"/>
                <a:gd name="T45" fmla="*/ 14 h 23"/>
                <a:gd name="T46" fmla="*/ 0 w 29"/>
                <a:gd name="T47" fmla="*/ 12 h 23"/>
                <a:gd name="T48" fmla="*/ 0 w 29"/>
                <a:gd name="T49" fmla="*/ 10 h 23"/>
                <a:gd name="T50" fmla="*/ 0 w 29"/>
                <a:gd name="T51" fmla="*/ 8 h 23"/>
                <a:gd name="T52" fmla="*/ 0 w 29"/>
                <a:gd name="T53" fmla="*/ 6 h 23"/>
                <a:gd name="T54" fmla="*/ 2 w 29"/>
                <a:gd name="T55" fmla="*/ 6 h 23"/>
                <a:gd name="T56" fmla="*/ 2 w 29"/>
                <a:gd name="T57" fmla="*/ 6 h 23"/>
                <a:gd name="T58" fmla="*/ 4 w 29"/>
                <a:gd name="T59" fmla="*/ 4 h 23"/>
                <a:gd name="T60" fmla="*/ 4 w 29"/>
                <a:gd name="T61" fmla="*/ 4 h 23"/>
                <a:gd name="T62" fmla="*/ 6 w 29"/>
                <a:gd name="T63" fmla="*/ 4 h 23"/>
                <a:gd name="T64" fmla="*/ 6 w 29"/>
                <a:gd name="T65" fmla="*/ 2 h 23"/>
                <a:gd name="T66" fmla="*/ 8 w 29"/>
                <a:gd name="T67" fmla="*/ 2 h 23"/>
                <a:gd name="T68" fmla="*/ 8 w 29"/>
                <a:gd name="T69" fmla="*/ 2 h 23"/>
                <a:gd name="T70" fmla="*/ 9 w 29"/>
                <a:gd name="T71" fmla="*/ 2 h 23"/>
                <a:gd name="T72" fmla="*/ 11 w 29"/>
                <a:gd name="T73" fmla="*/ 0 h 23"/>
                <a:gd name="T74" fmla="*/ 11 w 29"/>
                <a:gd name="T75" fmla="*/ 0 h 23"/>
                <a:gd name="T76" fmla="*/ 13 w 29"/>
                <a:gd name="T77" fmla="*/ 0 h 23"/>
                <a:gd name="T78" fmla="*/ 15 w 29"/>
                <a:gd name="T79" fmla="*/ 2 h 23"/>
                <a:gd name="T80" fmla="*/ 17 w 29"/>
                <a:gd name="T81" fmla="*/ 2 h 23"/>
                <a:gd name="T82" fmla="*/ 19 w 29"/>
                <a:gd name="T83" fmla="*/ 2 h 23"/>
                <a:gd name="T84" fmla="*/ 21 w 29"/>
                <a:gd name="T85" fmla="*/ 4 h 23"/>
                <a:gd name="T86" fmla="*/ 23 w 29"/>
                <a:gd name="T87" fmla="*/ 4 h 23"/>
                <a:gd name="T88" fmla="*/ 25 w 29"/>
                <a:gd name="T89" fmla="*/ 6 h 23"/>
                <a:gd name="T90" fmla="*/ 27 w 29"/>
                <a:gd name="T91" fmla="*/ 8 h 23"/>
                <a:gd name="T92" fmla="*/ 29 w 29"/>
                <a:gd name="T93" fmla="*/ 10 h 23"/>
                <a:gd name="T94" fmla="*/ 29 w 29"/>
                <a:gd name="T95" fmla="*/ 12 h 23"/>
                <a:gd name="T96" fmla="*/ 29 w 29"/>
                <a:gd name="T9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1" name="Freeform 203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5 w 29"/>
                <a:gd name="T9" fmla="*/ 19 h 23"/>
                <a:gd name="T10" fmla="*/ 23 w 29"/>
                <a:gd name="T11" fmla="*/ 19 h 23"/>
                <a:gd name="T12" fmla="*/ 23 w 29"/>
                <a:gd name="T13" fmla="*/ 21 h 23"/>
                <a:gd name="T14" fmla="*/ 21 w 29"/>
                <a:gd name="T15" fmla="*/ 21 h 23"/>
                <a:gd name="T16" fmla="*/ 19 w 29"/>
                <a:gd name="T17" fmla="*/ 21 h 23"/>
                <a:gd name="T18" fmla="*/ 17 w 29"/>
                <a:gd name="T19" fmla="*/ 23 h 23"/>
                <a:gd name="T20" fmla="*/ 15 w 29"/>
                <a:gd name="T21" fmla="*/ 23 h 23"/>
                <a:gd name="T22" fmla="*/ 13 w 29"/>
                <a:gd name="T23" fmla="*/ 23 h 23"/>
                <a:gd name="T24" fmla="*/ 11 w 29"/>
                <a:gd name="T25" fmla="*/ 23 h 23"/>
                <a:gd name="T26" fmla="*/ 9 w 29"/>
                <a:gd name="T27" fmla="*/ 21 h 23"/>
                <a:gd name="T28" fmla="*/ 8 w 29"/>
                <a:gd name="T29" fmla="*/ 21 h 23"/>
                <a:gd name="T30" fmla="*/ 4 w 29"/>
                <a:gd name="T31" fmla="*/ 19 h 23"/>
                <a:gd name="T32" fmla="*/ 4 w 29"/>
                <a:gd name="T33" fmla="*/ 18 h 23"/>
                <a:gd name="T34" fmla="*/ 2 w 29"/>
                <a:gd name="T35" fmla="*/ 16 h 23"/>
                <a:gd name="T36" fmla="*/ 0 w 29"/>
                <a:gd name="T37" fmla="*/ 14 h 23"/>
                <a:gd name="T38" fmla="*/ 0 w 29"/>
                <a:gd name="T39" fmla="*/ 12 h 23"/>
                <a:gd name="T40" fmla="*/ 0 w 29"/>
                <a:gd name="T41" fmla="*/ 10 h 23"/>
                <a:gd name="T42" fmla="*/ 0 w 29"/>
                <a:gd name="T43" fmla="*/ 8 h 23"/>
                <a:gd name="T44" fmla="*/ 0 w 29"/>
                <a:gd name="T45" fmla="*/ 6 h 23"/>
                <a:gd name="T46" fmla="*/ 2 w 29"/>
                <a:gd name="T47" fmla="*/ 6 h 23"/>
                <a:gd name="T48" fmla="*/ 4 w 29"/>
                <a:gd name="T49" fmla="*/ 4 h 23"/>
                <a:gd name="T50" fmla="*/ 6 w 29"/>
                <a:gd name="T51" fmla="*/ 4 h 23"/>
                <a:gd name="T52" fmla="*/ 6 w 29"/>
                <a:gd name="T53" fmla="*/ 2 h 23"/>
                <a:gd name="T54" fmla="*/ 8 w 29"/>
                <a:gd name="T55" fmla="*/ 2 h 23"/>
                <a:gd name="T56" fmla="*/ 9 w 29"/>
                <a:gd name="T57" fmla="*/ 2 h 23"/>
                <a:gd name="T58" fmla="*/ 11 w 29"/>
                <a:gd name="T59" fmla="*/ 0 h 23"/>
                <a:gd name="T60" fmla="*/ 13 w 29"/>
                <a:gd name="T61" fmla="*/ 0 h 23"/>
                <a:gd name="T62" fmla="*/ 15 w 29"/>
                <a:gd name="T63" fmla="*/ 2 h 23"/>
                <a:gd name="T64" fmla="*/ 17 w 29"/>
                <a:gd name="T65" fmla="*/ 2 h 23"/>
                <a:gd name="T66" fmla="*/ 19 w 29"/>
                <a:gd name="T67" fmla="*/ 2 h 23"/>
                <a:gd name="T68" fmla="*/ 21 w 29"/>
                <a:gd name="T69" fmla="*/ 4 h 23"/>
                <a:gd name="T70" fmla="*/ 23 w 29"/>
                <a:gd name="T71" fmla="*/ 4 h 23"/>
                <a:gd name="T72" fmla="*/ 25 w 29"/>
                <a:gd name="T73" fmla="*/ 6 h 23"/>
                <a:gd name="T74" fmla="*/ 27 w 29"/>
                <a:gd name="T75" fmla="*/ 8 h 23"/>
                <a:gd name="T76" fmla="*/ 29 w 29"/>
                <a:gd name="T77" fmla="*/ 10 h 23"/>
                <a:gd name="T78" fmla="*/ 29 w 29"/>
                <a:gd name="T79" fmla="*/ 12 h 23"/>
                <a:gd name="T80" fmla="*/ 29 w 29"/>
                <a:gd name="T81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2" name="Freeform 204"/>
            <p:cNvSpPr>
              <a:spLocks/>
            </p:cNvSpPr>
            <p:nvPr/>
          </p:nvSpPr>
          <p:spPr bwMode="auto">
            <a:xfrm>
              <a:off x="3131" y="2854"/>
              <a:ext cx="29" cy="19"/>
            </a:xfrm>
            <a:custGeom>
              <a:avLst/>
              <a:gdLst>
                <a:gd name="T0" fmla="*/ 0 w 29"/>
                <a:gd name="T1" fmla="*/ 19 h 19"/>
                <a:gd name="T2" fmla="*/ 2 w 29"/>
                <a:gd name="T3" fmla="*/ 17 h 19"/>
                <a:gd name="T4" fmla="*/ 4 w 29"/>
                <a:gd name="T5" fmla="*/ 15 h 19"/>
                <a:gd name="T6" fmla="*/ 6 w 29"/>
                <a:gd name="T7" fmla="*/ 15 h 19"/>
                <a:gd name="T8" fmla="*/ 8 w 29"/>
                <a:gd name="T9" fmla="*/ 13 h 19"/>
                <a:gd name="T10" fmla="*/ 9 w 29"/>
                <a:gd name="T11" fmla="*/ 11 h 19"/>
                <a:gd name="T12" fmla="*/ 11 w 29"/>
                <a:gd name="T13" fmla="*/ 11 h 19"/>
                <a:gd name="T14" fmla="*/ 13 w 29"/>
                <a:gd name="T15" fmla="*/ 9 h 19"/>
                <a:gd name="T16" fmla="*/ 15 w 29"/>
                <a:gd name="T17" fmla="*/ 9 h 19"/>
                <a:gd name="T18" fmla="*/ 17 w 29"/>
                <a:gd name="T19" fmla="*/ 7 h 19"/>
                <a:gd name="T20" fmla="*/ 19 w 29"/>
                <a:gd name="T21" fmla="*/ 5 h 19"/>
                <a:gd name="T22" fmla="*/ 21 w 29"/>
                <a:gd name="T23" fmla="*/ 5 h 19"/>
                <a:gd name="T24" fmla="*/ 23 w 29"/>
                <a:gd name="T25" fmla="*/ 3 h 19"/>
                <a:gd name="T26" fmla="*/ 25 w 29"/>
                <a:gd name="T27" fmla="*/ 3 h 19"/>
                <a:gd name="T28" fmla="*/ 27 w 29"/>
                <a:gd name="T29" fmla="*/ 1 h 19"/>
                <a:gd name="T30" fmla="*/ 29 w 29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0" y="19"/>
                  </a:moveTo>
                  <a:lnTo>
                    <a:pt x="2" y="17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7" y="7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7" y="1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3" name="Freeform 205"/>
            <p:cNvSpPr>
              <a:spLocks/>
            </p:cNvSpPr>
            <p:nvPr/>
          </p:nvSpPr>
          <p:spPr bwMode="auto">
            <a:xfrm>
              <a:off x="3139" y="2846"/>
              <a:ext cx="30" cy="17"/>
            </a:xfrm>
            <a:custGeom>
              <a:avLst/>
              <a:gdLst>
                <a:gd name="T0" fmla="*/ 0 w 30"/>
                <a:gd name="T1" fmla="*/ 17 h 17"/>
                <a:gd name="T2" fmla="*/ 1 w 30"/>
                <a:gd name="T3" fmla="*/ 17 h 17"/>
                <a:gd name="T4" fmla="*/ 3 w 30"/>
                <a:gd name="T5" fmla="*/ 15 h 17"/>
                <a:gd name="T6" fmla="*/ 5 w 30"/>
                <a:gd name="T7" fmla="*/ 15 h 17"/>
                <a:gd name="T8" fmla="*/ 7 w 30"/>
                <a:gd name="T9" fmla="*/ 13 h 17"/>
                <a:gd name="T10" fmla="*/ 9 w 30"/>
                <a:gd name="T11" fmla="*/ 13 h 17"/>
                <a:gd name="T12" fmla="*/ 11 w 30"/>
                <a:gd name="T13" fmla="*/ 11 h 17"/>
                <a:gd name="T14" fmla="*/ 13 w 30"/>
                <a:gd name="T15" fmla="*/ 11 h 17"/>
                <a:gd name="T16" fmla="*/ 15 w 30"/>
                <a:gd name="T17" fmla="*/ 9 h 17"/>
                <a:gd name="T18" fmla="*/ 17 w 30"/>
                <a:gd name="T19" fmla="*/ 8 h 17"/>
                <a:gd name="T20" fmla="*/ 19 w 30"/>
                <a:gd name="T21" fmla="*/ 8 h 17"/>
                <a:gd name="T22" fmla="*/ 21 w 30"/>
                <a:gd name="T23" fmla="*/ 6 h 17"/>
                <a:gd name="T24" fmla="*/ 23 w 30"/>
                <a:gd name="T25" fmla="*/ 6 h 17"/>
                <a:gd name="T26" fmla="*/ 24 w 30"/>
                <a:gd name="T27" fmla="*/ 4 h 17"/>
                <a:gd name="T28" fmla="*/ 26 w 30"/>
                <a:gd name="T29" fmla="*/ 4 h 17"/>
                <a:gd name="T30" fmla="*/ 28 w 30"/>
                <a:gd name="T31" fmla="*/ 2 h 17"/>
                <a:gd name="T32" fmla="*/ 30 w 30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17">
                  <a:moveTo>
                    <a:pt x="0" y="17"/>
                  </a:moveTo>
                  <a:lnTo>
                    <a:pt x="1" y="17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9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4" name="Freeform 206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6 w 27"/>
                <a:gd name="T23" fmla="*/ 0 h 27"/>
                <a:gd name="T24" fmla="*/ 8 w 27"/>
                <a:gd name="T25" fmla="*/ 0 h 27"/>
                <a:gd name="T26" fmla="*/ 10 w 27"/>
                <a:gd name="T27" fmla="*/ 0 h 27"/>
                <a:gd name="T28" fmla="*/ 10 w 27"/>
                <a:gd name="T29" fmla="*/ 0 h 27"/>
                <a:gd name="T30" fmla="*/ 12 w 27"/>
                <a:gd name="T31" fmla="*/ 0 h 27"/>
                <a:gd name="T32" fmla="*/ 14 w 27"/>
                <a:gd name="T33" fmla="*/ 0 h 27"/>
                <a:gd name="T34" fmla="*/ 16 w 27"/>
                <a:gd name="T35" fmla="*/ 0 h 27"/>
                <a:gd name="T36" fmla="*/ 16 w 27"/>
                <a:gd name="T37" fmla="*/ 0 h 27"/>
                <a:gd name="T38" fmla="*/ 18 w 27"/>
                <a:gd name="T39" fmla="*/ 2 h 27"/>
                <a:gd name="T40" fmla="*/ 20 w 27"/>
                <a:gd name="T41" fmla="*/ 2 h 27"/>
                <a:gd name="T42" fmla="*/ 20 w 27"/>
                <a:gd name="T43" fmla="*/ 4 h 27"/>
                <a:gd name="T44" fmla="*/ 21 w 27"/>
                <a:gd name="T45" fmla="*/ 4 h 27"/>
                <a:gd name="T46" fmla="*/ 23 w 27"/>
                <a:gd name="T47" fmla="*/ 6 h 27"/>
                <a:gd name="T48" fmla="*/ 23 w 27"/>
                <a:gd name="T49" fmla="*/ 8 h 27"/>
                <a:gd name="T50" fmla="*/ 25 w 27"/>
                <a:gd name="T51" fmla="*/ 10 h 27"/>
                <a:gd name="T52" fmla="*/ 27 w 27"/>
                <a:gd name="T53" fmla="*/ 12 h 27"/>
                <a:gd name="T54" fmla="*/ 27 w 27"/>
                <a:gd name="T55" fmla="*/ 14 h 27"/>
                <a:gd name="T56" fmla="*/ 27 w 27"/>
                <a:gd name="T57" fmla="*/ 16 h 27"/>
                <a:gd name="T58" fmla="*/ 27 w 27"/>
                <a:gd name="T59" fmla="*/ 18 h 27"/>
                <a:gd name="T60" fmla="*/ 27 w 27"/>
                <a:gd name="T61" fmla="*/ 19 h 27"/>
                <a:gd name="T62" fmla="*/ 27 w 27"/>
                <a:gd name="T63" fmla="*/ 21 h 27"/>
                <a:gd name="T64" fmla="*/ 27 w 27"/>
                <a:gd name="T65" fmla="*/ 23 h 27"/>
                <a:gd name="T66" fmla="*/ 25 w 27"/>
                <a:gd name="T67" fmla="*/ 23 h 27"/>
                <a:gd name="T68" fmla="*/ 25 w 27"/>
                <a:gd name="T69" fmla="*/ 25 h 27"/>
                <a:gd name="T70" fmla="*/ 25 w 27"/>
                <a:gd name="T71" fmla="*/ 25 h 27"/>
                <a:gd name="T72" fmla="*/ 23 w 27"/>
                <a:gd name="T73" fmla="*/ 27 h 27"/>
                <a:gd name="T74" fmla="*/ 23 w 27"/>
                <a:gd name="T75" fmla="*/ 27 h 27"/>
                <a:gd name="T76" fmla="*/ 21 w 27"/>
                <a:gd name="T77" fmla="*/ 27 h 27"/>
                <a:gd name="T78" fmla="*/ 21 w 27"/>
                <a:gd name="T79" fmla="*/ 27 h 27"/>
                <a:gd name="T80" fmla="*/ 20 w 27"/>
                <a:gd name="T81" fmla="*/ 27 h 27"/>
                <a:gd name="T82" fmla="*/ 18 w 27"/>
                <a:gd name="T83" fmla="*/ 27 h 27"/>
                <a:gd name="T84" fmla="*/ 16 w 27"/>
                <a:gd name="T85" fmla="*/ 27 h 27"/>
                <a:gd name="T86" fmla="*/ 14 w 27"/>
                <a:gd name="T87" fmla="*/ 27 h 27"/>
                <a:gd name="T88" fmla="*/ 12 w 27"/>
                <a:gd name="T89" fmla="*/ 27 h 27"/>
                <a:gd name="T90" fmla="*/ 10 w 27"/>
                <a:gd name="T91" fmla="*/ 27 h 27"/>
                <a:gd name="T92" fmla="*/ 8 w 27"/>
                <a:gd name="T93" fmla="*/ 25 h 27"/>
                <a:gd name="T94" fmla="*/ 6 w 27"/>
                <a:gd name="T95" fmla="*/ 23 h 27"/>
                <a:gd name="T96" fmla="*/ 4 w 27"/>
                <a:gd name="T9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5" name="Freeform 207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8 w 27"/>
                <a:gd name="T23" fmla="*/ 0 h 27"/>
                <a:gd name="T24" fmla="*/ 10 w 27"/>
                <a:gd name="T25" fmla="*/ 0 h 27"/>
                <a:gd name="T26" fmla="*/ 12 w 27"/>
                <a:gd name="T27" fmla="*/ 0 h 27"/>
                <a:gd name="T28" fmla="*/ 14 w 27"/>
                <a:gd name="T29" fmla="*/ 0 h 27"/>
                <a:gd name="T30" fmla="*/ 16 w 27"/>
                <a:gd name="T31" fmla="*/ 0 h 27"/>
                <a:gd name="T32" fmla="*/ 18 w 27"/>
                <a:gd name="T33" fmla="*/ 2 h 27"/>
                <a:gd name="T34" fmla="*/ 20 w 27"/>
                <a:gd name="T35" fmla="*/ 2 h 27"/>
                <a:gd name="T36" fmla="*/ 20 w 27"/>
                <a:gd name="T37" fmla="*/ 4 h 27"/>
                <a:gd name="T38" fmla="*/ 21 w 27"/>
                <a:gd name="T39" fmla="*/ 4 h 27"/>
                <a:gd name="T40" fmla="*/ 23 w 27"/>
                <a:gd name="T41" fmla="*/ 6 h 27"/>
                <a:gd name="T42" fmla="*/ 23 w 27"/>
                <a:gd name="T43" fmla="*/ 8 h 27"/>
                <a:gd name="T44" fmla="*/ 25 w 27"/>
                <a:gd name="T45" fmla="*/ 10 h 27"/>
                <a:gd name="T46" fmla="*/ 27 w 27"/>
                <a:gd name="T47" fmla="*/ 12 h 27"/>
                <a:gd name="T48" fmla="*/ 27 w 27"/>
                <a:gd name="T49" fmla="*/ 14 h 27"/>
                <a:gd name="T50" fmla="*/ 27 w 27"/>
                <a:gd name="T51" fmla="*/ 16 h 27"/>
                <a:gd name="T52" fmla="*/ 27 w 27"/>
                <a:gd name="T53" fmla="*/ 18 h 27"/>
                <a:gd name="T54" fmla="*/ 27 w 27"/>
                <a:gd name="T55" fmla="*/ 19 h 27"/>
                <a:gd name="T56" fmla="*/ 27 w 27"/>
                <a:gd name="T57" fmla="*/ 21 h 27"/>
                <a:gd name="T58" fmla="*/ 27 w 27"/>
                <a:gd name="T59" fmla="*/ 23 h 27"/>
                <a:gd name="T60" fmla="*/ 25 w 27"/>
                <a:gd name="T61" fmla="*/ 23 h 27"/>
                <a:gd name="T62" fmla="*/ 25 w 27"/>
                <a:gd name="T63" fmla="*/ 25 h 27"/>
                <a:gd name="T64" fmla="*/ 23 w 27"/>
                <a:gd name="T65" fmla="*/ 27 h 27"/>
                <a:gd name="T66" fmla="*/ 21 w 27"/>
                <a:gd name="T67" fmla="*/ 27 h 27"/>
                <a:gd name="T68" fmla="*/ 20 w 27"/>
                <a:gd name="T69" fmla="*/ 27 h 27"/>
                <a:gd name="T70" fmla="*/ 18 w 27"/>
                <a:gd name="T71" fmla="*/ 27 h 27"/>
                <a:gd name="T72" fmla="*/ 16 w 27"/>
                <a:gd name="T73" fmla="*/ 27 h 27"/>
                <a:gd name="T74" fmla="*/ 14 w 27"/>
                <a:gd name="T75" fmla="*/ 27 h 27"/>
                <a:gd name="T76" fmla="*/ 12 w 27"/>
                <a:gd name="T77" fmla="*/ 27 h 27"/>
                <a:gd name="T78" fmla="*/ 10 w 27"/>
                <a:gd name="T79" fmla="*/ 27 h 27"/>
                <a:gd name="T80" fmla="*/ 8 w 27"/>
                <a:gd name="T81" fmla="*/ 25 h 27"/>
                <a:gd name="T82" fmla="*/ 6 w 27"/>
                <a:gd name="T83" fmla="*/ 23 h 27"/>
                <a:gd name="T84" fmla="*/ 4 w 27"/>
                <a:gd name="T85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6" name="Freeform 208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3 w 23"/>
                <a:gd name="T3" fmla="*/ 2 h 25"/>
                <a:gd name="T4" fmla="*/ 15 w 23"/>
                <a:gd name="T5" fmla="*/ 2 h 25"/>
                <a:gd name="T6" fmla="*/ 17 w 23"/>
                <a:gd name="T7" fmla="*/ 2 h 25"/>
                <a:gd name="T8" fmla="*/ 17 w 23"/>
                <a:gd name="T9" fmla="*/ 4 h 25"/>
                <a:gd name="T10" fmla="*/ 19 w 23"/>
                <a:gd name="T11" fmla="*/ 6 h 25"/>
                <a:gd name="T12" fmla="*/ 19 w 23"/>
                <a:gd name="T13" fmla="*/ 6 h 25"/>
                <a:gd name="T14" fmla="*/ 21 w 23"/>
                <a:gd name="T15" fmla="*/ 8 h 25"/>
                <a:gd name="T16" fmla="*/ 21 w 23"/>
                <a:gd name="T17" fmla="*/ 10 h 25"/>
                <a:gd name="T18" fmla="*/ 23 w 23"/>
                <a:gd name="T19" fmla="*/ 12 h 25"/>
                <a:gd name="T20" fmla="*/ 23 w 23"/>
                <a:gd name="T21" fmla="*/ 14 h 25"/>
                <a:gd name="T22" fmla="*/ 23 w 23"/>
                <a:gd name="T23" fmla="*/ 16 h 25"/>
                <a:gd name="T24" fmla="*/ 23 w 23"/>
                <a:gd name="T25" fmla="*/ 18 h 25"/>
                <a:gd name="T26" fmla="*/ 23 w 23"/>
                <a:gd name="T27" fmla="*/ 20 h 25"/>
                <a:gd name="T28" fmla="*/ 21 w 23"/>
                <a:gd name="T29" fmla="*/ 21 h 25"/>
                <a:gd name="T30" fmla="*/ 21 w 23"/>
                <a:gd name="T31" fmla="*/ 23 h 25"/>
                <a:gd name="T32" fmla="*/ 19 w 23"/>
                <a:gd name="T33" fmla="*/ 25 h 25"/>
                <a:gd name="T34" fmla="*/ 17 w 23"/>
                <a:gd name="T35" fmla="*/ 25 h 25"/>
                <a:gd name="T36" fmla="*/ 17 w 23"/>
                <a:gd name="T37" fmla="*/ 25 h 25"/>
                <a:gd name="T38" fmla="*/ 15 w 23"/>
                <a:gd name="T39" fmla="*/ 25 h 25"/>
                <a:gd name="T40" fmla="*/ 15 w 23"/>
                <a:gd name="T41" fmla="*/ 25 h 25"/>
                <a:gd name="T42" fmla="*/ 13 w 23"/>
                <a:gd name="T43" fmla="*/ 25 h 25"/>
                <a:gd name="T44" fmla="*/ 11 w 23"/>
                <a:gd name="T45" fmla="*/ 25 h 25"/>
                <a:gd name="T46" fmla="*/ 11 w 23"/>
                <a:gd name="T47" fmla="*/ 25 h 25"/>
                <a:gd name="T48" fmla="*/ 9 w 23"/>
                <a:gd name="T49" fmla="*/ 23 h 25"/>
                <a:gd name="T50" fmla="*/ 9 w 23"/>
                <a:gd name="T51" fmla="*/ 23 h 25"/>
                <a:gd name="T52" fmla="*/ 7 w 23"/>
                <a:gd name="T53" fmla="*/ 23 h 25"/>
                <a:gd name="T54" fmla="*/ 5 w 23"/>
                <a:gd name="T55" fmla="*/ 23 h 25"/>
                <a:gd name="T56" fmla="*/ 5 w 23"/>
                <a:gd name="T57" fmla="*/ 21 h 25"/>
                <a:gd name="T58" fmla="*/ 4 w 23"/>
                <a:gd name="T59" fmla="*/ 21 h 25"/>
                <a:gd name="T60" fmla="*/ 4 w 23"/>
                <a:gd name="T61" fmla="*/ 20 h 25"/>
                <a:gd name="T62" fmla="*/ 2 w 23"/>
                <a:gd name="T63" fmla="*/ 20 h 25"/>
                <a:gd name="T64" fmla="*/ 2 w 23"/>
                <a:gd name="T65" fmla="*/ 18 h 25"/>
                <a:gd name="T66" fmla="*/ 0 w 23"/>
                <a:gd name="T67" fmla="*/ 16 h 25"/>
                <a:gd name="T68" fmla="*/ 0 w 23"/>
                <a:gd name="T69" fmla="*/ 14 h 25"/>
                <a:gd name="T70" fmla="*/ 0 w 23"/>
                <a:gd name="T71" fmla="*/ 12 h 25"/>
                <a:gd name="T72" fmla="*/ 0 w 23"/>
                <a:gd name="T73" fmla="*/ 8 h 25"/>
                <a:gd name="T74" fmla="*/ 0 w 23"/>
                <a:gd name="T75" fmla="*/ 6 h 25"/>
                <a:gd name="T76" fmla="*/ 0 w 23"/>
                <a:gd name="T77" fmla="*/ 4 h 25"/>
                <a:gd name="T78" fmla="*/ 2 w 23"/>
                <a:gd name="T79" fmla="*/ 4 h 25"/>
                <a:gd name="T80" fmla="*/ 2 w 23"/>
                <a:gd name="T81" fmla="*/ 2 h 25"/>
                <a:gd name="T82" fmla="*/ 4 w 23"/>
                <a:gd name="T83" fmla="*/ 2 h 25"/>
                <a:gd name="T84" fmla="*/ 5 w 23"/>
                <a:gd name="T85" fmla="*/ 0 h 25"/>
                <a:gd name="T86" fmla="*/ 5 w 23"/>
                <a:gd name="T87" fmla="*/ 0 h 25"/>
                <a:gd name="T88" fmla="*/ 7 w 23"/>
                <a:gd name="T89" fmla="*/ 0 h 25"/>
                <a:gd name="T90" fmla="*/ 9 w 23"/>
                <a:gd name="T91" fmla="*/ 0 h 25"/>
                <a:gd name="T92" fmla="*/ 9 w 23"/>
                <a:gd name="T93" fmla="*/ 0 h 25"/>
                <a:gd name="T94" fmla="*/ 11 w 23"/>
                <a:gd name="T95" fmla="*/ 0 h 25"/>
                <a:gd name="T96" fmla="*/ 13 w 23"/>
                <a:gd name="T9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7" name="Freeform 209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5 w 23"/>
                <a:gd name="T3" fmla="*/ 2 h 25"/>
                <a:gd name="T4" fmla="*/ 17 w 23"/>
                <a:gd name="T5" fmla="*/ 2 h 25"/>
                <a:gd name="T6" fmla="*/ 17 w 23"/>
                <a:gd name="T7" fmla="*/ 4 h 25"/>
                <a:gd name="T8" fmla="*/ 19 w 23"/>
                <a:gd name="T9" fmla="*/ 6 h 25"/>
                <a:gd name="T10" fmla="*/ 21 w 23"/>
                <a:gd name="T11" fmla="*/ 8 h 25"/>
                <a:gd name="T12" fmla="*/ 21 w 23"/>
                <a:gd name="T13" fmla="*/ 10 h 25"/>
                <a:gd name="T14" fmla="*/ 23 w 23"/>
                <a:gd name="T15" fmla="*/ 12 h 25"/>
                <a:gd name="T16" fmla="*/ 23 w 23"/>
                <a:gd name="T17" fmla="*/ 14 h 25"/>
                <a:gd name="T18" fmla="*/ 23 w 23"/>
                <a:gd name="T19" fmla="*/ 16 h 25"/>
                <a:gd name="T20" fmla="*/ 23 w 23"/>
                <a:gd name="T21" fmla="*/ 18 h 25"/>
                <a:gd name="T22" fmla="*/ 23 w 23"/>
                <a:gd name="T23" fmla="*/ 20 h 25"/>
                <a:gd name="T24" fmla="*/ 21 w 23"/>
                <a:gd name="T25" fmla="*/ 21 h 25"/>
                <a:gd name="T26" fmla="*/ 21 w 23"/>
                <a:gd name="T27" fmla="*/ 23 h 25"/>
                <a:gd name="T28" fmla="*/ 19 w 23"/>
                <a:gd name="T29" fmla="*/ 25 h 25"/>
                <a:gd name="T30" fmla="*/ 17 w 23"/>
                <a:gd name="T31" fmla="*/ 25 h 25"/>
                <a:gd name="T32" fmla="*/ 15 w 23"/>
                <a:gd name="T33" fmla="*/ 25 h 25"/>
                <a:gd name="T34" fmla="*/ 13 w 23"/>
                <a:gd name="T35" fmla="*/ 25 h 25"/>
                <a:gd name="T36" fmla="*/ 11 w 23"/>
                <a:gd name="T37" fmla="*/ 25 h 25"/>
                <a:gd name="T38" fmla="*/ 9 w 23"/>
                <a:gd name="T39" fmla="*/ 23 h 25"/>
                <a:gd name="T40" fmla="*/ 7 w 23"/>
                <a:gd name="T41" fmla="*/ 23 h 25"/>
                <a:gd name="T42" fmla="*/ 5 w 23"/>
                <a:gd name="T43" fmla="*/ 23 h 25"/>
                <a:gd name="T44" fmla="*/ 5 w 23"/>
                <a:gd name="T45" fmla="*/ 21 h 25"/>
                <a:gd name="T46" fmla="*/ 4 w 23"/>
                <a:gd name="T47" fmla="*/ 21 h 25"/>
                <a:gd name="T48" fmla="*/ 4 w 23"/>
                <a:gd name="T49" fmla="*/ 20 h 25"/>
                <a:gd name="T50" fmla="*/ 2 w 23"/>
                <a:gd name="T51" fmla="*/ 20 h 25"/>
                <a:gd name="T52" fmla="*/ 2 w 23"/>
                <a:gd name="T53" fmla="*/ 18 h 25"/>
                <a:gd name="T54" fmla="*/ 0 w 23"/>
                <a:gd name="T55" fmla="*/ 16 h 25"/>
                <a:gd name="T56" fmla="*/ 0 w 23"/>
                <a:gd name="T57" fmla="*/ 14 h 25"/>
                <a:gd name="T58" fmla="*/ 0 w 23"/>
                <a:gd name="T59" fmla="*/ 12 h 25"/>
                <a:gd name="T60" fmla="*/ 0 w 23"/>
                <a:gd name="T61" fmla="*/ 8 h 25"/>
                <a:gd name="T62" fmla="*/ 0 w 23"/>
                <a:gd name="T63" fmla="*/ 6 h 25"/>
                <a:gd name="T64" fmla="*/ 0 w 23"/>
                <a:gd name="T65" fmla="*/ 4 h 25"/>
                <a:gd name="T66" fmla="*/ 2 w 23"/>
                <a:gd name="T67" fmla="*/ 4 h 25"/>
                <a:gd name="T68" fmla="*/ 2 w 23"/>
                <a:gd name="T69" fmla="*/ 2 h 25"/>
                <a:gd name="T70" fmla="*/ 4 w 23"/>
                <a:gd name="T71" fmla="*/ 2 h 25"/>
                <a:gd name="T72" fmla="*/ 5 w 23"/>
                <a:gd name="T73" fmla="*/ 0 h 25"/>
                <a:gd name="T74" fmla="*/ 7 w 23"/>
                <a:gd name="T75" fmla="*/ 0 h 25"/>
                <a:gd name="T76" fmla="*/ 9 w 23"/>
                <a:gd name="T77" fmla="*/ 0 h 25"/>
                <a:gd name="T78" fmla="*/ 11 w 23"/>
                <a:gd name="T79" fmla="*/ 0 h 25"/>
                <a:gd name="T80" fmla="*/ 13 w 23"/>
                <a:gd name="T8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8" name="Freeform 210"/>
            <p:cNvSpPr>
              <a:spLocks/>
            </p:cNvSpPr>
            <p:nvPr/>
          </p:nvSpPr>
          <p:spPr bwMode="auto">
            <a:xfrm>
              <a:off x="3163" y="2873"/>
              <a:ext cx="25" cy="23"/>
            </a:xfrm>
            <a:custGeom>
              <a:avLst/>
              <a:gdLst>
                <a:gd name="T0" fmla="*/ 0 w 25"/>
                <a:gd name="T1" fmla="*/ 23 h 23"/>
                <a:gd name="T2" fmla="*/ 2 w 25"/>
                <a:gd name="T3" fmla="*/ 23 h 23"/>
                <a:gd name="T4" fmla="*/ 2 w 25"/>
                <a:gd name="T5" fmla="*/ 21 h 23"/>
                <a:gd name="T6" fmla="*/ 4 w 25"/>
                <a:gd name="T7" fmla="*/ 19 h 23"/>
                <a:gd name="T8" fmla="*/ 6 w 25"/>
                <a:gd name="T9" fmla="*/ 17 h 23"/>
                <a:gd name="T10" fmla="*/ 8 w 25"/>
                <a:gd name="T11" fmla="*/ 15 h 23"/>
                <a:gd name="T12" fmla="*/ 10 w 25"/>
                <a:gd name="T13" fmla="*/ 13 h 23"/>
                <a:gd name="T14" fmla="*/ 12 w 25"/>
                <a:gd name="T15" fmla="*/ 11 h 23"/>
                <a:gd name="T16" fmla="*/ 14 w 25"/>
                <a:gd name="T17" fmla="*/ 9 h 23"/>
                <a:gd name="T18" fmla="*/ 16 w 25"/>
                <a:gd name="T19" fmla="*/ 7 h 23"/>
                <a:gd name="T20" fmla="*/ 18 w 25"/>
                <a:gd name="T21" fmla="*/ 5 h 23"/>
                <a:gd name="T22" fmla="*/ 20 w 25"/>
                <a:gd name="T23" fmla="*/ 5 h 23"/>
                <a:gd name="T24" fmla="*/ 20 w 25"/>
                <a:gd name="T25" fmla="*/ 4 h 23"/>
                <a:gd name="T26" fmla="*/ 22 w 25"/>
                <a:gd name="T27" fmla="*/ 2 h 23"/>
                <a:gd name="T28" fmla="*/ 24 w 25"/>
                <a:gd name="T29" fmla="*/ 0 h 23"/>
                <a:gd name="T30" fmla="*/ 25 w 25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7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9" name="Freeform 211"/>
            <p:cNvSpPr>
              <a:spLocks/>
            </p:cNvSpPr>
            <p:nvPr/>
          </p:nvSpPr>
          <p:spPr bwMode="auto">
            <a:xfrm>
              <a:off x="3169" y="2873"/>
              <a:ext cx="25" cy="25"/>
            </a:xfrm>
            <a:custGeom>
              <a:avLst/>
              <a:gdLst>
                <a:gd name="T0" fmla="*/ 0 w 25"/>
                <a:gd name="T1" fmla="*/ 25 h 25"/>
                <a:gd name="T2" fmla="*/ 2 w 25"/>
                <a:gd name="T3" fmla="*/ 23 h 25"/>
                <a:gd name="T4" fmla="*/ 2 w 25"/>
                <a:gd name="T5" fmla="*/ 21 h 25"/>
                <a:gd name="T6" fmla="*/ 4 w 25"/>
                <a:gd name="T7" fmla="*/ 19 h 25"/>
                <a:gd name="T8" fmla="*/ 6 w 25"/>
                <a:gd name="T9" fmla="*/ 17 h 25"/>
                <a:gd name="T10" fmla="*/ 8 w 25"/>
                <a:gd name="T11" fmla="*/ 17 h 25"/>
                <a:gd name="T12" fmla="*/ 10 w 25"/>
                <a:gd name="T13" fmla="*/ 15 h 25"/>
                <a:gd name="T14" fmla="*/ 10 w 25"/>
                <a:gd name="T15" fmla="*/ 13 h 25"/>
                <a:gd name="T16" fmla="*/ 12 w 25"/>
                <a:gd name="T17" fmla="*/ 11 h 25"/>
                <a:gd name="T18" fmla="*/ 14 w 25"/>
                <a:gd name="T19" fmla="*/ 9 h 25"/>
                <a:gd name="T20" fmla="*/ 16 w 25"/>
                <a:gd name="T21" fmla="*/ 9 h 25"/>
                <a:gd name="T22" fmla="*/ 18 w 25"/>
                <a:gd name="T23" fmla="*/ 7 h 25"/>
                <a:gd name="T24" fmla="*/ 19 w 25"/>
                <a:gd name="T25" fmla="*/ 5 h 25"/>
                <a:gd name="T26" fmla="*/ 21 w 25"/>
                <a:gd name="T27" fmla="*/ 4 h 25"/>
                <a:gd name="T28" fmla="*/ 23 w 25"/>
                <a:gd name="T29" fmla="*/ 2 h 25"/>
                <a:gd name="T30" fmla="*/ 25 w 25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7"/>
                  </a:lnTo>
                  <a:lnTo>
                    <a:pt x="19" y="5"/>
                  </a:lnTo>
                  <a:lnTo>
                    <a:pt x="21" y="4"/>
                  </a:lnTo>
                  <a:lnTo>
                    <a:pt x="23" y="2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0" name="Freeform 212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2 w 29"/>
                <a:gd name="T19" fmla="*/ 4 h 29"/>
                <a:gd name="T20" fmla="*/ 4 w 29"/>
                <a:gd name="T21" fmla="*/ 2 h 29"/>
                <a:gd name="T22" fmla="*/ 6 w 29"/>
                <a:gd name="T23" fmla="*/ 2 h 29"/>
                <a:gd name="T24" fmla="*/ 6 w 29"/>
                <a:gd name="T25" fmla="*/ 2 h 29"/>
                <a:gd name="T26" fmla="*/ 8 w 29"/>
                <a:gd name="T27" fmla="*/ 2 h 29"/>
                <a:gd name="T28" fmla="*/ 8 w 29"/>
                <a:gd name="T29" fmla="*/ 0 h 29"/>
                <a:gd name="T30" fmla="*/ 10 w 29"/>
                <a:gd name="T31" fmla="*/ 0 h 29"/>
                <a:gd name="T32" fmla="*/ 12 w 29"/>
                <a:gd name="T33" fmla="*/ 0 h 29"/>
                <a:gd name="T34" fmla="*/ 14 w 29"/>
                <a:gd name="T35" fmla="*/ 2 h 29"/>
                <a:gd name="T36" fmla="*/ 14 w 29"/>
                <a:gd name="T37" fmla="*/ 2 h 29"/>
                <a:gd name="T38" fmla="*/ 16 w 29"/>
                <a:gd name="T39" fmla="*/ 2 h 29"/>
                <a:gd name="T40" fmla="*/ 17 w 29"/>
                <a:gd name="T41" fmla="*/ 2 h 29"/>
                <a:gd name="T42" fmla="*/ 19 w 29"/>
                <a:gd name="T43" fmla="*/ 4 h 29"/>
                <a:gd name="T44" fmla="*/ 19 w 29"/>
                <a:gd name="T45" fmla="*/ 4 h 29"/>
                <a:gd name="T46" fmla="*/ 21 w 29"/>
                <a:gd name="T47" fmla="*/ 6 h 29"/>
                <a:gd name="T48" fmla="*/ 23 w 29"/>
                <a:gd name="T49" fmla="*/ 6 h 29"/>
                <a:gd name="T50" fmla="*/ 25 w 29"/>
                <a:gd name="T51" fmla="*/ 8 h 29"/>
                <a:gd name="T52" fmla="*/ 27 w 29"/>
                <a:gd name="T53" fmla="*/ 10 h 29"/>
                <a:gd name="T54" fmla="*/ 27 w 29"/>
                <a:gd name="T55" fmla="*/ 12 h 29"/>
                <a:gd name="T56" fmla="*/ 29 w 29"/>
                <a:gd name="T57" fmla="*/ 14 h 29"/>
                <a:gd name="T58" fmla="*/ 29 w 29"/>
                <a:gd name="T59" fmla="*/ 16 h 29"/>
                <a:gd name="T60" fmla="*/ 29 w 29"/>
                <a:gd name="T61" fmla="*/ 18 h 29"/>
                <a:gd name="T62" fmla="*/ 29 w 29"/>
                <a:gd name="T63" fmla="*/ 19 h 29"/>
                <a:gd name="T64" fmla="*/ 29 w 29"/>
                <a:gd name="T65" fmla="*/ 21 h 29"/>
                <a:gd name="T66" fmla="*/ 29 w 29"/>
                <a:gd name="T67" fmla="*/ 23 h 29"/>
                <a:gd name="T68" fmla="*/ 27 w 29"/>
                <a:gd name="T69" fmla="*/ 23 h 29"/>
                <a:gd name="T70" fmla="*/ 27 w 29"/>
                <a:gd name="T71" fmla="*/ 25 h 29"/>
                <a:gd name="T72" fmla="*/ 25 w 29"/>
                <a:gd name="T73" fmla="*/ 25 h 29"/>
                <a:gd name="T74" fmla="*/ 25 w 29"/>
                <a:gd name="T75" fmla="*/ 25 h 29"/>
                <a:gd name="T76" fmla="*/ 25 w 29"/>
                <a:gd name="T77" fmla="*/ 27 h 29"/>
                <a:gd name="T78" fmla="*/ 23 w 29"/>
                <a:gd name="T79" fmla="*/ 27 h 29"/>
                <a:gd name="T80" fmla="*/ 21 w 29"/>
                <a:gd name="T81" fmla="*/ 27 h 29"/>
                <a:gd name="T82" fmla="*/ 21 w 29"/>
                <a:gd name="T83" fmla="*/ 27 h 29"/>
                <a:gd name="T84" fmla="*/ 19 w 29"/>
                <a:gd name="T85" fmla="*/ 27 h 29"/>
                <a:gd name="T86" fmla="*/ 17 w 29"/>
                <a:gd name="T87" fmla="*/ 29 h 29"/>
                <a:gd name="T88" fmla="*/ 16 w 29"/>
                <a:gd name="T89" fmla="*/ 27 h 29"/>
                <a:gd name="T90" fmla="*/ 14 w 29"/>
                <a:gd name="T91" fmla="*/ 27 h 29"/>
                <a:gd name="T92" fmla="*/ 12 w 29"/>
                <a:gd name="T93" fmla="*/ 27 h 29"/>
                <a:gd name="T94" fmla="*/ 8 w 29"/>
                <a:gd name="T95" fmla="*/ 25 h 29"/>
                <a:gd name="T96" fmla="*/ 6 w 29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1" name="Freeform 213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4 w 29"/>
                <a:gd name="T19" fmla="*/ 2 h 29"/>
                <a:gd name="T20" fmla="*/ 6 w 29"/>
                <a:gd name="T21" fmla="*/ 2 h 29"/>
                <a:gd name="T22" fmla="*/ 8 w 29"/>
                <a:gd name="T23" fmla="*/ 2 h 29"/>
                <a:gd name="T24" fmla="*/ 8 w 29"/>
                <a:gd name="T25" fmla="*/ 0 h 29"/>
                <a:gd name="T26" fmla="*/ 10 w 29"/>
                <a:gd name="T27" fmla="*/ 0 h 29"/>
                <a:gd name="T28" fmla="*/ 12 w 29"/>
                <a:gd name="T29" fmla="*/ 0 h 29"/>
                <a:gd name="T30" fmla="*/ 14 w 29"/>
                <a:gd name="T31" fmla="*/ 2 h 29"/>
                <a:gd name="T32" fmla="*/ 16 w 29"/>
                <a:gd name="T33" fmla="*/ 2 h 29"/>
                <a:gd name="T34" fmla="*/ 17 w 29"/>
                <a:gd name="T35" fmla="*/ 2 h 29"/>
                <a:gd name="T36" fmla="*/ 19 w 29"/>
                <a:gd name="T37" fmla="*/ 4 h 29"/>
                <a:gd name="T38" fmla="*/ 21 w 29"/>
                <a:gd name="T39" fmla="*/ 6 h 29"/>
                <a:gd name="T40" fmla="*/ 23 w 29"/>
                <a:gd name="T41" fmla="*/ 6 h 29"/>
                <a:gd name="T42" fmla="*/ 25 w 29"/>
                <a:gd name="T43" fmla="*/ 8 h 29"/>
                <a:gd name="T44" fmla="*/ 27 w 29"/>
                <a:gd name="T45" fmla="*/ 10 h 29"/>
                <a:gd name="T46" fmla="*/ 27 w 29"/>
                <a:gd name="T47" fmla="*/ 12 h 29"/>
                <a:gd name="T48" fmla="*/ 29 w 29"/>
                <a:gd name="T49" fmla="*/ 14 h 29"/>
                <a:gd name="T50" fmla="*/ 29 w 29"/>
                <a:gd name="T51" fmla="*/ 16 h 29"/>
                <a:gd name="T52" fmla="*/ 29 w 29"/>
                <a:gd name="T53" fmla="*/ 18 h 29"/>
                <a:gd name="T54" fmla="*/ 29 w 29"/>
                <a:gd name="T55" fmla="*/ 19 h 29"/>
                <a:gd name="T56" fmla="*/ 29 w 29"/>
                <a:gd name="T57" fmla="*/ 21 h 29"/>
                <a:gd name="T58" fmla="*/ 29 w 29"/>
                <a:gd name="T59" fmla="*/ 23 h 29"/>
                <a:gd name="T60" fmla="*/ 27 w 29"/>
                <a:gd name="T61" fmla="*/ 23 h 29"/>
                <a:gd name="T62" fmla="*/ 27 w 29"/>
                <a:gd name="T63" fmla="*/ 25 h 29"/>
                <a:gd name="T64" fmla="*/ 25 w 29"/>
                <a:gd name="T65" fmla="*/ 25 h 29"/>
                <a:gd name="T66" fmla="*/ 25 w 29"/>
                <a:gd name="T67" fmla="*/ 27 h 29"/>
                <a:gd name="T68" fmla="*/ 23 w 29"/>
                <a:gd name="T69" fmla="*/ 27 h 29"/>
                <a:gd name="T70" fmla="*/ 21 w 29"/>
                <a:gd name="T71" fmla="*/ 27 h 29"/>
                <a:gd name="T72" fmla="*/ 19 w 29"/>
                <a:gd name="T73" fmla="*/ 27 h 29"/>
                <a:gd name="T74" fmla="*/ 17 w 29"/>
                <a:gd name="T75" fmla="*/ 29 h 29"/>
                <a:gd name="T76" fmla="*/ 16 w 29"/>
                <a:gd name="T77" fmla="*/ 27 h 29"/>
                <a:gd name="T78" fmla="*/ 14 w 29"/>
                <a:gd name="T79" fmla="*/ 27 h 29"/>
                <a:gd name="T80" fmla="*/ 12 w 29"/>
                <a:gd name="T81" fmla="*/ 27 h 29"/>
                <a:gd name="T82" fmla="*/ 8 w 29"/>
                <a:gd name="T83" fmla="*/ 25 h 29"/>
                <a:gd name="T84" fmla="*/ 6 w 29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2" name="Freeform 214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9 h 24"/>
                <a:gd name="T18" fmla="*/ 23 w 23"/>
                <a:gd name="T19" fmla="*/ 11 h 24"/>
                <a:gd name="T20" fmla="*/ 23 w 23"/>
                <a:gd name="T21" fmla="*/ 13 h 24"/>
                <a:gd name="T22" fmla="*/ 23 w 23"/>
                <a:gd name="T23" fmla="*/ 15 h 24"/>
                <a:gd name="T24" fmla="*/ 23 w 23"/>
                <a:gd name="T25" fmla="*/ 17 h 24"/>
                <a:gd name="T26" fmla="*/ 23 w 23"/>
                <a:gd name="T27" fmla="*/ 19 h 24"/>
                <a:gd name="T28" fmla="*/ 23 w 23"/>
                <a:gd name="T29" fmla="*/ 21 h 24"/>
                <a:gd name="T30" fmla="*/ 21 w 23"/>
                <a:gd name="T31" fmla="*/ 23 h 24"/>
                <a:gd name="T32" fmla="*/ 19 w 23"/>
                <a:gd name="T33" fmla="*/ 23 h 24"/>
                <a:gd name="T34" fmla="*/ 19 w 23"/>
                <a:gd name="T35" fmla="*/ 23 h 24"/>
                <a:gd name="T36" fmla="*/ 17 w 23"/>
                <a:gd name="T37" fmla="*/ 23 h 24"/>
                <a:gd name="T38" fmla="*/ 17 w 23"/>
                <a:gd name="T39" fmla="*/ 24 h 24"/>
                <a:gd name="T40" fmla="*/ 15 w 23"/>
                <a:gd name="T41" fmla="*/ 24 h 24"/>
                <a:gd name="T42" fmla="*/ 13 w 23"/>
                <a:gd name="T43" fmla="*/ 24 h 24"/>
                <a:gd name="T44" fmla="*/ 13 w 23"/>
                <a:gd name="T45" fmla="*/ 23 h 24"/>
                <a:gd name="T46" fmla="*/ 11 w 23"/>
                <a:gd name="T47" fmla="*/ 23 h 24"/>
                <a:gd name="T48" fmla="*/ 9 w 23"/>
                <a:gd name="T49" fmla="*/ 23 h 24"/>
                <a:gd name="T50" fmla="*/ 9 w 23"/>
                <a:gd name="T51" fmla="*/ 23 h 24"/>
                <a:gd name="T52" fmla="*/ 8 w 23"/>
                <a:gd name="T53" fmla="*/ 23 h 24"/>
                <a:gd name="T54" fmla="*/ 6 w 23"/>
                <a:gd name="T55" fmla="*/ 21 h 24"/>
                <a:gd name="T56" fmla="*/ 6 w 23"/>
                <a:gd name="T57" fmla="*/ 21 h 24"/>
                <a:gd name="T58" fmla="*/ 4 w 23"/>
                <a:gd name="T59" fmla="*/ 19 h 24"/>
                <a:gd name="T60" fmla="*/ 4 w 23"/>
                <a:gd name="T61" fmla="*/ 19 h 24"/>
                <a:gd name="T62" fmla="*/ 2 w 23"/>
                <a:gd name="T63" fmla="*/ 17 h 24"/>
                <a:gd name="T64" fmla="*/ 2 w 23"/>
                <a:gd name="T65" fmla="*/ 17 h 24"/>
                <a:gd name="T66" fmla="*/ 0 w 23"/>
                <a:gd name="T67" fmla="*/ 15 h 24"/>
                <a:gd name="T68" fmla="*/ 0 w 23"/>
                <a:gd name="T69" fmla="*/ 13 h 24"/>
                <a:gd name="T70" fmla="*/ 0 w 23"/>
                <a:gd name="T71" fmla="*/ 11 h 24"/>
                <a:gd name="T72" fmla="*/ 0 w 23"/>
                <a:gd name="T73" fmla="*/ 9 h 24"/>
                <a:gd name="T74" fmla="*/ 0 w 23"/>
                <a:gd name="T75" fmla="*/ 7 h 24"/>
                <a:gd name="T76" fmla="*/ 0 w 23"/>
                <a:gd name="T77" fmla="*/ 5 h 24"/>
                <a:gd name="T78" fmla="*/ 2 w 23"/>
                <a:gd name="T79" fmla="*/ 3 h 24"/>
                <a:gd name="T80" fmla="*/ 2 w 23"/>
                <a:gd name="T81" fmla="*/ 3 h 24"/>
                <a:gd name="T82" fmla="*/ 4 w 23"/>
                <a:gd name="T83" fmla="*/ 1 h 24"/>
                <a:gd name="T84" fmla="*/ 6 w 23"/>
                <a:gd name="T85" fmla="*/ 1 h 24"/>
                <a:gd name="T86" fmla="*/ 6 w 23"/>
                <a:gd name="T87" fmla="*/ 1 h 24"/>
                <a:gd name="T88" fmla="*/ 8 w 23"/>
                <a:gd name="T89" fmla="*/ 1 h 24"/>
                <a:gd name="T90" fmla="*/ 9 w 23"/>
                <a:gd name="T91" fmla="*/ 0 h 24"/>
                <a:gd name="T92" fmla="*/ 9 w 23"/>
                <a:gd name="T93" fmla="*/ 0 h 24"/>
                <a:gd name="T94" fmla="*/ 11 w 23"/>
                <a:gd name="T95" fmla="*/ 1 h 24"/>
                <a:gd name="T96" fmla="*/ 13 w 23"/>
                <a:gd name="T9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3" name="Freeform 215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11 h 24"/>
                <a:gd name="T18" fmla="*/ 23 w 23"/>
                <a:gd name="T19" fmla="*/ 13 h 24"/>
                <a:gd name="T20" fmla="*/ 23 w 23"/>
                <a:gd name="T21" fmla="*/ 15 h 24"/>
                <a:gd name="T22" fmla="*/ 23 w 23"/>
                <a:gd name="T23" fmla="*/ 17 h 24"/>
                <a:gd name="T24" fmla="*/ 23 w 23"/>
                <a:gd name="T25" fmla="*/ 19 h 24"/>
                <a:gd name="T26" fmla="*/ 23 w 23"/>
                <a:gd name="T27" fmla="*/ 21 h 24"/>
                <a:gd name="T28" fmla="*/ 21 w 23"/>
                <a:gd name="T29" fmla="*/ 23 h 24"/>
                <a:gd name="T30" fmla="*/ 19 w 23"/>
                <a:gd name="T31" fmla="*/ 23 h 24"/>
                <a:gd name="T32" fmla="*/ 17 w 23"/>
                <a:gd name="T33" fmla="*/ 23 h 24"/>
                <a:gd name="T34" fmla="*/ 17 w 23"/>
                <a:gd name="T35" fmla="*/ 24 h 24"/>
                <a:gd name="T36" fmla="*/ 15 w 23"/>
                <a:gd name="T37" fmla="*/ 24 h 24"/>
                <a:gd name="T38" fmla="*/ 13 w 23"/>
                <a:gd name="T39" fmla="*/ 24 h 24"/>
                <a:gd name="T40" fmla="*/ 13 w 23"/>
                <a:gd name="T41" fmla="*/ 23 h 24"/>
                <a:gd name="T42" fmla="*/ 11 w 23"/>
                <a:gd name="T43" fmla="*/ 23 h 24"/>
                <a:gd name="T44" fmla="*/ 9 w 23"/>
                <a:gd name="T45" fmla="*/ 23 h 24"/>
                <a:gd name="T46" fmla="*/ 8 w 23"/>
                <a:gd name="T47" fmla="*/ 23 h 24"/>
                <a:gd name="T48" fmla="*/ 6 w 23"/>
                <a:gd name="T49" fmla="*/ 21 h 24"/>
                <a:gd name="T50" fmla="*/ 4 w 23"/>
                <a:gd name="T51" fmla="*/ 19 h 24"/>
                <a:gd name="T52" fmla="*/ 2 w 23"/>
                <a:gd name="T53" fmla="*/ 17 h 24"/>
                <a:gd name="T54" fmla="*/ 0 w 23"/>
                <a:gd name="T55" fmla="*/ 15 h 24"/>
                <a:gd name="T56" fmla="*/ 0 w 23"/>
                <a:gd name="T57" fmla="*/ 13 h 24"/>
                <a:gd name="T58" fmla="*/ 0 w 23"/>
                <a:gd name="T59" fmla="*/ 11 h 24"/>
                <a:gd name="T60" fmla="*/ 0 w 23"/>
                <a:gd name="T61" fmla="*/ 9 h 24"/>
                <a:gd name="T62" fmla="*/ 0 w 23"/>
                <a:gd name="T63" fmla="*/ 7 h 24"/>
                <a:gd name="T64" fmla="*/ 0 w 23"/>
                <a:gd name="T65" fmla="*/ 5 h 24"/>
                <a:gd name="T66" fmla="*/ 2 w 23"/>
                <a:gd name="T67" fmla="*/ 3 h 24"/>
                <a:gd name="T68" fmla="*/ 4 w 23"/>
                <a:gd name="T69" fmla="*/ 1 h 24"/>
                <a:gd name="T70" fmla="*/ 6 w 23"/>
                <a:gd name="T71" fmla="*/ 1 h 24"/>
                <a:gd name="T72" fmla="*/ 8 w 23"/>
                <a:gd name="T73" fmla="*/ 1 h 24"/>
                <a:gd name="T74" fmla="*/ 9 w 23"/>
                <a:gd name="T75" fmla="*/ 0 h 24"/>
                <a:gd name="T76" fmla="*/ 11 w 23"/>
                <a:gd name="T77" fmla="*/ 1 h 24"/>
                <a:gd name="T78" fmla="*/ 13 w 23"/>
                <a:gd name="T7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4" name="Freeform 216"/>
            <p:cNvSpPr>
              <a:spLocks/>
            </p:cNvSpPr>
            <p:nvPr/>
          </p:nvSpPr>
          <p:spPr bwMode="auto">
            <a:xfrm>
              <a:off x="3194" y="2886"/>
              <a:ext cx="19" cy="29"/>
            </a:xfrm>
            <a:custGeom>
              <a:avLst/>
              <a:gdLst>
                <a:gd name="T0" fmla="*/ 0 w 19"/>
                <a:gd name="T1" fmla="*/ 29 h 29"/>
                <a:gd name="T2" fmla="*/ 2 w 19"/>
                <a:gd name="T3" fmla="*/ 29 h 29"/>
                <a:gd name="T4" fmla="*/ 4 w 19"/>
                <a:gd name="T5" fmla="*/ 27 h 29"/>
                <a:gd name="T6" fmla="*/ 4 w 19"/>
                <a:gd name="T7" fmla="*/ 25 h 29"/>
                <a:gd name="T8" fmla="*/ 6 w 19"/>
                <a:gd name="T9" fmla="*/ 23 h 29"/>
                <a:gd name="T10" fmla="*/ 6 w 19"/>
                <a:gd name="T11" fmla="*/ 21 h 29"/>
                <a:gd name="T12" fmla="*/ 8 w 19"/>
                <a:gd name="T13" fmla="*/ 19 h 29"/>
                <a:gd name="T14" fmla="*/ 10 w 19"/>
                <a:gd name="T15" fmla="*/ 17 h 29"/>
                <a:gd name="T16" fmla="*/ 10 w 19"/>
                <a:gd name="T17" fmla="*/ 16 h 29"/>
                <a:gd name="T18" fmla="*/ 12 w 19"/>
                <a:gd name="T19" fmla="*/ 14 h 29"/>
                <a:gd name="T20" fmla="*/ 14 w 19"/>
                <a:gd name="T21" fmla="*/ 12 h 29"/>
                <a:gd name="T22" fmla="*/ 14 w 19"/>
                <a:gd name="T23" fmla="*/ 10 h 29"/>
                <a:gd name="T24" fmla="*/ 16 w 19"/>
                <a:gd name="T25" fmla="*/ 8 h 29"/>
                <a:gd name="T26" fmla="*/ 17 w 19"/>
                <a:gd name="T27" fmla="*/ 6 h 29"/>
                <a:gd name="T28" fmla="*/ 17 w 19"/>
                <a:gd name="T29" fmla="*/ 4 h 29"/>
                <a:gd name="T30" fmla="*/ 19 w 19"/>
                <a:gd name="T31" fmla="*/ 2 h 29"/>
                <a:gd name="T32" fmla="*/ 19 w 19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9">
                  <a:moveTo>
                    <a:pt x="0" y="29"/>
                  </a:moveTo>
                  <a:lnTo>
                    <a:pt x="2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8" y="19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1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5" name="Freeform 217"/>
            <p:cNvSpPr>
              <a:spLocks/>
            </p:cNvSpPr>
            <p:nvPr/>
          </p:nvSpPr>
          <p:spPr bwMode="auto">
            <a:xfrm>
              <a:off x="3202" y="2898"/>
              <a:ext cx="13" cy="19"/>
            </a:xfrm>
            <a:custGeom>
              <a:avLst/>
              <a:gdLst>
                <a:gd name="T0" fmla="*/ 0 w 13"/>
                <a:gd name="T1" fmla="*/ 19 h 19"/>
                <a:gd name="T2" fmla="*/ 2 w 13"/>
                <a:gd name="T3" fmla="*/ 15 h 19"/>
                <a:gd name="T4" fmla="*/ 4 w 13"/>
                <a:gd name="T5" fmla="*/ 13 h 19"/>
                <a:gd name="T6" fmla="*/ 6 w 13"/>
                <a:gd name="T7" fmla="*/ 11 h 19"/>
                <a:gd name="T8" fmla="*/ 8 w 13"/>
                <a:gd name="T9" fmla="*/ 9 h 19"/>
                <a:gd name="T10" fmla="*/ 8 w 13"/>
                <a:gd name="T11" fmla="*/ 7 h 19"/>
                <a:gd name="T12" fmla="*/ 9 w 13"/>
                <a:gd name="T13" fmla="*/ 5 h 19"/>
                <a:gd name="T14" fmla="*/ 11 w 13"/>
                <a:gd name="T15" fmla="*/ 2 h 19"/>
                <a:gd name="T16" fmla="*/ 13 w 13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2" y="15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5"/>
                  </a:lnTo>
                  <a:lnTo>
                    <a:pt x="11" y="2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6" name="Freeform 218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2 w 31"/>
                <a:gd name="T19" fmla="*/ 4 h 27"/>
                <a:gd name="T20" fmla="*/ 4 w 31"/>
                <a:gd name="T21" fmla="*/ 2 h 27"/>
                <a:gd name="T22" fmla="*/ 4 w 31"/>
                <a:gd name="T23" fmla="*/ 2 h 27"/>
                <a:gd name="T24" fmla="*/ 6 w 31"/>
                <a:gd name="T25" fmla="*/ 2 h 27"/>
                <a:gd name="T26" fmla="*/ 8 w 31"/>
                <a:gd name="T27" fmla="*/ 2 h 27"/>
                <a:gd name="T28" fmla="*/ 8 w 31"/>
                <a:gd name="T29" fmla="*/ 0 h 27"/>
                <a:gd name="T30" fmla="*/ 10 w 31"/>
                <a:gd name="T31" fmla="*/ 0 h 27"/>
                <a:gd name="T32" fmla="*/ 11 w 31"/>
                <a:gd name="T33" fmla="*/ 0 h 27"/>
                <a:gd name="T34" fmla="*/ 13 w 31"/>
                <a:gd name="T35" fmla="*/ 0 h 27"/>
                <a:gd name="T36" fmla="*/ 13 w 31"/>
                <a:gd name="T37" fmla="*/ 0 h 27"/>
                <a:gd name="T38" fmla="*/ 15 w 31"/>
                <a:gd name="T39" fmla="*/ 0 h 27"/>
                <a:gd name="T40" fmla="*/ 17 w 31"/>
                <a:gd name="T41" fmla="*/ 2 h 27"/>
                <a:gd name="T42" fmla="*/ 19 w 31"/>
                <a:gd name="T43" fmla="*/ 2 h 27"/>
                <a:gd name="T44" fmla="*/ 19 w 31"/>
                <a:gd name="T45" fmla="*/ 2 h 27"/>
                <a:gd name="T46" fmla="*/ 21 w 31"/>
                <a:gd name="T47" fmla="*/ 4 h 27"/>
                <a:gd name="T48" fmla="*/ 23 w 31"/>
                <a:gd name="T49" fmla="*/ 4 h 27"/>
                <a:gd name="T50" fmla="*/ 25 w 31"/>
                <a:gd name="T51" fmla="*/ 6 h 27"/>
                <a:gd name="T52" fmla="*/ 27 w 31"/>
                <a:gd name="T53" fmla="*/ 8 h 27"/>
                <a:gd name="T54" fmla="*/ 29 w 31"/>
                <a:gd name="T55" fmla="*/ 10 h 27"/>
                <a:gd name="T56" fmla="*/ 29 w 31"/>
                <a:gd name="T57" fmla="*/ 12 h 27"/>
                <a:gd name="T58" fmla="*/ 31 w 31"/>
                <a:gd name="T59" fmla="*/ 14 h 27"/>
                <a:gd name="T60" fmla="*/ 31 w 31"/>
                <a:gd name="T61" fmla="*/ 16 h 27"/>
                <a:gd name="T62" fmla="*/ 31 w 31"/>
                <a:gd name="T63" fmla="*/ 18 h 27"/>
                <a:gd name="T64" fmla="*/ 31 w 31"/>
                <a:gd name="T65" fmla="*/ 19 h 27"/>
                <a:gd name="T66" fmla="*/ 29 w 31"/>
                <a:gd name="T67" fmla="*/ 21 h 27"/>
                <a:gd name="T68" fmla="*/ 29 w 31"/>
                <a:gd name="T69" fmla="*/ 21 h 27"/>
                <a:gd name="T70" fmla="*/ 29 w 31"/>
                <a:gd name="T71" fmla="*/ 23 h 27"/>
                <a:gd name="T72" fmla="*/ 27 w 31"/>
                <a:gd name="T73" fmla="*/ 23 h 27"/>
                <a:gd name="T74" fmla="*/ 27 w 31"/>
                <a:gd name="T75" fmla="*/ 23 h 27"/>
                <a:gd name="T76" fmla="*/ 27 w 31"/>
                <a:gd name="T77" fmla="*/ 25 h 27"/>
                <a:gd name="T78" fmla="*/ 25 w 31"/>
                <a:gd name="T79" fmla="*/ 25 h 27"/>
                <a:gd name="T80" fmla="*/ 23 w 31"/>
                <a:gd name="T81" fmla="*/ 25 h 27"/>
                <a:gd name="T82" fmla="*/ 23 w 31"/>
                <a:gd name="T83" fmla="*/ 27 h 27"/>
                <a:gd name="T84" fmla="*/ 21 w 31"/>
                <a:gd name="T85" fmla="*/ 27 h 27"/>
                <a:gd name="T86" fmla="*/ 19 w 31"/>
                <a:gd name="T87" fmla="*/ 27 h 27"/>
                <a:gd name="T88" fmla="*/ 17 w 31"/>
                <a:gd name="T89" fmla="*/ 27 h 27"/>
                <a:gd name="T90" fmla="*/ 15 w 31"/>
                <a:gd name="T91" fmla="*/ 27 h 27"/>
                <a:gd name="T92" fmla="*/ 13 w 31"/>
                <a:gd name="T93" fmla="*/ 27 h 27"/>
                <a:gd name="T94" fmla="*/ 10 w 31"/>
                <a:gd name="T95" fmla="*/ 25 h 27"/>
                <a:gd name="T96" fmla="*/ 8 w 31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7" name="Freeform 219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4 w 31"/>
                <a:gd name="T19" fmla="*/ 2 h 27"/>
                <a:gd name="T20" fmla="*/ 6 w 31"/>
                <a:gd name="T21" fmla="*/ 2 h 27"/>
                <a:gd name="T22" fmla="*/ 8 w 31"/>
                <a:gd name="T23" fmla="*/ 2 h 27"/>
                <a:gd name="T24" fmla="*/ 8 w 31"/>
                <a:gd name="T25" fmla="*/ 0 h 27"/>
                <a:gd name="T26" fmla="*/ 10 w 31"/>
                <a:gd name="T27" fmla="*/ 0 h 27"/>
                <a:gd name="T28" fmla="*/ 11 w 31"/>
                <a:gd name="T29" fmla="*/ 0 h 27"/>
                <a:gd name="T30" fmla="*/ 13 w 31"/>
                <a:gd name="T31" fmla="*/ 0 h 27"/>
                <a:gd name="T32" fmla="*/ 15 w 31"/>
                <a:gd name="T33" fmla="*/ 0 h 27"/>
                <a:gd name="T34" fmla="*/ 17 w 31"/>
                <a:gd name="T35" fmla="*/ 2 h 27"/>
                <a:gd name="T36" fmla="*/ 19 w 31"/>
                <a:gd name="T37" fmla="*/ 2 h 27"/>
                <a:gd name="T38" fmla="*/ 21 w 31"/>
                <a:gd name="T39" fmla="*/ 4 h 27"/>
                <a:gd name="T40" fmla="*/ 23 w 31"/>
                <a:gd name="T41" fmla="*/ 4 h 27"/>
                <a:gd name="T42" fmla="*/ 25 w 31"/>
                <a:gd name="T43" fmla="*/ 6 h 27"/>
                <a:gd name="T44" fmla="*/ 27 w 31"/>
                <a:gd name="T45" fmla="*/ 8 h 27"/>
                <a:gd name="T46" fmla="*/ 29 w 31"/>
                <a:gd name="T47" fmla="*/ 10 h 27"/>
                <a:gd name="T48" fmla="*/ 29 w 31"/>
                <a:gd name="T49" fmla="*/ 12 h 27"/>
                <a:gd name="T50" fmla="*/ 31 w 31"/>
                <a:gd name="T51" fmla="*/ 14 h 27"/>
                <a:gd name="T52" fmla="*/ 31 w 31"/>
                <a:gd name="T53" fmla="*/ 16 h 27"/>
                <a:gd name="T54" fmla="*/ 31 w 31"/>
                <a:gd name="T55" fmla="*/ 18 h 27"/>
                <a:gd name="T56" fmla="*/ 31 w 31"/>
                <a:gd name="T57" fmla="*/ 19 h 27"/>
                <a:gd name="T58" fmla="*/ 29 w 31"/>
                <a:gd name="T59" fmla="*/ 21 h 27"/>
                <a:gd name="T60" fmla="*/ 29 w 31"/>
                <a:gd name="T61" fmla="*/ 23 h 27"/>
                <a:gd name="T62" fmla="*/ 27 w 31"/>
                <a:gd name="T63" fmla="*/ 23 h 27"/>
                <a:gd name="T64" fmla="*/ 27 w 31"/>
                <a:gd name="T65" fmla="*/ 25 h 27"/>
                <a:gd name="T66" fmla="*/ 25 w 31"/>
                <a:gd name="T67" fmla="*/ 25 h 27"/>
                <a:gd name="T68" fmla="*/ 23 w 31"/>
                <a:gd name="T69" fmla="*/ 25 h 27"/>
                <a:gd name="T70" fmla="*/ 23 w 31"/>
                <a:gd name="T71" fmla="*/ 27 h 27"/>
                <a:gd name="T72" fmla="*/ 21 w 31"/>
                <a:gd name="T73" fmla="*/ 27 h 27"/>
                <a:gd name="T74" fmla="*/ 19 w 31"/>
                <a:gd name="T75" fmla="*/ 27 h 27"/>
                <a:gd name="T76" fmla="*/ 17 w 31"/>
                <a:gd name="T77" fmla="*/ 27 h 27"/>
                <a:gd name="T78" fmla="*/ 15 w 31"/>
                <a:gd name="T79" fmla="*/ 27 h 27"/>
                <a:gd name="T80" fmla="*/ 13 w 31"/>
                <a:gd name="T81" fmla="*/ 27 h 27"/>
                <a:gd name="T82" fmla="*/ 10 w 31"/>
                <a:gd name="T83" fmla="*/ 25 h 27"/>
                <a:gd name="T84" fmla="*/ 8 w 3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8" name="Freeform 220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9 h 23"/>
                <a:gd name="T18" fmla="*/ 23 w 23"/>
                <a:gd name="T19" fmla="*/ 11 h 23"/>
                <a:gd name="T20" fmla="*/ 23 w 23"/>
                <a:gd name="T21" fmla="*/ 13 h 23"/>
                <a:gd name="T22" fmla="*/ 23 w 23"/>
                <a:gd name="T23" fmla="*/ 15 h 23"/>
                <a:gd name="T24" fmla="*/ 23 w 23"/>
                <a:gd name="T25" fmla="*/ 17 h 23"/>
                <a:gd name="T26" fmla="*/ 23 w 23"/>
                <a:gd name="T27" fmla="*/ 17 h 23"/>
                <a:gd name="T28" fmla="*/ 21 w 23"/>
                <a:gd name="T29" fmla="*/ 19 h 23"/>
                <a:gd name="T30" fmla="*/ 21 w 23"/>
                <a:gd name="T31" fmla="*/ 21 h 23"/>
                <a:gd name="T32" fmla="*/ 19 w 23"/>
                <a:gd name="T33" fmla="*/ 21 h 23"/>
                <a:gd name="T34" fmla="*/ 19 w 23"/>
                <a:gd name="T35" fmla="*/ 21 h 23"/>
                <a:gd name="T36" fmla="*/ 17 w 23"/>
                <a:gd name="T37" fmla="*/ 21 h 23"/>
                <a:gd name="T38" fmla="*/ 15 w 23"/>
                <a:gd name="T39" fmla="*/ 23 h 23"/>
                <a:gd name="T40" fmla="*/ 15 w 23"/>
                <a:gd name="T41" fmla="*/ 23 h 23"/>
                <a:gd name="T42" fmla="*/ 13 w 23"/>
                <a:gd name="T43" fmla="*/ 23 h 23"/>
                <a:gd name="T44" fmla="*/ 13 w 23"/>
                <a:gd name="T45" fmla="*/ 23 h 23"/>
                <a:gd name="T46" fmla="*/ 11 w 23"/>
                <a:gd name="T47" fmla="*/ 23 h 23"/>
                <a:gd name="T48" fmla="*/ 9 w 23"/>
                <a:gd name="T49" fmla="*/ 21 h 23"/>
                <a:gd name="T50" fmla="*/ 7 w 23"/>
                <a:gd name="T51" fmla="*/ 21 h 23"/>
                <a:gd name="T52" fmla="*/ 7 w 23"/>
                <a:gd name="T53" fmla="*/ 21 h 23"/>
                <a:gd name="T54" fmla="*/ 6 w 23"/>
                <a:gd name="T55" fmla="*/ 19 h 23"/>
                <a:gd name="T56" fmla="*/ 4 w 23"/>
                <a:gd name="T57" fmla="*/ 19 h 23"/>
                <a:gd name="T58" fmla="*/ 4 w 23"/>
                <a:gd name="T59" fmla="*/ 17 h 23"/>
                <a:gd name="T60" fmla="*/ 2 w 23"/>
                <a:gd name="T61" fmla="*/ 17 h 23"/>
                <a:gd name="T62" fmla="*/ 2 w 23"/>
                <a:gd name="T63" fmla="*/ 15 h 23"/>
                <a:gd name="T64" fmla="*/ 0 w 23"/>
                <a:gd name="T65" fmla="*/ 15 h 23"/>
                <a:gd name="T66" fmla="*/ 0 w 23"/>
                <a:gd name="T67" fmla="*/ 13 h 23"/>
                <a:gd name="T68" fmla="*/ 0 w 23"/>
                <a:gd name="T69" fmla="*/ 11 h 23"/>
                <a:gd name="T70" fmla="*/ 0 w 23"/>
                <a:gd name="T71" fmla="*/ 9 h 23"/>
                <a:gd name="T72" fmla="*/ 0 w 23"/>
                <a:gd name="T73" fmla="*/ 9 h 23"/>
                <a:gd name="T74" fmla="*/ 0 w 23"/>
                <a:gd name="T75" fmla="*/ 8 h 23"/>
                <a:gd name="T76" fmla="*/ 0 w 23"/>
                <a:gd name="T77" fmla="*/ 6 h 23"/>
                <a:gd name="T78" fmla="*/ 0 w 23"/>
                <a:gd name="T79" fmla="*/ 6 h 23"/>
                <a:gd name="T80" fmla="*/ 2 w 23"/>
                <a:gd name="T81" fmla="*/ 4 h 23"/>
                <a:gd name="T82" fmla="*/ 2 w 23"/>
                <a:gd name="T83" fmla="*/ 4 h 23"/>
                <a:gd name="T84" fmla="*/ 4 w 23"/>
                <a:gd name="T85" fmla="*/ 2 h 23"/>
                <a:gd name="T86" fmla="*/ 6 w 23"/>
                <a:gd name="T87" fmla="*/ 2 h 23"/>
                <a:gd name="T88" fmla="*/ 6 w 23"/>
                <a:gd name="T89" fmla="*/ 0 h 23"/>
                <a:gd name="T90" fmla="*/ 7 w 23"/>
                <a:gd name="T91" fmla="*/ 0 h 23"/>
                <a:gd name="T92" fmla="*/ 9 w 23"/>
                <a:gd name="T93" fmla="*/ 0 h 23"/>
                <a:gd name="T94" fmla="*/ 11 w 23"/>
                <a:gd name="T95" fmla="*/ 0 h 23"/>
                <a:gd name="T96" fmla="*/ 13 w 23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9" name="Freeform 221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11 h 23"/>
                <a:gd name="T18" fmla="*/ 23 w 23"/>
                <a:gd name="T19" fmla="*/ 13 h 23"/>
                <a:gd name="T20" fmla="*/ 23 w 23"/>
                <a:gd name="T21" fmla="*/ 15 h 23"/>
                <a:gd name="T22" fmla="*/ 23 w 23"/>
                <a:gd name="T23" fmla="*/ 17 h 23"/>
                <a:gd name="T24" fmla="*/ 21 w 23"/>
                <a:gd name="T25" fmla="*/ 19 h 23"/>
                <a:gd name="T26" fmla="*/ 21 w 23"/>
                <a:gd name="T27" fmla="*/ 21 h 23"/>
                <a:gd name="T28" fmla="*/ 19 w 23"/>
                <a:gd name="T29" fmla="*/ 21 h 23"/>
                <a:gd name="T30" fmla="*/ 17 w 23"/>
                <a:gd name="T31" fmla="*/ 21 h 23"/>
                <a:gd name="T32" fmla="*/ 15 w 23"/>
                <a:gd name="T33" fmla="*/ 23 h 23"/>
                <a:gd name="T34" fmla="*/ 13 w 23"/>
                <a:gd name="T35" fmla="*/ 23 h 23"/>
                <a:gd name="T36" fmla="*/ 11 w 23"/>
                <a:gd name="T37" fmla="*/ 23 h 23"/>
                <a:gd name="T38" fmla="*/ 9 w 23"/>
                <a:gd name="T39" fmla="*/ 21 h 23"/>
                <a:gd name="T40" fmla="*/ 7 w 23"/>
                <a:gd name="T41" fmla="*/ 21 h 23"/>
                <a:gd name="T42" fmla="*/ 6 w 23"/>
                <a:gd name="T43" fmla="*/ 19 h 23"/>
                <a:gd name="T44" fmla="*/ 4 w 23"/>
                <a:gd name="T45" fmla="*/ 19 h 23"/>
                <a:gd name="T46" fmla="*/ 4 w 23"/>
                <a:gd name="T47" fmla="*/ 17 h 23"/>
                <a:gd name="T48" fmla="*/ 2 w 23"/>
                <a:gd name="T49" fmla="*/ 17 h 23"/>
                <a:gd name="T50" fmla="*/ 2 w 23"/>
                <a:gd name="T51" fmla="*/ 15 h 23"/>
                <a:gd name="T52" fmla="*/ 0 w 23"/>
                <a:gd name="T53" fmla="*/ 15 h 23"/>
                <a:gd name="T54" fmla="*/ 0 w 23"/>
                <a:gd name="T55" fmla="*/ 13 h 23"/>
                <a:gd name="T56" fmla="*/ 0 w 23"/>
                <a:gd name="T57" fmla="*/ 11 h 23"/>
                <a:gd name="T58" fmla="*/ 0 w 23"/>
                <a:gd name="T59" fmla="*/ 9 h 23"/>
                <a:gd name="T60" fmla="*/ 0 w 23"/>
                <a:gd name="T61" fmla="*/ 8 h 23"/>
                <a:gd name="T62" fmla="*/ 0 w 23"/>
                <a:gd name="T63" fmla="*/ 6 h 23"/>
                <a:gd name="T64" fmla="*/ 2 w 23"/>
                <a:gd name="T65" fmla="*/ 4 h 23"/>
                <a:gd name="T66" fmla="*/ 4 w 23"/>
                <a:gd name="T67" fmla="*/ 2 h 23"/>
                <a:gd name="T68" fmla="*/ 6 w 23"/>
                <a:gd name="T69" fmla="*/ 2 h 23"/>
                <a:gd name="T70" fmla="*/ 6 w 23"/>
                <a:gd name="T71" fmla="*/ 0 h 23"/>
                <a:gd name="T72" fmla="*/ 7 w 23"/>
                <a:gd name="T73" fmla="*/ 0 h 23"/>
                <a:gd name="T74" fmla="*/ 9 w 23"/>
                <a:gd name="T75" fmla="*/ 0 h 23"/>
                <a:gd name="T76" fmla="*/ 11 w 23"/>
                <a:gd name="T77" fmla="*/ 0 h 23"/>
                <a:gd name="T78" fmla="*/ 13 w 23"/>
                <a:gd name="T7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0" name="Freeform 222"/>
            <p:cNvSpPr>
              <a:spLocks/>
            </p:cNvSpPr>
            <p:nvPr/>
          </p:nvSpPr>
          <p:spPr bwMode="auto">
            <a:xfrm>
              <a:off x="3294" y="2905"/>
              <a:ext cx="6" cy="35"/>
            </a:xfrm>
            <a:custGeom>
              <a:avLst/>
              <a:gdLst>
                <a:gd name="T0" fmla="*/ 0 w 6"/>
                <a:gd name="T1" fmla="*/ 35 h 35"/>
                <a:gd name="T2" fmla="*/ 0 w 6"/>
                <a:gd name="T3" fmla="*/ 33 h 35"/>
                <a:gd name="T4" fmla="*/ 0 w 6"/>
                <a:gd name="T5" fmla="*/ 31 h 35"/>
                <a:gd name="T6" fmla="*/ 0 w 6"/>
                <a:gd name="T7" fmla="*/ 27 h 35"/>
                <a:gd name="T8" fmla="*/ 2 w 6"/>
                <a:gd name="T9" fmla="*/ 25 h 35"/>
                <a:gd name="T10" fmla="*/ 2 w 6"/>
                <a:gd name="T11" fmla="*/ 23 h 35"/>
                <a:gd name="T12" fmla="*/ 2 w 6"/>
                <a:gd name="T13" fmla="*/ 21 h 35"/>
                <a:gd name="T14" fmla="*/ 2 w 6"/>
                <a:gd name="T15" fmla="*/ 20 h 35"/>
                <a:gd name="T16" fmla="*/ 2 w 6"/>
                <a:gd name="T17" fmla="*/ 18 h 35"/>
                <a:gd name="T18" fmla="*/ 4 w 6"/>
                <a:gd name="T19" fmla="*/ 16 h 35"/>
                <a:gd name="T20" fmla="*/ 4 w 6"/>
                <a:gd name="T21" fmla="*/ 12 h 35"/>
                <a:gd name="T22" fmla="*/ 4 w 6"/>
                <a:gd name="T23" fmla="*/ 10 h 35"/>
                <a:gd name="T24" fmla="*/ 4 w 6"/>
                <a:gd name="T25" fmla="*/ 8 h 35"/>
                <a:gd name="T26" fmla="*/ 4 w 6"/>
                <a:gd name="T27" fmla="*/ 6 h 35"/>
                <a:gd name="T28" fmla="*/ 6 w 6"/>
                <a:gd name="T29" fmla="*/ 4 h 35"/>
                <a:gd name="T30" fmla="*/ 6 w 6"/>
                <a:gd name="T31" fmla="*/ 2 h 35"/>
                <a:gd name="T32" fmla="*/ 6 w 6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35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1" name="Freeform 223"/>
            <p:cNvSpPr>
              <a:spLocks/>
            </p:cNvSpPr>
            <p:nvPr/>
          </p:nvSpPr>
          <p:spPr bwMode="auto">
            <a:xfrm>
              <a:off x="3302" y="2915"/>
              <a:ext cx="3" cy="23"/>
            </a:xfrm>
            <a:custGeom>
              <a:avLst/>
              <a:gdLst>
                <a:gd name="T0" fmla="*/ 0 w 3"/>
                <a:gd name="T1" fmla="*/ 23 h 23"/>
                <a:gd name="T2" fmla="*/ 0 w 3"/>
                <a:gd name="T3" fmla="*/ 19 h 23"/>
                <a:gd name="T4" fmla="*/ 0 w 3"/>
                <a:gd name="T5" fmla="*/ 15 h 23"/>
                <a:gd name="T6" fmla="*/ 0 w 3"/>
                <a:gd name="T7" fmla="*/ 13 h 23"/>
                <a:gd name="T8" fmla="*/ 2 w 3"/>
                <a:gd name="T9" fmla="*/ 11 h 23"/>
                <a:gd name="T10" fmla="*/ 2 w 3"/>
                <a:gd name="T11" fmla="*/ 8 h 23"/>
                <a:gd name="T12" fmla="*/ 2 w 3"/>
                <a:gd name="T13" fmla="*/ 6 h 23"/>
                <a:gd name="T14" fmla="*/ 3 w 3"/>
                <a:gd name="T15" fmla="*/ 4 h 23"/>
                <a:gd name="T16" fmla="*/ 3 w 3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3">
                  <a:moveTo>
                    <a:pt x="0" y="23"/>
                  </a:move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2" name="Freeform 224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2 w 32"/>
                <a:gd name="T23" fmla="*/ 6 h 23"/>
                <a:gd name="T24" fmla="*/ 4 w 32"/>
                <a:gd name="T25" fmla="*/ 4 h 23"/>
                <a:gd name="T26" fmla="*/ 4 w 32"/>
                <a:gd name="T27" fmla="*/ 4 h 23"/>
                <a:gd name="T28" fmla="*/ 5 w 32"/>
                <a:gd name="T29" fmla="*/ 2 h 23"/>
                <a:gd name="T30" fmla="*/ 5 w 32"/>
                <a:gd name="T31" fmla="*/ 2 h 23"/>
                <a:gd name="T32" fmla="*/ 7 w 32"/>
                <a:gd name="T33" fmla="*/ 2 h 23"/>
                <a:gd name="T34" fmla="*/ 9 w 32"/>
                <a:gd name="T35" fmla="*/ 0 h 23"/>
                <a:gd name="T36" fmla="*/ 9 w 32"/>
                <a:gd name="T37" fmla="*/ 0 h 23"/>
                <a:gd name="T38" fmla="*/ 11 w 32"/>
                <a:gd name="T39" fmla="*/ 0 h 23"/>
                <a:gd name="T40" fmla="*/ 13 w 32"/>
                <a:gd name="T41" fmla="*/ 0 h 23"/>
                <a:gd name="T42" fmla="*/ 15 w 32"/>
                <a:gd name="T43" fmla="*/ 0 h 23"/>
                <a:gd name="T44" fmla="*/ 17 w 32"/>
                <a:gd name="T45" fmla="*/ 0 h 23"/>
                <a:gd name="T46" fmla="*/ 19 w 32"/>
                <a:gd name="T47" fmla="*/ 0 h 23"/>
                <a:gd name="T48" fmla="*/ 21 w 32"/>
                <a:gd name="T49" fmla="*/ 0 h 23"/>
                <a:gd name="T50" fmla="*/ 23 w 32"/>
                <a:gd name="T51" fmla="*/ 0 h 23"/>
                <a:gd name="T52" fmla="*/ 25 w 32"/>
                <a:gd name="T53" fmla="*/ 2 h 23"/>
                <a:gd name="T54" fmla="*/ 27 w 32"/>
                <a:gd name="T55" fmla="*/ 2 h 23"/>
                <a:gd name="T56" fmla="*/ 28 w 32"/>
                <a:gd name="T57" fmla="*/ 4 h 23"/>
                <a:gd name="T58" fmla="*/ 30 w 32"/>
                <a:gd name="T59" fmla="*/ 6 h 23"/>
                <a:gd name="T60" fmla="*/ 30 w 32"/>
                <a:gd name="T61" fmla="*/ 8 h 23"/>
                <a:gd name="T62" fmla="*/ 32 w 32"/>
                <a:gd name="T63" fmla="*/ 8 h 23"/>
                <a:gd name="T64" fmla="*/ 32 w 32"/>
                <a:gd name="T65" fmla="*/ 10 h 23"/>
                <a:gd name="T66" fmla="*/ 32 w 32"/>
                <a:gd name="T67" fmla="*/ 12 h 23"/>
                <a:gd name="T68" fmla="*/ 32 w 32"/>
                <a:gd name="T69" fmla="*/ 14 h 23"/>
                <a:gd name="T70" fmla="*/ 32 w 32"/>
                <a:gd name="T71" fmla="*/ 14 h 23"/>
                <a:gd name="T72" fmla="*/ 32 w 32"/>
                <a:gd name="T73" fmla="*/ 15 h 23"/>
                <a:gd name="T74" fmla="*/ 32 w 32"/>
                <a:gd name="T75" fmla="*/ 15 h 23"/>
                <a:gd name="T76" fmla="*/ 30 w 32"/>
                <a:gd name="T77" fmla="*/ 17 h 23"/>
                <a:gd name="T78" fmla="*/ 30 w 32"/>
                <a:gd name="T79" fmla="*/ 17 h 23"/>
                <a:gd name="T80" fmla="*/ 30 w 32"/>
                <a:gd name="T81" fmla="*/ 17 h 23"/>
                <a:gd name="T82" fmla="*/ 28 w 32"/>
                <a:gd name="T83" fmla="*/ 19 h 23"/>
                <a:gd name="T84" fmla="*/ 27 w 32"/>
                <a:gd name="T85" fmla="*/ 21 h 23"/>
                <a:gd name="T86" fmla="*/ 25 w 32"/>
                <a:gd name="T87" fmla="*/ 21 h 23"/>
                <a:gd name="T88" fmla="*/ 25 w 32"/>
                <a:gd name="T89" fmla="*/ 23 h 23"/>
                <a:gd name="T90" fmla="*/ 21 w 32"/>
                <a:gd name="T91" fmla="*/ 23 h 23"/>
                <a:gd name="T92" fmla="*/ 19 w 32"/>
                <a:gd name="T93" fmla="*/ 23 h 23"/>
                <a:gd name="T94" fmla="*/ 17 w 32"/>
                <a:gd name="T95" fmla="*/ 23 h 23"/>
                <a:gd name="T96" fmla="*/ 15 w 32"/>
                <a:gd name="T9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3" name="Freeform 225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4 w 32"/>
                <a:gd name="T23" fmla="*/ 4 h 23"/>
                <a:gd name="T24" fmla="*/ 5 w 32"/>
                <a:gd name="T25" fmla="*/ 2 h 23"/>
                <a:gd name="T26" fmla="*/ 7 w 32"/>
                <a:gd name="T27" fmla="*/ 2 h 23"/>
                <a:gd name="T28" fmla="*/ 9 w 32"/>
                <a:gd name="T29" fmla="*/ 0 h 23"/>
                <a:gd name="T30" fmla="*/ 11 w 32"/>
                <a:gd name="T31" fmla="*/ 0 h 23"/>
                <a:gd name="T32" fmla="*/ 13 w 32"/>
                <a:gd name="T33" fmla="*/ 0 h 23"/>
                <a:gd name="T34" fmla="*/ 15 w 32"/>
                <a:gd name="T35" fmla="*/ 0 h 23"/>
                <a:gd name="T36" fmla="*/ 17 w 32"/>
                <a:gd name="T37" fmla="*/ 0 h 23"/>
                <a:gd name="T38" fmla="*/ 19 w 32"/>
                <a:gd name="T39" fmla="*/ 0 h 23"/>
                <a:gd name="T40" fmla="*/ 21 w 32"/>
                <a:gd name="T41" fmla="*/ 0 h 23"/>
                <a:gd name="T42" fmla="*/ 23 w 32"/>
                <a:gd name="T43" fmla="*/ 0 h 23"/>
                <a:gd name="T44" fmla="*/ 25 w 32"/>
                <a:gd name="T45" fmla="*/ 2 h 23"/>
                <a:gd name="T46" fmla="*/ 27 w 32"/>
                <a:gd name="T47" fmla="*/ 2 h 23"/>
                <a:gd name="T48" fmla="*/ 28 w 32"/>
                <a:gd name="T49" fmla="*/ 4 h 23"/>
                <a:gd name="T50" fmla="*/ 30 w 32"/>
                <a:gd name="T51" fmla="*/ 6 h 23"/>
                <a:gd name="T52" fmla="*/ 30 w 32"/>
                <a:gd name="T53" fmla="*/ 8 h 23"/>
                <a:gd name="T54" fmla="*/ 32 w 32"/>
                <a:gd name="T55" fmla="*/ 8 h 23"/>
                <a:gd name="T56" fmla="*/ 32 w 32"/>
                <a:gd name="T57" fmla="*/ 10 h 23"/>
                <a:gd name="T58" fmla="*/ 32 w 32"/>
                <a:gd name="T59" fmla="*/ 12 h 23"/>
                <a:gd name="T60" fmla="*/ 32 w 32"/>
                <a:gd name="T61" fmla="*/ 14 h 23"/>
                <a:gd name="T62" fmla="*/ 32 w 32"/>
                <a:gd name="T63" fmla="*/ 15 h 23"/>
                <a:gd name="T64" fmla="*/ 30 w 32"/>
                <a:gd name="T65" fmla="*/ 17 h 23"/>
                <a:gd name="T66" fmla="*/ 28 w 32"/>
                <a:gd name="T67" fmla="*/ 19 h 23"/>
                <a:gd name="T68" fmla="*/ 27 w 32"/>
                <a:gd name="T69" fmla="*/ 21 h 23"/>
                <a:gd name="T70" fmla="*/ 25 w 32"/>
                <a:gd name="T71" fmla="*/ 21 h 23"/>
                <a:gd name="T72" fmla="*/ 25 w 32"/>
                <a:gd name="T73" fmla="*/ 23 h 23"/>
                <a:gd name="T74" fmla="*/ 21 w 32"/>
                <a:gd name="T75" fmla="*/ 23 h 23"/>
                <a:gd name="T76" fmla="*/ 19 w 32"/>
                <a:gd name="T77" fmla="*/ 23 h 23"/>
                <a:gd name="T78" fmla="*/ 17 w 32"/>
                <a:gd name="T79" fmla="*/ 23 h 23"/>
                <a:gd name="T80" fmla="*/ 15 w 32"/>
                <a:gd name="T8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4" name="Freeform 226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8 h 21"/>
                <a:gd name="T24" fmla="*/ 25 w 25"/>
                <a:gd name="T25" fmla="*/ 10 h 21"/>
                <a:gd name="T26" fmla="*/ 25 w 25"/>
                <a:gd name="T27" fmla="*/ 12 h 21"/>
                <a:gd name="T28" fmla="*/ 25 w 25"/>
                <a:gd name="T29" fmla="*/ 14 h 21"/>
                <a:gd name="T30" fmla="*/ 25 w 25"/>
                <a:gd name="T31" fmla="*/ 15 h 21"/>
                <a:gd name="T32" fmla="*/ 25 w 25"/>
                <a:gd name="T33" fmla="*/ 15 h 21"/>
                <a:gd name="T34" fmla="*/ 23 w 25"/>
                <a:gd name="T35" fmla="*/ 17 h 21"/>
                <a:gd name="T36" fmla="*/ 23 w 25"/>
                <a:gd name="T37" fmla="*/ 17 h 21"/>
                <a:gd name="T38" fmla="*/ 21 w 25"/>
                <a:gd name="T39" fmla="*/ 17 h 21"/>
                <a:gd name="T40" fmla="*/ 21 w 25"/>
                <a:gd name="T41" fmla="*/ 19 h 21"/>
                <a:gd name="T42" fmla="*/ 20 w 25"/>
                <a:gd name="T43" fmla="*/ 19 h 21"/>
                <a:gd name="T44" fmla="*/ 20 w 25"/>
                <a:gd name="T45" fmla="*/ 19 h 21"/>
                <a:gd name="T46" fmla="*/ 18 w 25"/>
                <a:gd name="T47" fmla="*/ 19 h 21"/>
                <a:gd name="T48" fmla="*/ 16 w 25"/>
                <a:gd name="T49" fmla="*/ 21 h 21"/>
                <a:gd name="T50" fmla="*/ 16 w 25"/>
                <a:gd name="T51" fmla="*/ 21 h 21"/>
                <a:gd name="T52" fmla="*/ 14 w 25"/>
                <a:gd name="T53" fmla="*/ 21 h 21"/>
                <a:gd name="T54" fmla="*/ 12 w 25"/>
                <a:gd name="T55" fmla="*/ 21 h 21"/>
                <a:gd name="T56" fmla="*/ 10 w 25"/>
                <a:gd name="T57" fmla="*/ 21 h 21"/>
                <a:gd name="T58" fmla="*/ 8 w 25"/>
                <a:gd name="T59" fmla="*/ 19 h 21"/>
                <a:gd name="T60" fmla="*/ 8 w 25"/>
                <a:gd name="T61" fmla="*/ 19 h 21"/>
                <a:gd name="T62" fmla="*/ 6 w 25"/>
                <a:gd name="T63" fmla="*/ 19 h 21"/>
                <a:gd name="T64" fmla="*/ 6 w 25"/>
                <a:gd name="T65" fmla="*/ 17 h 21"/>
                <a:gd name="T66" fmla="*/ 4 w 25"/>
                <a:gd name="T67" fmla="*/ 17 h 21"/>
                <a:gd name="T68" fmla="*/ 2 w 25"/>
                <a:gd name="T69" fmla="*/ 15 h 21"/>
                <a:gd name="T70" fmla="*/ 2 w 25"/>
                <a:gd name="T71" fmla="*/ 14 h 21"/>
                <a:gd name="T72" fmla="*/ 2 w 25"/>
                <a:gd name="T73" fmla="*/ 14 h 21"/>
                <a:gd name="T74" fmla="*/ 0 w 25"/>
                <a:gd name="T75" fmla="*/ 12 h 21"/>
                <a:gd name="T76" fmla="*/ 0 w 25"/>
                <a:gd name="T77" fmla="*/ 10 h 21"/>
                <a:gd name="T78" fmla="*/ 0 w 25"/>
                <a:gd name="T79" fmla="*/ 10 h 21"/>
                <a:gd name="T80" fmla="*/ 2 w 25"/>
                <a:gd name="T81" fmla="*/ 8 h 21"/>
                <a:gd name="T82" fmla="*/ 2 w 25"/>
                <a:gd name="T83" fmla="*/ 6 h 21"/>
                <a:gd name="T84" fmla="*/ 2 w 25"/>
                <a:gd name="T85" fmla="*/ 6 h 21"/>
                <a:gd name="T86" fmla="*/ 4 w 25"/>
                <a:gd name="T87" fmla="*/ 4 h 21"/>
                <a:gd name="T88" fmla="*/ 4 w 25"/>
                <a:gd name="T89" fmla="*/ 2 h 21"/>
                <a:gd name="T90" fmla="*/ 6 w 25"/>
                <a:gd name="T91" fmla="*/ 2 h 21"/>
                <a:gd name="T92" fmla="*/ 6 w 25"/>
                <a:gd name="T93" fmla="*/ 0 h 21"/>
                <a:gd name="T94" fmla="*/ 8 w 25"/>
                <a:gd name="T95" fmla="*/ 0 h 21"/>
                <a:gd name="T96" fmla="*/ 10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5" name="Freeform 227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5 w 25"/>
                <a:gd name="T17" fmla="*/ 6 h 21"/>
                <a:gd name="T18" fmla="*/ 25 w 25"/>
                <a:gd name="T19" fmla="*/ 8 h 21"/>
                <a:gd name="T20" fmla="*/ 25 w 25"/>
                <a:gd name="T21" fmla="*/ 10 h 21"/>
                <a:gd name="T22" fmla="*/ 25 w 25"/>
                <a:gd name="T23" fmla="*/ 12 h 21"/>
                <a:gd name="T24" fmla="*/ 25 w 25"/>
                <a:gd name="T25" fmla="*/ 14 h 21"/>
                <a:gd name="T26" fmla="*/ 25 w 25"/>
                <a:gd name="T27" fmla="*/ 15 h 21"/>
                <a:gd name="T28" fmla="*/ 23 w 25"/>
                <a:gd name="T29" fmla="*/ 17 h 21"/>
                <a:gd name="T30" fmla="*/ 21 w 25"/>
                <a:gd name="T31" fmla="*/ 17 h 21"/>
                <a:gd name="T32" fmla="*/ 21 w 25"/>
                <a:gd name="T33" fmla="*/ 19 h 21"/>
                <a:gd name="T34" fmla="*/ 20 w 25"/>
                <a:gd name="T35" fmla="*/ 19 h 21"/>
                <a:gd name="T36" fmla="*/ 18 w 25"/>
                <a:gd name="T37" fmla="*/ 19 h 21"/>
                <a:gd name="T38" fmla="*/ 16 w 25"/>
                <a:gd name="T39" fmla="*/ 21 h 21"/>
                <a:gd name="T40" fmla="*/ 14 w 25"/>
                <a:gd name="T41" fmla="*/ 21 h 21"/>
                <a:gd name="T42" fmla="*/ 12 w 25"/>
                <a:gd name="T43" fmla="*/ 21 h 21"/>
                <a:gd name="T44" fmla="*/ 10 w 25"/>
                <a:gd name="T45" fmla="*/ 21 h 21"/>
                <a:gd name="T46" fmla="*/ 8 w 25"/>
                <a:gd name="T47" fmla="*/ 19 h 21"/>
                <a:gd name="T48" fmla="*/ 6 w 25"/>
                <a:gd name="T49" fmla="*/ 19 h 21"/>
                <a:gd name="T50" fmla="*/ 6 w 25"/>
                <a:gd name="T51" fmla="*/ 17 h 21"/>
                <a:gd name="T52" fmla="*/ 4 w 25"/>
                <a:gd name="T53" fmla="*/ 17 h 21"/>
                <a:gd name="T54" fmla="*/ 2 w 25"/>
                <a:gd name="T55" fmla="*/ 15 h 21"/>
                <a:gd name="T56" fmla="*/ 2 w 25"/>
                <a:gd name="T57" fmla="*/ 14 h 21"/>
                <a:gd name="T58" fmla="*/ 0 w 25"/>
                <a:gd name="T59" fmla="*/ 12 h 21"/>
                <a:gd name="T60" fmla="*/ 0 w 25"/>
                <a:gd name="T61" fmla="*/ 10 h 21"/>
                <a:gd name="T62" fmla="*/ 2 w 25"/>
                <a:gd name="T63" fmla="*/ 8 h 21"/>
                <a:gd name="T64" fmla="*/ 2 w 25"/>
                <a:gd name="T65" fmla="*/ 6 h 21"/>
                <a:gd name="T66" fmla="*/ 4 w 25"/>
                <a:gd name="T67" fmla="*/ 4 h 21"/>
                <a:gd name="T68" fmla="*/ 4 w 25"/>
                <a:gd name="T69" fmla="*/ 2 h 21"/>
                <a:gd name="T70" fmla="*/ 6 w 25"/>
                <a:gd name="T71" fmla="*/ 2 h 21"/>
                <a:gd name="T72" fmla="*/ 6 w 25"/>
                <a:gd name="T73" fmla="*/ 0 h 21"/>
                <a:gd name="T74" fmla="*/ 8 w 25"/>
                <a:gd name="T75" fmla="*/ 0 h 21"/>
                <a:gd name="T76" fmla="*/ 10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6" name="Freeform 228"/>
            <p:cNvSpPr>
              <a:spLocks/>
            </p:cNvSpPr>
            <p:nvPr/>
          </p:nvSpPr>
          <p:spPr bwMode="auto">
            <a:xfrm>
              <a:off x="3327" y="2902"/>
              <a:ext cx="1" cy="34"/>
            </a:xfrm>
            <a:custGeom>
              <a:avLst/>
              <a:gdLst>
                <a:gd name="T0" fmla="*/ 1 w 1"/>
                <a:gd name="T1" fmla="*/ 34 h 34"/>
                <a:gd name="T2" fmla="*/ 1 w 1"/>
                <a:gd name="T3" fmla="*/ 32 h 34"/>
                <a:gd name="T4" fmla="*/ 1 w 1"/>
                <a:gd name="T5" fmla="*/ 30 h 34"/>
                <a:gd name="T6" fmla="*/ 1 w 1"/>
                <a:gd name="T7" fmla="*/ 26 h 34"/>
                <a:gd name="T8" fmla="*/ 1 w 1"/>
                <a:gd name="T9" fmla="*/ 24 h 34"/>
                <a:gd name="T10" fmla="*/ 1 w 1"/>
                <a:gd name="T11" fmla="*/ 23 h 34"/>
                <a:gd name="T12" fmla="*/ 1 w 1"/>
                <a:gd name="T13" fmla="*/ 21 h 34"/>
                <a:gd name="T14" fmla="*/ 1 w 1"/>
                <a:gd name="T15" fmla="*/ 19 h 34"/>
                <a:gd name="T16" fmla="*/ 1 w 1"/>
                <a:gd name="T17" fmla="*/ 17 h 34"/>
                <a:gd name="T18" fmla="*/ 1 w 1"/>
                <a:gd name="T19" fmla="*/ 13 h 34"/>
                <a:gd name="T20" fmla="*/ 1 w 1"/>
                <a:gd name="T21" fmla="*/ 11 h 34"/>
                <a:gd name="T22" fmla="*/ 1 w 1"/>
                <a:gd name="T23" fmla="*/ 9 h 34"/>
                <a:gd name="T24" fmla="*/ 1 w 1"/>
                <a:gd name="T25" fmla="*/ 7 h 34"/>
                <a:gd name="T26" fmla="*/ 1 w 1"/>
                <a:gd name="T27" fmla="*/ 5 h 34"/>
                <a:gd name="T28" fmla="*/ 0 w 1"/>
                <a:gd name="T29" fmla="*/ 3 h 34"/>
                <a:gd name="T30" fmla="*/ 0 w 1"/>
                <a:gd name="T31" fmla="*/ 1 h 34"/>
                <a:gd name="T32" fmla="*/ 0 w 1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4">
                  <a:moveTo>
                    <a:pt x="1" y="34"/>
                  </a:moveTo>
                  <a:lnTo>
                    <a:pt x="1" y="32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7" name="Freeform 229"/>
            <p:cNvSpPr>
              <a:spLocks/>
            </p:cNvSpPr>
            <p:nvPr/>
          </p:nvSpPr>
          <p:spPr bwMode="auto">
            <a:xfrm>
              <a:off x="3332" y="2907"/>
              <a:ext cx="2" cy="25"/>
            </a:xfrm>
            <a:custGeom>
              <a:avLst/>
              <a:gdLst>
                <a:gd name="T0" fmla="*/ 2 w 2"/>
                <a:gd name="T1" fmla="*/ 25 h 25"/>
                <a:gd name="T2" fmla="*/ 0 w 2"/>
                <a:gd name="T3" fmla="*/ 21 h 25"/>
                <a:gd name="T4" fmla="*/ 0 w 2"/>
                <a:gd name="T5" fmla="*/ 18 h 25"/>
                <a:gd name="T6" fmla="*/ 0 w 2"/>
                <a:gd name="T7" fmla="*/ 16 h 25"/>
                <a:gd name="T8" fmla="*/ 2 w 2"/>
                <a:gd name="T9" fmla="*/ 14 h 25"/>
                <a:gd name="T10" fmla="*/ 2 w 2"/>
                <a:gd name="T11" fmla="*/ 10 h 25"/>
                <a:gd name="T12" fmla="*/ 2 w 2"/>
                <a:gd name="T13" fmla="*/ 8 h 25"/>
                <a:gd name="T14" fmla="*/ 2 w 2"/>
                <a:gd name="T15" fmla="*/ 6 h 25"/>
                <a:gd name="T16" fmla="*/ 2 w 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5">
                  <a:moveTo>
                    <a:pt x="2" y="25"/>
                  </a:moveTo>
                  <a:lnTo>
                    <a:pt x="0" y="21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8" name="Freeform 230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2 w 33"/>
                <a:gd name="T27" fmla="*/ 8 h 25"/>
                <a:gd name="T28" fmla="*/ 4 w 33"/>
                <a:gd name="T29" fmla="*/ 6 h 25"/>
                <a:gd name="T30" fmla="*/ 4 w 33"/>
                <a:gd name="T31" fmla="*/ 6 h 25"/>
                <a:gd name="T32" fmla="*/ 6 w 33"/>
                <a:gd name="T33" fmla="*/ 4 h 25"/>
                <a:gd name="T34" fmla="*/ 8 w 33"/>
                <a:gd name="T35" fmla="*/ 4 h 25"/>
                <a:gd name="T36" fmla="*/ 8 w 33"/>
                <a:gd name="T37" fmla="*/ 2 h 25"/>
                <a:gd name="T38" fmla="*/ 10 w 33"/>
                <a:gd name="T39" fmla="*/ 2 h 25"/>
                <a:gd name="T40" fmla="*/ 12 w 33"/>
                <a:gd name="T41" fmla="*/ 2 h 25"/>
                <a:gd name="T42" fmla="*/ 14 w 33"/>
                <a:gd name="T43" fmla="*/ 2 h 25"/>
                <a:gd name="T44" fmla="*/ 16 w 33"/>
                <a:gd name="T45" fmla="*/ 2 h 25"/>
                <a:gd name="T46" fmla="*/ 16 w 33"/>
                <a:gd name="T47" fmla="*/ 2 h 25"/>
                <a:gd name="T48" fmla="*/ 17 w 33"/>
                <a:gd name="T49" fmla="*/ 0 h 25"/>
                <a:gd name="T50" fmla="*/ 21 w 33"/>
                <a:gd name="T51" fmla="*/ 2 h 25"/>
                <a:gd name="T52" fmla="*/ 23 w 33"/>
                <a:gd name="T53" fmla="*/ 2 h 25"/>
                <a:gd name="T54" fmla="*/ 25 w 33"/>
                <a:gd name="T55" fmla="*/ 2 h 25"/>
                <a:gd name="T56" fmla="*/ 27 w 33"/>
                <a:gd name="T57" fmla="*/ 4 h 25"/>
                <a:gd name="T58" fmla="*/ 29 w 33"/>
                <a:gd name="T59" fmla="*/ 4 h 25"/>
                <a:gd name="T60" fmla="*/ 31 w 33"/>
                <a:gd name="T61" fmla="*/ 6 h 25"/>
                <a:gd name="T62" fmla="*/ 31 w 33"/>
                <a:gd name="T63" fmla="*/ 8 h 25"/>
                <a:gd name="T64" fmla="*/ 33 w 33"/>
                <a:gd name="T65" fmla="*/ 10 h 25"/>
                <a:gd name="T66" fmla="*/ 33 w 33"/>
                <a:gd name="T67" fmla="*/ 10 h 25"/>
                <a:gd name="T68" fmla="*/ 33 w 33"/>
                <a:gd name="T69" fmla="*/ 12 h 25"/>
                <a:gd name="T70" fmla="*/ 33 w 33"/>
                <a:gd name="T71" fmla="*/ 14 h 25"/>
                <a:gd name="T72" fmla="*/ 33 w 33"/>
                <a:gd name="T73" fmla="*/ 14 h 25"/>
                <a:gd name="T74" fmla="*/ 33 w 33"/>
                <a:gd name="T75" fmla="*/ 16 h 25"/>
                <a:gd name="T76" fmla="*/ 33 w 33"/>
                <a:gd name="T77" fmla="*/ 16 h 25"/>
                <a:gd name="T78" fmla="*/ 31 w 33"/>
                <a:gd name="T79" fmla="*/ 18 h 25"/>
                <a:gd name="T80" fmla="*/ 31 w 33"/>
                <a:gd name="T81" fmla="*/ 18 h 25"/>
                <a:gd name="T82" fmla="*/ 31 w 33"/>
                <a:gd name="T83" fmla="*/ 20 h 25"/>
                <a:gd name="T84" fmla="*/ 29 w 33"/>
                <a:gd name="T85" fmla="*/ 21 h 25"/>
                <a:gd name="T86" fmla="*/ 27 w 33"/>
                <a:gd name="T87" fmla="*/ 21 h 25"/>
                <a:gd name="T88" fmla="*/ 25 w 33"/>
                <a:gd name="T89" fmla="*/ 23 h 25"/>
                <a:gd name="T90" fmla="*/ 23 w 33"/>
                <a:gd name="T91" fmla="*/ 23 h 25"/>
                <a:gd name="T92" fmla="*/ 21 w 33"/>
                <a:gd name="T93" fmla="*/ 25 h 25"/>
                <a:gd name="T94" fmla="*/ 19 w 33"/>
                <a:gd name="T95" fmla="*/ 25 h 25"/>
                <a:gd name="T96" fmla="*/ 17 w 33"/>
                <a:gd name="T9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9" name="Freeform 231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4 w 33"/>
                <a:gd name="T27" fmla="*/ 6 h 25"/>
                <a:gd name="T28" fmla="*/ 6 w 33"/>
                <a:gd name="T29" fmla="*/ 4 h 25"/>
                <a:gd name="T30" fmla="*/ 8 w 33"/>
                <a:gd name="T31" fmla="*/ 4 h 25"/>
                <a:gd name="T32" fmla="*/ 8 w 33"/>
                <a:gd name="T33" fmla="*/ 2 h 25"/>
                <a:gd name="T34" fmla="*/ 10 w 33"/>
                <a:gd name="T35" fmla="*/ 2 h 25"/>
                <a:gd name="T36" fmla="*/ 12 w 33"/>
                <a:gd name="T37" fmla="*/ 2 h 25"/>
                <a:gd name="T38" fmla="*/ 14 w 33"/>
                <a:gd name="T39" fmla="*/ 2 h 25"/>
                <a:gd name="T40" fmla="*/ 16 w 33"/>
                <a:gd name="T41" fmla="*/ 2 h 25"/>
                <a:gd name="T42" fmla="*/ 17 w 33"/>
                <a:gd name="T43" fmla="*/ 0 h 25"/>
                <a:gd name="T44" fmla="*/ 21 w 33"/>
                <a:gd name="T45" fmla="*/ 2 h 25"/>
                <a:gd name="T46" fmla="*/ 23 w 33"/>
                <a:gd name="T47" fmla="*/ 2 h 25"/>
                <a:gd name="T48" fmla="*/ 25 w 33"/>
                <a:gd name="T49" fmla="*/ 2 h 25"/>
                <a:gd name="T50" fmla="*/ 27 w 33"/>
                <a:gd name="T51" fmla="*/ 4 h 25"/>
                <a:gd name="T52" fmla="*/ 29 w 33"/>
                <a:gd name="T53" fmla="*/ 4 h 25"/>
                <a:gd name="T54" fmla="*/ 31 w 33"/>
                <a:gd name="T55" fmla="*/ 6 h 25"/>
                <a:gd name="T56" fmla="*/ 31 w 33"/>
                <a:gd name="T57" fmla="*/ 8 h 25"/>
                <a:gd name="T58" fmla="*/ 33 w 33"/>
                <a:gd name="T59" fmla="*/ 10 h 25"/>
                <a:gd name="T60" fmla="*/ 33 w 33"/>
                <a:gd name="T61" fmla="*/ 12 h 25"/>
                <a:gd name="T62" fmla="*/ 33 w 33"/>
                <a:gd name="T63" fmla="*/ 14 h 25"/>
                <a:gd name="T64" fmla="*/ 33 w 33"/>
                <a:gd name="T65" fmla="*/ 16 h 25"/>
                <a:gd name="T66" fmla="*/ 31 w 33"/>
                <a:gd name="T67" fmla="*/ 18 h 25"/>
                <a:gd name="T68" fmla="*/ 31 w 33"/>
                <a:gd name="T69" fmla="*/ 20 h 25"/>
                <a:gd name="T70" fmla="*/ 29 w 33"/>
                <a:gd name="T71" fmla="*/ 21 h 25"/>
                <a:gd name="T72" fmla="*/ 27 w 33"/>
                <a:gd name="T73" fmla="*/ 21 h 25"/>
                <a:gd name="T74" fmla="*/ 25 w 33"/>
                <a:gd name="T75" fmla="*/ 23 h 25"/>
                <a:gd name="T76" fmla="*/ 23 w 33"/>
                <a:gd name="T77" fmla="*/ 23 h 25"/>
                <a:gd name="T78" fmla="*/ 21 w 33"/>
                <a:gd name="T79" fmla="*/ 25 h 25"/>
                <a:gd name="T80" fmla="*/ 19 w 33"/>
                <a:gd name="T81" fmla="*/ 25 h 25"/>
                <a:gd name="T82" fmla="*/ 17 w 33"/>
                <a:gd name="T8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0" name="Freeform 232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1 w 25"/>
                <a:gd name="T17" fmla="*/ 2 h 21"/>
                <a:gd name="T18" fmla="*/ 23 w 25"/>
                <a:gd name="T19" fmla="*/ 4 h 21"/>
                <a:gd name="T20" fmla="*/ 25 w 25"/>
                <a:gd name="T21" fmla="*/ 6 h 21"/>
                <a:gd name="T22" fmla="*/ 25 w 25"/>
                <a:gd name="T23" fmla="*/ 6 h 21"/>
                <a:gd name="T24" fmla="*/ 25 w 25"/>
                <a:gd name="T25" fmla="*/ 8 h 21"/>
                <a:gd name="T26" fmla="*/ 25 w 25"/>
                <a:gd name="T27" fmla="*/ 10 h 21"/>
                <a:gd name="T28" fmla="*/ 25 w 25"/>
                <a:gd name="T29" fmla="*/ 12 h 21"/>
                <a:gd name="T30" fmla="*/ 25 w 25"/>
                <a:gd name="T31" fmla="*/ 12 h 21"/>
                <a:gd name="T32" fmla="*/ 25 w 25"/>
                <a:gd name="T33" fmla="*/ 14 h 21"/>
                <a:gd name="T34" fmla="*/ 25 w 25"/>
                <a:gd name="T35" fmla="*/ 16 h 21"/>
                <a:gd name="T36" fmla="*/ 23 w 25"/>
                <a:gd name="T37" fmla="*/ 16 h 21"/>
                <a:gd name="T38" fmla="*/ 23 w 25"/>
                <a:gd name="T39" fmla="*/ 18 h 21"/>
                <a:gd name="T40" fmla="*/ 21 w 25"/>
                <a:gd name="T41" fmla="*/ 18 h 21"/>
                <a:gd name="T42" fmla="*/ 21 w 25"/>
                <a:gd name="T43" fmla="*/ 18 h 21"/>
                <a:gd name="T44" fmla="*/ 19 w 25"/>
                <a:gd name="T45" fmla="*/ 19 h 21"/>
                <a:gd name="T46" fmla="*/ 19 w 25"/>
                <a:gd name="T47" fmla="*/ 19 h 21"/>
                <a:gd name="T48" fmla="*/ 17 w 25"/>
                <a:gd name="T49" fmla="*/ 19 h 21"/>
                <a:gd name="T50" fmla="*/ 16 w 25"/>
                <a:gd name="T51" fmla="*/ 19 h 21"/>
                <a:gd name="T52" fmla="*/ 16 w 25"/>
                <a:gd name="T53" fmla="*/ 21 h 21"/>
                <a:gd name="T54" fmla="*/ 14 w 25"/>
                <a:gd name="T55" fmla="*/ 21 h 21"/>
                <a:gd name="T56" fmla="*/ 12 w 25"/>
                <a:gd name="T57" fmla="*/ 21 h 21"/>
                <a:gd name="T58" fmla="*/ 10 w 25"/>
                <a:gd name="T59" fmla="*/ 21 h 21"/>
                <a:gd name="T60" fmla="*/ 8 w 25"/>
                <a:gd name="T61" fmla="*/ 19 h 21"/>
                <a:gd name="T62" fmla="*/ 8 w 25"/>
                <a:gd name="T63" fmla="*/ 19 h 21"/>
                <a:gd name="T64" fmla="*/ 6 w 25"/>
                <a:gd name="T65" fmla="*/ 19 h 21"/>
                <a:gd name="T66" fmla="*/ 4 w 25"/>
                <a:gd name="T67" fmla="*/ 18 h 21"/>
                <a:gd name="T68" fmla="*/ 4 w 25"/>
                <a:gd name="T69" fmla="*/ 18 h 21"/>
                <a:gd name="T70" fmla="*/ 2 w 25"/>
                <a:gd name="T71" fmla="*/ 16 h 21"/>
                <a:gd name="T72" fmla="*/ 2 w 25"/>
                <a:gd name="T73" fmla="*/ 16 h 21"/>
                <a:gd name="T74" fmla="*/ 0 w 25"/>
                <a:gd name="T75" fmla="*/ 14 h 21"/>
                <a:gd name="T76" fmla="*/ 0 w 25"/>
                <a:gd name="T77" fmla="*/ 12 h 21"/>
                <a:gd name="T78" fmla="*/ 0 w 25"/>
                <a:gd name="T79" fmla="*/ 12 h 21"/>
                <a:gd name="T80" fmla="*/ 0 w 25"/>
                <a:gd name="T81" fmla="*/ 10 h 21"/>
                <a:gd name="T82" fmla="*/ 0 w 25"/>
                <a:gd name="T83" fmla="*/ 8 h 21"/>
                <a:gd name="T84" fmla="*/ 2 w 25"/>
                <a:gd name="T85" fmla="*/ 8 h 21"/>
                <a:gd name="T86" fmla="*/ 2 w 25"/>
                <a:gd name="T87" fmla="*/ 6 h 21"/>
                <a:gd name="T88" fmla="*/ 2 w 25"/>
                <a:gd name="T89" fmla="*/ 4 h 21"/>
                <a:gd name="T90" fmla="*/ 4 w 25"/>
                <a:gd name="T91" fmla="*/ 4 h 21"/>
                <a:gd name="T92" fmla="*/ 6 w 25"/>
                <a:gd name="T93" fmla="*/ 2 h 21"/>
                <a:gd name="T94" fmla="*/ 6 w 25"/>
                <a:gd name="T95" fmla="*/ 2 h 21"/>
                <a:gd name="T96" fmla="*/ 8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1" name="Freeform 233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10 h 21"/>
                <a:gd name="T24" fmla="*/ 25 w 25"/>
                <a:gd name="T25" fmla="*/ 12 h 21"/>
                <a:gd name="T26" fmla="*/ 25 w 25"/>
                <a:gd name="T27" fmla="*/ 14 h 21"/>
                <a:gd name="T28" fmla="*/ 25 w 25"/>
                <a:gd name="T29" fmla="*/ 16 h 21"/>
                <a:gd name="T30" fmla="*/ 23 w 25"/>
                <a:gd name="T31" fmla="*/ 16 h 21"/>
                <a:gd name="T32" fmla="*/ 23 w 25"/>
                <a:gd name="T33" fmla="*/ 18 h 21"/>
                <a:gd name="T34" fmla="*/ 21 w 25"/>
                <a:gd name="T35" fmla="*/ 18 h 21"/>
                <a:gd name="T36" fmla="*/ 19 w 25"/>
                <a:gd name="T37" fmla="*/ 19 h 21"/>
                <a:gd name="T38" fmla="*/ 17 w 25"/>
                <a:gd name="T39" fmla="*/ 19 h 21"/>
                <a:gd name="T40" fmla="*/ 16 w 25"/>
                <a:gd name="T41" fmla="*/ 19 h 21"/>
                <a:gd name="T42" fmla="*/ 16 w 25"/>
                <a:gd name="T43" fmla="*/ 21 h 21"/>
                <a:gd name="T44" fmla="*/ 14 w 25"/>
                <a:gd name="T45" fmla="*/ 21 h 21"/>
                <a:gd name="T46" fmla="*/ 12 w 25"/>
                <a:gd name="T47" fmla="*/ 21 h 21"/>
                <a:gd name="T48" fmla="*/ 10 w 25"/>
                <a:gd name="T49" fmla="*/ 21 h 21"/>
                <a:gd name="T50" fmla="*/ 8 w 25"/>
                <a:gd name="T51" fmla="*/ 19 h 21"/>
                <a:gd name="T52" fmla="*/ 6 w 25"/>
                <a:gd name="T53" fmla="*/ 19 h 21"/>
                <a:gd name="T54" fmla="*/ 4 w 25"/>
                <a:gd name="T55" fmla="*/ 18 h 21"/>
                <a:gd name="T56" fmla="*/ 2 w 25"/>
                <a:gd name="T57" fmla="*/ 16 h 21"/>
                <a:gd name="T58" fmla="*/ 0 w 25"/>
                <a:gd name="T59" fmla="*/ 14 h 21"/>
                <a:gd name="T60" fmla="*/ 0 w 25"/>
                <a:gd name="T61" fmla="*/ 12 h 21"/>
                <a:gd name="T62" fmla="*/ 0 w 25"/>
                <a:gd name="T63" fmla="*/ 10 h 21"/>
                <a:gd name="T64" fmla="*/ 0 w 25"/>
                <a:gd name="T65" fmla="*/ 8 h 21"/>
                <a:gd name="T66" fmla="*/ 2 w 25"/>
                <a:gd name="T67" fmla="*/ 8 h 21"/>
                <a:gd name="T68" fmla="*/ 2 w 25"/>
                <a:gd name="T69" fmla="*/ 6 h 21"/>
                <a:gd name="T70" fmla="*/ 2 w 25"/>
                <a:gd name="T71" fmla="*/ 4 h 21"/>
                <a:gd name="T72" fmla="*/ 4 w 25"/>
                <a:gd name="T73" fmla="*/ 4 h 21"/>
                <a:gd name="T74" fmla="*/ 6 w 25"/>
                <a:gd name="T75" fmla="*/ 2 h 21"/>
                <a:gd name="T76" fmla="*/ 8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2" name="Freeform 234"/>
            <p:cNvSpPr>
              <a:spLocks/>
            </p:cNvSpPr>
            <p:nvPr/>
          </p:nvSpPr>
          <p:spPr bwMode="auto">
            <a:xfrm>
              <a:off x="3352" y="2896"/>
              <a:ext cx="9" cy="32"/>
            </a:xfrm>
            <a:custGeom>
              <a:avLst/>
              <a:gdLst>
                <a:gd name="T0" fmla="*/ 9 w 9"/>
                <a:gd name="T1" fmla="*/ 32 h 32"/>
                <a:gd name="T2" fmla="*/ 7 w 9"/>
                <a:gd name="T3" fmla="*/ 30 h 32"/>
                <a:gd name="T4" fmla="*/ 7 w 9"/>
                <a:gd name="T5" fmla="*/ 29 h 32"/>
                <a:gd name="T6" fmla="*/ 7 w 9"/>
                <a:gd name="T7" fmla="*/ 27 h 32"/>
                <a:gd name="T8" fmla="*/ 5 w 9"/>
                <a:gd name="T9" fmla="*/ 25 h 32"/>
                <a:gd name="T10" fmla="*/ 5 w 9"/>
                <a:gd name="T11" fmla="*/ 23 h 32"/>
                <a:gd name="T12" fmla="*/ 5 w 9"/>
                <a:gd name="T13" fmla="*/ 21 h 32"/>
                <a:gd name="T14" fmla="*/ 5 w 9"/>
                <a:gd name="T15" fmla="*/ 17 h 32"/>
                <a:gd name="T16" fmla="*/ 3 w 9"/>
                <a:gd name="T17" fmla="*/ 15 h 32"/>
                <a:gd name="T18" fmla="*/ 3 w 9"/>
                <a:gd name="T19" fmla="*/ 13 h 32"/>
                <a:gd name="T20" fmla="*/ 3 w 9"/>
                <a:gd name="T21" fmla="*/ 11 h 32"/>
                <a:gd name="T22" fmla="*/ 1 w 9"/>
                <a:gd name="T23" fmla="*/ 9 h 32"/>
                <a:gd name="T24" fmla="*/ 1 w 9"/>
                <a:gd name="T25" fmla="*/ 7 h 32"/>
                <a:gd name="T26" fmla="*/ 1 w 9"/>
                <a:gd name="T27" fmla="*/ 6 h 32"/>
                <a:gd name="T28" fmla="*/ 0 w 9"/>
                <a:gd name="T29" fmla="*/ 4 h 32"/>
                <a:gd name="T30" fmla="*/ 0 w 9"/>
                <a:gd name="T31" fmla="*/ 2 h 32"/>
                <a:gd name="T32" fmla="*/ 0 w 9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32">
                  <a:moveTo>
                    <a:pt x="9" y="32"/>
                  </a:moveTo>
                  <a:lnTo>
                    <a:pt x="7" y="30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3" name="Freeform 235"/>
            <p:cNvSpPr>
              <a:spLocks/>
            </p:cNvSpPr>
            <p:nvPr/>
          </p:nvSpPr>
          <p:spPr bwMode="auto">
            <a:xfrm>
              <a:off x="3359" y="2900"/>
              <a:ext cx="6" cy="23"/>
            </a:xfrm>
            <a:custGeom>
              <a:avLst/>
              <a:gdLst>
                <a:gd name="T0" fmla="*/ 6 w 6"/>
                <a:gd name="T1" fmla="*/ 23 h 23"/>
                <a:gd name="T2" fmla="*/ 4 w 6"/>
                <a:gd name="T3" fmla="*/ 19 h 23"/>
                <a:gd name="T4" fmla="*/ 4 w 6"/>
                <a:gd name="T5" fmla="*/ 17 h 23"/>
                <a:gd name="T6" fmla="*/ 4 w 6"/>
                <a:gd name="T7" fmla="*/ 15 h 23"/>
                <a:gd name="T8" fmla="*/ 4 w 6"/>
                <a:gd name="T9" fmla="*/ 11 h 23"/>
                <a:gd name="T10" fmla="*/ 2 w 6"/>
                <a:gd name="T11" fmla="*/ 9 h 23"/>
                <a:gd name="T12" fmla="*/ 2 w 6"/>
                <a:gd name="T13" fmla="*/ 7 h 23"/>
                <a:gd name="T14" fmla="*/ 2 w 6"/>
                <a:gd name="T15" fmla="*/ 3 h 23"/>
                <a:gd name="T16" fmla="*/ 0 w 6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3">
                  <a:moveTo>
                    <a:pt x="6" y="23"/>
                  </a:moveTo>
                  <a:lnTo>
                    <a:pt x="4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4" name="Freeform 236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5 h 25"/>
                <a:gd name="T20" fmla="*/ 0 w 32"/>
                <a:gd name="T21" fmla="*/ 13 h 25"/>
                <a:gd name="T22" fmla="*/ 0 w 32"/>
                <a:gd name="T23" fmla="*/ 11 h 25"/>
                <a:gd name="T24" fmla="*/ 0 w 32"/>
                <a:gd name="T25" fmla="*/ 11 h 25"/>
                <a:gd name="T26" fmla="*/ 2 w 32"/>
                <a:gd name="T27" fmla="*/ 9 h 25"/>
                <a:gd name="T28" fmla="*/ 2 w 32"/>
                <a:gd name="T29" fmla="*/ 7 h 25"/>
                <a:gd name="T30" fmla="*/ 2 w 32"/>
                <a:gd name="T31" fmla="*/ 7 h 25"/>
                <a:gd name="T32" fmla="*/ 4 w 32"/>
                <a:gd name="T33" fmla="*/ 5 h 25"/>
                <a:gd name="T34" fmla="*/ 4 w 32"/>
                <a:gd name="T35" fmla="*/ 5 h 25"/>
                <a:gd name="T36" fmla="*/ 6 w 32"/>
                <a:gd name="T37" fmla="*/ 3 h 25"/>
                <a:gd name="T38" fmla="*/ 7 w 32"/>
                <a:gd name="T39" fmla="*/ 3 h 25"/>
                <a:gd name="T40" fmla="*/ 7 w 32"/>
                <a:gd name="T41" fmla="*/ 2 h 25"/>
                <a:gd name="T42" fmla="*/ 9 w 32"/>
                <a:gd name="T43" fmla="*/ 2 h 25"/>
                <a:gd name="T44" fmla="*/ 11 w 32"/>
                <a:gd name="T45" fmla="*/ 0 h 25"/>
                <a:gd name="T46" fmla="*/ 13 w 32"/>
                <a:gd name="T47" fmla="*/ 0 h 25"/>
                <a:gd name="T48" fmla="*/ 15 w 32"/>
                <a:gd name="T49" fmla="*/ 0 h 25"/>
                <a:gd name="T50" fmla="*/ 17 w 32"/>
                <a:gd name="T51" fmla="*/ 0 h 25"/>
                <a:gd name="T52" fmla="*/ 19 w 32"/>
                <a:gd name="T53" fmla="*/ 0 h 25"/>
                <a:gd name="T54" fmla="*/ 21 w 32"/>
                <a:gd name="T55" fmla="*/ 0 h 25"/>
                <a:gd name="T56" fmla="*/ 25 w 32"/>
                <a:gd name="T57" fmla="*/ 0 h 25"/>
                <a:gd name="T58" fmla="*/ 27 w 32"/>
                <a:gd name="T59" fmla="*/ 0 h 25"/>
                <a:gd name="T60" fmla="*/ 29 w 32"/>
                <a:gd name="T61" fmla="*/ 2 h 25"/>
                <a:gd name="T62" fmla="*/ 29 w 32"/>
                <a:gd name="T63" fmla="*/ 2 h 25"/>
                <a:gd name="T64" fmla="*/ 30 w 32"/>
                <a:gd name="T65" fmla="*/ 3 h 25"/>
                <a:gd name="T66" fmla="*/ 30 w 32"/>
                <a:gd name="T67" fmla="*/ 5 h 25"/>
                <a:gd name="T68" fmla="*/ 30 w 32"/>
                <a:gd name="T69" fmla="*/ 5 h 25"/>
                <a:gd name="T70" fmla="*/ 30 w 32"/>
                <a:gd name="T71" fmla="*/ 7 h 25"/>
                <a:gd name="T72" fmla="*/ 32 w 32"/>
                <a:gd name="T73" fmla="*/ 7 h 25"/>
                <a:gd name="T74" fmla="*/ 32 w 32"/>
                <a:gd name="T75" fmla="*/ 9 h 25"/>
                <a:gd name="T76" fmla="*/ 32 w 32"/>
                <a:gd name="T77" fmla="*/ 9 h 25"/>
                <a:gd name="T78" fmla="*/ 30 w 32"/>
                <a:gd name="T79" fmla="*/ 11 h 25"/>
                <a:gd name="T80" fmla="*/ 30 w 32"/>
                <a:gd name="T81" fmla="*/ 13 h 25"/>
                <a:gd name="T82" fmla="*/ 30 w 32"/>
                <a:gd name="T83" fmla="*/ 13 h 25"/>
                <a:gd name="T84" fmla="*/ 30 w 32"/>
                <a:gd name="T85" fmla="*/ 15 h 25"/>
                <a:gd name="T86" fmla="*/ 29 w 32"/>
                <a:gd name="T87" fmla="*/ 17 h 25"/>
                <a:gd name="T88" fmla="*/ 27 w 32"/>
                <a:gd name="T89" fmla="*/ 19 h 25"/>
                <a:gd name="T90" fmla="*/ 27 w 32"/>
                <a:gd name="T91" fmla="*/ 21 h 25"/>
                <a:gd name="T92" fmla="*/ 25 w 32"/>
                <a:gd name="T93" fmla="*/ 21 h 25"/>
                <a:gd name="T94" fmla="*/ 21 w 32"/>
                <a:gd name="T95" fmla="*/ 23 h 25"/>
                <a:gd name="T96" fmla="*/ 19 w 32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5" name="Freeform 237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3 h 25"/>
                <a:gd name="T20" fmla="*/ 0 w 32"/>
                <a:gd name="T21" fmla="*/ 11 h 25"/>
                <a:gd name="T22" fmla="*/ 2 w 32"/>
                <a:gd name="T23" fmla="*/ 9 h 25"/>
                <a:gd name="T24" fmla="*/ 2 w 32"/>
                <a:gd name="T25" fmla="*/ 7 h 25"/>
                <a:gd name="T26" fmla="*/ 4 w 32"/>
                <a:gd name="T27" fmla="*/ 5 h 25"/>
                <a:gd name="T28" fmla="*/ 6 w 32"/>
                <a:gd name="T29" fmla="*/ 3 h 25"/>
                <a:gd name="T30" fmla="*/ 7 w 32"/>
                <a:gd name="T31" fmla="*/ 3 h 25"/>
                <a:gd name="T32" fmla="*/ 7 w 32"/>
                <a:gd name="T33" fmla="*/ 2 h 25"/>
                <a:gd name="T34" fmla="*/ 9 w 32"/>
                <a:gd name="T35" fmla="*/ 2 h 25"/>
                <a:gd name="T36" fmla="*/ 11 w 32"/>
                <a:gd name="T37" fmla="*/ 0 h 25"/>
                <a:gd name="T38" fmla="*/ 13 w 32"/>
                <a:gd name="T39" fmla="*/ 0 h 25"/>
                <a:gd name="T40" fmla="*/ 15 w 32"/>
                <a:gd name="T41" fmla="*/ 0 h 25"/>
                <a:gd name="T42" fmla="*/ 17 w 32"/>
                <a:gd name="T43" fmla="*/ 0 h 25"/>
                <a:gd name="T44" fmla="*/ 19 w 32"/>
                <a:gd name="T45" fmla="*/ 0 h 25"/>
                <a:gd name="T46" fmla="*/ 21 w 32"/>
                <a:gd name="T47" fmla="*/ 0 h 25"/>
                <a:gd name="T48" fmla="*/ 25 w 32"/>
                <a:gd name="T49" fmla="*/ 0 h 25"/>
                <a:gd name="T50" fmla="*/ 27 w 32"/>
                <a:gd name="T51" fmla="*/ 0 h 25"/>
                <a:gd name="T52" fmla="*/ 29 w 32"/>
                <a:gd name="T53" fmla="*/ 2 h 25"/>
                <a:gd name="T54" fmla="*/ 30 w 32"/>
                <a:gd name="T55" fmla="*/ 3 h 25"/>
                <a:gd name="T56" fmla="*/ 30 w 32"/>
                <a:gd name="T57" fmla="*/ 5 h 25"/>
                <a:gd name="T58" fmla="*/ 30 w 32"/>
                <a:gd name="T59" fmla="*/ 7 h 25"/>
                <a:gd name="T60" fmla="*/ 32 w 32"/>
                <a:gd name="T61" fmla="*/ 7 h 25"/>
                <a:gd name="T62" fmla="*/ 32 w 32"/>
                <a:gd name="T63" fmla="*/ 9 h 25"/>
                <a:gd name="T64" fmla="*/ 30 w 32"/>
                <a:gd name="T65" fmla="*/ 11 h 25"/>
                <a:gd name="T66" fmla="*/ 30 w 32"/>
                <a:gd name="T67" fmla="*/ 13 h 25"/>
                <a:gd name="T68" fmla="*/ 30 w 32"/>
                <a:gd name="T69" fmla="*/ 15 h 25"/>
                <a:gd name="T70" fmla="*/ 29 w 32"/>
                <a:gd name="T71" fmla="*/ 17 h 25"/>
                <a:gd name="T72" fmla="*/ 27 w 32"/>
                <a:gd name="T73" fmla="*/ 19 h 25"/>
                <a:gd name="T74" fmla="*/ 27 w 32"/>
                <a:gd name="T75" fmla="*/ 21 h 25"/>
                <a:gd name="T76" fmla="*/ 25 w 32"/>
                <a:gd name="T77" fmla="*/ 21 h 25"/>
                <a:gd name="T78" fmla="*/ 21 w 32"/>
                <a:gd name="T79" fmla="*/ 23 h 25"/>
                <a:gd name="T80" fmla="*/ 19 w 32"/>
                <a:gd name="T8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6" name="Freeform 238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6 w 25"/>
                <a:gd name="T13" fmla="*/ 0 h 22"/>
                <a:gd name="T14" fmla="*/ 18 w 25"/>
                <a:gd name="T15" fmla="*/ 0 h 22"/>
                <a:gd name="T16" fmla="*/ 19 w 25"/>
                <a:gd name="T17" fmla="*/ 2 h 22"/>
                <a:gd name="T18" fmla="*/ 21 w 25"/>
                <a:gd name="T19" fmla="*/ 2 h 22"/>
                <a:gd name="T20" fmla="*/ 21 w 25"/>
                <a:gd name="T21" fmla="*/ 4 h 22"/>
                <a:gd name="T22" fmla="*/ 23 w 25"/>
                <a:gd name="T23" fmla="*/ 4 h 22"/>
                <a:gd name="T24" fmla="*/ 23 w 25"/>
                <a:gd name="T25" fmla="*/ 6 h 22"/>
                <a:gd name="T26" fmla="*/ 25 w 25"/>
                <a:gd name="T27" fmla="*/ 8 h 22"/>
                <a:gd name="T28" fmla="*/ 25 w 25"/>
                <a:gd name="T29" fmla="*/ 8 h 22"/>
                <a:gd name="T30" fmla="*/ 25 w 25"/>
                <a:gd name="T31" fmla="*/ 10 h 22"/>
                <a:gd name="T32" fmla="*/ 25 w 25"/>
                <a:gd name="T33" fmla="*/ 12 h 22"/>
                <a:gd name="T34" fmla="*/ 25 w 25"/>
                <a:gd name="T35" fmla="*/ 14 h 22"/>
                <a:gd name="T36" fmla="*/ 25 w 25"/>
                <a:gd name="T37" fmla="*/ 14 h 22"/>
                <a:gd name="T38" fmla="*/ 23 w 25"/>
                <a:gd name="T39" fmla="*/ 16 h 22"/>
                <a:gd name="T40" fmla="*/ 23 w 25"/>
                <a:gd name="T41" fmla="*/ 16 h 22"/>
                <a:gd name="T42" fmla="*/ 23 w 25"/>
                <a:gd name="T43" fmla="*/ 18 h 22"/>
                <a:gd name="T44" fmla="*/ 21 w 25"/>
                <a:gd name="T45" fmla="*/ 18 h 22"/>
                <a:gd name="T46" fmla="*/ 21 w 25"/>
                <a:gd name="T47" fmla="*/ 20 h 22"/>
                <a:gd name="T48" fmla="*/ 19 w 25"/>
                <a:gd name="T49" fmla="*/ 20 h 22"/>
                <a:gd name="T50" fmla="*/ 18 w 25"/>
                <a:gd name="T51" fmla="*/ 20 h 22"/>
                <a:gd name="T52" fmla="*/ 18 w 25"/>
                <a:gd name="T53" fmla="*/ 22 h 22"/>
                <a:gd name="T54" fmla="*/ 16 w 25"/>
                <a:gd name="T55" fmla="*/ 22 h 22"/>
                <a:gd name="T56" fmla="*/ 14 w 25"/>
                <a:gd name="T57" fmla="*/ 22 h 22"/>
                <a:gd name="T58" fmla="*/ 12 w 25"/>
                <a:gd name="T59" fmla="*/ 22 h 22"/>
                <a:gd name="T60" fmla="*/ 12 w 25"/>
                <a:gd name="T61" fmla="*/ 22 h 22"/>
                <a:gd name="T62" fmla="*/ 10 w 25"/>
                <a:gd name="T63" fmla="*/ 22 h 22"/>
                <a:gd name="T64" fmla="*/ 8 w 25"/>
                <a:gd name="T65" fmla="*/ 22 h 22"/>
                <a:gd name="T66" fmla="*/ 6 w 25"/>
                <a:gd name="T67" fmla="*/ 22 h 22"/>
                <a:gd name="T68" fmla="*/ 6 w 25"/>
                <a:gd name="T69" fmla="*/ 22 h 22"/>
                <a:gd name="T70" fmla="*/ 4 w 25"/>
                <a:gd name="T71" fmla="*/ 20 h 22"/>
                <a:gd name="T72" fmla="*/ 2 w 25"/>
                <a:gd name="T73" fmla="*/ 20 h 22"/>
                <a:gd name="T74" fmla="*/ 2 w 25"/>
                <a:gd name="T75" fmla="*/ 18 h 22"/>
                <a:gd name="T76" fmla="*/ 2 w 25"/>
                <a:gd name="T77" fmla="*/ 18 h 22"/>
                <a:gd name="T78" fmla="*/ 0 w 25"/>
                <a:gd name="T79" fmla="*/ 16 h 22"/>
                <a:gd name="T80" fmla="*/ 0 w 25"/>
                <a:gd name="T81" fmla="*/ 14 h 22"/>
                <a:gd name="T82" fmla="*/ 0 w 25"/>
                <a:gd name="T83" fmla="*/ 14 h 22"/>
                <a:gd name="T84" fmla="*/ 0 w 25"/>
                <a:gd name="T85" fmla="*/ 12 h 22"/>
                <a:gd name="T86" fmla="*/ 0 w 25"/>
                <a:gd name="T87" fmla="*/ 10 h 22"/>
                <a:gd name="T88" fmla="*/ 2 w 25"/>
                <a:gd name="T89" fmla="*/ 8 h 22"/>
                <a:gd name="T90" fmla="*/ 2 w 25"/>
                <a:gd name="T91" fmla="*/ 8 h 22"/>
                <a:gd name="T92" fmla="*/ 2 w 25"/>
                <a:gd name="T93" fmla="*/ 6 h 22"/>
                <a:gd name="T94" fmla="*/ 4 w 25"/>
                <a:gd name="T95" fmla="*/ 4 h 22"/>
                <a:gd name="T96" fmla="*/ 6 w 25"/>
                <a:gd name="T9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7" name="Freeform 239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8 w 25"/>
                <a:gd name="T13" fmla="*/ 0 h 22"/>
                <a:gd name="T14" fmla="*/ 19 w 25"/>
                <a:gd name="T15" fmla="*/ 2 h 22"/>
                <a:gd name="T16" fmla="*/ 21 w 25"/>
                <a:gd name="T17" fmla="*/ 2 h 22"/>
                <a:gd name="T18" fmla="*/ 21 w 25"/>
                <a:gd name="T19" fmla="*/ 4 h 22"/>
                <a:gd name="T20" fmla="*/ 23 w 25"/>
                <a:gd name="T21" fmla="*/ 4 h 22"/>
                <a:gd name="T22" fmla="*/ 23 w 25"/>
                <a:gd name="T23" fmla="*/ 6 h 22"/>
                <a:gd name="T24" fmla="*/ 25 w 25"/>
                <a:gd name="T25" fmla="*/ 8 h 22"/>
                <a:gd name="T26" fmla="*/ 25 w 25"/>
                <a:gd name="T27" fmla="*/ 10 h 22"/>
                <a:gd name="T28" fmla="*/ 25 w 25"/>
                <a:gd name="T29" fmla="*/ 12 h 22"/>
                <a:gd name="T30" fmla="*/ 25 w 25"/>
                <a:gd name="T31" fmla="*/ 14 h 22"/>
                <a:gd name="T32" fmla="*/ 23 w 25"/>
                <a:gd name="T33" fmla="*/ 16 h 22"/>
                <a:gd name="T34" fmla="*/ 23 w 25"/>
                <a:gd name="T35" fmla="*/ 18 h 22"/>
                <a:gd name="T36" fmla="*/ 21 w 25"/>
                <a:gd name="T37" fmla="*/ 18 h 22"/>
                <a:gd name="T38" fmla="*/ 21 w 25"/>
                <a:gd name="T39" fmla="*/ 20 h 22"/>
                <a:gd name="T40" fmla="*/ 19 w 25"/>
                <a:gd name="T41" fmla="*/ 20 h 22"/>
                <a:gd name="T42" fmla="*/ 18 w 25"/>
                <a:gd name="T43" fmla="*/ 20 h 22"/>
                <a:gd name="T44" fmla="*/ 18 w 25"/>
                <a:gd name="T45" fmla="*/ 22 h 22"/>
                <a:gd name="T46" fmla="*/ 16 w 25"/>
                <a:gd name="T47" fmla="*/ 22 h 22"/>
                <a:gd name="T48" fmla="*/ 14 w 25"/>
                <a:gd name="T49" fmla="*/ 22 h 22"/>
                <a:gd name="T50" fmla="*/ 12 w 25"/>
                <a:gd name="T51" fmla="*/ 22 h 22"/>
                <a:gd name="T52" fmla="*/ 10 w 25"/>
                <a:gd name="T53" fmla="*/ 22 h 22"/>
                <a:gd name="T54" fmla="*/ 8 w 25"/>
                <a:gd name="T55" fmla="*/ 22 h 22"/>
                <a:gd name="T56" fmla="*/ 6 w 25"/>
                <a:gd name="T57" fmla="*/ 22 h 22"/>
                <a:gd name="T58" fmla="*/ 4 w 25"/>
                <a:gd name="T59" fmla="*/ 20 h 22"/>
                <a:gd name="T60" fmla="*/ 2 w 25"/>
                <a:gd name="T61" fmla="*/ 20 h 22"/>
                <a:gd name="T62" fmla="*/ 2 w 25"/>
                <a:gd name="T63" fmla="*/ 18 h 22"/>
                <a:gd name="T64" fmla="*/ 0 w 25"/>
                <a:gd name="T65" fmla="*/ 16 h 22"/>
                <a:gd name="T66" fmla="*/ 0 w 25"/>
                <a:gd name="T67" fmla="*/ 14 h 22"/>
                <a:gd name="T68" fmla="*/ 0 w 25"/>
                <a:gd name="T69" fmla="*/ 12 h 22"/>
                <a:gd name="T70" fmla="*/ 0 w 25"/>
                <a:gd name="T71" fmla="*/ 10 h 22"/>
                <a:gd name="T72" fmla="*/ 2 w 25"/>
                <a:gd name="T73" fmla="*/ 8 h 22"/>
                <a:gd name="T74" fmla="*/ 2 w 25"/>
                <a:gd name="T75" fmla="*/ 6 h 22"/>
                <a:gd name="T76" fmla="*/ 4 w 25"/>
                <a:gd name="T77" fmla="*/ 4 h 22"/>
                <a:gd name="T78" fmla="*/ 6 w 25"/>
                <a:gd name="T7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8" name="Freeform 240"/>
            <p:cNvSpPr>
              <a:spLocks/>
            </p:cNvSpPr>
            <p:nvPr/>
          </p:nvSpPr>
          <p:spPr bwMode="auto">
            <a:xfrm>
              <a:off x="3376" y="2878"/>
              <a:ext cx="14" cy="33"/>
            </a:xfrm>
            <a:custGeom>
              <a:avLst/>
              <a:gdLst>
                <a:gd name="T0" fmla="*/ 14 w 14"/>
                <a:gd name="T1" fmla="*/ 33 h 33"/>
                <a:gd name="T2" fmla="*/ 12 w 14"/>
                <a:gd name="T3" fmla="*/ 31 h 33"/>
                <a:gd name="T4" fmla="*/ 12 w 14"/>
                <a:gd name="T5" fmla="*/ 29 h 33"/>
                <a:gd name="T6" fmla="*/ 12 w 14"/>
                <a:gd name="T7" fmla="*/ 27 h 33"/>
                <a:gd name="T8" fmla="*/ 10 w 14"/>
                <a:gd name="T9" fmla="*/ 25 h 33"/>
                <a:gd name="T10" fmla="*/ 10 w 14"/>
                <a:gd name="T11" fmla="*/ 24 h 33"/>
                <a:gd name="T12" fmla="*/ 8 w 14"/>
                <a:gd name="T13" fmla="*/ 22 h 33"/>
                <a:gd name="T14" fmla="*/ 8 w 14"/>
                <a:gd name="T15" fmla="*/ 20 h 33"/>
                <a:gd name="T16" fmla="*/ 8 w 14"/>
                <a:gd name="T17" fmla="*/ 18 h 33"/>
                <a:gd name="T18" fmla="*/ 6 w 14"/>
                <a:gd name="T19" fmla="*/ 16 h 33"/>
                <a:gd name="T20" fmla="*/ 6 w 14"/>
                <a:gd name="T21" fmla="*/ 14 h 33"/>
                <a:gd name="T22" fmla="*/ 4 w 14"/>
                <a:gd name="T23" fmla="*/ 12 h 33"/>
                <a:gd name="T24" fmla="*/ 4 w 14"/>
                <a:gd name="T25" fmla="*/ 10 h 33"/>
                <a:gd name="T26" fmla="*/ 4 w 14"/>
                <a:gd name="T27" fmla="*/ 6 h 33"/>
                <a:gd name="T28" fmla="*/ 2 w 14"/>
                <a:gd name="T29" fmla="*/ 4 h 33"/>
                <a:gd name="T30" fmla="*/ 2 w 14"/>
                <a:gd name="T31" fmla="*/ 2 h 33"/>
                <a:gd name="T32" fmla="*/ 0 w 1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3">
                  <a:moveTo>
                    <a:pt x="14" y="33"/>
                  </a:moveTo>
                  <a:lnTo>
                    <a:pt x="12" y="31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9" name="Freeform 241"/>
            <p:cNvSpPr>
              <a:spLocks/>
            </p:cNvSpPr>
            <p:nvPr/>
          </p:nvSpPr>
          <p:spPr bwMode="auto">
            <a:xfrm>
              <a:off x="3386" y="2884"/>
              <a:ext cx="8" cy="23"/>
            </a:xfrm>
            <a:custGeom>
              <a:avLst/>
              <a:gdLst>
                <a:gd name="T0" fmla="*/ 8 w 8"/>
                <a:gd name="T1" fmla="*/ 23 h 23"/>
                <a:gd name="T2" fmla="*/ 6 w 8"/>
                <a:gd name="T3" fmla="*/ 19 h 23"/>
                <a:gd name="T4" fmla="*/ 6 w 8"/>
                <a:gd name="T5" fmla="*/ 16 h 23"/>
                <a:gd name="T6" fmla="*/ 4 w 8"/>
                <a:gd name="T7" fmla="*/ 14 h 23"/>
                <a:gd name="T8" fmla="*/ 4 w 8"/>
                <a:gd name="T9" fmla="*/ 12 h 23"/>
                <a:gd name="T10" fmla="*/ 4 w 8"/>
                <a:gd name="T11" fmla="*/ 10 h 23"/>
                <a:gd name="T12" fmla="*/ 2 w 8"/>
                <a:gd name="T13" fmla="*/ 6 h 23"/>
                <a:gd name="T14" fmla="*/ 2 w 8"/>
                <a:gd name="T15" fmla="*/ 4 h 23"/>
                <a:gd name="T16" fmla="*/ 0 w 8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3">
                  <a:moveTo>
                    <a:pt x="8" y="23"/>
                  </a:moveTo>
                  <a:lnTo>
                    <a:pt x="6" y="19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0" name="Freeform 242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8 h 25"/>
                <a:gd name="T20" fmla="*/ 0 w 31"/>
                <a:gd name="T21" fmla="*/ 16 h 25"/>
                <a:gd name="T22" fmla="*/ 0 w 31"/>
                <a:gd name="T23" fmla="*/ 14 h 25"/>
                <a:gd name="T24" fmla="*/ 0 w 31"/>
                <a:gd name="T25" fmla="*/ 14 h 25"/>
                <a:gd name="T26" fmla="*/ 2 w 31"/>
                <a:gd name="T27" fmla="*/ 12 h 25"/>
                <a:gd name="T28" fmla="*/ 2 w 31"/>
                <a:gd name="T29" fmla="*/ 10 h 25"/>
                <a:gd name="T30" fmla="*/ 2 w 31"/>
                <a:gd name="T31" fmla="*/ 10 h 25"/>
                <a:gd name="T32" fmla="*/ 4 w 31"/>
                <a:gd name="T33" fmla="*/ 8 h 25"/>
                <a:gd name="T34" fmla="*/ 4 w 31"/>
                <a:gd name="T35" fmla="*/ 8 h 25"/>
                <a:gd name="T36" fmla="*/ 4 w 31"/>
                <a:gd name="T37" fmla="*/ 6 h 25"/>
                <a:gd name="T38" fmla="*/ 6 w 31"/>
                <a:gd name="T39" fmla="*/ 4 h 25"/>
                <a:gd name="T40" fmla="*/ 8 w 31"/>
                <a:gd name="T41" fmla="*/ 4 h 25"/>
                <a:gd name="T42" fmla="*/ 8 w 31"/>
                <a:gd name="T43" fmla="*/ 2 h 25"/>
                <a:gd name="T44" fmla="*/ 10 w 31"/>
                <a:gd name="T45" fmla="*/ 2 h 25"/>
                <a:gd name="T46" fmla="*/ 12 w 31"/>
                <a:gd name="T47" fmla="*/ 2 h 25"/>
                <a:gd name="T48" fmla="*/ 14 w 31"/>
                <a:gd name="T49" fmla="*/ 0 h 25"/>
                <a:gd name="T50" fmla="*/ 16 w 31"/>
                <a:gd name="T51" fmla="*/ 0 h 25"/>
                <a:gd name="T52" fmla="*/ 18 w 31"/>
                <a:gd name="T53" fmla="*/ 0 h 25"/>
                <a:gd name="T54" fmla="*/ 22 w 31"/>
                <a:gd name="T55" fmla="*/ 0 h 25"/>
                <a:gd name="T56" fmla="*/ 23 w 31"/>
                <a:gd name="T57" fmla="*/ 0 h 25"/>
                <a:gd name="T58" fmla="*/ 25 w 31"/>
                <a:gd name="T59" fmla="*/ 0 h 25"/>
                <a:gd name="T60" fmla="*/ 27 w 31"/>
                <a:gd name="T61" fmla="*/ 2 h 25"/>
                <a:gd name="T62" fmla="*/ 29 w 31"/>
                <a:gd name="T63" fmla="*/ 2 h 25"/>
                <a:gd name="T64" fmla="*/ 29 w 31"/>
                <a:gd name="T65" fmla="*/ 4 h 25"/>
                <a:gd name="T66" fmla="*/ 31 w 31"/>
                <a:gd name="T67" fmla="*/ 4 h 25"/>
                <a:gd name="T68" fmla="*/ 31 w 31"/>
                <a:gd name="T69" fmla="*/ 6 h 25"/>
                <a:gd name="T70" fmla="*/ 31 w 31"/>
                <a:gd name="T71" fmla="*/ 6 h 25"/>
                <a:gd name="T72" fmla="*/ 31 w 31"/>
                <a:gd name="T73" fmla="*/ 8 h 25"/>
                <a:gd name="T74" fmla="*/ 31 w 31"/>
                <a:gd name="T75" fmla="*/ 8 h 25"/>
                <a:gd name="T76" fmla="*/ 31 w 31"/>
                <a:gd name="T77" fmla="*/ 10 h 25"/>
                <a:gd name="T78" fmla="*/ 31 w 31"/>
                <a:gd name="T79" fmla="*/ 12 h 25"/>
                <a:gd name="T80" fmla="*/ 31 w 31"/>
                <a:gd name="T81" fmla="*/ 12 h 25"/>
                <a:gd name="T82" fmla="*/ 31 w 31"/>
                <a:gd name="T83" fmla="*/ 14 h 25"/>
                <a:gd name="T84" fmla="*/ 31 w 31"/>
                <a:gd name="T85" fmla="*/ 16 h 25"/>
                <a:gd name="T86" fmla="*/ 29 w 31"/>
                <a:gd name="T87" fmla="*/ 18 h 25"/>
                <a:gd name="T88" fmla="*/ 29 w 31"/>
                <a:gd name="T89" fmla="*/ 20 h 25"/>
                <a:gd name="T90" fmla="*/ 27 w 31"/>
                <a:gd name="T91" fmla="*/ 20 h 25"/>
                <a:gd name="T92" fmla="*/ 25 w 31"/>
                <a:gd name="T93" fmla="*/ 21 h 25"/>
                <a:gd name="T94" fmla="*/ 23 w 31"/>
                <a:gd name="T95" fmla="*/ 23 h 25"/>
                <a:gd name="T96" fmla="*/ 22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1" name="Freeform 243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6 h 25"/>
                <a:gd name="T20" fmla="*/ 0 w 31"/>
                <a:gd name="T21" fmla="*/ 14 h 25"/>
                <a:gd name="T22" fmla="*/ 2 w 31"/>
                <a:gd name="T23" fmla="*/ 12 h 25"/>
                <a:gd name="T24" fmla="*/ 2 w 31"/>
                <a:gd name="T25" fmla="*/ 10 h 25"/>
                <a:gd name="T26" fmla="*/ 4 w 31"/>
                <a:gd name="T27" fmla="*/ 8 h 25"/>
                <a:gd name="T28" fmla="*/ 4 w 31"/>
                <a:gd name="T29" fmla="*/ 6 h 25"/>
                <a:gd name="T30" fmla="*/ 6 w 31"/>
                <a:gd name="T31" fmla="*/ 4 h 25"/>
                <a:gd name="T32" fmla="*/ 8 w 31"/>
                <a:gd name="T33" fmla="*/ 4 h 25"/>
                <a:gd name="T34" fmla="*/ 8 w 31"/>
                <a:gd name="T35" fmla="*/ 2 h 25"/>
                <a:gd name="T36" fmla="*/ 10 w 31"/>
                <a:gd name="T37" fmla="*/ 2 h 25"/>
                <a:gd name="T38" fmla="*/ 12 w 31"/>
                <a:gd name="T39" fmla="*/ 2 h 25"/>
                <a:gd name="T40" fmla="*/ 14 w 31"/>
                <a:gd name="T41" fmla="*/ 0 h 25"/>
                <a:gd name="T42" fmla="*/ 16 w 31"/>
                <a:gd name="T43" fmla="*/ 0 h 25"/>
                <a:gd name="T44" fmla="*/ 18 w 31"/>
                <a:gd name="T45" fmla="*/ 0 h 25"/>
                <a:gd name="T46" fmla="*/ 22 w 31"/>
                <a:gd name="T47" fmla="*/ 0 h 25"/>
                <a:gd name="T48" fmla="*/ 23 w 31"/>
                <a:gd name="T49" fmla="*/ 0 h 25"/>
                <a:gd name="T50" fmla="*/ 25 w 31"/>
                <a:gd name="T51" fmla="*/ 0 h 25"/>
                <a:gd name="T52" fmla="*/ 27 w 31"/>
                <a:gd name="T53" fmla="*/ 2 h 25"/>
                <a:gd name="T54" fmla="*/ 29 w 31"/>
                <a:gd name="T55" fmla="*/ 2 h 25"/>
                <a:gd name="T56" fmla="*/ 29 w 31"/>
                <a:gd name="T57" fmla="*/ 4 h 25"/>
                <a:gd name="T58" fmla="*/ 31 w 31"/>
                <a:gd name="T59" fmla="*/ 4 h 25"/>
                <a:gd name="T60" fmla="*/ 31 w 31"/>
                <a:gd name="T61" fmla="*/ 6 h 25"/>
                <a:gd name="T62" fmla="*/ 31 w 31"/>
                <a:gd name="T63" fmla="*/ 8 h 25"/>
                <a:gd name="T64" fmla="*/ 31 w 31"/>
                <a:gd name="T65" fmla="*/ 10 h 25"/>
                <a:gd name="T66" fmla="*/ 31 w 31"/>
                <a:gd name="T67" fmla="*/ 12 h 25"/>
                <a:gd name="T68" fmla="*/ 31 w 31"/>
                <a:gd name="T69" fmla="*/ 14 h 25"/>
                <a:gd name="T70" fmla="*/ 31 w 31"/>
                <a:gd name="T71" fmla="*/ 16 h 25"/>
                <a:gd name="T72" fmla="*/ 29 w 31"/>
                <a:gd name="T73" fmla="*/ 18 h 25"/>
                <a:gd name="T74" fmla="*/ 29 w 31"/>
                <a:gd name="T75" fmla="*/ 20 h 25"/>
                <a:gd name="T76" fmla="*/ 27 w 31"/>
                <a:gd name="T77" fmla="*/ 20 h 25"/>
                <a:gd name="T78" fmla="*/ 25 w 31"/>
                <a:gd name="T79" fmla="*/ 21 h 25"/>
                <a:gd name="T80" fmla="*/ 23 w 31"/>
                <a:gd name="T81" fmla="*/ 23 h 25"/>
                <a:gd name="T82" fmla="*/ 22 w 31"/>
                <a:gd name="T8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2" name="Freeform 244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4 w 25"/>
                <a:gd name="T13" fmla="*/ 0 h 23"/>
                <a:gd name="T14" fmla="*/ 15 w 25"/>
                <a:gd name="T15" fmla="*/ 0 h 23"/>
                <a:gd name="T16" fmla="*/ 17 w 25"/>
                <a:gd name="T17" fmla="*/ 2 h 23"/>
                <a:gd name="T18" fmla="*/ 19 w 25"/>
                <a:gd name="T19" fmla="*/ 2 h 23"/>
                <a:gd name="T20" fmla="*/ 21 w 25"/>
                <a:gd name="T21" fmla="*/ 2 h 23"/>
                <a:gd name="T22" fmla="*/ 21 w 25"/>
                <a:gd name="T23" fmla="*/ 4 h 23"/>
                <a:gd name="T24" fmla="*/ 23 w 25"/>
                <a:gd name="T25" fmla="*/ 6 h 23"/>
                <a:gd name="T26" fmla="*/ 23 w 25"/>
                <a:gd name="T27" fmla="*/ 6 h 23"/>
                <a:gd name="T28" fmla="*/ 23 w 25"/>
                <a:gd name="T29" fmla="*/ 8 h 23"/>
                <a:gd name="T30" fmla="*/ 25 w 25"/>
                <a:gd name="T31" fmla="*/ 10 h 23"/>
                <a:gd name="T32" fmla="*/ 25 w 25"/>
                <a:gd name="T33" fmla="*/ 12 h 23"/>
                <a:gd name="T34" fmla="*/ 23 w 25"/>
                <a:gd name="T35" fmla="*/ 12 h 23"/>
                <a:gd name="T36" fmla="*/ 23 w 25"/>
                <a:gd name="T37" fmla="*/ 14 h 23"/>
                <a:gd name="T38" fmla="*/ 23 w 25"/>
                <a:gd name="T39" fmla="*/ 14 h 23"/>
                <a:gd name="T40" fmla="*/ 23 w 25"/>
                <a:gd name="T41" fmla="*/ 15 h 23"/>
                <a:gd name="T42" fmla="*/ 21 w 25"/>
                <a:gd name="T43" fmla="*/ 15 h 23"/>
                <a:gd name="T44" fmla="*/ 21 w 25"/>
                <a:gd name="T45" fmla="*/ 17 h 23"/>
                <a:gd name="T46" fmla="*/ 19 w 25"/>
                <a:gd name="T47" fmla="*/ 17 h 23"/>
                <a:gd name="T48" fmla="*/ 19 w 25"/>
                <a:gd name="T49" fmla="*/ 19 h 23"/>
                <a:gd name="T50" fmla="*/ 17 w 25"/>
                <a:gd name="T51" fmla="*/ 19 h 23"/>
                <a:gd name="T52" fmla="*/ 17 w 25"/>
                <a:gd name="T53" fmla="*/ 21 h 23"/>
                <a:gd name="T54" fmla="*/ 15 w 25"/>
                <a:gd name="T55" fmla="*/ 21 h 23"/>
                <a:gd name="T56" fmla="*/ 14 w 25"/>
                <a:gd name="T57" fmla="*/ 21 h 23"/>
                <a:gd name="T58" fmla="*/ 12 w 25"/>
                <a:gd name="T59" fmla="*/ 23 h 23"/>
                <a:gd name="T60" fmla="*/ 12 w 25"/>
                <a:gd name="T61" fmla="*/ 23 h 23"/>
                <a:gd name="T62" fmla="*/ 10 w 25"/>
                <a:gd name="T63" fmla="*/ 23 h 23"/>
                <a:gd name="T64" fmla="*/ 8 w 25"/>
                <a:gd name="T65" fmla="*/ 23 h 23"/>
                <a:gd name="T66" fmla="*/ 6 w 25"/>
                <a:gd name="T67" fmla="*/ 21 h 23"/>
                <a:gd name="T68" fmla="*/ 6 w 25"/>
                <a:gd name="T69" fmla="*/ 21 h 23"/>
                <a:gd name="T70" fmla="*/ 4 w 25"/>
                <a:gd name="T71" fmla="*/ 21 h 23"/>
                <a:gd name="T72" fmla="*/ 2 w 25"/>
                <a:gd name="T73" fmla="*/ 19 h 23"/>
                <a:gd name="T74" fmla="*/ 2 w 25"/>
                <a:gd name="T75" fmla="*/ 19 h 23"/>
                <a:gd name="T76" fmla="*/ 0 w 25"/>
                <a:gd name="T77" fmla="*/ 17 h 23"/>
                <a:gd name="T78" fmla="*/ 0 w 25"/>
                <a:gd name="T79" fmla="*/ 17 h 23"/>
                <a:gd name="T80" fmla="*/ 0 w 25"/>
                <a:gd name="T81" fmla="*/ 15 h 23"/>
                <a:gd name="T82" fmla="*/ 0 w 25"/>
                <a:gd name="T83" fmla="*/ 14 h 23"/>
                <a:gd name="T84" fmla="*/ 0 w 25"/>
                <a:gd name="T85" fmla="*/ 12 h 23"/>
                <a:gd name="T86" fmla="*/ 0 w 25"/>
                <a:gd name="T87" fmla="*/ 12 h 23"/>
                <a:gd name="T88" fmla="*/ 0 w 25"/>
                <a:gd name="T89" fmla="*/ 10 h 23"/>
                <a:gd name="T90" fmla="*/ 0 w 25"/>
                <a:gd name="T91" fmla="*/ 8 h 23"/>
                <a:gd name="T92" fmla="*/ 2 w 25"/>
                <a:gd name="T93" fmla="*/ 8 h 23"/>
                <a:gd name="T94" fmla="*/ 2 w 25"/>
                <a:gd name="T95" fmla="*/ 6 h 23"/>
                <a:gd name="T96" fmla="*/ 4 w 25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3" name="Freeform 245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5 w 25"/>
                <a:gd name="T13" fmla="*/ 0 h 23"/>
                <a:gd name="T14" fmla="*/ 17 w 25"/>
                <a:gd name="T15" fmla="*/ 2 h 23"/>
                <a:gd name="T16" fmla="*/ 19 w 25"/>
                <a:gd name="T17" fmla="*/ 2 h 23"/>
                <a:gd name="T18" fmla="*/ 21 w 25"/>
                <a:gd name="T19" fmla="*/ 2 h 23"/>
                <a:gd name="T20" fmla="*/ 21 w 25"/>
                <a:gd name="T21" fmla="*/ 4 h 23"/>
                <a:gd name="T22" fmla="*/ 23 w 25"/>
                <a:gd name="T23" fmla="*/ 6 h 23"/>
                <a:gd name="T24" fmla="*/ 23 w 25"/>
                <a:gd name="T25" fmla="*/ 8 h 23"/>
                <a:gd name="T26" fmla="*/ 25 w 25"/>
                <a:gd name="T27" fmla="*/ 10 h 23"/>
                <a:gd name="T28" fmla="*/ 25 w 25"/>
                <a:gd name="T29" fmla="*/ 12 h 23"/>
                <a:gd name="T30" fmla="*/ 23 w 25"/>
                <a:gd name="T31" fmla="*/ 12 h 23"/>
                <a:gd name="T32" fmla="*/ 23 w 25"/>
                <a:gd name="T33" fmla="*/ 14 h 23"/>
                <a:gd name="T34" fmla="*/ 23 w 25"/>
                <a:gd name="T35" fmla="*/ 15 h 23"/>
                <a:gd name="T36" fmla="*/ 21 w 25"/>
                <a:gd name="T37" fmla="*/ 15 h 23"/>
                <a:gd name="T38" fmla="*/ 21 w 25"/>
                <a:gd name="T39" fmla="*/ 17 h 23"/>
                <a:gd name="T40" fmla="*/ 19 w 25"/>
                <a:gd name="T41" fmla="*/ 17 h 23"/>
                <a:gd name="T42" fmla="*/ 19 w 25"/>
                <a:gd name="T43" fmla="*/ 19 h 23"/>
                <a:gd name="T44" fmla="*/ 17 w 25"/>
                <a:gd name="T45" fmla="*/ 19 h 23"/>
                <a:gd name="T46" fmla="*/ 17 w 25"/>
                <a:gd name="T47" fmla="*/ 21 h 23"/>
                <a:gd name="T48" fmla="*/ 15 w 25"/>
                <a:gd name="T49" fmla="*/ 21 h 23"/>
                <a:gd name="T50" fmla="*/ 14 w 25"/>
                <a:gd name="T51" fmla="*/ 21 h 23"/>
                <a:gd name="T52" fmla="*/ 12 w 25"/>
                <a:gd name="T53" fmla="*/ 23 h 23"/>
                <a:gd name="T54" fmla="*/ 10 w 25"/>
                <a:gd name="T55" fmla="*/ 23 h 23"/>
                <a:gd name="T56" fmla="*/ 8 w 25"/>
                <a:gd name="T57" fmla="*/ 23 h 23"/>
                <a:gd name="T58" fmla="*/ 6 w 25"/>
                <a:gd name="T59" fmla="*/ 21 h 23"/>
                <a:gd name="T60" fmla="*/ 4 w 25"/>
                <a:gd name="T61" fmla="*/ 21 h 23"/>
                <a:gd name="T62" fmla="*/ 2 w 25"/>
                <a:gd name="T63" fmla="*/ 19 h 23"/>
                <a:gd name="T64" fmla="*/ 0 w 25"/>
                <a:gd name="T65" fmla="*/ 17 h 23"/>
                <a:gd name="T66" fmla="*/ 0 w 25"/>
                <a:gd name="T67" fmla="*/ 15 h 23"/>
                <a:gd name="T68" fmla="*/ 0 w 25"/>
                <a:gd name="T69" fmla="*/ 14 h 23"/>
                <a:gd name="T70" fmla="*/ 0 w 25"/>
                <a:gd name="T71" fmla="*/ 12 h 23"/>
                <a:gd name="T72" fmla="*/ 0 w 25"/>
                <a:gd name="T73" fmla="*/ 10 h 23"/>
                <a:gd name="T74" fmla="*/ 0 w 25"/>
                <a:gd name="T75" fmla="*/ 8 h 23"/>
                <a:gd name="T76" fmla="*/ 2 w 25"/>
                <a:gd name="T77" fmla="*/ 8 h 23"/>
                <a:gd name="T78" fmla="*/ 2 w 25"/>
                <a:gd name="T79" fmla="*/ 6 h 23"/>
                <a:gd name="T80" fmla="*/ 4 w 25"/>
                <a:gd name="T81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4" name="Freeform 246"/>
            <p:cNvSpPr>
              <a:spLocks/>
            </p:cNvSpPr>
            <p:nvPr/>
          </p:nvSpPr>
          <p:spPr bwMode="auto">
            <a:xfrm>
              <a:off x="3398" y="2867"/>
              <a:ext cx="21" cy="27"/>
            </a:xfrm>
            <a:custGeom>
              <a:avLst/>
              <a:gdLst>
                <a:gd name="T0" fmla="*/ 21 w 21"/>
                <a:gd name="T1" fmla="*/ 27 h 27"/>
                <a:gd name="T2" fmla="*/ 19 w 21"/>
                <a:gd name="T3" fmla="*/ 27 h 27"/>
                <a:gd name="T4" fmla="*/ 17 w 21"/>
                <a:gd name="T5" fmla="*/ 25 h 27"/>
                <a:gd name="T6" fmla="*/ 17 w 21"/>
                <a:gd name="T7" fmla="*/ 23 h 27"/>
                <a:gd name="T8" fmla="*/ 15 w 21"/>
                <a:gd name="T9" fmla="*/ 21 h 27"/>
                <a:gd name="T10" fmla="*/ 13 w 21"/>
                <a:gd name="T11" fmla="*/ 19 h 27"/>
                <a:gd name="T12" fmla="*/ 13 w 21"/>
                <a:gd name="T13" fmla="*/ 17 h 27"/>
                <a:gd name="T14" fmla="*/ 11 w 21"/>
                <a:gd name="T15" fmla="*/ 15 h 27"/>
                <a:gd name="T16" fmla="*/ 9 w 21"/>
                <a:gd name="T17" fmla="*/ 13 h 27"/>
                <a:gd name="T18" fmla="*/ 9 w 21"/>
                <a:gd name="T19" fmla="*/ 11 h 27"/>
                <a:gd name="T20" fmla="*/ 7 w 21"/>
                <a:gd name="T21" fmla="*/ 10 h 27"/>
                <a:gd name="T22" fmla="*/ 5 w 21"/>
                <a:gd name="T23" fmla="*/ 8 h 27"/>
                <a:gd name="T24" fmla="*/ 5 w 21"/>
                <a:gd name="T25" fmla="*/ 6 h 27"/>
                <a:gd name="T26" fmla="*/ 3 w 21"/>
                <a:gd name="T27" fmla="*/ 4 h 27"/>
                <a:gd name="T28" fmla="*/ 1 w 21"/>
                <a:gd name="T29" fmla="*/ 2 h 27"/>
                <a:gd name="T30" fmla="*/ 0 w 21"/>
                <a:gd name="T31" fmla="*/ 2 h 27"/>
                <a:gd name="T32" fmla="*/ 0 w 21"/>
                <a:gd name="T3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7">
                  <a:moveTo>
                    <a:pt x="21" y="27"/>
                  </a:moveTo>
                  <a:lnTo>
                    <a:pt x="19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1" y="15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7" y="10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5" name="Freeform 247"/>
            <p:cNvSpPr>
              <a:spLocks/>
            </p:cNvSpPr>
            <p:nvPr/>
          </p:nvSpPr>
          <p:spPr bwMode="auto">
            <a:xfrm>
              <a:off x="3407" y="2869"/>
              <a:ext cx="14" cy="19"/>
            </a:xfrm>
            <a:custGeom>
              <a:avLst/>
              <a:gdLst>
                <a:gd name="T0" fmla="*/ 14 w 14"/>
                <a:gd name="T1" fmla="*/ 19 h 19"/>
                <a:gd name="T2" fmla="*/ 12 w 14"/>
                <a:gd name="T3" fmla="*/ 17 h 19"/>
                <a:gd name="T4" fmla="*/ 10 w 14"/>
                <a:gd name="T5" fmla="*/ 13 h 19"/>
                <a:gd name="T6" fmla="*/ 8 w 14"/>
                <a:gd name="T7" fmla="*/ 11 h 19"/>
                <a:gd name="T8" fmla="*/ 6 w 14"/>
                <a:gd name="T9" fmla="*/ 9 h 19"/>
                <a:gd name="T10" fmla="*/ 6 w 14"/>
                <a:gd name="T11" fmla="*/ 8 h 19"/>
                <a:gd name="T12" fmla="*/ 4 w 14"/>
                <a:gd name="T13" fmla="*/ 6 h 19"/>
                <a:gd name="T14" fmla="*/ 2 w 14"/>
                <a:gd name="T15" fmla="*/ 4 h 19"/>
                <a:gd name="T16" fmla="*/ 0 w 14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9">
                  <a:moveTo>
                    <a:pt x="14" y="19"/>
                  </a:moveTo>
                  <a:lnTo>
                    <a:pt x="12" y="17"/>
                  </a:lnTo>
                  <a:lnTo>
                    <a:pt x="10" y="13"/>
                  </a:lnTo>
                  <a:lnTo>
                    <a:pt x="8" y="11"/>
                  </a:lnTo>
                  <a:lnTo>
                    <a:pt x="6" y="9"/>
                  </a:lnTo>
                  <a:lnTo>
                    <a:pt x="6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6" name="Freeform 248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21 h 27"/>
                <a:gd name="T22" fmla="*/ 0 w 29"/>
                <a:gd name="T23" fmla="*/ 19 h 27"/>
                <a:gd name="T24" fmla="*/ 0 w 29"/>
                <a:gd name="T25" fmla="*/ 17 h 27"/>
                <a:gd name="T26" fmla="*/ 0 w 29"/>
                <a:gd name="T27" fmla="*/ 17 h 27"/>
                <a:gd name="T28" fmla="*/ 0 w 29"/>
                <a:gd name="T29" fmla="*/ 16 h 27"/>
                <a:gd name="T30" fmla="*/ 0 w 29"/>
                <a:gd name="T31" fmla="*/ 14 h 27"/>
                <a:gd name="T32" fmla="*/ 0 w 29"/>
                <a:gd name="T33" fmla="*/ 14 h 27"/>
                <a:gd name="T34" fmla="*/ 2 w 29"/>
                <a:gd name="T35" fmla="*/ 12 h 27"/>
                <a:gd name="T36" fmla="*/ 2 w 29"/>
                <a:gd name="T37" fmla="*/ 10 h 27"/>
                <a:gd name="T38" fmla="*/ 2 w 29"/>
                <a:gd name="T39" fmla="*/ 10 h 27"/>
                <a:gd name="T40" fmla="*/ 4 w 29"/>
                <a:gd name="T41" fmla="*/ 8 h 27"/>
                <a:gd name="T42" fmla="*/ 4 w 29"/>
                <a:gd name="T43" fmla="*/ 6 h 27"/>
                <a:gd name="T44" fmla="*/ 6 w 29"/>
                <a:gd name="T45" fmla="*/ 6 h 27"/>
                <a:gd name="T46" fmla="*/ 8 w 29"/>
                <a:gd name="T47" fmla="*/ 4 h 27"/>
                <a:gd name="T48" fmla="*/ 10 w 29"/>
                <a:gd name="T49" fmla="*/ 4 h 27"/>
                <a:gd name="T50" fmla="*/ 12 w 29"/>
                <a:gd name="T51" fmla="*/ 2 h 27"/>
                <a:gd name="T52" fmla="*/ 14 w 29"/>
                <a:gd name="T53" fmla="*/ 0 h 27"/>
                <a:gd name="T54" fmla="*/ 16 w 29"/>
                <a:gd name="T55" fmla="*/ 0 h 27"/>
                <a:gd name="T56" fmla="*/ 17 w 29"/>
                <a:gd name="T57" fmla="*/ 0 h 27"/>
                <a:gd name="T58" fmla="*/ 19 w 29"/>
                <a:gd name="T59" fmla="*/ 0 h 27"/>
                <a:gd name="T60" fmla="*/ 21 w 29"/>
                <a:gd name="T61" fmla="*/ 0 h 27"/>
                <a:gd name="T62" fmla="*/ 23 w 29"/>
                <a:gd name="T63" fmla="*/ 0 h 27"/>
                <a:gd name="T64" fmla="*/ 25 w 29"/>
                <a:gd name="T65" fmla="*/ 2 h 27"/>
                <a:gd name="T66" fmla="*/ 25 w 29"/>
                <a:gd name="T67" fmla="*/ 2 h 27"/>
                <a:gd name="T68" fmla="*/ 27 w 29"/>
                <a:gd name="T69" fmla="*/ 4 h 27"/>
                <a:gd name="T70" fmla="*/ 27 w 29"/>
                <a:gd name="T71" fmla="*/ 4 h 27"/>
                <a:gd name="T72" fmla="*/ 27 w 29"/>
                <a:gd name="T73" fmla="*/ 6 h 27"/>
                <a:gd name="T74" fmla="*/ 29 w 29"/>
                <a:gd name="T75" fmla="*/ 6 h 27"/>
                <a:gd name="T76" fmla="*/ 29 w 29"/>
                <a:gd name="T77" fmla="*/ 8 h 27"/>
                <a:gd name="T78" fmla="*/ 29 w 29"/>
                <a:gd name="T79" fmla="*/ 8 h 27"/>
                <a:gd name="T80" fmla="*/ 29 w 29"/>
                <a:gd name="T81" fmla="*/ 10 h 27"/>
                <a:gd name="T82" fmla="*/ 29 w 29"/>
                <a:gd name="T83" fmla="*/ 12 h 27"/>
                <a:gd name="T84" fmla="*/ 29 w 29"/>
                <a:gd name="T85" fmla="*/ 14 h 27"/>
                <a:gd name="T86" fmla="*/ 29 w 29"/>
                <a:gd name="T87" fmla="*/ 16 h 27"/>
                <a:gd name="T88" fmla="*/ 27 w 29"/>
                <a:gd name="T89" fmla="*/ 17 h 27"/>
                <a:gd name="T90" fmla="*/ 27 w 29"/>
                <a:gd name="T91" fmla="*/ 19 h 27"/>
                <a:gd name="T92" fmla="*/ 25 w 29"/>
                <a:gd name="T93" fmla="*/ 21 h 27"/>
                <a:gd name="T94" fmla="*/ 23 w 29"/>
                <a:gd name="T95" fmla="*/ 21 h 27"/>
                <a:gd name="T96" fmla="*/ 21 w 29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7" name="Freeform 249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19 h 27"/>
                <a:gd name="T22" fmla="*/ 0 w 29"/>
                <a:gd name="T23" fmla="*/ 17 h 27"/>
                <a:gd name="T24" fmla="*/ 0 w 29"/>
                <a:gd name="T25" fmla="*/ 16 h 27"/>
                <a:gd name="T26" fmla="*/ 0 w 29"/>
                <a:gd name="T27" fmla="*/ 14 h 27"/>
                <a:gd name="T28" fmla="*/ 2 w 29"/>
                <a:gd name="T29" fmla="*/ 12 h 27"/>
                <a:gd name="T30" fmla="*/ 2 w 29"/>
                <a:gd name="T31" fmla="*/ 10 h 27"/>
                <a:gd name="T32" fmla="*/ 4 w 29"/>
                <a:gd name="T33" fmla="*/ 8 h 27"/>
                <a:gd name="T34" fmla="*/ 4 w 29"/>
                <a:gd name="T35" fmla="*/ 6 h 27"/>
                <a:gd name="T36" fmla="*/ 6 w 29"/>
                <a:gd name="T37" fmla="*/ 6 h 27"/>
                <a:gd name="T38" fmla="*/ 8 w 29"/>
                <a:gd name="T39" fmla="*/ 4 h 27"/>
                <a:gd name="T40" fmla="*/ 10 w 29"/>
                <a:gd name="T41" fmla="*/ 4 h 27"/>
                <a:gd name="T42" fmla="*/ 12 w 29"/>
                <a:gd name="T43" fmla="*/ 2 h 27"/>
                <a:gd name="T44" fmla="*/ 14 w 29"/>
                <a:gd name="T45" fmla="*/ 0 h 27"/>
                <a:gd name="T46" fmla="*/ 16 w 29"/>
                <a:gd name="T47" fmla="*/ 0 h 27"/>
                <a:gd name="T48" fmla="*/ 17 w 29"/>
                <a:gd name="T49" fmla="*/ 0 h 27"/>
                <a:gd name="T50" fmla="*/ 19 w 29"/>
                <a:gd name="T51" fmla="*/ 0 h 27"/>
                <a:gd name="T52" fmla="*/ 21 w 29"/>
                <a:gd name="T53" fmla="*/ 0 h 27"/>
                <a:gd name="T54" fmla="*/ 23 w 29"/>
                <a:gd name="T55" fmla="*/ 0 h 27"/>
                <a:gd name="T56" fmla="*/ 25 w 29"/>
                <a:gd name="T57" fmla="*/ 2 h 27"/>
                <a:gd name="T58" fmla="*/ 27 w 29"/>
                <a:gd name="T59" fmla="*/ 4 h 27"/>
                <a:gd name="T60" fmla="*/ 27 w 29"/>
                <a:gd name="T61" fmla="*/ 6 h 27"/>
                <a:gd name="T62" fmla="*/ 29 w 29"/>
                <a:gd name="T63" fmla="*/ 6 h 27"/>
                <a:gd name="T64" fmla="*/ 29 w 29"/>
                <a:gd name="T65" fmla="*/ 8 h 27"/>
                <a:gd name="T66" fmla="*/ 29 w 29"/>
                <a:gd name="T67" fmla="*/ 10 h 27"/>
                <a:gd name="T68" fmla="*/ 29 w 29"/>
                <a:gd name="T69" fmla="*/ 12 h 27"/>
                <a:gd name="T70" fmla="*/ 29 w 29"/>
                <a:gd name="T71" fmla="*/ 14 h 27"/>
                <a:gd name="T72" fmla="*/ 29 w 29"/>
                <a:gd name="T73" fmla="*/ 16 h 27"/>
                <a:gd name="T74" fmla="*/ 27 w 29"/>
                <a:gd name="T75" fmla="*/ 17 h 27"/>
                <a:gd name="T76" fmla="*/ 27 w 29"/>
                <a:gd name="T77" fmla="*/ 19 h 27"/>
                <a:gd name="T78" fmla="*/ 25 w 29"/>
                <a:gd name="T79" fmla="*/ 21 h 27"/>
                <a:gd name="T80" fmla="*/ 23 w 29"/>
                <a:gd name="T81" fmla="*/ 21 h 27"/>
                <a:gd name="T82" fmla="*/ 21 w 29"/>
                <a:gd name="T83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8" name="Freeform 250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2 w 23"/>
                <a:gd name="T15" fmla="*/ 0 h 23"/>
                <a:gd name="T16" fmla="*/ 14 w 23"/>
                <a:gd name="T17" fmla="*/ 0 h 23"/>
                <a:gd name="T18" fmla="*/ 16 w 23"/>
                <a:gd name="T19" fmla="*/ 0 h 23"/>
                <a:gd name="T20" fmla="*/ 18 w 23"/>
                <a:gd name="T21" fmla="*/ 2 h 23"/>
                <a:gd name="T22" fmla="*/ 19 w 23"/>
                <a:gd name="T23" fmla="*/ 2 h 23"/>
                <a:gd name="T24" fmla="*/ 19 w 23"/>
                <a:gd name="T25" fmla="*/ 3 h 23"/>
                <a:gd name="T26" fmla="*/ 21 w 23"/>
                <a:gd name="T27" fmla="*/ 3 h 23"/>
                <a:gd name="T28" fmla="*/ 21 w 23"/>
                <a:gd name="T29" fmla="*/ 5 h 23"/>
                <a:gd name="T30" fmla="*/ 23 w 23"/>
                <a:gd name="T31" fmla="*/ 5 h 23"/>
                <a:gd name="T32" fmla="*/ 23 w 23"/>
                <a:gd name="T33" fmla="*/ 7 h 23"/>
                <a:gd name="T34" fmla="*/ 23 w 23"/>
                <a:gd name="T35" fmla="*/ 9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3 h 23"/>
                <a:gd name="T44" fmla="*/ 21 w 23"/>
                <a:gd name="T45" fmla="*/ 15 h 23"/>
                <a:gd name="T46" fmla="*/ 21 w 23"/>
                <a:gd name="T47" fmla="*/ 15 h 23"/>
                <a:gd name="T48" fmla="*/ 19 w 23"/>
                <a:gd name="T49" fmla="*/ 17 h 23"/>
                <a:gd name="T50" fmla="*/ 19 w 23"/>
                <a:gd name="T51" fmla="*/ 19 h 23"/>
                <a:gd name="T52" fmla="*/ 18 w 23"/>
                <a:gd name="T53" fmla="*/ 19 h 23"/>
                <a:gd name="T54" fmla="*/ 18 w 23"/>
                <a:gd name="T55" fmla="*/ 21 h 23"/>
                <a:gd name="T56" fmla="*/ 16 w 23"/>
                <a:gd name="T57" fmla="*/ 21 h 23"/>
                <a:gd name="T58" fmla="*/ 16 w 23"/>
                <a:gd name="T59" fmla="*/ 21 h 23"/>
                <a:gd name="T60" fmla="*/ 14 w 23"/>
                <a:gd name="T61" fmla="*/ 23 h 23"/>
                <a:gd name="T62" fmla="*/ 12 w 23"/>
                <a:gd name="T63" fmla="*/ 23 h 23"/>
                <a:gd name="T64" fmla="*/ 10 w 23"/>
                <a:gd name="T65" fmla="*/ 23 h 23"/>
                <a:gd name="T66" fmla="*/ 10 w 23"/>
                <a:gd name="T67" fmla="*/ 23 h 23"/>
                <a:gd name="T68" fmla="*/ 8 w 23"/>
                <a:gd name="T69" fmla="*/ 23 h 23"/>
                <a:gd name="T70" fmla="*/ 6 w 23"/>
                <a:gd name="T71" fmla="*/ 23 h 23"/>
                <a:gd name="T72" fmla="*/ 4 w 23"/>
                <a:gd name="T73" fmla="*/ 23 h 23"/>
                <a:gd name="T74" fmla="*/ 4 w 23"/>
                <a:gd name="T75" fmla="*/ 21 h 23"/>
                <a:gd name="T76" fmla="*/ 2 w 23"/>
                <a:gd name="T77" fmla="*/ 21 h 23"/>
                <a:gd name="T78" fmla="*/ 2 w 23"/>
                <a:gd name="T79" fmla="*/ 19 h 23"/>
                <a:gd name="T80" fmla="*/ 0 w 23"/>
                <a:gd name="T81" fmla="*/ 19 h 23"/>
                <a:gd name="T82" fmla="*/ 0 w 23"/>
                <a:gd name="T83" fmla="*/ 17 h 23"/>
                <a:gd name="T84" fmla="*/ 0 w 23"/>
                <a:gd name="T85" fmla="*/ 15 h 23"/>
                <a:gd name="T86" fmla="*/ 0 w 23"/>
                <a:gd name="T87" fmla="*/ 15 h 23"/>
                <a:gd name="T88" fmla="*/ 0 w 23"/>
                <a:gd name="T89" fmla="*/ 13 h 23"/>
                <a:gd name="T90" fmla="*/ 0 w 23"/>
                <a:gd name="T91" fmla="*/ 11 h 23"/>
                <a:gd name="T92" fmla="*/ 0 w 23"/>
                <a:gd name="T93" fmla="*/ 9 h 23"/>
                <a:gd name="T94" fmla="*/ 0 w 23"/>
                <a:gd name="T95" fmla="*/ 7 h 23"/>
                <a:gd name="T96" fmla="*/ 2 w 23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9" name="Freeform 251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4 w 23"/>
                <a:gd name="T15" fmla="*/ 0 h 23"/>
                <a:gd name="T16" fmla="*/ 16 w 23"/>
                <a:gd name="T17" fmla="*/ 0 h 23"/>
                <a:gd name="T18" fmla="*/ 18 w 23"/>
                <a:gd name="T19" fmla="*/ 2 h 23"/>
                <a:gd name="T20" fmla="*/ 19 w 23"/>
                <a:gd name="T21" fmla="*/ 2 h 23"/>
                <a:gd name="T22" fmla="*/ 19 w 23"/>
                <a:gd name="T23" fmla="*/ 3 h 23"/>
                <a:gd name="T24" fmla="*/ 21 w 23"/>
                <a:gd name="T25" fmla="*/ 3 h 23"/>
                <a:gd name="T26" fmla="*/ 21 w 23"/>
                <a:gd name="T27" fmla="*/ 5 h 23"/>
                <a:gd name="T28" fmla="*/ 23 w 23"/>
                <a:gd name="T29" fmla="*/ 5 h 23"/>
                <a:gd name="T30" fmla="*/ 23 w 23"/>
                <a:gd name="T31" fmla="*/ 7 h 23"/>
                <a:gd name="T32" fmla="*/ 23 w 23"/>
                <a:gd name="T33" fmla="*/ 9 h 23"/>
                <a:gd name="T34" fmla="*/ 23 w 23"/>
                <a:gd name="T35" fmla="*/ 11 h 23"/>
                <a:gd name="T36" fmla="*/ 23 w 23"/>
                <a:gd name="T37" fmla="*/ 13 h 23"/>
                <a:gd name="T38" fmla="*/ 21 w 23"/>
                <a:gd name="T39" fmla="*/ 13 h 23"/>
                <a:gd name="T40" fmla="*/ 21 w 23"/>
                <a:gd name="T41" fmla="*/ 15 h 23"/>
                <a:gd name="T42" fmla="*/ 19 w 23"/>
                <a:gd name="T43" fmla="*/ 17 h 23"/>
                <a:gd name="T44" fmla="*/ 19 w 23"/>
                <a:gd name="T45" fmla="*/ 19 h 23"/>
                <a:gd name="T46" fmla="*/ 18 w 23"/>
                <a:gd name="T47" fmla="*/ 19 h 23"/>
                <a:gd name="T48" fmla="*/ 18 w 23"/>
                <a:gd name="T49" fmla="*/ 21 h 23"/>
                <a:gd name="T50" fmla="*/ 16 w 23"/>
                <a:gd name="T51" fmla="*/ 21 h 23"/>
                <a:gd name="T52" fmla="*/ 14 w 23"/>
                <a:gd name="T53" fmla="*/ 23 h 23"/>
                <a:gd name="T54" fmla="*/ 12 w 23"/>
                <a:gd name="T55" fmla="*/ 23 h 23"/>
                <a:gd name="T56" fmla="*/ 10 w 23"/>
                <a:gd name="T57" fmla="*/ 23 h 23"/>
                <a:gd name="T58" fmla="*/ 8 w 23"/>
                <a:gd name="T59" fmla="*/ 23 h 23"/>
                <a:gd name="T60" fmla="*/ 6 w 23"/>
                <a:gd name="T61" fmla="*/ 23 h 23"/>
                <a:gd name="T62" fmla="*/ 4 w 23"/>
                <a:gd name="T63" fmla="*/ 23 h 23"/>
                <a:gd name="T64" fmla="*/ 4 w 23"/>
                <a:gd name="T65" fmla="*/ 21 h 23"/>
                <a:gd name="T66" fmla="*/ 2 w 23"/>
                <a:gd name="T67" fmla="*/ 21 h 23"/>
                <a:gd name="T68" fmla="*/ 2 w 23"/>
                <a:gd name="T69" fmla="*/ 19 h 23"/>
                <a:gd name="T70" fmla="*/ 0 w 23"/>
                <a:gd name="T71" fmla="*/ 19 h 23"/>
                <a:gd name="T72" fmla="*/ 0 w 23"/>
                <a:gd name="T73" fmla="*/ 17 h 23"/>
                <a:gd name="T74" fmla="*/ 0 w 23"/>
                <a:gd name="T75" fmla="*/ 15 h 23"/>
                <a:gd name="T76" fmla="*/ 0 w 23"/>
                <a:gd name="T77" fmla="*/ 13 h 23"/>
                <a:gd name="T78" fmla="*/ 0 w 23"/>
                <a:gd name="T79" fmla="*/ 11 h 23"/>
                <a:gd name="T80" fmla="*/ 0 w 23"/>
                <a:gd name="T81" fmla="*/ 9 h 23"/>
                <a:gd name="T82" fmla="*/ 0 w 23"/>
                <a:gd name="T83" fmla="*/ 7 h 23"/>
                <a:gd name="T84" fmla="*/ 2 w 23"/>
                <a:gd name="T8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0" name="Freeform 252"/>
            <p:cNvSpPr>
              <a:spLocks/>
            </p:cNvSpPr>
            <p:nvPr/>
          </p:nvSpPr>
          <p:spPr bwMode="auto">
            <a:xfrm>
              <a:off x="3419" y="2848"/>
              <a:ext cx="25" cy="25"/>
            </a:xfrm>
            <a:custGeom>
              <a:avLst/>
              <a:gdLst>
                <a:gd name="T0" fmla="*/ 25 w 25"/>
                <a:gd name="T1" fmla="*/ 25 h 25"/>
                <a:gd name="T2" fmla="*/ 23 w 25"/>
                <a:gd name="T3" fmla="*/ 23 h 25"/>
                <a:gd name="T4" fmla="*/ 21 w 25"/>
                <a:gd name="T5" fmla="*/ 23 h 25"/>
                <a:gd name="T6" fmla="*/ 21 w 25"/>
                <a:gd name="T7" fmla="*/ 21 h 25"/>
                <a:gd name="T8" fmla="*/ 19 w 25"/>
                <a:gd name="T9" fmla="*/ 19 h 25"/>
                <a:gd name="T10" fmla="*/ 17 w 25"/>
                <a:gd name="T11" fmla="*/ 17 h 25"/>
                <a:gd name="T12" fmla="*/ 15 w 25"/>
                <a:gd name="T13" fmla="*/ 15 h 25"/>
                <a:gd name="T14" fmla="*/ 15 w 25"/>
                <a:gd name="T15" fmla="*/ 13 h 25"/>
                <a:gd name="T16" fmla="*/ 13 w 25"/>
                <a:gd name="T17" fmla="*/ 13 h 25"/>
                <a:gd name="T18" fmla="*/ 11 w 25"/>
                <a:gd name="T19" fmla="*/ 11 h 25"/>
                <a:gd name="T20" fmla="*/ 9 w 25"/>
                <a:gd name="T21" fmla="*/ 9 h 25"/>
                <a:gd name="T22" fmla="*/ 7 w 25"/>
                <a:gd name="T23" fmla="*/ 7 h 25"/>
                <a:gd name="T24" fmla="*/ 7 w 25"/>
                <a:gd name="T25" fmla="*/ 6 h 25"/>
                <a:gd name="T26" fmla="*/ 5 w 25"/>
                <a:gd name="T27" fmla="*/ 4 h 25"/>
                <a:gd name="T28" fmla="*/ 4 w 25"/>
                <a:gd name="T29" fmla="*/ 4 h 25"/>
                <a:gd name="T30" fmla="*/ 2 w 25"/>
                <a:gd name="T31" fmla="*/ 2 h 25"/>
                <a:gd name="T32" fmla="*/ 0 w 2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5">
                  <a:moveTo>
                    <a:pt x="25" y="25"/>
                  </a:moveTo>
                  <a:lnTo>
                    <a:pt x="23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19" y="19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7" y="7"/>
                  </a:lnTo>
                  <a:lnTo>
                    <a:pt x="7" y="6"/>
                  </a:lnTo>
                  <a:lnTo>
                    <a:pt x="5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1" name="Freeform 253"/>
            <p:cNvSpPr>
              <a:spLocks/>
            </p:cNvSpPr>
            <p:nvPr/>
          </p:nvSpPr>
          <p:spPr bwMode="auto">
            <a:xfrm>
              <a:off x="3430" y="2850"/>
              <a:ext cx="16" cy="17"/>
            </a:xfrm>
            <a:custGeom>
              <a:avLst/>
              <a:gdLst>
                <a:gd name="T0" fmla="*/ 16 w 16"/>
                <a:gd name="T1" fmla="*/ 17 h 17"/>
                <a:gd name="T2" fmla="*/ 14 w 16"/>
                <a:gd name="T3" fmla="*/ 15 h 17"/>
                <a:gd name="T4" fmla="*/ 12 w 16"/>
                <a:gd name="T5" fmla="*/ 11 h 17"/>
                <a:gd name="T6" fmla="*/ 10 w 16"/>
                <a:gd name="T7" fmla="*/ 9 h 17"/>
                <a:gd name="T8" fmla="*/ 8 w 16"/>
                <a:gd name="T9" fmla="*/ 7 h 17"/>
                <a:gd name="T10" fmla="*/ 6 w 16"/>
                <a:gd name="T11" fmla="*/ 5 h 17"/>
                <a:gd name="T12" fmla="*/ 6 w 16"/>
                <a:gd name="T13" fmla="*/ 4 h 17"/>
                <a:gd name="T14" fmla="*/ 2 w 16"/>
                <a:gd name="T15" fmla="*/ 2 h 17"/>
                <a:gd name="T16" fmla="*/ 0 w 16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16" y="17"/>
                  </a:moveTo>
                  <a:lnTo>
                    <a:pt x="14" y="15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8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2" name="Freeform 254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2 w 27"/>
                <a:gd name="T19" fmla="*/ 25 h 29"/>
                <a:gd name="T20" fmla="*/ 0 w 27"/>
                <a:gd name="T21" fmla="*/ 23 h 29"/>
                <a:gd name="T22" fmla="*/ 0 w 27"/>
                <a:gd name="T23" fmla="*/ 21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0 w 27"/>
                <a:gd name="T37" fmla="*/ 14 h 29"/>
                <a:gd name="T38" fmla="*/ 2 w 27"/>
                <a:gd name="T39" fmla="*/ 12 h 29"/>
                <a:gd name="T40" fmla="*/ 2 w 27"/>
                <a:gd name="T41" fmla="*/ 10 h 29"/>
                <a:gd name="T42" fmla="*/ 4 w 27"/>
                <a:gd name="T43" fmla="*/ 8 h 29"/>
                <a:gd name="T44" fmla="*/ 4 w 27"/>
                <a:gd name="T45" fmla="*/ 8 h 29"/>
                <a:gd name="T46" fmla="*/ 6 w 27"/>
                <a:gd name="T47" fmla="*/ 6 h 29"/>
                <a:gd name="T48" fmla="*/ 8 w 27"/>
                <a:gd name="T49" fmla="*/ 4 h 29"/>
                <a:gd name="T50" fmla="*/ 10 w 27"/>
                <a:gd name="T51" fmla="*/ 4 h 29"/>
                <a:gd name="T52" fmla="*/ 12 w 27"/>
                <a:gd name="T53" fmla="*/ 2 h 29"/>
                <a:gd name="T54" fmla="*/ 13 w 27"/>
                <a:gd name="T55" fmla="*/ 0 h 29"/>
                <a:gd name="T56" fmla="*/ 15 w 27"/>
                <a:gd name="T57" fmla="*/ 0 h 29"/>
                <a:gd name="T58" fmla="*/ 17 w 27"/>
                <a:gd name="T59" fmla="*/ 0 h 29"/>
                <a:gd name="T60" fmla="*/ 19 w 27"/>
                <a:gd name="T61" fmla="*/ 0 h 29"/>
                <a:gd name="T62" fmla="*/ 21 w 27"/>
                <a:gd name="T63" fmla="*/ 0 h 29"/>
                <a:gd name="T64" fmla="*/ 23 w 27"/>
                <a:gd name="T65" fmla="*/ 2 h 29"/>
                <a:gd name="T66" fmla="*/ 23 w 27"/>
                <a:gd name="T67" fmla="*/ 2 h 29"/>
                <a:gd name="T68" fmla="*/ 25 w 27"/>
                <a:gd name="T69" fmla="*/ 2 h 29"/>
                <a:gd name="T70" fmla="*/ 25 w 27"/>
                <a:gd name="T71" fmla="*/ 4 h 29"/>
                <a:gd name="T72" fmla="*/ 27 w 27"/>
                <a:gd name="T73" fmla="*/ 4 h 29"/>
                <a:gd name="T74" fmla="*/ 27 w 27"/>
                <a:gd name="T75" fmla="*/ 6 h 29"/>
                <a:gd name="T76" fmla="*/ 27 w 27"/>
                <a:gd name="T77" fmla="*/ 6 h 29"/>
                <a:gd name="T78" fmla="*/ 27 w 27"/>
                <a:gd name="T79" fmla="*/ 8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2 h 29"/>
                <a:gd name="T86" fmla="*/ 27 w 27"/>
                <a:gd name="T87" fmla="*/ 14 h 29"/>
                <a:gd name="T88" fmla="*/ 27 w 27"/>
                <a:gd name="T89" fmla="*/ 15 h 29"/>
                <a:gd name="T90" fmla="*/ 27 w 27"/>
                <a:gd name="T91" fmla="*/ 17 h 29"/>
                <a:gd name="T92" fmla="*/ 25 w 27"/>
                <a:gd name="T93" fmla="*/ 19 h 29"/>
                <a:gd name="T94" fmla="*/ 23 w 27"/>
                <a:gd name="T95" fmla="*/ 21 h 29"/>
                <a:gd name="T96" fmla="*/ 21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3" name="Freeform 255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0 w 27"/>
                <a:gd name="T19" fmla="*/ 23 h 29"/>
                <a:gd name="T20" fmla="*/ 0 w 27"/>
                <a:gd name="T21" fmla="*/ 21 h 29"/>
                <a:gd name="T22" fmla="*/ 0 w 27"/>
                <a:gd name="T23" fmla="*/ 19 h 29"/>
                <a:gd name="T24" fmla="*/ 0 w 27"/>
                <a:gd name="T25" fmla="*/ 17 h 29"/>
                <a:gd name="T26" fmla="*/ 0 w 27"/>
                <a:gd name="T27" fmla="*/ 15 h 29"/>
                <a:gd name="T28" fmla="*/ 0 w 27"/>
                <a:gd name="T29" fmla="*/ 14 h 29"/>
                <a:gd name="T30" fmla="*/ 2 w 27"/>
                <a:gd name="T31" fmla="*/ 12 h 29"/>
                <a:gd name="T32" fmla="*/ 2 w 27"/>
                <a:gd name="T33" fmla="*/ 10 h 29"/>
                <a:gd name="T34" fmla="*/ 4 w 27"/>
                <a:gd name="T35" fmla="*/ 8 h 29"/>
                <a:gd name="T36" fmla="*/ 6 w 27"/>
                <a:gd name="T37" fmla="*/ 6 h 29"/>
                <a:gd name="T38" fmla="*/ 8 w 27"/>
                <a:gd name="T39" fmla="*/ 4 h 29"/>
                <a:gd name="T40" fmla="*/ 10 w 27"/>
                <a:gd name="T41" fmla="*/ 4 h 29"/>
                <a:gd name="T42" fmla="*/ 12 w 27"/>
                <a:gd name="T43" fmla="*/ 2 h 29"/>
                <a:gd name="T44" fmla="*/ 13 w 27"/>
                <a:gd name="T45" fmla="*/ 0 h 29"/>
                <a:gd name="T46" fmla="*/ 15 w 27"/>
                <a:gd name="T47" fmla="*/ 0 h 29"/>
                <a:gd name="T48" fmla="*/ 17 w 27"/>
                <a:gd name="T49" fmla="*/ 0 h 29"/>
                <a:gd name="T50" fmla="*/ 19 w 27"/>
                <a:gd name="T51" fmla="*/ 0 h 29"/>
                <a:gd name="T52" fmla="*/ 21 w 27"/>
                <a:gd name="T53" fmla="*/ 0 h 29"/>
                <a:gd name="T54" fmla="*/ 23 w 27"/>
                <a:gd name="T55" fmla="*/ 2 h 29"/>
                <a:gd name="T56" fmla="*/ 25 w 27"/>
                <a:gd name="T57" fmla="*/ 2 h 29"/>
                <a:gd name="T58" fmla="*/ 25 w 27"/>
                <a:gd name="T59" fmla="*/ 4 h 29"/>
                <a:gd name="T60" fmla="*/ 27 w 27"/>
                <a:gd name="T61" fmla="*/ 4 h 29"/>
                <a:gd name="T62" fmla="*/ 27 w 27"/>
                <a:gd name="T63" fmla="*/ 6 h 29"/>
                <a:gd name="T64" fmla="*/ 27 w 27"/>
                <a:gd name="T65" fmla="*/ 8 h 29"/>
                <a:gd name="T66" fmla="*/ 27 w 27"/>
                <a:gd name="T67" fmla="*/ 10 h 29"/>
                <a:gd name="T68" fmla="*/ 27 w 27"/>
                <a:gd name="T69" fmla="*/ 12 h 29"/>
                <a:gd name="T70" fmla="*/ 27 w 27"/>
                <a:gd name="T71" fmla="*/ 14 h 29"/>
                <a:gd name="T72" fmla="*/ 27 w 27"/>
                <a:gd name="T73" fmla="*/ 15 h 29"/>
                <a:gd name="T74" fmla="*/ 27 w 27"/>
                <a:gd name="T75" fmla="*/ 17 h 29"/>
                <a:gd name="T76" fmla="*/ 25 w 27"/>
                <a:gd name="T77" fmla="*/ 19 h 29"/>
                <a:gd name="T78" fmla="*/ 23 w 27"/>
                <a:gd name="T79" fmla="*/ 21 h 29"/>
                <a:gd name="T80" fmla="*/ 21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4" name="Freeform 256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8 w 23"/>
                <a:gd name="T11" fmla="*/ 2 h 25"/>
                <a:gd name="T12" fmla="*/ 10 w 23"/>
                <a:gd name="T13" fmla="*/ 2 h 25"/>
                <a:gd name="T14" fmla="*/ 12 w 23"/>
                <a:gd name="T15" fmla="*/ 0 h 25"/>
                <a:gd name="T16" fmla="*/ 14 w 23"/>
                <a:gd name="T17" fmla="*/ 0 h 25"/>
                <a:gd name="T18" fmla="*/ 16 w 23"/>
                <a:gd name="T19" fmla="*/ 2 h 25"/>
                <a:gd name="T20" fmla="*/ 18 w 23"/>
                <a:gd name="T21" fmla="*/ 2 h 25"/>
                <a:gd name="T22" fmla="*/ 18 w 23"/>
                <a:gd name="T23" fmla="*/ 2 h 25"/>
                <a:gd name="T24" fmla="*/ 20 w 23"/>
                <a:gd name="T25" fmla="*/ 2 h 25"/>
                <a:gd name="T26" fmla="*/ 22 w 23"/>
                <a:gd name="T27" fmla="*/ 4 h 25"/>
                <a:gd name="T28" fmla="*/ 22 w 23"/>
                <a:gd name="T29" fmla="*/ 4 h 25"/>
                <a:gd name="T30" fmla="*/ 23 w 23"/>
                <a:gd name="T31" fmla="*/ 6 h 25"/>
                <a:gd name="T32" fmla="*/ 23 w 23"/>
                <a:gd name="T33" fmla="*/ 8 h 25"/>
                <a:gd name="T34" fmla="*/ 23 w 23"/>
                <a:gd name="T35" fmla="*/ 8 h 25"/>
                <a:gd name="T36" fmla="*/ 23 w 23"/>
                <a:gd name="T37" fmla="*/ 10 h 25"/>
                <a:gd name="T38" fmla="*/ 23 w 23"/>
                <a:gd name="T39" fmla="*/ 12 h 25"/>
                <a:gd name="T40" fmla="*/ 23 w 23"/>
                <a:gd name="T41" fmla="*/ 12 h 25"/>
                <a:gd name="T42" fmla="*/ 23 w 23"/>
                <a:gd name="T43" fmla="*/ 14 h 25"/>
                <a:gd name="T44" fmla="*/ 23 w 23"/>
                <a:gd name="T45" fmla="*/ 14 h 25"/>
                <a:gd name="T46" fmla="*/ 23 w 23"/>
                <a:gd name="T47" fmla="*/ 16 h 25"/>
                <a:gd name="T48" fmla="*/ 22 w 23"/>
                <a:gd name="T49" fmla="*/ 18 h 25"/>
                <a:gd name="T50" fmla="*/ 22 w 23"/>
                <a:gd name="T51" fmla="*/ 18 h 25"/>
                <a:gd name="T52" fmla="*/ 20 w 23"/>
                <a:gd name="T53" fmla="*/ 20 h 25"/>
                <a:gd name="T54" fmla="*/ 20 w 23"/>
                <a:gd name="T55" fmla="*/ 22 h 25"/>
                <a:gd name="T56" fmla="*/ 18 w 23"/>
                <a:gd name="T57" fmla="*/ 22 h 25"/>
                <a:gd name="T58" fmla="*/ 18 w 23"/>
                <a:gd name="T59" fmla="*/ 23 h 25"/>
                <a:gd name="T60" fmla="*/ 16 w 23"/>
                <a:gd name="T61" fmla="*/ 23 h 25"/>
                <a:gd name="T62" fmla="*/ 14 w 23"/>
                <a:gd name="T63" fmla="*/ 23 h 25"/>
                <a:gd name="T64" fmla="*/ 14 w 23"/>
                <a:gd name="T65" fmla="*/ 23 h 25"/>
                <a:gd name="T66" fmla="*/ 12 w 23"/>
                <a:gd name="T67" fmla="*/ 25 h 25"/>
                <a:gd name="T68" fmla="*/ 10 w 23"/>
                <a:gd name="T69" fmla="*/ 25 h 25"/>
                <a:gd name="T70" fmla="*/ 8 w 23"/>
                <a:gd name="T71" fmla="*/ 25 h 25"/>
                <a:gd name="T72" fmla="*/ 6 w 23"/>
                <a:gd name="T73" fmla="*/ 23 h 25"/>
                <a:gd name="T74" fmla="*/ 6 w 23"/>
                <a:gd name="T75" fmla="*/ 23 h 25"/>
                <a:gd name="T76" fmla="*/ 4 w 23"/>
                <a:gd name="T77" fmla="*/ 23 h 25"/>
                <a:gd name="T78" fmla="*/ 4 w 23"/>
                <a:gd name="T79" fmla="*/ 22 h 25"/>
                <a:gd name="T80" fmla="*/ 2 w 23"/>
                <a:gd name="T81" fmla="*/ 22 h 25"/>
                <a:gd name="T82" fmla="*/ 2 w 23"/>
                <a:gd name="T83" fmla="*/ 20 h 25"/>
                <a:gd name="T84" fmla="*/ 0 w 23"/>
                <a:gd name="T85" fmla="*/ 18 h 25"/>
                <a:gd name="T86" fmla="*/ 0 w 23"/>
                <a:gd name="T87" fmla="*/ 18 h 25"/>
                <a:gd name="T88" fmla="*/ 0 w 23"/>
                <a:gd name="T89" fmla="*/ 16 h 25"/>
                <a:gd name="T90" fmla="*/ 0 w 23"/>
                <a:gd name="T91" fmla="*/ 14 h 25"/>
                <a:gd name="T92" fmla="*/ 0 w 23"/>
                <a:gd name="T93" fmla="*/ 12 h 25"/>
                <a:gd name="T94" fmla="*/ 2 w 23"/>
                <a:gd name="T95" fmla="*/ 10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5" name="Freeform 257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2 w 23"/>
                <a:gd name="T13" fmla="*/ 0 h 25"/>
                <a:gd name="T14" fmla="*/ 14 w 23"/>
                <a:gd name="T15" fmla="*/ 0 h 25"/>
                <a:gd name="T16" fmla="*/ 16 w 23"/>
                <a:gd name="T17" fmla="*/ 2 h 25"/>
                <a:gd name="T18" fmla="*/ 18 w 23"/>
                <a:gd name="T19" fmla="*/ 2 h 25"/>
                <a:gd name="T20" fmla="*/ 20 w 23"/>
                <a:gd name="T21" fmla="*/ 2 h 25"/>
                <a:gd name="T22" fmla="*/ 22 w 23"/>
                <a:gd name="T23" fmla="*/ 4 h 25"/>
                <a:gd name="T24" fmla="*/ 23 w 23"/>
                <a:gd name="T25" fmla="*/ 6 h 25"/>
                <a:gd name="T26" fmla="*/ 23 w 23"/>
                <a:gd name="T27" fmla="*/ 8 h 25"/>
                <a:gd name="T28" fmla="*/ 23 w 23"/>
                <a:gd name="T29" fmla="*/ 10 h 25"/>
                <a:gd name="T30" fmla="*/ 23 w 23"/>
                <a:gd name="T31" fmla="*/ 12 h 25"/>
                <a:gd name="T32" fmla="*/ 23 w 23"/>
                <a:gd name="T33" fmla="*/ 14 h 25"/>
                <a:gd name="T34" fmla="*/ 23 w 23"/>
                <a:gd name="T35" fmla="*/ 16 h 25"/>
                <a:gd name="T36" fmla="*/ 22 w 23"/>
                <a:gd name="T37" fmla="*/ 18 h 25"/>
                <a:gd name="T38" fmla="*/ 20 w 23"/>
                <a:gd name="T39" fmla="*/ 20 h 25"/>
                <a:gd name="T40" fmla="*/ 20 w 23"/>
                <a:gd name="T41" fmla="*/ 22 h 25"/>
                <a:gd name="T42" fmla="*/ 18 w 23"/>
                <a:gd name="T43" fmla="*/ 22 h 25"/>
                <a:gd name="T44" fmla="*/ 18 w 23"/>
                <a:gd name="T45" fmla="*/ 23 h 25"/>
                <a:gd name="T46" fmla="*/ 16 w 23"/>
                <a:gd name="T47" fmla="*/ 23 h 25"/>
                <a:gd name="T48" fmla="*/ 14 w 23"/>
                <a:gd name="T49" fmla="*/ 23 h 25"/>
                <a:gd name="T50" fmla="*/ 12 w 23"/>
                <a:gd name="T51" fmla="*/ 25 h 25"/>
                <a:gd name="T52" fmla="*/ 10 w 23"/>
                <a:gd name="T53" fmla="*/ 25 h 25"/>
                <a:gd name="T54" fmla="*/ 8 w 23"/>
                <a:gd name="T55" fmla="*/ 25 h 25"/>
                <a:gd name="T56" fmla="*/ 6 w 23"/>
                <a:gd name="T57" fmla="*/ 23 h 25"/>
                <a:gd name="T58" fmla="*/ 4 w 23"/>
                <a:gd name="T59" fmla="*/ 23 h 25"/>
                <a:gd name="T60" fmla="*/ 4 w 23"/>
                <a:gd name="T61" fmla="*/ 22 h 25"/>
                <a:gd name="T62" fmla="*/ 2 w 23"/>
                <a:gd name="T63" fmla="*/ 22 h 25"/>
                <a:gd name="T64" fmla="*/ 2 w 23"/>
                <a:gd name="T65" fmla="*/ 20 h 25"/>
                <a:gd name="T66" fmla="*/ 0 w 23"/>
                <a:gd name="T67" fmla="*/ 18 h 25"/>
                <a:gd name="T68" fmla="*/ 0 w 23"/>
                <a:gd name="T69" fmla="*/ 16 h 25"/>
                <a:gd name="T70" fmla="*/ 0 w 23"/>
                <a:gd name="T71" fmla="*/ 14 h 25"/>
                <a:gd name="T72" fmla="*/ 0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6" name="Freeform 258"/>
            <p:cNvSpPr>
              <a:spLocks/>
            </p:cNvSpPr>
            <p:nvPr/>
          </p:nvSpPr>
          <p:spPr bwMode="auto">
            <a:xfrm>
              <a:off x="3436" y="2831"/>
              <a:ext cx="29" cy="21"/>
            </a:xfrm>
            <a:custGeom>
              <a:avLst/>
              <a:gdLst>
                <a:gd name="T0" fmla="*/ 29 w 29"/>
                <a:gd name="T1" fmla="*/ 21 h 21"/>
                <a:gd name="T2" fmla="*/ 27 w 29"/>
                <a:gd name="T3" fmla="*/ 19 h 21"/>
                <a:gd name="T4" fmla="*/ 25 w 29"/>
                <a:gd name="T5" fmla="*/ 17 h 21"/>
                <a:gd name="T6" fmla="*/ 23 w 29"/>
                <a:gd name="T7" fmla="*/ 17 h 21"/>
                <a:gd name="T8" fmla="*/ 21 w 29"/>
                <a:gd name="T9" fmla="*/ 15 h 21"/>
                <a:gd name="T10" fmla="*/ 19 w 29"/>
                <a:gd name="T11" fmla="*/ 13 h 21"/>
                <a:gd name="T12" fmla="*/ 17 w 29"/>
                <a:gd name="T13" fmla="*/ 13 h 21"/>
                <a:gd name="T14" fmla="*/ 17 w 29"/>
                <a:gd name="T15" fmla="*/ 11 h 21"/>
                <a:gd name="T16" fmla="*/ 15 w 29"/>
                <a:gd name="T17" fmla="*/ 9 h 21"/>
                <a:gd name="T18" fmla="*/ 13 w 29"/>
                <a:gd name="T19" fmla="*/ 7 h 21"/>
                <a:gd name="T20" fmla="*/ 11 w 29"/>
                <a:gd name="T21" fmla="*/ 7 h 21"/>
                <a:gd name="T22" fmla="*/ 10 w 29"/>
                <a:gd name="T23" fmla="*/ 5 h 21"/>
                <a:gd name="T24" fmla="*/ 8 w 29"/>
                <a:gd name="T25" fmla="*/ 3 h 21"/>
                <a:gd name="T26" fmla="*/ 6 w 29"/>
                <a:gd name="T27" fmla="*/ 1 h 21"/>
                <a:gd name="T28" fmla="*/ 4 w 29"/>
                <a:gd name="T29" fmla="*/ 1 h 21"/>
                <a:gd name="T30" fmla="*/ 2 w 29"/>
                <a:gd name="T31" fmla="*/ 0 h 21"/>
                <a:gd name="T32" fmla="*/ 0 w 29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1">
                  <a:moveTo>
                    <a:pt x="29" y="21"/>
                  </a:moveTo>
                  <a:lnTo>
                    <a:pt x="27" y="19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1" y="15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7" name="Freeform 259"/>
            <p:cNvSpPr>
              <a:spLocks/>
            </p:cNvSpPr>
            <p:nvPr/>
          </p:nvSpPr>
          <p:spPr bwMode="auto">
            <a:xfrm>
              <a:off x="3447" y="2829"/>
              <a:ext cx="18" cy="15"/>
            </a:xfrm>
            <a:custGeom>
              <a:avLst/>
              <a:gdLst>
                <a:gd name="T0" fmla="*/ 18 w 18"/>
                <a:gd name="T1" fmla="*/ 15 h 15"/>
                <a:gd name="T2" fmla="*/ 16 w 18"/>
                <a:gd name="T3" fmla="*/ 13 h 15"/>
                <a:gd name="T4" fmla="*/ 12 w 18"/>
                <a:gd name="T5" fmla="*/ 11 h 15"/>
                <a:gd name="T6" fmla="*/ 10 w 18"/>
                <a:gd name="T7" fmla="*/ 9 h 15"/>
                <a:gd name="T8" fmla="*/ 10 w 18"/>
                <a:gd name="T9" fmla="*/ 7 h 15"/>
                <a:gd name="T10" fmla="*/ 8 w 18"/>
                <a:gd name="T11" fmla="*/ 5 h 15"/>
                <a:gd name="T12" fmla="*/ 6 w 18"/>
                <a:gd name="T13" fmla="*/ 5 h 15"/>
                <a:gd name="T14" fmla="*/ 2 w 18"/>
                <a:gd name="T15" fmla="*/ 3 h 15"/>
                <a:gd name="T16" fmla="*/ 0 w 1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lnTo>
                    <a:pt x="16" y="13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8" y="5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8" name="Freeform 260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5 h 29"/>
                <a:gd name="T38" fmla="*/ 2 w 27"/>
                <a:gd name="T39" fmla="*/ 14 h 29"/>
                <a:gd name="T40" fmla="*/ 2 w 27"/>
                <a:gd name="T41" fmla="*/ 12 h 29"/>
                <a:gd name="T42" fmla="*/ 2 w 27"/>
                <a:gd name="T43" fmla="*/ 10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2 h 29"/>
                <a:gd name="T54" fmla="*/ 12 w 27"/>
                <a:gd name="T55" fmla="*/ 2 h 29"/>
                <a:gd name="T56" fmla="*/ 14 w 27"/>
                <a:gd name="T57" fmla="*/ 0 h 29"/>
                <a:gd name="T58" fmla="*/ 15 w 27"/>
                <a:gd name="T59" fmla="*/ 0 h 29"/>
                <a:gd name="T60" fmla="*/ 17 w 27"/>
                <a:gd name="T61" fmla="*/ 0 h 29"/>
                <a:gd name="T62" fmla="*/ 19 w 27"/>
                <a:gd name="T63" fmla="*/ 0 h 29"/>
                <a:gd name="T64" fmla="*/ 21 w 27"/>
                <a:gd name="T65" fmla="*/ 0 h 29"/>
                <a:gd name="T66" fmla="*/ 21 w 27"/>
                <a:gd name="T67" fmla="*/ 0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2 h 29"/>
                <a:gd name="T74" fmla="*/ 25 w 27"/>
                <a:gd name="T75" fmla="*/ 4 h 29"/>
                <a:gd name="T76" fmla="*/ 25 w 27"/>
                <a:gd name="T77" fmla="*/ 4 h 29"/>
                <a:gd name="T78" fmla="*/ 27 w 27"/>
                <a:gd name="T79" fmla="*/ 6 h 29"/>
                <a:gd name="T80" fmla="*/ 27 w 27"/>
                <a:gd name="T81" fmla="*/ 6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7 w 27"/>
                <a:gd name="T93" fmla="*/ 17 h 29"/>
                <a:gd name="T94" fmla="*/ 25 w 27"/>
                <a:gd name="T95" fmla="*/ 19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9" name="Freeform 261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2 w 27"/>
                <a:gd name="T35" fmla="*/ 14 h 29"/>
                <a:gd name="T36" fmla="*/ 2 w 27"/>
                <a:gd name="T37" fmla="*/ 12 h 29"/>
                <a:gd name="T38" fmla="*/ 2 w 27"/>
                <a:gd name="T39" fmla="*/ 10 h 29"/>
                <a:gd name="T40" fmla="*/ 4 w 27"/>
                <a:gd name="T41" fmla="*/ 10 h 29"/>
                <a:gd name="T42" fmla="*/ 4 w 27"/>
                <a:gd name="T43" fmla="*/ 8 h 29"/>
                <a:gd name="T44" fmla="*/ 6 w 27"/>
                <a:gd name="T45" fmla="*/ 6 h 29"/>
                <a:gd name="T46" fmla="*/ 8 w 27"/>
                <a:gd name="T47" fmla="*/ 4 h 29"/>
                <a:gd name="T48" fmla="*/ 10 w 27"/>
                <a:gd name="T49" fmla="*/ 2 h 29"/>
                <a:gd name="T50" fmla="*/ 12 w 27"/>
                <a:gd name="T51" fmla="*/ 2 h 29"/>
                <a:gd name="T52" fmla="*/ 14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5 w 27"/>
                <a:gd name="T65" fmla="*/ 2 h 29"/>
                <a:gd name="T66" fmla="*/ 25 w 27"/>
                <a:gd name="T67" fmla="*/ 4 h 29"/>
                <a:gd name="T68" fmla="*/ 27 w 27"/>
                <a:gd name="T69" fmla="*/ 6 h 29"/>
                <a:gd name="T70" fmla="*/ 27 w 27"/>
                <a:gd name="T71" fmla="*/ 8 h 29"/>
                <a:gd name="T72" fmla="*/ 27 w 27"/>
                <a:gd name="T73" fmla="*/ 10 h 29"/>
                <a:gd name="T74" fmla="*/ 27 w 27"/>
                <a:gd name="T75" fmla="*/ 12 h 29"/>
                <a:gd name="T76" fmla="*/ 27 w 27"/>
                <a:gd name="T77" fmla="*/ 14 h 29"/>
                <a:gd name="T78" fmla="*/ 27 w 27"/>
                <a:gd name="T79" fmla="*/ 15 h 29"/>
                <a:gd name="T80" fmla="*/ 27 w 27"/>
                <a:gd name="T81" fmla="*/ 17 h 29"/>
                <a:gd name="T82" fmla="*/ 25 w 27"/>
                <a:gd name="T83" fmla="*/ 19 h 29"/>
                <a:gd name="T84" fmla="*/ 23 w 27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0" name="Freeform 262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5 w 23"/>
                <a:gd name="T11" fmla="*/ 2 h 23"/>
                <a:gd name="T12" fmla="*/ 7 w 23"/>
                <a:gd name="T13" fmla="*/ 0 h 23"/>
                <a:gd name="T14" fmla="*/ 9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5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0 h 23"/>
                <a:gd name="T28" fmla="*/ 19 w 23"/>
                <a:gd name="T29" fmla="*/ 2 h 23"/>
                <a:gd name="T30" fmla="*/ 21 w 23"/>
                <a:gd name="T31" fmla="*/ 2 h 23"/>
                <a:gd name="T32" fmla="*/ 21 w 23"/>
                <a:gd name="T33" fmla="*/ 4 h 23"/>
                <a:gd name="T34" fmla="*/ 23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4 h 23"/>
                <a:gd name="T48" fmla="*/ 21 w 23"/>
                <a:gd name="T49" fmla="*/ 14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7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9 w 23"/>
                <a:gd name="T71" fmla="*/ 23 h 23"/>
                <a:gd name="T72" fmla="*/ 7 w 23"/>
                <a:gd name="T73" fmla="*/ 23 h 23"/>
                <a:gd name="T74" fmla="*/ 5 w 23"/>
                <a:gd name="T75" fmla="*/ 23 h 23"/>
                <a:gd name="T76" fmla="*/ 5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4 h 23"/>
                <a:gd name="T92" fmla="*/ 0 w 23"/>
                <a:gd name="T93" fmla="*/ 12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1" name="Freeform 263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7 w 23"/>
                <a:gd name="T11" fmla="*/ 0 h 23"/>
                <a:gd name="T12" fmla="*/ 9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0 h 23"/>
                <a:gd name="T24" fmla="*/ 19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6 h 23"/>
                <a:gd name="T32" fmla="*/ 23 w 23"/>
                <a:gd name="T33" fmla="*/ 8 h 23"/>
                <a:gd name="T34" fmla="*/ 23 w 23"/>
                <a:gd name="T35" fmla="*/ 10 h 23"/>
                <a:gd name="T36" fmla="*/ 23 w 23"/>
                <a:gd name="T37" fmla="*/ 12 h 23"/>
                <a:gd name="T38" fmla="*/ 21 w 23"/>
                <a:gd name="T39" fmla="*/ 14 h 23"/>
                <a:gd name="T40" fmla="*/ 21 w 23"/>
                <a:gd name="T41" fmla="*/ 15 h 23"/>
                <a:gd name="T42" fmla="*/ 21 w 23"/>
                <a:gd name="T43" fmla="*/ 17 h 23"/>
                <a:gd name="T44" fmla="*/ 19 w 23"/>
                <a:gd name="T45" fmla="*/ 17 h 23"/>
                <a:gd name="T46" fmla="*/ 19 w 23"/>
                <a:gd name="T47" fmla="*/ 19 h 23"/>
                <a:gd name="T48" fmla="*/ 17 w 23"/>
                <a:gd name="T49" fmla="*/ 19 h 23"/>
                <a:gd name="T50" fmla="*/ 17 w 23"/>
                <a:gd name="T51" fmla="*/ 21 h 23"/>
                <a:gd name="T52" fmla="*/ 15 w 23"/>
                <a:gd name="T53" fmla="*/ 21 h 23"/>
                <a:gd name="T54" fmla="*/ 13 w 23"/>
                <a:gd name="T55" fmla="*/ 23 h 23"/>
                <a:gd name="T56" fmla="*/ 11 w 23"/>
                <a:gd name="T57" fmla="*/ 23 h 23"/>
                <a:gd name="T58" fmla="*/ 9 w 23"/>
                <a:gd name="T59" fmla="*/ 23 h 23"/>
                <a:gd name="T60" fmla="*/ 7 w 23"/>
                <a:gd name="T61" fmla="*/ 23 h 23"/>
                <a:gd name="T62" fmla="*/ 5 w 23"/>
                <a:gd name="T63" fmla="*/ 23 h 23"/>
                <a:gd name="T64" fmla="*/ 4 w 23"/>
                <a:gd name="T65" fmla="*/ 21 h 23"/>
                <a:gd name="T66" fmla="*/ 2 w 23"/>
                <a:gd name="T67" fmla="*/ 19 h 23"/>
                <a:gd name="T68" fmla="*/ 0 w 23"/>
                <a:gd name="T69" fmla="*/ 17 h 23"/>
                <a:gd name="T70" fmla="*/ 0 w 23"/>
                <a:gd name="T71" fmla="*/ 15 h 23"/>
                <a:gd name="T72" fmla="*/ 0 w 23"/>
                <a:gd name="T73" fmla="*/ 14 h 23"/>
                <a:gd name="T74" fmla="*/ 0 w 23"/>
                <a:gd name="T75" fmla="*/ 12 h 23"/>
                <a:gd name="T76" fmla="*/ 0 w 23"/>
                <a:gd name="T7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2" name="Freeform 264"/>
            <p:cNvSpPr>
              <a:spLocks/>
            </p:cNvSpPr>
            <p:nvPr/>
          </p:nvSpPr>
          <p:spPr bwMode="auto">
            <a:xfrm>
              <a:off x="3453" y="2807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7 w 27"/>
                <a:gd name="T3" fmla="*/ 20 h 22"/>
                <a:gd name="T4" fmla="*/ 25 w 27"/>
                <a:gd name="T5" fmla="*/ 20 h 22"/>
                <a:gd name="T6" fmla="*/ 23 w 27"/>
                <a:gd name="T7" fmla="*/ 18 h 22"/>
                <a:gd name="T8" fmla="*/ 21 w 27"/>
                <a:gd name="T9" fmla="*/ 16 h 22"/>
                <a:gd name="T10" fmla="*/ 19 w 27"/>
                <a:gd name="T11" fmla="*/ 14 h 22"/>
                <a:gd name="T12" fmla="*/ 17 w 27"/>
                <a:gd name="T13" fmla="*/ 14 h 22"/>
                <a:gd name="T14" fmla="*/ 16 w 27"/>
                <a:gd name="T15" fmla="*/ 12 h 22"/>
                <a:gd name="T16" fmla="*/ 14 w 27"/>
                <a:gd name="T17" fmla="*/ 10 h 22"/>
                <a:gd name="T18" fmla="*/ 12 w 27"/>
                <a:gd name="T19" fmla="*/ 10 h 22"/>
                <a:gd name="T20" fmla="*/ 12 w 27"/>
                <a:gd name="T21" fmla="*/ 8 h 22"/>
                <a:gd name="T22" fmla="*/ 10 w 27"/>
                <a:gd name="T23" fmla="*/ 6 h 22"/>
                <a:gd name="T24" fmla="*/ 8 w 27"/>
                <a:gd name="T25" fmla="*/ 4 h 22"/>
                <a:gd name="T26" fmla="*/ 6 w 27"/>
                <a:gd name="T27" fmla="*/ 4 h 22"/>
                <a:gd name="T28" fmla="*/ 4 w 27"/>
                <a:gd name="T29" fmla="*/ 2 h 22"/>
                <a:gd name="T30" fmla="*/ 2 w 27"/>
                <a:gd name="T31" fmla="*/ 0 h 22"/>
                <a:gd name="T32" fmla="*/ 0 w 27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7" y="20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6" y="12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3" name="Freeform 265"/>
            <p:cNvSpPr>
              <a:spLocks/>
            </p:cNvSpPr>
            <p:nvPr/>
          </p:nvSpPr>
          <p:spPr bwMode="auto">
            <a:xfrm>
              <a:off x="3463" y="2806"/>
              <a:ext cx="19" cy="15"/>
            </a:xfrm>
            <a:custGeom>
              <a:avLst/>
              <a:gdLst>
                <a:gd name="T0" fmla="*/ 19 w 19"/>
                <a:gd name="T1" fmla="*/ 15 h 15"/>
                <a:gd name="T2" fmla="*/ 15 w 19"/>
                <a:gd name="T3" fmla="*/ 13 h 15"/>
                <a:gd name="T4" fmla="*/ 13 w 19"/>
                <a:gd name="T5" fmla="*/ 11 h 15"/>
                <a:gd name="T6" fmla="*/ 11 w 19"/>
                <a:gd name="T7" fmla="*/ 9 h 15"/>
                <a:gd name="T8" fmla="*/ 9 w 19"/>
                <a:gd name="T9" fmla="*/ 7 h 15"/>
                <a:gd name="T10" fmla="*/ 7 w 19"/>
                <a:gd name="T11" fmla="*/ 7 h 15"/>
                <a:gd name="T12" fmla="*/ 6 w 19"/>
                <a:gd name="T13" fmla="*/ 5 h 15"/>
                <a:gd name="T14" fmla="*/ 4 w 19"/>
                <a:gd name="T15" fmla="*/ 3 h 15"/>
                <a:gd name="T16" fmla="*/ 0 w 19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15"/>
                  </a:moveTo>
                  <a:lnTo>
                    <a:pt x="15" y="13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5"/>
                  </a:lnTo>
                  <a:lnTo>
                    <a:pt x="4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4" name="Freeform 266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3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4 h 29"/>
                <a:gd name="T40" fmla="*/ 2 w 27"/>
                <a:gd name="T41" fmla="*/ 12 h 29"/>
                <a:gd name="T42" fmla="*/ 2 w 27"/>
                <a:gd name="T43" fmla="*/ 12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4 h 29"/>
                <a:gd name="T54" fmla="*/ 12 w 27"/>
                <a:gd name="T55" fmla="*/ 2 h 29"/>
                <a:gd name="T56" fmla="*/ 14 w 27"/>
                <a:gd name="T57" fmla="*/ 0 h 29"/>
                <a:gd name="T58" fmla="*/ 16 w 27"/>
                <a:gd name="T59" fmla="*/ 0 h 29"/>
                <a:gd name="T60" fmla="*/ 18 w 27"/>
                <a:gd name="T61" fmla="*/ 0 h 29"/>
                <a:gd name="T62" fmla="*/ 20 w 27"/>
                <a:gd name="T63" fmla="*/ 0 h 29"/>
                <a:gd name="T64" fmla="*/ 20 w 27"/>
                <a:gd name="T65" fmla="*/ 0 h 29"/>
                <a:gd name="T66" fmla="*/ 22 w 27"/>
                <a:gd name="T67" fmla="*/ 2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4 h 29"/>
                <a:gd name="T74" fmla="*/ 25 w 27"/>
                <a:gd name="T75" fmla="*/ 4 h 29"/>
                <a:gd name="T76" fmla="*/ 25 w 27"/>
                <a:gd name="T77" fmla="*/ 6 h 29"/>
                <a:gd name="T78" fmla="*/ 25 w 27"/>
                <a:gd name="T79" fmla="*/ 6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5 w 27"/>
                <a:gd name="T93" fmla="*/ 19 h 29"/>
                <a:gd name="T94" fmla="*/ 25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5" name="Freeform 267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2 w 27"/>
                <a:gd name="T37" fmla="*/ 12 h 29"/>
                <a:gd name="T38" fmla="*/ 4 w 27"/>
                <a:gd name="T39" fmla="*/ 10 h 29"/>
                <a:gd name="T40" fmla="*/ 4 w 27"/>
                <a:gd name="T41" fmla="*/ 8 h 29"/>
                <a:gd name="T42" fmla="*/ 6 w 27"/>
                <a:gd name="T43" fmla="*/ 6 h 29"/>
                <a:gd name="T44" fmla="*/ 8 w 27"/>
                <a:gd name="T45" fmla="*/ 4 h 29"/>
                <a:gd name="T46" fmla="*/ 10 w 27"/>
                <a:gd name="T47" fmla="*/ 4 h 29"/>
                <a:gd name="T48" fmla="*/ 12 w 27"/>
                <a:gd name="T49" fmla="*/ 2 h 29"/>
                <a:gd name="T50" fmla="*/ 14 w 27"/>
                <a:gd name="T51" fmla="*/ 0 h 29"/>
                <a:gd name="T52" fmla="*/ 16 w 27"/>
                <a:gd name="T53" fmla="*/ 0 h 29"/>
                <a:gd name="T54" fmla="*/ 18 w 27"/>
                <a:gd name="T55" fmla="*/ 0 h 29"/>
                <a:gd name="T56" fmla="*/ 20 w 27"/>
                <a:gd name="T57" fmla="*/ 0 h 29"/>
                <a:gd name="T58" fmla="*/ 22 w 27"/>
                <a:gd name="T59" fmla="*/ 2 h 29"/>
                <a:gd name="T60" fmla="*/ 23 w 27"/>
                <a:gd name="T61" fmla="*/ 2 h 29"/>
                <a:gd name="T62" fmla="*/ 25 w 27"/>
                <a:gd name="T63" fmla="*/ 4 h 29"/>
                <a:gd name="T64" fmla="*/ 25 w 27"/>
                <a:gd name="T65" fmla="*/ 6 h 29"/>
                <a:gd name="T66" fmla="*/ 27 w 27"/>
                <a:gd name="T67" fmla="*/ 8 h 29"/>
                <a:gd name="T68" fmla="*/ 27 w 27"/>
                <a:gd name="T69" fmla="*/ 10 h 29"/>
                <a:gd name="T70" fmla="*/ 27 w 27"/>
                <a:gd name="T71" fmla="*/ 12 h 29"/>
                <a:gd name="T72" fmla="*/ 27 w 27"/>
                <a:gd name="T73" fmla="*/ 14 h 29"/>
                <a:gd name="T74" fmla="*/ 27 w 27"/>
                <a:gd name="T75" fmla="*/ 15 h 29"/>
                <a:gd name="T76" fmla="*/ 25 w 27"/>
                <a:gd name="T77" fmla="*/ 19 h 29"/>
                <a:gd name="T78" fmla="*/ 25 w 27"/>
                <a:gd name="T79" fmla="*/ 21 h 29"/>
                <a:gd name="T80" fmla="*/ 23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6" name="Freeform 268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6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3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2 h 23"/>
                <a:gd name="T28" fmla="*/ 19 w 23"/>
                <a:gd name="T29" fmla="*/ 2 h 23"/>
                <a:gd name="T30" fmla="*/ 21 w 23"/>
                <a:gd name="T31" fmla="*/ 4 h 23"/>
                <a:gd name="T32" fmla="*/ 21 w 23"/>
                <a:gd name="T33" fmla="*/ 4 h 23"/>
                <a:gd name="T34" fmla="*/ 21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3 h 23"/>
                <a:gd name="T48" fmla="*/ 21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5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6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3 h 23"/>
                <a:gd name="T92" fmla="*/ 0 w 23"/>
                <a:gd name="T93" fmla="*/ 13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7" name="Freeform 269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0 h 23"/>
                <a:gd name="T12" fmla="*/ 10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2 h 23"/>
                <a:gd name="T24" fmla="*/ 21 w 23"/>
                <a:gd name="T25" fmla="*/ 4 h 23"/>
                <a:gd name="T26" fmla="*/ 21 w 23"/>
                <a:gd name="T27" fmla="*/ 6 h 23"/>
                <a:gd name="T28" fmla="*/ 23 w 23"/>
                <a:gd name="T29" fmla="*/ 6 h 23"/>
                <a:gd name="T30" fmla="*/ 23 w 23"/>
                <a:gd name="T31" fmla="*/ 8 h 23"/>
                <a:gd name="T32" fmla="*/ 23 w 23"/>
                <a:gd name="T33" fmla="*/ 10 h 23"/>
                <a:gd name="T34" fmla="*/ 23 w 23"/>
                <a:gd name="T35" fmla="*/ 12 h 23"/>
                <a:gd name="T36" fmla="*/ 21 w 23"/>
                <a:gd name="T37" fmla="*/ 13 h 23"/>
                <a:gd name="T38" fmla="*/ 21 w 23"/>
                <a:gd name="T39" fmla="*/ 15 h 23"/>
                <a:gd name="T40" fmla="*/ 21 w 23"/>
                <a:gd name="T41" fmla="*/ 17 h 23"/>
                <a:gd name="T42" fmla="*/ 19 w 23"/>
                <a:gd name="T43" fmla="*/ 17 h 23"/>
                <a:gd name="T44" fmla="*/ 19 w 23"/>
                <a:gd name="T45" fmla="*/ 19 h 23"/>
                <a:gd name="T46" fmla="*/ 17 w 23"/>
                <a:gd name="T47" fmla="*/ 19 h 23"/>
                <a:gd name="T48" fmla="*/ 15 w 23"/>
                <a:gd name="T49" fmla="*/ 21 h 23"/>
                <a:gd name="T50" fmla="*/ 13 w 23"/>
                <a:gd name="T51" fmla="*/ 23 h 23"/>
                <a:gd name="T52" fmla="*/ 11 w 23"/>
                <a:gd name="T53" fmla="*/ 23 h 23"/>
                <a:gd name="T54" fmla="*/ 10 w 23"/>
                <a:gd name="T55" fmla="*/ 23 h 23"/>
                <a:gd name="T56" fmla="*/ 8 w 23"/>
                <a:gd name="T57" fmla="*/ 23 h 23"/>
                <a:gd name="T58" fmla="*/ 6 w 23"/>
                <a:gd name="T59" fmla="*/ 23 h 23"/>
                <a:gd name="T60" fmla="*/ 4 w 23"/>
                <a:gd name="T61" fmla="*/ 21 h 23"/>
                <a:gd name="T62" fmla="*/ 2 w 23"/>
                <a:gd name="T63" fmla="*/ 19 h 23"/>
                <a:gd name="T64" fmla="*/ 0 w 23"/>
                <a:gd name="T65" fmla="*/ 17 h 23"/>
                <a:gd name="T66" fmla="*/ 0 w 23"/>
                <a:gd name="T67" fmla="*/ 15 h 23"/>
                <a:gd name="T68" fmla="*/ 0 w 23"/>
                <a:gd name="T69" fmla="*/ 13 h 23"/>
                <a:gd name="T70" fmla="*/ 0 w 23"/>
                <a:gd name="T71" fmla="*/ 12 h 23"/>
                <a:gd name="T72" fmla="*/ 0 w 23"/>
                <a:gd name="T73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8" name="Freeform 270"/>
            <p:cNvSpPr>
              <a:spLocks/>
            </p:cNvSpPr>
            <p:nvPr/>
          </p:nvSpPr>
          <p:spPr bwMode="auto">
            <a:xfrm>
              <a:off x="3474" y="2784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5 w 27"/>
                <a:gd name="T3" fmla="*/ 22 h 22"/>
                <a:gd name="T4" fmla="*/ 23 w 27"/>
                <a:gd name="T5" fmla="*/ 20 h 22"/>
                <a:gd name="T6" fmla="*/ 21 w 27"/>
                <a:gd name="T7" fmla="*/ 20 h 22"/>
                <a:gd name="T8" fmla="*/ 21 w 27"/>
                <a:gd name="T9" fmla="*/ 18 h 22"/>
                <a:gd name="T10" fmla="*/ 20 w 27"/>
                <a:gd name="T11" fmla="*/ 16 h 22"/>
                <a:gd name="T12" fmla="*/ 18 w 27"/>
                <a:gd name="T13" fmla="*/ 14 h 22"/>
                <a:gd name="T14" fmla="*/ 16 w 27"/>
                <a:gd name="T15" fmla="*/ 14 h 22"/>
                <a:gd name="T16" fmla="*/ 14 w 27"/>
                <a:gd name="T17" fmla="*/ 12 h 22"/>
                <a:gd name="T18" fmla="*/ 12 w 27"/>
                <a:gd name="T19" fmla="*/ 10 h 22"/>
                <a:gd name="T20" fmla="*/ 10 w 27"/>
                <a:gd name="T21" fmla="*/ 8 h 22"/>
                <a:gd name="T22" fmla="*/ 8 w 27"/>
                <a:gd name="T23" fmla="*/ 8 h 22"/>
                <a:gd name="T24" fmla="*/ 6 w 27"/>
                <a:gd name="T25" fmla="*/ 6 h 22"/>
                <a:gd name="T26" fmla="*/ 4 w 27"/>
                <a:gd name="T27" fmla="*/ 4 h 22"/>
                <a:gd name="T28" fmla="*/ 2 w 27"/>
                <a:gd name="T29" fmla="*/ 2 h 22"/>
                <a:gd name="T30" fmla="*/ 0 w 27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5" y="22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9" name="Freeform 271"/>
            <p:cNvSpPr>
              <a:spLocks/>
            </p:cNvSpPr>
            <p:nvPr/>
          </p:nvSpPr>
          <p:spPr bwMode="auto">
            <a:xfrm>
              <a:off x="3484" y="278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1 w 17"/>
                <a:gd name="T5" fmla="*/ 12 h 16"/>
                <a:gd name="T6" fmla="*/ 10 w 17"/>
                <a:gd name="T7" fmla="*/ 10 h 16"/>
                <a:gd name="T8" fmla="*/ 8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1" y="12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0" name="Freeform 272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3 w 28"/>
                <a:gd name="T19" fmla="*/ 27 h 29"/>
                <a:gd name="T20" fmla="*/ 2 w 28"/>
                <a:gd name="T21" fmla="*/ 25 h 29"/>
                <a:gd name="T22" fmla="*/ 2 w 28"/>
                <a:gd name="T23" fmla="*/ 23 h 29"/>
                <a:gd name="T24" fmla="*/ 2 w 28"/>
                <a:gd name="T25" fmla="*/ 23 h 29"/>
                <a:gd name="T26" fmla="*/ 2 w 28"/>
                <a:gd name="T27" fmla="*/ 21 h 29"/>
                <a:gd name="T28" fmla="*/ 0 w 28"/>
                <a:gd name="T29" fmla="*/ 19 h 29"/>
                <a:gd name="T30" fmla="*/ 0 w 28"/>
                <a:gd name="T31" fmla="*/ 19 h 29"/>
                <a:gd name="T32" fmla="*/ 0 w 28"/>
                <a:gd name="T33" fmla="*/ 17 h 29"/>
                <a:gd name="T34" fmla="*/ 2 w 28"/>
                <a:gd name="T35" fmla="*/ 15 h 29"/>
                <a:gd name="T36" fmla="*/ 2 w 28"/>
                <a:gd name="T37" fmla="*/ 13 h 29"/>
                <a:gd name="T38" fmla="*/ 2 w 28"/>
                <a:gd name="T39" fmla="*/ 13 h 29"/>
                <a:gd name="T40" fmla="*/ 2 w 28"/>
                <a:gd name="T41" fmla="*/ 11 h 29"/>
                <a:gd name="T42" fmla="*/ 3 w 28"/>
                <a:gd name="T43" fmla="*/ 10 h 29"/>
                <a:gd name="T44" fmla="*/ 3 w 28"/>
                <a:gd name="T45" fmla="*/ 8 h 29"/>
                <a:gd name="T46" fmla="*/ 5 w 28"/>
                <a:gd name="T47" fmla="*/ 8 h 29"/>
                <a:gd name="T48" fmla="*/ 5 w 28"/>
                <a:gd name="T49" fmla="*/ 6 h 29"/>
                <a:gd name="T50" fmla="*/ 7 w 28"/>
                <a:gd name="T51" fmla="*/ 4 h 29"/>
                <a:gd name="T52" fmla="*/ 9 w 28"/>
                <a:gd name="T53" fmla="*/ 2 h 29"/>
                <a:gd name="T54" fmla="*/ 11 w 28"/>
                <a:gd name="T55" fmla="*/ 2 h 29"/>
                <a:gd name="T56" fmla="*/ 13 w 28"/>
                <a:gd name="T57" fmla="*/ 0 h 29"/>
                <a:gd name="T58" fmla="*/ 15 w 28"/>
                <a:gd name="T59" fmla="*/ 0 h 29"/>
                <a:gd name="T60" fmla="*/ 17 w 28"/>
                <a:gd name="T61" fmla="*/ 0 h 29"/>
                <a:gd name="T62" fmla="*/ 19 w 28"/>
                <a:gd name="T63" fmla="*/ 0 h 29"/>
                <a:gd name="T64" fmla="*/ 21 w 28"/>
                <a:gd name="T65" fmla="*/ 0 h 29"/>
                <a:gd name="T66" fmla="*/ 23 w 28"/>
                <a:gd name="T67" fmla="*/ 0 h 29"/>
                <a:gd name="T68" fmla="*/ 23 w 28"/>
                <a:gd name="T69" fmla="*/ 0 h 29"/>
                <a:gd name="T70" fmla="*/ 25 w 28"/>
                <a:gd name="T71" fmla="*/ 2 h 29"/>
                <a:gd name="T72" fmla="*/ 25 w 28"/>
                <a:gd name="T73" fmla="*/ 2 h 29"/>
                <a:gd name="T74" fmla="*/ 25 w 28"/>
                <a:gd name="T75" fmla="*/ 4 h 29"/>
                <a:gd name="T76" fmla="*/ 26 w 28"/>
                <a:gd name="T77" fmla="*/ 4 h 29"/>
                <a:gd name="T78" fmla="*/ 26 w 28"/>
                <a:gd name="T79" fmla="*/ 6 h 29"/>
                <a:gd name="T80" fmla="*/ 26 w 28"/>
                <a:gd name="T81" fmla="*/ 6 h 29"/>
                <a:gd name="T82" fmla="*/ 26 w 28"/>
                <a:gd name="T83" fmla="*/ 8 h 29"/>
                <a:gd name="T84" fmla="*/ 28 w 28"/>
                <a:gd name="T85" fmla="*/ 10 h 29"/>
                <a:gd name="T86" fmla="*/ 28 w 28"/>
                <a:gd name="T87" fmla="*/ 11 h 29"/>
                <a:gd name="T88" fmla="*/ 26 w 28"/>
                <a:gd name="T89" fmla="*/ 13 h 29"/>
                <a:gd name="T90" fmla="*/ 26 w 28"/>
                <a:gd name="T91" fmla="*/ 15 h 29"/>
                <a:gd name="T92" fmla="*/ 26 w 28"/>
                <a:gd name="T93" fmla="*/ 17 h 29"/>
                <a:gd name="T94" fmla="*/ 25 w 28"/>
                <a:gd name="T95" fmla="*/ 19 h 29"/>
                <a:gd name="T96" fmla="*/ 23 w 28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1" name="Freeform 273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2 w 28"/>
                <a:gd name="T19" fmla="*/ 25 h 29"/>
                <a:gd name="T20" fmla="*/ 2 w 28"/>
                <a:gd name="T21" fmla="*/ 23 h 29"/>
                <a:gd name="T22" fmla="*/ 2 w 28"/>
                <a:gd name="T23" fmla="*/ 21 h 29"/>
                <a:gd name="T24" fmla="*/ 0 w 28"/>
                <a:gd name="T25" fmla="*/ 19 h 29"/>
                <a:gd name="T26" fmla="*/ 0 w 28"/>
                <a:gd name="T27" fmla="*/ 17 h 29"/>
                <a:gd name="T28" fmla="*/ 2 w 28"/>
                <a:gd name="T29" fmla="*/ 15 h 29"/>
                <a:gd name="T30" fmla="*/ 2 w 28"/>
                <a:gd name="T31" fmla="*/ 13 h 29"/>
                <a:gd name="T32" fmla="*/ 2 w 28"/>
                <a:gd name="T33" fmla="*/ 11 h 29"/>
                <a:gd name="T34" fmla="*/ 3 w 28"/>
                <a:gd name="T35" fmla="*/ 10 h 29"/>
                <a:gd name="T36" fmla="*/ 3 w 28"/>
                <a:gd name="T37" fmla="*/ 8 h 29"/>
                <a:gd name="T38" fmla="*/ 5 w 28"/>
                <a:gd name="T39" fmla="*/ 8 h 29"/>
                <a:gd name="T40" fmla="*/ 5 w 28"/>
                <a:gd name="T41" fmla="*/ 6 h 29"/>
                <a:gd name="T42" fmla="*/ 7 w 28"/>
                <a:gd name="T43" fmla="*/ 4 h 29"/>
                <a:gd name="T44" fmla="*/ 9 w 28"/>
                <a:gd name="T45" fmla="*/ 2 h 29"/>
                <a:gd name="T46" fmla="*/ 11 w 28"/>
                <a:gd name="T47" fmla="*/ 2 h 29"/>
                <a:gd name="T48" fmla="*/ 13 w 28"/>
                <a:gd name="T49" fmla="*/ 0 h 29"/>
                <a:gd name="T50" fmla="*/ 15 w 28"/>
                <a:gd name="T51" fmla="*/ 0 h 29"/>
                <a:gd name="T52" fmla="*/ 17 w 28"/>
                <a:gd name="T53" fmla="*/ 0 h 29"/>
                <a:gd name="T54" fmla="*/ 19 w 28"/>
                <a:gd name="T55" fmla="*/ 0 h 29"/>
                <a:gd name="T56" fmla="*/ 21 w 28"/>
                <a:gd name="T57" fmla="*/ 0 h 29"/>
                <a:gd name="T58" fmla="*/ 23 w 28"/>
                <a:gd name="T59" fmla="*/ 0 h 29"/>
                <a:gd name="T60" fmla="*/ 25 w 28"/>
                <a:gd name="T61" fmla="*/ 2 h 29"/>
                <a:gd name="T62" fmla="*/ 25 w 28"/>
                <a:gd name="T63" fmla="*/ 4 h 29"/>
                <a:gd name="T64" fmla="*/ 26 w 28"/>
                <a:gd name="T65" fmla="*/ 4 h 29"/>
                <a:gd name="T66" fmla="*/ 26 w 28"/>
                <a:gd name="T67" fmla="*/ 6 h 29"/>
                <a:gd name="T68" fmla="*/ 26 w 28"/>
                <a:gd name="T69" fmla="*/ 8 h 29"/>
                <a:gd name="T70" fmla="*/ 28 w 28"/>
                <a:gd name="T71" fmla="*/ 10 h 29"/>
                <a:gd name="T72" fmla="*/ 28 w 28"/>
                <a:gd name="T73" fmla="*/ 11 h 29"/>
                <a:gd name="T74" fmla="*/ 26 w 28"/>
                <a:gd name="T75" fmla="*/ 13 h 29"/>
                <a:gd name="T76" fmla="*/ 26 w 28"/>
                <a:gd name="T77" fmla="*/ 15 h 29"/>
                <a:gd name="T78" fmla="*/ 26 w 28"/>
                <a:gd name="T79" fmla="*/ 17 h 29"/>
                <a:gd name="T80" fmla="*/ 25 w 28"/>
                <a:gd name="T81" fmla="*/ 19 h 29"/>
                <a:gd name="T82" fmla="*/ 23 w 28"/>
                <a:gd name="T8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2" name="Freeform 274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6 h 25"/>
                <a:gd name="T8" fmla="*/ 6 w 23"/>
                <a:gd name="T9" fmla="*/ 4 h 25"/>
                <a:gd name="T10" fmla="*/ 8 w 23"/>
                <a:gd name="T11" fmla="*/ 2 h 25"/>
                <a:gd name="T12" fmla="*/ 10 w 23"/>
                <a:gd name="T13" fmla="*/ 2 h 25"/>
                <a:gd name="T14" fmla="*/ 10 w 23"/>
                <a:gd name="T15" fmla="*/ 0 h 25"/>
                <a:gd name="T16" fmla="*/ 12 w 23"/>
                <a:gd name="T17" fmla="*/ 0 h 25"/>
                <a:gd name="T18" fmla="*/ 14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9 w 23"/>
                <a:gd name="T25" fmla="*/ 2 h 25"/>
                <a:gd name="T26" fmla="*/ 19 w 23"/>
                <a:gd name="T27" fmla="*/ 2 h 25"/>
                <a:gd name="T28" fmla="*/ 21 w 23"/>
                <a:gd name="T29" fmla="*/ 4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10 h 25"/>
                <a:gd name="T40" fmla="*/ 23 w 23"/>
                <a:gd name="T41" fmla="*/ 10 h 25"/>
                <a:gd name="T42" fmla="*/ 23 w 23"/>
                <a:gd name="T43" fmla="*/ 12 h 25"/>
                <a:gd name="T44" fmla="*/ 23 w 23"/>
                <a:gd name="T45" fmla="*/ 12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3 h 25"/>
                <a:gd name="T62" fmla="*/ 15 w 23"/>
                <a:gd name="T63" fmla="*/ 23 h 25"/>
                <a:gd name="T64" fmla="*/ 15 w 23"/>
                <a:gd name="T65" fmla="*/ 23 h 25"/>
                <a:gd name="T66" fmla="*/ 14 w 23"/>
                <a:gd name="T67" fmla="*/ 23 h 25"/>
                <a:gd name="T68" fmla="*/ 12 w 23"/>
                <a:gd name="T69" fmla="*/ 25 h 25"/>
                <a:gd name="T70" fmla="*/ 10 w 23"/>
                <a:gd name="T71" fmla="*/ 25 h 25"/>
                <a:gd name="T72" fmla="*/ 10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2 w 23"/>
                <a:gd name="T91" fmla="*/ 15 h 25"/>
                <a:gd name="T92" fmla="*/ 0 w 23"/>
                <a:gd name="T93" fmla="*/ 13 h 25"/>
                <a:gd name="T94" fmla="*/ 2 w 23"/>
                <a:gd name="T95" fmla="*/ 12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3" name="Freeform 275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0 w 23"/>
                <a:gd name="T13" fmla="*/ 0 h 25"/>
                <a:gd name="T14" fmla="*/ 12 w 23"/>
                <a:gd name="T15" fmla="*/ 0 h 25"/>
                <a:gd name="T16" fmla="*/ 14 w 23"/>
                <a:gd name="T17" fmla="*/ 0 h 25"/>
                <a:gd name="T18" fmla="*/ 15 w 23"/>
                <a:gd name="T19" fmla="*/ 0 h 25"/>
                <a:gd name="T20" fmla="*/ 17 w 23"/>
                <a:gd name="T21" fmla="*/ 0 h 25"/>
                <a:gd name="T22" fmla="*/ 19 w 23"/>
                <a:gd name="T23" fmla="*/ 2 h 25"/>
                <a:gd name="T24" fmla="*/ 21 w 23"/>
                <a:gd name="T25" fmla="*/ 4 h 25"/>
                <a:gd name="T26" fmla="*/ 23 w 23"/>
                <a:gd name="T27" fmla="*/ 6 h 25"/>
                <a:gd name="T28" fmla="*/ 23 w 23"/>
                <a:gd name="T29" fmla="*/ 8 h 25"/>
                <a:gd name="T30" fmla="*/ 23 w 23"/>
                <a:gd name="T31" fmla="*/ 10 h 25"/>
                <a:gd name="T32" fmla="*/ 23 w 23"/>
                <a:gd name="T33" fmla="*/ 12 h 25"/>
                <a:gd name="T34" fmla="*/ 23 w 23"/>
                <a:gd name="T35" fmla="*/ 13 h 25"/>
                <a:gd name="T36" fmla="*/ 23 w 23"/>
                <a:gd name="T37" fmla="*/ 15 h 25"/>
                <a:gd name="T38" fmla="*/ 21 w 23"/>
                <a:gd name="T39" fmla="*/ 15 h 25"/>
                <a:gd name="T40" fmla="*/ 21 w 23"/>
                <a:gd name="T41" fmla="*/ 17 h 25"/>
                <a:gd name="T42" fmla="*/ 21 w 23"/>
                <a:gd name="T43" fmla="*/ 19 h 25"/>
                <a:gd name="T44" fmla="*/ 19 w 23"/>
                <a:gd name="T45" fmla="*/ 19 h 25"/>
                <a:gd name="T46" fmla="*/ 19 w 23"/>
                <a:gd name="T47" fmla="*/ 21 h 25"/>
                <a:gd name="T48" fmla="*/ 17 w 23"/>
                <a:gd name="T49" fmla="*/ 23 h 25"/>
                <a:gd name="T50" fmla="*/ 15 w 23"/>
                <a:gd name="T51" fmla="*/ 23 h 25"/>
                <a:gd name="T52" fmla="*/ 14 w 23"/>
                <a:gd name="T53" fmla="*/ 23 h 25"/>
                <a:gd name="T54" fmla="*/ 12 w 23"/>
                <a:gd name="T55" fmla="*/ 25 h 25"/>
                <a:gd name="T56" fmla="*/ 10 w 23"/>
                <a:gd name="T57" fmla="*/ 25 h 25"/>
                <a:gd name="T58" fmla="*/ 8 w 23"/>
                <a:gd name="T59" fmla="*/ 23 h 25"/>
                <a:gd name="T60" fmla="*/ 6 w 23"/>
                <a:gd name="T61" fmla="*/ 23 h 25"/>
                <a:gd name="T62" fmla="*/ 4 w 23"/>
                <a:gd name="T63" fmla="*/ 21 h 25"/>
                <a:gd name="T64" fmla="*/ 2 w 23"/>
                <a:gd name="T65" fmla="*/ 19 h 25"/>
                <a:gd name="T66" fmla="*/ 2 w 23"/>
                <a:gd name="T67" fmla="*/ 17 h 25"/>
                <a:gd name="T68" fmla="*/ 2 w 23"/>
                <a:gd name="T69" fmla="*/ 15 h 25"/>
                <a:gd name="T70" fmla="*/ 0 w 23"/>
                <a:gd name="T71" fmla="*/ 13 h 25"/>
                <a:gd name="T72" fmla="*/ 2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4" name="Freeform 276"/>
            <p:cNvSpPr>
              <a:spLocks/>
            </p:cNvSpPr>
            <p:nvPr/>
          </p:nvSpPr>
          <p:spPr bwMode="auto">
            <a:xfrm>
              <a:off x="3494" y="2763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20 h 21"/>
                <a:gd name="T4" fmla="*/ 24 w 26"/>
                <a:gd name="T5" fmla="*/ 18 h 21"/>
                <a:gd name="T6" fmla="*/ 23 w 26"/>
                <a:gd name="T7" fmla="*/ 18 h 21"/>
                <a:gd name="T8" fmla="*/ 21 w 26"/>
                <a:gd name="T9" fmla="*/ 16 h 21"/>
                <a:gd name="T10" fmla="*/ 19 w 26"/>
                <a:gd name="T11" fmla="*/ 14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8 h 21"/>
                <a:gd name="T20" fmla="*/ 9 w 26"/>
                <a:gd name="T21" fmla="*/ 8 h 21"/>
                <a:gd name="T22" fmla="*/ 7 w 26"/>
                <a:gd name="T23" fmla="*/ 6 h 21"/>
                <a:gd name="T24" fmla="*/ 7 w 26"/>
                <a:gd name="T25" fmla="*/ 4 h 21"/>
                <a:gd name="T26" fmla="*/ 5 w 26"/>
                <a:gd name="T27" fmla="*/ 4 h 21"/>
                <a:gd name="T28" fmla="*/ 3 w 26"/>
                <a:gd name="T29" fmla="*/ 2 h 21"/>
                <a:gd name="T30" fmla="*/ 1 w 26"/>
                <a:gd name="T31" fmla="*/ 0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20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8"/>
                  </a:lnTo>
                  <a:lnTo>
                    <a:pt x="9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5" name="Freeform 277"/>
            <p:cNvSpPr>
              <a:spLocks/>
            </p:cNvSpPr>
            <p:nvPr/>
          </p:nvSpPr>
          <p:spPr bwMode="auto">
            <a:xfrm>
              <a:off x="3503" y="276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4 w 17"/>
                <a:gd name="T5" fmla="*/ 12 h 16"/>
                <a:gd name="T6" fmla="*/ 12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6 h 16"/>
                <a:gd name="T14" fmla="*/ 4 w 17"/>
                <a:gd name="T15" fmla="*/ 4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6" name="Freeform 278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10 h 29"/>
                <a:gd name="T44" fmla="*/ 2 w 27"/>
                <a:gd name="T45" fmla="*/ 10 h 29"/>
                <a:gd name="T46" fmla="*/ 4 w 27"/>
                <a:gd name="T47" fmla="*/ 8 h 29"/>
                <a:gd name="T48" fmla="*/ 4 w 27"/>
                <a:gd name="T49" fmla="*/ 6 h 29"/>
                <a:gd name="T50" fmla="*/ 5 w 27"/>
                <a:gd name="T51" fmla="*/ 4 h 29"/>
                <a:gd name="T52" fmla="*/ 7 w 27"/>
                <a:gd name="T53" fmla="*/ 2 h 29"/>
                <a:gd name="T54" fmla="*/ 9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2 h 29"/>
                <a:gd name="T70" fmla="*/ 23 w 27"/>
                <a:gd name="T71" fmla="*/ 2 h 29"/>
                <a:gd name="T72" fmla="*/ 23 w 27"/>
                <a:gd name="T73" fmla="*/ 4 h 29"/>
                <a:gd name="T74" fmla="*/ 25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8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7" name="Freeform 279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3 h 29"/>
                <a:gd name="T36" fmla="*/ 0 w 27"/>
                <a:gd name="T37" fmla="*/ 11 h 29"/>
                <a:gd name="T38" fmla="*/ 2 w 27"/>
                <a:gd name="T39" fmla="*/ 10 h 29"/>
                <a:gd name="T40" fmla="*/ 4 w 27"/>
                <a:gd name="T41" fmla="*/ 8 h 29"/>
                <a:gd name="T42" fmla="*/ 4 w 27"/>
                <a:gd name="T43" fmla="*/ 6 h 29"/>
                <a:gd name="T44" fmla="*/ 5 w 27"/>
                <a:gd name="T45" fmla="*/ 4 h 29"/>
                <a:gd name="T46" fmla="*/ 7 w 27"/>
                <a:gd name="T47" fmla="*/ 2 h 29"/>
                <a:gd name="T48" fmla="*/ 9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1 w 27"/>
                <a:gd name="T63" fmla="*/ 2 h 29"/>
                <a:gd name="T64" fmla="*/ 23 w 27"/>
                <a:gd name="T65" fmla="*/ 2 h 29"/>
                <a:gd name="T66" fmla="*/ 23 w 27"/>
                <a:gd name="T67" fmla="*/ 4 h 29"/>
                <a:gd name="T68" fmla="*/ 25 w 27"/>
                <a:gd name="T69" fmla="*/ 4 h 29"/>
                <a:gd name="T70" fmla="*/ 25 w 27"/>
                <a:gd name="T71" fmla="*/ 6 h 29"/>
                <a:gd name="T72" fmla="*/ 25 w 27"/>
                <a:gd name="T73" fmla="*/ 8 h 29"/>
                <a:gd name="T74" fmla="*/ 27 w 27"/>
                <a:gd name="T75" fmla="*/ 8 h 29"/>
                <a:gd name="T76" fmla="*/ 27 w 27"/>
                <a:gd name="T77" fmla="*/ 10 h 29"/>
                <a:gd name="T78" fmla="*/ 27 w 27"/>
                <a:gd name="T79" fmla="*/ 11 h 29"/>
                <a:gd name="T80" fmla="*/ 27 w 27"/>
                <a:gd name="T81" fmla="*/ 13 h 29"/>
                <a:gd name="T82" fmla="*/ 25 w 27"/>
                <a:gd name="T83" fmla="*/ 15 h 29"/>
                <a:gd name="T84" fmla="*/ 25 w 27"/>
                <a:gd name="T85" fmla="*/ 17 h 29"/>
                <a:gd name="T86" fmla="*/ 23 w 27"/>
                <a:gd name="T87" fmla="*/ 21 h 29"/>
                <a:gd name="T88" fmla="*/ 23 w 27"/>
                <a:gd name="T8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8" name="Freeform 280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8 w 21"/>
                <a:gd name="T27" fmla="*/ 2 h 25"/>
                <a:gd name="T28" fmla="*/ 19 w 21"/>
                <a:gd name="T29" fmla="*/ 4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8 h 25"/>
                <a:gd name="T36" fmla="*/ 21 w 21"/>
                <a:gd name="T37" fmla="*/ 8 h 25"/>
                <a:gd name="T38" fmla="*/ 21 w 21"/>
                <a:gd name="T39" fmla="*/ 10 h 25"/>
                <a:gd name="T40" fmla="*/ 21 w 21"/>
                <a:gd name="T41" fmla="*/ 12 h 25"/>
                <a:gd name="T42" fmla="*/ 21 w 21"/>
                <a:gd name="T43" fmla="*/ 12 h 25"/>
                <a:gd name="T44" fmla="*/ 21 w 21"/>
                <a:gd name="T45" fmla="*/ 13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7 h 25"/>
                <a:gd name="T52" fmla="*/ 19 w 21"/>
                <a:gd name="T53" fmla="*/ 17 h 25"/>
                <a:gd name="T54" fmla="*/ 19 w 21"/>
                <a:gd name="T55" fmla="*/ 19 h 25"/>
                <a:gd name="T56" fmla="*/ 18 w 21"/>
                <a:gd name="T57" fmla="*/ 21 h 25"/>
                <a:gd name="T58" fmla="*/ 18 w 21"/>
                <a:gd name="T59" fmla="*/ 21 h 25"/>
                <a:gd name="T60" fmla="*/ 16 w 21"/>
                <a:gd name="T61" fmla="*/ 23 h 25"/>
                <a:gd name="T62" fmla="*/ 16 w 21"/>
                <a:gd name="T63" fmla="*/ 23 h 25"/>
                <a:gd name="T64" fmla="*/ 14 w 21"/>
                <a:gd name="T65" fmla="*/ 23 h 25"/>
                <a:gd name="T66" fmla="*/ 12 w 21"/>
                <a:gd name="T67" fmla="*/ 25 h 25"/>
                <a:gd name="T68" fmla="*/ 10 w 21"/>
                <a:gd name="T69" fmla="*/ 25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5 h 25"/>
                <a:gd name="T76" fmla="*/ 4 w 21"/>
                <a:gd name="T77" fmla="*/ 25 h 25"/>
                <a:gd name="T78" fmla="*/ 4 w 21"/>
                <a:gd name="T79" fmla="*/ 23 h 25"/>
                <a:gd name="T80" fmla="*/ 2 w 21"/>
                <a:gd name="T81" fmla="*/ 23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9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3 h 25"/>
                <a:gd name="T96" fmla="*/ 0 w 21"/>
                <a:gd name="T97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9" name="Freeform 281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9 w 21"/>
                <a:gd name="T27" fmla="*/ 4 h 25"/>
                <a:gd name="T28" fmla="*/ 21 w 21"/>
                <a:gd name="T29" fmla="*/ 4 h 25"/>
                <a:gd name="T30" fmla="*/ 21 w 21"/>
                <a:gd name="T31" fmla="*/ 6 h 25"/>
                <a:gd name="T32" fmla="*/ 21 w 21"/>
                <a:gd name="T33" fmla="*/ 8 h 25"/>
                <a:gd name="T34" fmla="*/ 21 w 21"/>
                <a:gd name="T35" fmla="*/ 10 h 25"/>
                <a:gd name="T36" fmla="*/ 21 w 21"/>
                <a:gd name="T37" fmla="*/ 12 h 25"/>
                <a:gd name="T38" fmla="*/ 21 w 21"/>
                <a:gd name="T39" fmla="*/ 13 h 25"/>
                <a:gd name="T40" fmla="*/ 21 w 21"/>
                <a:gd name="T41" fmla="*/ 15 h 25"/>
                <a:gd name="T42" fmla="*/ 21 w 21"/>
                <a:gd name="T43" fmla="*/ 17 h 25"/>
                <a:gd name="T44" fmla="*/ 19 w 21"/>
                <a:gd name="T45" fmla="*/ 17 h 25"/>
                <a:gd name="T46" fmla="*/ 19 w 21"/>
                <a:gd name="T47" fmla="*/ 19 h 25"/>
                <a:gd name="T48" fmla="*/ 18 w 21"/>
                <a:gd name="T49" fmla="*/ 21 h 25"/>
                <a:gd name="T50" fmla="*/ 16 w 21"/>
                <a:gd name="T51" fmla="*/ 23 h 25"/>
                <a:gd name="T52" fmla="*/ 14 w 21"/>
                <a:gd name="T53" fmla="*/ 23 h 25"/>
                <a:gd name="T54" fmla="*/ 12 w 21"/>
                <a:gd name="T55" fmla="*/ 25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5 h 25"/>
                <a:gd name="T62" fmla="*/ 4 w 21"/>
                <a:gd name="T63" fmla="*/ 25 h 25"/>
                <a:gd name="T64" fmla="*/ 4 w 21"/>
                <a:gd name="T65" fmla="*/ 23 h 25"/>
                <a:gd name="T66" fmla="*/ 2 w 21"/>
                <a:gd name="T67" fmla="*/ 23 h 25"/>
                <a:gd name="T68" fmla="*/ 2 w 21"/>
                <a:gd name="T69" fmla="*/ 21 h 25"/>
                <a:gd name="T70" fmla="*/ 0 w 21"/>
                <a:gd name="T71" fmla="*/ 19 h 25"/>
                <a:gd name="T72" fmla="*/ 0 w 21"/>
                <a:gd name="T73" fmla="*/ 17 h 25"/>
                <a:gd name="T74" fmla="*/ 0 w 21"/>
                <a:gd name="T75" fmla="*/ 15 h 25"/>
                <a:gd name="T76" fmla="*/ 0 w 21"/>
                <a:gd name="T77" fmla="*/ 13 h 25"/>
                <a:gd name="T78" fmla="*/ 0 w 21"/>
                <a:gd name="T7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0" name="Freeform 282"/>
            <p:cNvSpPr>
              <a:spLocks/>
            </p:cNvSpPr>
            <p:nvPr/>
          </p:nvSpPr>
          <p:spPr bwMode="auto">
            <a:xfrm>
              <a:off x="3513" y="2740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0 h 21"/>
                <a:gd name="T4" fmla="*/ 23 w 27"/>
                <a:gd name="T5" fmla="*/ 20 h 21"/>
                <a:gd name="T6" fmla="*/ 23 w 27"/>
                <a:gd name="T7" fmla="*/ 18 h 21"/>
                <a:gd name="T8" fmla="*/ 21 w 27"/>
                <a:gd name="T9" fmla="*/ 16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0 h 21"/>
                <a:gd name="T18" fmla="*/ 11 w 27"/>
                <a:gd name="T19" fmla="*/ 10 h 21"/>
                <a:gd name="T20" fmla="*/ 9 w 27"/>
                <a:gd name="T21" fmla="*/ 8 h 21"/>
                <a:gd name="T22" fmla="*/ 7 w 27"/>
                <a:gd name="T23" fmla="*/ 6 h 21"/>
                <a:gd name="T24" fmla="*/ 5 w 27"/>
                <a:gd name="T25" fmla="*/ 6 h 21"/>
                <a:gd name="T26" fmla="*/ 5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0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1" name="Freeform 283"/>
            <p:cNvSpPr>
              <a:spLocks/>
            </p:cNvSpPr>
            <p:nvPr/>
          </p:nvSpPr>
          <p:spPr bwMode="auto">
            <a:xfrm>
              <a:off x="3522" y="2740"/>
              <a:ext cx="18" cy="14"/>
            </a:xfrm>
            <a:custGeom>
              <a:avLst/>
              <a:gdLst>
                <a:gd name="T0" fmla="*/ 18 w 18"/>
                <a:gd name="T1" fmla="*/ 14 h 14"/>
                <a:gd name="T2" fmla="*/ 16 w 18"/>
                <a:gd name="T3" fmla="*/ 12 h 14"/>
                <a:gd name="T4" fmla="*/ 12 w 18"/>
                <a:gd name="T5" fmla="*/ 10 h 14"/>
                <a:gd name="T6" fmla="*/ 10 w 18"/>
                <a:gd name="T7" fmla="*/ 8 h 14"/>
                <a:gd name="T8" fmla="*/ 8 w 18"/>
                <a:gd name="T9" fmla="*/ 6 h 14"/>
                <a:gd name="T10" fmla="*/ 6 w 18"/>
                <a:gd name="T11" fmla="*/ 4 h 14"/>
                <a:gd name="T12" fmla="*/ 2 w 18"/>
                <a:gd name="T13" fmla="*/ 2 h 14"/>
                <a:gd name="T14" fmla="*/ 0 w 1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4">
                  <a:moveTo>
                    <a:pt x="18" y="14"/>
                  </a:moveTo>
                  <a:lnTo>
                    <a:pt x="16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2" name="Freeform 284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3 h 31"/>
                <a:gd name="T40" fmla="*/ 0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8 h 31"/>
                <a:gd name="T48" fmla="*/ 4 w 27"/>
                <a:gd name="T49" fmla="*/ 6 h 31"/>
                <a:gd name="T50" fmla="*/ 6 w 27"/>
                <a:gd name="T51" fmla="*/ 6 h 31"/>
                <a:gd name="T52" fmla="*/ 8 w 27"/>
                <a:gd name="T53" fmla="*/ 4 h 31"/>
                <a:gd name="T54" fmla="*/ 9 w 27"/>
                <a:gd name="T55" fmla="*/ 2 h 31"/>
                <a:gd name="T56" fmla="*/ 11 w 27"/>
                <a:gd name="T57" fmla="*/ 2 h 31"/>
                <a:gd name="T58" fmla="*/ 13 w 27"/>
                <a:gd name="T59" fmla="*/ 0 h 31"/>
                <a:gd name="T60" fmla="*/ 15 w 27"/>
                <a:gd name="T61" fmla="*/ 0 h 31"/>
                <a:gd name="T62" fmla="*/ 17 w 27"/>
                <a:gd name="T63" fmla="*/ 0 h 31"/>
                <a:gd name="T64" fmla="*/ 19 w 27"/>
                <a:gd name="T65" fmla="*/ 0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2 h 31"/>
                <a:gd name="T72" fmla="*/ 23 w 27"/>
                <a:gd name="T73" fmla="*/ 4 h 31"/>
                <a:gd name="T74" fmla="*/ 23 w 27"/>
                <a:gd name="T75" fmla="*/ 4 h 31"/>
                <a:gd name="T76" fmla="*/ 25 w 27"/>
                <a:gd name="T77" fmla="*/ 6 h 31"/>
                <a:gd name="T78" fmla="*/ 25 w 27"/>
                <a:gd name="T79" fmla="*/ 6 h 31"/>
                <a:gd name="T80" fmla="*/ 25 w 27"/>
                <a:gd name="T81" fmla="*/ 8 h 31"/>
                <a:gd name="T82" fmla="*/ 25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5 w 27"/>
                <a:gd name="T91" fmla="*/ 17 h 31"/>
                <a:gd name="T92" fmla="*/ 25 w 27"/>
                <a:gd name="T93" fmla="*/ 19 h 31"/>
                <a:gd name="T94" fmla="*/ 23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3" name="Freeform 285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1 h 31"/>
                <a:gd name="T28" fmla="*/ 0 w 27"/>
                <a:gd name="T29" fmla="*/ 19 h 31"/>
                <a:gd name="T30" fmla="*/ 0 w 27"/>
                <a:gd name="T31" fmla="*/ 17 h 31"/>
                <a:gd name="T32" fmla="*/ 0 w 27"/>
                <a:gd name="T33" fmla="*/ 15 h 31"/>
                <a:gd name="T34" fmla="*/ 0 w 27"/>
                <a:gd name="T35" fmla="*/ 13 h 31"/>
                <a:gd name="T36" fmla="*/ 2 w 27"/>
                <a:gd name="T37" fmla="*/ 11 h 31"/>
                <a:gd name="T38" fmla="*/ 2 w 27"/>
                <a:gd name="T39" fmla="*/ 10 h 31"/>
                <a:gd name="T40" fmla="*/ 4 w 27"/>
                <a:gd name="T41" fmla="*/ 8 h 31"/>
                <a:gd name="T42" fmla="*/ 4 w 27"/>
                <a:gd name="T43" fmla="*/ 6 h 31"/>
                <a:gd name="T44" fmla="*/ 6 w 27"/>
                <a:gd name="T45" fmla="*/ 6 h 31"/>
                <a:gd name="T46" fmla="*/ 8 w 27"/>
                <a:gd name="T47" fmla="*/ 4 h 31"/>
                <a:gd name="T48" fmla="*/ 9 w 27"/>
                <a:gd name="T49" fmla="*/ 2 h 31"/>
                <a:gd name="T50" fmla="*/ 11 w 27"/>
                <a:gd name="T51" fmla="*/ 2 h 31"/>
                <a:gd name="T52" fmla="*/ 13 w 27"/>
                <a:gd name="T53" fmla="*/ 0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2 h 31"/>
                <a:gd name="T62" fmla="*/ 23 w 27"/>
                <a:gd name="T63" fmla="*/ 2 h 31"/>
                <a:gd name="T64" fmla="*/ 23 w 27"/>
                <a:gd name="T65" fmla="*/ 4 h 31"/>
                <a:gd name="T66" fmla="*/ 25 w 27"/>
                <a:gd name="T67" fmla="*/ 6 h 31"/>
                <a:gd name="T68" fmla="*/ 25 w 27"/>
                <a:gd name="T69" fmla="*/ 8 h 31"/>
                <a:gd name="T70" fmla="*/ 25 w 27"/>
                <a:gd name="T71" fmla="*/ 10 h 31"/>
                <a:gd name="T72" fmla="*/ 27 w 27"/>
                <a:gd name="T73" fmla="*/ 11 h 31"/>
                <a:gd name="T74" fmla="*/ 27 w 27"/>
                <a:gd name="T75" fmla="*/ 13 h 31"/>
                <a:gd name="T76" fmla="*/ 27 w 27"/>
                <a:gd name="T77" fmla="*/ 15 h 31"/>
                <a:gd name="T78" fmla="*/ 25 w 27"/>
                <a:gd name="T79" fmla="*/ 17 h 31"/>
                <a:gd name="T80" fmla="*/ 25 w 27"/>
                <a:gd name="T81" fmla="*/ 19 h 31"/>
                <a:gd name="T82" fmla="*/ 23 w 27"/>
                <a:gd name="T83" fmla="*/ 21 h 31"/>
                <a:gd name="T84" fmla="*/ 23 w 27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4" name="Freeform 286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0 w 22"/>
                <a:gd name="T17" fmla="*/ 0 h 23"/>
                <a:gd name="T18" fmla="*/ 12 w 22"/>
                <a:gd name="T19" fmla="*/ 0 h 23"/>
                <a:gd name="T20" fmla="*/ 14 w 22"/>
                <a:gd name="T21" fmla="*/ 0 h 23"/>
                <a:gd name="T22" fmla="*/ 16 w 22"/>
                <a:gd name="T23" fmla="*/ 0 h 23"/>
                <a:gd name="T24" fmla="*/ 18 w 22"/>
                <a:gd name="T25" fmla="*/ 0 h 23"/>
                <a:gd name="T26" fmla="*/ 18 w 22"/>
                <a:gd name="T27" fmla="*/ 2 h 23"/>
                <a:gd name="T28" fmla="*/ 20 w 22"/>
                <a:gd name="T29" fmla="*/ 2 h 23"/>
                <a:gd name="T30" fmla="*/ 20 w 22"/>
                <a:gd name="T31" fmla="*/ 4 h 23"/>
                <a:gd name="T32" fmla="*/ 22 w 22"/>
                <a:gd name="T33" fmla="*/ 4 h 23"/>
                <a:gd name="T34" fmla="*/ 22 w 22"/>
                <a:gd name="T35" fmla="*/ 6 h 23"/>
                <a:gd name="T36" fmla="*/ 22 w 22"/>
                <a:gd name="T37" fmla="*/ 8 h 23"/>
                <a:gd name="T38" fmla="*/ 22 w 22"/>
                <a:gd name="T39" fmla="*/ 8 h 23"/>
                <a:gd name="T40" fmla="*/ 22 w 22"/>
                <a:gd name="T41" fmla="*/ 10 h 23"/>
                <a:gd name="T42" fmla="*/ 22 w 22"/>
                <a:gd name="T43" fmla="*/ 10 h 23"/>
                <a:gd name="T44" fmla="*/ 22 w 22"/>
                <a:gd name="T45" fmla="*/ 11 h 23"/>
                <a:gd name="T46" fmla="*/ 22 w 22"/>
                <a:gd name="T47" fmla="*/ 13 h 23"/>
                <a:gd name="T48" fmla="*/ 22 w 22"/>
                <a:gd name="T49" fmla="*/ 13 h 23"/>
                <a:gd name="T50" fmla="*/ 22 w 22"/>
                <a:gd name="T51" fmla="*/ 15 h 23"/>
                <a:gd name="T52" fmla="*/ 20 w 22"/>
                <a:gd name="T53" fmla="*/ 17 h 23"/>
                <a:gd name="T54" fmla="*/ 20 w 22"/>
                <a:gd name="T55" fmla="*/ 17 h 23"/>
                <a:gd name="T56" fmla="*/ 18 w 22"/>
                <a:gd name="T57" fmla="*/ 19 h 23"/>
                <a:gd name="T58" fmla="*/ 18 w 22"/>
                <a:gd name="T59" fmla="*/ 21 h 23"/>
                <a:gd name="T60" fmla="*/ 16 w 22"/>
                <a:gd name="T61" fmla="*/ 21 h 23"/>
                <a:gd name="T62" fmla="*/ 16 w 22"/>
                <a:gd name="T63" fmla="*/ 21 h 23"/>
                <a:gd name="T64" fmla="*/ 14 w 22"/>
                <a:gd name="T65" fmla="*/ 23 h 23"/>
                <a:gd name="T66" fmla="*/ 12 w 22"/>
                <a:gd name="T67" fmla="*/ 23 h 23"/>
                <a:gd name="T68" fmla="*/ 10 w 22"/>
                <a:gd name="T69" fmla="*/ 23 h 23"/>
                <a:gd name="T70" fmla="*/ 8 w 22"/>
                <a:gd name="T71" fmla="*/ 23 h 23"/>
                <a:gd name="T72" fmla="*/ 8 w 22"/>
                <a:gd name="T73" fmla="*/ 23 h 23"/>
                <a:gd name="T74" fmla="*/ 6 w 22"/>
                <a:gd name="T75" fmla="*/ 23 h 23"/>
                <a:gd name="T76" fmla="*/ 4 w 22"/>
                <a:gd name="T77" fmla="*/ 23 h 23"/>
                <a:gd name="T78" fmla="*/ 4 w 22"/>
                <a:gd name="T79" fmla="*/ 21 h 23"/>
                <a:gd name="T80" fmla="*/ 2 w 22"/>
                <a:gd name="T81" fmla="*/ 21 h 23"/>
                <a:gd name="T82" fmla="*/ 2 w 22"/>
                <a:gd name="T83" fmla="*/ 19 h 23"/>
                <a:gd name="T84" fmla="*/ 0 w 22"/>
                <a:gd name="T85" fmla="*/ 19 h 23"/>
                <a:gd name="T86" fmla="*/ 0 w 22"/>
                <a:gd name="T87" fmla="*/ 17 h 23"/>
                <a:gd name="T88" fmla="*/ 0 w 22"/>
                <a:gd name="T89" fmla="*/ 15 h 23"/>
                <a:gd name="T90" fmla="*/ 0 w 22"/>
                <a:gd name="T91" fmla="*/ 15 h 23"/>
                <a:gd name="T92" fmla="*/ 0 w 22"/>
                <a:gd name="T93" fmla="*/ 13 h 23"/>
                <a:gd name="T94" fmla="*/ 0 w 22"/>
                <a:gd name="T95" fmla="*/ 11 h 23"/>
                <a:gd name="T96" fmla="*/ 0 w 22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5" name="Freeform 287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2 w 22"/>
                <a:gd name="T17" fmla="*/ 0 h 23"/>
                <a:gd name="T18" fmla="*/ 14 w 22"/>
                <a:gd name="T19" fmla="*/ 0 h 23"/>
                <a:gd name="T20" fmla="*/ 16 w 22"/>
                <a:gd name="T21" fmla="*/ 0 h 23"/>
                <a:gd name="T22" fmla="*/ 18 w 22"/>
                <a:gd name="T23" fmla="*/ 0 h 23"/>
                <a:gd name="T24" fmla="*/ 18 w 22"/>
                <a:gd name="T25" fmla="*/ 2 h 23"/>
                <a:gd name="T26" fmla="*/ 20 w 22"/>
                <a:gd name="T27" fmla="*/ 2 h 23"/>
                <a:gd name="T28" fmla="*/ 20 w 22"/>
                <a:gd name="T29" fmla="*/ 4 h 23"/>
                <a:gd name="T30" fmla="*/ 22 w 22"/>
                <a:gd name="T31" fmla="*/ 4 h 23"/>
                <a:gd name="T32" fmla="*/ 22 w 22"/>
                <a:gd name="T33" fmla="*/ 6 h 23"/>
                <a:gd name="T34" fmla="*/ 22 w 22"/>
                <a:gd name="T35" fmla="*/ 8 h 23"/>
                <a:gd name="T36" fmla="*/ 22 w 22"/>
                <a:gd name="T37" fmla="*/ 10 h 23"/>
                <a:gd name="T38" fmla="*/ 22 w 22"/>
                <a:gd name="T39" fmla="*/ 11 h 23"/>
                <a:gd name="T40" fmla="*/ 22 w 22"/>
                <a:gd name="T41" fmla="*/ 13 h 23"/>
                <a:gd name="T42" fmla="*/ 22 w 22"/>
                <a:gd name="T43" fmla="*/ 15 h 23"/>
                <a:gd name="T44" fmla="*/ 20 w 22"/>
                <a:gd name="T45" fmla="*/ 17 h 23"/>
                <a:gd name="T46" fmla="*/ 18 w 22"/>
                <a:gd name="T47" fmla="*/ 19 h 23"/>
                <a:gd name="T48" fmla="*/ 18 w 22"/>
                <a:gd name="T49" fmla="*/ 21 h 23"/>
                <a:gd name="T50" fmla="*/ 16 w 22"/>
                <a:gd name="T51" fmla="*/ 21 h 23"/>
                <a:gd name="T52" fmla="*/ 14 w 22"/>
                <a:gd name="T53" fmla="*/ 23 h 23"/>
                <a:gd name="T54" fmla="*/ 12 w 22"/>
                <a:gd name="T55" fmla="*/ 23 h 23"/>
                <a:gd name="T56" fmla="*/ 10 w 22"/>
                <a:gd name="T57" fmla="*/ 23 h 23"/>
                <a:gd name="T58" fmla="*/ 8 w 22"/>
                <a:gd name="T59" fmla="*/ 23 h 23"/>
                <a:gd name="T60" fmla="*/ 6 w 22"/>
                <a:gd name="T61" fmla="*/ 23 h 23"/>
                <a:gd name="T62" fmla="*/ 4 w 22"/>
                <a:gd name="T63" fmla="*/ 23 h 23"/>
                <a:gd name="T64" fmla="*/ 4 w 22"/>
                <a:gd name="T65" fmla="*/ 21 h 23"/>
                <a:gd name="T66" fmla="*/ 2 w 22"/>
                <a:gd name="T67" fmla="*/ 21 h 23"/>
                <a:gd name="T68" fmla="*/ 2 w 22"/>
                <a:gd name="T69" fmla="*/ 19 h 23"/>
                <a:gd name="T70" fmla="*/ 0 w 22"/>
                <a:gd name="T71" fmla="*/ 19 h 23"/>
                <a:gd name="T72" fmla="*/ 0 w 22"/>
                <a:gd name="T73" fmla="*/ 17 h 23"/>
                <a:gd name="T74" fmla="*/ 0 w 22"/>
                <a:gd name="T75" fmla="*/ 15 h 23"/>
                <a:gd name="T76" fmla="*/ 0 w 22"/>
                <a:gd name="T77" fmla="*/ 13 h 23"/>
                <a:gd name="T78" fmla="*/ 0 w 22"/>
                <a:gd name="T79" fmla="*/ 11 h 23"/>
                <a:gd name="T80" fmla="*/ 0 w 22"/>
                <a:gd name="T8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6" name="Freeform 288"/>
            <p:cNvSpPr>
              <a:spLocks/>
            </p:cNvSpPr>
            <p:nvPr/>
          </p:nvSpPr>
          <p:spPr bwMode="auto">
            <a:xfrm>
              <a:off x="3532" y="2717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20 h 21"/>
                <a:gd name="T6" fmla="*/ 23 w 27"/>
                <a:gd name="T7" fmla="*/ 18 h 21"/>
                <a:gd name="T8" fmla="*/ 21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2 h 21"/>
                <a:gd name="T18" fmla="*/ 11 w 27"/>
                <a:gd name="T19" fmla="*/ 10 h 21"/>
                <a:gd name="T20" fmla="*/ 9 w 27"/>
                <a:gd name="T21" fmla="*/ 8 h 21"/>
                <a:gd name="T22" fmla="*/ 8 w 27"/>
                <a:gd name="T23" fmla="*/ 6 h 21"/>
                <a:gd name="T24" fmla="*/ 6 w 27"/>
                <a:gd name="T25" fmla="*/ 4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7" name="Freeform 289"/>
            <p:cNvSpPr>
              <a:spLocks/>
            </p:cNvSpPr>
            <p:nvPr/>
          </p:nvSpPr>
          <p:spPr bwMode="auto">
            <a:xfrm>
              <a:off x="3541" y="2717"/>
              <a:ext cx="20" cy="16"/>
            </a:xfrm>
            <a:custGeom>
              <a:avLst/>
              <a:gdLst>
                <a:gd name="T0" fmla="*/ 20 w 20"/>
                <a:gd name="T1" fmla="*/ 16 h 16"/>
                <a:gd name="T2" fmla="*/ 16 w 20"/>
                <a:gd name="T3" fmla="*/ 14 h 16"/>
                <a:gd name="T4" fmla="*/ 14 w 20"/>
                <a:gd name="T5" fmla="*/ 12 h 16"/>
                <a:gd name="T6" fmla="*/ 12 w 20"/>
                <a:gd name="T7" fmla="*/ 10 h 16"/>
                <a:gd name="T8" fmla="*/ 10 w 20"/>
                <a:gd name="T9" fmla="*/ 8 h 16"/>
                <a:gd name="T10" fmla="*/ 8 w 20"/>
                <a:gd name="T11" fmla="*/ 6 h 16"/>
                <a:gd name="T12" fmla="*/ 6 w 20"/>
                <a:gd name="T13" fmla="*/ 4 h 16"/>
                <a:gd name="T14" fmla="*/ 4 w 20"/>
                <a:gd name="T15" fmla="*/ 2 h 16"/>
                <a:gd name="T16" fmla="*/ 0 w 2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6"/>
                  </a:move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8" name="Freeform 290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2 w 27"/>
                <a:gd name="T21" fmla="*/ 27 h 31"/>
                <a:gd name="T22" fmla="*/ 0 w 27"/>
                <a:gd name="T23" fmla="*/ 25 h 31"/>
                <a:gd name="T24" fmla="*/ 0 w 27"/>
                <a:gd name="T25" fmla="*/ 25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21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5 h 31"/>
                <a:gd name="T40" fmla="*/ 2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10 h 31"/>
                <a:gd name="T48" fmla="*/ 6 w 27"/>
                <a:gd name="T49" fmla="*/ 8 h 31"/>
                <a:gd name="T50" fmla="*/ 6 w 27"/>
                <a:gd name="T51" fmla="*/ 6 h 31"/>
                <a:gd name="T52" fmla="*/ 8 w 27"/>
                <a:gd name="T53" fmla="*/ 4 h 31"/>
                <a:gd name="T54" fmla="*/ 10 w 27"/>
                <a:gd name="T55" fmla="*/ 2 h 31"/>
                <a:gd name="T56" fmla="*/ 14 w 27"/>
                <a:gd name="T57" fmla="*/ 2 h 31"/>
                <a:gd name="T58" fmla="*/ 15 w 27"/>
                <a:gd name="T59" fmla="*/ 2 h 31"/>
                <a:gd name="T60" fmla="*/ 17 w 27"/>
                <a:gd name="T61" fmla="*/ 0 h 31"/>
                <a:gd name="T62" fmla="*/ 19 w 27"/>
                <a:gd name="T63" fmla="*/ 0 h 31"/>
                <a:gd name="T64" fmla="*/ 19 w 27"/>
                <a:gd name="T65" fmla="*/ 2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4 h 31"/>
                <a:gd name="T72" fmla="*/ 23 w 27"/>
                <a:gd name="T73" fmla="*/ 4 h 31"/>
                <a:gd name="T74" fmla="*/ 25 w 27"/>
                <a:gd name="T75" fmla="*/ 6 h 31"/>
                <a:gd name="T76" fmla="*/ 25 w 27"/>
                <a:gd name="T77" fmla="*/ 6 h 31"/>
                <a:gd name="T78" fmla="*/ 25 w 27"/>
                <a:gd name="T79" fmla="*/ 8 h 31"/>
                <a:gd name="T80" fmla="*/ 25 w 27"/>
                <a:gd name="T81" fmla="*/ 8 h 31"/>
                <a:gd name="T82" fmla="*/ 27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5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9" name="Freeform 291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0 w 27"/>
                <a:gd name="T21" fmla="*/ 25 h 31"/>
                <a:gd name="T22" fmla="*/ 0 w 27"/>
                <a:gd name="T23" fmla="*/ 23 h 31"/>
                <a:gd name="T24" fmla="*/ 0 w 27"/>
                <a:gd name="T25" fmla="*/ 21 h 31"/>
                <a:gd name="T26" fmla="*/ 0 w 27"/>
                <a:gd name="T27" fmla="*/ 19 h 31"/>
                <a:gd name="T28" fmla="*/ 0 w 27"/>
                <a:gd name="T29" fmla="*/ 17 h 31"/>
                <a:gd name="T30" fmla="*/ 0 w 27"/>
                <a:gd name="T31" fmla="*/ 15 h 31"/>
                <a:gd name="T32" fmla="*/ 2 w 27"/>
                <a:gd name="T33" fmla="*/ 13 h 31"/>
                <a:gd name="T34" fmla="*/ 2 w 27"/>
                <a:gd name="T35" fmla="*/ 11 h 31"/>
                <a:gd name="T36" fmla="*/ 2 w 27"/>
                <a:gd name="T37" fmla="*/ 10 h 31"/>
                <a:gd name="T38" fmla="*/ 4 w 27"/>
                <a:gd name="T39" fmla="*/ 10 h 31"/>
                <a:gd name="T40" fmla="*/ 6 w 27"/>
                <a:gd name="T41" fmla="*/ 8 h 31"/>
                <a:gd name="T42" fmla="*/ 6 w 27"/>
                <a:gd name="T43" fmla="*/ 6 h 31"/>
                <a:gd name="T44" fmla="*/ 8 w 27"/>
                <a:gd name="T45" fmla="*/ 4 h 31"/>
                <a:gd name="T46" fmla="*/ 10 w 27"/>
                <a:gd name="T47" fmla="*/ 2 h 31"/>
                <a:gd name="T48" fmla="*/ 14 w 27"/>
                <a:gd name="T49" fmla="*/ 2 h 31"/>
                <a:gd name="T50" fmla="*/ 15 w 27"/>
                <a:gd name="T51" fmla="*/ 2 h 31"/>
                <a:gd name="T52" fmla="*/ 17 w 27"/>
                <a:gd name="T53" fmla="*/ 0 h 31"/>
                <a:gd name="T54" fmla="*/ 19 w 27"/>
                <a:gd name="T55" fmla="*/ 0 h 31"/>
                <a:gd name="T56" fmla="*/ 19 w 27"/>
                <a:gd name="T57" fmla="*/ 2 h 31"/>
                <a:gd name="T58" fmla="*/ 21 w 27"/>
                <a:gd name="T59" fmla="*/ 2 h 31"/>
                <a:gd name="T60" fmla="*/ 23 w 27"/>
                <a:gd name="T61" fmla="*/ 4 h 31"/>
                <a:gd name="T62" fmla="*/ 25 w 27"/>
                <a:gd name="T63" fmla="*/ 6 h 31"/>
                <a:gd name="T64" fmla="*/ 25 w 27"/>
                <a:gd name="T65" fmla="*/ 8 h 31"/>
                <a:gd name="T66" fmla="*/ 27 w 27"/>
                <a:gd name="T67" fmla="*/ 10 h 31"/>
                <a:gd name="T68" fmla="*/ 27 w 27"/>
                <a:gd name="T69" fmla="*/ 11 h 31"/>
                <a:gd name="T70" fmla="*/ 27 w 27"/>
                <a:gd name="T71" fmla="*/ 13 h 31"/>
                <a:gd name="T72" fmla="*/ 27 w 27"/>
                <a:gd name="T73" fmla="*/ 15 h 31"/>
                <a:gd name="T74" fmla="*/ 27 w 27"/>
                <a:gd name="T75" fmla="*/ 17 h 31"/>
                <a:gd name="T76" fmla="*/ 25 w 27"/>
                <a:gd name="T77" fmla="*/ 19 h 31"/>
                <a:gd name="T78" fmla="*/ 25 w 27"/>
                <a:gd name="T79" fmla="*/ 21 h 31"/>
                <a:gd name="T80" fmla="*/ 23 w 27"/>
                <a:gd name="T81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0" name="Freeform 292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3 w 21"/>
                <a:gd name="T9" fmla="*/ 4 h 25"/>
                <a:gd name="T10" fmla="*/ 5 w 21"/>
                <a:gd name="T11" fmla="*/ 2 h 25"/>
                <a:gd name="T12" fmla="*/ 7 w 21"/>
                <a:gd name="T13" fmla="*/ 2 h 25"/>
                <a:gd name="T14" fmla="*/ 9 w 21"/>
                <a:gd name="T15" fmla="*/ 0 h 25"/>
                <a:gd name="T16" fmla="*/ 11 w 21"/>
                <a:gd name="T17" fmla="*/ 0 h 25"/>
                <a:gd name="T18" fmla="*/ 11 w 21"/>
                <a:gd name="T19" fmla="*/ 0 h 25"/>
                <a:gd name="T20" fmla="*/ 13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9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3 w 21"/>
                <a:gd name="T65" fmla="*/ 23 h 25"/>
                <a:gd name="T66" fmla="*/ 11 w 21"/>
                <a:gd name="T67" fmla="*/ 23 h 25"/>
                <a:gd name="T68" fmla="*/ 9 w 21"/>
                <a:gd name="T69" fmla="*/ 25 h 25"/>
                <a:gd name="T70" fmla="*/ 9 w 21"/>
                <a:gd name="T71" fmla="*/ 25 h 25"/>
                <a:gd name="T72" fmla="*/ 7 w 21"/>
                <a:gd name="T73" fmla="*/ 25 h 25"/>
                <a:gd name="T74" fmla="*/ 5 w 21"/>
                <a:gd name="T75" fmla="*/ 23 h 25"/>
                <a:gd name="T76" fmla="*/ 5 w 21"/>
                <a:gd name="T77" fmla="*/ 23 h 25"/>
                <a:gd name="T78" fmla="*/ 3 w 21"/>
                <a:gd name="T79" fmla="*/ 23 h 25"/>
                <a:gd name="T80" fmla="*/ 3 w 21"/>
                <a:gd name="T81" fmla="*/ 21 h 25"/>
                <a:gd name="T82" fmla="*/ 2 w 21"/>
                <a:gd name="T83" fmla="*/ 21 h 25"/>
                <a:gd name="T84" fmla="*/ 2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1" name="Freeform 293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5 w 21"/>
                <a:gd name="T9" fmla="*/ 2 h 25"/>
                <a:gd name="T10" fmla="*/ 7 w 21"/>
                <a:gd name="T11" fmla="*/ 2 h 25"/>
                <a:gd name="T12" fmla="*/ 9 w 21"/>
                <a:gd name="T13" fmla="*/ 0 h 25"/>
                <a:gd name="T14" fmla="*/ 11 w 21"/>
                <a:gd name="T15" fmla="*/ 0 h 25"/>
                <a:gd name="T16" fmla="*/ 13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3 w 21"/>
                <a:gd name="T51" fmla="*/ 23 h 25"/>
                <a:gd name="T52" fmla="*/ 11 w 21"/>
                <a:gd name="T53" fmla="*/ 23 h 25"/>
                <a:gd name="T54" fmla="*/ 9 w 21"/>
                <a:gd name="T55" fmla="*/ 25 h 25"/>
                <a:gd name="T56" fmla="*/ 7 w 21"/>
                <a:gd name="T57" fmla="*/ 25 h 25"/>
                <a:gd name="T58" fmla="*/ 5 w 21"/>
                <a:gd name="T59" fmla="*/ 23 h 25"/>
                <a:gd name="T60" fmla="*/ 3 w 21"/>
                <a:gd name="T61" fmla="*/ 23 h 25"/>
                <a:gd name="T62" fmla="*/ 3 w 21"/>
                <a:gd name="T63" fmla="*/ 21 h 25"/>
                <a:gd name="T64" fmla="*/ 2 w 21"/>
                <a:gd name="T65" fmla="*/ 21 h 25"/>
                <a:gd name="T66" fmla="*/ 2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2" name="Freeform 294"/>
            <p:cNvSpPr>
              <a:spLocks/>
            </p:cNvSpPr>
            <p:nvPr/>
          </p:nvSpPr>
          <p:spPr bwMode="auto">
            <a:xfrm>
              <a:off x="3551" y="2694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3 w 27"/>
                <a:gd name="T5" fmla="*/ 19 h 21"/>
                <a:gd name="T6" fmla="*/ 21 w 27"/>
                <a:gd name="T7" fmla="*/ 18 h 21"/>
                <a:gd name="T8" fmla="*/ 19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6 w 27"/>
                <a:gd name="T25" fmla="*/ 6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3" name="Freeform 295"/>
            <p:cNvSpPr>
              <a:spLocks/>
            </p:cNvSpPr>
            <p:nvPr/>
          </p:nvSpPr>
          <p:spPr bwMode="auto">
            <a:xfrm>
              <a:off x="3561" y="269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3 w 17"/>
                <a:gd name="T3" fmla="*/ 14 h 16"/>
                <a:gd name="T4" fmla="*/ 11 w 17"/>
                <a:gd name="T5" fmla="*/ 12 h 16"/>
                <a:gd name="T6" fmla="*/ 9 w 17"/>
                <a:gd name="T7" fmla="*/ 10 h 16"/>
                <a:gd name="T8" fmla="*/ 7 w 17"/>
                <a:gd name="T9" fmla="*/ 8 h 16"/>
                <a:gd name="T10" fmla="*/ 7 w 17"/>
                <a:gd name="T11" fmla="*/ 6 h 16"/>
                <a:gd name="T12" fmla="*/ 5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3" y="14"/>
                  </a:lnTo>
                  <a:lnTo>
                    <a:pt x="11" y="12"/>
                  </a:lnTo>
                  <a:lnTo>
                    <a:pt x="9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4" name="Freeform 296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5 h 31"/>
                <a:gd name="T26" fmla="*/ 2 w 29"/>
                <a:gd name="T27" fmla="*/ 23 h 31"/>
                <a:gd name="T28" fmla="*/ 0 w 29"/>
                <a:gd name="T29" fmla="*/ 21 h 31"/>
                <a:gd name="T30" fmla="*/ 0 w 29"/>
                <a:gd name="T31" fmla="*/ 21 h 31"/>
                <a:gd name="T32" fmla="*/ 0 w 29"/>
                <a:gd name="T33" fmla="*/ 19 h 31"/>
                <a:gd name="T34" fmla="*/ 0 w 29"/>
                <a:gd name="T35" fmla="*/ 17 h 31"/>
                <a:gd name="T36" fmla="*/ 2 w 29"/>
                <a:gd name="T37" fmla="*/ 15 h 31"/>
                <a:gd name="T38" fmla="*/ 2 w 29"/>
                <a:gd name="T39" fmla="*/ 15 h 31"/>
                <a:gd name="T40" fmla="*/ 2 w 29"/>
                <a:gd name="T41" fmla="*/ 13 h 31"/>
                <a:gd name="T42" fmla="*/ 4 w 29"/>
                <a:gd name="T43" fmla="*/ 11 h 31"/>
                <a:gd name="T44" fmla="*/ 4 w 29"/>
                <a:gd name="T45" fmla="*/ 9 h 31"/>
                <a:gd name="T46" fmla="*/ 6 w 29"/>
                <a:gd name="T47" fmla="*/ 9 h 31"/>
                <a:gd name="T48" fmla="*/ 6 w 29"/>
                <a:gd name="T49" fmla="*/ 8 h 31"/>
                <a:gd name="T50" fmla="*/ 8 w 29"/>
                <a:gd name="T51" fmla="*/ 6 h 31"/>
                <a:gd name="T52" fmla="*/ 10 w 29"/>
                <a:gd name="T53" fmla="*/ 4 h 31"/>
                <a:gd name="T54" fmla="*/ 12 w 29"/>
                <a:gd name="T55" fmla="*/ 2 h 31"/>
                <a:gd name="T56" fmla="*/ 14 w 29"/>
                <a:gd name="T57" fmla="*/ 2 h 31"/>
                <a:gd name="T58" fmla="*/ 16 w 29"/>
                <a:gd name="T59" fmla="*/ 2 h 31"/>
                <a:gd name="T60" fmla="*/ 18 w 29"/>
                <a:gd name="T61" fmla="*/ 0 h 31"/>
                <a:gd name="T62" fmla="*/ 20 w 29"/>
                <a:gd name="T63" fmla="*/ 0 h 31"/>
                <a:gd name="T64" fmla="*/ 21 w 29"/>
                <a:gd name="T65" fmla="*/ 2 h 31"/>
                <a:gd name="T66" fmla="*/ 23 w 29"/>
                <a:gd name="T67" fmla="*/ 2 h 31"/>
                <a:gd name="T68" fmla="*/ 23 w 29"/>
                <a:gd name="T69" fmla="*/ 2 h 31"/>
                <a:gd name="T70" fmla="*/ 25 w 29"/>
                <a:gd name="T71" fmla="*/ 4 h 31"/>
                <a:gd name="T72" fmla="*/ 25 w 29"/>
                <a:gd name="T73" fmla="*/ 4 h 31"/>
                <a:gd name="T74" fmla="*/ 25 w 29"/>
                <a:gd name="T75" fmla="*/ 6 h 31"/>
                <a:gd name="T76" fmla="*/ 27 w 29"/>
                <a:gd name="T77" fmla="*/ 6 h 31"/>
                <a:gd name="T78" fmla="*/ 27 w 29"/>
                <a:gd name="T79" fmla="*/ 8 h 31"/>
                <a:gd name="T80" fmla="*/ 27 w 29"/>
                <a:gd name="T81" fmla="*/ 8 h 31"/>
                <a:gd name="T82" fmla="*/ 27 w 29"/>
                <a:gd name="T83" fmla="*/ 9 h 31"/>
                <a:gd name="T84" fmla="*/ 27 w 29"/>
                <a:gd name="T85" fmla="*/ 11 h 31"/>
                <a:gd name="T86" fmla="*/ 29 w 29"/>
                <a:gd name="T87" fmla="*/ 13 h 31"/>
                <a:gd name="T88" fmla="*/ 27 w 29"/>
                <a:gd name="T89" fmla="*/ 15 h 31"/>
                <a:gd name="T90" fmla="*/ 27 w 29"/>
                <a:gd name="T91" fmla="*/ 17 h 31"/>
                <a:gd name="T92" fmla="*/ 27 w 29"/>
                <a:gd name="T93" fmla="*/ 19 h 31"/>
                <a:gd name="T94" fmla="*/ 25 w 29"/>
                <a:gd name="T95" fmla="*/ 21 h 31"/>
                <a:gd name="T96" fmla="*/ 23 w 29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5" name="Freeform 297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3 h 31"/>
                <a:gd name="T26" fmla="*/ 0 w 29"/>
                <a:gd name="T27" fmla="*/ 21 h 31"/>
                <a:gd name="T28" fmla="*/ 0 w 29"/>
                <a:gd name="T29" fmla="*/ 19 h 31"/>
                <a:gd name="T30" fmla="*/ 0 w 29"/>
                <a:gd name="T31" fmla="*/ 17 h 31"/>
                <a:gd name="T32" fmla="*/ 2 w 29"/>
                <a:gd name="T33" fmla="*/ 15 h 31"/>
                <a:gd name="T34" fmla="*/ 2 w 29"/>
                <a:gd name="T35" fmla="*/ 13 h 31"/>
                <a:gd name="T36" fmla="*/ 4 w 29"/>
                <a:gd name="T37" fmla="*/ 11 h 31"/>
                <a:gd name="T38" fmla="*/ 4 w 29"/>
                <a:gd name="T39" fmla="*/ 9 h 31"/>
                <a:gd name="T40" fmla="*/ 6 w 29"/>
                <a:gd name="T41" fmla="*/ 9 h 31"/>
                <a:gd name="T42" fmla="*/ 6 w 29"/>
                <a:gd name="T43" fmla="*/ 8 h 31"/>
                <a:gd name="T44" fmla="*/ 8 w 29"/>
                <a:gd name="T45" fmla="*/ 6 h 31"/>
                <a:gd name="T46" fmla="*/ 10 w 29"/>
                <a:gd name="T47" fmla="*/ 4 h 31"/>
                <a:gd name="T48" fmla="*/ 12 w 29"/>
                <a:gd name="T49" fmla="*/ 2 h 31"/>
                <a:gd name="T50" fmla="*/ 14 w 29"/>
                <a:gd name="T51" fmla="*/ 2 h 31"/>
                <a:gd name="T52" fmla="*/ 16 w 29"/>
                <a:gd name="T53" fmla="*/ 2 h 31"/>
                <a:gd name="T54" fmla="*/ 18 w 29"/>
                <a:gd name="T55" fmla="*/ 0 h 31"/>
                <a:gd name="T56" fmla="*/ 20 w 29"/>
                <a:gd name="T57" fmla="*/ 0 h 31"/>
                <a:gd name="T58" fmla="*/ 21 w 29"/>
                <a:gd name="T59" fmla="*/ 2 h 31"/>
                <a:gd name="T60" fmla="*/ 23 w 29"/>
                <a:gd name="T61" fmla="*/ 2 h 31"/>
                <a:gd name="T62" fmla="*/ 25 w 29"/>
                <a:gd name="T63" fmla="*/ 4 h 31"/>
                <a:gd name="T64" fmla="*/ 25 w 29"/>
                <a:gd name="T65" fmla="*/ 6 h 31"/>
                <a:gd name="T66" fmla="*/ 27 w 29"/>
                <a:gd name="T67" fmla="*/ 6 h 31"/>
                <a:gd name="T68" fmla="*/ 27 w 29"/>
                <a:gd name="T69" fmla="*/ 8 h 31"/>
                <a:gd name="T70" fmla="*/ 27 w 29"/>
                <a:gd name="T71" fmla="*/ 9 h 31"/>
                <a:gd name="T72" fmla="*/ 27 w 29"/>
                <a:gd name="T73" fmla="*/ 11 h 31"/>
                <a:gd name="T74" fmla="*/ 29 w 29"/>
                <a:gd name="T75" fmla="*/ 13 h 31"/>
                <a:gd name="T76" fmla="*/ 27 w 29"/>
                <a:gd name="T77" fmla="*/ 15 h 31"/>
                <a:gd name="T78" fmla="*/ 27 w 29"/>
                <a:gd name="T79" fmla="*/ 17 h 31"/>
                <a:gd name="T80" fmla="*/ 27 w 29"/>
                <a:gd name="T81" fmla="*/ 19 h 31"/>
                <a:gd name="T82" fmla="*/ 25 w 29"/>
                <a:gd name="T83" fmla="*/ 21 h 31"/>
                <a:gd name="T84" fmla="*/ 23 w 29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6" name="Freeform 298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8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3 h 25"/>
                <a:gd name="T70" fmla="*/ 9 w 23"/>
                <a:gd name="T71" fmla="*/ 25 h 25"/>
                <a:gd name="T72" fmla="*/ 8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7" name="Freeform 299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9 w 23"/>
                <a:gd name="T53" fmla="*/ 21 h 25"/>
                <a:gd name="T54" fmla="*/ 17 w 23"/>
                <a:gd name="T55" fmla="*/ 21 h 25"/>
                <a:gd name="T56" fmla="*/ 15 w 23"/>
                <a:gd name="T57" fmla="*/ 23 h 25"/>
                <a:gd name="T58" fmla="*/ 13 w 23"/>
                <a:gd name="T59" fmla="*/ 23 h 25"/>
                <a:gd name="T60" fmla="*/ 11 w 23"/>
                <a:gd name="T61" fmla="*/ 23 h 25"/>
                <a:gd name="T62" fmla="*/ 9 w 23"/>
                <a:gd name="T63" fmla="*/ 25 h 25"/>
                <a:gd name="T64" fmla="*/ 8 w 23"/>
                <a:gd name="T65" fmla="*/ 25 h 25"/>
                <a:gd name="T66" fmla="*/ 8 w 23"/>
                <a:gd name="T67" fmla="*/ 23 h 25"/>
                <a:gd name="T68" fmla="*/ 6 w 23"/>
                <a:gd name="T69" fmla="*/ 23 h 25"/>
                <a:gd name="T70" fmla="*/ 4 w 23"/>
                <a:gd name="T71" fmla="*/ 21 h 25"/>
                <a:gd name="T72" fmla="*/ 2 w 23"/>
                <a:gd name="T73" fmla="*/ 19 h 25"/>
                <a:gd name="T74" fmla="*/ 2 w 23"/>
                <a:gd name="T75" fmla="*/ 17 h 25"/>
                <a:gd name="T76" fmla="*/ 0 w 23"/>
                <a:gd name="T77" fmla="*/ 15 h 25"/>
                <a:gd name="T78" fmla="*/ 0 w 23"/>
                <a:gd name="T79" fmla="*/ 13 h 25"/>
                <a:gd name="T80" fmla="*/ 2 w 23"/>
                <a:gd name="T81" fmla="*/ 11 h 25"/>
                <a:gd name="T82" fmla="*/ 2 w 23"/>
                <a:gd name="T8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8" name="Freeform 300"/>
            <p:cNvSpPr>
              <a:spLocks/>
            </p:cNvSpPr>
            <p:nvPr/>
          </p:nvSpPr>
          <p:spPr bwMode="auto">
            <a:xfrm>
              <a:off x="3568" y="2671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19 h 21"/>
                <a:gd name="T6" fmla="*/ 23 w 27"/>
                <a:gd name="T7" fmla="*/ 18 h 21"/>
                <a:gd name="T8" fmla="*/ 21 w 27"/>
                <a:gd name="T9" fmla="*/ 18 h 21"/>
                <a:gd name="T10" fmla="*/ 20 w 27"/>
                <a:gd name="T11" fmla="*/ 16 h 21"/>
                <a:gd name="T12" fmla="*/ 18 w 27"/>
                <a:gd name="T13" fmla="*/ 14 h 21"/>
                <a:gd name="T14" fmla="*/ 16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8 w 27"/>
                <a:gd name="T25" fmla="*/ 6 h 21"/>
                <a:gd name="T26" fmla="*/ 6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19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9" name="Freeform 301"/>
            <p:cNvSpPr>
              <a:spLocks/>
            </p:cNvSpPr>
            <p:nvPr/>
          </p:nvSpPr>
          <p:spPr bwMode="auto">
            <a:xfrm>
              <a:off x="3578" y="267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3 w 17"/>
                <a:gd name="T5" fmla="*/ 12 h 16"/>
                <a:gd name="T6" fmla="*/ 11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4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0" name="Freeform 302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1 w 26"/>
                <a:gd name="T21" fmla="*/ 27 h 31"/>
                <a:gd name="T22" fmla="*/ 0 w 26"/>
                <a:gd name="T23" fmla="*/ 25 h 31"/>
                <a:gd name="T24" fmla="*/ 0 w 26"/>
                <a:gd name="T25" fmla="*/ 25 h 31"/>
                <a:gd name="T26" fmla="*/ 0 w 26"/>
                <a:gd name="T27" fmla="*/ 23 h 31"/>
                <a:gd name="T28" fmla="*/ 0 w 26"/>
                <a:gd name="T29" fmla="*/ 21 h 31"/>
                <a:gd name="T30" fmla="*/ 0 w 26"/>
                <a:gd name="T31" fmla="*/ 21 h 31"/>
                <a:gd name="T32" fmla="*/ 0 w 26"/>
                <a:gd name="T33" fmla="*/ 19 h 31"/>
                <a:gd name="T34" fmla="*/ 0 w 26"/>
                <a:gd name="T35" fmla="*/ 17 h 31"/>
                <a:gd name="T36" fmla="*/ 0 w 26"/>
                <a:gd name="T37" fmla="*/ 15 h 31"/>
                <a:gd name="T38" fmla="*/ 0 w 26"/>
                <a:gd name="T39" fmla="*/ 15 h 31"/>
                <a:gd name="T40" fmla="*/ 0 w 26"/>
                <a:gd name="T41" fmla="*/ 13 h 31"/>
                <a:gd name="T42" fmla="*/ 1 w 26"/>
                <a:gd name="T43" fmla="*/ 11 h 31"/>
                <a:gd name="T44" fmla="*/ 1 w 26"/>
                <a:gd name="T45" fmla="*/ 9 h 31"/>
                <a:gd name="T46" fmla="*/ 3 w 26"/>
                <a:gd name="T47" fmla="*/ 9 h 31"/>
                <a:gd name="T48" fmla="*/ 3 w 26"/>
                <a:gd name="T49" fmla="*/ 8 h 31"/>
                <a:gd name="T50" fmla="*/ 5 w 26"/>
                <a:gd name="T51" fmla="*/ 6 h 31"/>
                <a:gd name="T52" fmla="*/ 7 w 26"/>
                <a:gd name="T53" fmla="*/ 4 h 31"/>
                <a:gd name="T54" fmla="*/ 9 w 26"/>
                <a:gd name="T55" fmla="*/ 2 h 31"/>
                <a:gd name="T56" fmla="*/ 11 w 26"/>
                <a:gd name="T57" fmla="*/ 2 h 31"/>
                <a:gd name="T58" fmla="*/ 13 w 26"/>
                <a:gd name="T59" fmla="*/ 2 h 31"/>
                <a:gd name="T60" fmla="*/ 17 w 26"/>
                <a:gd name="T61" fmla="*/ 0 h 31"/>
                <a:gd name="T62" fmla="*/ 17 w 26"/>
                <a:gd name="T63" fmla="*/ 0 h 31"/>
                <a:gd name="T64" fmla="*/ 19 w 26"/>
                <a:gd name="T65" fmla="*/ 2 h 31"/>
                <a:gd name="T66" fmla="*/ 21 w 26"/>
                <a:gd name="T67" fmla="*/ 2 h 31"/>
                <a:gd name="T68" fmla="*/ 21 w 26"/>
                <a:gd name="T69" fmla="*/ 2 h 31"/>
                <a:gd name="T70" fmla="*/ 23 w 26"/>
                <a:gd name="T71" fmla="*/ 4 h 31"/>
                <a:gd name="T72" fmla="*/ 23 w 26"/>
                <a:gd name="T73" fmla="*/ 4 h 31"/>
                <a:gd name="T74" fmla="*/ 24 w 26"/>
                <a:gd name="T75" fmla="*/ 6 h 31"/>
                <a:gd name="T76" fmla="*/ 24 w 26"/>
                <a:gd name="T77" fmla="*/ 6 h 31"/>
                <a:gd name="T78" fmla="*/ 24 w 26"/>
                <a:gd name="T79" fmla="*/ 8 h 31"/>
                <a:gd name="T80" fmla="*/ 24 w 26"/>
                <a:gd name="T81" fmla="*/ 8 h 31"/>
                <a:gd name="T82" fmla="*/ 26 w 26"/>
                <a:gd name="T83" fmla="*/ 9 h 31"/>
                <a:gd name="T84" fmla="*/ 26 w 26"/>
                <a:gd name="T85" fmla="*/ 11 h 31"/>
                <a:gd name="T86" fmla="*/ 26 w 26"/>
                <a:gd name="T87" fmla="*/ 13 h 31"/>
                <a:gd name="T88" fmla="*/ 26 w 26"/>
                <a:gd name="T89" fmla="*/ 15 h 31"/>
                <a:gd name="T90" fmla="*/ 24 w 26"/>
                <a:gd name="T91" fmla="*/ 17 h 31"/>
                <a:gd name="T92" fmla="*/ 24 w 26"/>
                <a:gd name="T93" fmla="*/ 19 h 31"/>
                <a:gd name="T94" fmla="*/ 23 w 26"/>
                <a:gd name="T95" fmla="*/ 21 h 31"/>
                <a:gd name="T96" fmla="*/ 23 w 26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1" name="Freeform 303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0 w 26"/>
                <a:gd name="T21" fmla="*/ 25 h 31"/>
                <a:gd name="T22" fmla="*/ 0 w 26"/>
                <a:gd name="T23" fmla="*/ 23 h 31"/>
                <a:gd name="T24" fmla="*/ 0 w 26"/>
                <a:gd name="T25" fmla="*/ 21 h 31"/>
                <a:gd name="T26" fmla="*/ 0 w 26"/>
                <a:gd name="T27" fmla="*/ 19 h 31"/>
                <a:gd name="T28" fmla="*/ 0 w 26"/>
                <a:gd name="T29" fmla="*/ 17 h 31"/>
                <a:gd name="T30" fmla="*/ 0 w 26"/>
                <a:gd name="T31" fmla="*/ 15 h 31"/>
                <a:gd name="T32" fmla="*/ 0 w 26"/>
                <a:gd name="T33" fmla="*/ 13 h 31"/>
                <a:gd name="T34" fmla="*/ 1 w 26"/>
                <a:gd name="T35" fmla="*/ 11 h 31"/>
                <a:gd name="T36" fmla="*/ 1 w 26"/>
                <a:gd name="T37" fmla="*/ 9 h 31"/>
                <a:gd name="T38" fmla="*/ 3 w 26"/>
                <a:gd name="T39" fmla="*/ 9 h 31"/>
                <a:gd name="T40" fmla="*/ 3 w 26"/>
                <a:gd name="T41" fmla="*/ 8 h 31"/>
                <a:gd name="T42" fmla="*/ 5 w 26"/>
                <a:gd name="T43" fmla="*/ 6 h 31"/>
                <a:gd name="T44" fmla="*/ 7 w 26"/>
                <a:gd name="T45" fmla="*/ 4 h 31"/>
                <a:gd name="T46" fmla="*/ 9 w 26"/>
                <a:gd name="T47" fmla="*/ 2 h 31"/>
                <a:gd name="T48" fmla="*/ 11 w 26"/>
                <a:gd name="T49" fmla="*/ 2 h 31"/>
                <a:gd name="T50" fmla="*/ 13 w 26"/>
                <a:gd name="T51" fmla="*/ 2 h 31"/>
                <a:gd name="T52" fmla="*/ 17 w 26"/>
                <a:gd name="T53" fmla="*/ 0 h 31"/>
                <a:gd name="T54" fmla="*/ 19 w 26"/>
                <a:gd name="T55" fmla="*/ 2 h 31"/>
                <a:gd name="T56" fmla="*/ 21 w 26"/>
                <a:gd name="T57" fmla="*/ 2 h 31"/>
                <a:gd name="T58" fmla="*/ 23 w 26"/>
                <a:gd name="T59" fmla="*/ 4 h 31"/>
                <a:gd name="T60" fmla="*/ 24 w 26"/>
                <a:gd name="T61" fmla="*/ 6 h 31"/>
                <a:gd name="T62" fmla="*/ 24 w 26"/>
                <a:gd name="T63" fmla="*/ 8 h 31"/>
                <a:gd name="T64" fmla="*/ 26 w 26"/>
                <a:gd name="T65" fmla="*/ 9 h 31"/>
                <a:gd name="T66" fmla="*/ 26 w 26"/>
                <a:gd name="T67" fmla="*/ 11 h 31"/>
                <a:gd name="T68" fmla="*/ 26 w 26"/>
                <a:gd name="T69" fmla="*/ 13 h 31"/>
                <a:gd name="T70" fmla="*/ 26 w 26"/>
                <a:gd name="T71" fmla="*/ 15 h 31"/>
                <a:gd name="T72" fmla="*/ 24 w 26"/>
                <a:gd name="T73" fmla="*/ 17 h 31"/>
                <a:gd name="T74" fmla="*/ 24 w 26"/>
                <a:gd name="T75" fmla="*/ 19 h 31"/>
                <a:gd name="T76" fmla="*/ 23 w 26"/>
                <a:gd name="T77" fmla="*/ 21 h 31"/>
                <a:gd name="T78" fmla="*/ 23 w 26"/>
                <a:gd name="T79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2" name="Freeform 304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0 h 25"/>
                <a:gd name="T16" fmla="*/ 12 w 21"/>
                <a:gd name="T17" fmla="*/ 0 h 25"/>
                <a:gd name="T18" fmla="*/ 12 w 21"/>
                <a:gd name="T19" fmla="*/ 0 h 25"/>
                <a:gd name="T20" fmla="*/ 14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7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4 w 21"/>
                <a:gd name="T65" fmla="*/ 23 h 25"/>
                <a:gd name="T66" fmla="*/ 12 w 21"/>
                <a:gd name="T67" fmla="*/ 23 h 25"/>
                <a:gd name="T68" fmla="*/ 10 w 21"/>
                <a:gd name="T69" fmla="*/ 23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3 h 25"/>
                <a:gd name="T76" fmla="*/ 4 w 21"/>
                <a:gd name="T77" fmla="*/ 23 h 25"/>
                <a:gd name="T78" fmla="*/ 4 w 21"/>
                <a:gd name="T79" fmla="*/ 23 h 25"/>
                <a:gd name="T80" fmla="*/ 2 w 21"/>
                <a:gd name="T81" fmla="*/ 21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3" name="Freeform 305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6 w 21"/>
                <a:gd name="T9" fmla="*/ 2 h 25"/>
                <a:gd name="T10" fmla="*/ 8 w 21"/>
                <a:gd name="T11" fmla="*/ 2 h 25"/>
                <a:gd name="T12" fmla="*/ 10 w 21"/>
                <a:gd name="T13" fmla="*/ 0 h 25"/>
                <a:gd name="T14" fmla="*/ 12 w 21"/>
                <a:gd name="T15" fmla="*/ 0 h 25"/>
                <a:gd name="T16" fmla="*/ 14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4 w 21"/>
                <a:gd name="T51" fmla="*/ 23 h 25"/>
                <a:gd name="T52" fmla="*/ 12 w 21"/>
                <a:gd name="T53" fmla="*/ 23 h 25"/>
                <a:gd name="T54" fmla="*/ 10 w 21"/>
                <a:gd name="T55" fmla="*/ 23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3 h 25"/>
                <a:gd name="T62" fmla="*/ 4 w 21"/>
                <a:gd name="T63" fmla="*/ 23 h 25"/>
                <a:gd name="T64" fmla="*/ 2 w 21"/>
                <a:gd name="T65" fmla="*/ 21 h 25"/>
                <a:gd name="T66" fmla="*/ 0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4" name="Freeform 306"/>
            <p:cNvSpPr>
              <a:spLocks/>
            </p:cNvSpPr>
            <p:nvPr/>
          </p:nvSpPr>
          <p:spPr bwMode="auto">
            <a:xfrm>
              <a:off x="3588" y="2648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19 h 21"/>
                <a:gd name="T4" fmla="*/ 23 w 26"/>
                <a:gd name="T5" fmla="*/ 19 h 21"/>
                <a:gd name="T6" fmla="*/ 21 w 26"/>
                <a:gd name="T7" fmla="*/ 18 h 21"/>
                <a:gd name="T8" fmla="*/ 19 w 26"/>
                <a:gd name="T9" fmla="*/ 16 h 21"/>
                <a:gd name="T10" fmla="*/ 17 w 26"/>
                <a:gd name="T11" fmla="*/ 16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10 h 21"/>
                <a:gd name="T20" fmla="*/ 9 w 26"/>
                <a:gd name="T21" fmla="*/ 8 h 21"/>
                <a:gd name="T22" fmla="*/ 7 w 26"/>
                <a:gd name="T23" fmla="*/ 6 h 21"/>
                <a:gd name="T24" fmla="*/ 5 w 26"/>
                <a:gd name="T25" fmla="*/ 6 h 21"/>
                <a:gd name="T26" fmla="*/ 3 w 26"/>
                <a:gd name="T27" fmla="*/ 4 h 21"/>
                <a:gd name="T28" fmla="*/ 1 w 26"/>
                <a:gd name="T29" fmla="*/ 2 h 21"/>
                <a:gd name="T30" fmla="*/ 0 w 26"/>
                <a:gd name="T31" fmla="*/ 2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5" name="Freeform 307"/>
            <p:cNvSpPr>
              <a:spLocks/>
            </p:cNvSpPr>
            <p:nvPr/>
          </p:nvSpPr>
          <p:spPr bwMode="auto">
            <a:xfrm>
              <a:off x="3597" y="2648"/>
              <a:ext cx="17" cy="14"/>
            </a:xfrm>
            <a:custGeom>
              <a:avLst/>
              <a:gdLst>
                <a:gd name="T0" fmla="*/ 17 w 17"/>
                <a:gd name="T1" fmla="*/ 14 h 14"/>
                <a:gd name="T2" fmla="*/ 14 w 17"/>
                <a:gd name="T3" fmla="*/ 12 h 14"/>
                <a:gd name="T4" fmla="*/ 12 w 17"/>
                <a:gd name="T5" fmla="*/ 10 h 14"/>
                <a:gd name="T6" fmla="*/ 10 w 17"/>
                <a:gd name="T7" fmla="*/ 8 h 14"/>
                <a:gd name="T8" fmla="*/ 8 w 17"/>
                <a:gd name="T9" fmla="*/ 8 h 14"/>
                <a:gd name="T10" fmla="*/ 6 w 17"/>
                <a:gd name="T11" fmla="*/ 6 h 14"/>
                <a:gd name="T12" fmla="*/ 4 w 17"/>
                <a:gd name="T13" fmla="*/ 4 h 14"/>
                <a:gd name="T14" fmla="*/ 2 w 17"/>
                <a:gd name="T15" fmla="*/ 2 h 14"/>
                <a:gd name="T16" fmla="*/ 0 w 17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4">
                  <a:moveTo>
                    <a:pt x="17" y="14"/>
                  </a:move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6" name="Freeform 308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2 w 27"/>
                <a:gd name="T37" fmla="*/ 15 h 31"/>
                <a:gd name="T38" fmla="*/ 2 w 27"/>
                <a:gd name="T39" fmla="*/ 13 h 31"/>
                <a:gd name="T40" fmla="*/ 2 w 27"/>
                <a:gd name="T41" fmla="*/ 13 h 31"/>
                <a:gd name="T42" fmla="*/ 2 w 27"/>
                <a:gd name="T43" fmla="*/ 11 h 31"/>
                <a:gd name="T44" fmla="*/ 4 w 27"/>
                <a:gd name="T45" fmla="*/ 9 h 31"/>
                <a:gd name="T46" fmla="*/ 4 w 27"/>
                <a:gd name="T47" fmla="*/ 8 h 31"/>
                <a:gd name="T48" fmla="*/ 6 w 27"/>
                <a:gd name="T49" fmla="*/ 6 h 31"/>
                <a:gd name="T50" fmla="*/ 7 w 27"/>
                <a:gd name="T51" fmla="*/ 6 h 31"/>
                <a:gd name="T52" fmla="*/ 9 w 27"/>
                <a:gd name="T53" fmla="*/ 4 h 31"/>
                <a:gd name="T54" fmla="*/ 11 w 27"/>
                <a:gd name="T55" fmla="*/ 2 h 31"/>
                <a:gd name="T56" fmla="*/ 13 w 27"/>
                <a:gd name="T57" fmla="*/ 2 h 31"/>
                <a:gd name="T58" fmla="*/ 15 w 27"/>
                <a:gd name="T59" fmla="*/ 0 h 31"/>
                <a:gd name="T60" fmla="*/ 17 w 27"/>
                <a:gd name="T61" fmla="*/ 0 h 31"/>
                <a:gd name="T62" fmla="*/ 19 w 27"/>
                <a:gd name="T63" fmla="*/ 0 h 31"/>
                <a:gd name="T64" fmla="*/ 21 w 27"/>
                <a:gd name="T65" fmla="*/ 0 h 31"/>
                <a:gd name="T66" fmla="*/ 21 w 27"/>
                <a:gd name="T67" fmla="*/ 2 h 31"/>
                <a:gd name="T68" fmla="*/ 23 w 27"/>
                <a:gd name="T69" fmla="*/ 2 h 31"/>
                <a:gd name="T70" fmla="*/ 23 w 27"/>
                <a:gd name="T71" fmla="*/ 2 h 31"/>
                <a:gd name="T72" fmla="*/ 25 w 27"/>
                <a:gd name="T73" fmla="*/ 4 h 31"/>
                <a:gd name="T74" fmla="*/ 25 w 27"/>
                <a:gd name="T75" fmla="*/ 4 h 31"/>
                <a:gd name="T76" fmla="*/ 27 w 27"/>
                <a:gd name="T77" fmla="*/ 6 h 31"/>
                <a:gd name="T78" fmla="*/ 27 w 27"/>
                <a:gd name="T79" fmla="*/ 6 h 31"/>
                <a:gd name="T80" fmla="*/ 27 w 27"/>
                <a:gd name="T81" fmla="*/ 8 h 31"/>
                <a:gd name="T82" fmla="*/ 27 w 27"/>
                <a:gd name="T83" fmla="*/ 9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7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7" name="Freeform 309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7 h 31"/>
                <a:gd name="T34" fmla="*/ 2 w 27"/>
                <a:gd name="T35" fmla="*/ 15 h 31"/>
                <a:gd name="T36" fmla="*/ 2 w 27"/>
                <a:gd name="T37" fmla="*/ 13 h 31"/>
                <a:gd name="T38" fmla="*/ 2 w 27"/>
                <a:gd name="T39" fmla="*/ 11 h 31"/>
                <a:gd name="T40" fmla="*/ 4 w 27"/>
                <a:gd name="T41" fmla="*/ 9 h 31"/>
                <a:gd name="T42" fmla="*/ 4 w 27"/>
                <a:gd name="T43" fmla="*/ 8 h 31"/>
                <a:gd name="T44" fmla="*/ 6 w 27"/>
                <a:gd name="T45" fmla="*/ 6 h 31"/>
                <a:gd name="T46" fmla="*/ 7 w 27"/>
                <a:gd name="T47" fmla="*/ 6 h 31"/>
                <a:gd name="T48" fmla="*/ 9 w 27"/>
                <a:gd name="T49" fmla="*/ 4 h 31"/>
                <a:gd name="T50" fmla="*/ 11 w 27"/>
                <a:gd name="T51" fmla="*/ 2 h 31"/>
                <a:gd name="T52" fmla="*/ 13 w 27"/>
                <a:gd name="T53" fmla="*/ 2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0 h 31"/>
                <a:gd name="T62" fmla="*/ 21 w 27"/>
                <a:gd name="T63" fmla="*/ 2 h 31"/>
                <a:gd name="T64" fmla="*/ 23 w 27"/>
                <a:gd name="T65" fmla="*/ 2 h 31"/>
                <a:gd name="T66" fmla="*/ 25 w 27"/>
                <a:gd name="T67" fmla="*/ 4 h 31"/>
                <a:gd name="T68" fmla="*/ 27 w 27"/>
                <a:gd name="T69" fmla="*/ 6 h 31"/>
                <a:gd name="T70" fmla="*/ 27 w 27"/>
                <a:gd name="T71" fmla="*/ 8 h 31"/>
                <a:gd name="T72" fmla="*/ 27 w 27"/>
                <a:gd name="T73" fmla="*/ 9 h 31"/>
                <a:gd name="T74" fmla="*/ 27 w 27"/>
                <a:gd name="T75" fmla="*/ 11 h 31"/>
                <a:gd name="T76" fmla="*/ 27 w 27"/>
                <a:gd name="T77" fmla="*/ 13 h 31"/>
                <a:gd name="T78" fmla="*/ 27 w 27"/>
                <a:gd name="T79" fmla="*/ 15 h 31"/>
                <a:gd name="T80" fmla="*/ 27 w 27"/>
                <a:gd name="T81" fmla="*/ 17 h 31"/>
                <a:gd name="T82" fmla="*/ 27 w 27"/>
                <a:gd name="T83" fmla="*/ 19 h 31"/>
                <a:gd name="T84" fmla="*/ 25 w 27"/>
                <a:gd name="T85" fmla="*/ 21 h 31"/>
                <a:gd name="T86" fmla="*/ 23 w 27"/>
                <a:gd name="T8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8" name="Freeform 310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18 w 23"/>
                <a:gd name="T25" fmla="*/ 0 h 23"/>
                <a:gd name="T26" fmla="*/ 20 w 23"/>
                <a:gd name="T27" fmla="*/ 2 h 23"/>
                <a:gd name="T28" fmla="*/ 21 w 23"/>
                <a:gd name="T29" fmla="*/ 2 h 23"/>
                <a:gd name="T30" fmla="*/ 21 w 23"/>
                <a:gd name="T31" fmla="*/ 4 h 23"/>
                <a:gd name="T32" fmla="*/ 23 w 23"/>
                <a:gd name="T33" fmla="*/ 4 h 23"/>
                <a:gd name="T34" fmla="*/ 23 w 23"/>
                <a:gd name="T35" fmla="*/ 6 h 23"/>
                <a:gd name="T36" fmla="*/ 23 w 23"/>
                <a:gd name="T37" fmla="*/ 8 h 23"/>
                <a:gd name="T38" fmla="*/ 23 w 23"/>
                <a:gd name="T39" fmla="*/ 8 h 23"/>
                <a:gd name="T40" fmla="*/ 23 w 23"/>
                <a:gd name="T41" fmla="*/ 9 h 23"/>
                <a:gd name="T42" fmla="*/ 23 w 23"/>
                <a:gd name="T43" fmla="*/ 9 h 23"/>
                <a:gd name="T44" fmla="*/ 23 w 23"/>
                <a:gd name="T45" fmla="*/ 11 h 23"/>
                <a:gd name="T46" fmla="*/ 23 w 23"/>
                <a:gd name="T47" fmla="*/ 13 h 23"/>
                <a:gd name="T48" fmla="*/ 23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20 w 23"/>
                <a:gd name="T55" fmla="*/ 17 h 23"/>
                <a:gd name="T56" fmla="*/ 20 w 23"/>
                <a:gd name="T57" fmla="*/ 19 h 23"/>
                <a:gd name="T58" fmla="*/ 18 w 23"/>
                <a:gd name="T59" fmla="*/ 21 h 23"/>
                <a:gd name="T60" fmla="*/ 18 w 23"/>
                <a:gd name="T61" fmla="*/ 21 h 23"/>
                <a:gd name="T62" fmla="*/ 16 w 23"/>
                <a:gd name="T63" fmla="*/ 21 h 23"/>
                <a:gd name="T64" fmla="*/ 16 w 23"/>
                <a:gd name="T65" fmla="*/ 23 h 23"/>
                <a:gd name="T66" fmla="*/ 14 w 23"/>
                <a:gd name="T67" fmla="*/ 23 h 23"/>
                <a:gd name="T68" fmla="*/ 12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8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2 w 23"/>
                <a:gd name="T87" fmla="*/ 17 h 23"/>
                <a:gd name="T88" fmla="*/ 0 w 23"/>
                <a:gd name="T89" fmla="*/ 15 h 23"/>
                <a:gd name="T90" fmla="*/ 0 w 23"/>
                <a:gd name="T91" fmla="*/ 15 h 23"/>
                <a:gd name="T92" fmla="*/ 0 w 23"/>
                <a:gd name="T93" fmla="*/ 13 h 23"/>
                <a:gd name="T94" fmla="*/ 0 w 23"/>
                <a:gd name="T95" fmla="*/ 11 h 23"/>
                <a:gd name="T96" fmla="*/ 2 w 23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9" name="Freeform 311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20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4 h 23"/>
                <a:gd name="T32" fmla="*/ 23 w 23"/>
                <a:gd name="T33" fmla="*/ 6 h 23"/>
                <a:gd name="T34" fmla="*/ 23 w 23"/>
                <a:gd name="T35" fmla="*/ 8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5 h 23"/>
                <a:gd name="T44" fmla="*/ 21 w 23"/>
                <a:gd name="T45" fmla="*/ 17 h 23"/>
                <a:gd name="T46" fmla="*/ 20 w 23"/>
                <a:gd name="T47" fmla="*/ 17 h 23"/>
                <a:gd name="T48" fmla="*/ 20 w 23"/>
                <a:gd name="T49" fmla="*/ 19 h 23"/>
                <a:gd name="T50" fmla="*/ 18 w 23"/>
                <a:gd name="T51" fmla="*/ 21 h 23"/>
                <a:gd name="T52" fmla="*/ 16 w 23"/>
                <a:gd name="T53" fmla="*/ 21 h 23"/>
                <a:gd name="T54" fmla="*/ 16 w 23"/>
                <a:gd name="T55" fmla="*/ 23 h 23"/>
                <a:gd name="T56" fmla="*/ 14 w 23"/>
                <a:gd name="T57" fmla="*/ 23 h 23"/>
                <a:gd name="T58" fmla="*/ 12 w 23"/>
                <a:gd name="T59" fmla="*/ 23 h 23"/>
                <a:gd name="T60" fmla="*/ 10 w 23"/>
                <a:gd name="T61" fmla="*/ 23 h 23"/>
                <a:gd name="T62" fmla="*/ 8 w 23"/>
                <a:gd name="T63" fmla="*/ 23 h 23"/>
                <a:gd name="T64" fmla="*/ 6 w 23"/>
                <a:gd name="T65" fmla="*/ 23 h 23"/>
                <a:gd name="T66" fmla="*/ 4 w 23"/>
                <a:gd name="T67" fmla="*/ 21 h 23"/>
                <a:gd name="T68" fmla="*/ 2 w 23"/>
                <a:gd name="T69" fmla="*/ 19 h 23"/>
                <a:gd name="T70" fmla="*/ 2 w 23"/>
                <a:gd name="T71" fmla="*/ 17 h 23"/>
                <a:gd name="T72" fmla="*/ 0 w 23"/>
                <a:gd name="T73" fmla="*/ 15 h 23"/>
                <a:gd name="T74" fmla="*/ 0 w 23"/>
                <a:gd name="T75" fmla="*/ 13 h 23"/>
                <a:gd name="T76" fmla="*/ 0 w 23"/>
                <a:gd name="T77" fmla="*/ 11 h 23"/>
                <a:gd name="T78" fmla="*/ 2 w 23"/>
                <a:gd name="T79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0" name="Freeform 312"/>
            <p:cNvSpPr>
              <a:spLocks/>
            </p:cNvSpPr>
            <p:nvPr/>
          </p:nvSpPr>
          <p:spPr bwMode="auto">
            <a:xfrm>
              <a:off x="3605" y="2623"/>
              <a:ext cx="27" cy="23"/>
            </a:xfrm>
            <a:custGeom>
              <a:avLst/>
              <a:gdLst>
                <a:gd name="T0" fmla="*/ 27 w 27"/>
                <a:gd name="T1" fmla="*/ 23 h 23"/>
                <a:gd name="T2" fmla="*/ 25 w 27"/>
                <a:gd name="T3" fmla="*/ 21 h 23"/>
                <a:gd name="T4" fmla="*/ 23 w 27"/>
                <a:gd name="T5" fmla="*/ 20 h 23"/>
                <a:gd name="T6" fmla="*/ 21 w 27"/>
                <a:gd name="T7" fmla="*/ 18 h 23"/>
                <a:gd name="T8" fmla="*/ 19 w 27"/>
                <a:gd name="T9" fmla="*/ 16 h 23"/>
                <a:gd name="T10" fmla="*/ 17 w 27"/>
                <a:gd name="T11" fmla="*/ 14 h 23"/>
                <a:gd name="T12" fmla="*/ 15 w 27"/>
                <a:gd name="T13" fmla="*/ 14 h 23"/>
                <a:gd name="T14" fmla="*/ 13 w 27"/>
                <a:gd name="T15" fmla="*/ 12 h 23"/>
                <a:gd name="T16" fmla="*/ 11 w 27"/>
                <a:gd name="T17" fmla="*/ 10 h 23"/>
                <a:gd name="T18" fmla="*/ 9 w 27"/>
                <a:gd name="T19" fmla="*/ 8 h 23"/>
                <a:gd name="T20" fmla="*/ 7 w 27"/>
                <a:gd name="T21" fmla="*/ 8 h 23"/>
                <a:gd name="T22" fmla="*/ 6 w 27"/>
                <a:gd name="T23" fmla="*/ 6 h 23"/>
                <a:gd name="T24" fmla="*/ 6 w 27"/>
                <a:gd name="T25" fmla="*/ 4 h 23"/>
                <a:gd name="T26" fmla="*/ 4 w 27"/>
                <a:gd name="T27" fmla="*/ 4 h 23"/>
                <a:gd name="T28" fmla="*/ 2 w 27"/>
                <a:gd name="T29" fmla="*/ 2 h 23"/>
                <a:gd name="T30" fmla="*/ 0 w 2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23"/>
                  </a:moveTo>
                  <a:lnTo>
                    <a:pt x="25" y="21"/>
                  </a:lnTo>
                  <a:lnTo>
                    <a:pt x="23" y="20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1" name="Freeform 313"/>
            <p:cNvSpPr>
              <a:spLocks/>
            </p:cNvSpPr>
            <p:nvPr/>
          </p:nvSpPr>
          <p:spPr bwMode="auto">
            <a:xfrm>
              <a:off x="3614" y="2623"/>
              <a:ext cx="18" cy="16"/>
            </a:xfrm>
            <a:custGeom>
              <a:avLst/>
              <a:gdLst>
                <a:gd name="T0" fmla="*/ 18 w 18"/>
                <a:gd name="T1" fmla="*/ 16 h 16"/>
                <a:gd name="T2" fmla="*/ 16 w 18"/>
                <a:gd name="T3" fmla="*/ 14 h 16"/>
                <a:gd name="T4" fmla="*/ 12 w 18"/>
                <a:gd name="T5" fmla="*/ 12 h 16"/>
                <a:gd name="T6" fmla="*/ 10 w 18"/>
                <a:gd name="T7" fmla="*/ 10 h 16"/>
                <a:gd name="T8" fmla="*/ 10 w 18"/>
                <a:gd name="T9" fmla="*/ 8 h 16"/>
                <a:gd name="T10" fmla="*/ 8 w 18"/>
                <a:gd name="T11" fmla="*/ 6 h 16"/>
                <a:gd name="T12" fmla="*/ 6 w 18"/>
                <a:gd name="T13" fmla="*/ 4 h 16"/>
                <a:gd name="T14" fmla="*/ 4 w 18"/>
                <a:gd name="T15" fmla="*/ 2 h 16"/>
                <a:gd name="T16" fmla="*/ 0 w 1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lnTo>
                    <a:pt x="16" y="14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2" name="Freeform 314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3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9 h 29"/>
                <a:gd name="T44" fmla="*/ 2 w 27"/>
                <a:gd name="T45" fmla="*/ 8 h 29"/>
                <a:gd name="T46" fmla="*/ 4 w 27"/>
                <a:gd name="T47" fmla="*/ 8 h 29"/>
                <a:gd name="T48" fmla="*/ 4 w 27"/>
                <a:gd name="T49" fmla="*/ 6 h 29"/>
                <a:gd name="T50" fmla="*/ 6 w 27"/>
                <a:gd name="T51" fmla="*/ 4 h 29"/>
                <a:gd name="T52" fmla="*/ 8 w 27"/>
                <a:gd name="T53" fmla="*/ 2 h 29"/>
                <a:gd name="T54" fmla="*/ 10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0 h 29"/>
                <a:gd name="T70" fmla="*/ 23 w 27"/>
                <a:gd name="T71" fmla="*/ 2 h 29"/>
                <a:gd name="T72" fmla="*/ 23 w 27"/>
                <a:gd name="T73" fmla="*/ 2 h 29"/>
                <a:gd name="T74" fmla="*/ 23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6 h 29"/>
                <a:gd name="T82" fmla="*/ 25 w 27"/>
                <a:gd name="T83" fmla="*/ 8 h 29"/>
                <a:gd name="T84" fmla="*/ 27 w 27"/>
                <a:gd name="T85" fmla="*/ 9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19 h 29"/>
                <a:gd name="T96" fmla="*/ 23 w 27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3" name="Freeform 315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5 h 29"/>
                <a:gd name="T32" fmla="*/ 0 w 27"/>
                <a:gd name="T33" fmla="*/ 13 h 29"/>
                <a:gd name="T34" fmla="*/ 0 w 27"/>
                <a:gd name="T35" fmla="*/ 11 h 29"/>
                <a:gd name="T36" fmla="*/ 2 w 27"/>
                <a:gd name="T37" fmla="*/ 9 h 29"/>
                <a:gd name="T38" fmla="*/ 2 w 27"/>
                <a:gd name="T39" fmla="*/ 8 h 29"/>
                <a:gd name="T40" fmla="*/ 4 w 27"/>
                <a:gd name="T41" fmla="*/ 8 h 29"/>
                <a:gd name="T42" fmla="*/ 4 w 27"/>
                <a:gd name="T43" fmla="*/ 6 h 29"/>
                <a:gd name="T44" fmla="*/ 6 w 27"/>
                <a:gd name="T45" fmla="*/ 4 h 29"/>
                <a:gd name="T46" fmla="*/ 8 w 27"/>
                <a:gd name="T47" fmla="*/ 2 h 29"/>
                <a:gd name="T48" fmla="*/ 10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3 w 27"/>
                <a:gd name="T65" fmla="*/ 4 h 29"/>
                <a:gd name="T66" fmla="*/ 25 w 27"/>
                <a:gd name="T67" fmla="*/ 4 h 29"/>
                <a:gd name="T68" fmla="*/ 25 w 27"/>
                <a:gd name="T69" fmla="*/ 6 h 29"/>
                <a:gd name="T70" fmla="*/ 25 w 27"/>
                <a:gd name="T71" fmla="*/ 8 h 29"/>
                <a:gd name="T72" fmla="*/ 27 w 27"/>
                <a:gd name="T73" fmla="*/ 9 h 29"/>
                <a:gd name="T74" fmla="*/ 27 w 27"/>
                <a:gd name="T75" fmla="*/ 11 h 29"/>
                <a:gd name="T76" fmla="*/ 27 w 27"/>
                <a:gd name="T77" fmla="*/ 13 h 29"/>
                <a:gd name="T78" fmla="*/ 25 w 27"/>
                <a:gd name="T79" fmla="*/ 15 h 29"/>
                <a:gd name="T80" fmla="*/ 25 w 27"/>
                <a:gd name="T81" fmla="*/ 17 h 29"/>
                <a:gd name="T82" fmla="*/ 23 w 27"/>
                <a:gd name="T83" fmla="*/ 19 h 29"/>
                <a:gd name="T84" fmla="*/ 23 w 27"/>
                <a:gd name="T85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4" name="Freeform 316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9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7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5 h 25"/>
                <a:gd name="T70" fmla="*/ 9 w 23"/>
                <a:gd name="T71" fmla="*/ 25 h 25"/>
                <a:gd name="T72" fmla="*/ 7 w 23"/>
                <a:gd name="T73" fmla="*/ 25 h 25"/>
                <a:gd name="T74" fmla="*/ 7 w 23"/>
                <a:gd name="T75" fmla="*/ 23 h 25"/>
                <a:gd name="T76" fmla="*/ 5 w 23"/>
                <a:gd name="T77" fmla="*/ 23 h 25"/>
                <a:gd name="T78" fmla="*/ 5 w 23"/>
                <a:gd name="T79" fmla="*/ 23 h 25"/>
                <a:gd name="T80" fmla="*/ 3 w 23"/>
                <a:gd name="T81" fmla="*/ 21 h 25"/>
                <a:gd name="T82" fmla="*/ 3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5" name="Freeform 317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7 w 23"/>
                <a:gd name="T53" fmla="*/ 21 h 25"/>
                <a:gd name="T54" fmla="*/ 15 w 23"/>
                <a:gd name="T55" fmla="*/ 23 h 25"/>
                <a:gd name="T56" fmla="*/ 13 w 23"/>
                <a:gd name="T57" fmla="*/ 23 h 25"/>
                <a:gd name="T58" fmla="*/ 11 w 23"/>
                <a:gd name="T59" fmla="*/ 25 h 25"/>
                <a:gd name="T60" fmla="*/ 9 w 23"/>
                <a:gd name="T61" fmla="*/ 25 h 25"/>
                <a:gd name="T62" fmla="*/ 7 w 23"/>
                <a:gd name="T63" fmla="*/ 25 h 25"/>
                <a:gd name="T64" fmla="*/ 7 w 23"/>
                <a:gd name="T65" fmla="*/ 23 h 25"/>
                <a:gd name="T66" fmla="*/ 5 w 23"/>
                <a:gd name="T67" fmla="*/ 23 h 25"/>
                <a:gd name="T68" fmla="*/ 3 w 23"/>
                <a:gd name="T69" fmla="*/ 21 h 25"/>
                <a:gd name="T70" fmla="*/ 2 w 23"/>
                <a:gd name="T71" fmla="*/ 19 h 25"/>
                <a:gd name="T72" fmla="*/ 2 w 23"/>
                <a:gd name="T73" fmla="*/ 17 h 25"/>
                <a:gd name="T74" fmla="*/ 0 w 23"/>
                <a:gd name="T75" fmla="*/ 15 h 25"/>
                <a:gd name="T76" fmla="*/ 0 w 23"/>
                <a:gd name="T77" fmla="*/ 13 h 25"/>
                <a:gd name="T78" fmla="*/ 2 w 23"/>
                <a:gd name="T79" fmla="*/ 11 h 25"/>
                <a:gd name="T80" fmla="*/ 2 w 23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6" name="Freeform 318"/>
            <p:cNvSpPr>
              <a:spLocks/>
            </p:cNvSpPr>
            <p:nvPr/>
          </p:nvSpPr>
          <p:spPr bwMode="auto">
            <a:xfrm>
              <a:off x="3261" y="2902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10 w 10"/>
                <a:gd name="T3" fmla="*/ 1 h 32"/>
                <a:gd name="T4" fmla="*/ 10 w 10"/>
                <a:gd name="T5" fmla="*/ 3 h 32"/>
                <a:gd name="T6" fmla="*/ 8 w 10"/>
                <a:gd name="T7" fmla="*/ 5 h 32"/>
                <a:gd name="T8" fmla="*/ 8 w 10"/>
                <a:gd name="T9" fmla="*/ 7 h 32"/>
                <a:gd name="T10" fmla="*/ 8 w 10"/>
                <a:gd name="T11" fmla="*/ 9 h 32"/>
                <a:gd name="T12" fmla="*/ 6 w 10"/>
                <a:gd name="T13" fmla="*/ 11 h 32"/>
                <a:gd name="T14" fmla="*/ 6 w 10"/>
                <a:gd name="T15" fmla="*/ 13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4 h 32"/>
                <a:gd name="T26" fmla="*/ 2 w 10"/>
                <a:gd name="T27" fmla="*/ 26 h 32"/>
                <a:gd name="T28" fmla="*/ 0 w 10"/>
                <a:gd name="T29" fmla="*/ 28 h 32"/>
                <a:gd name="T30" fmla="*/ 0 w 10"/>
                <a:gd name="T31" fmla="*/ 30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10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7" name="Freeform 319"/>
            <p:cNvSpPr>
              <a:spLocks/>
            </p:cNvSpPr>
            <p:nvPr/>
          </p:nvSpPr>
          <p:spPr bwMode="auto">
            <a:xfrm>
              <a:off x="3261" y="2892"/>
              <a:ext cx="12" cy="33"/>
            </a:xfrm>
            <a:custGeom>
              <a:avLst/>
              <a:gdLst>
                <a:gd name="T0" fmla="*/ 12 w 12"/>
                <a:gd name="T1" fmla="*/ 0 h 33"/>
                <a:gd name="T2" fmla="*/ 10 w 12"/>
                <a:gd name="T3" fmla="*/ 2 h 33"/>
                <a:gd name="T4" fmla="*/ 10 w 12"/>
                <a:gd name="T5" fmla="*/ 4 h 33"/>
                <a:gd name="T6" fmla="*/ 10 w 12"/>
                <a:gd name="T7" fmla="*/ 6 h 33"/>
                <a:gd name="T8" fmla="*/ 8 w 12"/>
                <a:gd name="T9" fmla="*/ 8 h 33"/>
                <a:gd name="T10" fmla="*/ 8 w 12"/>
                <a:gd name="T11" fmla="*/ 10 h 33"/>
                <a:gd name="T12" fmla="*/ 8 w 12"/>
                <a:gd name="T13" fmla="*/ 11 h 33"/>
                <a:gd name="T14" fmla="*/ 6 w 12"/>
                <a:gd name="T15" fmla="*/ 13 h 33"/>
                <a:gd name="T16" fmla="*/ 6 w 12"/>
                <a:gd name="T17" fmla="*/ 15 h 33"/>
                <a:gd name="T18" fmla="*/ 6 w 12"/>
                <a:gd name="T19" fmla="*/ 17 h 33"/>
                <a:gd name="T20" fmla="*/ 4 w 12"/>
                <a:gd name="T21" fmla="*/ 21 h 33"/>
                <a:gd name="T22" fmla="*/ 4 w 12"/>
                <a:gd name="T23" fmla="*/ 23 h 33"/>
                <a:gd name="T24" fmla="*/ 4 w 12"/>
                <a:gd name="T25" fmla="*/ 25 h 33"/>
                <a:gd name="T26" fmla="*/ 2 w 12"/>
                <a:gd name="T27" fmla="*/ 27 h 33"/>
                <a:gd name="T28" fmla="*/ 2 w 12"/>
                <a:gd name="T29" fmla="*/ 29 h 33"/>
                <a:gd name="T30" fmla="*/ 2 w 12"/>
                <a:gd name="T31" fmla="*/ 31 h 33"/>
                <a:gd name="T32" fmla="*/ 0 w 1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33">
                  <a:moveTo>
                    <a:pt x="12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8" name="Freeform 320"/>
            <p:cNvSpPr>
              <a:spLocks/>
            </p:cNvSpPr>
            <p:nvPr/>
          </p:nvSpPr>
          <p:spPr bwMode="auto">
            <a:xfrm>
              <a:off x="3229" y="2896"/>
              <a:ext cx="11" cy="32"/>
            </a:xfrm>
            <a:custGeom>
              <a:avLst/>
              <a:gdLst>
                <a:gd name="T0" fmla="*/ 0 w 11"/>
                <a:gd name="T1" fmla="*/ 32 h 32"/>
                <a:gd name="T2" fmla="*/ 0 w 11"/>
                <a:gd name="T3" fmla="*/ 30 h 32"/>
                <a:gd name="T4" fmla="*/ 2 w 11"/>
                <a:gd name="T5" fmla="*/ 29 h 32"/>
                <a:gd name="T6" fmla="*/ 2 w 11"/>
                <a:gd name="T7" fmla="*/ 27 h 32"/>
                <a:gd name="T8" fmla="*/ 2 w 11"/>
                <a:gd name="T9" fmla="*/ 25 h 32"/>
                <a:gd name="T10" fmla="*/ 4 w 11"/>
                <a:gd name="T11" fmla="*/ 23 h 32"/>
                <a:gd name="T12" fmla="*/ 4 w 11"/>
                <a:gd name="T13" fmla="*/ 21 h 32"/>
                <a:gd name="T14" fmla="*/ 5 w 11"/>
                <a:gd name="T15" fmla="*/ 19 h 32"/>
                <a:gd name="T16" fmla="*/ 5 w 11"/>
                <a:gd name="T17" fmla="*/ 17 h 32"/>
                <a:gd name="T18" fmla="*/ 5 w 11"/>
                <a:gd name="T19" fmla="*/ 15 h 32"/>
                <a:gd name="T20" fmla="*/ 7 w 11"/>
                <a:gd name="T21" fmla="*/ 11 h 32"/>
                <a:gd name="T22" fmla="*/ 7 w 11"/>
                <a:gd name="T23" fmla="*/ 9 h 32"/>
                <a:gd name="T24" fmla="*/ 7 w 11"/>
                <a:gd name="T25" fmla="*/ 7 h 32"/>
                <a:gd name="T26" fmla="*/ 9 w 11"/>
                <a:gd name="T27" fmla="*/ 6 h 32"/>
                <a:gd name="T28" fmla="*/ 9 w 11"/>
                <a:gd name="T29" fmla="*/ 4 h 32"/>
                <a:gd name="T30" fmla="*/ 9 w 11"/>
                <a:gd name="T31" fmla="*/ 2 h 32"/>
                <a:gd name="T32" fmla="*/ 11 w 11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32">
                  <a:moveTo>
                    <a:pt x="0" y="32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9" name="Freeform 321"/>
            <p:cNvSpPr>
              <a:spLocks/>
            </p:cNvSpPr>
            <p:nvPr/>
          </p:nvSpPr>
          <p:spPr bwMode="auto">
            <a:xfrm>
              <a:off x="3236" y="2894"/>
              <a:ext cx="10" cy="31"/>
            </a:xfrm>
            <a:custGeom>
              <a:avLst/>
              <a:gdLst>
                <a:gd name="T0" fmla="*/ 10 w 10"/>
                <a:gd name="T1" fmla="*/ 0 h 31"/>
                <a:gd name="T2" fmla="*/ 10 w 10"/>
                <a:gd name="T3" fmla="*/ 2 h 31"/>
                <a:gd name="T4" fmla="*/ 10 w 10"/>
                <a:gd name="T5" fmla="*/ 4 h 31"/>
                <a:gd name="T6" fmla="*/ 10 w 10"/>
                <a:gd name="T7" fmla="*/ 6 h 31"/>
                <a:gd name="T8" fmla="*/ 8 w 10"/>
                <a:gd name="T9" fmla="*/ 8 h 31"/>
                <a:gd name="T10" fmla="*/ 8 w 10"/>
                <a:gd name="T11" fmla="*/ 9 h 31"/>
                <a:gd name="T12" fmla="*/ 8 w 10"/>
                <a:gd name="T13" fmla="*/ 11 h 31"/>
                <a:gd name="T14" fmla="*/ 6 w 10"/>
                <a:gd name="T15" fmla="*/ 13 h 31"/>
                <a:gd name="T16" fmla="*/ 6 w 10"/>
                <a:gd name="T17" fmla="*/ 15 h 31"/>
                <a:gd name="T18" fmla="*/ 4 w 10"/>
                <a:gd name="T19" fmla="*/ 17 h 31"/>
                <a:gd name="T20" fmla="*/ 4 w 10"/>
                <a:gd name="T21" fmla="*/ 19 h 31"/>
                <a:gd name="T22" fmla="*/ 4 w 10"/>
                <a:gd name="T23" fmla="*/ 21 h 31"/>
                <a:gd name="T24" fmla="*/ 2 w 10"/>
                <a:gd name="T25" fmla="*/ 23 h 31"/>
                <a:gd name="T26" fmla="*/ 2 w 10"/>
                <a:gd name="T27" fmla="*/ 25 h 31"/>
                <a:gd name="T28" fmla="*/ 2 w 10"/>
                <a:gd name="T29" fmla="*/ 27 h 31"/>
                <a:gd name="T30" fmla="*/ 0 w 10"/>
                <a:gd name="T31" fmla="*/ 29 h 31"/>
                <a:gd name="T32" fmla="*/ 0 w 10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1">
                  <a:moveTo>
                    <a:pt x="10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0" name="Freeform 322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21 w 25"/>
                <a:gd name="T31" fmla="*/ 18 h 20"/>
                <a:gd name="T32" fmla="*/ 19 w 25"/>
                <a:gd name="T33" fmla="*/ 20 h 20"/>
                <a:gd name="T34" fmla="*/ 19 w 25"/>
                <a:gd name="T35" fmla="*/ 20 h 20"/>
                <a:gd name="T36" fmla="*/ 17 w 25"/>
                <a:gd name="T37" fmla="*/ 20 h 20"/>
                <a:gd name="T38" fmla="*/ 17 w 25"/>
                <a:gd name="T39" fmla="*/ 20 h 20"/>
                <a:gd name="T40" fmla="*/ 15 w 25"/>
                <a:gd name="T41" fmla="*/ 20 h 20"/>
                <a:gd name="T42" fmla="*/ 13 w 25"/>
                <a:gd name="T43" fmla="*/ 20 h 20"/>
                <a:gd name="T44" fmla="*/ 13 w 25"/>
                <a:gd name="T45" fmla="*/ 20 h 20"/>
                <a:gd name="T46" fmla="*/ 11 w 25"/>
                <a:gd name="T47" fmla="*/ 20 h 20"/>
                <a:gd name="T48" fmla="*/ 9 w 25"/>
                <a:gd name="T49" fmla="*/ 20 h 20"/>
                <a:gd name="T50" fmla="*/ 7 w 25"/>
                <a:gd name="T51" fmla="*/ 20 h 20"/>
                <a:gd name="T52" fmla="*/ 7 w 25"/>
                <a:gd name="T53" fmla="*/ 20 h 20"/>
                <a:gd name="T54" fmla="*/ 5 w 25"/>
                <a:gd name="T55" fmla="*/ 18 h 20"/>
                <a:gd name="T56" fmla="*/ 3 w 25"/>
                <a:gd name="T57" fmla="*/ 18 h 20"/>
                <a:gd name="T58" fmla="*/ 2 w 25"/>
                <a:gd name="T59" fmla="*/ 16 h 20"/>
                <a:gd name="T60" fmla="*/ 2 w 25"/>
                <a:gd name="T61" fmla="*/ 16 h 20"/>
                <a:gd name="T62" fmla="*/ 2 w 25"/>
                <a:gd name="T63" fmla="*/ 14 h 20"/>
                <a:gd name="T64" fmla="*/ 0 w 25"/>
                <a:gd name="T65" fmla="*/ 14 h 20"/>
                <a:gd name="T66" fmla="*/ 0 w 25"/>
                <a:gd name="T67" fmla="*/ 12 h 20"/>
                <a:gd name="T68" fmla="*/ 0 w 25"/>
                <a:gd name="T69" fmla="*/ 10 h 20"/>
                <a:gd name="T70" fmla="*/ 0 w 25"/>
                <a:gd name="T71" fmla="*/ 10 h 20"/>
                <a:gd name="T72" fmla="*/ 0 w 25"/>
                <a:gd name="T73" fmla="*/ 8 h 20"/>
                <a:gd name="T74" fmla="*/ 0 w 25"/>
                <a:gd name="T75" fmla="*/ 6 h 20"/>
                <a:gd name="T76" fmla="*/ 0 w 25"/>
                <a:gd name="T77" fmla="*/ 6 h 20"/>
                <a:gd name="T78" fmla="*/ 0 w 25"/>
                <a:gd name="T79" fmla="*/ 4 h 20"/>
                <a:gd name="T80" fmla="*/ 2 w 25"/>
                <a:gd name="T81" fmla="*/ 4 h 20"/>
                <a:gd name="T82" fmla="*/ 2 w 25"/>
                <a:gd name="T83" fmla="*/ 2 h 20"/>
                <a:gd name="T84" fmla="*/ 3 w 25"/>
                <a:gd name="T85" fmla="*/ 2 h 20"/>
                <a:gd name="T86" fmla="*/ 3 w 25"/>
                <a:gd name="T87" fmla="*/ 0 h 20"/>
                <a:gd name="T88" fmla="*/ 5 w 25"/>
                <a:gd name="T89" fmla="*/ 0 h 20"/>
                <a:gd name="T90" fmla="*/ 7 w 25"/>
                <a:gd name="T91" fmla="*/ 0 h 20"/>
                <a:gd name="T92" fmla="*/ 9 w 25"/>
                <a:gd name="T93" fmla="*/ 0 h 20"/>
                <a:gd name="T94" fmla="*/ 11 w 25"/>
                <a:gd name="T95" fmla="*/ 0 h 20"/>
                <a:gd name="T96" fmla="*/ 13 w 25"/>
                <a:gd name="T9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1" name="Freeform 323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19 w 25"/>
                <a:gd name="T31" fmla="*/ 20 h 20"/>
                <a:gd name="T32" fmla="*/ 17 w 25"/>
                <a:gd name="T33" fmla="*/ 20 h 20"/>
                <a:gd name="T34" fmla="*/ 15 w 25"/>
                <a:gd name="T35" fmla="*/ 20 h 20"/>
                <a:gd name="T36" fmla="*/ 13 w 25"/>
                <a:gd name="T37" fmla="*/ 20 h 20"/>
                <a:gd name="T38" fmla="*/ 11 w 25"/>
                <a:gd name="T39" fmla="*/ 20 h 20"/>
                <a:gd name="T40" fmla="*/ 9 w 25"/>
                <a:gd name="T41" fmla="*/ 20 h 20"/>
                <a:gd name="T42" fmla="*/ 7 w 25"/>
                <a:gd name="T43" fmla="*/ 20 h 20"/>
                <a:gd name="T44" fmla="*/ 5 w 25"/>
                <a:gd name="T45" fmla="*/ 18 h 20"/>
                <a:gd name="T46" fmla="*/ 3 w 25"/>
                <a:gd name="T47" fmla="*/ 18 h 20"/>
                <a:gd name="T48" fmla="*/ 2 w 25"/>
                <a:gd name="T49" fmla="*/ 16 h 20"/>
                <a:gd name="T50" fmla="*/ 2 w 25"/>
                <a:gd name="T51" fmla="*/ 14 h 20"/>
                <a:gd name="T52" fmla="*/ 0 w 25"/>
                <a:gd name="T53" fmla="*/ 14 h 20"/>
                <a:gd name="T54" fmla="*/ 0 w 25"/>
                <a:gd name="T55" fmla="*/ 12 h 20"/>
                <a:gd name="T56" fmla="*/ 0 w 25"/>
                <a:gd name="T57" fmla="*/ 10 h 20"/>
                <a:gd name="T58" fmla="*/ 0 w 25"/>
                <a:gd name="T59" fmla="*/ 8 h 20"/>
                <a:gd name="T60" fmla="*/ 0 w 25"/>
                <a:gd name="T61" fmla="*/ 6 h 20"/>
                <a:gd name="T62" fmla="*/ 0 w 25"/>
                <a:gd name="T63" fmla="*/ 4 h 20"/>
                <a:gd name="T64" fmla="*/ 2 w 25"/>
                <a:gd name="T65" fmla="*/ 4 h 20"/>
                <a:gd name="T66" fmla="*/ 2 w 25"/>
                <a:gd name="T67" fmla="*/ 2 h 20"/>
                <a:gd name="T68" fmla="*/ 3 w 25"/>
                <a:gd name="T69" fmla="*/ 2 h 20"/>
                <a:gd name="T70" fmla="*/ 3 w 25"/>
                <a:gd name="T71" fmla="*/ 0 h 20"/>
                <a:gd name="T72" fmla="*/ 5 w 25"/>
                <a:gd name="T73" fmla="*/ 0 h 20"/>
                <a:gd name="T74" fmla="*/ 7 w 25"/>
                <a:gd name="T75" fmla="*/ 0 h 20"/>
                <a:gd name="T76" fmla="*/ 9 w 25"/>
                <a:gd name="T77" fmla="*/ 0 h 20"/>
                <a:gd name="T78" fmla="*/ 11 w 25"/>
                <a:gd name="T79" fmla="*/ 0 h 20"/>
                <a:gd name="T80" fmla="*/ 13 w 25"/>
                <a:gd name="T8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2" name="Freeform 324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8 w 31"/>
                <a:gd name="T31" fmla="*/ 0 h 25"/>
                <a:gd name="T32" fmla="*/ 10 w 31"/>
                <a:gd name="T33" fmla="*/ 0 h 25"/>
                <a:gd name="T34" fmla="*/ 12 w 31"/>
                <a:gd name="T35" fmla="*/ 0 h 25"/>
                <a:gd name="T36" fmla="*/ 14 w 31"/>
                <a:gd name="T37" fmla="*/ 0 h 25"/>
                <a:gd name="T38" fmla="*/ 14 w 31"/>
                <a:gd name="T39" fmla="*/ 0 h 25"/>
                <a:gd name="T40" fmla="*/ 16 w 31"/>
                <a:gd name="T41" fmla="*/ 0 h 25"/>
                <a:gd name="T42" fmla="*/ 18 w 31"/>
                <a:gd name="T43" fmla="*/ 0 h 25"/>
                <a:gd name="T44" fmla="*/ 20 w 31"/>
                <a:gd name="T45" fmla="*/ 0 h 25"/>
                <a:gd name="T46" fmla="*/ 22 w 31"/>
                <a:gd name="T47" fmla="*/ 2 h 25"/>
                <a:gd name="T48" fmla="*/ 23 w 31"/>
                <a:gd name="T49" fmla="*/ 2 h 25"/>
                <a:gd name="T50" fmla="*/ 25 w 31"/>
                <a:gd name="T51" fmla="*/ 3 h 25"/>
                <a:gd name="T52" fmla="*/ 27 w 31"/>
                <a:gd name="T53" fmla="*/ 5 h 25"/>
                <a:gd name="T54" fmla="*/ 27 w 31"/>
                <a:gd name="T55" fmla="*/ 7 h 25"/>
                <a:gd name="T56" fmla="*/ 29 w 31"/>
                <a:gd name="T57" fmla="*/ 9 h 25"/>
                <a:gd name="T58" fmla="*/ 31 w 31"/>
                <a:gd name="T59" fmla="*/ 11 h 25"/>
                <a:gd name="T60" fmla="*/ 31 w 31"/>
                <a:gd name="T61" fmla="*/ 13 h 25"/>
                <a:gd name="T62" fmla="*/ 31 w 31"/>
                <a:gd name="T63" fmla="*/ 15 h 25"/>
                <a:gd name="T64" fmla="*/ 31 w 31"/>
                <a:gd name="T65" fmla="*/ 17 h 25"/>
                <a:gd name="T66" fmla="*/ 31 w 31"/>
                <a:gd name="T67" fmla="*/ 17 h 25"/>
                <a:gd name="T68" fmla="*/ 29 w 31"/>
                <a:gd name="T69" fmla="*/ 19 h 25"/>
                <a:gd name="T70" fmla="*/ 29 w 31"/>
                <a:gd name="T71" fmla="*/ 19 h 25"/>
                <a:gd name="T72" fmla="*/ 29 w 31"/>
                <a:gd name="T73" fmla="*/ 21 h 25"/>
                <a:gd name="T74" fmla="*/ 27 w 31"/>
                <a:gd name="T75" fmla="*/ 21 h 25"/>
                <a:gd name="T76" fmla="*/ 27 w 31"/>
                <a:gd name="T77" fmla="*/ 21 h 25"/>
                <a:gd name="T78" fmla="*/ 27 w 31"/>
                <a:gd name="T79" fmla="*/ 23 h 25"/>
                <a:gd name="T80" fmla="*/ 25 w 31"/>
                <a:gd name="T81" fmla="*/ 23 h 25"/>
                <a:gd name="T82" fmla="*/ 23 w 31"/>
                <a:gd name="T83" fmla="*/ 23 h 25"/>
                <a:gd name="T84" fmla="*/ 22 w 31"/>
                <a:gd name="T85" fmla="*/ 25 h 25"/>
                <a:gd name="T86" fmla="*/ 20 w 31"/>
                <a:gd name="T87" fmla="*/ 25 h 25"/>
                <a:gd name="T88" fmla="*/ 18 w 31"/>
                <a:gd name="T89" fmla="*/ 25 h 25"/>
                <a:gd name="T90" fmla="*/ 16 w 31"/>
                <a:gd name="T91" fmla="*/ 25 h 25"/>
                <a:gd name="T92" fmla="*/ 14 w 31"/>
                <a:gd name="T93" fmla="*/ 25 h 25"/>
                <a:gd name="T94" fmla="*/ 12 w 31"/>
                <a:gd name="T95" fmla="*/ 23 h 25"/>
                <a:gd name="T96" fmla="*/ 10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3" name="Freeform 325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10 w 31"/>
                <a:gd name="T31" fmla="*/ 0 h 25"/>
                <a:gd name="T32" fmla="*/ 12 w 31"/>
                <a:gd name="T33" fmla="*/ 0 h 25"/>
                <a:gd name="T34" fmla="*/ 14 w 31"/>
                <a:gd name="T35" fmla="*/ 0 h 25"/>
                <a:gd name="T36" fmla="*/ 16 w 31"/>
                <a:gd name="T37" fmla="*/ 0 h 25"/>
                <a:gd name="T38" fmla="*/ 18 w 31"/>
                <a:gd name="T39" fmla="*/ 0 h 25"/>
                <a:gd name="T40" fmla="*/ 20 w 31"/>
                <a:gd name="T41" fmla="*/ 0 h 25"/>
                <a:gd name="T42" fmla="*/ 22 w 31"/>
                <a:gd name="T43" fmla="*/ 2 h 25"/>
                <a:gd name="T44" fmla="*/ 23 w 31"/>
                <a:gd name="T45" fmla="*/ 2 h 25"/>
                <a:gd name="T46" fmla="*/ 25 w 31"/>
                <a:gd name="T47" fmla="*/ 3 h 25"/>
                <a:gd name="T48" fmla="*/ 27 w 31"/>
                <a:gd name="T49" fmla="*/ 5 h 25"/>
                <a:gd name="T50" fmla="*/ 27 w 31"/>
                <a:gd name="T51" fmla="*/ 7 h 25"/>
                <a:gd name="T52" fmla="*/ 29 w 31"/>
                <a:gd name="T53" fmla="*/ 9 h 25"/>
                <a:gd name="T54" fmla="*/ 31 w 31"/>
                <a:gd name="T55" fmla="*/ 11 h 25"/>
                <a:gd name="T56" fmla="*/ 31 w 31"/>
                <a:gd name="T57" fmla="*/ 13 h 25"/>
                <a:gd name="T58" fmla="*/ 31 w 31"/>
                <a:gd name="T59" fmla="*/ 15 h 25"/>
                <a:gd name="T60" fmla="*/ 31 w 31"/>
                <a:gd name="T61" fmla="*/ 17 h 25"/>
                <a:gd name="T62" fmla="*/ 29 w 31"/>
                <a:gd name="T63" fmla="*/ 19 h 25"/>
                <a:gd name="T64" fmla="*/ 29 w 31"/>
                <a:gd name="T65" fmla="*/ 21 h 25"/>
                <a:gd name="T66" fmla="*/ 27 w 31"/>
                <a:gd name="T67" fmla="*/ 21 h 25"/>
                <a:gd name="T68" fmla="*/ 27 w 31"/>
                <a:gd name="T69" fmla="*/ 23 h 25"/>
                <a:gd name="T70" fmla="*/ 25 w 31"/>
                <a:gd name="T71" fmla="*/ 23 h 25"/>
                <a:gd name="T72" fmla="*/ 23 w 31"/>
                <a:gd name="T73" fmla="*/ 23 h 25"/>
                <a:gd name="T74" fmla="*/ 22 w 31"/>
                <a:gd name="T75" fmla="*/ 25 h 25"/>
                <a:gd name="T76" fmla="*/ 20 w 31"/>
                <a:gd name="T77" fmla="*/ 25 h 25"/>
                <a:gd name="T78" fmla="*/ 18 w 31"/>
                <a:gd name="T79" fmla="*/ 25 h 25"/>
                <a:gd name="T80" fmla="*/ 16 w 31"/>
                <a:gd name="T81" fmla="*/ 25 h 25"/>
                <a:gd name="T82" fmla="*/ 14 w 31"/>
                <a:gd name="T83" fmla="*/ 25 h 25"/>
                <a:gd name="T84" fmla="*/ 12 w 31"/>
                <a:gd name="T85" fmla="*/ 23 h 25"/>
                <a:gd name="T86" fmla="*/ 10 w 31"/>
                <a:gd name="T8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4" name="Freeform 326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4 h 19"/>
                <a:gd name="T4" fmla="*/ 25 w 25"/>
                <a:gd name="T5" fmla="*/ 16 h 19"/>
                <a:gd name="T6" fmla="*/ 23 w 25"/>
                <a:gd name="T7" fmla="*/ 16 h 19"/>
                <a:gd name="T8" fmla="*/ 23 w 25"/>
                <a:gd name="T9" fmla="*/ 16 h 19"/>
                <a:gd name="T10" fmla="*/ 23 w 25"/>
                <a:gd name="T11" fmla="*/ 18 h 19"/>
                <a:gd name="T12" fmla="*/ 22 w 25"/>
                <a:gd name="T13" fmla="*/ 18 h 19"/>
                <a:gd name="T14" fmla="*/ 22 w 25"/>
                <a:gd name="T15" fmla="*/ 18 h 19"/>
                <a:gd name="T16" fmla="*/ 20 w 25"/>
                <a:gd name="T17" fmla="*/ 19 h 19"/>
                <a:gd name="T18" fmla="*/ 20 w 25"/>
                <a:gd name="T19" fmla="*/ 19 h 19"/>
                <a:gd name="T20" fmla="*/ 18 w 25"/>
                <a:gd name="T21" fmla="*/ 19 h 19"/>
                <a:gd name="T22" fmla="*/ 16 w 25"/>
                <a:gd name="T23" fmla="*/ 19 h 19"/>
                <a:gd name="T24" fmla="*/ 16 w 25"/>
                <a:gd name="T25" fmla="*/ 19 h 19"/>
                <a:gd name="T26" fmla="*/ 14 w 25"/>
                <a:gd name="T27" fmla="*/ 19 h 19"/>
                <a:gd name="T28" fmla="*/ 12 w 25"/>
                <a:gd name="T29" fmla="*/ 19 h 19"/>
                <a:gd name="T30" fmla="*/ 12 w 25"/>
                <a:gd name="T31" fmla="*/ 19 h 19"/>
                <a:gd name="T32" fmla="*/ 10 w 25"/>
                <a:gd name="T33" fmla="*/ 19 h 19"/>
                <a:gd name="T34" fmla="*/ 8 w 25"/>
                <a:gd name="T35" fmla="*/ 19 h 19"/>
                <a:gd name="T36" fmla="*/ 6 w 25"/>
                <a:gd name="T37" fmla="*/ 19 h 19"/>
                <a:gd name="T38" fmla="*/ 4 w 25"/>
                <a:gd name="T39" fmla="*/ 18 h 19"/>
                <a:gd name="T40" fmla="*/ 4 w 25"/>
                <a:gd name="T41" fmla="*/ 18 h 19"/>
                <a:gd name="T42" fmla="*/ 2 w 25"/>
                <a:gd name="T43" fmla="*/ 16 h 19"/>
                <a:gd name="T44" fmla="*/ 0 w 25"/>
                <a:gd name="T45" fmla="*/ 16 h 19"/>
                <a:gd name="T46" fmla="*/ 0 w 25"/>
                <a:gd name="T47" fmla="*/ 14 h 19"/>
                <a:gd name="T48" fmla="*/ 0 w 25"/>
                <a:gd name="T49" fmla="*/ 14 h 19"/>
                <a:gd name="T50" fmla="*/ 0 w 25"/>
                <a:gd name="T51" fmla="*/ 12 h 19"/>
                <a:gd name="T52" fmla="*/ 0 w 25"/>
                <a:gd name="T53" fmla="*/ 12 h 19"/>
                <a:gd name="T54" fmla="*/ 0 w 25"/>
                <a:gd name="T55" fmla="*/ 10 h 19"/>
                <a:gd name="T56" fmla="*/ 0 w 25"/>
                <a:gd name="T57" fmla="*/ 10 h 19"/>
                <a:gd name="T58" fmla="*/ 0 w 25"/>
                <a:gd name="T59" fmla="*/ 8 h 19"/>
                <a:gd name="T60" fmla="*/ 0 w 25"/>
                <a:gd name="T61" fmla="*/ 8 h 19"/>
                <a:gd name="T62" fmla="*/ 0 w 25"/>
                <a:gd name="T63" fmla="*/ 8 h 19"/>
                <a:gd name="T64" fmla="*/ 0 w 25"/>
                <a:gd name="T65" fmla="*/ 6 h 19"/>
                <a:gd name="T66" fmla="*/ 2 w 25"/>
                <a:gd name="T67" fmla="*/ 6 h 19"/>
                <a:gd name="T68" fmla="*/ 2 w 25"/>
                <a:gd name="T69" fmla="*/ 4 h 19"/>
                <a:gd name="T70" fmla="*/ 4 w 25"/>
                <a:gd name="T71" fmla="*/ 2 h 19"/>
                <a:gd name="T72" fmla="*/ 6 w 25"/>
                <a:gd name="T73" fmla="*/ 2 h 19"/>
                <a:gd name="T74" fmla="*/ 8 w 25"/>
                <a:gd name="T75" fmla="*/ 2 h 19"/>
                <a:gd name="T76" fmla="*/ 10 w 25"/>
                <a:gd name="T77" fmla="*/ 0 h 19"/>
                <a:gd name="T78" fmla="*/ 12 w 25"/>
                <a:gd name="T79" fmla="*/ 0 h 19"/>
                <a:gd name="T80" fmla="*/ 14 w 25"/>
                <a:gd name="T81" fmla="*/ 0 h 19"/>
                <a:gd name="T82" fmla="*/ 16 w 25"/>
                <a:gd name="T83" fmla="*/ 2 h 19"/>
                <a:gd name="T84" fmla="*/ 18 w 25"/>
                <a:gd name="T85" fmla="*/ 2 h 19"/>
                <a:gd name="T86" fmla="*/ 22 w 25"/>
                <a:gd name="T87" fmla="*/ 4 h 19"/>
                <a:gd name="T88" fmla="*/ 22 w 25"/>
                <a:gd name="T89" fmla="*/ 6 h 19"/>
                <a:gd name="T90" fmla="*/ 23 w 25"/>
                <a:gd name="T91" fmla="*/ 8 h 19"/>
                <a:gd name="T92" fmla="*/ 25 w 25"/>
                <a:gd name="T93" fmla="*/ 10 h 19"/>
                <a:gd name="T94" fmla="*/ 25 w 25"/>
                <a:gd name="T95" fmla="*/ 12 h 19"/>
                <a:gd name="T96" fmla="*/ 25 w 25"/>
                <a:gd name="T9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5" name="Freeform 327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6 h 19"/>
                <a:gd name="T4" fmla="*/ 23 w 25"/>
                <a:gd name="T5" fmla="*/ 16 h 19"/>
                <a:gd name="T6" fmla="*/ 23 w 25"/>
                <a:gd name="T7" fmla="*/ 18 h 19"/>
                <a:gd name="T8" fmla="*/ 22 w 25"/>
                <a:gd name="T9" fmla="*/ 18 h 19"/>
                <a:gd name="T10" fmla="*/ 20 w 25"/>
                <a:gd name="T11" fmla="*/ 19 h 19"/>
                <a:gd name="T12" fmla="*/ 18 w 25"/>
                <a:gd name="T13" fmla="*/ 19 h 19"/>
                <a:gd name="T14" fmla="*/ 16 w 25"/>
                <a:gd name="T15" fmla="*/ 19 h 19"/>
                <a:gd name="T16" fmla="*/ 14 w 25"/>
                <a:gd name="T17" fmla="*/ 19 h 19"/>
                <a:gd name="T18" fmla="*/ 12 w 25"/>
                <a:gd name="T19" fmla="*/ 19 h 19"/>
                <a:gd name="T20" fmla="*/ 10 w 25"/>
                <a:gd name="T21" fmla="*/ 19 h 19"/>
                <a:gd name="T22" fmla="*/ 8 w 25"/>
                <a:gd name="T23" fmla="*/ 19 h 19"/>
                <a:gd name="T24" fmla="*/ 6 w 25"/>
                <a:gd name="T25" fmla="*/ 19 h 19"/>
                <a:gd name="T26" fmla="*/ 4 w 25"/>
                <a:gd name="T27" fmla="*/ 18 h 19"/>
                <a:gd name="T28" fmla="*/ 2 w 25"/>
                <a:gd name="T29" fmla="*/ 16 h 19"/>
                <a:gd name="T30" fmla="*/ 0 w 25"/>
                <a:gd name="T31" fmla="*/ 16 h 19"/>
                <a:gd name="T32" fmla="*/ 0 w 25"/>
                <a:gd name="T33" fmla="*/ 14 h 19"/>
                <a:gd name="T34" fmla="*/ 0 w 25"/>
                <a:gd name="T35" fmla="*/ 12 h 19"/>
                <a:gd name="T36" fmla="*/ 0 w 25"/>
                <a:gd name="T37" fmla="*/ 10 h 19"/>
                <a:gd name="T38" fmla="*/ 0 w 25"/>
                <a:gd name="T39" fmla="*/ 8 h 19"/>
                <a:gd name="T40" fmla="*/ 0 w 25"/>
                <a:gd name="T41" fmla="*/ 6 h 19"/>
                <a:gd name="T42" fmla="*/ 2 w 25"/>
                <a:gd name="T43" fmla="*/ 6 h 19"/>
                <a:gd name="T44" fmla="*/ 2 w 25"/>
                <a:gd name="T45" fmla="*/ 4 h 19"/>
                <a:gd name="T46" fmla="*/ 4 w 25"/>
                <a:gd name="T47" fmla="*/ 2 h 19"/>
                <a:gd name="T48" fmla="*/ 6 w 25"/>
                <a:gd name="T49" fmla="*/ 2 h 19"/>
                <a:gd name="T50" fmla="*/ 8 w 25"/>
                <a:gd name="T51" fmla="*/ 2 h 19"/>
                <a:gd name="T52" fmla="*/ 10 w 25"/>
                <a:gd name="T53" fmla="*/ 0 h 19"/>
                <a:gd name="T54" fmla="*/ 12 w 25"/>
                <a:gd name="T55" fmla="*/ 0 h 19"/>
                <a:gd name="T56" fmla="*/ 14 w 25"/>
                <a:gd name="T57" fmla="*/ 0 h 19"/>
                <a:gd name="T58" fmla="*/ 16 w 25"/>
                <a:gd name="T59" fmla="*/ 2 h 19"/>
                <a:gd name="T60" fmla="*/ 18 w 25"/>
                <a:gd name="T61" fmla="*/ 2 h 19"/>
                <a:gd name="T62" fmla="*/ 22 w 25"/>
                <a:gd name="T63" fmla="*/ 4 h 19"/>
                <a:gd name="T64" fmla="*/ 22 w 25"/>
                <a:gd name="T65" fmla="*/ 6 h 19"/>
                <a:gd name="T66" fmla="*/ 23 w 25"/>
                <a:gd name="T67" fmla="*/ 8 h 19"/>
                <a:gd name="T68" fmla="*/ 25 w 25"/>
                <a:gd name="T69" fmla="*/ 10 h 19"/>
                <a:gd name="T70" fmla="*/ 25 w 25"/>
                <a:gd name="T71" fmla="*/ 12 h 19"/>
                <a:gd name="T72" fmla="*/ 25 w 25"/>
                <a:gd name="T7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6" name="Freeform 328"/>
            <p:cNvSpPr>
              <a:spLocks/>
            </p:cNvSpPr>
            <p:nvPr/>
          </p:nvSpPr>
          <p:spPr bwMode="auto">
            <a:xfrm>
              <a:off x="2816" y="1938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6 h 29"/>
                <a:gd name="T10" fmla="*/ 4 w 14"/>
                <a:gd name="T11" fmla="*/ 20 h 29"/>
                <a:gd name="T12" fmla="*/ 2 w 14"/>
                <a:gd name="T13" fmla="*/ 23 h 29"/>
                <a:gd name="T14" fmla="*/ 2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7" name="Freeform 329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8" name="Freeform 330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9" name="Freeform 331"/>
            <p:cNvSpPr>
              <a:spLocks/>
            </p:cNvSpPr>
            <p:nvPr/>
          </p:nvSpPr>
          <p:spPr bwMode="auto">
            <a:xfrm>
              <a:off x="2826" y="1927"/>
              <a:ext cx="13" cy="29"/>
            </a:xfrm>
            <a:custGeom>
              <a:avLst/>
              <a:gdLst>
                <a:gd name="T0" fmla="*/ 13 w 13"/>
                <a:gd name="T1" fmla="*/ 0 h 29"/>
                <a:gd name="T2" fmla="*/ 11 w 13"/>
                <a:gd name="T3" fmla="*/ 2 h 29"/>
                <a:gd name="T4" fmla="*/ 9 w 13"/>
                <a:gd name="T5" fmla="*/ 6 h 29"/>
                <a:gd name="T6" fmla="*/ 7 w 13"/>
                <a:gd name="T7" fmla="*/ 9 h 29"/>
                <a:gd name="T8" fmla="*/ 6 w 13"/>
                <a:gd name="T9" fmla="*/ 15 h 29"/>
                <a:gd name="T10" fmla="*/ 6 w 13"/>
                <a:gd name="T11" fmla="*/ 19 h 29"/>
                <a:gd name="T12" fmla="*/ 4 w 13"/>
                <a:gd name="T13" fmla="*/ 23 h 29"/>
                <a:gd name="T14" fmla="*/ 2 w 13"/>
                <a:gd name="T15" fmla="*/ 27 h 29"/>
                <a:gd name="T16" fmla="*/ 0 w 13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lnTo>
                    <a:pt x="11" y="2"/>
                  </a:lnTo>
                  <a:lnTo>
                    <a:pt x="9" y="6"/>
                  </a:lnTo>
                  <a:lnTo>
                    <a:pt x="7" y="9"/>
                  </a:lnTo>
                  <a:lnTo>
                    <a:pt x="6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0" name="Freeform 332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1" name="Freeform 333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2" name="Freeform 334"/>
            <p:cNvSpPr>
              <a:spLocks/>
            </p:cNvSpPr>
            <p:nvPr/>
          </p:nvSpPr>
          <p:spPr bwMode="auto">
            <a:xfrm>
              <a:off x="2956" y="2019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5 h 29"/>
                <a:gd name="T10" fmla="*/ 4 w 14"/>
                <a:gd name="T11" fmla="*/ 19 h 29"/>
                <a:gd name="T12" fmla="*/ 2 w 14"/>
                <a:gd name="T13" fmla="*/ 23 h 29"/>
                <a:gd name="T14" fmla="*/ 0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3" name="Freeform 335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4" name="Freeform 336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5" name="Freeform 337"/>
            <p:cNvSpPr>
              <a:spLocks/>
            </p:cNvSpPr>
            <p:nvPr/>
          </p:nvSpPr>
          <p:spPr bwMode="auto">
            <a:xfrm>
              <a:off x="2964" y="2007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2 h 29"/>
                <a:gd name="T4" fmla="*/ 11 w 15"/>
                <a:gd name="T5" fmla="*/ 6 h 29"/>
                <a:gd name="T6" fmla="*/ 10 w 15"/>
                <a:gd name="T7" fmla="*/ 10 h 29"/>
                <a:gd name="T8" fmla="*/ 8 w 15"/>
                <a:gd name="T9" fmla="*/ 16 h 29"/>
                <a:gd name="T10" fmla="*/ 6 w 15"/>
                <a:gd name="T11" fmla="*/ 20 h 29"/>
                <a:gd name="T12" fmla="*/ 4 w 15"/>
                <a:gd name="T13" fmla="*/ 24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2"/>
                  </a:lnTo>
                  <a:lnTo>
                    <a:pt x="11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6" name="Freeform 338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7" name="Freeform 339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8" name="Freeform 340"/>
            <p:cNvSpPr>
              <a:spLocks/>
            </p:cNvSpPr>
            <p:nvPr/>
          </p:nvSpPr>
          <p:spPr bwMode="auto">
            <a:xfrm>
              <a:off x="2862" y="1965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2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19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9" name="Freeform 341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0" name="Freeform 342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1" name="Freeform 343"/>
            <p:cNvSpPr>
              <a:spLocks/>
            </p:cNvSpPr>
            <p:nvPr/>
          </p:nvSpPr>
          <p:spPr bwMode="auto">
            <a:xfrm>
              <a:off x="2872" y="1954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2" name="Freeform 344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3" name="Freeform 345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5 w 25"/>
                <a:gd name="T31" fmla="*/ 17 h 21"/>
                <a:gd name="T32" fmla="*/ 25 w 25"/>
                <a:gd name="T33" fmla="*/ 15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8 h 21"/>
                <a:gd name="T42" fmla="*/ 23 w 25"/>
                <a:gd name="T43" fmla="*/ 6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9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4" name="Freeform 346"/>
            <p:cNvSpPr>
              <a:spLocks/>
            </p:cNvSpPr>
            <p:nvPr/>
          </p:nvSpPr>
          <p:spPr bwMode="auto">
            <a:xfrm>
              <a:off x="3002" y="2044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8 w 14"/>
                <a:gd name="T7" fmla="*/ 11 h 31"/>
                <a:gd name="T8" fmla="*/ 6 w 14"/>
                <a:gd name="T9" fmla="*/ 15 h 31"/>
                <a:gd name="T10" fmla="*/ 4 w 14"/>
                <a:gd name="T11" fmla="*/ 19 h 31"/>
                <a:gd name="T12" fmla="*/ 2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5" name="Freeform 347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6" name="Freeform 348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7" name="Freeform 349"/>
            <p:cNvSpPr>
              <a:spLocks/>
            </p:cNvSpPr>
            <p:nvPr/>
          </p:nvSpPr>
          <p:spPr bwMode="auto">
            <a:xfrm>
              <a:off x="3012" y="203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8 w 13"/>
                <a:gd name="T7" fmla="*/ 12 h 31"/>
                <a:gd name="T8" fmla="*/ 6 w 13"/>
                <a:gd name="T9" fmla="*/ 16 h 31"/>
                <a:gd name="T10" fmla="*/ 4 w 13"/>
                <a:gd name="T11" fmla="*/ 20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8" y="12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8" name="Freeform 350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9" name="Freeform 351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0" name="Freeform 352"/>
            <p:cNvSpPr>
              <a:spLocks/>
            </p:cNvSpPr>
            <p:nvPr/>
          </p:nvSpPr>
          <p:spPr bwMode="auto">
            <a:xfrm>
              <a:off x="2908" y="1992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2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4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2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1" name="Freeform 353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2" name="Freeform 354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3" name="Freeform 355"/>
            <p:cNvSpPr>
              <a:spLocks/>
            </p:cNvSpPr>
            <p:nvPr/>
          </p:nvSpPr>
          <p:spPr bwMode="auto">
            <a:xfrm>
              <a:off x="2918" y="1981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4" name="Freeform 356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5 h 23"/>
                <a:gd name="T38" fmla="*/ 27 w 27"/>
                <a:gd name="T39" fmla="*/ 13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4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5" name="Freeform 357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7 w 27"/>
                <a:gd name="T33" fmla="*/ 17 h 23"/>
                <a:gd name="T34" fmla="*/ 27 w 27"/>
                <a:gd name="T35" fmla="*/ 15 h 23"/>
                <a:gd name="T36" fmla="*/ 27 w 27"/>
                <a:gd name="T37" fmla="*/ 13 h 23"/>
                <a:gd name="T38" fmla="*/ 25 w 27"/>
                <a:gd name="T39" fmla="*/ 10 h 23"/>
                <a:gd name="T40" fmla="*/ 25 w 27"/>
                <a:gd name="T41" fmla="*/ 8 h 23"/>
                <a:gd name="T42" fmla="*/ 23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5 w 27"/>
                <a:gd name="T49" fmla="*/ 2 h 23"/>
                <a:gd name="T50" fmla="*/ 13 w 27"/>
                <a:gd name="T51" fmla="*/ 2 h 23"/>
                <a:gd name="T52" fmla="*/ 11 w 27"/>
                <a:gd name="T53" fmla="*/ 0 h 23"/>
                <a:gd name="T54" fmla="*/ 9 w 27"/>
                <a:gd name="T55" fmla="*/ 0 h 23"/>
                <a:gd name="T56" fmla="*/ 6 w 27"/>
                <a:gd name="T57" fmla="*/ 2 h 23"/>
                <a:gd name="T58" fmla="*/ 4 w 27"/>
                <a:gd name="T59" fmla="*/ 2 h 23"/>
                <a:gd name="T60" fmla="*/ 4 w 27"/>
                <a:gd name="T61" fmla="*/ 4 h 23"/>
                <a:gd name="T62" fmla="*/ 2 w 27"/>
                <a:gd name="T6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6" name="Freeform 358"/>
            <p:cNvSpPr>
              <a:spLocks/>
            </p:cNvSpPr>
            <p:nvPr/>
          </p:nvSpPr>
          <p:spPr bwMode="auto">
            <a:xfrm>
              <a:off x="3048" y="2073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2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3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7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2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3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7" name="Freeform 359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8" name="Freeform 360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9" name="Freeform 361"/>
            <p:cNvSpPr>
              <a:spLocks/>
            </p:cNvSpPr>
            <p:nvPr/>
          </p:nvSpPr>
          <p:spPr bwMode="auto">
            <a:xfrm>
              <a:off x="3058" y="2061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10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0" name="Freeform 362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  <a:gd name="T64" fmla="*/ 2 w 25"/>
                <a:gd name="T6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1" name="Freeform 363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2" name="Freeform 364"/>
            <p:cNvSpPr>
              <a:spLocks/>
            </p:cNvSpPr>
            <p:nvPr/>
          </p:nvSpPr>
          <p:spPr bwMode="auto">
            <a:xfrm>
              <a:off x="3094" y="2100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3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5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6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3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3" name="Freeform 365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4" name="Freeform 366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5" name="Freeform 367"/>
            <p:cNvSpPr>
              <a:spLocks/>
            </p:cNvSpPr>
            <p:nvPr/>
          </p:nvSpPr>
          <p:spPr bwMode="auto">
            <a:xfrm>
              <a:off x="3104" y="2088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4 h 29"/>
                <a:gd name="T4" fmla="*/ 12 w 15"/>
                <a:gd name="T5" fmla="*/ 6 h 29"/>
                <a:gd name="T6" fmla="*/ 10 w 15"/>
                <a:gd name="T7" fmla="*/ 10 h 29"/>
                <a:gd name="T8" fmla="*/ 8 w 15"/>
                <a:gd name="T9" fmla="*/ 15 h 29"/>
                <a:gd name="T10" fmla="*/ 6 w 15"/>
                <a:gd name="T11" fmla="*/ 19 h 29"/>
                <a:gd name="T12" fmla="*/ 4 w 15"/>
                <a:gd name="T13" fmla="*/ 23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6" name="Freeform 368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6 h 21"/>
                <a:gd name="T44" fmla="*/ 23 w 25"/>
                <a:gd name="T45" fmla="*/ 4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10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7" name="Freeform 369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5 w 25"/>
                <a:gd name="T31" fmla="*/ 18 h 21"/>
                <a:gd name="T32" fmla="*/ 25 w 25"/>
                <a:gd name="T33" fmla="*/ 16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6 h 21"/>
                <a:gd name="T42" fmla="*/ 23 w 25"/>
                <a:gd name="T43" fmla="*/ 4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10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8" name="Freeform 370"/>
            <p:cNvSpPr>
              <a:spLocks/>
            </p:cNvSpPr>
            <p:nvPr/>
          </p:nvSpPr>
          <p:spPr bwMode="auto">
            <a:xfrm>
              <a:off x="3252" y="2121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2 h 36"/>
                <a:gd name="T4" fmla="*/ 0 w 4"/>
                <a:gd name="T5" fmla="*/ 4 h 36"/>
                <a:gd name="T6" fmla="*/ 0 w 4"/>
                <a:gd name="T7" fmla="*/ 5 h 36"/>
                <a:gd name="T8" fmla="*/ 0 w 4"/>
                <a:gd name="T9" fmla="*/ 7 h 36"/>
                <a:gd name="T10" fmla="*/ 0 w 4"/>
                <a:gd name="T11" fmla="*/ 9 h 36"/>
                <a:gd name="T12" fmla="*/ 2 w 4"/>
                <a:gd name="T13" fmla="*/ 11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1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8 h 36"/>
                <a:gd name="T28" fmla="*/ 4 w 4"/>
                <a:gd name="T29" fmla="*/ 32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9" name="Freeform 371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3 h 23"/>
                <a:gd name="T8" fmla="*/ 0 w 31"/>
                <a:gd name="T9" fmla="*/ 15 h 23"/>
                <a:gd name="T10" fmla="*/ 2 w 31"/>
                <a:gd name="T11" fmla="*/ 15 h 23"/>
                <a:gd name="T12" fmla="*/ 2 w 31"/>
                <a:gd name="T13" fmla="*/ 17 h 23"/>
                <a:gd name="T14" fmla="*/ 2 w 31"/>
                <a:gd name="T15" fmla="*/ 17 h 23"/>
                <a:gd name="T16" fmla="*/ 4 w 31"/>
                <a:gd name="T17" fmla="*/ 19 h 23"/>
                <a:gd name="T18" fmla="*/ 6 w 31"/>
                <a:gd name="T19" fmla="*/ 19 h 23"/>
                <a:gd name="T20" fmla="*/ 6 w 31"/>
                <a:gd name="T21" fmla="*/ 21 h 23"/>
                <a:gd name="T22" fmla="*/ 8 w 31"/>
                <a:gd name="T23" fmla="*/ 21 h 23"/>
                <a:gd name="T24" fmla="*/ 8 w 31"/>
                <a:gd name="T25" fmla="*/ 23 h 23"/>
                <a:gd name="T26" fmla="*/ 10 w 31"/>
                <a:gd name="T27" fmla="*/ 23 h 23"/>
                <a:gd name="T28" fmla="*/ 12 w 31"/>
                <a:gd name="T29" fmla="*/ 23 h 23"/>
                <a:gd name="T30" fmla="*/ 14 w 31"/>
                <a:gd name="T31" fmla="*/ 23 h 23"/>
                <a:gd name="T32" fmla="*/ 16 w 31"/>
                <a:gd name="T33" fmla="*/ 23 h 23"/>
                <a:gd name="T34" fmla="*/ 17 w 31"/>
                <a:gd name="T35" fmla="*/ 23 h 23"/>
                <a:gd name="T36" fmla="*/ 19 w 31"/>
                <a:gd name="T37" fmla="*/ 23 h 23"/>
                <a:gd name="T38" fmla="*/ 23 w 31"/>
                <a:gd name="T39" fmla="*/ 23 h 23"/>
                <a:gd name="T40" fmla="*/ 25 w 31"/>
                <a:gd name="T41" fmla="*/ 21 h 23"/>
                <a:gd name="T42" fmla="*/ 27 w 31"/>
                <a:gd name="T43" fmla="*/ 19 h 23"/>
                <a:gd name="T44" fmla="*/ 29 w 31"/>
                <a:gd name="T45" fmla="*/ 17 h 23"/>
                <a:gd name="T46" fmla="*/ 29 w 31"/>
                <a:gd name="T47" fmla="*/ 15 h 23"/>
                <a:gd name="T48" fmla="*/ 31 w 31"/>
                <a:gd name="T49" fmla="*/ 13 h 23"/>
                <a:gd name="T50" fmla="*/ 31 w 31"/>
                <a:gd name="T51" fmla="*/ 11 h 23"/>
                <a:gd name="T52" fmla="*/ 29 w 31"/>
                <a:gd name="T53" fmla="*/ 9 h 23"/>
                <a:gd name="T54" fmla="*/ 29 w 31"/>
                <a:gd name="T55" fmla="*/ 9 h 23"/>
                <a:gd name="T56" fmla="*/ 29 w 31"/>
                <a:gd name="T57" fmla="*/ 7 h 23"/>
                <a:gd name="T58" fmla="*/ 29 w 31"/>
                <a:gd name="T59" fmla="*/ 7 h 23"/>
                <a:gd name="T60" fmla="*/ 27 w 31"/>
                <a:gd name="T61" fmla="*/ 5 h 23"/>
                <a:gd name="T62" fmla="*/ 27 w 31"/>
                <a:gd name="T63" fmla="*/ 5 h 23"/>
                <a:gd name="T64" fmla="*/ 25 w 31"/>
                <a:gd name="T65" fmla="*/ 3 h 23"/>
                <a:gd name="T66" fmla="*/ 25 w 31"/>
                <a:gd name="T67" fmla="*/ 3 h 23"/>
                <a:gd name="T68" fmla="*/ 23 w 31"/>
                <a:gd name="T69" fmla="*/ 2 h 23"/>
                <a:gd name="T70" fmla="*/ 23 w 31"/>
                <a:gd name="T71" fmla="*/ 2 h 23"/>
                <a:gd name="T72" fmla="*/ 21 w 31"/>
                <a:gd name="T73" fmla="*/ 2 h 23"/>
                <a:gd name="T74" fmla="*/ 19 w 31"/>
                <a:gd name="T75" fmla="*/ 0 h 23"/>
                <a:gd name="T76" fmla="*/ 19 w 31"/>
                <a:gd name="T77" fmla="*/ 0 h 23"/>
                <a:gd name="T78" fmla="*/ 17 w 31"/>
                <a:gd name="T79" fmla="*/ 0 h 23"/>
                <a:gd name="T80" fmla="*/ 16 w 31"/>
                <a:gd name="T81" fmla="*/ 0 h 23"/>
                <a:gd name="T82" fmla="*/ 12 w 31"/>
                <a:gd name="T83" fmla="*/ 0 h 23"/>
                <a:gd name="T84" fmla="*/ 10 w 31"/>
                <a:gd name="T85" fmla="*/ 0 h 23"/>
                <a:gd name="T86" fmla="*/ 8 w 31"/>
                <a:gd name="T87" fmla="*/ 2 h 23"/>
                <a:gd name="T88" fmla="*/ 6 w 31"/>
                <a:gd name="T89" fmla="*/ 2 h 23"/>
                <a:gd name="T90" fmla="*/ 2 w 31"/>
                <a:gd name="T91" fmla="*/ 3 h 23"/>
                <a:gd name="T92" fmla="*/ 2 w 31"/>
                <a:gd name="T93" fmla="*/ 5 h 23"/>
                <a:gd name="T94" fmla="*/ 0 w 31"/>
                <a:gd name="T95" fmla="*/ 7 h 23"/>
                <a:gd name="T96" fmla="*/ 0 w 31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0" name="Freeform 372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5 h 23"/>
                <a:gd name="T8" fmla="*/ 2 w 31"/>
                <a:gd name="T9" fmla="*/ 15 h 23"/>
                <a:gd name="T10" fmla="*/ 2 w 31"/>
                <a:gd name="T11" fmla="*/ 17 h 23"/>
                <a:gd name="T12" fmla="*/ 4 w 31"/>
                <a:gd name="T13" fmla="*/ 19 h 23"/>
                <a:gd name="T14" fmla="*/ 6 w 31"/>
                <a:gd name="T15" fmla="*/ 19 h 23"/>
                <a:gd name="T16" fmla="*/ 6 w 31"/>
                <a:gd name="T17" fmla="*/ 21 h 23"/>
                <a:gd name="T18" fmla="*/ 8 w 31"/>
                <a:gd name="T19" fmla="*/ 21 h 23"/>
                <a:gd name="T20" fmla="*/ 8 w 31"/>
                <a:gd name="T21" fmla="*/ 23 h 23"/>
                <a:gd name="T22" fmla="*/ 10 w 31"/>
                <a:gd name="T23" fmla="*/ 23 h 23"/>
                <a:gd name="T24" fmla="*/ 12 w 31"/>
                <a:gd name="T25" fmla="*/ 23 h 23"/>
                <a:gd name="T26" fmla="*/ 14 w 31"/>
                <a:gd name="T27" fmla="*/ 23 h 23"/>
                <a:gd name="T28" fmla="*/ 16 w 31"/>
                <a:gd name="T29" fmla="*/ 23 h 23"/>
                <a:gd name="T30" fmla="*/ 17 w 31"/>
                <a:gd name="T31" fmla="*/ 23 h 23"/>
                <a:gd name="T32" fmla="*/ 19 w 31"/>
                <a:gd name="T33" fmla="*/ 23 h 23"/>
                <a:gd name="T34" fmla="*/ 23 w 31"/>
                <a:gd name="T35" fmla="*/ 23 h 23"/>
                <a:gd name="T36" fmla="*/ 25 w 31"/>
                <a:gd name="T37" fmla="*/ 21 h 23"/>
                <a:gd name="T38" fmla="*/ 27 w 31"/>
                <a:gd name="T39" fmla="*/ 19 h 23"/>
                <a:gd name="T40" fmla="*/ 29 w 31"/>
                <a:gd name="T41" fmla="*/ 17 h 23"/>
                <a:gd name="T42" fmla="*/ 29 w 31"/>
                <a:gd name="T43" fmla="*/ 15 h 23"/>
                <a:gd name="T44" fmla="*/ 31 w 31"/>
                <a:gd name="T45" fmla="*/ 13 h 23"/>
                <a:gd name="T46" fmla="*/ 31 w 31"/>
                <a:gd name="T47" fmla="*/ 11 h 23"/>
                <a:gd name="T48" fmla="*/ 29 w 31"/>
                <a:gd name="T49" fmla="*/ 9 h 23"/>
                <a:gd name="T50" fmla="*/ 29 w 31"/>
                <a:gd name="T51" fmla="*/ 7 h 23"/>
                <a:gd name="T52" fmla="*/ 27 w 31"/>
                <a:gd name="T53" fmla="*/ 5 h 23"/>
                <a:gd name="T54" fmla="*/ 25 w 31"/>
                <a:gd name="T55" fmla="*/ 3 h 23"/>
                <a:gd name="T56" fmla="*/ 23 w 31"/>
                <a:gd name="T57" fmla="*/ 2 h 23"/>
                <a:gd name="T58" fmla="*/ 21 w 31"/>
                <a:gd name="T59" fmla="*/ 2 h 23"/>
                <a:gd name="T60" fmla="*/ 19 w 31"/>
                <a:gd name="T61" fmla="*/ 0 h 23"/>
                <a:gd name="T62" fmla="*/ 17 w 31"/>
                <a:gd name="T63" fmla="*/ 0 h 23"/>
                <a:gd name="T64" fmla="*/ 16 w 31"/>
                <a:gd name="T65" fmla="*/ 0 h 23"/>
                <a:gd name="T66" fmla="*/ 12 w 31"/>
                <a:gd name="T67" fmla="*/ 0 h 23"/>
                <a:gd name="T68" fmla="*/ 10 w 31"/>
                <a:gd name="T69" fmla="*/ 0 h 23"/>
                <a:gd name="T70" fmla="*/ 8 w 31"/>
                <a:gd name="T71" fmla="*/ 2 h 23"/>
                <a:gd name="T72" fmla="*/ 6 w 31"/>
                <a:gd name="T73" fmla="*/ 2 h 23"/>
                <a:gd name="T74" fmla="*/ 2 w 31"/>
                <a:gd name="T75" fmla="*/ 3 h 23"/>
                <a:gd name="T76" fmla="*/ 2 w 31"/>
                <a:gd name="T77" fmla="*/ 5 h 23"/>
                <a:gd name="T78" fmla="*/ 0 w 31"/>
                <a:gd name="T79" fmla="*/ 7 h 23"/>
                <a:gd name="T80" fmla="*/ 0 w 31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1" name="Freeform 373"/>
            <p:cNvSpPr>
              <a:spLocks/>
            </p:cNvSpPr>
            <p:nvPr/>
          </p:nvSpPr>
          <p:spPr bwMode="auto">
            <a:xfrm>
              <a:off x="3256" y="2107"/>
              <a:ext cx="1" cy="33"/>
            </a:xfrm>
            <a:custGeom>
              <a:avLst/>
              <a:gdLst>
                <a:gd name="T0" fmla="*/ 0 w 1"/>
                <a:gd name="T1" fmla="*/ 0 h 33"/>
                <a:gd name="T2" fmla="*/ 0 w 1"/>
                <a:gd name="T3" fmla="*/ 2 h 33"/>
                <a:gd name="T4" fmla="*/ 0 w 1"/>
                <a:gd name="T5" fmla="*/ 6 h 33"/>
                <a:gd name="T6" fmla="*/ 0 w 1"/>
                <a:gd name="T7" fmla="*/ 8 h 33"/>
                <a:gd name="T8" fmla="*/ 0 w 1"/>
                <a:gd name="T9" fmla="*/ 10 h 33"/>
                <a:gd name="T10" fmla="*/ 0 w 1"/>
                <a:gd name="T11" fmla="*/ 12 h 33"/>
                <a:gd name="T12" fmla="*/ 0 w 1"/>
                <a:gd name="T13" fmla="*/ 14 h 33"/>
                <a:gd name="T14" fmla="*/ 0 w 1"/>
                <a:gd name="T15" fmla="*/ 16 h 33"/>
                <a:gd name="T16" fmla="*/ 0 w 1"/>
                <a:gd name="T17" fmla="*/ 18 h 33"/>
                <a:gd name="T18" fmla="*/ 1 w 1"/>
                <a:gd name="T19" fmla="*/ 19 h 33"/>
                <a:gd name="T20" fmla="*/ 1 w 1"/>
                <a:gd name="T21" fmla="*/ 23 h 33"/>
                <a:gd name="T22" fmla="*/ 1 w 1"/>
                <a:gd name="T23" fmla="*/ 25 h 33"/>
                <a:gd name="T24" fmla="*/ 1 w 1"/>
                <a:gd name="T25" fmla="*/ 27 h 33"/>
                <a:gd name="T26" fmla="*/ 1 w 1"/>
                <a:gd name="T27" fmla="*/ 29 h 33"/>
                <a:gd name="T28" fmla="*/ 1 w 1"/>
                <a:gd name="T29" fmla="*/ 31 h 33"/>
                <a:gd name="T30" fmla="*/ 1 w 1"/>
                <a:gd name="T3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33">
                  <a:moveTo>
                    <a:pt x="0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2" name="Freeform 374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9 h 19"/>
                <a:gd name="T6" fmla="*/ 0 w 25"/>
                <a:gd name="T7" fmla="*/ 11 h 19"/>
                <a:gd name="T8" fmla="*/ 0 w 25"/>
                <a:gd name="T9" fmla="*/ 11 h 19"/>
                <a:gd name="T10" fmla="*/ 0 w 25"/>
                <a:gd name="T11" fmla="*/ 13 h 19"/>
                <a:gd name="T12" fmla="*/ 2 w 25"/>
                <a:gd name="T13" fmla="*/ 13 h 19"/>
                <a:gd name="T14" fmla="*/ 2 w 25"/>
                <a:gd name="T15" fmla="*/ 13 h 19"/>
                <a:gd name="T16" fmla="*/ 4 w 25"/>
                <a:gd name="T17" fmla="*/ 15 h 19"/>
                <a:gd name="T18" fmla="*/ 4 w 25"/>
                <a:gd name="T19" fmla="*/ 15 h 19"/>
                <a:gd name="T20" fmla="*/ 4 w 25"/>
                <a:gd name="T21" fmla="*/ 15 h 19"/>
                <a:gd name="T22" fmla="*/ 6 w 25"/>
                <a:gd name="T23" fmla="*/ 17 h 19"/>
                <a:gd name="T24" fmla="*/ 6 w 25"/>
                <a:gd name="T25" fmla="*/ 17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5 w 25"/>
                <a:gd name="T45" fmla="*/ 13 h 19"/>
                <a:gd name="T46" fmla="*/ 25 w 25"/>
                <a:gd name="T47" fmla="*/ 13 h 19"/>
                <a:gd name="T48" fmla="*/ 25 w 25"/>
                <a:gd name="T49" fmla="*/ 11 h 19"/>
                <a:gd name="T50" fmla="*/ 25 w 25"/>
                <a:gd name="T51" fmla="*/ 9 h 19"/>
                <a:gd name="T52" fmla="*/ 25 w 25"/>
                <a:gd name="T53" fmla="*/ 9 h 19"/>
                <a:gd name="T54" fmla="*/ 25 w 25"/>
                <a:gd name="T55" fmla="*/ 7 h 19"/>
                <a:gd name="T56" fmla="*/ 25 w 25"/>
                <a:gd name="T57" fmla="*/ 7 h 19"/>
                <a:gd name="T58" fmla="*/ 23 w 25"/>
                <a:gd name="T59" fmla="*/ 5 h 19"/>
                <a:gd name="T60" fmla="*/ 23 w 25"/>
                <a:gd name="T61" fmla="*/ 5 h 19"/>
                <a:gd name="T62" fmla="*/ 23 w 25"/>
                <a:gd name="T63" fmla="*/ 5 h 19"/>
                <a:gd name="T64" fmla="*/ 21 w 25"/>
                <a:gd name="T65" fmla="*/ 3 h 19"/>
                <a:gd name="T66" fmla="*/ 21 w 25"/>
                <a:gd name="T67" fmla="*/ 3 h 19"/>
                <a:gd name="T68" fmla="*/ 19 w 25"/>
                <a:gd name="T69" fmla="*/ 3 h 19"/>
                <a:gd name="T70" fmla="*/ 19 w 25"/>
                <a:gd name="T71" fmla="*/ 1 h 19"/>
                <a:gd name="T72" fmla="*/ 17 w 25"/>
                <a:gd name="T73" fmla="*/ 1 h 19"/>
                <a:gd name="T74" fmla="*/ 17 w 25"/>
                <a:gd name="T75" fmla="*/ 1 h 19"/>
                <a:gd name="T76" fmla="*/ 15 w 25"/>
                <a:gd name="T77" fmla="*/ 1 h 19"/>
                <a:gd name="T78" fmla="*/ 14 w 25"/>
                <a:gd name="T79" fmla="*/ 0 h 19"/>
                <a:gd name="T80" fmla="*/ 12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1 h 19"/>
                <a:gd name="T88" fmla="*/ 4 w 25"/>
                <a:gd name="T89" fmla="*/ 1 h 19"/>
                <a:gd name="T90" fmla="*/ 2 w 25"/>
                <a:gd name="T91" fmla="*/ 3 h 19"/>
                <a:gd name="T92" fmla="*/ 0 w 25"/>
                <a:gd name="T93" fmla="*/ 3 h 19"/>
                <a:gd name="T94" fmla="*/ 0 w 25"/>
                <a:gd name="T95" fmla="*/ 5 h 19"/>
                <a:gd name="T96" fmla="*/ 0 w 25"/>
                <a:gd name="T9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3" name="Freeform 375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4 w 25"/>
                <a:gd name="T11" fmla="*/ 15 h 19"/>
                <a:gd name="T12" fmla="*/ 6 w 25"/>
                <a:gd name="T13" fmla="*/ 17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3 w 25"/>
                <a:gd name="T41" fmla="*/ 5 h 19"/>
                <a:gd name="T42" fmla="*/ 21 w 25"/>
                <a:gd name="T43" fmla="*/ 3 h 19"/>
                <a:gd name="T44" fmla="*/ 19 w 25"/>
                <a:gd name="T45" fmla="*/ 3 h 19"/>
                <a:gd name="T46" fmla="*/ 19 w 25"/>
                <a:gd name="T47" fmla="*/ 1 h 19"/>
                <a:gd name="T48" fmla="*/ 17 w 25"/>
                <a:gd name="T49" fmla="*/ 1 h 19"/>
                <a:gd name="T50" fmla="*/ 15 w 25"/>
                <a:gd name="T51" fmla="*/ 1 h 19"/>
                <a:gd name="T52" fmla="*/ 14 w 25"/>
                <a:gd name="T53" fmla="*/ 0 h 19"/>
                <a:gd name="T54" fmla="*/ 12 w 25"/>
                <a:gd name="T55" fmla="*/ 0 h 19"/>
                <a:gd name="T56" fmla="*/ 10 w 25"/>
                <a:gd name="T57" fmla="*/ 0 h 19"/>
                <a:gd name="T58" fmla="*/ 8 w 25"/>
                <a:gd name="T59" fmla="*/ 0 h 19"/>
                <a:gd name="T60" fmla="*/ 6 w 25"/>
                <a:gd name="T61" fmla="*/ 1 h 19"/>
                <a:gd name="T62" fmla="*/ 4 w 25"/>
                <a:gd name="T63" fmla="*/ 1 h 19"/>
                <a:gd name="T64" fmla="*/ 2 w 25"/>
                <a:gd name="T65" fmla="*/ 3 h 19"/>
                <a:gd name="T66" fmla="*/ 0 w 25"/>
                <a:gd name="T67" fmla="*/ 3 h 19"/>
                <a:gd name="T68" fmla="*/ 0 w 25"/>
                <a:gd name="T69" fmla="*/ 5 h 19"/>
                <a:gd name="T70" fmla="*/ 0 w 25"/>
                <a:gd name="T7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4" name="Freeform 376"/>
            <p:cNvSpPr>
              <a:spLocks/>
            </p:cNvSpPr>
            <p:nvPr/>
          </p:nvSpPr>
          <p:spPr bwMode="auto">
            <a:xfrm>
              <a:off x="2839" y="1952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1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5" name="Freeform 377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6" name="Freeform 378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7" name="Freeform 379"/>
            <p:cNvSpPr>
              <a:spLocks/>
            </p:cNvSpPr>
            <p:nvPr/>
          </p:nvSpPr>
          <p:spPr bwMode="auto">
            <a:xfrm>
              <a:off x="2849" y="1940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7 w 15"/>
                <a:gd name="T9" fmla="*/ 16 h 31"/>
                <a:gd name="T10" fmla="*/ 6 w 15"/>
                <a:gd name="T11" fmla="*/ 20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7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8" name="Freeform 380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9" name="Freeform 381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0" name="Freeform 382"/>
            <p:cNvSpPr>
              <a:spLocks/>
            </p:cNvSpPr>
            <p:nvPr/>
          </p:nvSpPr>
          <p:spPr bwMode="auto">
            <a:xfrm>
              <a:off x="2979" y="2032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20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1" name="Freeform 383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2" name="Freeform 384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3" name="Freeform 385"/>
            <p:cNvSpPr>
              <a:spLocks/>
            </p:cNvSpPr>
            <p:nvPr/>
          </p:nvSpPr>
          <p:spPr bwMode="auto">
            <a:xfrm>
              <a:off x="2989" y="2021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3 w 13"/>
                <a:gd name="T3" fmla="*/ 4 h 31"/>
                <a:gd name="T4" fmla="*/ 11 w 13"/>
                <a:gd name="T5" fmla="*/ 8 h 31"/>
                <a:gd name="T6" fmla="*/ 9 w 13"/>
                <a:gd name="T7" fmla="*/ 11 h 31"/>
                <a:gd name="T8" fmla="*/ 8 w 13"/>
                <a:gd name="T9" fmla="*/ 15 h 31"/>
                <a:gd name="T10" fmla="*/ 6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4" name="Freeform 386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5" name="Freeform 387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6" name="Freeform 388"/>
            <p:cNvSpPr>
              <a:spLocks/>
            </p:cNvSpPr>
            <p:nvPr/>
          </p:nvSpPr>
          <p:spPr bwMode="auto">
            <a:xfrm>
              <a:off x="2885" y="1979"/>
              <a:ext cx="16" cy="30"/>
            </a:xfrm>
            <a:custGeom>
              <a:avLst/>
              <a:gdLst>
                <a:gd name="T0" fmla="*/ 16 w 16"/>
                <a:gd name="T1" fmla="*/ 0 h 30"/>
                <a:gd name="T2" fmla="*/ 14 w 16"/>
                <a:gd name="T3" fmla="*/ 4 h 30"/>
                <a:gd name="T4" fmla="*/ 12 w 16"/>
                <a:gd name="T5" fmla="*/ 7 h 30"/>
                <a:gd name="T6" fmla="*/ 10 w 16"/>
                <a:gd name="T7" fmla="*/ 11 h 30"/>
                <a:gd name="T8" fmla="*/ 8 w 16"/>
                <a:gd name="T9" fmla="*/ 15 h 30"/>
                <a:gd name="T10" fmla="*/ 6 w 16"/>
                <a:gd name="T11" fmla="*/ 19 h 30"/>
                <a:gd name="T12" fmla="*/ 4 w 16"/>
                <a:gd name="T13" fmla="*/ 23 h 30"/>
                <a:gd name="T14" fmla="*/ 2 w 16"/>
                <a:gd name="T15" fmla="*/ 27 h 30"/>
                <a:gd name="T16" fmla="*/ 0 w 16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16" y="0"/>
                  </a:moveTo>
                  <a:lnTo>
                    <a:pt x="14" y="4"/>
                  </a:lnTo>
                  <a:lnTo>
                    <a:pt x="12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7" name="Freeform 389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8" name="Freeform 390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9" name="Freeform 391"/>
            <p:cNvSpPr>
              <a:spLocks/>
            </p:cNvSpPr>
            <p:nvPr/>
          </p:nvSpPr>
          <p:spPr bwMode="auto">
            <a:xfrm>
              <a:off x="2895" y="1967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20" name="Freeform 392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21" name="Freeform 393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22" name="Freeform 394"/>
            <p:cNvSpPr>
              <a:spLocks/>
            </p:cNvSpPr>
            <p:nvPr/>
          </p:nvSpPr>
          <p:spPr bwMode="auto">
            <a:xfrm>
              <a:off x="3025" y="2059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4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6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23" name="Freeform 395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24" name="Freeform 396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2 w 27"/>
                <a:gd name="T63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25" name="Freeform 397"/>
            <p:cNvSpPr>
              <a:spLocks/>
            </p:cNvSpPr>
            <p:nvPr/>
          </p:nvSpPr>
          <p:spPr bwMode="auto">
            <a:xfrm>
              <a:off x="3035" y="2048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26" name="Freeform 398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27" name="Freeform 399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55728" name="Group 400"/>
          <p:cNvGrpSpPr>
            <a:grpSpLocks/>
          </p:cNvGrpSpPr>
          <p:nvPr/>
        </p:nvGrpSpPr>
        <p:grpSpPr bwMode="auto">
          <a:xfrm>
            <a:off x="4033838" y="2241550"/>
            <a:ext cx="3260725" cy="2062163"/>
            <a:chOff x="2920" y="1986"/>
            <a:chExt cx="856" cy="541"/>
          </a:xfrm>
        </p:grpSpPr>
        <p:sp>
          <p:nvSpPr>
            <p:cNvPr id="355729" name="Freeform 401"/>
            <p:cNvSpPr>
              <a:spLocks/>
            </p:cNvSpPr>
            <p:nvPr/>
          </p:nvSpPr>
          <p:spPr bwMode="auto">
            <a:xfrm>
              <a:off x="2933" y="2006"/>
              <a:ext cx="14" cy="30"/>
            </a:xfrm>
            <a:custGeom>
              <a:avLst/>
              <a:gdLst>
                <a:gd name="T0" fmla="*/ 14 w 14"/>
                <a:gd name="T1" fmla="*/ 0 h 30"/>
                <a:gd name="T2" fmla="*/ 12 w 14"/>
                <a:gd name="T3" fmla="*/ 3 h 30"/>
                <a:gd name="T4" fmla="*/ 10 w 14"/>
                <a:gd name="T5" fmla="*/ 7 h 30"/>
                <a:gd name="T6" fmla="*/ 8 w 14"/>
                <a:gd name="T7" fmla="*/ 11 h 30"/>
                <a:gd name="T8" fmla="*/ 6 w 14"/>
                <a:gd name="T9" fmla="*/ 15 h 30"/>
                <a:gd name="T10" fmla="*/ 4 w 14"/>
                <a:gd name="T11" fmla="*/ 19 h 30"/>
                <a:gd name="T12" fmla="*/ 2 w 14"/>
                <a:gd name="T13" fmla="*/ 23 h 30"/>
                <a:gd name="T14" fmla="*/ 0 w 14"/>
                <a:gd name="T15" fmla="*/ 26 h 30"/>
                <a:gd name="T16" fmla="*/ 0 w 14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0">
                  <a:moveTo>
                    <a:pt x="14" y="0"/>
                  </a:moveTo>
                  <a:lnTo>
                    <a:pt x="12" y="3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0" name="Freeform 402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1" name="Freeform 403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2" name="Freeform 404"/>
            <p:cNvSpPr>
              <a:spLocks/>
            </p:cNvSpPr>
            <p:nvPr/>
          </p:nvSpPr>
          <p:spPr bwMode="auto">
            <a:xfrm>
              <a:off x="2943" y="199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7 w 13"/>
                <a:gd name="T7" fmla="*/ 12 h 31"/>
                <a:gd name="T8" fmla="*/ 6 w 13"/>
                <a:gd name="T9" fmla="*/ 15 h 31"/>
                <a:gd name="T10" fmla="*/ 4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3" name="Freeform 405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4" name="Freeform 406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5" name="Freeform 407"/>
            <p:cNvSpPr>
              <a:spLocks/>
            </p:cNvSpPr>
            <p:nvPr/>
          </p:nvSpPr>
          <p:spPr bwMode="auto">
            <a:xfrm>
              <a:off x="3071" y="2086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2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6" name="Freeform 408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7" name="Freeform 409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8" name="Freeform 410"/>
            <p:cNvSpPr>
              <a:spLocks/>
            </p:cNvSpPr>
            <p:nvPr/>
          </p:nvSpPr>
          <p:spPr bwMode="auto">
            <a:xfrm>
              <a:off x="3081" y="2075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9" name="Freeform 411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0" name="Freeform 412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1" name="Freeform 413"/>
            <p:cNvSpPr>
              <a:spLocks/>
            </p:cNvSpPr>
            <p:nvPr/>
          </p:nvSpPr>
          <p:spPr bwMode="auto">
            <a:xfrm>
              <a:off x="3229" y="2123"/>
              <a:ext cx="1" cy="36"/>
            </a:xfrm>
            <a:custGeom>
              <a:avLst/>
              <a:gdLst>
                <a:gd name="T0" fmla="*/ 0 h 36"/>
                <a:gd name="T1" fmla="*/ 2 h 36"/>
                <a:gd name="T2" fmla="*/ 3 h 36"/>
                <a:gd name="T3" fmla="*/ 5 h 36"/>
                <a:gd name="T4" fmla="*/ 7 h 36"/>
                <a:gd name="T5" fmla="*/ 9 h 36"/>
                <a:gd name="T6" fmla="*/ 13 h 36"/>
                <a:gd name="T7" fmla="*/ 15 h 36"/>
                <a:gd name="T8" fmla="*/ 17 h 36"/>
                <a:gd name="T9" fmla="*/ 19 h 36"/>
                <a:gd name="T10" fmla="*/ 23 h 36"/>
                <a:gd name="T11" fmla="*/ 25 h 36"/>
                <a:gd name="T12" fmla="*/ 26 h 36"/>
                <a:gd name="T13" fmla="*/ 28 h 36"/>
                <a:gd name="T14" fmla="*/ 32 h 36"/>
                <a:gd name="T15" fmla="*/ 34 h 36"/>
                <a:gd name="T16" fmla="*/ 36 h 3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2" name="Freeform 414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1 h 23"/>
                <a:gd name="T8" fmla="*/ 0 w 29"/>
                <a:gd name="T9" fmla="*/ 13 h 23"/>
                <a:gd name="T10" fmla="*/ 0 w 29"/>
                <a:gd name="T11" fmla="*/ 15 h 23"/>
                <a:gd name="T12" fmla="*/ 2 w 29"/>
                <a:gd name="T13" fmla="*/ 15 h 23"/>
                <a:gd name="T14" fmla="*/ 2 w 29"/>
                <a:gd name="T15" fmla="*/ 17 h 23"/>
                <a:gd name="T16" fmla="*/ 4 w 29"/>
                <a:gd name="T17" fmla="*/ 17 h 23"/>
                <a:gd name="T18" fmla="*/ 4 w 29"/>
                <a:gd name="T19" fmla="*/ 19 h 23"/>
                <a:gd name="T20" fmla="*/ 6 w 29"/>
                <a:gd name="T21" fmla="*/ 19 h 23"/>
                <a:gd name="T22" fmla="*/ 6 w 29"/>
                <a:gd name="T23" fmla="*/ 19 h 23"/>
                <a:gd name="T24" fmla="*/ 8 w 29"/>
                <a:gd name="T25" fmla="*/ 21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3 h 23"/>
                <a:gd name="T32" fmla="*/ 14 w 29"/>
                <a:gd name="T33" fmla="*/ 23 h 23"/>
                <a:gd name="T34" fmla="*/ 18 w 29"/>
                <a:gd name="T35" fmla="*/ 23 h 23"/>
                <a:gd name="T36" fmla="*/ 19 w 29"/>
                <a:gd name="T37" fmla="*/ 23 h 23"/>
                <a:gd name="T38" fmla="*/ 21 w 29"/>
                <a:gd name="T39" fmla="*/ 21 h 23"/>
                <a:gd name="T40" fmla="*/ 23 w 29"/>
                <a:gd name="T41" fmla="*/ 19 h 23"/>
                <a:gd name="T42" fmla="*/ 27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1 h 23"/>
                <a:gd name="T52" fmla="*/ 29 w 29"/>
                <a:gd name="T53" fmla="*/ 9 h 23"/>
                <a:gd name="T54" fmla="*/ 29 w 29"/>
                <a:gd name="T55" fmla="*/ 9 h 23"/>
                <a:gd name="T56" fmla="*/ 29 w 29"/>
                <a:gd name="T57" fmla="*/ 7 h 23"/>
                <a:gd name="T58" fmla="*/ 27 w 29"/>
                <a:gd name="T59" fmla="*/ 7 h 23"/>
                <a:gd name="T60" fmla="*/ 27 w 29"/>
                <a:gd name="T61" fmla="*/ 5 h 23"/>
                <a:gd name="T62" fmla="*/ 25 w 29"/>
                <a:gd name="T63" fmla="*/ 5 h 23"/>
                <a:gd name="T64" fmla="*/ 25 w 29"/>
                <a:gd name="T65" fmla="*/ 3 h 23"/>
                <a:gd name="T66" fmla="*/ 25 w 29"/>
                <a:gd name="T67" fmla="*/ 3 h 23"/>
                <a:gd name="T68" fmla="*/ 23 w 29"/>
                <a:gd name="T69" fmla="*/ 1 h 23"/>
                <a:gd name="T70" fmla="*/ 23 w 29"/>
                <a:gd name="T71" fmla="*/ 1 h 23"/>
                <a:gd name="T72" fmla="*/ 21 w 29"/>
                <a:gd name="T73" fmla="*/ 1 h 23"/>
                <a:gd name="T74" fmla="*/ 19 w 29"/>
                <a:gd name="T75" fmla="*/ 0 h 23"/>
                <a:gd name="T76" fmla="*/ 19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0 w 29"/>
                <a:gd name="T85" fmla="*/ 0 h 23"/>
                <a:gd name="T86" fmla="*/ 8 w 29"/>
                <a:gd name="T87" fmla="*/ 0 h 23"/>
                <a:gd name="T88" fmla="*/ 6 w 29"/>
                <a:gd name="T89" fmla="*/ 1 h 23"/>
                <a:gd name="T90" fmla="*/ 2 w 29"/>
                <a:gd name="T91" fmla="*/ 3 h 23"/>
                <a:gd name="T92" fmla="*/ 2 w 29"/>
                <a:gd name="T93" fmla="*/ 3 h 23"/>
                <a:gd name="T94" fmla="*/ 0 w 29"/>
                <a:gd name="T95" fmla="*/ 5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3" name="Freeform 415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0 w 29"/>
                <a:gd name="T9" fmla="*/ 15 h 23"/>
                <a:gd name="T10" fmla="*/ 2 w 29"/>
                <a:gd name="T11" fmla="*/ 15 h 23"/>
                <a:gd name="T12" fmla="*/ 2 w 29"/>
                <a:gd name="T13" fmla="*/ 17 h 23"/>
                <a:gd name="T14" fmla="*/ 4 w 29"/>
                <a:gd name="T15" fmla="*/ 17 h 23"/>
                <a:gd name="T16" fmla="*/ 4 w 29"/>
                <a:gd name="T17" fmla="*/ 19 h 23"/>
                <a:gd name="T18" fmla="*/ 6 w 29"/>
                <a:gd name="T19" fmla="*/ 19 h 23"/>
                <a:gd name="T20" fmla="*/ 8 w 29"/>
                <a:gd name="T21" fmla="*/ 21 h 23"/>
                <a:gd name="T22" fmla="*/ 10 w 29"/>
                <a:gd name="T23" fmla="*/ 21 h 23"/>
                <a:gd name="T24" fmla="*/ 12 w 29"/>
                <a:gd name="T25" fmla="*/ 23 h 23"/>
                <a:gd name="T26" fmla="*/ 14 w 29"/>
                <a:gd name="T27" fmla="*/ 23 h 23"/>
                <a:gd name="T28" fmla="*/ 18 w 29"/>
                <a:gd name="T29" fmla="*/ 23 h 23"/>
                <a:gd name="T30" fmla="*/ 19 w 29"/>
                <a:gd name="T31" fmla="*/ 23 h 23"/>
                <a:gd name="T32" fmla="*/ 21 w 29"/>
                <a:gd name="T33" fmla="*/ 21 h 23"/>
                <a:gd name="T34" fmla="*/ 23 w 29"/>
                <a:gd name="T35" fmla="*/ 19 h 23"/>
                <a:gd name="T36" fmla="*/ 27 w 29"/>
                <a:gd name="T37" fmla="*/ 19 h 23"/>
                <a:gd name="T38" fmla="*/ 27 w 29"/>
                <a:gd name="T39" fmla="*/ 17 h 23"/>
                <a:gd name="T40" fmla="*/ 29 w 29"/>
                <a:gd name="T41" fmla="*/ 15 h 23"/>
                <a:gd name="T42" fmla="*/ 29 w 29"/>
                <a:gd name="T43" fmla="*/ 13 h 23"/>
                <a:gd name="T44" fmla="*/ 29 w 29"/>
                <a:gd name="T45" fmla="*/ 11 h 23"/>
                <a:gd name="T46" fmla="*/ 29 w 29"/>
                <a:gd name="T47" fmla="*/ 9 h 23"/>
                <a:gd name="T48" fmla="*/ 29 w 29"/>
                <a:gd name="T49" fmla="*/ 7 h 23"/>
                <a:gd name="T50" fmla="*/ 27 w 29"/>
                <a:gd name="T51" fmla="*/ 7 h 23"/>
                <a:gd name="T52" fmla="*/ 27 w 29"/>
                <a:gd name="T53" fmla="*/ 5 h 23"/>
                <a:gd name="T54" fmla="*/ 25 w 29"/>
                <a:gd name="T55" fmla="*/ 5 h 23"/>
                <a:gd name="T56" fmla="*/ 25 w 29"/>
                <a:gd name="T57" fmla="*/ 3 h 23"/>
                <a:gd name="T58" fmla="*/ 23 w 29"/>
                <a:gd name="T59" fmla="*/ 1 h 23"/>
                <a:gd name="T60" fmla="*/ 21 w 29"/>
                <a:gd name="T61" fmla="*/ 1 h 23"/>
                <a:gd name="T62" fmla="*/ 19 w 29"/>
                <a:gd name="T63" fmla="*/ 0 h 23"/>
                <a:gd name="T64" fmla="*/ 18 w 29"/>
                <a:gd name="T65" fmla="*/ 0 h 23"/>
                <a:gd name="T66" fmla="*/ 16 w 29"/>
                <a:gd name="T67" fmla="*/ 0 h 23"/>
                <a:gd name="T68" fmla="*/ 14 w 29"/>
                <a:gd name="T69" fmla="*/ 0 h 23"/>
                <a:gd name="T70" fmla="*/ 10 w 29"/>
                <a:gd name="T71" fmla="*/ 0 h 23"/>
                <a:gd name="T72" fmla="*/ 8 w 29"/>
                <a:gd name="T73" fmla="*/ 0 h 23"/>
                <a:gd name="T74" fmla="*/ 6 w 29"/>
                <a:gd name="T75" fmla="*/ 1 h 23"/>
                <a:gd name="T76" fmla="*/ 2 w 29"/>
                <a:gd name="T77" fmla="*/ 3 h 23"/>
                <a:gd name="T78" fmla="*/ 0 w 29"/>
                <a:gd name="T79" fmla="*/ 5 h 23"/>
                <a:gd name="T80" fmla="*/ 0 w 29"/>
                <a:gd name="T81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4" name="Freeform 416"/>
            <p:cNvSpPr>
              <a:spLocks/>
            </p:cNvSpPr>
            <p:nvPr/>
          </p:nvSpPr>
          <p:spPr bwMode="auto">
            <a:xfrm>
              <a:off x="3233" y="2109"/>
              <a:ext cx="1" cy="33"/>
            </a:xfrm>
            <a:custGeom>
              <a:avLst/>
              <a:gdLst>
                <a:gd name="T0" fmla="*/ 0 h 33"/>
                <a:gd name="T1" fmla="*/ 2 h 33"/>
                <a:gd name="T2" fmla="*/ 4 h 33"/>
                <a:gd name="T3" fmla="*/ 6 h 33"/>
                <a:gd name="T4" fmla="*/ 8 h 33"/>
                <a:gd name="T5" fmla="*/ 10 h 33"/>
                <a:gd name="T6" fmla="*/ 12 h 33"/>
                <a:gd name="T7" fmla="*/ 14 h 33"/>
                <a:gd name="T8" fmla="*/ 16 h 33"/>
                <a:gd name="T9" fmla="*/ 17 h 33"/>
                <a:gd name="T10" fmla="*/ 19 h 33"/>
                <a:gd name="T11" fmla="*/ 23 h 33"/>
                <a:gd name="T12" fmla="*/ 25 h 33"/>
                <a:gd name="T13" fmla="*/ 27 h 33"/>
                <a:gd name="T14" fmla="*/ 29 h 33"/>
                <a:gd name="T15" fmla="*/ 31 h 33"/>
                <a:gd name="T16" fmla="*/ 33 h 3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5" name="Freeform 417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0 h 20"/>
                <a:gd name="T6" fmla="*/ 0 w 25"/>
                <a:gd name="T7" fmla="*/ 12 h 20"/>
                <a:gd name="T8" fmla="*/ 0 w 25"/>
                <a:gd name="T9" fmla="*/ 12 h 20"/>
                <a:gd name="T10" fmla="*/ 2 w 25"/>
                <a:gd name="T11" fmla="*/ 14 h 20"/>
                <a:gd name="T12" fmla="*/ 2 w 25"/>
                <a:gd name="T13" fmla="*/ 14 h 20"/>
                <a:gd name="T14" fmla="*/ 2 w 25"/>
                <a:gd name="T15" fmla="*/ 14 h 20"/>
                <a:gd name="T16" fmla="*/ 4 w 25"/>
                <a:gd name="T17" fmla="*/ 16 h 20"/>
                <a:gd name="T18" fmla="*/ 4 w 25"/>
                <a:gd name="T19" fmla="*/ 16 h 20"/>
                <a:gd name="T20" fmla="*/ 6 w 25"/>
                <a:gd name="T21" fmla="*/ 18 h 20"/>
                <a:gd name="T22" fmla="*/ 6 w 25"/>
                <a:gd name="T23" fmla="*/ 18 h 20"/>
                <a:gd name="T24" fmla="*/ 8 w 25"/>
                <a:gd name="T25" fmla="*/ 18 h 20"/>
                <a:gd name="T26" fmla="*/ 8 w 25"/>
                <a:gd name="T27" fmla="*/ 18 h 20"/>
                <a:gd name="T28" fmla="*/ 10 w 25"/>
                <a:gd name="T29" fmla="*/ 20 h 20"/>
                <a:gd name="T30" fmla="*/ 12 w 25"/>
                <a:gd name="T31" fmla="*/ 20 h 20"/>
                <a:gd name="T32" fmla="*/ 14 w 25"/>
                <a:gd name="T33" fmla="*/ 20 h 20"/>
                <a:gd name="T34" fmla="*/ 15 w 25"/>
                <a:gd name="T35" fmla="*/ 20 h 20"/>
                <a:gd name="T36" fmla="*/ 17 w 25"/>
                <a:gd name="T37" fmla="*/ 20 h 20"/>
                <a:gd name="T38" fmla="*/ 19 w 25"/>
                <a:gd name="T39" fmla="*/ 20 h 20"/>
                <a:gd name="T40" fmla="*/ 21 w 25"/>
                <a:gd name="T41" fmla="*/ 18 h 20"/>
                <a:gd name="T42" fmla="*/ 23 w 25"/>
                <a:gd name="T43" fmla="*/ 18 h 20"/>
                <a:gd name="T44" fmla="*/ 23 w 25"/>
                <a:gd name="T45" fmla="*/ 16 h 20"/>
                <a:gd name="T46" fmla="*/ 25 w 25"/>
                <a:gd name="T47" fmla="*/ 16 h 20"/>
                <a:gd name="T48" fmla="*/ 25 w 25"/>
                <a:gd name="T49" fmla="*/ 14 h 20"/>
                <a:gd name="T50" fmla="*/ 25 w 25"/>
                <a:gd name="T51" fmla="*/ 14 h 20"/>
                <a:gd name="T52" fmla="*/ 25 w 25"/>
                <a:gd name="T53" fmla="*/ 12 h 20"/>
                <a:gd name="T54" fmla="*/ 25 w 25"/>
                <a:gd name="T55" fmla="*/ 12 h 20"/>
                <a:gd name="T56" fmla="*/ 25 w 25"/>
                <a:gd name="T57" fmla="*/ 10 h 20"/>
                <a:gd name="T58" fmla="*/ 25 w 25"/>
                <a:gd name="T59" fmla="*/ 10 h 20"/>
                <a:gd name="T60" fmla="*/ 25 w 25"/>
                <a:gd name="T61" fmla="*/ 8 h 20"/>
                <a:gd name="T62" fmla="*/ 23 w 25"/>
                <a:gd name="T63" fmla="*/ 8 h 20"/>
                <a:gd name="T64" fmla="*/ 23 w 25"/>
                <a:gd name="T65" fmla="*/ 6 h 20"/>
                <a:gd name="T66" fmla="*/ 23 w 25"/>
                <a:gd name="T67" fmla="*/ 6 h 20"/>
                <a:gd name="T68" fmla="*/ 21 w 25"/>
                <a:gd name="T69" fmla="*/ 4 h 20"/>
                <a:gd name="T70" fmla="*/ 21 w 25"/>
                <a:gd name="T71" fmla="*/ 4 h 20"/>
                <a:gd name="T72" fmla="*/ 19 w 25"/>
                <a:gd name="T73" fmla="*/ 4 h 20"/>
                <a:gd name="T74" fmla="*/ 19 w 25"/>
                <a:gd name="T75" fmla="*/ 2 h 20"/>
                <a:gd name="T76" fmla="*/ 17 w 25"/>
                <a:gd name="T77" fmla="*/ 2 h 20"/>
                <a:gd name="T78" fmla="*/ 15 w 25"/>
                <a:gd name="T79" fmla="*/ 2 h 20"/>
                <a:gd name="T80" fmla="*/ 14 w 25"/>
                <a:gd name="T81" fmla="*/ 0 h 20"/>
                <a:gd name="T82" fmla="*/ 12 w 25"/>
                <a:gd name="T83" fmla="*/ 0 h 20"/>
                <a:gd name="T84" fmla="*/ 10 w 25"/>
                <a:gd name="T85" fmla="*/ 0 h 20"/>
                <a:gd name="T86" fmla="*/ 8 w 25"/>
                <a:gd name="T87" fmla="*/ 2 h 20"/>
                <a:gd name="T88" fmla="*/ 4 w 25"/>
                <a:gd name="T89" fmla="*/ 2 h 20"/>
                <a:gd name="T90" fmla="*/ 2 w 25"/>
                <a:gd name="T91" fmla="*/ 4 h 20"/>
                <a:gd name="T92" fmla="*/ 2 w 25"/>
                <a:gd name="T93" fmla="*/ 4 h 20"/>
                <a:gd name="T94" fmla="*/ 0 w 25"/>
                <a:gd name="T95" fmla="*/ 6 h 20"/>
                <a:gd name="T96" fmla="*/ 0 w 25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6" name="Freeform 418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2 h 20"/>
                <a:gd name="T6" fmla="*/ 2 w 25"/>
                <a:gd name="T7" fmla="*/ 14 h 20"/>
                <a:gd name="T8" fmla="*/ 4 w 25"/>
                <a:gd name="T9" fmla="*/ 16 h 20"/>
                <a:gd name="T10" fmla="*/ 6 w 25"/>
                <a:gd name="T11" fmla="*/ 18 h 20"/>
                <a:gd name="T12" fmla="*/ 8 w 25"/>
                <a:gd name="T13" fmla="*/ 18 h 20"/>
                <a:gd name="T14" fmla="*/ 10 w 25"/>
                <a:gd name="T15" fmla="*/ 20 h 20"/>
                <a:gd name="T16" fmla="*/ 12 w 25"/>
                <a:gd name="T17" fmla="*/ 20 h 20"/>
                <a:gd name="T18" fmla="*/ 14 w 25"/>
                <a:gd name="T19" fmla="*/ 20 h 20"/>
                <a:gd name="T20" fmla="*/ 15 w 25"/>
                <a:gd name="T21" fmla="*/ 20 h 20"/>
                <a:gd name="T22" fmla="*/ 17 w 25"/>
                <a:gd name="T23" fmla="*/ 20 h 20"/>
                <a:gd name="T24" fmla="*/ 19 w 25"/>
                <a:gd name="T25" fmla="*/ 20 h 20"/>
                <a:gd name="T26" fmla="*/ 21 w 25"/>
                <a:gd name="T27" fmla="*/ 18 h 20"/>
                <a:gd name="T28" fmla="*/ 23 w 25"/>
                <a:gd name="T29" fmla="*/ 18 h 20"/>
                <a:gd name="T30" fmla="*/ 23 w 25"/>
                <a:gd name="T31" fmla="*/ 16 h 20"/>
                <a:gd name="T32" fmla="*/ 25 w 25"/>
                <a:gd name="T33" fmla="*/ 16 h 20"/>
                <a:gd name="T34" fmla="*/ 25 w 25"/>
                <a:gd name="T35" fmla="*/ 14 h 20"/>
                <a:gd name="T36" fmla="*/ 25 w 25"/>
                <a:gd name="T37" fmla="*/ 12 h 20"/>
                <a:gd name="T38" fmla="*/ 25 w 25"/>
                <a:gd name="T39" fmla="*/ 10 h 20"/>
                <a:gd name="T40" fmla="*/ 25 w 25"/>
                <a:gd name="T41" fmla="*/ 8 h 20"/>
                <a:gd name="T42" fmla="*/ 23 w 25"/>
                <a:gd name="T43" fmla="*/ 8 h 20"/>
                <a:gd name="T44" fmla="*/ 23 w 25"/>
                <a:gd name="T45" fmla="*/ 6 h 20"/>
                <a:gd name="T46" fmla="*/ 21 w 25"/>
                <a:gd name="T47" fmla="*/ 4 h 20"/>
                <a:gd name="T48" fmla="*/ 19 w 25"/>
                <a:gd name="T49" fmla="*/ 4 h 20"/>
                <a:gd name="T50" fmla="*/ 19 w 25"/>
                <a:gd name="T51" fmla="*/ 2 h 20"/>
                <a:gd name="T52" fmla="*/ 17 w 25"/>
                <a:gd name="T53" fmla="*/ 2 h 20"/>
                <a:gd name="T54" fmla="*/ 15 w 25"/>
                <a:gd name="T55" fmla="*/ 2 h 20"/>
                <a:gd name="T56" fmla="*/ 14 w 25"/>
                <a:gd name="T57" fmla="*/ 0 h 20"/>
                <a:gd name="T58" fmla="*/ 12 w 25"/>
                <a:gd name="T59" fmla="*/ 0 h 20"/>
                <a:gd name="T60" fmla="*/ 10 w 25"/>
                <a:gd name="T61" fmla="*/ 0 h 20"/>
                <a:gd name="T62" fmla="*/ 8 w 25"/>
                <a:gd name="T63" fmla="*/ 2 h 20"/>
                <a:gd name="T64" fmla="*/ 4 w 25"/>
                <a:gd name="T65" fmla="*/ 2 h 20"/>
                <a:gd name="T66" fmla="*/ 2 w 25"/>
                <a:gd name="T67" fmla="*/ 4 h 20"/>
                <a:gd name="T68" fmla="*/ 0 w 25"/>
                <a:gd name="T69" fmla="*/ 6 h 20"/>
                <a:gd name="T70" fmla="*/ 0 w 25"/>
                <a:gd name="T7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7" name="Freeform 419"/>
            <p:cNvSpPr>
              <a:spLocks/>
            </p:cNvSpPr>
            <p:nvPr/>
          </p:nvSpPr>
          <p:spPr bwMode="auto">
            <a:xfrm>
              <a:off x="3204" y="2117"/>
              <a:ext cx="4" cy="36"/>
            </a:xfrm>
            <a:custGeom>
              <a:avLst/>
              <a:gdLst>
                <a:gd name="T0" fmla="*/ 4 w 4"/>
                <a:gd name="T1" fmla="*/ 0 h 36"/>
                <a:gd name="T2" fmla="*/ 4 w 4"/>
                <a:gd name="T3" fmla="*/ 2 h 36"/>
                <a:gd name="T4" fmla="*/ 2 w 4"/>
                <a:gd name="T5" fmla="*/ 4 h 36"/>
                <a:gd name="T6" fmla="*/ 2 w 4"/>
                <a:gd name="T7" fmla="*/ 6 h 36"/>
                <a:gd name="T8" fmla="*/ 2 w 4"/>
                <a:gd name="T9" fmla="*/ 8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3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9 h 36"/>
                <a:gd name="T28" fmla="*/ 2 w 4"/>
                <a:gd name="T29" fmla="*/ 32 h 36"/>
                <a:gd name="T30" fmla="*/ 0 w 4"/>
                <a:gd name="T31" fmla="*/ 34 h 36"/>
                <a:gd name="T32" fmla="*/ 0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4" y="0"/>
                  </a:move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8" name="Freeform 420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7 h 23"/>
                <a:gd name="T4" fmla="*/ 0 w 29"/>
                <a:gd name="T5" fmla="*/ 9 h 23"/>
                <a:gd name="T6" fmla="*/ 0 w 29"/>
                <a:gd name="T7" fmla="*/ 11 h 23"/>
                <a:gd name="T8" fmla="*/ 0 w 29"/>
                <a:gd name="T9" fmla="*/ 11 h 23"/>
                <a:gd name="T10" fmla="*/ 0 w 29"/>
                <a:gd name="T11" fmla="*/ 13 h 23"/>
                <a:gd name="T12" fmla="*/ 2 w 29"/>
                <a:gd name="T13" fmla="*/ 15 h 23"/>
                <a:gd name="T14" fmla="*/ 2 w 29"/>
                <a:gd name="T15" fmla="*/ 15 h 23"/>
                <a:gd name="T16" fmla="*/ 4 w 29"/>
                <a:gd name="T17" fmla="*/ 17 h 23"/>
                <a:gd name="T18" fmla="*/ 4 w 29"/>
                <a:gd name="T19" fmla="*/ 17 h 23"/>
                <a:gd name="T20" fmla="*/ 4 w 29"/>
                <a:gd name="T21" fmla="*/ 17 h 23"/>
                <a:gd name="T22" fmla="*/ 6 w 29"/>
                <a:gd name="T23" fmla="*/ 19 h 23"/>
                <a:gd name="T24" fmla="*/ 8 w 29"/>
                <a:gd name="T25" fmla="*/ 19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1 h 23"/>
                <a:gd name="T32" fmla="*/ 14 w 29"/>
                <a:gd name="T33" fmla="*/ 21 h 23"/>
                <a:gd name="T34" fmla="*/ 16 w 29"/>
                <a:gd name="T35" fmla="*/ 23 h 23"/>
                <a:gd name="T36" fmla="*/ 18 w 29"/>
                <a:gd name="T37" fmla="*/ 23 h 23"/>
                <a:gd name="T38" fmla="*/ 21 w 29"/>
                <a:gd name="T39" fmla="*/ 21 h 23"/>
                <a:gd name="T40" fmla="*/ 23 w 29"/>
                <a:gd name="T41" fmla="*/ 21 h 23"/>
                <a:gd name="T42" fmla="*/ 25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3 h 23"/>
                <a:gd name="T52" fmla="*/ 29 w 29"/>
                <a:gd name="T53" fmla="*/ 11 h 23"/>
                <a:gd name="T54" fmla="*/ 29 w 29"/>
                <a:gd name="T55" fmla="*/ 9 h 23"/>
                <a:gd name="T56" fmla="*/ 29 w 29"/>
                <a:gd name="T57" fmla="*/ 9 h 23"/>
                <a:gd name="T58" fmla="*/ 27 w 29"/>
                <a:gd name="T59" fmla="*/ 7 h 23"/>
                <a:gd name="T60" fmla="*/ 27 w 29"/>
                <a:gd name="T61" fmla="*/ 7 h 23"/>
                <a:gd name="T62" fmla="*/ 27 w 29"/>
                <a:gd name="T63" fmla="*/ 6 h 23"/>
                <a:gd name="T64" fmla="*/ 25 w 29"/>
                <a:gd name="T65" fmla="*/ 6 h 23"/>
                <a:gd name="T66" fmla="*/ 25 w 29"/>
                <a:gd name="T67" fmla="*/ 4 h 23"/>
                <a:gd name="T68" fmla="*/ 23 w 29"/>
                <a:gd name="T69" fmla="*/ 4 h 23"/>
                <a:gd name="T70" fmla="*/ 23 w 29"/>
                <a:gd name="T71" fmla="*/ 4 h 23"/>
                <a:gd name="T72" fmla="*/ 21 w 29"/>
                <a:gd name="T73" fmla="*/ 2 h 23"/>
                <a:gd name="T74" fmla="*/ 21 w 29"/>
                <a:gd name="T75" fmla="*/ 2 h 23"/>
                <a:gd name="T76" fmla="*/ 20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2 w 29"/>
                <a:gd name="T85" fmla="*/ 0 h 23"/>
                <a:gd name="T86" fmla="*/ 8 w 29"/>
                <a:gd name="T87" fmla="*/ 0 h 23"/>
                <a:gd name="T88" fmla="*/ 6 w 29"/>
                <a:gd name="T89" fmla="*/ 2 h 23"/>
                <a:gd name="T90" fmla="*/ 4 w 29"/>
                <a:gd name="T91" fmla="*/ 2 h 23"/>
                <a:gd name="T92" fmla="*/ 2 w 29"/>
                <a:gd name="T93" fmla="*/ 4 h 23"/>
                <a:gd name="T94" fmla="*/ 0 w 29"/>
                <a:gd name="T95" fmla="*/ 6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9" name="Freeform 421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2 w 29"/>
                <a:gd name="T9" fmla="*/ 15 h 23"/>
                <a:gd name="T10" fmla="*/ 4 w 29"/>
                <a:gd name="T11" fmla="*/ 17 h 23"/>
                <a:gd name="T12" fmla="*/ 6 w 29"/>
                <a:gd name="T13" fmla="*/ 19 h 23"/>
                <a:gd name="T14" fmla="*/ 8 w 29"/>
                <a:gd name="T15" fmla="*/ 19 h 23"/>
                <a:gd name="T16" fmla="*/ 8 w 29"/>
                <a:gd name="T17" fmla="*/ 21 h 23"/>
                <a:gd name="T18" fmla="*/ 10 w 29"/>
                <a:gd name="T19" fmla="*/ 21 h 23"/>
                <a:gd name="T20" fmla="*/ 12 w 29"/>
                <a:gd name="T21" fmla="*/ 21 h 23"/>
                <a:gd name="T22" fmla="*/ 14 w 29"/>
                <a:gd name="T23" fmla="*/ 21 h 23"/>
                <a:gd name="T24" fmla="*/ 16 w 29"/>
                <a:gd name="T25" fmla="*/ 23 h 23"/>
                <a:gd name="T26" fmla="*/ 18 w 29"/>
                <a:gd name="T27" fmla="*/ 23 h 23"/>
                <a:gd name="T28" fmla="*/ 21 w 29"/>
                <a:gd name="T29" fmla="*/ 21 h 23"/>
                <a:gd name="T30" fmla="*/ 23 w 29"/>
                <a:gd name="T31" fmla="*/ 21 h 23"/>
                <a:gd name="T32" fmla="*/ 25 w 29"/>
                <a:gd name="T33" fmla="*/ 19 h 23"/>
                <a:gd name="T34" fmla="*/ 27 w 29"/>
                <a:gd name="T35" fmla="*/ 17 h 23"/>
                <a:gd name="T36" fmla="*/ 29 w 29"/>
                <a:gd name="T37" fmla="*/ 15 h 23"/>
                <a:gd name="T38" fmla="*/ 29 w 29"/>
                <a:gd name="T39" fmla="*/ 13 h 23"/>
                <a:gd name="T40" fmla="*/ 29 w 29"/>
                <a:gd name="T41" fmla="*/ 11 h 23"/>
                <a:gd name="T42" fmla="*/ 29 w 29"/>
                <a:gd name="T43" fmla="*/ 9 h 23"/>
                <a:gd name="T44" fmla="*/ 27 w 29"/>
                <a:gd name="T45" fmla="*/ 7 h 23"/>
                <a:gd name="T46" fmla="*/ 27 w 29"/>
                <a:gd name="T47" fmla="*/ 6 h 23"/>
                <a:gd name="T48" fmla="*/ 25 w 29"/>
                <a:gd name="T49" fmla="*/ 6 h 23"/>
                <a:gd name="T50" fmla="*/ 25 w 29"/>
                <a:gd name="T51" fmla="*/ 4 h 23"/>
                <a:gd name="T52" fmla="*/ 23 w 29"/>
                <a:gd name="T53" fmla="*/ 4 h 23"/>
                <a:gd name="T54" fmla="*/ 21 w 29"/>
                <a:gd name="T55" fmla="*/ 2 h 23"/>
                <a:gd name="T56" fmla="*/ 20 w 29"/>
                <a:gd name="T57" fmla="*/ 0 h 23"/>
                <a:gd name="T58" fmla="*/ 18 w 29"/>
                <a:gd name="T59" fmla="*/ 0 h 23"/>
                <a:gd name="T60" fmla="*/ 16 w 29"/>
                <a:gd name="T61" fmla="*/ 0 h 23"/>
                <a:gd name="T62" fmla="*/ 14 w 29"/>
                <a:gd name="T63" fmla="*/ 0 h 23"/>
                <a:gd name="T64" fmla="*/ 12 w 29"/>
                <a:gd name="T65" fmla="*/ 0 h 23"/>
                <a:gd name="T66" fmla="*/ 8 w 29"/>
                <a:gd name="T67" fmla="*/ 0 h 23"/>
                <a:gd name="T68" fmla="*/ 6 w 29"/>
                <a:gd name="T69" fmla="*/ 2 h 23"/>
                <a:gd name="T70" fmla="*/ 4 w 29"/>
                <a:gd name="T71" fmla="*/ 2 h 23"/>
                <a:gd name="T72" fmla="*/ 2 w 29"/>
                <a:gd name="T73" fmla="*/ 4 h 23"/>
                <a:gd name="T74" fmla="*/ 0 w 29"/>
                <a:gd name="T75" fmla="*/ 6 h 23"/>
                <a:gd name="T76" fmla="*/ 0 w 29"/>
                <a:gd name="T7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0" name="Freeform 422"/>
            <p:cNvSpPr>
              <a:spLocks/>
            </p:cNvSpPr>
            <p:nvPr/>
          </p:nvSpPr>
          <p:spPr bwMode="auto">
            <a:xfrm>
              <a:off x="3210" y="2103"/>
              <a:ext cx="1" cy="35"/>
            </a:xfrm>
            <a:custGeom>
              <a:avLst/>
              <a:gdLst>
                <a:gd name="T0" fmla="*/ 1 w 1"/>
                <a:gd name="T1" fmla="*/ 0 h 35"/>
                <a:gd name="T2" fmla="*/ 1 w 1"/>
                <a:gd name="T3" fmla="*/ 2 h 35"/>
                <a:gd name="T4" fmla="*/ 1 w 1"/>
                <a:gd name="T5" fmla="*/ 4 h 35"/>
                <a:gd name="T6" fmla="*/ 1 w 1"/>
                <a:gd name="T7" fmla="*/ 6 h 35"/>
                <a:gd name="T8" fmla="*/ 1 w 1"/>
                <a:gd name="T9" fmla="*/ 8 h 35"/>
                <a:gd name="T10" fmla="*/ 1 w 1"/>
                <a:gd name="T11" fmla="*/ 10 h 35"/>
                <a:gd name="T12" fmla="*/ 0 w 1"/>
                <a:gd name="T13" fmla="*/ 12 h 35"/>
                <a:gd name="T14" fmla="*/ 0 w 1"/>
                <a:gd name="T15" fmla="*/ 16 h 35"/>
                <a:gd name="T16" fmla="*/ 0 w 1"/>
                <a:gd name="T17" fmla="*/ 18 h 35"/>
                <a:gd name="T18" fmla="*/ 0 w 1"/>
                <a:gd name="T19" fmla="*/ 20 h 35"/>
                <a:gd name="T20" fmla="*/ 0 w 1"/>
                <a:gd name="T21" fmla="*/ 22 h 35"/>
                <a:gd name="T22" fmla="*/ 0 w 1"/>
                <a:gd name="T23" fmla="*/ 23 h 35"/>
                <a:gd name="T24" fmla="*/ 0 w 1"/>
                <a:gd name="T25" fmla="*/ 25 h 35"/>
                <a:gd name="T26" fmla="*/ 0 w 1"/>
                <a:gd name="T27" fmla="*/ 27 h 35"/>
                <a:gd name="T28" fmla="*/ 0 w 1"/>
                <a:gd name="T29" fmla="*/ 31 h 35"/>
                <a:gd name="T30" fmla="*/ 0 w 1"/>
                <a:gd name="T31" fmla="*/ 33 h 35"/>
                <a:gd name="T32" fmla="*/ 0 w 1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5">
                  <a:moveTo>
                    <a:pt x="1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1" name="Freeform 423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7 h 19"/>
                <a:gd name="T6" fmla="*/ 0 w 25"/>
                <a:gd name="T7" fmla="*/ 9 h 19"/>
                <a:gd name="T8" fmla="*/ 0 w 25"/>
                <a:gd name="T9" fmla="*/ 9 h 19"/>
                <a:gd name="T10" fmla="*/ 2 w 25"/>
                <a:gd name="T11" fmla="*/ 11 h 19"/>
                <a:gd name="T12" fmla="*/ 2 w 25"/>
                <a:gd name="T13" fmla="*/ 11 h 19"/>
                <a:gd name="T14" fmla="*/ 2 w 25"/>
                <a:gd name="T15" fmla="*/ 11 h 19"/>
                <a:gd name="T16" fmla="*/ 4 w 25"/>
                <a:gd name="T17" fmla="*/ 13 h 19"/>
                <a:gd name="T18" fmla="*/ 4 w 25"/>
                <a:gd name="T19" fmla="*/ 13 h 19"/>
                <a:gd name="T20" fmla="*/ 6 w 25"/>
                <a:gd name="T21" fmla="*/ 15 h 19"/>
                <a:gd name="T22" fmla="*/ 6 w 25"/>
                <a:gd name="T23" fmla="*/ 15 h 19"/>
                <a:gd name="T24" fmla="*/ 8 w 25"/>
                <a:gd name="T25" fmla="*/ 15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7 h 19"/>
                <a:gd name="T32" fmla="*/ 12 w 25"/>
                <a:gd name="T33" fmla="*/ 19 h 19"/>
                <a:gd name="T34" fmla="*/ 13 w 25"/>
                <a:gd name="T35" fmla="*/ 19 h 19"/>
                <a:gd name="T36" fmla="*/ 15 w 25"/>
                <a:gd name="T37" fmla="*/ 19 h 19"/>
                <a:gd name="T38" fmla="*/ 17 w 25"/>
                <a:gd name="T39" fmla="*/ 19 h 19"/>
                <a:gd name="T40" fmla="*/ 19 w 25"/>
                <a:gd name="T41" fmla="*/ 17 h 19"/>
                <a:gd name="T42" fmla="*/ 21 w 25"/>
                <a:gd name="T43" fmla="*/ 17 h 19"/>
                <a:gd name="T44" fmla="*/ 23 w 25"/>
                <a:gd name="T45" fmla="*/ 17 h 19"/>
                <a:gd name="T46" fmla="*/ 23 w 25"/>
                <a:gd name="T47" fmla="*/ 15 h 19"/>
                <a:gd name="T48" fmla="*/ 25 w 25"/>
                <a:gd name="T49" fmla="*/ 15 h 19"/>
                <a:gd name="T50" fmla="*/ 25 w 25"/>
                <a:gd name="T51" fmla="*/ 13 h 19"/>
                <a:gd name="T52" fmla="*/ 25 w 25"/>
                <a:gd name="T53" fmla="*/ 13 h 19"/>
                <a:gd name="T54" fmla="*/ 25 w 25"/>
                <a:gd name="T55" fmla="*/ 11 h 19"/>
                <a:gd name="T56" fmla="*/ 25 w 25"/>
                <a:gd name="T57" fmla="*/ 11 h 19"/>
                <a:gd name="T58" fmla="*/ 25 w 25"/>
                <a:gd name="T59" fmla="*/ 9 h 19"/>
                <a:gd name="T60" fmla="*/ 25 w 25"/>
                <a:gd name="T61" fmla="*/ 9 h 19"/>
                <a:gd name="T62" fmla="*/ 25 w 25"/>
                <a:gd name="T63" fmla="*/ 7 h 19"/>
                <a:gd name="T64" fmla="*/ 25 w 25"/>
                <a:gd name="T65" fmla="*/ 7 h 19"/>
                <a:gd name="T66" fmla="*/ 25 w 25"/>
                <a:gd name="T67" fmla="*/ 5 h 19"/>
                <a:gd name="T68" fmla="*/ 23 w 25"/>
                <a:gd name="T69" fmla="*/ 5 h 19"/>
                <a:gd name="T70" fmla="*/ 23 w 25"/>
                <a:gd name="T71" fmla="*/ 3 h 19"/>
                <a:gd name="T72" fmla="*/ 21 w 25"/>
                <a:gd name="T73" fmla="*/ 2 h 19"/>
                <a:gd name="T74" fmla="*/ 21 w 25"/>
                <a:gd name="T75" fmla="*/ 2 h 19"/>
                <a:gd name="T76" fmla="*/ 19 w 25"/>
                <a:gd name="T77" fmla="*/ 2 h 19"/>
                <a:gd name="T78" fmla="*/ 17 w 25"/>
                <a:gd name="T79" fmla="*/ 0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2 h 19"/>
                <a:gd name="T92" fmla="*/ 2 w 25"/>
                <a:gd name="T93" fmla="*/ 2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2" name="Freeform 424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2 w 25"/>
                <a:gd name="T7" fmla="*/ 11 h 19"/>
                <a:gd name="T8" fmla="*/ 4 w 25"/>
                <a:gd name="T9" fmla="*/ 13 h 19"/>
                <a:gd name="T10" fmla="*/ 6 w 25"/>
                <a:gd name="T11" fmla="*/ 15 h 19"/>
                <a:gd name="T12" fmla="*/ 8 w 25"/>
                <a:gd name="T13" fmla="*/ 15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7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7 h 19"/>
                <a:gd name="T34" fmla="*/ 23 w 25"/>
                <a:gd name="T35" fmla="*/ 15 h 19"/>
                <a:gd name="T36" fmla="*/ 25 w 25"/>
                <a:gd name="T37" fmla="*/ 15 h 19"/>
                <a:gd name="T38" fmla="*/ 25 w 25"/>
                <a:gd name="T39" fmla="*/ 13 h 19"/>
                <a:gd name="T40" fmla="*/ 25 w 25"/>
                <a:gd name="T41" fmla="*/ 11 h 19"/>
                <a:gd name="T42" fmla="*/ 25 w 25"/>
                <a:gd name="T43" fmla="*/ 9 h 19"/>
                <a:gd name="T44" fmla="*/ 25 w 25"/>
                <a:gd name="T45" fmla="*/ 7 h 19"/>
                <a:gd name="T46" fmla="*/ 25 w 25"/>
                <a:gd name="T47" fmla="*/ 5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2 h 19"/>
                <a:gd name="T54" fmla="*/ 19 w 25"/>
                <a:gd name="T55" fmla="*/ 2 h 19"/>
                <a:gd name="T56" fmla="*/ 17 w 25"/>
                <a:gd name="T57" fmla="*/ 0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2 h 19"/>
                <a:gd name="T70" fmla="*/ 2 w 25"/>
                <a:gd name="T71" fmla="*/ 2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3" name="Freeform 425"/>
            <p:cNvSpPr>
              <a:spLocks/>
            </p:cNvSpPr>
            <p:nvPr/>
          </p:nvSpPr>
          <p:spPr bwMode="auto">
            <a:xfrm>
              <a:off x="3177" y="2119"/>
              <a:ext cx="6" cy="34"/>
            </a:xfrm>
            <a:custGeom>
              <a:avLst/>
              <a:gdLst>
                <a:gd name="T0" fmla="*/ 6 w 6"/>
                <a:gd name="T1" fmla="*/ 0 h 34"/>
                <a:gd name="T2" fmla="*/ 4 w 6"/>
                <a:gd name="T3" fmla="*/ 2 h 34"/>
                <a:gd name="T4" fmla="*/ 4 w 6"/>
                <a:gd name="T5" fmla="*/ 4 h 34"/>
                <a:gd name="T6" fmla="*/ 4 w 6"/>
                <a:gd name="T7" fmla="*/ 6 h 34"/>
                <a:gd name="T8" fmla="*/ 4 w 6"/>
                <a:gd name="T9" fmla="*/ 7 h 34"/>
                <a:gd name="T10" fmla="*/ 4 w 6"/>
                <a:gd name="T11" fmla="*/ 11 h 34"/>
                <a:gd name="T12" fmla="*/ 2 w 6"/>
                <a:gd name="T13" fmla="*/ 13 h 34"/>
                <a:gd name="T14" fmla="*/ 2 w 6"/>
                <a:gd name="T15" fmla="*/ 15 h 34"/>
                <a:gd name="T16" fmla="*/ 2 w 6"/>
                <a:gd name="T17" fmla="*/ 17 h 34"/>
                <a:gd name="T18" fmla="*/ 2 w 6"/>
                <a:gd name="T19" fmla="*/ 19 h 34"/>
                <a:gd name="T20" fmla="*/ 2 w 6"/>
                <a:gd name="T21" fmla="*/ 21 h 34"/>
                <a:gd name="T22" fmla="*/ 2 w 6"/>
                <a:gd name="T23" fmla="*/ 25 h 34"/>
                <a:gd name="T24" fmla="*/ 0 w 6"/>
                <a:gd name="T25" fmla="*/ 27 h 34"/>
                <a:gd name="T26" fmla="*/ 0 w 6"/>
                <a:gd name="T27" fmla="*/ 29 h 34"/>
                <a:gd name="T28" fmla="*/ 0 w 6"/>
                <a:gd name="T29" fmla="*/ 30 h 34"/>
                <a:gd name="T30" fmla="*/ 0 w 6"/>
                <a:gd name="T31" fmla="*/ 32 h 34"/>
                <a:gd name="T32" fmla="*/ 0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6" y="0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4" name="Freeform 426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1 w 28"/>
                <a:gd name="T3" fmla="*/ 7 h 23"/>
                <a:gd name="T4" fmla="*/ 0 w 28"/>
                <a:gd name="T5" fmla="*/ 9 h 23"/>
                <a:gd name="T6" fmla="*/ 1 w 28"/>
                <a:gd name="T7" fmla="*/ 11 h 23"/>
                <a:gd name="T8" fmla="*/ 1 w 28"/>
                <a:gd name="T9" fmla="*/ 11 h 23"/>
                <a:gd name="T10" fmla="*/ 1 w 28"/>
                <a:gd name="T11" fmla="*/ 13 h 23"/>
                <a:gd name="T12" fmla="*/ 1 w 28"/>
                <a:gd name="T13" fmla="*/ 13 h 23"/>
                <a:gd name="T14" fmla="*/ 1 w 28"/>
                <a:gd name="T15" fmla="*/ 15 h 23"/>
                <a:gd name="T16" fmla="*/ 3 w 28"/>
                <a:gd name="T17" fmla="*/ 15 h 23"/>
                <a:gd name="T18" fmla="*/ 3 w 28"/>
                <a:gd name="T19" fmla="*/ 17 h 23"/>
                <a:gd name="T20" fmla="*/ 5 w 28"/>
                <a:gd name="T21" fmla="*/ 17 h 23"/>
                <a:gd name="T22" fmla="*/ 5 w 28"/>
                <a:gd name="T23" fmla="*/ 19 h 23"/>
                <a:gd name="T24" fmla="*/ 7 w 28"/>
                <a:gd name="T25" fmla="*/ 19 h 23"/>
                <a:gd name="T26" fmla="*/ 7 w 28"/>
                <a:gd name="T27" fmla="*/ 19 h 23"/>
                <a:gd name="T28" fmla="*/ 9 w 28"/>
                <a:gd name="T29" fmla="*/ 21 h 23"/>
                <a:gd name="T30" fmla="*/ 11 w 28"/>
                <a:gd name="T31" fmla="*/ 21 h 23"/>
                <a:gd name="T32" fmla="*/ 13 w 28"/>
                <a:gd name="T33" fmla="*/ 21 h 23"/>
                <a:gd name="T34" fmla="*/ 15 w 28"/>
                <a:gd name="T35" fmla="*/ 23 h 23"/>
                <a:gd name="T36" fmla="*/ 17 w 28"/>
                <a:gd name="T37" fmla="*/ 23 h 23"/>
                <a:gd name="T38" fmla="*/ 21 w 28"/>
                <a:gd name="T39" fmla="*/ 21 h 23"/>
                <a:gd name="T40" fmla="*/ 23 w 28"/>
                <a:gd name="T41" fmla="*/ 21 h 23"/>
                <a:gd name="T42" fmla="*/ 25 w 28"/>
                <a:gd name="T43" fmla="*/ 21 h 23"/>
                <a:gd name="T44" fmla="*/ 26 w 28"/>
                <a:gd name="T45" fmla="*/ 19 h 23"/>
                <a:gd name="T46" fmla="*/ 28 w 28"/>
                <a:gd name="T47" fmla="*/ 17 h 23"/>
                <a:gd name="T48" fmla="*/ 28 w 28"/>
                <a:gd name="T49" fmla="*/ 15 h 23"/>
                <a:gd name="T50" fmla="*/ 28 w 28"/>
                <a:gd name="T51" fmla="*/ 13 h 23"/>
                <a:gd name="T52" fmla="*/ 28 w 28"/>
                <a:gd name="T53" fmla="*/ 13 h 23"/>
                <a:gd name="T54" fmla="*/ 28 w 28"/>
                <a:gd name="T55" fmla="*/ 11 h 23"/>
                <a:gd name="T56" fmla="*/ 28 w 28"/>
                <a:gd name="T57" fmla="*/ 11 h 23"/>
                <a:gd name="T58" fmla="*/ 28 w 28"/>
                <a:gd name="T59" fmla="*/ 9 h 23"/>
                <a:gd name="T60" fmla="*/ 26 w 28"/>
                <a:gd name="T61" fmla="*/ 9 h 23"/>
                <a:gd name="T62" fmla="*/ 26 w 28"/>
                <a:gd name="T63" fmla="*/ 7 h 23"/>
                <a:gd name="T64" fmla="*/ 26 w 28"/>
                <a:gd name="T65" fmla="*/ 7 h 23"/>
                <a:gd name="T66" fmla="*/ 25 w 28"/>
                <a:gd name="T67" fmla="*/ 6 h 23"/>
                <a:gd name="T68" fmla="*/ 25 w 28"/>
                <a:gd name="T69" fmla="*/ 6 h 23"/>
                <a:gd name="T70" fmla="*/ 23 w 28"/>
                <a:gd name="T71" fmla="*/ 4 h 23"/>
                <a:gd name="T72" fmla="*/ 23 w 28"/>
                <a:gd name="T73" fmla="*/ 4 h 23"/>
                <a:gd name="T74" fmla="*/ 21 w 28"/>
                <a:gd name="T75" fmla="*/ 4 h 23"/>
                <a:gd name="T76" fmla="*/ 21 w 28"/>
                <a:gd name="T77" fmla="*/ 2 h 23"/>
                <a:gd name="T78" fmla="*/ 19 w 28"/>
                <a:gd name="T79" fmla="*/ 2 h 23"/>
                <a:gd name="T80" fmla="*/ 17 w 28"/>
                <a:gd name="T81" fmla="*/ 2 h 23"/>
                <a:gd name="T82" fmla="*/ 15 w 28"/>
                <a:gd name="T83" fmla="*/ 0 h 23"/>
                <a:gd name="T84" fmla="*/ 11 w 28"/>
                <a:gd name="T85" fmla="*/ 0 h 23"/>
                <a:gd name="T86" fmla="*/ 9 w 28"/>
                <a:gd name="T87" fmla="*/ 0 h 23"/>
                <a:gd name="T88" fmla="*/ 7 w 28"/>
                <a:gd name="T89" fmla="*/ 2 h 23"/>
                <a:gd name="T90" fmla="*/ 5 w 28"/>
                <a:gd name="T91" fmla="*/ 2 h 23"/>
                <a:gd name="T92" fmla="*/ 3 w 28"/>
                <a:gd name="T93" fmla="*/ 4 h 23"/>
                <a:gd name="T94" fmla="*/ 1 w 28"/>
                <a:gd name="T95" fmla="*/ 6 h 23"/>
                <a:gd name="T96" fmla="*/ 1 w 28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1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5" name="Freeform 427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0 w 28"/>
                <a:gd name="T3" fmla="*/ 9 h 23"/>
                <a:gd name="T4" fmla="*/ 1 w 28"/>
                <a:gd name="T5" fmla="*/ 11 h 23"/>
                <a:gd name="T6" fmla="*/ 1 w 28"/>
                <a:gd name="T7" fmla="*/ 13 h 23"/>
                <a:gd name="T8" fmla="*/ 1 w 28"/>
                <a:gd name="T9" fmla="*/ 15 h 23"/>
                <a:gd name="T10" fmla="*/ 3 w 28"/>
                <a:gd name="T11" fmla="*/ 15 h 23"/>
                <a:gd name="T12" fmla="*/ 3 w 28"/>
                <a:gd name="T13" fmla="*/ 17 h 23"/>
                <a:gd name="T14" fmla="*/ 5 w 28"/>
                <a:gd name="T15" fmla="*/ 17 h 23"/>
                <a:gd name="T16" fmla="*/ 5 w 28"/>
                <a:gd name="T17" fmla="*/ 19 h 23"/>
                <a:gd name="T18" fmla="*/ 7 w 28"/>
                <a:gd name="T19" fmla="*/ 19 h 23"/>
                <a:gd name="T20" fmla="*/ 9 w 28"/>
                <a:gd name="T21" fmla="*/ 21 h 23"/>
                <a:gd name="T22" fmla="*/ 11 w 28"/>
                <a:gd name="T23" fmla="*/ 21 h 23"/>
                <a:gd name="T24" fmla="*/ 13 w 28"/>
                <a:gd name="T25" fmla="*/ 21 h 23"/>
                <a:gd name="T26" fmla="*/ 15 w 28"/>
                <a:gd name="T27" fmla="*/ 23 h 23"/>
                <a:gd name="T28" fmla="*/ 17 w 28"/>
                <a:gd name="T29" fmla="*/ 23 h 23"/>
                <a:gd name="T30" fmla="*/ 21 w 28"/>
                <a:gd name="T31" fmla="*/ 21 h 23"/>
                <a:gd name="T32" fmla="*/ 23 w 28"/>
                <a:gd name="T33" fmla="*/ 21 h 23"/>
                <a:gd name="T34" fmla="*/ 25 w 28"/>
                <a:gd name="T35" fmla="*/ 21 h 23"/>
                <a:gd name="T36" fmla="*/ 26 w 28"/>
                <a:gd name="T37" fmla="*/ 19 h 23"/>
                <a:gd name="T38" fmla="*/ 28 w 28"/>
                <a:gd name="T39" fmla="*/ 17 h 23"/>
                <a:gd name="T40" fmla="*/ 28 w 28"/>
                <a:gd name="T41" fmla="*/ 15 h 23"/>
                <a:gd name="T42" fmla="*/ 28 w 28"/>
                <a:gd name="T43" fmla="*/ 13 h 23"/>
                <a:gd name="T44" fmla="*/ 28 w 28"/>
                <a:gd name="T45" fmla="*/ 11 h 23"/>
                <a:gd name="T46" fmla="*/ 28 w 28"/>
                <a:gd name="T47" fmla="*/ 9 h 23"/>
                <a:gd name="T48" fmla="*/ 26 w 28"/>
                <a:gd name="T49" fmla="*/ 9 h 23"/>
                <a:gd name="T50" fmla="*/ 26 w 28"/>
                <a:gd name="T51" fmla="*/ 7 h 23"/>
                <a:gd name="T52" fmla="*/ 25 w 28"/>
                <a:gd name="T53" fmla="*/ 6 h 23"/>
                <a:gd name="T54" fmla="*/ 23 w 28"/>
                <a:gd name="T55" fmla="*/ 4 h 23"/>
                <a:gd name="T56" fmla="*/ 21 w 28"/>
                <a:gd name="T57" fmla="*/ 4 h 23"/>
                <a:gd name="T58" fmla="*/ 21 w 28"/>
                <a:gd name="T59" fmla="*/ 2 h 23"/>
                <a:gd name="T60" fmla="*/ 19 w 28"/>
                <a:gd name="T61" fmla="*/ 2 h 23"/>
                <a:gd name="T62" fmla="*/ 17 w 28"/>
                <a:gd name="T63" fmla="*/ 2 h 23"/>
                <a:gd name="T64" fmla="*/ 15 w 28"/>
                <a:gd name="T65" fmla="*/ 0 h 23"/>
                <a:gd name="T66" fmla="*/ 11 w 28"/>
                <a:gd name="T67" fmla="*/ 0 h 23"/>
                <a:gd name="T68" fmla="*/ 9 w 28"/>
                <a:gd name="T69" fmla="*/ 0 h 23"/>
                <a:gd name="T70" fmla="*/ 7 w 28"/>
                <a:gd name="T71" fmla="*/ 2 h 23"/>
                <a:gd name="T72" fmla="*/ 5 w 28"/>
                <a:gd name="T73" fmla="*/ 2 h 23"/>
                <a:gd name="T74" fmla="*/ 3 w 28"/>
                <a:gd name="T75" fmla="*/ 4 h 23"/>
                <a:gd name="T76" fmla="*/ 1 w 28"/>
                <a:gd name="T77" fmla="*/ 6 h 23"/>
                <a:gd name="T78" fmla="*/ 1 w 28"/>
                <a:gd name="T7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0" y="9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6" name="Freeform 428"/>
            <p:cNvSpPr>
              <a:spLocks/>
            </p:cNvSpPr>
            <p:nvPr/>
          </p:nvSpPr>
          <p:spPr bwMode="auto">
            <a:xfrm>
              <a:off x="3183" y="2105"/>
              <a:ext cx="5" cy="35"/>
            </a:xfrm>
            <a:custGeom>
              <a:avLst/>
              <a:gdLst>
                <a:gd name="T0" fmla="*/ 5 w 5"/>
                <a:gd name="T1" fmla="*/ 0 h 35"/>
                <a:gd name="T2" fmla="*/ 5 w 5"/>
                <a:gd name="T3" fmla="*/ 2 h 35"/>
                <a:gd name="T4" fmla="*/ 5 w 5"/>
                <a:gd name="T5" fmla="*/ 4 h 35"/>
                <a:gd name="T6" fmla="*/ 4 w 5"/>
                <a:gd name="T7" fmla="*/ 8 h 35"/>
                <a:gd name="T8" fmla="*/ 4 w 5"/>
                <a:gd name="T9" fmla="*/ 10 h 35"/>
                <a:gd name="T10" fmla="*/ 4 w 5"/>
                <a:gd name="T11" fmla="*/ 12 h 35"/>
                <a:gd name="T12" fmla="*/ 4 w 5"/>
                <a:gd name="T13" fmla="*/ 14 h 35"/>
                <a:gd name="T14" fmla="*/ 4 w 5"/>
                <a:gd name="T15" fmla="*/ 16 h 35"/>
                <a:gd name="T16" fmla="*/ 2 w 5"/>
                <a:gd name="T17" fmla="*/ 18 h 35"/>
                <a:gd name="T18" fmla="*/ 2 w 5"/>
                <a:gd name="T19" fmla="*/ 20 h 35"/>
                <a:gd name="T20" fmla="*/ 2 w 5"/>
                <a:gd name="T21" fmla="*/ 21 h 35"/>
                <a:gd name="T22" fmla="*/ 2 w 5"/>
                <a:gd name="T23" fmla="*/ 23 h 35"/>
                <a:gd name="T24" fmla="*/ 2 w 5"/>
                <a:gd name="T25" fmla="*/ 27 h 35"/>
                <a:gd name="T26" fmla="*/ 2 w 5"/>
                <a:gd name="T27" fmla="*/ 29 h 35"/>
                <a:gd name="T28" fmla="*/ 2 w 5"/>
                <a:gd name="T29" fmla="*/ 31 h 35"/>
                <a:gd name="T30" fmla="*/ 0 w 5"/>
                <a:gd name="T31" fmla="*/ 33 h 35"/>
                <a:gd name="T32" fmla="*/ 0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5" y="0"/>
                  </a:moveTo>
                  <a:lnTo>
                    <a:pt x="5" y="2"/>
                  </a:lnTo>
                  <a:lnTo>
                    <a:pt x="5" y="4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7" name="Freeform 429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5 h 19"/>
                <a:gd name="T4" fmla="*/ 0 w 25"/>
                <a:gd name="T5" fmla="*/ 7 h 19"/>
                <a:gd name="T6" fmla="*/ 0 w 25"/>
                <a:gd name="T7" fmla="*/ 7 h 19"/>
                <a:gd name="T8" fmla="*/ 0 w 25"/>
                <a:gd name="T9" fmla="*/ 9 h 19"/>
                <a:gd name="T10" fmla="*/ 0 w 25"/>
                <a:gd name="T11" fmla="*/ 9 h 19"/>
                <a:gd name="T12" fmla="*/ 0 w 25"/>
                <a:gd name="T13" fmla="*/ 11 h 19"/>
                <a:gd name="T14" fmla="*/ 2 w 25"/>
                <a:gd name="T15" fmla="*/ 11 h 19"/>
                <a:gd name="T16" fmla="*/ 2 w 25"/>
                <a:gd name="T17" fmla="*/ 13 h 19"/>
                <a:gd name="T18" fmla="*/ 2 w 25"/>
                <a:gd name="T19" fmla="*/ 13 h 19"/>
                <a:gd name="T20" fmla="*/ 4 w 25"/>
                <a:gd name="T21" fmla="*/ 15 h 19"/>
                <a:gd name="T22" fmla="*/ 4 w 25"/>
                <a:gd name="T23" fmla="*/ 15 h 19"/>
                <a:gd name="T24" fmla="*/ 6 w 25"/>
                <a:gd name="T25" fmla="*/ 17 h 19"/>
                <a:gd name="T26" fmla="*/ 8 w 25"/>
                <a:gd name="T27" fmla="*/ 17 h 19"/>
                <a:gd name="T28" fmla="*/ 8 w 25"/>
                <a:gd name="T29" fmla="*/ 17 h 19"/>
                <a:gd name="T30" fmla="*/ 10 w 25"/>
                <a:gd name="T31" fmla="*/ 19 h 19"/>
                <a:gd name="T32" fmla="*/ 12 w 25"/>
                <a:gd name="T33" fmla="*/ 19 h 19"/>
                <a:gd name="T34" fmla="*/ 12 w 25"/>
                <a:gd name="T35" fmla="*/ 19 h 19"/>
                <a:gd name="T36" fmla="*/ 13 w 25"/>
                <a:gd name="T37" fmla="*/ 19 h 19"/>
                <a:gd name="T38" fmla="*/ 15 w 25"/>
                <a:gd name="T39" fmla="*/ 19 h 19"/>
                <a:gd name="T40" fmla="*/ 17 w 25"/>
                <a:gd name="T41" fmla="*/ 19 h 19"/>
                <a:gd name="T42" fmla="*/ 19 w 25"/>
                <a:gd name="T43" fmla="*/ 19 h 19"/>
                <a:gd name="T44" fmla="*/ 21 w 25"/>
                <a:gd name="T45" fmla="*/ 19 h 19"/>
                <a:gd name="T46" fmla="*/ 21 w 25"/>
                <a:gd name="T47" fmla="*/ 17 h 19"/>
                <a:gd name="T48" fmla="*/ 23 w 25"/>
                <a:gd name="T49" fmla="*/ 17 h 19"/>
                <a:gd name="T50" fmla="*/ 23 w 25"/>
                <a:gd name="T51" fmla="*/ 17 h 19"/>
                <a:gd name="T52" fmla="*/ 23 w 25"/>
                <a:gd name="T53" fmla="*/ 15 h 19"/>
                <a:gd name="T54" fmla="*/ 25 w 25"/>
                <a:gd name="T55" fmla="*/ 15 h 19"/>
                <a:gd name="T56" fmla="*/ 25 w 25"/>
                <a:gd name="T57" fmla="*/ 13 h 19"/>
                <a:gd name="T58" fmla="*/ 25 w 25"/>
                <a:gd name="T59" fmla="*/ 13 h 19"/>
                <a:gd name="T60" fmla="*/ 25 w 25"/>
                <a:gd name="T61" fmla="*/ 11 h 19"/>
                <a:gd name="T62" fmla="*/ 25 w 25"/>
                <a:gd name="T63" fmla="*/ 11 h 19"/>
                <a:gd name="T64" fmla="*/ 25 w 25"/>
                <a:gd name="T65" fmla="*/ 11 h 19"/>
                <a:gd name="T66" fmla="*/ 25 w 25"/>
                <a:gd name="T67" fmla="*/ 9 h 19"/>
                <a:gd name="T68" fmla="*/ 25 w 25"/>
                <a:gd name="T69" fmla="*/ 7 h 19"/>
                <a:gd name="T70" fmla="*/ 23 w 25"/>
                <a:gd name="T71" fmla="*/ 5 h 19"/>
                <a:gd name="T72" fmla="*/ 23 w 25"/>
                <a:gd name="T73" fmla="*/ 3 h 19"/>
                <a:gd name="T74" fmla="*/ 21 w 25"/>
                <a:gd name="T75" fmla="*/ 3 h 19"/>
                <a:gd name="T76" fmla="*/ 19 w 25"/>
                <a:gd name="T77" fmla="*/ 1 h 19"/>
                <a:gd name="T78" fmla="*/ 17 w 25"/>
                <a:gd name="T79" fmla="*/ 1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1 h 19"/>
                <a:gd name="T92" fmla="*/ 2 w 25"/>
                <a:gd name="T93" fmla="*/ 1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8" name="Freeform 430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0 w 25"/>
                <a:gd name="T7" fmla="*/ 11 h 19"/>
                <a:gd name="T8" fmla="*/ 2 w 25"/>
                <a:gd name="T9" fmla="*/ 11 h 19"/>
                <a:gd name="T10" fmla="*/ 2 w 25"/>
                <a:gd name="T11" fmla="*/ 13 h 19"/>
                <a:gd name="T12" fmla="*/ 4 w 25"/>
                <a:gd name="T13" fmla="*/ 15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9 h 19"/>
                <a:gd name="T30" fmla="*/ 21 w 25"/>
                <a:gd name="T31" fmla="*/ 19 h 19"/>
                <a:gd name="T32" fmla="*/ 21 w 25"/>
                <a:gd name="T33" fmla="*/ 17 h 19"/>
                <a:gd name="T34" fmla="*/ 23 w 25"/>
                <a:gd name="T35" fmla="*/ 17 h 19"/>
                <a:gd name="T36" fmla="*/ 23 w 25"/>
                <a:gd name="T37" fmla="*/ 15 h 19"/>
                <a:gd name="T38" fmla="*/ 25 w 25"/>
                <a:gd name="T39" fmla="*/ 15 h 19"/>
                <a:gd name="T40" fmla="*/ 25 w 25"/>
                <a:gd name="T41" fmla="*/ 13 h 19"/>
                <a:gd name="T42" fmla="*/ 25 w 25"/>
                <a:gd name="T43" fmla="*/ 11 h 19"/>
                <a:gd name="T44" fmla="*/ 25 w 25"/>
                <a:gd name="T45" fmla="*/ 9 h 19"/>
                <a:gd name="T46" fmla="*/ 25 w 25"/>
                <a:gd name="T47" fmla="*/ 7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3 h 19"/>
                <a:gd name="T54" fmla="*/ 19 w 25"/>
                <a:gd name="T55" fmla="*/ 1 h 19"/>
                <a:gd name="T56" fmla="*/ 17 w 25"/>
                <a:gd name="T57" fmla="*/ 1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1 h 19"/>
                <a:gd name="T70" fmla="*/ 2 w 25"/>
                <a:gd name="T71" fmla="*/ 1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9" name="Freeform 431"/>
            <p:cNvSpPr>
              <a:spLocks/>
            </p:cNvSpPr>
            <p:nvPr/>
          </p:nvSpPr>
          <p:spPr bwMode="auto">
            <a:xfrm>
              <a:off x="3273" y="2125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1 h 36"/>
                <a:gd name="T4" fmla="*/ 2 w 4"/>
                <a:gd name="T5" fmla="*/ 5 h 36"/>
                <a:gd name="T6" fmla="*/ 2 w 4"/>
                <a:gd name="T7" fmla="*/ 7 h 36"/>
                <a:gd name="T8" fmla="*/ 2 w 4"/>
                <a:gd name="T9" fmla="*/ 9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21 h 36"/>
                <a:gd name="T20" fmla="*/ 4 w 4"/>
                <a:gd name="T21" fmla="*/ 23 h 36"/>
                <a:gd name="T22" fmla="*/ 4 w 4"/>
                <a:gd name="T23" fmla="*/ 24 h 36"/>
                <a:gd name="T24" fmla="*/ 4 w 4"/>
                <a:gd name="T25" fmla="*/ 26 h 36"/>
                <a:gd name="T26" fmla="*/ 4 w 4"/>
                <a:gd name="T27" fmla="*/ 28 h 36"/>
                <a:gd name="T28" fmla="*/ 4 w 4"/>
                <a:gd name="T29" fmla="*/ 30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1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0" name="Freeform 432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6 w 29"/>
                <a:gd name="T19" fmla="*/ 18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4 w 29"/>
                <a:gd name="T31" fmla="*/ 22 h 22"/>
                <a:gd name="T32" fmla="*/ 14 w 29"/>
                <a:gd name="T33" fmla="*/ 22 h 22"/>
                <a:gd name="T34" fmla="*/ 18 w 29"/>
                <a:gd name="T35" fmla="*/ 22 h 22"/>
                <a:gd name="T36" fmla="*/ 19 w 29"/>
                <a:gd name="T37" fmla="*/ 20 h 22"/>
                <a:gd name="T38" fmla="*/ 21 w 29"/>
                <a:gd name="T39" fmla="*/ 20 h 22"/>
                <a:gd name="T40" fmla="*/ 25 w 29"/>
                <a:gd name="T41" fmla="*/ 18 h 22"/>
                <a:gd name="T42" fmla="*/ 25 w 29"/>
                <a:gd name="T43" fmla="*/ 16 h 22"/>
                <a:gd name="T44" fmla="*/ 27 w 29"/>
                <a:gd name="T45" fmla="*/ 14 h 22"/>
                <a:gd name="T46" fmla="*/ 29 w 29"/>
                <a:gd name="T47" fmla="*/ 12 h 22"/>
                <a:gd name="T48" fmla="*/ 29 w 29"/>
                <a:gd name="T49" fmla="*/ 10 h 22"/>
                <a:gd name="T50" fmla="*/ 29 w 29"/>
                <a:gd name="T51" fmla="*/ 10 h 22"/>
                <a:gd name="T52" fmla="*/ 29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4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9 w 29"/>
                <a:gd name="T75" fmla="*/ 0 h 22"/>
                <a:gd name="T76" fmla="*/ 18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10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1" name="Freeform 433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6 w 29"/>
                <a:gd name="T11" fmla="*/ 18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8 w 29"/>
                <a:gd name="T23" fmla="*/ 22 h 22"/>
                <a:gd name="T24" fmla="*/ 19 w 29"/>
                <a:gd name="T25" fmla="*/ 20 h 22"/>
                <a:gd name="T26" fmla="*/ 21 w 29"/>
                <a:gd name="T27" fmla="*/ 20 h 22"/>
                <a:gd name="T28" fmla="*/ 25 w 29"/>
                <a:gd name="T29" fmla="*/ 18 h 22"/>
                <a:gd name="T30" fmla="*/ 25 w 29"/>
                <a:gd name="T31" fmla="*/ 16 h 22"/>
                <a:gd name="T32" fmla="*/ 27 w 29"/>
                <a:gd name="T33" fmla="*/ 14 h 22"/>
                <a:gd name="T34" fmla="*/ 29 w 29"/>
                <a:gd name="T35" fmla="*/ 12 h 22"/>
                <a:gd name="T36" fmla="*/ 29 w 29"/>
                <a:gd name="T37" fmla="*/ 10 h 22"/>
                <a:gd name="T38" fmla="*/ 29 w 29"/>
                <a:gd name="T39" fmla="*/ 8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4 h 22"/>
                <a:gd name="T46" fmla="*/ 23 w 29"/>
                <a:gd name="T47" fmla="*/ 4 h 22"/>
                <a:gd name="T48" fmla="*/ 23 w 29"/>
                <a:gd name="T49" fmla="*/ 2 h 22"/>
                <a:gd name="T50" fmla="*/ 21 w 29"/>
                <a:gd name="T51" fmla="*/ 2 h 22"/>
                <a:gd name="T52" fmla="*/ 19 w 29"/>
                <a:gd name="T53" fmla="*/ 0 h 22"/>
                <a:gd name="T54" fmla="*/ 18 w 29"/>
                <a:gd name="T55" fmla="*/ 0 h 22"/>
                <a:gd name="T56" fmla="*/ 16 w 29"/>
                <a:gd name="T57" fmla="*/ 0 h 22"/>
                <a:gd name="T58" fmla="*/ 14 w 29"/>
                <a:gd name="T59" fmla="*/ 0 h 22"/>
                <a:gd name="T60" fmla="*/ 12 w 29"/>
                <a:gd name="T61" fmla="*/ 0 h 22"/>
                <a:gd name="T62" fmla="*/ 10 w 29"/>
                <a:gd name="T63" fmla="*/ 0 h 22"/>
                <a:gd name="T64" fmla="*/ 6 w 29"/>
                <a:gd name="T65" fmla="*/ 2 h 22"/>
                <a:gd name="T66" fmla="*/ 4 w 29"/>
                <a:gd name="T67" fmla="*/ 2 h 22"/>
                <a:gd name="T68" fmla="*/ 2 w 29"/>
                <a:gd name="T69" fmla="*/ 4 h 22"/>
                <a:gd name="T70" fmla="*/ 0 w 29"/>
                <a:gd name="T71" fmla="*/ 6 h 22"/>
                <a:gd name="T72" fmla="*/ 0 w 29"/>
                <a:gd name="T73" fmla="*/ 8 h 22"/>
                <a:gd name="T74" fmla="*/ 0 w 29"/>
                <a:gd name="T7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2" name="Freeform 434"/>
            <p:cNvSpPr>
              <a:spLocks/>
            </p:cNvSpPr>
            <p:nvPr/>
          </p:nvSpPr>
          <p:spPr bwMode="auto">
            <a:xfrm>
              <a:off x="3277" y="2111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6 h 35"/>
                <a:gd name="T8" fmla="*/ 0 w 4"/>
                <a:gd name="T9" fmla="*/ 8 h 35"/>
                <a:gd name="T10" fmla="*/ 0 w 4"/>
                <a:gd name="T11" fmla="*/ 10 h 35"/>
                <a:gd name="T12" fmla="*/ 0 w 4"/>
                <a:gd name="T13" fmla="*/ 12 h 35"/>
                <a:gd name="T14" fmla="*/ 2 w 4"/>
                <a:gd name="T15" fmla="*/ 15 h 35"/>
                <a:gd name="T16" fmla="*/ 2 w 4"/>
                <a:gd name="T17" fmla="*/ 17 h 35"/>
                <a:gd name="T18" fmla="*/ 2 w 4"/>
                <a:gd name="T19" fmla="*/ 19 h 35"/>
                <a:gd name="T20" fmla="*/ 2 w 4"/>
                <a:gd name="T21" fmla="*/ 21 h 35"/>
                <a:gd name="T22" fmla="*/ 2 w 4"/>
                <a:gd name="T23" fmla="*/ 23 h 35"/>
                <a:gd name="T24" fmla="*/ 2 w 4"/>
                <a:gd name="T25" fmla="*/ 25 h 35"/>
                <a:gd name="T26" fmla="*/ 2 w 4"/>
                <a:gd name="T27" fmla="*/ 27 h 35"/>
                <a:gd name="T28" fmla="*/ 4 w 4"/>
                <a:gd name="T29" fmla="*/ 29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3" name="Freeform 435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0 h 20"/>
                <a:gd name="T6" fmla="*/ 0 w 27"/>
                <a:gd name="T7" fmla="*/ 12 h 20"/>
                <a:gd name="T8" fmla="*/ 2 w 27"/>
                <a:gd name="T9" fmla="*/ 12 h 20"/>
                <a:gd name="T10" fmla="*/ 2 w 27"/>
                <a:gd name="T11" fmla="*/ 14 h 20"/>
                <a:gd name="T12" fmla="*/ 2 w 27"/>
                <a:gd name="T13" fmla="*/ 14 h 20"/>
                <a:gd name="T14" fmla="*/ 4 w 27"/>
                <a:gd name="T15" fmla="*/ 16 h 20"/>
                <a:gd name="T16" fmla="*/ 4 w 27"/>
                <a:gd name="T17" fmla="*/ 16 h 20"/>
                <a:gd name="T18" fmla="*/ 6 w 27"/>
                <a:gd name="T19" fmla="*/ 16 h 20"/>
                <a:gd name="T20" fmla="*/ 6 w 27"/>
                <a:gd name="T21" fmla="*/ 18 h 20"/>
                <a:gd name="T22" fmla="*/ 8 w 27"/>
                <a:gd name="T23" fmla="*/ 18 h 20"/>
                <a:gd name="T24" fmla="*/ 8 w 27"/>
                <a:gd name="T25" fmla="*/ 18 h 20"/>
                <a:gd name="T26" fmla="*/ 10 w 27"/>
                <a:gd name="T27" fmla="*/ 18 h 20"/>
                <a:gd name="T28" fmla="*/ 12 w 27"/>
                <a:gd name="T29" fmla="*/ 18 h 20"/>
                <a:gd name="T30" fmla="*/ 14 w 27"/>
                <a:gd name="T31" fmla="*/ 20 h 20"/>
                <a:gd name="T32" fmla="*/ 14 w 27"/>
                <a:gd name="T33" fmla="*/ 20 h 20"/>
                <a:gd name="T34" fmla="*/ 16 w 27"/>
                <a:gd name="T35" fmla="*/ 20 h 20"/>
                <a:gd name="T36" fmla="*/ 18 w 27"/>
                <a:gd name="T37" fmla="*/ 18 h 20"/>
                <a:gd name="T38" fmla="*/ 19 w 27"/>
                <a:gd name="T39" fmla="*/ 18 h 20"/>
                <a:gd name="T40" fmla="*/ 21 w 27"/>
                <a:gd name="T41" fmla="*/ 18 h 20"/>
                <a:gd name="T42" fmla="*/ 21 w 27"/>
                <a:gd name="T43" fmla="*/ 18 h 20"/>
                <a:gd name="T44" fmla="*/ 23 w 27"/>
                <a:gd name="T45" fmla="*/ 16 h 20"/>
                <a:gd name="T46" fmla="*/ 25 w 27"/>
                <a:gd name="T47" fmla="*/ 16 h 20"/>
                <a:gd name="T48" fmla="*/ 25 w 27"/>
                <a:gd name="T49" fmla="*/ 14 h 20"/>
                <a:gd name="T50" fmla="*/ 25 w 27"/>
                <a:gd name="T51" fmla="*/ 14 h 20"/>
                <a:gd name="T52" fmla="*/ 25 w 27"/>
                <a:gd name="T53" fmla="*/ 12 h 20"/>
                <a:gd name="T54" fmla="*/ 25 w 27"/>
                <a:gd name="T55" fmla="*/ 12 h 20"/>
                <a:gd name="T56" fmla="*/ 27 w 27"/>
                <a:gd name="T57" fmla="*/ 10 h 20"/>
                <a:gd name="T58" fmla="*/ 27 w 27"/>
                <a:gd name="T59" fmla="*/ 10 h 20"/>
                <a:gd name="T60" fmla="*/ 27 w 27"/>
                <a:gd name="T61" fmla="*/ 8 h 20"/>
                <a:gd name="T62" fmla="*/ 25 w 27"/>
                <a:gd name="T63" fmla="*/ 8 h 20"/>
                <a:gd name="T64" fmla="*/ 25 w 27"/>
                <a:gd name="T65" fmla="*/ 6 h 20"/>
                <a:gd name="T66" fmla="*/ 25 w 27"/>
                <a:gd name="T67" fmla="*/ 6 h 20"/>
                <a:gd name="T68" fmla="*/ 25 w 27"/>
                <a:gd name="T69" fmla="*/ 4 h 20"/>
                <a:gd name="T70" fmla="*/ 23 w 27"/>
                <a:gd name="T71" fmla="*/ 2 h 20"/>
                <a:gd name="T72" fmla="*/ 21 w 27"/>
                <a:gd name="T73" fmla="*/ 2 h 20"/>
                <a:gd name="T74" fmla="*/ 19 w 27"/>
                <a:gd name="T75" fmla="*/ 0 h 20"/>
                <a:gd name="T76" fmla="*/ 18 w 27"/>
                <a:gd name="T77" fmla="*/ 0 h 20"/>
                <a:gd name="T78" fmla="*/ 16 w 27"/>
                <a:gd name="T79" fmla="*/ 0 h 20"/>
                <a:gd name="T80" fmla="*/ 14 w 27"/>
                <a:gd name="T81" fmla="*/ 0 h 20"/>
                <a:gd name="T82" fmla="*/ 12 w 27"/>
                <a:gd name="T83" fmla="*/ 0 h 20"/>
                <a:gd name="T84" fmla="*/ 10 w 27"/>
                <a:gd name="T85" fmla="*/ 0 h 20"/>
                <a:gd name="T86" fmla="*/ 6 w 27"/>
                <a:gd name="T87" fmla="*/ 0 h 20"/>
                <a:gd name="T88" fmla="*/ 4 w 27"/>
                <a:gd name="T89" fmla="*/ 2 h 20"/>
                <a:gd name="T90" fmla="*/ 2 w 27"/>
                <a:gd name="T91" fmla="*/ 4 h 20"/>
                <a:gd name="T92" fmla="*/ 2 w 27"/>
                <a:gd name="T93" fmla="*/ 4 h 20"/>
                <a:gd name="T94" fmla="*/ 0 w 27"/>
                <a:gd name="T95" fmla="*/ 6 h 20"/>
                <a:gd name="T96" fmla="*/ 0 w 27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4" name="Freeform 436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2 h 20"/>
                <a:gd name="T6" fmla="*/ 2 w 27"/>
                <a:gd name="T7" fmla="*/ 12 h 20"/>
                <a:gd name="T8" fmla="*/ 2 w 27"/>
                <a:gd name="T9" fmla="*/ 14 h 20"/>
                <a:gd name="T10" fmla="*/ 4 w 27"/>
                <a:gd name="T11" fmla="*/ 16 h 20"/>
                <a:gd name="T12" fmla="*/ 6 w 27"/>
                <a:gd name="T13" fmla="*/ 16 h 20"/>
                <a:gd name="T14" fmla="*/ 6 w 27"/>
                <a:gd name="T15" fmla="*/ 18 h 20"/>
                <a:gd name="T16" fmla="*/ 8 w 27"/>
                <a:gd name="T17" fmla="*/ 18 h 20"/>
                <a:gd name="T18" fmla="*/ 10 w 27"/>
                <a:gd name="T19" fmla="*/ 18 h 20"/>
                <a:gd name="T20" fmla="*/ 12 w 27"/>
                <a:gd name="T21" fmla="*/ 18 h 20"/>
                <a:gd name="T22" fmla="*/ 14 w 27"/>
                <a:gd name="T23" fmla="*/ 20 h 20"/>
                <a:gd name="T24" fmla="*/ 16 w 27"/>
                <a:gd name="T25" fmla="*/ 20 h 20"/>
                <a:gd name="T26" fmla="*/ 18 w 27"/>
                <a:gd name="T27" fmla="*/ 18 h 20"/>
                <a:gd name="T28" fmla="*/ 19 w 27"/>
                <a:gd name="T29" fmla="*/ 18 h 20"/>
                <a:gd name="T30" fmla="*/ 21 w 27"/>
                <a:gd name="T31" fmla="*/ 18 h 20"/>
                <a:gd name="T32" fmla="*/ 23 w 27"/>
                <a:gd name="T33" fmla="*/ 16 h 20"/>
                <a:gd name="T34" fmla="*/ 25 w 27"/>
                <a:gd name="T35" fmla="*/ 16 h 20"/>
                <a:gd name="T36" fmla="*/ 25 w 27"/>
                <a:gd name="T37" fmla="*/ 14 h 20"/>
                <a:gd name="T38" fmla="*/ 25 w 27"/>
                <a:gd name="T39" fmla="*/ 12 h 20"/>
                <a:gd name="T40" fmla="*/ 27 w 27"/>
                <a:gd name="T41" fmla="*/ 10 h 20"/>
                <a:gd name="T42" fmla="*/ 27 w 27"/>
                <a:gd name="T43" fmla="*/ 8 h 20"/>
                <a:gd name="T44" fmla="*/ 25 w 27"/>
                <a:gd name="T45" fmla="*/ 8 h 20"/>
                <a:gd name="T46" fmla="*/ 25 w 27"/>
                <a:gd name="T47" fmla="*/ 6 h 20"/>
                <a:gd name="T48" fmla="*/ 25 w 27"/>
                <a:gd name="T49" fmla="*/ 4 h 20"/>
                <a:gd name="T50" fmla="*/ 23 w 27"/>
                <a:gd name="T51" fmla="*/ 2 h 20"/>
                <a:gd name="T52" fmla="*/ 21 w 27"/>
                <a:gd name="T53" fmla="*/ 2 h 20"/>
                <a:gd name="T54" fmla="*/ 19 w 27"/>
                <a:gd name="T55" fmla="*/ 0 h 20"/>
                <a:gd name="T56" fmla="*/ 18 w 27"/>
                <a:gd name="T57" fmla="*/ 0 h 20"/>
                <a:gd name="T58" fmla="*/ 16 w 27"/>
                <a:gd name="T59" fmla="*/ 0 h 20"/>
                <a:gd name="T60" fmla="*/ 14 w 27"/>
                <a:gd name="T61" fmla="*/ 0 h 20"/>
                <a:gd name="T62" fmla="*/ 12 w 27"/>
                <a:gd name="T63" fmla="*/ 0 h 20"/>
                <a:gd name="T64" fmla="*/ 10 w 27"/>
                <a:gd name="T65" fmla="*/ 0 h 20"/>
                <a:gd name="T66" fmla="*/ 6 w 27"/>
                <a:gd name="T67" fmla="*/ 0 h 20"/>
                <a:gd name="T68" fmla="*/ 4 w 27"/>
                <a:gd name="T69" fmla="*/ 2 h 20"/>
                <a:gd name="T70" fmla="*/ 2 w 27"/>
                <a:gd name="T71" fmla="*/ 4 h 20"/>
                <a:gd name="T72" fmla="*/ 0 w 27"/>
                <a:gd name="T73" fmla="*/ 6 h 20"/>
                <a:gd name="T74" fmla="*/ 0 w 27"/>
                <a:gd name="T75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5" name="Freeform 437"/>
            <p:cNvSpPr>
              <a:spLocks/>
            </p:cNvSpPr>
            <p:nvPr/>
          </p:nvSpPr>
          <p:spPr bwMode="auto">
            <a:xfrm>
              <a:off x="3302" y="2121"/>
              <a:ext cx="5" cy="34"/>
            </a:xfrm>
            <a:custGeom>
              <a:avLst/>
              <a:gdLst>
                <a:gd name="T0" fmla="*/ 0 w 5"/>
                <a:gd name="T1" fmla="*/ 0 h 34"/>
                <a:gd name="T2" fmla="*/ 0 w 5"/>
                <a:gd name="T3" fmla="*/ 2 h 34"/>
                <a:gd name="T4" fmla="*/ 0 w 5"/>
                <a:gd name="T5" fmla="*/ 4 h 34"/>
                <a:gd name="T6" fmla="*/ 0 w 5"/>
                <a:gd name="T7" fmla="*/ 5 h 34"/>
                <a:gd name="T8" fmla="*/ 0 w 5"/>
                <a:gd name="T9" fmla="*/ 7 h 34"/>
                <a:gd name="T10" fmla="*/ 2 w 5"/>
                <a:gd name="T11" fmla="*/ 9 h 34"/>
                <a:gd name="T12" fmla="*/ 2 w 5"/>
                <a:gd name="T13" fmla="*/ 11 h 34"/>
                <a:gd name="T14" fmla="*/ 2 w 5"/>
                <a:gd name="T15" fmla="*/ 13 h 34"/>
                <a:gd name="T16" fmla="*/ 2 w 5"/>
                <a:gd name="T17" fmla="*/ 17 h 34"/>
                <a:gd name="T18" fmla="*/ 2 w 5"/>
                <a:gd name="T19" fmla="*/ 19 h 34"/>
                <a:gd name="T20" fmla="*/ 3 w 5"/>
                <a:gd name="T21" fmla="*/ 21 h 34"/>
                <a:gd name="T22" fmla="*/ 3 w 5"/>
                <a:gd name="T23" fmla="*/ 23 h 34"/>
                <a:gd name="T24" fmla="*/ 3 w 5"/>
                <a:gd name="T25" fmla="*/ 25 h 34"/>
                <a:gd name="T26" fmla="*/ 3 w 5"/>
                <a:gd name="T27" fmla="*/ 28 h 34"/>
                <a:gd name="T28" fmla="*/ 3 w 5"/>
                <a:gd name="T29" fmla="*/ 30 h 34"/>
                <a:gd name="T30" fmla="*/ 3 w 5"/>
                <a:gd name="T31" fmla="*/ 32 h 34"/>
                <a:gd name="T32" fmla="*/ 5 w 5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6" name="Freeform 438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9 h 21"/>
                <a:gd name="T52" fmla="*/ 29 w 29"/>
                <a:gd name="T53" fmla="*/ 7 h 21"/>
                <a:gd name="T54" fmla="*/ 29 w 29"/>
                <a:gd name="T55" fmla="*/ 5 h 21"/>
                <a:gd name="T56" fmla="*/ 27 w 29"/>
                <a:gd name="T57" fmla="*/ 5 h 21"/>
                <a:gd name="T58" fmla="*/ 27 w 29"/>
                <a:gd name="T59" fmla="*/ 5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9 w 29"/>
                <a:gd name="T75" fmla="*/ 0 h 21"/>
                <a:gd name="T76" fmla="*/ 17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2 w 29"/>
                <a:gd name="T83" fmla="*/ 0 h 21"/>
                <a:gd name="T84" fmla="*/ 10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5 h 21"/>
                <a:gd name="T92" fmla="*/ 2 w 29"/>
                <a:gd name="T93" fmla="*/ 5 h 21"/>
                <a:gd name="T94" fmla="*/ 0 w 29"/>
                <a:gd name="T95" fmla="*/ 7 h 21"/>
                <a:gd name="T96" fmla="*/ 0 w 29"/>
                <a:gd name="T9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7" name="Freeform 439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4 w 29"/>
                <a:gd name="T11" fmla="*/ 17 h 21"/>
                <a:gd name="T12" fmla="*/ 6 w 29"/>
                <a:gd name="T13" fmla="*/ 17 h 21"/>
                <a:gd name="T14" fmla="*/ 6 w 29"/>
                <a:gd name="T15" fmla="*/ 19 h 21"/>
                <a:gd name="T16" fmla="*/ 8 w 29"/>
                <a:gd name="T17" fmla="*/ 19 h 21"/>
                <a:gd name="T18" fmla="*/ 10 w 29"/>
                <a:gd name="T19" fmla="*/ 21 h 21"/>
                <a:gd name="T20" fmla="*/ 12 w 29"/>
                <a:gd name="T21" fmla="*/ 21 h 21"/>
                <a:gd name="T22" fmla="*/ 13 w 29"/>
                <a:gd name="T23" fmla="*/ 21 h 21"/>
                <a:gd name="T24" fmla="*/ 15 w 29"/>
                <a:gd name="T25" fmla="*/ 21 h 21"/>
                <a:gd name="T26" fmla="*/ 17 w 29"/>
                <a:gd name="T27" fmla="*/ 21 h 21"/>
                <a:gd name="T28" fmla="*/ 21 w 29"/>
                <a:gd name="T29" fmla="*/ 21 h 21"/>
                <a:gd name="T30" fmla="*/ 23 w 29"/>
                <a:gd name="T31" fmla="*/ 19 h 21"/>
                <a:gd name="T32" fmla="*/ 25 w 29"/>
                <a:gd name="T33" fmla="*/ 17 h 21"/>
                <a:gd name="T34" fmla="*/ 27 w 29"/>
                <a:gd name="T35" fmla="*/ 15 h 21"/>
                <a:gd name="T36" fmla="*/ 29 w 29"/>
                <a:gd name="T37" fmla="*/ 13 h 21"/>
                <a:gd name="T38" fmla="*/ 29 w 29"/>
                <a:gd name="T39" fmla="*/ 11 h 21"/>
                <a:gd name="T40" fmla="*/ 29 w 29"/>
                <a:gd name="T41" fmla="*/ 9 h 21"/>
                <a:gd name="T42" fmla="*/ 29 w 29"/>
                <a:gd name="T43" fmla="*/ 7 h 21"/>
                <a:gd name="T44" fmla="*/ 29 w 29"/>
                <a:gd name="T45" fmla="*/ 5 h 21"/>
                <a:gd name="T46" fmla="*/ 27 w 29"/>
                <a:gd name="T47" fmla="*/ 5 h 21"/>
                <a:gd name="T48" fmla="*/ 25 w 29"/>
                <a:gd name="T49" fmla="*/ 4 h 21"/>
                <a:gd name="T50" fmla="*/ 23 w 29"/>
                <a:gd name="T51" fmla="*/ 4 h 21"/>
                <a:gd name="T52" fmla="*/ 23 w 29"/>
                <a:gd name="T53" fmla="*/ 2 h 21"/>
                <a:gd name="T54" fmla="*/ 21 w 29"/>
                <a:gd name="T55" fmla="*/ 2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12 w 29"/>
                <a:gd name="T65" fmla="*/ 0 h 21"/>
                <a:gd name="T66" fmla="*/ 10 w 29"/>
                <a:gd name="T67" fmla="*/ 0 h 21"/>
                <a:gd name="T68" fmla="*/ 6 w 29"/>
                <a:gd name="T69" fmla="*/ 2 h 21"/>
                <a:gd name="T70" fmla="*/ 4 w 29"/>
                <a:gd name="T71" fmla="*/ 4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8" name="Freeform 440"/>
            <p:cNvSpPr>
              <a:spLocks/>
            </p:cNvSpPr>
            <p:nvPr/>
          </p:nvSpPr>
          <p:spPr bwMode="auto">
            <a:xfrm>
              <a:off x="3304" y="2105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0 w 5"/>
                <a:gd name="T9" fmla="*/ 10 h 35"/>
                <a:gd name="T10" fmla="*/ 1 w 5"/>
                <a:gd name="T11" fmla="*/ 12 h 35"/>
                <a:gd name="T12" fmla="*/ 1 w 5"/>
                <a:gd name="T13" fmla="*/ 14 h 35"/>
                <a:gd name="T14" fmla="*/ 1 w 5"/>
                <a:gd name="T15" fmla="*/ 16 h 35"/>
                <a:gd name="T16" fmla="*/ 1 w 5"/>
                <a:gd name="T17" fmla="*/ 18 h 35"/>
                <a:gd name="T18" fmla="*/ 1 w 5"/>
                <a:gd name="T19" fmla="*/ 20 h 35"/>
                <a:gd name="T20" fmla="*/ 3 w 5"/>
                <a:gd name="T21" fmla="*/ 21 h 35"/>
                <a:gd name="T22" fmla="*/ 3 w 5"/>
                <a:gd name="T23" fmla="*/ 23 h 35"/>
                <a:gd name="T24" fmla="*/ 3 w 5"/>
                <a:gd name="T25" fmla="*/ 27 h 35"/>
                <a:gd name="T26" fmla="*/ 3 w 5"/>
                <a:gd name="T27" fmla="*/ 29 h 35"/>
                <a:gd name="T28" fmla="*/ 3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9" name="Freeform 441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1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3 h 19"/>
                <a:gd name="T12" fmla="*/ 4 w 27"/>
                <a:gd name="T13" fmla="*/ 15 h 19"/>
                <a:gd name="T14" fmla="*/ 4 w 27"/>
                <a:gd name="T15" fmla="*/ 15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7 h 19"/>
                <a:gd name="T22" fmla="*/ 8 w 27"/>
                <a:gd name="T23" fmla="*/ 17 h 19"/>
                <a:gd name="T24" fmla="*/ 10 w 27"/>
                <a:gd name="T25" fmla="*/ 19 h 19"/>
                <a:gd name="T26" fmla="*/ 10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5 w 27"/>
                <a:gd name="T33" fmla="*/ 19 h 19"/>
                <a:gd name="T34" fmla="*/ 15 w 27"/>
                <a:gd name="T35" fmla="*/ 19 h 19"/>
                <a:gd name="T36" fmla="*/ 17 w 27"/>
                <a:gd name="T37" fmla="*/ 19 h 19"/>
                <a:gd name="T38" fmla="*/ 19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9 h 19"/>
                <a:gd name="T62" fmla="*/ 27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5 w 27"/>
                <a:gd name="T69" fmla="*/ 3 h 19"/>
                <a:gd name="T70" fmla="*/ 23 w 27"/>
                <a:gd name="T71" fmla="*/ 3 h 19"/>
                <a:gd name="T72" fmla="*/ 21 w 27"/>
                <a:gd name="T73" fmla="*/ 1 h 19"/>
                <a:gd name="T74" fmla="*/ 19 w 27"/>
                <a:gd name="T75" fmla="*/ 1 h 19"/>
                <a:gd name="T76" fmla="*/ 17 w 27"/>
                <a:gd name="T77" fmla="*/ 0 h 19"/>
                <a:gd name="T78" fmla="*/ 15 w 27"/>
                <a:gd name="T79" fmla="*/ 0 h 19"/>
                <a:gd name="T80" fmla="*/ 14 w 27"/>
                <a:gd name="T81" fmla="*/ 0 h 19"/>
                <a:gd name="T82" fmla="*/ 12 w 27"/>
                <a:gd name="T83" fmla="*/ 0 h 19"/>
                <a:gd name="T84" fmla="*/ 8 w 27"/>
                <a:gd name="T85" fmla="*/ 0 h 19"/>
                <a:gd name="T86" fmla="*/ 6 w 27"/>
                <a:gd name="T87" fmla="*/ 1 h 19"/>
                <a:gd name="T88" fmla="*/ 4 w 27"/>
                <a:gd name="T89" fmla="*/ 3 h 19"/>
                <a:gd name="T90" fmla="*/ 2 w 27"/>
                <a:gd name="T91" fmla="*/ 3 h 19"/>
                <a:gd name="T92" fmla="*/ 2 w 27"/>
                <a:gd name="T93" fmla="*/ 5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0" name="Freeform 442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2 w 27"/>
                <a:gd name="T5" fmla="*/ 13 h 19"/>
                <a:gd name="T6" fmla="*/ 4 w 27"/>
                <a:gd name="T7" fmla="*/ 15 h 19"/>
                <a:gd name="T8" fmla="*/ 4 w 27"/>
                <a:gd name="T9" fmla="*/ 17 h 19"/>
                <a:gd name="T10" fmla="*/ 6 w 27"/>
                <a:gd name="T11" fmla="*/ 17 h 19"/>
                <a:gd name="T12" fmla="*/ 8 w 27"/>
                <a:gd name="T13" fmla="*/ 17 h 19"/>
                <a:gd name="T14" fmla="*/ 10 w 27"/>
                <a:gd name="T15" fmla="*/ 19 h 19"/>
                <a:gd name="T16" fmla="*/ 12 w 27"/>
                <a:gd name="T17" fmla="*/ 19 h 19"/>
                <a:gd name="T18" fmla="*/ 14 w 27"/>
                <a:gd name="T19" fmla="*/ 19 h 19"/>
                <a:gd name="T20" fmla="*/ 15 w 27"/>
                <a:gd name="T21" fmla="*/ 19 h 19"/>
                <a:gd name="T22" fmla="*/ 17 w 27"/>
                <a:gd name="T23" fmla="*/ 19 h 19"/>
                <a:gd name="T24" fmla="*/ 19 w 27"/>
                <a:gd name="T25" fmla="*/ 17 h 19"/>
                <a:gd name="T26" fmla="*/ 21 w 27"/>
                <a:gd name="T27" fmla="*/ 17 h 19"/>
                <a:gd name="T28" fmla="*/ 23 w 27"/>
                <a:gd name="T29" fmla="*/ 17 h 19"/>
                <a:gd name="T30" fmla="*/ 23 w 27"/>
                <a:gd name="T31" fmla="*/ 15 h 19"/>
                <a:gd name="T32" fmla="*/ 25 w 27"/>
                <a:gd name="T33" fmla="*/ 15 h 19"/>
                <a:gd name="T34" fmla="*/ 25 w 27"/>
                <a:gd name="T35" fmla="*/ 13 h 19"/>
                <a:gd name="T36" fmla="*/ 25 w 27"/>
                <a:gd name="T37" fmla="*/ 11 h 19"/>
                <a:gd name="T38" fmla="*/ 27 w 27"/>
                <a:gd name="T39" fmla="*/ 11 h 19"/>
                <a:gd name="T40" fmla="*/ 27 w 27"/>
                <a:gd name="T41" fmla="*/ 9 h 19"/>
                <a:gd name="T42" fmla="*/ 27 w 27"/>
                <a:gd name="T43" fmla="*/ 7 h 19"/>
                <a:gd name="T44" fmla="*/ 25 w 27"/>
                <a:gd name="T45" fmla="*/ 7 h 19"/>
                <a:gd name="T46" fmla="*/ 25 w 27"/>
                <a:gd name="T47" fmla="*/ 5 h 19"/>
                <a:gd name="T48" fmla="*/ 25 w 27"/>
                <a:gd name="T49" fmla="*/ 3 h 19"/>
                <a:gd name="T50" fmla="*/ 23 w 27"/>
                <a:gd name="T51" fmla="*/ 3 h 19"/>
                <a:gd name="T52" fmla="*/ 21 w 27"/>
                <a:gd name="T53" fmla="*/ 1 h 19"/>
                <a:gd name="T54" fmla="*/ 19 w 27"/>
                <a:gd name="T55" fmla="*/ 1 h 19"/>
                <a:gd name="T56" fmla="*/ 17 w 27"/>
                <a:gd name="T57" fmla="*/ 0 h 19"/>
                <a:gd name="T58" fmla="*/ 15 w 27"/>
                <a:gd name="T59" fmla="*/ 0 h 19"/>
                <a:gd name="T60" fmla="*/ 14 w 27"/>
                <a:gd name="T61" fmla="*/ 0 h 19"/>
                <a:gd name="T62" fmla="*/ 12 w 27"/>
                <a:gd name="T63" fmla="*/ 0 h 19"/>
                <a:gd name="T64" fmla="*/ 8 w 27"/>
                <a:gd name="T65" fmla="*/ 0 h 19"/>
                <a:gd name="T66" fmla="*/ 6 w 27"/>
                <a:gd name="T67" fmla="*/ 1 h 19"/>
                <a:gd name="T68" fmla="*/ 4 w 27"/>
                <a:gd name="T69" fmla="*/ 3 h 19"/>
                <a:gd name="T70" fmla="*/ 2 w 27"/>
                <a:gd name="T71" fmla="*/ 3 h 19"/>
                <a:gd name="T72" fmla="*/ 2 w 27"/>
                <a:gd name="T73" fmla="*/ 5 h 19"/>
                <a:gd name="T74" fmla="*/ 0 w 27"/>
                <a:gd name="T75" fmla="*/ 7 h 19"/>
                <a:gd name="T76" fmla="*/ 0 w 27"/>
                <a:gd name="T7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1" name="Freeform 443"/>
            <p:cNvSpPr>
              <a:spLocks/>
            </p:cNvSpPr>
            <p:nvPr/>
          </p:nvSpPr>
          <p:spPr bwMode="auto">
            <a:xfrm>
              <a:off x="3330" y="2113"/>
              <a:ext cx="6" cy="36"/>
            </a:xfrm>
            <a:custGeom>
              <a:avLst/>
              <a:gdLst>
                <a:gd name="T0" fmla="*/ 0 w 6"/>
                <a:gd name="T1" fmla="*/ 0 h 36"/>
                <a:gd name="T2" fmla="*/ 0 w 6"/>
                <a:gd name="T3" fmla="*/ 4 h 36"/>
                <a:gd name="T4" fmla="*/ 0 w 6"/>
                <a:gd name="T5" fmla="*/ 6 h 36"/>
                <a:gd name="T6" fmla="*/ 0 w 6"/>
                <a:gd name="T7" fmla="*/ 8 h 36"/>
                <a:gd name="T8" fmla="*/ 0 w 6"/>
                <a:gd name="T9" fmla="*/ 10 h 36"/>
                <a:gd name="T10" fmla="*/ 2 w 6"/>
                <a:gd name="T11" fmla="*/ 12 h 36"/>
                <a:gd name="T12" fmla="*/ 2 w 6"/>
                <a:gd name="T13" fmla="*/ 13 h 36"/>
                <a:gd name="T14" fmla="*/ 2 w 6"/>
                <a:gd name="T15" fmla="*/ 15 h 36"/>
                <a:gd name="T16" fmla="*/ 2 w 6"/>
                <a:gd name="T17" fmla="*/ 17 h 36"/>
                <a:gd name="T18" fmla="*/ 4 w 6"/>
                <a:gd name="T19" fmla="*/ 21 h 36"/>
                <a:gd name="T20" fmla="*/ 4 w 6"/>
                <a:gd name="T21" fmla="*/ 23 h 36"/>
                <a:gd name="T22" fmla="*/ 4 w 6"/>
                <a:gd name="T23" fmla="*/ 25 h 36"/>
                <a:gd name="T24" fmla="*/ 4 w 6"/>
                <a:gd name="T25" fmla="*/ 27 h 36"/>
                <a:gd name="T26" fmla="*/ 6 w 6"/>
                <a:gd name="T27" fmla="*/ 29 h 36"/>
                <a:gd name="T28" fmla="*/ 6 w 6"/>
                <a:gd name="T29" fmla="*/ 31 h 36"/>
                <a:gd name="T30" fmla="*/ 6 w 6"/>
                <a:gd name="T31" fmla="*/ 33 h 36"/>
                <a:gd name="T32" fmla="*/ 6 w 6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6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2" name="Freeform 444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3 h 21"/>
                <a:gd name="T8" fmla="*/ 0 w 29"/>
                <a:gd name="T9" fmla="*/ 15 h 21"/>
                <a:gd name="T10" fmla="*/ 2 w 29"/>
                <a:gd name="T11" fmla="*/ 15 h 21"/>
                <a:gd name="T12" fmla="*/ 2 w 29"/>
                <a:gd name="T13" fmla="*/ 17 h 21"/>
                <a:gd name="T14" fmla="*/ 4 w 29"/>
                <a:gd name="T15" fmla="*/ 17 h 21"/>
                <a:gd name="T16" fmla="*/ 4 w 29"/>
                <a:gd name="T17" fmla="*/ 17 h 21"/>
                <a:gd name="T18" fmla="*/ 5 w 29"/>
                <a:gd name="T19" fmla="*/ 19 h 21"/>
                <a:gd name="T20" fmla="*/ 5 w 29"/>
                <a:gd name="T21" fmla="*/ 19 h 21"/>
                <a:gd name="T22" fmla="*/ 7 w 29"/>
                <a:gd name="T23" fmla="*/ 19 h 21"/>
                <a:gd name="T24" fmla="*/ 9 w 29"/>
                <a:gd name="T25" fmla="*/ 19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19 w 29"/>
                <a:gd name="T37" fmla="*/ 19 h 21"/>
                <a:gd name="T38" fmla="*/ 23 w 29"/>
                <a:gd name="T39" fmla="*/ 17 h 21"/>
                <a:gd name="T40" fmla="*/ 25 w 29"/>
                <a:gd name="T41" fmla="*/ 17 h 21"/>
                <a:gd name="T42" fmla="*/ 25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10 h 21"/>
                <a:gd name="T50" fmla="*/ 27 w 29"/>
                <a:gd name="T51" fmla="*/ 8 h 21"/>
                <a:gd name="T52" fmla="*/ 27 w 29"/>
                <a:gd name="T53" fmla="*/ 6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3 w 29"/>
                <a:gd name="T63" fmla="*/ 2 h 21"/>
                <a:gd name="T64" fmla="*/ 23 w 29"/>
                <a:gd name="T65" fmla="*/ 2 h 21"/>
                <a:gd name="T66" fmla="*/ 21 w 29"/>
                <a:gd name="T67" fmla="*/ 2 h 21"/>
                <a:gd name="T68" fmla="*/ 21 w 29"/>
                <a:gd name="T69" fmla="*/ 0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0 h 21"/>
                <a:gd name="T84" fmla="*/ 7 w 29"/>
                <a:gd name="T85" fmla="*/ 0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3" name="Freeform 445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5 w 29"/>
                <a:gd name="T15" fmla="*/ 19 h 21"/>
                <a:gd name="T16" fmla="*/ 7 w 29"/>
                <a:gd name="T17" fmla="*/ 19 h 21"/>
                <a:gd name="T18" fmla="*/ 9 w 29"/>
                <a:gd name="T19" fmla="*/ 19 h 21"/>
                <a:gd name="T20" fmla="*/ 9 w 29"/>
                <a:gd name="T21" fmla="*/ 21 h 21"/>
                <a:gd name="T22" fmla="*/ 11 w 29"/>
                <a:gd name="T23" fmla="*/ 21 h 21"/>
                <a:gd name="T24" fmla="*/ 13 w 29"/>
                <a:gd name="T25" fmla="*/ 21 h 21"/>
                <a:gd name="T26" fmla="*/ 15 w 29"/>
                <a:gd name="T27" fmla="*/ 21 h 21"/>
                <a:gd name="T28" fmla="*/ 17 w 29"/>
                <a:gd name="T29" fmla="*/ 21 h 21"/>
                <a:gd name="T30" fmla="*/ 19 w 29"/>
                <a:gd name="T31" fmla="*/ 19 h 21"/>
                <a:gd name="T32" fmla="*/ 23 w 29"/>
                <a:gd name="T33" fmla="*/ 17 h 21"/>
                <a:gd name="T34" fmla="*/ 25 w 29"/>
                <a:gd name="T35" fmla="*/ 17 h 21"/>
                <a:gd name="T36" fmla="*/ 25 w 29"/>
                <a:gd name="T37" fmla="*/ 15 h 21"/>
                <a:gd name="T38" fmla="*/ 27 w 29"/>
                <a:gd name="T39" fmla="*/ 13 h 21"/>
                <a:gd name="T40" fmla="*/ 29 w 29"/>
                <a:gd name="T41" fmla="*/ 11 h 21"/>
                <a:gd name="T42" fmla="*/ 29 w 29"/>
                <a:gd name="T43" fmla="*/ 10 h 21"/>
                <a:gd name="T44" fmla="*/ 27 w 29"/>
                <a:gd name="T45" fmla="*/ 8 h 21"/>
                <a:gd name="T46" fmla="*/ 27 w 29"/>
                <a:gd name="T47" fmla="*/ 6 h 21"/>
                <a:gd name="T48" fmla="*/ 25 w 29"/>
                <a:gd name="T49" fmla="*/ 4 h 21"/>
                <a:gd name="T50" fmla="*/ 23 w 29"/>
                <a:gd name="T51" fmla="*/ 2 h 21"/>
                <a:gd name="T52" fmla="*/ 21 w 29"/>
                <a:gd name="T53" fmla="*/ 2 h 21"/>
                <a:gd name="T54" fmla="*/ 21 w 29"/>
                <a:gd name="T55" fmla="*/ 0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9 w 29"/>
                <a:gd name="T65" fmla="*/ 0 h 21"/>
                <a:gd name="T66" fmla="*/ 7 w 29"/>
                <a:gd name="T67" fmla="*/ 0 h 21"/>
                <a:gd name="T68" fmla="*/ 5 w 29"/>
                <a:gd name="T69" fmla="*/ 2 h 21"/>
                <a:gd name="T70" fmla="*/ 4 w 29"/>
                <a:gd name="T71" fmla="*/ 4 h 21"/>
                <a:gd name="T72" fmla="*/ 2 w 29"/>
                <a:gd name="T73" fmla="*/ 4 h 21"/>
                <a:gd name="T74" fmla="*/ 0 w 29"/>
                <a:gd name="T75" fmla="*/ 6 h 21"/>
                <a:gd name="T76" fmla="*/ 0 w 29"/>
                <a:gd name="T77" fmla="*/ 8 h 21"/>
                <a:gd name="T78" fmla="*/ 0 w 29"/>
                <a:gd name="T7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4" name="Freeform 446"/>
            <p:cNvSpPr>
              <a:spLocks/>
            </p:cNvSpPr>
            <p:nvPr/>
          </p:nvSpPr>
          <p:spPr bwMode="auto">
            <a:xfrm>
              <a:off x="3332" y="2100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1 h 32"/>
                <a:gd name="T4" fmla="*/ 0 w 6"/>
                <a:gd name="T5" fmla="*/ 3 h 32"/>
                <a:gd name="T6" fmla="*/ 0 w 6"/>
                <a:gd name="T7" fmla="*/ 5 h 32"/>
                <a:gd name="T8" fmla="*/ 0 w 6"/>
                <a:gd name="T9" fmla="*/ 7 h 32"/>
                <a:gd name="T10" fmla="*/ 0 w 6"/>
                <a:gd name="T11" fmla="*/ 9 h 32"/>
                <a:gd name="T12" fmla="*/ 2 w 6"/>
                <a:gd name="T13" fmla="*/ 11 h 32"/>
                <a:gd name="T14" fmla="*/ 2 w 6"/>
                <a:gd name="T15" fmla="*/ 15 h 32"/>
                <a:gd name="T16" fmla="*/ 2 w 6"/>
                <a:gd name="T17" fmla="*/ 17 h 32"/>
                <a:gd name="T18" fmla="*/ 2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6 h 32"/>
                <a:gd name="T28" fmla="*/ 4 w 6"/>
                <a:gd name="T29" fmla="*/ 28 h 32"/>
                <a:gd name="T30" fmla="*/ 6 w 6"/>
                <a:gd name="T31" fmla="*/ 30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5" name="Freeform 447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1 h 19"/>
                <a:gd name="T8" fmla="*/ 2 w 25"/>
                <a:gd name="T9" fmla="*/ 13 h 19"/>
                <a:gd name="T10" fmla="*/ 2 w 25"/>
                <a:gd name="T11" fmla="*/ 13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5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9 w 25"/>
                <a:gd name="T25" fmla="*/ 17 h 19"/>
                <a:gd name="T26" fmla="*/ 9 w 25"/>
                <a:gd name="T27" fmla="*/ 17 h 19"/>
                <a:gd name="T28" fmla="*/ 11 w 25"/>
                <a:gd name="T29" fmla="*/ 19 h 19"/>
                <a:gd name="T30" fmla="*/ 13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7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9 h 19"/>
                <a:gd name="T56" fmla="*/ 25 w 25"/>
                <a:gd name="T57" fmla="*/ 9 h 19"/>
                <a:gd name="T58" fmla="*/ 25 w 25"/>
                <a:gd name="T59" fmla="*/ 7 h 19"/>
                <a:gd name="T60" fmla="*/ 25 w 25"/>
                <a:gd name="T61" fmla="*/ 7 h 19"/>
                <a:gd name="T62" fmla="*/ 25 w 25"/>
                <a:gd name="T63" fmla="*/ 6 h 19"/>
                <a:gd name="T64" fmla="*/ 25 w 25"/>
                <a:gd name="T65" fmla="*/ 6 h 19"/>
                <a:gd name="T66" fmla="*/ 25 w 25"/>
                <a:gd name="T67" fmla="*/ 4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3 w 25"/>
                <a:gd name="T81" fmla="*/ 0 h 19"/>
                <a:gd name="T82" fmla="*/ 9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2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7 h 19"/>
                <a:gd name="T96" fmla="*/ 0 w 25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6" name="Freeform 448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11 h 19"/>
                <a:gd name="T4" fmla="*/ 2 w 25"/>
                <a:gd name="T5" fmla="*/ 13 h 19"/>
                <a:gd name="T6" fmla="*/ 2 w 25"/>
                <a:gd name="T7" fmla="*/ 15 h 19"/>
                <a:gd name="T8" fmla="*/ 4 w 25"/>
                <a:gd name="T9" fmla="*/ 15 h 19"/>
                <a:gd name="T10" fmla="*/ 6 w 25"/>
                <a:gd name="T11" fmla="*/ 17 h 19"/>
                <a:gd name="T12" fmla="*/ 8 w 25"/>
                <a:gd name="T13" fmla="*/ 17 h 19"/>
                <a:gd name="T14" fmla="*/ 9 w 25"/>
                <a:gd name="T15" fmla="*/ 17 h 19"/>
                <a:gd name="T16" fmla="*/ 11 w 25"/>
                <a:gd name="T17" fmla="*/ 19 h 19"/>
                <a:gd name="T18" fmla="*/ 13 w 25"/>
                <a:gd name="T19" fmla="*/ 19 h 19"/>
                <a:gd name="T20" fmla="*/ 15 w 25"/>
                <a:gd name="T21" fmla="*/ 19 h 19"/>
                <a:gd name="T22" fmla="*/ 17 w 25"/>
                <a:gd name="T23" fmla="*/ 19 h 19"/>
                <a:gd name="T24" fmla="*/ 17 w 25"/>
                <a:gd name="T25" fmla="*/ 17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5 w 25"/>
                <a:gd name="T41" fmla="*/ 6 h 19"/>
                <a:gd name="T42" fmla="*/ 25 w 25"/>
                <a:gd name="T43" fmla="*/ 4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3 w 25"/>
                <a:gd name="T57" fmla="*/ 0 h 19"/>
                <a:gd name="T58" fmla="*/ 9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2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7 h 19"/>
                <a:gd name="T72" fmla="*/ 0 w 25"/>
                <a:gd name="T7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7" name="Freeform 449"/>
            <p:cNvSpPr>
              <a:spLocks/>
            </p:cNvSpPr>
            <p:nvPr/>
          </p:nvSpPr>
          <p:spPr bwMode="auto">
            <a:xfrm>
              <a:off x="3359" y="2107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0 w 6"/>
                <a:gd name="T9" fmla="*/ 8 h 35"/>
                <a:gd name="T10" fmla="*/ 0 w 6"/>
                <a:gd name="T11" fmla="*/ 10 h 35"/>
                <a:gd name="T12" fmla="*/ 2 w 6"/>
                <a:gd name="T13" fmla="*/ 12 h 35"/>
                <a:gd name="T14" fmla="*/ 2 w 6"/>
                <a:gd name="T15" fmla="*/ 16 h 35"/>
                <a:gd name="T16" fmla="*/ 2 w 6"/>
                <a:gd name="T17" fmla="*/ 18 h 35"/>
                <a:gd name="T18" fmla="*/ 2 w 6"/>
                <a:gd name="T19" fmla="*/ 19 h 35"/>
                <a:gd name="T20" fmla="*/ 4 w 6"/>
                <a:gd name="T21" fmla="*/ 21 h 35"/>
                <a:gd name="T22" fmla="*/ 4 w 6"/>
                <a:gd name="T23" fmla="*/ 23 h 35"/>
                <a:gd name="T24" fmla="*/ 4 w 6"/>
                <a:gd name="T25" fmla="*/ 25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8" name="Freeform 450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2 h 21"/>
                <a:gd name="T4" fmla="*/ 0 w 28"/>
                <a:gd name="T5" fmla="*/ 14 h 21"/>
                <a:gd name="T6" fmla="*/ 0 w 28"/>
                <a:gd name="T7" fmla="*/ 16 h 21"/>
                <a:gd name="T8" fmla="*/ 0 w 28"/>
                <a:gd name="T9" fmla="*/ 16 h 21"/>
                <a:gd name="T10" fmla="*/ 1 w 28"/>
                <a:gd name="T11" fmla="*/ 18 h 21"/>
                <a:gd name="T12" fmla="*/ 1 w 28"/>
                <a:gd name="T13" fmla="*/ 18 h 21"/>
                <a:gd name="T14" fmla="*/ 3 w 28"/>
                <a:gd name="T15" fmla="*/ 18 h 21"/>
                <a:gd name="T16" fmla="*/ 3 w 28"/>
                <a:gd name="T17" fmla="*/ 19 h 21"/>
                <a:gd name="T18" fmla="*/ 5 w 28"/>
                <a:gd name="T19" fmla="*/ 19 h 21"/>
                <a:gd name="T20" fmla="*/ 5 w 28"/>
                <a:gd name="T21" fmla="*/ 19 h 21"/>
                <a:gd name="T22" fmla="*/ 7 w 28"/>
                <a:gd name="T23" fmla="*/ 19 h 21"/>
                <a:gd name="T24" fmla="*/ 9 w 28"/>
                <a:gd name="T25" fmla="*/ 21 h 21"/>
                <a:gd name="T26" fmla="*/ 9 w 28"/>
                <a:gd name="T27" fmla="*/ 21 h 21"/>
                <a:gd name="T28" fmla="*/ 11 w 28"/>
                <a:gd name="T29" fmla="*/ 21 h 21"/>
                <a:gd name="T30" fmla="*/ 13 w 28"/>
                <a:gd name="T31" fmla="*/ 21 h 21"/>
                <a:gd name="T32" fmla="*/ 15 w 28"/>
                <a:gd name="T33" fmla="*/ 21 h 21"/>
                <a:gd name="T34" fmla="*/ 17 w 28"/>
                <a:gd name="T35" fmla="*/ 21 h 21"/>
                <a:gd name="T36" fmla="*/ 19 w 28"/>
                <a:gd name="T37" fmla="*/ 19 h 21"/>
                <a:gd name="T38" fmla="*/ 21 w 28"/>
                <a:gd name="T39" fmla="*/ 19 h 21"/>
                <a:gd name="T40" fmla="*/ 23 w 28"/>
                <a:gd name="T41" fmla="*/ 18 h 21"/>
                <a:gd name="T42" fmla="*/ 24 w 28"/>
                <a:gd name="T43" fmla="*/ 16 h 21"/>
                <a:gd name="T44" fmla="*/ 26 w 28"/>
                <a:gd name="T45" fmla="*/ 14 h 21"/>
                <a:gd name="T46" fmla="*/ 26 w 28"/>
                <a:gd name="T47" fmla="*/ 12 h 21"/>
                <a:gd name="T48" fmla="*/ 28 w 28"/>
                <a:gd name="T49" fmla="*/ 10 h 21"/>
                <a:gd name="T50" fmla="*/ 26 w 28"/>
                <a:gd name="T51" fmla="*/ 8 h 21"/>
                <a:gd name="T52" fmla="*/ 26 w 28"/>
                <a:gd name="T53" fmla="*/ 8 h 21"/>
                <a:gd name="T54" fmla="*/ 26 w 28"/>
                <a:gd name="T55" fmla="*/ 6 h 21"/>
                <a:gd name="T56" fmla="*/ 24 w 28"/>
                <a:gd name="T57" fmla="*/ 6 h 21"/>
                <a:gd name="T58" fmla="*/ 24 w 28"/>
                <a:gd name="T59" fmla="*/ 4 h 21"/>
                <a:gd name="T60" fmla="*/ 24 w 28"/>
                <a:gd name="T61" fmla="*/ 4 h 21"/>
                <a:gd name="T62" fmla="*/ 23 w 28"/>
                <a:gd name="T63" fmla="*/ 4 h 21"/>
                <a:gd name="T64" fmla="*/ 23 w 28"/>
                <a:gd name="T65" fmla="*/ 2 h 21"/>
                <a:gd name="T66" fmla="*/ 21 w 28"/>
                <a:gd name="T67" fmla="*/ 2 h 21"/>
                <a:gd name="T68" fmla="*/ 21 w 28"/>
                <a:gd name="T69" fmla="*/ 2 h 21"/>
                <a:gd name="T70" fmla="*/ 19 w 28"/>
                <a:gd name="T71" fmla="*/ 0 h 21"/>
                <a:gd name="T72" fmla="*/ 17 w 28"/>
                <a:gd name="T73" fmla="*/ 0 h 21"/>
                <a:gd name="T74" fmla="*/ 17 w 28"/>
                <a:gd name="T75" fmla="*/ 0 h 21"/>
                <a:gd name="T76" fmla="*/ 15 w 28"/>
                <a:gd name="T77" fmla="*/ 0 h 21"/>
                <a:gd name="T78" fmla="*/ 13 w 28"/>
                <a:gd name="T79" fmla="*/ 0 h 21"/>
                <a:gd name="T80" fmla="*/ 11 w 28"/>
                <a:gd name="T81" fmla="*/ 0 h 21"/>
                <a:gd name="T82" fmla="*/ 9 w 28"/>
                <a:gd name="T83" fmla="*/ 0 h 21"/>
                <a:gd name="T84" fmla="*/ 7 w 28"/>
                <a:gd name="T85" fmla="*/ 2 h 21"/>
                <a:gd name="T86" fmla="*/ 3 w 28"/>
                <a:gd name="T87" fmla="*/ 2 h 21"/>
                <a:gd name="T88" fmla="*/ 1 w 28"/>
                <a:gd name="T89" fmla="*/ 4 h 21"/>
                <a:gd name="T90" fmla="*/ 1 w 28"/>
                <a:gd name="T91" fmla="*/ 6 h 21"/>
                <a:gd name="T92" fmla="*/ 0 w 28"/>
                <a:gd name="T93" fmla="*/ 8 h 21"/>
                <a:gd name="T94" fmla="*/ 0 w 28"/>
                <a:gd name="T95" fmla="*/ 10 h 21"/>
                <a:gd name="T96" fmla="*/ 0 w 28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9" name="Freeform 451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4 h 21"/>
                <a:gd name="T4" fmla="*/ 0 w 28"/>
                <a:gd name="T5" fmla="*/ 16 h 21"/>
                <a:gd name="T6" fmla="*/ 1 w 28"/>
                <a:gd name="T7" fmla="*/ 18 h 21"/>
                <a:gd name="T8" fmla="*/ 3 w 28"/>
                <a:gd name="T9" fmla="*/ 18 h 21"/>
                <a:gd name="T10" fmla="*/ 3 w 28"/>
                <a:gd name="T11" fmla="*/ 19 h 21"/>
                <a:gd name="T12" fmla="*/ 5 w 28"/>
                <a:gd name="T13" fmla="*/ 19 h 21"/>
                <a:gd name="T14" fmla="*/ 7 w 28"/>
                <a:gd name="T15" fmla="*/ 19 h 21"/>
                <a:gd name="T16" fmla="*/ 9 w 28"/>
                <a:gd name="T17" fmla="*/ 21 h 21"/>
                <a:gd name="T18" fmla="*/ 11 w 28"/>
                <a:gd name="T19" fmla="*/ 21 h 21"/>
                <a:gd name="T20" fmla="*/ 13 w 28"/>
                <a:gd name="T21" fmla="*/ 21 h 21"/>
                <a:gd name="T22" fmla="*/ 15 w 28"/>
                <a:gd name="T23" fmla="*/ 21 h 21"/>
                <a:gd name="T24" fmla="*/ 17 w 28"/>
                <a:gd name="T25" fmla="*/ 21 h 21"/>
                <a:gd name="T26" fmla="*/ 19 w 28"/>
                <a:gd name="T27" fmla="*/ 19 h 21"/>
                <a:gd name="T28" fmla="*/ 21 w 28"/>
                <a:gd name="T29" fmla="*/ 19 h 21"/>
                <a:gd name="T30" fmla="*/ 23 w 28"/>
                <a:gd name="T31" fmla="*/ 18 h 21"/>
                <a:gd name="T32" fmla="*/ 24 w 28"/>
                <a:gd name="T33" fmla="*/ 16 h 21"/>
                <a:gd name="T34" fmla="*/ 26 w 28"/>
                <a:gd name="T35" fmla="*/ 14 h 21"/>
                <a:gd name="T36" fmla="*/ 26 w 28"/>
                <a:gd name="T37" fmla="*/ 12 h 21"/>
                <a:gd name="T38" fmla="*/ 28 w 28"/>
                <a:gd name="T39" fmla="*/ 10 h 21"/>
                <a:gd name="T40" fmla="*/ 26 w 28"/>
                <a:gd name="T41" fmla="*/ 8 h 21"/>
                <a:gd name="T42" fmla="*/ 26 w 28"/>
                <a:gd name="T43" fmla="*/ 6 h 21"/>
                <a:gd name="T44" fmla="*/ 24 w 28"/>
                <a:gd name="T45" fmla="*/ 6 h 21"/>
                <a:gd name="T46" fmla="*/ 24 w 28"/>
                <a:gd name="T47" fmla="*/ 4 h 21"/>
                <a:gd name="T48" fmla="*/ 23 w 28"/>
                <a:gd name="T49" fmla="*/ 4 h 21"/>
                <a:gd name="T50" fmla="*/ 23 w 28"/>
                <a:gd name="T51" fmla="*/ 2 h 21"/>
                <a:gd name="T52" fmla="*/ 21 w 28"/>
                <a:gd name="T53" fmla="*/ 2 h 21"/>
                <a:gd name="T54" fmla="*/ 19 w 28"/>
                <a:gd name="T55" fmla="*/ 0 h 21"/>
                <a:gd name="T56" fmla="*/ 17 w 28"/>
                <a:gd name="T57" fmla="*/ 0 h 21"/>
                <a:gd name="T58" fmla="*/ 15 w 28"/>
                <a:gd name="T59" fmla="*/ 0 h 21"/>
                <a:gd name="T60" fmla="*/ 13 w 28"/>
                <a:gd name="T61" fmla="*/ 0 h 21"/>
                <a:gd name="T62" fmla="*/ 11 w 28"/>
                <a:gd name="T63" fmla="*/ 0 h 21"/>
                <a:gd name="T64" fmla="*/ 9 w 28"/>
                <a:gd name="T65" fmla="*/ 0 h 21"/>
                <a:gd name="T66" fmla="*/ 7 w 28"/>
                <a:gd name="T67" fmla="*/ 2 h 21"/>
                <a:gd name="T68" fmla="*/ 3 w 28"/>
                <a:gd name="T69" fmla="*/ 2 h 21"/>
                <a:gd name="T70" fmla="*/ 1 w 28"/>
                <a:gd name="T71" fmla="*/ 4 h 21"/>
                <a:gd name="T72" fmla="*/ 1 w 28"/>
                <a:gd name="T73" fmla="*/ 6 h 21"/>
                <a:gd name="T74" fmla="*/ 0 w 28"/>
                <a:gd name="T75" fmla="*/ 8 h 21"/>
                <a:gd name="T76" fmla="*/ 0 w 28"/>
                <a:gd name="T77" fmla="*/ 10 h 21"/>
                <a:gd name="T78" fmla="*/ 0 w 28"/>
                <a:gd name="T7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0" name="Freeform 452"/>
            <p:cNvSpPr>
              <a:spLocks/>
            </p:cNvSpPr>
            <p:nvPr/>
          </p:nvSpPr>
          <p:spPr bwMode="auto">
            <a:xfrm>
              <a:off x="3359" y="2092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0 w 8"/>
                <a:gd name="T3" fmla="*/ 2 h 34"/>
                <a:gd name="T4" fmla="*/ 0 w 8"/>
                <a:gd name="T5" fmla="*/ 4 h 34"/>
                <a:gd name="T6" fmla="*/ 2 w 8"/>
                <a:gd name="T7" fmla="*/ 8 h 34"/>
                <a:gd name="T8" fmla="*/ 2 w 8"/>
                <a:gd name="T9" fmla="*/ 9 h 34"/>
                <a:gd name="T10" fmla="*/ 2 w 8"/>
                <a:gd name="T11" fmla="*/ 11 h 34"/>
                <a:gd name="T12" fmla="*/ 2 w 8"/>
                <a:gd name="T13" fmla="*/ 13 h 34"/>
                <a:gd name="T14" fmla="*/ 2 w 8"/>
                <a:gd name="T15" fmla="*/ 15 h 34"/>
                <a:gd name="T16" fmla="*/ 4 w 8"/>
                <a:gd name="T17" fmla="*/ 17 h 34"/>
                <a:gd name="T18" fmla="*/ 4 w 8"/>
                <a:gd name="T19" fmla="*/ 19 h 34"/>
                <a:gd name="T20" fmla="*/ 4 w 8"/>
                <a:gd name="T21" fmla="*/ 21 h 34"/>
                <a:gd name="T22" fmla="*/ 6 w 8"/>
                <a:gd name="T23" fmla="*/ 23 h 34"/>
                <a:gd name="T24" fmla="*/ 6 w 8"/>
                <a:gd name="T25" fmla="*/ 25 h 34"/>
                <a:gd name="T26" fmla="*/ 6 w 8"/>
                <a:gd name="T27" fmla="*/ 29 h 34"/>
                <a:gd name="T28" fmla="*/ 6 w 8"/>
                <a:gd name="T29" fmla="*/ 31 h 34"/>
                <a:gd name="T30" fmla="*/ 6 w 8"/>
                <a:gd name="T31" fmla="*/ 33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1" name="Freeform 453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7 w 27"/>
                <a:gd name="T21" fmla="*/ 17 h 19"/>
                <a:gd name="T22" fmla="*/ 7 w 27"/>
                <a:gd name="T23" fmla="*/ 19 h 19"/>
                <a:gd name="T24" fmla="*/ 9 w 27"/>
                <a:gd name="T25" fmla="*/ 19 h 19"/>
                <a:gd name="T26" fmla="*/ 11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21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5 h 19"/>
                <a:gd name="T46" fmla="*/ 25 w 27"/>
                <a:gd name="T47" fmla="*/ 15 h 19"/>
                <a:gd name="T48" fmla="*/ 25 w 27"/>
                <a:gd name="T49" fmla="*/ 14 h 19"/>
                <a:gd name="T50" fmla="*/ 27 w 27"/>
                <a:gd name="T51" fmla="*/ 14 h 19"/>
                <a:gd name="T52" fmla="*/ 27 w 27"/>
                <a:gd name="T53" fmla="*/ 12 h 19"/>
                <a:gd name="T54" fmla="*/ 27 w 27"/>
                <a:gd name="T55" fmla="*/ 12 h 19"/>
                <a:gd name="T56" fmla="*/ 27 w 27"/>
                <a:gd name="T57" fmla="*/ 10 h 19"/>
                <a:gd name="T58" fmla="*/ 27 w 27"/>
                <a:gd name="T59" fmla="*/ 10 h 19"/>
                <a:gd name="T60" fmla="*/ 27 w 27"/>
                <a:gd name="T61" fmla="*/ 8 h 19"/>
                <a:gd name="T62" fmla="*/ 27 w 27"/>
                <a:gd name="T63" fmla="*/ 8 h 19"/>
                <a:gd name="T64" fmla="*/ 25 w 27"/>
                <a:gd name="T65" fmla="*/ 6 h 19"/>
                <a:gd name="T66" fmla="*/ 25 w 27"/>
                <a:gd name="T67" fmla="*/ 6 h 19"/>
                <a:gd name="T68" fmla="*/ 23 w 27"/>
                <a:gd name="T69" fmla="*/ 4 h 19"/>
                <a:gd name="T70" fmla="*/ 23 w 27"/>
                <a:gd name="T71" fmla="*/ 2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0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7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2" name="Freeform 454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5 h 19"/>
                <a:gd name="T8" fmla="*/ 4 w 27"/>
                <a:gd name="T9" fmla="*/ 15 h 19"/>
                <a:gd name="T10" fmla="*/ 4 w 27"/>
                <a:gd name="T11" fmla="*/ 17 h 19"/>
                <a:gd name="T12" fmla="*/ 6 w 27"/>
                <a:gd name="T13" fmla="*/ 17 h 19"/>
                <a:gd name="T14" fmla="*/ 7 w 27"/>
                <a:gd name="T15" fmla="*/ 17 h 19"/>
                <a:gd name="T16" fmla="*/ 7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5 h 19"/>
                <a:gd name="T36" fmla="*/ 25 w 27"/>
                <a:gd name="T37" fmla="*/ 14 h 19"/>
                <a:gd name="T38" fmla="*/ 27 w 27"/>
                <a:gd name="T39" fmla="*/ 14 h 19"/>
                <a:gd name="T40" fmla="*/ 27 w 27"/>
                <a:gd name="T41" fmla="*/ 12 h 19"/>
                <a:gd name="T42" fmla="*/ 27 w 27"/>
                <a:gd name="T43" fmla="*/ 10 h 19"/>
                <a:gd name="T44" fmla="*/ 27 w 27"/>
                <a:gd name="T45" fmla="*/ 8 h 19"/>
                <a:gd name="T46" fmla="*/ 25 w 27"/>
                <a:gd name="T47" fmla="*/ 6 h 19"/>
                <a:gd name="T48" fmla="*/ 23 w 27"/>
                <a:gd name="T49" fmla="*/ 4 h 19"/>
                <a:gd name="T50" fmla="*/ 23 w 27"/>
                <a:gd name="T51" fmla="*/ 2 h 19"/>
                <a:gd name="T52" fmla="*/ 21 w 27"/>
                <a:gd name="T53" fmla="*/ 2 h 19"/>
                <a:gd name="T54" fmla="*/ 19 w 27"/>
                <a:gd name="T55" fmla="*/ 2 h 19"/>
                <a:gd name="T56" fmla="*/ 17 w 27"/>
                <a:gd name="T57" fmla="*/ 0 h 19"/>
                <a:gd name="T58" fmla="*/ 15 w 27"/>
                <a:gd name="T59" fmla="*/ 0 h 19"/>
                <a:gd name="T60" fmla="*/ 13 w 27"/>
                <a:gd name="T61" fmla="*/ 0 h 19"/>
                <a:gd name="T62" fmla="*/ 11 w 27"/>
                <a:gd name="T63" fmla="*/ 0 h 19"/>
                <a:gd name="T64" fmla="*/ 7 w 27"/>
                <a:gd name="T65" fmla="*/ 2 h 19"/>
                <a:gd name="T66" fmla="*/ 6 w 27"/>
                <a:gd name="T67" fmla="*/ 2 h 19"/>
                <a:gd name="T68" fmla="*/ 4 w 27"/>
                <a:gd name="T69" fmla="*/ 4 h 19"/>
                <a:gd name="T70" fmla="*/ 2 w 27"/>
                <a:gd name="T71" fmla="*/ 6 h 19"/>
                <a:gd name="T72" fmla="*/ 2 w 27"/>
                <a:gd name="T73" fmla="*/ 8 h 19"/>
                <a:gd name="T74" fmla="*/ 0 w 27"/>
                <a:gd name="T75" fmla="*/ 8 h 19"/>
                <a:gd name="T76" fmla="*/ 0 w 27"/>
                <a:gd name="T7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3" name="Freeform 455"/>
            <p:cNvSpPr>
              <a:spLocks/>
            </p:cNvSpPr>
            <p:nvPr/>
          </p:nvSpPr>
          <p:spPr bwMode="auto">
            <a:xfrm>
              <a:off x="3386" y="2100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2 w 8"/>
                <a:gd name="T3" fmla="*/ 1 h 34"/>
                <a:gd name="T4" fmla="*/ 2 w 8"/>
                <a:gd name="T5" fmla="*/ 3 h 34"/>
                <a:gd name="T6" fmla="*/ 2 w 8"/>
                <a:gd name="T7" fmla="*/ 7 h 34"/>
                <a:gd name="T8" fmla="*/ 2 w 8"/>
                <a:gd name="T9" fmla="*/ 9 h 34"/>
                <a:gd name="T10" fmla="*/ 2 w 8"/>
                <a:gd name="T11" fmla="*/ 11 h 34"/>
                <a:gd name="T12" fmla="*/ 4 w 8"/>
                <a:gd name="T13" fmla="*/ 13 h 34"/>
                <a:gd name="T14" fmla="*/ 4 w 8"/>
                <a:gd name="T15" fmla="*/ 15 h 34"/>
                <a:gd name="T16" fmla="*/ 4 w 8"/>
                <a:gd name="T17" fmla="*/ 17 h 34"/>
                <a:gd name="T18" fmla="*/ 6 w 8"/>
                <a:gd name="T19" fmla="*/ 19 h 34"/>
                <a:gd name="T20" fmla="*/ 6 w 8"/>
                <a:gd name="T21" fmla="*/ 21 h 34"/>
                <a:gd name="T22" fmla="*/ 6 w 8"/>
                <a:gd name="T23" fmla="*/ 25 h 34"/>
                <a:gd name="T24" fmla="*/ 6 w 8"/>
                <a:gd name="T25" fmla="*/ 26 h 34"/>
                <a:gd name="T26" fmla="*/ 8 w 8"/>
                <a:gd name="T27" fmla="*/ 28 h 34"/>
                <a:gd name="T28" fmla="*/ 8 w 8"/>
                <a:gd name="T29" fmla="*/ 30 h 34"/>
                <a:gd name="T30" fmla="*/ 8 w 8"/>
                <a:gd name="T31" fmla="*/ 32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4" name="Freeform 456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0 w 29"/>
                <a:gd name="T7" fmla="*/ 15 h 21"/>
                <a:gd name="T8" fmla="*/ 2 w 29"/>
                <a:gd name="T9" fmla="*/ 17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9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21 h 21"/>
                <a:gd name="T22" fmla="*/ 8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8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7 h 21"/>
                <a:gd name="T52" fmla="*/ 27 w 29"/>
                <a:gd name="T53" fmla="*/ 7 h 21"/>
                <a:gd name="T54" fmla="*/ 27 w 29"/>
                <a:gd name="T55" fmla="*/ 5 h 21"/>
                <a:gd name="T56" fmla="*/ 27 w 29"/>
                <a:gd name="T57" fmla="*/ 5 h 21"/>
                <a:gd name="T58" fmla="*/ 25 w 29"/>
                <a:gd name="T59" fmla="*/ 5 h 21"/>
                <a:gd name="T60" fmla="*/ 25 w 29"/>
                <a:gd name="T61" fmla="*/ 3 h 21"/>
                <a:gd name="T62" fmla="*/ 23 w 29"/>
                <a:gd name="T63" fmla="*/ 3 h 21"/>
                <a:gd name="T64" fmla="*/ 23 w 29"/>
                <a:gd name="T65" fmla="*/ 3 h 21"/>
                <a:gd name="T66" fmla="*/ 21 w 29"/>
                <a:gd name="T67" fmla="*/ 2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0 h 21"/>
                <a:gd name="T74" fmla="*/ 18 w 29"/>
                <a:gd name="T75" fmla="*/ 0 h 21"/>
                <a:gd name="T76" fmla="*/ 16 w 29"/>
                <a:gd name="T77" fmla="*/ 0 h 21"/>
                <a:gd name="T78" fmla="*/ 14 w 29"/>
                <a:gd name="T79" fmla="*/ 0 h 21"/>
                <a:gd name="T80" fmla="*/ 14 w 29"/>
                <a:gd name="T81" fmla="*/ 0 h 21"/>
                <a:gd name="T82" fmla="*/ 10 w 29"/>
                <a:gd name="T83" fmla="*/ 2 h 21"/>
                <a:gd name="T84" fmla="*/ 8 w 29"/>
                <a:gd name="T85" fmla="*/ 2 h 21"/>
                <a:gd name="T86" fmla="*/ 6 w 29"/>
                <a:gd name="T87" fmla="*/ 3 h 21"/>
                <a:gd name="T88" fmla="*/ 4 w 29"/>
                <a:gd name="T89" fmla="*/ 3 h 21"/>
                <a:gd name="T90" fmla="*/ 2 w 29"/>
                <a:gd name="T91" fmla="*/ 5 h 21"/>
                <a:gd name="T92" fmla="*/ 0 w 29"/>
                <a:gd name="T93" fmla="*/ 7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5" name="Freeform 457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4 w 29"/>
                <a:gd name="T11" fmla="*/ 19 h 21"/>
                <a:gd name="T12" fmla="*/ 6 w 29"/>
                <a:gd name="T13" fmla="*/ 19 h 21"/>
                <a:gd name="T14" fmla="*/ 8 w 29"/>
                <a:gd name="T15" fmla="*/ 21 h 21"/>
                <a:gd name="T16" fmla="*/ 10 w 29"/>
                <a:gd name="T17" fmla="*/ 21 h 21"/>
                <a:gd name="T18" fmla="*/ 12 w 29"/>
                <a:gd name="T19" fmla="*/ 21 h 21"/>
                <a:gd name="T20" fmla="*/ 14 w 29"/>
                <a:gd name="T21" fmla="*/ 21 h 21"/>
                <a:gd name="T22" fmla="*/ 16 w 29"/>
                <a:gd name="T23" fmla="*/ 21 h 21"/>
                <a:gd name="T24" fmla="*/ 18 w 29"/>
                <a:gd name="T25" fmla="*/ 21 h 21"/>
                <a:gd name="T26" fmla="*/ 21 w 29"/>
                <a:gd name="T27" fmla="*/ 21 h 21"/>
                <a:gd name="T28" fmla="*/ 23 w 29"/>
                <a:gd name="T29" fmla="*/ 19 h 21"/>
                <a:gd name="T30" fmla="*/ 25 w 29"/>
                <a:gd name="T31" fmla="*/ 17 h 21"/>
                <a:gd name="T32" fmla="*/ 27 w 29"/>
                <a:gd name="T33" fmla="*/ 15 h 21"/>
                <a:gd name="T34" fmla="*/ 27 w 29"/>
                <a:gd name="T35" fmla="*/ 13 h 21"/>
                <a:gd name="T36" fmla="*/ 29 w 29"/>
                <a:gd name="T37" fmla="*/ 11 h 21"/>
                <a:gd name="T38" fmla="*/ 29 w 29"/>
                <a:gd name="T39" fmla="*/ 9 h 21"/>
                <a:gd name="T40" fmla="*/ 29 w 29"/>
                <a:gd name="T41" fmla="*/ 7 h 21"/>
                <a:gd name="T42" fmla="*/ 27 w 29"/>
                <a:gd name="T43" fmla="*/ 7 h 21"/>
                <a:gd name="T44" fmla="*/ 27 w 29"/>
                <a:gd name="T45" fmla="*/ 5 h 21"/>
                <a:gd name="T46" fmla="*/ 25 w 29"/>
                <a:gd name="T47" fmla="*/ 5 h 21"/>
                <a:gd name="T48" fmla="*/ 25 w 29"/>
                <a:gd name="T49" fmla="*/ 3 h 21"/>
                <a:gd name="T50" fmla="*/ 23 w 29"/>
                <a:gd name="T51" fmla="*/ 3 h 21"/>
                <a:gd name="T52" fmla="*/ 21 w 29"/>
                <a:gd name="T53" fmla="*/ 2 h 21"/>
                <a:gd name="T54" fmla="*/ 19 w 29"/>
                <a:gd name="T55" fmla="*/ 2 h 21"/>
                <a:gd name="T56" fmla="*/ 19 w 29"/>
                <a:gd name="T57" fmla="*/ 0 h 21"/>
                <a:gd name="T58" fmla="*/ 18 w 29"/>
                <a:gd name="T59" fmla="*/ 0 h 21"/>
                <a:gd name="T60" fmla="*/ 16 w 29"/>
                <a:gd name="T61" fmla="*/ 0 h 21"/>
                <a:gd name="T62" fmla="*/ 14 w 29"/>
                <a:gd name="T63" fmla="*/ 0 h 21"/>
                <a:gd name="T64" fmla="*/ 10 w 29"/>
                <a:gd name="T65" fmla="*/ 2 h 21"/>
                <a:gd name="T66" fmla="*/ 8 w 29"/>
                <a:gd name="T67" fmla="*/ 2 h 21"/>
                <a:gd name="T68" fmla="*/ 6 w 29"/>
                <a:gd name="T69" fmla="*/ 3 h 21"/>
                <a:gd name="T70" fmla="*/ 4 w 29"/>
                <a:gd name="T71" fmla="*/ 3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  <a:gd name="T78" fmla="*/ 0 w 29"/>
                <a:gd name="T7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6" name="Freeform 458"/>
            <p:cNvSpPr>
              <a:spLocks/>
            </p:cNvSpPr>
            <p:nvPr/>
          </p:nvSpPr>
          <p:spPr bwMode="auto">
            <a:xfrm>
              <a:off x="3388" y="2086"/>
              <a:ext cx="8" cy="33"/>
            </a:xfrm>
            <a:custGeom>
              <a:avLst/>
              <a:gdLst>
                <a:gd name="T0" fmla="*/ 0 w 8"/>
                <a:gd name="T1" fmla="*/ 0 h 33"/>
                <a:gd name="T2" fmla="*/ 0 w 8"/>
                <a:gd name="T3" fmla="*/ 2 h 33"/>
                <a:gd name="T4" fmla="*/ 0 w 8"/>
                <a:gd name="T5" fmla="*/ 4 h 33"/>
                <a:gd name="T6" fmla="*/ 0 w 8"/>
                <a:gd name="T7" fmla="*/ 6 h 33"/>
                <a:gd name="T8" fmla="*/ 2 w 8"/>
                <a:gd name="T9" fmla="*/ 8 h 33"/>
                <a:gd name="T10" fmla="*/ 2 w 8"/>
                <a:gd name="T11" fmla="*/ 10 h 33"/>
                <a:gd name="T12" fmla="*/ 2 w 8"/>
                <a:gd name="T13" fmla="*/ 12 h 33"/>
                <a:gd name="T14" fmla="*/ 2 w 8"/>
                <a:gd name="T15" fmla="*/ 14 h 33"/>
                <a:gd name="T16" fmla="*/ 4 w 8"/>
                <a:gd name="T17" fmla="*/ 17 h 33"/>
                <a:gd name="T18" fmla="*/ 4 w 8"/>
                <a:gd name="T19" fmla="*/ 19 h 33"/>
                <a:gd name="T20" fmla="*/ 4 w 8"/>
                <a:gd name="T21" fmla="*/ 21 h 33"/>
                <a:gd name="T22" fmla="*/ 6 w 8"/>
                <a:gd name="T23" fmla="*/ 23 h 33"/>
                <a:gd name="T24" fmla="*/ 6 w 8"/>
                <a:gd name="T25" fmla="*/ 25 h 33"/>
                <a:gd name="T26" fmla="*/ 6 w 8"/>
                <a:gd name="T27" fmla="*/ 27 h 33"/>
                <a:gd name="T28" fmla="*/ 6 w 8"/>
                <a:gd name="T29" fmla="*/ 29 h 33"/>
                <a:gd name="T30" fmla="*/ 6 w 8"/>
                <a:gd name="T31" fmla="*/ 31 h 33"/>
                <a:gd name="T32" fmla="*/ 8 w 8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7" name="Freeform 459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0 w 26"/>
                <a:gd name="T3" fmla="*/ 12 h 20"/>
                <a:gd name="T4" fmla="*/ 1 w 26"/>
                <a:gd name="T5" fmla="*/ 14 h 20"/>
                <a:gd name="T6" fmla="*/ 1 w 26"/>
                <a:gd name="T7" fmla="*/ 14 h 20"/>
                <a:gd name="T8" fmla="*/ 1 w 26"/>
                <a:gd name="T9" fmla="*/ 16 h 20"/>
                <a:gd name="T10" fmla="*/ 1 w 26"/>
                <a:gd name="T11" fmla="*/ 16 h 20"/>
                <a:gd name="T12" fmla="*/ 3 w 26"/>
                <a:gd name="T13" fmla="*/ 18 h 20"/>
                <a:gd name="T14" fmla="*/ 3 w 26"/>
                <a:gd name="T15" fmla="*/ 18 h 20"/>
                <a:gd name="T16" fmla="*/ 5 w 26"/>
                <a:gd name="T17" fmla="*/ 18 h 20"/>
                <a:gd name="T18" fmla="*/ 5 w 26"/>
                <a:gd name="T19" fmla="*/ 20 h 20"/>
                <a:gd name="T20" fmla="*/ 7 w 26"/>
                <a:gd name="T21" fmla="*/ 20 h 20"/>
                <a:gd name="T22" fmla="*/ 7 w 26"/>
                <a:gd name="T23" fmla="*/ 20 h 20"/>
                <a:gd name="T24" fmla="*/ 9 w 26"/>
                <a:gd name="T25" fmla="*/ 20 h 20"/>
                <a:gd name="T26" fmla="*/ 11 w 26"/>
                <a:gd name="T27" fmla="*/ 20 h 20"/>
                <a:gd name="T28" fmla="*/ 13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7 w 26"/>
                <a:gd name="T35" fmla="*/ 20 h 20"/>
                <a:gd name="T36" fmla="*/ 19 w 26"/>
                <a:gd name="T37" fmla="*/ 20 h 20"/>
                <a:gd name="T38" fmla="*/ 21 w 26"/>
                <a:gd name="T39" fmla="*/ 20 h 20"/>
                <a:gd name="T40" fmla="*/ 21 w 26"/>
                <a:gd name="T41" fmla="*/ 18 h 20"/>
                <a:gd name="T42" fmla="*/ 23 w 26"/>
                <a:gd name="T43" fmla="*/ 18 h 20"/>
                <a:gd name="T44" fmla="*/ 24 w 26"/>
                <a:gd name="T45" fmla="*/ 16 h 20"/>
                <a:gd name="T46" fmla="*/ 24 w 26"/>
                <a:gd name="T47" fmla="*/ 16 h 20"/>
                <a:gd name="T48" fmla="*/ 24 w 26"/>
                <a:gd name="T49" fmla="*/ 14 h 20"/>
                <a:gd name="T50" fmla="*/ 26 w 26"/>
                <a:gd name="T51" fmla="*/ 14 h 20"/>
                <a:gd name="T52" fmla="*/ 26 w 26"/>
                <a:gd name="T53" fmla="*/ 12 h 20"/>
                <a:gd name="T54" fmla="*/ 26 w 26"/>
                <a:gd name="T55" fmla="*/ 12 h 20"/>
                <a:gd name="T56" fmla="*/ 26 w 26"/>
                <a:gd name="T57" fmla="*/ 10 h 20"/>
                <a:gd name="T58" fmla="*/ 26 w 26"/>
                <a:gd name="T59" fmla="*/ 10 h 20"/>
                <a:gd name="T60" fmla="*/ 26 w 26"/>
                <a:gd name="T61" fmla="*/ 8 h 20"/>
                <a:gd name="T62" fmla="*/ 26 w 26"/>
                <a:gd name="T63" fmla="*/ 8 h 20"/>
                <a:gd name="T64" fmla="*/ 24 w 26"/>
                <a:gd name="T65" fmla="*/ 8 h 20"/>
                <a:gd name="T66" fmla="*/ 24 w 26"/>
                <a:gd name="T67" fmla="*/ 6 h 20"/>
                <a:gd name="T68" fmla="*/ 23 w 26"/>
                <a:gd name="T69" fmla="*/ 4 h 20"/>
                <a:gd name="T70" fmla="*/ 23 w 26"/>
                <a:gd name="T71" fmla="*/ 4 h 20"/>
                <a:gd name="T72" fmla="*/ 21 w 26"/>
                <a:gd name="T73" fmla="*/ 2 h 20"/>
                <a:gd name="T74" fmla="*/ 19 w 26"/>
                <a:gd name="T75" fmla="*/ 2 h 20"/>
                <a:gd name="T76" fmla="*/ 17 w 26"/>
                <a:gd name="T77" fmla="*/ 2 h 20"/>
                <a:gd name="T78" fmla="*/ 15 w 26"/>
                <a:gd name="T79" fmla="*/ 0 h 20"/>
                <a:gd name="T80" fmla="*/ 13 w 26"/>
                <a:gd name="T81" fmla="*/ 0 h 20"/>
                <a:gd name="T82" fmla="*/ 11 w 26"/>
                <a:gd name="T83" fmla="*/ 2 h 20"/>
                <a:gd name="T84" fmla="*/ 7 w 26"/>
                <a:gd name="T85" fmla="*/ 2 h 20"/>
                <a:gd name="T86" fmla="*/ 5 w 26"/>
                <a:gd name="T87" fmla="*/ 4 h 20"/>
                <a:gd name="T88" fmla="*/ 3 w 26"/>
                <a:gd name="T89" fmla="*/ 4 h 20"/>
                <a:gd name="T90" fmla="*/ 1 w 26"/>
                <a:gd name="T91" fmla="*/ 6 h 20"/>
                <a:gd name="T92" fmla="*/ 1 w 26"/>
                <a:gd name="T93" fmla="*/ 8 h 20"/>
                <a:gd name="T94" fmla="*/ 0 w 26"/>
                <a:gd name="T95" fmla="*/ 10 h 20"/>
                <a:gd name="T96" fmla="*/ 0 w 26"/>
                <a:gd name="T9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0" y="12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8" name="Freeform 460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1 w 26"/>
                <a:gd name="T3" fmla="*/ 14 h 20"/>
                <a:gd name="T4" fmla="*/ 1 w 26"/>
                <a:gd name="T5" fmla="*/ 16 h 20"/>
                <a:gd name="T6" fmla="*/ 3 w 26"/>
                <a:gd name="T7" fmla="*/ 18 h 20"/>
                <a:gd name="T8" fmla="*/ 5 w 26"/>
                <a:gd name="T9" fmla="*/ 18 h 20"/>
                <a:gd name="T10" fmla="*/ 5 w 26"/>
                <a:gd name="T11" fmla="*/ 20 h 20"/>
                <a:gd name="T12" fmla="*/ 7 w 26"/>
                <a:gd name="T13" fmla="*/ 20 h 20"/>
                <a:gd name="T14" fmla="*/ 9 w 26"/>
                <a:gd name="T15" fmla="*/ 20 h 20"/>
                <a:gd name="T16" fmla="*/ 11 w 26"/>
                <a:gd name="T17" fmla="*/ 20 h 20"/>
                <a:gd name="T18" fmla="*/ 13 w 26"/>
                <a:gd name="T19" fmla="*/ 20 h 20"/>
                <a:gd name="T20" fmla="*/ 15 w 26"/>
                <a:gd name="T21" fmla="*/ 20 h 20"/>
                <a:gd name="T22" fmla="*/ 17 w 26"/>
                <a:gd name="T23" fmla="*/ 20 h 20"/>
                <a:gd name="T24" fmla="*/ 19 w 26"/>
                <a:gd name="T25" fmla="*/ 20 h 20"/>
                <a:gd name="T26" fmla="*/ 21 w 26"/>
                <a:gd name="T27" fmla="*/ 20 h 20"/>
                <a:gd name="T28" fmla="*/ 21 w 26"/>
                <a:gd name="T29" fmla="*/ 18 h 20"/>
                <a:gd name="T30" fmla="*/ 23 w 26"/>
                <a:gd name="T31" fmla="*/ 18 h 20"/>
                <a:gd name="T32" fmla="*/ 24 w 26"/>
                <a:gd name="T33" fmla="*/ 16 h 20"/>
                <a:gd name="T34" fmla="*/ 24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4 w 26"/>
                <a:gd name="T45" fmla="*/ 8 h 20"/>
                <a:gd name="T46" fmla="*/ 24 w 26"/>
                <a:gd name="T47" fmla="*/ 6 h 20"/>
                <a:gd name="T48" fmla="*/ 23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2 h 20"/>
                <a:gd name="T56" fmla="*/ 15 w 26"/>
                <a:gd name="T57" fmla="*/ 0 h 20"/>
                <a:gd name="T58" fmla="*/ 13 w 26"/>
                <a:gd name="T59" fmla="*/ 0 h 20"/>
                <a:gd name="T60" fmla="*/ 11 w 26"/>
                <a:gd name="T61" fmla="*/ 2 h 20"/>
                <a:gd name="T62" fmla="*/ 7 w 26"/>
                <a:gd name="T63" fmla="*/ 2 h 20"/>
                <a:gd name="T64" fmla="*/ 5 w 26"/>
                <a:gd name="T65" fmla="*/ 4 h 20"/>
                <a:gd name="T66" fmla="*/ 3 w 26"/>
                <a:gd name="T67" fmla="*/ 4 h 20"/>
                <a:gd name="T68" fmla="*/ 1 w 26"/>
                <a:gd name="T69" fmla="*/ 6 h 20"/>
                <a:gd name="T70" fmla="*/ 1 w 26"/>
                <a:gd name="T71" fmla="*/ 8 h 20"/>
                <a:gd name="T72" fmla="*/ 0 w 26"/>
                <a:gd name="T73" fmla="*/ 10 h 20"/>
                <a:gd name="T74" fmla="*/ 0 w 26"/>
                <a:gd name="T7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1" y="14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9" name="Freeform 461"/>
            <p:cNvSpPr>
              <a:spLocks/>
            </p:cNvSpPr>
            <p:nvPr/>
          </p:nvSpPr>
          <p:spPr bwMode="auto">
            <a:xfrm>
              <a:off x="3415" y="2094"/>
              <a:ext cx="6" cy="34"/>
            </a:xfrm>
            <a:custGeom>
              <a:avLst/>
              <a:gdLst>
                <a:gd name="T0" fmla="*/ 0 w 6"/>
                <a:gd name="T1" fmla="*/ 0 h 34"/>
                <a:gd name="T2" fmla="*/ 0 w 6"/>
                <a:gd name="T3" fmla="*/ 2 h 34"/>
                <a:gd name="T4" fmla="*/ 0 w 6"/>
                <a:gd name="T5" fmla="*/ 4 h 34"/>
                <a:gd name="T6" fmla="*/ 2 w 6"/>
                <a:gd name="T7" fmla="*/ 6 h 34"/>
                <a:gd name="T8" fmla="*/ 2 w 6"/>
                <a:gd name="T9" fmla="*/ 7 h 34"/>
                <a:gd name="T10" fmla="*/ 2 w 6"/>
                <a:gd name="T11" fmla="*/ 9 h 34"/>
                <a:gd name="T12" fmla="*/ 2 w 6"/>
                <a:gd name="T13" fmla="*/ 13 h 34"/>
                <a:gd name="T14" fmla="*/ 4 w 6"/>
                <a:gd name="T15" fmla="*/ 15 h 34"/>
                <a:gd name="T16" fmla="*/ 4 w 6"/>
                <a:gd name="T17" fmla="*/ 17 h 34"/>
                <a:gd name="T18" fmla="*/ 4 w 6"/>
                <a:gd name="T19" fmla="*/ 19 h 34"/>
                <a:gd name="T20" fmla="*/ 4 w 6"/>
                <a:gd name="T21" fmla="*/ 21 h 34"/>
                <a:gd name="T22" fmla="*/ 6 w 6"/>
                <a:gd name="T23" fmla="*/ 25 h 34"/>
                <a:gd name="T24" fmla="*/ 6 w 6"/>
                <a:gd name="T25" fmla="*/ 27 h 34"/>
                <a:gd name="T26" fmla="*/ 6 w 6"/>
                <a:gd name="T27" fmla="*/ 29 h 34"/>
                <a:gd name="T28" fmla="*/ 6 w 6"/>
                <a:gd name="T29" fmla="*/ 31 h 34"/>
                <a:gd name="T30" fmla="*/ 6 w 6"/>
                <a:gd name="T31" fmla="*/ 32 h 34"/>
                <a:gd name="T32" fmla="*/ 6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6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0" name="Freeform 462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3 h 21"/>
                <a:gd name="T6" fmla="*/ 2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19 h 21"/>
                <a:gd name="T22" fmla="*/ 10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4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9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7 w 29"/>
                <a:gd name="T59" fmla="*/ 4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7 w 29"/>
                <a:gd name="T75" fmla="*/ 0 h 21"/>
                <a:gd name="T76" fmla="*/ 17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2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2 w 29"/>
                <a:gd name="T93" fmla="*/ 8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1" name="Freeform 463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2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2 w 29"/>
                <a:gd name="T17" fmla="*/ 21 h 21"/>
                <a:gd name="T18" fmla="*/ 14 w 29"/>
                <a:gd name="T19" fmla="*/ 21 h 21"/>
                <a:gd name="T20" fmla="*/ 16 w 29"/>
                <a:gd name="T21" fmla="*/ 21 h 21"/>
                <a:gd name="T22" fmla="*/ 19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9 w 29"/>
                <a:gd name="T33" fmla="*/ 13 h 21"/>
                <a:gd name="T34" fmla="*/ 29 w 29"/>
                <a:gd name="T35" fmla="*/ 11 h 21"/>
                <a:gd name="T36" fmla="*/ 29 w 29"/>
                <a:gd name="T37" fmla="*/ 9 h 21"/>
                <a:gd name="T38" fmla="*/ 29 w 29"/>
                <a:gd name="T39" fmla="*/ 8 h 21"/>
                <a:gd name="T40" fmla="*/ 27 w 29"/>
                <a:gd name="T41" fmla="*/ 6 h 21"/>
                <a:gd name="T42" fmla="*/ 27 w 29"/>
                <a:gd name="T43" fmla="*/ 4 h 21"/>
                <a:gd name="T44" fmla="*/ 25 w 29"/>
                <a:gd name="T45" fmla="*/ 4 h 21"/>
                <a:gd name="T46" fmla="*/ 23 w 29"/>
                <a:gd name="T47" fmla="*/ 4 h 21"/>
                <a:gd name="T48" fmla="*/ 23 w 29"/>
                <a:gd name="T49" fmla="*/ 2 h 21"/>
                <a:gd name="T50" fmla="*/ 21 w 29"/>
                <a:gd name="T51" fmla="*/ 2 h 21"/>
                <a:gd name="T52" fmla="*/ 19 w 29"/>
                <a:gd name="T53" fmla="*/ 0 h 21"/>
                <a:gd name="T54" fmla="*/ 17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2 h 21"/>
                <a:gd name="T64" fmla="*/ 6 w 29"/>
                <a:gd name="T65" fmla="*/ 2 h 21"/>
                <a:gd name="T66" fmla="*/ 4 w 29"/>
                <a:gd name="T67" fmla="*/ 4 h 21"/>
                <a:gd name="T68" fmla="*/ 2 w 29"/>
                <a:gd name="T69" fmla="*/ 6 h 21"/>
                <a:gd name="T70" fmla="*/ 2 w 29"/>
                <a:gd name="T71" fmla="*/ 8 h 21"/>
                <a:gd name="T72" fmla="*/ 0 w 29"/>
                <a:gd name="T73" fmla="*/ 9 h 21"/>
                <a:gd name="T74" fmla="*/ 0 w 29"/>
                <a:gd name="T7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2" name="Freeform 464"/>
            <p:cNvSpPr>
              <a:spLocks/>
            </p:cNvSpPr>
            <p:nvPr/>
          </p:nvSpPr>
          <p:spPr bwMode="auto">
            <a:xfrm>
              <a:off x="3417" y="2078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4 h 35"/>
                <a:gd name="T4" fmla="*/ 0 w 6"/>
                <a:gd name="T5" fmla="*/ 6 h 35"/>
                <a:gd name="T6" fmla="*/ 0 w 6"/>
                <a:gd name="T7" fmla="*/ 8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20 h 35"/>
                <a:gd name="T20" fmla="*/ 4 w 6"/>
                <a:gd name="T21" fmla="*/ 22 h 35"/>
                <a:gd name="T22" fmla="*/ 4 w 6"/>
                <a:gd name="T23" fmla="*/ 25 h 35"/>
                <a:gd name="T24" fmla="*/ 4 w 6"/>
                <a:gd name="T25" fmla="*/ 27 h 35"/>
                <a:gd name="T26" fmla="*/ 6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3" name="Freeform 465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10 w 27"/>
                <a:gd name="T25" fmla="*/ 19 h 19"/>
                <a:gd name="T26" fmla="*/ 12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6 w 27"/>
                <a:gd name="T33" fmla="*/ 19 h 19"/>
                <a:gd name="T34" fmla="*/ 18 w 27"/>
                <a:gd name="T35" fmla="*/ 19 h 19"/>
                <a:gd name="T36" fmla="*/ 20 w 27"/>
                <a:gd name="T37" fmla="*/ 19 h 19"/>
                <a:gd name="T38" fmla="*/ 20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7 h 19"/>
                <a:gd name="T62" fmla="*/ 25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3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20 w 27"/>
                <a:gd name="T75" fmla="*/ 2 h 19"/>
                <a:gd name="T76" fmla="*/ 18 w 27"/>
                <a:gd name="T77" fmla="*/ 0 h 19"/>
                <a:gd name="T78" fmla="*/ 16 w 27"/>
                <a:gd name="T79" fmla="*/ 0 h 19"/>
                <a:gd name="T80" fmla="*/ 14 w 27"/>
                <a:gd name="T81" fmla="*/ 0 h 19"/>
                <a:gd name="T82" fmla="*/ 10 w 27"/>
                <a:gd name="T83" fmla="*/ 0 h 19"/>
                <a:gd name="T84" fmla="*/ 8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5 h 19"/>
                <a:gd name="T92" fmla="*/ 2 w 27"/>
                <a:gd name="T93" fmla="*/ 7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4" name="Freeform 466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5 h 19"/>
                <a:gd name="T10" fmla="*/ 4 w 27"/>
                <a:gd name="T11" fmla="*/ 15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10 w 27"/>
                <a:gd name="T19" fmla="*/ 19 h 19"/>
                <a:gd name="T20" fmla="*/ 12 w 27"/>
                <a:gd name="T21" fmla="*/ 19 h 19"/>
                <a:gd name="T22" fmla="*/ 14 w 27"/>
                <a:gd name="T23" fmla="*/ 19 h 19"/>
                <a:gd name="T24" fmla="*/ 16 w 27"/>
                <a:gd name="T25" fmla="*/ 19 h 19"/>
                <a:gd name="T26" fmla="*/ 18 w 27"/>
                <a:gd name="T27" fmla="*/ 19 h 19"/>
                <a:gd name="T28" fmla="*/ 20 w 27"/>
                <a:gd name="T29" fmla="*/ 19 h 19"/>
                <a:gd name="T30" fmla="*/ 20 w 27"/>
                <a:gd name="T31" fmla="*/ 17 h 19"/>
                <a:gd name="T32" fmla="*/ 21 w 27"/>
                <a:gd name="T33" fmla="*/ 17 h 19"/>
                <a:gd name="T34" fmla="*/ 23 w 27"/>
                <a:gd name="T35" fmla="*/ 17 h 19"/>
                <a:gd name="T36" fmla="*/ 23 w 27"/>
                <a:gd name="T37" fmla="*/ 15 h 19"/>
                <a:gd name="T38" fmla="*/ 25 w 27"/>
                <a:gd name="T39" fmla="*/ 15 h 19"/>
                <a:gd name="T40" fmla="*/ 25 w 27"/>
                <a:gd name="T41" fmla="*/ 13 h 19"/>
                <a:gd name="T42" fmla="*/ 25 w 27"/>
                <a:gd name="T43" fmla="*/ 11 h 19"/>
                <a:gd name="T44" fmla="*/ 27 w 27"/>
                <a:gd name="T45" fmla="*/ 11 h 19"/>
                <a:gd name="T46" fmla="*/ 27 w 27"/>
                <a:gd name="T47" fmla="*/ 9 h 19"/>
                <a:gd name="T48" fmla="*/ 27 w 27"/>
                <a:gd name="T49" fmla="*/ 7 h 19"/>
                <a:gd name="T50" fmla="*/ 25 w 27"/>
                <a:gd name="T51" fmla="*/ 7 h 19"/>
                <a:gd name="T52" fmla="*/ 25 w 27"/>
                <a:gd name="T53" fmla="*/ 5 h 19"/>
                <a:gd name="T54" fmla="*/ 23 w 27"/>
                <a:gd name="T55" fmla="*/ 4 h 19"/>
                <a:gd name="T56" fmla="*/ 21 w 27"/>
                <a:gd name="T57" fmla="*/ 2 h 19"/>
                <a:gd name="T58" fmla="*/ 20 w 27"/>
                <a:gd name="T59" fmla="*/ 2 h 19"/>
                <a:gd name="T60" fmla="*/ 18 w 27"/>
                <a:gd name="T61" fmla="*/ 0 h 19"/>
                <a:gd name="T62" fmla="*/ 16 w 27"/>
                <a:gd name="T63" fmla="*/ 0 h 19"/>
                <a:gd name="T64" fmla="*/ 14 w 27"/>
                <a:gd name="T65" fmla="*/ 0 h 19"/>
                <a:gd name="T66" fmla="*/ 10 w 27"/>
                <a:gd name="T67" fmla="*/ 0 h 19"/>
                <a:gd name="T68" fmla="*/ 8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5 h 19"/>
                <a:gd name="T76" fmla="*/ 2 w 27"/>
                <a:gd name="T77" fmla="*/ 7 h 19"/>
                <a:gd name="T78" fmla="*/ 0 w 27"/>
                <a:gd name="T79" fmla="*/ 7 h 19"/>
                <a:gd name="T80" fmla="*/ 0 w 27"/>
                <a:gd name="T8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5" name="Freeform 467"/>
            <p:cNvSpPr>
              <a:spLocks/>
            </p:cNvSpPr>
            <p:nvPr/>
          </p:nvSpPr>
          <p:spPr bwMode="auto">
            <a:xfrm>
              <a:off x="3444" y="2088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2 w 5"/>
                <a:gd name="T9" fmla="*/ 8 h 35"/>
                <a:gd name="T10" fmla="*/ 2 w 5"/>
                <a:gd name="T11" fmla="*/ 10 h 35"/>
                <a:gd name="T12" fmla="*/ 2 w 5"/>
                <a:gd name="T13" fmla="*/ 12 h 35"/>
                <a:gd name="T14" fmla="*/ 2 w 5"/>
                <a:gd name="T15" fmla="*/ 13 h 35"/>
                <a:gd name="T16" fmla="*/ 3 w 5"/>
                <a:gd name="T17" fmla="*/ 17 h 35"/>
                <a:gd name="T18" fmla="*/ 3 w 5"/>
                <a:gd name="T19" fmla="*/ 19 h 35"/>
                <a:gd name="T20" fmla="*/ 3 w 5"/>
                <a:gd name="T21" fmla="*/ 21 h 35"/>
                <a:gd name="T22" fmla="*/ 3 w 5"/>
                <a:gd name="T23" fmla="*/ 23 h 35"/>
                <a:gd name="T24" fmla="*/ 5 w 5"/>
                <a:gd name="T25" fmla="*/ 25 h 35"/>
                <a:gd name="T26" fmla="*/ 5 w 5"/>
                <a:gd name="T27" fmla="*/ 29 h 35"/>
                <a:gd name="T28" fmla="*/ 5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6" name="Freeform 468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2 h 21"/>
                <a:gd name="T4" fmla="*/ 0 w 29"/>
                <a:gd name="T5" fmla="*/ 14 h 21"/>
                <a:gd name="T6" fmla="*/ 0 w 29"/>
                <a:gd name="T7" fmla="*/ 14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1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4 h 21"/>
                <a:gd name="T46" fmla="*/ 29 w 29"/>
                <a:gd name="T47" fmla="*/ 12 h 21"/>
                <a:gd name="T48" fmla="*/ 29 w 29"/>
                <a:gd name="T49" fmla="*/ 10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5 w 29"/>
                <a:gd name="T63" fmla="*/ 2 h 21"/>
                <a:gd name="T64" fmla="*/ 23 w 29"/>
                <a:gd name="T65" fmla="*/ 2 h 21"/>
                <a:gd name="T66" fmla="*/ 23 w 29"/>
                <a:gd name="T67" fmla="*/ 2 h 21"/>
                <a:gd name="T68" fmla="*/ 21 w 29"/>
                <a:gd name="T69" fmla="*/ 2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0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7" name="Freeform 469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2 w 29"/>
                <a:gd name="T5" fmla="*/ 15 h 21"/>
                <a:gd name="T6" fmla="*/ 4 w 29"/>
                <a:gd name="T7" fmla="*/ 17 h 21"/>
                <a:gd name="T8" fmla="*/ 6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1 w 29"/>
                <a:gd name="T17" fmla="*/ 21 h 21"/>
                <a:gd name="T18" fmla="*/ 13 w 29"/>
                <a:gd name="T19" fmla="*/ 21 h 21"/>
                <a:gd name="T20" fmla="*/ 15 w 29"/>
                <a:gd name="T21" fmla="*/ 21 h 21"/>
                <a:gd name="T22" fmla="*/ 17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7 w 29"/>
                <a:gd name="T33" fmla="*/ 14 h 21"/>
                <a:gd name="T34" fmla="*/ 29 w 29"/>
                <a:gd name="T35" fmla="*/ 12 h 21"/>
                <a:gd name="T36" fmla="*/ 29 w 29"/>
                <a:gd name="T37" fmla="*/ 10 h 21"/>
                <a:gd name="T38" fmla="*/ 29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5 w 29"/>
                <a:gd name="T45" fmla="*/ 2 h 21"/>
                <a:gd name="T46" fmla="*/ 23 w 29"/>
                <a:gd name="T47" fmla="*/ 2 h 21"/>
                <a:gd name="T48" fmla="*/ 21 w 29"/>
                <a:gd name="T49" fmla="*/ 2 h 21"/>
                <a:gd name="T50" fmla="*/ 19 w 29"/>
                <a:gd name="T51" fmla="*/ 0 h 21"/>
                <a:gd name="T52" fmla="*/ 17 w 29"/>
                <a:gd name="T53" fmla="*/ 0 h 21"/>
                <a:gd name="T54" fmla="*/ 15 w 29"/>
                <a:gd name="T55" fmla="*/ 0 h 21"/>
                <a:gd name="T56" fmla="*/ 13 w 29"/>
                <a:gd name="T57" fmla="*/ 0 h 21"/>
                <a:gd name="T58" fmla="*/ 10 w 29"/>
                <a:gd name="T59" fmla="*/ 0 h 21"/>
                <a:gd name="T60" fmla="*/ 8 w 29"/>
                <a:gd name="T61" fmla="*/ 0 h 21"/>
                <a:gd name="T62" fmla="*/ 6 w 29"/>
                <a:gd name="T63" fmla="*/ 2 h 21"/>
                <a:gd name="T64" fmla="*/ 4 w 29"/>
                <a:gd name="T65" fmla="*/ 4 h 21"/>
                <a:gd name="T66" fmla="*/ 2 w 29"/>
                <a:gd name="T67" fmla="*/ 6 h 21"/>
                <a:gd name="T68" fmla="*/ 0 w 29"/>
                <a:gd name="T69" fmla="*/ 8 h 21"/>
                <a:gd name="T70" fmla="*/ 0 w 29"/>
                <a:gd name="T71" fmla="*/ 10 h 21"/>
                <a:gd name="T72" fmla="*/ 0 w 29"/>
                <a:gd name="T7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8" name="Freeform 470"/>
            <p:cNvSpPr>
              <a:spLocks/>
            </p:cNvSpPr>
            <p:nvPr/>
          </p:nvSpPr>
          <p:spPr bwMode="auto">
            <a:xfrm>
              <a:off x="3446" y="2073"/>
              <a:ext cx="5" cy="32"/>
            </a:xfrm>
            <a:custGeom>
              <a:avLst/>
              <a:gdLst>
                <a:gd name="T0" fmla="*/ 0 w 5"/>
                <a:gd name="T1" fmla="*/ 0 h 32"/>
                <a:gd name="T2" fmla="*/ 0 w 5"/>
                <a:gd name="T3" fmla="*/ 2 h 32"/>
                <a:gd name="T4" fmla="*/ 0 w 5"/>
                <a:gd name="T5" fmla="*/ 4 h 32"/>
                <a:gd name="T6" fmla="*/ 0 w 5"/>
                <a:gd name="T7" fmla="*/ 5 h 32"/>
                <a:gd name="T8" fmla="*/ 0 w 5"/>
                <a:gd name="T9" fmla="*/ 7 h 32"/>
                <a:gd name="T10" fmla="*/ 1 w 5"/>
                <a:gd name="T11" fmla="*/ 9 h 32"/>
                <a:gd name="T12" fmla="*/ 1 w 5"/>
                <a:gd name="T13" fmla="*/ 13 h 32"/>
                <a:gd name="T14" fmla="*/ 1 w 5"/>
                <a:gd name="T15" fmla="*/ 15 h 32"/>
                <a:gd name="T16" fmla="*/ 1 w 5"/>
                <a:gd name="T17" fmla="*/ 17 h 32"/>
                <a:gd name="T18" fmla="*/ 1 w 5"/>
                <a:gd name="T19" fmla="*/ 19 h 32"/>
                <a:gd name="T20" fmla="*/ 3 w 5"/>
                <a:gd name="T21" fmla="*/ 21 h 32"/>
                <a:gd name="T22" fmla="*/ 3 w 5"/>
                <a:gd name="T23" fmla="*/ 23 h 32"/>
                <a:gd name="T24" fmla="*/ 3 w 5"/>
                <a:gd name="T25" fmla="*/ 25 h 32"/>
                <a:gd name="T26" fmla="*/ 3 w 5"/>
                <a:gd name="T27" fmla="*/ 27 h 32"/>
                <a:gd name="T28" fmla="*/ 5 w 5"/>
                <a:gd name="T29" fmla="*/ 28 h 32"/>
                <a:gd name="T30" fmla="*/ 5 w 5"/>
                <a:gd name="T31" fmla="*/ 30 h 32"/>
                <a:gd name="T32" fmla="*/ 5 w 5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5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9" name="Freeform 471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2 w 25"/>
                <a:gd name="T11" fmla="*/ 15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7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10 w 25"/>
                <a:gd name="T25" fmla="*/ 19 h 19"/>
                <a:gd name="T26" fmla="*/ 10 w 25"/>
                <a:gd name="T27" fmla="*/ 19 h 19"/>
                <a:gd name="T28" fmla="*/ 12 w 25"/>
                <a:gd name="T29" fmla="*/ 19 h 19"/>
                <a:gd name="T30" fmla="*/ 14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10 h 19"/>
                <a:gd name="T56" fmla="*/ 25 w 25"/>
                <a:gd name="T57" fmla="*/ 10 h 19"/>
                <a:gd name="T58" fmla="*/ 25 w 25"/>
                <a:gd name="T59" fmla="*/ 10 h 19"/>
                <a:gd name="T60" fmla="*/ 25 w 25"/>
                <a:gd name="T61" fmla="*/ 8 h 19"/>
                <a:gd name="T62" fmla="*/ 25 w 25"/>
                <a:gd name="T63" fmla="*/ 8 h 19"/>
                <a:gd name="T64" fmla="*/ 25 w 25"/>
                <a:gd name="T65" fmla="*/ 6 h 19"/>
                <a:gd name="T66" fmla="*/ 25 w 25"/>
                <a:gd name="T67" fmla="*/ 6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4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0" name="Freeform 472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3 h 19"/>
                <a:gd name="T6" fmla="*/ 2 w 25"/>
                <a:gd name="T7" fmla="*/ 13 h 19"/>
                <a:gd name="T8" fmla="*/ 2 w 25"/>
                <a:gd name="T9" fmla="*/ 15 h 19"/>
                <a:gd name="T10" fmla="*/ 4 w 25"/>
                <a:gd name="T11" fmla="*/ 15 h 19"/>
                <a:gd name="T12" fmla="*/ 4 w 25"/>
                <a:gd name="T13" fmla="*/ 17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4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5 h 19"/>
                <a:gd name="T34" fmla="*/ 25 w 25"/>
                <a:gd name="T35" fmla="*/ 13 h 19"/>
                <a:gd name="T36" fmla="*/ 25 w 25"/>
                <a:gd name="T37" fmla="*/ 11 h 19"/>
                <a:gd name="T38" fmla="*/ 25 w 25"/>
                <a:gd name="T39" fmla="*/ 10 h 19"/>
                <a:gd name="T40" fmla="*/ 25 w 25"/>
                <a:gd name="T41" fmla="*/ 8 h 19"/>
                <a:gd name="T42" fmla="*/ 25 w 25"/>
                <a:gd name="T43" fmla="*/ 6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4 w 25"/>
                <a:gd name="T57" fmla="*/ 0 h 19"/>
                <a:gd name="T58" fmla="*/ 10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4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8 h 19"/>
                <a:gd name="T72" fmla="*/ 0 w 25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1" name="Freeform 473"/>
            <p:cNvSpPr>
              <a:spLocks/>
            </p:cNvSpPr>
            <p:nvPr/>
          </p:nvSpPr>
          <p:spPr bwMode="auto">
            <a:xfrm>
              <a:off x="3472" y="2082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19 h 35"/>
                <a:gd name="T20" fmla="*/ 4 w 6"/>
                <a:gd name="T21" fmla="*/ 23 h 35"/>
                <a:gd name="T22" fmla="*/ 4 w 6"/>
                <a:gd name="T23" fmla="*/ 25 h 35"/>
                <a:gd name="T24" fmla="*/ 4 w 6"/>
                <a:gd name="T25" fmla="*/ 27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2" name="Freeform 474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4 h 21"/>
                <a:gd name="T6" fmla="*/ 0 w 29"/>
                <a:gd name="T7" fmla="*/ 16 h 21"/>
                <a:gd name="T8" fmla="*/ 0 w 29"/>
                <a:gd name="T9" fmla="*/ 16 h 21"/>
                <a:gd name="T10" fmla="*/ 2 w 29"/>
                <a:gd name="T11" fmla="*/ 18 h 21"/>
                <a:gd name="T12" fmla="*/ 2 w 29"/>
                <a:gd name="T13" fmla="*/ 18 h 21"/>
                <a:gd name="T14" fmla="*/ 4 w 29"/>
                <a:gd name="T15" fmla="*/ 18 h 21"/>
                <a:gd name="T16" fmla="*/ 4 w 29"/>
                <a:gd name="T17" fmla="*/ 20 h 21"/>
                <a:gd name="T18" fmla="*/ 5 w 29"/>
                <a:gd name="T19" fmla="*/ 20 h 21"/>
                <a:gd name="T20" fmla="*/ 5 w 29"/>
                <a:gd name="T21" fmla="*/ 21 h 21"/>
                <a:gd name="T22" fmla="*/ 7 w 29"/>
                <a:gd name="T23" fmla="*/ 21 h 21"/>
                <a:gd name="T24" fmla="*/ 7 w 29"/>
                <a:gd name="T25" fmla="*/ 21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3 w 29"/>
                <a:gd name="T33" fmla="*/ 21 h 21"/>
                <a:gd name="T34" fmla="*/ 17 w 29"/>
                <a:gd name="T35" fmla="*/ 21 h 21"/>
                <a:gd name="T36" fmla="*/ 19 w 29"/>
                <a:gd name="T37" fmla="*/ 21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8 h 21"/>
                <a:gd name="T44" fmla="*/ 27 w 29"/>
                <a:gd name="T45" fmla="*/ 16 h 21"/>
                <a:gd name="T46" fmla="*/ 27 w 29"/>
                <a:gd name="T47" fmla="*/ 14 h 21"/>
                <a:gd name="T48" fmla="*/ 29 w 29"/>
                <a:gd name="T49" fmla="*/ 12 h 21"/>
                <a:gd name="T50" fmla="*/ 27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5 w 29"/>
                <a:gd name="T59" fmla="*/ 6 h 21"/>
                <a:gd name="T60" fmla="*/ 25 w 29"/>
                <a:gd name="T61" fmla="*/ 6 h 21"/>
                <a:gd name="T62" fmla="*/ 23 w 29"/>
                <a:gd name="T63" fmla="*/ 4 h 21"/>
                <a:gd name="T64" fmla="*/ 23 w 29"/>
                <a:gd name="T65" fmla="*/ 4 h 21"/>
                <a:gd name="T66" fmla="*/ 21 w 29"/>
                <a:gd name="T67" fmla="*/ 4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2 h 21"/>
                <a:gd name="T74" fmla="*/ 17 w 29"/>
                <a:gd name="T75" fmla="*/ 2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2 h 21"/>
                <a:gd name="T84" fmla="*/ 7 w 29"/>
                <a:gd name="T85" fmla="*/ 2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3" name="Freeform 475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6 h 21"/>
                <a:gd name="T6" fmla="*/ 2 w 29"/>
                <a:gd name="T7" fmla="*/ 18 h 21"/>
                <a:gd name="T8" fmla="*/ 4 w 29"/>
                <a:gd name="T9" fmla="*/ 18 h 21"/>
                <a:gd name="T10" fmla="*/ 4 w 29"/>
                <a:gd name="T11" fmla="*/ 20 h 21"/>
                <a:gd name="T12" fmla="*/ 5 w 29"/>
                <a:gd name="T13" fmla="*/ 20 h 21"/>
                <a:gd name="T14" fmla="*/ 5 w 29"/>
                <a:gd name="T15" fmla="*/ 21 h 21"/>
                <a:gd name="T16" fmla="*/ 7 w 29"/>
                <a:gd name="T17" fmla="*/ 21 h 21"/>
                <a:gd name="T18" fmla="*/ 9 w 29"/>
                <a:gd name="T19" fmla="*/ 21 h 21"/>
                <a:gd name="T20" fmla="*/ 11 w 29"/>
                <a:gd name="T21" fmla="*/ 21 h 21"/>
                <a:gd name="T22" fmla="*/ 13 w 29"/>
                <a:gd name="T23" fmla="*/ 21 h 21"/>
                <a:gd name="T24" fmla="*/ 17 w 29"/>
                <a:gd name="T25" fmla="*/ 21 h 21"/>
                <a:gd name="T26" fmla="*/ 19 w 29"/>
                <a:gd name="T27" fmla="*/ 21 h 21"/>
                <a:gd name="T28" fmla="*/ 21 w 29"/>
                <a:gd name="T29" fmla="*/ 20 h 21"/>
                <a:gd name="T30" fmla="*/ 23 w 29"/>
                <a:gd name="T31" fmla="*/ 18 h 21"/>
                <a:gd name="T32" fmla="*/ 25 w 29"/>
                <a:gd name="T33" fmla="*/ 18 h 21"/>
                <a:gd name="T34" fmla="*/ 27 w 29"/>
                <a:gd name="T35" fmla="*/ 16 h 21"/>
                <a:gd name="T36" fmla="*/ 27 w 29"/>
                <a:gd name="T37" fmla="*/ 14 h 21"/>
                <a:gd name="T38" fmla="*/ 29 w 29"/>
                <a:gd name="T39" fmla="*/ 12 h 21"/>
                <a:gd name="T40" fmla="*/ 27 w 29"/>
                <a:gd name="T41" fmla="*/ 10 h 21"/>
                <a:gd name="T42" fmla="*/ 27 w 29"/>
                <a:gd name="T43" fmla="*/ 8 h 21"/>
                <a:gd name="T44" fmla="*/ 27 w 29"/>
                <a:gd name="T45" fmla="*/ 6 h 21"/>
                <a:gd name="T46" fmla="*/ 25 w 29"/>
                <a:gd name="T47" fmla="*/ 6 h 21"/>
                <a:gd name="T48" fmla="*/ 23 w 29"/>
                <a:gd name="T49" fmla="*/ 4 h 21"/>
                <a:gd name="T50" fmla="*/ 21 w 29"/>
                <a:gd name="T51" fmla="*/ 4 h 21"/>
                <a:gd name="T52" fmla="*/ 21 w 29"/>
                <a:gd name="T53" fmla="*/ 2 h 21"/>
                <a:gd name="T54" fmla="*/ 19 w 29"/>
                <a:gd name="T55" fmla="*/ 2 h 21"/>
                <a:gd name="T56" fmla="*/ 17 w 29"/>
                <a:gd name="T57" fmla="*/ 2 h 21"/>
                <a:gd name="T58" fmla="*/ 15 w 29"/>
                <a:gd name="T59" fmla="*/ 0 h 21"/>
                <a:gd name="T60" fmla="*/ 13 w 29"/>
                <a:gd name="T61" fmla="*/ 0 h 21"/>
                <a:gd name="T62" fmla="*/ 9 w 29"/>
                <a:gd name="T63" fmla="*/ 2 h 21"/>
                <a:gd name="T64" fmla="*/ 7 w 29"/>
                <a:gd name="T65" fmla="*/ 2 h 21"/>
                <a:gd name="T66" fmla="*/ 5 w 29"/>
                <a:gd name="T67" fmla="*/ 2 h 21"/>
                <a:gd name="T68" fmla="*/ 4 w 29"/>
                <a:gd name="T69" fmla="*/ 4 h 21"/>
                <a:gd name="T70" fmla="*/ 2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  <a:gd name="T76" fmla="*/ 0 w 29"/>
                <a:gd name="T7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4" name="Freeform 476"/>
            <p:cNvSpPr>
              <a:spLocks/>
            </p:cNvSpPr>
            <p:nvPr/>
          </p:nvSpPr>
          <p:spPr bwMode="auto">
            <a:xfrm>
              <a:off x="3474" y="2069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2 h 32"/>
                <a:gd name="T4" fmla="*/ 0 w 6"/>
                <a:gd name="T5" fmla="*/ 4 h 32"/>
                <a:gd name="T6" fmla="*/ 2 w 6"/>
                <a:gd name="T7" fmla="*/ 6 h 32"/>
                <a:gd name="T8" fmla="*/ 2 w 6"/>
                <a:gd name="T9" fmla="*/ 8 h 32"/>
                <a:gd name="T10" fmla="*/ 2 w 6"/>
                <a:gd name="T11" fmla="*/ 9 h 32"/>
                <a:gd name="T12" fmla="*/ 2 w 6"/>
                <a:gd name="T13" fmla="*/ 11 h 32"/>
                <a:gd name="T14" fmla="*/ 2 w 6"/>
                <a:gd name="T15" fmla="*/ 13 h 32"/>
                <a:gd name="T16" fmla="*/ 2 w 6"/>
                <a:gd name="T17" fmla="*/ 15 h 32"/>
                <a:gd name="T18" fmla="*/ 4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7 h 32"/>
                <a:gd name="T28" fmla="*/ 6 w 6"/>
                <a:gd name="T29" fmla="*/ 29 h 32"/>
                <a:gd name="T30" fmla="*/ 6 w 6"/>
                <a:gd name="T31" fmla="*/ 31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5" name="Freeform 477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6 h 19"/>
                <a:gd name="T12" fmla="*/ 4 w 27"/>
                <a:gd name="T13" fmla="*/ 16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9 w 27"/>
                <a:gd name="T25" fmla="*/ 19 h 19"/>
                <a:gd name="T26" fmla="*/ 9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19 w 27"/>
                <a:gd name="T39" fmla="*/ 19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7 h 19"/>
                <a:gd name="T46" fmla="*/ 25 w 27"/>
                <a:gd name="T47" fmla="*/ 16 h 19"/>
                <a:gd name="T48" fmla="*/ 25 w 27"/>
                <a:gd name="T49" fmla="*/ 16 h 19"/>
                <a:gd name="T50" fmla="*/ 25 w 27"/>
                <a:gd name="T51" fmla="*/ 14 h 19"/>
                <a:gd name="T52" fmla="*/ 27 w 27"/>
                <a:gd name="T53" fmla="*/ 14 h 19"/>
                <a:gd name="T54" fmla="*/ 27 w 27"/>
                <a:gd name="T55" fmla="*/ 12 h 19"/>
                <a:gd name="T56" fmla="*/ 27 w 27"/>
                <a:gd name="T57" fmla="*/ 12 h 19"/>
                <a:gd name="T58" fmla="*/ 27 w 27"/>
                <a:gd name="T59" fmla="*/ 10 h 19"/>
                <a:gd name="T60" fmla="*/ 27 w 27"/>
                <a:gd name="T61" fmla="*/ 10 h 19"/>
                <a:gd name="T62" fmla="*/ 27 w 27"/>
                <a:gd name="T63" fmla="*/ 8 h 19"/>
                <a:gd name="T64" fmla="*/ 25 w 27"/>
                <a:gd name="T65" fmla="*/ 8 h 19"/>
                <a:gd name="T66" fmla="*/ 25 w 27"/>
                <a:gd name="T67" fmla="*/ 6 h 19"/>
                <a:gd name="T68" fmla="*/ 25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2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9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6" name="Freeform 478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6 h 19"/>
                <a:gd name="T10" fmla="*/ 4 w 27"/>
                <a:gd name="T11" fmla="*/ 16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7 h 19"/>
                <a:gd name="T36" fmla="*/ 25 w 27"/>
                <a:gd name="T37" fmla="*/ 16 h 19"/>
                <a:gd name="T38" fmla="*/ 25 w 27"/>
                <a:gd name="T39" fmla="*/ 14 h 19"/>
                <a:gd name="T40" fmla="*/ 27 w 27"/>
                <a:gd name="T41" fmla="*/ 14 h 19"/>
                <a:gd name="T42" fmla="*/ 27 w 27"/>
                <a:gd name="T43" fmla="*/ 12 h 19"/>
                <a:gd name="T44" fmla="*/ 27 w 27"/>
                <a:gd name="T45" fmla="*/ 10 h 19"/>
                <a:gd name="T46" fmla="*/ 27 w 27"/>
                <a:gd name="T47" fmla="*/ 8 h 19"/>
                <a:gd name="T48" fmla="*/ 25 w 27"/>
                <a:gd name="T49" fmla="*/ 8 h 19"/>
                <a:gd name="T50" fmla="*/ 25 w 27"/>
                <a:gd name="T51" fmla="*/ 6 h 19"/>
                <a:gd name="T52" fmla="*/ 25 w 27"/>
                <a:gd name="T53" fmla="*/ 4 h 19"/>
                <a:gd name="T54" fmla="*/ 23 w 27"/>
                <a:gd name="T55" fmla="*/ 4 h 19"/>
                <a:gd name="T56" fmla="*/ 21 w 27"/>
                <a:gd name="T57" fmla="*/ 2 h 19"/>
                <a:gd name="T58" fmla="*/ 19 w 27"/>
                <a:gd name="T59" fmla="*/ 2 h 19"/>
                <a:gd name="T60" fmla="*/ 17 w 27"/>
                <a:gd name="T61" fmla="*/ 2 h 19"/>
                <a:gd name="T62" fmla="*/ 15 w 27"/>
                <a:gd name="T63" fmla="*/ 0 h 19"/>
                <a:gd name="T64" fmla="*/ 13 w 27"/>
                <a:gd name="T65" fmla="*/ 0 h 19"/>
                <a:gd name="T66" fmla="*/ 11 w 27"/>
                <a:gd name="T67" fmla="*/ 0 h 19"/>
                <a:gd name="T68" fmla="*/ 9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6 h 19"/>
                <a:gd name="T76" fmla="*/ 2 w 27"/>
                <a:gd name="T77" fmla="*/ 8 h 19"/>
                <a:gd name="T78" fmla="*/ 0 w 27"/>
                <a:gd name="T79" fmla="*/ 8 h 19"/>
                <a:gd name="T80" fmla="*/ 0 w 27"/>
                <a:gd name="T8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7" name="Freeform 479"/>
            <p:cNvSpPr>
              <a:spLocks/>
            </p:cNvSpPr>
            <p:nvPr/>
          </p:nvSpPr>
          <p:spPr bwMode="auto">
            <a:xfrm>
              <a:off x="3503" y="2078"/>
              <a:ext cx="2" cy="35"/>
            </a:xfrm>
            <a:custGeom>
              <a:avLst/>
              <a:gdLst>
                <a:gd name="T0" fmla="*/ 0 w 2"/>
                <a:gd name="T1" fmla="*/ 0 h 35"/>
                <a:gd name="T2" fmla="*/ 0 w 2"/>
                <a:gd name="T3" fmla="*/ 2 h 35"/>
                <a:gd name="T4" fmla="*/ 0 w 2"/>
                <a:gd name="T5" fmla="*/ 4 h 35"/>
                <a:gd name="T6" fmla="*/ 0 w 2"/>
                <a:gd name="T7" fmla="*/ 6 h 35"/>
                <a:gd name="T8" fmla="*/ 0 w 2"/>
                <a:gd name="T9" fmla="*/ 8 h 35"/>
                <a:gd name="T10" fmla="*/ 0 w 2"/>
                <a:gd name="T11" fmla="*/ 12 h 35"/>
                <a:gd name="T12" fmla="*/ 0 w 2"/>
                <a:gd name="T13" fmla="*/ 14 h 35"/>
                <a:gd name="T14" fmla="*/ 0 w 2"/>
                <a:gd name="T15" fmla="*/ 16 h 35"/>
                <a:gd name="T16" fmla="*/ 0 w 2"/>
                <a:gd name="T17" fmla="*/ 18 h 35"/>
                <a:gd name="T18" fmla="*/ 2 w 2"/>
                <a:gd name="T19" fmla="*/ 20 h 35"/>
                <a:gd name="T20" fmla="*/ 2 w 2"/>
                <a:gd name="T21" fmla="*/ 22 h 35"/>
                <a:gd name="T22" fmla="*/ 2 w 2"/>
                <a:gd name="T23" fmla="*/ 25 h 35"/>
                <a:gd name="T24" fmla="*/ 2 w 2"/>
                <a:gd name="T25" fmla="*/ 27 h 35"/>
                <a:gd name="T26" fmla="*/ 2 w 2"/>
                <a:gd name="T27" fmla="*/ 29 h 35"/>
                <a:gd name="T28" fmla="*/ 2 w 2"/>
                <a:gd name="T29" fmla="*/ 31 h 35"/>
                <a:gd name="T30" fmla="*/ 2 w 2"/>
                <a:gd name="T31" fmla="*/ 33 h 35"/>
                <a:gd name="T32" fmla="*/ 2 w 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8" name="Freeform 480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2 h 24"/>
                <a:gd name="T4" fmla="*/ 0 w 28"/>
                <a:gd name="T5" fmla="*/ 14 h 24"/>
                <a:gd name="T6" fmla="*/ 0 w 28"/>
                <a:gd name="T7" fmla="*/ 14 h 24"/>
                <a:gd name="T8" fmla="*/ 2 w 28"/>
                <a:gd name="T9" fmla="*/ 16 h 24"/>
                <a:gd name="T10" fmla="*/ 2 w 28"/>
                <a:gd name="T11" fmla="*/ 16 h 24"/>
                <a:gd name="T12" fmla="*/ 2 w 28"/>
                <a:gd name="T13" fmla="*/ 18 h 24"/>
                <a:gd name="T14" fmla="*/ 3 w 28"/>
                <a:gd name="T15" fmla="*/ 18 h 24"/>
                <a:gd name="T16" fmla="*/ 3 w 28"/>
                <a:gd name="T17" fmla="*/ 20 h 24"/>
                <a:gd name="T18" fmla="*/ 5 w 28"/>
                <a:gd name="T19" fmla="*/ 20 h 24"/>
                <a:gd name="T20" fmla="*/ 5 w 28"/>
                <a:gd name="T21" fmla="*/ 20 h 24"/>
                <a:gd name="T22" fmla="*/ 7 w 28"/>
                <a:gd name="T23" fmla="*/ 22 h 24"/>
                <a:gd name="T24" fmla="*/ 9 w 28"/>
                <a:gd name="T25" fmla="*/ 22 h 24"/>
                <a:gd name="T26" fmla="*/ 9 w 28"/>
                <a:gd name="T27" fmla="*/ 22 h 24"/>
                <a:gd name="T28" fmla="*/ 11 w 28"/>
                <a:gd name="T29" fmla="*/ 22 h 24"/>
                <a:gd name="T30" fmla="*/ 13 w 28"/>
                <a:gd name="T31" fmla="*/ 24 h 24"/>
                <a:gd name="T32" fmla="*/ 15 w 28"/>
                <a:gd name="T33" fmla="*/ 24 h 24"/>
                <a:gd name="T34" fmla="*/ 17 w 28"/>
                <a:gd name="T35" fmla="*/ 24 h 24"/>
                <a:gd name="T36" fmla="*/ 19 w 28"/>
                <a:gd name="T37" fmla="*/ 22 h 24"/>
                <a:gd name="T38" fmla="*/ 23 w 28"/>
                <a:gd name="T39" fmla="*/ 22 h 24"/>
                <a:gd name="T40" fmla="*/ 25 w 28"/>
                <a:gd name="T41" fmla="*/ 20 h 24"/>
                <a:gd name="T42" fmla="*/ 26 w 28"/>
                <a:gd name="T43" fmla="*/ 18 h 24"/>
                <a:gd name="T44" fmla="*/ 26 w 28"/>
                <a:gd name="T45" fmla="*/ 16 h 24"/>
                <a:gd name="T46" fmla="*/ 28 w 28"/>
                <a:gd name="T47" fmla="*/ 14 h 24"/>
                <a:gd name="T48" fmla="*/ 28 w 28"/>
                <a:gd name="T49" fmla="*/ 12 h 24"/>
                <a:gd name="T50" fmla="*/ 28 w 28"/>
                <a:gd name="T51" fmla="*/ 10 h 24"/>
                <a:gd name="T52" fmla="*/ 28 w 28"/>
                <a:gd name="T53" fmla="*/ 10 h 24"/>
                <a:gd name="T54" fmla="*/ 28 w 28"/>
                <a:gd name="T55" fmla="*/ 8 h 24"/>
                <a:gd name="T56" fmla="*/ 26 w 28"/>
                <a:gd name="T57" fmla="*/ 8 h 24"/>
                <a:gd name="T58" fmla="*/ 26 w 28"/>
                <a:gd name="T59" fmla="*/ 8 h 24"/>
                <a:gd name="T60" fmla="*/ 26 w 28"/>
                <a:gd name="T61" fmla="*/ 6 h 24"/>
                <a:gd name="T62" fmla="*/ 25 w 28"/>
                <a:gd name="T63" fmla="*/ 6 h 24"/>
                <a:gd name="T64" fmla="*/ 25 w 28"/>
                <a:gd name="T65" fmla="*/ 4 h 24"/>
                <a:gd name="T66" fmla="*/ 23 w 28"/>
                <a:gd name="T67" fmla="*/ 4 h 24"/>
                <a:gd name="T68" fmla="*/ 23 w 28"/>
                <a:gd name="T69" fmla="*/ 4 h 24"/>
                <a:gd name="T70" fmla="*/ 21 w 28"/>
                <a:gd name="T71" fmla="*/ 2 h 24"/>
                <a:gd name="T72" fmla="*/ 19 w 28"/>
                <a:gd name="T73" fmla="*/ 2 h 24"/>
                <a:gd name="T74" fmla="*/ 19 w 28"/>
                <a:gd name="T75" fmla="*/ 2 h 24"/>
                <a:gd name="T76" fmla="*/ 17 w 28"/>
                <a:gd name="T77" fmla="*/ 2 h 24"/>
                <a:gd name="T78" fmla="*/ 15 w 28"/>
                <a:gd name="T79" fmla="*/ 2 h 24"/>
                <a:gd name="T80" fmla="*/ 13 w 28"/>
                <a:gd name="T81" fmla="*/ 0 h 24"/>
                <a:gd name="T82" fmla="*/ 11 w 28"/>
                <a:gd name="T83" fmla="*/ 2 h 24"/>
                <a:gd name="T84" fmla="*/ 9 w 28"/>
                <a:gd name="T85" fmla="*/ 2 h 24"/>
                <a:gd name="T86" fmla="*/ 5 w 28"/>
                <a:gd name="T87" fmla="*/ 2 h 24"/>
                <a:gd name="T88" fmla="*/ 3 w 28"/>
                <a:gd name="T89" fmla="*/ 4 h 24"/>
                <a:gd name="T90" fmla="*/ 2 w 28"/>
                <a:gd name="T91" fmla="*/ 6 h 24"/>
                <a:gd name="T92" fmla="*/ 2 w 28"/>
                <a:gd name="T93" fmla="*/ 8 h 24"/>
                <a:gd name="T94" fmla="*/ 0 w 28"/>
                <a:gd name="T95" fmla="*/ 10 h 24"/>
                <a:gd name="T96" fmla="*/ 0 w 28"/>
                <a:gd name="T9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9" name="Freeform 481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4 h 24"/>
                <a:gd name="T4" fmla="*/ 2 w 28"/>
                <a:gd name="T5" fmla="*/ 16 h 24"/>
                <a:gd name="T6" fmla="*/ 2 w 28"/>
                <a:gd name="T7" fmla="*/ 18 h 24"/>
                <a:gd name="T8" fmla="*/ 3 w 28"/>
                <a:gd name="T9" fmla="*/ 18 h 24"/>
                <a:gd name="T10" fmla="*/ 3 w 28"/>
                <a:gd name="T11" fmla="*/ 20 h 24"/>
                <a:gd name="T12" fmla="*/ 5 w 28"/>
                <a:gd name="T13" fmla="*/ 20 h 24"/>
                <a:gd name="T14" fmla="*/ 7 w 28"/>
                <a:gd name="T15" fmla="*/ 22 h 24"/>
                <a:gd name="T16" fmla="*/ 9 w 28"/>
                <a:gd name="T17" fmla="*/ 22 h 24"/>
                <a:gd name="T18" fmla="*/ 11 w 28"/>
                <a:gd name="T19" fmla="*/ 22 h 24"/>
                <a:gd name="T20" fmla="*/ 13 w 28"/>
                <a:gd name="T21" fmla="*/ 24 h 24"/>
                <a:gd name="T22" fmla="*/ 15 w 28"/>
                <a:gd name="T23" fmla="*/ 24 h 24"/>
                <a:gd name="T24" fmla="*/ 17 w 28"/>
                <a:gd name="T25" fmla="*/ 24 h 24"/>
                <a:gd name="T26" fmla="*/ 19 w 28"/>
                <a:gd name="T27" fmla="*/ 22 h 24"/>
                <a:gd name="T28" fmla="*/ 23 w 28"/>
                <a:gd name="T29" fmla="*/ 22 h 24"/>
                <a:gd name="T30" fmla="*/ 25 w 28"/>
                <a:gd name="T31" fmla="*/ 20 h 24"/>
                <a:gd name="T32" fmla="*/ 26 w 28"/>
                <a:gd name="T33" fmla="*/ 18 h 24"/>
                <a:gd name="T34" fmla="*/ 26 w 28"/>
                <a:gd name="T35" fmla="*/ 16 h 24"/>
                <a:gd name="T36" fmla="*/ 28 w 28"/>
                <a:gd name="T37" fmla="*/ 14 h 24"/>
                <a:gd name="T38" fmla="*/ 28 w 28"/>
                <a:gd name="T39" fmla="*/ 12 h 24"/>
                <a:gd name="T40" fmla="*/ 28 w 28"/>
                <a:gd name="T41" fmla="*/ 10 h 24"/>
                <a:gd name="T42" fmla="*/ 28 w 28"/>
                <a:gd name="T43" fmla="*/ 8 h 24"/>
                <a:gd name="T44" fmla="*/ 26 w 28"/>
                <a:gd name="T45" fmla="*/ 8 h 24"/>
                <a:gd name="T46" fmla="*/ 26 w 28"/>
                <a:gd name="T47" fmla="*/ 6 h 24"/>
                <a:gd name="T48" fmla="*/ 25 w 28"/>
                <a:gd name="T49" fmla="*/ 6 h 24"/>
                <a:gd name="T50" fmla="*/ 25 w 28"/>
                <a:gd name="T51" fmla="*/ 4 h 24"/>
                <a:gd name="T52" fmla="*/ 23 w 28"/>
                <a:gd name="T53" fmla="*/ 4 h 24"/>
                <a:gd name="T54" fmla="*/ 21 w 28"/>
                <a:gd name="T55" fmla="*/ 2 h 24"/>
                <a:gd name="T56" fmla="*/ 19 w 28"/>
                <a:gd name="T57" fmla="*/ 2 h 24"/>
                <a:gd name="T58" fmla="*/ 17 w 28"/>
                <a:gd name="T59" fmla="*/ 2 h 24"/>
                <a:gd name="T60" fmla="*/ 15 w 28"/>
                <a:gd name="T61" fmla="*/ 2 h 24"/>
                <a:gd name="T62" fmla="*/ 13 w 28"/>
                <a:gd name="T63" fmla="*/ 0 h 24"/>
                <a:gd name="T64" fmla="*/ 11 w 28"/>
                <a:gd name="T65" fmla="*/ 2 h 24"/>
                <a:gd name="T66" fmla="*/ 9 w 28"/>
                <a:gd name="T67" fmla="*/ 2 h 24"/>
                <a:gd name="T68" fmla="*/ 5 w 28"/>
                <a:gd name="T69" fmla="*/ 2 h 24"/>
                <a:gd name="T70" fmla="*/ 3 w 28"/>
                <a:gd name="T71" fmla="*/ 4 h 24"/>
                <a:gd name="T72" fmla="*/ 2 w 28"/>
                <a:gd name="T73" fmla="*/ 6 h 24"/>
                <a:gd name="T74" fmla="*/ 2 w 28"/>
                <a:gd name="T75" fmla="*/ 8 h 24"/>
                <a:gd name="T76" fmla="*/ 0 w 28"/>
                <a:gd name="T77" fmla="*/ 10 h 24"/>
                <a:gd name="T78" fmla="*/ 0 w 28"/>
                <a:gd name="T7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0" name="Freeform 482"/>
            <p:cNvSpPr>
              <a:spLocks/>
            </p:cNvSpPr>
            <p:nvPr/>
          </p:nvSpPr>
          <p:spPr bwMode="auto">
            <a:xfrm>
              <a:off x="3505" y="2065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2 w 4"/>
                <a:gd name="T13" fmla="*/ 12 h 33"/>
                <a:gd name="T14" fmla="*/ 2 w 4"/>
                <a:gd name="T15" fmla="*/ 13 h 33"/>
                <a:gd name="T16" fmla="*/ 2 w 4"/>
                <a:gd name="T17" fmla="*/ 15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4 w 4"/>
                <a:gd name="T25" fmla="*/ 25 h 33"/>
                <a:gd name="T26" fmla="*/ 4 w 4"/>
                <a:gd name="T27" fmla="*/ 27 h 33"/>
                <a:gd name="T28" fmla="*/ 4 w 4"/>
                <a:gd name="T29" fmla="*/ 29 h 33"/>
                <a:gd name="T30" fmla="*/ 4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1" name="Freeform 483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0 h 20"/>
                <a:gd name="T4" fmla="*/ 0 w 26"/>
                <a:gd name="T5" fmla="*/ 12 h 20"/>
                <a:gd name="T6" fmla="*/ 2 w 26"/>
                <a:gd name="T7" fmla="*/ 14 h 20"/>
                <a:gd name="T8" fmla="*/ 2 w 26"/>
                <a:gd name="T9" fmla="*/ 14 h 20"/>
                <a:gd name="T10" fmla="*/ 2 w 26"/>
                <a:gd name="T11" fmla="*/ 14 h 20"/>
                <a:gd name="T12" fmla="*/ 2 w 26"/>
                <a:gd name="T13" fmla="*/ 16 h 20"/>
                <a:gd name="T14" fmla="*/ 3 w 26"/>
                <a:gd name="T15" fmla="*/ 16 h 20"/>
                <a:gd name="T16" fmla="*/ 3 w 26"/>
                <a:gd name="T17" fmla="*/ 18 h 20"/>
                <a:gd name="T18" fmla="*/ 5 w 26"/>
                <a:gd name="T19" fmla="*/ 18 h 20"/>
                <a:gd name="T20" fmla="*/ 5 w 26"/>
                <a:gd name="T21" fmla="*/ 18 h 20"/>
                <a:gd name="T22" fmla="*/ 7 w 26"/>
                <a:gd name="T23" fmla="*/ 20 h 20"/>
                <a:gd name="T24" fmla="*/ 9 w 26"/>
                <a:gd name="T25" fmla="*/ 20 h 20"/>
                <a:gd name="T26" fmla="*/ 9 w 26"/>
                <a:gd name="T27" fmla="*/ 20 h 20"/>
                <a:gd name="T28" fmla="*/ 11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5 w 26"/>
                <a:gd name="T35" fmla="*/ 20 h 20"/>
                <a:gd name="T36" fmla="*/ 17 w 26"/>
                <a:gd name="T37" fmla="*/ 20 h 20"/>
                <a:gd name="T38" fmla="*/ 19 w 26"/>
                <a:gd name="T39" fmla="*/ 20 h 20"/>
                <a:gd name="T40" fmla="*/ 21 w 26"/>
                <a:gd name="T41" fmla="*/ 20 h 20"/>
                <a:gd name="T42" fmla="*/ 23 w 26"/>
                <a:gd name="T43" fmla="*/ 18 h 20"/>
                <a:gd name="T44" fmla="*/ 23 w 26"/>
                <a:gd name="T45" fmla="*/ 18 h 20"/>
                <a:gd name="T46" fmla="*/ 25 w 26"/>
                <a:gd name="T47" fmla="*/ 16 h 20"/>
                <a:gd name="T48" fmla="*/ 25 w 26"/>
                <a:gd name="T49" fmla="*/ 16 h 20"/>
                <a:gd name="T50" fmla="*/ 25 w 26"/>
                <a:gd name="T51" fmla="*/ 14 h 20"/>
                <a:gd name="T52" fmla="*/ 26 w 26"/>
                <a:gd name="T53" fmla="*/ 14 h 20"/>
                <a:gd name="T54" fmla="*/ 26 w 26"/>
                <a:gd name="T55" fmla="*/ 12 h 20"/>
                <a:gd name="T56" fmla="*/ 26 w 26"/>
                <a:gd name="T57" fmla="*/ 12 h 20"/>
                <a:gd name="T58" fmla="*/ 26 w 26"/>
                <a:gd name="T59" fmla="*/ 12 h 20"/>
                <a:gd name="T60" fmla="*/ 26 w 26"/>
                <a:gd name="T61" fmla="*/ 10 h 20"/>
                <a:gd name="T62" fmla="*/ 26 w 26"/>
                <a:gd name="T63" fmla="*/ 10 h 20"/>
                <a:gd name="T64" fmla="*/ 26 w 26"/>
                <a:gd name="T65" fmla="*/ 8 h 20"/>
                <a:gd name="T66" fmla="*/ 25 w 26"/>
                <a:gd name="T67" fmla="*/ 6 h 20"/>
                <a:gd name="T68" fmla="*/ 25 w 26"/>
                <a:gd name="T69" fmla="*/ 6 h 20"/>
                <a:gd name="T70" fmla="*/ 23 w 26"/>
                <a:gd name="T71" fmla="*/ 4 h 20"/>
                <a:gd name="T72" fmla="*/ 21 w 26"/>
                <a:gd name="T73" fmla="*/ 4 h 20"/>
                <a:gd name="T74" fmla="*/ 21 w 26"/>
                <a:gd name="T75" fmla="*/ 2 h 20"/>
                <a:gd name="T76" fmla="*/ 19 w 26"/>
                <a:gd name="T77" fmla="*/ 2 h 20"/>
                <a:gd name="T78" fmla="*/ 17 w 26"/>
                <a:gd name="T79" fmla="*/ 0 h 20"/>
                <a:gd name="T80" fmla="*/ 13 w 26"/>
                <a:gd name="T81" fmla="*/ 0 h 20"/>
                <a:gd name="T82" fmla="*/ 11 w 26"/>
                <a:gd name="T83" fmla="*/ 0 h 20"/>
                <a:gd name="T84" fmla="*/ 9 w 26"/>
                <a:gd name="T85" fmla="*/ 2 h 20"/>
                <a:gd name="T86" fmla="*/ 7 w 26"/>
                <a:gd name="T87" fmla="*/ 2 h 20"/>
                <a:gd name="T88" fmla="*/ 3 w 26"/>
                <a:gd name="T89" fmla="*/ 4 h 20"/>
                <a:gd name="T90" fmla="*/ 3 w 26"/>
                <a:gd name="T91" fmla="*/ 4 h 20"/>
                <a:gd name="T92" fmla="*/ 2 w 26"/>
                <a:gd name="T93" fmla="*/ 6 h 20"/>
                <a:gd name="T94" fmla="*/ 0 w 26"/>
                <a:gd name="T95" fmla="*/ 8 h 20"/>
                <a:gd name="T96" fmla="*/ 0 w 26"/>
                <a:gd name="T9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2" name="Freeform 484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2 h 20"/>
                <a:gd name="T4" fmla="*/ 2 w 26"/>
                <a:gd name="T5" fmla="*/ 14 h 20"/>
                <a:gd name="T6" fmla="*/ 2 w 26"/>
                <a:gd name="T7" fmla="*/ 16 h 20"/>
                <a:gd name="T8" fmla="*/ 3 w 26"/>
                <a:gd name="T9" fmla="*/ 16 h 20"/>
                <a:gd name="T10" fmla="*/ 3 w 26"/>
                <a:gd name="T11" fmla="*/ 18 h 20"/>
                <a:gd name="T12" fmla="*/ 5 w 26"/>
                <a:gd name="T13" fmla="*/ 18 h 20"/>
                <a:gd name="T14" fmla="*/ 7 w 26"/>
                <a:gd name="T15" fmla="*/ 20 h 20"/>
                <a:gd name="T16" fmla="*/ 9 w 26"/>
                <a:gd name="T17" fmla="*/ 20 h 20"/>
                <a:gd name="T18" fmla="*/ 11 w 26"/>
                <a:gd name="T19" fmla="*/ 20 h 20"/>
                <a:gd name="T20" fmla="*/ 13 w 26"/>
                <a:gd name="T21" fmla="*/ 20 h 20"/>
                <a:gd name="T22" fmla="*/ 15 w 26"/>
                <a:gd name="T23" fmla="*/ 20 h 20"/>
                <a:gd name="T24" fmla="*/ 17 w 26"/>
                <a:gd name="T25" fmla="*/ 20 h 20"/>
                <a:gd name="T26" fmla="*/ 19 w 26"/>
                <a:gd name="T27" fmla="*/ 20 h 20"/>
                <a:gd name="T28" fmla="*/ 21 w 26"/>
                <a:gd name="T29" fmla="*/ 20 h 20"/>
                <a:gd name="T30" fmla="*/ 23 w 26"/>
                <a:gd name="T31" fmla="*/ 18 h 20"/>
                <a:gd name="T32" fmla="*/ 25 w 26"/>
                <a:gd name="T33" fmla="*/ 16 h 20"/>
                <a:gd name="T34" fmla="*/ 25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5 w 26"/>
                <a:gd name="T45" fmla="*/ 6 h 20"/>
                <a:gd name="T46" fmla="*/ 23 w 26"/>
                <a:gd name="T47" fmla="*/ 4 h 20"/>
                <a:gd name="T48" fmla="*/ 21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0 h 20"/>
                <a:gd name="T56" fmla="*/ 13 w 26"/>
                <a:gd name="T57" fmla="*/ 0 h 20"/>
                <a:gd name="T58" fmla="*/ 11 w 26"/>
                <a:gd name="T59" fmla="*/ 0 h 20"/>
                <a:gd name="T60" fmla="*/ 9 w 26"/>
                <a:gd name="T61" fmla="*/ 2 h 20"/>
                <a:gd name="T62" fmla="*/ 7 w 26"/>
                <a:gd name="T63" fmla="*/ 2 h 20"/>
                <a:gd name="T64" fmla="*/ 3 w 26"/>
                <a:gd name="T65" fmla="*/ 4 h 20"/>
                <a:gd name="T66" fmla="*/ 2 w 26"/>
                <a:gd name="T67" fmla="*/ 6 h 20"/>
                <a:gd name="T68" fmla="*/ 0 w 26"/>
                <a:gd name="T69" fmla="*/ 8 h 20"/>
                <a:gd name="T70" fmla="*/ 0 w 26"/>
                <a:gd name="T7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3" name="Freeform 485"/>
            <p:cNvSpPr>
              <a:spLocks/>
            </p:cNvSpPr>
            <p:nvPr/>
          </p:nvSpPr>
          <p:spPr bwMode="auto">
            <a:xfrm>
              <a:off x="3532" y="2080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8 h 35"/>
                <a:gd name="T8" fmla="*/ 2 w 4"/>
                <a:gd name="T9" fmla="*/ 10 h 35"/>
                <a:gd name="T10" fmla="*/ 2 w 4"/>
                <a:gd name="T11" fmla="*/ 12 h 35"/>
                <a:gd name="T12" fmla="*/ 2 w 4"/>
                <a:gd name="T13" fmla="*/ 14 h 35"/>
                <a:gd name="T14" fmla="*/ 2 w 4"/>
                <a:gd name="T15" fmla="*/ 16 h 35"/>
                <a:gd name="T16" fmla="*/ 2 w 4"/>
                <a:gd name="T17" fmla="*/ 18 h 35"/>
                <a:gd name="T18" fmla="*/ 2 w 4"/>
                <a:gd name="T19" fmla="*/ 20 h 35"/>
                <a:gd name="T20" fmla="*/ 2 w 4"/>
                <a:gd name="T21" fmla="*/ 23 h 35"/>
                <a:gd name="T22" fmla="*/ 4 w 4"/>
                <a:gd name="T23" fmla="*/ 25 h 35"/>
                <a:gd name="T24" fmla="*/ 4 w 4"/>
                <a:gd name="T25" fmla="*/ 27 h 35"/>
                <a:gd name="T26" fmla="*/ 4 w 4"/>
                <a:gd name="T27" fmla="*/ 29 h 35"/>
                <a:gd name="T28" fmla="*/ 4 w 4"/>
                <a:gd name="T29" fmla="*/ 31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4" name="Freeform 486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2 h 21"/>
                <a:gd name="T6" fmla="*/ 0 w 29"/>
                <a:gd name="T7" fmla="*/ 14 h 21"/>
                <a:gd name="T8" fmla="*/ 0 w 29"/>
                <a:gd name="T9" fmla="*/ 14 h 21"/>
                <a:gd name="T10" fmla="*/ 2 w 29"/>
                <a:gd name="T11" fmla="*/ 16 h 21"/>
                <a:gd name="T12" fmla="*/ 2 w 29"/>
                <a:gd name="T13" fmla="*/ 16 h 21"/>
                <a:gd name="T14" fmla="*/ 2 w 29"/>
                <a:gd name="T15" fmla="*/ 18 h 21"/>
                <a:gd name="T16" fmla="*/ 4 w 29"/>
                <a:gd name="T17" fmla="*/ 18 h 21"/>
                <a:gd name="T18" fmla="*/ 4 w 29"/>
                <a:gd name="T19" fmla="*/ 18 h 21"/>
                <a:gd name="T20" fmla="*/ 6 w 29"/>
                <a:gd name="T21" fmla="*/ 20 h 21"/>
                <a:gd name="T22" fmla="*/ 8 w 29"/>
                <a:gd name="T23" fmla="*/ 20 h 21"/>
                <a:gd name="T24" fmla="*/ 8 w 29"/>
                <a:gd name="T25" fmla="*/ 20 h 21"/>
                <a:gd name="T26" fmla="*/ 10 w 29"/>
                <a:gd name="T27" fmla="*/ 20 h 21"/>
                <a:gd name="T28" fmla="*/ 12 w 29"/>
                <a:gd name="T29" fmla="*/ 21 h 21"/>
                <a:gd name="T30" fmla="*/ 12 w 29"/>
                <a:gd name="T31" fmla="*/ 21 h 21"/>
                <a:gd name="T32" fmla="*/ 14 w 29"/>
                <a:gd name="T33" fmla="*/ 21 h 21"/>
                <a:gd name="T34" fmla="*/ 18 w 29"/>
                <a:gd name="T35" fmla="*/ 21 h 21"/>
                <a:gd name="T36" fmla="*/ 19 w 29"/>
                <a:gd name="T37" fmla="*/ 20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6 h 21"/>
                <a:gd name="T44" fmla="*/ 27 w 29"/>
                <a:gd name="T45" fmla="*/ 14 h 21"/>
                <a:gd name="T46" fmla="*/ 27 w 29"/>
                <a:gd name="T47" fmla="*/ 12 h 21"/>
                <a:gd name="T48" fmla="*/ 29 w 29"/>
                <a:gd name="T49" fmla="*/ 10 h 21"/>
                <a:gd name="T50" fmla="*/ 29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7 w 29"/>
                <a:gd name="T59" fmla="*/ 6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0 h 21"/>
                <a:gd name="T72" fmla="*/ 19 w 29"/>
                <a:gd name="T73" fmla="*/ 0 h 21"/>
                <a:gd name="T74" fmla="*/ 18 w 29"/>
                <a:gd name="T75" fmla="*/ 0 h 21"/>
                <a:gd name="T76" fmla="*/ 18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2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5" name="Freeform 487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4 h 21"/>
                <a:gd name="T6" fmla="*/ 2 w 29"/>
                <a:gd name="T7" fmla="*/ 16 h 21"/>
                <a:gd name="T8" fmla="*/ 2 w 29"/>
                <a:gd name="T9" fmla="*/ 18 h 21"/>
                <a:gd name="T10" fmla="*/ 4 w 29"/>
                <a:gd name="T11" fmla="*/ 18 h 21"/>
                <a:gd name="T12" fmla="*/ 6 w 29"/>
                <a:gd name="T13" fmla="*/ 20 h 21"/>
                <a:gd name="T14" fmla="*/ 8 w 29"/>
                <a:gd name="T15" fmla="*/ 20 h 21"/>
                <a:gd name="T16" fmla="*/ 10 w 29"/>
                <a:gd name="T17" fmla="*/ 20 h 21"/>
                <a:gd name="T18" fmla="*/ 12 w 29"/>
                <a:gd name="T19" fmla="*/ 21 h 21"/>
                <a:gd name="T20" fmla="*/ 14 w 29"/>
                <a:gd name="T21" fmla="*/ 21 h 21"/>
                <a:gd name="T22" fmla="*/ 18 w 29"/>
                <a:gd name="T23" fmla="*/ 21 h 21"/>
                <a:gd name="T24" fmla="*/ 19 w 29"/>
                <a:gd name="T25" fmla="*/ 20 h 21"/>
                <a:gd name="T26" fmla="*/ 21 w 29"/>
                <a:gd name="T27" fmla="*/ 20 h 21"/>
                <a:gd name="T28" fmla="*/ 23 w 29"/>
                <a:gd name="T29" fmla="*/ 18 h 21"/>
                <a:gd name="T30" fmla="*/ 25 w 29"/>
                <a:gd name="T31" fmla="*/ 16 h 21"/>
                <a:gd name="T32" fmla="*/ 27 w 29"/>
                <a:gd name="T33" fmla="*/ 14 h 21"/>
                <a:gd name="T34" fmla="*/ 27 w 29"/>
                <a:gd name="T35" fmla="*/ 12 h 21"/>
                <a:gd name="T36" fmla="*/ 29 w 29"/>
                <a:gd name="T37" fmla="*/ 10 h 21"/>
                <a:gd name="T38" fmla="*/ 27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3 w 29"/>
                <a:gd name="T45" fmla="*/ 4 h 21"/>
                <a:gd name="T46" fmla="*/ 23 w 29"/>
                <a:gd name="T47" fmla="*/ 2 h 21"/>
                <a:gd name="T48" fmla="*/ 21 w 29"/>
                <a:gd name="T49" fmla="*/ 2 h 21"/>
                <a:gd name="T50" fmla="*/ 21 w 29"/>
                <a:gd name="T51" fmla="*/ 0 h 21"/>
                <a:gd name="T52" fmla="*/ 19 w 29"/>
                <a:gd name="T53" fmla="*/ 0 h 21"/>
                <a:gd name="T54" fmla="*/ 18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0 h 21"/>
                <a:gd name="T64" fmla="*/ 6 w 29"/>
                <a:gd name="T65" fmla="*/ 2 h 21"/>
                <a:gd name="T66" fmla="*/ 4 w 29"/>
                <a:gd name="T67" fmla="*/ 2 h 21"/>
                <a:gd name="T68" fmla="*/ 2 w 29"/>
                <a:gd name="T69" fmla="*/ 4 h 21"/>
                <a:gd name="T70" fmla="*/ 0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6" name="Freeform 488"/>
            <p:cNvSpPr>
              <a:spLocks/>
            </p:cNvSpPr>
            <p:nvPr/>
          </p:nvSpPr>
          <p:spPr bwMode="auto">
            <a:xfrm>
              <a:off x="3536" y="2067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0 w 4"/>
                <a:gd name="T13" fmla="*/ 11 h 33"/>
                <a:gd name="T14" fmla="*/ 0 w 4"/>
                <a:gd name="T15" fmla="*/ 13 h 33"/>
                <a:gd name="T16" fmla="*/ 2 w 4"/>
                <a:gd name="T17" fmla="*/ 17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2 w 4"/>
                <a:gd name="T25" fmla="*/ 25 h 33"/>
                <a:gd name="T26" fmla="*/ 2 w 4"/>
                <a:gd name="T27" fmla="*/ 27 h 33"/>
                <a:gd name="T28" fmla="*/ 2 w 4"/>
                <a:gd name="T29" fmla="*/ 29 h 33"/>
                <a:gd name="T30" fmla="*/ 2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7" name="Freeform 489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2 h 21"/>
                <a:gd name="T6" fmla="*/ 0 w 25"/>
                <a:gd name="T7" fmla="*/ 14 h 21"/>
                <a:gd name="T8" fmla="*/ 0 w 25"/>
                <a:gd name="T9" fmla="*/ 14 h 21"/>
                <a:gd name="T10" fmla="*/ 2 w 25"/>
                <a:gd name="T11" fmla="*/ 16 h 21"/>
                <a:gd name="T12" fmla="*/ 2 w 25"/>
                <a:gd name="T13" fmla="*/ 16 h 21"/>
                <a:gd name="T14" fmla="*/ 4 w 25"/>
                <a:gd name="T15" fmla="*/ 16 h 21"/>
                <a:gd name="T16" fmla="*/ 4 w 25"/>
                <a:gd name="T17" fmla="*/ 18 h 21"/>
                <a:gd name="T18" fmla="*/ 4 w 25"/>
                <a:gd name="T19" fmla="*/ 18 h 21"/>
                <a:gd name="T20" fmla="*/ 6 w 25"/>
                <a:gd name="T21" fmla="*/ 18 h 21"/>
                <a:gd name="T22" fmla="*/ 8 w 25"/>
                <a:gd name="T23" fmla="*/ 19 h 21"/>
                <a:gd name="T24" fmla="*/ 8 w 25"/>
                <a:gd name="T25" fmla="*/ 19 h 21"/>
                <a:gd name="T26" fmla="*/ 10 w 25"/>
                <a:gd name="T27" fmla="*/ 19 h 21"/>
                <a:gd name="T28" fmla="*/ 12 w 25"/>
                <a:gd name="T29" fmla="*/ 19 h 21"/>
                <a:gd name="T30" fmla="*/ 12 w 25"/>
                <a:gd name="T31" fmla="*/ 19 h 21"/>
                <a:gd name="T32" fmla="*/ 14 w 25"/>
                <a:gd name="T33" fmla="*/ 21 h 21"/>
                <a:gd name="T34" fmla="*/ 16 w 25"/>
                <a:gd name="T35" fmla="*/ 19 h 21"/>
                <a:gd name="T36" fmla="*/ 18 w 25"/>
                <a:gd name="T37" fmla="*/ 19 h 21"/>
                <a:gd name="T38" fmla="*/ 19 w 25"/>
                <a:gd name="T39" fmla="*/ 19 h 21"/>
                <a:gd name="T40" fmla="*/ 21 w 25"/>
                <a:gd name="T41" fmla="*/ 19 h 21"/>
                <a:gd name="T42" fmla="*/ 21 w 25"/>
                <a:gd name="T43" fmla="*/ 18 h 21"/>
                <a:gd name="T44" fmla="*/ 23 w 25"/>
                <a:gd name="T45" fmla="*/ 18 h 21"/>
                <a:gd name="T46" fmla="*/ 23 w 25"/>
                <a:gd name="T47" fmla="*/ 18 h 21"/>
                <a:gd name="T48" fmla="*/ 25 w 25"/>
                <a:gd name="T49" fmla="*/ 16 h 21"/>
                <a:gd name="T50" fmla="*/ 25 w 25"/>
                <a:gd name="T51" fmla="*/ 16 h 21"/>
                <a:gd name="T52" fmla="*/ 25 w 25"/>
                <a:gd name="T53" fmla="*/ 14 h 21"/>
                <a:gd name="T54" fmla="*/ 25 w 25"/>
                <a:gd name="T55" fmla="*/ 14 h 21"/>
                <a:gd name="T56" fmla="*/ 25 w 25"/>
                <a:gd name="T57" fmla="*/ 12 h 21"/>
                <a:gd name="T58" fmla="*/ 25 w 25"/>
                <a:gd name="T59" fmla="*/ 12 h 21"/>
                <a:gd name="T60" fmla="*/ 25 w 25"/>
                <a:gd name="T61" fmla="*/ 10 h 21"/>
                <a:gd name="T62" fmla="*/ 25 w 25"/>
                <a:gd name="T63" fmla="*/ 10 h 21"/>
                <a:gd name="T64" fmla="*/ 25 w 25"/>
                <a:gd name="T65" fmla="*/ 8 h 21"/>
                <a:gd name="T66" fmla="*/ 25 w 25"/>
                <a:gd name="T67" fmla="*/ 8 h 21"/>
                <a:gd name="T68" fmla="*/ 23 w 25"/>
                <a:gd name="T69" fmla="*/ 6 h 21"/>
                <a:gd name="T70" fmla="*/ 23 w 25"/>
                <a:gd name="T71" fmla="*/ 4 h 21"/>
                <a:gd name="T72" fmla="*/ 21 w 25"/>
                <a:gd name="T73" fmla="*/ 4 h 21"/>
                <a:gd name="T74" fmla="*/ 19 w 25"/>
                <a:gd name="T75" fmla="*/ 2 h 21"/>
                <a:gd name="T76" fmla="*/ 18 w 25"/>
                <a:gd name="T77" fmla="*/ 2 h 21"/>
                <a:gd name="T78" fmla="*/ 16 w 25"/>
                <a:gd name="T79" fmla="*/ 2 h 21"/>
                <a:gd name="T80" fmla="*/ 14 w 25"/>
                <a:gd name="T81" fmla="*/ 0 h 21"/>
                <a:gd name="T82" fmla="*/ 12 w 25"/>
                <a:gd name="T83" fmla="*/ 2 h 21"/>
                <a:gd name="T84" fmla="*/ 8 w 25"/>
                <a:gd name="T85" fmla="*/ 2 h 21"/>
                <a:gd name="T86" fmla="*/ 6 w 25"/>
                <a:gd name="T87" fmla="*/ 2 h 21"/>
                <a:gd name="T88" fmla="*/ 4 w 25"/>
                <a:gd name="T89" fmla="*/ 4 h 21"/>
                <a:gd name="T90" fmla="*/ 2 w 25"/>
                <a:gd name="T91" fmla="*/ 6 h 21"/>
                <a:gd name="T92" fmla="*/ 0 w 25"/>
                <a:gd name="T93" fmla="*/ 6 h 21"/>
                <a:gd name="T94" fmla="*/ 0 w 25"/>
                <a:gd name="T95" fmla="*/ 8 h 21"/>
                <a:gd name="T96" fmla="*/ 0 w 25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8" name="Freeform 490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4 h 21"/>
                <a:gd name="T6" fmla="*/ 2 w 25"/>
                <a:gd name="T7" fmla="*/ 16 h 21"/>
                <a:gd name="T8" fmla="*/ 4 w 25"/>
                <a:gd name="T9" fmla="*/ 16 h 21"/>
                <a:gd name="T10" fmla="*/ 4 w 25"/>
                <a:gd name="T11" fmla="*/ 18 h 21"/>
                <a:gd name="T12" fmla="*/ 6 w 25"/>
                <a:gd name="T13" fmla="*/ 18 h 21"/>
                <a:gd name="T14" fmla="*/ 8 w 25"/>
                <a:gd name="T15" fmla="*/ 19 h 21"/>
                <a:gd name="T16" fmla="*/ 10 w 25"/>
                <a:gd name="T17" fmla="*/ 19 h 21"/>
                <a:gd name="T18" fmla="*/ 12 w 25"/>
                <a:gd name="T19" fmla="*/ 19 h 21"/>
                <a:gd name="T20" fmla="*/ 14 w 25"/>
                <a:gd name="T21" fmla="*/ 21 h 21"/>
                <a:gd name="T22" fmla="*/ 16 w 25"/>
                <a:gd name="T23" fmla="*/ 19 h 21"/>
                <a:gd name="T24" fmla="*/ 18 w 25"/>
                <a:gd name="T25" fmla="*/ 19 h 21"/>
                <a:gd name="T26" fmla="*/ 19 w 25"/>
                <a:gd name="T27" fmla="*/ 19 h 21"/>
                <a:gd name="T28" fmla="*/ 21 w 25"/>
                <a:gd name="T29" fmla="*/ 19 h 21"/>
                <a:gd name="T30" fmla="*/ 21 w 25"/>
                <a:gd name="T31" fmla="*/ 18 h 21"/>
                <a:gd name="T32" fmla="*/ 23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5 w 25"/>
                <a:gd name="T43" fmla="*/ 8 h 21"/>
                <a:gd name="T44" fmla="*/ 23 w 25"/>
                <a:gd name="T45" fmla="*/ 6 h 21"/>
                <a:gd name="T46" fmla="*/ 23 w 25"/>
                <a:gd name="T47" fmla="*/ 4 h 21"/>
                <a:gd name="T48" fmla="*/ 21 w 25"/>
                <a:gd name="T49" fmla="*/ 4 h 21"/>
                <a:gd name="T50" fmla="*/ 19 w 25"/>
                <a:gd name="T51" fmla="*/ 2 h 21"/>
                <a:gd name="T52" fmla="*/ 18 w 25"/>
                <a:gd name="T53" fmla="*/ 2 h 21"/>
                <a:gd name="T54" fmla="*/ 16 w 25"/>
                <a:gd name="T55" fmla="*/ 2 h 21"/>
                <a:gd name="T56" fmla="*/ 14 w 25"/>
                <a:gd name="T57" fmla="*/ 0 h 21"/>
                <a:gd name="T58" fmla="*/ 12 w 25"/>
                <a:gd name="T59" fmla="*/ 2 h 21"/>
                <a:gd name="T60" fmla="*/ 8 w 25"/>
                <a:gd name="T61" fmla="*/ 2 h 21"/>
                <a:gd name="T62" fmla="*/ 6 w 25"/>
                <a:gd name="T63" fmla="*/ 2 h 21"/>
                <a:gd name="T64" fmla="*/ 4 w 25"/>
                <a:gd name="T65" fmla="*/ 4 h 21"/>
                <a:gd name="T66" fmla="*/ 2 w 25"/>
                <a:gd name="T67" fmla="*/ 6 h 21"/>
                <a:gd name="T68" fmla="*/ 0 w 25"/>
                <a:gd name="T69" fmla="*/ 6 h 21"/>
                <a:gd name="T70" fmla="*/ 0 w 25"/>
                <a:gd name="T71" fmla="*/ 8 h 21"/>
                <a:gd name="T72" fmla="*/ 0 w 25"/>
                <a:gd name="T73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9" name="Freeform 491"/>
            <p:cNvSpPr>
              <a:spLocks/>
            </p:cNvSpPr>
            <p:nvPr/>
          </p:nvSpPr>
          <p:spPr bwMode="auto">
            <a:xfrm>
              <a:off x="3150" y="2117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8 w 10"/>
                <a:gd name="T3" fmla="*/ 2 h 32"/>
                <a:gd name="T4" fmla="*/ 8 w 10"/>
                <a:gd name="T5" fmla="*/ 4 h 32"/>
                <a:gd name="T6" fmla="*/ 8 w 10"/>
                <a:gd name="T7" fmla="*/ 6 h 32"/>
                <a:gd name="T8" fmla="*/ 6 w 10"/>
                <a:gd name="T9" fmla="*/ 8 h 32"/>
                <a:gd name="T10" fmla="*/ 6 w 10"/>
                <a:gd name="T11" fmla="*/ 9 h 32"/>
                <a:gd name="T12" fmla="*/ 6 w 10"/>
                <a:gd name="T13" fmla="*/ 11 h 32"/>
                <a:gd name="T14" fmla="*/ 6 w 10"/>
                <a:gd name="T15" fmla="*/ 15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5 h 32"/>
                <a:gd name="T26" fmla="*/ 2 w 10"/>
                <a:gd name="T27" fmla="*/ 27 h 32"/>
                <a:gd name="T28" fmla="*/ 2 w 10"/>
                <a:gd name="T29" fmla="*/ 29 h 32"/>
                <a:gd name="T30" fmla="*/ 0 w 10"/>
                <a:gd name="T31" fmla="*/ 31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0" name="Freeform 492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6 h 21"/>
                <a:gd name="T4" fmla="*/ 0 w 26"/>
                <a:gd name="T5" fmla="*/ 8 h 21"/>
                <a:gd name="T6" fmla="*/ 0 w 26"/>
                <a:gd name="T7" fmla="*/ 8 h 21"/>
                <a:gd name="T8" fmla="*/ 0 w 26"/>
                <a:gd name="T9" fmla="*/ 9 h 21"/>
                <a:gd name="T10" fmla="*/ 0 w 26"/>
                <a:gd name="T11" fmla="*/ 9 h 21"/>
                <a:gd name="T12" fmla="*/ 2 w 26"/>
                <a:gd name="T13" fmla="*/ 11 h 21"/>
                <a:gd name="T14" fmla="*/ 2 w 26"/>
                <a:gd name="T15" fmla="*/ 13 h 21"/>
                <a:gd name="T16" fmla="*/ 2 w 26"/>
                <a:gd name="T17" fmla="*/ 13 h 21"/>
                <a:gd name="T18" fmla="*/ 3 w 26"/>
                <a:gd name="T19" fmla="*/ 15 h 21"/>
                <a:gd name="T20" fmla="*/ 3 w 26"/>
                <a:gd name="T21" fmla="*/ 15 h 21"/>
                <a:gd name="T22" fmla="*/ 3 w 26"/>
                <a:gd name="T23" fmla="*/ 17 h 21"/>
                <a:gd name="T24" fmla="*/ 5 w 26"/>
                <a:gd name="T25" fmla="*/ 17 h 21"/>
                <a:gd name="T26" fmla="*/ 5 w 26"/>
                <a:gd name="T27" fmla="*/ 17 h 21"/>
                <a:gd name="T28" fmla="*/ 7 w 26"/>
                <a:gd name="T29" fmla="*/ 19 h 21"/>
                <a:gd name="T30" fmla="*/ 9 w 26"/>
                <a:gd name="T31" fmla="*/ 19 h 21"/>
                <a:gd name="T32" fmla="*/ 11 w 26"/>
                <a:gd name="T33" fmla="*/ 19 h 21"/>
                <a:gd name="T34" fmla="*/ 13 w 26"/>
                <a:gd name="T35" fmla="*/ 21 h 21"/>
                <a:gd name="T36" fmla="*/ 15 w 26"/>
                <a:gd name="T37" fmla="*/ 21 h 21"/>
                <a:gd name="T38" fmla="*/ 19 w 26"/>
                <a:gd name="T39" fmla="*/ 21 h 21"/>
                <a:gd name="T40" fmla="*/ 21 w 26"/>
                <a:gd name="T41" fmla="*/ 21 h 21"/>
                <a:gd name="T42" fmla="*/ 23 w 26"/>
                <a:gd name="T43" fmla="*/ 19 h 21"/>
                <a:gd name="T44" fmla="*/ 25 w 26"/>
                <a:gd name="T45" fmla="*/ 19 h 21"/>
                <a:gd name="T46" fmla="*/ 26 w 26"/>
                <a:gd name="T47" fmla="*/ 17 h 21"/>
                <a:gd name="T48" fmla="*/ 26 w 26"/>
                <a:gd name="T49" fmla="*/ 15 h 21"/>
                <a:gd name="T50" fmla="*/ 26 w 26"/>
                <a:gd name="T51" fmla="*/ 13 h 21"/>
                <a:gd name="T52" fmla="*/ 26 w 26"/>
                <a:gd name="T53" fmla="*/ 13 h 21"/>
                <a:gd name="T54" fmla="*/ 26 w 26"/>
                <a:gd name="T55" fmla="*/ 11 h 21"/>
                <a:gd name="T56" fmla="*/ 26 w 26"/>
                <a:gd name="T57" fmla="*/ 11 h 21"/>
                <a:gd name="T58" fmla="*/ 26 w 26"/>
                <a:gd name="T59" fmla="*/ 9 h 21"/>
                <a:gd name="T60" fmla="*/ 26 w 26"/>
                <a:gd name="T61" fmla="*/ 9 h 21"/>
                <a:gd name="T62" fmla="*/ 26 w 26"/>
                <a:gd name="T63" fmla="*/ 8 h 21"/>
                <a:gd name="T64" fmla="*/ 25 w 26"/>
                <a:gd name="T65" fmla="*/ 8 h 21"/>
                <a:gd name="T66" fmla="*/ 25 w 26"/>
                <a:gd name="T67" fmla="*/ 6 h 21"/>
                <a:gd name="T68" fmla="*/ 23 w 26"/>
                <a:gd name="T69" fmla="*/ 6 h 21"/>
                <a:gd name="T70" fmla="*/ 23 w 26"/>
                <a:gd name="T71" fmla="*/ 4 h 21"/>
                <a:gd name="T72" fmla="*/ 23 w 26"/>
                <a:gd name="T73" fmla="*/ 4 h 21"/>
                <a:gd name="T74" fmla="*/ 21 w 26"/>
                <a:gd name="T75" fmla="*/ 2 h 21"/>
                <a:gd name="T76" fmla="*/ 19 w 26"/>
                <a:gd name="T77" fmla="*/ 2 h 21"/>
                <a:gd name="T78" fmla="*/ 19 w 26"/>
                <a:gd name="T79" fmla="*/ 2 h 21"/>
                <a:gd name="T80" fmla="*/ 17 w 26"/>
                <a:gd name="T81" fmla="*/ 0 h 21"/>
                <a:gd name="T82" fmla="*/ 15 w 26"/>
                <a:gd name="T83" fmla="*/ 0 h 21"/>
                <a:gd name="T84" fmla="*/ 11 w 26"/>
                <a:gd name="T85" fmla="*/ 0 h 21"/>
                <a:gd name="T86" fmla="*/ 9 w 26"/>
                <a:gd name="T87" fmla="*/ 0 h 21"/>
                <a:gd name="T88" fmla="*/ 7 w 26"/>
                <a:gd name="T89" fmla="*/ 0 h 21"/>
                <a:gd name="T90" fmla="*/ 5 w 26"/>
                <a:gd name="T91" fmla="*/ 0 h 21"/>
                <a:gd name="T92" fmla="*/ 3 w 26"/>
                <a:gd name="T93" fmla="*/ 2 h 21"/>
                <a:gd name="T94" fmla="*/ 2 w 26"/>
                <a:gd name="T95" fmla="*/ 4 h 21"/>
                <a:gd name="T96" fmla="*/ 0 w 26"/>
                <a:gd name="T97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1" name="Freeform 493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8 h 21"/>
                <a:gd name="T4" fmla="*/ 0 w 26"/>
                <a:gd name="T5" fmla="*/ 9 h 21"/>
                <a:gd name="T6" fmla="*/ 2 w 26"/>
                <a:gd name="T7" fmla="*/ 11 h 21"/>
                <a:gd name="T8" fmla="*/ 2 w 26"/>
                <a:gd name="T9" fmla="*/ 13 h 21"/>
                <a:gd name="T10" fmla="*/ 3 w 26"/>
                <a:gd name="T11" fmla="*/ 15 h 21"/>
                <a:gd name="T12" fmla="*/ 3 w 26"/>
                <a:gd name="T13" fmla="*/ 17 h 21"/>
                <a:gd name="T14" fmla="*/ 5 w 26"/>
                <a:gd name="T15" fmla="*/ 17 h 21"/>
                <a:gd name="T16" fmla="*/ 7 w 26"/>
                <a:gd name="T17" fmla="*/ 19 h 21"/>
                <a:gd name="T18" fmla="*/ 9 w 26"/>
                <a:gd name="T19" fmla="*/ 19 h 21"/>
                <a:gd name="T20" fmla="*/ 11 w 26"/>
                <a:gd name="T21" fmla="*/ 19 h 21"/>
                <a:gd name="T22" fmla="*/ 13 w 26"/>
                <a:gd name="T23" fmla="*/ 21 h 21"/>
                <a:gd name="T24" fmla="*/ 15 w 26"/>
                <a:gd name="T25" fmla="*/ 21 h 21"/>
                <a:gd name="T26" fmla="*/ 19 w 26"/>
                <a:gd name="T27" fmla="*/ 21 h 21"/>
                <a:gd name="T28" fmla="*/ 21 w 26"/>
                <a:gd name="T29" fmla="*/ 21 h 21"/>
                <a:gd name="T30" fmla="*/ 23 w 26"/>
                <a:gd name="T31" fmla="*/ 19 h 21"/>
                <a:gd name="T32" fmla="*/ 25 w 26"/>
                <a:gd name="T33" fmla="*/ 19 h 21"/>
                <a:gd name="T34" fmla="*/ 26 w 26"/>
                <a:gd name="T35" fmla="*/ 17 h 21"/>
                <a:gd name="T36" fmla="*/ 26 w 26"/>
                <a:gd name="T37" fmla="*/ 15 h 21"/>
                <a:gd name="T38" fmla="*/ 26 w 26"/>
                <a:gd name="T39" fmla="*/ 13 h 21"/>
                <a:gd name="T40" fmla="*/ 26 w 26"/>
                <a:gd name="T41" fmla="*/ 11 h 21"/>
                <a:gd name="T42" fmla="*/ 26 w 26"/>
                <a:gd name="T43" fmla="*/ 9 h 21"/>
                <a:gd name="T44" fmla="*/ 26 w 26"/>
                <a:gd name="T45" fmla="*/ 8 h 21"/>
                <a:gd name="T46" fmla="*/ 25 w 26"/>
                <a:gd name="T47" fmla="*/ 8 h 21"/>
                <a:gd name="T48" fmla="*/ 25 w 26"/>
                <a:gd name="T49" fmla="*/ 6 h 21"/>
                <a:gd name="T50" fmla="*/ 23 w 26"/>
                <a:gd name="T51" fmla="*/ 6 h 21"/>
                <a:gd name="T52" fmla="*/ 23 w 26"/>
                <a:gd name="T53" fmla="*/ 4 h 21"/>
                <a:gd name="T54" fmla="*/ 21 w 26"/>
                <a:gd name="T55" fmla="*/ 2 h 21"/>
                <a:gd name="T56" fmla="*/ 19 w 26"/>
                <a:gd name="T57" fmla="*/ 2 h 21"/>
                <a:gd name="T58" fmla="*/ 17 w 26"/>
                <a:gd name="T59" fmla="*/ 0 h 21"/>
                <a:gd name="T60" fmla="*/ 15 w 26"/>
                <a:gd name="T61" fmla="*/ 0 h 21"/>
                <a:gd name="T62" fmla="*/ 11 w 26"/>
                <a:gd name="T63" fmla="*/ 0 h 21"/>
                <a:gd name="T64" fmla="*/ 9 w 26"/>
                <a:gd name="T65" fmla="*/ 0 h 21"/>
                <a:gd name="T66" fmla="*/ 7 w 26"/>
                <a:gd name="T67" fmla="*/ 0 h 21"/>
                <a:gd name="T68" fmla="*/ 5 w 26"/>
                <a:gd name="T69" fmla="*/ 0 h 21"/>
                <a:gd name="T70" fmla="*/ 3 w 26"/>
                <a:gd name="T71" fmla="*/ 2 h 21"/>
                <a:gd name="T72" fmla="*/ 2 w 26"/>
                <a:gd name="T73" fmla="*/ 4 h 21"/>
                <a:gd name="T74" fmla="*/ 0 w 26"/>
                <a:gd name="T7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2" name="Freeform 494"/>
            <p:cNvSpPr>
              <a:spLocks/>
            </p:cNvSpPr>
            <p:nvPr/>
          </p:nvSpPr>
          <p:spPr bwMode="auto">
            <a:xfrm>
              <a:off x="3158" y="2105"/>
              <a:ext cx="7" cy="33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2 h 33"/>
                <a:gd name="T4" fmla="*/ 7 w 7"/>
                <a:gd name="T5" fmla="*/ 4 h 33"/>
                <a:gd name="T6" fmla="*/ 5 w 7"/>
                <a:gd name="T7" fmla="*/ 6 h 33"/>
                <a:gd name="T8" fmla="*/ 5 w 7"/>
                <a:gd name="T9" fmla="*/ 8 h 33"/>
                <a:gd name="T10" fmla="*/ 5 w 7"/>
                <a:gd name="T11" fmla="*/ 10 h 33"/>
                <a:gd name="T12" fmla="*/ 5 w 7"/>
                <a:gd name="T13" fmla="*/ 12 h 33"/>
                <a:gd name="T14" fmla="*/ 4 w 7"/>
                <a:gd name="T15" fmla="*/ 14 h 33"/>
                <a:gd name="T16" fmla="*/ 4 w 7"/>
                <a:gd name="T17" fmla="*/ 16 h 33"/>
                <a:gd name="T18" fmla="*/ 4 w 7"/>
                <a:gd name="T19" fmla="*/ 18 h 33"/>
                <a:gd name="T20" fmla="*/ 4 w 7"/>
                <a:gd name="T21" fmla="*/ 20 h 33"/>
                <a:gd name="T22" fmla="*/ 2 w 7"/>
                <a:gd name="T23" fmla="*/ 21 h 33"/>
                <a:gd name="T24" fmla="*/ 2 w 7"/>
                <a:gd name="T25" fmla="*/ 25 h 33"/>
                <a:gd name="T26" fmla="*/ 2 w 7"/>
                <a:gd name="T27" fmla="*/ 27 h 33"/>
                <a:gd name="T28" fmla="*/ 2 w 7"/>
                <a:gd name="T29" fmla="*/ 29 h 33"/>
                <a:gd name="T30" fmla="*/ 0 w 7"/>
                <a:gd name="T31" fmla="*/ 31 h 33"/>
                <a:gd name="T32" fmla="*/ 0 w 7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lnTo>
                    <a:pt x="7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3" name="Freeform 495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7 h 21"/>
                <a:gd name="T8" fmla="*/ 0 w 27"/>
                <a:gd name="T9" fmla="*/ 9 h 21"/>
                <a:gd name="T10" fmla="*/ 2 w 27"/>
                <a:gd name="T11" fmla="*/ 9 h 21"/>
                <a:gd name="T12" fmla="*/ 2 w 27"/>
                <a:gd name="T13" fmla="*/ 11 h 21"/>
                <a:gd name="T14" fmla="*/ 2 w 27"/>
                <a:gd name="T15" fmla="*/ 11 h 21"/>
                <a:gd name="T16" fmla="*/ 2 w 27"/>
                <a:gd name="T17" fmla="*/ 13 h 21"/>
                <a:gd name="T18" fmla="*/ 4 w 27"/>
                <a:gd name="T19" fmla="*/ 13 h 21"/>
                <a:gd name="T20" fmla="*/ 4 w 27"/>
                <a:gd name="T21" fmla="*/ 15 h 21"/>
                <a:gd name="T22" fmla="*/ 6 w 27"/>
                <a:gd name="T23" fmla="*/ 15 h 21"/>
                <a:gd name="T24" fmla="*/ 6 w 27"/>
                <a:gd name="T25" fmla="*/ 17 h 21"/>
                <a:gd name="T26" fmla="*/ 8 w 27"/>
                <a:gd name="T27" fmla="*/ 17 h 21"/>
                <a:gd name="T28" fmla="*/ 8 w 27"/>
                <a:gd name="T29" fmla="*/ 17 h 21"/>
                <a:gd name="T30" fmla="*/ 10 w 27"/>
                <a:gd name="T31" fmla="*/ 19 h 21"/>
                <a:gd name="T32" fmla="*/ 11 w 27"/>
                <a:gd name="T33" fmla="*/ 19 h 21"/>
                <a:gd name="T34" fmla="*/ 11 w 27"/>
                <a:gd name="T35" fmla="*/ 19 h 21"/>
                <a:gd name="T36" fmla="*/ 13 w 27"/>
                <a:gd name="T37" fmla="*/ 19 h 21"/>
                <a:gd name="T38" fmla="*/ 15 w 27"/>
                <a:gd name="T39" fmla="*/ 19 h 21"/>
                <a:gd name="T40" fmla="*/ 17 w 27"/>
                <a:gd name="T41" fmla="*/ 21 h 21"/>
                <a:gd name="T42" fmla="*/ 17 w 27"/>
                <a:gd name="T43" fmla="*/ 19 h 21"/>
                <a:gd name="T44" fmla="*/ 19 w 27"/>
                <a:gd name="T45" fmla="*/ 19 h 21"/>
                <a:gd name="T46" fmla="*/ 21 w 27"/>
                <a:gd name="T47" fmla="*/ 19 h 21"/>
                <a:gd name="T48" fmla="*/ 21 w 27"/>
                <a:gd name="T49" fmla="*/ 19 h 21"/>
                <a:gd name="T50" fmla="*/ 23 w 27"/>
                <a:gd name="T51" fmla="*/ 19 h 21"/>
                <a:gd name="T52" fmla="*/ 23 w 27"/>
                <a:gd name="T53" fmla="*/ 17 h 21"/>
                <a:gd name="T54" fmla="*/ 25 w 27"/>
                <a:gd name="T55" fmla="*/ 17 h 21"/>
                <a:gd name="T56" fmla="*/ 25 w 27"/>
                <a:gd name="T57" fmla="*/ 17 h 21"/>
                <a:gd name="T58" fmla="*/ 25 w 27"/>
                <a:gd name="T59" fmla="*/ 15 h 21"/>
                <a:gd name="T60" fmla="*/ 25 w 27"/>
                <a:gd name="T61" fmla="*/ 15 h 21"/>
                <a:gd name="T62" fmla="*/ 27 w 27"/>
                <a:gd name="T63" fmla="*/ 13 h 21"/>
                <a:gd name="T64" fmla="*/ 27 w 27"/>
                <a:gd name="T65" fmla="*/ 13 h 21"/>
                <a:gd name="T66" fmla="*/ 27 w 27"/>
                <a:gd name="T67" fmla="*/ 11 h 21"/>
                <a:gd name="T68" fmla="*/ 27 w 27"/>
                <a:gd name="T69" fmla="*/ 9 h 21"/>
                <a:gd name="T70" fmla="*/ 25 w 27"/>
                <a:gd name="T71" fmla="*/ 7 h 21"/>
                <a:gd name="T72" fmla="*/ 25 w 27"/>
                <a:gd name="T73" fmla="*/ 5 h 21"/>
                <a:gd name="T74" fmla="*/ 23 w 27"/>
                <a:gd name="T75" fmla="*/ 3 h 21"/>
                <a:gd name="T76" fmla="*/ 21 w 27"/>
                <a:gd name="T77" fmla="*/ 3 h 21"/>
                <a:gd name="T78" fmla="*/ 19 w 27"/>
                <a:gd name="T79" fmla="*/ 2 h 21"/>
                <a:gd name="T80" fmla="*/ 17 w 27"/>
                <a:gd name="T81" fmla="*/ 0 h 21"/>
                <a:gd name="T82" fmla="*/ 15 w 27"/>
                <a:gd name="T83" fmla="*/ 0 h 21"/>
                <a:gd name="T84" fmla="*/ 11 w 27"/>
                <a:gd name="T85" fmla="*/ 0 h 21"/>
                <a:gd name="T86" fmla="*/ 10 w 27"/>
                <a:gd name="T87" fmla="*/ 0 h 21"/>
                <a:gd name="T88" fmla="*/ 8 w 27"/>
                <a:gd name="T89" fmla="*/ 0 h 21"/>
                <a:gd name="T90" fmla="*/ 6 w 27"/>
                <a:gd name="T91" fmla="*/ 0 h 21"/>
                <a:gd name="T92" fmla="*/ 4 w 27"/>
                <a:gd name="T93" fmla="*/ 2 h 21"/>
                <a:gd name="T94" fmla="*/ 2 w 27"/>
                <a:gd name="T95" fmla="*/ 3 h 21"/>
                <a:gd name="T96" fmla="*/ 2 w 27"/>
                <a:gd name="T9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4" name="Freeform 496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9 h 21"/>
                <a:gd name="T8" fmla="*/ 2 w 27"/>
                <a:gd name="T9" fmla="*/ 9 h 21"/>
                <a:gd name="T10" fmla="*/ 2 w 27"/>
                <a:gd name="T11" fmla="*/ 11 h 21"/>
                <a:gd name="T12" fmla="*/ 2 w 27"/>
                <a:gd name="T13" fmla="*/ 13 h 21"/>
                <a:gd name="T14" fmla="*/ 4 w 27"/>
                <a:gd name="T15" fmla="*/ 13 h 21"/>
                <a:gd name="T16" fmla="*/ 4 w 27"/>
                <a:gd name="T17" fmla="*/ 15 h 21"/>
                <a:gd name="T18" fmla="*/ 6 w 27"/>
                <a:gd name="T19" fmla="*/ 15 h 21"/>
                <a:gd name="T20" fmla="*/ 6 w 27"/>
                <a:gd name="T21" fmla="*/ 17 h 21"/>
                <a:gd name="T22" fmla="*/ 8 w 27"/>
                <a:gd name="T23" fmla="*/ 17 h 21"/>
                <a:gd name="T24" fmla="*/ 10 w 27"/>
                <a:gd name="T25" fmla="*/ 19 h 21"/>
                <a:gd name="T26" fmla="*/ 11 w 27"/>
                <a:gd name="T27" fmla="*/ 19 h 21"/>
                <a:gd name="T28" fmla="*/ 13 w 27"/>
                <a:gd name="T29" fmla="*/ 19 h 21"/>
                <a:gd name="T30" fmla="*/ 15 w 27"/>
                <a:gd name="T31" fmla="*/ 19 h 21"/>
                <a:gd name="T32" fmla="*/ 17 w 27"/>
                <a:gd name="T33" fmla="*/ 21 h 21"/>
                <a:gd name="T34" fmla="*/ 17 w 27"/>
                <a:gd name="T35" fmla="*/ 19 h 21"/>
                <a:gd name="T36" fmla="*/ 19 w 27"/>
                <a:gd name="T37" fmla="*/ 19 h 21"/>
                <a:gd name="T38" fmla="*/ 21 w 27"/>
                <a:gd name="T39" fmla="*/ 19 h 21"/>
                <a:gd name="T40" fmla="*/ 23 w 27"/>
                <a:gd name="T41" fmla="*/ 19 h 21"/>
                <a:gd name="T42" fmla="*/ 23 w 27"/>
                <a:gd name="T43" fmla="*/ 17 h 21"/>
                <a:gd name="T44" fmla="*/ 25 w 27"/>
                <a:gd name="T45" fmla="*/ 17 h 21"/>
                <a:gd name="T46" fmla="*/ 25 w 27"/>
                <a:gd name="T47" fmla="*/ 15 h 21"/>
                <a:gd name="T48" fmla="*/ 27 w 27"/>
                <a:gd name="T49" fmla="*/ 13 h 21"/>
                <a:gd name="T50" fmla="*/ 27 w 27"/>
                <a:gd name="T51" fmla="*/ 11 h 21"/>
                <a:gd name="T52" fmla="*/ 27 w 27"/>
                <a:gd name="T53" fmla="*/ 9 h 21"/>
                <a:gd name="T54" fmla="*/ 25 w 27"/>
                <a:gd name="T55" fmla="*/ 7 h 21"/>
                <a:gd name="T56" fmla="*/ 25 w 27"/>
                <a:gd name="T57" fmla="*/ 5 h 21"/>
                <a:gd name="T58" fmla="*/ 23 w 27"/>
                <a:gd name="T59" fmla="*/ 3 h 21"/>
                <a:gd name="T60" fmla="*/ 21 w 27"/>
                <a:gd name="T61" fmla="*/ 3 h 21"/>
                <a:gd name="T62" fmla="*/ 19 w 27"/>
                <a:gd name="T63" fmla="*/ 2 h 21"/>
                <a:gd name="T64" fmla="*/ 17 w 27"/>
                <a:gd name="T65" fmla="*/ 0 h 21"/>
                <a:gd name="T66" fmla="*/ 15 w 27"/>
                <a:gd name="T67" fmla="*/ 0 h 21"/>
                <a:gd name="T68" fmla="*/ 11 w 27"/>
                <a:gd name="T69" fmla="*/ 0 h 21"/>
                <a:gd name="T70" fmla="*/ 10 w 27"/>
                <a:gd name="T71" fmla="*/ 0 h 21"/>
                <a:gd name="T72" fmla="*/ 8 w 27"/>
                <a:gd name="T73" fmla="*/ 0 h 21"/>
                <a:gd name="T74" fmla="*/ 6 w 27"/>
                <a:gd name="T75" fmla="*/ 0 h 21"/>
                <a:gd name="T76" fmla="*/ 4 w 27"/>
                <a:gd name="T77" fmla="*/ 2 h 21"/>
                <a:gd name="T78" fmla="*/ 2 w 27"/>
                <a:gd name="T79" fmla="*/ 3 h 21"/>
                <a:gd name="T80" fmla="*/ 2 w 27"/>
                <a:gd name="T8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5" name="Freeform 497"/>
            <p:cNvSpPr>
              <a:spLocks/>
            </p:cNvSpPr>
            <p:nvPr/>
          </p:nvSpPr>
          <p:spPr bwMode="auto">
            <a:xfrm>
              <a:off x="3123" y="2111"/>
              <a:ext cx="12" cy="31"/>
            </a:xfrm>
            <a:custGeom>
              <a:avLst/>
              <a:gdLst>
                <a:gd name="T0" fmla="*/ 12 w 12"/>
                <a:gd name="T1" fmla="*/ 0 h 31"/>
                <a:gd name="T2" fmla="*/ 10 w 12"/>
                <a:gd name="T3" fmla="*/ 4 h 31"/>
                <a:gd name="T4" fmla="*/ 10 w 12"/>
                <a:gd name="T5" fmla="*/ 8 h 31"/>
                <a:gd name="T6" fmla="*/ 8 w 12"/>
                <a:gd name="T7" fmla="*/ 12 h 31"/>
                <a:gd name="T8" fmla="*/ 6 w 12"/>
                <a:gd name="T9" fmla="*/ 15 h 31"/>
                <a:gd name="T10" fmla="*/ 4 w 12"/>
                <a:gd name="T11" fmla="*/ 19 h 31"/>
                <a:gd name="T12" fmla="*/ 4 w 12"/>
                <a:gd name="T13" fmla="*/ 23 h 31"/>
                <a:gd name="T14" fmla="*/ 2 w 12"/>
                <a:gd name="T15" fmla="*/ 27 h 31"/>
                <a:gd name="T16" fmla="*/ 0 w 12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31">
                  <a:moveTo>
                    <a:pt x="12" y="0"/>
                  </a:moveTo>
                  <a:lnTo>
                    <a:pt x="10" y="4"/>
                  </a:lnTo>
                  <a:lnTo>
                    <a:pt x="10" y="8"/>
                  </a:lnTo>
                  <a:lnTo>
                    <a:pt x="8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6" name="Freeform 498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7" name="Freeform 499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8" name="Freeform 500"/>
            <p:cNvSpPr>
              <a:spLocks/>
            </p:cNvSpPr>
            <p:nvPr/>
          </p:nvSpPr>
          <p:spPr bwMode="auto">
            <a:xfrm>
              <a:off x="3133" y="2100"/>
              <a:ext cx="11" cy="30"/>
            </a:xfrm>
            <a:custGeom>
              <a:avLst/>
              <a:gdLst>
                <a:gd name="T0" fmla="*/ 11 w 11"/>
                <a:gd name="T1" fmla="*/ 0 h 30"/>
                <a:gd name="T2" fmla="*/ 9 w 11"/>
                <a:gd name="T3" fmla="*/ 3 h 30"/>
                <a:gd name="T4" fmla="*/ 7 w 11"/>
                <a:gd name="T5" fmla="*/ 7 h 30"/>
                <a:gd name="T6" fmla="*/ 6 w 11"/>
                <a:gd name="T7" fmla="*/ 11 h 30"/>
                <a:gd name="T8" fmla="*/ 6 w 11"/>
                <a:gd name="T9" fmla="*/ 15 h 30"/>
                <a:gd name="T10" fmla="*/ 4 w 11"/>
                <a:gd name="T11" fmla="*/ 19 h 30"/>
                <a:gd name="T12" fmla="*/ 2 w 11"/>
                <a:gd name="T13" fmla="*/ 23 h 30"/>
                <a:gd name="T14" fmla="*/ 0 w 11"/>
                <a:gd name="T15" fmla="*/ 26 h 30"/>
                <a:gd name="T16" fmla="*/ 0 w 11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0">
                  <a:moveTo>
                    <a:pt x="11" y="0"/>
                  </a:moveTo>
                  <a:lnTo>
                    <a:pt x="9" y="3"/>
                  </a:lnTo>
                  <a:lnTo>
                    <a:pt x="7" y="7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9" name="Freeform 501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0" name="Freeform 502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1" name="Freeform 503"/>
            <p:cNvSpPr>
              <a:spLocks/>
            </p:cNvSpPr>
            <p:nvPr/>
          </p:nvSpPr>
          <p:spPr bwMode="auto">
            <a:xfrm>
              <a:off x="3561" y="2073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2 w 4"/>
                <a:gd name="T3" fmla="*/ 2 h 34"/>
                <a:gd name="T4" fmla="*/ 2 w 4"/>
                <a:gd name="T5" fmla="*/ 4 h 34"/>
                <a:gd name="T6" fmla="*/ 2 w 4"/>
                <a:gd name="T7" fmla="*/ 5 h 34"/>
                <a:gd name="T8" fmla="*/ 2 w 4"/>
                <a:gd name="T9" fmla="*/ 7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4 w 4"/>
                <a:gd name="T21" fmla="*/ 21 h 34"/>
                <a:gd name="T22" fmla="*/ 4 w 4"/>
                <a:gd name="T23" fmla="*/ 23 h 34"/>
                <a:gd name="T24" fmla="*/ 4 w 4"/>
                <a:gd name="T25" fmla="*/ 27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2" name="Freeform 504"/>
            <p:cNvSpPr>
              <a:spLocks/>
            </p:cNvSpPr>
            <p:nvPr/>
          </p:nvSpPr>
          <p:spPr bwMode="auto">
            <a:xfrm>
              <a:off x="3559" y="2077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0 w 4"/>
                <a:gd name="T3" fmla="*/ 1 h 34"/>
                <a:gd name="T4" fmla="*/ 0 w 4"/>
                <a:gd name="T5" fmla="*/ 3 h 34"/>
                <a:gd name="T6" fmla="*/ 0 w 4"/>
                <a:gd name="T7" fmla="*/ 5 h 34"/>
                <a:gd name="T8" fmla="*/ 2 w 4"/>
                <a:gd name="T9" fmla="*/ 9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2 w 4"/>
                <a:gd name="T21" fmla="*/ 23 h 34"/>
                <a:gd name="T22" fmla="*/ 4 w 4"/>
                <a:gd name="T23" fmla="*/ 24 h 34"/>
                <a:gd name="T24" fmla="*/ 4 w 4"/>
                <a:gd name="T25" fmla="*/ 26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3" name="Freeform 505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0 h 19"/>
                <a:gd name="T4" fmla="*/ 0 w 25"/>
                <a:gd name="T5" fmla="*/ 12 h 19"/>
                <a:gd name="T6" fmla="*/ 0 w 25"/>
                <a:gd name="T7" fmla="*/ 12 h 19"/>
                <a:gd name="T8" fmla="*/ 0 w 25"/>
                <a:gd name="T9" fmla="*/ 14 h 19"/>
                <a:gd name="T10" fmla="*/ 2 w 25"/>
                <a:gd name="T11" fmla="*/ 14 h 19"/>
                <a:gd name="T12" fmla="*/ 2 w 25"/>
                <a:gd name="T13" fmla="*/ 16 h 19"/>
                <a:gd name="T14" fmla="*/ 2 w 25"/>
                <a:gd name="T15" fmla="*/ 16 h 19"/>
                <a:gd name="T16" fmla="*/ 4 w 25"/>
                <a:gd name="T17" fmla="*/ 18 h 19"/>
                <a:gd name="T18" fmla="*/ 4 w 25"/>
                <a:gd name="T19" fmla="*/ 18 h 19"/>
                <a:gd name="T20" fmla="*/ 6 w 25"/>
                <a:gd name="T21" fmla="*/ 18 h 19"/>
                <a:gd name="T22" fmla="*/ 6 w 25"/>
                <a:gd name="T23" fmla="*/ 18 h 19"/>
                <a:gd name="T24" fmla="*/ 8 w 25"/>
                <a:gd name="T25" fmla="*/ 19 h 19"/>
                <a:gd name="T26" fmla="*/ 10 w 25"/>
                <a:gd name="T27" fmla="*/ 19 h 19"/>
                <a:gd name="T28" fmla="*/ 10 w 25"/>
                <a:gd name="T29" fmla="*/ 19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9 h 19"/>
                <a:gd name="T40" fmla="*/ 19 w 25"/>
                <a:gd name="T41" fmla="*/ 19 h 19"/>
                <a:gd name="T42" fmla="*/ 21 w 25"/>
                <a:gd name="T43" fmla="*/ 18 h 19"/>
                <a:gd name="T44" fmla="*/ 23 w 25"/>
                <a:gd name="T45" fmla="*/ 18 h 19"/>
                <a:gd name="T46" fmla="*/ 23 w 25"/>
                <a:gd name="T47" fmla="*/ 16 h 19"/>
                <a:gd name="T48" fmla="*/ 25 w 25"/>
                <a:gd name="T49" fmla="*/ 16 h 19"/>
                <a:gd name="T50" fmla="*/ 25 w 25"/>
                <a:gd name="T51" fmla="*/ 14 h 19"/>
                <a:gd name="T52" fmla="*/ 25 w 25"/>
                <a:gd name="T53" fmla="*/ 14 h 19"/>
                <a:gd name="T54" fmla="*/ 25 w 25"/>
                <a:gd name="T55" fmla="*/ 12 h 19"/>
                <a:gd name="T56" fmla="*/ 25 w 25"/>
                <a:gd name="T57" fmla="*/ 12 h 19"/>
                <a:gd name="T58" fmla="*/ 25 w 25"/>
                <a:gd name="T59" fmla="*/ 10 h 19"/>
                <a:gd name="T60" fmla="*/ 25 w 25"/>
                <a:gd name="T61" fmla="*/ 10 h 19"/>
                <a:gd name="T62" fmla="*/ 25 w 25"/>
                <a:gd name="T63" fmla="*/ 10 h 19"/>
                <a:gd name="T64" fmla="*/ 25 w 25"/>
                <a:gd name="T65" fmla="*/ 8 h 19"/>
                <a:gd name="T66" fmla="*/ 25 w 25"/>
                <a:gd name="T67" fmla="*/ 6 h 19"/>
                <a:gd name="T68" fmla="*/ 23 w 25"/>
                <a:gd name="T69" fmla="*/ 6 h 19"/>
                <a:gd name="T70" fmla="*/ 23 w 25"/>
                <a:gd name="T71" fmla="*/ 4 h 19"/>
                <a:gd name="T72" fmla="*/ 21 w 25"/>
                <a:gd name="T73" fmla="*/ 2 h 19"/>
                <a:gd name="T74" fmla="*/ 19 w 25"/>
                <a:gd name="T75" fmla="*/ 2 h 19"/>
                <a:gd name="T76" fmla="*/ 17 w 25"/>
                <a:gd name="T77" fmla="*/ 2 h 19"/>
                <a:gd name="T78" fmla="*/ 15 w 25"/>
                <a:gd name="T79" fmla="*/ 0 h 19"/>
                <a:gd name="T80" fmla="*/ 14 w 25"/>
                <a:gd name="T81" fmla="*/ 0 h 19"/>
                <a:gd name="T82" fmla="*/ 12 w 25"/>
                <a:gd name="T83" fmla="*/ 0 h 19"/>
                <a:gd name="T84" fmla="*/ 8 w 25"/>
                <a:gd name="T85" fmla="*/ 2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4" name="Freeform 506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2 h 19"/>
                <a:gd name="T4" fmla="*/ 0 w 25"/>
                <a:gd name="T5" fmla="*/ 14 h 19"/>
                <a:gd name="T6" fmla="*/ 2 w 25"/>
                <a:gd name="T7" fmla="*/ 14 h 19"/>
                <a:gd name="T8" fmla="*/ 2 w 25"/>
                <a:gd name="T9" fmla="*/ 16 h 19"/>
                <a:gd name="T10" fmla="*/ 4 w 25"/>
                <a:gd name="T11" fmla="*/ 18 h 19"/>
                <a:gd name="T12" fmla="*/ 6 w 25"/>
                <a:gd name="T13" fmla="*/ 18 h 19"/>
                <a:gd name="T14" fmla="*/ 8 w 25"/>
                <a:gd name="T15" fmla="*/ 19 h 19"/>
                <a:gd name="T16" fmla="*/ 10 w 25"/>
                <a:gd name="T17" fmla="*/ 19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9 h 19"/>
                <a:gd name="T28" fmla="*/ 21 w 25"/>
                <a:gd name="T29" fmla="*/ 18 h 19"/>
                <a:gd name="T30" fmla="*/ 23 w 25"/>
                <a:gd name="T31" fmla="*/ 18 h 19"/>
                <a:gd name="T32" fmla="*/ 23 w 25"/>
                <a:gd name="T33" fmla="*/ 16 h 19"/>
                <a:gd name="T34" fmla="*/ 25 w 25"/>
                <a:gd name="T35" fmla="*/ 16 h 19"/>
                <a:gd name="T36" fmla="*/ 25 w 25"/>
                <a:gd name="T37" fmla="*/ 14 h 19"/>
                <a:gd name="T38" fmla="*/ 25 w 25"/>
                <a:gd name="T39" fmla="*/ 12 h 19"/>
                <a:gd name="T40" fmla="*/ 25 w 25"/>
                <a:gd name="T41" fmla="*/ 10 h 19"/>
                <a:gd name="T42" fmla="*/ 25 w 25"/>
                <a:gd name="T43" fmla="*/ 8 h 19"/>
                <a:gd name="T44" fmla="*/ 25 w 25"/>
                <a:gd name="T45" fmla="*/ 6 h 19"/>
                <a:gd name="T46" fmla="*/ 23 w 25"/>
                <a:gd name="T47" fmla="*/ 6 h 19"/>
                <a:gd name="T48" fmla="*/ 23 w 25"/>
                <a:gd name="T49" fmla="*/ 4 h 19"/>
                <a:gd name="T50" fmla="*/ 21 w 25"/>
                <a:gd name="T51" fmla="*/ 2 h 19"/>
                <a:gd name="T52" fmla="*/ 19 w 25"/>
                <a:gd name="T53" fmla="*/ 2 h 19"/>
                <a:gd name="T54" fmla="*/ 17 w 25"/>
                <a:gd name="T55" fmla="*/ 2 h 19"/>
                <a:gd name="T56" fmla="*/ 15 w 25"/>
                <a:gd name="T57" fmla="*/ 0 h 19"/>
                <a:gd name="T58" fmla="*/ 14 w 25"/>
                <a:gd name="T59" fmla="*/ 0 h 19"/>
                <a:gd name="T60" fmla="*/ 12 w 25"/>
                <a:gd name="T61" fmla="*/ 0 h 19"/>
                <a:gd name="T62" fmla="*/ 8 w 25"/>
                <a:gd name="T63" fmla="*/ 2 h 19"/>
                <a:gd name="T64" fmla="*/ 6 w 25"/>
                <a:gd name="T65" fmla="*/ 2 h 19"/>
                <a:gd name="T66" fmla="*/ 4 w 25"/>
                <a:gd name="T67" fmla="*/ 4 h 19"/>
                <a:gd name="T68" fmla="*/ 2 w 25"/>
                <a:gd name="T69" fmla="*/ 4 h 19"/>
                <a:gd name="T70" fmla="*/ 0 w 25"/>
                <a:gd name="T71" fmla="*/ 6 h 19"/>
                <a:gd name="T72" fmla="*/ 0 w 25"/>
                <a:gd name="T73" fmla="*/ 8 h 19"/>
                <a:gd name="T74" fmla="*/ 0 w 25"/>
                <a:gd name="T7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5" name="Freeform 507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4 w 29"/>
                <a:gd name="T19" fmla="*/ 20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2 w 29"/>
                <a:gd name="T31" fmla="*/ 22 h 22"/>
                <a:gd name="T32" fmla="*/ 14 w 29"/>
                <a:gd name="T33" fmla="*/ 22 h 22"/>
                <a:gd name="T34" fmla="*/ 17 w 29"/>
                <a:gd name="T35" fmla="*/ 22 h 22"/>
                <a:gd name="T36" fmla="*/ 19 w 29"/>
                <a:gd name="T37" fmla="*/ 22 h 22"/>
                <a:gd name="T38" fmla="*/ 21 w 29"/>
                <a:gd name="T39" fmla="*/ 20 h 22"/>
                <a:gd name="T40" fmla="*/ 23 w 29"/>
                <a:gd name="T41" fmla="*/ 18 h 22"/>
                <a:gd name="T42" fmla="*/ 25 w 29"/>
                <a:gd name="T43" fmla="*/ 16 h 22"/>
                <a:gd name="T44" fmla="*/ 27 w 29"/>
                <a:gd name="T45" fmla="*/ 16 h 22"/>
                <a:gd name="T46" fmla="*/ 29 w 29"/>
                <a:gd name="T47" fmla="*/ 14 h 22"/>
                <a:gd name="T48" fmla="*/ 29 w 29"/>
                <a:gd name="T49" fmla="*/ 12 h 22"/>
                <a:gd name="T50" fmla="*/ 29 w 29"/>
                <a:gd name="T51" fmla="*/ 10 h 22"/>
                <a:gd name="T52" fmla="*/ 27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6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7 w 29"/>
                <a:gd name="T75" fmla="*/ 0 h 22"/>
                <a:gd name="T76" fmla="*/ 17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8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6" name="Freeform 508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4 w 29"/>
                <a:gd name="T11" fmla="*/ 20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7 w 29"/>
                <a:gd name="T23" fmla="*/ 22 h 22"/>
                <a:gd name="T24" fmla="*/ 19 w 29"/>
                <a:gd name="T25" fmla="*/ 22 h 22"/>
                <a:gd name="T26" fmla="*/ 21 w 29"/>
                <a:gd name="T27" fmla="*/ 20 h 22"/>
                <a:gd name="T28" fmla="*/ 23 w 29"/>
                <a:gd name="T29" fmla="*/ 18 h 22"/>
                <a:gd name="T30" fmla="*/ 25 w 29"/>
                <a:gd name="T31" fmla="*/ 16 h 22"/>
                <a:gd name="T32" fmla="*/ 27 w 29"/>
                <a:gd name="T33" fmla="*/ 16 h 22"/>
                <a:gd name="T34" fmla="*/ 29 w 29"/>
                <a:gd name="T35" fmla="*/ 14 h 22"/>
                <a:gd name="T36" fmla="*/ 29 w 29"/>
                <a:gd name="T37" fmla="*/ 12 h 22"/>
                <a:gd name="T38" fmla="*/ 29 w 29"/>
                <a:gd name="T39" fmla="*/ 10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6 h 22"/>
                <a:gd name="T46" fmla="*/ 25 w 29"/>
                <a:gd name="T47" fmla="*/ 4 h 22"/>
                <a:gd name="T48" fmla="*/ 23 w 29"/>
                <a:gd name="T49" fmla="*/ 4 h 22"/>
                <a:gd name="T50" fmla="*/ 23 w 29"/>
                <a:gd name="T51" fmla="*/ 2 h 22"/>
                <a:gd name="T52" fmla="*/ 21 w 29"/>
                <a:gd name="T53" fmla="*/ 2 h 22"/>
                <a:gd name="T54" fmla="*/ 19 w 29"/>
                <a:gd name="T55" fmla="*/ 0 h 22"/>
                <a:gd name="T56" fmla="*/ 17 w 29"/>
                <a:gd name="T57" fmla="*/ 0 h 22"/>
                <a:gd name="T58" fmla="*/ 16 w 29"/>
                <a:gd name="T59" fmla="*/ 0 h 22"/>
                <a:gd name="T60" fmla="*/ 14 w 29"/>
                <a:gd name="T61" fmla="*/ 0 h 22"/>
                <a:gd name="T62" fmla="*/ 12 w 29"/>
                <a:gd name="T63" fmla="*/ 0 h 22"/>
                <a:gd name="T64" fmla="*/ 8 w 29"/>
                <a:gd name="T65" fmla="*/ 0 h 22"/>
                <a:gd name="T66" fmla="*/ 6 w 29"/>
                <a:gd name="T67" fmla="*/ 2 h 22"/>
                <a:gd name="T68" fmla="*/ 4 w 29"/>
                <a:gd name="T69" fmla="*/ 2 h 22"/>
                <a:gd name="T70" fmla="*/ 2 w 29"/>
                <a:gd name="T71" fmla="*/ 4 h 22"/>
                <a:gd name="T72" fmla="*/ 0 w 29"/>
                <a:gd name="T73" fmla="*/ 6 h 22"/>
                <a:gd name="T74" fmla="*/ 0 w 29"/>
                <a:gd name="T75" fmla="*/ 8 h 22"/>
                <a:gd name="T76" fmla="*/ 0 w 29"/>
                <a:gd name="T7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7" name="Freeform 509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4 w 25"/>
                <a:gd name="T7" fmla="*/ 21 h 25"/>
                <a:gd name="T8" fmla="*/ 25 w 25"/>
                <a:gd name="T9" fmla="*/ 19 h 25"/>
                <a:gd name="T10" fmla="*/ 25 w 25"/>
                <a:gd name="T11" fmla="*/ 19 h 25"/>
                <a:gd name="T12" fmla="*/ 25 w 25"/>
                <a:gd name="T13" fmla="*/ 17 h 25"/>
                <a:gd name="T14" fmla="*/ 25 w 25"/>
                <a:gd name="T15" fmla="*/ 17 h 25"/>
                <a:gd name="T16" fmla="*/ 25 w 25"/>
                <a:gd name="T17" fmla="*/ 15 h 25"/>
                <a:gd name="T18" fmla="*/ 25 w 25"/>
                <a:gd name="T19" fmla="*/ 13 h 25"/>
                <a:gd name="T20" fmla="*/ 25 w 25"/>
                <a:gd name="T21" fmla="*/ 13 h 25"/>
                <a:gd name="T22" fmla="*/ 25 w 25"/>
                <a:gd name="T23" fmla="*/ 11 h 25"/>
                <a:gd name="T24" fmla="*/ 24 w 25"/>
                <a:gd name="T25" fmla="*/ 10 h 25"/>
                <a:gd name="T26" fmla="*/ 24 w 25"/>
                <a:gd name="T27" fmla="*/ 10 h 25"/>
                <a:gd name="T28" fmla="*/ 24 w 25"/>
                <a:gd name="T29" fmla="*/ 8 h 25"/>
                <a:gd name="T30" fmla="*/ 22 w 25"/>
                <a:gd name="T31" fmla="*/ 6 h 25"/>
                <a:gd name="T32" fmla="*/ 22 w 25"/>
                <a:gd name="T33" fmla="*/ 6 h 25"/>
                <a:gd name="T34" fmla="*/ 20 w 25"/>
                <a:gd name="T35" fmla="*/ 4 h 25"/>
                <a:gd name="T36" fmla="*/ 18 w 25"/>
                <a:gd name="T37" fmla="*/ 2 h 25"/>
                <a:gd name="T38" fmla="*/ 14 w 25"/>
                <a:gd name="T39" fmla="*/ 0 h 25"/>
                <a:gd name="T40" fmla="*/ 12 w 25"/>
                <a:gd name="T41" fmla="*/ 0 h 25"/>
                <a:gd name="T42" fmla="*/ 10 w 25"/>
                <a:gd name="T43" fmla="*/ 0 h 25"/>
                <a:gd name="T44" fmla="*/ 8 w 25"/>
                <a:gd name="T45" fmla="*/ 0 h 25"/>
                <a:gd name="T46" fmla="*/ 6 w 25"/>
                <a:gd name="T47" fmla="*/ 0 h 25"/>
                <a:gd name="T48" fmla="*/ 4 w 25"/>
                <a:gd name="T49" fmla="*/ 2 h 25"/>
                <a:gd name="T50" fmla="*/ 2 w 25"/>
                <a:gd name="T51" fmla="*/ 2 h 25"/>
                <a:gd name="T52" fmla="*/ 2 w 25"/>
                <a:gd name="T53" fmla="*/ 4 h 25"/>
                <a:gd name="T54" fmla="*/ 2 w 25"/>
                <a:gd name="T55" fmla="*/ 4 h 25"/>
                <a:gd name="T56" fmla="*/ 2 w 25"/>
                <a:gd name="T57" fmla="*/ 6 h 25"/>
                <a:gd name="T58" fmla="*/ 0 w 25"/>
                <a:gd name="T59" fmla="*/ 6 h 25"/>
                <a:gd name="T60" fmla="*/ 0 w 25"/>
                <a:gd name="T61" fmla="*/ 8 h 25"/>
                <a:gd name="T62" fmla="*/ 0 w 25"/>
                <a:gd name="T63" fmla="*/ 10 h 25"/>
                <a:gd name="T64" fmla="*/ 2 w 25"/>
                <a:gd name="T65" fmla="*/ 10 h 25"/>
                <a:gd name="T66" fmla="*/ 2 w 25"/>
                <a:gd name="T67" fmla="*/ 11 h 25"/>
                <a:gd name="T68" fmla="*/ 2 w 25"/>
                <a:gd name="T69" fmla="*/ 11 h 25"/>
                <a:gd name="T70" fmla="*/ 2 w 25"/>
                <a:gd name="T71" fmla="*/ 13 h 25"/>
                <a:gd name="T72" fmla="*/ 2 w 25"/>
                <a:gd name="T73" fmla="*/ 15 h 25"/>
                <a:gd name="T74" fmla="*/ 2 w 25"/>
                <a:gd name="T75" fmla="*/ 15 h 25"/>
                <a:gd name="T76" fmla="*/ 4 w 25"/>
                <a:gd name="T77" fmla="*/ 17 h 25"/>
                <a:gd name="T78" fmla="*/ 4 w 25"/>
                <a:gd name="T79" fmla="*/ 19 h 25"/>
                <a:gd name="T80" fmla="*/ 6 w 25"/>
                <a:gd name="T81" fmla="*/ 19 h 25"/>
                <a:gd name="T82" fmla="*/ 8 w 25"/>
                <a:gd name="T83" fmla="*/ 21 h 25"/>
                <a:gd name="T84" fmla="*/ 10 w 25"/>
                <a:gd name="T85" fmla="*/ 23 h 25"/>
                <a:gd name="T86" fmla="*/ 12 w 25"/>
                <a:gd name="T87" fmla="*/ 25 h 25"/>
                <a:gd name="T88" fmla="*/ 14 w 25"/>
                <a:gd name="T89" fmla="*/ 25 h 25"/>
                <a:gd name="T90" fmla="*/ 16 w 25"/>
                <a:gd name="T91" fmla="*/ 25 h 25"/>
                <a:gd name="T92" fmla="*/ 18 w 25"/>
                <a:gd name="T93" fmla="*/ 25 h 25"/>
                <a:gd name="T94" fmla="*/ 22 w 25"/>
                <a:gd name="T95" fmla="*/ 25 h 25"/>
                <a:gd name="T96" fmla="*/ 22 w 25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8" name="Freeform 510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5 w 25"/>
                <a:gd name="T7" fmla="*/ 19 h 25"/>
                <a:gd name="T8" fmla="*/ 25 w 25"/>
                <a:gd name="T9" fmla="*/ 17 h 25"/>
                <a:gd name="T10" fmla="*/ 25 w 25"/>
                <a:gd name="T11" fmla="*/ 15 h 25"/>
                <a:gd name="T12" fmla="*/ 25 w 25"/>
                <a:gd name="T13" fmla="*/ 13 h 25"/>
                <a:gd name="T14" fmla="*/ 25 w 25"/>
                <a:gd name="T15" fmla="*/ 11 h 25"/>
                <a:gd name="T16" fmla="*/ 24 w 25"/>
                <a:gd name="T17" fmla="*/ 10 h 25"/>
                <a:gd name="T18" fmla="*/ 24 w 25"/>
                <a:gd name="T19" fmla="*/ 8 h 25"/>
                <a:gd name="T20" fmla="*/ 22 w 25"/>
                <a:gd name="T21" fmla="*/ 6 h 25"/>
                <a:gd name="T22" fmla="*/ 20 w 25"/>
                <a:gd name="T23" fmla="*/ 4 h 25"/>
                <a:gd name="T24" fmla="*/ 18 w 25"/>
                <a:gd name="T25" fmla="*/ 2 h 25"/>
                <a:gd name="T26" fmla="*/ 14 w 25"/>
                <a:gd name="T27" fmla="*/ 0 h 25"/>
                <a:gd name="T28" fmla="*/ 12 w 25"/>
                <a:gd name="T29" fmla="*/ 0 h 25"/>
                <a:gd name="T30" fmla="*/ 10 w 25"/>
                <a:gd name="T31" fmla="*/ 0 h 25"/>
                <a:gd name="T32" fmla="*/ 8 w 25"/>
                <a:gd name="T33" fmla="*/ 0 h 25"/>
                <a:gd name="T34" fmla="*/ 6 w 25"/>
                <a:gd name="T35" fmla="*/ 0 h 25"/>
                <a:gd name="T36" fmla="*/ 4 w 25"/>
                <a:gd name="T37" fmla="*/ 2 h 25"/>
                <a:gd name="T38" fmla="*/ 2 w 25"/>
                <a:gd name="T39" fmla="*/ 2 h 25"/>
                <a:gd name="T40" fmla="*/ 2 w 25"/>
                <a:gd name="T41" fmla="*/ 4 h 25"/>
                <a:gd name="T42" fmla="*/ 2 w 25"/>
                <a:gd name="T43" fmla="*/ 6 h 25"/>
                <a:gd name="T44" fmla="*/ 0 w 25"/>
                <a:gd name="T45" fmla="*/ 6 h 25"/>
                <a:gd name="T46" fmla="*/ 0 w 25"/>
                <a:gd name="T47" fmla="*/ 8 h 25"/>
                <a:gd name="T48" fmla="*/ 0 w 25"/>
                <a:gd name="T49" fmla="*/ 10 h 25"/>
                <a:gd name="T50" fmla="*/ 2 w 25"/>
                <a:gd name="T51" fmla="*/ 10 h 25"/>
                <a:gd name="T52" fmla="*/ 2 w 25"/>
                <a:gd name="T53" fmla="*/ 11 h 25"/>
                <a:gd name="T54" fmla="*/ 2 w 25"/>
                <a:gd name="T55" fmla="*/ 13 h 25"/>
                <a:gd name="T56" fmla="*/ 2 w 25"/>
                <a:gd name="T57" fmla="*/ 15 h 25"/>
                <a:gd name="T58" fmla="*/ 4 w 25"/>
                <a:gd name="T59" fmla="*/ 17 h 25"/>
                <a:gd name="T60" fmla="*/ 4 w 25"/>
                <a:gd name="T61" fmla="*/ 19 h 25"/>
                <a:gd name="T62" fmla="*/ 6 w 25"/>
                <a:gd name="T63" fmla="*/ 19 h 25"/>
                <a:gd name="T64" fmla="*/ 8 w 25"/>
                <a:gd name="T65" fmla="*/ 21 h 25"/>
                <a:gd name="T66" fmla="*/ 10 w 25"/>
                <a:gd name="T67" fmla="*/ 23 h 25"/>
                <a:gd name="T68" fmla="*/ 12 w 25"/>
                <a:gd name="T69" fmla="*/ 25 h 25"/>
                <a:gd name="T70" fmla="*/ 14 w 25"/>
                <a:gd name="T71" fmla="*/ 25 h 25"/>
                <a:gd name="T72" fmla="*/ 16 w 25"/>
                <a:gd name="T73" fmla="*/ 25 h 25"/>
                <a:gd name="T74" fmla="*/ 18 w 25"/>
                <a:gd name="T75" fmla="*/ 25 h 25"/>
                <a:gd name="T76" fmla="*/ 22 w 25"/>
                <a:gd name="T77" fmla="*/ 25 h 25"/>
                <a:gd name="T78" fmla="*/ 22 w 25"/>
                <a:gd name="T7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9" name="Freeform 511"/>
            <p:cNvSpPr>
              <a:spLocks/>
            </p:cNvSpPr>
            <p:nvPr/>
          </p:nvSpPr>
          <p:spPr bwMode="auto">
            <a:xfrm>
              <a:off x="3593" y="2071"/>
              <a:ext cx="1" cy="34"/>
            </a:xfrm>
            <a:custGeom>
              <a:avLst/>
              <a:gdLst>
                <a:gd name="T0" fmla="*/ 0 h 34"/>
                <a:gd name="T1" fmla="*/ 2 h 34"/>
                <a:gd name="T2" fmla="*/ 4 h 34"/>
                <a:gd name="T3" fmla="*/ 6 h 34"/>
                <a:gd name="T4" fmla="*/ 7 h 34"/>
                <a:gd name="T5" fmla="*/ 9 h 34"/>
                <a:gd name="T6" fmla="*/ 13 h 34"/>
                <a:gd name="T7" fmla="*/ 15 h 34"/>
                <a:gd name="T8" fmla="*/ 17 h 34"/>
                <a:gd name="T9" fmla="*/ 19 h 34"/>
                <a:gd name="T10" fmla="*/ 21 h 34"/>
                <a:gd name="T11" fmla="*/ 23 h 34"/>
                <a:gd name="T12" fmla="*/ 27 h 34"/>
                <a:gd name="T13" fmla="*/ 29 h 34"/>
                <a:gd name="T14" fmla="*/ 30 h 34"/>
                <a:gd name="T15" fmla="*/ 32 h 34"/>
                <a:gd name="T16" fmla="*/ 34 h 3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0" name="Freeform 512"/>
            <p:cNvSpPr>
              <a:spLocks/>
            </p:cNvSpPr>
            <p:nvPr/>
          </p:nvSpPr>
          <p:spPr bwMode="auto">
            <a:xfrm>
              <a:off x="3589" y="2082"/>
              <a:ext cx="1" cy="35"/>
            </a:xfrm>
            <a:custGeom>
              <a:avLst/>
              <a:gdLst>
                <a:gd name="T0" fmla="*/ 0 h 35"/>
                <a:gd name="T1" fmla="*/ 2 h 35"/>
                <a:gd name="T2" fmla="*/ 4 h 35"/>
                <a:gd name="T3" fmla="*/ 6 h 35"/>
                <a:gd name="T4" fmla="*/ 8 h 35"/>
                <a:gd name="T5" fmla="*/ 10 h 35"/>
                <a:gd name="T6" fmla="*/ 14 h 35"/>
                <a:gd name="T7" fmla="*/ 16 h 35"/>
                <a:gd name="T8" fmla="*/ 18 h 35"/>
                <a:gd name="T9" fmla="*/ 19 h 35"/>
                <a:gd name="T10" fmla="*/ 21 h 35"/>
                <a:gd name="T11" fmla="*/ 25 h 35"/>
                <a:gd name="T12" fmla="*/ 27 h 35"/>
                <a:gd name="T13" fmla="*/ 29 h 35"/>
                <a:gd name="T14" fmla="*/ 31 h 35"/>
                <a:gd name="T15" fmla="*/ 33 h 35"/>
                <a:gd name="T16" fmla="*/ 35 h 3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1" name="Freeform 513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2 h 23"/>
                <a:gd name="T24" fmla="*/ 0 w 31"/>
                <a:gd name="T25" fmla="*/ 14 h 23"/>
                <a:gd name="T26" fmla="*/ 0 w 31"/>
                <a:gd name="T27" fmla="*/ 16 h 23"/>
                <a:gd name="T28" fmla="*/ 2 w 31"/>
                <a:gd name="T29" fmla="*/ 16 h 23"/>
                <a:gd name="T30" fmla="*/ 2 w 31"/>
                <a:gd name="T31" fmla="*/ 17 h 23"/>
                <a:gd name="T32" fmla="*/ 4 w 31"/>
                <a:gd name="T33" fmla="*/ 17 h 23"/>
                <a:gd name="T34" fmla="*/ 4 w 31"/>
                <a:gd name="T35" fmla="*/ 19 h 23"/>
                <a:gd name="T36" fmla="*/ 6 w 31"/>
                <a:gd name="T37" fmla="*/ 19 h 23"/>
                <a:gd name="T38" fmla="*/ 8 w 31"/>
                <a:gd name="T39" fmla="*/ 21 h 23"/>
                <a:gd name="T40" fmla="*/ 8 w 31"/>
                <a:gd name="T41" fmla="*/ 21 h 23"/>
                <a:gd name="T42" fmla="*/ 9 w 31"/>
                <a:gd name="T43" fmla="*/ 23 h 23"/>
                <a:gd name="T44" fmla="*/ 11 w 31"/>
                <a:gd name="T45" fmla="*/ 23 h 23"/>
                <a:gd name="T46" fmla="*/ 13 w 31"/>
                <a:gd name="T47" fmla="*/ 23 h 23"/>
                <a:gd name="T48" fmla="*/ 15 w 31"/>
                <a:gd name="T49" fmla="*/ 23 h 23"/>
                <a:gd name="T50" fmla="*/ 17 w 31"/>
                <a:gd name="T51" fmla="*/ 23 h 23"/>
                <a:gd name="T52" fmla="*/ 19 w 31"/>
                <a:gd name="T53" fmla="*/ 23 h 23"/>
                <a:gd name="T54" fmla="*/ 23 w 31"/>
                <a:gd name="T55" fmla="*/ 23 h 23"/>
                <a:gd name="T56" fmla="*/ 25 w 31"/>
                <a:gd name="T57" fmla="*/ 23 h 23"/>
                <a:gd name="T58" fmla="*/ 27 w 31"/>
                <a:gd name="T59" fmla="*/ 21 h 23"/>
                <a:gd name="T60" fmla="*/ 29 w 31"/>
                <a:gd name="T61" fmla="*/ 21 h 23"/>
                <a:gd name="T62" fmla="*/ 29 w 31"/>
                <a:gd name="T63" fmla="*/ 19 h 23"/>
                <a:gd name="T64" fmla="*/ 31 w 31"/>
                <a:gd name="T65" fmla="*/ 17 h 23"/>
                <a:gd name="T66" fmla="*/ 31 w 31"/>
                <a:gd name="T67" fmla="*/ 17 h 23"/>
                <a:gd name="T68" fmla="*/ 31 w 31"/>
                <a:gd name="T69" fmla="*/ 16 h 23"/>
                <a:gd name="T70" fmla="*/ 31 w 31"/>
                <a:gd name="T71" fmla="*/ 16 h 23"/>
                <a:gd name="T72" fmla="*/ 31 w 31"/>
                <a:gd name="T73" fmla="*/ 14 h 23"/>
                <a:gd name="T74" fmla="*/ 31 w 31"/>
                <a:gd name="T75" fmla="*/ 14 h 23"/>
                <a:gd name="T76" fmla="*/ 31 w 31"/>
                <a:gd name="T77" fmla="*/ 12 h 23"/>
                <a:gd name="T78" fmla="*/ 31 w 31"/>
                <a:gd name="T79" fmla="*/ 10 h 23"/>
                <a:gd name="T80" fmla="*/ 31 w 31"/>
                <a:gd name="T81" fmla="*/ 10 h 23"/>
                <a:gd name="T82" fmla="*/ 29 w 31"/>
                <a:gd name="T83" fmla="*/ 8 h 23"/>
                <a:gd name="T84" fmla="*/ 29 w 31"/>
                <a:gd name="T85" fmla="*/ 6 h 23"/>
                <a:gd name="T86" fmla="*/ 27 w 31"/>
                <a:gd name="T87" fmla="*/ 4 h 23"/>
                <a:gd name="T88" fmla="*/ 27 w 31"/>
                <a:gd name="T89" fmla="*/ 4 h 23"/>
                <a:gd name="T90" fmla="*/ 25 w 31"/>
                <a:gd name="T91" fmla="*/ 2 h 23"/>
                <a:gd name="T92" fmla="*/ 23 w 31"/>
                <a:gd name="T93" fmla="*/ 2 h 23"/>
                <a:gd name="T94" fmla="*/ 21 w 31"/>
                <a:gd name="T95" fmla="*/ 0 h 23"/>
                <a:gd name="T96" fmla="*/ 17 w 31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2" name="Freeform 514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4 h 23"/>
                <a:gd name="T24" fmla="*/ 0 w 31"/>
                <a:gd name="T25" fmla="*/ 16 h 23"/>
                <a:gd name="T26" fmla="*/ 2 w 31"/>
                <a:gd name="T27" fmla="*/ 16 h 23"/>
                <a:gd name="T28" fmla="*/ 2 w 31"/>
                <a:gd name="T29" fmla="*/ 17 h 23"/>
                <a:gd name="T30" fmla="*/ 4 w 31"/>
                <a:gd name="T31" fmla="*/ 17 h 23"/>
                <a:gd name="T32" fmla="*/ 4 w 31"/>
                <a:gd name="T33" fmla="*/ 19 h 23"/>
                <a:gd name="T34" fmla="*/ 6 w 31"/>
                <a:gd name="T35" fmla="*/ 19 h 23"/>
                <a:gd name="T36" fmla="*/ 8 w 31"/>
                <a:gd name="T37" fmla="*/ 21 h 23"/>
                <a:gd name="T38" fmla="*/ 9 w 31"/>
                <a:gd name="T39" fmla="*/ 23 h 23"/>
                <a:gd name="T40" fmla="*/ 11 w 31"/>
                <a:gd name="T41" fmla="*/ 23 h 23"/>
                <a:gd name="T42" fmla="*/ 13 w 31"/>
                <a:gd name="T43" fmla="*/ 23 h 23"/>
                <a:gd name="T44" fmla="*/ 15 w 31"/>
                <a:gd name="T45" fmla="*/ 23 h 23"/>
                <a:gd name="T46" fmla="*/ 17 w 31"/>
                <a:gd name="T47" fmla="*/ 23 h 23"/>
                <a:gd name="T48" fmla="*/ 19 w 31"/>
                <a:gd name="T49" fmla="*/ 23 h 23"/>
                <a:gd name="T50" fmla="*/ 23 w 31"/>
                <a:gd name="T51" fmla="*/ 23 h 23"/>
                <a:gd name="T52" fmla="*/ 25 w 31"/>
                <a:gd name="T53" fmla="*/ 23 h 23"/>
                <a:gd name="T54" fmla="*/ 27 w 31"/>
                <a:gd name="T55" fmla="*/ 21 h 23"/>
                <a:gd name="T56" fmla="*/ 29 w 31"/>
                <a:gd name="T57" fmla="*/ 21 h 23"/>
                <a:gd name="T58" fmla="*/ 29 w 31"/>
                <a:gd name="T59" fmla="*/ 19 h 23"/>
                <a:gd name="T60" fmla="*/ 31 w 31"/>
                <a:gd name="T61" fmla="*/ 17 h 23"/>
                <a:gd name="T62" fmla="*/ 31 w 31"/>
                <a:gd name="T63" fmla="*/ 16 h 23"/>
                <a:gd name="T64" fmla="*/ 31 w 31"/>
                <a:gd name="T65" fmla="*/ 14 h 23"/>
                <a:gd name="T66" fmla="*/ 31 w 31"/>
                <a:gd name="T67" fmla="*/ 12 h 23"/>
                <a:gd name="T68" fmla="*/ 31 w 31"/>
                <a:gd name="T69" fmla="*/ 10 h 23"/>
                <a:gd name="T70" fmla="*/ 29 w 31"/>
                <a:gd name="T71" fmla="*/ 8 h 23"/>
                <a:gd name="T72" fmla="*/ 29 w 31"/>
                <a:gd name="T73" fmla="*/ 6 h 23"/>
                <a:gd name="T74" fmla="*/ 27 w 31"/>
                <a:gd name="T75" fmla="*/ 4 h 23"/>
                <a:gd name="T76" fmla="*/ 25 w 31"/>
                <a:gd name="T77" fmla="*/ 2 h 23"/>
                <a:gd name="T78" fmla="*/ 23 w 31"/>
                <a:gd name="T79" fmla="*/ 2 h 23"/>
                <a:gd name="T80" fmla="*/ 21 w 31"/>
                <a:gd name="T81" fmla="*/ 0 h 23"/>
                <a:gd name="T82" fmla="*/ 17 w 31"/>
                <a:gd name="T8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3" name="Freeform 515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2 h 21"/>
                <a:gd name="T34" fmla="*/ 27 w 27"/>
                <a:gd name="T35" fmla="*/ 10 h 21"/>
                <a:gd name="T36" fmla="*/ 27 w 27"/>
                <a:gd name="T37" fmla="*/ 8 h 21"/>
                <a:gd name="T38" fmla="*/ 27 w 27"/>
                <a:gd name="T39" fmla="*/ 8 h 21"/>
                <a:gd name="T40" fmla="*/ 25 w 27"/>
                <a:gd name="T41" fmla="*/ 6 h 21"/>
                <a:gd name="T42" fmla="*/ 25 w 27"/>
                <a:gd name="T43" fmla="*/ 6 h 21"/>
                <a:gd name="T44" fmla="*/ 25 w 27"/>
                <a:gd name="T45" fmla="*/ 4 h 21"/>
                <a:gd name="T46" fmla="*/ 23 w 27"/>
                <a:gd name="T47" fmla="*/ 4 h 21"/>
                <a:gd name="T48" fmla="*/ 23 w 27"/>
                <a:gd name="T49" fmla="*/ 4 h 21"/>
                <a:gd name="T50" fmla="*/ 21 w 27"/>
                <a:gd name="T51" fmla="*/ 2 h 21"/>
                <a:gd name="T52" fmla="*/ 21 w 27"/>
                <a:gd name="T53" fmla="*/ 2 h 21"/>
                <a:gd name="T54" fmla="*/ 19 w 27"/>
                <a:gd name="T55" fmla="*/ 0 h 21"/>
                <a:gd name="T56" fmla="*/ 17 w 27"/>
                <a:gd name="T57" fmla="*/ 0 h 21"/>
                <a:gd name="T58" fmla="*/ 17 w 27"/>
                <a:gd name="T59" fmla="*/ 0 h 21"/>
                <a:gd name="T60" fmla="*/ 15 w 27"/>
                <a:gd name="T61" fmla="*/ 0 h 21"/>
                <a:gd name="T62" fmla="*/ 13 w 27"/>
                <a:gd name="T63" fmla="*/ 0 h 21"/>
                <a:gd name="T64" fmla="*/ 13 w 27"/>
                <a:gd name="T65" fmla="*/ 0 h 21"/>
                <a:gd name="T66" fmla="*/ 10 w 27"/>
                <a:gd name="T67" fmla="*/ 0 h 21"/>
                <a:gd name="T68" fmla="*/ 8 w 27"/>
                <a:gd name="T69" fmla="*/ 0 h 21"/>
                <a:gd name="T70" fmla="*/ 6 w 27"/>
                <a:gd name="T71" fmla="*/ 0 h 21"/>
                <a:gd name="T72" fmla="*/ 4 w 27"/>
                <a:gd name="T73" fmla="*/ 2 h 21"/>
                <a:gd name="T74" fmla="*/ 2 w 27"/>
                <a:gd name="T75" fmla="*/ 4 h 21"/>
                <a:gd name="T76" fmla="*/ 2 w 27"/>
                <a:gd name="T77" fmla="*/ 4 h 21"/>
                <a:gd name="T78" fmla="*/ 0 w 27"/>
                <a:gd name="T79" fmla="*/ 6 h 21"/>
                <a:gd name="T80" fmla="*/ 0 w 27"/>
                <a:gd name="T81" fmla="*/ 8 h 21"/>
                <a:gd name="T82" fmla="*/ 0 w 27"/>
                <a:gd name="T83" fmla="*/ 10 h 21"/>
                <a:gd name="T84" fmla="*/ 0 w 27"/>
                <a:gd name="T85" fmla="*/ 10 h 21"/>
                <a:gd name="T86" fmla="*/ 0 w 27"/>
                <a:gd name="T87" fmla="*/ 12 h 21"/>
                <a:gd name="T88" fmla="*/ 0 w 27"/>
                <a:gd name="T89" fmla="*/ 14 h 21"/>
                <a:gd name="T90" fmla="*/ 2 w 27"/>
                <a:gd name="T91" fmla="*/ 14 h 21"/>
                <a:gd name="T92" fmla="*/ 2 w 27"/>
                <a:gd name="T93" fmla="*/ 16 h 21"/>
                <a:gd name="T94" fmla="*/ 4 w 27"/>
                <a:gd name="T95" fmla="*/ 16 h 21"/>
                <a:gd name="T96" fmla="*/ 4 w 27"/>
                <a:gd name="T9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4" name="Freeform 516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0 h 21"/>
                <a:gd name="T34" fmla="*/ 27 w 27"/>
                <a:gd name="T35" fmla="*/ 8 h 21"/>
                <a:gd name="T36" fmla="*/ 25 w 27"/>
                <a:gd name="T37" fmla="*/ 6 h 21"/>
                <a:gd name="T38" fmla="*/ 25 w 27"/>
                <a:gd name="T39" fmla="*/ 4 h 21"/>
                <a:gd name="T40" fmla="*/ 23 w 27"/>
                <a:gd name="T41" fmla="*/ 4 h 21"/>
                <a:gd name="T42" fmla="*/ 21 w 27"/>
                <a:gd name="T43" fmla="*/ 2 h 21"/>
                <a:gd name="T44" fmla="*/ 19 w 27"/>
                <a:gd name="T45" fmla="*/ 0 h 21"/>
                <a:gd name="T46" fmla="*/ 17 w 27"/>
                <a:gd name="T47" fmla="*/ 0 h 21"/>
                <a:gd name="T48" fmla="*/ 15 w 27"/>
                <a:gd name="T49" fmla="*/ 0 h 21"/>
                <a:gd name="T50" fmla="*/ 13 w 27"/>
                <a:gd name="T51" fmla="*/ 0 h 21"/>
                <a:gd name="T52" fmla="*/ 10 w 27"/>
                <a:gd name="T53" fmla="*/ 0 h 21"/>
                <a:gd name="T54" fmla="*/ 8 w 27"/>
                <a:gd name="T55" fmla="*/ 0 h 21"/>
                <a:gd name="T56" fmla="*/ 6 w 27"/>
                <a:gd name="T57" fmla="*/ 0 h 21"/>
                <a:gd name="T58" fmla="*/ 4 w 27"/>
                <a:gd name="T59" fmla="*/ 2 h 21"/>
                <a:gd name="T60" fmla="*/ 2 w 27"/>
                <a:gd name="T61" fmla="*/ 4 h 21"/>
                <a:gd name="T62" fmla="*/ 0 w 27"/>
                <a:gd name="T63" fmla="*/ 6 h 21"/>
                <a:gd name="T64" fmla="*/ 0 w 27"/>
                <a:gd name="T65" fmla="*/ 8 h 21"/>
                <a:gd name="T66" fmla="*/ 0 w 27"/>
                <a:gd name="T67" fmla="*/ 10 h 21"/>
                <a:gd name="T68" fmla="*/ 0 w 27"/>
                <a:gd name="T69" fmla="*/ 12 h 21"/>
                <a:gd name="T70" fmla="*/ 0 w 27"/>
                <a:gd name="T71" fmla="*/ 14 h 21"/>
                <a:gd name="T72" fmla="*/ 2 w 27"/>
                <a:gd name="T73" fmla="*/ 14 h 21"/>
                <a:gd name="T74" fmla="*/ 2 w 27"/>
                <a:gd name="T75" fmla="*/ 16 h 21"/>
                <a:gd name="T76" fmla="*/ 4 w 27"/>
                <a:gd name="T77" fmla="*/ 16 h 21"/>
                <a:gd name="T78" fmla="*/ 4 w 27"/>
                <a:gd name="T7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5" name="Freeform 517"/>
            <p:cNvSpPr>
              <a:spLocks/>
            </p:cNvSpPr>
            <p:nvPr/>
          </p:nvSpPr>
          <p:spPr bwMode="auto">
            <a:xfrm>
              <a:off x="3622" y="2088"/>
              <a:ext cx="10" cy="33"/>
            </a:xfrm>
            <a:custGeom>
              <a:avLst/>
              <a:gdLst>
                <a:gd name="T0" fmla="*/ 10 w 10"/>
                <a:gd name="T1" fmla="*/ 0 h 33"/>
                <a:gd name="T2" fmla="*/ 8 w 10"/>
                <a:gd name="T3" fmla="*/ 2 h 33"/>
                <a:gd name="T4" fmla="*/ 8 w 10"/>
                <a:gd name="T5" fmla="*/ 4 h 33"/>
                <a:gd name="T6" fmla="*/ 8 w 10"/>
                <a:gd name="T7" fmla="*/ 6 h 33"/>
                <a:gd name="T8" fmla="*/ 6 w 10"/>
                <a:gd name="T9" fmla="*/ 8 h 33"/>
                <a:gd name="T10" fmla="*/ 6 w 10"/>
                <a:gd name="T11" fmla="*/ 10 h 33"/>
                <a:gd name="T12" fmla="*/ 6 w 10"/>
                <a:gd name="T13" fmla="*/ 12 h 33"/>
                <a:gd name="T14" fmla="*/ 4 w 10"/>
                <a:gd name="T15" fmla="*/ 13 h 33"/>
                <a:gd name="T16" fmla="*/ 4 w 10"/>
                <a:gd name="T17" fmla="*/ 17 h 33"/>
                <a:gd name="T18" fmla="*/ 4 w 10"/>
                <a:gd name="T19" fmla="*/ 19 h 33"/>
                <a:gd name="T20" fmla="*/ 4 w 10"/>
                <a:gd name="T21" fmla="*/ 21 h 33"/>
                <a:gd name="T22" fmla="*/ 2 w 10"/>
                <a:gd name="T23" fmla="*/ 23 h 33"/>
                <a:gd name="T24" fmla="*/ 2 w 10"/>
                <a:gd name="T25" fmla="*/ 25 h 33"/>
                <a:gd name="T26" fmla="*/ 2 w 10"/>
                <a:gd name="T27" fmla="*/ 27 h 33"/>
                <a:gd name="T28" fmla="*/ 0 w 10"/>
                <a:gd name="T29" fmla="*/ 29 h 33"/>
                <a:gd name="T30" fmla="*/ 0 w 10"/>
                <a:gd name="T31" fmla="*/ 31 h 33"/>
                <a:gd name="T32" fmla="*/ 0 w 10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3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6" name="Freeform 518"/>
            <p:cNvSpPr>
              <a:spLocks/>
            </p:cNvSpPr>
            <p:nvPr/>
          </p:nvSpPr>
          <p:spPr bwMode="auto">
            <a:xfrm>
              <a:off x="3624" y="2092"/>
              <a:ext cx="10" cy="34"/>
            </a:xfrm>
            <a:custGeom>
              <a:avLst/>
              <a:gdLst>
                <a:gd name="T0" fmla="*/ 10 w 10"/>
                <a:gd name="T1" fmla="*/ 0 h 34"/>
                <a:gd name="T2" fmla="*/ 10 w 10"/>
                <a:gd name="T3" fmla="*/ 2 h 34"/>
                <a:gd name="T4" fmla="*/ 8 w 10"/>
                <a:gd name="T5" fmla="*/ 4 h 34"/>
                <a:gd name="T6" fmla="*/ 8 w 10"/>
                <a:gd name="T7" fmla="*/ 6 h 34"/>
                <a:gd name="T8" fmla="*/ 8 w 10"/>
                <a:gd name="T9" fmla="*/ 8 h 34"/>
                <a:gd name="T10" fmla="*/ 8 w 10"/>
                <a:gd name="T11" fmla="*/ 11 h 34"/>
                <a:gd name="T12" fmla="*/ 6 w 10"/>
                <a:gd name="T13" fmla="*/ 13 h 34"/>
                <a:gd name="T14" fmla="*/ 6 w 10"/>
                <a:gd name="T15" fmla="*/ 15 h 34"/>
                <a:gd name="T16" fmla="*/ 6 w 10"/>
                <a:gd name="T17" fmla="*/ 17 h 34"/>
                <a:gd name="T18" fmla="*/ 4 w 10"/>
                <a:gd name="T19" fmla="*/ 19 h 34"/>
                <a:gd name="T20" fmla="*/ 4 w 10"/>
                <a:gd name="T21" fmla="*/ 21 h 34"/>
                <a:gd name="T22" fmla="*/ 4 w 10"/>
                <a:gd name="T23" fmla="*/ 25 h 34"/>
                <a:gd name="T24" fmla="*/ 4 w 10"/>
                <a:gd name="T25" fmla="*/ 27 h 34"/>
                <a:gd name="T26" fmla="*/ 2 w 10"/>
                <a:gd name="T27" fmla="*/ 29 h 34"/>
                <a:gd name="T28" fmla="*/ 2 w 10"/>
                <a:gd name="T29" fmla="*/ 31 h 34"/>
                <a:gd name="T30" fmla="*/ 2 w 10"/>
                <a:gd name="T31" fmla="*/ 33 h 34"/>
                <a:gd name="T32" fmla="*/ 0 w 1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lnTo>
                    <a:pt x="10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7" name="Freeform 519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9 h 27"/>
                <a:gd name="T22" fmla="*/ 0 w 31"/>
                <a:gd name="T23" fmla="*/ 11 h 27"/>
                <a:gd name="T24" fmla="*/ 0 w 31"/>
                <a:gd name="T25" fmla="*/ 13 h 27"/>
                <a:gd name="T26" fmla="*/ 0 w 31"/>
                <a:gd name="T27" fmla="*/ 13 h 27"/>
                <a:gd name="T28" fmla="*/ 0 w 31"/>
                <a:gd name="T29" fmla="*/ 15 h 27"/>
                <a:gd name="T30" fmla="*/ 2 w 31"/>
                <a:gd name="T31" fmla="*/ 17 h 27"/>
                <a:gd name="T32" fmla="*/ 2 w 31"/>
                <a:gd name="T33" fmla="*/ 17 h 27"/>
                <a:gd name="T34" fmla="*/ 4 w 31"/>
                <a:gd name="T35" fmla="*/ 19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10 w 31"/>
                <a:gd name="T45" fmla="*/ 23 h 27"/>
                <a:gd name="T46" fmla="*/ 12 w 31"/>
                <a:gd name="T47" fmla="*/ 25 h 27"/>
                <a:gd name="T48" fmla="*/ 14 w 31"/>
                <a:gd name="T49" fmla="*/ 25 h 27"/>
                <a:gd name="T50" fmla="*/ 16 w 31"/>
                <a:gd name="T51" fmla="*/ 25 h 27"/>
                <a:gd name="T52" fmla="*/ 18 w 31"/>
                <a:gd name="T53" fmla="*/ 27 h 27"/>
                <a:gd name="T54" fmla="*/ 19 w 31"/>
                <a:gd name="T55" fmla="*/ 27 h 27"/>
                <a:gd name="T56" fmla="*/ 21 w 31"/>
                <a:gd name="T57" fmla="*/ 25 h 27"/>
                <a:gd name="T58" fmla="*/ 25 w 31"/>
                <a:gd name="T59" fmla="*/ 25 h 27"/>
                <a:gd name="T60" fmla="*/ 25 w 31"/>
                <a:gd name="T61" fmla="*/ 25 h 27"/>
                <a:gd name="T62" fmla="*/ 27 w 31"/>
                <a:gd name="T63" fmla="*/ 23 h 27"/>
                <a:gd name="T64" fmla="*/ 29 w 31"/>
                <a:gd name="T65" fmla="*/ 23 h 27"/>
                <a:gd name="T66" fmla="*/ 29 w 31"/>
                <a:gd name="T67" fmla="*/ 21 h 27"/>
                <a:gd name="T68" fmla="*/ 29 w 31"/>
                <a:gd name="T69" fmla="*/ 21 h 27"/>
                <a:gd name="T70" fmla="*/ 31 w 31"/>
                <a:gd name="T71" fmla="*/ 19 h 27"/>
                <a:gd name="T72" fmla="*/ 31 w 31"/>
                <a:gd name="T73" fmla="*/ 17 h 27"/>
                <a:gd name="T74" fmla="*/ 31 w 31"/>
                <a:gd name="T75" fmla="*/ 17 h 27"/>
                <a:gd name="T76" fmla="*/ 31 w 31"/>
                <a:gd name="T77" fmla="*/ 15 h 27"/>
                <a:gd name="T78" fmla="*/ 31 w 31"/>
                <a:gd name="T79" fmla="*/ 15 h 27"/>
                <a:gd name="T80" fmla="*/ 31 w 31"/>
                <a:gd name="T81" fmla="*/ 13 h 27"/>
                <a:gd name="T82" fmla="*/ 29 w 31"/>
                <a:gd name="T83" fmla="*/ 11 h 27"/>
                <a:gd name="T84" fmla="*/ 29 w 31"/>
                <a:gd name="T85" fmla="*/ 9 h 27"/>
                <a:gd name="T86" fmla="*/ 29 w 31"/>
                <a:gd name="T87" fmla="*/ 9 h 27"/>
                <a:gd name="T88" fmla="*/ 27 w 31"/>
                <a:gd name="T89" fmla="*/ 7 h 27"/>
                <a:gd name="T90" fmla="*/ 25 w 31"/>
                <a:gd name="T91" fmla="*/ 6 h 27"/>
                <a:gd name="T92" fmla="*/ 23 w 31"/>
                <a:gd name="T93" fmla="*/ 4 h 27"/>
                <a:gd name="T94" fmla="*/ 21 w 31"/>
                <a:gd name="T95" fmla="*/ 4 h 27"/>
                <a:gd name="T96" fmla="*/ 19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8" name="Freeform 520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11 h 27"/>
                <a:gd name="T22" fmla="*/ 0 w 31"/>
                <a:gd name="T23" fmla="*/ 13 h 27"/>
                <a:gd name="T24" fmla="*/ 0 w 31"/>
                <a:gd name="T25" fmla="*/ 15 h 27"/>
                <a:gd name="T26" fmla="*/ 2 w 31"/>
                <a:gd name="T27" fmla="*/ 17 h 27"/>
                <a:gd name="T28" fmla="*/ 4 w 31"/>
                <a:gd name="T29" fmla="*/ 19 h 27"/>
                <a:gd name="T30" fmla="*/ 6 w 31"/>
                <a:gd name="T31" fmla="*/ 21 h 27"/>
                <a:gd name="T32" fmla="*/ 8 w 31"/>
                <a:gd name="T33" fmla="*/ 23 h 27"/>
                <a:gd name="T34" fmla="*/ 10 w 31"/>
                <a:gd name="T35" fmla="*/ 23 h 27"/>
                <a:gd name="T36" fmla="*/ 12 w 31"/>
                <a:gd name="T37" fmla="*/ 25 h 27"/>
                <a:gd name="T38" fmla="*/ 14 w 31"/>
                <a:gd name="T39" fmla="*/ 25 h 27"/>
                <a:gd name="T40" fmla="*/ 16 w 31"/>
                <a:gd name="T41" fmla="*/ 25 h 27"/>
                <a:gd name="T42" fmla="*/ 18 w 31"/>
                <a:gd name="T43" fmla="*/ 27 h 27"/>
                <a:gd name="T44" fmla="*/ 19 w 31"/>
                <a:gd name="T45" fmla="*/ 27 h 27"/>
                <a:gd name="T46" fmla="*/ 21 w 31"/>
                <a:gd name="T47" fmla="*/ 25 h 27"/>
                <a:gd name="T48" fmla="*/ 25 w 31"/>
                <a:gd name="T49" fmla="*/ 25 h 27"/>
                <a:gd name="T50" fmla="*/ 27 w 31"/>
                <a:gd name="T51" fmla="*/ 23 h 27"/>
                <a:gd name="T52" fmla="*/ 29 w 31"/>
                <a:gd name="T53" fmla="*/ 23 h 27"/>
                <a:gd name="T54" fmla="*/ 29 w 31"/>
                <a:gd name="T55" fmla="*/ 21 h 27"/>
                <a:gd name="T56" fmla="*/ 31 w 31"/>
                <a:gd name="T57" fmla="*/ 19 h 27"/>
                <a:gd name="T58" fmla="*/ 31 w 31"/>
                <a:gd name="T59" fmla="*/ 17 h 27"/>
                <a:gd name="T60" fmla="*/ 31 w 31"/>
                <a:gd name="T61" fmla="*/ 15 h 27"/>
                <a:gd name="T62" fmla="*/ 31 w 31"/>
                <a:gd name="T63" fmla="*/ 13 h 27"/>
                <a:gd name="T64" fmla="*/ 29 w 31"/>
                <a:gd name="T65" fmla="*/ 11 h 27"/>
                <a:gd name="T66" fmla="*/ 29 w 31"/>
                <a:gd name="T67" fmla="*/ 9 h 27"/>
                <a:gd name="T68" fmla="*/ 27 w 31"/>
                <a:gd name="T69" fmla="*/ 7 h 27"/>
                <a:gd name="T70" fmla="*/ 25 w 31"/>
                <a:gd name="T71" fmla="*/ 6 h 27"/>
                <a:gd name="T72" fmla="*/ 23 w 31"/>
                <a:gd name="T73" fmla="*/ 4 h 27"/>
                <a:gd name="T74" fmla="*/ 21 w 31"/>
                <a:gd name="T75" fmla="*/ 4 h 27"/>
                <a:gd name="T76" fmla="*/ 19 w 31"/>
                <a:gd name="T7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9" name="Freeform 521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5 h 23"/>
                <a:gd name="T32" fmla="*/ 27 w 27"/>
                <a:gd name="T33" fmla="*/ 13 h 23"/>
                <a:gd name="T34" fmla="*/ 27 w 27"/>
                <a:gd name="T35" fmla="*/ 11 h 23"/>
                <a:gd name="T36" fmla="*/ 27 w 27"/>
                <a:gd name="T37" fmla="*/ 11 h 23"/>
                <a:gd name="T38" fmla="*/ 25 w 27"/>
                <a:gd name="T39" fmla="*/ 10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8 h 23"/>
                <a:gd name="T46" fmla="*/ 23 w 27"/>
                <a:gd name="T47" fmla="*/ 6 h 23"/>
                <a:gd name="T48" fmla="*/ 21 w 27"/>
                <a:gd name="T49" fmla="*/ 6 h 23"/>
                <a:gd name="T50" fmla="*/ 21 w 27"/>
                <a:gd name="T51" fmla="*/ 4 h 23"/>
                <a:gd name="T52" fmla="*/ 19 w 27"/>
                <a:gd name="T53" fmla="*/ 4 h 23"/>
                <a:gd name="T54" fmla="*/ 19 w 27"/>
                <a:gd name="T55" fmla="*/ 2 h 23"/>
                <a:gd name="T56" fmla="*/ 17 w 27"/>
                <a:gd name="T57" fmla="*/ 2 h 23"/>
                <a:gd name="T58" fmla="*/ 15 w 27"/>
                <a:gd name="T59" fmla="*/ 2 h 23"/>
                <a:gd name="T60" fmla="*/ 15 w 27"/>
                <a:gd name="T61" fmla="*/ 0 h 23"/>
                <a:gd name="T62" fmla="*/ 13 w 27"/>
                <a:gd name="T63" fmla="*/ 0 h 23"/>
                <a:gd name="T64" fmla="*/ 11 w 27"/>
                <a:gd name="T65" fmla="*/ 0 h 23"/>
                <a:gd name="T66" fmla="*/ 9 w 27"/>
                <a:gd name="T67" fmla="*/ 2 h 23"/>
                <a:gd name="T68" fmla="*/ 7 w 27"/>
                <a:gd name="T69" fmla="*/ 2 h 23"/>
                <a:gd name="T70" fmla="*/ 6 w 27"/>
                <a:gd name="T71" fmla="*/ 2 h 23"/>
                <a:gd name="T72" fmla="*/ 4 w 27"/>
                <a:gd name="T73" fmla="*/ 4 h 23"/>
                <a:gd name="T74" fmla="*/ 4 w 27"/>
                <a:gd name="T75" fmla="*/ 4 h 23"/>
                <a:gd name="T76" fmla="*/ 2 w 27"/>
                <a:gd name="T77" fmla="*/ 6 h 23"/>
                <a:gd name="T78" fmla="*/ 2 w 27"/>
                <a:gd name="T79" fmla="*/ 8 h 23"/>
                <a:gd name="T80" fmla="*/ 2 w 27"/>
                <a:gd name="T81" fmla="*/ 8 h 23"/>
                <a:gd name="T82" fmla="*/ 0 w 27"/>
                <a:gd name="T83" fmla="*/ 10 h 23"/>
                <a:gd name="T84" fmla="*/ 0 w 27"/>
                <a:gd name="T85" fmla="*/ 11 h 23"/>
                <a:gd name="T86" fmla="*/ 2 w 27"/>
                <a:gd name="T87" fmla="*/ 11 h 23"/>
                <a:gd name="T88" fmla="*/ 2 w 27"/>
                <a:gd name="T89" fmla="*/ 13 h 23"/>
                <a:gd name="T90" fmla="*/ 2 w 27"/>
                <a:gd name="T91" fmla="*/ 15 h 23"/>
                <a:gd name="T92" fmla="*/ 2 w 27"/>
                <a:gd name="T93" fmla="*/ 15 h 23"/>
                <a:gd name="T94" fmla="*/ 4 w 27"/>
                <a:gd name="T95" fmla="*/ 17 h 23"/>
                <a:gd name="T96" fmla="*/ 4 w 27"/>
                <a:gd name="T9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0" name="Freeform 522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3 h 23"/>
                <a:gd name="T32" fmla="*/ 27 w 27"/>
                <a:gd name="T33" fmla="*/ 11 h 23"/>
                <a:gd name="T34" fmla="*/ 25 w 27"/>
                <a:gd name="T35" fmla="*/ 10 h 23"/>
                <a:gd name="T36" fmla="*/ 25 w 27"/>
                <a:gd name="T37" fmla="*/ 8 h 23"/>
                <a:gd name="T38" fmla="*/ 23 w 27"/>
                <a:gd name="T39" fmla="*/ 8 h 23"/>
                <a:gd name="T40" fmla="*/ 23 w 27"/>
                <a:gd name="T41" fmla="*/ 6 h 23"/>
                <a:gd name="T42" fmla="*/ 21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9 w 27"/>
                <a:gd name="T49" fmla="*/ 2 h 23"/>
                <a:gd name="T50" fmla="*/ 17 w 27"/>
                <a:gd name="T51" fmla="*/ 2 h 23"/>
                <a:gd name="T52" fmla="*/ 15 w 27"/>
                <a:gd name="T53" fmla="*/ 2 h 23"/>
                <a:gd name="T54" fmla="*/ 15 w 27"/>
                <a:gd name="T55" fmla="*/ 0 h 23"/>
                <a:gd name="T56" fmla="*/ 13 w 27"/>
                <a:gd name="T57" fmla="*/ 0 h 23"/>
                <a:gd name="T58" fmla="*/ 11 w 27"/>
                <a:gd name="T59" fmla="*/ 0 h 23"/>
                <a:gd name="T60" fmla="*/ 9 w 27"/>
                <a:gd name="T61" fmla="*/ 2 h 23"/>
                <a:gd name="T62" fmla="*/ 7 w 27"/>
                <a:gd name="T63" fmla="*/ 2 h 23"/>
                <a:gd name="T64" fmla="*/ 6 w 27"/>
                <a:gd name="T65" fmla="*/ 2 h 23"/>
                <a:gd name="T66" fmla="*/ 4 w 27"/>
                <a:gd name="T67" fmla="*/ 4 h 23"/>
                <a:gd name="T68" fmla="*/ 2 w 27"/>
                <a:gd name="T69" fmla="*/ 6 h 23"/>
                <a:gd name="T70" fmla="*/ 2 w 27"/>
                <a:gd name="T71" fmla="*/ 8 h 23"/>
                <a:gd name="T72" fmla="*/ 0 w 27"/>
                <a:gd name="T73" fmla="*/ 10 h 23"/>
                <a:gd name="T74" fmla="*/ 0 w 27"/>
                <a:gd name="T75" fmla="*/ 11 h 23"/>
                <a:gd name="T76" fmla="*/ 2 w 27"/>
                <a:gd name="T77" fmla="*/ 11 h 23"/>
                <a:gd name="T78" fmla="*/ 2 w 27"/>
                <a:gd name="T79" fmla="*/ 13 h 23"/>
                <a:gd name="T80" fmla="*/ 2 w 27"/>
                <a:gd name="T81" fmla="*/ 15 h 23"/>
                <a:gd name="T82" fmla="*/ 4 w 27"/>
                <a:gd name="T83" fmla="*/ 17 h 23"/>
                <a:gd name="T84" fmla="*/ 4 w 27"/>
                <a:gd name="T8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1" name="Freeform 523"/>
            <p:cNvSpPr>
              <a:spLocks/>
            </p:cNvSpPr>
            <p:nvPr/>
          </p:nvSpPr>
          <p:spPr bwMode="auto">
            <a:xfrm>
              <a:off x="3649" y="2105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2 h 31"/>
                <a:gd name="T4" fmla="*/ 13 w 15"/>
                <a:gd name="T5" fmla="*/ 4 h 31"/>
                <a:gd name="T6" fmla="*/ 11 w 15"/>
                <a:gd name="T7" fmla="*/ 6 h 31"/>
                <a:gd name="T8" fmla="*/ 11 w 15"/>
                <a:gd name="T9" fmla="*/ 8 h 31"/>
                <a:gd name="T10" fmla="*/ 10 w 15"/>
                <a:gd name="T11" fmla="*/ 10 h 31"/>
                <a:gd name="T12" fmla="*/ 10 w 15"/>
                <a:gd name="T13" fmla="*/ 12 h 31"/>
                <a:gd name="T14" fmla="*/ 8 w 15"/>
                <a:gd name="T15" fmla="*/ 14 h 31"/>
                <a:gd name="T16" fmla="*/ 8 w 15"/>
                <a:gd name="T17" fmla="*/ 16 h 31"/>
                <a:gd name="T18" fmla="*/ 6 w 15"/>
                <a:gd name="T19" fmla="*/ 18 h 31"/>
                <a:gd name="T20" fmla="*/ 6 w 15"/>
                <a:gd name="T21" fmla="*/ 20 h 31"/>
                <a:gd name="T22" fmla="*/ 4 w 15"/>
                <a:gd name="T23" fmla="*/ 21 h 31"/>
                <a:gd name="T24" fmla="*/ 4 w 15"/>
                <a:gd name="T25" fmla="*/ 23 h 31"/>
                <a:gd name="T26" fmla="*/ 2 w 15"/>
                <a:gd name="T27" fmla="*/ 25 h 31"/>
                <a:gd name="T28" fmla="*/ 2 w 15"/>
                <a:gd name="T29" fmla="*/ 27 h 31"/>
                <a:gd name="T30" fmla="*/ 0 w 15"/>
                <a:gd name="T31" fmla="*/ 29 h 31"/>
                <a:gd name="T32" fmla="*/ 0 w 15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2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2" name="Freeform 524"/>
            <p:cNvSpPr>
              <a:spLocks/>
            </p:cNvSpPr>
            <p:nvPr/>
          </p:nvSpPr>
          <p:spPr bwMode="auto">
            <a:xfrm>
              <a:off x="3657" y="2111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7 w 11"/>
                <a:gd name="T3" fmla="*/ 4 h 21"/>
                <a:gd name="T4" fmla="*/ 7 w 11"/>
                <a:gd name="T5" fmla="*/ 6 h 21"/>
                <a:gd name="T6" fmla="*/ 5 w 11"/>
                <a:gd name="T7" fmla="*/ 10 h 21"/>
                <a:gd name="T8" fmla="*/ 5 w 11"/>
                <a:gd name="T9" fmla="*/ 12 h 21"/>
                <a:gd name="T10" fmla="*/ 5 w 11"/>
                <a:gd name="T11" fmla="*/ 14 h 21"/>
                <a:gd name="T12" fmla="*/ 3 w 11"/>
                <a:gd name="T13" fmla="*/ 15 h 21"/>
                <a:gd name="T14" fmla="*/ 2 w 11"/>
                <a:gd name="T15" fmla="*/ 19 h 21"/>
                <a:gd name="T16" fmla="*/ 0 w 11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7" y="4"/>
                  </a:lnTo>
                  <a:lnTo>
                    <a:pt x="7" y="6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0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3" name="Freeform 525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0 h 27"/>
                <a:gd name="T24" fmla="*/ 0 w 31"/>
                <a:gd name="T25" fmla="*/ 12 h 27"/>
                <a:gd name="T26" fmla="*/ 0 w 31"/>
                <a:gd name="T27" fmla="*/ 14 h 27"/>
                <a:gd name="T28" fmla="*/ 2 w 31"/>
                <a:gd name="T29" fmla="*/ 14 h 27"/>
                <a:gd name="T30" fmla="*/ 2 w 31"/>
                <a:gd name="T31" fmla="*/ 15 h 27"/>
                <a:gd name="T32" fmla="*/ 2 w 31"/>
                <a:gd name="T33" fmla="*/ 17 h 27"/>
                <a:gd name="T34" fmla="*/ 4 w 31"/>
                <a:gd name="T35" fmla="*/ 17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9 w 31"/>
                <a:gd name="T45" fmla="*/ 23 h 27"/>
                <a:gd name="T46" fmla="*/ 9 w 31"/>
                <a:gd name="T47" fmla="*/ 25 h 27"/>
                <a:gd name="T48" fmla="*/ 11 w 31"/>
                <a:gd name="T49" fmla="*/ 25 h 27"/>
                <a:gd name="T50" fmla="*/ 13 w 31"/>
                <a:gd name="T51" fmla="*/ 25 h 27"/>
                <a:gd name="T52" fmla="*/ 17 w 31"/>
                <a:gd name="T53" fmla="*/ 27 h 27"/>
                <a:gd name="T54" fmla="*/ 19 w 31"/>
                <a:gd name="T55" fmla="*/ 27 h 27"/>
                <a:gd name="T56" fmla="*/ 21 w 31"/>
                <a:gd name="T57" fmla="*/ 27 h 27"/>
                <a:gd name="T58" fmla="*/ 23 w 31"/>
                <a:gd name="T59" fmla="*/ 27 h 27"/>
                <a:gd name="T60" fmla="*/ 25 w 31"/>
                <a:gd name="T61" fmla="*/ 25 h 27"/>
                <a:gd name="T62" fmla="*/ 27 w 31"/>
                <a:gd name="T63" fmla="*/ 25 h 27"/>
                <a:gd name="T64" fmla="*/ 29 w 31"/>
                <a:gd name="T65" fmla="*/ 23 h 27"/>
                <a:gd name="T66" fmla="*/ 29 w 31"/>
                <a:gd name="T67" fmla="*/ 23 h 27"/>
                <a:gd name="T68" fmla="*/ 29 w 31"/>
                <a:gd name="T69" fmla="*/ 21 h 27"/>
                <a:gd name="T70" fmla="*/ 31 w 31"/>
                <a:gd name="T71" fmla="*/ 21 h 27"/>
                <a:gd name="T72" fmla="*/ 31 w 31"/>
                <a:gd name="T73" fmla="*/ 19 h 27"/>
                <a:gd name="T74" fmla="*/ 31 w 31"/>
                <a:gd name="T75" fmla="*/ 19 h 27"/>
                <a:gd name="T76" fmla="*/ 31 w 31"/>
                <a:gd name="T77" fmla="*/ 17 h 27"/>
                <a:gd name="T78" fmla="*/ 31 w 31"/>
                <a:gd name="T79" fmla="*/ 17 h 27"/>
                <a:gd name="T80" fmla="*/ 31 w 31"/>
                <a:gd name="T81" fmla="*/ 15 h 27"/>
                <a:gd name="T82" fmla="*/ 31 w 31"/>
                <a:gd name="T83" fmla="*/ 14 h 27"/>
                <a:gd name="T84" fmla="*/ 31 w 31"/>
                <a:gd name="T85" fmla="*/ 12 h 27"/>
                <a:gd name="T86" fmla="*/ 29 w 31"/>
                <a:gd name="T87" fmla="*/ 10 h 27"/>
                <a:gd name="T88" fmla="*/ 29 w 31"/>
                <a:gd name="T89" fmla="*/ 8 h 27"/>
                <a:gd name="T90" fmla="*/ 27 w 31"/>
                <a:gd name="T91" fmla="*/ 8 h 27"/>
                <a:gd name="T92" fmla="*/ 25 w 31"/>
                <a:gd name="T93" fmla="*/ 6 h 27"/>
                <a:gd name="T94" fmla="*/ 23 w 31"/>
                <a:gd name="T95" fmla="*/ 4 h 27"/>
                <a:gd name="T96" fmla="*/ 21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4" name="Freeform 526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2 h 27"/>
                <a:gd name="T24" fmla="*/ 0 w 31"/>
                <a:gd name="T25" fmla="*/ 14 h 27"/>
                <a:gd name="T26" fmla="*/ 2 w 31"/>
                <a:gd name="T27" fmla="*/ 14 h 27"/>
                <a:gd name="T28" fmla="*/ 2 w 31"/>
                <a:gd name="T29" fmla="*/ 15 h 27"/>
                <a:gd name="T30" fmla="*/ 2 w 31"/>
                <a:gd name="T31" fmla="*/ 17 h 27"/>
                <a:gd name="T32" fmla="*/ 4 w 31"/>
                <a:gd name="T33" fmla="*/ 17 h 27"/>
                <a:gd name="T34" fmla="*/ 4 w 31"/>
                <a:gd name="T35" fmla="*/ 19 h 27"/>
                <a:gd name="T36" fmla="*/ 6 w 31"/>
                <a:gd name="T37" fmla="*/ 21 h 27"/>
                <a:gd name="T38" fmla="*/ 8 w 31"/>
                <a:gd name="T39" fmla="*/ 23 h 27"/>
                <a:gd name="T40" fmla="*/ 9 w 31"/>
                <a:gd name="T41" fmla="*/ 23 h 27"/>
                <a:gd name="T42" fmla="*/ 9 w 31"/>
                <a:gd name="T43" fmla="*/ 25 h 27"/>
                <a:gd name="T44" fmla="*/ 11 w 31"/>
                <a:gd name="T45" fmla="*/ 25 h 27"/>
                <a:gd name="T46" fmla="*/ 13 w 31"/>
                <a:gd name="T47" fmla="*/ 25 h 27"/>
                <a:gd name="T48" fmla="*/ 17 w 31"/>
                <a:gd name="T49" fmla="*/ 27 h 27"/>
                <a:gd name="T50" fmla="*/ 19 w 31"/>
                <a:gd name="T51" fmla="*/ 27 h 27"/>
                <a:gd name="T52" fmla="*/ 21 w 31"/>
                <a:gd name="T53" fmla="*/ 27 h 27"/>
                <a:gd name="T54" fmla="*/ 23 w 31"/>
                <a:gd name="T55" fmla="*/ 27 h 27"/>
                <a:gd name="T56" fmla="*/ 25 w 31"/>
                <a:gd name="T57" fmla="*/ 25 h 27"/>
                <a:gd name="T58" fmla="*/ 27 w 31"/>
                <a:gd name="T59" fmla="*/ 25 h 27"/>
                <a:gd name="T60" fmla="*/ 29 w 31"/>
                <a:gd name="T61" fmla="*/ 23 h 27"/>
                <a:gd name="T62" fmla="*/ 29 w 31"/>
                <a:gd name="T63" fmla="*/ 21 h 27"/>
                <a:gd name="T64" fmla="*/ 31 w 31"/>
                <a:gd name="T65" fmla="*/ 21 h 27"/>
                <a:gd name="T66" fmla="*/ 31 w 31"/>
                <a:gd name="T67" fmla="*/ 19 h 27"/>
                <a:gd name="T68" fmla="*/ 31 w 31"/>
                <a:gd name="T69" fmla="*/ 17 h 27"/>
                <a:gd name="T70" fmla="*/ 31 w 31"/>
                <a:gd name="T71" fmla="*/ 15 h 27"/>
                <a:gd name="T72" fmla="*/ 31 w 31"/>
                <a:gd name="T73" fmla="*/ 14 h 27"/>
                <a:gd name="T74" fmla="*/ 31 w 31"/>
                <a:gd name="T75" fmla="*/ 12 h 27"/>
                <a:gd name="T76" fmla="*/ 29 w 31"/>
                <a:gd name="T77" fmla="*/ 10 h 27"/>
                <a:gd name="T78" fmla="*/ 29 w 31"/>
                <a:gd name="T79" fmla="*/ 8 h 27"/>
                <a:gd name="T80" fmla="*/ 27 w 31"/>
                <a:gd name="T81" fmla="*/ 8 h 27"/>
                <a:gd name="T82" fmla="*/ 25 w 31"/>
                <a:gd name="T83" fmla="*/ 6 h 27"/>
                <a:gd name="T84" fmla="*/ 23 w 31"/>
                <a:gd name="T85" fmla="*/ 4 h 27"/>
                <a:gd name="T86" fmla="*/ 21 w 31"/>
                <a:gd name="T8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5" name="Freeform 527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7 w 23"/>
                <a:gd name="T19" fmla="*/ 21 h 23"/>
                <a:gd name="T20" fmla="*/ 19 w 23"/>
                <a:gd name="T21" fmla="*/ 21 h 23"/>
                <a:gd name="T22" fmla="*/ 21 w 23"/>
                <a:gd name="T23" fmla="*/ 19 h 23"/>
                <a:gd name="T24" fmla="*/ 21 w 23"/>
                <a:gd name="T25" fmla="*/ 18 h 23"/>
                <a:gd name="T26" fmla="*/ 23 w 23"/>
                <a:gd name="T27" fmla="*/ 18 h 23"/>
                <a:gd name="T28" fmla="*/ 23 w 23"/>
                <a:gd name="T29" fmla="*/ 16 h 23"/>
                <a:gd name="T30" fmla="*/ 23 w 23"/>
                <a:gd name="T31" fmla="*/ 14 h 23"/>
                <a:gd name="T32" fmla="*/ 23 w 23"/>
                <a:gd name="T33" fmla="*/ 14 h 23"/>
                <a:gd name="T34" fmla="*/ 23 w 23"/>
                <a:gd name="T35" fmla="*/ 12 h 23"/>
                <a:gd name="T36" fmla="*/ 23 w 23"/>
                <a:gd name="T37" fmla="*/ 10 h 23"/>
                <a:gd name="T38" fmla="*/ 23 w 23"/>
                <a:gd name="T39" fmla="*/ 10 h 23"/>
                <a:gd name="T40" fmla="*/ 23 w 23"/>
                <a:gd name="T41" fmla="*/ 8 h 23"/>
                <a:gd name="T42" fmla="*/ 21 w 23"/>
                <a:gd name="T43" fmla="*/ 8 h 23"/>
                <a:gd name="T44" fmla="*/ 21 w 23"/>
                <a:gd name="T45" fmla="*/ 6 h 23"/>
                <a:gd name="T46" fmla="*/ 21 w 23"/>
                <a:gd name="T47" fmla="*/ 6 h 23"/>
                <a:gd name="T48" fmla="*/ 19 w 23"/>
                <a:gd name="T49" fmla="*/ 4 h 23"/>
                <a:gd name="T50" fmla="*/ 19 w 23"/>
                <a:gd name="T51" fmla="*/ 4 h 23"/>
                <a:gd name="T52" fmla="*/ 17 w 23"/>
                <a:gd name="T53" fmla="*/ 2 h 23"/>
                <a:gd name="T54" fmla="*/ 15 w 23"/>
                <a:gd name="T55" fmla="*/ 2 h 23"/>
                <a:gd name="T56" fmla="*/ 15 w 23"/>
                <a:gd name="T57" fmla="*/ 0 h 23"/>
                <a:gd name="T58" fmla="*/ 13 w 23"/>
                <a:gd name="T59" fmla="*/ 0 h 23"/>
                <a:gd name="T60" fmla="*/ 11 w 23"/>
                <a:gd name="T61" fmla="*/ 0 h 23"/>
                <a:gd name="T62" fmla="*/ 9 w 23"/>
                <a:gd name="T63" fmla="*/ 0 h 23"/>
                <a:gd name="T64" fmla="*/ 9 w 23"/>
                <a:gd name="T65" fmla="*/ 0 h 23"/>
                <a:gd name="T66" fmla="*/ 7 w 23"/>
                <a:gd name="T67" fmla="*/ 0 h 23"/>
                <a:gd name="T68" fmla="*/ 5 w 23"/>
                <a:gd name="T69" fmla="*/ 0 h 23"/>
                <a:gd name="T70" fmla="*/ 3 w 23"/>
                <a:gd name="T71" fmla="*/ 2 h 23"/>
                <a:gd name="T72" fmla="*/ 3 w 23"/>
                <a:gd name="T73" fmla="*/ 2 h 23"/>
                <a:gd name="T74" fmla="*/ 2 w 23"/>
                <a:gd name="T75" fmla="*/ 2 h 23"/>
                <a:gd name="T76" fmla="*/ 0 w 23"/>
                <a:gd name="T77" fmla="*/ 4 h 23"/>
                <a:gd name="T78" fmla="*/ 0 w 23"/>
                <a:gd name="T79" fmla="*/ 4 h 23"/>
                <a:gd name="T80" fmla="*/ 0 w 23"/>
                <a:gd name="T81" fmla="*/ 6 h 23"/>
                <a:gd name="T82" fmla="*/ 0 w 23"/>
                <a:gd name="T83" fmla="*/ 8 h 23"/>
                <a:gd name="T84" fmla="*/ 0 w 23"/>
                <a:gd name="T85" fmla="*/ 10 h 23"/>
                <a:gd name="T86" fmla="*/ 0 w 23"/>
                <a:gd name="T87" fmla="*/ 10 h 23"/>
                <a:gd name="T88" fmla="*/ 0 w 23"/>
                <a:gd name="T89" fmla="*/ 12 h 23"/>
                <a:gd name="T90" fmla="*/ 0 w 23"/>
                <a:gd name="T91" fmla="*/ 14 h 23"/>
                <a:gd name="T92" fmla="*/ 0 w 23"/>
                <a:gd name="T93" fmla="*/ 16 h 23"/>
                <a:gd name="T94" fmla="*/ 2 w 23"/>
                <a:gd name="T95" fmla="*/ 16 h 23"/>
                <a:gd name="T96" fmla="*/ 2 w 23"/>
                <a:gd name="T9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6" name="Freeform 528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9 w 23"/>
                <a:gd name="T19" fmla="*/ 21 h 23"/>
                <a:gd name="T20" fmla="*/ 21 w 23"/>
                <a:gd name="T21" fmla="*/ 19 h 23"/>
                <a:gd name="T22" fmla="*/ 21 w 23"/>
                <a:gd name="T23" fmla="*/ 18 h 23"/>
                <a:gd name="T24" fmla="*/ 23 w 23"/>
                <a:gd name="T25" fmla="*/ 18 h 23"/>
                <a:gd name="T26" fmla="*/ 23 w 23"/>
                <a:gd name="T27" fmla="*/ 16 h 23"/>
                <a:gd name="T28" fmla="*/ 23 w 23"/>
                <a:gd name="T29" fmla="*/ 14 h 23"/>
                <a:gd name="T30" fmla="*/ 23 w 23"/>
                <a:gd name="T31" fmla="*/ 12 h 23"/>
                <a:gd name="T32" fmla="*/ 23 w 23"/>
                <a:gd name="T33" fmla="*/ 10 h 23"/>
                <a:gd name="T34" fmla="*/ 23 w 23"/>
                <a:gd name="T35" fmla="*/ 8 h 23"/>
                <a:gd name="T36" fmla="*/ 21 w 23"/>
                <a:gd name="T37" fmla="*/ 8 h 23"/>
                <a:gd name="T38" fmla="*/ 21 w 23"/>
                <a:gd name="T39" fmla="*/ 6 h 23"/>
                <a:gd name="T40" fmla="*/ 19 w 23"/>
                <a:gd name="T41" fmla="*/ 4 h 23"/>
                <a:gd name="T42" fmla="*/ 17 w 23"/>
                <a:gd name="T43" fmla="*/ 2 h 23"/>
                <a:gd name="T44" fmla="*/ 15 w 23"/>
                <a:gd name="T45" fmla="*/ 2 h 23"/>
                <a:gd name="T46" fmla="*/ 15 w 23"/>
                <a:gd name="T47" fmla="*/ 0 h 23"/>
                <a:gd name="T48" fmla="*/ 13 w 23"/>
                <a:gd name="T49" fmla="*/ 0 h 23"/>
                <a:gd name="T50" fmla="*/ 11 w 23"/>
                <a:gd name="T51" fmla="*/ 0 h 23"/>
                <a:gd name="T52" fmla="*/ 9 w 23"/>
                <a:gd name="T53" fmla="*/ 0 h 23"/>
                <a:gd name="T54" fmla="*/ 7 w 23"/>
                <a:gd name="T55" fmla="*/ 0 h 23"/>
                <a:gd name="T56" fmla="*/ 5 w 23"/>
                <a:gd name="T57" fmla="*/ 0 h 23"/>
                <a:gd name="T58" fmla="*/ 3 w 23"/>
                <a:gd name="T59" fmla="*/ 2 h 23"/>
                <a:gd name="T60" fmla="*/ 2 w 23"/>
                <a:gd name="T61" fmla="*/ 2 h 23"/>
                <a:gd name="T62" fmla="*/ 0 w 23"/>
                <a:gd name="T63" fmla="*/ 4 h 23"/>
                <a:gd name="T64" fmla="*/ 0 w 23"/>
                <a:gd name="T65" fmla="*/ 6 h 23"/>
                <a:gd name="T66" fmla="*/ 0 w 23"/>
                <a:gd name="T67" fmla="*/ 8 h 23"/>
                <a:gd name="T68" fmla="*/ 0 w 23"/>
                <a:gd name="T69" fmla="*/ 10 h 23"/>
                <a:gd name="T70" fmla="*/ 0 w 23"/>
                <a:gd name="T71" fmla="*/ 12 h 23"/>
                <a:gd name="T72" fmla="*/ 0 w 23"/>
                <a:gd name="T73" fmla="*/ 14 h 23"/>
                <a:gd name="T74" fmla="*/ 0 w 23"/>
                <a:gd name="T75" fmla="*/ 16 h 23"/>
                <a:gd name="T76" fmla="*/ 2 w 23"/>
                <a:gd name="T77" fmla="*/ 16 h 23"/>
                <a:gd name="T78" fmla="*/ 2 w 23"/>
                <a:gd name="T7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7" name="Freeform 529"/>
            <p:cNvSpPr>
              <a:spLocks/>
            </p:cNvSpPr>
            <p:nvPr/>
          </p:nvSpPr>
          <p:spPr bwMode="auto">
            <a:xfrm>
              <a:off x="3706" y="2178"/>
              <a:ext cx="27" cy="23"/>
            </a:xfrm>
            <a:custGeom>
              <a:avLst/>
              <a:gdLst>
                <a:gd name="T0" fmla="*/ 27 w 27"/>
                <a:gd name="T1" fmla="*/ 0 h 23"/>
                <a:gd name="T2" fmla="*/ 25 w 27"/>
                <a:gd name="T3" fmla="*/ 2 h 23"/>
                <a:gd name="T4" fmla="*/ 25 w 27"/>
                <a:gd name="T5" fmla="*/ 4 h 23"/>
                <a:gd name="T6" fmla="*/ 24 w 27"/>
                <a:gd name="T7" fmla="*/ 4 h 23"/>
                <a:gd name="T8" fmla="*/ 22 w 27"/>
                <a:gd name="T9" fmla="*/ 6 h 23"/>
                <a:gd name="T10" fmla="*/ 20 w 27"/>
                <a:gd name="T11" fmla="*/ 8 h 23"/>
                <a:gd name="T12" fmla="*/ 18 w 27"/>
                <a:gd name="T13" fmla="*/ 10 h 23"/>
                <a:gd name="T14" fmla="*/ 16 w 27"/>
                <a:gd name="T15" fmla="*/ 10 h 23"/>
                <a:gd name="T16" fmla="*/ 14 w 27"/>
                <a:gd name="T17" fmla="*/ 12 h 23"/>
                <a:gd name="T18" fmla="*/ 12 w 27"/>
                <a:gd name="T19" fmla="*/ 14 h 23"/>
                <a:gd name="T20" fmla="*/ 10 w 27"/>
                <a:gd name="T21" fmla="*/ 16 h 23"/>
                <a:gd name="T22" fmla="*/ 8 w 27"/>
                <a:gd name="T23" fmla="*/ 17 h 23"/>
                <a:gd name="T24" fmla="*/ 6 w 27"/>
                <a:gd name="T25" fmla="*/ 19 h 23"/>
                <a:gd name="T26" fmla="*/ 4 w 27"/>
                <a:gd name="T27" fmla="*/ 19 h 23"/>
                <a:gd name="T28" fmla="*/ 2 w 27"/>
                <a:gd name="T29" fmla="*/ 21 h 23"/>
                <a:gd name="T30" fmla="*/ 0 w 27"/>
                <a:gd name="T3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0"/>
                  </a:moveTo>
                  <a:lnTo>
                    <a:pt x="25" y="2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7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8" name="Freeform 530"/>
            <p:cNvSpPr>
              <a:spLocks/>
            </p:cNvSpPr>
            <p:nvPr/>
          </p:nvSpPr>
          <p:spPr bwMode="auto">
            <a:xfrm>
              <a:off x="3716" y="2186"/>
              <a:ext cx="19" cy="15"/>
            </a:xfrm>
            <a:custGeom>
              <a:avLst/>
              <a:gdLst>
                <a:gd name="T0" fmla="*/ 19 w 19"/>
                <a:gd name="T1" fmla="*/ 0 h 15"/>
                <a:gd name="T2" fmla="*/ 15 w 19"/>
                <a:gd name="T3" fmla="*/ 2 h 15"/>
                <a:gd name="T4" fmla="*/ 14 w 19"/>
                <a:gd name="T5" fmla="*/ 4 h 15"/>
                <a:gd name="T6" fmla="*/ 12 w 19"/>
                <a:gd name="T7" fmla="*/ 6 h 15"/>
                <a:gd name="T8" fmla="*/ 10 w 19"/>
                <a:gd name="T9" fmla="*/ 8 h 15"/>
                <a:gd name="T10" fmla="*/ 8 w 19"/>
                <a:gd name="T11" fmla="*/ 9 h 15"/>
                <a:gd name="T12" fmla="*/ 6 w 19"/>
                <a:gd name="T13" fmla="*/ 11 h 15"/>
                <a:gd name="T14" fmla="*/ 4 w 19"/>
                <a:gd name="T15" fmla="*/ 13 h 15"/>
                <a:gd name="T16" fmla="*/ 0 w 19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0"/>
                  </a:moveTo>
                  <a:lnTo>
                    <a:pt x="15" y="2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9" name="Freeform 531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6 h 29"/>
                <a:gd name="T26" fmla="*/ 0 w 27"/>
                <a:gd name="T27" fmla="*/ 8 h 29"/>
                <a:gd name="T28" fmla="*/ 0 w 27"/>
                <a:gd name="T29" fmla="*/ 10 h 29"/>
                <a:gd name="T30" fmla="*/ 0 w 27"/>
                <a:gd name="T31" fmla="*/ 10 h 29"/>
                <a:gd name="T32" fmla="*/ 0 w 27"/>
                <a:gd name="T33" fmla="*/ 11 h 29"/>
                <a:gd name="T34" fmla="*/ 0 w 27"/>
                <a:gd name="T35" fmla="*/ 13 h 29"/>
                <a:gd name="T36" fmla="*/ 0 w 27"/>
                <a:gd name="T37" fmla="*/ 15 h 29"/>
                <a:gd name="T38" fmla="*/ 0 w 27"/>
                <a:gd name="T39" fmla="*/ 15 h 29"/>
                <a:gd name="T40" fmla="*/ 0 w 27"/>
                <a:gd name="T41" fmla="*/ 17 h 29"/>
                <a:gd name="T42" fmla="*/ 2 w 27"/>
                <a:gd name="T43" fmla="*/ 19 h 29"/>
                <a:gd name="T44" fmla="*/ 2 w 27"/>
                <a:gd name="T45" fmla="*/ 21 h 29"/>
                <a:gd name="T46" fmla="*/ 4 w 27"/>
                <a:gd name="T47" fmla="*/ 21 h 29"/>
                <a:gd name="T48" fmla="*/ 4 w 27"/>
                <a:gd name="T49" fmla="*/ 23 h 29"/>
                <a:gd name="T50" fmla="*/ 5 w 27"/>
                <a:gd name="T51" fmla="*/ 25 h 29"/>
                <a:gd name="T52" fmla="*/ 7 w 27"/>
                <a:gd name="T53" fmla="*/ 27 h 29"/>
                <a:gd name="T54" fmla="*/ 9 w 27"/>
                <a:gd name="T55" fmla="*/ 27 h 29"/>
                <a:gd name="T56" fmla="*/ 13 w 27"/>
                <a:gd name="T57" fmla="*/ 29 h 29"/>
                <a:gd name="T58" fmla="*/ 15 w 27"/>
                <a:gd name="T59" fmla="*/ 29 h 29"/>
                <a:gd name="T60" fmla="*/ 17 w 27"/>
                <a:gd name="T61" fmla="*/ 29 h 29"/>
                <a:gd name="T62" fmla="*/ 19 w 27"/>
                <a:gd name="T63" fmla="*/ 29 h 29"/>
                <a:gd name="T64" fmla="*/ 19 w 27"/>
                <a:gd name="T65" fmla="*/ 29 h 29"/>
                <a:gd name="T66" fmla="*/ 21 w 27"/>
                <a:gd name="T67" fmla="*/ 29 h 29"/>
                <a:gd name="T68" fmla="*/ 21 w 27"/>
                <a:gd name="T69" fmla="*/ 27 h 29"/>
                <a:gd name="T70" fmla="*/ 23 w 27"/>
                <a:gd name="T71" fmla="*/ 27 h 29"/>
                <a:gd name="T72" fmla="*/ 23 w 27"/>
                <a:gd name="T73" fmla="*/ 27 h 29"/>
                <a:gd name="T74" fmla="*/ 25 w 27"/>
                <a:gd name="T75" fmla="*/ 25 h 29"/>
                <a:gd name="T76" fmla="*/ 25 w 27"/>
                <a:gd name="T77" fmla="*/ 25 h 29"/>
                <a:gd name="T78" fmla="*/ 25 w 27"/>
                <a:gd name="T79" fmla="*/ 23 h 29"/>
                <a:gd name="T80" fmla="*/ 25 w 27"/>
                <a:gd name="T81" fmla="*/ 23 h 29"/>
                <a:gd name="T82" fmla="*/ 27 w 27"/>
                <a:gd name="T83" fmla="*/ 21 h 29"/>
                <a:gd name="T84" fmla="*/ 27 w 27"/>
                <a:gd name="T85" fmla="*/ 19 h 29"/>
                <a:gd name="T86" fmla="*/ 27 w 27"/>
                <a:gd name="T87" fmla="*/ 17 h 29"/>
                <a:gd name="T88" fmla="*/ 27 w 27"/>
                <a:gd name="T89" fmla="*/ 15 h 29"/>
                <a:gd name="T90" fmla="*/ 25 w 27"/>
                <a:gd name="T91" fmla="*/ 13 h 29"/>
                <a:gd name="T92" fmla="*/ 25 w 27"/>
                <a:gd name="T93" fmla="*/ 11 h 29"/>
                <a:gd name="T94" fmla="*/ 23 w 27"/>
                <a:gd name="T95" fmla="*/ 10 h 29"/>
                <a:gd name="T96" fmla="*/ 23 w 27"/>
                <a:gd name="T9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0" name="Freeform 532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8 h 29"/>
                <a:gd name="T26" fmla="*/ 0 w 27"/>
                <a:gd name="T27" fmla="*/ 10 h 29"/>
                <a:gd name="T28" fmla="*/ 0 w 27"/>
                <a:gd name="T29" fmla="*/ 11 h 29"/>
                <a:gd name="T30" fmla="*/ 0 w 27"/>
                <a:gd name="T31" fmla="*/ 13 h 29"/>
                <a:gd name="T32" fmla="*/ 0 w 27"/>
                <a:gd name="T33" fmla="*/ 15 h 29"/>
                <a:gd name="T34" fmla="*/ 0 w 27"/>
                <a:gd name="T35" fmla="*/ 17 h 29"/>
                <a:gd name="T36" fmla="*/ 2 w 27"/>
                <a:gd name="T37" fmla="*/ 19 h 29"/>
                <a:gd name="T38" fmla="*/ 2 w 27"/>
                <a:gd name="T39" fmla="*/ 21 h 29"/>
                <a:gd name="T40" fmla="*/ 4 w 27"/>
                <a:gd name="T41" fmla="*/ 21 h 29"/>
                <a:gd name="T42" fmla="*/ 4 w 27"/>
                <a:gd name="T43" fmla="*/ 23 h 29"/>
                <a:gd name="T44" fmla="*/ 5 w 27"/>
                <a:gd name="T45" fmla="*/ 25 h 29"/>
                <a:gd name="T46" fmla="*/ 7 w 27"/>
                <a:gd name="T47" fmla="*/ 27 h 29"/>
                <a:gd name="T48" fmla="*/ 9 w 27"/>
                <a:gd name="T49" fmla="*/ 27 h 29"/>
                <a:gd name="T50" fmla="*/ 13 w 27"/>
                <a:gd name="T51" fmla="*/ 29 h 29"/>
                <a:gd name="T52" fmla="*/ 15 w 27"/>
                <a:gd name="T53" fmla="*/ 29 h 29"/>
                <a:gd name="T54" fmla="*/ 17 w 27"/>
                <a:gd name="T55" fmla="*/ 29 h 29"/>
                <a:gd name="T56" fmla="*/ 19 w 27"/>
                <a:gd name="T57" fmla="*/ 29 h 29"/>
                <a:gd name="T58" fmla="*/ 21 w 27"/>
                <a:gd name="T59" fmla="*/ 29 h 29"/>
                <a:gd name="T60" fmla="*/ 21 w 27"/>
                <a:gd name="T61" fmla="*/ 27 h 29"/>
                <a:gd name="T62" fmla="*/ 23 w 27"/>
                <a:gd name="T63" fmla="*/ 27 h 29"/>
                <a:gd name="T64" fmla="*/ 25 w 27"/>
                <a:gd name="T65" fmla="*/ 25 h 29"/>
                <a:gd name="T66" fmla="*/ 25 w 27"/>
                <a:gd name="T67" fmla="*/ 23 h 29"/>
                <a:gd name="T68" fmla="*/ 27 w 27"/>
                <a:gd name="T69" fmla="*/ 21 h 29"/>
                <a:gd name="T70" fmla="*/ 27 w 27"/>
                <a:gd name="T71" fmla="*/ 19 h 29"/>
                <a:gd name="T72" fmla="*/ 27 w 27"/>
                <a:gd name="T73" fmla="*/ 17 h 29"/>
                <a:gd name="T74" fmla="*/ 27 w 27"/>
                <a:gd name="T75" fmla="*/ 15 h 29"/>
                <a:gd name="T76" fmla="*/ 25 w 27"/>
                <a:gd name="T77" fmla="*/ 13 h 29"/>
                <a:gd name="T78" fmla="*/ 25 w 27"/>
                <a:gd name="T79" fmla="*/ 11 h 29"/>
                <a:gd name="T80" fmla="*/ 23 w 27"/>
                <a:gd name="T81" fmla="*/ 10 h 29"/>
                <a:gd name="T82" fmla="*/ 23 w 27"/>
                <a:gd name="T8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1" name="Freeform 533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4 w 23"/>
                <a:gd name="T21" fmla="*/ 23 h 23"/>
                <a:gd name="T22" fmla="*/ 16 w 23"/>
                <a:gd name="T23" fmla="*/ 23 h 23"/>
                <a:gd name="T24" fmla="*/ 17 w 23"/>
                <a:gd name="T25" fmla="*/ 23 h 23"/>
                <a:gd name="T26" fmla="*/ 19 w 23"/>
                <a:gd name="T27" fmla="*/ 21 h 23"/>
                <a:gd name="T28" fmla="*/ 19 w 23"/>
                <a:gd name="T29" fmla="*/ 21 h 23"/>
                <a:gd name="T30" fmla="*/ 21 w 23"/>
                <a:gd name="T31" fmla="*/ 19 h 23"/>
                <a:gd name="T32" fmla="*/ 21 w 23"/>
                <a:gd name="T33" fmla="*/ 19 h 23"/>
                <a:gd name="T34" fmla="*/ 21 w 23"/>
                <a:gd name="T35" fmla="*/ 17 h 23"/>
                <a:gd name="T36" fmla="*/ 21 w 23"/>
                <a:gd name="T37" fmla="*/ 15 h 23"/>
                <a:gd name="T38" fmla="*/ 23 w 23"/>
                <a:gd name="T39" fmla="*/ 15 h 23"/>
                <a:gd name="T40" fmla="*/ 23 w 23"/>
                <a:gd name="T41" fmla="*/ 13 h 23"/>
                <a:gd name="T42" fmla="*/ 21 w 23"/>
                <a:gd name="T43" fmla="*/ 11 h 23"/>
                <a:gd name="T44" fmla="*/ 21 w 23"/>
                <a:gd name="T45" fmla="*/ 11 h 23"/>
                <a:gd name="T46" fmla="*/ 21 w 23"/>
                <a:gd name="T47" fmla="*/ 9 h 23"/>
                <a:gd name="T48" fmla="*/ 21 w 23"/>
                <a:gd name="T49" fmla="*/ 7 h 23"/>
                <a:gd name="T50" fmla="*/ 21 w 23"/>
                <a:gd name="T51" fmla="*/ 7 h 23"/>
                <a:gd name="T52" fmla="*/ 19 w 23"/>
                <a:gd name="T53" fmla="*/ 5 h 23"/>
                <a:gd name="T54" fmla="*/ 19 w 23"/>
                <a:gd name="T55" fmla="*/ 3 h 23"/>
                <a:gd name="T56" fmla="*/ 17 w 23"/>
                <a:gd name="T57" fmla="*/ 3 h 23"/>
                <a:gd name="T58" fmla="*/ 17 w 23"/>
                <a:gd name="T59" fmla="*/ 2 h 23"/>
                <a:gd name="T60" fmla="*/ 16 w 23"/>
                <a:gd name="T61" fmla="*/ 2 h 23"/>
                <a:gd name="T62" fmla="*/ 16 w 23"/>
                <a:gd name="T63" fmla="*/ 0 h 23"/>
                <a:gd name="T64" fmla="*/ 14 w 23"/>
                <a:gd name="T65" fmla="*/ 0 h 23"/>
                <a:gd name="T66" fmla="*/ 12 w 23"/>
                <a:gd name="T67" fmla="*/ 0 h 23"/>
                <a:gd name="T68" fmla="*/ 10 w 23"/>
                <a:gd name="T69" fmla="*/ 0 h 23"/>
                <a:gd name="T70" fmla="*/ 10 w 23"/>
                <a:gd name="T71" fmla="*/ 0 h 23"/>
                <a:gd name="T72" fmla="*/ 8 w 23"/>
                <a:gd name="T73" fmla="*/ 0 h 23"/>
                <a:gd name="T74" fmla="*/ 6 w 23"/>
                <a:gd name="T75" fmla="*/ 0 h 23"/>
                <a:gd name="T76" fmla="*/ 4 w 23"/>
                <a:gd name="T77" fmla="*/ 0 h 23"/>
                <a:gd name="T78" fmla="*/ 4 w 23"/>
                <a:gd name="T79" fmla="*/ 2 h 23"/>
                <a:gd name="T80" fmla="*/ 2 w 23"/>
                <a:gd name="T81" fmla="*/ 2 h 23"/>
                <a:gd name="T82" fmla="*/ 2 w 23"/>
                <a:gd name="T83" fmla="*/ 3 h 23"/>
                <a:gd name="T84" fmla="*/ 0 w 23"/>
                <a:gd name="T85" fmla="*/ 3 h 23"/>
                <a:gd name="T86" fmla="*/ 0 w 23"/>
                <a:gd name="T87" fmla="*/ 5 h 23"/>
                <a:gd name="T88" fmla="*/ 0 w 23"/>
                <a:gd name="T89" fmla="*/ 7 h 23"/>
                <a:gd name="T90" fmla="*/ 0 w 23"/>
                <a:gd name="T91" fmla="*/ 7 h 23"/>
                <a:gd name="T92" fmla="*/ 0 w 23"/>
                <a:gd name="T93" fmla="*/ 9 h 23"/>
                <a:gd name="T94" fmla="*/ 0 w 23"/>
                <a:gd name="T95" fmla="*/ 11 h 23"/>
                <a:gd name="T96" fmla="*/ 0 w 23"/>
                <a:gd name="T97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2" name="Freeform 534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6 w 23"/>
                <a:gd name="T21" fmla="*/ 23 h 23"/>
                <a:gd name="T22" fmla="*/ 17 w 23"/>
                <a:gd name="T23" fmla="*/ 23 h 23"/>
                <a:gd name="T24" fmla="*/ 19 w 23"/>
                <a:gd name="T25" fmla="*/ 21 h 23"/>
                <a:gd name="T26" fmla="*/ 21 w 23"/>
                <a:gd name="T27" fmla="*/ 19 h 23"/>
                <a:gd name="T28" fmla="*/ 21 w 23"/>
                <a:gd name="T29" fmla="*/ 17 h 23"/>
                <a:gd name="T30" fmla="*/ 21 w 23"/>
                <a:gd name="T31" fmla="*/ 15 h 23"/>
                <a:gd name="T32" fmla="*/ 23 w 23"/>
                <a:gd name="T33" fmla="*/ 15 h 23"/>
                <a:gd name="T34" fmla="*/ 23 w 23"/>
                <a:gd name="T35" fmla="*/ 13 h 23"/>
                <a:gd name="T36" fmla="*/ 21 w 23"/>
                <a:gd name="T37" fmla="*/ 11 h 23"/>
                <a:gd name="T38" fmla="*/ 21 w 23"/>
                <a:gd name="T39" fmla="*/ 9 h 23"/>
                <a:gd name="T40" fmla="*/ 21 w 23"/>
                <a:gd name="T41" fmla="*/ 7 h 23"/>
                <a:gd name="T42" fmla="*/ 19 w 23"/>
                <a:gd name="T43" fmla="*/ 5 h 23"/>
                <a:gd name="T44" fmla="*/ 19 w 23"/>
                <a:gd name="T45" fmla="*/ 3 h 23"/>
                <a:gd name="T46" fmla="*/ 17 w 23"/>
                <a:gd name="T47" fmla="*/ 3 h 23"/>
                <a:gd name="T48" fmla="*/ 17 w 23"/>
                <a:gd name="T49" fmla="*/ 2 h 23"/>
                <a:gd name="T50" fmla="*/ 16 w 23"/>
                <a:gd name="T51" fmla="*/ 2 h 23"/>
                <a:gd name="T52" fmla="*/ 16 w 23"/>
                <a:gd name="T53" fmla="*/ 0 h 23"/>
                <a:gd name="T54" fmla="*/ 14 w 23"/>
                <a:gd name="T55" fmla="*/ 0 h 23"/>
                <a:gd name="T56" fmla="*/ 12 w 23"/>
                <a:gd name="T57" fmla="*/ 0 h 23"/>
                <a:gd name="T58" fmla="*/ 10 w 23"/>
                <a:gd name="T59" fmla="*/ 0 h 23"/>
                <a:gd name="T60" fmla="*/ 8 w 23"/>
                <a:gd name="T61" fmla="*/ 0 h 23"/>
                <a:gd name="T62" fmla="*/ 6 w 23"/>
                <a:gd name="T63" fmla="*/ 0 h 23"/>
                <a:gd name="T64" fmla="*/ 4 w 23"/>
                <a:gd name="T65" fmla="*/ 0 h 23"/>
                <a:gd name="T66" fmla="*/ 4 w 23"/>
                <a:gd name="T67" fmla="*/ 2 h 23"/>
                <a:gd name="T68" fmla="*/ 2 w 23"/>
                <a:gd name="T69" fmla="*/ 2 h 23"/>
                <a:gd name="T70" fmla="*/ 2 w 23"/>
                <a:gd name="T71" fmla="*/ 3 h 23"/>
                <a:gd name="T72" fmla="*/ 0 w 23"/>
                <a:gd name="T73" fmla="*/ 3 h 23"/>
                <a:gd name="T74" fmla="*/ 0 w 23"/>
                <a:gd name="T75" fmla="*/ 5 h 23"/>
                <a:gd name="T76" fmla="*/ 0 w 23"/>
                <a:gd name="T77" fmla="*/ 7 h 23"/>
                <a:gd name="T78" fmla="*/ 0 w 23"/>
                <a:gd name="T79" fmla="*/ 9 h 23"/>
                <a:gd name="T80" fmla="*/ 0 w 23"/>
                <a:gd name="T81" fmla="*/ 11 h 23"/>
                <a:gd name="T82" fmla="*/ 0 w 23"/>
                <a:gd name="T8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3" name="Freeform 535"/>
            <p:cNvSpPr>
              <a:spLocks/>
            </p:cNvSpPr>
            <p:nvPr/>
          </p:nvSpPr>
          <p:spPr bwMode="auto">
            <a:xfrm>
              <a:off x="3716" y="2211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9 w 31"/>
                <a:gd name="T3" fmla="*/ 0 h 17"/>
                <a:gd name="T4" fmla="*/ 27 w 31"/>
                <a:gd name="T5" fmla="*/ 2 h 17"/>
                <a:gd name="T6" fmla="*/ 25 w 31"/>
                <a:gd name="T7" fmla="*/ 2 h 17"/>
                <a:gd name="T8" fmla="*/ 23 w 31"/>
                <a:gd name="T9" fmla="*/ 4 h 17"/>
                <a:gd name="T10" fmla="*/ 21 w 31"/>
                <a:gd name="T11" fmla="*/ 6 h 17"/>
                <a:gd name="T12" fmla="*/ 19 w 31"/>
                <a:gd name="T13" fmla="*/ 6 h 17"/>
                <a:gd name="T14" fmla="*/ 17 w 31"/>
                <a:gd name="T15" fmla="*/ 8 h 17"/>
                <a:gd name="T16" fmla="*/ 15 w 31"/>
                <a:gd name="T17" fmla="*/ 8 h 17"/>
                <a:gd name="T18" fmla="*/ 14 w 31"/>
                <a:gd name="T19" fmla="*/ 9 h 17"/>
                <a:gd name="T20" fmla="*/ 12 w 31"/>
                <a:gd name="T21" fmla="*/ 9 h 17"/>
                <a:gd name="T22" fmla="*/ 10 w 31"/>
                <a:gd name="T23" fmla="*/ 11 h 17"/>
                <a:gd name="T24" fmla="*/ 8 w 31"/>
                <a:gd name="T25" fmla="*/ 13 h 17"/>
                <a:gd name="T26" fmla="*/ 6 w 31"/>
                <a:gd name="T27" fmla="*/ 13 h 17"/>
                <a:gd name="T28" fmla="*/ 4 w 31"/>
                <a:gd name="T29" fmla="*/ 15 h 17"/>
                <a:gd name="T30" fmla="*/ 2 w 31"/>
                <a:gd name="T31" fmla="*/ 15 h 17"/>
                <a:gd name="T32" fmla="*/ 0 w 31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9" y="0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0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4" name="Freeform 536"/>
            <p:cNvSpPr>
              <a:spLocks/>
            </p:cNvSpPr>
            <p:nvPr/>
          </p:nvSpPr>
          <p:spPr bwMode="auto">
            <a:xfrm>
              <a:off x="3726" y="2217"/>
              <a:ext cx="21" cy="13"/>
            </a:xfrm>
            <a:custGeom>
              <a:avLst/>
              <a:gdLst>
                <a:gd name="T0" fmla="*/ 21 w 21"/>
                <a:gd name="T1" fmla="*/ 0 h 13"/>
                <a:gd name="T2" fmla="*/ 17 w 21"/>
                <a:gd name="T3" fmla="*/ 2 h 13"/>
                <a:gd name="T4" fmla="*/ 13 w 21"/>
                <a:gd name="T5" fmla="*/ 3 h 13"/>
                <a:gd name="T6" fmla="*/ 11 w 21"/>
                <a:gd name="T7" fmla="*/ 5 h 13"/>
                <a:gd name="T8" fmla="*/ 9 w 21"/>
                <a:gd name="T9" fmla="*/ 5 h 13"/>
                <a:gd name="T10" fmla="*/ 7 w 21"/>
                <a:gd name="T11" fmla="*/ 7 h 13"/>
                <a:gd name="T12" fmla="*/ 5 w 21"/>
                <a:gd name="T13" fmla="*/ 9 h 13"/>
                <a:gd name="T14" fmla="*/ 4 w 21"/>
                <a:gd name="T15" fmla="*/ 11 h 13"/>
                <a:gd name="T16" fmla="*/ 0 w 21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3">
                  <a:moveTo>
                    <a:pt x="21" y="0"/>
                  </a:moveTo>
                  <a:lnTo>
                    <a:pt x="17" y="2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4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5" name="Freeform 537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1 h 30"/>
                <a:gd name="T36" fmla="*/ 0 w 27"/>
                <a:gd name="T37" fmla="*/ 13 h 30"/>
                <a:gd name="T38" fmla="*/ 0 w 27"/>
                <a:gd name="T39" fmla="*/ 15 h 30"/>
                <a:gd name="T40" fmla="*/ 0 w 27"/>
                <a:gd name="T41" fmla="*/ 17 h 30"/>
                <a:gd name="T42" fmla="*/ 2 w 27"/>
                <a:gd name="T43" fmla="*/ 19 h 30"/>
                <a:gd name="T44" fmla="*/ 2 w 27"/>
                <a:gd name="T45" fmla="*/ 19 h 30"/>
                <a:gd name="T46" fmla="*/ 2 w 27"/>
                <a:gd name="T47" fmla="*/ 21 h 30"/>
                <a:gd name="T48" fmla="*/ 4 w 27"/>
                <a:gd name="T49" fmla="*/ 23 h 30"/>
                <a:gd name="T50" fmla="*/ 6 w 27"/>
                <a:gd name="T51" fmla="*/ 25 h 30"/>
                <a:gd name="T52" fmla="*/ 6 w 27"/>
                <a:gd name="T53" fmla="*/ 27 h 30"/>
                <a:gd name="T54" fmla="*/ 8 w 27"/>
                <a:gd name="T55" fmla="*/ 28 h 30"/>
                <a:gd name="T56" fmla="*/ 10 w 27"/>
                <a:gd name="T57" fmla="*/ 28 h 30"/>
                <a:gd name="T58" fmla="*/ 12 w 27"/>
                <a:gd name="T59" fmla="*/ 30 h 30"/>
                <a:gd name="T60" fmla="*/ 14 w 27"/>
                <a:gd name="T61" fmla="*/ 30 h 30"/>
                <a:gd name="T62" fmla="*/ 15 w 27"/>
                <a:gd name="T63" fmla="*/ 30 h 30"/>
                <a:gd name="T64" fmla="*/ 17 w 27"/>
                <a:gd name="T65" fmla="*/ 30 h 30"/>
                <a:gd name="T66" fmla="*/ 19 w 27"/>
                <a:gd name="T67" fmla="*/ 30 h 30"/>
                <a:gd name="T68" fmla="*/ 19 w 27"/>
                <a:gd name="T69" fmla="*/ 30 h 30"/>
                <a:gd name="T70" fmla="*/ 21 w 27"/>
                <a:gd name="T71" fmla="*/ 30 h 30"/>
                <a:gd name="T72" fmla="*/ 21 w 27"/>
                <a:gd name="T73" fmla="*/ 28 h 30"/>
                <a:gd name="T74" fmla="*/ 23 w 27"/>
                <a:gd name="T75" fmla="*/ 28 h 30"/>
                <a:gd name="T76" fmla="*/ 23 w 27"/>
                <a:gd name="T77" fmla="*/ 27 h 30"/>
                <a:gd name="T78" fmla="*/ 23 w 27"/>
                <a:gd name="T79" fmla="*/ 27 h 30"/>
                <a:gd name="T80" fmla="*/ 25 w 27"/>
                <a:gd name="T81" fmla="*/ 25 h 30"/>
                <a:gd name="T82" fmla="*/ 25 w 27"/>
                <a:gd name="T83" fmla="*/ 25 h 30"/>
                <a:gd name="T84" fmla="*/ 25 w 27"/>
                <a:gd name="T85" fmla="*/ 23 h 30"/>
                <a:gd name="T86" fmla="*/ 27 w 27"/>
                <a:gd name="T87" fmla="*/ 21 h 30"/>
                <a:gd name="T88" fmla="*/ 27 w 27"/>
                <a:gd name="T89" fmla="*/ 19 h 30"/>
                <a:gd name="T90" fmla="*/ 27 w 27"/>
                <a:gd name="T91" fmla="*/ 17 h 30"/>
                <a:gd name="T92" fmla="*/ 25 w 27"/>
                <a:gd name="T93" fmla="*/ 15 h 30"/>
                <a:gd name="T94" fmla="*/ 25 w 27"/>
                <a:gd name="T95" fmla="*/ 11 h 30"/>
                <a:gd name="T96" fmla="*/ 23 w 27"/>
                <a:gd name="T9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6" name="Freeform 538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3 h 30"/>
                <a:gd name="T36" fmla="*/ 0 w 27"/>
                <a:gd name="T37" fmla="*/ 15 h 30"/>
                <a:gd name="T38" fmla="*/ 0 w 27"/>
                <a:gd name="T39" fmla="*/ 17 h 30"/>
                <a:gd name="T40" fmla="*/ 2 w 27"/>
                <a:gd name="T41" fmla="*/ 19 h 30"/>
                <a:gd name="T42" fmla="*/ 2 w 27"/>
                <a:gd name="T43" fmla="*/ 21 h 30"/>
                <a:gd name="T44" fmla="*/ 4 w 27"/>
                <a:gd name="T45" fmla="*/ 23 h 30"/>
                <a:gd name="T46" fmla="*/ 6 w 27"/>
                <a:gd name="T47" fmla="*/ 25 h 30"/>
                <a:gd name="T48" fmla="*/ 6 w 27"/>
                <a:gd name="T49" fmla="*/ 27 h 30"/>
                <a:gd name="T50" fmla="*/ 8 w 27"/>
                <a:gd name="T51" fmla="*/ 28 h 30"/>
                <a:gd name="T52" fmla="*/ 10 w 27"/>
                <a:gd name="T53" fmla="*/ 28 h 30"/>
                <a:gd name="T54" fmla="*/ 12 w 27"/>
                <a:gd name="T55" fmla="*/ 30 h 30"/>
                <a:gd name="T56" fmla="*/ 14 w 27"/>
                <a:gd name="T57" fmla="*/ 30 h 30"/>
                <a:gd name="T58" fmla="*/ 15 w 27"/>
                <a:gd name="T59" fmla="*/ 30 h 30"/>
                <a:gd name="T60" fmla="*/ 17 w 27"/>
                <a:gd name="T61" fmla="*/ 30 h 30"/>
                <a:gd name="T62" fmla="*/ 19 w 27"/>
                <a:gd name="T63" fmla="*/ 30 h 30"/>
                <a:gd name="T64" fmla="*/ 21 w 27"/>
                <a:gd name="T65" fmla="*/ 30 h 30"/>
                <a:gd name="T66" fmla="*/ 21 w 27"/>
                <a:gd name="T67" fmla="*/ 28 h 30"/>
                <a:gd name="T68" fmla="*/ 23 w 27"/>
                <a:gd name="T69" fmla="*/ 28 h 30"/>
                <a:gd name="T70" fmla="*/ 23 w 27"/>
                <a:gd name="T71" fmla="*/ 27 h 30"/>
                <a:gd name="T72" fmla="*/ 25 w 27"/>
                <a:gd name="T73" fmla="*/ 25 h 30"/>
                <a:gd name="T74" fmla="*/ 25 w 27"/>
                <a:gd name="T75" fmla="*/ 23 h 30"/>
                <a:gd name="T76" fmla="*/ 27 w 27"/>
                <a:gd name="T77" fmla="*/ 21 h 30"/>
                <a:gd name="T78" fmla="*/ 27 w 27"/>
                <a:gd name="T79" fmla="*/ 19 h 30"/>
                <a:gd name="T80" fmla="*/ 27 w 27"/>
                <a:gd name="T81" fmla="*/ 17 h 30"/>
                <a:gd name="T82" fmla="*/ 25 w 27"/>
                <a:gd name="T83" fmla="*/ 15 h 30"/>
                <a:gd name="T84" fmla="*/ 25 w 27"/>
                <a:gd name="T85" fmla="*/ 11 h 30"/>
                <a:gd name="T86" fmla="*/ 23 w 27"/>
                <a:gd name="T8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7" name="Freeform 539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9 w 21"/>
                <a:gd name="T19" fmla="*/ 25 h 25"/>
                <a:gd name="T20" fmla="*/ 11 w 21"/>
                <a:gd name="T21" fmla="*/ 25 h 25"/>
                <a:gd name="T22" fmla="*/ 13 w 21"/>
                <a:gd name="T23" fmla="*/ 25 h 25"/>
                <a:gd name="T24" fmla="*/ 15 w 21"/>
                <a:gd name="T25" fmla="*/ 25 h 25"/>
                <a:gd name="T26" fmla="*/ 15 w 21"/>
                <a:gd name="T27" fmla="*/ 25 h 25"/>
                <a:gd name="T28" fmla="*/ 17 w 21"/>
                <a:gd name="T29" fmla="*/ 23 h 25"/>
                <a:gd name="T30" fmla="*/ 19 w 21"/>
                <a:gd name="T31" fmla="*/ 23 h 25"/>
                <a:gd name="T32" fmla="*/ 19 w 21"/>
                <a:gd name="T33" fmla="*/ 21 h 25"/>
                <a:gd name="T34" fmla="*/ 21 w 21"/>
                <a:gd name="T35" fmla="*/ 21 h 25"/>
                <a:gd name="T36" fmla="*/ 21 w 21"/>
                <a:gd name="T37" fmla="*/ 19 h 25"/>
                <a:gd name="T38" fmla="*/ 21 w 21"/>
                <a:gd name="T39" fmla="*/ 19 h 25"/>
                <a:gd name="T40" fmla="*/ 21 w 21"/>
                <a:gd name="T41" fmla="*/ 17 h 25"/>
                <a:gd name="T42" fmla="*/ 21 w 21"/>
                <a:gd name="T43" fmla="*/ 15 h 25"/>
                <a:gd name="T44" fmla="*/ 21 w 21"/>
                <a:gd name="T45" fmla="*/ 15 h 25"/>
                <a:gd name="T46" fmla="*/ 21 w 21"/>
                <a:gd name="T47" fmla="*/ 13 h 25"/>
                <a:gd name="T48" fmla="*/ 21 w 21"/>
                <a:gd name="T49" fmla="*/ 11 h 25"/>
                <a:gd name="T50" fmla="*/ 21 w 21"/>
                <a:gd name="T51" fmla="*/ 11 h 25"/>
                <a:gd name="T52" fmla="*/ 21 w 21"/>
                <a:gd name="T53" fmla="*/ 9 h 25"/>
                <a:gd name="T54" fmla="*/ 19 w 21"/>
                <a:gd name="T55" fmla="*/ 7 h 25"/>
                <a:gd name="T56" fmla="*/ 19 w 21"/>
                <a:gd name="T57" fmla="*/ 5 h 25"/>
                <a:gd name="T58" fmla="*/ 17 w 21"/>
                <a:gd name="T59" fmla="*/ 5 h 25"/>
                <a:gd name="T60" fmla="*/ 17 w 21"/>
                <a:gd name="T61" fmla="*/ 4 h 25"/>
                <a:gd name="T62" fmla="*/ 15 w 21"/>
                <a:gd name="T63" fmla="*/ 4 h 25"/>
                <a:gd name="T64" fmla="*/ 15 w 21"/>
                <a:gd name="T65" fmla="*/ 2 h 25"/>
                <a:gd name="T66" fmla="*/ 13 w 21"/>
                <a:gd name="T67" fmla="*/ 2 h 25"/>
                <a:gd name="T68" fmla="*/ 11 w 21"/>
                <a:gd name="T69" fmla="*/ 2 h 25"/>
                <a:gd name="T70" fmla="*/ 9 w 21"/>
                <a:gd name="T71" fmla="*/ 0 h 25"/>
                <a:gd name="T72" fmla="*/ 9 w 21"/>
                <a:gd name="T73" fmla="*/ 0 h 25"/>
                <a:gd name="T74" fmla="*/ 7 w 21"/>
                <a:gd name="T75" fmla="*/ 0 h 25"/>
                <a:gd name="T76" fmla="*/ 6 w 21"/>
                <a:gd name="T77" fmla="*/ 2 h 25"/>
                <a:gd name="T78" fmla="*/ 6 w 21"/>
                <a:gd name="T79" fmla="*/ 2 h 25"/>
                <a:gd name="T80" fmla="*/ 4 w 21"/>
                <a:gd name="T81" fmla="*/ 2 h 25"/>
                <a:gd name="T82" fmla="*/ 4 w 21"/>
                <a:gd name="T83" fmla="*/ 4 h 25"/>
                <a:gd name="T84" fmla="*/ 2 w 21"/>
                <a:gd name="T85" fmla="*/ 4 h 25"/>
                <a:gd name="T86" fmla="*/ 2 w 21"/>
                <a:gd name="T87" fmla="*/ 5 h 25"/>
                <a:gd name="T88" fmla="*/ 0 w 21"/>
                <a:gd name="T89" fmla="*/ 7 h 25"/>
                <a:gd name="T90" fmla="*/ 0 w 21"/>
                <a:gd name="T91" fmla="*/ 7 h 25"/>
                <a:gd name="T92" fmla="*/ 0 w 21"/>
                <a:gd name="T93" fmla="*/ 9 h 25"/>
                <a:gd name="T94" fmla="*/ 0 w 21"/>
                <a:gd name="T95" fmla="*/ 11 h 25"/>
                <a:gd name="T96" fmla="*/ 0 w 21"/>
                <a:gd name="T9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8" name="Freeform 540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11 w 21"/>
                <a:gd name="T19" fmla="*/ 25 h 25"/>
                <a:gd name="T20" fmla="*/ 13 w 21"/>
                <a:gd name="T21" fmla="*/ 25 h 25"/>
                <a:gd name="T22" fmla="*/ 15 w 21"/>
                <a:gd name="T23" fmla="*/ 25 h 25"/>
                <a:gd name="T24" fmla="*/ 17 w 21"/>
                <a:gd name="T25" fmla="*/ 23 h 25"/>
                <a:gd name="T26" fmla="*/ 19 w 21"/>
                <a:gd name="T27" fmla="*/ 23 h 25"/>
                <a:gd name="T28" fmla="*/ 19 w 21"/>
                <a:gd name="T29" fmla="*/ 21 h 25"/>
                <a:gd name="T30" fmla="*/ 21 w 21"/>
                <a:gd name="T31" fmla="*/ 21 h 25"/>
                <a:gd name="T32" fmla="*/ 21 w 21"/>
                <a:gd name="T33" fmla="*/ 19 h 25"/>
                <a:gd name="T34" fmla="*/ 21 w 21"/>
                <a:gd name="T35" fmla="*/ 17 h 25"/>
                <a:gd name="T36" fmla="*/ 21 w 21"/>
                <a:gd name="T37" fmla="*/ 15 h 25"/>
                <a:gd name="T38" fmla="*/ 21 w 21"/>
                <a:gd name="T39" fmla="*/ 13 h 25"/>
                <a:gd name="T40" fmla="*/ 21 w 21"/>
                <a:gd name="T41" fmla="*/ 11 h 25"/>
                <a:gd name="T42" fmla="*/ 21 w 21"/>
                <a:gd name="T43" fmla="*/ 9 h 25"/>
                <a:gd name="T44" fmla="*/ 19 w 21"/>
                <a:gd name="T45" fmla="*/ 7 h 25"/>
                <a:gd name="T46" fmla="*/ 19 w 21"/>
                <a:gd name="T47" fmla="*/ 5 h 25"/>
                <a:gd name="T48" fmla="*/ 17 w 21"/>
                <a:gd name="T49" fmla="*/ 5 h 25"/>
                <a:gd name="T50" fmla="*/ 17 w 21"/>
                <a:gd name="T51" fmla="*/ 4 h 25"/>
                <a:gd name="T52" fmla="*/ 15 w 21"/>
                <a:gd name="T53" fmla="*/ 4 h 25"/>
                <a:gd name="T54" fmla="*/ 15 w 21"/>
                <a:gd name="T55" fmla="*/ 2 h 25"/>
                <a:gd name="T56" fmla="*/ 13 w 21"/>
                <a:gd name="T57" fmla="*/ 2 h 25"/>
                <a:gd name="T58" fmla="*/ 11 w 21"/>
                <a:gd name="T59" fmla="*/ 2 h 25"/>
                <a:gd name="T60" fmla="*/ 9 w 21"/>
                <a:gd name="T61" fmla="*/ 0 h 25"/>
                <a:gd name="T62" fmla="*/ 7 w 21"/>
                <a:gd name="T63" fmla="*/ 0 h 25"/>
                <a:gd name="T64" fmla="*/ 6 w 21"/>
                <a:gd name="T65" fmla="*/ 2 h 25"/>
                <a:gd name="T66" fmla="*/ 4 w 21"/>
                <a:gd name="T67" fmla="*/ 2 h 25"/>
                <a:gd name="T68" fmla="*/ 4 w 21"/>
                <a:gd name="T69" fmla="*/ 4 h 25"/>
                <a:gd name="T70" fmla="*/ 2 w 21"/>
                <a:gd name="T71" fmla="*/ 4 h 25"/>
                <a:gd name="T72" fmla="*/ 2 w 21"/>
                <a:gd name="T73" fmla="*/ 5 h 25"/>
                <a:gd name="T74" fmla="*/ 0 w 21"/>
                <a:gd name="T75" fmla="*/ 7 h 25"/>
                <a:gd name="T76" fmla="*/ 0 w 21"/>
                <a:gd name="T77" fmla="*/ 9 h 25"/>
                <a:gd name="T78" fmla="*/ 0 w 21"/>
                <a:gd name="T79" fmla="*/ 11 h 25"/>
                <a:gd name="T80" fmla="*/ 0 w 21"/>
                <a:gd name="T8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9" name="Freeform 541"/>
            <p:cNvSpPr>
              <a:spLocks/>
            </p:cNvSpPr>
            <p:nvPr/>
          </p:nvSpPr>
          <p:spPr bwMode="auto">
            <a:xfrm>
              <a:off x="3724" y="2243"/>
              <a:ext cx="32" cy="8"/>
            </a:xfrm>
            <a:custGeom>
              <a:avLst/>
              <a:gdLst>
                <a:gd name="T0" fmla="*/ 32 w 32"/>
                <a:gd name="T1" fmla="*/ 0 h 8"/>
                <a:gd name="T2" fmla="*/ 30 w 32"/>
                <a:gd name="T3" fmla="*/ 0 h 8"/>
                <a:gd name="T4" fmla="*/ 29 w 32"/>
                <a:gd name="T5" fmla="*/ 0 h 8"/>
                <a:gd name="T6" fmla="*/ 27 w 32"/>
                <a:gd name="T7" fmla="*/ 0 h 8"/>
                <a:gd name="T8" fmla="*/ 25 w 32"/>
                <a:gd name="T9" fmla="*/ 0 h 8"/>
                <a:gd name="T10" fmla="*/ 23 w 32"/>
                <a:gd name="T11" fmla="*/ 2 h 8"/>
                <a:gd name="T12" fmla="*/ 21 w 32"/>
                <a:gd name="T13" fmla="*/ 2 h 8"/>
                <a:gd name="T14" fmla="*/ 19 w 32"/>
                <a:gd name="T15" fmla="*/ 2 h 8"/>
                <a:gd name="T16" fmla="*/ 17 w 32"/>
                <a:gd name="T17" fmla="*/ 4 h 8"/>
                <a:gd name="T18" fmla="*/ 15 w 32"/>
                <a:gd name="T19" fmla="*/ 4 h 8"/>
                <a:gd name="T20" fmla="*/ 11 w 32"/>
                <a:gd name="T21" fmla="*/ 4 h 8"/>
                <a:gd name="T22" fmla="*/ 9 w 32"/>
                <a:gd name="T23" fmla="*/ 6 h 8"/>
                <a:gd name="T24" fmla="*/ 7 w 32"/>
                <a:gd name="T25" fmla="*/ 6 h 8"/>
                <a:gd name="T26" fmla="*/ 6 w 32"/>
                <a:gd name="T27" fmla="*/ 6 h 8"/>
                <a:gd name="T28" fmla="*/ 4 w 32"/>
                <a:gd name="T29" fmla="*/ 6 h 8"/>
                <a:gd name="T30" fmla="*/ 2 w 32"/>
                <a:gd name="T31" fmla="*/ 8 h 8"/>
                <a:gd name="T32" fmla="*/ 0 w 32"/>
                <a:gd name="T3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8">
                  <a:moveTo>
                    <a:pt x="32" y="0"/>
                  </a:move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0" name="Freeform 542"/>
            <p:cNvSpPr>
              <a:spLocks/>
            </p:cNvSpPr>
            <p:nvPr/>
          </p:nvSpPr>
          <p:spPr bwMode="auto">
            <a:xfrm>
              <a:off x="3731" y="2249"/>
              <a:ext cx="23" cy="6"/>
            </a:xfrm>
            <a:custGeom>
              <a:avLst/>
              <a:gdLst>
                <a:gd name="T0" fmla="*/ 23 w 23"/>
                <a:gd name="T1" fmla="*/ 0 h 6"/>
                <a:gd name="T2" fmla="*/ 20 w 23"/>
                <a:gd name="T3" fmla="*/ 0 h 6"/>
                <a:gd name="T4" fmla="*/ 18 w 23"/>
                <a:gd name="T5" fmla="*/ 2 h 6"/>
                <a:gd name="T6" fmla="*/ 14 w 23"/>
                <a:gd name="T7" fmla="*/ 2 h 6"/>
                <a:gd name="T8" fmla="*/ 12 w 23"/>
                <a:gd name="T9" fmla="*/ 2 h 6"/>
                <a:gd name="T10" fmla="*/ 10 w 23"/>
                <a:gd name="T11" fmla="*/ 4 h 6"/>
                <a:gd name="T12" fmla="*/ 8 w 23"/>
                <a:gd name="T13" fmla="*/ 4 h 6"/>
                <a:gd name="T14" fmla="*/ 4 w 23"/>
                <a:gd name="T15" fmla="*/ 6 h 6"/>
                <a:gd name="T16" fmla="*/ 0 w 23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1" name="Freeform 543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5 w 25"/>
                <a:gd name="T23" fmla="*/ 2 h 33"/>
                <a:gd name="T24" fmla="*/ 3 w 25"/>
                <a:gd name="T25" fmla="*/ 4 h 33"/>
                <a:gd name="T26" fmla="*/ 3 w 25"/>
                <a:gd name="T27" fmla="*/ 4 h 33"/>
                <a:gd name="T28" fmla="*/ 2 w 25"/>
                <a:gd name="T29" fmla="*/ 6 h 33"/>
                <a:gd name="T30" fmla="*/ 2 w 25"/>
                <a:gd name="T31" fmla="*/ 8 h 33"/>
                <a:gd name="T32" fmla="*/ 2 w 25"/>
                <a:gd name="T33" fmla="*/ 8 h 33"/>
                <a:gd name="T34" fmla="*/ 0 w 25"/>
                <a:gd name="T35" fmla="*/ 10 h 33"/>
                <a:gd name="T36" fmla="*/ 0 w 25"/>
                <a:gd name="T37" fmla="*/ 12 h 33"/>
                <a:gd name="T38" fmla="*/ 0 w 25"/>
                <a:gd name="T39" fmla="*/ 12 h 33"/>
                <a:gd name="T40" fmla="*/ 0 w 25"/>
                <a:gd name="T41" fmla="*/ 14 h 33"/>
                <a:gd name="T42" fmla="*/ 0 w 25"/>
                <a:gd name="T43" fmla="*/ 16 h 33"/>
                <a:gd name="T44" fmla="*/ 0 w 25"/>
                <a:gd name="T45" fmla="*/ 18 h 33"/>
                <a:gd name="T46" fmla="*/ 0 w 25"/>
                <a:gd name="T47" fmla="*/ 19 h 33"/>
                <a:gd name="T48" fmla="*/ 2 w 25"/>
                <a:gd name="T49" fmla="*/ 21 h 33"/>
                <a:gd name="T50" fmla="*/ 2 w 25"/>
                <a:gd name="T51" fmla="*/ 23 h 33"/>
                <a:gd name="T52" fmla="*/ 3 w 25"/>
                <a:gd name="T53" fmla="*/ 25 h 33"/>
                <a:gd name="T54" fmla="*/ 3 w 25"/>
                <a:gd name="T55" fmla="*/ 27 h 33"/>
                <a:gd name="T56" fmla="*/ 5 w 25"/>
                <a:gd name="T57" fmla="*/ 29 h 33"/>
                <a:gd name="T58" fmla="*/ 7 w 25"/>
                <a:gd name="T59" fmla="*/ 31 h 33"/>
                <a:gd name="T60" fmla="*/ 9 w 25"/>
                <a:gd name="T61" fmla="*/ 31 h 33"/>
                <a:gd name="T62" fmla="*/ 11 w 25"/>
                <a:gd name="T63" fmla="*/ 33 h 33"/>
                <a:gd name="T64" fmla="*/ 13 w 25"/>
                <a:gd name="T65" fmla="*/ 33 h 33"/>
                <a:gd name="T66" fmla="*/ 13 w 25"/>
                <a:gd name="T67" fmla="*/ 33 h 33"/>
                <a:gd name="T68" fmla="*/ 15 w 25"/>
                <a:gd name="T69" fmla="*/ 33 h 33"/>
                <a:gd name="T70" fmla="*/ 15 w 25"/>
                <a:gd name="T71" fmla="*/ 33 h 33"/>
                <a:gd name="T72" fmla="*/ 17 w 25"/>
                <a:gd name="T73" fmla="*/ 31 h 33"/>
                <a:gd name="T74" fmla="*/ 17 w 25"/>
                <a:gd name="T75" fmla="*/ 31 h 33"/>
                <a:gd name="T76" fmla="*/ 19 w 25"/>
                <a:gd name="T77" fmla="*/ 31 h 33"/>
                <a:gd name="T78" fmla="*/ 19 w 25"/>
                <a:gd name="T79" fmla="*/ 29 h 33"/>
                <a:gd name="T80" fmla="*/ 21 w 25"/>
                <a:gd name="T81" fmla="*/ 29 h 33"/>
                <a:gd name="T82" fmla="*/ 21 w 25"/>
                <a:gd name="T83" fmla="*/ 27 h 33"/>
                <a:gd name="T84" fmla="*/ 23 w 25"/>
                <a:gd name="T85" fmla="*/ 27 h 33"/>
                <a:gd name="T86" fmla="*/ 23 w 25"/>
                <a:gd name="T87" fmla="*/ 25 h 33"/>
                <a:gd name="T88" fmla="*/ 25 w 25"/>
                <a:gd name="T89" fmla="*/ 23 h 33"/>
                <a:gd name="T90" fmla="*/ 25 w 25"/>
                <a:gd name="T91" fmla="*/ 21 h 33"/>
                <a:gd name="T92" fmla="*/ 25 w 25"/>
                <a:gd name="T93" fmla="*/ 19 h 33"/>
                <a:gd name="T94" fmla="*/ 25 w 25"/>
                <a:gd name="T95" fmla="*/ 16 h 33"/>
                <a:gd name="T96" fmla="*/ 25 w 25"/>
                <a:gd name="T97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2" name="Freeform 544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3 w 25"/>
                <a:gd name="T23" fmla="*/ 4 h 33"/>
                <a:gd name="T24" fmla="*/ 2 w 25"/>
                <a:gd name="T25" fmla="*/ 6 h 33"/>
                <a:gd name="T26" fmla="*/ 2 w 25"/>
                <a:gd name="T27" fmla="*/ 8 h 33"/>
                <a:gd name="T28" fmla="*/ 0 w 25"/>
                <a:gd name="T29" fmla="*/ 10 h 33"/>
                <a:gd name="T30" fmla="*/ 0 w 25"/>
                <a:gd name="T31" fmla="*/ 12 h 33"/>
                <a:gd name="T32" fmla="*/ 0 w 25"/>
                <a:gd name="T33" fmla="*/ 14 h 33"/>
                <a:gd name="T34" fmla="*/ 0 w 25"/>
                <a:gd name="T35" fmla="*/ 16 h 33"/>
                <a:gd name="T36" fmla="*/ 0 w 25"/>
                <a:gd name="T37" fmla="*/ 18 h 33"/>
                <a:gd name="T38" fmla="*/ 0 w 25"/>
                <a:gd name="T39" fmla="*/ 19 h 33"/>
                <a:gd name="T40" fmla="*/ 2 w 25"/>
                <a:gd name="T41" fmla="*/ 21 h 33"/>
                <a:gd name="T42" fmla="*/ 2 w 25"/>
                <a:gd name="T43" fmla="*/ 23 h 33"/>
                <a:gd name="T44" fmla="*/ 3 w 25"/>
                <a:gd name="T45" fmla="*/ 25 h 33"/>
                <a:gd name="T46" fmla="*/ 3 w 25"/>
                <a:gd name="T47" fmla="*/ 27 h 33"/>
                <a:gd name="T48" fmla="*/ 5 w 25"/>
                <a:gd name="T49" fmla="*/ 29 h 33"/>
                <a:gd name="T50" fmla="*/ 7 w 25"/>
                <a:gd name="T51" fmla="*/ 31 h 33"/>
                <a:gd name="T52" fmla="*/ 9 w 25"/>
                <a:gd name="T53" fmla="*/ 31 h 33"/>
                <a:gd name="T54" fmla="*/ 11 w 25"/>
                <a:gd name="T55" fmla="*/ 33 h 33"/>
                <a:gd name="T56" fmla="*/ 13 w 25"/>
                <a:gd name="T57" fmla="*/ 33 h 33"/>
                <a:gd name="T58" fmla="*/ 15 w 25"/>
                <a:gd name="T59" fmla="*/ 33 h 33"/>
                <a:gd name="T60" fmla="*/ 17 w 25"/>
                <a:gd name="T61" fmla="*/ 31 h 33"/>
                <a:gd name="T62" fmla="*/ 19 w 25"/>
                <a:gd name="T63" fmla="*/ 31 h 33"/>
                <a:gd name="T64" fmla="*/ 19 w 25"/>
                <a:gd name="T65" fmla="*/ 29 h 33"/>
                <a:gd name="T66" fmla="*/ 21 w 25"/>
                <a:gd name="T67" fmla="*/ 29 h 33"/>
                <a:gd name="T68" fmla="*/ 21 w 25"/>
                <a:gd name="T69" fmla="*/ 27 h 33"/>
                <a:gd name="T70" fmla="*/ 23 w 25"/>
                <a:gd name="T71" fmla="*/ 27 h 33"/>
                <a:gd name="T72" fmla="*/ 23 w 25"/>
                <a:gd name="T73" fmla="*/ 25 h 33"/>
                <a:gd name="T74" fmla="*/ 25 w 25"/>
                <a:gd name="T75" fmla="*/ 23 h 33"/>
                <a:gd name="T76" fmla="*/ 25 w 25"/>
                <a:gd name="T77" fmla="*/ 21 h 33"/>
                <a:gd name="T78" fmla="*/ 25 w 25"/>
                <a:gd name="T79" fmla="*/ 19 h 33"/>
                <a:gd name="T80" fmla="*/ 25 w 25"/>
                <a:gd name="T81" fmla="*/ 16 h 33"/>
                <a:gd name="T82" fmla="*/ 25 w 25"/>
                <a:gd name="T83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3" name="Freeform 545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2 w 22"/>
                <a:gd name="T13" fmla="*/ 21 h 27"/>
                <a:gd name="T14" fmla="*/ 4 w 22"/>
                <a:gd name="T15" fmla="*/ 23 h 27"/>
                <a:gd name="T16" fmla="*/ 6 w 22"/>
                <a:gd name="T17" fmla="*/ 25 h 27"/>
                <a:gd name="T18" fmla="*/ 6 w 22"/>
                <a:gd name="T19" fmla="*/ 25 h 27"/>
                <a:gd name="T20" fmla="*/ 8 w 22"/>
                <a:gd name="T21" fmla="*/ 25 h 27"/>
                <a:gd name="T22" fmla="*/ 10 w 22"/>
                <a:gd name="T23" fmla="*/ 25 h 27"/>
                <a:gd name="T24" fmla="*/ 12 w 22"/>
                <a:gd name="T25" fmla="*/ 27 h 27"/>
                <a:gd name="T26" fmla="*/ 12 w 22"/>
                <a:gd name="T27" fmla="*/ 25 h 27"/>
                <a:gd name="T28" fmla="*/ 14 w 22"/>
                <a:gd name="T29" fmla="*/ 25 h 27"/>
                <a:gd name="T30" fmla="*/ 16 w 22"/>
                <a:gd name="T31" fmla="*/ 25 h 27"/>
                <a:gd name="T32" fmla="*/ 18 w 22"/>
                <a:gd name="T33" fmla="*/ 25 h 27"/>
                <a:gd name="T34" fmla="*/ 18 w 22"/>
                <a:gd name="T35" fmla="*/ 23 h 27"/>
                <a:gd name="T36" fmla="*/ 18 w 22"/>
                <a:gd name="T37" fmla="*/ 23 h 27"/>
                <a:gd name="T38" fmla="*/ 20 w 22"/>
                <a:gd name="T39" fmla="*/ 21 h 27"/>
                <a:gd name="T40" fmla="*/ 20 w 22"/>
                <a:gd name="T41" fmla="*/ 21 h 27"/>
                <a:gd name="T42" fmla="*/ 20 w 22"/>
                <a:gd name="T43" fmla="*/ 19 h 27"/>
                <a:gd name="T44" fmla="*/ 20 w 22"/>
                <a:gd name="T45" fmla="*/ 17 h 27"/>
                <a:gd name="T46" fmla="*/ 20 w 22"/>
                <a:gd name="T47" fmla="*/ 17 h 27"/>
                <a:gd name="T48" fmla="*/ 22 w 22"/>
                <a:gd name="T49" fmla="*/ 15 h 27"/>
                <a:gd name="T50" fmla="*/ 22 w 22"/>
                <a:gd name="T51" fmla="*/ 13 h 27"/>
                <a:gd name="T52" fmla="*/ 22 w 22"/>
                <a:gd name="T53" fmla="*/ 11 h 27"/>
                <a:gd name="T54" fmla="*/ 20 w 22"/>
                <a:gd name="T55" fmla="*/ 11 h 27"/>
                <a:gd name="T56" fmla="*/ 20 w 22"/>
                <a:gd name="T57" fmla="*/ 9 h 27"/>
                <a:gd name="T58" fmla="*/ 20 w 22"/>
                <a:gd name="T59" fmla="*/ 7 h 27"/>
                <a:gd name="T60" fmla="*/ 20 w 22"/>
                <a:gd name="T61" fmla="*/ 6 h 27"/>
                <a:gd name="T62" fmla="*/ 18 w 22"/>
                <a:gd name="T63" fmla="*/ 6 h 27"/>
                <a:gd name="T64" fmla="*/ 18 w 22"/>
                <a:gd name="T65" fmla="*/ 4 h 27"/>
                <a:gd name="T66" fmla="*/ 16 w 22"/>
                <a:gd name="T67" fmla="*/ 4 h 27"/>
                <a:gd name="T68" fmla="*/ 14 w 22"/>
                <a:gd name="T69" fmla="*/ 2 h 27"/>
                <a:gd name="T70" fmla="*/ 14 w 22"/>
                <a:gd name="T71" fmla="*/ 2 h 27"/>
                <a:gd name="T72" fmla="*/ 12 w 22"/>
                <a:gd name="T73" fmla="*/ 2 h 27"/>
                <a:gd name="T74" fmla="*/ 10 w 22"/>
                <a:gd name="T75" fmla="*/ 0 h 27"/>
                <a:gd name="T76" fmla="*/ 10 w 22"/>
                <a:gd name="T77" fmla="*/ 0 h 27"/>
                <a:gd name="T78" fmla="*/ 8 w 22"/>
                <a:gd name="T79" fmla="*/ 2 h 27"/>
                <a:gd name="T80" fmla="*/ 6 w 22"/>
                <a:gd name="T81" fmla="*/ 2 h 27"/>
                <a:gd name="T82" fmla="*/ 6 w 22"/>
                <a:gd name="T83" fmla="*/ 2 h 27"/>
                <a:gd name="T84" fmla="*/ 4 w 22"/>
                <a:gd name="T85" fmla="*/ 2 h 27"/>
                <a:gd name="T86" fmla="*/ 2 w 22"/>
                <a:gd name="T87" fmla="*/ 4 h 27"/>
                <a:gd name="T88" fmla="*/ 2 w 22"/>
                <a:gd name="T89" fmla="*/ 6 h 27"/>
                <a:gd name="T90" fmla="*/ 0 w 22"/>
                <a:gd name="T91" fmla="*/ 6 h 27"/>
                <a:gd name="T92" fmla="*/ 0 w 22"/>
                <a:gd name="T93" fmla="*/ 7 h 27"/>
                <a:gd name="T94" fmla="*/ 0 w 22"/>
                <a:gd name="T95" fmla="*/ 9 h 27"/>
                <a:gd name="T96" fmla="*/ 0 w 22"/>
                <a:gd name="T97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4" name="Freeform 546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4 w 22"/>
                <a:gd name="T13" fmla="*/ 23 h 27"/>
                <a:gd name="T14" fmla="*/ 6 w 22"/>
                <a:gd name="T15" fmla="*/ 25 h 27"/>
                <a:gd name="T16" fmla="*/ 8 w 22"/>
                <a:gd name="T17" fmla="*/ 25 h 27"/>
                <a:gd name="T18" fmla="*/ 10 w 22"/>
                <a:gd name="T19" fmla="*/ 25 h 27"/>
                <a:gd name="T20" fmla="*/ 12 w 22"/>
                <a:gd name="T21" fmla="*/ 27 h 27"/>
                <a:gd name="T22" fmla="*/ 12 w 22"/>
                <a:gd name="T23" fmla="*/ 25 h 27"/>
                <a:gd name="T24" fmla="*/ 14 w 22"/>
                <a:gd name="T25" fmla="*/ 25 h 27"/>
                <a:gd name="T26" fmla="*/ 16 w 22"/>
                <a:gd name="T27" fmla="*/ 25 h 27"/>
                <a:gd name="T28" fmla="*/ 18 w 22"/>
                <a:gd name="T29" fmla="*/ 25 h 27"/>
                <a:gd name="T30" fmla="*/ 18 w 22"/>
                <a:gd name="T31" fmla="*/ 23 h 27"/>
                <a:gd name="T32" fmla="*/ 20 w 22"/>
                <a:gd name="T33" fmla="*/ 21 h 27"/>
                <a:gd name="T34" fmla="*/ 20 w 22"/>
                <a:gd name="T35" fmla="*/ 19 h 27"/>
                <a:gd name="T36" fmla="*/ 20 w 22"/>
                <a:gd name="T37" fmla="*/ 17 h 27"/>
                <a:gd name="T38" fmla="*/ 22 w 22"/>
                <a:gd name="T39" fmla="*/ 15 h 27"/>
                <a:gd name="T40" fmla="*/ 22 w 22"/>
                <a:gd name="T41" fmla="*/ 13 h 27"/>
                <a:gd name="T42" fmla="*/ 22 w 22"/>
                <a:gd name="T43" fmla="*/ 11 h 27"/>
                <a:gd name="T44" fmla="*/ 20 w 22"/>
                <a:gd name="T45" fmla="*/ 11 h 27"/>
                <a:gd name="T46" fmla="*/ 20 w 22"/>
                <a:gd name="T47" fmla="*/ 9 h 27"/>
                <a:gd name="T48" fmla="*/ 20 w 22"/>
                <a:gd name="T49" fmla="*/ 7 h 27"/>
                <a:gd name="T50" fmla="*/ 20 w 22"/>
                <a:gd name="T51" fmla="*/ 6 h 27"/>
                <a:gd name="T52" fmla="*/ 18 w 22"/>
                <a:gd name="T53" fmla="*/ 6 h 27"/>
                <a:gd name="T54" fmla="*/ 18 w 22"/>
                <a:gd name="T55" fmla="*/ 4 h 27"/>
                <a:gd name="T56" fmla="*/ 16 w 22"/>
                <a:gd name="T57" fmla="*/ 4 h 27"/>
                <a:gd name="T58" fmla="*/ 14 w 22"/>
                <a:gd name="T59" fmla="*/ 2 h 27"/>
                <a:gd name="T60" fmla="*/ 12 w 22"/>
                <a:gd name="T61" fmla="*/ 2 h 27"/>
                <a:gd name="T62" fmla="*/ 10 w 22"/>
                <a:gd name="T63" fmla="*/ 0 h 27"/>
                <a:gd name="T64" fmla="*/ 8 w 22"/>
                <a:gd name="T65" fmla="*/ 2 h 27"/>
                <a:gd name="T66" fmla="*/ 6 w 22"/>
                <a:gd name="T67" fmla="*/ 2 h 27"/>
                <a:gd name="T68" fmla="*/ 4 w 22"/>
                <a:gd name="T69" fmla="*/ 2 h 27"/>
                <a:gd name="T70" fmla="*/ 2 w 22"/>
                <a:gd name="T71" fmla="*/ 4 h 27"/>
                <a:gd name="T72" fmla="*/ 2 w 22"/>
                <a:gd name="T73" fmla="*/ 6 h 27"/>
                <a:gd name="T74" fmla="*/ 0 w 22"/>
                <a:gd name="T75" fmla="*/ 6 h 27"/>
                <a:gd name="T76" fmla="*/ 0 w 22"/>
                <a:gd name="T77" fmla="*/ 7 h 27"/>
                <a:gd name="T78" fmla="*/ 0 w 22"/>
                <a:gd name="T79" fmla="*/ 9 h 27"/>
                <a:gd name="T80" fmla="*/ 0 w 22"/>
                <a:gd name="T8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5" name="Freeform 547"/>
            <p:cNvSpPr>
              <a:spLocks/>
            </p:cNvSpPr>
            <p:nvPr/>
          </p:nvSpPr>
          <p:spPr bwMode="auto">
            <a:xfrm>
              <a:off x="3724" y="2276"/>
              <a:ext cx="34" cy="4"/>
            </a:xfrm>
            <a:custGeom>
              <a:avLst/>
              <a:gdLst>
                <a:gd name="T0" fmla="*/ 34 w 34"/>
                <a:gd name="T1" fmla="*/ 0 h 4"/>
                <a:gd name="T2" fmla="*/ 32 w 34"/>
                <a:gd name="T3" fmla="*/ 0 h 4"/>
                <a:gd name="T4" fmla="*/ 30 w 34"/>
                <a:gd name="T5" fmla="*/ 0 h 4"/>
                <a:gd name="T6" fmla="*/ 29 w 34"/>
                <a:gd name="T7" fmla="*/ 0 h 4"/>
                <a:gd name="T8" fmla="*/ 25 w 34"/>
                <a:gd name="T9" fmla="*/ 0 h 4"/>
                <a:gd name="T10" fmla="*/ 23 w 34"/>
                <a:gd name="T11" fmla="*/ 2 h 4"/>
                <a:gd name="T12" fmla="*/ 21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4 h 4"/>
                <a:gd name="T22" fmla="*/ 9 w 34"/>
                <a:gd name="T23" fmla="*/ 4 h 4"/>
                <a:gd name="T24" fmla="*/ 7 w 34"/>
                <a:gd name="T25" fmla="*/ 4 h 4"/>
                <a:gd name="T26" fmla="*/ 6 w 34"/>
                <a:gd name="T27" fmla="*/ 4 h 4"/>
                <a:gd name="T28" fmla="*/ 4 w 34"/>
                <a:gd name="T29" fmla="*/ 4 h 4"/>
                <a:gd name="T30" fmla="*/ 2 w 34"/>
                <a:gd name="T31" fmla="*/ 4 h 4"/>
                <a:gd name="T32" fmla="*/ 0 w 34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6" name="Freeform 548"/>
            <p:cNvSpPr>
              <a:spLocks/>
            </p:cNvSpPr>
            <p:nvPr/>
          </p:nvSpPr>
          <p:spPr bwMode="auto">
            <a:xfrm>
              <a:off x="3731" y="2282"/>
              <a:ext cx="23" cy="4"/>
            </a:xfrm>
            <a:custGeom>
              <a:avLst/>
              <a:gdLst>
                <a:gd name="T0" fmla="*/ 23 w 23"/>
                <a:gd name="T1" fmla="*/ 0 h 4"/>
                <a:gd name="T2" fmla="*/ 20 w 23"/>
                <a:gd name="T3" fmla="*/ 0 h 4"/>
                <a:gd name="T4" fmla="*/ 18 w 23"/>
                <a:gd name="T5" fmla="*/ 2 h 4"/>
                <a:gd name="T6" fmla="*/ 14 w 23"/>
                <a:gd name="T7" fmla="*/ 2 h 4"/>
                <a:gd name="T8" fmla="*/ 12 w 23"/>
                <a:gd name="T9" fmla="*/ 2 h 4"/>
                <a:gd name="T10" fmla="*/ 10 w 23"/>
                <a:gd name="T11" fmla="*/ 4 h 4"/>
                <a:gd name="T12" fmla="*/ 8 w 23"/>
                <a:gd name="T13" fmla="*/ 4 h 4"/>
                <a:gd name="T14" fmla="*/ 4 w 23"/>
                <a:gd name="T15" fmla="*/ 4 h 4"/>
                <a:gd name="T16" fmla="*/ 0 w 23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7" name="Freeform 549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9 w 25"/>
                <a:gd name="T19" fmla="*/ 0 h 32"/>
                <a:gd name="T20" fmla="*/ 7 w 25"/>
                <a:gd name="T21" fmla="*/ 2 h 32"/>
                <a:gd name="T22" fmla="*/ 5 w 25"/>
                <a:gd name="T23" fmla="*/ 2 h 32"/>
                <a:gd name="T24" fmla="*/ 5 w 25"/>
                <a:gd name="T25" fmla="*/ 2 h 32"/>
                <a:gd name="T26" fmla="*/ 5 w 25"/>
                <a:gd name="T27" fmla="*/ 4 h 32"/>
                <a:gd name="T28" fmla="*/ 3 w 25"/>
                <a:gd name="T29" fmla="*/ 4 h 32"/>
                <a:gd name="T30" fmla="*/ 3 w 25"/>
                <a:gd name="T31" fmla="*/ 6 h 32"/>
                <a:gd name="T32" fmla="*/ 2 w 25"/>
                <a:gd name="T33" fmla="*/ 7 h 32"/>
                <a:gd name="T34" fmla="*/ 2 w 25"/>
                <a:gd name="T35" fmla="*/ 7 h 32"/>
                <a:gd name="T36" fmla="*/ 2 w 25"/>
                <a:gd name="T37" fmla="*/ 9 h 32"/>
                <a:gd name="T38" fmla="*/ 2 w 25"/>
                <a:gd name="T39" fmla="*/ 11 h 32"/>
                <a:gd name="T40" fmla="*/ 2 w 25"/>
                <a:gd name="T41" fmla="*/ 13 h 32"/>
                <a:gd name="T42" fmla="*/ 0 w 25"/>
                <a:gd name="T43" fmla="*/ 15 h 32"/>
                <a:gd name="T44" fmla="*/ 2 w 25"/>
                <a:gd name="T45" fmla="*/ 15 h 32"/>
                <a:gd name="T46" fmla="*/ 2 w 25"/>
                <a:gd name="T47" fmla="*/ 17 h 32"/>
                <a:gd name="T48" fmla="*/ 2 w 25"/>
                <a:gd name="T49" fmla="*/ 19 h 32"/>
                <a:gd name="T50" fmla="*/ 2 w 25"/>
                <a:gd name="T51" fmla="*/ 23 h 32"/>
                <a:gd name="T52" fmla="*/ 3 w 25"/>
                <a:gd name="T53" fmla="*/ 25 h 32"/>
                <a:gd name="T54" fmla="*/ 3 w 25"/>
                <a:gd name="T55" fmla="*/ 27 h 32"/>
                <a:gd name="T56" fmla="*/ 5 w 25"/>
                <a:gd name="T57" fmla="*/ 29 h 32"/>
                <a:gd name="T58" fmla="*/ 7 w 25"/>
                <a:gd name="T59" fmla="*/ 30 h 32"/>
                <a:gd name="T60" fmla="*/ 7 w 25"/>
                <a:gd name="T61" fmla="*/ 30 h 32"/>
                <a:gd name="T62" fmla="*/ 9 w 25"/>
                <a:gd name="T63" fmla="*/ 32 h 32"/>
                <a:gd name="T64" fmla="*/ 11 w 25"/>
                <a:gd name="T65" fmla="*/ 32 h 32"/>
                <a:gd name="T66" fmla="*/ 13 w 25"/>
                <a:gd name="T67" fmla="*/ 32 h 32"/>
                <a:gd name="T68" fmla="*/ 13 w 25"/>
                <a:gd name="T69" fmla="*/ 32 h 32"/>
                <a:gd name="T70" fmla="*/ 15 w 25"/>
                <a:gd name="T71" fmla="*/ 32 h 32"/>
                <a:gd name="T72" fmla="*/ 17 w 25"/>
                <a:gd name="T73" fmla="*/ 32 h 32"/>
                <a:gd name="T74" fmla="*/ 17 w 25"/>
                <a:gd name="T75" fmla="*/ 30 h 32"/>
                <a:gd name="T76" fmla="*/ 17 w 25"/>
                <a:gd name="T77" fmla="*/ 30 h 32"/>
                <a:gd name="T78" fmla="*/ 19 w 25"/>
                <a:gd name="T79" fmla="*/ 30 h 32"/>
                <a:gd name="T80" fmla="*/ 19 w 25"/>
                <a:gd name="T81" fmla="*/ 29 h 32"/>
                <a:gd name="T82" fmla="*/ 21 w 25"/>
                <a:gd name="T83" fmla="*/ 29 h 32"/>
                <a:gd name="T84" fmla="*/ 23 w 25"/>
                <a:gd name="T85" fmla="*/ 27 h 32"/>
                <a:gd name="T86" fmla="*/ 23 w 25"/>
                <a:gd name="T87" fmla="*/ 25 h 32"/>
                <a:gd name="T88" fmla="*/ 25 w 25"/>
                <a:gd name="T89" fmla="*/ 23 h 32"/>
                <a:gd name="T90" fmla="*/ 25 w 25"/>
                <a:gd name="T91" fmla="*/ 21 h 32"/>
                <a:gd name="T92" fmla="*/ 25 w 25"/>
                <a:gd name="T93" fmla="*/ 19 h 32"/>
                <a:gd name="T94" fmla="*/ 25 w 25"/>
                <a:gd name="T95" fmla="*/ 17 h 32"/>
                <a:gd name="T96" fmla="*/ 25 w 25"/>
                <a:gd name="T9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8" name="Freeform 550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7 w 25"/>
                <a:gd name="T19" fmla="*/ 2 h 32"/>
                <a:gd name="T20" fmla="*/ 5 w 25"/>
                <a:gd name="T21" fmla="*/ 2 h 32"/>
                <a:gd name="T22" fmla="*/ 5 w 25"/>
                <a:gd name="T23" fmla="*/ 4 h 32"/>
                <a:gd name="T24" fmla="*/ 3 w 25"/>
                <a:gd name="T25" fmla="*/ 4 h 32"/>
                <a:gd name="T26" fmla="*/ 3 w 25"/>
                <a:gd name="T27" fmla="*/ 6 h 32"/>
                <a:gd name="T28" fmla="*/ 2 w 25"/>
                <a:gd name="T29" fmla="*/ 7 h 32"/>
                <a:gd name="T30" fmla="*/ 2 w 25"/>
                <a:gd name="T31" fmla="*/ 9 h 32"/>
                <a:gd name="T32" fmla="*/ 2 w 25"/>
                <a:gd name="T33" fmla="*/ 11 h 32"/>
                <a:gd name="T34" fmla="*/ 2 w 25"/>
                <a:gd name="T35" fmla="*/ 13 h 32"/>
                <a:gd name="T36" fmla="*/ 0 w 25"/>
                <a:gd name="T37" fmla="*/ 15 h 32"/>
                <a:gd name="T38" fmla="*/ 2 w 25"/>
                <a:gd name="T39" fmla="*/ 15 h 32"/>
                <a:gd name="T40" fmla="*/ 2 w 25"/>
                <a:gd name="T41" fmla="*/ 17 h 32"/>
                <a:gd name="T42" fmla="*/ 2 w 25"/>
                <a:gd name="T43" fmla="*/ 19 h 32"/>
                <a:gd name="T44" fmla="*/ 2 w 25"/>
                <a:gd name="T45" fmla="*/ 23 h 32"/>
                <a:gd name="T46" fmla="*/ 3 w 25"/>
                <a:gd name="T47" fmla="*/ 25 h 32"/>
                <a:gd name="T48" fmla="*/ 3 w 25"/>
                <a:gd name="T49" fmla="*/ 27 h 32"/>
                <a:gd name="T50" fmla="*/ 5 w 25"/>
                <a:gd name="T51" fmla="*/ 29 h 32"/>
                <a:gd name="T52" fmla="*/ 7 w 25"/>
                <a:gd name="T53" fmla="*/ 30 h 32"/>
                <a:gd name="T54" fmla="*/ 9 w 25"/>
                <a:gd name="T55" fmla="*/ 32 h 32"/>
                <a:gd name="T56" fmla="*/ 11 w 25"/>
                <a:gd name="T57" fmla="*/ 32 h 32"/>
                <a:gd name="T58" fmla="*/ 13 w 25"/>
                <a:gd name="T59" fmla="*/ 32 h 32"/>
                <a:gd name="T60" fmla="*/ 15 w 25"/>
                <a:gd name="T61" fmla="*/ 32 h 32"/>
                <a:gd name="T62" fmla="*/ 17 w 25"/>
                <a:gd name="T63" fmla="*/ 32 h 32"/>
                <a:gd name="T64" fmla="*/ 17 w 25"/>
                <a:gd name="T65" fmla="*/ 30 h 32"/>
                <a:gd name="T66" fmla="*/ 19 w 25"/>
                <a:gd name="T67" fmla="*/ 30 h 32"/>
                <a:gd name="T68" fmla="*/ 19 w 25"/>
                <a:gd name="T69" fmla="*/ 29 h 32"/>
                <a:gd name="T70" fmla="*/ 21 w 25"/>
                <a:gd name="T71" fmla="*/ 29 h 32"/>
                <a:gd name="T72" fmla="*/ 23 w 25"/>
                <a:gd name="T73" fmla="*/ 27 h 32"/>
                <a:gd name="T74" fmla="*/ 23 w 25"/>
                <a:gd name="T75" fmla="*/ 25 h 32"/>
                <a:gd name="T76" fmla="*/ 25 w 25"/>
                <a:gd name="T77" fmla="*/ 23 h 32"/>
                <a:gd name="T78" fmla="*/ 25 w 25"/>
                <a:gd name="T79" fmla="*/ 21 h 32"/>
                <a:gd name="T80" fmla="*/ 25 w 25"/>
                <a:gd name="T81" fmla="*/ 19 h 32"/>
                <a:gd name="T82" fmla="*/ 25 w 25"/>
                <a:gd name="T83" fmla="*/ 17 h 32"/>
                <a:gd name="T84" fmla="*/ 25 w 25"/>
                <a:gd name="T8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9" name="Freeform 551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2 w 22"/>
                <a:gd name="T15" fmla="*/ 22 h 25"/>
                <a:gd name="T16" fmla="*/ 4 w 22"/>
                <a:gd name="T17" fmla="*/ 23 h 25"/>
                <a:gd name="T18" fmla="*/ 6 w 22"/>
                <a:gd name="T19" fmla="*/ 23 h 25"/>
                <a:gd name="T20" fmla="*/ 8 w 22"/>
                <a:gd name="T21" fmla="*/ 25 h 25"/>
                <a:gd name="T22" fmla="*/ 8 w 22"/>
                <a:gd name="T23" fmla="*/ 25 h 25"/>
                <a:gd name="T24" fmla="*/ 10 w 22"/>
                <a:gd name="T25" fmla="*/ 25 h 25"/>
                <a:gd name="T26" fmla="*/ 12 w 22"/>
                <a:gd name="T27" fmla="*/ 25 h 25"/>
                <a:gd name="T28" fmla="*/ 14 w 22"/>
                <a:gd name="T29" fmla="*/ 25 h 25"/>
                <a:gd name="T30" fmla="*/ 14 w 22"/>
                <a:gd name="T31" fmla="*/ 25 h 25"/>
                <a:gd name="T32" fmla="*/ 16 w 22"/>
                <a:gd name="T33" fmla="*/ 25 h 25"/>
                <a:gd name="T34" fmla="*/ 18 w 22"/>
                <a:gd name="T35" fmla="*/ 23 h 25"/>
                <a:gd name="T36" fmla="*/ 18 w 22"/>
                <a:gd name="T37" fmla="*/ 23 h 25"/>
                <a:gd name="T38" fmla="*/ 18 w 22"/>
                <a:gd name="T39" fmla="*/ 22 h 25"/>
                <a:gd name="T40" fmla="*/ 20 w 22"/>
                <a:gd name="T41" fmla="*/ 22 h 25"/>
                <a:gd name="T42" fmla="*/ 20 w 22"/>
                <a:gd name="T43" fmla="*/ 20 h 25"/>
                <a:gd name="T44" fmla="*/ 20 w 22"/>
                <a:gd name="T45" fmla="*/ 18 h 25"/>
                <a:gd name="T46" fmla="*/ 20 w 22"/>
                <a:gd name="T47" fmla="*/ 18 h 25"/>
                <a:gd name="T48" fmla="*/ 20 w 22"/>
                <a:gd name="T49" fmla="*/ 16 h 25"/>
                <a:gd name="T50" fmla="*/ 22 w 22"/>
                <a:gd name="T51" fmla="*/ 14 h 25"/>
                <a:gd name="T52" fmla="*/ 22 w 22"/>
                <a:gd name="T53" fmla="*/ 14 h 25"/>
                <a:gd name="T54" fmla="*/ 22 w 22"/>
                <a:gd name="T55" fmla="*/ 12 h 25"/>
                <a:gd name="T56" fmla="*/ 20 w 22"/>
                <a:gd name="T57" fmla="*/ 10 h 25"/>
                <a:gd name="T58" fmla="*/ 20 w 22"/>
                <a:gd name="T59" fmla="*/ 8 h 25"/>
                <a:gd name="T60" fmla="*/ 20 w 22"/>
                <a:gd name="T61" fmla="*/ 6 h 25"/>
                <a:gd name="T62" fmla="*/ 20 w 22"/>
                <a:gd name="T63" fmla="*/ 6 h 25"/>
                <a:gd name="T64" fmla="*/ 18 w 22"/>
                <a:gd name="T65" fmla="*/ 4 h 25"/>
                <a:gd name="T66" fmla="*/ 18 w 22"/>
                <a:gd name="T67" fmla="*/ 4 h 25"/>
                <a:gd name="T68" fmla="*/ 16 w 22"/>
                <a:gd name="T69" fmla="*/ 2 h 25"/>
                <a:gd name="T70" fmla="*/ 14 w 22"/>
                <a:gd name="T71" fmla="*/ 2 h 25"/>
                <a:gd name="T72" fmla="*/ 14 w 22"/>
                <a:gd name="T73" fmla="*/ 0 h 25"/>
                <a:gd name="T74" fmla="*/ 12 w 22"/>
                <a:gd name="T75" fmla="*/ 0 h 25"/>
                <a:gd name="T76" fmla="*/ 10 w 22"/>
                <a:gd name="T77" fmla="*/ 0 h 25"/>
                <a:gd name="T78" fmla="*/ 10 w 22"/>
                <a:gd name="T79" fmla="*/ 0 h 25"/>
                <a:gd name="T80" fmla="*/ 8 w 22"/>
                <a:gd name="T81" fmla="*/ 0 h 25"/>
                <a:gd name="T82" fmla="*/ 6 w 22"/>
                <a:gd name="T83" fmla="*/ 2 h 25"/>
                <a:gd name="T84" fmla="*/ 4 w 22"/>
                <a:gd name="T85" fmla="*/ 2 h 25"/>
                <a:gd name="T86" fmla="*/ 4 w 22"/>
                <a:gd name="T87" fmla="*/ 2 h 25"/>
                <a:gd name="T88" fmla="*/ 2 w 22"/>
                <a:gd name="T89" fmla="*/ 4 h 25"/>
                <a:gd name="T90" fmla="*/ 2 w 22"/>
                <a:gd name="T91" fmla="*/ 4 h 25"/>
                <a:gd name="T92" fmla="*/ 0 w 22"/>
                <a:gd name="T93" fmla="*/ 6 h 25"/>
                <a:gd name="T94" fmla="*/ 0 w 22"/>
                <a:gd name="T95" fmla="*/ 8 h 25"/>
                <a:gd name="T96" fmla="*/ 0 w 22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0" name="Freeform 552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4 w 22"/>
                <a:gd name="T15" fmla="*/ 23 h 25"/>
                <a:gd name="T16" fmla="*/ 6 w 22"/>
                <a:gd name="T17" fmla="*/ 23 h 25"/>
                <a:gd name="T18" fmla="*/ 8 w 22"/>
                <a:gd name="T19" fmla="*/ 25 h 25"/>
                <a:gd name="T20" fmla="*/ 10 w 22"/>
                <a:gd name="T21" fmla="*/ 25 h 25"/>
                <a:gd name="T22" fmla="*/ 12 w 22"/>
                <a:gd name="T23" fmla="*/ 25 h 25"/>
                <a:gd name="T24" fmla="*/ 14 w 22"/>
                <a:gd name="T25" fmla="*/ 25 h 25"/>
                <a:gd name="T26" fmla="*/ 16 w 22"/>
                <a:gd name="T27" fmla="*/ 25 h 25"/>
                <a:gd name="T28" fmla="*/ 18 w 22"/>
                <a:gd name="T29" fmla="*/ 23 h 25"/>
                <a:gd name="T30" fmla="*/ 18 w 22"/>
                <a:gd name="T31" fmla="*/ 22 h 25"/>
                <a:gd name="T32" fmla="*/ 20 w 22"/>
                <a:gd name="T33" fmla="*/ 22 h 25"/>
                <a:gd name="T34" fmla="*/ 20 w 22"/>
                <a:gd name="T35" fmla="*/ 20 h 25"/>
                <a:gd name="T36" fmla="*/ 20 w 22"/>
                <a:gd name="T37" fmla="*/ 18 h 25"/>
                <a:gd name="T38" fmla="*/ 20 w 22"/>
                <a:gd name="T39" fmla="*/ 16 h 25"/>
                <a:gd name="T40" fmla="*/ 22 w 22"/>
                <a:gd name="T41" fmla="*/ 14 h 25"/>
                <a:gd name="T42" fmla="*/ 22 w 22"/>
                <a:gd name="T43" fmla="*/ 12 h 25"/>
                <a:gd name="T44" fmla="*/ 20 w 22"/>
                <a:gd name="T45" fmla="*/ 10 h 25"/>
                <a:gd name="T46" fmla="*/ 20 w 22"/>
                <a:gd name="T47" fmla="*/ 8 h 25"/>
                <a:gd name="T48" fmla="*/ 20 w 22"/>
                <a:gd name="T49" fmla="*/ 6 h 25"/>
                <a:gd name="T50" fmla="*/ 18 w 22"/>
                <a:gd name="T51" fmla="*/ 4 h 25"/>
                <a:gd name="T52" fmla="*/ 16 w 22"/>
                <a:gd name="T53" fmla="*/ 2 h 25"/>
                <a:gd name="T54" fmla="*/ 14 w 22"/>
                <a:gd name="T55" fmla="*/ 2 h 25"/>
                <a:gd name="T56" fmla="*/ 14 w 22"/>
                <a:gd name="T57" fmla="*/ 0 h 25"/>
                <a:gd name="T58" fmla="*/ 12 w 22"/>
                <a:gd name="T59" fmla="*/ 0 h 25"/>
                <a:gd name="T60" fmla="*/ 10 w 22"/>
                <a:gd name="T61" fmla="*/ 0 h 25"/>
                <a:gd name="T62" fmla="*/ 8 w 22"/>
                <a:gd name="T63" fmla="*/ 0 h 25"/>
                <a:gd name="T64" fmla="*/ 6 w 22"/>
                <a:gd name="T65" fmla="*/ 2 h 25"/>
                <a:gd name="T66" fmla="*/ 4 w 22"/>
                <a:gd name="T67" fmla="*/ 2 h 25"/>
                <a:gd name="T68" fmla="*/ 2 w 22"/>
                <a:gd name="T69" fmla="*/ 4 h 25"/>
                <a:gd name="T70" fmla="*/ 0 w 22"/>
                <a:gd name="T71" fmla="*/ 6 h 25"/>
                <a:gd name="T72" fmla="*/ 0 w 22"/>
                <a:gd name="T73" fmla="*/ 8 h 25"/>
                <a:gd name="T74" fmla="*/ 0 w 22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1" name="Freeform 553"/>
            <p:cNvSpPr>
              <a:spLocks/>
            </p:cNvSpPr>
            <p:nvPr/>
          </p:nvSpPr>
          <p:spPr bwMode="auto">
            <a:xfrm>
              <a:off x="3722" y="2305"/>
              <a:ext cx="34" cy="4"/>
            </a:xfrm>
            <a:custGeom>
              <a:avLst/>
              <a:gdLst>
                <a:gd name="T0" fmla="*/ 34 w 34"/>
                <a:gd name="T1" fmla="*/ 4 h 4"/>
                <a:gd name="T2" fmla="*/ 32 w 34"/>
                <a:gd name="T3" fmla="*/ 4 h 4"/>
                <a:gd name="T4" fmla="*/ 31 w 34"/>
                <a:gd name="T5" fmla="*/ 2 h 4"/>
                <a:gd name="T6" fmla="*/ 29 w 34"/>
                <a:gd name="T7" fmla="*/ 2 h 4"/>
                <a:gd name="T8" fmla="*/ 27 w 34"/>
                <a:gd name="T9" fmla="*/ 2 h 4"/>
                <a:gd name="T10" fmla="*/ 25 w 34"/>
                <a:gd name="T11" fmla="*/ 2 h 4"/>
                <a:gd name="T12" fmla="*/ 23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2 h 4"/>
                <a:gd name="T22" fmla="*/ 11 w 34"/>
                <a:gd name="T23" fmla="*/ 2 h 4"/>
                <a:gd name="T24" fmla="*/ 9 w 34"/>
                <a:gd name="T25" fmla="*/ 0 h 4"/>
                <a:gd name="T26" fmla="*/ 8 w 34"/>
                <a:gd name="T27" fmla="*/ 0 h 4"/>
                <a:gd name="T28" fmla="*/ 4 w 34"/>
                <a:gd name="T29" fmla="*/ 0 h 4"/>
                <a:gd name="T30" fmla="*/ 2 w 34"/>
                <a:gd name="T31" fmla="*/ 0 h 4"/>
                <a:gd name="T32" fmla="*/ 0 w 34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4"/>
                  </a:moveTo>
                  <a:lnTo>
                    <a:pt x="32" y="4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2" name="Freeform 554"/>
            <p:cNvSpPr>
              <a:spLocks/>
            </p:cNvSpPr>
            <p:nvPr/>
          </p:nvSpPr>
          <p:spPr bwMode="auto">
            <a:xfrm>
              <a:off x="3730" y="2313"/>
              <a:ext cx="23" cy="1"/>
            </a:xfrm>
            <a:custGeom>
              <a:avLst/>
              <a:gdLst>
                <a:gd name="T0" fmla="*/ 23 w 23"/>
                <a:gd name="T1" fmla="*/ 1 h 1"/>
                <a:gd name="T2" fmla="*/ 19 w 23"/>
                <a:gd name="T3" fmla="*/ 0 h 1"/>
                <a:gd name="T4" fmla="*/ 15 w 23"/>
                <a:gd name="T5" fmla="*/ 0 h 1"/>
                <a:gd name="T6" fmla="*/ 13 w 23"/>
                <a:gd name="T7" fmla="*/ 0 h 1"/>
                <a:gd name="T8" fmla="*/ 11 w 23"/>
                <a:gd name="T9" fmla="*/ 0 h 1"/>
                <a:gd name="T10" fmla="*/ 9 w 23"/>
                <a:gd name="T11" fmla="*/ 0 h 1"/>
                <a:gd name="T12" fmla="*/ 5 w 23"/>
                <a:gd name="T13" fmla="*/ 0 h 1"/>
                <a:gd name="T14" fmla="*/ 3 w 23"/>
                <a:gd name="T15" fmla="*/ 0 h 1"/>
                <a:gd name="T16" fmla="*/ 0 w 2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">
                  <a:moveTo>
                    <a:pt x="23" y="1"/>
                  </a:move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3" name="Freeform 555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9 w 25"/>
                <a:gd name="T25" fmla="*/ 0 h 31"/>
                <a:gd name="T26" fmla="*/ 7 w 25"/>
                <a:gd name="T27" fmla="*/ 2 h 31"/>
                <a:gd name="T28" fmla="*/ 7 w 25"/>
                <a:gd name="T29" fmla="*/ 2 h 31"/>
                <a:gd name="T30" fmla="*/ 5 w 25"/>
                <a:gd name="T31" fmla="*/ 2 h 31"/>
                <a:gd name="T32" fmla="*/ 3 w 25"/>
                <a:gd name="T33" fmla="*/ 4 h 31"/>
                <a:gd name="T34" fmla="*/ 3 w 25"/>
                <a:gd name="T35" fmla="*/ 6 h 31"/>
                <a:gd name="T36" fmla="*/ 3 w 25"/>
                <a:gd name="T37" fmla="*/ 6 h 31"/>
                <a:gd name="T38" fmla="*/ 2 w 25"/>
                <a:gd name="T39" fmla="*/ 8 h 31"/>
                <a:gd name="T40" fmla="*/ 2 w 25"/>
                <a:gd name="T41" fmla="*/ 10 h 31"/>
                <a:gd name="T42" fmla="*/ 2 w 25"/>
                <a:gd name="T43" fmla="*/ 10 h 31"/>
                <a:gd name="T44" fmla="*/ 0 w 25"/>
                <a:gd name="T45" fmla="*/ 12 h 31"/>
                <a:gd name="T46" fmla="*/ 0 w 25"/>
                <a:gd name="T47" fmla="*/ 14 h 31"/>
                <a:gd name="T48" fmla="*/ 0 w 25"/>
                <a:gd name="T49" fmla="*/ 16 h 31"/>
                <a:gd name="T50" fmla="*/ 0 w 25"/>
                <a:gd name="T51" fmla="*/ 20 h 31"/>
                <a:gd name="T52" fmla="*/ 0 w 25"/>
                <a:gd name="T53" fmla="*/ 21 h 31"/>
                <a:gd name="T54" fmla="*/ 2 w 25"/>
                <a:gd name="T55" fmla="*/ 23 h 31"/>
                <a:gd name="T56" fmla="*/ 2 w 25"/>
                <a:gd name="T57" fmla="*/ 25 h 31"/>
                <a:gd name="T58" fmla="*/ 3 w 25"/>
                <a:gd name="T59" fmla="*/ 27 h 31"/>
                <a:gd name="T60" fmla="*/ 3 w 25"/>
                <a:gd name="T61" fmla="*/ 29 h 31"/>
                <a:gd name="T62" fmla="*/ 5 w 25"/>
                <a:gd name="T63" fmla="*/ 29 h 31"/>
                <a:gd name="T64" fmla="*/ 7 w 25"/>
                <a:gd name="T65" fmla="*/ 31 h 31"/>
                <a:gd name="T66" fmla="*/ 7 w 25"/>
                <a:gd name="T67" fmla="*/ 31 h 31"/>
                <a:gd name="T68" fmla="*/ 9 w 25"/>
                <a:gd name="T69" fmla="*/ 31 h 31"/>
                <a:gd name="T70" fmla="*/ 9 w 25"/>
                <a:gd name="T71" fmla="*/ 31 h 31"/>
                <a:gd name="T72" fmla="*/ 11 w 25"/>
                <a:gd name="T73" fmla="*/ 31 h 31"/>
                <a:gd name="T74" fmla="*/ 13 w 25"/>
                <a:gd name="T75" fmla="*/ 31 h 31"/>
                <a:gd name="T76" fmla="*/ 13 w 25"/>
                <a:gd name="T77" fmla="*/ 31 h 31"/>
                <a:gd name="T78" fmla="*/ 15 w 25"/>
                <a:gd name="T79" fmla="*/ 31 h 31"/>
                <a:gd name="T80" fmla="*/ 15 w 25"/>
                <a:gd name="T81" fmla="*/ 31 h 31"/>
                <a:gd name="T82" fmla="*/ 17 w 25"/>
                <a:gd name="T83" fmla="*/ 29 h 31"/>
                <a:gd name="T84" fmla="*/ 19 w 25"/>
                <a:gd name="T85" fmla="*/ 29 h 31"/>
                <a:gd name="T86" fmla="*/ 19 w 25"/>
                <a:gd name="T87" fmla="*/ 27 h 31"/>
                <a:gd name="T88" fmla="*/ 21 w 25"/>
                <a:gd name="T89" fmla="*/ 25 h 31"/>
                <a:gd name="T90" fmla="*/ 23 w 25"/>
                <a:gd name="T91" fmla="*/ 23 h 31"/>
                <a:gd name="T92" fmla="*/ 23 w 25"/>
                <a:gd name="T93" fmla="*/ 21 h 31"/>
                <a:gd name="T94" fmla="*/ 25 w 25"/>
                <a:gd name="T95" fmla="*/ 20 h 31"/>
                <a:gd name="T96" fmla="*/ 25 w 25"/>
                <a:gd name="T9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4" name="Freeform 556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1 w 25"/>
                <a:gd name="T19" fmla="*/ 0 h 31"/>
                <a:gd name="T20" fmla="*/ 9 w 25"/>
                <a:gd name="T21" fmla="*/ 0 h 31"/>
                <a:gd name="T22" fmla="*/ 7 w 25"/>
                <a:gd name="T23" fmla="*/ 2 h 31"/>
                <a:gd name="T24" fmla="*/ 5 w 25"/>
                <a:gd name="T25" fmla="*/ 2 h 31"/>
                <a:gd name="T26" fmla="*/ 3 w 25"/>
                <a:gd name="T27" fmla="*/ 4 h 31"/>
                <a:gd name="T28" fmla="*/ 3 w 25"/>
                <a:gd name="T29" fmla="*/ 6 h 31"/>
                <a:gd name="T30" fmla="*/ 2 w 25"/>
                <a:gd name="T31" fmla="*/ 8 h 31"/>
                <a:gd name="T32" fmla="*/ 2 w 25"/>
                <a:gd name="T33" fmla="*/ 10 h 31"/>
                <a:gd name="T34" fmla="*/ 0 w 25"/>
                <a:gd name="T35" fmla="*/ 12 h 31"/>
                <a:gd name="T36" fmla="*/ 0 w 25"/>
                <a:gd name="T37" fmla="*/ 14 h 31"/>
                <a:gd name="T38" fmla="*/ 0 w 25"/>
                <a:gd name="T39" fmla="*/ 16 h 31"/>
                <a:gd name="T40" fmla="*/ 0 w 25"/>
                <a:gd name="T41" fmla="*/ 20 h 31"/>
                <a:gd name="T42" fmla="*/ 0 w 25"/>
                <a:gd name="T43" fmla="*/ 21 h 31"/>
                <a:gd name="T44" fmla="*/ 2 w 25"/>
                <a:gd name="T45" fmla="*/ 23 h 31"/>
                <a:gd name="T46" fmla="*/ 2 w 25"/>
                <a:gd name="T47" fmla="*/ 25 h 31"/>
                <a:gd name="T48" fmla="*/ 3 w 25"/>
                <a:gd name="T49" fmla="*/ 27 h 31"/>
                <a:gd name="T50" fmla="*/ 3 w 25"/>
                <a:gd name="T51" fmla="*/ 29 h 31"/>
                <a:gd name="T52" fmla="*/ 5 w 25"/>
                <a:gd name="T53" fmla="*/ 29 h 31"/>
                <a:gd name="T54" fmla="*/ 7 w 25"/>
                <a:gd name="T55" fmla="*/ 31 h 31"/>
                <a:gd name="T56" fmla="*/ 9 w 25"/>
                <a:gd name="T57" fmla="*/ 31 h 31"/>
                <a:gd name="T58" fmla="*/ 11 w 25"/>
                <a:gd name="T59" fmla="*/ 31 h 31"/>
                <a:gd name="T60" fmla="*/ 13 w 25"/>
                <a:gd name="T61" fmla="*/ 31 h 31"/>
                <a:gd name="T62" fmla="*/ 15 w 25"/>
                <a:gd name="T63" fmla="*/ 31 h 31"/>
                <a:gd name="T64" fmla="*/ 17 w 25"/>
                <a:gd name="T65" fmla="*/ 29 h 31"/>
                <a:gd name="T66" fmla="*/ 19 w 25"/>
                <a:gd name="T67" fmla="*/ 29 h 31"/>
                <a:gd name="T68" fmla="*/ 19 w 25"/>
                <a:gd name="T69" fmla="*/ 27 h 31"/>
                <a:gd name="T70" fmla="*/ 21 w 25"/>
                <a:gd name="T71" fmla="*/ 25 h 31"/>
                <a:gd name="T72" fmla="*/ 23 w 25"/>
                <a:gd name="T73" fmla="*/ 23 h 31"/>
                <a:gd name="T74" fmla="*/ 23 w 25"/>
                <a:gd name="T75" fmla="*/ 21 h 31"/>
                <a:gd name="T76" fmla="*/ 25 w 25"/>
                <a:gd name="T77" fmla="*/ 20 h 31"/>
                <a:gd name="T78" fmla="*/ 25 w 25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5" name="Freeform 557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7 w 23"/>
                <a:gd name="T25" fmla="*/ 24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3 w 23"/>
                <a:gd name="T33" fmla="*/ 25 h 25"/>
                <a:gd name="T34" fmla="*/ 15 w 23"/>
                <a:gd name="T35" fmla="*/ 24 h 25"/>
                <a:gd name="T36" fmla="*/ 17 w 23"/>
                <a:gd name="T37" fmla="*/ 24 h 25"/>
                <a:gd name="T38" fmla="*/ 17 w 23"/>
                <a:gd name="T39" fmla="*/ 22 h 25"/>
                <a:gd name="T40" fmla="*/ 17 w 23"/>
                <a:gd name="T41" fmla="*/ 22 h 25"/>
                <a:gd name="T42" fmla="*/ 19 w 23"/>
                <a:gd name="T43" fmla="*/ 22 h 25"/>
                <a:gd name="T44" fmla="*/ 19 w 23"/>
                <a:gd name="T45" fmla="*/ 20 h 25"/>
                <a:gd name="T46" fmla="*/ 21 w 23"/>
                <a:gd name="T47" fmla="*/ 18 h 25"/>
                <a:gd name="T48" fmla="*/ 21 w 23"/>
                <a:gd name="T49" fmla="*/ 18 h 25"/>
                <a:gd name="T50" fmla="*/ 21 w 23"/>
                <a:gd name="T51" fmla="*/ 16 h 25"/>
                <a:gd name="T52" fmla="*/ 21 w 23"/>
                <a:gd name="T53" fmla="*/ 14 h 25"/>
                <a:gd name="T54" fmla="*/ 23 w 23"/>
                <a:gd name="T55" fmla="*/ 14 h 25"/>
                <a:gd name="T56" fmla="*/ 23 w 23"/>
                <a:gd name="T57" fmla="*/ 12 h 25"/>
                <a:gd name="T58" fmla="*/ 23 w 23"/>
                <a:gd name="T59" fmla="*/ 10 h 25"/>
                <a:gd name="T60" fmla="*/ 23 w 23"/>
                <a:gd name="T61" fmla="*/ 8 h 25"/>
                <a:gd name="T62" fmla="*/ 21 w 23"/>
                <a:gd name="T63" fmla="*/ 8 h 25"/>
                <a:gd name="T64" fmla="*/ 21 w 23"/>
                <a:gd name="T65" fmla="*/ 6 h 25"/>
                <a:gd name="T66" fmla="*/ 21 w 23"/>
                <a:gd name="T67" fmla="*/ 4 h 25"/>
                <a:gd name="T68" fmla="*/ 19 w 23"/>
                <a:gd name="T69" fmla="*/ 2 h 25"/>
                <a:gd name="T70" fmla="*/ 19 w 23"/>
                <a:gd name="T71" fmla="*/ 2 h 25"/>
                <a:gd name="T72" fmla="*/ 17 w 23"/>
                <a:gd name="T73" fmla="*/ 0 h 25"/>
                <a:gd name="T74" fmla="*/ 17 w 23"/>
                <a:gd name="T75" fmla="*/ 0 h 25"/>
                <a:gd name="T76" fmla="*/ 15 w 23"/>
                <a:gd name="T77" fmla="*/ 0 h 25"/>
                <a:gd name="T78" fmla="*/ 13 w 23"/>
                <a:gd name="T79" fmla="*/ 0 h 25"/>
                <a:gd name="T80" fmla="*/ 13 w 23"/>
                <a:gd name="T81" fmla="*/ 0 h 25"/>
                <a:gd name="T82" fmla="*/ 11 w 23"/>
                <a:gd name="T83" fmla="*/ 0 h 25"/>
                <a:gd name="T84" fmla="*/ 9 w 23"/>
                <a:gd name="T85" fmla="*/ 0 h 25"/>
                <a:gd name="T86" fmla="*/ 7 w 23"/>
                <a:gd name="T87" fmla="*/ 0 h 25"/>
                <a:gd name="T88" fmla="*/ 7 w 23"/>
                <a:gd name="T89" fmla="*/ 0 h 25"/>
                <a:gd name="T90" fmla="*/ 5 w 23"/>
                <a:gd name="T91" fmla="*/ 2 h 25"/>
                <a:gd name="T92" fmla="*/ 3 w 23"/>
                <a:gd name="T93" fmla="*/ 4 h 25"/>
                <a:gd name="T94" fmla="*/ 3 w 23"/>
                <a:gd name="T95" fmla="*/ 4 h 25"/>
                <a:gd name="T96" fmla="*/ 1 w 23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6" name="Freeform 558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9 w 23"/>
                <a:gd name="T25" fmla="*/ 25 h 25"/>
                <a:gd name="T26" fmla="*/ 11 w 23"/>
                <a:gd name="T27" fmla="*/ 25 h 25"/>
                <a:gd name="T28" fmla="*/ 13 w 23"/>
                <a:gd name="T29" fmla="*/ 25 h 25"/>
                <a:gd name="T30" fmla="*/ 15 w 23"/>
                <a:gd name="T31" fmla="*/ 24 h 25"/>
                <a:gd name="T32" fmla="*/ 17 w 23"/>
                <a:gd name="T33" fmla="*/ 24 h 25"/>
                <a:gd name="T34" fmla="*/ 17 w 23"/>
                <a:gd name="T35" fmla="*/ 22 h 25"/>
                <a:gd name="T36" fmla="*/ 19 w 23"/>
                <a:gd name="T37" fmla="*/ 22 h 25"/>
                <a:gd name="T38" fmla="*/ 19 w 23"/>
                <a:gd name="T39" fmla="*/ 20 h 25"/>
                <a:gd name="T40" fmla="*/ 21 w 23"/>
                <a:gd name="T41" fmla="*/ 18 h 25"/>
                <a:gd name="T42" fmla="*/ 21 w 23"/>
                <a:gd name="T43" fmla="*/ 16 h 25"/>
                <a:gd name="T44" fmla="*/ 21 w 23"/>
                <a:gd name="T45" fmla="*/ 14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8 h 25"/>
                <a:gd name="T56" fmla="*/ 21 w 23"/>
                <a:gd name="T57" fmla="*/ 6 h 25"/>
                <a:gd name="T58" fmla="*/ 21 w 23"/>
                <a:gd name="T59" fmla="*/ 4 h 25"/>
                <a:gd name="T60" fmla="*/ 19 w 23"/>
                <a:gd name="T61" fmla="*/ 2 h 25"/>
                <a:gd name="T62" fmla="*/ 17 w 23"/>
                <a:gd name="T63" fmla="*/ 0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0 h 25"/>
                <a:gd name="T72" fmla="*/ 7 w 23"/>
                <a:gd name="T73" fmla="*/ 0 h 25"/>
                <a:gd name="T74" fmla="*/ 5 w 23"/>
                <a:gd name="T75" fmla="*/ 2 h 25"/>
                <a:gd name="T76" fmla="*/ 3 w 23"/>
                <a:gd name="T77" fmla="*/ 4 h 25"/>
                <a:gd name="T78" fmla="*/ 1 w 23"/>
                <a:gd name="T7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7" name="Freeform 559"/>
            <p:cNvSpPr>
              <a:spLocks/>
            </p:cNvSpPr>
            <p:nvPr/>
          </p:nvSpPr>
          <p:spPr bwMode="auto">
            <a:xfrm>
              <a:off x="3716" y="2334"/>
              <a:ext cx="35" cy="7"/>
            </a:xfrm>
            <a:custGeom>
              <a:avLst/>
              <a:gdLst>
                <a:gd name="T0" fmla="*/ 35 w 35"/>
                <a:gd name="T1" fmla="*/ 7 h 7"/>
                <a:gd name="T2" fmla="*/ 33 w 35"/>
                <a:gd name="T3" fmla="*/ 7 h 7"/>
                <a:gd name="T4" fmla="*/ 31 w 35"/>
                <a:gd name="T5" fmla="*/ 7 h 7"/>
                <a:gd name="T6" fmla="*/ 29 w 35"/>
                <a:gd name="T7" fmla="*/ 5 h 7"/>
                <a:gd name="T8" fmla="*/ 27 w 35"/>
                <a:gd name="T9" fmla="*/ 5 h 7"/>
                <a:gd name="T10" fmla="*/ 25 w 35"/>
                <a:gd name="T11" fmla="*/ 5 h 7"/>
                <a:gd name="T12" fmla="*/ 23 w 35"/>
                <a:gd name="T13" fmla="*/ 5 h 7"/>
                <a:gd name="T14" fmla="*/ 19 w 35"/>
                <a:gd name="T15" fmla="*/ 3 h 7"/>
                <a:gd name="T16" fmla="*/ 17 w 35"/>
                <a:gd name="T17" fmla="*/ 3 h 7"/>
                <a:gd name="T18" fmla="*/ 15 w 35"/>
                <a:gd name="T19" fmla="*/ 3 h 7"/>
                <a:gd name="T20" fmla="*/ 14 w 35"/>
                <a:gd name="T21" fmla="*/ 3 h 7"/>
                <a:gd name="T22" fmla="*/ 12 w 35"/>
                <a:gd name="T23" fmla="*/ 2 h 7"/>
                <a:gd name="T24" fmla="*/ 10 w 35"/>
                <a:gd name="T25" fmla="*/ 2 h 7"/>
                <a:gd name="T26" fmla="*/ 8 w 35"/>
                <a:gd name="T27" fmla="*/ 2 h 7"/>
                <a:gd name="T28" fmla="*/ 6 w 35"/>
                <a:gd name="T29" fmla="*/ 0 h 7"/>
                <a:gd name="T30" fmla="*/ 2 w 35"/>
                <a:gd name="T31" fmla="*/ 0 h 7"/>
                <a:gd name="T32" fmla="*/ 0 w 35"/>
                <a:gd name="T3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7">
                  <a:moveTo>
                    <a:pt x="35" y="7"/>
                  </a:moveTo>
                  <a:lnTo>
                    <a:pt x="33" y="7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8" name="Freeform 560"/>
            <p:cNvSpPr>
              <a:spLocks/>
            </p:cNvSpPr>
            <p:nvPr/>
          </p:nvSpPr>
          <p:spPr bwMode="auto">
            <a:xfrm>
              <a:off x="3724" y="2341"/>
              <a:ext cx="21" cy="6"/>
            </a:xfrm>
            <a:custGeom>
              <a:avLst/>
              <a:gdLst>
                <a:gd name="T0" fmla="*/ 21 w 21"/>
                <a:gd name="T1" fmla="*/ 6 h 6"/>
                <a:gd name="T2" fmla="*/ 19 w 21"/>
                <a:gd name="T3" fmla="*/ 4 h 6"/>
                <a:gd name="T4" fmla="*/ 15 w 21"/>
                <a:gd name="T5" fmla="*/ 4 h 6"/>
                <a:gd name="T6" fmla="*/ 13 w 21"/>
                <a:gd name="T7" fmla="*/ 2 h 6"/>
                <a:gd name="T8" fmla="*/ 11 w 21"/>
                <a:gd name="T9" fmla="*/ 2 h 6"/>
                <a:gd name="T10" fmla="*/ 7 w 21"/>
                <a:gd name="T11" fmla="*/ 2 h 6"/>
                <a:gd name="T12" fmla="*/ 6 w 21"/>
                <a:gd name="T13" fmla="*/ 2 h 6"/>
                <a:gd name="T14" fmla="*/ 2 w 21"/>
                <a:gd name="T15" fmla="*/ 2 h 6"/>
                <a:gd name="T16" fmla="*/ 0 w 2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6">
                  <a:moveTo>
                    <a:pt x="21" y="6"/>
                  </a:moveTo>
                  <a:lnTo>
                    <a:pt x="19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9" name="Freeform 561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3 w 25"/>
                <a:gd name="T21" fmla="*/ 0 h 31"/>
                <a:gd name="T22" fmla="*/ 11 w 25"/>
                <a:gd name="T23" fmla="*/ 0 h 31"/>
                <a:gd name="T24" fmla="*/ 9 w 25"/>
                <a:gd name="T25" fmla="*/ 0 h 31"/>
                <a:gd name="T26" fmla="*/ 9 w 25"/>
                <a:gd name="T27" fmla="*/ 0 h 31"/>
                <a:gd name="T28" fmla="*/ 8 w 25"/>
                <a:gd name="T29" fmla="*/ 2 h 31"/>
                <a:gd name="T30" fmla="*/ 8 w 25"/>
                <a:gd name="T31" fmla="*/ 2 h 31"/>
                <a:gd name="T32" fmla="*/ 6 w 25"/>
                <a:gd name="T33" fmla="*/ 4 h 31"/>
                <a:gd name="T34" fmla="*/ 4 w 25"/>
                <a:gd name="T35" fmla="*/ 4 h 31"/>
                <a:gd name="T36" fmla="*/ 4 w 25"/>
                <a:gd name="T37" fmla="*/ 6 h 31"/>
                <a:gd name="T38" fmla="*/ 2 w 25"/>
                <a:gd name="T39" fmla="*/ 6 h 31"/>
                <a:gd name="T40" fmla="*/ 2 w 25"/>
                <a:gd name="T41" fmla="*/ 8 h 31"/>
                <a:gd name="T42" fmla="*/ 2 w 25"/>
                <a:gd name="T43" fmla="*/ 9 h 31"/>
                <a:gd name="T44" fmla="*/ 0 w 25"/>
                <a:gd name="T45" fmla="*/ 11 h 31"/>
                <a:gd name="T46" fmla="*/ 0 w 25"/>
                <a:gd name="T47" fmla="*/ 11 h 31"/>
                <a:gd name="T48" fmla="*/ 0 w 25"/>
                <a:gd name="T49" fmla="*/ 13 h 31"/>
                <a:gd name="T50" fmla="*/ 0 w 25"/>
                <a:gd name="T51" fmla="*/ 17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2 w 25"/>
                <a:gd name="T59" fmla="*/ 25 h 31"/>
                <a:gd name="T60" fmla="*/ 2 w 25"/>
                <a:gd name="T61" fmla="*/ 27 h 31"/>
                <a:gd name="T62" fmla="*/ 4 w 25"/>
                <a:gd name="T63" fmla="*/ 29 h 31"/>
                <a:gd name="T64" fmla="*/ 4 w 25"/>
                <a:gd name="T65" fmla="*/ 29 h 31"/>
                <a:gd name="T66" fmla="*/ 6 w 25"/>
                <a:gd name="T67" fmla="*/ 31 h 31"/>
                <a:gd name="T68" fmla="*/ 8 w 25"/>
                <a:gd name="T69" fmla="*/ 31 h 31"/>
                <a:gd name="T70" fmla="*/ 8 w 25"/>
                <a:gd name="T71" fmla="*/ 31 h 31"/>
                <a:gd name="T72" fmla="*/ 9 w 25"/>
                <a:gd name="T73" fmla="*/ 31 h 31"/>
                <a:gd name="T74" fmla="*/ 9 w 25"/>
                <a:gd name="T75" fmla="*/ 31 h 31"/>
                <a:gd name="T76" fmla="*/ 11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5 w 25"/>
                <a:gd name="T83" fmla="*/ 29 h 31"/>
                <a:gd name="T84" fmla="*/ 17 w 25"/>
                <a:gd name="T85" fmla="*/ 29 h 31"/>
                <a:gd name="T86" fmla="*/ 17 w 25"/>
                <a:gd name="T87" fmla="*/ 27 h 31"/>
                <a:gd name="T88" fmla="*/ 19 w 25"/>
                <a:gd name="T89" fmla="*/ 27 h 31"/>
                <a:gd name="T90" fmla="*/ 21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3 w 25"/>
                <a:gd name="T97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0" name="Freeform 562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8 w 25"/>
                <a:gd name="T25" fmla="*/ 2 h 31"/>
                <a:gd name="T26" fmla="*/ 6 w 25"/>
                <a:gd name="T27" fmla="*/ 4 h 31"/>
                <a:gd name="T28" fmla="*/ 4 w 25"/>
                <a:gd name="T29" fmla="*/ 4 h 31"/>
                <a:gd name="T30" fmla="*/ 4 w 25"/>
                <a:gd name="T31" fmla="*/ 6 h 31"/>
                <a:gd name="T32" fmla="*/ 2 w 25"/>
                <a:gd name="T33" fmla="*/ 6 h 31"/>
                <a:gd name="T34" fmla="*/ 2 w 25"/>
                <a:gd name="T35" fmla="*/ 8 h 31"/>
                <a:gd name="T36" fmla="*/ 2 w 25"/>
                <a:gd name="T37" fmla="*/ 9 h 31"/>
                <a:gd name="T38" fmla="*/ 0 w 25"/>
                <a:gd name="T39" fmla="*/ 11 h 31"/>
                <a:gd name="T40" fmla="*/ 0 w 25"/>
                <a:gd name="T41" fmla="*/ 13 h 31"/>
                <a:gd name="T42" fmla="*/ 0 w 25"/>
                <a:gd name="T43" fmla="*/ 17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31 h 31"/>
                <a:gd name="T58" fmla="*/ 8 w 25"/>
                <a:gd name="T59" fmla="*/ 31 h 31"/>
                <a:gd name="T60" fmla="*/ 9 w 25"/>
                <a:gd name="T61" fmla="*/ 31 h 31"/>
                <a:gd name="T62" fmla="*/ 11 w 25"/>
                <a:gd name="T63" fmla="*/ 31 h 31"/>
                <a:gd name="T64" fmla="*/ 13 w 25"/>
                <a:gd name="T65" fmla="*/ 31 h 31"/>
                <a:gd name="T66" fmla="*/ 15 w 25"/>
                <a:gd name="T67" fmla="*/ 29 h 31"/>
                <a:gd name="T68" fmla="*/ 17 w 25"/>
                <a:gd name="T69" fmla="*/ 29 h 31"/>
                <a:gd name="T70" fmla="*/ 17 w 25"/>
                <a:gd name="T71" fmla="*/ 27 h 31"/>
                <a:gd name="T72" fmla="*/ 19 w 25"/>
                <a:gd name="T73" fmla="*/ 27 h 31"/>
                <a:gd name="T74" fmla="*/ 21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3 w 25"/>
                <a:gd name="T81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1" name="Freeform 563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2 w 21"/>
                <a:gd name="T19" fmla="*/ 21 h 25"/>
                <a:gd name="T20" fmla="*/ 4 w 21"/>
                <a:gd name="T21" fmla="*/ 23 h 25"/>
                <a:gd name="T22" fmla="*/ 5 w 21"/>
                <a:gd name="T23" fmla="*/ 25 h 25"/>
                <a:gd name="T24" fmla="*/ 5 w 21"/>
                <a:gd name="T25" fmla="*/ 25 h 25"/>
                <a:gd name="T26" fmla="*/ 7 w 21"/>
                <a:gd name="T27" fmla="*/ 25 h 25"/>
                <a:gd name="T28" fmla="*/ 9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5 h 25"/>
                <a:gd name="T38" fmla="*/ 15 w 21"/>
                <a:gd name="T39" fmla="*/ 25 h 25"/>
                <a:gd name="T40" fmla="*/ 15 w 21"/>
                <a:gd name="T41" fmla="*/ 23 h 25"/>
                <a:gd name="T42" fmla="*/ 17 w 21"/>
                <a:gd name="T43" fmla="*/ 23 h 25"/>
                <a:gd name="T44" fmla="*/ 17 w 21"/>
                <a:gd name="T45" fmla="*/ 21 h 25"/>
                <a:gd name="T46" fmla="*/ 19 w 21"/>
                <a:gd name="T47" fmla="*/ 21 h 25"/>
                <a:gd name="T48" fmla="*/ 19 w 21"/>
                <a:gd name="T49" fmla="*/ 20 h 25"/>
                <a:gd name="T50" fmla="*/ 21 w 21"/>
                <a:gd name="T51" fmla="*/ 18 h 25"/>
                <a:gd name="T52" fmla="*/ 21 w 21"/>
                <a:gd name="T53" fmla="*/ 18 h 25"/>
                <a:gd name="T54" fmla="*/ 21 w 21"/>
                <a:gd name="T55" fmla="*/ 16 h 25"/>
                <a:gd name="T56" fmla="*/ 21 w 21"/>
                <a:gd name="T57" fmla="*/ 14 h 25"/>
                <a:gd name="T58" fmla="*/ 21 w 21"/>
                <a:gd name="T59" fmla="*/ 12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8 h 25"/>
                <a:gd name="T66" fmla="*/ 21 w 21"/>
                <a:gd name="T67" fmla="*/ 8 h 25"/>
                <a:gd name="T68" fmla="*/ 19 w 21"/>
                <a:gd name="T69" fmla="*/ 6 h 25"/>
                <a:gd name="T70" fmla="*/ 19 w 21"/>
                <a:gd name="T71" fmla="*/ 4 h 25"/>
                <a:gd name="T72" fmla="*/ 17 w 21"/>
                <a:gd name="T73" fmla="*/ 4 h 25"/>
                <a:gd name="T74" fmla="*/ 17 w 21"/>
                <a:gd name="T75" fmla="*/ 2 h 25"/>
                <a:gd name="T76" fmla="*/ 15 w 21"/>
                <a:gd name="T77" fmla="*/ 2 h 25"/>
                <a:gd name="T78" fmla="*/ 15 w 21"/>
                <a:gd name="T79" fmla="*/ 2 h 25"/>
                <a:gd name="T80" fmla="*/ 13 w 21"/>
                <a:gd name="T81" fmla="*/ 2 h 25"/>
                <a:gd name="T82" fmla="*/ 11 w 21"/>
                <a:gd name="T83" fmla="*/ 0 h 25"/>
                <a:gd name="T84" fmla="*/ 9 w 21"/>
                <a:gd name="T85" fmla="*/ 0 h 25"/>
                <a:gd name="T86" fmla="*/ 9 w 21"/>
                <a:gd name="T87" fmla="*/ 2 h 25"/>
                <a:gd name="T88" fmla="*/ 7 w 21"/>
                <a:gd name="T89" fmla="*/ 2 h 25"/>
                <a:gd name="T90" fmla="*/ 5 w 21"/>
                <a:gd name="T91" fmla="*/ 2 h 25"/>
                <a:gd name="T92" fmla="*/ 5 w 21"/>
                <a:gd name="T93" fmla="*/ 4 h 25"/>
                <a:gd name="T94" fmla="*/ 4 w 21"/>
                <a:gd name="T95" fmla="*/ 6 h 25"/>
                <a:gd name="T96" fmla="*/ 2 w 21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2" name="Freeform 564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4 w 21"/>
                <a:gd name="T19" fmla="*/ 23 h 25"/>
                <a:gd name="T20" fmla="*/ 5 w 21"/>
                <a:gd name="T21" fmla="*/ 25 h 25"/>
                <a:gd name="T22" fmla="*/ 7 w 21"/>
                <a:gd name="T23" fmla="*/ 25 h 25"/>
                <a:gd name="T24" fmla="*/ 9 w 21"/>
                <a:gd name="T25" fmla="*/ 25 h 25"/>
                <a:gd name="T26" fmla="*/ 11 w 21"/>
                <a:gd name="T27" fmla="*/ 25 h 25"/>
                <a:gd name="T28" fmla="*/ 13 w 21"/>
                <a:gd name="T29" fmla="*/ 25 h 25"/>
                <a:gd name="T30" fmla="*/ 15 w 21"/>
                <a:gd name="T31" fmla="*/ 25 h 25"/>
                <a:gd name="T32" fmla="*/ 15 w 21"/>
                <a:gd name="T33" fmla="*/ 23 h 25"/>
                <a:gd name="T34" fmla="*/ 17 w 21"/>
                <a:gd name="T35" fmla="*/ 23 h 25"/>
                <a:gd name="T36" fmla="*/ 17 w 21"/>
                <a:gd name="T37" fmla="*/ 21 h 25"/>
                <a:gd name="T38" fmla="*/ 19 w 21"/>
                <a:gd name="T39" fmla="*/ 21 h 25"/>
                <a:gd name="T40" fmla="*/ 19 w 21"/>
                <a:gd name="T41" fmla="*/ 20 h 25"/>
                <a:gd name="T42" fmla="*/ 21 w 21"/>
                <a:gd name="T43" fmla="*/ 18 h 25"/>
                <a:gd name="T44" fmla="*/ 21 w 21"/>
                <a:gd name="T45" fmla="*/ 16 h 25"/>
                <a:gd name="T46" fmla="*/ 21 w 21"/>
                <a:gd name="T47" fmla="*/ 14 h 25"/>
                <a:gd name="T48" fmla="*/ 21 w 21"/>
                <a:gd name="T49" fmla="*/ 12 h 25"/>
                <a:gd name="T50" fmla="*/ 21 w 21"/>
                <a:gd name="T51" fmla="*/ 10 h 25"/>
                <a:gd name="T52" fmla="*/ 21 w 21"/>
                <a:gd name="T53" fmla="*/ 8 h 25"/>
                <a:gd name="T54" fmla="*/ 19 w 21"/>
                <a:gd name="T55" fmla="*/ 6 h 25"/>
                <a:gd name="T56" fmla="*/ 19 w 21"/>
                <a:gd name="T57" fmla="*/ 4 h 25"/>
                <a:gd name="T58" fmla="*/ 17 w 21"/>
                <a:gd name="T59" fmla="*/ 4 h 25"/>
                <a:gd name="T60" fmla="*/ 17 w 21"/>
                <a:gd name="T61" fmla="*/ 2 h 25"/>
                <a:gd name="T62" fmla="*/ 15 w 21"/>
                <a:gd name="T63" fmla="*/ 2 h 25"/>
                <a:gd name="T64" fmla="*/ 13 w 21"/>
                <a:gd name="T65" fmla="*/ 2 h 25"/>
                <a:gd name="T66" fmla="*/ 11 w 21"/>
                <a:gd name="T67" fmla="*/ 0 h 25"/>
                <a:gd name="T68" fmla="*/ 9 w 21"/>
                <a:gd name="T69" fmla="*/ 0 h 25"/>
                <a:gd name="T70" fmla="*/ 9 w 21"/>
                <a:gd name="T71" fmla="*/ 2 h 25"/>
                <a:gd name="T72" fmla="*/ 7 w 21"/>
                <a:gd name="T73" fmla="*/ 2 h 25"/>
                <a:gd name="T74" fmla="*/ 5 w 21"/>
                <a:gd name="T75" fmla="*/ 2 h 25"/>
                <a:gd name="T76" fmla="*/ 5 w 21"/>
                <a:gd name="T77" fmla="*/ 4 h 25"/>
                <a:gd name="T78" fmla="*/ 4 w 21"/>
                <a:gd name="T79" fmla="*/ 6 h 25"/>
                <a:gd name="T80" fmla="*/ 2 w 21"/>
                <a:gd name="T8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3" name="Freeform 565"/>
            <p:cNvSpPr>
              <a:spLocks/>
            </p:cNvSpPr>
            <p:nvPr/>
          </p:nvSpPr>
          <p:spPr bwMode="auto">
            <a:xfrm>
              <a:off x="3710" y="2357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3 h 13"/>
                <a:gd name="T4" fmla="*/ 29 w 31"/>
                <a:gd name="T5" fmla="*/ 11 h 13"/>
                <a:gd name="T6" fmla="*/ 25 w 31"/>
                <a:gd name="T7" fmla="*/ 11 h 13"/>
                <a:gd name="T8" fmla="*/ 23 w 31"/>
                <a:gd name="T9" fmla="*/ 9 h 13"/>
                <a:gd name="T10" fmla="*/ 21 w 31"/>
                <a:gd name="T11" fmla="*/ 9 h 13"/>
                <a:gd name="T12" fmla="*/ 20 w 31"/>
                <a:gd name="T13" fmla="*/ 9 h 13"/>
                <a:gd name="T14" fmla="*/ 18 w 31"/>
                <a:gd name="T15" fmla="*/ 7 h 13"/>
                <a:gd name="T16" fmla="*/ 16 w 31"/>
                <a:gd name="T17" fmla="*/ 7 h 13"/>
                <a:gd name="T18" fmla="*/ 14 w 31"/>
                <a:gd name="T19" fmla="*/ 5 h 13"/>
                <a:gd name="T20" fmla="*/ 12 w 31"/>
                <a:gd name="T21" fmla="*/ 5 h 13"/>
                <a:gd name="T22" fmla="*/ 10 w 31"/>
                <a:gd name="T23" fmla="*/ 5 h 13"/>
                <a:gd name="T24" fmla="*/ 8 w 31"/>
                <a:gd name="T25" fmla="*/ 3 h 13"/>
                <a:gd name="T26" fmla="*/ 6 w 31"/>
                <a:gd name="T27" fmla="*/ 3 h 13"/>
                <a:gd name="T28" fmla="*/ 4 w 31"/>
                <a:gd name="T29" fmla="*/ 2 h 13"/>
                <a:gd name="T30" fmla="*/ 2 w 31"/>
                <a:gd name="T31" fmla="*/ 2 h 13"/>
                <a:gd name="T32" fmla="*/ 0 w 31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3"/>
                  </a:ln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4" name="Freeform 566"/>
            <p:cNvSpPr>
              <a:spLocks/>
            </p:cNvSpPr>
            <p:nvPr/>
          </p:nvSpPr>
          <p:spPr bwMode="auto">
            <a:xfrm>
              <a:off x="3714" y="2366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5" name="Freeform 567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6 w 25"/>
                <a:gd name="T23" fmla="*/ 0 h 30"/>
                <a:gd name="T24" fmla="*/ 14 w 25"/>
                <a:gd name="T25" fmla="*/ 0 h 30"/>
                <a:gd name="T26" fmla="*/ 12 w 25"/>
                <a:gd name="T27" fmla="*/ 2 h 30"/>
                <a:gd name="T28" fmla="*/ 12 w 25"/>
                <a:gd name="T29" fmla="*/ 2 h 30"/>
                <a:gd name="T30" fmla="*/ 10 w 25"/>
                <a:gd name="T31" fmla="*/ 2 h 30"/>
                <a:gd name="T32" fmla="*/ 8 w 25"/>
                <a:gd name="T33" fmla="*/ 3 h 30"/>
                <a:gd name="T34" fmla="*/ 8 w 25"/>
                <a:gd name="T35" fmla="*/ 3 h 30"/>
                <a:gd name="T36" fmla="*/ 6 w 25"/>
                <a:gd name="T37" fmla="*/ 5 h 30"/>
                <a:gd name="T38" fmla="*/ 6 w 25"/>
                <a:gd name="T39" fmla="*/ 5 h 30"/>
                <a:gd name="T40" fmla="*/ 4 w 25"/>
                <a:gd name="T41" fmla="*/ 7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21 h 30"/>
                <a:gd name="T56" fmla="*/ 0 w 25"/>
                <a:gd name="T57" fmla="*/ 23 h 30"/>
                <a:gd name="T58" fmla="*/ 0 w 25"/>
                <a:gd name="T59" fmla="*/ 25 h 30"/>
                <a:gd name="T60" fmla="*/ 2 w 25"/>
                <a:gd name="T61" fmla="*/ 27 h 30"/>
                <a:gd name="T62" fmla="*/ 2 w 25"/>
                <a:gd name="T63" fmla="*/ 28 h 30"/>
                <a:gd name="T64" fmla="*/ 4 w 25"/>
                <a:gd name="T65" fmla="*/ 28 h 30"/>
                <a:gd name="T66" fmla="*/ 4 w 25"/>
                <a:gd name="T67" fmla="*/ 30 h 30"/>
                <a:gd name="T68" fmla="*/ 6 w 25"/>
                <a:gd name="T69" fmla="*/ 30 h 30"/>
                <a:gd name="T70" fmla="*/ 6 w 25"/>
                <a:gd name="T71" fmla="*/ 30 h 30"/>
                <a:gd name="T72" fmla="*/ 8 w 25"/>
                <a:gd name="T73" fmla="*/ 30 h 30"/>
                <a:gd name="T74" fmla="*/ 10 w 25"/>
                <a:gd name="T75" fmla="*/ 30 h 30"/>
                <a:gd name="T76" fmla="*/ 10 w 25"/>
                <a:gd name="T77" fmla="*/ 30 h 30"/>
                <a:gd name="T78" fmla="*/ 12 w 25"/>
                <a:gd name="T79" fmla="*/ 30 h 30"/>
                <a:gd name="T80" fmla="*/ 12 w 25"/>
                <a:gd name="T81" fmla="*/ 30 h 30"/>
                <a:gd name="T82" fmla="*/ 14 w 25"/>
                <a:gd name="T83" fmla="*/ 30 h 30"/>
                <a:gd name="T84" fmla="*/ 16 w 25"/>
                <a:gd name="T85" fmla="*/ 30 h 30"/>
                <a:gd name="T86" fmla="*/ 18 w 25"/>
                <a:gd name="T87" fmla="*/ 28 h 30"/>
                <a:gd name="T88" fmla="*/ 19 w 25"/>
                <a:gd name="T89" fmla="*/ 28 h 30"/>
                <a:gd name="T90" fmla="*/ 21 w 25"/>
                <a:gd name="T91" fmla="*/ 27 h 30"/>
                <a:gd name="T92" fmla="*/ 21 w 25"/>
                <a:gd name="T93" fmla="*/ 25 h 30"/>
                <a:gd name="T94" fmla="*/ 23 w 25"/>
                <a:gd name="T95" fmla="*/ 23 h 30"/>
                <a:gd name="T96" fmla="*/ 25 w 25"/>
                <a:gd name="T9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6" name="Freeform 568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2 w 25"/>
                <a:gd name="T25" fmla="*/ 2 h 30"/>
                <a:gd name="T26" fmla="*/ 10 w 25"/>
                <a:gd name="T27" fmla="*/ 2 h 30"/>
                <a:gd name="T28" fmla="*/ 8 w 25"/>
                <a:gd name="T29" fmla="*/ 3 h 30"/>
                <a:gd name="T30" fmla="*/ 6 w 25"/>
                <a:gd name="T31" fmla="*/ 5 h 30"/>
                <a:gd name="T32" fmla="*/ 4 w 25"/>
                <a:gd name="T33" fmla="*/ 7 h 30"/>
                <a:gd name="T34" fmla="*/ 2 w 25"/>
                <a:gd name="T35" fmla="*/ 9 h 30"/>
                <a:gd name="T36" fmla="*/ 2 w 25"/>
                <a:gd name="T37" fmla="*/ 11 h 30"/>
                <a:gd name="T38" fmla="*/ 0 w 25"/>
                <a:gd name="T39" fmla="*/ 13 h 30"/>
                <a:gd name="T40" fmla="*/ 0 w 25"/>
                <a:gd name="T41" fmla="*/ 15 h 30"/>
                <a:gd name="T42" fmla="*/ 0 w 25"/>
                <a:gd name="T43" fmla="*/ 17 h 30"/>
                <a:gd name="T44" fmla="*/ 0 w 25"/>
                <a:gd name="T45" fmla="*/ 21 h 30"/>
                <a:gd name="T46" fmla="*/ 0 w 25"/>
                <a:gd name="T47" fmla="*/ 23 h 30"/>
                <a:gd name="T48" fmla="*/ 0 w 25"/>
                <a:gd name="T49" fmla="*/ 25 h 30"/>
                <a:gd name="T50" fmla="*/ 2 w 25"/>
                <a:gd name="T51" fmla="*/ 27 h 30"/>
                <a:gd name="T52" fmla="*/ 2 w 25"/>
                <a:gd name="T53" fmla="*/ 28 h 30"/>
                <a:gd name="T54" fmla="*/ 4 w 25"/>
                <a:gd name="T55" fmla="*/ 28 h 30"/>
                <a:gd name="T56" fmla="*/ 4 w 25"/>
                <a:gd name="T57" fmla="*/ 30 h 30"/>
                <a:gd name="T58" fmla="*/ 6 w 25"/>
                <a:gd name="T59" fmla="*/ 30 h 30"/>
                <a:gd name="T60" fmla="*/ 8 w 25"/>
                <a:gd name="T61" fmla="*/ 30 h 30"/>
                <a:gd name="T62" fmla="*/ 10 w 25"/>
                <a:gd name="T63" fmla="*/ 30 h 30"/>
                <a:gd name="T64" fmla="*/ 12 w 25"/>
                <a:gd name="T65" fmla="*/ 30 h 30"/>
                <a:gd name="T66" fmla="*/ 14 w 25"/>
                <a:gd name="T67" fmla="*/ 30 h 30"/>
                <a:gd name="T68" fmla="*/ 16 w 25"/>
                <a:gd name="T69" fmla="*/ 30 h 30"/>
                <a:gd name="T70" fmla="*/ 18 w 25"/>
                <a:gd name="T71" fmla="*/ 28 h 30"/>
                <a:gd name="T72" fmla="*/ 19 w 25"/>
                <a:gd name="T73" fmla="*/ 28 h 30"/>
                <a:gd name="T74" fmla="*/ 21 w 25"/>
                <a:gd name="T75" fmla="*/ 27 h 30"/>
                <a:gd name="T76" fmla="*/ 21 w 25"/>
                <a:gd name="T77" fmla="*/ 25 h 30"/>
                <a:gd name="T78" fmla="*/ 23 w 25"/>
                <a:gd name="T79" fmla="*/ 23 h 30"/>
                <a:gd name="T80" fmla="*/ 25 w 25"/>
                <a:gd name="T8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7" name="Freeform 569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4 w 23"/>
                <a:gd name="T3" fmla="*/ 4 h 23"/>
                <a:gd name="T4" fmla="*/ 2 w 23"/>
                <a:gd name="T5" fmla="*/ 6 h 23"/>
                <a:gd name="T6" fmla="*/ 2 w 23"/>
                <a:gd name="T7" fmla="*/ 8 h 23"/>
                <a:gd name="T8" fmla="*/ 0 w 23"/>
                <a:gd name="T9" fmla="*/ 10 h 23"/>
                <a:gd name="T10" fmla="*/ 0 w 23"/>
                <a:gd name="T11" fmla="*/ 12 h 23"/>
                <a:gd name="T12" fmla="*/ 0 w 23"/>
                <a:gd name="T13" fmla="*/ 14 h 23"/>
                <a:gd name="T14" fmla="*/ 0 w 23"/>
                <a:gd name="T15" fmla="*/ 16 h 23"/>
                <a:gd name="T16" fmla="*/ 2 w 23"/>
                <a:gd name="T17" fmla="*/ 18 h 23"/>
                <a:gd name="T18" fmla="*/ 2 w 23"/>
                <a:gd name="T19" fmla="*/ 19 h 23"/>
                <a:gd name="T20" fmla="*/ 4 w 23"/>
                <a:gd name="T21" fmla="*/ 19 h 23"/>
                <a:gd name="T22" fmla="*/ 4 w 23"/>
                <a:gd name="T23" fmla="*/ 21 h 23"/>
                <a:gd name="T24" fmla="*/ 6 w 23"/>
                <a:gd name="T25" fmla="*/ 23 h 23"/>
                <a:gd name="T26" fmla="*/ 6 w 23"/>
                <a:gd name="T27" fmla="*/ 23 h 23"/>
                <a:gd name="T28" fmla="*/ 8 w 23"/>
                <a:gd name="T29" fmla="*/ 23 h 23"/>
                <a:gd name="T30" fmla="*/ 10 w 23"/>
                <a:gd name="T31" fmla="*/ 23 h 23"/>
                <a:gd name="T32" fmla="*/ 12 w 23"/>
                <a:gd name="T33" fmla="*/ 23 h 23"/>
                <a:gd name="T34" fmla="*/ 12 w 23"/>
                <a:gd name="T35" fmla="*/ 23 h 23"/>
                <a:gd name="T36" fmla="*/ 13 w 23"/>
                <a:gd name="T37" fmla="*/ 23 h 23"/>
                <a:gd name="T38" fmla="*/ 13 w 23"/>
                <a:gd name="T39" fmla="*/ 23 h 23"/>
                <a:gd name="T40" fmla="*/ 15 w 23"/>
                <a:gd name="T41" fmla="*/ 23 h 23"/>
                <a:gd name="T42" fmla="*/ 15 w 23"/>
                <a:gd name="T43" fmla="*/ 21 h 23"/>
                <a:gd name="T44" fmla="*/ 17 w 23"/>
                <a:gd name="T45" fmla="*/ 21 h 23"/>
                <a:gd name="T46" fmla="*/ 17 w 23"/>
                <a:gd name="T47" fmla="*/ 19 h 23"/>
                <a:gd name="T48" fmla="*/ 19 w 23"/>
                <a:gd name="T49" fmla="*/ 19 h 23"/>
                <a:gd name="T50" fmla="*/ 19 w 23"/>
                <a:gd name="T51" fmla="*/ 18 h 23"/>
                <a:gd name="T52" fmla="*/ 21 w 23"/>
                <a:gd name="T53" fmla="*/ 18 h 23"/>
                <a:gd name="T54" fmla="*/ 21 w 23"/>
                <a:gd name="T55" fmla="*/ 16 h 23"/>
                <a:gd name="T56" fmla="*/ 21 w 23"/>
                <a:gd name="T57" fmla="*/ 14 h 23"/>
                <a:gd name="T58" fmla="*/ 23 w 23"/>
                <a:gd name="T59" fmla="*/ 12 h 23"/>
                <a:gd name="T60" fmla="*/ 23 w 23"/>
                <a:gd name="T61" fmla="*/ 12 h 23"/>
                <a:gd name="T62" fmla="*/ 23 w 23"/>
                <a:gd name="T63" fmla="*/ 10 h 23"/>
                <a:gd name="T64" fmla="*/ 23 w 23"/>
                <a:gd name="T65" fmla="*/ 8 h 23"/>
                <a:gd name="T66" fmla="*/ 23 w 23"/>
                <a:gd name="T67" fmla="*/ 6 h 23"/>
                <a:gd name="T68" fmla="*/ 21 w 23"/>
                <a:gd name="T69" fmla="*/ 6 h 23"/>
                <a:gd name="T70" fmla="*/ 21 w 23"/>
                <a:gd name="T71" fmla="*/ 4 h 23"/>
                <a:gd name="T72" fmla="*/ 21 w 23"/>
                <a:gd name="T73" fmla="*/ 2 h 23"/>
                <a:gd name="T74" fmla="*/ 19 w 23"/>
                <a:gd name="T75" fmla="*/ 2 h 23"/>
                <a:gd name="T76" fmla="*/ 19 w 23"/>
                <a:gd name="T77" fmla="*/ 0 h 23"/>
                <a:gd name="T78" fmla="*/ 17 w 23"/>
                <a:gd name="T79" fmla="*/ 0 h 23"/>
                <a:gd name="T80" fmla="*/ 15 w 23"/>
                <a:gd name="T81" fmla="*/ 0 h 23"/>
                <a:gd name="T82" fmla="*/ 15 w 23"/>
                <a:gd name="T83" fmla="*/ 0 h 23"/>
                <a:gd name="T84" fmla="*/ 13 w 23"/>
                <a:gd name="T85" fmla="*/ 0 h 23"/>
                <a:gd name="T86" fmla="*/ 12 w 23"/>
                <a:gd name="T87" fmla="*/ 0 h 23"/>
                <a:gd name="T88" fmla="*/ 10 w 23"/>
                <a:gd name="T89" fmla="*/ 0 h 23"/>
                <a:gd name="T90" fmla="*/ 8 w 23"/>
                <a:gd name="T91" fmla="*/ 0 h 23"/>
                <a:gd name="T92" fmla="*/ 8 w 23"/>
                <a:gd name="T93" fmla="*/ 0 h 23"/>
                <a:gd name="T94" fmla="*/ 6 w 23"/>
                <a:gd name="T95" fmla="*/ 2 h 23"/>
                <a:gd name="T96" fmla="*/ 4 w 23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8" name="Freeform 570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2 w 23"/>
                <a:gd name="T3" fmla="*/ 6 h 23"/>
                <a:gd name="T4" fmla="*/ 2 w 23"/>
                <a:gd name="T5" fmla="*/ 8 h 23"/>
                <a:gd name="T6" fmla="*/ 0 w 23"/>
                <a:gd name="T7" fmla="*/ 10 h 23"/>
                <a:gd name="T8" fmla="*/ 0 w 23"/>
                <a:gd name="T9" fmla="*/ 12 h 23"/>
                <a:gd name="T10" fmla="*/ 0 w 23"/>
                <a:gd name="T11" fmla="*/ 14 h 23"/>
                <a:gd name="T12" fmla="*/ 0 w 23"/>
                <a:gd name="T13" fmla="*/ 16 h 23"/>
                <a:gd name="T14" fmla="*/ 2 w 23"/>
                <a:gd name="T15" fmla="*/ 18 h 23"/>
                <a:gd name="T16" fmla="*/ 2 w 23"/>
                <a:gd name="T17" fmla="*/ 19 h 23"/>
                <a:gd name="T18" fmla="*/ 4 w 23"/>
                <a:gd name="T19" fmla="*/ 19 h 23"/>
                <a:gd name="T20" fmla="*/ 4 w 23"/>
                <a:gd name="T21" fmla="*/ 21 h 23"/>
                <a:gd name="T22" fmla="*/ 6 w 23"/>
                <a:gd name="T23" fmla="*/ 23 h 23"/>
                <a:gd name="T24" fmla="*/ 8 w 23"/>
                <a:gd name="T25" fmla="*/ 23 h 23"/>
                <a:gd name="T26" fmla="*/ 10 w 23"/>
                <a:gd name="T27" fmla="*/ 23 h 23"/>
                <a:gd name="T28" fmla="*/ 12 w 23"/>
                <a:gd name="T29" fmla="*/ 23 h 23"/>
                <a:gd name="T30" fmla="*/ 13 w 23"/>
                <a:gd name="T31" fmla="*/ 23 h 23"/>
                <a:gd name="T32" fmla="*/ 15 w 23"/>
                <a:gd name="T33" fmla="*/ 23 h 23"/>
                <a:gd name="T34" fmla="*/ 15 w 23"/>
                <a:gd name="T35" fmla="*/ 21 h 23"/>
                <a:gd name="T36" fmla="*/ 17 w 23"/>
                <a:gd name="T37" fmla="*/ 21 h 23"/>
                <a:gd name="T38" fmla="*/ 17 w 23"/>
                <a:gd name="T39" fmla="*/ 19 h 23"/>
                <a:gd name="T40" fmla="*/ 19 w 23"/>
                <a:gd name="T41" fmla="*/ 19 h 23"/>
                <a:gd name="T42" fmla="*/ 19 w 23"/>
                <a:gd name="T43" fmla="*/ 18 h 23"/>
                <a:gd name="T44" fmla="*/ 21 w 23"/>
                <a:gd name="T45" fmla="*/ 18 h 23"/>
                <a:gd name="T46" fmla="*/ 21 w 23"/>
                <a:gd name="T47" fmla="*/ 16 h 23"/>
                <a:gd name="T48" fmla="*/ 21 w 23"/>
                <a:gd name="T49" fmla="*/ 14 h 23"/>
                <a:gd name="T50" fmla="*/ 23 w 23"/>
                <a:gd name="T51" fmla="*/ 12 h 23"/>
                <a:gd name="T52" fmla="*/ 23 w 23"/>
                <a:gd name="T53" fmla="*/ 10 h 23"/>
                <a:gd name="T54" fmla="*/ 23 w 23"/>
                <a:gd name="T55" fmla="*/ 8 h 23"/>
                <a:gd name="T56" fmla="*/ 23 w 23"/>
                <a:gd name="T57" fmla="*/ 6 h 23"/>
                <a:gd name="T58" fmla="*/ 21 w 23"/>
                <a:gd name="T59" fmla="*/ 6 h 23"/>
                <a:gd name="T60" fmla="*/ 21 w 23"/>
                <a:gd name="T61" fmla="*/ 4 h 23"/>
                <a:gd name="T62" fmla="*/ 21 w 23"/>
                <a:gd name="T63" fmla="*/ 2 h 23"/>
                <a:gd name="T64" fmla="*/ 19 w 23"/>
                <a:gd name="T65" fmla="*/ 2 h 23"/>
                <a:gd name="T66" fmla="*/ 19 w 23"/>
                <a:gd name="T67" fmla="*/ 0 h 23"/>
                <a:gd name="T68" fmla="*/ 17 w 23"/>
                <a:gd name="T69" fmla="*/ 0 h 23"/>
                <a:gd name="T70" fmla="*/ 15 w 23"/>
                <a:gd name="T71" fmla="*/ 0 h 23"/>
                <a:gd name="T72" fmla="*/ 13 w 23"/>
                <a:gd name="T73" fmla="*/ 0 h 23"/>
                <a:gd name="T74" fmla="*/ 12 w 23"/>
                <a:gd name="T75" fmla="*/ 0 h 23"/>
                <a:gd name="T76" fmla="*/ 10 w 23"/>
                <a:gd name="T77" fmla="*/ 0 h 23"/>
                <a:gd name="T78" fmla="*/ 8 w 23"/>
                <a:gd name="T79" fmla="*/ 0 h 23"/>
                <a:gd name="T80" fmla="*/ 6 w 23"/>
                <a:gd name="T81" fmla="*/ 2 h 23"/>
                <a:gd name="T82" fmla="*/ 4 w 23"/>
                <a:gd name="T8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9" name="Freeform 571"/>
            <p:cNvSpPr>
              <a:spLocks/>
            </p:cNvSpPr>
            <p:nvPr/>
          </p:nvSpPr>
          <p:spPr bwMode="auto">
            <a:xfrm>
              <a:off x="3699" y="2384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1 h 13"/>
                <a:gd name="T4" fmla="*/ 25 w 31"/>
                <a:gd name="T5" fmla="*/ 11 h 13"/>
                <a:gd name="T6" fmla="*/ 23 w 31"/>
                <a:gd name="T7" fmla="*/ 9 h 13"/>
                <a:gd name="T8" fmla="*/ 21 w 31"/>
                <a:gd name="T9" fmla="*/ 9 h 13"/>
                <a:gd name="T10" fmla="*/ 19 w 31"/>
                <a:gd name="T11" fmla="*/ 7 h 13"/>
                <a:gd name="T12" fmla="*/ 17 w 31"/>
                <a:gd name="T13" fmla="*/ 7 h 13"/>
                <a:gd name="T14" fmla="*/ 15 w 31"/>
                <a:gd name="T15" fmla="*/ 7 h 13"/>
                <a:gd name="T16" fmla="*/ 13 w 31"/>
                <a:gd name="T17" fmla="*/ 5 h 13"/>
                <a:gd name="T18" fmla="*/ 11 w 31"/>
                <a:gd name="T19" fmla="*/ 5 h 13"/>
                <a:gd name="T20" fmla="*/ 9 w 31"/>
                <a:gd name="T21" fmla="*/ 3 h 13"/>
                <a:gd name="T22" fmla="*/ 7 w 31"/>
                <a:gd name="T23" fmla="*/ 3 h 13"/>
                <a:gd name="T24" fmla="*/ 6 w 31"/>
                <a:gd name="T25" fmla="*/ 1 h 13"/>
                <a:gd name="T26" fmla="*/ 4 w 31"/>
                <a:gd name="T27" fmla="*/ 1 h 13"/>
                <a:gd name="T28" fmla="*/ 2 w 31"/>
                <a:gd name="T29" fmla="*/ 1 h 13"/>
                <a:gd name="T30" fmla="*/ 0 w 31"/>
                <a:gd name="T3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0" name="Freeform 572"/>
            <p:cNvSpPr>
              <a:spLocks/>
            </p:cNvSpPr>
            <p:nvPr/>
          </p:nvSpPr>
          <p:spPr bwMode="auto">
            <a:xfrm>
              <a:off x="3703" y="2393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6 h 8"/>
                <a:gd name="T4" fmla="*/ 15 w 21"/>
                <a:gd name="T5" fmla="*/ 4 h 8"/>
                <a:gd name="T6" fmla="*/ 13 w 21"/>
                <a:gd name="T7" fmla="*/ 4 h 8"/>
                <a:gd name="T8" fmla="*/ 11 w 21"/>
                <a:gd name="T9" fmla="*/ 4 h 8"/>
                <a:gd name="T10" fmla="*/ 9 w 21"/>
                <a:gd name="T11" fmla="*/ 2 h 8"/>
                <a:gd name="T12" fmla="*/ 5 w 21"/>
                <a:gd name="T13" fmla="*/ 2 h 8"/>
                <a:gd name="T14" fmla="*/ 3 w 21"/>
                <a:gd name="T15" fmla="*/ 0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1" name="Freeform 573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3 w 25"/>
                <a:gd name="T25" fmla="*/ 0 h 30"/>
                <a:gd name="T26" fmla="*/ 11 w 25"/>
                <a:gd name="T27" fmla="*/ 0 h 30"/>
                <a:gd name="T28" fmla="*/ 11 w 25"/>
                <a:gd name="T29" fmla="*/ 1 h 30"/>
                <a:gd name="T30" fmla="*/ 9 w 25"/>
                <a:gd name="T31" fmla="*/ 1 h 30"/>
                <a:gd name="T32" fmla="*/ 7 w 25"/>
                <a:gd name="T33" fmla="*/ 1 h 30"/>
                <a:gd name="T34" fmla="*/ 7 w 25"/>
                <a:gd name="T35" fmla="*/ 3 h 30"/>
                <a:gd name="T36" fmla="*/ 6 w 25"/>
                <a:gd name="T37" fmla="*/ 3 h 30"/>
                <a:gd name="T38" fmla="*/ 4 w 25"/>
                <a:gd name="T39" fmla="*/ 5 h 30"/>
                <a:gd name="T40" fmla="*/ 4 w 25"/>
                <a:gd name="T41" fmla="*/ 5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3 h 30"/>
                <a:gd name="T58" fmla="*/ 0 w 25"/>
                <a:gd name="T59" fmla="*/ 24 h 30"/>
                <a:gd name="T60" fmla="*/ 0 w 25"/>
                <a:gd name="T61" fmla="*/ 26 h 30"/>
                <a:gd name="T62" fmla="*/ 2 w 25"/>
                <a:gd name="T63" fmla="*/ 26 h 30"/>
                <a:gd name="T64" fmla="*/ 4 w 25"/>
                <a:gd name="T65" fmla="*/ 28 h 30"/>
                <a:gd name="T66" fmla="*/ 4 w 25"/>
                <a:gd name="T67" fmla="*/ 28 h 30"/>
                <a:gd name="T68" fmla="*/ 6 w 25"/>
                <a:gd name="T69" fmla="*/ 30 h 30"/>
                <a:gd name="T70" fmla="*/ 6 w 25"/>
                <a:gd name="T71" fmla="*/ 30 h 30"/>
                <a:gd name="T72" fmla="*/ 7 w 25"/>
                <a:gd name="T73" fmla="*/ 30 h 30"/>
                <a:gd name="T74" fmla="*/ 7 w 25"/>
                <a:gd name="T75" fmla="*/ 30 h 30"/>
                <a:gd name="T76" fmla="*/ 9 w 25"/>
                <a:gd name="T77" fmla="*/ 30 h 30"/>
                <a:gd name="T78" fmla="*/ 11 w 25"/>
                <a:gd name="T79" fmla="*/ 30 h 30"/>
                <a:gd name="T80" fmla="*/ 11 w 25"/>
                <a:gd name="T81" fmla="*/ 30 h 30"/>
                <a:gd name="T82" fmla="*/ 13 w 25"/>
                <a:gd name="T83" fmla="*/ 30 h 30"/>
                <a:gd name="T84" fmla="*/ 15 w 25"/>
                <a:gd name="T85" fmla="*/ 28 h 30"/>
                <a:gd name="T86" fmla="*/ 17 w 25"/>
                <a:gd name="T87" fmla="*/ 28 h 30"/>
                <a:gd name="T88" fmla="*/ 19 w 25"/>
                <a:gd name="T89" fmla="*/ 26 h 30"/>
                <a:gd name="T90" fmla="*/ 19 w 25"/>
                <a:gd name="T91" fmla="*/ 26 h 30"/>
                <a:gd name="T92" fmla="*/ 21 w 25"/>
                <a:gd name="T93" fmla="*/ 24 h 30"/>
                <a:gd name="T94" fmla="*/ 23 w 25"/>
                <a:gd name="T95" fmla="*/ 23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2" name="Freeform 574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1 w 25"/>
                <a:gd name="T25" fmla="*/ 0 h 30"/>
                <a:gd name="T26" fmla="*/ 11 w 25"/>
                <a:gd name="T27" fmla="*/ 1 h 30"/>
                <a:gd name="T28" fmla="*/ 9 w 25"/>
                <a:gd name="T29" fmla="*/ 1 h 30"/>
                <a:gd name="T30" fmla="*/ 7 w 25"/>
                <a:gd name="T31" fmla="*/ 1 h 30"/>
                <a:gd name="T32" fmla="*/ 7 w 25"/>
                <a:gd name="T33" fmla="*/ 3 h 30"/>
                <a:gd name="T34" fmla="*/ 6 w 25"/>
                <a:gd name="T35" fmla="*/ 3 h 30"/>
                <a:gd name="T36" fmla="*/ 4 w 25"/>
                <a:gd name="T37" fmla="*/ 5 h 30"/>
                <a:gd name="T38" fmla="*/ 4 w 25"/>
                <a:gd name="T39" fmla="*/ 7 h 30"/>
                <a:gd name="T40" fmla="*/ 2 w 25"/>
                <a:gd name="T41" fmla="*/ 9 h 30"/>
                <a:gd name="T42" fmla="*/ 2 w 25"/>
                <a:gd name="T43" fmla="*/ 11 h 30"/>
                <a:gd name="T44" fmla="*/ 0 w 25"/>
                <a:gd name="T45" fmla="*/ 13 h 30"/>
                <a:gd name="T46" fmla="*/ 0 w 25"/>
                <a:gd name="T47" fmla="*/ 15 h 30"/>
                <a:gd name="T48" fmla="*/ 0 w 25"/>
                <a:gd name="T49" fmla="*/ 17 h 30"/>
                <a:gd name="T50" fmla="*/ 0 w 25"/>
                <a:gd name="T51" fmla="*/ 19 h 30"/>
                <a:gd name="T52" fmla="*/ 0 w 25"/>
                <a:gd name="T53" fmla="*/ 23 h 30"/>
                <a:gd name="T54" fmla="*/ 0 w 25"/>
                <a:gd name="T55" fmla="*/ 24 h 30"/>
                <a:gd name="T56" fmla="*/ 0 w 25"/>
                <a:gd name="T57" fmla="*/ 26 h 30"/>
                <a:gd name="T58" fmla="*/ 2 w 25"/>
                <a:gd name="T59" fmla="*/ 26 h 30"/>
                <a:gd name="T60" fmla="*/ 4 w 25"/>
                <a:gd name="T61" fmla="*/ 28 h 30"/>
                <a:gd name="T62" fmla="*/ 6 w 25"/>
                <a:gd name="T63" fmla="*/ 30 h 30"/>
                <a:gd name="T64" fmla="*/ 7 w 25"/>
                <a:gd name="T65" fmla="*/ 30 h 30"/>
                <a:gd name="T66" fmla="*/ 9 w 25"/>
                <a:gd name="T67" fmla="*/ 30 h 30"/>
                <a:gd name="T68" fmla="*/ 11 w 25"/>
                <a:gd name="T69" fmla="*/ 30 h 30"/>
                <a:gd name="T70" fmla="*/ 13 w 25"/>
                <a:gd name="T71" fmla="*/ 30 h 30"/>
                <a:gd name="T72" fmla="*/ 15 w 25"/>
                <a:gd name="T73" fmla="*/ 28 h 30"/>
                <a:gd name="T74" fmla="*/ 17 w 25"/>
                <a:gd name="T75" fmla="*/ 28 h 30"/>
                <a:gd name="T76" fmla="*/ 19 w 25"/>
                <a:gd name="T77" fmla="*/ 26 h 30"/>
                <a:gd name="T78" fmla="*/ 21 w 25"/>
                <a:gd name="T79" fmla="*/ 24 h 30"/>
                <a:gd name="T80" fmla="*/ 23 w 25"/>
                <a:gd name="T81" fmla="*/ 23 h 30"/>
                <a:gd name="T82" fmla="*/ 23 w 25"/>
                <a:gd name="T83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3" name="Freeform 575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1 w 23"/>
                <a:gd name="T19" fmla="*/ 19 h 25"/>
                <a:gd name="T20" fmla="*/ 3 w 23"/>
                <a:gd name="T21" fmla="*/ 21 h 25"/>
                <a:gd name="T22" fmla="*/ 3 w 23"/>
                <a:gd name="T23" fmla="*/ 23 h 25"/>
                <a:gd name="T24" fmla="*/ 5 w 23"/>
                <a:gd name="T25" fmla="*/ 23 h 25"/>
                <a:gd name="T26" fmla="*/ 7 w 23"/>
                <a:gd name="T27" fmla="*/ 25 h 25"/>
                <a:gd name="T28" fmla="*/ 7 w 23"/>
                <a:gd name="T29" fmla="*/ 25 h 25"/>
                <a:gd name="T30" fmla="*/ 9 w 23"/>
                <a:gd name="T31" fmla="*/ 25 h 25"/>
                <a:gd name="T32" fmla="*/ 11 w 23"/>
                <a:gd name="T33" fmla="*/ 25 h 25"/>
                <a:gd name="T34" fmla="*/ 11 w 23"/>
                <a:gd name="T35" fmla="*/ 25 h 25"/>
                <a:gd name="T36" fmla="*/ 13 w 23"/>
                <a:gd name="T37" fmla="*/ 25 h 25"/>
                <a:gd name="T38" fmla="*/ 15 w 23"/>
                <a:gd name="T39" fmla="*/ 25 h 25"/>
                <a:gd name="T40" fmla="*/ 15 w 23"/>
                <a:gd name="T41" fmla="*/ 23 h 25"/>
                <a:gd name="T42" fmla="*/ 17 w 23"/>
                <a:gd name="T43" fmla="*/ 23 h 25"/>
                <a:gd name="T44" fmla="*/ 17 w 23"/>
                <a:gd name="T45" fmla="*/ 23 h 25"/>
                <a:gd name="T46" fmla="*/ 19 w 23"/>
                <a:gd name="T47" fmla="*/ 21 h 25"/>
                <a:gd name="T48" fmla="*/ 19 w 23"/>
                <a:gd name="T49" fmla="*/ 21 h 25"/>
                <a:gd name="T50" fmla="*/ 21 w 23"/>
                <a:gd name="T51" fmla="*/ 19 h 25"/>
                <a:gd name="T52" fmla="*/ 21 w 23"/>
                <a:gd name="T53" fmla="*/ 18 h 25"/>
                <a:gd name="T54" fmla="*/ 21 w 23"/>
                <a:gd name="T55" fmla="*/ 18 h 25"/>
                <a:gd name="T56" fmla="*/ 23 w 23"/>
                <a:gd name="T57" fmla="*/ 16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2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6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2 h 25"/>
                <a:gd name="T80" fmla="*/ 15 w 23"/>
                <a:gd name="T81" fmla="*/ 2 h 25"/>
                <a:gd name="T82" fmla="*/ 15 w 23"/>
                <a:gd name="T83" fmla="*/ 0 h 25"/>
                <a:gd name="T84" fmla="*/ 13 w 23"/>
                <a:gd name="T85" fmla="*/ 0 h 25"/>
                <a:gd name="T86" fmla="*/ 11 w 23"/>
                <a:gd name="T87" fmla="*/ 0 h 25"/>
                <a:gd name="T88" fmla="*/ 9 w 23"/>
                <a:gd name="T89" fmla="*/ 2 h 25"/>
                <a:gd name="T90" fmla="*/ 9 w 23"/>
                <a:gd name="T91" fmla="*/ 2 h 25"/>
                <a:gd name="T92" fmla="*/ 7 w 23"/>
                <a:gd name="T93" fmla="*/ 2 h 25"/>
                <a:gd name="T94" fmla="*/ 5 w 23"/>
                <a:gd name="T95" fmla="*/ 4 h 25"/>
                <a:gd name="T96" fmla="*/ 3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4" name="Freeform 576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3 w 23"/>
                <a:gd name="T19" fmla="*/ 21 h 25"/>
                <a:gd name="T20" fmla="*/ 3 w 23"/>
                <a:gd name="T21" fmla="*/ 23 h 25"/>
                <a:gd name="T22" fmla="*/ 5 w 23"/>
                <a:gd name="T23" fmla="*/ 23 h 25"/>
                <a:gd name="T24" fmla="*/ 7 w 23"/>
                <a:gd name="T25" fmla="*/ 25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5 w 23"/>
                <a:gd name="T33" fmla="*/ 25 h 25"/>
                <a:gd name="T34" fmla="*/ 15 w 23"/>
                <a:gd name="T35" fmla="*/ 23 h 25"/>
                <a:gd name="T36" fmla="*/ 17 w 23"/>
                <a:gd name="T37" fmla="*/ 23 h 25"/>
                <a:gd name="T38" fmla="*/ 19 w 23"/>
                <a:gd name="T39" fmla="*/ 21 h 25"/>
                <a:gd name="T40" fmla="*/ 21 w 23"/>
                <a:gd name="T41" fmla="*/ 19 h 25"/>
                <a:gd name="T42" fmla="*/ 21 w 23"/>
                <a:gd name="T43" fmla="*/ 18 h 25"/>
                <a:gd name="T44" fmla="*/ 23 w 23"/>
                <a:gd name="T45" fmla="*/ 16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6 h 25"/>
                <a:gd name="T56" fmla="*/ 21 w 23"/>
                <a:gd name="T57" fmla="*/ 4 h 25"/>
                <a:gd name="T58" fmla="*/ 19 w 23"/>
                <a:gd name="T59" fmla="*/ 2 h 25"/>
                <a:gd name="T60" fmla="*/ 17 w 23"/>
                <a:gd name="T61" fmla="*/ 2 h 25"/>
                <a:gd name="T62" fmla="*/ 15 w 23"/>
                <a:gd name="T63" fmla="*/ 2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2 h 25"/>
                <a:gd name="T72" fmla="*/ 7 w 23"/>
                <a:gd name="T73" fmla="*/ 2 h 25"/>
                <a:gd name="T74" fmla="*/ 5 w 23"/>
                <a:gd name="T75" fmla="*/ 4 h 25"/>
                <a:gd name="T76" fmla="*/ 3 w 23"/>
                <a:gd name="T7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5" name="Freeform 577"/>
            <p:cNvSpPr>
              <a:spLocks/>
            </p:cNvSpPr>
            <p:nvPr/>
          </p:nvSpPr>
          <p:spPr bwMode="auto">
            <a:xfrm>
              <a:off x="3689" y="2412"/>
              <a:ext cx="33" cy="14"/>
            </a:xfrm>
            <a:custGeom>
              <a:avLst/>
              <a:gdLst>
                <a:gd name="T0" fmla="*/ 33 w 33"/>
                <a:gd name="T1" fmla="*/ 14 h 14"/>
                <a:gd name="T2" fmla="*/ 31 w 33"/>
                <a:gd name="T3" fmla="*/ 12 h 14"/>
                <a:gd name="T4" fmla="*/ 29 w 33"/>
                <a:gd name="T5" fmla="*/ 12 h 14"/>
                <a:gd name="T6" fmla="*/ 27 w 33"/>
                <a:gd name="T7" fmla="*/ 10 h 14"/>
                <a:gd name="T8" fmla="*/ 25 w 33"/>
                <a:gd name="T9" fmla="*/ 10 h 14"/>
                <a:gd name="T10" fmla="*/ 23 w 33"/>
                <a:gd name="T11" fmla="*/ 10 h 14"/>
                <a:gd name="T12" fmla="*/ 19 w 33"/>
                <a:gd name="T13" fmla="*/ 8 h 14"/>
                <a:gd name="T14" fmla="*/ 17 w 33"/>
                <a:gd name="T15" fmla="*/ 8 h 14"/>
                <a:gd name="T16" fmla="*/ 16 w 33"/>
                <a:gd name="T17" fmla="*/ 6 h 14"/>
                <a:gd name="T18" fmla="*/ 14 w 33"/>
                <a:gd name="T19" fmla="*/ 6 h 14"/>
                <a:gd name="T20" fmla="*/ 12 w 33"/>
                <a:gd name="T21" fmla="*/ 4 h 14"/>
                <a:gd name="T22" fmla="*/ 10 w 33"/>
                <a:gd name="T23" fmla="*/ 4 h 14"/>
                <a:gd name="T24" fmla="*/ 8 w 33"/>
                <a:gd name="T25" fmla="*/ 4 h 14"/>
                <a:gd name="T26" fmla="*/ 6 w 33"/>
                <a:gd name="T27" fmla="*/ 2 h 14"/>
                <a:gd name="T28" fmla="*/ 4 w 33"/>
                <a:gd name="T29" fmla="*/ 2 h 14"/>
                <a:gd name="T30" fmla="*/ 2 w 33"/>
                <a:gd name="T31" fmla="*/ 0 h 14"/>
                <a:gd name="T32" fmla="*/ 0 w 33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4">
                  <a:moveTo>
                    <a:pt x="33" y="14"/>
                  </a:moveTo>
                  <a:lnTo>
                    <a:pt x="31" y="12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6" name="Freeform 578"/>
            <p:cNvSpPr>
              <a:spLocks/>
            </p:cNvSpPr>
            <p:nvPr/>
          </p:nvSpPr>
          <p:spPr bwMode="auto">
            <a:xfrm>
              <a:off x="3693" y="2420"/>
              <a:ext cx="23" cy="10"/>
            </a:xfrm>
            <a:custGeom>
              <a:avLst/>
              <a:gdLst>
                <a:gd name="T0" fmla="*/ 23 w 23"/>
                <a:gd name="T1" fmla="*/ 10 h 10"/>
                <a:gd name="T2" fmla="*/ 19 w 23"/>
                <a:gd name="T3" fmla="*/ 8 h 10"/>
                <a:gd name="T4" fmla="*/ 15 w 23"/>
                <a:gd name="T5" fmla="*/ 6 h 10"/>
                <a:gd name="T6" fmla="*/ 13 w 23"/>
                <a:gd name="T7" fmla="*/ 6 h 10"/>
                <a:gd name="T8" fmla="*/ 12 w 23"/>
                <a:gd name="T9" fmla="*/ 4 h 10"/>
                <a:gd name="T10" fmla="*/ 10 w 23"/>
                <a:gd name="T11" fmla="*/ 4 h 10"/>
                <a:gd name="T12" fmla="*/ 6 w 23"/>
                <a:gd name="T13" fmla="*/ 4 h 10"/>
                <a:gd name="T14" fmla="*/ 4 w 23"/>
                <a:gd name="T15" fmla="*/ 2 h 10"/>
                <a:gd name="T16" fmla="*/ 0 w 23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0">
                  <a:moveTo>
                    <a:pt x="23" y="10"/>
                  </a:moveTo>
                  <a:lnTo>
                    <a:pt x="19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7" name="Freeform 579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6 w 25"/>
                <a:gd name="T23" fmla="*/ 0 h 31"/>
                <a:gd name="T24" fmla="*/ 14 w 25"/>
                <a:gd name="T25" fmla="*/ 0 h 31"/>
                <a:gd name="T26" fmla="*/ 12 w 25"/>
                <a:gd name="T27" fmla="*/ 0 h 31"/>
                <a:gd name="T28" fmla="*/ 12 w 25"/>
                <a:gd name="T29" fmla="*/ 0 h 31"/>
                <a:gd name="T30" fmla="*/ 10 w 25"/>
                <a:gd name="T31" fmla="*/ 2 h 31"/>
                <a:gd name="T32" fmla="*/ 8 w 25"/>
                <a:gd name="T33" fmla="*/ 2 h 31"/>
                <a:gd name="T34" fmla="*/ 8 w 25"/>
                <a:gd name="T35" fmla="*/ 2 h 31"/>
                <a:gd name="T36" fmla="*/ 6 w 25"/>
                <a:gd name="T37" fmla="*/ 4 h 31"/>
                <a:gd name="T38" fmla="*/ 6 w 25"/>
                <a:gd name="T39" fmla="*/ 4 h 31"/>
                <a:gd name="T40" fmla="*/ 4 w 25"/>
                <a:gd name="T41" fmla="*/ 6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0 h 31"/>
                <a:gd name="T48" fmla="*/ 2 w 25"/>
                <a:gd name="T49" fmla="*/ 12 h 31"/>
                <a:gd name="T50" fmla="*/ 0 w 25"/>
                <a:gd name="T51" fmla="*/ 16 h 31"/>
                <a:gd name="T52" fmla="*/ 0 w 25"/>
                <a:gd name="T53" fmla="*/ 18 h 31"/>
                <a:gd name="T54" fmla="*/ 0 w 25"/>
                <a:gd name="T55" fmla="*/ 19 h 31"/>
                <a:gd name="T56" fmla="*/ 0 w 25"/>
                <a:gd name="T57" fmla="*/ 21 h 31"/>
                <a:gd name="T58" fmla="*/ 0 w 25"/>
                <a:gd name="T59" fmla="*/ 23 h 31"/>
                <a:gd name="T60" fmla="*/ 2 w 25"/>
                <a:gd name="T61" fmla="*/ 25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29 h 31"/>
                <a:gd name="T70" fmla="*/ 6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2 w 25"/>
                <a:gd name="T79" fmla="*/ 31 h 31"/>
                <a:gd name="T80" fmla="*/ 12 w 25"/>
                <a:gd name="T81" fmla="*/ 31 h 31"/>
                <a:gd name="T82" fmla="*/ 14 w 25"/>
                <a:gd name="T83" fmla="*/ 29 h 31"/>
                <a:gd name="T84" fmla="*/ 16 w 25"/>
                <a:gd name="T85" fmla="*/ 29 h 31"/>
                <a:gd name="T86" fmla="*/ 17 w 25"/>
                <a:gd name="T87" fmla="*/ 29 h 31"/>
                <a:gd name="T88" fmla="*/ 19 w 25"/>
                <a:gd name="T89" fmla="*/ 27 h 31"/>
                <a:gd name="T90" fmla="*/ 19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8" name="Freeform 580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4 w 25"/>
                <a:gd name="T23" fmla="*/ 0 h 31"/>
                <a:gd name="T24" fmla="*/ 12 w 25"/>
                <a:gd name="T25" fmla="*/ 0 h 31"/>
                <a:gd name="T26" fmla="*/ 10 w 25"/>
                <a:gd name="T27" fmla="*/ 2 h 31"/>
                <a:gd name="T28" fmla="*/ 8 w 25"/>
                <a:gd name="T29" fmla="*/ 2 h 31"/>
                <a:gd name="T30" fmla="*/ 6 w 25"/>
                <a:gd name="T31" fmla="*/ 4 h 31"/>
                <a:gd name="T32" fmla="*/ 4 w 25"/>
                <a:gd name="T33" fmla="*/ 6 h 31"/>
                <a:gd name="T34" fmla="*/ 4 w 25"/>
                <a:gd name="T35" fmla="*/ 8 h 31"/>
                <a:gd name="T36" fmla="*/ 2 w 25"/>
                <a:gd name="T37" fmla="*/ 10 h 31"/>
                <a:gd name="T38" fmla="*/ 2 w 25"/>
                <a:gd name="T39" fmla="*/ 12 h 31"/>
                <a:gd name="T40" fmla="*/ 0 w 25"/>
                <a:gd name="T41" fmla="*/ 16 h 31"/>
                <a:gd name="T42" fmla="*/ 0 w 25"/>
                <a:gd name="T43" fmla="*/ 18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2 w 25"/>
                <a:gd name="T65" fmla="*/ 31 h 31"/>
                <a:gd name="T66" fmla="*/ 14 w 25"/>
                <a:gd name="T67" fmla="*/ 29 h 31"/>
                <a:gd name="T68" fmla="*/ 16 w 25"/>
                <a:gd name="T69" fmla="*/ 29 h 31"/>
                <a:gd name="T70" fmla="*/ 17 w 25"/>
                <a:gd name="T71" fmla="*/ 29 h 31"/>
                <a:gd name="T72" fmla="*/ 19 w 25"/>
                <a:gd name="T73" fmla="*/ 27 h 31"/>
                <a:gd name="T74" fmla="*/ 19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9" name="Freeform 581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7 h 25"/>
                <a:gd name="T18" fmla="*/ 0 w 21"/>
                <a:gd name="T19" fmla="*/ 19 h 25"/>
                <a:gd name="T20" fmla="*/ 2 w 21"/>
                <a:gd name="T21" fmla="*/ 21 h 25"/>
                <a:gd name="T22" fmla="*/ 2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6 w 21"/>
                <a:gd name="T29" fmla="*/ 25 h 25"/>
                <a:gd name="T30" fmla="*/ 8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3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1 h 25"/>
                <a:gd name="T46" fmla="*/ 17 w 21"/>
                <a:gd name="T47" fmla="*/ 21 h 25"/>
                <a:gd name="T48" fmla="*/ 17 w 21"/>
                <a:gd name="T49" fmla="*/ 19 h 25"/>
                <a:gd name="T50" fmla="*/ 19 w 21"/>
                <a:gd name="T51" fmla="*/ 19 h 25"/>
                <a:gd name="T52" fmla="*/ 19 w 21"/>
                <a:gd name="T53" fmla="*/ 17 h 25"/>
                <a:gd name="T54" fmla="*/ 19 w 21"/>
                <a:gd name="T55" fmla="*/ 15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10 h 25"/>
                <a:gd name="T66" fmla="*/ 21 w 21"/>
                <a:gd name="T67" fmla="*/ 8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4 h 25"/>
                <a:gd name="T74" fmla="*/ 17 w 21"/>
                <a:gd name="T75" fmla="*/ 2 h 25"/>
                <a:gd name="T76" fmla="*/ 17 w 21"/>
                <a:gd name="T77" fmla="*/ 2 h 25"/>
                <a:gd name="T78" fmla="*/ 15 w 21"/>
                <a:gd name="T79" fmla="*/ 0 h 25"/>
                <a:gd name="T80" fmla="*/ 15 w 21"/>
                <a:gd name="T81" fmla="*/ 0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0 h 25"/>
                <a:gd name="T90" fmla="*/ 8 w 21"/>
                <a:gd name="T91" fmla="*/ 2 h 25"/>
                <a:gd name="T92" fmla="*/ 6 w 21"/>
                <a:gd name="T93" fmla="*/ 2 h 25"/>
                <a:gd name="T94" fmla="*/ 4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0" name="Freeform 582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2 w 21"/>
                <a:gd name="T19" fmla="*/ 21 h 25"/>
                <a:gd name="T20" fmla="*/ 4 w 21"/>
                <a:gd name="T21" fmla="*/ 23 h 25"/>
                <a:gd name="T22" fmla="*/ 6 w 21"/>
                <a:gd name="T23" fmla="*/ 23 h 25"/>
                <a:gd name="T24" fmla="*/ 6 w 21"/>
                <a:gd name="T25" fmla="*/ 25 h 25"/>
                <a:gd name="T26" fmla="*/ 8 w 21"/>
                <a:gd name="T27" fmla="*/ 25 h 25"/>
                <a:gd name="T28" fmla="*/ 9 w 21"/>
                <a:gd name="T29" fmla="*/ 25 h 25"/>
                <a:gd name="T30" fmla="*/ 11 w 21"/>
                <a:gd name="T31" fmla="*/ 25 h 25"/>
                <a:gd name="T32" fmla="*/ 13 w 21"/>
                <a:gd name="T33" fmla="*/ 23 h 25"/>
                <a:gd name="T34" fmla="*/ 15 w 21"/>
                <a:gd name="T35" fmla="*/ 23 h 25"/>
                <a:gd name="T36" fmla="*/ 15 w 21"/>
                <a:gd name="T37" fmla="*/ 21 h 25"/>
                <a:gd name="T38" fmla="*/ 17 w 21"/>
                <a:gd name="T39" fmla="*/ 21 h 25"/>
                <a:gd name="T40" fmla="*/ 17 w 21"/>
                <a:gd name="T41" fmla="*/ 19 h 25"/>
                <a:gd name="T42" fmla="*/ 19 w 21"/>
                <a:gd name="T43" fmla="*/ 19 h 25"/>
                <a:gd name="T44" fmla="*/ 19 w 21"/>
                <a:gd name="T45" fmla="*/ 17 h 25"/>
                <a:gd name="T46" fmla="*/ 19 w 21"/>
                <a:gd name="T47" fmla="*/ 15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2 h 25"/>
                <a:gd name="T54" fmla="*/ 21 w 21"/>
                <a:gd name="T55" fmla="*/ 10 h 25"/>
                <a:gd name="T56" fmla="*/ 21 w 21"/>
                <a:gd name="T57" fmla="*/ 8 h 25"/>
                <a:gd name="T58" fmla="*/ 21 w 21"/>
                <a:gd name="T59" fmla="*/ 6 h 25"/>
                <a:gd name="T60" fmla="*/ 19 w 21"/>
                <a:gd name="T61" fmla="*/ 4 h 25"/>
                <a:gd name="T62" fmla="*/ 17 w 21"/>
                <a:gd name="T63" fmla="*/ 2 h 25"/>
                <a:gd name="T64" fmla="*/ 15 w 21"/>
                <a:gd name="T65" fmla="*/ 0 h 25"/>
                <a:gd name="T66" fmla="*/ 13 w 21"/>
                <a:gd name="T67" fmla="*/ 0 h 25"/>
                <a:gd name="T68" fmla="*/ 11 w 21"/>
                <a:gd name="T69" fmla="*/ 0 h 25"/>
                <a:gd name="T70" fmla="*/ 9 w 21"/>
                <a:gd name="T71" fmla="*/ 0 h 25"/>
                <a:gd name="T72" fmla="*/ 8 w 21"/>
                <a:gd name="T73" fmla="*/ 2 h 25"/>
                <a:gd name="T74" fmla="*/ 6 w 21"/>
                <a:gd name="T75" fmla="*/ 2 h 25"/>
                <a:gd name="T76" fmla="*/ 4 w 21"/>
                <a:gd name="T77" fmla="*/ 2 h 25"/>
                <a:gd name="T78" fmla="*/ 4 w 21"/>
                <a:gd name="T7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1" name="Freeform 583"/>
            <p:cNvSpPr>
              <a:spLocks/>
            </p:cNvSpPr>
            <p:nvPr/>
          </p:nvSpPr>
          <p:spPr bwMode="auto">
            <a:xfrm>
              <a:off x="3680" y="2439"/>
              <a:ext cx="32" cy="14"/>
            </a:xfrm>
            <a:custGeom>
              <a:avLst/>
              <a:gdLst>
                <a:gd name="T0" fmla="*/ 32 w 32"/>
                <a:gd name="T1" fmla="*/ 14 h 14"/>
                <a:gd name="T2" fmla="*/ 30 w 32"/>
                <a:gd name="T3" fmla="*/ 14 h 14"/>
                <a:gd name="T4" fmla="*/ 28 w 32"/>
                <a:gd name="T5" fmla="*/ 12 h 14"/>
                <a:gd name="T6" fmla="*/ 26 w 32"/>
                <a:gd name="T7" fmla="*/ 12 h 14"/>
                <a:gd name="T8" fmla="*/ 25 w 32"/>
                <a:gd name="T9" fmla="*/ 12 h 14"/>
                <a:gd name="T10" fmla="*/ 23 w 32"/>
                <a:gd name="T11" fmla="*/ 10 h 14"/>
                <a:gd name="T12" fmla="*/ 21 w 32"/>
                <a:gd name="T13" fmla="*/ 10 h 14"/>
                <a:gd name="T14" fmla="*/ 19 w 32"/>
                <a:gd name="T15" fmla="*/ 8 h 14"/>
                <a:gd name="T16" fmla="*/ 15 w 32"/>
                <a:gd name="T17" fmla="*/ 8 h 14"/>
                <a:gd name="T18" fmla="*/ 13 w 32"/>
                <a:gd name="T19" fmla="*/ 8 h 14"/>
                <a:gd name="T20" fmla="*/ 11 w 32"/>
                <a:gd name="T21" fmla="*/ 6 h 14"/>
                <a:gd name="T22" fmla="*/ 9 w 32"/>
                <a:gd name="T23" fmla="*/ 6 h 14"/>
                <a:gd name="T24" fmla="*/ 7 w 32"/>
                <a:gd name="T25" fmla="*/ 4 h 14"/>
                <a:gd name="T26" fmla="*/ 5 w 32"/>
                <a:gd name="T27" fmla="*/ 4 h 14"/>
                <a:gd name="T28" fmla="*/ 3 w 32"/>
                <a:gd name="T29" fmla="*/ 2 h 14"/>
                <a:gd name="T30" fmla="*/ 2 w 32"/>
                <a:gd name="T31" fmla="*/ 2 h 14"/>
                <a:gd name="T32" fmla="*/ 0 w 32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4">
                  <a:moveTo>
                    <a:pt x="32" y="14"/>
                  </a:moveTo>
                  <a:lnTo>
                    <a:pt x="30" y="14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9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2" name="Freeform 584"/>
            <p:cNvSpPr>
              <a:spLocks/>
            </p:cNvSpPr>
            <p:nvPr/>
          </p:nvSpPr>
          <p:spPr bwMode="auto">
            <a:xfrm>
              <a:off x="3683" y="2449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20 w 23"/>
                <a:gd name="T3" fmla="*/ 5 h 7"/>
                <a:gd name="T4" fmla="*/ 18 w 23"/>
                <a:gd name="T5" fmla="*/ 5 h 7"/>
                <a:gd name="T6" fmla="*/ 14 w 23"/>
                <a:gd name="T7" fmla="*/ 4 h 7"/>
                <a:gd name="T8" fmla="*/ 12 w 23"/>
                <a:gd name="T9" fmla="*/ 4 h 7"/>
                <a:gd name="T10" fmla="*/ 10 w 23"/>
                <a:gd name="T11" fmla="*/ 4 h 7"/>
                <a:gd name="T12" fmla="*/ 8 w 23"/>
                <a:gd name="T13" fmla="*/ 2 h 7"/>
                <a:gd name="T14" fmla="*/ 4 w 23"/>
                <a:gd name="T15" fmla="*/ 2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20" y="5"/>
                  </a:lnTo>
                  <a:lnTo>
                    <a:pt x="18" y="5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3" name="Freeform 585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2 h 31"/>
                <a:gd name="T26" fmla="*/ 13 w 25"/>
                <a:gd name="T27" fmla="*/ 2 h 31"/>
                <a:gd name="T28" fmla="*/ 11 w 25"/>
                <a:gd name="T29" fmla="*/ 2 h 31"/>
                <a:gd name="T30" fmla="*/ 9 w 25"/>
                <a:gd name="T31" fmla="*/ 2 h 31"/>
                <a:gd name="T32" fmla="*/ 9 w 25"/>
                <a:gd name="T33" fmla="*/ 4 h 31"/>
                <a:gd name="T34" fmla="*/ 7 w 25"/>
                <a:gd name="T35" fmla="*/ 4 h 31"/>
                <a:gd name="T36" fmla="*/ 5 w 25"/>
                <a:gd name="T37" fmla="*/ 6 h 31"/>
                <a:gd name="T38" fmla="*/ 5 w 25"/>
                <a:gd name="T39" fmla="*/ 6 h 31"/>
                <a:gd name="T40" fmla="*/ 3 w 25"/>
                <a:gd name="T41" fmla="*/ 8 h 31"/>
                <a:gd name="T42" fmla="*/ 3 w 25"/>
                <a:gd name="T43" fmla="*/ 10 h 31"/>
                <a:gd name="T44" fmla="*/ 1 w 25"/>
                <a:gd name="T45" fmla="*/ 10 h 31"/>
                <a:gd name="T46" fmla="*/ 1 w 25"/>
                <a:gd name="T47" fmla="*/ 12 h 31"/>
                <a:gd name="T48" fmla="*/ 1 w 25"/>
                <a:gd name="T49" fmla="*/ 14 h 31"/>
                <a:gd name="T50" fmla="*/ 0 w 25"/>
                <a:gd name="T51" fmla="*/ 15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0 w 25"/>
                <a:gd name="T59" fmla="*/ 25 h 31"/>
                <a:gd name="T60" fmla="*/ 1 w 25"/>
                <a:gd name="T61" fmla="*/ 27 h 31"/>
                <a:gd name="T62" fmla="*/ 1 w 25"/>
                <a:gd name="T63" fmla="*/ 29 h 31"/>
                <a:gd name="T64" fmla="*/ 3 w 25"/>
                <a:gd name="T65" fmla="*/ 29 h 31"/>
                <a:gd name="T66" fmla="*/ 5 w 25"/>
                <a:gd name="T67" fmla="*/ 31 h 31"/>
                <a:gd name="T68" fmla="*/ 5 w 25"/>
                <a:gd name="T69" fmla="*/ 31 h 31"/>
                <a:gd name="T70" fmla="*/ 7 w 25"/>
                <a:gd name="T71" fmla="*/ 31 h 31"/>
                <a:gd name="T72" fmla="*/ 7 w 25"/>
                <a:gd name="T73" fmla="*/ 31 h 31"/>
                <a:gd name="T74" fmla="*/ 9 w 25"/>
                <a:gd name="T75" fmla="*/ 31 h 31"/>
                <a:gd name="T76" fmla="*/ 9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9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4" name="Freeform 586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3 w 25"/>
                <a:gd name="T23" fmla="*/ 2 h 31"/>
                <a:gd name="T24" fmla="*/ 11 w 25"/>
                <a:gd name="T25" fmla="*/ 2 h 31"/>
                <a:gd name="T26" fmla="*/ 9 w 25"/>
                <a:gd name="T27" fmla="*/ 2 h 31"/>
                <a:gd name="T28" fmla="*/ 9 w 25"/>
                <a:gd name="T29" fmla="*/ 4 h 31"/>
                <a:gd name="T30" fmla="*/ 7 w 25"/>
                <a:gd name="T31" fmla="*/ 4 h 31"/>
                <a:gd name="T32" fmla="*/ 5 w 25"/>
                <a:gd name="T33" fmla="*/ 6 h 31"/>
                <a:gd name="T34" fmla="*/ 3 w 25"/>
                <a:gd name="T35" fmla="*/ 8 h 31"/>
                <a:gd name="T36" fmla="*/ 3 w 25"/>
                <a:gd name="T37" fmla="*/ 10 h 31"/>
                <a:gd name="T38" fmla="*/ 1 w 25"/>
                <a:gd name="T39" fmla="*/ 10 h 31"/>
                <a:gd name="T40" fmla="*/ 1 w 25"/>
                <a:gd name="T41" fmla="*/ 12 h 31"/>
                <a:gd name="T42" fmla="*/ 1 w 25"/>
                <a:gd name="T43" fmla="*/ 14 h 31"/>
                <a:gd name="T44" fmla="*/ 0 w 25"/>
                <a:gd name="T45" fmla="*/ 15 h 31"/>
                <a:gd name="T46" fmla="*/ 0 w 25"/>
                <a:gd name="T47" fmla="*/ 19 h 31"/>
                <a:gd name="T48" fmla="*/ 0 w 25"/>
                <a:gd name="T49" fmla="*/ 21 h 31"/>
                <a:gd name="T50" fmla="*/ 0 w 25"/>
                <a:gd name="T51" fmla="*/ 23 h 31"/>
                <a:gd name="T52" fmla="*/ 0 w 25"/>
                <a:gd name="T53" fmla="*/ 25 h 31"/>
                <a:gd name="T54" fmla="*/ 1 w 25"/>
                <a:gd name="T55" fmla="*/ 27 h 31"/>
                <a:gd name="T56" fmla="*/ 1 w 25"/>
                <a:gd name="T57" fmla="*/ 29 h 31"/>
                <a:gd name="T58" fmla="*/ 3 w 25"/>
                <a:gd name="T59" fmla="*/ 29 h 31"/>
                <a:gd name="T60" fmla="*/ 5 w 25"/>
                <a:gd name="T61" fmla="*/ 31 h 31"/>
                <a:gd name="T62" fmla="*/ 7 w 25"/>
                <a:gd name="T63" fmla="*/ 31 h 31"/>
                <a:gd name="T64" fmla="*/ 9 w 25"/>
                <a:gd name="T65" fmla="*/ 31 h 31"/>
                <a:gd name="T66" fmla="*/ 11 w 25"/>
                <a:gd name="T67" fmla="*/ 31 h 31"/>
                <a:gd name="T68" fmla="*/ 13 w 25"/>
                <a:gd name="T69" fmla="*/ 31 h 31"/>
                <a:gd name="T70" fmla="*/ 15 w 25"/>
                <a:gd name="T71" fmla="*/ 31 h 31"/>
                <a:gd name="T72" fmla="*/ 17 w 25"/>
                <a:gd name="T73" fmla="*/ 29 h 31"/>
                <a:gd name="T74" fmla="*/ 19 w 25"/>
                <a:gd name="T75" fmla="*/ 29 h 31"/>
                <a:gd name="T76" fmla="*/ 21 w 25"/>
                <a:gd name="T77" fmla="*/ 27 h 31"/>
                <a:gd name="T78" fmla="*/ 21 w 25"/>
                <a:gd name="T79" fmla="*/ 25 h 31"/>
                <a:gd name="T80" fmla="*/ 23 w 25"/>
                <a:gd name="T81" fmla="*/ 23 h 31"/>
                <a:gd name="T82" fmla="*/ 25 w 25"/>
                <a:gd name="T83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5" name="Freeform 587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9 h 25"/>
                <a:gd name="T10" fmla="*/ 0 w 21"/>
                <a:gd name="T11" fmla="*/ 11 h 25"/>
                <a:gd name="T12" fmla="*/ 0 w 21"/>
                <a:gd name="T13" fmla="*/ 13 h 25"/>
                <a:gd name="T14" fmla="*/ 0 w 21"/>
                <a:gd name="T15" fmla="*/ 15 h 25"/>
                <a:gd name="T16" fmla="*/ 0 w 21"/>
                <a:gd name="T17" fmla="*/ 17 h 25"/>
                <a:gd name="T18" fmla="*/ 2 w 21"/>
                <a:gd name="T19" fmla="*/ 19 h 25"/>
                <a:gd name="T20" fmla="*/ 2 w 21"/>
                <a:gd name="T21" fmla="*/ 21 h 25"/>
                <a:gd name="T22" fmla="*/ 4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8 w 21"/>
                <a:gd name="T29" fmla="*/ 23 h 25"/>
                <a:gd name="T30" fmla="*/ 8 w 21"/>
                <a:gd name="T31" fmla="*/ 25 h 25"/>
                <a:gd name="T32" fmla="*/ 10 w 21"/>
                <a:gd name="T33" fmla="*/ 25 h 25"/>
                <a:gd name="T34" fmla="*/ 12 w 21"/>
                <a:gd name="T35" fmla="*/ 23 h 25"/>
                <a:gd name="T36" fmla="*/ 12 w 21"/>
                <a:gd name="T37" fmla="*/ 23 h 25"/>
                <a:gd name="T38" fmla="*/ 14 w 21"/>
                <a:gd name="T39" fmla="*/ 23 h 25"/>
                <a:gd name="T40" fmla="*/ 14 w 21"/>
                <a:gd name="T41" fmla="*/ 23 h 25"/>
                <a:gd name="T42" fmla="*/ 16 w 21"/>
                <a:gd name="T43" fmla="*/ 21 h 25"/>
                <a:gd name="T44" fmla="*/ 16 w 21"/>
                <a:gd name="T45" fmla="*/ 21 h 25"/>
                <a:gd name="T46" fmla="*/ 18 w 21"/>
                <a:gd name="T47" fmla="*/ 19 h 25"/>
                <a:gd name="T48" fmla="*/ 18 w 21"/>
                <a:gd name="T49" fmla="*/ 19 h 25"/>
                <a:gd name="T50" fmla="*/ 19 w 21"/>
                <a:gd name="T51" fmla="*/ 17 h 25"/>
                <a:gd name="T52" fmla="*/ 19 w 21"/>
                <a:gd name="T53" fmla="*/ 17 h 25"/>
                <a:gd name="T54" fmla="*/ 21 w 21"/>
                <a:gd name="T55" fmla="*/ 15 h 25"/>
                <a:gd name="T56" fmla="*/ 21 w 21"/>
                <a:gd name="T57" fmla="*/ 13 h 25"/>
                <a:gd name="T58" fmla="*/ 21 w 21"/>
                <a:gd name="T59" fmla="*/ 13 h 25"/>
                <a:gd name="T60" fmla="*/ 21 w 21"/>
                <a:gd name="T61" fmla="*/ 11 h 25"/>
                <a:gd name="T62" fmla="*/ 21 w 21"/>
                <a:gd name="T63" fmla="*/ 9 h 25"/>
                <a:gd name="T64" fmla="*/ 21 w 21"/>
                <a:gd name="T65" fmla="*/ 7 h 25"/>
                <a:gd name="T66" fmla="*/ 21 w 21"/>
                <a:gd name="T67" fmla="*/ 7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2 h 25"/>
                <a:gd name="T74" fmla="*/ 19 w 21"/>
                <a:gd name="T75" fmla="*/ 2 h 25"/>
                <a:gd name="T76" fmla="*/ 18 w 21"/>
                <a:gd name="T77" fmla="*/ 0 h 25"/>
                <a:gd name="T78" fmla="*/ 16 w 21"/>
                <a:gd name="T79" fmla="*/ 0 h 25"/>
                <a:gd name="T80" fmla="*/ 16 w 21"/>
                <a:gd name="T81" fmla="*/ 0 h 25"/>
                <a:gd name="T82" fmla="*/ 14 w 21"/>
                <a:gd name="T83" fmla="*/ 0 h 25"/>
                <a:gd name="T84" fmla="*/ 12 w 21"/>
                <a:gd name="T85" fmla="*/ 0 h 25"/>
                <a:gd name="T86" fmla="*/ 12 w 21"/>
                <a:gd name="T87" fmla="*/ 0 h 25"/>
                <a:gd name="T88" fmla="*/ 10 w 21"/>
                <a:gd name="T89" fmla="*/ 0 h 25"/>
                <a:gd name="T90" fmla="*/ 8 w 21"/>
                <a:gd name="T91" fmla="*/ 0 h 25"/>
                <a:gd name="T92" fmla="*/ 6 w 21"/>
                <a:gd name="T93" fmla="*/ 2 h 25"/>
                <a:gd name="T94" fmla="*/ 6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6" name="Freeform 588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2 w 21"/>
                <a:gd name="T17" fmla="*/ 19 h 25"/>
                <a:gd name="T18" fmla="*/ 2 w 21"/>
                <a:gd name="T19" fmla="*/ 21 h 25"/>
                <a:gd name="T20" fmla="*/ 4 w 21"/>
                <a:gd name="T21" fmla="*/ 21 h 25"/>
                <a:gd name="T22" fmla="*/ 4 w 21"/>
                <a:gd name="T23" fmla="*/ 23 h 25"/>
                <a:gd name="T24" fmla="*/ 6 w 21"/>
                <a:gd name="T25" fmla="*/ 23 h 25"/>
                <a:gd name="T26" fmla="*/ 8 w 21"/>
                <a:gd name="T27" fmla="*/ 23 h 25"/>
                <a:gd name="T28" fmla="*/ 8 w 21"/>
                <a:gd name="T29" fmla="*/ 25 h 25"/>
                <a:gd name="T30" fmla="*/ 10 w 21"/>
                <a:gd name="T31" fmla="*/ 25 h 25"/>
                <a:gd name="T32" fmla="*/ 12 w 21"/>
                <a:gd name="T33" fmla="*/ 23 h 25"/>
                <a:gd name="T34" fmla="*/ 14 w 21"/>
                <a:gd name="T35" fmla="*/ 23 h 25"/>
                <a:gd name="T36" fmla="*/ 16 w 21"/>
                <a:gd name="T37" fmla="*/ 21 h 25"/>
                <a:gd name="T38" fmla="*/ 18 w 21"/>
                <a:gd name="T39" fmla="*/ 19 h 25"/>
                <a:gd name="T40" fmla="*/ 19 w 21"/>
                <a:gd name="T41" fmla="*/ 17 h 25"/>
                <a:gd name="T42" fmla="*/ 21 w 21"/>
                <a:gd name="T43" fmla="*/ 15 h 25"/>
                <a:gd name="T44" fmla="*/ 21 w 21"/>
                <a:gd name="T45" fmla="*/ 13 h 25"/>
                <a:gd name="T46" fmla="*/ 21 w 21"/>
                <a:gd name="T47" fmla="*/ 11 h 25"/>
                <a:gd name="T48" fmla="*/ 21 w 21"/>
                <a:gd name="T49" fmla="*/ 9 h 25"/>
                <a:gd name="T50" fmla="*/ 21 w 21"/>
                <a:gd name="T51" fmla="*/ 7 h 25"/>
                <a:gd name="T52" fmla="*/ 21 w 21"/>
                <a:gd name="T53" fmla="*/ 6 h 25"/>
                <a:gd name="T54" fmla="*/ 19 w 21"/>
                <a:gd name="T55" fmla="*/ 4 h 25"/>
                <a:gd name="T56" fmla="*/ 19 w 21"/>
                <a:gd name="T57" fmla="*/ 2 h 25"/>
                <a:gd name="T58" fmla="*/ 18 w 21"/>
                <a:gd name="T59" fmla="*/ 0 h 25"/>
                <a:gd name="T60" fmla="*/ 16 w 21"/>
                <a:gd name="T61" fmla="*/ 0 h 25"/>
                <a:gd name="T62" fmla="*/ 14 w 21"/>
                <a:gd name="T63" fmla="*/ 0 h 25"/>
                <a:gd name="T64" fmla="*/ 12 w 21"/>
                <a:gd name="T65" fmla="*/ 0 h 25"/>
                <a:gd name="T66" fmla="*/ 10 w 21"/>
                <a:gd name="T67" fmla="*/ 0 h 25"/>
                <a:gd name="T68" fmla="*/ 8 w 21"/>
                <a:gd name="T69" fmla="*/ 0 h 25"/>
                <a:gd name="T70" fmla="*/ 6 w 21"/>
                <a:gd name="T71" fmla="*/ 2 h 25"/>
                <a:gd name="T72" fmla="*/ 4 w 21"/>
                <a:gd name="T7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7" name="Freeform 589"/>
            <p:cNvSpPr>
              <a:spLocks/>
            </p:cNvSpPr>
            <p:nvPr/>
          </p:nvSpPr>
          <p:spPr bwMode="auto">
            <a:xfrm>
              <a:off x="3670" y="2468"/>
              <a:ext cx="33" cy="13"/>
            </a:xfrm>
            <a:custGeom>
              <a:avLst/>
              <a:gdLst>
                <a:gd name="T0" fmla="*/ 33 w 33"/>
                <a:gd name="T1" fmla="*/ 13 h 13"/>
                <a:gd name="T2" fmla="*/ 31 w 33"/>
                <a:gd name="T3" fmla="*/ 13 h 13"/>
                <a:gd name="T4" fmla="*/ 29 w 33"/>
                <a:gd name="T5" fmla="*/ 11 h 13"/>
                <a:gd name="T6" fmla="*/ 27 w 33"/>
                <a:gd name="T7" fmla="*/ 11 h 13"/>
                <a:gd name="T8" fmla="*/ 25 w 33"/>
                <a:gd name="T9" fmla="*/ 10 h 13"/>
                <a:gd name="T10" fmla="*/ 23 w 33"/>
                <a:gd name="T11" fmla="*/ 10 h 13"/>
                <a:gd name="T12" fmla="*/ 21 w 33"/>
                <a:gd name="T13" fmla="*/ 10 h 13"/>
                <a:gd name="T14" fmla="*/ 17 w 33"/>
                <a:gd name="T15" fmla="*/ 8 h 13"/>
                <a:gd name="T16" fmla="*/ 15 w 33"/>
                <a:gd name="T17" fmla="*/ 8 h 13"/>
                <a:gd name="T18" fmla="*/ 13 w 33"/>
                <a:gd name="T19" fmla="*/ 6 h 13"/>
                <a:gd name="T20" fmla="*/ 12 w 33"/>
                <a:gd name="T21" fmla="*/ 6 h 13"/>
                <a:gd name="T22" fmla="*/ 10 w 33"/>
                <a:gd name="T23" fmla="*/ 4 h 13"/>
                <a:gd name="T24" fmla="*/ 8 w 33"/>
                <a:gd name="T25" fmla="*/ 4 h 13"/>
                <a:gd name="T26" fmla="*/ 6 w 33"/>
                <a:gd name="T27" fmla="*/ 4 h 13"/>
                <a:gd name="T28" fmla="*/ 4 w 33"/>
                <a:gd name="T29" fmla="*/ 2 h 13"/>
                <a:gd name="T30" fmla="*/ 2 w 33"/>
                <a:gd name="T31" fmla="*/ 2 h 13"/>
                <a:gd name="T32" fmla="*/ 0 w 3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3">
                  <a:moveTo>
                    <a:pt x="33" y="13"/>
                  </a:moveTo>
                  <a:lnTo>
                    <a:pt x="31" y="13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8" name="Freeform 590"/>
            <p:cNvSpPr>
              <a:spLocks/>
            </p:cNvSpPr>
            <p:nvPr/>
          </p:nvSpPr>
          <p:spPr bwMode="auto">
            <a:xfrm>
              <a:off x="3674" y="2478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19 w 23"/>
                <a:gd name="T3" fmla="*/ 5 h 7"/>
                <a:gd name="T4" fmla="*/ 15 w 23"/>
                <a:gd name="T5" fmla="*/ 5 h 7"/>
                <a:gd name="T6" fmla="*/ 13 w 23"/>
                <a:gd name="T7" fmla="*/ 3 h 7"/>
                <a:gd name="T8" fmla="*/ 11 w 23"/>
                <a:gd name="T9" fmla="*/ 3 h 7"/>
                <a:gd name="T10" fmla="*/ 9 w 23"/>
                <a:gd name="T11" fmla="*/ 3 h 7"/>
                <a:gd name="T12" fmla="*/ 8 w 23"/>
                <a:gd name="T13" fmla="*/ 1 h 7"/>
                <a:gd name="T14" fmla="*/ 4 w 23"/>
                <a:gd name="T15" fmla="*/ 1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19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1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9" name="Freeform 591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0 h 31"/>
                <a:gd name="T26" fmla="*/ 11 w 25"/>
                <a:gd name="T27" fmla="*/ 0 h 31"/>
                <a:gd name="T28" fmla="*/ 11 w 25"/>
                <a:gd name="T29" fmla="*/ 2 h 31"/>
                <a:gd name="T30" fmla="*/ 10 w 25"/>
                <a:gd name="T31" fmla="*/ 2 h 31"/>
                <a:gd name="T32" fmla="*/ 10 w 25"/>
                <a:gd name="T33" fmla="*/ 2 h 31"/>
                <a:gd name="T34" fmla="*/ 8 w 25"/>
                <a:gd name="T35" fmla="*/ 4 h 31"/>
                <a:gd name="T36" fmla="*/ 6 w 25"/>
                <a:gd name="T37" fmla="*/ 4 h 31"/>
                <a:gd name="T38" fmla="*/ 6 w 25"/>
                <a:gd name="T39" fmla="*/ 6 h 31"/>
                <a:gd name="T40" fmla="*/ 4 w 25"/>
                <a:gd name="T41" fmla="*/ 8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1 h 31"/>
                <a:gd name="T48" fmla="*/ 2 w 25"/>
                <a:gd name="T49" fmla="*/ 13 h 31"/>
                <a:gd name="T50" fmla="*/ 0 w 25"/>
                <a:gd name="T51" fmla="*/ 15 h 31"/>
                <a:gd name="T52" fmla="*/ 0 w 25"/>
                <a:gd name="T53" fmla="*/ 17 h 31"/>
                <a:gd name="T54" fmla="*/ 0 w 25"/>
                <a:gd name="T55" fmla="*/ 19 h 31"/>
                <a:gd name="T56" fmla="*/ 0 w 25"/>
                <a:gd name="T57" fmla="*/ 23 h 31"/>
                <a:gd name="T58" fmla="*/ 0 w 25"/>
                <a:gd name="T59" fmla="*/ 25 h 31"/>
                <a:gd name="T60" fmla="*/ 2 w 25"/>
                <a:gd name="T61" fmla="*/ 27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31 h 31"/>
                <a:gd name="T70" fmla="*/ 8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1 w 25"/>
                <a:gd name="T79" fmla="*/ 31 h 31"/>
                <a:gd name="T80" fmla="*/ 11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7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20" name="Freeform 592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3 w 25"/>
                <a:gd name="T23" fmla="*/ 0 h 31"/>
                <a:gd name="T24" fmla="*/ 11 w 25"/>
                <a:gd name="T25" fmla="*/ 0 h 31"/>
                <a:gd name="T26" fmla="*/ 11 w 25"/>
                <a:gd name="T27" fmla="*/ 2 h 31"/>
                <a:gd name="T28" fmla="*/ 10 w 25"/>
                <a:gd name="T29" fmla="*/ 2 h 31"/>
                <a:gd name="T30" fmla="*/ 8 w 25"/>
                <a:gd name="T31" fmla="*/ 4 h 31"/>
                <a:gd name="T32" fmla="*/ 6 w 25"/>
                <a:gd name="T33" fmla="*/ 4 h 31"/>
                <a:gd name="T34" fmla="*/ 6 w 25"/>
                <a:gd name="T35" fmla="*/ 6 h 31"/>
                <a:gd name="T36" fmla="*/ 4 w 25"/>
                <a:gd name="T37" fmla="*/ 8 h 31"/>
                <a:gd name="T38" fmla="*/ 2 w 25"/>
                <a:gd name="T39" fmla="*/ 10 h 31"/>
                <a:gd name="T40" fmla="*/ 2 w 25"/>
                <a:gd name="T41" fmla="*/ 11 h 31"/>
                <a:gd name="T42" fmla="*/ 2 w 25"/>
                <a:gd name="T43" fmla="*/ 13 h 31"/>
                <a:gd name="T44" fmla="*/ 0 w 25"/>
                <a:gd name="T45" fmla="*/ 15 h 31"/>
                <a:gd name="T46" fmla="*/ 0 w 25"/>
                <a:gd name="T47" fmla="*/ 17 h 31"/>
                <a:gd name="T48" fmla="*/ 0 w 25"/>
                <a:gd name="T49" fmla="*/ 19 h 31"/>
                <a:gd name="T50" fmla="*/ 0 w 25"/>
                <a:gd name="T51" fmla="*/ 23 h 31"/>
                <a:gd name="T52" fmla="*/ 0 w 25"/>
                <a:gd name="T53" fmla="*/ 25 h 31"/>
                <a:gd name="T54" fmla="*/ 2 w 25"/>
                <a:gd name="T55" fmla="*/ 27 h 31"/>
                <a:gd name="T56" fmla="*/ 4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1 w 25"/>
                <a:gd name="T65" fmla="*/ 31 h 31"/>
                <a:gd name="T66" fmla="*/ 13 w 25"/>
                <a:gd name="T67" fmla="*/ 31 h 31"/>
                <a:gd name="T68" fmla="*/ 15 w 25"/>
                <a:gd name="T69" fmla="*/ 31 h 31"/>
                <a:gd name="T70" fmla="*/ 17 w 25"/>
                <a:gd name="T71" fmla="*/ 29 h 31"/>
                <a:gd name="T72" fmla="*/ 19 w 25"/>
                <a:gd name="T73" fmla="*/ 27 h 31"/>
                <a:gd name="T74" fmla="*/ 21 w 25"/>
                <a:gd name="T75" fmla="*/ 27 h 31"/>
                <a:gd name="T76" fmla="*/ 21 w 25"/>
                <a:gd name="T77" fmla="*/ 25 h 31"/>
                <a:gd name="T78" fmla="*/ 23 w 25"/>
                <a:gd name="T79" fmla="*/ 23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21" name="Freeform 593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7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5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3 h 25"/>
                <a:gd name="T46" fmla="*/ 17 w 21"/>
                <a:gd name="T47" fmla="*/ 21 h 25"/>
                <a:gd name="T48" fmla="*/ 17 w 21"/>
                <a:gd name="T49" fmla="*/ 21 h 25"/>
                <a:gd name="T50" fmla="*/ 19 w 21"/>
                <a:gd name="T51" fmla="*/ 19 h 25"/>
                <a:gd name="T52" fmla="*/ 19 w 21"/>
                <a:gd name="T53" fmla="*/ 17 h 25"/>
                <a:gd name="T54" fmla="*/ 21 w 21"/>
                <a:gd name="T55" fmla="*/ 17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3 h 25"/>
                <a:gd name="T62" fmla="*/ 21 w 21"/>
                <a:gd name="T63" fmla="*/ 11 h 25"/>
                <a:gd name="T64" fmla="*/ 21 w 21"/>
                <a:gd name="T65" fmla="*/ 9 h 25"/>
                <a:gd name="T66" fmla="*/ 21 w 21"/>
                <a:gd name="T67" fmla="*/ 7 h 25"/>
                <a:gd name="T68" fmla="*/ 21 w 21"/>
                <a:gd name="T69" fmla="*/ 5 h 25"/>
                <a:gd name="T70" fmla="*/ 19 w 21"/>
                <a:gd name="T71" fmla="*/ 5 h 25"/>
                <a:gd name="T72" fmla="*/ 19 w 21"/>
                <a:gd name="T73" fmla="*/ 3 h 25"/>
                <a:gd name="T74" fmla="*/ 17 w 21"/>
                <a:gd name="T75" fmla="*/ 3 h 25"/>
                <a:gd name="T76" fmla="*/ 17 w 21"/>
                <a:gd name="T77" fmla="*/ 2 h 25"/>
                <a:gd name="T78" fmla="*/ 15 w 21"/>
                <a:gd name="T79" fmla="*/ 2 h 25"/>
                <a:gd name="T80" fmla="*/ 15 w 21"/>
                <a:gd name="T81" fmla="*/ 2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2 h 25"/>
                <a:gd name="T90" fmla="*/ 7 w 21"/>
                <a:gd name="T91" fmla="*/ 2 h 25"/>
                <a:gd name="T92" fmla="*/ 5 w 21"/>
                <a:gd name="T93" fmla="*/ 2 h 25"/>
                <a:gd name="T94" fmla="*/ 4 w 21"/>
                <a:gd name="T95" fmla="*/ 3 h 25"/>
                <a:gd name="T96" fmla="*/ 4 w 21"/>
                <a:gd name="T9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22" name="Freeform 594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3 h 25"/>
                <a:gd name="T38" fmla="*/ 15 w 21"/>
                <a:gd name="T39" fmla="*/ 23 h 25"/>
                <a:gd name="T40" fmla="*/ 17 w 21"/>
                <a:gd name="T41" fmla="*/ 21 h 25"/>
                <a:gd name="T42" fmla="*/ 19 w 21"/>
                <a:gd name="T43" fmla="*/ 19 h 25"/>
                <a:gd name="T44" fmla="*/ 19 w 21"/>
                <a:gd name="T45" fmla="*/ 17 h 25"/>
                <a:gd name="T46" fmla="*/ 21 w 21"/>
                <a:gd name="T47" fmla="*/ 17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1 h 25"/>
                <a:gd name="T54" fmla="*/ 21 w 21"/>
                <a:gd name="T55" fmla="*/ 9 h 25"/>
                <a:gd name="T56" fmla="*/ 21 w 21"/>
                <a:gd name="T57" fmla="*/ 7 h 25"/>
                <a:gd name="T58" fmla="*/ 21 w 21"/>
                <a:gd name="T59" fmla="*/ 5 h 25"/>
                <a:gd name="T60" fmla="*/ 19 w 21"/>
                <a:gd name="T61" fmla="*/ 5 h 25"/>
                <a:gd name="T62" fmla="*/ 19 w 21"/>
                <a:gd name="T63" fmla="*/ 3 h 25"/>
                <a:gd name="T64" fmla="*/ 17 w 21"/>
                <a:gd name="T65" fmla="*/ 3 h 25"/>
                <a:gd name="T66" fmla="*/ 17 w 21"/>
                <a:gd name="T67" fmla="*/ 2 h 25"/>
                <a:gd name="T68" fmla="*/ 15 w 21"/>
                <a:gd name="T69" fmla="*/ 2 h 25"/>
                <a:gd name="T70" fmla="*/ 13 w 21"/>
                <a:gd name="T71" fmla="*/ 0 h 25"/>
                <a:gd name="T72" fmla="*/ 11 w 21"/>
                <a:gd name="T73" fmla="*/ 0 h 25"/>
                <a:gd name="T74" fmla="*/ 9 w 21"/>
                <a:gd name="T75" fmla="*/ 0 h 25"/>
                <a:gd name="T76" fmla="*/ 9 w 21"/>
                <a:gd name="T77" fmla="*/ 2 h 25"/>
                <a:gd name="T78" fmla="*/ 7 w 21"/>
                <a:gd name="T79" fmla="*/ 2 h 25"/>
                <a:gd name="T80" fmla="*/ 5 w 21"/>
                <a:gd name="T81" fmla="*/ 2 h 25"/>
                <a:gd name="T82" fmla="*/ 4 w 21"/>
                <a:gd name="T83" fmla="*/ 3 h 25"/>
                <a:gd name="T84" fmla="*/ 4 w 21"/>
                <a:gd name="T85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23" name="Freeform 595"/>
            <p:cNvSpPr>
              <a:spLocks/>
            </p:cNvSpPr>
            <p:nvPr/>
          </p:nvSpPr>
          <p:spPr bwMode="auto">
            <a:xfrm>
              <a:off x="3660" y="2497"/>
              <a:ext cx="31" cy="11"/>
            </a:xfrm>
            <a:custGeom>
              <a:avLst/>
              <a:gdLst>
                <a:gd name="T0" fmla="*/ 31 w 31"/>
                <a:gd name="T1" fmla="*/ 11 h 11"/>
                <a:gd name="T2" fmla="*/ 29 w 31"/>
                <a:gd name="T3" fmla="*/ 11 h 11"/>
                <a:gd name="T4" fmla="*/ 27 w 31"/>
                <a:gd name="T5" fmla="*/ 11 h 11"/>
                <a:gd name="T6" fmla="*/ 25 w 31"/>
                <a:gd name="T7" fmla="*/ 9 h 11"/>
                <a:gd name="T8" fmla="*/ 23 w 31"/>
                <a:gd name="T9" fmla="*/ 9 h 11"/>
                <a:gd name="T10" fmla="*/ 22 w 31"/>
                <a:gd name="T11" fmla="*/ 7 h 11"/>
                <a:gd name="T12" fmla="*/ 20 w 31"/>
                <a:gd name="T13" fmla="*/ 7 h 11"/>
                <a:gd name="T14" fmla="*/ 18 w 31"/>
                <a:gd name="T15" fmla="*/ 7 h 11"/>
                <a:gd name="T16" fmla="*/ 16 w 31"/>
                <a:gd name="T17" fmla="*/ 5 h 11"/>
                <a:gd name="T18" fmla="*/ 14 w 31"/>
                <a:gd name="T19" fmla="*/ 5 h 11"/>
                <a:gd name="T20" fmla="*/ 12 w 31"/>
                <a:gd name="T21" fmla="*/ 4 h 11"/>
                <a:gd name="T22" fmla="*/ 10 w 31"/>
                <a:gd name="T23" fmla="*/ 4 h 11"/>
                <a:gd name="T24" fmla="*/ 8 w 31"/>
                <a:gd name="T25" fmla="*/ 2 h 11"/>
                <a:gd name="T26" fmla="*/ 6 w 31"/>
                <a:gd name="T27" fmla="*/ 2 h 11"/>
                <a:gd name="T28" fmla="*/ 4 w 31"/>
                <a:gd name="T29" fmla="*/ 2 h 11"/>
                <a:gd name="T30" fmla="*/ 2 w 31"/>
                <a:gd name="T31" fmla="*/ 0 h 11"/>
                <a:gd name="T32" fmla="*/ 0 w 31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lnTo>
                    <a:pt x="29" y="11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24" name="Freeform 596"/>
            <p:cNvSpPr>
              <a:spLocks/>
            </p:cNvSpPr>
            <p:nvPr/>
          </p:nvSpPr>
          <p:spPr bwMode="auto">
            <a:xfrm>
              <a:off x="3664" y="2504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25" name="Freeform 597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4 w 25"/>
                <a:gd name="T25" fmla="*/ 0 h 30"/>
                <a:gd name="T26" fmla="*/ 12 w 25"/>
                <a:gd name="T27" fmla="*/ 0 h 30"/>
                <a:gd name="T28" fmla="*/ 10 w 25"/>
                <a:gd name="T29" fmla="*/ 0 h 30"/>
                <a:gd name="T30" fmla="*/ 10 w 25"/>
                <a:gd name="T31" fmla="*/ 0 h 30"/>
                <a:gd name="T32" fmla="*/ 8 w 25"/>
                <a:gd name="T33" fmla="*/ 2 h 30"/>
                <a:gd name="T34" fmla="*/ 8 w 25"/>
                <a:gd name="T35" fmla="*/ 2 h 30"/>
                <a:gd name="T36" fmla="*/ 6 w 25"/>
                <a:gd name="T37" fmla="*/ 4 h 30"/>
                <a:gd name="T38" fmla="*/ 4 w 25"/>
                <a:gd name="T39" fmla="*/ 4 h 30"/>
                <a:gd name="T40" fmla="*/ 4 w 25"/>
                <a:gd name="T41" fmla="*/ 5 h 30"/>
                <a:gd name="T42" fmla="*/ 2 w 25"/>
                <a:gd name="T43" fmla="*/ 7 h 30"/>
                <a:gd name="T44" fmla="*/ 2 w 25"/>
                <a:gd name="T45" fmla="*/ 7 h 30"/>
                <a:gd name="T46" fmla="*/ 2 w 25"/>
                <a:gd name="T47" fmla="*/ 9 h 30"/>
                <a:gd name="T48" fmla="*/ 0 w 25"/>
                <a:gd name="T49" fmla="*/ 11 h 30"/>
                <a:gd name="T50" fmla="*/ 0 w 25"/>
                <a:gd name="T51" fmla="*/ 13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1 h 30"/>
                <a:gd name="T58" fmla="*/ 0 w 25"/>
                <a:gd name="T59" fmla="*/ 23 h 30"/>
                <a:gd name="T60" fmla="*/ 0 w 25"/>
                <a:gd name="T61" fmla="*/ 25 h 30"/>
                <a:gd name="T62" fmla="*/ 2 w 25"/>
                <a:gd name="T63" fmla="*/ 27 h 30"/>
                <a:gd name="T64" fmla="*/ 2 w 25"/>
                <a:gd name="T65" fmla="*/ 27 h 30"/>
                <a:gd name="T66" fmla="*/ 4 w 25"/>
                <a:gd name="T67" fmla="*/ 28 h 30"/>
                <a:gd name="T68" fmla="*/ 6 w 25"/>
                <a:gd name="T69" fmla="*/ 28 h 30"/>
                <a:gd name="T70" fmla="*/ 6 w 25"/>
                <a:gd name="T71" fmla="*/ 28 h 30"/>
                <a:gd name="T72" fmla="*/ 8 w 25"/>
                <a:gd name="T73" fmla="*/ 30 h 30"/>
                <a:gd name="T74" fmla="*/ 8 w 25"/>
                <a:gd name="T75" fmla="*/ 30 h 30"/>
                <a:gd name="T76" fmla="*/ 10 w 25"/>
                <a:gd name="T77" fmla="*/ 30 h 30"/>
                <a:gd name="T78" fmla="*/ 10 w 25"/>
                <a:gd name="T79" fmla="*/ 30 h 30"/>
                <a:gd name="T80" fmla="*/ 12 w 25"/>
                <a:gd name="T81" fmla="*/ 28 h 30"/>
                <a:gd name="T82" fmla="*/ 14 w 25"/>
                <a:gd name="T83" fmla="*/ 28 h 30"/>
                <a:gd name="T84" fmla="*/ 16 w 25"/>
                <a:gd name="T85" fmla="*/ 28 h 30"/>
                <a:gd name="T86" fmla="*/ 18 w 25"/>
                <a:gd name="T87" fmla="*/ 27 h 30"/>
                <a:gd name="T88" fmla="*/ 18 w 25"/>
                <a:gd name="T89" fmla="*/ 27 h 30"/>
                <a:gd name="T90" fmla="*/ 20 w 25"/>
                <a:gd name="T91" fmla="*/ 25 h 30"/>
                <a:gd name="T92" fmla="*/ 21 w 25"/>
                <a:gd name="T93" fmla="*/ 23 h 30"/>
                <a:gd name="T94" fmla="*/ 23 w 25"/>
                <a:gd name="T95" fmla="*/ 21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26" name="Freeform 598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6 w 25"/>
                <a:gd name="T19" fmla="*/ 0 h 30"/>
                <a:gd name="T20" fmla="*/ 14 w 25"/>
                <a:gd name="T21" fmla="*/ 0 h 30"/>
                <a:gd name="T22" fmla="*/ 12 w 25"/>
                <a:gd name="T23" fmla="*/ 0 h 30"/>
                <a:gd name="T24" fmla="*/ 10 w 25"/>
                <a:gd name="T25" fmla="*/ 0 h 30"/>
                <a:gd name="T26" fmla="*/ 8 w 25"/>
                <a:gd name="T27" fmla="*/ 2 h 30"/>
                <a:gd name="T28" fmla="*/ 6 w 25"/>
                <a:gd name="T29" fmla="*/ 4 h 30"/>
                <a:gd name="T30" fmla="*/ 4 w 25"/>
                <a:gd name="T31" fmla="*/ 4 h 30"/>
                <a:gd name="T32" fmla="*/ 4 w 25"/>
                <a:gd name="T33" fmla="*/ 5 h 30"/>
                <a:gd name="T34" fmla="*/ 2 w 25"/>
                <a:gd name="T35" fmla="*/ 7 h 30"/>
                <a:gd name="T36" fmla="*/ 2 w 25"/>
                <a:gd name="T37" fmla="*/ 9 h 30"/>
                <a:gd name="T38" fmla="*/ 0 w 25"/>
                <a:gd name="T39" fmla="*/ 11 h 30"/>
                <a:gd name="T40" fmla="*/ 0 w 25"/>
                <a:gd name="T41" fmla="*/ 13 h 30"/>
                <a:gd name="T42" fmla="*/ 0 w 25"/>
                <a:gd name="T43" fmla="*/ 17 h 30"/>
                <a:gd name="T44" fmla="*/ 0 w 25"/>
                <a:gd name="T45" fmla="*/ 19 h 30"/>
                <a:gd name="T46" fmla="*/ 0 w 25"/>
                <a:gd name="T47" fmla="*/ 21 h 30"/>
                <a:gd name="T48" fmla="*/ 0 w 25"/>
                <a:gd name="T49" fmla="*/ 23 h 30"/>
                <a:gd name="T50" fmla="*/ 0 w 25"/>
                <a:gd name="T51" fmla="*/ 25 h 30"/>
                <a:gd name="T52" fmla="*/ 2 w 25"/>
                <a:gd name="T53" fmla="*/ 27 h 30"/>
                <a:gd name="T54" fmla="*/ 4 w 25"/>
                <a:gd name="T55" fmla="*/ 28 h 30"/>
                <a:gd name="T56" fmla="*/ 6 w 25"/>
                <a:gd name="T57" fmla="*/ 28 h 30"/>
                <a:gd name="T58" fmla="*/ 8 w 25"/>
                <a:gd name="T59" fmla="*/ 30 h 30"/>
                <a:gd name="T60" fmla="*/ 10 w 25"/>
                <a:gd name="T61" fmla="*/ 30 h 30"/>
                <a:gd name="T62" fmla="*/ 12 w 25"/>
                <a:gd name="T63" fmla="*/ 28 h 30"/>
                <a:gd name="T64" fmla="*/ 14 w 25"/>
                <a:gd name="T65" fmla="*/ 28 h 30"/>
                <a:gd name="T66" fmla="*/ 16 w 25"/>
                <a:gd name="T67" fmla="*/ 28 h 30"/>
                <a:gd name="T68" fmla="*/ 18 w 25"/>
                <a:gd name="T69" fmla="*/ 27 h 30"/>
                <a:gd name="T70" fmla="*/ 20 w 25"/>
                <a:gd name="T71" fmla="*/ 25 h 30"/>
                <a:gd name="T72" fmla="*/ 21 w 25"/>
                <a:gd name="T73" fmla="*/ 23 h 30"/>
                <a:gd name="T74" fmla="*/ 23 w 25"/>
                <a:gd name="T75" fmla="*/ 21 h 30"/>
                <a:gd name="T76" fmla="*/ 23 w 25"/>
                <a:gd name="T7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27" name="Freeform 599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0 w 23"/>
                <a:gd name="T15" fmla="*/ 16 h 25"/>
                <a:gd name="T16" fmla="*/ 2 w 23"/>
                <a:gd name="T17" fmla="*/ 18 h 25"/>
                <a:gd name="T18" fmla="*/ 2 w 23"/>
                <a:gd name="T19" fmla="*/ 20 h 25"/>
                <a:gd name="T20" fmla="*/ 4 w 23"/>
                <a:gd name="T21" fmla="*/ 22 h 25"/>
                <a:gd name="T22" fmla="*/ 4 w 23"/>
                <a:gd name="T23" fmla="*/ 22 h 25"/>
                <a:gd name="T24" fmla="*/ 6 w 23"/>
                <a:gd name="T25" fmla="*/ 23 h 25"/>
                <a:gd name="T26" fmla="*/ 6 w 23"/>
                <a:gd name="T27" fmla="*/ 23 h 25"/>
                <a:gd name="T28" fmla="*/ 8 w 23"/>
                <a:gd name="T29" fmla="*/ 23 h 25"/>
                <a:gd name="T30" fmla="*/ 10 w 23"/>
                <a:gd name="T31" fmla="*/ 25 h 25"/>
                <a:gd name="T32" fmla="*/ 12 w 23"/>
                <a:gd name="T33" fmla="*/ 25 h 25"/>
                <a:gd name="T34" fmla="*/ 12 w 23"/>
                <a:gd name="T35" fmla="*/ 25 h 25"/>
                <a:gd name="T36" fmla="*/ 14 w 23"/>
                <a:gd name="T37" fmla="*/ 23 h 25"/>
                <a:gd name="T38" fmla="*/ 14 w 23"/>
                <a:gd name="T39" fmla="*/ 23 h 25"/>
                <a:gd name="T40" fmla="*/ 16 w 23"/>
                <a:gd name="T41" fmla="*/ 23 h 25"/>
                <a:gd name="T42" fmla="*/ 16 w 23"/>
                <a:gd name="T43" fmla="*/ 22 h 25"/>
                <a:gd name="T44" fmla="*/ 17 w 23"/>
                <a:gd name="T45" fmla="*/ 22 h 25"/>
                <a:gd name="T46" fmla="*/ 17 w 23"/>
                <a:gd name="T47" fmla="*/ 22 h 25"/>
                <a:gd name="T48" fmla="*/ 19 w 23"/>
                <a:gd name="T49" fmla="*/ 20 h 25"/>
                <a:gd name="T50" fmla="*/ 19 w 23"/>
                <a:gd name="T51" fmla="*/ 20 h 25"/>
                <a:gd name="T52" fmla="*/ 21 w 23"/>
                <a:gd name="T53" fmla="*/ 18 h 25"/>
                <a:gd name="T54" fmla="*/ 21 w 23"/>
                <a:gd name="T55" fmla="*/ 16 h 25"/>
                <a:gd name="T56" fmla="*/ 21 w 23"/>
                <a:gd name="T57" fmla="*/ 14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0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4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0 h 25"/>
                <a:gd name="T80" fmla="*/ 16 w 23"/>
                <a:gd name="T81" fmla="*/ 0 h 25"/>
                <a:gd name="T82" fmla="*/ 16 w 23"/>
                <a:gd name="T83" fmla="*/ 0 h 25"/>
                <a:gd name="T84" fmla="*/ 14 w 23"/>
                <a:gd name="T85" fmla="*/ 0 h 25"/>
                <a:gd name="T86" fmla="*/ 12 w 23"/>
                <a:gd name="T87" fmla="*/ 0 h 25"/>
                <a:gd name="T88" fmla="*/ 10 w 23"/>
                <a:gd name="T89" fmla="*/ 0 h 25"/>
                <a:gd name="T90" fmla="*/ 8 w 23"/>
                <a:gd name="T91" fmla="*/ 0 h 25"/>
                <a:gd name="T92" fmla="*/ 8 w 23"/>
                <a:gd name="T93" fmla="*/ 2 h 25"/>
                <a:gd name="T94" fmla="*/ 6 w 23"/>
                <a:gd name="T95" fmla="*/ 2 h 25"/>
                <a:gd name="T96" fmla="*/ 4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28" name="Freeform 600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2 w 23"/>
                <a:gd name="T15" fmla="*/ 18 h 25"/>
                <a:gd name="T16" fmla="*/ 2 w 23"/>
                <a:gd name="T17" fmla="*/ 20 h 25"/>
                <a:gd name="T18" fmla="*/ 4 w 23"/>
                <a:gd name="T19" fmla="*/ 22 h 25"/>
                <a:gd name="T20" fmla="*/ 6 w 23"/>
                <a:gd name="T21" fmla="*/ 23 h 25"/>
                <a:gd name="T22" fmla="*/ 8 w 23"/>
                <a:gd name="T23" fmla="*/ 23 h 25"/>
                <a:gd name="T24" fmla="*/ 10 w 23"/>
                <a:gd name="T25" fmla="*/ 25 h 25"/>
                <a:gd name="T26" fmla="*/ 12 w 23"/>
                <a:gd name="T27" fmla="*/ 25 h 25"/>
                <a:gd name="T28" fmla="*/ 14 w 23"/>
                <a:gd name="T29" fmla="*/ 23 h 25"/>
                <a:gd name="T30" fmla="*/ 16 w 23"/>
                <a:gd name="T31" fmla="*/ 23 h 25"/>
                <a:gd name="T32" fmla="*/ 16 w 23"/>
                <a:gd name="T33" fmla="*/ 22 h 25"/>
                <a:gd name="T34" fmla="*/ 17 w 23"/>
                <a:gd name="T35" fmla="*/ 22 h 25"/>
                <a:gd name="T36" fmla="*/ 19 w 23"/>
                <a:gd name="T37" fmla="*/ 20 h 25"/>
                <a:gd name="T38" fmla="*/ 21 w 23"/>
                <a:gd name="T39" fmla="*/ 18 h 25"/>
                <a:gd name="T40" fmla="*/ 21 w 23"/>
                <a:gd name="T41" fmla="*/ 16 h 25"/>
                <a:gd name="T42" fmla="*/ 21 w 23"/>
                <a:gd name="T43" fmla="*/ 14 h 25"/>
                <a:gd name="T44" fmla="*/ 23 w 23"/>
                <a:gd name="T45" fmla="*/ 14 h 25"/>
                <a:gd name="T46" fmla="*/ 23 w 23"/>
                <a:gd name="T47" fmla="*/ 12 h 25"/>
                <a:gd name="T48" fmla="*/ 23 w 23"/>
                <a:gd name="T49" fmla="*/ 10 h 25"/>
                <a:gd name="T50" fmla="*/ 23 w 23"/>
                <a:gd name="T51" fmla="*/ 8 h 25"/>
                <a:gd name="T52" fmla="*/ 21 w 23"/>
                <a:gd name="T53" fmla="*/ 6 h 25"/>
                <a:gd name="T54" fmla="*/ 21 w 23"/>
                <a:gd name="T55" fmla="*/ 4 h 25"/>
                <a:gd name="T56" fmla="*/ 19 w 23"/>
                <a:gd name="T57" fmla="*/ 2 h 25"/>
                <a:gd name="T58" fmla="*/ 17 w 23"/>
                <a:gd name="T59" fmla="*/ 0 h 25"/>
                <a:gd name="T60" fmla="*/ 16 w 23"/>
                <a:gd name="T61" fmla="*/ 0 h 25"/>
                <a:gd name="T62" fmla="*/ 14 w 23"/>
                <a:gd name="T63" fmla="*/ 0 h 25"/>
                <a:gd name="T64" fmla="*/ 12 w 23"/>
                <a:gd name="T65" fmla="*/ 0 h 25"/>
                <a:gd name="T66" fmla="*/ 10 w 23"/>
                <a:gd name="T67" fmla="*/ 0 h 25"/>
                <a:gd name="T68" fmla="*/ 8 w 23"/>
                <a:gd name="T69" fmla="*/ 0 h 25"/>
                <a:gd name="T70" fmla="*/ 8 w 23"/>
                <a:gd name="T71" fmla="*/ 2 h 25"/>
                <a:gd name="T72" fmla="*/ 6 w 23"/>
                <a:gd name="T73" fmla="*/ 2 h 25"/>
                <a:gd name="T74" fmla="*/ 4 w 23"/>
                <a:gd name="T7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5929" name="Freeform 601"/>
          <p:cNvSpPr>
            <a:spLocks/>
          </p:cNvSpPr>
          <p:nvPr/>
        </p:nvSpPr>
        <p:spPr bwMode="auto">
          <a:xfrm>
            <a:off x="6810375" y="4291013"/>
            <a:ext cx="127000" cy="50800"/>
          </a:xfrm>
          <a:custGeom>
            <a:avLst/>
            <a:gdLst>
              <a:gd name="T0" fmla="*/ 33 w 33"/>
              <a:gd name="T1" fmla="*/ 13 h 13"/>
              <a:gd name="T2" fmla="*/ 31 w 33"/>
              <a:gd name="T3" fmla="*/ 11 h 13"/>
              <a:gd name="T4" fmla="*/ 29 w 33"/>
              <a:gd name="T5" fmla="*/ 11 h 13"/>
              <a:gd name="T6" fmla="*/ 27 w 33"/>
              <a:gd name="T7" fmla="*/ 9 h 13"/>
              <a:gd name="T8" fmla="*/ 25 w 33"/>
              <a:gd name="T9" fmla="*/ 9 h 13"/>
              <a:gd name="T10" fmla="*/ 23 w 33"/>
              <a:gd name="T11" fmla="*/ 7 h 13"/>
              <a:gd name="T12" fmla="*/ 21 w 33"/>
              <a:gd name="T13" fmla="*/ 7 h 13"/>
              <a:gd name="T14" fmla="*/ 19 w 33"/>
              <a:gd name="T15" fmla="*/ 7 h 13"/>
              <a:gd name="T16" fmla="*/ 17 w 33"/>
              <a:gd name="T17" fmla="*/ 5 h 13"/>
              <a:gd name="T18" fmla="*/ 13 w 33"/>
              <a:gd name="T19" fmla="*/ 5 h 13"/>
              <a:gd name="T20" fmla="*/ 11 w 33"/>
              <a:gd name="T21" fmla="*/ 3 h 13"/>
              <a:gd name="T22" fmla="*/ 10 w 33"/>
              <a:gd name="T23" fmla="*/ 3 h 13"/>
              <a:gd name="T24" fmla="*/ 8 w 33"/>
              <a:gd name="T25" fmla="*/ 3 h 13"/>
              <a:gd name="T26" fmla="*/ 6 w 33"/>
              <a:gd name="T27" fmla="*/ 1 h 13"/>
              <a:gd name="T28" fmla="*/ 4 w 33"/>
              <a:gd name="T29" fmla="*/ 1 h 13"/>
              <a:gd name="T30" fmla="*/ 2 w 33"/>
              <a:gd name="T31" fmla="*/ 0 h 13"/>
              <a:gd name="T32" fmla="*/ 0 w 33"/>
              <a:gd name="T3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3">
                <a:moveTo>
                  <a:pt x="33" y="13"/>
                </a:moveTo>
                <a:lnTo>
                  <a:pt x="31" y="11"/>
                </a:lnTo>
                <a:lnTo>
                  <a:pt x="29" y="11"/>
                </a:lnTo>
                <a:lnTo>
                  <a:pt x="27" y="9"/>
                </a:lnTo>
                <a:lnTo>
                  <a:pt x="25" y="9"/>
                </a:lnTo>
                <a:lnTo>
                  <a:pt x="23" y="7"/>
                </a:lnTo>
                <a:lnTo>
                  <a:pt x="21" y="7"/>
                </a:lnTo>
                <a:lnTo>
                  <a:pt x="19" y="7"/>
                </a:lnTo>
                <a:lnTo>
                  <a:pt x="17" y="5"/>
                </a:lnTo>
                <a:lnTo>
                  <a:pt x="13" y="5"/>
                </a:lnTo>
                <a:lnTo>
                  <a:pt x="11" y="3"/>
                </a:lnTo>
                <a:lnTo>
                  <a:pt x="10" y="3"/>
                </a:lnTo>
                <a:lnTo>
                  <a:pt x="8" y="3"/>
                </a:lnTo>
                <a:lnTo>
                  <a:pt x="6" y="1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0" name="Freeform 602"/>
          <p:cNvSpPr>
            <a:spLocks/>
          </p:cNvSpPr>
          <p:nvPr/>
        </p:nvSpPr>
        <p:spPr bwMode="auto">
          <a:xfrm>
            <a:off x="6826250" y="4318000"/>
            <a:ext cx="87313" cy="38100"/>
          </a:xfrm>
          <a:custGeom>
            <a:avLst/>
            <a:gdLst>
              <a:gd name="T0" fmla="*/ 23 w 23"/>
              <a:gd name="T1" fmla="*/ 10 h 10"/>
              <a:gd name="T2" fmla="*/ 19 w 23"/>
              <a:gd name="T3" fmla="*/ 8 h 10"/>
              <a:gd name="T4" fmla="*/ 17 w 23"/>
              <a:gd name="T5" fmla="*/ 6 h 10"/>
              <a:gd name="T6" fmla="*/ 13 w 23"/>
              <a:gd name="T7" fmla="*/ 6 h 10"/>
              <a:gd name="T8" fmla="*/ 11 w 23"/>
              <a:gd name="T9" fmla="*/ 4 h 10"/>
              <a:gd name="T10" fmla="*/ 9 w 23"/>
              <a:gd name="T11" fmla="*/ 4 h 10"/>
              <a:gd name="T12" fmla="*/ 7 w 23"/>
              <a:gd name="T13" fmla="*/ 4 h 10"/>
              <a:gd name="T14" fmla="*/ 4 w 23"/>
              <a:gd name="T15" fmla="*/ 2 h 10"/>
              <a:gd name="T16" fmla="*/ 0 w 23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10">
                <a:moveTo>
                  <a:pt x="23" y="10"/>
                </a:moveTo>
                <a:lnTo>
                  <a:pt x="19" y="8"/>
                </a:lnTo>
                <a:lnTo>
                  <a:pt x="17" y="6"/>
                </a:lnTo>
                <a:lnTo>
                  <a:pt x="13" y="6"/>
                </a:lnTo>
                <a:lnTo>
                  <a:pt x="11" y="4"/>
                </a:lnTo>
                <a:lnTo>
                  <a:pt x="9" y="4"/>
                </a:lnTo>
                <a:lnTo>
                  <a:pt x="7" y="4"/>
                </a:lnTo>
                <a:lnTo>
                  <a:pt x="4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1" name="Freeform 603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7 w 25"/>
              <a:gd name="T21" fmla="*/ 0 h 30"/>
              <a:gd name="T22" fmla="*/ 15 w 25"/>
              <a:gd name="T23" fmla="*/ 0 h 30"/>
              <a:gd name="T24" fmla="*/ 13 w 25"/>
              <a:gd name="T25" fmla="*/ 0 h 30"/>
              <a:gd name="T26" fmla="*/ 13 w 25"/>
              <a:gd name="T27" fmla="*/ 0 h 30"/>
              <a:gd name="T28" fmla="*/ 11 w 25"/>
              <a:gd name="T29" fmla="*/ 0 h 30"/>
              <a:gd name="T30" fmla="*/ 9 w 25"/>
              <a:gd name="T31" fmla="*/ 0 h 30"/>
              <a:gd name="T32" fmla="*/ 9 w 25"/>
              <a:gd name="T33" fmla="*/ 1 h 30"/>
              <a:gd name="T34" fmla="*/ 8 w 25"/>
              <a:gd name="T35" fmla="*/ 1 h 30"/>
              <a:gd name="T36" fmla="*/ 8 w 25"/>
              <a:gd name="T37" fmla="*/ 3 h 30"/>
              <a:gd name="T38" fmla="*/ 6 w 25"/>
              <a:gd name="T39" fmla="*/ 3 h 30"/>
              <a:gd name="T40" fmla="*/ 4 w 25"/>
              <a:gd name="T41" fmla="*/ 5 h 30"/>
              <a:gd name="T42" fmla="*/ 4 w 25"/>
              <a:gd name="T43" fmla="*/ 7 h 30"/>
              <a:gd name="T44" fmla="*/ 4 w 25"/>
              <a:gd name="T45" fmla="*/ 9 h 30"/>
              <a:gd name="T46" fmla="*/ 2 w 25"/>
              <a:gd name="T47" fmla="*/ 9 h 30"/>
              <a:gd name="T48" fmla="*/ 2 w 25"/>
              <a:gd name="T49" fmla="*/ 11 h 30"/>
              <a:gd name="T50" fmla="*/ 0 w 25"/>
              <a:gd name="T51" fmla="*/ 15 h 30"/>
              <a:gd name="T52" fmla="*/ 0 w 25"/>
              <a:gd name="T53" fmla="*/ 17 h 30"/>
              <a:gd name="T54" fmla="*/ 0 w 25"/>
              <a:gd name="T55" fmla="*/ 19 h 30"/>
              <a:gd name="T56" fmla="*/ 0 w 25"/>
              <a:gd name="T57" fmla="*/ 21 h 30"/>
              <a:gd name="T58" fmla="*/ 2 w 25"/>
              <a:gd name="T59" fmla="*/ 23 h 30"/>
              <a:gd name="T60" fmla="*/ 2 w 25"/>
              <a:gd name="T61" fmla="*/ 24 h 30"/>
              <a:gd name="T62" fmla="*/ 2 w 25"/>
              <a:gd name="T63" fmla="*/ 26 h 30"/>
              <a:gd name="T64" fmla="*/ 4 w 25"/>
              <a:gd name="T65" fmla="*/ 28 h 30"/>
              <a:gd name="T66" fmla="*/ 6 w 25"/>
              <a:gd name="T67" fmla="*/ 28 h 30"/>
              <a:gd name="T68" fmla="*/ 6 w 25"/>
              <a:gd name="T69" fmla="*/ 28 h 30"/>
              <a:gd name="T70" fmla="*/ 8 w 25"/>
              <a:gd name="T71" fmla="*/ 28 h 30"/>
              <a:gd name="T72" fmla="*/ 8 w 25"/>
              <a:gd name="T73" fmla="*/ 30 h 30"/>
              <a:gd name="T74" fmla="*/ 9 w 25"/>
              <a:gd name="T75" fmla="*/ 30 h 30"/>
              <a:gd name="T76" fmla="*/ 9 w 25"/>
              <a:gd name="T77" fmla="*/ 30 h 30"/>
              <a:gd name="T78" fmla="*/ 11 w 25"/>
              <a:gd name="T79" fmla="*/ 30 h 30"/>
              <a:gd name="T80" fmla="*/ 13 w 25"/>
              <a:gd name="T81" fmla="*/ 28 h 30"/>
              <a:gd name="T82" fmla="*/ 13 w 25"/>
              <a:gd name="T83" fmla="*/ 28 h 30"/>
              <a:gd name="T84" fmla="*/ 15 w 25"/>
              <a:gd name="T85" fmla="*/ 28 h 30"/>
              <a:gd name="T86" fmla="*/ 17 w 25"/>
              <a:gd name="T87" fmla="*/ 28 h 30"/>
              <a:gd name="T88" fmla="*/ 19 w 25"/>
              <a:gd name="T89" fmla="*/ 26 h 30"/>
              <a:gd name="T90" fmla="*/ 21 w 25"/>
              <a:gd name="T91" fmla="*/ 24 h 30"/>
              <a:gd name="T92" fmla="*/ 23 w 25"/>
              <a:gd name="T93" fmla="*/ 23 h 30"/>
              <a:gd name="T94" fmla="*/ 23 w 25"/>
              <a:gd name="T95" fmla="*/ 21 h 30"/>
              <a:gd name="T96" fmla="*/ 25 w 25"/>
              <a:gd name="T9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2" name="Freeform 604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5 w 25"/>
              <a:gd name="T21" fmla="*/ 0 h 30"/>
              <a:gd name="T22" fmla="*/ 13 w 25"/>
              <a:gd name="T23" fmla="*/ 0 h 30"/>
              <a:gd name="T24" fmla="*/ 11 w 25"/>
              <a:gd name="T25" fmla="*/ 0 h 30"/>
              <a:gd name="T26" fmla="*/ 9 w 25"/>
              <a:gd name="T27" fmla="*/ 0 h 30"/>
              <a:gd name="T28" fmla="*/ 9 w 25"/>
              <a:gd name="T29" fmla="*/ 1 h 30"/>
              <a:gd name="T30" fmla="*/ 8 w 25"/>
              <a:gd name="T31" fmla="*/ 1 h 30"/>
              <a:gd name="T32" fmla="*/ 8 w 25"/>
              <a:gd name="T33" fmla="*/ 3 h 30"/>
              <a:gd name="T34" fmla="*/ 6 w 25"/>
              <a:gd name="T35" fmla="*/ 3 h 30"/>
              <a:gd name="T36" fmla="*/ 4 w 25"/>
              <a:gd name="T37" fmla="*/ 5 h 30"/>
              <a:gd name="T38" fmla="*/ 4 w 25"/>
              <a:gd name="T39" fmla="*/ 7 h 30"/>
              <a:gd name="T40" fmla="*/ 4 w 25"/>
              <a:gd name="T41" fmla="*/ 9 h 30"/>
              <a:gd name="T42" fmla="*/ 2 w 25"/>
              <a:gd name="T43" fmla="*/ 9 h 30"/>
              <a:gd name="T44" fmla="*/ 2 w 25"/>
              <a:gd name="T45" fmla="*/ 11 h 30"/>
              <a:gd name="T46" fmla="*/ 0 w 25"/>
              <a:gd name="T47" fmla="*/ 15 h 30"/>
              <a:gd name="T48" fmla="*/ 0 w 25"/>
              <a:gd name="T49" fmla="*/ 17 h 30"/>
              <a:gd name="T50" fmla="*/ 0 w 25"/>
              <a:gd name="T51" fmla="*/ 19 h 30"/>
              <a:gd name="T52" fmla="*/ 0 w 25"/>
              <a:gd name="T53" fmla="*/ 21 h 30"/>
              <a:gd name="T54" fmla="*/ 2 w 25"/>
              <a:gd name="T55" fmla="*/ 23 h 30"/>
              <a:gd name="T56" fmla="*/ 2 w 25"/>
              <a:gd name="T57" fmla="*/ 24 h 30"/>
              <a:gd name="T58" fmla="*/ 2 w 25"/>
              <a:gd name="T59" fmla="*/ 26 h 30"/>
              <a:gd name="T60" fmla="*/ 4 w 25"/>
              <a:gd name="T61" fmla="*/ 28 h 30"/>
              <a:gd name="T62" fmla="*/ 6 w 25"/>
              <a:gd name="T63" fmla="*/ 28 h 30"/>
              <a:gd name="T64" fmla="*/ 8 w 25"/>
              <a:gd name="T65" fmla="*/ 28 h 30"/>
              <a:gd name="T66" fmla="*/ 8 w 25"/>
              <a:gd name="T67" fmla="*/ 30 h 30"/>
              <a:gd name="T68" fmla="*/ 9 w 25"/>
              <a:gd name="T69" fmla="*/ 30 h 30"/>
              <a:gd name="T70" fmla="*/ 11 w 25"/>
              <a:gd name="T71" fmla="*/ 30 h 30"/>
              <a:gd name="T72" fmla="*/ 13 w 25"/>
              <a:gd name="T73" fmla="*/ 28 h 30"/>
              <a:gd name="T74" fmla="*/ 15 w 25"/>
              <a:gd name="T75" fmla="*/ 28 h 30"/>
              <a:gd name="T76" fmla="*/ 17 w 25"/>
              <a:gd name="T77" fmla="*/ 28 h 30"/>
              <a:gd name="T78" fmla="*/ 19 w 25"/>
              <a:gd name="T79" fmla="*/ 26 h 30"/>
              <a:gd name="T80" fmla="*/ 21 w 25"/>
              <a:gd name="T81" fmla="*/ 24 h 30"/>
              <a:gd name="T82" fmla="*/ 23 w 25"/>
              <a:gd name="T83" fmla="*/ 23 h 30"/>
              <a:gd name="T84" fmla="*/ 23 w 25"/>
              <a:gd name="T85" fmla="*/ 21 h 30"/>
              <a:gd name="T86" fmla="*/ 25 w 25"/>
              <a:gd name="T8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3" name="Freeform 605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0 w 21"/>
              <a:gd name="T17" fmla="*/ 18 h 25"/>
              <a:gd name="T18" fmla="*/ 1 w 21"/>
              <a:gd name="T19" fmla="*/ 19 h 25"/>
              <a:gd name="T20" fmla="*/ 1 w 21"/>
              <a:gd name="T21" fmla="*/ 21 h 25"/>
              <a:gd name="T22" fmla="*/ 3 w 21"/>
              <a:gd name="T23" fmla="*/ 21 h 25"/>
              <a:gd name="T24" fmla="*/ 3 w 21"/>
              <a:gd name="T25" fmla="*/ 23 h 25"/>
              <a:gd name="T26" fmla="*/ 5 w 21"/>
              <a:gd name="T27" fmla="*/ 23 h 25"/>
              <a:gd name="T28" fmla="*/ 7 w 21"/>
              <a:gd name="T29" fmla="*/ 25 h 25"/>
              <a:gd name="T30" fmla="*/ 7 w 21"/>
              <a:gd name="T31" fmla="*/ 25 h 25"/>
              <a:gd name="T32" fmla="*/ 9 w 21"/>
              <a:gd name="T33" fmla="*/ 25 h 25"/>
              <a:gd name="T34" fmla="*/ 11 w 21"/>
              <a:gd name="T35" fmla="*/ 25 h 25"/>
              <a:gd name="T36" fmla="*/ 11 w 21"/>
              <a:gd name="T37" fmla="*/ 23 h 25"/>
              <a:gd name="T38" fmla="*/ 13 w 21"/>
              <a:gd name="T39" fmla="*/ 23 h 25"/>
              <a:gd name="T40" fmla="*/ 15 w 21"/>
              <a:gd name="T41" fmla="*/ 23 h 25"/>
              <a:gd name="T42" fmla="*/ 15 w 21"/>
              <a:gd name="T43" fmla="*/ 23 h 25"/>
              <a:gd name="T44" fmla="*/ 17 w 21"/>
              <a:gd name="T45" fmla="*/ 21 h 25"/>
              <a:gd name="T46" fmla="*/ 17 w 21"/>
              <a:gd name="T47" fmla="*/ 21 h 25"/>
              <a:gd name="T48" fmla="*/ 19 w 21"/>
              <a:gd name="T49" fmla="*/ 19 h 25"/>
              <a:gd name="T50" fmla="*/ 19 w 21"/>
              <a:gd name="T51" fmla="*/ 19 h 25"/>
              <a:gd name="T52" fmla="*/ 19 w 21"/>
              <a:gd name="T53" fmla="*/ 18 h 25"/>
              <a:gd name="T54" fmla="*/ 21 w 21"/>
              <a:gd name="T55" fmla="*/ 16 h 25"/>
              <a:gd name="T56" fmla="*/ 21 w 21"/>
              <a:gd name="T57" fmla="*/ 16 h 25"/>
              <a:gd name="T58" fmla="*/ 21 w 21"/>
              <a:gd name="T59" fmla="*/ 14 h 25"/>
              <a:gd name="T60" fmla="*/ 21 w 21"/>
              <a:gd name="T61" fmla="*/ 12 h 25"/>
              <a:gd name="T62" fmla="*/ 21 w 21"/>
              <a:gd name="T63" fmla="*/ 10 h 25"/>
              <a:gd name="T64" fmla="*/ 21 w 21"/>
              <a:gd name="T65" fmla="*/ 10 h 25"/>
              <a:gd name="T66" fmla="*/ 21 w 21"/>
              <a:gd name="T67" fmla="*/ 8 h 25"/>
              <a:gd name="T68" fmla="*/ 21 w 21"/>
              <a:gd name="T69" fmla="*/ 6 h 25"/>
              <a:gd name="T70" fmla="*/ 21 w 21"/>
              <a:gd name="T71" fmla="*/ 4 h 25"/>
              <a:gd name="T72" fmla="*/ 19 w 21"/>
              <a:gd name="T73" fmla="*/ 4 h 25"/>
              <a:gd name="T74" fmla="*/ 19 w 21"/>
              <a:gd name="T75" fmla="*/ 2 h 25"/>
              <a:gd name="T76" fmla="*/ 17 w 21"/>
              <a:gd name="T77" fmla="*/ 2 h 25"/>
              <a:gd name="T78" fmla="*/ 17 w 21"/>
              <a:gd name="T79" fmla="*/ 0 h 25"/>
              <a:gd name="T80" fmla="*/ 15 w 21"/>
              <a:gd name="T81" fmla="*/ 0 h 25"/>
              <a:gd name="T82" fmla="*/ 13 w 21"/>
              <a:gd name="T83" fmla="*/ 0 h 25"/>
              <a:gd name="T84" fmla="*/ 11 w 21"/>
              <a:gd name="T85" fmla="*/ 0 h 25"/>
              <a:gd name="T86" fmla="*/ 11 w 21"/>
              <a:gd name="T87" fmla="*/ 0 h 25"/>
              <a:gd name="T88" fmla="*/ 9 w 21"/>
              <a:gd name="T89" fmla="*/ 0 h 25"/>
              <a:gd name="T90" fmla="*/ 7 w 21"/>
              <a:gd name="T91" fmla="*/ 0 h 25"/>
              <a:gd name="T92" fmla="*/ 5 w 21"/>
              <a:gd name="T93" fmla="*/ 2 h 25"/>
              <a:gd name="T94" fmla="*/ 5 w 21"/>
              <a:gd name="T95" fmla="*/ 2 h 25"/>
              <a:gd name="T96" fmla="*/ 3 w 21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4" name="Freeform 606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1 w 21"/>
              <a:gd name="T17" fmla="*/ 19 h 25"/>
              <a:gd name="T18" fmla="*/ 1 w 21"/>
              <a:gd name="T19" fmla="*/ 21 h 25"/>
              <a:gd name="T20" fmla="*/ 3 w 21"/>
              <a:gd name="T21" fmla="*/ 21 h 25"/>
              <a:gd name="T22" fmla="*/ 3 w 21"/>
              <a:gd name="T23" fmla="*/ 23 h 25"/>
              <a:gd name="T24" fmla="*/ 5 w 21"/>
              <a:gd name="T25" fmla="*/ 23 h 25"/>
              <a:gd name="T26" fmla="*/ 7 w 21"/>
              <a:gd name="T27" fmla="*/ 25 h 25"/>
              <a:gd name="T28" fmla="*/ 9 w 21"/>
              <a:gd name="T29" fmla="*/ 25 h 25"/>
              <a:gd name="T30" fmla="*/ 11 w 21"/>
              <a:gd name="T31" fmla="*/ 25 h 25"/>
              <a:gd name="T32" fmla="*/ 11 w 21"/>
              <a:gd name="T33" fmla="*/ 23 h 25"/>
              <a:gd name="T34" fmla="*/ 13 w 21"/>
              <a:gd name="T35" fmla="*/ 23 h 25"/>
              <a:gd name="T36" fmla="*/ 15 w 21"/>
              <a:gd name="T37" fmla="*/ 23 h 25"/>
              <a:gd name="T38" fmla="*/ 17 w 21"/>
              <a:gd name="T39" fmla="*/ 21 h 25"/>
              <a:gd name="T40" fmla="*/ 19 w 21"/>
              <a:gd name="T41" fmla="*/ 19 h 25"/>
              <a:gd name="T42" fmla="*/ 19 w 21"/>
              <a:gd name="T43" fmla="*/ 18 h 25"/>
              <a:gd name="T44" fmla="*/ 21 w 21"/>
              <a:gd name="T45" fmla="*/ 16 h 25"/>
              <a:gd name="T46" fmla="*/ 21 w 21"/>
              <a:gd name="T47" fmla="*/ 14 h 25"/>
              <a:gd name="T48" fmla="*/ 21 w 21"/>
              <a:gd name="T49" fmla="*/ 12 h 25"/>
              <a:gd name="T50" fmla="*/ 21 w 21"/>
              <a:gd name="T51" fmla="*/ 10 h 25"/>
              <a:gd name="T52" fmla="*/ 21 w 21"/>
              <a:gd name="T53" fmla="*/ 8 h 25"/>
              <a:gd name="T54" fmla="*/ 21 w 21"/>
              <a:gd name="T55" fmla="*/ 6 h 25"/>
              <a:gd name="T56" fmla="*/ 21 w 21"/>
              <a:gd name="T57" fmla="*/ 4 h 25"/>
              <a:gd name="T58" fmla="*/ 19 w 21"/>
              <a:gd name="T59" fmla="*/ 4 h 25"/>
              <a:gd name="T60" fmla="*/ 19 w 21"/>
              <a:gd name="T61" fmla="*/ 2 h 25"/>
              <a:gd name="T62" fmla="*/ 17 w 21"/>
              <a:gd name="T63" fmla="*/ 2 h 25"/>
              <a:gd name="T64" fmla="*/ 17 w 21"/>
              <a:gd name="T65" fmla="*/ 0 h 25"/>
              <a:gd name="T66" fmla="*/ 15 w 21"/>
              <a:gd name="T67" fmla="*/ 0 h 25"/>
              <a:gd name="T68" fmla="*/ 13 w 21"/>
              <a:gd name="T69" fmla="*/ 0 h 25"/>
              <a:gd name="T70" fmla="*/ 11 w 21"/>
              <a:gd name="T71" fmla="*/ 0 h 25"/>
              <a:gd name="T72" fmla="*/ 9 w 21"/>
              <a:gd name="T73" fmla="*/ 0 h 25"/>
              <a:gd name="T74" fmla="*/ 7 w 21"/>
              <a:gd name="T75" fmla="*/ 0 h 25"/>
              <a:gd name="T76" fmla="*/ 5 w 21"/>
              <a:gd name="T77" fmla="*/ 2 h 25"/>
              <a:gd name="T78" fmla="*/ 3 w 21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5" name="Freeform 607"/>
          <p:cNvSpPr>
            <a:spLocks/>
          </p:cNvSpPr>
          <p:nvPr/>
        </p:nvSpPr>
        <p:spPr bwMode="auto">
          <a:xfrm>
            <a:off x="6772275" y="4391025"/>
            <a:ext cx="119063" cy="55563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2 h 14"/>
              <a:gd name="T6" fmla="*/ 25 w 31"/>
              <a:gd name="T7" fmla="*/ 12 h 14"/>
              <a:gd name="T8" fmla="*/ 23 w 31"/>
              <a:gd name="T9" fmla="*/ 10 h 14"/>
              <a:gd name="T10" fmla="*/ 21 w 31"/>
              <a:gd name="T11" fmla="*/ 10 h 14"/>
              <a:gd name="T12" fmla="*/ 20 w 31"/>
              <a:gd name="T13" fmla="*/ 8 h 14"/>
              <a:gd name="T14" fmla="*/ 18 w 31"/>
              <a:gd name="T15" fmla="*/ 8 h 14"/>
              <a:gd name="T16" fmla="*/ 16 w 31"/>
              <a:gd name="T17" fmla="*/ 8 h 14"/>
              <a:gd name="T18" fmla="*/ 14 w 31"/>
              <a:gd name="T19" fmla="*/ 6 h 14"/>
              <a:gd name="T20" fmla="*/ 12 w 31"/>
              <a:gd name="T21" fmla="*/ 6 h 14"/>
              <a:gd name="T22" fmla="*/ 10 w 31"/>
              <a:gd name="T23" fmla="*/ 4 h 14"/>
              <a:gd name="T24" fmla="*/ 8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2"/>
                </a:lnTo>
                <a:lnTo>
                  <a:pt x="25" y="12"/>
                </a:lnTo>
                <a:lnTo>
                  <a:pt x="23" y="10"/>
                </a:lnTo>
                <a:lnTo>
                  <a:pt x="21" y="10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8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6" name="Freeform 608"/>
          <p:cNvSpPr>
            <a:spLocks/>
          </p:cNvSpPr>
          <p:nvPr/>
        </p:nvSpPr>
        <p:spPr bwMode="auto">
          <a:xfrm>
            <a:off x="6788150" y="4430713"/>
            <a:ext cx="79375" cy="30162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6 w 21"/>
              <a:gd name="T5" fmla="*/ 4 h 8"/>
              <a:gd name="T6" fmla="*/ 14 w 21"/>
              <a:gd name="T7" fmla="*/ 4 h 8"/>
              <a:gd name="T8" fmla="*/ 12 w 21"/>
              <a:gd name="T9" fmla="*/ 4 h 8"/>
              <a:gd name="T10" fmla="*/ 8 w 21"/>
              <a:gd name="T11" fmla="*/ 2 h 8"/>
              <a:gd name="T12" fmla="*/ 6 w 21"/>
              <a:gd name="T13" fmla="*/ 2 h 8"/>
              <a:gd name="T14" fmla="*/ 4 w 21"/>
              <a:gd name="T15" fmla="*/ 0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7" name="Freeform 609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8 w 25"/>
              <a:gd name="T19" fmla="*/ 0 h 31"/>
              <a:gd name="T20" fmla="*/ 16 w 25"/>
              <a:gd name="T21" fmla="*/ 0 h 31"/>
              <a:gd name="T22" fmla="*/ 14 w 25"/>
              <a:gd name="T23" fmla="*/ 0 h 31"/>
              <a:gd name="T24" fmla="*/ 14 w 25"/>
              <a:gd name="T25" fmla="*/ 0 h 31"/>
              <a:gd name="T26" fmla="*/ 12 w 25"/>
              <a:gd name="T27" fmla="*/ 0 h 31"/>
              <a:gd name="T28" fmla="*/ 10 w 25"/>
              <a:gd name="T29" fmla="*/ 2 h 31"/>
              <a:gd name="T30" fmla="*/ 10 w 25"/>
              <a:gd name="T31" fmla="*/ 2 h 31"/>
              <a:gd name="T32" fmla="*/ 8 w 25"/>
              <a:gd name="T33" fmla="*/ 2 h 31"/>
              <a:gd name="T34" fmla="*/ 6 w 25"/>
              <a:gd name="T35" fmla="*/ 4 h 31"/>
              <a:gd name="T36" fmla="*/ 6 w 25"/>
              <a:gd name="T37" fmla="*/ 4 h 31"/>
              <a:gd name="T38" fmla="*/ 4 w 25"/>
              <a:gd name="T39" fmla="*/ 6 h 31"/>
              <a:gd name="T40" fmla="*/ 4 w 25"/>
              <a:gd name="T41" fmla="*/ 6 h 31"/>
              <a:gd name="T42" fmla="*/ 2 w 25"/>
              <a:gd name="T43" fmla="*/ 8 h 31"/>
              <a:gd name="T44" fmla="*/ 2 w 25"/>
              <a:gd name="T45" fmla="*/ 10 h 31"/>
              <a:gd name="T46" fmla="*/ 0 w 25"/>
              <a:gd name="T47" fmla="*/ 12 h 31"/>
              <a:gd name="T48" fmla="*/ 0 w 25"/>
              <a:gd name="T49" fmla="*/ 14 h 31"/>
              <a:gd name="T50" fmla="*/ 0 w 25"/>
              <a:gd name="T51" fmla="*/ 16 h 31"/>
              <a:gd name="T52" fmla="*/ 0 w 25"/>
              <a:gd name="T53" fmla="*/ 18 h 31"/>
              <a:gd name="T54" fmla="*/ 0 w 25"/>
              <a:gd name="T55" fmla="*/ 20 h 31"/>
              <a:gd name="T56" fmla="*/ 0 w 25"/>
              <a:gd name="T57" fmla="*/ 23 h 31"/>
              <a:gd name="T58" fmla="*/ 0 w 25"/>
              <a:gd name="T59" fmla="*/ 25 h 31"/>
              <a:gd name="T60" fmla="*/ 0 w 25"/>
              <a:gd name="T61" fmla="*/ 27 h 31"/>
              <a:gd name="T62" fmla="*/ 2 w 25"/>
              <a:gd name="T63" fmla="*/ 27 h 31"/>
              <a:gd name="T64" fmla="*/ 2 w 25"/>
              <a:gd name="T65" fmla="*/ 29 h 31"/>
              <a:gd name="T66" fmla="*/ 4 w 25"/>
              <a:gd name="T67" fmla="*/ 29 h 31"/>
              <a:gd name="T68" fmla="*/ 4 w 25"/>
              <a:gd name="T69" fmla="*/ 31 h 31"/>
              <a:gd name="T70" fmla="*/ 6 w 25"/>
              <a:gd name="T71" fmla="*/ 31 h 31"/>
              <a:gd name="T72" fmla="*/ 8 w 25"/>
              <a:gd name="T73" fmla="*/ 31 h 31"/>
              <a:gd name="T74" fmla="*/ 8 w 25"/>
              <a:gd name="T75" fmla="*/ 31 h 31"/>
              <a:gd name="T76" fmla="*/ 10 w 25"/>
              <a:gd name="T77" fmla="*/ 31 h 31"/>
              <a:gd name="T78" fmla="*/ 10 w 25"/>
              <a:gd name="T79" fmla="*/ 31 h 31"/>
              <a:gd name="T80" fmla="*/ 12 w 25"/>
              <a:gd name="T81" fmla="*/ 31 h 31"/>
              <a:gd name="T82" fmla="*/ 14 w 25"/>
              <a:gd name="T83" fmla="*/ 31 h 31"/>
              <a:gd name="T84" fmla="*/ 16 w 25"/>
              <a:gd name="T85" fmla="*/ 29 h 31"/>
              <a:gd name="T86" fmla="*/ 16 w 25"/>
              <a:gd name="T87" fmla="*/ 29 h 31"/>
              <a:gd name="T88" fmla="*/ 18 w 25"/>
              <a:gd name="T89" fmla="*/ 27 h 31"/>
              <a:gd name="T90" fmla="*/ 19 w 25"/>
              <a:gd name="T91" fmla="*/ 27 h 31"/>
              <a:gd name="T92" fmla="*/ 21 w 25"/>
              <a:gd name="T93" fmla="*/ 25 h 31"/>
              <a:gd name="T94" fmla="*/ 23 w 25"/>
              <a:gd name="T95" fmla="*/ 23 h 31"/>
              <a:gd name="T96" fmla="*/ 23 w 25"/>
              <a:gd name="T97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8" y="31"/>
                </a:lnTo>
                <a:lnTo>
                  <a:pt x="10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8" name="Freeform 610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6 w 25"/>
              <a:gd name="T19" fmla="*/ 0 h 31"/>
              <a:gd name="T20" fmla="*/ 14 w 25"/>
              <a:gd name="T21" fmla="*/ 0 h 31"/>
              <a:gd name="T22" fmla="*/ 12 w 25"/>
              <a:gd name="T23" fmla="*/ 0 h 31"/>
              <a:gd name="T24" fmla="*/ 10 w 25"/>
              <a:gd name="T25" fmla="*/ 2 h 31"/>
              <a:gd name="T26" fmla="*/ 8 w 25"/>
              <a:gd name="T27" fmla="*/ 2 h 31"/>
              <a:gd name="T28" fmla="*/ 6 w 25"/>
              <a:gd name="T29" fmla="*/ 4 h 31"/>
              <a:gd name="T30" fmla="*/ 4 w 25"/>
              <a:gd name="T31" fmla="*/ 6 h 31"/>
              <a:gd name="T32" fmla="*/ 2 w 25"/>
              <a:gd name="T33" fmla="*/ 8 h 31"/>
              <a:gd name="T34" fmla="*/ 2 w 25"/>
              <a:gd name="T35" fmla="*/ 10 h 31"/>
              <a:gd name="T36" fmla="*/ 0 w 25"/>
              <a:gd name="T37" fmla="*/ 12 h 31"/>
              <a:gd name="T38" fmla="*/ 0 w 25"/>
              <a:gd name="T39" fmla="*/ 14 h 31"/>
              <a:gd name="T40" fmla="*/ 0 w 25"/>
              <a:gd name="T41" fmla="*/ 16 h 31"/>
              <a:gd name="T42" fmla="*/ 0 w 25"/>
              <a:gd name="T43" fmla="*/ 18 h 31"/>
              <a:gd name="T44" fmla="*/ 0 w 25"/>
              <a:gd name="T45" fmla="*/ 20 h 31"/>
              <a:gd name="T46" fmla="*/ 0 w 25"/>
              <a:gd name="T47" fmla="*/ 23 h 31"/>
              <a:gd name="T48" fmla="*/ 0 w 25"/>
              <a:gd name="T49" fmla="*/ 25 h 31"/>
              <a:gd name="T50" fmla="*/ 0 w 25"/>
              <a:gd name="T51" fmla="*/ 27 h 31"/>
              <a:gd name="T52" fmla="*/ 2 w 25"/>
              <a:gd name="T53" fmla="*/ 27 h 31"/>
              <a:gd name="T54" fmla="*/ 2 w 25"/>
              <a:gd name="T55" fmla="*/ 29 h 31"/>
              <a:gd name="T56" fmla="*/ 4 w 25"/>
              <a:gd name="T57" fmla="*/ 29 h 31"/>
              <a:gd name="T58" fmla="*/ 4 w 25"/>
              <a:gd name="T59" fmla="*/ 31 h 31"/>
              <a:gd name="T60" fmla="*/ 6 w 25"/>
              <a:gd name="T61" fmla="*/ 31 h 31"/>
              <a:gd name="T62" fmla="*/ 8 w 25"/>
              <a:gd name="T63" fmla="*/ 31 h 31"/>
              <a:gd name="T64" fmla="*/ 10 w 25"/>
              <a:gd name="T65" fmla="*/ 31 h 31"/>
              <a:gd name="T66" fmla="*/ 12 w 25"/>
              <a:gd name="T67" fmla="*/ 31 h 31"/>
              <a:gd name="T68" fmla="*/ 14 w 25"/>
              <a:gd name="T69" fmla="*/ 31 h 31"/>
              <a:gd name="T70" fmla="*/ 16 w 25"/>
              <a:gd name="T71" fmla="*/ 29 h 31"/>
              <a:gd name="T72" fmla="*/ 18 w 25"/>
              <a:gd name="T73" fmla="*/ 27 h 31"/>
              <a:gd name="T74" fmla="*/ 19 w 25"/>
              <a:gd name="T75" fmla="*/ 27 h 31"/>
              <a:gd name="T76" fmla="*/ 21 w 25"/>
              <a:gd name="T77" fmla="*/ 25 h 31"/>
              <a:gd name="T78" fmla="*/ 23 w 25"/>
              <a:gd name="T79" fmla="*/ 23 h 31"/>
              <a:gd name="T80" fmla="*/ 23 w 25"/>
              <a:gd name="T81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9" name="Freeform 611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2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6 w 23"/>
              <a:gd name="T27" fmla="*/ 25 h 25"/>
              <a:gd name="T28" fmla="*/ 8 w 23"/>
              <a:gd name="T29" fmla="*/ 25 h 25"/>
              <a:gd name="T30" fmla="*/ 10 w 23"/>
              <a:gd name="T31" fmla="*/ 25 h 25"/>
              <a:gd name="T32" fmla="*/ 12 w 23"/>
              <a:gd name="T33" fmla="*/ 25 h 25"/>
              <a:gd name="T34" fmla="*/ 12 w 23"/>
              <a:gd name="T35" fmla="*/ 25 h 25"/>
              <a:gd name="T36" fmla="*/ 13 w 23"/>
              <a:gd name="T37" fmla="*/ 25 h 25"/>
              <a:gd name="T38" fmla="*/ 13 w 23"/>
              <a:gd name="T39" fmla="*/ 25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3 h 25"/>
              <a:gd name="T46" fmla="*/ 17 w 23"/>
              <a:gd name="T47" fmla="*/ 21 h 25"/>
              <a:gd name="T48" fmla="*/ 19 w 23"/>
              <a:gd name="T49" fmla="*/ 21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7 h 25"/>
              <a:gd name="T56" fmla="*/ 21 w 23"/>
              <a:gd name="T57" fmla="*/ 15 h 25"/>
              <a:gd name="T58" fmla="*/ 23 w 23"/>
              <a:gd name="T59" fmla="*/ 14 h 25"/>
              <a:gd name="T60" fmla="*/ 23 w 23"/>
              <a:gd name="T61" fmla="*/ 12 h 25"/>
              <a:gd name="T62" fmla="*/ 23 w 23"/>
              <a:gd name="T63" fmla="*/ 12 h 25"/>
              <a:gd name="T64" fmla="*/ 23 w 23"/>
              <a:gd name="T65" fmla="*/ 10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6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2 h 25"/>
              <a:gd name="T80" fmla="*/ 15 w 23"/>
              <a:gd name="T81" fmla="*/ 2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2 h 25"/>
              <a:gd name="T90" fmla="*/ 8 w 23"/>
              <a:gd name="T91" fmla="*/ 2 h 25"/>
              <a:gd name="T92" fmla="*/ 8 w 23"/>
              <a:gd name="T93" fmla="*/ 2 h 25"/>
              <a:gd name="T94" fmla="*/ 6 w 23"/>
              <a:gd name="T95" fmla="*/ 4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2" y="25"/>
                </a:lnTo>
                <a:lnTo>
                  <a:pt x="13" y="25"/>
                </a:lnTo>
                <a:lnTo>
                  <a:pt x="13" y="25"/>
                </a:lnTo>
                <a:lnTo>
                  <a:pt x="15" y="23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0" name="Freeform 612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3 h 25"/>
              <a:gd name="T22" fmla="*/ 6 w 23"/>
              <a:gd name="T23" fmla="*/ 23 h 25"/>
              <a:gd name="T24" fmla="*/ 6 w 23"/>
              <a:gd name="T25" fmla="*/ 25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5 h 25"/>
              <a:gd name="T34" fmla="*/ 15 w 23"/>
              <a:gd name="T35" fmla="*/ 23 h 25"/>
              <a:gd name="T36" fmla="*/ 17 w 23"/>
              <a:gd name="T37" fmla="*/ 23 h 25"/>
              <a:gd name="T38" fmla="*/ 17 w 23"/>
              <a:gd name="T39" fmla="*/ 21 h 25"/>
              <a:gd name="T40" fmla="*/ 19 w 23"/>
              <a:gd name="T41" fmla="*/ 21 h 25"/>
              <a:gd name="T42" fmla="*/ 19 w 23"/>
              <a:gd name="T43" fmla="*/ 19 h 25"/>
              <a:gd name="T44" fmla="*/ 21 w 23"/>
              <a:gd name="T45" fmla="*/ 17 h 25"/>
              <a:gd name="T46" fmla="*/ 21 w 23"/>
              <a:gd name="T47" fmla="*/ 15 h 25"/>
              <a:gd name="T48" fmla="*/ 23 w 23"/>
              <a:gd name="T49" fmla="*/ 14 h 25"/>
              <a:gd name="T50" fmla="*/ 23 w 23"/>
              <a:gd name="T51" fmla="*/ 12 h 25"/>
              <a:gd name="T52" fmla="*/ 23 w 23"/>
              <a:gd name="T53" fmla="*/ 10 h 25"/>
              <a:gd name="T54" fmla="*/ 21 w 23"/>
              <a:gd name="T55" fmla="*/ 8 h 25"/>
              <a:gd name="T56" fmla="*/ 21 w 23"/>
              <a:gd name="T57" fmla="*/ 6 h 25"/>
              <a:gd name="T58" fmla="*/ 19 w 23"/>
              <a:gd name="T59" fmla="*/ 4 h 25"/>
              <a:gd name="T60" fmla="*/ 19 w 23"/>
              <a:gd name="T61" fmla="*/ 2 h 25"/>
              <a:gd name="T62" fmla="*/ 17 w 23"/>
              <a:gd name="T63" fmla="*/ 2 h 25"/>
              <a:gd name="T64" fmla="*/ 15 w 23"/>
              <a:gd name="T65" fmla="*/ 2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2 h 25"/>
              <a:gd name="T72" fmla="*/ 8 w 23"/>
              <a:gd name="T73" fmla="*/ 2 h 25"/>
              <a:gd name="T74" fmla="*/ 6 w 23"/>
              <a:gd name="T75" fmla="*/ 4 h 25"/>
              <a:gd name="T76" fmla="*/ 4 w 23"/>
              <a:gd name="T7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5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1" name="Freeform 613"/>
          <p:cNvSpPr>
            <a:spLocks/>
          </p:cNvSpPr>
          <p:nvPr/>
        </p:nvSpPr>
        <p:spPr bwMode="auto">
          <a:xfrm>
            <a:off x="6731000" y="4495800"/>
            <a:ext cx="117475" cy="52388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4 h 14"/>
              <a:gd name="T6" fmla="*/ 25 w 31"/>
              <a:gd name="T7" fmla="*/ 12 h 14"/>
              <a:gd name="T8" fmla="*/ 23 w 31"/>
              <a:gd name="T9" fmla="*/ 12 h 14"/>
              <a:gd name="T10" fmla="*/ 21 w 31"/>
              <a:gd name="T11" fmla="*/ 10 h 14"/>
              <a:gd name="T12" fmla="*/ 19 w 31"/>
              <a:gd name="T13" fmla="*/ 10 h 14"/>
              <a:gd name="T14" fmla="*/ 17 w 31"/>
              <a:gd name="T15" fmla="*/ 8 h 14"/>
              <a:gd name="T16" fmla="*/ 15 w 31"/>
              <a:gd name="T17" fmla="*/ 8 h 14"/>
              <a:gd name="T18" fmla="*/ 13 w 31"/>
              <a:gd name="T19" fmla="*/ 8 h 14"/>
              <a:gd name="T20" fmla="*/ 11 w 31"/>
              <a:gd name="T21" fmla="*/ 6 h 14"/>
              <a:gd name="T22" fmla="*/ 9 w 31"/>
              <a:gd name="T23" fmla="*/ 6 h 14"/>
              <a:gd name="T24" fmla="*/ 7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4"/>
                </a:lnTo>
                <a:lnTo>
                  <a:pt x="25" y="12"/>
                </a:lnTo>
                <a:lnTo>
                  <a:pt x="23" y="12"/>
                </a:lnTo>
                <a:lnTo>
                  <a:pt x="21" y="10"/>
                </a:lnTo>
                <a:lnTo>
                  <a:pt x="19" y="10"/>
                </a:lnTo>
                <a:lnTo>
                  <a:pt x="17" y="8"/>
                </a:lnTo>
                <a:lnTo>
                  <a:pt x="15" y="8"/>
                </a:lnTo>
                <a:lnTo>
                  <a:pt x="13" y="8"/>
                </a:lnTo>
                <a:lnTo>
                  <a:pt x="11" y="6"/>
                </a:lnTo>
                <a:lnTo>
                  <a:pt x="9" y="6"/>
                </a:lnTo>
                <a:lnTo>
                  <a:pt x="7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2" name="Freeform 614"/>
          <p:cNvSpPr>
            <a:spLocks/>
          </p:cNvSpPr>
          <p:nvPr/>
        </p:nvSpPr>
        <p:spPr bwMode="auto">
          <a:xfrm>
            <a:off x="6746875" y="4533900"/>
            <a:ext cx="79375" cy="30163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5 w 21"/>
              <a:gd name="T5" fmla="*/ 6 h 8"/>
              <a:gd name="T6" fmla="*/ 13 w 21"/>
              <a:gd name="T7" fmla="*/ 4 h 8"/>
              <a:gd name="T8" fmla="*/ 11 w 21"/>
              <a:gd name="T9" fmla="*/ 4 h 8"/>
              <a:gd name="T10" fmla="*/ 7 w 21"/>
              <a:gd name="T11" fmla="*/ 4 h 8"/>
              <a:gd name="T12" fmla="*/ 5 w 21"/>
              <a:gd name="T13" fmla="*/ 2 h 8"/>
              <a:gd name="T14" fmla="*/ 3 w 21"/>
              <a:gd name="T15" fmla="*/ 2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5" y="6"/>
                </a:lnTo>
                <a:lnTo>
                  <a:pt x="13" y="4"/>
                </a:lnTo>
                <a:lnTo>
                  <a:pt x="11" y="4"/>
                </a:lnTo>
                <a:lnTo>
                  <a:pt x="7" y="4"/>
                </a:lnTo>
                <a:lnTo>
                  <a:pt x="5" y="2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3" name="Freeform 615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7 w 25"/>
              <a:gd name="T19" fmla="*/ 2 h 33"/>
              <a:gd name="T20" fmla="*/ 15 w 25"/>
              <a:gd name="T21" fmla="*/ 0 h 33"/>
              <a:gd name="T22" fmla="*/ 13 w 25"/>
              <a:gd name="T23" fmla="*/ 0 h 33"/>
              <a:gd name="T24" fmla="*/ 13 w 25"/>
              <a:gd name="T25" fmla="*/ 2 h 33"/>
              <a:gd name="T26" fmla="*/ 11 w 25"/>
              <a:gd name="T27" fmla="*/ 2 h 33"/>
              <a:gd name="T28" fmla="*/ 9 w 25"/>
              <a:gd name="T29" fmla="*/ 2 h 33"/>
              <a:gd name="T30" fmla="*/ 9 w 25"/>
              <a:gd name="T31" fmla="*/ 2 h 33"/>
              <a:gd name="T32" fmla="*/ 7 w 25"/>
              <a:gd name="T33" fmla="*/ 4 h 33"/>
              <a:gd name="T34" fmla="*/ 6 w 25"/>
              <a:gd name="T35" fmla="*/ 4 h 33"/>
              <a:gd name="T36" fmla="*/ 6 w 25"/>
              <a:gd name="T37" fmla="*/ 6 h 33"/>
              <a:gd name="T38" fmla="*/ 4 w 25"/>
              <a:gd name="T39" fmla="*/ 6 h 33"/>
              <a:gd name="T40" fmla="*/ 4 w 25"/>
              <a:gd name="T41" fmla="*/ 8 h 33"/>
              <a:gd name="T42" fmla="*/ 2 w 25"/>
              <a:gd name="T43" fmla="*/ 10 h 33"/>
              <a:gd name="T44" fmla="*/ 2 w 25"/>
              <a:gd name="T45" fmla="*/ 10 h 33"/>
              <a:gd name="T46" fmla="*/ 0 w 25"/>
              <a:gd name="T47" fmla="*/ 12 h 33"/>
              <a:gd name="T48" fmla="*/ 0 w 25"/>
              <a:gd name="T49" fmla="*/ 14 h 33"/>
              <a:gd name="T50" fmla="*/ 0 w 25"/>
              <a:gd name="T51" fmla="*/ 16 h 33"/>
              <a:gd name="T52" fmla="*/ 0 w 25"/>
              <a:gd name="T53" fmla="*/ 19 h 33"/>
              <a:gd name="T54" fmla="*/ 0 w 25"/>
              <a:gd name="T55" fmla="*/ 21 h 33"/>
              <a:gd name="T56" fmla="*/ 0 w 25"/>
              <a:gd name="T57" fmla="*/ 23 h 33"/>
              <a:gd name="T58" fmla="*/ 0 w 25"/>
              <a:gd name="T59" fmla="*/ 25 h 33"/>
              <a:gd name="T60" fmla="*/ 0 w 25"/>
              <a:gd name="T61" fmla="*/ 27 h 33"/>
              <a:gd name="T62" fmla="*/ 2 w 25"/>
              <a:gd name="T63" fmla="*/ 29 h 33"/>
              <a:gd name="T64" fmla="*/ 2 w 25"/>
              <a:gd name="T65" fmla="*/ 29 h 33"/>
              <a:gd name="T66" fmla="*/ 4 w 25"/>
              <a:gd name="T67" fmla="*/ 31 h 33"/>
              <a:gd name="T68" fmla="*/ 4 w 25"/>
              <a:gd name="T69" fmla="*/ 31 h 33"/>
              <a:gd name="T70" fmla="*/ 6 w 25"/>
              <a:gd name="T71" fmla="*/ 31 h 33"/>
              <a:gd name="T72" fmla="*/ 7 w 25"/>
              <a:gd name="T73" fmla="*/ 31 h 33"/>
              <a:gd name="T74" fmla="*/ 7 w 25"/>
              <a:gd name="T75" fmla="*/ 33 h 33"/>
              <a:gd name="T76" fmla="*/ 9 w 25"/>
              <a:gd name="T77" fmla="*/ 33 h 33"/>
              <a:gd name="T78" fmla="*/ 9 w 25"/>
              <a:gd name="T79" fmla="*/ 31 h 33"/>
              <a:gd name="T80" fmla="*/ 11 w 25"/>
              <a:gd name="T81" fmla="*/ 31 h 33"/>
              <a:gd name="T82" fmla="*/ 13 w 25"/>
              <a:gd name="T83" fmla="*/ 31 h 33"/>
              <a:gd name="T84" fmla="*/ 15 w 25"/>
              <a:gd name="T85" fmla="*/ 31 h 33"/>
              <a:gd name="T86" fmla="*/ 15 w 25"/>
              <a:gd name="T87" fmla="*/ 29 h 33"/>
              <a:gd name="T88" fmla="*/ 17 w 25"/>
              <a:gd name="T89" fmla="*/ 29 h 33"/>
              <a:gd name="T90" fmla="*/ 19 w 25"/>
              <a:gd name="T91" fmla="*/ 27 h 33"/>
              <a:gd name="T92" fmla="*/ 21 w 25"/>
              <a:gd name="T93" fmla="*/ 25 h 33"/>
              <a:gd name="T94" fmla="*/ 23 w 25"/>
              <a:gd name="T95" fmla="*/ 23 h 33"/>
              <a:gd name="T96" fmla="*/ 23 w 25"/>
              <a:gd name="T9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2" y="29"/>
                </a:lnTo>
                <a:lnTo>
                  <a:pt x="4" y="31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4" name="Freeform 616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5 w 25"/>
              <a:gd name="T19" fmla="*/ 0 h 33"/>
              <a:gd name="T20" fmla="*/ 13 w 25"/>
              <a:gd name="T21" fmla="*/ 0 h 33"/>
              <a:gd name="T22" fmla="*/ 13 w 25"/>
              <a:gd name="T23" fmla="*/ 2 h 33"/>
              <a:gd name="T24" fmla="*/ 11 w 25"/>
              <a:gd name="T25" fmla="*/ 2 h 33"/>
              <a:gd name="T26" fmla="*/ 9 w 25"/>
              <a:gd name="T27" fmla="*/ 2 h 33"/>
              <a:gd name="T28" fmla="*/ 7 w 25"/>
              <a:gd name="T29" fmla="*/ 4 h 33"/>
              <a:gd name="T30" fmla="*/ 6 w 25"/>
              <a:gd name="T31" fmla="*/ 4 h 33"/>
              <a:gd name="T32" fmla="*/ 6 w 25"/>
              <a:gd name="T33" fmla="*/ 6 h 33"/>
              <a:gd name="T34" fmla="*/ 4 w 25"/>
              <a:gd name="T35" fmla="*/ 6 h 33"/>
              <a:gd name="T36" fmla="*/ 4 w 25"/>
              <a:gd name="T37" fmla="*/ 8 h 33"/>
              <a:gd name="T38" fmla="*/ 2 w 25"/>
              <a:gd name="T39" fmla="*/ 10 h 33"/>
              <a:gd name="T40" fmla="*/ 0 w 25"/>
              <a:gd name="T41" fmla="*/ 12 h 33"/>
              <a:gd name="T42" fmla="*/ 0 w 25"/>
              <a:gd name="T43" fmla="*/ 14 h 33"/>
              <a:gd name="T44" fmla="*/ 0 w 25"/>
              <a:gd name="T45" fmla="*/ 16 h 33"/>
              <a:gd name="T46" fmla="*/ 0 w 25"/>
              <a:gd name="T47" fmla="*/ 19 h 33"/>
              <a:gd name="T48" fmla="*/ 0 w 25"/>
              <a:gd name="T49" fmla="*/ 21 h 33"/>
              <a:gd name="T50" fmla="*/ 0 w 25"/>
              <a:gd name="T51" fmla="*/ 23 h 33"/>
              <a:gd name="T52" fmla="*/ 0 w 25"/>
              <a:gd name="T53" fmla="*/ 25 h 33"/>
              <a:gd name="T54" fmla="*/ 0 w 25"/>
              <a:gd name="T55" fmla="*/ 27 h 33"/>
              <a:gd name="T56" fmla="*/ 2 w 25"/>
              <a:gd name="T57" fmla="*/ 29 h 33"/>
              <a:gd name="T58" fmla="*/ 4 w 25"/>
              <a:gd name="T59" fmla="*/ 31 h 33"/>
              <a:gd name="T60" fmla="*/ 6 w 25"/>
              <a:gd name="T61" fmla="*/ 31 h 33"/>
              <a:gd name="T62" fmla="*/ 7 w 25"/>
              <a:gd name="T63" fmla="*/ 31 h 33"/>
              <a:gd name="T64" fmla="*/ 7 w 25"/>
              <a:gd name="T65" fmla="*/ 33 h 33"/>
              <a:gd name="T66" fmla="*/ 9 w 25"/>
              <a:gd name="T67" fmla="*/ 33 h 33"/>
              <a:gd name="T68" fmla="*/ 9 w 25"/>
              <a:gd name="T69" fmla="*/ 31 h 33"/>
              <a:gd name="T70" fmla="*/ 11 w 25"/>
              <a:gd name="T71" fmla="*/ 31 h 33"/>
              <a:gd name="T72" fmla="*/ 13 w 25"/>
              <a:gd name="T73" fmla="*/ 31 h 33"/>
              <a:gd name="T74" fmla="*/ 15 w 25"/>
              <a:gd name="T75" fmla="*/ 31 h 33"/>
              <a:gd name="T76" fmla="*/ 15 w 25"/>
              <a:gd name="T77" fmla="*/ 29 h 33"/>
              <a:gd name="T78" fmla="*/ 17 w 25"/>
              <a:gd name="T79" fmla="*/ 29 h 33"/>
              <a:gd name="T80" fmla="*/ 19 w 25"/>
              <a:gd name="T81" fmla="*/ 27 h 33"/>
              <a:gd name="T82" fmla="*/ 21 w 25"/>
              <a:gd name="T83" fmla="*/ 25 h 33"/>
              <a:gd name="T84" fmla="*/ 23 w 25"/>
              <a:gd name="T85" fmla="*/ 23 h 33"/>
              <a:gd name="T86" fmla="*/ 23 w 25"/>
              <a:gd name="T8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5" name="Freeform 617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3 h 25"/>
              <a:gd name="T14" fmla="*/ 0 w 23"/>
              <a:gd name="T15" fmla="*/ 15 h 25"/>
              <a:gd name="T16" fmla="*/ 1 w 23"/>
              <a:gd name="T17" fmla="*/ 17 h 25"/>
              <a:gd name="T18" fmla="*/ 1 w 23"/>
              <a:gd name="T19" fmla="*/ 19 h 25"/>
              <a:gd name="T20" fmla="*/ 1 w 23"/>
              <a:gd name="T21" fmla="*/ 21 h 25"/>
              <a:gd name="T22" fmla="*/ 3 w 23"/>
              <a:gd name="T23" fmla="*/ 21 h 25"/>
              <a:gd name="T24" fmla="*/ 5 w 23"/>
              <a:gd name="T25" fmla="*/ 23 h 25"/>
              <a:gd name="T26" fmla="*/ 5 w 23"/>
              <a:gd name="T27" fmla="*/ 23 h 25"/>
              <a:gd name="T28" fmla="*/ 7 w 23"/>
              <a:gd name="T29" fmla="*/ 23 h 25"/>
              <a:gd name="T30" fmla="*/ 9 w 23"/>
              <a:gd name="T31" fmla="*/ 25 h 25"/>
              <a:gd name="T32" fmla="*/ 11 w 23"/>
              <a:gd name="T33" fmla="*/ 25 h 25"/>
              <a:gd name="T34" fmla="*/ 11 w 23"/>
              <a:gd name="T35" fmla="*/ 23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1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7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3 w 23"/>
              <a:gd name="T59" fmla="*/ 13 h 25"/>
              <a:gd name="T60" fmla="*/ 23 w 23"/>
              <a:gd name="T61" fmla="*/ 11 h 25"/>
              <a:gd name="T62" fmla="*/ 23 w 23"/>
              <a:gd name="T63" fmla="*/ 10 h 25"/>
              <a:gd name="T64" fmla="*/ 23 w 23"/>
              <a:gd name="T65" fmla="*/ 8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2 h 25"/>
              <a:gd name="T74" fmla="*/ 19 w 23"/>
              <a:gd name="T75" fmla="*/ 2 h 25"/>
              <a:gd name="T76" fmla="*/ 17 w 23"/>
              <a:gd name="T77" fmla="*/ 0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1 w 23"/>
              <a:gd name="T87" fmla="*/ 0 h 25"/>
              <a:gd name="T88" fmla="*/ 9 w 23"/>
              <a:gd name="T89" fmla="*/ 0 h 25"/>
              <a:gd name="T90" fmla="*/ 7 w 23"/>
              <a:gd name="T91" fmla="*/ 0 h 25"/>
              <a:gd name="T92" fmla="*/ 7 w 23"/>
              <a:gd name="T93" fmla="*/ 2 h 25"/>
              <a:gd name="T94" fmla="*/ 5 w 23"/>
              <a:gd name="T95" fmla="*/ 2 h 25"/>
              <a:gd name="T96" fmla="*/ 3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9" y="2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6" name="Freeform 618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1 w 23"/>
              <a:gd name="T15" fmla="*/ 17 h 25"/>
              <a:gd name="T16" fmla="*/ 1 w 23"/>
              <a:gd name="T17" fmla="*/ 19 h 25"/>
              <a:gd name="T18" fmla="*/ 1 w 23"/>
              <a:gd name="T19" fmla="*/ 21 h 25"/>
              <a:gd name="T20" fmla="*/ 3 w 23"/>
              <a:gd name="T21" fmla="*/ 21 h 25"/>
              <a:gd name="T22" fmla="*/ 5 w 23"/>
              <a:gd name="T23" fmla="*/ 23 h 25"/>
              <a:gd name="T24" fmla="*/ 7 w 23"/>
              <a:gd name="T25" fmla="*/ 23 h 25"/>
              <a:gd name="T26" fmla="*/ 9 w 23"/>
              <a:gd name="T27" fmla="*/ 25 h 25"/>
              <a:gd name="T28" fmla="*/ 11 w 23"/>
              <a:gd name="T29" fmla="*/ 25 h 25"/>
              <a:gd name="T30" fmla="*/ 11 w 23"/>
              <a:gd name="T31" fmla="*/ 23 h 25"/>
              <a:gd name="T32" fmla="*/ 13 w 23"/>
              <a:gd name="T33" fmla="*/ 23 h 25"/>
              <a:gd name="T34" fmla="*/ 15 w 23"/>
              <a:gd name="T35" fmla="*/ 23 h 25"/>
              <a:gd name="T36" fmla="*/ 15 w 23"/>
              <a:gd name="T37" fmla="*/ 21 h 25"/>
              <a:gd name="T38" fmla="*/ 17 w 23"/>
              <a:gd name="T39" fmla="*/ 21 h 25"/>
              <a:gd name="T40" fmla="*/ 19 w 23"/>
              <a:gd name="T41" fmla="*/ 19 h 25"/>
              <a:gd name="T42" fmla="*/ 19 w 23"/>
              <a:gd name="T43" fmla="*/ 17 h 25"/>
              <a:gd name="T44" fmla="*/ 21 w 23"/>
              <a:gd name="T45" fmla="*/ 17 h 25"/>
              <a:gd name="T46" fmla="*/ 21 w 23"/>
              <a:gd name="T47" fmla="*/ 15 h 25"/>
              <a:gd name="T48" fmla="*/ 21 w 23"/>
              <a:gd name="T49" fmla="*/ 13 h 25"/>
              <a:gd name="T50" fmla="*/ 23 w 23"/>
              <a:gd name="T51" fmla="*/ 13 h 25"/>
              <a:gd name="T52" fmla="*/ 23 w 23"/>
              <a:gd name="T53" fmla="*/ 11 h 25"/>
              <a:gd name="T54" fmla="*/ 23 w 23"/>
              <a:gd name="T55" fmla="*/ 10 h 25"/>
              <a:gd name="T56" fmla="*/ 23 w 23"/>
              <a:gd name="T57" fmla="*/ 8 h 25"/>
              <a:gd name="T58" fmla="*/ 21 w 23"/>
              <a:gd name="T59" fmla="*/ 8 h 25"/>
              <a:gd name="T60" fmla="*/ 21 w 23"/>
              <a:gd name="T61" fmla="*/ 6 h 25"/>
              <a:gd name="T62" fmla="*/ 21 w 23"/>
              <a:gd name="T63" fmla="*/ 4 h 25"/>
              <a:gd name="T64" fmla="*/ 19 w 23"/>
              <a:gd name="T65" fmla="*/ 2 h 25"/>
              <a:gd name="T66" fmla="*/ 17 w 23"/>
              <a:gd name="T67" fmla="*/ 0 h 25"/>
              <a:gd name="T68" fmla="*/ 15 w 23"/>
              <a:gd name="T69" fmla="*/ 0 h 25"/>
              <a:gd name="T70" fmla="*/ 13 w 23"/>
              <a:gd name="T71" fmla="*/ 0 h 25"/>
              <a:gd name="T72" fmla="*/ 11 w 23"/>
              <a:gd name="T73" fmla="*/ 0 h 25"/>
              <a:gd name="T74" fmla="*/ 9 w 23"/>
              <a:gd name="T75" fmla="*/ 0 h 25"/>
              <a:gd name="T76" fmla="*/ 7 w 23"/>
              <a:gd name="T77" fmla="*/ 0 h 25"/>
              <a:gd name="T78" fmla="*/ 7 w 23"/>
              <a:gd name="T79" fmla="*/ 2 h 25"/>
              <a:gd name="T80" fmla="*/ 5 w 23"/>
              <a:gd name="T81" fmla="*/ 2 h 25"/>
              <a:gd name="T82" fmla="*/ 3 w 23"/>
              <a:gd name="T83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7" name="Freeform 619"/>
          <p:cNvSpPr>
            <a:spLocks/>
          </p:cNvSpPr>
          <p:nvPr/>
        </p:nvSpPr>
        <p:spPr bwMode="auto">
          <a:xfrm>
            <a:off x="6677025" y="4605338"/>
            <a:ext cx="127000" cy="46037"/>
          </a:xfrm>
          <a:custGeom>
            <a:avLst/>
            <a:gdLst>
              <a:gd name="T0" fmla="*/ 33 w 33"/>
              <a:gd name="T1" fmla="*/ 12 h 12"/>
              <a:gd name="T2" fmla="*/ 31 w 33"/>
              <a:gd name="T3" fmla="*/ 12 h 12"/>
              <a:gd name="T4" fmla="*/ 29 w 33"/>
              <a:gd name="T5" fmla="*/ 12 h 12"/>
              <a:gd name="T6" fmla="*/ 27 w 33"/>
              <a:gd name="T7" fmla="*/ 10 h 12"/>
              <a:gd name="T8" fmla="*/ 25 w 33"/>
              <a:gd name="T9" fmla="*/ 10 h 12"/>
              <a:gd name="T10" fmla="*/ 23 w 33"/>
              <a:gd name="T11" fmla="*/ 8 h 12"/>
              <a:gd name="T12" fmla="*/ 21 w 33"/>
              <a:gd name="T13" fmla="*/ 8 h 12"/>
              <a:gd name="T14" fmla="*/ 20 w 33"/>
              <a:gd name="T15" fmla="*/ 8 h 12"/>
              <a:gd name="T16" fmla="*/ 18 w 33"/>
              <a:gd name="T17" fmla="*/ 6 h 12"/>
              <a:gd name="T18" fmla="*/ 16 w 33"/>
              <a:gd name="T19" fmla="*/ 6 h 12"/>
              <a:gd name="T20" fmla="*/ 14 w 33"/>
              <a:gd name="T21" fmla="*/ 4 h 12"/>
              <a:gd name="T22" fmla="*/ 12 w 33"/>
              <a:gd name="T23" fmla="*/ 4 h 12"/>
              <a:gd name="T24" fmla="*/ 8 w 33"/>
              <a:gd name="T25" fmla="*/ 2 h 12"/>
              <a:gd name="T26" fmla="*/ 6 w 33"/>
              <a:gd name="T27" fmla="*/ 2 h 12"/>
              <a:gd name="T28" fmla="*/ 4 w 33"/>
              <a:gd name="T29" fmla="*/ 2 h 12"/>
              <a:gd name="T30" fmla="*/ 2 w 33"/>
              <a:gd name="T31" fmla="*/ 0 h 12"/>
              <a:gd name="T32" fmla="*/ 0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33" y="12"/>
                </a:moveTo>
                <a:lnTo>
                  <a:pt x="31" y="12"/>
                </a:lnTo>
                <a:lnTo>
                  <a:pt x="29" y="12"/>
                </a:lnTo>
                <a:lnTo>
                  <a:pt x="27" y="10"/>
                </a:lnTo>
                <a:lnTo>
                  <a:pt x="25" y="10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8" y="6"/>
                </a:lnTo>
                <a:lnTo>
                  <a:pt x="16" y="6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8" name="Freeform 620"/>
          <p:cNvSpPr>
            <a:spLocks/>
          </p:cNvSpPr>
          <p:nvPr/>
        </p:nvSpPr>
        <p:spPr bwMode="auto">
          <a:xfrm>
            <a:off x="6700838" y="4637088"/>
            <a:ext cx="79375" cy="33337"/>
          </a:xfrm>
          <a:custGeom>
            <a:avLst/>
            <a:gdLst>
              <a:gd name="T0" fmla="*/ 21 w 21"/>
              <a:gd name="T1" fmla="*/ 9 h 9"/>
              <a:gd name="T2" fmla="*/ 17 w 21"/>
              <a:gd name="T3" fmla="*/ 7 h 9"/>
              <a:gd name="T4" fmla="*/ 15 w 21"/>
              <a:gd name="T5" fmla="*/ 5 h 9"/>
              <a:gd name="T6" fmla="*/ 14 w 21"/>
              <a:gd name="T7" fmla="*/ 5 h 9"/>
              <a:gd name="T8" fmla="*/ 10 w 21"/>
              <a:gd name="T9" fmla="*/ 5 h 9"/>
              <a:gd name="T10" fmla="*/ 8 w 21"/>
              <a:gd name="T11" fmla="*/ 4 h 9"/>
              <a:gd name="T12" fmla="*/ 6 w 21"/>
              <a:gd name="T13" fmla="*/ 4 h 9"/>
              <a:gd name="T14" fmla="*/ 2 w 21"/>
              <a:gd name="T15" fmla="*/ 2 h 9"/>
              <a:gd name="T16" fmla="*/ 0 w 21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9">
                <a:moveTo>
                  <a:pt x="21" y="9"/>
                </a:moveTo>
                <a:lnTo>
                  <a:pt x="17" y="7"/>
                </a:lnTo>
                <a:lnTo>
                  <a:pt x="15" y="5"/>
                </a:lnTo>
                <a:lnTo>
                  <a:pt x="14" y="5"/>
                </a:lnTo>
                <a:lnTo>
                  <a:pt x="10" y="5"/>
                </a:lnTo>
                <a:lnTo>
                  <a:pt x="8" y="4"/>
                </a:lnTo>
                <a:lnTo>
                  <a:pt x="6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9" name="Freeform 621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8 w 27"/>
              <a:gd name="T21" fmla="*/ 0 h 31"/>
              <a:gd name="T22" fmla="*/ 16 w 27"/>
              <a:gd name="T23" fmla="*/ 0 h 31"/>
              <a:gd name="T24" fmla="*/ 14 w 27"/>
              <a:gd name="T25" fmla="*/ 0 h 31"/>
              <a:gd name="T26" fmla="*/ 14 w 27"/>
              <a:gd name="T27" fmla="*/ 0 h 31"/>
              <a:gd name="T28" fmla="*/ 12 w 27"/>
              <a:gd name="T29" fmla="*/ 0 h 31"/>
              <a:gd name="T30" fmla="*/ 12 w 27"/>
              <a:gd name="T31" fmla="*/ 2 h 31"/>
              <a:gd name="T32" fmla="*/ 10 w 27"/>
              <a:gd name="T33" fmla="*/ 2 h 31"/>
              <a:gd name="T34" fmla="*/ 8 w 27"/>
              <a:gd name="T35" fmla="*/ 2 h 31"/>
              <a:gd name="T36" fmla="*/ 8 w 27"/>
              <a:gd name="T37" fmla="*/ 4 h 31"/>
              <a:gd name="T38" fmla="*/ 6 w 27"/>
              <a:gd name="T39" fmla="*/ 4 h 31"/>
              <a:gd name="T40" fmla="*/ 6 w 27"/>
              <a:gd name="T41" fmla="*/ 6 h 31"/>
              <a:gd name="T42" fmla="*/ 4 w 27"/>
              <a:gd name="T43" fmla="*/ 8 h 31"/>
              <a:gd name="T44" fmla="*/ 4 w 27"/>
              <a:gd name="T45" fmla="*/ 10 h 31"/>
              <a:gd name="T46" fmla="*/ 2 w 27"/>
              <a:gd name="T47" fmla="*/ 10 h 31"/>
              <a:gd name="T48" fmla="*/ 2 w 27"/>
              <a:gd name="T49" fmla="*/ 12 h 31"/>
              <a:gd name="T50" fmla="*/ 2 w 27"/>
              <a:gd name="T51" fmla="*/ 15 h 31"/>
              <a:gd name="T52" fmla="*/ 0 w 27"/>
              <a:gd name="T53" fmla="*/ 17 h 31"/>
              <a:gd name="T54" fmla="*/ 0 w 27"/>
              <a:gd name="T55" fmla="*/ 19 h 31"/>
              <a:gd name="T56" fmla="*/ 2 w 27"/>
              <a:gd name="T57" fmla="*/ 21 h 31"/>
              <a:gd name="T58" fmla="*/ 2 w 27"/>
              <a:gd name="T59" fmla="*/ 23 h 31"/>
              <a:gd name="T60" fmla="*/ 2 w 27"/>
              <a:gd name="T61" fmla="*/ 25 h 31"/>
              <a:gd name="T62" fmla="*/ 4 w 27"/>
              <a:gd name="T63" fmla="*/ 27 h 31"/>
              <a:gd name="T64" fmla="*/ 4 w 27"/>
              <a:gd name="T65" fmla="*/ 29 h 31"/>
              <a:gd name="T66" fmla="*/ 6 w 27"/>
              <a:gd name="T67" fmla="*/ 29 h 31"/>
              <a:gd name="T68" fmla="*/ 6 w 27"/>
              <a:gd name="T69" fmla="*/ 29 h 31"/>
              <a:gd name="T70" fmla="*/ 8 w 27"/>
              <a:gd name="T71" fmla="*/ 29 h 31"/>
              <a:gd name="T72" fmla="*/ 8 w 27"/>
              <a:gd name="T73" fmla="*/ 31 h 31"/>
              <a:gd name="T74" fmla="*/ 10 w 27"/>
              <a:gd name="T75" fmla="*/ 31 h 31"/>
              <a:gd name="T76" fmla="*/ 12 w 27"/>
              <a:gd name="T77" fmla="*/ 31 h 31"/>
              <a:gd name="T78" fmla="*/ 12 w 27"/>
              <a:gd name="T79" fmla="*/ 31 h 31"/>
              <a:gd name="T80" fmla="*/ 14 w 27"/>
              <a:gd name="T81" fmla="*/ 29 h 31"/>
              <a:gd name="T82" fmla="*/ 16 w 27"/>
              <a:gd name="T83" fmla="*/ 29 h 31"/>
              <a:gd name="T84" fmla="*/ 16 w 27"/>
              <a:gd name="T85" fmla="*/ 29 h 31"/>
              <a:gd name="T86" fmla="*/ 18 w 27"/>
              <a:gd name="T87" fmla="*/ 29 h 31"/>
              <a:gd name="T88" fmla="*/ 20 w 27"/>
              <a:gd name="T89" fmla="*/ 27 h 31"/>
              <a:gd name="T90" fmla="*/ 21 w 27"/>
              <a:gd name="T91" fmla="*/ 25 h 31"/>
              <a:gd name="T92" fmla="*/ 23 w 27"/>
              <a:gd name="T93" fmla="*/ 23 h 31"/>
              <a:gd name="T94" fmla="*/ 23 w 27"/>
              <a:gd name="T95" fmla="*/ 21 h 31"/>
              <a:gd name="T96" fmla="*/ 25 w 27"/>
              <a:gd name="T9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0" name="Freeform 622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6 w 27"/>
              <a:gd name="T21" fmla="*/ 0 h 31"/>
              <a:gd name="T22" fmla="*/ 14 w 27"/>
              <a:gd name="T23" fmla="*/ 0 h 31"/>
              <a:gd name="T24" fmla="*/ 12 w 27"/>
              <a:gd name="T25" fmla="*/ 0 h 31"/>
              <a:gd name="T26" fmla="*/ 12 w 27"/>
              <a:gd name="T27" fmla="*/ 2 h 31"/>
              <a:gd name="T28" fmla="*/ 10 w 27"/>
              <a:gd name="T29" fmla="*/ 2 h 31"/>
              <a:gd name="T30" fmla="*/ 8 w 27"/>
              <a:gd name="T31" fmla="*/ 2 h 31"/>
              <a:gd name="T32" fmla="*/ 8 w 27"/>
              <a:gd name="T33" fmla="*/ 4 h 31"/>
              <a:gd name="T34" fmla="*/ 6 w 27"/>
              <a:gd name="T35" fmla="*/ 4 h 31"/>
              <a:gd name="T36" fmla="*/ 6 w 27"/>
              <a:gd name="T37" fmla="*/ 6 h 31"/>
              <a:gd name="T38" fmla="*/ 4 w 27"/>
              <a:gd name="T39" fmla="*/ 8 h 31"/>
              <a:gd name="T40" fmla="*/ 4 w 27"/>
              <a:gd name="T41" fmla="*/ 10 h 31"/>
              <a:gd name="T42" fmla="*/ 2 w 27"/>
              <a:gd name="T43" fmla="*/ 10 h 31"/>
              <a:gd name="T44" fmla="*/ 2 w 27"/>
              <a:gd name="T45" fmla="*/ 12 h 31"/>
              <a:gd name="T46" fmla="*/ 2 w 27"/>
              <a:gd name="T47" fmla="*/ 15 h 31"/>
              <a:gd name="T48" fmla="*/ 0 w 27"/>
              <a:gd name="T49" fmla="*/ 17 h 31"/>
              <a:gd name="T50" fmla="*/ 0 w 27"/>
              <a:gd name="T51" fmla="*/ 19 h 31"/>
              <a:gd name="T52" fmla="*/ 2 w 27"/>
              <a:gd name="T53" fmla="*/ 21 h 31"/>
              <a:gd name="T54" fmla="*/ 2 w 27"/>
              <a:gd name="T55" fmla="*/ 23 h 31"/>
              <a:gd name="T56" fmla="*/ 2 w 27"/>
              <a:gd name="T57" fmla="*/ 25 h 31"/>
              <a:gd name="T58" fmla="*/ 4 w 27"/>
              <a:gd name="T59" fmla="*/ 27 h 31"/>
              <a:gd name="T60" fmla="*/ 4 w 27"/>
              <a:gd name="T61" fmla="*/ 29 h 31"/>
              <a:gd name="T62" fmla="*/ 6 w 27"/>
              <a:gd name="T63" fmla="*/ 29 h 31"/>
              <a:gd name="T64" fmla="*/ 8 w 27"/>
              <a:gd name="T65" fmla="*/ 29 h 31"/>
              <a:gd name="T66" fmla="*/ 8 w 27"/>
              <a:gd name="T67" fmla="*/ 31 h 31"/>
              <a:gd name="T68" fmla="*/ 10 w 27"/>
              <a:gd name="T69" fmla="*/ 31 h 31"/>
              <a:gd name="T70" fmla="*/ 12 w 27"/>
              <a:gd name="T71" fmla="*/ 31 h 31"/>
              <a:gd name="T72" fmla="*/ 14 w 27"/>
              <a:gd name="T73" fmla="*/ 29 h 31"/>
              <a:gd name="T74" fmla="*/ 16 w 27"/>
              <a:gd name="T75" fmla="*/ 29 h 31"/>
              <a:gd name="T76" fmla="*/ 18 w 27"/>
              <a:gd name="T77" fmla="*/ 29 h 31"/>
              <a:gd name="T78" fmla="*/ 20 w 27"/>
              <a:gd name="T79" fmla="*/ 27 h 31"/>
              <a:gd name="T80" fmla="*/ 21 w 27"/>
              <a:gd name="T81" fmla="*/ 25 h 31"/>
              <a:gd name="T82" fmla="*/ 23 w 27"/>
              <a:gd name="T83" fmla="*/ 23 h 31"/>
              <a:gd name="T84" fmla="*/ 23 w 27"/>
              <a:gd name="T85" fmla="*/ 21 h 31"/>
              <a:gd name="T86" fmla="*/ 25 w 27"/>
              <a:gd name="T8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1" name="Freeform 623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0 w 23"/>
              <a:gd name="T15" fmla="*/ 15 h 25"/>
              <a:gd name="T16" fmla="*/ 2 w 23"/>
              <a:gd name="T17" fmla="*/ 17 h 25"/>
              <a:gd name="T18" fmla="*/ 2 w 23"/>
              <a:gd name="T19" fmla="*/ 19 h 25"/>
              <a:gd name="T20" fmla="*/ 2 w 23"/>
              <a:gd name="T21" fmla="*/ 21 h 25"/>
              <a:gd name="T22" fmla="*/ 4 w 23"/>
              <a:gd name="T23" fmla="*/ 21 h 25"/>
              <a:gd name="T24" fmla="*/ 4 w 23"/>
              <a:gd name="T25" fmla="*/ 23 h 25"/>
              <a:gd name="T26" fmla="*/ 6 w 23"/>
              <a:gd name="T27" fmla="*/ 23 h 25"/>
              <a:gd name="T28" fmla="*/ 8 w 23"/>
              <a:gd name="T29" fmla="*/ 25 h 25"/>
              <a:gd name="T30" fmla="*/ 10 w 23"/>
              <a:gd name="T31" fmla="*/ 25 h 25"/>
              <a:gd name="T32" fmla="*/ 10 w 23"/>
              <a:gd name="T33" fmla="*/ 25 h 25"/>
              <a:gd name="T34" fmla="*/ 12 w 23"/>
              <a:gd name="T35" fmla="*/ 25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1 w 23"/>
              <a:gd name="T59" fmla="*/ 13 h 25"/>
              <a:gd name="T60" fmla="*/ 23 w 23"/>
              <a:gd name="T61" fmla="*/ 11 h 25"/>
              <a:gd name="T62" fmla="*/ 23 w 23"/>
              <a:gd name="T63" fmla="*/ 9 h 25"/>
              <a:gd name="T64" fmla="*/ 23 w 23"/>
              <a:gd name="T65" fmla="*/ 9 h 25"/>
              <a:gd name="T66" fmla="*/ 21 w 23"/>
              <a:gd name="T67" fmla="*/ 7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0 h 25"/>
              <a:gd name="T90" fmla="*/ 8 w 23"/>
              <a:gd name="T91" fmla="*/ 0 h 25"/>
              <a:gd name="T92" fmla="*/ 8 w 23"/>
              <a:gd name="T93" fmla="*/ 2 h 25"/>
              <a:gd name="T94" fmla="*/ 6 w 23"/>
              <a:gd name="T95" fmla="*/ 2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2" name="Freeform 624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2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3 h 25"/>
              <a:gd name="T34" fmla="*/ 15 w 23"/>
              <a:gd name="T35" fmla="*/ 23 h 25"/>
              <a:gd name="T36" fmla="*/ 17 w 23"/>
              <a:gd name="T37" fmla="*/ 21 h 25"/>
              <a:gd name="T38" fmla="*/ 19 w 23"/>
              <a:gd name="T39" fmla="*/ 19 h 25"/>
              <a:gd name="T40" fmla="*/ 21 w 23"/>
              <a:gd name="T41" fmla="*/ 17 h 25"/>
              <a:gd name="T42" fmla="*/ 21 w 23"/>
              <a:gd name="T43" fmla="*/ 15 h 25"/>
              <a:gd name="T44" fmla="*/ 21 w 23"/>
              <a:gd name="T45" fmla="*/ 13 h 25"/>
              <a:gd name="T46" fmla="*/ 23 w 23"/>
              <a:gd name="T47" fmla="*/ 11 h 25"/>
              <a:gd name="T48" fmla="*/ 23 w 23"/>
              <a:gd name="T49" fmla="*/ 9 h 25"/>
              <a:gd name="T50" fmla="*/ 21 w 23"/>
              <a:gd name="T51" fmla="*/ 7 h 25"/>
              <a:gd name="T52" fmla="*/ 21 w 23"/>
              <a:gd name="T53" fmla="*/ 6 h 25"/>
              <a:gd name="T54" fmla="*/ 21 w 23"/>
              <a:gd name="T55" fmla="*/ 4 h 25"/>
              <a:gd name="T56" fmla="*/ 19 w 23"/>
              <a:gd name="T57" fmla="*/ 4 h 25"/>
              <a:gd name="T58" fmla="*/ 19 w 23"/>
              <a:gd name="T59" fmla="*/ 2 h 25"/>
              <a:gd name="T60" fmla="*/ 17 w 23"/>
              <a:gd name="T61" fmla="*/ 2 h 25"/>
              <a:gd name="T62" fmla="*/ 17 w 23"/>
              <a:gd name="T63" fmla="*/ 0 h 25"/>
              <a:gd name="T64" fmla="*/ 15 w 23"/>
              <a:gd name="T65" fmla="*/ 0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0 h 25"/>
              <a:gd name="T72" fmla="*/ 8 w 23"/>
              <a:gd name="T73" fmla="*/ 0 h 25"/>
              <a:gd name="T74" fmla="*/ 8 w 23"/>
              <a:gd name="T75" fmla="*/ 2 h 25"/>
              <a:gd name="T76" fmla="*/ 6 w 23"/>
              <a:gd name="T77" fmla="*/ 2 h 25"/>
              <a:gd name="T78" fmla="*/ 4 w 23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3" name="Freeform 625"/>
          <p:cNvSpPr>
            <a:spLocks/>
          </p:cNvSpPr>
          <p:nvPr/>
        </p:nvSpPr>
        <p:spPr bwMode="auto">
          <a:xfrm>
            <a:off x="6962775" y="2878138"/>
            <a:ext cx="88900" cy="95250"/>
          </a:xfrm>
          <a:custGeom>
            <a:avLst/>
            <a:gdLst>
              <a:gd name="T0" fmla="*/ 0 w 23"/>
              <a:gd name="T1" fmla="*/ 25 h 25"/>
              <a:gd name="T2" fmla="*/ 2 w 23"/>
              <a:gd name="T3" fmla="*/ 23 h 25"/>
              <a:gd name="T4" fmla="*/ 4 w 23"/>
              <a:gd name="T5" fmla="*/ 21 h 25"/>
              <a:gd name="T6" fmla="*/ 6 w 23"/>
              <a:gd name="T7" fmla="*/ 19 h 25"/>
              <a:gd name="T8" fmla="*/ 6 w 23"/>
              <a:gd name="T9" fmla="*/ 18 h 25"/>
              <a:gd name="T10" fmla="*/ 8 w 23"/>
              <a:gd name="T11" fmla="*/ 16 h 25"/>
              <a:gd name="T12" fmla="*/ 10 w 23"/>
              <a:gd name="T13" fmla="*/ 16 h 25"/>
              <a:gd name="T14" fmla="*/ 12 w 23"/>
              <a:gd name="T15" fmla="*/ 14 h 25"/>
              <a:gd name="T16" fmla="*/ 14 w 23"/>
              <a:gd name="T17" fmla="*/ 12 h 25"/>
              <a:gd name="T18" fmla="*/ 14 w 23"/>
              <a:gd name="T19" fmla="*/ 10 h 25"/>
              <a:gd name="T20" fmla="*/ 16 w 23"/>
              <a:gd name="T21" fmla="*/ 8 h 25"/>
              <a:gd name="T22" fmla="*/ 17 w 23"/>
              <a:gd name="T23" fmla="*/ 6 h 25"/>
              <a:gd name="T24" fmla="*/ 19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2" y="23"/>
                </a:lnTo>
                <a:lnTo>
                  <a:pt x="4" y="21"/>
                </a:lnTo>
                <a:lnTo>
                  <a:pt x="6" y="19"/>
                </a:lnTo>
                <a:lnTo>
                  <a:pt x="6" y="18"/>
                </a:lnTo>
                <a:lnTo>
                  <a:pt x="8" y="16"/>
                </a:lnTo>
                <a:lnTo>
                  <a:pt x="10" y="16"/>
                </a:lnTo>
                <a:lnTo>
                  <a:pt x="12" y="14"/>
                </a:lnTo>
                <a:lnTo>
                  <a:pt x="14" y="12"/>
                </a:lnTo>
                <a:lnTo>
                  <a:pt x="14" y="10"/>
                </a:lnTo>
                <a:lnTo>
                  <a:pt x="16" y="8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4" name="Freeform 626"/>
          <p:cNvSpPr>
            <a:spLocks/>
          </p:cNvSpPr>
          <p:nvPr/>
        </p:nvSpPr>
        <p:spPr bwMode="auto">
          <a:xfrm>
            <a:off x="6937375" y="2900363"/>
            <a:ext cx="87313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1 w 23"/>
              <a:gd name="T5" fmla="*/ 21 h 25"/>
              <a:gd name="T6" fmla="*/ 3 w 23"/>
              <a:gd name="T7" fmla="*/ 21 h 25"/>
              <a:gd name="T8" fmla="*/ 5 w 23"/>
              <a:gd name="T9" fmla="*/ 19 h 25"/>
              <a:gd name="T10" fmla="*/ 5 w 23"/>
              <a:gd name="T11" fmla="*/ 17 h 25"/>
              <a:gd name="T12" fmla="*/ 7 w 23"/>
              <a:gd name="T13" fmla="*/ 15 h 25"/>
              <a:gd name="T14" fmla="*/ 9 w 23"/>
              <a:gd name="T15" fmla="*/ 13 h 25"/>
              <a:gd name="T16" fmla="*/ 11 w 23"/>
              <a:gd name="T17" fmla="*/ 12 h 25"/>
              <a:gd name="T18" fmla="*/ 13 w 23"/>
              <a:gd name="T19" fmla="*/ 10 h 25"/>
              <a:gd name="T20" fmla="*/ 15 w 23"/>
              <a:gd name="T21" fmla="*/ 8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1" y="21"/>
                </a:lnTo>
                <a:lnTo>
                  <a:pt x="3" y="21"/>
                </a:lnTo>
                <a:lnTo>
                  <a:pt x="5" y="19"/>
                </a:lnTo>
                <a:lnTo>
                  <a:pt x="5" y="17"/>
                </a:lnTo>
                <a:lnTo>
                  <a:pt x="7" y="15"/>
                </a:lnTo>
                <a:lnTo>
                  <a:pt x="9" y="13"/>
                </a:lnTo>
                <a:lnTo>
                  <a:pt x="11" y="12"/>
                </a:lnTo>
                <a:lnTo>
                  <a:pt x="13" y="10"/>
                </a:lnTo>
                <a:lnTo>
                  <a:pt x="15" y="8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5" name="Freeform 627"/>
          <p:cNvSpPr>
            <a:spLocks/>
          </p:cNvSpPr>
          <p:nvPr/>
        </p:nvSpPr>
        <p:spPr bwMode="auto">
          <a:xfrm>
            <a:off x="6883400" y="2782888"/>
            <a:ext cx="87313" cy="95250"/>
          </a:xfrm>
          <a:custGeom>
            <a:avLst/>
            <a:gdLst>
              <a:gd name="T0" fmla="*/ 23 w 23"/>
              <a:gd name="T1" fmla="*/ 0 h 25"/>
              <a:gd name="T2" fmla="*/ 21 w 23"/>
              <a:gd name="T3" fmla="*/ 0 h 25"/>
              <a:gd name="T4" fmla="*/ 21 w 23"/>
              <a:gd name="T5" fmla="*/ 2 h 25"/>
              <a:gd name="T6" fmla="*/ 19 w 23"/>
              <a:gd name="T7" fmla="*/ 4 h 25"/>
              <a:gd name="T8" fmla="*/ 17 w 23"/>
              <a:gd name="T9" fmla="*/ 6 h 25"/>
              <a:gd name="T10" fmla="*/ 15 w 23"/>
              <a:gd name="T11" fmla="*/ 8 h 25"/>
              <a:gd name="T12" fmla="*/ 15 w 23"/>
              <a:gd name="T13" fmla="*/ 10 h 25"/>
              <a:gd name="T14" fmla="*/ 14 w 23"/>
              <a:gd name="T15" fmla="*/ 12 h 25"/>
              <a:gd name="T16" fmla="*/ 12 w 23"/>
              <a:gd name="T17" fmla="*/ 12 h 25"/>
              <a:gd name="T18" fmla="*/ 10 w 23"/>
              <a:gd name="T19" fmla="*/ 14 h 25"/>
              <a:gd name="T20" fmla="*/ 10 w 23"/>
              <a:gd name="T21" fmla="*/ 16 h 25"/>
              <a:gd name="T22" fmla="*/ 8 w 23"/>
              <a:gd name="T23" fmla="*/ 18 h 25"/>
              <a:gd name="T24" fmla="*/ 6 w 23"/>
              <a:gd name="T25" fmla="*/ 20 h 25"/>
              <a:gd name="T26" fmla="*/ 4 w 23"/>
              <a:gd name="T27" fmla="*/ 21 h 25"/>
              <a:gd name="T28" fmla="*/ 4 w 23"/>
              <a:gd name="T29" fmla="*/ 23 h 25"/>
              <a:gd name="T30" fmla="*/ 2 w 23"/>
              <a:gd name="T31" fmla="*/ 23 h 25"/>
              <a:gd name="T32" fmla="*/ 0 w 23"/>
              <a:gd name="T33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23" y="0"/>
                </a:moveTo>
                <a:lnTo>
                  <a:pt x="21" y="0"/>
                </a:lnTo>
                <a:lnTo>
                  <a:pt x="21" y="2"/>
                </a:lnTo>
                <a:lnTo>
                  <a:pt x="19" y="4"/>
                </a:lnTo>
                <a:lnTo>
                  <a:pt x="17" y="6"/>
                </a:lnTo>
                <a:lnTo>
                  <a:pt x="15" y="8"/>
                </a:lnTo>
                <a:lnTo>
                  <a:pt x="15" y="10"/>
                </a:lnTo>
                <a:lnTo>
                  <a:pt x="14" y="12"/>
                </a:lnTo>
                <a:lnTo>
                  <a:pt x="12" y="12"/>
                </a:lnTo>
                <a:lnTo>
                  <a:pt x="10" y="14"/>
                </a:lnTo>
                <a:lnTo>
                  <a:pt x="10" y="16"/>
                </a:lnTo>
                <a:lnTo>
                  <a:pt x="8" y="18"/>
                </a:lnTo>
                <a:lnTo>
                  <a:pt x="6" y="20"/>
                </a:lnTo>
                <a:lnTo>
                  <a:pt x="4" y="21"/>
                </a:lnTo>
                <a:lnTo>
                  <a:pt x="4" y="23"/>
                </a:lnTo>
                <a:lnTo>
                  <a:pt x="2" y="23"/>
                </a:lnTo>
                <a:lnTo>
                  <a:pt x="0" y="2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6" name="Freeform 628"/>
          <p:cNvSpPr>
            <a:spLocks/>
          </p:cNvSpPr>
          <p:nvPr/>
        </p:nvSpPr>
        <p:spPr bwMode="auto">
          <a:xfrm>
            <a:off x="6891338" y="2820988"/>
            <a:ext cx="87312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7 h 25"/>
              <a:gd name="T10" fmla="*/ 8 w 23"/>
              <a:gd name="T11" fmla="*/ 15 h 25"/>
              <a:gd name="T12" fmla="*/ 10 w 23"/>
              <a:gd name="T13" fmla="*/ 13 h 25"/>
              <a:gd name="T14" fmla="*/ 12 w 23"/>
              <a:gd name="T15" fmla="*/ 11 h 25"/>
              <a:gd name="T16" fmla="*/ 12 w 23"/>
              <a:gd name="T17" fmla="*/ 10 h 25"/>
              <a:gd name="T18" fmla="*/ 13 w 23"/>
              <a:gd name="T19" fmla="*/ 8 h 25"/>
              <a:gd name="T20" fmla="*/ 15 w 23"/>
              <a:gd name="T21" fmla="*/ 6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0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1"/>
                </a:lnTo>
                <a:lnTo>
                  <a:pt x="12" y="10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0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7" name="Freeform 629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19 w 23"/>
              <a:gd name="T21" fmla="*/ 21 h 23"/>
              <a:gd name="T22" fmla="*/ 21 w 23"/>
              <a:gd name="T23" fmla="*/ 19 h 23"/>
              <a:gd name="T24" fmla="*/ 21 w 23"/>
              <a:gd name="T25" fmla="*/ 19 h 23"/>
              <a:gd name="T26" fmla="*/ 21 w 23"/>
              <a:gd name="T27" fmla="*/ 17 h 23"/>
              <a:gd name="T28" fmla="*/ 23 w 23"/>
              <a:gd name="T29" fmla="*/ 17 h 23"/>
              <a:gd name="T30" fmla="*/ 23 w 23"/>
              <a:gd name="T31" fmla="*/ 15 h 23"/>
              <a:gd name="T32" fmla="*/ 23 w 23"/>
              <a:gd name="T33" fmla="*/ 13 h 23"/>
              <a:gd name="T34" fmla="*/ 23 w 23"/>
              <a:gd name="T35" fmla="*/ 13 h 23"/>
              <a:gd name="T36" fmla="*/ 23 w 23"/>
              <a:gd name="T37" fmla="*/ 11 h 23"/>
              <a:gd name="T38" fmla="*/ 21 w 23"/>
              <a:gd name="T39" fmla="*/ 11 h 23"/>
              <a:gd name="T40" fmla="*/ 21 w 23"/>
              <a:gd name="T41" fmla="*/ 9 h 23"/>
              <a:gd name="T42" fmla="*/ 21 w 23"/>
              <a:gd name="T43" fmla="*/ 7 h 23"/>
              <a:gd name="T44" fmla="*/ 19 w 23"/>
              <a:gd name="T45" fmla="*/ 7 h 23"/>
              <a:gd name="T46" fmla="*/ 19 w 23"/>
              <a:gd name="T47" fmla="*/ 5 h 23"/>
              <a:gd name="T48" fmla="*/ 19 w 23"/>
              <a:gd name="T49" fmla="*/ 5 h 23"/>
              <a:gd name="T50" fmla="*/ 17 w 23"/>
              <a:gd name="T51" fmla="*/ 3 h 23"/>
              <a:gd name="T52" fmla="*/ 15 w 23"/>
              <a:gd name="T53" fmla="*/ 3 h 23"/>
              <a:gd name="T54" fmla="*/ 15 w 23"/>
              <a:gd name="T55" fmla="*/ 1 h 23"/>
              <a:gd name="T56" fmla="*/ 13 w 23"/>
              <a:gd name="T57" fmla="*/ 1 h 23"/>
              <a:gd name="T58" fmla="*/ 11 w 23"/>
              <a:gd name="T59" fmla="*/ 0 h 23"/>
              <a:gd name="T60" fmla="*/ 9 w 23"/>
              <a:gd name="T61" fmla="*/ 0 h 23"/>
              <a:gd name="T62" fmla="*/ 9 w 23"/>
              <a:gd name="T63" fmla="*/ 0 h 23"/>
              <a:gd name="T64" fmla="*/ 7 w 23"/>
              <a:gd name="T65" fmla="*/ 0 h 23"/>
              <a:gd name="T66" fmla="*/ 5 w 23"/>
              <a:gd name="T67" fmla="*/ 0 h 23"/>
              <a:gd name="T68" fmla="*/ 5 w 23"/>
              <a:gd name="T69" fmla="*/ 1 h 23"/>
              <a:gd name="T70" fmla="*/ 4 w 23"/>
              <a:gd name="T71" fmla="*/ 1 h 23"/>
              <a:gd name="T72" fmla="*/ 4 w 23"/>
              <a:gd name="T73" fmla="*/ 1 h 23"/>
              <a:gd name="T74" fmla="*/ 2 w 23"/>
              <a:gd name="T75" fmla="*/ 3 h 23"/>
              <a:gd name="T76" fmla="*/ 2 w 23"/>
              <a:gd name="T77" fmla="*/ 3 h 23"/>
              <a:gd name="T78" fmla="*/ 0 w 23"/>
              <a:gd name="T79" fmla="*/ 3 h 23"/>
              <a:gd name="T80" fmla="*/ 0 w 23"/>
              <a:gd name="T81" fmla="*/ 5 h 23"/>
              <a:gd name="T82" fmla="*/ 0 w 23"/>
              <a:gd name="T83" fmla="*/ 7 h 23"/>
              <a:gd name="T84" fmla="*/ 0 w 23"/>
              <a:gd name="T85" fmla="*/ 7 h 23"/>
              <a:gd name="T86" fmla="*/ 0 w 23"/>
              <a:gd name="T87" fmla="*/ 9 h 23"/>
              <a:gd name="T88" fmla="*/ 0 w 23"/>
              <a:gd name="T89" fmla="*/ 11 h 23"/>
              <a:gd name="T90" fmla="*/ 0 w 23"/>
              <a:gd name="T91" fmla="*/ 13 h 23"/>
              <a:gd name="T92" fmla="*/ 0 w 23"/>
              <a:gd name="T93" fmla="*/ 15 h 23"/>
              <a:gd name="T94" fmla="*/ 2 w 23"/>
              <a:gd name="T95" fmla="*/ 17 h 23"/>
              <a:gd name="T96" fmla="*/ 2 w 23"/>
              <a:gd name="T97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4" y="1"/>
                </a:lnTo>
                <a:lnTo>
                  <a:pt x="2" y="3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8" name="Freeform 630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21 w 23"/>
              <a:gd name="T21" fmla="*/ 19 h 23"/>
              <a:gd name="T22" fmla="*/ 21 w 23"/>
              <a:gd name="T23" fmla="*/ 17 h 23"/>
              <a:gd name="T24" fmla="*/ 23 w 23"/>
              <a:gd name="T25" fmla="*/ 17 h 23"/>
              <a:gd name="T26" fmla="*/ 23 w 23"/>
              <a:gd name="T27" fmla="*/ 15 h 23"/>
              <a:gd name="T28" fmla="*/ 23 w 23"/>
              <a:gd name="T29" fmla="*/ 13 h 23"/>
              <a:gd name="T30" fmla="*/ 23 w 23"/>
              <a:gd name="T31" fmla="*/ 11 h 23"/>
              <a:gd name="T32" fmla="*/ 21 w 23"/>
              <a:gd name="T33" fmla="*/ 11 h 23"/>
              <a:gd name="T34" fmla="*/ 21 w 23"/>
              <a:gd name="T35" fmla="*/ 9 h 23"/>
              <a:gd name="T36" fmla="*/ 21 w 23"/>
              <a:gd name="T37" fmla="*/ 7 h 23"/>
              <a:gd name="T38" fmla="*/ 19 w 23"/>
              <a:gd name="T39" fmla="*/ 7 h 23"/>
              <a:gd name="T40" fmla="*/ 19 w 23"/>
              <a:gd name="T41" fmla="*/ 5 h 23"/>
              <a:gd name="T42" fmla="*/ 17 w 23"/>
              <a:gd name="T43" fmla="*/ 3 h 23"/>
              <a:gd name="T44" fmla="*/ 15 w 23"/>
              <a:gd name="T45" fmla="*/ 3 h 23"/>
              <a:gd name="T46" fmla="*/ 15 w 23"/>
              <a:gd name="T47" fmla="*/ 1 h 23"/>
              <a:gd name="T48" fmla="*/ 13 w 23"/>
              <a:gd name="T49" fmla="*/ 1 h 23"/>
              <a:gd name="T50" fmla="*/ 11 w 23"/>
              <a:gd name="T51" fmla="*/ 0 h 23"/>
              <a:gd name="T52" fmla="*/ 9 w 23"/>
              <a:gd name="T53" fmla="*/ 0 h 23"/>
              <a:gd name="T54" fmla="*/ 7 w 23"/>
              <a:gd name="T55" fmla="*/ 0 h 23"/>
              <a:gd name="T56" fmla="*/ 5 w 23"/>
              <a:gd name="T57" fmla="*/ 0 h 23"/>
              <a:gd name="T58" fmla="*/ 5 w 23"/>
              <a:gd name="T59" fmla="*/ 1 h 23"/>
              <a:gd name="T60" fmla="*/ 4 w 23"/>
              <a:gd name="T61" fmla="*/ 1 h 23"/>
              <a:gd name="T62" fmla="*/ 2 w 23"/>
              <a:gd name="T63" fmla="*/ 3 h 23"/>
              <a:gd name="T64" fmla="*/ 0 w 23"/>
              <a:gd name="T65" fmla="*/ 3 h 23"/>
              <a:gd name="T66" fmla="*/ 0 w 23"/>
              <a:gd name="T67" fmla="*/ 5 h 23"/>
              <a:gd name="T68" fmla="*/ 0 w 23"/>
              <a:gd name="T69" fmla="*/ 7 h 23"/>
              <a:gd name="T70" fmla="*/ 0 w 23"/>
              <a:gd name="T71" fmla="*/ 9 h 23"/>
              <a:gd name="T72" fmla="*/ 0 w 23"/>
              <a:gd name="T73" fmla="*/ 11 h 23"/>
              <a:gd name="T74" fmla="*/ 0 w 23"/>
              <a:gd name="T75" fmla="*/ 13 h 23"/>
              <a:gd name="T76" fmla="*/ 0 w 23"/>
              <a:gd name="T77" fmla="*/ 15 h 23"/>
              <a:gd name="T78" fmla="*/ 2 w 23"/>
              <a:gd name="T79" fmla="*/ 17 h 23"/>
              <a:gd name="T80" fmla="*/ 2 w 23"/>
              <a:gd name="T81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9" name="Freeform 631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0 w 30"/>
              <a:gd name="T27" fmla="*/ 10 h 25"/>
              <a:gd name="T28" fmla="*/ 2 w 30"/>
              <a:gd name="T29" fmla="*/ 12 h 25"/>
              <a:gd name="T30" fmla="*/ 2 w 30"/>
              <a:gd name="T31" fmla="*/ 14 h 25"/>
              <a:gd name="T32" fmla="*/ 2 w 30"/>
              <a:gd name="T33" fmla="*/ 14 h 25"/>
              <a:gd name="T34" fmla="*/ 2 w 30"/>
              <a:gd name="T35" fmla="*/ 15 h 25"/>
              <a:gd name="T36" fmla="*/ 3 w 30"/>
              <a:gd name="T37" fmla="*/ 17 h 25"/>
              <a:gd name="T38" fmla="*/ 3 w 30"/>
              <a:gd name="T39" fmla="*/ 17 h 25"/>
              <a:gd name="T40" fmla="*/ 5 w 30"/>
              <a:gd name="T41" fmla="*/ 19 h 25"/>
              <a:gd name="T42" fmla="*/ 5 w 30"/>
              <a:gd name="T43" fmla="*/ 21 h 25"/>
              <a:gd name="T44" fmla="*/ 7 w 30"/>
              <a:gd name="T45" fmla="*/ 21 h 25"/>
              <a:gd name="T46" fmla="*/ 9 w 30"/>
              <a:gd name="T47" fmla="*/ 23 h 25"/>
              <a:gd name="T48" fmla="*/ 11 w 30"/>
              <a:gd name="T49" fmla="*/ 23 h 25"/>
              <a:gd name="T50" fmla="*/ 13 w 30"/>
              <a:gd name="T51" fmla="*/ 25 h 25"/>
              <a:gd name="T52" fmla="*/ 15 w 30"/>
              <a:gd name="T53" fmla="*/ 25 h 25"/>
              <a:gd name="T54" fmla="*/ 17 w 30"/>
              <a:gd name="T55" fmla="*/ 25 h 25"/>
              <a:gd name="T56" fmla="*/ 19 w 30"/>
              <a:gd name="T57" fmla="*/ 25 h 25"/>
              <a:gd name="T58" fmla="*/ 23 w 30"/>
              <a:gd name="T59" fmla="*/ 25 h 25"/>
              <a:gd name="T60" fmla="*/ 25 w 30"/>
              <a:gd name="T61" fmla="*/ 25 h 25"/>
              <a:gd name="T62" fmla="*/ 25 w 30"/>
              <a:gd name="T63" fmla="*/ 25 h 25"/>
              <a:gd name="T64" fmla="*/ 26 w 30"/>
              <a:gd name="T65" fmla="*/ 23 h 25"/>
              <a:gd name="T66" fmla="*/ 28 w 30"/>
              <a:gd name="T67" fmla="*/ 23 h 25"/>
              <a:gd name="T68" fmla="*/ 28 w 30"/>
              <a:gd name="T69" fmla="*/ 21 h 25"/>
              <a:gd name="T70" fmla="*/ 28 w 30"/>
              <a:gd name="T71" fmla="*/ 21 h 25"/>
              <a:gd name="T72" fmla="*/ 28 w 30"/>
              <a:gd name="T73" fmla="*/ 19 h 25"/>
              <a:gd name="T74" fmla="*/ 30 w 30"/>
              <a:gd name="T75" fmla="*/ 19 h 25"/>
              <a:gd name="T76" fmla="*/ 30 w 30"/>
              <a:gd name="T77" fmla="*/ 17 h 25"/>
              <a:gd name="T78" fmla="*/ 30 w 30"/>
              <a:gd name="T79" fmla="*/ 17 h 25"/>
              <a:gd name="T80" fmla="*/ 30 w 30"/>
              <a:gd name="T81" fmla="*/ 15 h 25"/>
              <a:gd name="T82" fmla="*/ 30 w 30"/>
              <a:gd name="T83" fmla="*/ 14 h 25"/>
              <a:gd name="T84" fmla="*/ 30 w 30"/>
              <a:gd name="T85" fmla="*/ 12 h 25"/>
              <a:gd name="T86" fmla="*/ 28 w 30"/>
              <a:gd name="T87" fmla="*/ 10 h 25"/>
              <a:gd name="T88" fmla="*/ 28 w 30"/>
              <a:gd name="T89" fmla="*/ 8 h 25"/>
              <a:gd name="T90" fmla="*/ 26 w 30"/>
              <a:gd name="T91" fmla="*/ 6 h 25"/>
              <a:gd name="T92" fmla="*/ 25 w 30"/>
              <a:gd name="T93" fmla="*/ 6 h 25"/>
              <a:gd name="T94" fmla="*/ 23 w 30"/>
              <a:gd name="T95" fmla="*/ 4 h 25"/>
              <a:gd name="T96" fmla="*/ 21 w 30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60" name="Freeform 632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2 w 30"/>
              <a:gd name="T27" fmla="*/ 12 h 25"/>
              <a:gd name="T28" fmla="*/ 2 w 30"/>
              <a:gd name="T29" fmla="*/ 14 h 25"/>
              <a:gd name="T30" fmla="*/ 2 w 30"/>
              <a:gd name="T31" fmla="*/ 15 h 25"/>
              <a:gd name="T32" fmla="*/ 3 w 30"/>
              <a:gd name="T33" fmla="*/ 17 h 25"/>
              <a:gd name="T34" fmla="*/ 5 w 30"/>
              <a:gd name="T35" fmla="*/ 19 h 25"/>
              <a:gd name="T36" fmla="*/ 5 w 30"/>
              <a:gd name="T37" fmla="*/ 21 h 25"/>
              <a:gd name="T38" fmla="*/ 7 w 30"/>
              <a:gd name="T39" fmla="*/ 21 h 25"/>
              <a:gd name="T40" fmla="*/ 9 w 30"/>
              <a:gd name="T41" fmla="*/ 23 h 25"/>
              <a:gd name="T42" fmla="*/ 11 w 30"/>
              <a:gd name="T43" fmla="*/ 23 h 25"/>
              <a:gd name="T44" fmla="*/ 13 w 30"/>
              <a:gd name="T45" fmla="*/ 25 h 25"/>
              <a:gd name="T46" fmla="*/ 15 w 30"/>
              <a:gd name="T47" fmla="*/ 25 h 25"/>
              <a:gd name="T48" fmla="*/ 17 w 30"/>
              <a:gd name="T49" fmla="*/ 25 h 25"/>
              <a:gd name="T50" fmla="*/ 19 w 30"/>
              <a:gd name="T51" fmla="*/ 25 h 25"/>
              <a:gd name="T52" fmla="*/ 23 w 30"/>
              <a:gd name="T53" fmla="*/ 25 h 25"/>
              <a:gd name="T54" fmla="*/ 25 w 30"/>
              <a:gd name="T55" fmla="*/ 25 h 25"/>
              <a:gd name="T56" fmla="*/ 26 w 30"/>
              <a:gd name="T57" fmla="*/ 23 h 25"/>
              <a:gd name="T58" fmla="*/ 28 w 30"/>
              <a:gd name="T59" fmla="*/ 23 h 25"/>
              <a:gd name="T60" fmla="*/ 28 w 30"/>
              <a:gd name="T61" fmla="*/ 21 h 25"/>
              <a:gd name="T62" fmla="*/ 28 w 30"/>
              <a:gd name="T63" fmla="*/ 19 h 25"/>
              <a:gd name="T64" fmla="*/ 30 w 30"/>
              <a:gd name="T65" fmla="*/ 19 h 25"/>
              <a:gd name="T66" fmla="*/ 30 w 30"/>
              <a:gd name="T67" fmla="*/ 17 h 25"/>
              <a:gd name="T68" fmla="*/ 30 w 30"/>
              <a:gd name="T69" fmla="*/ 15 h 25"/>
              <a:gd name="T70" fmla="*/ 30 w 30"/>
              <a:gd name="T71" fmla="*/ 14 h 25"/>
              <a:gd name="T72" fmla="*/ 30 w 30"/>
              <a:gd name="T73" fmla="*/ 12 h 25"/>
              <a:gd name="T74" fmla="*/ 28 w 30"/>
              <a:gd name="T75" fmla="*/ 10 h 25"/>
              <a:gd name="T76" fmla="*/ 28 w 30"/>
              <a:gd name="T77" fmla="*/ 8 h 25"/>
              <a:gd name="T78" fmla="*/ 26 w 30"/>
              <a:gd name="T79" fmla="*/ 6 h 25"/>
              <a:gd name="T80" fmla="*/ 25 w 30"/>
              <a:gd name="T81" fmla="*/ 6 h 25"/>
              <a:gd name="T82" fmla="*/ 23 w 30"/>
              <a:gd name="T83" fmla="*/ 4 h 25"/>
              <a:gd name="T84" fmla="*/ 21 w 30"/>
              <a:gd name="T85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61" name="Freeform 633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19 w 23"/>
              <a:gd name="T3" fmla="*/ 21 h 23"/>
              <a:gd name="T4" fmla="*/ 21 w 23"/>
              <a:gd name="T5" fmla="*/ 19 h 23"/>
              <a:gd name="T6" fmla="*/ 21 w 23"/>
              <a:gd name="T7" fmla="*/ 19 h 23"/>
              <a:gd name="T8" fmla="*/ 21 w 23"/>
              <a:gd name="T9" fmla="*/ 17 h 23"/>
              <a:gd name="T10" fmla="*/ 21 w 23"/>
              <a:gd name="T11" fmla="*/ 17 h 23"/>
              <a:gd name="T12" fmla="*/ 21 w 23"/>
              <a:gd name="T13" fmla="*/ 15 h 23"/>
              <a:gd name="T14" fmla="*/ 23 w 23"/>
              <a:gd name="T15" fmla="*/ 15 h 23"/>
              <a:gd name="T16" fmla="*/ 23 w 23"/>
              <a:gd name="T17" fmla="*/ 13 h 23"/>
              <a:gd name="T18" fmla="*/ 21 w 23"/>
              <a:gd name="T19" fmla="*/ 13 h 23"/>
              <a:gd name="T20" fmla="*/ 21 w 23"/>
              <a:gd name="T21" fmla="*/ 11 h 23"/>
              <a:gd name="T22" fmla="*/ 21 w 23"/>
              <a:gd name="T23" fmla="*/ 9 h 23"/>
              <a:gd name="T24" fmla="*/ 21 w 23"/>
              <a:gd name="T25" fmla="*/ 9 h 23"/>
              <a:gd name="T26" fmla="*/ 21 w 23"/>
              <a:gd name="T27" fmla="*/ 7 h 23"/>
              <a:gd name="T28" fmla="*/ 19 w 23"/>
              <a:gd name="T29" fmla="*/ 7 h 23"/>
              <a:gd name="T30" fmla="*/ 19 w 23"/>
              <a:gd name="T31" fmla="*/ 5 h 23"/>
              <a:gd name="T32" fmla="*/ 17 w 23"/>
              <a:gd name="T33" fmla="*/ 3 h 23"/>
              <a:gd name="T34" fmla="*/ 17 w 23"/>
              <a:gd name="T35" fmla="*/ 3 h 23"/>
              <a:gd name="T36" fmla="*/ 15 w 23"/>
              <a:gd name="T37" fmla="*/ 1 h 23"/>
              <a:gd name="T38" fmla="*/ 13 w 23"/>
              <a:gd name="T39" fmla="*/ 1 h 23"/>
              <a:gd name="T40" fmla="*/ 11 w 23"/>
              <a:gd name="T41" fmla="*/ 0 h 23"/>
              <a:gd name="T42" fmla="*/ 11 w 23"/>
              <a:gd name="T43" fmla="*/ 0 h 23"/>
              <a:gd name="T44" fmla="*/ 10 w 23"/>
              <a:gd name="T45" fmla="*/ 0 h 23"/>
              <a:gd name="T46" fmla="*/ 8 w 23"/>
              <a:gd name="T47" fmla="*/ 0 h 23"/>
              <a:gd name="T48" fmla="*/ 8 w 23"/>
              <a:gd name="T49" fmla="*/ 0 h 23"/>
              <a:gd name="T50" fmla="*/ 6 w 23"/>
              <a:gd name="T51" fmla="*/ 0 h 23"/>
              <a:gd name="T52" fmla="*/ 6 w 23"/>
              <a:gd name="T53" fmla="*/ 0 h 23"/>
              <a:gd name="T54" fmla="*/ 4 w 23"/>
              <a:gd name="T55" fmla="*/ 0 h 23"/>
              <a:gd name="T56" fmla="*/ 4 w 23"/>
              <a:gd name="T57" fmla="*/ 0 h 23"/>
              <a:gd name="T58" fmla="*/ 4 w 23"/>
              <a:gd name="T59" fmla="*/ 1 h 23"/>
              <a:gd name="T60" fmla="*/ 2 w 23"/>
              <a:gd name="T61" fmla="*/ 1 h 23"/>
              <a:gd name="T62" fmla="*/ 2 w 23"/>
              <a:gd name="T63" fmla="*/ 1 h 23"/>
              <a:gd name="T64" fmla="*/ 2 w 23"/>
              <a:gd name="T65" fmla="*/ 3 h 23"/>
              <a:gd name="T66" fmla="*/ 0 w 23"/>
              <a:gd name="T67" fmla="*/ 3 h 23"/>
              <a:gd name="T68" fmla="*/ 0 w 23"/>
              <a:gd name="T69" fmla="*/ 5 h 23"/>
              <a:gd name="T70" fmla="*/ 0 w 23"/>
              <a:gd name="T71" fmla="*/ 7 h 23"/>
              <a:gd name="T72" fmla="*/ 0 w 23"/>
              <a:gd name="T73" fmla="*/ 9 h 23"/>
              <a:gd name="T74" fmla="*/ 0 w 23"/>
              <a:gd name="T75" fmla="*/ 11 h 23"/>
              <a:gd name="T76" fmla="*/ 2 w 23"/>
              <a:gd name="T77" fmla="*/ 13 h 23"/>
              <a:gd name="T78" fmla="*/ 2 w 23"/>
              <a:gd name="T79" fmla="*/ 15 h 23"/>
              <a:gd name="T80" fmla="*/ 4 w 23"/>
              <a:gd name="T81" fmla="*/ 17 h 23"/>
              <a:gd name="T82" fmla="*/ 6 w 23"/>
              <a:gd name="T83" fmla="*/ 19 h 23"/>
              <a:gd name="T84" fmla="*/ 8 w 23"/>
              <a:gd name="T85" fmla="*/ 21 h 23"/>
              <a:gd name="T86" fmla="*/ 10 w 23"/>
              <a:gd name="T87" fmla="*/ 21 h 23"/>
              <a:gd name="T88" fmla="*/ 11 w 23"/>
              <a:gd name="T89" fmla="*/ 23 h 23"/>
              <a:gd name="T90" fmla="*/ 13 w 23"/>
              <a:gd name="T91" fmla="*/ 23 h 23"/>
              <a:gd name="T92" fmla="*/ 15 w 23"/>
              <a:gd name="T93" fmla="*/ 23 h 23"/>
              <a:gd name="T94" fmla="*/ 17 w 23"/>
              <a:gd name="T95" fmla="*/ 23 h 23"/>
              <a:gd name="T96" fmla="*/ 19 w 23"/>
              <a:gd name="T9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62" name="Freeform 634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21 w 23"/>
              <a:gd name="T3" fmla="*/ 19 h 23"/>
              <a:gd name="T4" fmla="*/ 21 w 23"/>
              <a:gd name="T5" fmla="*/ 17 h 23"/>
              <a:gd name="T6" fmla="*/ 21 w 23"/>
              <a:gd name="T7" fmla="*/ 15 h 23"/>
              <a:gd name="T8" fmla="*/ 23 w 23"/>
              <a:gd name="T9" fmla="*/ 15 h 23"/>
              <a:gd name="T10" fmla="*/ 23 w 23"/>
              <a:gd name="T11" fmla="*/ 13 h 23"/>
              <a:gd name="T12" fmla="*/ 21 w 23"/>
              <a:gd name="T13" fmla="*/ 13 h 23"/>
              <a:gd name="T14" fmla="*/ 21 w 23"/>
              <a:gd name="T15" fmla="*/ 11 h 23"/>
              <a:gd name="T16" fmla="*/ 21 w 23"/>
              <a:gd name="T17" fmla="*/ 9 h 23"/>
              <a:gd name="T18" fmla="*/ 21 w 23"/>
              <a:gd name="T19" fmla="*/ 7 h 23"/>
              <a:gd name="T20" fmla="*/ 19 w 23"/>
              <a:gd name="T21" fmla="*/ 7 h 23"/>
              <a:gd name="T22" fmla="*/ 19 w 23"/>
              <a:gd name="T23" fmla="*/ 5 h 23"/>
              <a:gd name="T24" fmla="*/ 17 w 23"/>
              <a:gd name="T25" fmla="*/ 3 h 23"/>
              <a:gd name="T26" fmla="*/ 15 w 23"/>
              <a:gd name="T27" fmla="*/ 1 h 23"/>
              <a:gd name="T28" fmla="*/ 13 w 23"/>
              <a:gd name="T29" fmla="*/ 1 h 23"/>
              <a:gd name="T30" fmla="*/ 11 w 23"/>
              <a:gd name="T31" fmla="*/ 0 h 23"/>
              <a:gd name="T32" fmla="*/ 10 w 23"/>
              <a:gd name="T33" fmla="*/ 0 h 23"/>
              <a:gd name="T34" fmla="*/ 8 w 23"/>
              <a:gd name="T35" fmla="*/ 0 h 23"/>
              <a:gd name="T36" fmla="*/ 6 w 23"/>
              <a:gd name="T37" fmla="*/ 0 h 23"/>
              <a:gd name="T38" fmla="*/ 4 w 23"/>
              <a:gd name="T39" fmla="*/ 0 h 23"/>
              <a:gd name="T40" fmla="*/ 4 w 23"/>
              <a:gd name="T41" fmla="*/ 1 h 23"/>
              <a:gd name="T42" fmla="*/ 2 w 23"/>
              <a:gd name="T43" fmla="*/ 1 h 23"/>
              <a:gd name="T44" fmla="*/ 2 w 23"/>
              <a:gd name="T45" fmla="*/ 3 h 23"/>
              <a:gd name="T46" fmla="*/ 0 w 23"/>
              <a:gd name="T47" fmla="*/ 3 h 23"/>
              <a:gd name="T48" fmla="*/ 0 w 23"/>
              <a:gd name="T49" fmla="*/ 5 h 23"/>
              <a:gd name="T50" fmla="*/ 0 w 23"/>
              <a:gd name="T51" fmla="*/ 7 h 23"/>
              <a:gd name="T52" fmla="*/ 0 w 23"/>
              <a:gd name="T53" fmla="*/ 9 h 23"/>
              <a:gd name="T54" fmla="*/ 0 w 23"/>
              <a:gd name="T55" fmla="*/ 11 h 23"/>
              <a:gd name="T56" fmla="*/ 2 w 23"/>
              <a:gd name="T57" fmla="*/ 13 h 23"/>
              <a:gd name="T58" fmla="*/ 2 w 23"/>
              <a:gd name="T59" fmla="*/ 15 h 23"/>
              <a:gd name="T60" fmla="*/ 4 w 23"/>
              <a:gd name="T61" fmla="*/ 17 h 23"/>
              <a:gd name="T62" fmla="*/ 6 w 23"/>
              <a:gd name="T63" fmla="*/ 19 h 23"/>
              <a:gd name="T64" fmla="*/ 8 w 23"/>
              <a:gd name="T65" fmla="*/ 21 h 23"/>
              <a:gd name="T66" fmla="*/ 10 w 23"/>
              <a:gd name="T67" fmla="*/ 21 h 23"/>
              <a:gd name="T68" fmla="*/ 11 w 23"/>
              <a:gd name="T69" fmla="*/ 23 h 23"/>
              <a:gd name="T70" fmla="*/ 13 w 23"/>
              <a:gd name="T71" fmla="*/ 23 h 23"/>
              <a:gd name="T72" fmla="*/ 15 w 23"/>
              <a:gd name="T73" fmla="*/ 23 h 23"/>
              <a:gd name="T74" fmla="*/ 17 w 23"/>
              <a:gd name="T75" fmla="*/ 23 h 23"/>
              <a:gd name="T76" fmla="*/ 19 w 23"/>
              <a:gd name="T7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21" y="19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63" name="Freeform 635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64" name="Freeform 636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</a:path>
            </a:pathLst>
          </a:custGeom>
          <a:solidFill>
            <a:schemeClr val="hlink"/>
          </a:solidFill>
          <a:ln w="0">
            <a:solidFill>
              <a:schemeClr val="hlink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5965" name="Freeform 637"/>
          <p:cNvSpPr>
            <a:spLocks/>
          </p:cNvSpPr>
          <p:nvPr/>
        </p:nvSpPr>
        <p:spPr bwMode="auto">
          <a:xfrm>
            <a:off x="5427663" y="2600325"/>
            <a:ext cx="244475" cy="381000"/>
          </a:xfrm>
          <a:custGeom>
            <a:avLst/>
            <a:gdLst>
              <a:gd name="T0" fmla="*/ 10 w 64"/>
              <a:gd name="T1" fmla="*/ 54 h 100"/>
              <a:gd name="T2" fmla="*/ 8 w 64"/>
              <a:gd name="T3" fmla="*/ 45 h 100"/>
              <a:gd name="T4" fmla="*/ 4 w 64"/>
              <a:gd name="T5" fmla="*/ 37 h 100"/>
              <a:gd name="T6" fmla="*/ 2 w 64"/>
              <a:gd name="T7" fmla="*/ 27 h 100"/>
              <a:gd name="T8" fmla="*/ 0 w 64"/>
              <a:gd name="T9" fmla="*/ 20 h 100"/>
              <a:gd name="T10" fmla="*/ 0 w 64"/>
              <a:gd name="T11" fmla="*/ 12 h 100"/>
              <a:gd name="T12" fmla="*/ 4 w 64"/>
              <a:gd name="T13" fmla="*/ 6 h 100"/>
              <a:gd name="T14" fmla="*/ 12 w 64"/>
              <a:gd name="T15" fmla="*/ 2 h 100"/>
              <a:gd name="T16" fmla="*/ 25 w 64"/>
              <a:gd name="T17" fmla="*/ 0 h 100"/>
              <a:gd name="T18" fmla="*/ 35 w 64"/>
              <a:gd name="T19" fmla="*/ 2 h 100"/>
              <a:gd name="T20" fmla="*/ 42 w 64"/>
              <a:gd name="T21" fmla="*/ 4 h 100"/>
              <a:gd name="T22" fmla="*/ 44 w 64"/>
              <a:gd name="T23" fmla="*/ 6 h 100"/>
              <a:gd name="T24" fmla="*/ 46 w 64"/>
              <a:gd name="T25" fmla="*/ 12 h 100"/>
              <a:gd name="T26" fmla="*/ 46 w 64"/>
              <a:gd name="T27" fmla="*/ 16 h 100"/>
              <a:gd name="T28" fmla="*/ 44 w 64"/>
              <a:gd name="T29" fmla="*/ 21 h 100"/>
              <a:gd name="T30" fmla="*/ 42 w 64"/>
              <a:gd name="T31" fmla="*/ 29 h 100"/>
              <a:gd name="T32" fmla="*/ 41 w 64"/>
              <a:gd name="T33" fmla="*/ 37 h 100"/>
              <a:gd name="T34" fmla="*/ 41 w 64"/>
              <a:gd name="T35" fmla="*/ 41 h 100"/>
              <a:gd name="T36" fmla="*/ 41 w 64"/>
              <a:gd name="T37" fmla="*/ 43 h 100"/>
              <a:gd name="T38" fmla="*/ 41 w 64"/>
              <a:gd name="T39" fmla="*/ 46 h 100"/>
              <a:gd name="T40" fmla="*/ 41 w 64"/>
              <a:gd name="T41" fmla="*/ 48 h 100"/>
              <a:gd name="T42" fmla="*/ 42 w 64"/>
              <a:gd name="T43" fmla="*/ 48 h 100"/>
              <a:gd name="T44" fmla="*/ 42 w 64"/>
              <a:gd name="T45" fmla="*/ 50 h 100"/>
              <a:gd name="T46" fmla="*/ 46 w 64"/>
              <a:gd name="T47" fmla="*/ 54 h 100"/>
              <a:gd name="T48" fmla="*/ 48 w 64"/>
              <a:gd name="T49" fmla="*/ 58 h 100"/>
              <a:gd name="T50" fmla="*/ 54 w 64"/>
              <a:gd name="T51" fmla="*/ 62 h 100"/>
              <a:gd name="T52" fmla="*/ 58 w 64"/>
              <a:gd name="T53" fmla="*/ 66 h 100"/>
              <a:gd name="T54" fmla="*/ 62 w 64"/>
              <a:gd name="T55" fmla="*/ 71 h 100"/>
              <a:gd name="T56" fmla="*/ 64 w 64"/>
              <a:gd name="T57" fmla="*/ 75 h 100"/>
              <a:gd name="T58" fmla="*/ 64 w 64"/>
              <a:gd name="T59" fmla="*/ 79 h 100"/>
              <a:gd name="T60" fmla="*/ 62 w 64"/>
              <a:gd name="T61" fmla="*/ 83 h 100"/>
              <a:gd name="T62" fmla="*/ 58 w 64"/>
              <a:gd name="T63" fmla="*/ 89 h 100"/>
              <a:gd name="T64" fmla="*/ 50 w 64"/>
              <a:gd name="T65" fmla="*/ 94 h 100"/>
              <a:gd name="T66" fmla="*/ 39 w 64"/>
              <a:gd name="T67" fmla="*/ 98 h 100"/>
              <a:gd name="T68" fmla="*/ 29 w 64"/>
              <a:gd name="T69" fmla="*/ 100 h 100"/>
              <a:gd name="T70" fmla="*/ 23 w 64"/>
              <a:gd name="T71" fmla="*/ 96 h 100"/>
              <a:gd name="T72" fmla="*/ 19 w 64"/>
              <a:gd name="T73" fmla="*/ 91 h 100"/>
              <a:gd name="T74" fmla="*/ 16 w 64"/>
              <a:gd name="T75" fmla="*/ 83 h 100"/>
              <a:gd name="T76" fmla="*/ 14 w 64"/>
              <a:gd name="T77" fmla="*/ 73 h 100"/>
              <a:gd name="T78" fmla="*/ 12 w 64"/>
              <a:gd name="T79" fmla="*/ 64 h 100"/>
              <a:gd name="T80" fmla="*/ 10 w 64"/>
              <a:gd name="T81" fmla="*/ 5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4" h="100">
                <a:moveTo>
                  <a:pt x="10" y="54"/>
                </a:moveTo>
                <a:lnTo>
                  <a:pt x="8" y="45"/>
                </a:lnTo>
                <a:lnTo>
                  <a:pt x="4" y="37"/>
                </a:lnTo>
                <a:lnTo>
                  <a:pt x="2" y="27"/>
                </a:lnTo>
                <a:lnTo>
                  <a:pt x="0" y="20"/>
                </a:lnTo>
                <a:lnTo>
                  <a:pt x="0" y="12"/>
                </a:lnTo>
                <a:lnTo>
                  <a:pt x="4" y="6"/>
                </a:lnTo>
                <a:lnTo>
                  <a:pt x="12" y="2"/>
                </a:lnTo>
                <a:lnTo>
                  <a:pt x="25" y="0"/>
                </a:lnTo>
                <a:lnTo>
                  <a:pt x="35" y="2"/>
                </a:lnTo>
                <a:lnTo>
                  <a:pt x="42" y="4"/>
                </a:lnTo>
                <a:lnTo>
                  <a:pt x="44" y="6"/>
                </a:lnTo>
                <a:lnTo>
                  <a:pt x="46" y="12"/>
                </a:lnTo>
                <a:lnTo>
                  <a:pt x="46" y="16"/>
                </a:lnTo>
                <a:lnTo>
                  <a:pt x="44" y="21"/>
                </a:lnTo>
                <a:lnTo>
                  <a:pt x="42" y="29"/>
                </a:lnTo>
                <a:lnTo>
                  <a:pt x="41" y="37"/>
                </a:lnTo>
                <a:lnTo>
                  <a:pt x="41" y="41"/>
                </a:lnTo>
                <a:lnTo>
                  <a:pt x="41" y="43"/>
                </a:lnTo>
                <a:lnTo>
                  <a:pt x="41" y="46"/>
                </a:lnTo>
                <a:lnTo>
                  <a:pt x="41" y="48"/>
                </a:lnTo>
                <a:lnTo>
                  <a:pt x="42" y="48"/>
                </a:lnTo>
                <a:lnTo>
                  <a:pt x="42" y="50"/>
                </a:lnTo>
                <a:lnTo>
                  <a:pt x="46" y="54"/>
                </a:lnTo>
                <a:lnTo>
                  <a:pt x="48" y="58"/>
                </a:lnTo>
                <a:lnTo>
                  <a:pt x="54" y="62"/>
                </a:lnTo>
                <a:lnTo>
                  <a:pt x="58" y="66"/>
                </a:lnTo>
                <a:lnTo>
                  <a:pt x="62" y="71"/>
                </a:lnTo>
                <a:lnTo>
                  <a:pt x="64" y="75"/>
                </a:lnTo>
                <a:lnTo>
                  <a:pt x="64" y="79"/>
                </a:lnTo>
                <a:lnTo>
                  <a:pt x="62" y="83"/>
                </a:lnTo>
                <a:lnTo>
                  <a:pt x="58" y="89"/>
                </a:lnTo>
                <a:lnTo>
                  <a:pt x="50" y="94"/>
                </a:lnTo>
                <a:lnTo>
                  <a:pt x="39" y="98"/>
                </a:lnTo>
                <a:lnTo>
                  <a:pt x="29" y="100"/>
                </a:lnTo>
                <a:lnTo>
                  <a:pt x="23" y="96"/>
                </a:lnTo>
                <a:lnTo>
                  <a:pt x="19" y="91"/>
                </a:lnTo>
                <a:lnTo>
                  <a:pt x="16" y="83"/>
                </a:lnTo>
                <a:lnTo>
                  <a:pt x="14" y="73"/>
                </a:lnTo>
                <a:lnTo>
                  <a:pt x="12" y="64"/>
                </a:lnTo>
                <a:lnTo>
                  <a:pt x="10" y="5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5966" name="Freeform 638"/>
          <p:cNvSpPr>
            <a:spLocks/>
          </p:cNvSpPr>
          <p:nvPr/>
        </p:nvSpPr>
        <p:spPr bwMode="auto">
          <a:xfrm>
            <a:off x="5226050" y="2628900"/>
            <a:ext cx="247650" cy="373063"/>
          </a:xfrm>
          <a:custGeom>
            <a:avLst/>
            <a:gdLst>
              <a:gd name="T0" fmla="*/ 54 w 65"/>
              <a:gd name="T1" fmla="*/ 44 h 98"/>
              <a:gd name="T2" fmla="*/ 52 w 65"/>
              <a:gd name="T3" fmla="*/ 34 h 98"/>
              <a:gd name="T4" fmla="*/ 52 w 65"/>
              <a:gd name="T5" fmla="*/ 25 h 98"/>
              <a:gd name="T6" fmla="*/ 50 w 65"/>
              <a:gd name="T7" fmla="*/ 15 h 98"/>
              <a:gd name="T8" fmla="*/ 46 w 65"/>
              <a:gd name="T9" fmla="*/ 7 h 98"/>
              <a:gd name="T10" fmla="*/ 42 w 65"/>
              <a:gd name="T11" fmla="*/ 2 h 98"/>
              <a:gd name="T12" fmla="*/ 36 w 65"/>
              <a:gd name="T13" fmla="*/ 0 h 98"/>
              <a:gd name="T14" fmla="*/ 27 w 65"/>
              <a:gd name="T15" fmla="*/ 0 h 98"/>
              <a:gd name="T16" fmla="*/ 15 w 65"/>
              <a:gd name="T17" fmla="*/ 4 h 98"/>
              <a:gd name="T18" fmla="*/ 8 w 65"/>
              <a:gd name="T19" fmla="*/ 9 h 98"/>
              <a:gd name="T20" fmla="*/ 2 w 65"/>
              <a:gd name="T21" fmla="*/ 15 h 98"/>
              <a:gd name="T22" fmla="*/ 0 w 65"/>
              <a:gd name="T23" fmla="*/ 21 h 98"/>
              <a:gd name="T24" fmla="*/ 2 w 65"/>
              <a:gd name="T25" fmla="*/ 25 h 98"/>
              <a:gd name="T26" fmla="*/ 4 w 65"/>
              <a:gd name="T27" fmla="*/ 29 h 98"/>
              <a:gd name="T28" fmla="*/ 10 w 65"/>
              <a:gd name="T29" fmla="*/ 32 h 98"/>
              <a:gd name="T30" fmla="*/ 13 w 65"/>
              <a:gd name="T31" fmla="*/ 38 h 98"/>
              <a:gd name="T32" fmla="*/ 19 w 65"/>
              <a:gd name="T33" fmla="*/ 44 h 98"/>
              <a:gd name="T34" fmla="*/ 21 w 65"/>
              <a:gd name="T35" fmla="*/ 46 h 98"/>
              <a:gd name="T36" fmla="*/ 23 w 65"/>
              <a:gd name="T37" fmla="*/ 50 h 98"/>
              <a:gd name="T38" fmla="*/ 25 w 65"/>
              <a:gd name="T39" fmla="*/ 52 h 98"/>
              <a:gd name="T40" fmla="*/ 25 w 65"/>
              <a:gd name="T41" fmla="*/ 53 h 98"/>
              <a:gd name="T42" fmla="*/ 25 w 65"/>
              <a:gd name="T43" fmla="*/ 55 h 98"/>
              <a:gd name="T44" fmla="*/ 25 w 65"/>
              <a:gd name="T45" fmla="*/ 57 h 98"/>
              <a:gd name="T46" fmla="*/ 23 w 65"/>
              <a:gd name="T47" fmla="*/ 61 h 98"/>
              <a:gd name="T48" fmla="*/ 23 w 65"/>
              <a:gd name="T49" fmla="*/ 65 h 98"/>
              <a:gd name="T50" fmla="*/ 21 w 65"/>
              <a:gd name="T51" fmla="*/ 73 h 98"/>
              <a:gd name="T52" fmla="*/ 19 w 65"/>
              <a:gd name="T53" fmla="*/ 78 h 98"/>
              <a:gd name="T54" fmla="*/ 19 w 65"/>
              <a:gd name="T55" fmla="*/ 84 h 98"/>
              <a:gd name="T56" fmla="*/ 19 w 65"/>
              <a:gd name="T57" fmla="*/ 88 h 98"/>
              <a:gd name="T58" fmla="*/ 21 w 65"/>
              <a:gd name="T59" fmla="*/ 92 h 98"/>
              <a:gd name="T60" fmla="*/ 25 w 65"/>
              <a:gd name="T61" fmla="*/ 96 h 98"/>
              <a:gd name="T62" fmla="*/ 31 w 65"/>
              <a:gd name="T63" fmla="*/ 98 h 98"/>
              <a:gd name="T64" fmla="*/ 40 w 65"/>
              <a:gd name="T65" fmla="*/ 98 h 98"/>
              <a:gd name="T66" fmla="*/ 54 w 65"/>
              <a:gd name="T67" fmla="*/ 96 h 98"/>
              <a:gd name="T68" fmla="*/ 61 w 65"/>
              <a:gd name="T69" fmla="*/ 92 h 98"/>
              <a:gd name="T70" fmla="*/ 65 w 65"/>
              <a:gd name="T71" fmla="*/ 86 h 98"/>
              <a:gd name="T72" fmla="*/ 65 w 65"/>
              <a:gd name="T73" fmla="*/ 78 h 98"/>
              <a:gd name="T74" fmla="*/ 63 w 65"/>
              <a:gd name="T75" fmla="*/ 71 h 98"/>
              <a:gd name="T76" fmla="*/ 61 w 65"/>
              <a:gd name="T77" fmla="*/ 61 h 98"/>
              <a:gd name="T78" fmla="*/ 58 w 65"/>
              <a:gd name="T79" fmla="*/ 53 h 98"/>
              <a:gd name="T80" fmla="*/ 54 w 65"/>
              <a:gd name="T81" fmla="*/ 4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5" h="98">
                <a:moveTo>
                  <a:pt x="54" y="44"/>
                </a:moveTo>
                <a:lnTo>
                  <a:pt x="52" y="34"/>
                </a:lnTo>
                <a:lnTo>
                  <a:pt x="52" y="25"/>
                </a:lnTo>
                <a:lnTo>
                  <a:pt x="50" y="15"/>
                </a:lnTo>
                <a:lnTo>
                  <a:pt x="46" y="7"/>
                </a:lnTo>
                <a:lnTo>
                  <a:pt x="42" y="2"/>
                </a:lnTo>
                <a:lnTo>
                  <a:pt x="36" y="0"/>
                </a:lnTo>
                <a:lnTo>
                  <a:pt x="27" y="0"/>
                </a:lnTo>
                <a:lnTo>
                  <a:pt x="15" y="4"/>
                </a:lnTo>
                <a:lnTo>
                  <a:pt x="8" y="9"/>
                </a:lnTo>
                <a:lnTo>
                  <a:pt x="2" y="15"/>
                </a:lnTo>
                <a:lnTo>
                  <a:pt x="0" y="21"/>
                </a:lnTo>
                <a:lnTo>
                  <a:pt x="2" y="25"/>
                </a:lnTo>
                <a:lnTo>
                  <a:pt x="4" y="29"/>
                </a:lnTo>
                <a:lnTo>
                  <a:pt x="10" y="32"/>
                </a:lnTo>
                <a:lnTo>
                  <a:pt x="13" y="38"/>
                </a:lnTo>
                <a:lnTo>
                  <a:pt x="19" y="44"/>
                </a:lnTo>
                <a:lnTo>
                  <a:pt x="21" y="46"/>
                </a:lnTo>
                <a:lnTo>
                  <a:pt x="23" y="50"/>
                </a:lnTo>
                <a:lnTo>
                  <a:pt x="25" y="52"/>
                </a:lnTo>
                <a:lnTo>
                  <a:pt x="25" y="53"/>
                </a:lnTo>
                <a:lnTo>
                  <a:pt x="25" y="55"/>
                </a:lnTo>
                <a:lnTo>
                  <a:pt x="25" y="57"/>
                </a:lnTo>
                <a:lnTo>
                  <a:pt x="23" y="61"/>
                </a:lnTo>
                <a:lnTo>
                  <a:pt x="23" y="65"/>
                </a:lnTo>
                <a:lnTo>
                  <a:pt x="21" y="73"/>
                </a:lnTo>
                <a:lnTo>
                  <a:pt x="19" y="78"/>
                </a:lnTo>
                <a:lnTo>
                  <a:pt x="19" y="84"/>
                </a:lnTo>
                <a:lnTo>
                  <a:pt x="19" y="88"/>
                </a:lnTo>
                <a:lnTo>
                  <a:pt x="21" y="92"/>
                </a:lnTo>
                <a:lnTo>
                  <a:pt x="25" y="96"/>
                </a:lnTo>
                <a:lnTo>
                  <a:pt x="31" y="98"/>
                </a:lnTo>
                <a:lnTo>
                  <a:pt x="40" y="98"/>
                </a:lnTo>
                <a:lnTo>
                  <a:pt x="54" y="96"/>
                </a:lnTo>
                <a:lnTo>
                  <a:pt x="61" y="92"/>
                </a:lnTo>
                <a:lnTo>
                  <a:pt x="65" y="86"/>
                </a:lnTo>
                <a:lnTo>
                  <a:pt x="65" y="78"/>
                </a:lnTo>
                <a:lnTo>
                  <a:pt x="63" y="71"/>
                </a:lnTo>
                <a:lnTo>
                  <a:pt x="61" y="61"/>
                </a:lnTo>
                <a:lnTo>
                  <a:pt x="58" y="53"/>
                </a:lnTo>
                <a:lnTo>
                  <a:pt x="54" y="4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5967" name="Freeform 639"/>
          <p:cNvSpPr>
            <a:spLocks/>
          </p:cNvSpPr>
          <p:nvPr/>
        </p:nvSpPr>
        <p:spPr bwMode="auto">
          <a:xfrm>
            <a:off x="4749800" y="4694238"/>
            <a:ext cx="979488" cy="55562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68" name="Freeform 640"/>
          <p:cNvSpPr>
            <a:spLocks/>
          </p:cNvSpPr>
          <p:nvPr/>
        </p:nvSpPr>
        <p:spPr bwMode="auto">
          <a:xfrm>
            <a:off x="5043488" y="4127500"/>
            <a:ext cx="971550" cy="573088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69" name="Freeform 641"/>
          <p:cNvSpPr>
            <a:spLocks/>
          </p:cNvSpPr>
          <p:nvPr/>
        </p:nvSpPr>
        <p:spPr bwMode="auto">
          <a:xfrm>
            <a:off x="4940300" y="4303713"/>
            <a:ext cx="963613" cy="573087"/>
          </a:xfrm>
          <a:custGeom>
            <a:avLst/>
            <a:gdLst>
              <a:gd name="T0" fmla="*/ 0 w 253"/>
              <a:gd name="T1" fmla="*/ 0 h 150"/>
              <a:gd name="T2" fmla="*/ 5 w 253"/>
              <a:gd name="T3" fmla="*/ 6 h 150"/>
              <a:gd name="T4" fmla="*/ 11 w 253"/>
              <a:gd name="T5" fmla="*/ 12 h 150"/>
              <a:gd name="T6" fmla="*/ 17 w 253"/>
              <a:gd name="T7" fmla="*/ 16 h 150"/>
              <a:gd name="T8" fmla="*/ 25 w 253"/>
              <a:gd name="T9" fmla="*/ 20 h 150"/>
              <a:gd name="T10" fmla="*/ 30 w 253"/>
              <a:gd name="T11" fmla="*/ 25 h 150"/>
              <a:gd name="T12" fmla="*/ 38 w 253"/>
              <a:gd name="T13" fmla="*/ 29 h 150"/>
              <a:gd name="T14" fmla="*/ 44 w 253"/>
              <a:gd name="T15" fmla="*/ 33 h 150"/>
              <a:gd name="T16" fmla="*/ 50 w 253"/>
              <a:gd name="T17" fmla="*/ 37 h 150"/>
              <a:gd name="T18" fmla="*/ 63 w 253"/>
              <a:gd name="T19" fmla="*/ 31 h 150"/>
              <a:gd name="T20" fmla="*/ 76 w 253"/>
              <a:gd name="T21" fmla="*/ 27 h 150"/>
              <a:gd name="T22" fmla="*/ 88 w 253"/>
              <a:gd name="T23" fmla="*/ 27 h 150"/>
              <a:gd name="T24" fmla="*/ 99 w 253"/>
              <a:gd name="T25" fmla="*/ 27 h 150"/>
              <a:gd name="T26" fmla="*/ 109 w 253"/>
              <a:gd name="T27" fmla="*/ 31 h 150"/>
              <a:gd name="T28" fmla="*/ 121 w 253"/>
              <a:gd name="T29" fmla="*/ 35 h 150"/>
              <a:gd name="T30" fmla="*/ 128 w 253"/>
              <a:gd name="T31" fmla="*/ 43 h 150"/>
              <a:gd name="T32" fmla="*/ 138 w 253"/>
              <a:gd name="T33" fmla="*/ 50 h 150"/>
              <a:gd name="T34" fmla="*/ 144 w 253"/>
              <a:gd name="T35" fmla="*/ 56 h 150"/>
              <a:gd name="T36" fmla="*/ 147 w 253"/>
              <a:gd name="T37" fmla="*/ 64 h 150"/>
              <a:gd name="T38" fmla="*/ 153 w 253"/>
              <a:gd name="T39" fmla="*/ 69 h 150"/>
              <a:gd name="T40" fmla="*/ 159 w 253"/>
              <a:gd name="T41" fmla="*/ 77 h 150"/>
              <a:gd name="T42" fmla="*/ 165 w 253"/>
              <a:gd name="T43" fmla="*/ 87 h 150"/>
              <a:gd name="T44" fmla="*/ 172 w 253"/>
              <a:gd name="T45" fmla="*/ 94 h 150"/>
              <a:gd name="T46" fmla="*/ 178 w 253"/>
              <a:gd name="T47" fmla="*/ 102 h 150"/>
              <a:gd name="T48" fmla="*/ 186 w 253"/>
              <a:gd name="T49" fmla="*/ 110 h 150"/>
              <a:gd name="T50" fmla="*/ 192 w 253"/>
              <a:gd name="T51" fmla="*/ 117 h 150"/>
              <a:gd name="T52" fmla="*/ 199 w 253"/>
              <a:gd name="T53" fmla="*/ 123 h 150"/>
              <a:gd name="T54" fmla="*/ 207 w 253"/>
              <a:gd name="T55" fmla="*/ 131 h 150"/>
              <a:gd name="T56" fmla="*/ 217 w 253"/>
              <a:gd name="T57" fmla="*/ 137 h 150"/>
              <a:gd name="T58" fmla="*/ 224 w 253"/>
              <a:gd name="T59" fmla="*/ 140 h 150"/>
              <a:gd name="T60" fmla="*/ 234 w 253"/>
              <a:gd name="T61" fmla="*/ 146 h 150"/>
              <a:gd name="T62" fmla="*/ 243 w 253"/>
              <a:gd name="T63" fmla="*/ 148 h 150"/>
              <a:gd name="T64" fmla="*/ 253 w 253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3" h="150">
                <a:moveTo>
                  <a:pt x="0" y="0"/>
                </a:moveTo>
                <a:lnTo>
                  <a:pt x="5" y="6"/>
                </a:lnTo>
                <a:lnTo>
                  <a:pt x="11" y="12"/>
                </a:lnTo>
                <a:lnTo>
                  <a:pt x="17" y="16"/>
                </a:lnTo>
                <a:lnTo>
                  <a:pt x="25" y="20"/>
                </a:lnTo>
                <a:lnTo>
                  <a:pt x="30" y="25"/>
                </a:lnTo>
                <a:lnTo>
                  <a:pt x="38" y="29"/>
                </a:lnTo>
                <a:lnTo>
                  <a:pt x="44" y="33"/>
                </a:lnTo>
                <a:lnTo>
                  <a:pt x="50" y="37"/>
                </a:lnTo>
                <a:lnTo>
                  <a:pt x="63" y="31"/>
                </a:lnTo>
                <a:lnTo>
                  <a:pt x="76" y="27"/>
                </a:lnTo>
                <a:lnTo>
                  <a:pt x="88" y="27"/>
                </a:lnTo>
                <a:lnTo>
                  <a:pt x="99" y="27"/>
                </a:lnTo>
                <a:lnTo>
                  <a:pt x="109" y="31"/>
                </a:lnTo>
                <a:lnTo>
                  <a:pt x="121" y="35"/>
                </a:lnTo>
                <a:lnTo>
                  <a:pt x="128" y="43"/>
                </a:lnTo>
                <a:lnTo>
                  <a:pt x="138" y="50"/>
                </a:lnTo>
                <a:lnTo>
                  <a:pt x="144" y="56"/>
                </a:lnTo>
                <a:lnTo>
                  <a:pt x="147" y="64"/>
                </a:lnTo>
                <a:lnTo>
                  <a:pt x="153" y="69"/>
                </a:lnTo>
                <a:lnTo>
                  <a:pt x="159" y="77"/>
                </a:lnTo>
                <a:lnTo>
                  <a:pt x="165" y="87"/>
                </a:lnTo>
                <a:lnTo>
                  <a:pt x="172" y="94"/>
                </a:lnTo>
                <a:lnTo>
                  <a:pt x="178" y="102"/>
                </a:lnTo>
                <a:lnTo>
                  <a:pt x="186" y="110"/>
                </a:lnTo>
                <a:lnTo>
                  <a:pt x="192" y="117"/>
                </a:lnTo>
                <a:lnTo>
                  <a:pt x="199" y="123"/>
                </a:lnTo>
                <a:lnTo>
                  <a:pt x="207" y="131"/>
                </a:lnTo>
                <a:lnTo>
                  <a:pt x="217" y="137"/>
                </a:lnTo>
                <a:lnTo>
                  <a:pt x="224" y="140"/>
                </a:lnTo>
                <a:lnTo>
                  <a:pt x="234" y="146"/>
                </a:lnTo>
                <a:lnTo>
                  <a:pt x="243" y="148"/>
                </a:lnTo>
                <a:lnTo>
                  <a:pt x="253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0" name="Freeform 642"/>
          <p:cNvSpPr>
            <a:spLocks/>
          </p:cNvSpPr>
          <p:nvPr/>
        </p:nvSpPr>
        <p:spPr bwMode="auto">
          <a:xfrm>
            <a:off x="4725988" y="4503738"/>
            <a:ext cx="971550" cy="571500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1" name="Freeform 643"/>
          <p:cNvSpPr>
            <a:spLocks/>
          </p:cNvSpPr>
          <p:nvPr/>
        </p:nvSpPr>
        <p:spPr bwMode="auto">
          <a:xfrm>
            <a:off x="5721350" y="3419475"/>
            <a:ext cx="803275" cy="688975"/>
          </a:xfrm>
          <a:custGeom>
            <a:avLst/>
            <a:gdLst>
              <a:gd name="T0" fmla="*/ 0 w 211"/>
              <a:gd name="T1" fmla="*/ 0 h 181"/>
              <a:gd name="T2" fmla="*/ 17 w 211"/>
              <a:gd name="T3" fmla="*/ 29 h 181"/>
              <a:gd name="T4" fmla="*/ 33 w 211"/>
              <a:gd name="T5" fmla="*/ 56 h 181"/>
              <a:gd name="T6" fmla="*/ 48 w 211"/>
              <a:gd name="T7" fmla="*/ 77 h 181"/>
              <a:gd name="T8" fmla="*/ 65 w 211"/>
              <a:gd name="T9" fmla="*/ 94 h 181"/>
              <a:gd name="T10" fmla="*/ 81 w 211"/>
              <a:gd name="T11" fmla="*/ 110 h 181"/>
              <a:gd name="T12" fmla="*/ 96 w 211"/>
              <a:gd name="T13" fmla="*/ 121 h 181"/>
              <a:gd name="T14" fmla="*/ 111 w 211"/>
              <a:gd name="T15" fmla="*/ 133 h 181"/>
              <a:gd name="T16" fmla="*/ 125 w 211"/>
              <a:gd name="T17" fmla="*/ 140 h 181"/>
              <a:gd name="T18" fmla="*/ 152 w 211"/>
              <a:gd name="T19" fmla="*/ 150 h 181"/>
              <a:gd name="T20" fmla="*/ 175 w 211"/>
              <a:gd name="T21" fmla="*/ 159 h 181"/>
              <a:gd name="T22" fmla="*/ 186 w 211"/>
              <a:gd name="T23" fmla="*/ 163 h 181"/>
              <a:gd name="T24" fmla="*/ 196 w 211"/>
              <a:gd name="T25" fmla="*/ 169 h 181"/>
              <a:gd name="T26" fmla="*/ 203 w 211"/>
              <a:gd name="T27" fmla="*/ 175 h 181"/>
              <a:gd name="T28" fmla="*/ 211 w 211"/>
              <a:gd name="T29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1" h="181">
                <a:moveTo>
                  <a:pt x="0" y="0"/>
                </a:moveTo>
                <a:lnTo>
                  <a:pt x="17" y="29"/>
                </a:lnTo>
                <a:lnTo>
                  <a:pt x="33" y="56"/>
                </a:lnTo>
                <a:lnTo>
                  <a:pt x="48" y="77"/>
                </a:lnTo>
                <a:lnTo>
                  <a:pt x="65" y="94"/>
                </a:lnTo>
                <a:lnTo>
                  <a:pt x="81" y="110"/>
                </a:lnTo>
                <a:lnTo>
                  <a:pt x="96" y="121"/>
                </a:lnTo>
                <a:lnTo>
                  <a:pt x="111" y="133"/>
                </a:lnTo>
                <a:lnTo>
                  <a:pt x="125" y="140"/>
                </a:lnTo>
                <a:lnTo>
                  <a:pt x="152" y="150"/>
                </a:lnTo>
                <a:lnTo>
                  <a:pt x="175" y="159"/>
                </a:lnTo>
                <a:lnTo>
                  <a:pt x="186" y="163"/>
                </a:lnTo>
                <a:lnTo>
                  <a:pt x="196" y="169"/>
                </a:lnTo>
                <a:lnTo>
                  <a:pt x="203" y="175"/>
                </a:lnTo>
                <a:lnTo>
                  <a:pt x="211" y="18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2" name="Freeform 644"/>
          <p:cNvSpPr>
            <a:spLocks/>
          </p:cNvSpPr>
          <p:nvPr/>
        </p:nvSpPr>
        <p:spPr bwMode="auto">
          <a:xfrm>
            <a:off x="5106988" y="3944938"/>
            <a:ext cx="1036637" cy="493712"/>
          </a:xfrm>
          <a:custGeom>
            <a:avLst/>
            <a:gdLst>
              <a:gd name="T0" fmla="*/ 0 w 272"/>
              <a:gd name="T1" fmla="*/ 0 h 129"/>
              <a:gd name="T2" fmla="*/ 17 w 272"/>
              <a:gd name="T3" fmla="*/ 12 h 129"/>
              <a:gd name="T4" fmla="*/ 36 w 272"/>
              <a:gd name="T5" fmla="*/ 23 h 129"/>
              <a:gd name="T6" fmla="*/ 55 w 272"/>
              <a:gd name="T7" fmla="*/ 37 h 129"/>
              <a:gd name="T8" fmla="*/ 73 w 272"/>
              <a:gd name="T9" fmla="*/ 48 h 129"/>
              <a:gd name="T10" fmla="*/ 92 w 272"/>
              <a:gd name="T11" fmla="*/ 60 h 129"/>
              <a:gd name="T12" fmla="*/ 109 w 272"/>
              <a:gd name="T13" fmla="*/ 71 h 129"/>
              <a:gd name="T14" fmla="*/ 125 w 272"/>
              <a:gd name="T15" fmla="*/ 81 h 129"/>
              <a:gd name="T16" fmla="*/ 140 w 272"/>
              <a:gd name="T17" fmla="*/ 89 h 129"/>
              <a:gd name="T18" fmla="*/ 157 w 272"/>
              <a:gd name="T19" fmla="*/ 98 h 129"/>
              <a:gd name="T20" fmla="*/ 174 w 272"/>
              <a:gd name="T21" fmla="*/ 104 h 129"/>
              <a:gd name="T22" fmla="*/ 194 w 272"/>
              <a:gd name="T23" fmla="*/ 108 h 129"/>
              <a:gd name="T24" fmla="*/ 209 w 272"/>
              <a:gd name="T25" fmla="*/ 112 h 129"/>
              <a:gd name="T26" fmla="*/ 226 w 272"/>
              <a:gd name="T27" fmla="*/ 115 h 129"/>
              <a:gd name="T28" fmla="*/ 244 w 272"/>
              <a:gd name="T29" fmla="*/ 117 h 129"/>
              <a:gd name="T30" fmla="*/ 259 w 272"/>
              <a:gd name="T31" fmla="*/ 123 h 129"/>
              <a:gd name="T32" fmla="*/ 272 w 272"/>
              <a:gd name="T33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2" h="129">
                <a:moveTo>
                  <a:pt x="0" y="0"/>
                </a:moveTo>
                <a:lnTo>
                  <a:pt x="17" y="12"/>
                </a:lnTo>
                <a:lnTo>
                  <a:pt x="36" y="23"/>
                </a:lnTo>
                <a:lnTo>
                  <a:pt x="55" y="37"/>
                </a:lnTo>
                <a:lnTo>
                  <a:pt x="73" y="48"/>
                </a:lnTo>
                <a:lnTo>
                  <a:pt x="92" y="60"/>
                </a:lnTo>
                <a:lnTo>
                  <a:pt x="109" y="71"/>
                </a:lnTo>
                <a:lnTo>
                  <a:pt x="125" y="81"/>
                </a:lnTo>
                <a:lnTo>
                  <a:pt x="140" y="89"/>
                </a:lnTo>
                <a:lnTo>
                  <a:pt x="157" y="98"/>
                </a:lnTo>
                <a:lnTo>
                  <a:pt x="174" y="104"/>
                </a:lnTo>
                <a:lnTo>
                  <a:pt x="194" y="108"/>
                </a:lnTo>
                <a:lnTo>
                  <a:pt x="209" y="112"/>
                </a:lnTo>
                <a:lnTo>
                  <a:pt x="226" y="115"/>
                </a:lnTo>
                <a:lnTo>
                  <a:pt x="244" y="117"/>
                </a:lnTo>
                <a:lnTo>
                  <a:pt x="259" y="123"/>
                </a:lnTo>
                <a:lnTo>
                  <a:pt x="272" y="12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3" name="Freeform 645"/>
          <p:cNvSpPr>
            <a:spLocks/>
          </p:cNvSpPr>
          <p:nvPr/>
        </p:nvSpPr>
        <p:spPr bwMode="auto">
          <a:xfrm>
            <a:off x="5172075" y="4564063"/>
            <a:ext cx="141288" cy="79375"/>
          </a:xfrm>
          <a:custGeom>
            <a:avLst/>
            <a:gdLst>
              <a:gd name="T0" fmla="*/ 27 w 37"/>
              <a:gd name="T1" fmla="*/ 7 h 21"/>
              <a:gd name="T2" fmla="*/ 23 w 37"/>
              <a:gd name="T3" fmla="*/ 7 h 21"/>
              <a:gd name="T4" fmla="*/ 19 w 37"/>
              <a:gd name="T5" fmla="*/ 9 h 21"/>
              <a:gd name="T6" fmla="*/ 15 w 37"/>
              <a:gd name="T7" fmla="*/ 9 h 21"/>
              <a:gd name="T8" fmla="*/ 14 w 37"/>
              <a:gd name="T9" fmla="*/ 11 h 21"/>
              <a:gd name="T10" fmla="*/ 10 w 37"/>
              <a:gd name="T11" fmla="*/ 11 h 21"/>
              <a:gd name="T12" fmla="*/ 6 w 37"/>
              <a:gd name="T13" fmla="*/ 13 h 21"/>
              <a:gd name="T14" fmla="*/ 4 w 37"/>
              <a:gd name="T15" fmla="*/ 13 h 21"/>
              <a:gd name="T16" fmla="*/ 0 w 37"/>
              <a:gd name="T17" fmla="*/ 15 h 21"/>
              <a:gd name="T18" fmla="*/ 0 w 37"/>
              <a:gd name="T19" fmla="*/ 17 h 21"/>
              <a:gd name="T20" fmla="*/ 0 w 37"/>
              <a:gd name="T21" fmla="*/ 19 h 21"/>
              <a:gd name="T22" fmla="*/ 0 w 37"/>
              <a:gd name="T23" fmla="*/ 21 h 21"/>
              <a:gd name="T24" fmla="*/ 4 w 37"/>
              <a:gd name="T25" fmla="*/ 21 h 21"/>
              <a:gd name="T26" fmla="*/ 8 w 37"/>
              <a:gd name="T27" fmla="*/ 19 h 21"/>
              <a:gd name="T28" fmla="*/ 10 w 37"/>
              <a:gd name="T29" fmla="*/ 19 h 21"/>
              <a:gd name="T30" fmla="*/ 14 w 37"/>
              <a:gd name="T31" fmla="*/ 17 h 21"/>
              <a:gd name="T32" fmla="*/ 17 w 37"/>
              <a:gd name="T33" fmla="*/ 15 h 21"/>
              <a:gd name="T34" fmla="*/ 19 w 37"/>
              <a:gd name="T35" fmla="*/ 15 h 21"/>
              <a:gd name="T36" fmla="*/ 23 w 37"/>
              <a:gd name="T37" fmla="*/ 13 h 21"/>
              <a:gd name="T38" fmla="*/ 27 w 37"/>
              <a:gd name="T39" fmla="*/ 11 h 21"/>
              <a:gd name="T40" fmla="*/ 29 w 37"/>
              <a:gd name="T41" fmla="*/ 13 h 21"/>
              <a:gd name="T42" fmla="*/ 29 w 37"/>
              <a:gd name="T43" fmla="*/ 15 h 21"/>
              <a:gd name="T44" fmla="*/ 31 w 37"/>
              <a:gd name="T45" fmla="*/ 15 h 21"/>
              <a:gd name="T46" fmla="*/ 33 w 37"/>
              <a:gd name="T47" fmla="*/ 15 h 21"/>
              <a:gd name="T48" fmla="*/ 35 w 37"/>
              <a:gd name="T49" fmla="*/ 13 h 21"/>
              <a:gd name="T50" fmla="*/ 35 w 37"/>
              <a:gd name="T51" fmla="*/ 11 h 21"/>
              <a:gd name="T52" fmla="*/ 37 w 37"/>
              <a:gd name="T53" fmla="*/ 9 h 21"/>
              <a:gd name="T54" fmla="*/ 37 w 37"/>
              <a:gd name="T55" fmla="*/ 7 h 21"/>
              <a:gd name="T56" fmla="*/ 37 w 37"/>
              <a:gd name="T57" fmla="*/ 5 h 21"/>
              <a:gd name="T58" fmla="*/ 37 w 37"/>
              <a:gd name="T59" fmla="*/ 3 h 21"/>
              <a:gd name="T60" fmla="*/ 35 w 37"/>
              <a:gd name="T61" fmla="*/ 3 h 21"/>
              <a:gd name="T62" fmla="*/ 35 w 37"/>
              <a:gd name="T63" fmla="*/ 1 h 21"/>
              <a:gd name="T64" fmla="*/ 33 w 37"/>
              <a:gd name="T65" fmla="*/ 0 h 21"/>
              <a:gd name="T66" fmla="*/ 31 w 37"/>
              <a:gd name="T67" fmla="*/ 0 h 21"/>
              <a:gd name="T68" fmla="*/ 31 w 37"/>
              <a:gd name="T69" fmla="*/ 1 h 21"/>
              <a:gd name="T70" fmla="*/ 29 w 37"/>
              <a:gd name="T71" fmla="*/ 1 h 21"/>
              <a:gd name="T72" fmla="*/ 29 w 37"/>
              <a:gd name="T73" fmla="*/ 3 h 21"/>
              <a:gd name="T74" fmla="*/ 27 w 37"/>
              <a:gd name="T75" fmla="*/ 3 h 21"/>
              <a:gd name="T76" fmla="*/ 27 w 37"/>
              <a:gd name="T77" fmla="*/ 5 h 21"/>
              <a:gd name="T78" fmla="*/ 27 w 37"/>
              <a:gd name="T79" fmla="*/ 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" h="21">
                <a:moveTo>
                  <a:pt x="27" y="7"/>
                </a:moveTo>
                <a:lnTo>
                  <a:pt x="23" y="7"/>
                </a:lnTo>
                <a:lnTo>
                  <a:pt x="19" y="9"/>
                </a:lnTo>
                <a:lnTo>
                  <a:pt x="15" y="9"/>
                </a:lnTo>
                <a:lnTo>
                  <a:pt x="14" y="11"/>
                </a:lnTo>
                <a:lnTo>
                  <a:pt x="10" y="11"/>
                </a:lnTo>
                <a:lnTo>
                  <a:pt x="6" y="13"/>
                </a:lnTo>
                <a:lnTo>
                  <a:pt x="4" y="13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4" y="21"/>
                </a:lnTo>
                <a:lnTo>
                  <a:pt x="8" y="19"/>
                </a:lnTo>
                <a:lnTo>
                  <a:pt x="10" y="19"/>
                </a:lnTo>
                <a:lnTo>
                  <a:pt x="14" y="17"/>
                </a:lnTo>
                <a:lnTo>
                  <a:pt x="17" y="15"/>
                </a:lnTo>
                <a:lnTo>
                  <a:pt x="19" y="15"/>
                </a:lnTo>
                <a:lnTo>
                  <a:pt x="23" y="13"/>
                </a:lnTo>
                <a:lnTo>
                  <a:pt x="27" y="11"/>
                </a:lnTo>
                <a:lnTo>
                  <a:pt x="29" y="13"/>
                </a:lnTo>
                <a:lnTo>
                  <a:pt x="29" y="15"/>
                </a:lnTo>
                <a:lnTo>
                  <a:pt x="31" y="15"/>
                </a:lnTo>
                <a:lnTo>
                  <a:pt x="33" y="15"/>
                </a:lnTo>
                <a:lnTo>
                  <a:pt x="35" y="13"/>
                </a:lnTo>
                <a:lnTo>
                  <a:pt x="35" y="11"/>
                </a:lnTo>
                <a:lnTo>
                  <a:pt x="37" y="9"/>
                </a:lnTo>
                <a:lnTo>
                  <a:pt x="37" y="7"/>
                </a:lnTo>
                <a:lnTo>
                  <a:pt x="37" y="5"/>
                </a:lnTo>
                <a:lnTo>
                  <a:pt x="37" y="3"/>
                </a:lnTo>
                <a:lnTo>
                  <a:pt x="35" y="3"/>
                </a:lnTo>
                <a:lnTo>
                  <a:pt x="35" y="1"/>
                </a:lnTo>
                <a:lnTo>
                  <a:pt x="33" y="0"/>
                </a:lnTo>
                <a:lnTo>
                  <a:pt x="31" y="0"/>
                </a:lnTo>
                <a:lnTo>
                  <a:pt x="31" y="1"/>
                </a:lnTo>
                <a:lnTo>
                  <a:pt x="29" y="1"/>
                </a:lnTo>
                <a:lnTo>
                  <a:pt x="29" y="3"/>
                </a:lnTo>
                <a:lnTo>
                  <a:pt x="27" y="3"/>
                </a:lnTo>
                <a:lnTo>
                  <a:pt x="27" y="5"/>
                </a:lnTo>
                <a:lnTo>
                  <a:pt x="27" y="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4" name="Freeform 646"/>
          <p:cNvSpPr>
            <a:spLocks/>
          </p:cNvSpPr>
          <p:nvPr/>
        </p:nvSpPr>
        <p:spPr bwMode="auto">
          <a:xfrm>
            <a:off x="5100638" y="4348163"/>
            <a:ext cx="152400" cy="257175"/>
          </a:xfrm>
          <a:custGeom>
            <a:avLst/>
            <a:gdLst>
              <a:gd name="T0" fmla="*/ 33 w 40"/>
              <a:gd name="T1" fmla="*/ 8 h 67"/>
              <a:gd name="T2" fmla="*/ 31 w 40"/>
              <a:gd name="T3" fmla="*/ 13 h 67"/>
              <a:gd name="T4" fmla="*/ 27 w 40"/>
              <a:gd name="T5" fmla="*/ 19 h 67"/>
              <a:gd name="T6" fmla="*/ 21 w 40"/>
              <a:gd name="T7" fmla="*/ 27 h 67"/>
              <a:gd name="T8" fmla="*/ 15 w 40"/>
              <a:gd name="T9" fmla="*/ 36 h 67"/>
              <a:gd name="T10" fmla="*/ 11 w 40"/>
              <a:gd name="T11" fmla="*/ 44 h 67"/>
              <a:gd name="T12" fmla="*/ 6 w 40"/>
              <a:gd name="T13" fmla="*/ 54 h 67"/>
              <a:gd name="T14" fmla="*/ 2 w 40"/>
              <a:gd name="T15" fmla="*/ 59 h 67"/>
              <a:gd name="T16" fmla="*/ 0 w 40"/>
              <a:gd name="T17" fmla="*/ 63 h 67"/>
              <a:gd name="T18" fmla="*/ 0 w 40"/>
              <a:gd name="T19" fmla="*/ 65 h 67"/>
              <a:gd name="T20" fmla="*/ 2 w 40"/>
              <a:gd name="T21" fmla="*/ 65 h 67"/>
              <a:gd name="T22" fmla="*/ 2 w 40"/>
              <a:gd name="T23" fmla="*/ 67 h 67"/>
              <a:gd name="T24" fmla="*/ 4 w 40"/>
              <a:gd name="T25" fmla="*/ 67 h 67"/>
              <a:gd name="T26" fmla="*/ 6 w 40"/>
              <a:gd name="T27" fmla="*/ 63 h 67"/>
              <a:gd name="T28" fmla="*/ 10 w 40"/>
              <a:gd name="T29" fmla="*/ 56 h 67"/>
              <a:gd name="T30" fmla="*/ 13 w 40"/>
              <a:gd name="T31" fmla="*/ 48 h 67"/>
              <a:gd name="T32" fmla="*/ 19 w 40"/>
              <a:gd name="T33" fmla="*/ 38 h 67"/>
              <a:gd name="T34" fmla="*/ 25 w 40"/>
              <a:gd name="T35" fmla="*/ 31 h 67"/>
              <a:gd name="T36" fmla="*/ 29 w 40"/>
              <a:gd name="T37" fmla="*/ 21 h 67"/>
              <a:gd name="T38" fmla="*/ 33 w 40"/>
              <a:gd name="T39" fmla="*/ 15 h 67"/>
              <a:gd name="T40" fmla="*/ 34 w 40"/>
              <a:gd name="T41" fmla="*/ 9 h 67"/>
              <a:gd name="T42" fmla="*/ 36 w 40"/>
              <a:gd name="T43" fmla="*/ 9 h 67"/>
              <a:gd name="T44" fmla="*/ 38 w 40"/>
              <a:gd name="T45" fmla="*/ 9 h 67"/>
              <a:gd name="T46" fmla="*/ 38 w 40"/>
              <a:gd name="T47" fmla="*/ 8 h 67"/>
              <a:gd name="T48" fmla="*/ 40 w 40"/>
              <a:gd name="T49" fmla="*/ 8 h 67"/>
              <a:gd name="T50" fmla="*/ 40 w 40"/>
              <a:gd name="T51" fmla="*/ 6 h 67"/>
              <a:gd name="T52" fmla="*/ 40 w 40"/>
              <a:gd name="T53" fmla="*/ 4 h 67"/>
              <a:gd name="T54" fmla="*/ 40 w 40"/>
              <a:gd name="T55" fmla="*/ 2 h 67"/>
              <a:gd name="T56" fmla="*/ 38 w 40"/>
              <a:gd name="T57" fmla="*/ 0 h 67"/>
              <a:gd name="T58" fmla="*/ 36 w 40"/>
              <a:gd name="T59" fmla="*/ 0 h 67"/>
              <a:gd name="T60" fmla="*/ 34 w 40"/>
              <a:gd name="T61" fmla="*/ 0 h 67"/>
              <a:gd name="T62" fmla="*/ 33 w 40"/>
              <a:gd name="T63" fmla="*/ 0 h 67"/>
              <a:gd name="T64" fmla="*/ 33 w 40"/>
              <a:gd name="T65" fmla="*/ 2 h 67"/>
              <a:gd name="T66" fmla="*/ 33 w 40"/>
              <a:gd name="T67" fmla="*/ 4 h 67"/>
              <a:gd name="T68" fmla="*/ 33 w 40"/>
              <a:gd name="T69" fmla="*/ 6 h 67"/>
              <a:gd name="T70" fmla="*/ 33 w 40"/>
              <a:gd name="T71" fmla="*/ 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0" h="67">
                <a:moveTo>
                  <a:pt x="33" y="8"/>
                </a:moveTo>
                <a:lnTo>
                  <a:pt x="31" y="13"/>
                </a:lnTo>
                <a:lnTo>
                  <a:pt x="27" y="19"/>
                </a:lnTo>
                <a:lnTo>
                  <a:pt x="21" y="27"/>
                </a:lnTo>
                <a:lnTo>
                  <a:pt x="15" y="36"/>
                </a:lnTo>
                <a:lnTo>
                  <a:pt x="11" y="44"/>
                </a:lnTo>
                <a:lnTo>
                  <a:pt x="6" y="54"/>
                </a:lnTo>
                <a:lnTo>
                  <a:pt x="2" y="59"/>
                </a:lnTo>
                <a:lnTo>
                  <a:pt x="0" y="63"/>
                </a:lnTo>
                <a:lnTo>
                  <a:pt x="0" y="65"/>
                </a:lnTo>
                <a:lnTo>
                  <a:pt x="2" y="65"/>
                </a:lnTo>
                <a:lnTo>
                  <a:pt x="2" y="67"/>
                </a:lnTo>
                <a:lnTo>
                  <a:pt x="4" y="67"/>
                </a:lnTo>
                <a:lnTo>
                  <a:pt x="6" y="63"/>
                </a:lnTo>
                <a:lnTo>
                  <a:pt x="10" y="56"/>
                </a:lnTo>
                <a:lnTo>
                  <a:pt x="13" y="48"/>
                </a:lnTo>
                <a:lnTo>
                  <a:pt x="19" y="38"/>
                </a:lnTo>
                <a:lnTo>
                  <a:pt x="25" y="31"/>
                </a:lnTo>
                <a:lnTo>
                  <a:pt x="29" y="21"/>
                </a:lnTo>
                <a:lnTo>
                  <a:pt x="33" y="15"/>
                </a:lnTo>
                <a:lnTo>
                  <a:pt x="34" y="9"/>
                </a:lnTo>
                <a:lnTo>
                  <a:pt x="36" y="9"/>
                </a:lnTo>
                <a:lnTo>
                  <a:pt x="38" y="9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38" y="0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3" y="2"/>
                </a:lnTo>
                <a:lnTo>
                  <a:pt x="33" y="4"/>
                </a:lnTo>
                <a:lnTo>
                  <a:pt x="33" y="6"/>
                </a:lnTo>
                <a:lnTo>
                  <a:pt x="33" y="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5" name="Freeform 647"/>
          <p:cNvSpPr>
            <a:spLocks/>
          </p:cNvSpPr>
          <p:nvPr/>
        </p:nvSpPr>
        <p:spPr bwMode="auto">
          <a:xfrm>
            <a:off x="5934075" y="3305175"/>
            <a:ext cx="831850" cy="479425"/>
          </a:xfrm>
          <a:custGeom>
            <a:avLst/>
            <a:gdLst>
              <a:gd name="T0" fmla="*/ 0 w 218"/>
              <a:gd name="T1" fmla="*/ 0 h 126"/>
              <a:gd name="T2" fmla="*/ 15 w 218"/>
              <a:gd name="T3" fmla="*/ 0 h 126"/>
              <a:gd name="T4" fmla="*/ 32 w 218"/>
              <a:gd name="T5" fmla="*/ 1 h 126"/>
              <a:gd name="T6" fmla="*/ 48 w 218"/>
              <a:gd name="T7" fmla="*/ 5 h 126"/>
              <a:gd name="T8" fmla="*/ 65 w 218"/>
              <a:gd name="T9" fmla="*/ 11 h 126"/>
              <a:gd name="T10" fmla="*/ 80 w 218"/>
              <a:gd name="T11" fmla="*/ 19 h 126"/>
              <a:gd name="T12" fmla="*/ 96 w 218"/>
              <a:gd name="T13" fmla="*/ 26 h 126"/>
              <a:gd name="T14" fmla="*/ 111 w 218"/>
              <a:gd name="T15" fmla="*/ 34 h 126"/>
              <a:gd name="T16" fmla="*/ 124 w 218"/>
              <a:gd name="T17" fmla="*/ 44 h 126"/>
              <a:gd name="T18" fmla="*/ 153 w 218"/>
              <a:gd name="T19" fmla="*/ 65 h 126"/>
              <a:gd name="T20" fmla="*/ 178 w 218"/>
              <a:gd name="T21" fmla="*/ 88 h 126"/>
              <a:gd name="T22" fmla="*/ 199 w 218"/>
              <a:gd name="T23" fmla="*/ 109 h 126"/>
              <a:gd name="T24" fmla="*/ 218 w 218"/>
              <a:gd name="T25" fmla="*/ 12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26">
                <a:moveTo>
                  <a:pt x="0" y="0"/>
                </a:moveTo>
                <a:lnTo>
                  <a:pt x="15" y="0"/>
                </a:lnTo>
                <a:lnTo>
                  <a:pt x="32" y="1"/>
                </a:lnTo>
                <a:lnTo>
                  <a:pt x="48" y="5"/>
                </a:lnTo>
                <a:lnTo>
                  <a:pt x="65" y="11"/>
                </a:lnTo>
                <a:lnTo>
                  <a:pt x="80" y="19"/>
                </a:lnTo>
                <a:lnTo>
                  <a:pt x="96" y="26"/>
                </a:lnTo>
                <a:lnTo>
                  <a:pt x="111" y="34"/>
                </a:lnTo>
                <a:lnTo>
                  <a:pt x="124" y="44"/>
                </a:lnTo>
                <a:lnTo>
                  <a:pt x="153" y="65"/>
                </a:lnTo>
                <a:lnTo>
                  <a:pt x="178" y="88"/>
                </a:lnTo>
                <a:lnTo>
                  <a:pt x="199" y="109"/>
                </a:lnTo>
                <a:lnTo>
                  <a:pt x="218" y="1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6" name="Freeform 648"/>
          <p:cNvSpPr>
            <a:spLocks/>
          </p:cNvSpPr>
          <p:nvPr/>
        </p:nvSpPr>
        <p:spPr bwMode="auto">
          <a:xfrm>
            <a:off x="5419725" y="3609975"/>
            <a:ext cx="1098550" cy="650875"/>
          </a:xfrm>
          <a:custGeom>
            <a:avLst/>
            <a:gdLst>
              <a:gd name="T0" fmla="*/ 0 w 288"/>
              <a:gd name="T1" fmla="*/ 0 h 171"/>
              <a:gd name="T2" fmla="*/ 10 w 288"/>
              <a:gd name="T3" fmla="*/ 2 h 171"/>
              <a:gd name="T4" fmla="*/ 21 w 288"/>
              <a:gd name="T5" fmla="*/ 8 h 171"/>
              <a:gd name="T6" fmla="*/ 31 w 288"/>
              <a:gd name="T7" fmla="*/ 12 h 171"/>
              <a:gd name="T8" fmla="*/ 41 w 288"/>
              <a:gd name="T9" fmla="*/ 17 h 171"/>
              <a:gd name="T10" fmla="*/ 50 w 288"/>
              <a:gd name="T11" fmla="*/ 23 h 171"/>
              <a:gd name="T12" fmla="*/ 62 w 288"/>
              <a:gd name="T13" fmla="*/ 27 h 171"/>
              <a:gd name="T14" fmla="*/ 69 w 288"/>
              <a:gd name="T15" fmla="*/ 33 h 171"/>
              <a:gd name="T16" fmla="*/ 79 w 288"/>
              <a:gd name="T17" fmla="*/ 39 h 171"/>
              <a:gd name="T18" fmla="*/ 91 w 288"/>
              <a:gd name="T19" fmla="*/ 60 h 171"/>
              <a:gd name="T20" fmla="*/ 102 w 288"/>
              <a:gd name="T21" fmla="*/ 77 h 171"/>
              <a:gd name="T22" fmla="*/ 114 w 288"/>
              <a:gd name="T23" fmla="*/ 92 h 171"/>
              <a:gd name="T24" fmla="*/ 127 w 288"/>
              <a:gd name="T25" fmla="*/ 106 h 171"/>
              <a:gd name="T26" fmla="*/ 140 w 288"/>
              <a:gd name="T27" fmla="*/ 115 h 171"/>
              <a:gd name="T28" fmla="*/ 154 w 288"/>
              <a:gd name="T29" fmla="*/ 125 h 171"/>
              <a:gd name="T30" fmla="*/ 167 w 288"/>
              <a:gd name="T31" fmla="*/ 131 h 171"/>
              <a:gd name="T32" fmla="*/ 183 w 288"/>
              <a:gd name="T33" fmla="*/ 136 h 171"/>
              <a:gd name="T34" fmla="*/ 211 w 288"/>
              <a:gd name="T35" fmla="*/ 144 h 171"/>
              <a:gd name="T36" fmla="*/ 238 w 288"/>
              <a:gd name="T37" fmla="*/ 152 h 171"/>
              <a:gd name="T38" fmla="*/ 252 w 288"/>
              <a:gd name="T39" fmla="*/ 156 h 171"/>
              <a:gd name="T40" fmla="*/ 265 w 288"/>
              <a:gd name="T41" fmla="*/ 159 h 171"/>
              <a:gd name="T42" fmla="*/ 277 w 288"/>
              <a:gd name="T43" fmla="*/ 165 h 171"/>
              <a:gd name="T44" fmla="*/ 288 w 288"/>
              <a:gd name="T45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8" h="171">
                <a:moveTo>
                  <a:pt x="0" y="0"/>
                </a:moveTo>
                <a:lnTo>
                  <a:pt x="10" y="2"/>
                </a:lnTo>
                <a:lnTo>
                  <a:pt x="21" y="8"/>
                </a:lnTo>
                <a:lnTo>
                  <a:pt x="31" y="12"/>
                </a:lnTo>
                <a:lnTo>
                  <a:pt x="41" y="17"/>
                </a:lnTo>
                <a:lnTo>
                  <a:pt x="50" y="23"/>
                </a:lnTo>
                <a:lnTo>
                  <a:pt x="62" y="27"/>
                </a:lnTo>
                <a:lnTo>
                  <a:pt x="69" y="33"/>
                </a:lnTo>
                <a:lnTo>
                  <a:pt x="79" y="39"/>
                </a:lnTo>
                <a:lnTo>
                  <a:pt x="91" y="60"/>
                </a:lnTo>
                <a:lnTo>
                  <a:pt x="102" y="77"/>
                </a:lnTo>
                <a:lnTo>
                  <a:pt x="114" y="92"/>
                </a:lnTo>
                <a:lnTo>
                  <a:pt x="127" y="106"/>
                </a:lnTo>
                <a:lnTo>
                  <a:pt x="140" y="115"/>
                </a:lnTo>
                <a:lnTo>
                  <a:pt x="154" y="125"/>
                </a:lnTo>
                <a:lnTo>
                  <a:pt x="167" y="131"/>
                </a:lnTo>
                <a:lnTo>
                  <a:pt x="183" y="136"/>
                </a:lnTo>
                <a:lnTo>
                  <a:pt x="211" y="144"/>
                </a:lnTo>
                <a:lnTo>
                  <a:pt x="238" y="152"/>
                </a:lnTo>
                <a:lnTo>
                  <a:pt x="252" y="156"/>
                </a:lnTo>
                <a:lnTo>
                  <a:pt x="265" y="159"/>
                </a:lnTo>
                <a:lnTo>
                  <a:pt x="277" y="165"/>
                </a:lnTo>
                <a:lnTo>
                  <a:pt x="288" y="17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7" name="Freeform 649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8" name="Freeform 650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9" name="Freeform 651"/>
          <p:cNvSpPr>
            <a:spLocks/>
          </p:cNvSpPr>
          <p:nvPr/>
        </p:nvSpPr>
        <p:spPr bwMode="auto">
          <a:xfrm>
            <a:off x="4997450" y="4789488"/>
            <a:ext cx="95250" cy="152400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0" name="Freeform 652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1" name="Freeform 653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2" name="Freeform 654"/>
          <p:cNvSpPr>
            <a:spLocks/>
          </p:cNvSpPr>
          <p:nvPr/>
        </p:nvSpPr>
        <p:spPr bwMode="auto">
          <a:xfrm>
            <a:off x="5157788" y="4833938"/>
            <a:ext cx="44450" cy="203200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3" name="Freeform 655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4" name="Freeform 656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5" name="Freeform 657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2 w 13"/>
              <a:gd name="T21" fmla="*/ 59 h 59"/>
              <a:gd name="T22" fmla="*/ 4 w 13"/>
              <a:gd name="T23" fmla="*/ 59 h 59"/>
              <a:gd name="T24" fmla="*/ 4 w 13"/>
              <a:gd name="T25" fmla="*/ 59 h 59"/>
              <a:gd name="T26" fmla="*/ 4 w 13"/>
              <a:gd name="T27" fmla="*/ 59 h 59"/>
              <a:gd name="T28" fmla="*/ 4 w 13"/>
              <a:gd name="T29" fmla="*/ 59 h 59"/>
              <a:gd name="T30" fmla="*/ 6 w 13"/>
              <a:gd name="T31" fmla="*/ 59 h 59"/>
              <a:gd name="T32" fmla="*/ 6 w 13"/>
              <a:gd name="T33" fmla="*/ 57 h 59"/>
              <a:gd name="T34" fmla="*/ 6 w 13"/>
              <a:gd name="T35" fmla="*/ 54 h 59"/>
              <a:gd name="T36" fmla="*/ 6 w 13"/>
              <a:gd name="T37" fmla="*/ 48 h 59"/>
              <a:gd name="T38" fmla="*/ 8 w 13"/>
              <a:gd name="T39" fmla="*/ 40 h 59"/>
              <a:gd name="T40" fmla="*/ 8 w 13"/>
              <a:gd name="T41" fmla="*/ 32 h 59"/>
              <a:gd name="T42" fmla="*/ 9 w 13"/>
              <a:gd name="T43" fmla="*/ 25 h 59"/>
              <a:gd name="T44" fmla="*/ 9 w 13"/>
              <a:gd name="T45" fmla="*/ 19 h 59"/>
              <a:gd name="T46" fmla="*/ 9 w 13"/>
              <a:gd name="T47" fmla="*/ 11 h 59"/>
              <a:gd name="T48" fmla="*/ 11 w 13"/>
              <a:gd name="T49" fmla="*/ 8 h 59"/>
              <a:gd name="T50" fmla="*/ 9 w 13"/>
              <a:gd name="T51" fmla="*/ 8 h 59"/>
              <a:gd name="T52" fmla="*/ 11 w 13"/>
              <a:gd name="T53" fmla="*/ 8 h 59"/>
              <a:gd name="T54" fmla="*/ 11 w 13"/>
              <a:gd name="T55" fmla="*/ 6 h 59"/>
              <a:gd name="T56" fmla="*/ 11 w 13"/>
              <a:gd name="T57" fmla="*/ 6 h 59"/>
              <a:gd name="T58" fmla="*/ 11 w 13"/>
              <a:gd name="T59" fmla="*/ 6 h 59"/>
              <a:gd name="T60" fmla="*/ 11 w 13"/>
              <a:gd name="T61" fmla="*/ 4 h 59"/>
              <a:gd name="T62" fmla="*/ 13 w 13"/>
              <a:gd name="T63" fmla="*/ 4 h 59"/>
              <a:gd name="T64" fmla="*/ 13 w 13"/>
              <a:gd name="T65" fmla="*/ 4 h 59"/>
              <a:gd name="T66" fmla="*/ 13 w 13"/>
              <a:gd name="T67" fmla="*/ 2 h 59"/>
              <a:gd name="T68" fmla="*/ 11 w 13"/>
              <a:gd name="T69" fmla="*/ 2 h 59"/>
              <a:gd name="T70" fmla="*/ 11 w 13"/>
              <a:gd name="T71" fmla="*/ 2 h 59"/>
              <a:gd name="T72" fmla="*/ 11 w 13"/>
              <a:gd name="T73" fmla="*/ 0 h 59"/>
              <a:gd name="T74" fmla="*/ 9 w 13"/>
              <a:gd name="T75" fmla="*/ 0 h 59"/>
              <a:gd name="T76" fmla="*/ 9 w 13"/>
              <a:gd name="T77" fmla="*/ 0 h 59"/>
              <a:gd name="T78" fmla="*/ 9 w 13"/>
              <a:gd name="T79" fmla="*/ 0 h 59"/>
              <a:gd name="T80" fmla="*/ 8 w 13"/>
              <a:gd name="T81" fmla="*/ 0 h 59"/>
              <a:gd name="T82" fmla="*/ 8 w 13"/>
              <a:gd name="T83" fmla="*/ 2 h 59"/>
              <a:gd name="T84" fmla="*/ 6 w 13"/>
              <a:gd name="T85" fmla="*/ 2 h 59"/>
              <a:gd name="T86" fmla="*/ 6 w 13"/>
              <a:gd name="T87" fmla="*/ 2 h 59"/>
              <a:gd name="T88" fmla="*/ 6 w 13"/>
              <a:gd name="T89" fmla="*/ 4 h 59"/>
              <a:gd name="T90" fmla="*/ 6 w 13"/>
              <a:gd name="T91" fmla="*/ 4 h 59"/>
              <a:gd name="T92" fmla="*/ 4 w 13"/>
              <a:gd name="T93" fmla="*/ 6 h 59"/>
              <a:gd name="T94" fmla="*/ 4 w 13"/>
              <a:gd name="T95" fmla="*/ 6 h 59"/>
              <a:gd name="T96" fmla="*/ 4 w 13"/>
              <a:gd name="T97" fmla="*/ 8 h 59"/>
              <a:gd name="T98" fmla="*/ 4 w 13"/>
              <a:gd name="T99" fmla="*/ 8 h 59"/>
              <a:gd name="T100" fmla="*/ 4 w 13"/>
              <a:gd name="T101" fmla="*/ 8 h 59"/>
              <a:gd name="T102" fmla="*/ 6 w 13"/>
              <a:gd name="T103" fmla="*/ 8 h 59"/>
              <a:gd name="T104" fmla="*/ 6 w 13"/>
              <a:gd name="T105" fmla="*/ 8 h 59"/>
              <a:gd name="T106" fmla="*/ 6 w 13"/>
              <a:gd name="T107" fmla="*/ 9 h 59"/>
              <a:gd name="T108" fmla="*/ 8 w 13"/>
              <a:gd name="T109" fmla="*/ 9 h 59"/>
              <a:gd name="T110" fmla="*/ 8 w 13"/>
              <a:gd name="T111" fmla="*/ 9 h 59"/>
              <a:gd name="T112" fmla="*/ 8 w 13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6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6" name="Freeform 658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7" name="Freeform 659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8" name="Freeform 660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9" name="Freeform 661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19 h 25"/>
              <a:gd name="T20" fmla="*/ 17 w 17"/>
              <a:gd name="T21" fmla="*/ 21 h 25"/>
              <a:gd name="T22" fmla="*/ 17 w 17"/>
              <a:gd name="T23" fmla="*/ 21 h 25"/>
              <a:gd name="T24" fmla="*/ 17 w 17"/>
              <a:gd name="T25" fmla="*/ 21 h 25"/>
              <a:gd name="T26" fmla="*/ 15 w 17"/>
              <a:gd name="T27" fmla="*/ 23 h 25"/>
              <a:gd name="T28" fmla="*/ 15 w 17"/>
              <a:gd name="T29" fmla="*/ 23 h 25"/>
              <a:gd name="T30" fmla="*/ 15 w 17"/>
              <a:gd name="T31" fmla="*/ 23 h 25"/>
              <a:gd name="T32" fmla="*/ 15 w 17"/>
              <a:gd name="T33" fmla="*/ 25 h 25"/>
              <a:gd name="T34" fmla="*/ 13 w 17"/>
              <a:gd name="T35" fmla="*/ 23 h 25"/>
              <a:gd name="T36" fmla="*/ 11 w 17"/>
              <a:gd name="T37" fmla="*/ 21 h 25"/>
              <a:gd name="T38" fmla="*/ 11 w 17"/>
              <a:gd name="T39" fmla="*/ 19 h 25"/>
              <a:gd name="T40" fmla="*/ 9 w 17"/>
              <a:gd name="T41" fmla="*/ 17 h 25"/>
              <a:gd name="T42" fmla="*/ 7 w 17"/>
              <a:gd name="T43" fmla="*/ 15 h 25"/>
              <a:gd name="T44" fmla="*/ 5 w 17"/>
              <a:gd name="T45" fmla="*/ 13 h 25"/>
              <a:gd name="T46" fmla="*/ 5 w 17"/>
              <a:gd name="T47" fmla="*/ 11 h 25"/>
              <a:gd name="T48" fmla="*/ 3 w 17"/>
              <a:gd name="T49" fmla="*/ 9 h 25"/>
              <a:gd name="T50" fmla="*/ 3 w 17"/>
              <a:gd name="T51" fmla="*/ 9 h 25"/>
              <a:gd name="T52" fmla="*/ 3 w 17"/>
              <a:gd name="T53" fmla="*/ 9 h 25"/>
              <a:gd name="T54" fmla="*/ 2 w 17"/>
              <a:gd name="T55" fmla="*/ 9 h 25"/>
              <a:gd name="T56" fmla="*/ 2 w 17"/>
              <a:gd name="T57" fmla="*/ 9 h 25"/>
              <a:gd name="T58" fmla="*/ 2 w 17"/>
              <a:gd name="T59" fmla="*/ 9 h 25"/>
              <a:gd name="T60" fmla="*/ 0 w 17"/>
              <a:gd name="T61" fmla="*/ 11 h 25"/>
              <a:gd name="T62" fmla="*/ 0 w 17"/>
              <a:gd name="T63" fmla="*/ 11 h 25"/>
              <a:gd name="T64" fmla="*/ 0 w 17"/>
              <a:gd name="T65" fmla="*/ 9 h 25"/>
              <a:gd name="T66" fmla="*/ 0 w 17"/>
              <a:gd name="T67" fmla="*/ 9 h 25"/>
              <a:gd name="T68" fmla="*/ 0 w 17"/>
              <a:gd name="T69" fmla="*/ 9 h 25"/>
              <a:gd name="T70" fmla="*/ 0 w 17"/>
              <a:gd name="T71" fmla="*/ 7 h 25"/>
              <a:gd name="T72" fmla="*/ 0 w 17"/>
              <a:gd name="T73" fmla="*/ 7 h 25"/>
              <a:gd name="T74" fmla="*/ 0 w 17"/>
              <a:gd name="T75" fmla="*/ 6 h 25"/>
              <a:gd name="T76" fmla="*/ 0 w 17"/>
              <a:gd name="T77" fmla="*/ 4 h 25"/>
              <a:gd name="T78" fmla="*/ 0 w 17"/>
              <a:gd name="T79" fmla="*/ 4 h 25"/>
              <a:gd name="T80" fmla="*/ 2 w 17"/>
              <a:gd name="T81" fmla="*/ 2 h 25"/>
              <a:gd name="T82" fmla="*/ 2 w 17"/>
              <a:gd name="T83" fmla="*/ 2 h 25"/>
              <a:gd name="T84" fmla="*/ 2 w 17"/>
              <a:gd name="T85" fmla="*/ 2 h 25"/>
              <a:gd name="T86" fmla="*/ 3 w 17"/>
              <a:gd name="T87" fmla="*/ 0 h 25"/>
              <a:gd name="T88" fmla="*/ 3 w 17"/>
              <a:gd name="T89" fmla="*/ 0 h 25"/>
              <a:gd name="T90" fmla="*/ 5 w 17"/>
              <a:gd name="T91" fmla="*/ 0 h 25"/>
              <a:gd name="T92" fmla="*/ 5 w 17"/>
              <a:gd name="T93" fmla="*/ 0 h 25"/>
              <a:gd name="T94" fmla="*/ 5 w 17"/>
              <a:gd name="T95" fmla="*/ 0 h 25"/>
              <a:gd name="T96" fmla="*/ 5 w 17"/>
              <a:gd name="T97" fmla="*/ 0 h 25"/>
              <a:gd name="T98" fmla="*/ 5 w 17"/>
              <a:gd name="T99" fmla="*/ 2 h 25"/>
              <a:gd name="T100" fmla="*/ 5 w 17"/>
              <a:gd name="T101" fmla="*/ 2 h 25"/>
              <a:gd name="T102" fmla="*/ 5 w 17"/>
              <a:gd name="T103" fmla="*/ 4 h 25"/>
              <a:gd name="T104" fmla="*/ 5 w 17"/>
              <a:gd name="T105" fmla="*/ 4 h 25"/>
              <a:gd name="T106" fmla="*/ 5 w 17"/>
              <a:gd name="T107" fmla="*/ 4 h 25"/>
              <a:gd name="T108" fmla="*/ 5 w 17"/>
              <a:gd name="T109" fmla="*/ 6 h 25"/>
              <a:gd name="T110" fmla="*/ 5 w 17"/>
              <a:gd name="T111" fmla="*/ 6 h 25"/>
              <a:gd name="T112" fmla="*/ 5 w 17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19"/>
                </a:lnTo>
                <a:lnTo>
                  <a:pt x="17" y="21"/>
                </a:lnTo>
                <a:lnTo>
                  <a:pt x="17" y="21"/>
                </a:lnTo>
                <a:lnTo>
                  <a:pt x="17" y="21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0" name="Freeform 662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21 h 25"/>
              <a:gd name="T20" fmla="*/ 15 w 17"/>
              <a:gd name="T21" fmla="*/ 23 h 25"/>
              <a:gd name="T22" fmla="*/ 15 w 17"/>
              <a:gd name="T23" fmla="*/ 25 h 25"/>
              <a:gd name="T24" fmla="*/ 13 w 17"/>
              <a:gd name="T25" fmla="*/ 23 h 25"/>
              <a:gd name="T26" fmla="*/ 11 w 17"/>
              <a:gd name="T27" fmla="*/ 21 h 25"/>
              <a:gd name="T28" fmla="*/ 11 w 17"/>
              <a:gd name="T29" fmla="*/ 19 h 25"/>
              <a:gd name="T30" fmla="*/ 9 w 17"/>
              <a:gd name="T31" fmla="*/ 17 h 25"/>
              <a:gd name="T32" fmla="*/ 7 w 17"/>
              <a:gd name="T33" fmla="*/ 15 h 25"/>
              <a:gd name="T34" fmla="*/ 5 w 17"/>
              <a:gd name="T35" fmla="*/ 13 h 25"/>
              <a:gd name="T36" fmla="*/ 5 w 17"/>
              <a:gd name="T37" fmla="*/ 11 h 25"/>
              <a:gd name="T38" fmla="*/ 3 w 17"/>
              <a:gd name="T39" fmla="*/ 9 h 25"/>
              <a:gd name="T40" fmla="*/ 2 w 17"/>
              <a:gd name="T41" fmla="*/ 9 h 25"/>
              <a:gd name="T42" fmla="*/ 0 w 17"/>
              <a:gd name="T43" fmla="*/ 11 h 25"/>
              <a:gd name="T44" fmla="*/ 0 w 17"/>
              <a:gd name="T45" fmla="*/ 9 h 25"/>
              <a:gd name="T46" fmla="*/ 0 w 17"/>
              <a:gd name="T47" fmla="*/ 7 h 25"/>
              <a:gd name="T48" fmla="*/ 0 w 17"/>
              <a:gd name="T49" fmla="*/ 6 h 25"/>
              <a:gd name="T50" fmla="*/ 0 w 17"/>
              <a:gd name="T51" fmla="*/ 4 h 25"/>
              <a:gd name="T52" fmla="*/ 2 w 17"/>
              <a:gd name="T53" fmla="*/ 2 h 25"/>
              <a:gd name="T54" fmla="*/ 3 w 17"/>
              <a:gd name="T55" fmla="*/ 0 h 25"/>
              <a:gd name="T56" fmla="*/ 5 w 17"/>
              <a:gd name="T57" fmla="*/ 0 h 25"/>
              <a:gd name="T58" fmla="*/ 5 w 17"/>
              <a:gd name="T59" fmla="*/ 2 h 25"/>
              <a:gd name="T60" fmla="*/ 5 w 17"/>
              <a:gd name="T61" fmla="*/ 4 h 25"/>
              <a:gd name="T62" fmla="*/ 5 w 17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21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2" y="9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5" y="4"/>
                </a:lnTo>
                <a:lnTo>
                  <a:pt x="5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1" name="Freeform 663"/>
          <p:cNvSpPr>
            <a:spLocks/>
          </p:cNvSpPr>
          <p:nvPr/>
        </p:nvSpPr>
        <p:spPr bwMode="auto">
          <a:xfrm>
            <a:off x="5500688" y="4276725"/>
            <a:ext cx="95250" cy="153988"/>
          </a:xfrm>
          <a:custGeom>
            <a:avLst/>
            <a:gdLst>
              <a:gd name="T0" fmla="*/ 6 w 25"/>
              <a:gd name="T1" fmla="*/ 27 h 40"/>
              <a:gd name="T2" fmla="*/ 10 w 25"/>
              <a:gd name="T3" fmla="*/ 25 h 40"/>
              <a:gd name="T4" fmla="*/ 12 w 25"/>
              <a:gd name="T5" fmla="*/ 21 h 40"/>
              <a:gd name="T6" fmla="*/ 14 w 25"/>
              <a:gd name="T7" fmla="*/ 17 h 40"/>
              <a:gd name="T8" fmla="*/ 16 w 25"/>
              <a:gd name="T9" fmla="*/ 13 h 40"/>
              <a:gd name="T10" fmla="*/ 18 w 25"/>
              <a:gd name="T11" fmla="*/ 11 h 40"/>
              <a:gd name="T12" fmla="*/ 20 w 25"/>
              <a:gd name="T13" fmla="*/ 7 h 40"/>
              <a:gd name="T14" fmla="*/ 22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5 w 25"/>
              <a:gd name="T21" fmla="*/ 4 h 40"/>
              <a:gd name="T22" fmla="*/ 25 w 25"/>
              <a:gd name="T23" fmla="*/ 5 h 40"/>
              <a:gd name="T24" fmla="*/ 23 w 25"/>
              <a:gd name="T25" fmla="*/ 7 h 40"/>
              <a:gd name="T26" fmla="*/ 22 w 25"/>
              <a:gd name="T27" fmla="*/ 11 h 40"/>
              <a:gd name="T28" fmla="*/ 20 w 25"/>
              <a:gd name="T29" fmla="*/ 15 h 40"/>
              <a:gd name="T30" fmla="*/ 18 w 25"/>
              <a:gd name="T31" fmla="*/ 17 h 40"/>
              <a:gd name="T32" fmla="*/ 16 w 25"/>
              <a:gd name="T33" fmla="*/ 21 h 40"/>
              <a:gd name="T34" fmla="*/ 14 w 25"/>
              <a:gd name="T35" fmla="*/ 25 h 40"/>
              <a:gd name="T36" fmla="*/ 12 w 25"/>
              <a:gd name="T37" fmla="*/ 28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40 h 40"/>
              <a:gd name="T50" fmla="*/ 4 w 25"/>
              <a:gd name="T51" fmla="*/ 40 h 40"/>
              <a:gd name="T52" fmla="*/ 2 w 25"/>
              <a:gd name="T53" fmla="*/ 40 h 40"/>
              <a:gd name="T54" fmla="*/ 2 w 25"/>
              <a:gd name="T55" fmla="*/ 38 h 40"/>
              <a:gd name="T56" fmla="*/ 0 w 25"/>
              <a:gd name="T57" fmla="*/ 36 h 40"/>
              <a:gd name="T58" fmla="*/ 0 w 25"/>
              <a:gd name="T59" fmla="*/ 34 h 40"/>
              <a:gd name="T60" fmla="*/ 0 w 25"/>
              <a:gd name="T61" fmla="*/ 32 h 40"/>
              <a:gd name="T62" fmla="*/ 0 w 25"/>
              <a:gd name="T63" fmla="*/ 30 h 40"/>
              <a:gd name="T64" fmla="*/ 2 w 25"/>
              <a:gd name="T65" fmla="*/ 28 h 40"/>
              <a:gd name="T66" fmla="*/ 4 w 25"/>
              <a:gd name="T67" fmla="*/ 27 h 40"/>
              <a:gd name="T68" fmla="*/ 4 w 25"/>
              <a:gd name="T69" fmla="*/ 28 h 40"/>
              <a:gd name="T70" fmla="*/ 6 w 25"/>
              <a:gd name="T71" fmla="*/ 28 h 40"/>
              <a:gd name="T72" fmla="*/ 6 w 25"/>
              <a:gd name="T7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10" y="25"/>
                </a:lnTo>
                <a:lnTo>
                  <a:pt x="12" y="21"/>
                </a:lnTo>
                <a:lnTo>
                  <a:pt x="14" y="17"/>
                </a:lnTo>
                <a:lnTo>
                  <a:pt x="16" y="13"/>
                </a:lnTo>
                <a:lnTo>
                  <a:pt x="18" y="11"/>
                </a:lnTo>
                <a:lnTo>
                  <a:pt x="20" y="7"/>
                </a:lnTo>
                <a:lnTo>
                  <a:pt x="22" y="4"/>
                </a:lnTo>
                <a:lnTo>
                  <a:pt x="23" y="0"/>
                </a:lnTo>
                <a:lnTo>
                  <a:pt x="23" y="2"/>
                </a:lnTo>
                <a:lnTo>
                  <a:pt x="25" y="4"/>
                </a:lnTo>
                <a:lnTo>
                  <a:pt x="25" y="5"/>
                </a:lnTo>
                <a:lnTo>
                  <a:pt x="23" y="7"/>
                </a:lnTo>
                <a:lnTo>
                  <a:pt x="22" y="11"/>
                </a:lnTo>
                <a:lnTo>
                  <a:pt x="20" y="15"/>
                </a:lnTo>
                <a:lnTo>
                  <a:pt x="18" y="17"/>
                </a:lnTo>
                <a:lnTo>
                  <a:pt x="16" y="21"/>
                </a:lnTo>
                <a:lnTo>
                  <a:pt x="14" y="25"/>
                </a:lnTo>
                <a:lnTo>
                  <a:pt x="12" y="28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2" y="28"/>
                </a:lnTo>
                <a:lnTo>
                  <a:pt x="4" y="27"/>
                </a:lnTo>
                <a:lnTo>
                  <a:pt x="4" y="28"/>
                </a:lnTo>
                <a:lnTo>
                  <a:pt x="6" y="28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2" name="Freeform 664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0 h 15"/>
              <a:gd name="T20" fmla="*/ 25 w 25"/>
              <a:gd name="T21" fmla="*/ 2 h 15"/>
              <a:gd name="T22" fmla="*/ 25 w 25"/>
              <a:gd name="T23" fmla="*/ 2 h 15"/>
              <a:gd name="T24" fmla="*/ 25 w 25"/>
              <a:gd name="T25" fmla="*/ 4 h 15"/>
              <a:gd name="T26" fmla="*/ 25 w 25"/>
              <a:gd name="T27" fmla="*/ 4 h 15"/>
              <a:gd name="T28" fmla="*/ 25 w 25"/>
              <a:gd name="T29" fmla="*/ 4 h 15"/>
              <a:gd name="T30" fmla="*/ 25 w 25"/>
              <a:gd name="T31" fmla="*/ 6 h 15"/>
              <a:gd name="T32" fmla="*/ 25 w 25"/>
              <a:gd name="T33" fmla="*/ 6 h 15"/>
              <a:gd name="T34" fmla="*/ 21 w 25"/>
              <a:gd name="T35" fmla="*/ 8 h 15"/>
              <a:gd name="T36" fmla="*/ 19 w 25"/>
              <a:gd name="T37" fmla="*/ 8 h 15"/>
              <a:gd name="T38" fmla="*/ 17 w 25"/>
              <a:gd name="T39" fmla="*/ 8 h 15"/>
              <a:gd name="T40" fmla="*/ 15 w 25"/>
              <a:gd name="T41" fmla="*/ 8 h 15"/>
              <a:gd name="T42" fmla="*/ 11 w 25"/>
              <a:gd name="T43" fmla="*/ 8 h 15"/>
              <a:gd name="T44" fmla="*/ 9 w 25"/>
              <a:gd name="T45" fmla="*/ 10 h 15"/>
              <a:gd name="T46" fmla="*/ 7 w 25"/>
              <a:gd name="T47" fmla="*/ 10 h 15"/>
              <a:gd name="T48" fmla="*/ 6 w 25"/>
              <a:gd name="T49" fmla="*/ 10 h 15"/>
              <a:gd name="T50" fmla="*/ 6 w 25"/>
              <a:gd name="T51" fmla="*/ 10 h 15"/>
              <a:gd name="T52" fmla="*/ 4 w 25"/>
              <a:gd name="T53" fmla="*/ 10 h 15"/>
              <a:gd name="T54" fmla="*/ 4 w 25"/>
              <a:gd name="T55" fmla="*/ 12 h 15"/>
              <a:gd name="T56" fmla="*/ 4 w 25"/>
              <a:gd name="T57" fmla="*/ 12 h 15"/>
              <a:gd name="T58" fmla="*/ 4 w 25"/>
              <a:gd name="T59" fmla="*/ 14 h 15"/>
              <a:gd name="T60" fmla="*/ 2 w 25"/>
              <a:gd name="T61" fmla="*/ 14 h 15"/>
              <a:gd name="T62" fmla="*/ 2 w 25"/>
              <a:gd name="T63" fmla="*/ 15 h 15"/>
              <a:gd name="T64" fmla="*/ 2 w 25"/>
              <a:gd name="T65" fmla="*/ 15 h 15"/>
              <a:gd name="T66" fmla="*/ 2 w 25"/>
              <a:gd name="T67" fmla="*/ 15 h 15"/>
              <a:gd name="T68" fmla="*/ 0 w 25"/>
              <a:gd name="T69" fmla="*/ 14 h 15"/>
              <a:gd name="T70" fmla="*/ 0 w 25"/>
              <a:gd name="T71" fmla="*/ 14 h 15"/>
              <a:gd name="T72" fmla="*/ 0 w 25"/>
              <a:gd name="T73" fmla="*/ 14 h 15"/>
              <a:gd name="T74" fmla="*/ 0 w 25"/>
              <a:gd name="T75" fmla="*/ 12 h 15"/>
              <a:gd name="T76" fmla="*/ 0 w 25"/>
              <a:gd name="T77" fmla="*/ 12 h 15"/>
              <a:gd name="T78" fmla="*/ 0 w 25"/>
              <a:gd name="T79" fmla="*/ 10 h 15"/>
              <a:gd name="T80" fmla="*/ 0 w 25"/>
              <a:gd name="T81" fmla="*/ 8 h 15"/>
              <a:gd name="T82" fmla="*/ 0 w 25"/>
              <a:gd name="T83" fmla="*/ 8 h 15"/>
              <a:gd name="T84" fmla="*/ 0 w 25"/>
              <a:gd name="T85" fmla="*/ 6 h 15"/>
              <a:gd name="T86" fmla="*/ 0 w 25"/>
              <a:gd name="T87" fmla="*/ 4 h 15"/>
              <a:gd name="T88" fmla="*/ 2 w 25"/>
              <a:gd name="T89" fmla="*/ 4 h 15"/>
              <a:gd name="T90" fmla="*/ 2 w 25"/>
              <a:gd name="T91" fmla="*/ 4 h 15"/>
              <a:gd name="T92" fmla="*/ 2 w 25"/>
              <a:gd name="T93" fmla="*/ 2 h 15"/>
              <a:gd name="T94" fmla="*/ 4 w 25"/>
              <a:gd name="T95" fmla="*/ 2 h 15"/>
              <a:gd name="T96" fmla="*/ 4 w 25"/>
              <a:gd name="T97" fmla="*/ 2 h 15"/>
              <a:gd name="T98" fmla="*/ 4 w 25"/>
              <a:gd name="T99" fmla="*/ 2 h 15"/>
              <a:gd name="T100" fmla="*/ 4 w 25"/>
              <a:gd name="T101" fmla="*/ 2 h 15"/>
              <a:gd name="T102" fmla="*/ 4 w 25"/>
              <a:gd name="T103" fmla="*/ 2 h 15"/>
              <a:gd name="T104" fmla="*/ 6 w 25"/>
              <a:gd name="T105" fmla="*/ 4 h 15"/>
              <a:gd name="T106" fmla="*/ 6 w 25"/>
              <a:gd name="T107" fmla="*/ 4 h 15"/>
              <a:gd name="T108" fmla="*/ 6 w 25"/>
              <a:gd name="T109" fmla="*/ 6 h 15"/>
              <a:gd name="T110" fmla="*/ 6 w 25"/>
              <a:gd name="T111" fmla="*/ 6 h 15"/>
              <a:gd name="T112" fmla="*/ 6 w 25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3" name="Freeform 665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2 h 15"/>
              <a:gd name="T20" fmla="*/ 25 w 25"/>
              <a:gd name="T21" fmla="*/ 4 h 15"/>
              <a:gd name="T22" fmla="*/ 25 w 25"/>
              <a:gd name="T23" fmla="*/ 6 h 15"/>
              <a:gd name="T24" fmla="*/ 21 w 25"/>
              <a:gd name="T25" fmla="*/ 8 h 15"/>
              <a:gd name="T26" fmla="*/ 19 w 25"/>
              <a:gd name="T27" fmla="*/ 8 h 15"/>
              <a:gd name="T28" fmla="*/ 17 w 25"/>
              <a:gd name="T29" fmla="*/ 8 h 15"/>
              <a:gd name="T30" fmla="*/ 15 w 25"/>
              <a:gd name="T31" fmla="*/ 8 h 15"/>
              <a:gd name="T32" fmla="*/ 11 w 25"/>
              <a:gd name="T33" fmla="*/ 8 h 15"/>
              <a:gd name="T34" fmla="*/ 9 w 25"/>
              <a:gd name="T35" fmla="*/ 10 h 15"/>
              <a:gd name="T36" fmla="*/ 7 w 25"/>
              <a:gd name="T37" fmla="*/ 10 h 15"/>
              <a:gd name="T38" fmla="*/ 6 w 25"/>
              <a:gd name="T39" fmla="*/ 10 h 15"/>
              <a:gd name="T40" fmla="*/ 4 w 25"/>
              <a:gd name="T41" fmla="*/ 10 h 15"/>
              <a:gd name="T42" fmla="*/ 4 w 25"/>
              <a:gd name="T43" fmla="*/ 12 h 15"/>
              <a:gd name="T44" fmla="*/ 4 w 25"/>
              <a:gd name="T45" fmla="*/ 14 h 15"/>
              <a:gd name="T46" fmla="*/ 2 w 25"/>
              <a:gd name="T47" fmla="*/ 14 h 15"/>
              <a:gd name="T48" fmla="*/ 2 w 25"/>
              <a:gd name="T49" fmla="*/ 15 h 15"/>
              <a:gd name="T50" fmla="*/ 0 w 25"/>
              <a:gd name="T51" fmla="*/ 14 h 15"/>
              <a:gd name="T52" fmla="*/ 0 w 25"/>
              <a:gd name="T53" fmla="*/ 12 h 15"/>
              <a:gd name="T54" fmla="*/ 0 w 25"/>
              <a:gd name="T55" fmla="*/ 10 h 15"/>
              <a:gd name="T56" fmla="*/ 0 w 25"/>
              <a:gd name="T57" fmla="*/ 8 h 15"/>
              <a:gd name="T58" fmla="*/ 0 w 25"/>
              <a:gd name="T59" fmla="*/ 6 h 15"/>
              <a:gd name="T60" fmla="*/ 0 w 25"/>
              <a:gd name="T61" fmla="*/ 4 h 15"/>
              <a:gd name="T62" fmla="*/ 2 w 25"/>
              <a:gd name="T63" fmla="*/ 4 h 15"/>
              <a:gd name="T64" fmla="*/ 2 w 25"/>
              <a:gd name="T65" fmla="*/ 2 h 15"/>
              <a:gd name="T66" fmla="*/ 4 w 25"/>
              <a:gd name="T67" fmla="*/ 2 h 15"/>
              <a:gd name="T68" fmla="*/ 6 w 25"/>
              <a:gd name="T69" fmla="*/ 4 h 15"/>
              <a:gd name="T70" fmla="*/ 6 w 25"/>
              <a:gd name="T7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4" name="Freeform 666"/>
          <p:cNvSpPr>
            <a:spLocks/>
          </p:cNvSpPr>
          <p:nvPr/>
        </p:nvSpPr>
        <p:spPr bwMode="auto">
          <a:xfrm>
            <a:off x="5664200" y="4318000"/>
            <a:ext cx="41275" cy="215900"/>
          </a:xfrm>
          <a:custGeom>
            <a:avLst/>
            <a:gdLst>
              <a:gd name="T0" fmla="*/ 4 w 11"/>
              <a:gd name="T1" fmla="*/ 41 h 56"/>
              <a:gd name="T2" fmla="*/ 4 w 11"/>
              <a:gd name="T3" fmla="*/ 35 h 56"/>
              <a:gd name="T4" fmla="*/ 4 w 11"/>
              <a:gd name="T5" fmla="*/ 31 h 56"/>
              <a:gd name="T6" fmla="*/ 4 w 11"/>
              <a:gd name="T7" fmla="*/ 25 h 56"/>
              <a:gd name="T8" fmla="*/ 4 w 11"/>
              <a:gd name="T9" fmla="*/ 21 h 56"/>
              <a:gd name="T10" fmla="*/ 4 w 11"/>
              <a:gd name="T11" fmla="*/ 16 h 56"/>
              <a:gd name="T12" fmla="*/ 4 w 11"/>
              <a:gd name="T13" fmla="*/ 12 h 56"/>
              <a:gd name="T14" fmla="*/ 4 w 11"/>
              <a:gd name="T15" fmla="*/ 6 h 56"/>
              <a:gd name="T16" fmla="*/ 4 w 11"/>
              <a:gd name="T17" fmla="*/ 2 h 56"/>
              <a:gd name="T18" fmla="*/ 5 w 11"/>
              <a:gd name="T19" fmla="*/ 2 h 56"/>
              <a:gd name="T20" fmla="*/ 7 w 11"/>
              <a:gd name="T21" fmla="*/ 2 h 56"/>
              <a:gd name="T22" fmla="*/ 9 w 11"/>
              <a:gd name="T23" fmla="*/ 2 h 56"/>
              <a:gd name="T24" fmla="*/ 9 w 11"/>
              <a:gd name="T25" fmla="*/ 0 h 56"/>
              <a:gd name="T26" fmla="*/ 9 w 11"/>
              <a:gd name="T27" fmla="*/ 6 h 56"/>
              <a:gd name="T28" fmla="*/ 9 w 11"/>
              <a:gd name="T29" fmla="*/ 10 h 56"/>
              <a:gd name="T30" fmla="*/ 9 w 11"/>
              <a:gd name="T31" fmla="*/ 16 h 56"/>
              <a:gd name="T32" fmla="*/ 9 w 11"/>
              <a:gd name="T33" fmla="*/ 19 h 56"/>
              <a:gd name="T34" fmla="*/ 9 w 11"/>
              <a:gd name="T35" fmla="*/ 25 h 56"/>
              <a:gd name="T36" fmla="*/ 9 w 11"/>
              <a:gd name="T37" fmla="*/ 29 h 56"/>
              <a:gd name="T38" fmla="*/ 7 w 11"/>
              <a:gd name="T39" fmla="*/ 35 h 56"/>
              <a:gd name="T40" fmla="*/ 7 w 11"/>
              <a:gd name="T41" fmla="*/ 39 h 56"/>
              <a:gd name="T42" fmla="*/ 7 w 11"/>
              <a:gd name="T43" fmla="*/ 41 h 56"/>
              <a:gd name="T44" fmla="*/ 9 w 11"/>
              <a:gd name="T45" fmla="*/ 41 h 56"/>
              <a:gd name="T46" fmla="*/ 9 w 11"/>
              <a:gd name="T47" fmla="*/ 42 h 56"/>
              <a:gd name="T48" fmla="*/ 9 w 11"/>
              <a:gd name="T49" fmla="*/ 44 h 56"/>
              <a:gd name="T50" fmla="*/ 11 w 11"/>
              <a:gd name="T51" fmla="*/ 44 h 56"/>
              <a:gd name="T52" fmla="*/ 11 w 11"/>
              <a:gd name="T53" fmla="*/ 46 h 56"/>
              <a:gd name="T54" fmla="*/ 11 w 11"/>
              <a:gd name="T55" fmla="*/ 48 h 56"/>
              <a:gd name="T56" fmla="*/ 11 w 11"/>
              <a:gd name="T57" fmla="*/ 50 h 56"/>
              <a:gd name="T58" fmla="*/ 9 w 11"/>
              <a:gd name="T59" fmla="*/ 50 h 56"/>
              <a:gd name="T60" fmla="*/ 9 w 11"/>
              <a:gd name="T61" fmla="*/ 52 h 56"/>
              <a:gd name="T62" fmla="*/ 7 w 11"/>
              <a:gd name="T63" fmla="*/ 54 h 56"/>
              <a:gd name="T64" fmla="*/ 5 w 11"/>
              <a:gd name="T65" fmla="*/ 54 h 56"/>
              <a:gd name="T66" fmla="*/ 5 w 11"/>
              <a:gd name="T67" fmla="*/ 56 h 56"/>
              <a:gd name="T68" fmla="*/ 4 w 11"/>
              <a:gd name="T69" fmla="*/ 54 h 56"/>
              <a:gd name="T70" fmla="*/ 2 w 11"/>
              <a:gd name="T71" fmla="*/ 54 h 56"/>
              <a:gd name="T72" fmla="*/ 2 w 11"/>
              <a:gd name="T73" fmla="*/ 52 h 56"/>
              <a:gd name="T74" fmla="*/ 0 w 11"/>
              <a:gd name="T75" fmla="*/ 52 h 56"/>
              <a:gd name="T76" fmla="*/ 0 w 11"/>
              <a:gd name="T77" fmla="*/ 50 h 56"/>
              <a:gd name="T78" fmla="*/ 0 w 11"/>
              <a:gd name="T79" fmla="*/ 48 h 56"/>
              <a:gd name="T80" fmla="*/ 0 w 11"/>
              <a:gd name="T81" fmla="*/ 46 h 56"/>
              <a:gd name="T82" fmla="*/ 0 w 11"/>
              <a:gd name="T83" fmla="*/ 44 h 56"/>
              <a:gd name="T84" fmla="*/ 2 w 11"/>
              <a:gd name="T85" fmla="*/ 44 h 56"/>
              <a:gd name="T86" fmla="*/ 2 w 11"/>
              <a:gd name="T87" fmla="*/ 42 h 56"/>
              <a:gd name="T88" fmla="*/ 4 w 11"/>
              <a:gd name="T89" fmla="*/ 42 h 56"/>
              <a:gd name="T90" fmla="*/ 4 w 11"/>
              <a:gd name="T91" fmla="*/ 41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" h="56">
                <a:moveTo>
                  <a:pt x="4" y="41"/>
                </a:moveTo>
                <a:lnTo>
                  <a:pt x="4" y="35"/>
                </a:lnTo>
                <a:lnTo>
                  <a:pt x="4" y="31"/>
                </a:lnTo>
                <a:lnTo>
                  <a:pt x="4" y="25"/>
                </a:lnTo>
                <a:lnTo>
                  <a:pt x="4" y="21"/>
                </a:lnTo>
                <a:lnTo>
                  <a:pt x="4" y="16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9" y="2"/>
                </a:lnTo>
                <a:lnTo>
                  <a:pt x="9" y="0"/>
                </a:lnTo>
                <a:lnTo>
                  <a:pt x="9" y="6"/>
                </a:lnTo>
                <a:lnTo>
                  <a:pt x="9" y="10"/>
                </a:lnTo>
                <a:lnTo>
                  <a:pt x="9" y="16"/>
                </a:lnTo>
                <a:lnTo>
                  <a:pt x="9" y="19"/>
                </a:lnTo>
                <a:lnTo>
                  <a:pt x="9" y="25"/>
                </a:lnTo>
                <a:lnTo>
                  <a:pt x="9" y="29"/>
                </a:lnTo>
                <a:lnTo>
                  <a:pt x="7" y="35"/>
                </a:lnTo>
                <a:lnTo>
                  <a:pt x="7" y="39"/>
                </a:lnTo>
                <a:lnTo>
                  <a:pt x="7" y="41"/>
                </a:lnTo>
                <a:lnTo>
                  <a:pt x="9" y="41"/>
                </a:lnTo>
                <a:lnTo>
                  <a:pt x="9" y="42"/>
                </a:lnTo>
                <a:lnTo>
                  <a:pt x="9" y="44"/>
                </a:lnTo>
                <a:lnTo>
                  <a:pt x="11" y="44"/>
                </a:lnTo>
                <a:lnTo>
                  <a:pt x="11" y="46"/>
                </a:lnTo>
                <a:lnTo>
                  <a:pt x="11" y="48"/>
                </a:lnTo>
                <a:lnTo>
                  <a:pt x="11" y="50"/>
                </a:lnTo>
                <a:lnTo>
                  <a:pt x="9" y="50"/>
                </a:lnTo>
                <a:lnTo>
                  <a:pt x="9" y="52"/>
                </a:lnTo>
                <a:lnTo>
                  <a:pt x="7" y="54"/>
                </a:lnTo>
                <a:lnTo>
                  <a:pt x="5" y="54"/>
                </a:lnTo>
                <a:lnTo>
                  <a:pt x="5" y="56"/>
                </a:lnTo>
                <a:lnTo>
                  <a:pt x="4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2"/>
                </a:lnTo>
                <a:lnTo>
                  <a:pt x="4" y="4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5" name="Freeform 667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0 h 39"/>
              <a:gd name="T20" fmla="*/ 4 w 33"/>
              <a:gd name="T21" fmla="*/ 2 h 39"/>
              <a:gd name="T22" fmla="*/ 4 w 33"/>
              <a:gd name="T23" fmla="*/ 2 h 39"/>
              <a:gd name="T24" fmla="*/ 2 w 33"/>
              <a:gd name="T25" fmla="*/ 4 h 39"/>
              <a:gd name="T26" fmla="*/ 2 w 33"/>
              <a:gd name="T27" fmla="*/ 4 h 39"/>
              <a:gd name="T28" fmla="*/ 2 w 33"/>
              <a:gd name="T29" fmla="*/ 4 h 39"/>
              <a:gd name="T30" fmla="*/ 2 w 33"/>
              <a:gd name="T31" fmla="*/ 6 h 39"/>
              <a:gd name="T32" fmla="*/ 0 w 33"/>
              <a:gd name="T33" fmla="*/ 6 h 39"/>
              <a:gd name="T34" fmla="*/ 4 w 33"/>
              <a:gd name="T35" fmla="*/ 10 h 39"/>
              <a:gd name="T36" fmla="*/ 6 w 33"/>
              <a:gd name="T37" fmla="*/ 12 h 39"/>
              <a:gd name="T38" fmla="*/ 8 w 33"/>
              <a:gd name="T39" fmla="*/ 14 h 39"/>
              <a:gd name="T40" fmla="*/ 12 w 33"/>
              <a:gd name="T41" fmla="*/ 17 h 39"/>
              <a:gd name="T42" fmla="*/ 14 w 33"/>
              <a:gd name="T43" fmla="*/ 19 h 39"/>
              <a:gd name="T44" fmla="*/ 16 w 33"/>
              <a:gd name="T45" fmla="*/ 23 h 39"/>
              <a:gd name="T46" fmla="*/ 20 w 33"/>
              <a:gd name="T47" fmla="*/ 25 h 39"/>
              <a:gd name="T48" fmla="*/ 21 w 33"/>
              <a:gd name="T49" fmla="*/ 27 h 39"/>
              <a:gd name="T50" fmla="*/ 23 w 33"/>
              <a:gd name="T51" fmla="*/ 29 h 39"/>
              <a:gd name="T52" fmla="*/ 23 w 33"/>
              <a:gd name="T53" fmla="*/ 29 h 39"/>
              <a:gd name="T54" fmla="*/ 23 w 33"/>
              <a:gd name="T55" fmla="*/ 31 h 39"/>
              <a:gd name="T56" fmla="*/ 23 w 33"/>
              <a:gd name="T57" fmla="*/ 33 h 39"/>
              <a:gd name="T58" fmla="*/ 23 w 33"/>
              <a:gd name="T59" fmla="*/ 33 h 39"/>
              <a:gd name="T60" fmla="*/ 23 w 33"/>
              <a:gd name="T61" fmla="*/ 35 h 39"/>
              <a:gd name="T62" fmla="*/ 23 w 33"/>
              <a:gd name="T63" fmla="*/ 37 h 39"/>
              <a:gd name="T64" fmla="*/ 23 w 33"/>
              <a:gd name="T65" fmla="*/ 37 h 39"/>
              <a:gd name="T66" fmla="*/ 25 w 33"/>
              <a:gd name="T67" fmla="*/ 37 h 39"/>
              <a:gd name="T68" fmla="*/ 25 w 33"/>
              <a:gd name="T69" fmla="*/ 39 h 39"/>
              <a:gd name="T70" fmla="*/ 27 w 33"/>
              <a:gd name="T71" fmla="*/ 39 h 39"/>
              <a:gd name="T72" fmla="*/ 27 w 33"/>
              <a:gd name="T73" fmla="*/ 37 h 39"/>
              <a:gd name="T74" fmla="*/ 29 w 33"/>
              <a:gd name="T75" fmla="*/ 37 h 39"/>
              <a:gd name="T76" fmla="*/ 31 w 33"/>
              <a:gd name="T77" fmla="*/ 37 h 39"/>
              <a:gd name="T78" fmla="*/ 31 w 33"/>
              <a:gd name="T79" fmla="*/ 35 h 39"/>
              <a:gd name="T80" fmla="*/ 33 w 33"/>
              <a:gd name="T81" fmla="*/ 33 h 39"/>
              <a:gd name="T82" fmla="*/ 33 w 33"/>
              <a:gd name="T83" fmla="*/ 33 h 39"/>
              <a:gd name="T84" fmla="*/ 33 w 33"/>
              <a:gd name="T85" fmla="*/ 31 h 39"/>
              <a:gd name="T86" fmla="*/ 33 w 33"/>
              <a:gd name="T87" fmla="*/ 29 h 39"/>
              <a:gd name="T88" fmla="*/ 33 w 33"/>
              <a:gd name="T89" fmla="*/ 27 h 39"/>
              <a:gd name="T90" fmla="*/ 33 w 33"/>
              <a:gd name="T91" fmla="*/ 25 h 39"/>
              <a:gd name="T92" fmla="*/ 33 w 33"/>
              <a:gd name="T93" fmla="*/ 23 h 39"/>
              <a:gd name="T94" fmla="*/ 33 w 33"/>
              <a:gd name="T95" fmla="*/ 23 h 39"/>
              <a:gd name="T96" fmla="*/ 31 w 33"/>
              <a:gd name="T97" fmla="*/ 21 h 39"/>
              <a:gd name="T98" fmla="*/ 31 w 33"/>
              <a:gd name="T99" fmla="*/ 21 h 39"/>
              <a:gd name="T100" fmla="*/ 29 w 33"/>
              <a:gd name="T101" fmla="*/ 21 h 39"/>
              <a:gd name="T102" fmla="*/ 29 w 33"/>
              <a:gd name="T103" fmla="*/ 21 h 39"/>
              <a:gd name="T104" fmla="*/ 27 w 33"/>
              <a:gd name="T105" fmla="*/ 23 h 39"/>
              <a:gd name="T106" fmla="*/ 27 w 33"/>
              <a:gd name="T107" fmla="*/ 23 h 39"/>
              <a:gd name="T108" fmla="*/ 25 w 33"/>
              <a:gd name="T109" fmla="*/ 23 h 39"/>
              <a:gd name="T110" fmla="*/ 25 w 33"/>
              <a:gd name="T111" fmla="*/ 23 h 39"/>
              <a:gd name="T112" fmla="*/ 25 w 33"/>
              <a:gd name="T113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5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6" name="Freeform 668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2 h 39"/>
              <a:gd name="T20" fmla="*/ 2 w 33"/>
              <a:gd name="T21" fmla="*/ 4 h 39"/>
              <a:gd name="T22" fmla="*/ 2 w 33"/>
              <a:gd name="T23" fmla="*/ 6 h 39"/>
              <a:gd name="T24" fmla="*/ 0 w 33"/>
              <a:gd name="T25" fmla="*/ 6 h 39"/>
              <a:gd name="T26" fmla="*/ 4 w 33"/>
              <a:gd name="T27" fmla="*/ 10 h 39"/>
              <a:gd name="T28" fmla="*/ 6 w 33"/>
              <a:gd name="T29" fmla="*/ 12 h 39"/>
              <a:gd name="T30" fmla="*/ 8 w 33"/>
              <a:gd name="T31" fmla="*/ 14 h 39"/>
              <a:gd name="T32" fmla="*/ 12 w 33"/>
              <a:gd name="T33" fmla="*/ 17 h 39"/>
              <a:gd name="T34" fmla="*/ 14 w 33"/>
              <a:gd name="T35" fmla="*/ 19 h 39"/>
              <a:gd name="T36" fmla="*/ 16 w 33"/>
              <a:gd name="T37" fmla="*/ 23 h 39"/>
              <a:gd name="T38" fmla="*/ 20 w 33"/>
              <a:gd name="T39" fmla="*/ 25 h 39"/>
              <a:gd name="T40" fmla="*/ 21 w 33"/>
              <a:gd name="T41" fmla="*/ 27 h 39"/>
              <a:gd name="T42" fmla="*/ 23 w 33"/>
              <a:gd name="T43" fmla="*/ 29 h 39"/>
              <a:gd name="T44" fmla="*/ 23 w 33"/>
              <a:gd name="T45" fmla="*/ 31 h 39"/>
              <a:gd name="T46" fmla="*/ 23 w 33"/>
              <a:gd name="T47" fmla="*/ 33 h 39"/>
              <a:gd name="T48" fmla="*/ 23 w 33"/>
              <a:gd name="T49" fmla="*/ 35 h 39"/>
              <a:gd name="T50" fmla="*/ 23 w 33"/>
              <a:gd name="T51" fmla="*/ 37 h 39"/>
              <a:gd name="T52" fmla="*/ 25 w 33"/>
              <a:gd name="T53" fmla="*/ 37 h 39"/>
              <a:gd name="T54" fmla="*/ 25 w 33"/>
              <a:gd name="T55" fmla="*/ 39 h 39"/>
              <a:gd name="T56" fmla="*/ 27 w 33"/>
              <a:gd name="T57" fmla="*/ 39 h 39"/>
              <a:gd name="T58" fmla="*/ 27 w 33"/>
              <a:gd name="T59" fmla="*/ 37 h 39"/>
              <a:gd name="T60" fmla="*/ 29 w 33"/>
              <a:gd name="T61" fmla="*/ 37 h 39"/>
              <a:gd name="T62" fmla="*/ 31 w 33"/>
              <a:gd name="T63" fmla="*/ 37 h 39"/>
              <a:gd name="T64" fmla="*/ 31 w 33"/>
              <a:gd name="T65" fmla="*/ 35 h 39"/>
              <a:gd name="T66" fmla="*/ 33 w 33"/>
              <a:gd name="T67" fmla="*/ 33 h 39"/>
              <a:gd name="T68" fmla="*/ 33 w 33"/>
              <a:gd name="T69" fmla="*/ 31 h 39"/>
              <a:gd name="T70" fmla="*/ 33 w 33"/>
              <a:gd name="T71" fmla="*/ 29 h 39"/>
              <a:gd name="T72" fmla="*/ 33 w 33"/>
              <a:gd name="T73" fmla="*/ 27 h 39"/>
              <a:gd name="T74" fmla="*/ 33 w 33"/>
              <a:gd name="T75" fmla="*/ 25 h 39"/>
              <a:gd name="T76" fmla="*/ 33 w 33"/>
              <a:gd name="T77" fmla="*/ 23 h 39"/>
              <a:gd name="T78" fmla="*/ 31 w 33"/>
              <a:gd name="T79" fmla="*/ 21 h 39"/>
              <a:gd name="T80" fmla="*/ 29 w 33"/>
              <a:gd name="T81" fmla="*/ 21 h 39"/>
              <a:gd name="T82" fmla="*/ 27 w 33"/>
              <a:gd name="T83" fmla="*/ 23 h 39"/>
              <a:gd name="T84" fmla="*/ 25 w 33"/>
              <a:gd name="T85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7" name="Freeform 669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0 w 12"/>
              <a:gd name="T19" fmla="*/ 59 h 59"/>
              <a:gd name="T20" fmla="*/ 2 w 12"/>
              <a:gd name="T21" fmla="*/ 59 h 59"/>
              <a:gd name="T22" fmla="*/ 2 w 12"/>
              <a:gd name="T23" fmla="*/ 59 h 59"/>
              <a:gd name="T24" fmla="*/ 2 w 12"/>
              <a:gd name="T25" fmla="*/ 59 h 59"/>
              <a:gd name="T26" fmla="*/ 2 w 12"/>
              <a:gd name="T27" fmla="*/ 59 h 59"/>
              <a:gd name="T28" fmla="*/ 4 w 12"/>
              <a:gd name="T29" fmla="*/ 59 h 59"/>
              <a:gd name="T30" fmla="*/ 4 w 12"/>
              <a:gd name="T31" fmla="*/ 59 h 59"/>
              <a:gd name="T32" fmla="*/ 4 w 12"/>
              <a:gd name="T33" fmla="*/ 57 h 59"/>
              <a:gd name="T34" fmla="*/ 4 w 12"/>
              <a:gd name="T35" fmla="*/ 53 h 59"/>
              <a:gd name="T36" fmla="*/ 6 w 12"/>
              <a:gd name="T37" fmla="*/ 48 h 59"/>
              <a:gd name="T38" fmla="*/ 6 w 12"/>
              <a:gd name="T39" fmla="*/ 40 h 59"/>
              <a:gd name="T40" fmla="*/ 8 w 12"/>
              <a:gd name="T41" fmla="*/ 32 h 59"/>
              <a:gd name="T42" fmla="*/ 8 w 12"/>
              <a:gd name="T43" fmla="*/ 25 h 59"/>
              <a:gd name="T44" fmla="*/ 8 w 12"/>
              <a:gd name="T45" fmla="*/ 19 h 59"/>
              <a:gd name="T46" fmla="*/ 10 w 12"/>
              <a:gd name="T47" fmla="*/ 13 h 59"/>
              <a:gd name="T48" fmla="*/ 10 w 12"/>
              <a:gd name="T49" fmla="*/ 7 h 59"/>
              <a:gd name="T50" fmla="*/ 10 w 12"/>
              <a:gd name="T51" fmla="*/ 7 h 59"/>
              <a:gd name="T52" fmla="*/ 10 w 12"/>
              <a:gd name="T53" fmla="*/ 7 h 59"/>
              <a:gd name="T54" fmla="*/ 10 w 12"/>
              <a:gd name="T55" fmla="*/ 5 h 59"/>
              <a:gd name="T56" fmla="*/ 10 w 12"/>
              <a:gd name="T57" fmla="*/ 5 h 59"/>
              <a:gd name="T58" fmla="*/ 12 w 12"/>
              <a:gd name="T59" fmla="*/ 5 h 59"/>
              <a:gd name="T60" fmla="*/ 12 w 12"/>
              <a:gd name="T61" fmla="*/ 3 h 59"/>
              <a:gd name="T62" fmla="*/ 12 w 12"/>
              <a:gd name="T63" fmla="*/ 3 h 59"/>
              <a:gd name="T64" fmla="*/ 12 w 12"/>
              <a:gd name="T65" fmla="*/ 3 h 59"/>
              <a:gd name="T66" fmla="*/ 12 w 12"/>
              <a:gd name="T67" fmla="*/ 2 h 59"/>
              <a:gd name="T68" fmla="*/ 12 w 12"/>
              <a:gd name="T69" fmla="*/ 2 h 59"/>
              <a:gd name="T70" fmla="*/ 10 w 12"/>
              <a:gd name="T71" fmla="*/ 2 h 59"/>
              <a:gd name="T72" fmla="*/ 10 w 12"/>
              <a:gd name="T73" fmla="*/ 0 h 59"/>
              <a:gd name="T74" fmla="*/ 10 w 12"/>
              <a:gd name="T75" fmla="*/ 0 h 59"/>
              <a:gd name="T76" fmla="*/ 8 w 12"/>
              <a:gd name="T77" fmla="*/ 0 h 59"/>
              <a:gd name="T78" fmla="*/ 8 w 12"/>
              <a:gd name="T79" fmla="*/ 0 h 59"/>
              <a:gd name="T80" fmla="*/ 8 w 12"/>
              <a:gd name="T81" fmla="*/ 2 h 59"/>
              <a:gd name="T82" fmla="*/ 6 w 12"/>
              <a:gd name="T83" fmla="*/ 2 h 59"/>
              <a:gd name="T84" fmla="*/ 6 w 12"/>
              <a:gd name="T85" fmla="*/ 2 h 59"/>
              <a:gd name="T86" fmla="*/ 4 w 12"/>
              <a:gd name="T87" fmla="*/ 3 h 59"/>
              <a:gd name="T88" fmla="*/ 4 w 12"/>
              <a:gd name="T89" fmla="*/ 3 h 59"/>
              <a:gd name="T90" fmla="*/ 4 w 12"/>
              <a:gd name="T91" fmla="*/ 3 h 59"/>
              <a:gd name="T92" fmla="*/ 4 w 12"/>
              <a:gd name="T93" fmla="*/ 5 h 59"/>
              <a:gd name="T94" fmla="*/ 4 w 12"/>
              <a:gd name="T95" fmla="*/ 5 h 59"/>
              <a:gd name="T96" fmla="*/ 4 w 12"/>
              <a:gd name="T97" fmla="*/ 7 h 59"/>
              <a:gd name="T98" fmla="*/ 4 w 12"/>
              <a:gd name="T99" fmla="*/ 7 h 59"/>
              <a:gd name="T100" fmla="*/ 4 w 12"/>
              <a:gd name="T101" fmla="*/ 7 h 59"/>
              <a:gd name="T102" fmla="*/ 4 w 12"/>
              <a:gd name="T103" fmla="*/ 7 h 59"/>
              <a:gd name="T104" fmla="*/ 4 w 12"/>
              <a:gd name="T105" fmla="*/ 9 h 59"/>
              <a:gd name="T106" fmla="*/ 6 w 12"/>
              <a:gd name="T107" fmla="*/ 9 h 59"/>
              <a:gd name="T108" fmla="*/ 6 w 12"/>
              <a:gd name="T109" fmla="*/ 9 h 59"/>
              <a:gd name="T110" fmla="*/ 6 w 12"/>
              <a:gd name="T111" fmla="*/ 9 h 59"/>
              <a:gd name="T112" fmla="*/ 6 w 12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2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5"/>
                </a:lnTo>
                <a:lnTo>
                  <a:pt x="4" y="5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8" name="Freeform 670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2 w 12"/>
              <a:gd name="T19" fmla="*/ 59 h 59"/>
              <a:gd name="T20" fmla="*/ 4 w 12"/>
              <a:gd name="T21" fmla="*/ 59 h 59"/>
              <a:gd name="T22" fmla="*/ 4 w 12"/>
              <a:gd name="T23" fmla="*/ 57 h 59"/>
              <a:gd name="T24" fmla="*/ 4 w 12"/>
              <a:gd name="T25" fmla="*/ 53 h 59"/>
              <a:gd name="T26" fmla="*/ 6 w 12"/>
              <a:gd name="T27" fmla="*/ 48 h 59"/>
              <a:gd name="T28" fmla="*/ 6 w 12"/>
              <a:gd name="T29" fmla="*/ 40 h 59"/>
              <a:gd name="T30" fmla="*/ 8 w 12"/>
              <a:gd name="T31" fmla="*/ 32 h 59"/>
              <a:gd name="T32" fmla="*/ 8 w 12"/>
              <a:gd name="T33" fmla="*/ 25 h 59"/>
              <a:gd name="T34" fmla="*/ 8 w 12"/>
              <a:gd name="T35" fmla="*/ 19 h 59"/>
              <a:gd name="T36" fmla="*/ 10 w 12"/>
              <a:gd name="T37" fmla="*/ 13 h 59"/>
              <a:gd name="T38" fmla="*/ 10 w 12"/>
              <a:gd name="T39" fmla="*/ 7 h 59"/>
              <a:gd name="T40" fmla="*/ 10 w 12"/>
              <a:gd name="T41" fmla="*/ 5 h 59"/>
              <a:gd name="T42" fmla="*/ 12 w 12"/>
              <a:gd name="T43" fmla="*/ 5 h 59"/>
              <a:gd name="T44" fmla="*/ 12 w 12"/>
              <a:gd name="T45" fmla="*/ 3 h 59"/>
              <a:gd name="T46" fmla="*/ 12 w 12"/>
              <a:gd name="T47" fmla="*/ 2 h 59"/>
              <a:gd name="T48" fmla="*/ 10 w 12"/>
              <a:gd name="T49" fmla="*/ 2 h 59"/>
              <a:gd name="T50" fmla="*/ 10 w 12"/>
              <a:gd name="T51" fmla="*/ 0 h 59"/>
              <a:gd name="T52" fmla="*/ 8 w 12"/>
              <a:gd name="T53" fmla="*/ 0 h 59"/>
              <a:gd name="T54" fmla="*/ 8 w 12"/>
              <a:gd name="T55" fmla="*/ 2 h 59"/>
              <a:gd name="T56" fmla="*/ 6 w 12"/>
              <a:gd name="T57" fmla="*/ 2 h 59"/>
              <a:gd name="T58" fmla="*/ 4 w 12"/>
              <a:gd name="T59" fmla="*/ 3 h 59"/>
              <a:gd name="T60" fmla="*/ 4 w 12"/>
              <a:gd name="T61" fmla="*/ 5 h 59"/>
              <a:gd name="T62" fmla="*/ 4 w 12"/>
              <a:gd name="T63" fmla="*/ 7 h 59"/>
              <a:gd name="T64" fmla="*/ 4 w 12"/>
              <a:gd name="T65" fmla="*/ 9 h 59"/>
              <a:gd name="T66" fmla="*/ 6 w 12"/>
              <a:gd name="T6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9" name="Freeform 671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0" name="Freeform 672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1" name="Freeform 673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8 w 20"/>
              <a:gd name="T23" fmla="*/ 21 h 25"/>
              <a:gd name="T24" fmla="*/ 18 w 20"/>
              <a:gd name="T25" fmla="*/ 21 h 25"/>
              <a:gd name="T26" fmla="*/ 16 w 20"/>
              <a:gd name="T27" fmla="*/ 23 h 25"/>
              <a:gd name="T28" fmla="*/ 16 w 20"/>
              <a:gd name="T29" fmla="*/ 23 h 25"/>
              <a:gd name="T30" fmla="*/ 16 w 20"/>
              <a:gd name="T31" fmla="*/ 23 h 25"/>
              <a:gd name="T32" fmla="*/ 16 w 20"/>
              <a:gd name="T33" fmla="*/ 25 h 25"/>
              <a:gd name="T34" fmla="*/ 14 w 20"/>
              <a:gd name="T35" fmla="*/ 23 h 25"/>
              <a:gd name="T36" fmla="*/ 12 w 20"/>
              <a:gd name="T37" fmla="*/ 21 h 25"/>
              <a:gd name="T38" fmla="*/ 12 w 20"/>
              <a:gd name="T39" fmla="*/ 19 h 25"/>
              <a:gd name="T40" fmla="*/ 10 w 20"/>
              <a:gd name="T41" fmla="*/ 17 h 25"/>
              <a:gd name="T42" fmla="*/ 8 w 20"/>
              <a:gd name="T43" fmla="*/ 15 h 25"/>
              <a:gd name="T44" fmla="*/ 6 w 20"/>
              <a:gd name="T45" fmla="*/ 13 h 25"/>
              <a:gd name="T46" fmla="*/ 6 w 20"/>
              <a:gd name="T47" fmla="*/ 11 h 25"/>
              <a:gd name="T48" fmla="*/ 4 w 20"/>
              <a:gd name="T49" fmla="*/ 9 h 25"/>
              <a:gd name="T50" fmla="*/ 4 w 20"/>
              <a:gd name="T51" fmla="*/ 9 h 25"/>
              <a:gd name="T52" fmla="*/ 4 w 20"/>
              <a:gd name="T53" fmla="*/ 9 h 25"/>
              <a:gd name="T54" fmla="*/ 2 w 20"/>
              <a:gd name="T55" fmla="*/ 9 h 25"/>
              <a:gd name="T56" fmla="*/ 2 w 20"/>
              <a:gd name="T57" fmla="*/ 9 h 25"/>
              <a:gd name="T58" fmla="*/ 2 w 20"/>
              <a:gd name="T59" fmla="*/ 9 h 25"/>
              <a:gd name="T60" fmla="*/ 2 w 20"/>
              <a:gd name="T61" fmla="*/ 9 h 25"/>
              <a:gd name="T62" fmla="*/ 0 w 20"/>
              <a:gd name="T63" fmla="*/ 9 h 25"/>
              <a:gd name="T64" fmla="*/ 0 w 20"/>
              <a:gd name="T65" fmla="*/ 9 h 25"/>
              <a:gd name="T66" fmla="*/ 0 w 20"/>
              <a:gd name="T67" fmla="*/ 9 h 25"/>
              <a:gd name="T68" fmla="*/ 0 w 20"/>
              <a:gd name="T69" fmla="*/ 9 h 25"/>
              <a:gd name="T70" fmla="*/ 0 w 20"/>
              <a:gd name="T71" fmla="*/ 7 h 25"/>
              <a:gd name="T72" fmla="*/ 0 w 20"/>
              <a:gd name="T73" fmla="*/ 5 h 25"/>
              <a:gd name="T74" fmla="*/ 0 w 20"/>
              <a:gd name="T75" fmla="*/ 5 h 25"/>
              <a:gd name="T76" fmla="*/ 0 w 20"/>
              <a:gd name="T77" fmla="*/ 3 h 25"/>
              <a:gd name="T78" fmla="*/ 2 w 20"/>
              <a:gd name="T79" fmla="*/ 3 h 25"/>
              <a:gd name="T80" fmla="*/ 2 w 20"/>
              <a:gd name="T81" fmla="*/ 2 h 25"/>
              <a:gd name="T82" fmla="*/ 2 w 20"/>
              <a:gd name="T83" fmla="*/ 2 h 25"/>
              <a:gd name="T84" fmla="*/ 4 w 20"/>
              <a:gd name="T85" fmla="*/ 0 h 25"/>
              <a:gd name="T86" fmla="*/ 4 w 20"/>
              <a:gd name="T87" fmla="*/ 0 h 25"/>
              <a:gd name="T88" fmla="*/ 4 w 20"/>
              <a:gd name="T89" fmla="*/ 0 h 25"/>
              <a:gd name="T90" fmla="*/ 6 w 20"/>
              <a:gd name="T91" fmla="*/ 0 h 25"/>
              <a:gd name="T92" fmla="*/ 6 w 20"/>
              <a:gd name="T93" fmla="*/ 0 h 25"/>
              <a:gd name="T94" fmla="*/ 6 w 20"/>
              <a:gd name="T95" fmla="*/ 0 h 25"/>
              <a:gd name="T96" fmla="*/ 6 w 20"/>
              <a:gd name="T97" fmla="*/ 0 h 25"/>
              <a:gd name="T98" fmla="*/ 8 w 20"/>
              <a:gd name="T99" fmla="*/ 2 h 25"/>
              <a:gd name="T100" fmla="*/ 8 w 20"/>
              <a:gd name="T101" fmla="*/ 2 h 25"/>
              <a:gd name="T102" fmla="*/ 6 w 20"/>
              <a:gd name="T103" fmla="*/ 2 h 25"/>
              <a:gd name="T104" fmla="*/ 6 w 20"/>
              <a:gd name="T105" fmla="*/ 3 h 25"/>
              <a:gd name="T106" fmla="*/ 6 w 20"/>
              <a:gd name="T107" fmla="*/ 3 h 25"/>
              <a:gd name="T108" fmla="*/ 6 w 20"/>
              <a:gd name="T109" fmla="*/ 5 h 25"/>
              <a:gd name="T110" fmla="*/ 6 w 20"/>
              <a:gd name="T111" fmla="*/ 5 h 25"/>
              <a:gd name="T112" fmla="*/ 6 w 20"/>
              <a:gd name="T113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8" y="2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3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2" name="Freeform 674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6 w 20"/>
              <a:gd name="T23" fmla="*/ 23 h 25"/>
              <a:gd name="T24" fmla="*/ 16 w 20"/>
              <a:gd name="T25" fmla="*/ 25 h 25"/>
              <a:gd name="T26" fmla="*/ 14 w 20"/>
              <a:gd name="T27" fmla="*/ 23 h 25"/>
              <a:gd name="T28" fmla="*/ 12 w 20"/>
              <a:gd name="T29" fmla="*/ 21 h 25"/>
              <a:gd name="T30" fmla="*/ 12 w 20"/>
              <a:gd name="T31" fmla="*/ 19 h 25"/>
              <a:gd name="T32" fmla="*/ 10 w 20"/>
              <a:gd name="T33" fmla="*/ 17 h 25"/>
              <a:gd name="T34" fmla="*/ 8 w 20"/>
              <a:gd name="T35" fmla="*/ 15 h 25"/>
              <a:gd name="T36" fmla="*/ 6 w 20"/>
              <a:gd name="T37" fmla="*/ 13 h 25"/>
              <a:gd name="T38" fmla="*/ 6 w 20"/>
              <a:gd name="T39" fmla="*/ 11 h 25"/>
              <a:gd name="T40" fmla="*/ 4 w 20"/>
              <a:gd name="T41" fmla="*/ 9 h 25"/>
              <a:gd name="T42" fmla="*/ 2 w 20"/>
              <a:gd name="T43" fmla="*/ 9 h 25"/>
              <a:gd name="T44" fmla="*/ 0 w 20"/>
              <a:gd name="T45" fmla="*/ 9 h 25"/>
              <a:gd name="T46" fmla="*/ 0 w 20"/>
              <a:gd name="T47" fmla="*/ 7 h 25"/>
              <a:gd name="T48" fmla="*/ 0 w 20"/>
              <a:gd name="T49" fmla="*/ 5 h 25"/>
              <a:gd name="T50" fmla="*/ 0 w 20"/>
              <a:gd name="T51" fmla="*/ 3 h 25"/>
              <a:gd name="T52" fmla="*/ 2 w 20"/>
              <a:gd name="T53" fmla="*/ 3 h 25"/>
              <a:gd name="T54" fmla="*/ 2 w 20"/>
              <a:gd name="T55" fmla="*/ 2 h 25"/>
              <a:gd name="T56" fmla="*/ 4 w 20"/>
              <a:gd name="T57" fmla="*/ 0 h 25"/>
              <a:gd name="T58" fmla="*/ 6 w 20"/>
              <a:gd name="T59" fmla="*/ 0 h 25"/>
              <a:gd name="T60" fmla="*/ 8 w 20"/>
              <a:gd name="T61" fmla="*/ 2 h 25"/>
              <a:gd name="T62" fmla="*/ 6 w 20"/>
              <a:gd name="T63" fmla="*/ 2 h 25"/>
              <a:gd name="T64" fmla="*/ 6 w 20"/>
              <a:gd name="T65" fmla="*/ 3 h 25"/>
              <a:gd name="T66" fmla="*/ 6 w 20"/>
              <a:gd name="T67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3" name="Freeform 675"/>
          <p:cNvSpPr>
            <a:spLocks/>
          </p:cNvSpPr>
          <p:nvPr/>
        </p:nvSpPr>
        <p:spPr bwMode="auto">
          <a:xfrm>
            <a:off x="6072188" y="3933825"/>
            <a:ext cx="95250" cy="152400"/>
          </a:xfrm>
          <a:custGeom>
            <a:avLst/>
            <a:gdLst>
              <a:gd name="T0" fmla="*/ 6 w 25"/>
              <a:gd name="T1" fmla="*/ 26 h 40"/>
              <a:gd name="T2" fmla="*/ 8 w 25"/>
              <a:gd name="T3" fmla="*/ 24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9 h 40"/>
              <a:gd name="T12" fmla="*/ 19 w 25"/>
              <a:gd name="T13" fmla="*/ 7 h 40"/>
              <a:gd name="T14" fmla="*/ 21 w 25"/>
              <a:gd name="T15" fmla="*/ 3 h 40"/>
              <a:gd name="T16" fmla="*/ 23 w 25"/>
              <a:gd name="T17" fmla="*/ 0 h 40"/>
              <a:gd name="T18" fmla="*/ 23 w 25"/>
              <a:gd name="T19" fmla="*/ 1 h 40"/>
              <a:gd name="T20" fmla="*/ 25 w 25"/>
              <a:gd name="T21" fmla="*/ 3 h 40"/>
              <a:gd name="T22" fmla="*/ 25 w 25"/>
              <a:gd name="T23" fmla="*/ 5 h 40"/>
              <a:gd name="T24" fmla="*/ 23 w 25"/>
              <a:gd name="T25" fmla="*/ 7 h 40"/>
              <a:gd name="T26" fmla="*/ 21 w 25"/>
              <a:gd name="T27" fmla="*/ 11 h 40"/>
              <a:gd name="T28" fmla="*/ 19 w 25"/>
              <a:gd name="T29" fmla="*/ 15 h 40"/>
              <a:gd name="T30" fmla="*/ 17 w 25"/>
              <a:gd name="T31" fmla="*/ 17 h 40"/>
              <a:gd name="T32" fmla="*/ 15 w 25"/>
              <a:gd name="T33" fmla="*/ 21 h 40"/>
              <a:gd name="T34" fmla="*/ 12 w 25"/>
              <a:gd name="T35" fmla="*/ 24 h 40"/>
              <a:gd name="T36" fmla="*/ 10 w 25"/>
              <a:gd name="T37" fmla="*/ 26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38 h 40"/>
              <a:gd name="T50" fmla="*/ 6 w 25"/>
              <a:gd name="T51" fmla="*/ 40 h 40"/>
              <a:gd name="T52" fmla="*/ 4 w 25"/>
              <a:gd name="T53" fmla="*/ 40 h 40"/>
              <a:gd name="T54" fmla="*/ 2 w 25"/>
              <a:gd name="T55" fmla="*/ 40 h 40"/>
              <a:gd name="T56" fmla="*/ 2 w 25"/>
              <a:gd name="T57" fmla="*/ 38 h 40"/>
              <a:gd name="T58" fmla="*/ 0 w 25"/>
              <a:gd name="T59" fmla="*/ 38 h 40"/>
              <a:gd name="T60" fmla="*/ 0 w 25"/>
              <a:gd name="T61" fmla="*/ 36 h 40"/>
              <a:gd name="T62" fmla="*/ 0 w 25"/>
              <a:gd name="T63" fmla="*/ 34 h 40"/>
              <a:gd name="T64" fmla="*/ 0 w 25"/>
              <a:gd name="T65" fmla="*/ 32 h 40"/>
              <a:gd name="T66" fmla="*/ 0 w 25"/>
              <a:gd name="T67" fmla="*/ 30 h 40"/>
              <a:gd name="T68" fmla="*/ 0 w 25"/>
              <a:gd name="T69" fmla="*/ 28 h 40"/>
              <a:gd name="T70" fmla="*/ 2 w 25"/>
              <a:gd name="T71" fmla="*/ 28 h 40"/>
              <a:gd name="T72" fmla="*/ 2 w 25"/>
              <a:gd name="T73" fmla="*/ 26 h 40"/>
              <a:gd name="T74" fmla="*/ 4 w 25"/>
              <a:gd name="T75" fmla="*/ 26 h 40"/>
              <a:gd name="T76" fmla="*/ 4 w 25"/>
              <a:gd name="T77" fmla="*/ 28 h 40"/>
              <a:gd name="T78" fmla="*/ 6 w 25"/>
              <a:gd name="T79" fmla="*/ 28 h 40"/>
              <a:gd name="T80" fmla="*/ 6 w 25"/>
              <a:gd name="T81" fmla="*/ 2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40">
                <a:moveTo>
                  <a:pt x="6" y="26"/>
                </a:moveTo>
                <a:lnTo>
                  <a:pt x="8" y="24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9"/>
                </a:lnTo>
                <a:lnTo>
                  <a:pt x="19" y="7"/>
                </a:lnTo>
                <a:lnTo>
                  <a:pt x="21" y="3"/>
                </a:lnTo>
                <a:lnTo>
                  <a:pt x="23" y="0"/>
                </a:lnTo>
                <a:lnTo>
                  <a:pt x="23" y="1"/>
                </a:lnTo>
                <a:lnTo>
                  <a:pt x="25" y="3"/>
                </a:lnTo>
                <a:lnTo>
                  <a:pt x="25" y="5"/>
                </a:lnTo>
                <a:lnTo>
                  <a:pt x="23" y="7"/>
                </a:lnTo>
                <a:lnTo>
                  <a:pt x="21" y="11"/>
                </a:lnTo>
                <a:lnTo>
                  <a:pt x="19" y="15"/>
                </a:lnTo>
                <a:lnTo>
                  <a:pt x="17" y="17"/>
                </a:lnTo>
                <a:lnTo>
                  <a:pt x="15" y="21"/>
                </a:lnTo>
                <a:lnTo>
                  <a:pt x="12" y="24"/>
                </a:lnTo>
                <a:lnTo>
                  <a:pt x="10" y="26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2" y="28"/>
                </a:lnTo>
                <a:lnTo>
                  <a:pt x="2" y="26"/>
                </a:lnTo>
                <a:lnTo>
                  <a:pt x="4" y="26"/>
                </a:lnTo>
                <a:lnTo>
                  <a:pt x="4" y="28"/>
                </a:lnTo>
                <a:lnTo>
                  <a:pt x="6" y="28"/>
                </a:lnTo>
                <a:lnTo>
                  <a:pt x="6" y="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4" name="Freeform 676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0 h 15"/>
              <a:gd name="T20" fmla="*/ 26 w 26"/>
              <a:gd name="T21" fmla="*/ 2 h 15"/>
              <a:gd name="T22" fmla="*/ 24 w 26"/>
              <a:gd name="T23" fmla="*/ 2 h 15"/>
              <a:gd name="T24" fmla="*/ 24 w 26"/>
              <a:gd name="T25" fmla="*/ 2 h 15"/>
              <a:gd name="T26" fmla="*/ 24 w 26"/>
              <a:gd name="T27" fmla="*/ 4 h 15"/>
              <a:gd name="T28" fmla="*/ 24 w 26"/>
              <a:gd name="T29" fmla="*/ 4 h 15"/>
              <a:gd name="T30" fmla="*/ 24 w 26"/>
              <a:gd name="T31" fmla="*/ 6 h 15"/>
              <a:gd name="T32" fmla="*/ 24 w 26"/>
              <a:gd name="T33" fmla="*/ 6 h 15"/>
              <a:gd name="T34" fmla="*/ 23 w 26"/>
              <a:gd name="T35" fmla="*/ 6 h 15"/>
              <a:gd name="T36" fmla="*/ 21 w 26"/>
              <a:gd name="T37" fmla="*/ 8 h 15"/>
              <a:gd name="T38" fmla="*/ 19 w 26"/>
              <a:gd name="T39" fmla="*/ 8 h 15"/>
              <a:gd name="T40" fmla="*/ 15 w 26"/>
              <a:gd name="T41" fmla="*/ 8 h 15"/>
              <a:gd name="T42" fmla="*/ 13 w 26"/>
              <a:gd name="T43" fmla="*/ 8 h 15"/>
              <a:gd name="T44" fmla="*/ 11 w 26"/>
              <a:gd name="T45" fmla="*/ 10 h 15"/>
              <a:gd name="T46" fmla="*/ 9 w 26"/>
              <a:gd name="T47" fmla="*/ 10 h 15"/>
              <a:gd name="T48" fmla="*/ 7 w 26"/>
              <a:gd name="T49" fmla="*/ 10 h 15"/>
              <a:gd name="T50" fmla="*/ 5 w 26"/>
              <a:gd name="T51" fmla="*/ 10 h 15"/>
              <a:gd name="T52" fmla="*/ 5 w 26"/>
              <a:gd name="T53" fmla="*/ 10 h 15"/>
              <a:gd name="T54" fmla="*/ 5 w 26"/>
              <a:gd name="T55" fmla="*/ 11 h 15"/>
              <a:gd name="T56" fmla="*/ 5 w 26"/>
              <a:gd name="T57" fmla="*/ 11 h 15"/>
              <a:gd name="T58" fmla="*/ 3 w 26"/>
              <a:gd name="T59" fmla="*/ 13 h 15"/>
              <a:gd name="T60" fmla="*/ 3 w 26"/>
              <a:gd name="T61" fmla="*/ 13 h 15"/>
              <a:gd name="T62" fmla="*/ 3 w 26"/>
              <a:gd name="T63" fmla="*/ 13 h 15"/>
              <a:gd name="T64" fmla="*/ 3 w 26"/>
              <a:gd name="T65" fmla="*/ 15 h 15"/>
              <a:gd name="T66" fmla="*/ 1 w 26"/>
              <a:gd name="T67" fmla="*/ 13 h 15"/>
              <a:gd name="T68" fmla="*/ 1 w 26"/>
              <a:gd name="T69" fmla="*/ 13 h 15"/>
              <a:gd name="T70" fmla="*/ 1 w 26"/>
              <a:gd name="T71" fmla="*/ 13 h 15"/>
              <a:gd name="T72" fmla="*/ 1 w 26"/>
              <a:gd name="T73" fmla="*/ 13 h 15"/>
              <a:gd name="T74" fmla="*/ 0 w 26"/>
              <a:gd name="T75" fmla="*/ 11 h 15"/>
              <a:gd name="T76" fmla="*/ 0 w 26"/>
              <a:gd name="T77" fmla="*/ 10 h 15"/>
              <a:gd name="T78" fmla="*/ 0 w 26"/>
              <a:gd name="T79" fmla="*/ 10 h 15"/>
              <a:gd name="T80" fmla="*/ 0 w 26"/>
              <a:gd name="T81" fmla="*/ 8 h 15"/>
              <a:gd name="T82" fmla="*/ 1 w 26"/>
              <a:gd name="T83" fmla="*/ 8 h 15"/>
              <a:gd name="T84" fmla="*/ 1 w 26"/>
              <a:gd name="T85" fmla="*/ 6 h 15"/>
              <a:gd name="T86" fmla="*/ 1 w 26"/>
              <a:gd name="T87" fmla="*/ 4 h 15"/>
              <a:gd name="T88" fmla="*/ 1 w 26"/>
              <a:gd name="T89" fmla="*/ 4 h 15"/>
              <a:gd name="T90" fmla="*/ 3 w 26"/>
              <a:gd name="T91" fmla="*/ 2 h 15"/>
              <a:gd name="T92" fmla="*/ 3 w 26"/>
              <a:gd name="T93" fmla="*/ 2 h 15"/>
              <a:gd name="T94" fmla="*/ 3 w 26"/>
              <a:gd name="T95" fmla="*/ 2 h 15"/>
              <a:gd name="T96" fmla="*/ 5 w 26"/>
              <a:gd name="T97" fmla="*/ 2 h 15"/>
              <a:gd name="T98" fmla="*/ 5 w 26"/>
              <a:gd name="T99" fmla="*/ 2 h 15"/>
              <a:gd name="T100" fmla="*/ 5 w 26"/>
              <a:gd name="T101" fmla="*/ 2 h 15"/>
              <a:gd name="T102" fmla="*/ 5 w 26"/>
              <a:gd name="T103" fmla="*/ 2 h 15"/>
              <a:gd name="T104" fmla="*/ 5 w 26"/>
              <a:gd name="T105" fmla="*/ 4 h 15"/>
              <a:gd name="T106" fmla="*/ 5 w 26"/>
              <a:gd name="T107" fmla="*/ 4 h 15"/>
              <a:gd name="T108" fmla="*/ 7 w 26"/>
              <a:gd name="T109" fmla="*/ 4 h 15"/>
              <a:gd name="T110" fmla="*/ 7 w 26"/>
              <a:gd name="T111" fmla="*/ 6 h 15"/>
              <a:gd name="T112" fmla="*/ 7 w 26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2"/>
                </a:lnTo>
                <a:lnTo>
                  <a:pt x="24" y="4"/>
                </a:lnTo>
                <a:lnTo>
                  <a:pt x="24" y="4"/>
                </a:lnTo>
                <a:lnTo>
                  <a:pt x="24" y="6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0"/>
                </a:lnTo>
                <a:lnTo>
                  <a:pt x="5" y="11"/>
                </a:lnTo>
                <a:lnTo>
                  <a:pt x="5" y="11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  <a:lnTo>
                  <a:pt x="7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5" name="Freeform 677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2 h 15"/>
              <a:gd name="T20" fmla="*/ 24 w 26"/>
              <a:gd name="T21" fmla="*/ 2 h 15"/>
              <a:gd name="T22" fmla="*/ 24 w 26"/>
              <a:gd name="T23" fmla="*/ 4 h 15"/>
              <a:gd name="T24" fmla="*/ 24 w 26"/>
              <a:gd name="T25" fmla="*/ 6 h 15"/>
              <a:gd name="T26" fmla="*/ 23 w 26"/>
              <a:gd name="T27" fmla="*/ 6 h 15"/>
              <a:gd name="T28" fmla="*/ 21 w 26"/>
              <a:gd name="T29" fmla="*/ 8 h 15"/>
              <a:gd name="T30" fmla="*/ 19 w 26"/>
              <a:gd name="T31" fmla="*/ 8 h 15"/>
              <a:gd name="T32" fmla="*/ 15 w 26"/>
              <a:gd name="T33" fmla="*/ 8 h 15"/>
              <a:gd name="T34" fmla="*/ 13 w 26"/>
              <a:gd name="T35" fmla="*/ 8 h 15"/>
              <a:gd name="T36" fmla="*/ 11 w 26"/>
              <a:gd name="T37" fmla="*/ 10 h 15"/>
              <a:gd name="T38" fmla="*/ 9 w 26"/>
              <a:gd name="T39" fmla="*/ 10 h 15"/>
              <a:gd name="T40" fmla="*/ 7 w 26"/>
              <a:gd name="T41" fmla="*/ 10 h 15"/>
              <a:gd name="T42" fmla="*/ 5 w 26"/>
              <a:gd name="T43" fmla="*/ 10 h 15"/>
              <a:gd name="T44" fmla="*/ 5 w 26"/>
              <a:gd name="T45" fmla="*/ 11 h 15"/>
              <a:gd name="T46" fmla="*/ 3 w 26"/>
              <a:gd name="T47" fmla="*/ 13 h 15"/>
              <a:gd name="T48" fmla="*/ 3 w 26"/>
              <a:gd name="T49" fmla="*/ 15 h 15"/>
              <a:gd name="T50" fmla="*/ 1 w 26"/>
              <a:gd name="T51" fmla="*/ 13 h 15"/>
              <a:gd name="T52" fmla="*/ 0 w 26"/>
              <a:gd name="T53" fmla="*/ 11 h 15"/>
              <a:gd name="T54" fmla="*/ 0 w 26"/>
              <a:gd name="T55" fmla="*/ 10 h 15"/>
              <a:gd name="T56" fmla="*/ 0 w 26"/>
              <a:gd name="T57" fmla="*/ 8 h 15"/>
              <a:gd name="T58" fmla="*/ 1 w 26"/>
              <a:gd name="T59" fmla="*/ 8 h 15"/>
              <a:gd name="T60" fmla="*/ 1 w 26"/>
              <a:gd name="T61" fmla="*/ 6 h 15"/>
              <a:gd name="T62" fmla="*/ 1 w 26"/>
              <a:gd name="T63" fmla="*/ 4 h 15"/>
              <a:gd name="T64" fmla="*/ 3 w 26"/>
              <a:gd name="T65" fmla="*/ 2 h 15"/>
              <a:gd name="T66" fmla="*/ 5 w 26"/>
              <a:gd name="T67" fmla="*/ 2 h 15"/>
              <a:gd name="T68" fmla="*/ 5 w 26"/>
              <a:gd name="T69" fmla="*/ 4 h 15"/>
              <a:gd name="T70" fmla="*/ 7 w 26"/>
              <a:gd name="T71" fmla="*/ 4 h 15"/>
              <a:gd name="T72" fmla="*/ 7 w 26"/>
              <a:gd name="T7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4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1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3" y="2"/>
                </a:lnTo>
                <a:lnTo>
                  <a:pt x="5" y="2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6" name="Freeform 678"/>
          <p:cNvSpPr>
            <a:spLocks/>
          </p:cNvSpPr>
          <p:nvPr/>
        </p:nvSpPr>
        <p:spPr bwMode="auto">
          <a:xfrm>
            <a:off x="6232525" y="3975100"/>
            <a:ext cx="44450" cy="206375"/>
          </a:xfrm>
          <a:custGeom>
            <a:avLst/>
            <a:gdLst>
              <a:gd name="T0" fmla="*/ 4 w 12"/>
              <a:gd name="T1" fmla="*/ 38 h 54"/>
              <a:gd name="T2" fmla="*/ 4 w 12"/>
              <a:gd name="T3" fmla="*/ 35 h 54"/>
              <a:gd name="T4" fmla="*/ 4 w 12"/>
              <a:gd name="T5" fmla="*/ 29 h 54"/>
              <a:gd name="T6" fmla="*/ 4 w 12"/>
              <a:gd name="T7" fmla="*/ 25 h 54"/>
              <a:gd name="T8" fmla="*/ 4 w 12"/>
              <a:gd name="T9" fmla="*/ 19 h 54"/>
              <a:gd name="T10" fmla="*/ 4 w 12"/>
              <a:gd name="T11" fmla="*/ 15 h 54"/>
              <a:gd name="T12" fmla="*/ 4 w 12"/>
              <a:gd name="T13" fmla="*/ 12 h 54"/>
              <a:gd name="T14" fmla="*/ 4 w 12"/>
              <a:gd name="T15" fmla="*/ 6 h 54"/>
              <a:gd name="T16" fmla="*/ 4 w 12"/>
              <a:gd name="T17" fmla="*/ 2 h 54"/>
              <a:gd name="T18" fmla="*/ 6 w 12"/>
              <a:gd name="T19" fmla="*/ 2 h 54"/>
              <a:gd name="T20" fmla="*/ 8 w 12"/>
              <a:gd name="T21" fmla="*/ 2 h 54"/>
              <a:gd name="T22" fmla="*/ 8 w 12"/>
              <a:gd name="T23" fmla="*/ 0 h 54"/>
              <a:gd name="T24" fmla="*/ 10 w 12"/>
              <a:gd name="T25" fmla="*/ 0 h 54"/>
              <a:gd name="T26" fmla="*/ 10 w 12"/>
              <a:gd name="T27" fmla="*/ 6 h 54"/>
              <a:gd name="T28" fmla="*/ 10 w 12"/>
              <a:gd name="T29" fmla="*/ 10 h 54"/>
              <a:gd name="T30" fmla="*/ 10 w 12"/>
              <a:gd name="T31" fmla="*/ 15 h 54"/>
              <a:gd name="T32" fmla="*/ 8 w 12"/>
              <a:gd name="T33" fmla="*/ 19 h 54"/>
              <a:gd name="T34" fmla="*/ 8 w 12"/>
              <a:gd name="T35" fmla="*/ 25 h 54"/>
              <a:gd name="T36" fmla="*/ 8 w 12"/>
              <a:gd name="T37" fmla="*/ 29 h 54"/>
              <a:gd name="T38" fmla="*/ 8 w 12"/>
              <a:gd name="T39" fmla="*/ 35 h 54"/>
              <a:gd name="T40" fmla="*/ 8 w 12"/>
              <a:gd name="T41" fmla="*/ 38 h 54"/>
              <a:gd name="T42" fmla="*/ 8 w 12"/>
              <a:gd name="T43" fmla="*/ 40 h 54"/>
              <a:gd name="T44" fmla="*/ 10 w 12"/>
              <a:gd name="T45" fmla="*/ 42 h 54"/>
              <a:gd name="T46" fmla="*/ 12 w 12"/>
              <a:gd name="T47" fmla="*/ 44 h 54"/>
              <a:gd name="T48" fmla="*/ 12 w 12"/>
              <a:gd name="T49" fmla="*/ 46 h 54"/>
              <a:gd name="T50" fmla="*/ 12 w 12"/>
              <a:gd name="T51" fmla="*/ 48 h 54"/>
              <a:gd name="T52" fmla="*/ 10 w 12"/>
              <a:gd name="T53" fmla="*/ 50 h 54"/>
              <a:gd name="T54" fmla="*/ 10 w 12"/>
              <a:gd name="T55" fmla="*/ 52 h 54"/>
              <a:gd name="T56" fmla="*/ 8 w 12"/>
              <a:gd name="T57" fmla="*/ 54 h 54"/>
              <a:gd name="T58" fmla="*/ 6 w 12"/>
              <a:gd name="T59" fmla="*/ 54 h 54"/>
              <a:gd name="T60" fmla="*/ 4 w 12"/>
              <a:gd name="T61" fmla="*/ 54 h 54"/>
              <a:gd name="T62" fmla="*/ 2 w 12"/>
              <a:gd name="T63" fmla="*/ 54 h 54"/>
              <a:gd name="T64" fmla="*/ 0 w 12"/>
              <a:gd name="T65" fmla="*/ 52 h 54"/>
              <a:gd name="T66" fmla="*/ 0 w 12"/>
              <a:gd name="T67" fmla="*/ 50 h 54"/>
              <a:gd name="T68" fmla="*/ 0 w 12"/>
              <a:gd name="T69" fmla="*/ 48 h 54"/>
              <a:gd name="T70" fmla="*/ 0 w 12"/>
              <a:gd name="T71" fmla="*/ 46 h 54"/>
              <a:gd name="T72" fmla="*/ 0 w 12"/>
              <a:gd name="T73" fmla="*/ 44 h 54"/>
              <a:gd name="T74" fmla="*/ 2 w 12"/>
              <a:gd name="T75" fmla="*/ 44 h 54"/>
              <a:gd name="T76" fmla="*/ 2 w 12"/>
              <a:gd name="T77" fmla="*/ 42 h 54"/>
              <a:gd name="T78" fmla="*/ 4 w 12"/>
              <a:gd name="T79" fmla="*/ 40 h 54"/>
              <a:gd name="T80" fmla="*/ 4 w 12"/>
              <a:gd name="T81" fmla="*/ 3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4">
                <a:moveTo>
                  <a:pt x="4" y="38"/>
                </a:moveTo>
                <a:lnTo>
                  <a:pt x="4" y="35"/>
                </a:lnTo>
                <a:lnTo>
                  <a:pt x="4" y="29"/>
                </a:lnTo>
                <a:lnTo>
                  <a:pt x="4" y="25"/>
                </a:lnTo>
                <a:lnTo>
                  <a:pt x="4" y="19"/>
                </a:lnTo>
                <a:lnTo>
                  <a:pt x="4" y="15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6"/>
                </a:lnTo>
                <a:lnTo>
                  <a:pt x="10" y="10"/>
                </a:lnTo>
                <a:lnTo>
                  <a:pt x="10" y="15"/>
                </a:lnTo>
                <a:lnTo>
                  <a:pt x="8" y="19"/>
                </a:lnTo>
                <a:lnTo>
                  <a:pt x="8" y="25"/>
                </a:lnTo>
                <a:lnTo>
                  <a:pt x="8" y="29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lnTo>
                  <a:pt x="10" y="42"/>
                </a:lnTo>
                <a:lnTo>
                  <a:pt x="12" y="44"/>
                </a:lnTo>
                <a:lnTo>
                  <a:pt x="12" y="46"/>
                </a:lnTo>
                <a:lnTo>
                  <a:pt x="12" y="48"/>
                </a:lnTo>
                <a:lnTo>
                  <a:pt x="10" y="50"/>
                </a:lnTo>
                <a:lnTo>
                  <a:pt x="10" y="52"/>
                </a:lnTo>
                <a:lnTo>
                  <a:pt x="8" y="54"/>
                </a:lnTo>
                <a:lnTo>
                  <a:pt x="6" y="54"/>
                </a:lnTo>
                <a:lnTo>
                  <a:pt x="4" y="54"/>
                </a:lnTo>
                <a:lnTo>
                  <a:pt x="2" y="54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0"/>
                </a:lnTo>
                <a:lnTo>
                  <a:pt x="4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7" name="Freeform 679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0 h 36"/>
              <a:gd name="T20" fmla="*/ 4 w 33"/>
              <a:gd name="T21" fmla="*/ 2 h 36"/>
              <a:gd name="T22" fmla="*/ 2 w 33"/>
              <a:gd name="T23" fmla="*/ 2 h 36"/>
              <a:gd name="T24" fmla="*/ 2 w 33"/>
              <a:gd name="T25" fmla="*/ 4 h 36"/>
              <a:gd name="T26" fmla="*/ 2 w 33"/>
              <a:gd name="T27" fmla="*/ 4 h 36"/>
              <a:gd name="T28" fmla="*/ 2 w 33"/>
              <a:gd name="T29" fmla="*/ 4 h 36"/>
              <a:gd name="T30" fmla="*/ 0 w 33"/>
              <a:gd name="T31" fmla="*/ 6 h 36"/>
              <a:gd name="T32" fmla="*/ 0 w 33"/>
              <a:gd name="T33" fmla="*/ 6 h 36"/>
              <a:gd name="T34" fmla="*/ 2 w 33"/>
              <a:gd name="T35" fmla="*/ 10 h 36"/>
              <a:gd name="T36" fmla="*/ 6 w 33"/>
              <a:gd name="T37" fmla="*/ 12 h 36"/>
              <a:gd name="T38" fmla="*/ 8 w 33"/>
              <a:gd name="T39" fmla="*/ 13 h 36"/>
              <a:gd name="T40" fmla="*/ 10 w 33"/>
              <a:gd name="T41" fmla="*/ 17 h 36"/>
              <a:gd name="T42" fmla="*/ 13 w 33"/>
              <a:gd name="T43" fmla="*/ 19 h 36"/>
              <a:gd name="T44" fmla="*/ 15 w 33"/>
              <a:gd name="T45" fmla="*/ 21 h 36"/>
              <a:gd name="T46" fmla="*/ 19 w 33"/>
              <a:gd name="T47" fmla="*/ 25 h 36"/>
              <a:gd name="T48" fmla="*/ 21 w 33"/>
              <a:gd name="T49" fmla="*/ 27 h 36"/>
              <a:gd name="T50" fmla="*/ 21 w 33"/>
              <a:gd name="T51" fmla="*/ 29 h 36"/>
              <a:gd name="T52" fmla="*/ 21 w 33"/>
              <a:gd name="T53" fmla="*/ 29 h 36"/>
              <a:gd name="T54" fmla="*/ 21 w 33"/>
              <a:gd name="T55" fmla="*/ 31 h 36"/>
              <a:gd name="T56" fmla="*/ 21 w 33"/>
              <a:gd name="T57" fmla="*/ 33 h 36"/>
              <a:gd name="T58" fmla="*/ 21 w 33"/>
              <a:gd name="T59" fmla="*/ 33 h 36"/>
              <a:gd name="T60" fmla="*/ 21 w 33"/>
              <a:gd name="T61" fmla="*/ 35 h 36"/>
              <a:gd name="T62" fmla="*/ 23 w 33"/>
              <a:gd name="T63" fmla="*/ 36 h 36"/>
              <a:gd name="T64" fmla="*/ 23 w 33"/>
              <a:gd name="T65" fmla="*/ 36 h 36"/>
              <a:gd name="T66" fmla="*/ 23 w 33"/>
              <a:gd name="T67" fmla="*/ 36 h 36"/>
              <a:gd name="T68" fmla="*/ 25 w 33"/>
              <a:gd name="T69" fmla="*/ 36 h 36"/>
              <a:gd name="T70" fmla="*/ 27 w 33"/>
              <a:gd name="T71" fmla="*/ 36 h 36"/>
              <a:gd name="T72" fmla="*/ 27 w 33"/>
              <a:gd name="T73" fmla="*/ 36 h 36"/>
              <a:gd name="T74" fmla="*/ 29 w 33"/>
              <a:gd name="T75" fmla="*/ 36 h 36"/>
              <a:gd name="T76" fmla="*/ 29 w 33"/>
              <a:gd name="T77" fmla="*/ 36 h 36"/>
              <a:gd name="T78" fmla="*/ 31 w 33"/>
              <a:gd name="T79" fmla="*/ 35 h 36"/>
              <a:gd name="T80" fmla="*/ 31 w 33"/>
              <a:gd name="T81" fmla="*/ 33 h 36"/>
              <a:gd name="T82" fmla="*/ 33 w 33"/>
              <a:gd name="T83" fmla="*/ 31 h 36"/>
              <a:gd name="T84" fmla="*/ 33 w 33"/>
              <a:gd name="T85" fmla="*/ 31 h 36"/>
              <a:gd name="T86" fmla="*/ 33 w 33"/>
              <a:gd name="T87" fmla="*/ 29 h 36"/>
              <a:gd name="T88" fmla="*/ 33 w 33"/>
              <a:gd name="T89" fmla="*/ 27 h 36"/>
              <a:gd name="T90" fmla="*/ 33 w 33"/>
              <a:gd name="T91" fmla="*/ 25 h 36"/>
              <a:gd name="T92" fmla="*/ 33 w 33"/>
              <a:gd name="T93" fmla="*/ 23 h 36"/>
              <a:gd name="T94" fmla="*/ 31 w 33"/>
              <a:gd name="T95" fmla="*/ 23 h 36"/>
              <a:gd name="T96" fmla="*/ 31 w 33"/>
              <a:gd name="T97" fmla="*/ 21 h 36"/>
              <a:gd name="T98" fmla="*/ 31 w 33"/>
              <a:gd name="T99" fmla="*/ 21 h 36"/>
              <a:gd name="T100" fmla="*/ 29 w 33"/>
              <a:gd name="T101" fmla="*/ 21 h 36"/>
              <a:gd name="T102" fmla="*/ 29 w 33"/>
              <a:gd name="T103" fmla="*/ 21 h 36"/>
              <a:gd name="T104" fmla="*/ 27 w 33"/>
              <a:gd name="T105" fmla="*/ 21 h 36"/>
              <a:gd name="T106" fmla="*/ 27 w 33"/>
              <a:gd name="T107" fmla="*/ 23 h 36"/>
              <a:gd name="T108" fmla="*/ 25 w 33"/>
              <a:gd name="T109" fmla="*/ 23 h 36"/>
              <a:gd name="T110" fmla="*/ 25 w 33"/>
              <a:gd name="T111" fmla="*/ 23 h 36"/>
              <a:gd name="T112" fmla="*/ 23 w 33"/>
              <a:gd name="T113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3" y="36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8" name="Freeform 680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2 h 36"/>
              <a:gd name="T20" fmla="*/ 2 w 33"/>
              <a:gd name="T21" fmla="*/ 2 h 36"/>
              <a:gd name="T22" fmla="*/ 2 w 33"/>
              <a:gd name="T23" fmla="*/ 4 h 36"/>
              <a:gd name="T24" fmla="*/ 0 w 33"/>
              <a:gd name="T25" fmla="*/ 6 h 36"/>
              <a:gd name="T26" fmla="*/ 2 w 33"/>
              <a:gd name="T27" fmla="*/ 10 h 36"/>
              <a:gd name="T28" fmla="*/ 6 w 33"/>
              <a:gd name="T29" fmla="*/ 12 h 36"/>
              <a:gd name="T30" fmla="*/ 8 w 33"/>
              <a:gd name="T31" fmla="*/ 13 h 36"/>
              <a:gd name="T32" fmla="*/ 10 w 33"/>
              <a:gd name="T33" fmla="*/ 17 h 36"/>
              <a:gd name="T34" fmla="*/ 13 w 33"/>
              <a:gd name="T35" fmla="*/ 19 h 36"/>
              <a:gd name="T36" fmla="*/ 15 w 33"/>
              <a:gd name="T37" fmla="*/ 21 h 36"/>
              <a:gd name="T38" fmla="*/ 19 w 33"/>
              <a:gd name="T39" fmla="*/ 25 h 36"/>
              <a:gd name="T40" fmla="*/ 21 w 33"/>
              <a:gd name="T41" fmla="*/ 27 h 36"/>
              <a:gd name="T42" fmla="*/ 21 w 33"/>
              <a:gd name="T43" fmla="*/ 29 h 36"/>
              <a:gd name="T44" fmla="*/ 21 w 33"/>
              <a:gd name="T45" fmla="*/ 31 h 36"/>
              <a:gd name="T46" fmla="*/ 21 w 33"/>
              <a:gd name="T47" fmla="*/ 33 h 36"/>
              <a:gd name="T48" fmla="*/ 21 w 33"/>
              <a:gd name="T49" fmla="*/ 35 h 36"/>
              <a:gd name="T50" fmla="*/ 23 w 33"/>
              <a:gd name="T51" fmla="*/ 36 h 36"/>
              <a:gd name="T52" fmla="*/ 25 w 33"/>
              <a:gd name="T53" fmla="*/ 36 h 36"/>
              <a:gd name="T54" fmla="*/ 27 w 33"/>
              <a:gd name="T55" fmla="*/ 36 h 36"/>
              <a:gd name="T56" fmla="*/ 29 w 33"/>
              <a:gd name="T57" fmla="*/ 36 h 36"/>
              <a:gd name="T58" fmla="*/ 31 w 33"/>
              <a:gd name="T59" fmla="*/ 35 h 36"/>
              <a:gd name="T60" fmla="*/ 31 w 33"/>
              <a:gd name="T61" fmla="*/ 33 h 36"/>
              <a:gd name="T62" fmla="*/ 33 w 33"/>
              <a:gd name="T63" fmla="*/ 31 h 36"/>
              <a:gd name="T64" fmla="*/ 33 w 33"/>
              <a:gd name="T65" fmla="*/ 29 h 36"/>
              <a:gd name="T66" fmla="*/ 33 w 33"/>
              <a:gd name="T67" fmla="*/ 27 h 36"/>
              <a:gd name="T68" fmla="*/ 33 w 33"/>
              <a:gd name="T69" fmla="*/ 25 h 36"/>
              <a:gd name="T70" fmla="*/ 33 w 33"/>
              <a:gd name="T71" fmla="*/ 23 h 36"/>
              <a:gd name="T72" fmla="*/ 31 w 33"/>
              <a:gd name="T73" fmla="*/ 23 h 36"/>
              <a:gd name="T74" fmla="*/ 31 w 33"/>
              <a:gd name="T75" fmla="*/ 21 h 36"/>
              <a:gd name="T76" fmla="*/ 29 w 33"/>
              <a:gd name="T77" fmla="*/ 21 h 36"/>
              <a:gd name="T78" fmla="*/ 27 w 33"/>
              <a:gd name="T79" fmla="*/ 21 h 36"/>
              <a:gd name="T80" fmla="*/ 27 w 33"/>
              <a:gd name="T81" fmla="*/ 23 h 36"/>
              <a:gd name="T82" fmla="*/ 25 w 33"/>
              <a:gd name="T83" fmla="*/ 23 h 36"/>
              <a:gd name="T84" fmla="*/ 23 w 33"/>
              <a:gd name="T85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9" name="Freeform 681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0 w 11"/>
              <a:gd name="T19" fmla="*/ 60 h 60"/>
              <a:gd name="T20" fmla="*/ 0 w 11"/>
              <a:gd name="T21" fmla="*/ 60 h 60"/>
              <a:gd name="T22" fmla="*/ 2 w 11"/>
              <a:gd name="T23" fmla="*/ 60 h 60"/>
              <a:gd name="T24" fmla="*/ 2 w 11"/>
              <a:gd name="T25" fmla="*/ 60 h 60"/>
              <a:gd name="T26" fmla="*/ 2 w 11"/>
              <a:gd name="T27" fmla="*/ 60 h 60"/>
              <a:gd name="T28" fmla="*/ 2 w 11"/>
              <a:gd name="T29" fmla="*/ 60 h 60"/>
              <a:gd name="T30" fmla="*/ 4 w 11"/>
              <a:gd name="T31" fmla="*/ 58 h 60"/>
              <a:gd name="T32" fmla="*/ 4 w 11"/>
              <a:gd name="T33" fmla="*/ 58 h 60"/>
              <a:gd name="T34" fmla="*/ 4 w 11"/>
              <a:gd name="T35" fmla="*/ 54 h 60"/>
              <a:gd name="T36" fmla="*/ 4 w 11"/>
              <a:gd name="T37" fmla="*/ 48 h 60"/>
              <a:gd name="T38" fmla="*/ 6 w 11"/>
              <a:gd name="T39" fmla="*/ 41 h 60"/>
              <a:gd name="T40" fmla="*/ 6 w 11"/>
              <a:gd name="T41" fmla="*/ 33 h 60"/>
              <a:gd name="T42" fmla="*/ 8 w 11"/>
              <a:gd name="T43" fmla="*/ 25 h 60"/>
              <a:gd name="T44" fmla="*/ 8 w 11"/>
              <a:gd name="T45" fmla="*/ 18 h 60"/>
              <a:gd name="T46" fmla="*/ 9 w 11"/>
              <a:gd name="T47" fmla="*/ 12 h 60"/>
              <a:gd name="T48" fmla="*/ 9 w 11"/>
              <a:gd name="T49" fmla="*/ 8 h 60"/>
              <a:gd name="T50" fmla="*/ 9 w 11"/>
              <a:gd name="T51" fmla="*/ 8 h 60"/>
              <a:gd name="T52" fmla="*/ 9 w 11"/>
              <a:gd name="T53" fmla="*/ 8 h 60"/>
              <a:gd name="T54" fmla="*/ 9 w 11"/>
              <a:gd name="T55" fmla="*/ 6 h 60"/>
              <a:gd name="T56" fmla="*/ 9 w 11"/>
              <a:gd name="T57" fmla="*/ 6 h 60"/>
              <a:gd name="T58" fmla="*/ 9 w 11"/>
              <a:gd name="T59" fmla="*/ 6 h 60"/>
              <a:gd name="T60" fmla="*/ 11 w 11"/>
              <a:gd name="T61" fmla="*/ 4 h 60"/>
              <a:gd name="T62" fmla="*/ 11 w 11"/>
              <a:gd name="T63" fmla="*/ 4 h 60"/>
              <a:gd name="T64" fmla="*/ 11 w 11"/>
              <a:gd name="T65" fmla="*/ 4 h 60"/>
              <a:gd name="T66" fmla="*/ 11 w 11"/>
              <a:gd name="T67" fmla="*/ 2 h 60"/>
              <a:gd name="T68" fmla="*/ 9 w 11"/>
              <a:gd name="T69" fmla="*/ 2 h 60"/>
              <a:gd name="T70" fmla="*/ 9 w 11"/>
              <a:gd name="T71" fmla="*/ 2 h 60"/>
              <a:gd name="T72" fmla="*/ 9 w 11"/>
              <a:gd name="T73" fmla="*/ 0 h 60"/>
              <a:gd name="T74" fmla="*/ 9 w 11"/>
              <a:gd name="T75" fmla="*/ 0 h 60"/>
              <a:gd name="T76" fmla="*/ 8 w 11"/>
              <a:gd name="T77" fmla="*/ 0 h 60"/>
              <a:gd name="T78" fmla="*/ 8 w 11"/>
              <a:gd name="T79" fmla="*/ 0 h 60"/>
              <a:gd name="T80" fmla="*/ 6 w 11"/>
              <a:gd name="T81" fmla="*/ 0 h 60"/>
              <a:gd name="T82" fmla="*/ 6 w 11"/>
              <a:gd name="T83" fmla="*/ 2 h 60"/>
              <a:gd name="T84" fmla="*/ 6 w 11"/>
              <a:gd name="T85" fmla="*/ 2 h 60"/>
              <a:gd name="T86" fmla="*/ 4 w 11"/>
              <a:gd name="T87" fmla="*/ 2 h 60"/>
              <a:gd name="T88" fmla="*/ 4 w 11"/>
              <a:gd name="T89" fmla="*/ 4 h 60"/>
              <a:gd name="T90" fmla="*/ 4 w 11"/>
              <a:gd name="T91" fmla="*/ 4 h 60"/>
              <a:gd name="T92" fmla="*/ 2 w 11"/>
              <a:gd name="T93" fmla="*/ 6 h 60"/>
              <a:gd name="T94" fmla="*/ 2 w 11"/>
              <a:gd name="T95" fmla="*/ 6 h 60"/>
              <a:gd name="T96" fmla="*/ 2 w 11"/>
              <a:gd name="T97" fmla="*/ 8 h 60"/>
              <a:gd name="T98" fmla="*/ 2 w 11"/>
              <a:gd name="T99" fmla="*/ 8 h 60"/>
              <a:gd name="T100" fmla="*/ 4 w 11"/>
              <a:gd name="T101" fmla="*/ 8 h 60"/>
              <a:gd name="T102" fmla="*/ 4 w 11"/>
              <a:gd name="T103" fmla="*/ 8 h 60"/>
              <a:gd name="T104" fmla="*/ 4 w 11"/>
              <a:gd name="T105" fmla="*/ 8 h 60"/>
              <a:gd name="T106" fmla="*/ 4 w 11"/>
              <a:gd name="T107" fmla="*/ 10 h 60"/>
              <a:gd name="T108" fmla="*/ 6 w 11"/>
              <a:gd name="T109" fmla="*/ 10 h 60"/>
              <a:gd name="T110" fmla="*/ 6 w 11"/>
              <a:gd name="T111" fmla="*/ 10 h 60"/>
              <a:gd name="T112" fmla="*/ 6 w 11"/>
              <a:gd name="T113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4" y="58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2" y="6"/>
                </a:lnTo>
                <a:lnTo>
                  <a:pt x="2" y="6"/>
                </a:lnTo>
                <a:lnTo>
                  <a:pt x="2" y="8"/>
                </a:lnTo>
                <a:lnTo>
                  <a:pt x="2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  <a:lnTo>
                  <a:pt x="6" y="10"/>
                </a:lnTo>
                <a:lnTo>
                  <a:pt x="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0" name="Freeform 682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2 w 11"/>
              <a:gd name="T19" fmla="*/ 60 h 60"/>
              <a:gd name="T20" fmla="*/ 4 w 11"/>
              <a:gd name="T21" fmla="*/ 58 h 60"/>
              <a:gd name="T22" fmla="*/ 4 w 11"/>
              <a:gd name="T23" fmla="*/ 54 h 60"/>
              <a:gd name="T24" fmla="*/ 4 w 11"/>
              <a:gd name="T25" fmla="*/ 48 h 60"/>
              <a:gd name="T26" fmla="*/ 6 w 11"/>
              <a:gd name="T27" fmla="*/ 41 h 60"/>
              <a:gd name="T28" fmla="*/ 6 w 11"/>
              <a:gd name="T29" fmla="*/ 33 h 60"/>
              <a:gd name="T30" fmla="*/ 8 w 11"/>
              <a:gd name="T31" fmla="*/ 25 h 60"/>
              <a:gd name="T32" fmla="*/ 8 w 11"/>
              <a:gd name="T33" fmla="*/ 18 h 60"/>
              <a:gd name="T34" fmla="*/ 9 w 11"/>
              <a:gd name="T35" fmla="*/ 12 h 60"/>
              <a:gd name="T36" fmla="*/ 9 w 11"/>
              <a:gd name="T37" fmla="*/ 8 h 60"/>
              <a:gd name="T38" fmla="*/ 9 w 11"/>
              <a:gd name="T39" fmla="*/ 6 h 60"/>
              <a:gd name="T40" fmla="*/ 11 w 11"/>
              <a:gd name="T41" fmla="*/ 4 h 60"/>
              <a:gd name="T42" fmla="*/ 11 w 11"/>
              <a:gd name="T43" fmla="*/ 2 h 60"/>
              <a:gd name="T44" fmla="*/ 9 w 11"/>
              <a:gd name="T45" fmla="*/ 2 h 60"/>
              <a:gd name="T46" fmla="*/ 9 w 11"/>
              <a:gd name="T47" fmla="*/ 0 h 60"/>
              <a:gd name="T48" fmla="*/ 8 w 11"/>
              <a:gd name="T49" fmla="*/ 0 h 60"/>
              <a:gd name="T50" fmla="*/ 6 w 11"/>
              <a:gd name="T51" fmla="*/ 0 h 60"/>
              <a:gd name="T52" fmla="*/ 6 w 11"/>
              <a:gd name="T53" fmla="*/ 2 h 60"/>
              <a:gd name="T54" fmla="*/ 4 w 11"/>
              <a:gd name="T55" fmla="*/ 2 h 60"/>
              <a:gd name="T56" fmla="*/ 4 w 11"/>
              <a:gd name="T57" fmla="*/ 4 h 60"/>
              <a:gd name="T58" fmla="*/ 2 w 11"/>
              <a:gd name="T59" fmla="*/ 6 h 60"/>
              <a:gd name="T60" fmla="*/ 2 w 11"/>
              <a:gd name="T61" fmla="*/ 8 h 60"/>
              <a:gd name="T62" fmla="*/ 4 w 11"/>
              <a:gd name="T63" fmla="*/ 8 h 60"/>
              <a:gd name="T64" fmla="*/ 4 w 11"/>
              <a:gd name="T65" fmla="*/ 10 h 60"/>
              <a:gd name="T66" fmla="*/ 6 w 11"/>
              <a:gd name="T67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2" y="60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6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1" name="Freeform 683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2" name="Freeform 684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3" name="Freeform 685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4" name="Freeform 686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5" name="Freeform 687"/>
          <p:cNvSpPr>
            <a:spLocks/>
          </p:cNvSpPr>
          <p:nvPr/>
        </p:nvSpPr>
        <p:spPr bwMode="auto">
          <a:xfrm>
            <a:off x="6181725" y="2454275"/>
            <a:ext cx="584200" cy="579438"/>
          </a:xfrm>
          <a:custGeom>
            <a:avLst/>
            <a:gdLst>
              <a:gd name="T0" fmla="*/ 52 w 153"/>
              <a:gd name="T1" fmla="*/ 2 h 152"/>
              <a:gd name="T2" fmla="*/ 31 w 153"/>
              <a:gd name="T3" fmla="*/ 6 h 152"/>
              <a:gd name="T4" fmla="*/ 13 w 153"/>
              <a:gd name="T5" fmla="*/ 17 h 152"/>
              <a:gd name="T6" fmla="*/ 4 w 153"/>
              <a:gd name="T7" fmla="*/ 36 h 152"/>
              <a:gd name="T8" fmla="*/ 0 w 153"/>
              <a:gd name="T9" fmla="*/ 54 h 152"/>
              <a:gd name="T10" fmla="*/ 2 w 153"/>
              <a:gd name="T11" fmla="*/ 63 h 152"/>
              <a:gd name="T12" fmla="*/ 4 w 153"/>
              <a:gd name="T13" fmla="*/ 75 h 152"/>
              <a:gd name="T14" fmla="*/ 8 w 153"/>
              <a:gd name="T15" fmla="*/ 83 h 152"/>
              <a:gd name="T16" fmla="*/ 15 w 153"/>
              <a:gd name="T17" fmla="*/ 79 h 152"/>
              <a:gd name="T18" fmla="*/ 29 w 153"/>
              <a:gd name="T19" fmla="*/ 75 h 152"/>
              <a:gd name="T20" fmla="*/ 42 w 153"/>
              <a:gd name="T21" fmla="*/ 77 h 152"/>
              <a:gd name="T22" fmla="*/ 56 w 153"/>
              <a:gd name="T23" fmla="*/ 84 h 152"/>
              <a:gd name="T24" fmla="*/ 67 w 153"/>
              <a:gd name="T25" fmla="*/ 94 h 152"/>
              <a:gd name="T26" fmla="*/ 75 w 153"/>
              <a:gd name="T27" fmla="*/ 106 h 152"/>
              <a:gd name="T28" fmla="*/ 77 w 153"/>
              <a:gd name="T29" fmla="*/ 121 h 152"/>
              <a:gd name="T30" fmla="*/ 71 w 153"/>
              <a:gd name="T31" fmla="*/ 138 h 152"/>
              <a:gd name="T32" fmla="*/ 65 w 153"/>
              <a:gd name="T33" fmla="*/ 150 h 152"/>
              <a:gd name="T34" fmla="*/ 69 w 153"/>
              <a:gd name="T35" fmla="*/ 152 h 152"/>
              <a:gd name="T36" fmla="*/ 77 w 153"/>
              <a:gd name="T37" fmla="*/ 150 h 152"/>
              <a:gd name="T38" fmla="*/ 84 w 153"/>
              <a:gd name="T39" fmla="*/ 150 h 152"/>
              <a:gd name="T40" fmla="*/ 94 w 153"/>
              <a:gd name="T41" fmla="*/ 150 h 152"/>
              <a:gd name="T42" fmla="*/ 107 w 153"/>
              <a:gd name="T43" fmla="*/ 148 h 152"/>
              <a:gd name="T44" fmla="*/ 119 w 153"/>
              <a:gd name="T45" fmla="*/ 144 h 152"/>
              <a:gd name="T46" fmla="*/ 127 w 153"/>
              <a:gd name="T47" fmla="*/ 140 h 152"/>
              <a:gd name="T48" fmla="*/ 130 w 153"/>
              <a:gd name="T49" fmla="*/ 130 h 152"/>
              <a:gd name="T50" fmla="*/ 140 w 153"/>
              <a:gd name="T51" fmla="*/ 121 h 152"/>
              <a:gd name="T52" fmla="*/ 148 w 153"/>
              <a:gd name="T53" fmla="*/ 107 h 152"/>
              <a:gd name="T54" fmla="*/ 153 w 153"/>
              <a:gd name="T55" fmla="*/ 92 h 152"/>
              <a:gd name="T56" fmla="*/ 151 w 153"/>
              <a:gd name="T57" fmla="*/ 71 h 152"/>
              <a:gd name="T58" fmla="*/ 144 w 153"/>
              <a:gd name="T59" fmla="*/ 42 h 152"/>
              <a:gd name="T60" fmla="*/ 130 w 153"/>
              <a:gd name="T61" fmla="*/ 23 h 152"/>
              <a:gd name="T62" fmla="*/ 117 w 153"/>
              <a:gd name="T63" fmla="*/ 12 h 152"/>
              <a:gd name="T64" fmla="*/ 100 w 153"/>
              <a:gd name="T65" fmla="*/ 4 h 152"/>
              <a:gd name="T66" fmla="*/ 79 w 153"/>
              <a:gd name="T6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3" h="152">
                <a:moveTo>
                  <a:pt x="67" y="0"/>
                </a:moveTo>
                <a:lnTo>
                  <a:pt x="52" y="2"/>
                </a:lnTo>
                <a:lnTo>
                  <a:pt x="40" y="4"/>
                </a:lnTo>
                <a:lnTo>
                  <a:pt x="31" y="6"/>
                </a:lnTo>
                <a:lnTo>
                  <a:pt x="21" y="12"/>
                </a:lnTo>
                <a:lnTo>
                  <a:pt x="13" y="17"/>
                </a:lnTo>
                <a:lnTo>
                  <a:pt x="8" y="25"/>
                </a:lnTo>
                <a:lnTo>
                  <a:pt x="4" y="36"/>
                </a:lnTo>
                <a:lnTo>
                  <a:pt x="0" y="50"/>
                </a:lnTo>
                <a:lnTo>
                  <a:pt x="0" y="54"/>
                </a:lnTo>
                <a:lnTo>
                  <a:pt x="0" y="58"/>
                </a:lnTo>
                <a:lnTo>
                  <a:pt x="2" y="63"/>
                </a:lnTo>
                <a:lnTo>
                  <a:pt x="2" y="69"/>
                </a:lnTo>
                <a:lnTo>
                  <a:pt x="4" y="75"/>
                </a:lnTo>
                <a:lnTo>
                  <a:pt x="6" y="79"/>
                </a:lnTo>
                <a:lnTo>
                  <a:pt x="8" y="83"/>
                </a:lnTo>
                <a:lnTo>
                  <a:pt x="10" y="81"/>
                </a:lnTo>
                <a:lnTo>
                  <a:pt x="15" y="79"/>
                </a:lnTo>
                <a:lnTo>
                  <a:pt x="21" y="77"/>
                </a:lnTo>
                <a:lnTo>
                  <a:pt x="29" y="75"/>
                </a:lnTo>
                <a:lnTo>
                  <a:pt x="34" y="77"/>
                </a:lnTo>
                <a:lnTo>
                  <a:pt x="42" y="77"/>
                </a:lnTo>
                <a:lnTo>
                  <a:pt x="50" y="81"/>
                </a:lnTo>
                <a:lnTo>
                  <a:pt x="56" y="84"/>
                </a:lnTo>
                <a:lnTo>
                  <a:pt x="63" y="88"/>
                </a:lnTo>
                <a:lnTo>
                  <a:pt x="67" y="94"/>
                </a:lnTo>
                <a:lnTo>
                  <a:pt x="73" y="100"/>
                </a:lnTo>
                <a:lnTo>
                  <a:pt x="75" y="106"/>
                </a:lnTo>
                <a:lnTo>
                  <a:pt x="77" y="113"/>
                </a:lnTo>
                <a:lnTo>
                  <a:pt x="77" y="121"/>
                </a:lnTo>
                <a:lnTo>
                  <a:pt x="75" y="130"/>
                </a:lnTo>
                <a:lnTo>
                  <a:pt x="71" y="138"/>
                </a:lnTo>
                <a:lnTo>
                  <a:pt x="65" y="148"/>
                </a:lnTo>
                <a:lnTo>
                  <a:pt x="65" y="150"/>
                </a:lnTo>
                <a:lnTo>
                  <a:pt x="65" y="152"/>
                </a:lnTo>
                <a:lnTo>
                  <a:pt x="69" y="152"/>
                </a:lnTo>
                <a:lnTo>
                  <a:pt x="73" y="152"/>
                </a:lnTo>
                <a:lnTo>
                  <a:pt x="77" y="150"/>
                </a:lnTo>
                <a:lnTo>
                  <a:pt x="81" y="150"/>
                </a:lnTo>
                <a:lnTo>
                  <a:pt x="84" y="150"/>
                </a:lnTo>
                <a:lnTo>
                  <a:pt x="86" y="150"/>
                </a:lnTo>
                <a:lnTo>
                  <a:pt x="94" y="150"/>
                </a:lnTo>
                <a:lnTo>
                  <a:pt x="100" y="148"/>
                </a:lnTo>
                <a:lnTo>
                  <a:pt x="107" y="148"/>
                </a:lnTo>
                <a:lnTo>
                  <a:pt x="113" y="146"/>
                </a:lnTo>
                <a:lnTo>
                  <a:pt x="119" y="144"/>
                </a:lnTo>
                <a:lnTo>
                  <a:pt x="123" y="142"/>
                </a:lnTo>
                <a:lnTo>
                  <a:pt x="127" y="140"/>
                </a:lnTo>
                <a:lnTo>
                  <a:pt x="128" y="136"/>
                </a:lnTo>
                <a:lnTo>
                  <a:pt x="130" y="130"/>
                </a:lnTo>
                <a:lnTo>
                  <a:pt x="134" y="127"/>
                </a:lnTo>
                <a:lnTo>
                  <a:pt x="140" y="121"/>
                </a:lnTo>
                <a:lnTo>
                  <a:pt x="144" y="113"/>
                </a:lnTo>
                <a:lnTo>
                  <a:pt x="148" y="107"/>
                </a:lnTo>
                <a:lnTo>
                  <a:pt x="151" y="100"/>
                </a:lnTo>
                <a:lnTo>
                  <a:pt x="153" y="92"/>
                </a:lnTo>
                <a:lnTo>
                  <a:pt x="153" y="84"/>
                </a:lnTo>
                <a:lnTo>
                  <a:pt x="151" y="71"/>
                </a:lnTo>
                <a:lnTo>
                  <a:pt x="150" y="58"/>
                </a:lnTo>
                <a:lnTo>
                  <a:pt x="144" y="42"/>
                </a:lnTo>
                <a:lnTo>
                  <a:pt x="134" y="29"/>
                </a:lnTo>
                <a:lnTo>
                  <a:pt x="130" y="23"/>
                </a:lnTo>
                <a:lnTo>
                  <a:pt x="125" y="17"/>
                </a:lnTo>
                <a:lnTo>
                  <a:pt x="117" y="12"/>
                </a:lnTo>
                <a:lnTo>
                  <a:pt x="109" y="8"/>
                </a:lnTo>
                <a:lnTo>
                  <a:pt x="100" y="4"/>
                </a:lnTo>
                <a:lnTo>
                  <a:pt x="90" y="2"/>
                </a:lnTo>
                <a:lnTo>
                  <a:pt x="79" y="0"/>
                </a:lnTo>
                <a:lnTo>
                  <a:pt x="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6" name="Freeform 688"/>
          <p:cNvSpPr>
            <a:spLocks/>
          </p:cNvSpPr>
          <p:nvPr/>
        </p:nvSpPr>
        <p:spPr bwMode="auto">
          <a:xfrm>
            <a:off x="6159500" y="2638425"/>
            <a:ext cx="65088" cy="144463"/>
          </a:xfrm>
          <a:custGeom>
            <a:avLst/>
            <a:gdLst>
              <a:gd name="T0" fmla="*/ 12 w 17"/>
              <a:gd name="T1" fmla="*/ 29 h 38"/>
              <a:gd name="T2" fmla="*/ 16 w 17"/>
              <a:gd name="T3" fmla="*/ 29 h 38"/>
              <a:gd name="T4" fmla="*/ 16 w 17"/>
              <a:gd name="T5" fmla="*/ 25 h 38"/>
              <a:gd name="T6" fmla="*/ 14 w 17"/>
              <a:gd name="T7" fmla="*/ 21 h 38"/>
              <a:gd name="T8" fmla="*/ 14 w 17"/>
              <a:gd name="T9" fmla="*/ 15 h 38"/>
              <a:gd name="T10" fmla="*/ 12 w 17"/>
              <a:gd name="T11" fmla="*/ 10 h 38"/>
              <a:gd name="T12" fmla="*/ 12 w 17"/>
              <a:gd name="T13" fmla="*/ 6 h 38"/>
              <a:gd name="T14" fmla="*/ 12 w 17"/>
              <a:gd name="T15" fmla="*/ 2 h 38"/>
              <a:gd name="T16" fmla="*/ 0 w 17"/>
              <a:gd name="T17" fmla="*/ 0 h 38"/>
              <a:gd name="T18" fmla="*/ 0 w 17"/>
              <a:gd name="T19" fmla="*/ 6 h 38"/>
              <a:gd name="T20" fmla="*/ 0 w 17"/>
              <a:gd name="T21" fmla="*/ 11 h 38"/>
              <a:gd name="T22" fmla="*/ 2 w 17"/>
              <a:gd name="T23" fmla="*/ 17 h 38"/>
              <a:gd name="T24" fmla="*/ 2 w 17"/>
              <a:gd name="T25" fmla="*/ 23 h 38"/>
              <a:gd name="T26" fmla="*/ 4 w 17"/>
              <a:gd name="T27" fmla="*/ 29 h 38"/>
              <a:gd name="T28" fmla="*/ 6 w 17"/>
              <a:gd name="T29" fmla="*/ 35 h 38"/>
              <a:gd name="T30" fmla="*/ 10 w 17"/>
              <a:gd name="T31" fmla="*/ 38 h 38"/>
              <a:gd name="T32" fmla="*/ 17 w 17"/>
              <a:gd name="T33" fmla="*/ 38 h 38"/>
              <a:gd name="T34" fmla="*/ 12 w 17"/>
              <a:gd name="T35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" h="38">
                <a:moveTo>
                  <a:pt x="12" y="29"/>
                </a:moveTo>
                <a:lnTo>
                  <a:pt x="16" y="29"/>
                </a:lnTo>
                <a:lnTo>
                  <a:pt x="16" y="25"/>
                </a:lnTo>
                <a:lnTo>
                  <a:pt x="14" y="21"/>
                </a:lnTo>
                <a:lnTo>
                  <a:pt x="14" y="15"/>
                </a:lnTo>
                <a:lnTo>
                  <a:pt x="12" y="10"/>
                </a:lnTo>
                <a:lnTo>
                  <a:pt x="12" y="6"/>
                </a:lnTo>
                <a:lnTo>
                  <a:pt x="12" y="2"/>
                </a:ln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2" y="17"/>
                </a:lnTo>
                <a:lnTo>
                  <a:pt x="2" y="23"/>
                </a:lnTo>
                <a:lnTo>
                  <a:pt x="4" y="29"/>
                </a:lnTo>
                <a:lnTo>
                  <a:pt x="6" y="35"/>
                </a:lnTo>
                <a:lnTo>
                  <a:pt x="10" y="38"/>
                </a:lnTo>
                <a:lnTo>
                  <a:pt x="17" y="38"/>
                </a:lnTo>
                <a:lnTo>
                  <a:pt x="12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7" name="Freeform 689"/>
          <p:cNvSpPr>
            <a:spLocks/>
          </p:cNvSpPr>
          <p:nvPr/>
        </p:nvSpPr>
        <p:spPr bwMode="auto">
          <a:xfrm>
            <a:off x="6205538" y="2717800"/>
            <a:ext cx="288925" cy="315913"/>
          </a:xfrm>
          <a:custGeom>
            <a:avLst/>
            <a:gdLst>
              <a:gd name="T0" fmla="*/ 63 w 76"/>
              <a:gd name="T1" fmla="*/ 83 h 83"/>
              <a:gd name="T2" fmla="*/ 71 w 76"/>
              <a:gd name="T3" fmla="*/ 73 h 83"/>
              <a:gd name="T4" fmla="*/ 75 w 76"/>
              <a:gd name="T5" fmla="*/ 63 h 83"/>
              <a:gd name="T6" fmla="*/ 76 w 76"/>
              <a:gd name="T7" fmla="*/ 54 h 83"/>
              <a:gd name="T8" fmla="*/ 76 w 76"/>
              <a:gd name="T9" fmla="*/ 44 h 83"/>
              <a:gd name="T10" fmla="*/ 75 w 76"/>
              <a:gd name="T11" fmla="*/ 35 h 83"/>
              <a:gd name="T12" fmla="*/ 71 w 76"/>
              <a:gd name="T13" fmla="*/ 27 h 83"/>
              <a:gd name="T14" fmla="*/ 67 w 76"/>
              <a:gd name="T15" fmla="*/ 21 h 83"/>
              <a:gd name="T16" fmla="*/ 61 w 76"/>
              <a:gd name="T17" fmla="*/ 15 h 83"/>
              <a:gd name="T18" fmla="*/ 53 w 76"/>
              <a:gd name="T19" fmla="*/ 10 h 83"/>
              <a:gd name="T20" fmla="*/ 46 w 76"/>
              <a:gd name="T21" fmla="*/ 6 h 83"/>
              <a:gd name="T22" fmla="*/ 38 w 76"/>
              <a:gd name="T23" fmla="*/ 4 h 83"/>
              <a:gd name="T24" fmla="*/ 30 w 76"/>
              <a:gd name="T25" fmla="*/ 2 h 83"/>
              <a:gd name="T26" fmla="*/ 23 w 76"/>
              <a:gd name="T27" fmla="*/ 0 h 83"/>
              <a:gd name="T28" fmla="*/ 15 w 76"/>
              <a:gd name="T29" fmla="*/ 2 h 83"/>
              <a:gd name="T30" fmla="*/ 7 w 76"/>
              <a:gd name="T31" fmla="*/ 4 h 83"/>
              <a:gd name="T32" fmla="*/ 0 w 76"/>
              <a:gd name="T33" fmla="*/ 8 h 83"/>
              <a:gd name="T34" fmla="*/ 5 w 76"/>
              <a:gd name="T35" fmla="*/ 17 h 83"/>
              <a:gd name="T36" fmla="*/ 11 w 76"/>
              <a:gd name="T37" fmla="*/ 15 h 83"/>
              <a:gd name="T38" fmla="*/ 17 w 76"/>
              <a:gd name="T39" fmla="*/ 14 h 83"/>
              <a:gd name="T40" fmla="*/ 23 w 76"/>
              <a:gd name="T41" fmla="*/ 12 h 83"/>
              <a:gd name="T42" fmla="*/ 28 w 76"/>
              <a:gd name="T43" fmla="*/ 14 h 83"/>
              <a:gd name="T44" fmla="*/ 34 w 76"/>
              <a:gd name="T45" fmla="*/ 14 h 83"/>
              <a:gd name="T46" fmla="*/ 42 w 76"/>
              <a:gd name="T47" fmla="*/ 17 h 83"/>
              <a:gd name="T48" fmla="*/ 48 w 76"/>
              <a:gd name="T49" fmla="*/ 19 h 83"/>
              <a:gd name="T50" fmla="*/ 53 w 76"/>
              <a:gd name="T51" fmla="*/ 23 h 83"/>
              <a:gd name="T52" fmla="*/ 57 w 76"/>
              <a:gd name="T53" fmla="*/ 29 h 83"/>
              <a:gd name="T54" fmla="*/ 61 w 76"/>
              <a:gd name="T55" fmla="*/ 33 h 83"/>
              <a:gd name="T56" fmla="*/ 63 w 76"/>
              <a:gd name="T57" fmla="*/ 38 h 83"/>
              <a:gd name="T58" fmla="*/ 65 w 76"/>
              <a:gd name="T59" fmla="*/ 44 h 83"/>
              <a:gd name="T60" fmla="*/ 65 w 76"/>
              <a:gd name="T61" fmla="*/ 52 h 83"/>
              <a:gd name="T62" fmla="*/ 63 w 76"/>
              <a:gd name="T63" fmla="*/ 60 h 83"/>
              <a:gd name="T64" fmla="*/ 61 w 76"/>
              <a:gd name="T65" fmla="*/ 67 h 83"/>
              <a:gd name="T66" fmla="*/ 55 w 76"/>
              <a:gd name="T67" fmla="*/ 75 h 83"/>
              <a:gd name="T68" fmla="*/ 63 w 76"/>
              <a:gd name="T69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6" h="83">
                <a:moveTo>
                  <a:pt x="63" y="83"/>
                </a:moveTo>
                <a:lnTo>
                  <a:pt x="71" y="73"/>
                </a:lnTo>
                <a:lnTo>
                  <a:pt x="75" y="63"/>
                </a:lnTo>
                <a:lnTo>
                  <a:pt x="76" y="54"/>
                </a:lnTo>
                <a:lnTo>
                  <a:pt x="76" y="44"/>
                </a:lnTo>
                <a:lnTo>
                  <a:pt x="75" y="35"/>
                </a:lnTo>
                <a:lnTo>
                  <a:pt x="71" y="27"/>
                </a:lnTo>
                <a:lnTo>
                  <a:pt x="67" y="21"/>
                </a:lnTo>
                <a:lnTo>
                  <a:pt x="61" y="15"/>
                </a:lnTo>
                <a:lnTo>
                  <a:pt x="53" y="10"/>
                </a:lnTo>
                <a:lnTo>
                  <a:pt x="46" y="6"/>
                </a:lnTo>
                <a:lnTo>
                  <a:pt x="38" y="4"/>
                </a:lnTo>
                <a:lnTo>
                  <a:pt x="30" y="2"/>
                </a:lnTo>
                <a:lnTo>
                  <a:pt x="23" y="0"/>
                </a:lnTo>
                <a:lnTo>
                  <a:pt x="15" y="2"/>
                </a:lnTo>
                <a:lnTo>
                  <a:pt x="7" y="4"/>
                </a:lnTo>
                <a:lnTo>
                  <a:pt x="0" y="8"/>
                </a:lnTo>
                <a:lnTo>
                  <a:pt x="5" y="17"/>
                </a:lnTo>
                <a:lnTo>
                  <a:pt x="11" y="15"/>
                </a:lnTo>
                <a:lnTo>
                  <a:pt x="17" y="14"/>
                </a:lnTo>
                <a:lnTo>
                  <a:pt x="23" y="12"/>
                </a:lnTo>
                <a:lnTo>
                  <a:pt x="28" y="14"/>
                </a:lnTo>
                <a:lnTo>
                  <a:pt x="34" y="14"/>
                </a:lnTo>
                <a:lnTo>
                  <a:pt x="42" y="17"/>
                </a:lnTo>
                <a:lnTo>
                  <a:pt x="48" y="19"/>
                </a:lnTo>
                <a:lnTo>
                  <a:pt x="53" y="23"/>
                </a:lnTo>
                <a:lnTo>
                  <a:pt x="57" y="29"/>
                </a:lnTo>
                <a:lnTo>
                  <a:pt x="61" y="33"/>
                </a:lnTo>
                <a:lnTo>
                  <a:pt x="63" y="38"/>
                </a:lnTo>
                <a:lnTo>
                  <a:pt x="65" y="44"/>
                </a:lnTo>
                <a:lnTo>
                  <a:pt x="65" y="52"/>
                </a:lnTo>
                <a:lnTo>
                  <a:pt x="63" y="60"/>
                </a:lnTo>
                <a:lnTo>
                  <a:pt x="61" y="67"/>
                </a:lnTo>
                <a:lnTo>
                  <a:pt x="55" y="75"/>
                </a:lnTo>
                <a:lnTo>
                  <a:pt x="63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8" name="Freeform 690"/>
          <p:cNvSpPr>
            <a:spLocks/>
          </p:cNvSpPr>
          <p:nvPr/>
        </p:nvSpPr>
        <p:spPr bwMode="auto">
          <a:xfrm>
            <a:off x="6407150" y="3003550"/>
            <a:ext cx="103188" cy="49213"/>
          </a:xfrm>
          <a:custGeom>
            <a:avLst/>
            <a:gdLst>
              <a:gd name="T0" fmla="*/ 27 w 27"/>
              <a:gd name="T1" fmla="*/ 0 h 13"/>
              <a:gd name="T2" fmla="*/ 23 w 27"/>
              <a:gd name="T3" fmla="*/ 0 h 13"/>
              <a:gd name="T4" fmla="*/ 22 w 27"/>
              <a:gd name="T5" fmla="*/ 0 h 13"/>
              <a:gd name="T6" fmla="*/ 16 w 27"/>
              <a:gd name="T7" fmla="*/ 0 h 13"/>
              <a:gd name="T8" fmla="*/ 12 w 27"/>
              <a:gd name="T9" fmla="*/ 2 h 13"/>
              <a:gd name="T10" fmla="*/ 10 w 27"/>
              <a:gd name="T11" fmla="*/ 2 h 13"/>
              <a:gd name="T12" fmla="*/ 8 w 27"/>
              <a:gd name="T13" fmla="*/ 2 h 13"/>
              <a:gd name="T14" fmla="*/ 12 w 27"/>
              <a:gd name="T15" fmla="*/ 4 h 13"/>
              <a:gd name="T16" fmla="*/ 10 w 27"/>
              <a:gd name="T17" fmla="*/ 8 h 13"/>
              <a:gd name="T18" fmla="*/ 2 w 27"/>
              <a:gd name="T19" fmla="*/ 0 h 13"/>
              <a:gd name="T20" fmla="*/ 0 w 27"/>
              <a:gd name="T21" fmla="*/ 8 h 13"/>
              <a:gd name="T22" fmla="*/ 4 w 27"/>
              <a:gd name="T23" fmla="*/ 11 h 13"/>
              <a:gd name="T24" fmla="*/ 10 w 27"/>
              <a:gd name="T25" fmla="*/ 13 h 13"/>
              <a:gd name="T26" fmla="*/ 14 w 27"/>
              <a:gd name="T27" fmla="*/ 13 h 13"/>
              <a:gd name="T28" fmla="*/ 18 w 27"/>
              <a:gd name="T29" fmla="*/ 11 h 13"/>
              <a:gd name="T30" fmla="*/ 22 w 27"/>
              <a:gd name="T31" fmla="*/ 11 h 13"/>
              <a:gd name="T32" fmla="*/ 25 w 27"/>
              <a:gd name="T33" fmla="*/ 11 h 13"/>
              <a:gd name="T34" fmla="*/ 27 w 27"/>
              <a:gd name="T35" fmla="*/ 11 h 13"/>
              <a:gd name="T36" fmla="*/ 27 w 27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" h="13">
                <a:moveTo>
                  <a:pt x="27" y="0"/>
                </a:moveTo>
                <a:lnTo>
                  <a:pt x="23" y="0"/>
                </a:lnTo>
                <a:lnTo>
                  <a:pt x="22" y="0"/>
                </a:lnTo>
                <a:lnTo>
                  <a:pt x="16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2" y="4"/>
                </a:lnTo>
                <a:lnTo>
                  <a:pt x="10" y="8"/>
                </a:lnTo>
                <a:lnTo>
                  <a:pt x="2" y="0"/>
                </a:lnTo>
                <a:lnTo>
                  <a:pt x="0" y="8"/>
                </a:lnTo>
                <a:lnTo>
                  <a:pt x="4" y="11"/>
                </a:lnTo>
                <a:lnTo>
                  <a:pt x="10" y="13"/>
                </a:lnTo>
                <a:lnTo>
                  <a:pt x="14" y="13"/>
                </a:lnTo>
                <a:lnTo>
                  <a:pt x="18" y="11"/>
                </a:lnTo>
                <a:lnTo>
                  <a:pt x="22" y="11"/>
                </a:lnTo>
                <a:lnTo>
                  <a:pt x="25" y="11"/>
                </a:lnTo>
                <a:lnTo>
                  <a:pt x="27" y="11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9" name="Freeform 691"/>
          <p:cNvSpPr>
            <a:spLocks/>
          </p:cNvSpPr>
          <p:nvPr/>
        </p:nvSpPr>
        <p:spPr bwMode="auto">
          <a:xfrm>
            <a:off x="6510338" y="2965450"/>
            <a:ext cx="182562" cy="79375"/>
          </a:xfrm>
          <a:custGeom>
            <a:avLst/>
            <a:gdLst>
              <a:gd name="T0" fmla="*/ 37 w 48"/>
              <a:gd name="T1" fmla="*/ 0 h 21"/>
              <a:gd name="T2" fmla="*/ 37 w 48"/>
              <a:gd name="T3" fmla="*/ 2 h 21"/>
              <a:gd name="T4" fmla="*/ 33 w 48"/>
              <a:gd name="T5" fmla="*/ 4 h 21"/>
              <a:gd name="T6" fmla="*/ 31 w 48"/>
              <a:gd name="T7" fmla="*/ 6 h 21"/>
              <a:gd name="T8" fmla="*/ 25 w 48"/>
              <a:gd name="T9" fmla="*/ 6 h 21"/>
              <a:gd name="T10" fmla="*/ 19 w 48"/>
              <a:gd name="T11" fmla="*/ 8 h 21"/>
              <a:gd name="T12" fmla="*/ 14 w 48"/>
              <a:gd name="T13" fmla="*/ 8 h 21"/>
              <a:gd name="T14" fmla="*/ 8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19 h 21"/>
              <a:gd name="T24" fmla="*/ 21 w 48"/>
              <a:gd name="T25" fmla="*/ 19 h 21"/>
              <a:gd name="T26" fmla="*/ 29 w 48"/>
              <a:gd name="T27" fmla="*/ 18 h 21"/>
              <a:gd name="T28" fmla="*/ 35 w 48"/>
              <a:gd name="T29" fmla="*/ 16 h 21"/>
              <a:gd name="T30" fmla="*/ 41 w 48"/>
              <a:gd name="T31" fmla="*/ 14 h 21"/>
              <a:gd name="T32" fmla="*/ 44 w 48"/>
              <a:gd name="T33" fmla="*/ 10 h 21"/>
              <a:gd name="T34" fmla="*/ 48 w 48"/>
              <a:gd name="T35" fmla="*/ 4 h 21"/>
              <a:gd name="T36" fmla="*/ 37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7" y="0"/>
                </a:moveTo>
                <a:lnTo>
                  <a:pt x="37" y="2"/>
                </a:lnTo>
                <a:lnTo>
                  <a:pt x="33" y="4"/>
                </a:lnTo>
                <a:lnTo>
                  <a:pt x="31" y="6"/>
                </a:lnTo>
                <a:lnTo>
                  <a:pt x="25" y="6"/>
                </a:lnTo>
                <a:lnTo>
                  <a:pt x="19" y="8"/>
                </a:lnTo>
                <a:lnTo>
                  <a:pt x="14" y="8"/>
                </a:lnTo>
                <a:lnTo>
                  <a:pt x="8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19"/>
                </a:lnTo>
                <a:lnTo>
                  <a:pt x="21" y="19"/>
                </a:lnTo>
                <a:lnTo>
                  <a:pt x="29" y="18"/>
                </a:lnTo>
                <a:lnTo>
                  <a:pt x="35" y="16"/>
                </a:lnTo>
                <a:lnTo>
                  <a:pt x="41" y="14"/>
                </a:lnTo>
                <a:lnTo>
                  <a:pt x="44" y="10"/>
                </a:lnTo>
                <a:lnTo>
                  <a:pt x="48" y="4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0" name="Freeform 692"/>
          <p:cNvSpPr>
            <a:spLocks/>
          </p:cNvSpPr>
          <p:nvPr/>
        </p:nvSpPr>
        <p:spPr bwMode="auto">
          <a:xfrm>
            <a:off x="6651625" y="2774950"/>
            <a:ext cx="136525" cy="206375"/>
          </a:xfrm>
          <a:custGeom>
            <a:avLst/>
            <a:gdLst>
              <a:gd name="T0" fmla="*/ 25 w 36"/>
              <a:gd name="T1" fmla="*/ 0 h 54"/>
              <a:gd name="T2" fmla="*/ 25 w 36"/>
              <a:gd name="T3" fmla="*/ 8 h 54"/>
              <a:gd name="T4" fmla="*/ 23 w 36"/>
              <a:gd name="T5" fmla="*/ 14 h 54"/>
              <a:gd name="T6" fmla="*/ 21 w 36"/>
              <a:gd name="T7" fmla="*/ 22 h 54"/>
              <a:gd name="T8" fmla="*/ 17 w 36"/>
              <a:gd name="T9" fmla="*/ 27 h 54"/>
              <a:gd name="T10" fmla="*/ 11 w 36"/>
              <a:gd name="T11" fmla="*/ 33 h 54"/>
              <a:gd name="T12" fmla="*/ 7 w 36"/>
              <a:gd name="T13" fmla="*/ 39 h 54"/>
              <a:gd name="T14" fmla="*/ 4 w 36"/>
              <a:gd name="T15" fmla="*/ 45 h 54"/>
              <a:gd name="T16" fmla="*/ 0 w 36"/>
              <a:gd name="T17" fmla="*/ 50 h 54"/>
              <a:gd name="T18" fmla="*/ 11 w 36"/>
              <a:gd name="T19" fmla="*/ 54 h 54"/>
              <a:gd name="T20" fmla="*/ 13 w 36"/>
              <a:gd name="T21" fmla="*/ 50 h 54"/>
              <a:gd name="T22" fmla="*/ 17 w 36"/>
              <a:gd name="T23" fmla="*/ 45 h 54"/>
              <a:gd name="T24" fmla="*/ 21 w 36"/>
              <a:gd name="T25" fmla="*/ 39 h 54"/>
              <a:gd name="T26" fmla="*/ 25 w 36"/>
              <a:gd name="T27" fmla="*/ 33 h 54"/>
              <a:gd name="T28" fmla="*/ 30 w 36"/>
              <a:gd name="T29" fmla="*/ 27 h 54"/>
              <a:gd name="T30" fmla="*/ 34 w 36"/>
              <a:gd name="T31" fmla="*/ 18 h 54"/>
              <a:gd name="T32" fmla="*/ 36 w 36"/>
              <a:gd name="T33" fmla="*/ 10 h 54"/>
              <a:gd name="T34" fmla="*/ 36 w 36"/>
              <a:gd name="T35" fmla="*/ 0 h 54"/>
              <a:gd name="T36" fmla="*/ 25 w 36"/>
              <a:gd name="T37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4">
                <a:moveTo>
                  <a:pt x="25" y="0"/>
                </a:moveTo>
                <a:lnTo>
                  <a:pt x="25" y="8"/>
                </a:lnTo>
                <a:lnTo>
                  <a:pt x="23" y="14"/>
                </a:lnTo>
                <a:lnTo>
                  <a:pt x="21" y="22"/>
                </a:lnTo>
                <a:lnTo>
                  <a:pt x="17" y="27"/>
                </a:lnTo>
                <a:lnTo>
                  <a:pt x="11" y="33"/>
                </a:lnTo>
                <a:lnTo>
                  <a:pt x="7" y="39"/>
                </a:lnTo>
                <a:lnTo>
                  <a:pt x="4" y="45"/>
                </a:lnTo>
                <a:lnTo>
                  <a:pt x="0" y="50"/>
                </a:lnTo>
                <a:lnTo>
                  <a:pt x="11" y="54"/>
                </a:lnTo>
                <a:lnTo>
                  <a:pt x="13" y="50"/>
                </a:lnTo>
                <a:lnTo>
                  <a:pt x="17" y="45"/>
                </a:lnTo>
                <a:lnTo>
                  <a:pt x="21" y="39"/>
                </a:lnTo>
                <a:lnTo>
                  <a:pt x="25" y="33"/>
                </a:lnTo>
                <a:lnTo>
                  <a:pt x="30" y="27"/>
                </a:lnTo>
                <a:lnTo>
                  <a:pt x="34" y="18"/>
                </a:lnTo>
                <a:lnTo>
                  <a:pt x="36" y="10"/>
                </a:lnTo>
                <a:lnTo>
                  <a:pt x="36" y="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1" name="Freeform 693"/>
          <p:cNvSpPr>
            <a:spLocks/>
          </p:cNvSpPr>
          <p:nvPr/>
        </p:nvSpPr>
        <p:spPr bwMode="auto">
          <a:xfrm>
            <a:off x="6437313" y="2432050"/>
            <a:ext cx="350837" cy="342900"/>
          </a:xfrm>
          <a:custGeom>
            <a:avLst/>
            <a:gdLst>
              <a:gd name="T0" fmla="*/ 0 w 92"/>
              <a:gd name="T1" fmla="*/ 12 h 90"/>
              <a:gd name="T2" fmla="*/ 12 w 92"/>
              <a:gd name="T3" fmla="*/ 12 h 90"/>
              <a:gd name="T4" fmla="*/ 21 w 92"/>
              <a:gd name="T5" fmla="*/ 14 h 90"/>
              <a:gd name="T6" fmla="*/ 31 w 92"/>
              <a:gd name="T7" fmla="*/ 16 h 90"/>
              <a:gd name="T8" fmla="*/ 40 w 92"/>
              <a:gd name="T9" fmla="*/ 19 h 90"/>
              <a:gd name="T10" fmla="*/ 46 w 92"/>
              <a:gd name="T11" fmla="*/ 23 h 90"/>
              <a:gd name="T12" fmla="*/ 54 w 92"/>
              <a:gd name="T13" fmla="*/ 27 h 90"/>
              <a:gd name="T14" fmla="*/ 60 w 92"/>
              <a:gd name="T15" fmla="*/ 33 h 90"/>
              <a:gd name="T16" fmla="*/ 63 w 92"/>
              <a:gd name="T17" fmla="*/ 39 h 90"/>
              <a:gd name="T18" fmla="*/ 71 w 92"/>
              <a:gd name="T19" fmla="*/ 52 h 90"/>
              <a:gd name="T20" fmla="*/ 77 w 92"/>
              <a:gd name="T21" fmla="*/ 65 h 90"/>
              <a:gd name="T22" fmla="*/ 79 w 92"/>
              <a:gd name="T23" fmla="*/ 79 h 90"/>
              <a:gd name="T24" fmla="*/ 81 w 92"/>
              <a:gd name="T25" fmla="*/ 90 h 90"/>
              <a:gd name="T26" fmla="*/ 92 w 92"/>
              <a:gd name="T27" fmla="*/ 90 h 90"/>
              <a:gd name="T28" fmla="*/ 90 w 92"/>
              <a:gd name="T29" fmla="*/ 77 h 90"/>
              <a:gd name="T30" fmla="*/ 86 w 92"/>
              <a:gd name="T31" fmla="*/ 62 h 90"/>
              <a:gd name="T32" fmla="*/ 81 w 92"/>
              <a:gd name="T33" fmla="*/ 46 h 90"/>
              <a:gd name="T34" fmla="*/ 73 w 92"/>
              <a:gd name="T35" fmla="*/ 33 h 90"/>
              <a:gd name="T36" fmla="*/ 67 w 92"/>
              <a:gd name="T37" fmla="*/ 25 h 90"/>
              <a:gd name="T38" fmla="*/ 61 w 92"/>
              <a:gd name="T39" fmla="*/ 19 h 90"/>
              <a:gd name="T40" fmla="*/ 54 w 92"/>
              <a:gd name="T41" fmla="*/ 14 h 90"/>
              <a:gd name="T42" fmla="*/ 44 w 92"/>
              <a:gd name="T43" fmla="*/ 8 h 90"/>
              <a:gd name="T44" fmla="*/ 35 w 92"/>
              <a:gd name="T45" fmla="*/ 4 h 90"/>
              <a:gd name="T46" fmla="*/ 23 w 92"/>
              <a:gd name="T47" fmla="*/ 2 h 90"/>
              <a:gd name="T48" fmla="*/ 12 w 92"/>
              <a:gd name="T49" fmla="*/ 0 h 90"/>
              <a:gd name="T50" fmla="*/ 0 w 92"/>
              <a:gd name="T51" fmla="*/ 0 h 90"/>
              <a:gd name="T52" fmla="*/ 0 w 92"/>
              <a:gd name="T53" fmla="*/ 1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2" h="90">
                <a:moveTo>
                  <a:pt x="0" y="12"/>
                </a:moveTo>
                <a:lnTo>
                  <a:pt x="12" y="12"/>
                </a:lnTo>
                <a:lnTo>
                  <a:pt x="21" y="14"/>
                </a:lnTo>
                <a:lnTo>
                  <a:pt x="31" y="16"/>
                </a:lnTo>
                <a:lnTo>
                  <a:pt x="40" y="19"/>
                </a:lnTo>
                <a:lnTo>
                  <a:pt x="46" y="23"/>
                </a:lnTo>
                <a:lnTo>
                  <a:pt x="54" y="27"/>
                </a:lnTo>
                <a:lnTo>
                  <a:pt x="60" y="33"/>
                </a:lnTo>
                <a:lnTo>
                  <a:pt x="63" y="39"/>
                </a:lnTo>
                <a:lnTo>
                  <a:pt x="71" y="52"/>
                </a:lnTo>
                <a:lnTo>
                  <a:pt x="77" y="65"/>
                </a:lnTo>
                <a:lnTo>
                  <a:pt x="79" y="79"/>
                </a:lnTo>
                <a:lnTo>
                  <a:pt x="81" y="90"/>
                </a:lnTo>
                <a:lnTo>
                  <a:pt x="92" y="90"/>
                </a:lnTo>
                <a:lnTo>
                  <a:pt x="90" y="77"/>
                </a:lnTo>
                <a:lnTo>
                  <a:pt x="86" y="62"/>
                </a:lnTo>
                <a:lnTo>
                  <a:pt x="81" y="46"/>
                </a:lnTo>
                <a:lnTo>
                  <a:pt x="73" y="33"/>
                </a:lnTo>
                <a:lnTo>
                  <a:pt x="67" y="25"/>
                </a:lnTo>
                <a:lnTo>
                  <a:pt x="61" y="19"/>
                </a:lnTo>
                <a:lnTo>
                  <a:pt x="54" y="14"/>
                </a:lnTo>
                <a:lnTo>
                  <a:pt x="44" y="8"/>
                </a:lnTo>
                <a:lnTo>
                  <a:pt x="35" y="4"/>
                </a:lnTo>
                <a:lnTo>
                  <a:pt x="23" y="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2" name="Freeform 694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0 h 60"/>
              <a:gd name="T2" fmla="*/ 33 w 58"/>
              <a:gd name="T3" fmla="*/ 6 h 60"/>
              <a:gd name="T4" fmla="*/ 31 w 58"/>
              <a:gd name="T5" fmla="*/ 2 h 60"/>
              <a:gd name="T6" fmla="*/ 27 w 58"/>
              <a:gd name="T7" fmla="*/ 0 h 60"/>
              <a:gd name="T8" fmla="*/ 21 w 58"/>
              <a:gd name="T9" fmla="*/ 0 h 60"/>
              <a:gd name="T10" fmla="*/ 13 w 58"/>
              <a:gd name="T11" fmla="*/ 0 h 60"/>
              <a:gd name="T12" fmla="*/ 6 w 58"/>
              <a:gd name="T13" fmla="*/ 4 h 60"/>
              <a:gd name="T14" fmla="*/ 2 w 58"/>
              <a:gd name="T15" fmla="*/ 12 h 60"/>
              <a:gd name="T16" fmla="*/ 0 w 58"/>
              <a:gd name="T17" fmla="*/ 21 h 60"/>
              <a:gd name="T18" fmla="*/ 6 w 58"/>
              <a:gd name="T19" fmla="*/ 29 h 60"/>
              <a:gd name="T20" fmla="*/ 13 w 58"/>
              <a:gd name="T21" fmla="*/ 31 h 60"/>
              <a:gd name="T22" fmla="*/ 23 w 58"/>
              <a:gd name="T23" fmla="*/ 31 h 60"/>
              <a:gd name="T24" fmla="*/ 27 w 58"/>
              <a:gd name="T25" fmla="*/ 29 h 60"/>
              <a:gd name="T26" fmla="*/ 25 w 58"/>
              <a:gd name="T27" fmla="*/ 33 h 60"/>
              <a:gd name="T28" fmla="*/ 23 w 58"/>
              <a:gd name="T29" fmla="*/ 37 h 60"/>
              <a:gd name="T30" fmla="*/ 21 w 58"/>
              <a:gd name="T31" fmla="*/ 39 h 60"/>
              <a:gd name="T32" fmla="*/ 19 w 58"/>
              <a:gd name="T33" fmla="*/ 42 h 60"/>
              <a:gd name="T34" fmla="*/ 21 w 58"/>
              <a:gd name="T35" fmla="*/ 50 h 60"/>
              <a:gd name="T36" fmla="*/ 27 w 58"/>
              <a:gd name="T37" fmla="*/ 56 h 60"/>
              <a:gd name="T38" fmla="*/ 33 w 58"/>
              <a:gd name="T39" fmla="*/ 60 h 60"/>
              <a:gd name="T40" fmla="*/ 40 w 58"/>
              <a:gd name="T41" fmla="*/ 60 h 60"/>
              <a:gd name="T42" fmla="*/ 50 w 58"/>
              <a:gd name="T43" fmla="*/ 56 h 60"/>
              <a:gd name="T44" fmla="*/ 56 w 58"/>
              <a:gd name="T45" fmla="*/ 50 h 60"/>
              <a:gd name="T46" fmla="*/ 58 w 58"/>
              <a:gd name="T47" fmla="*/ 41 h 60"/>
              <a:gd name="T48" fmla="*/ 56 w 58"/>
              <a:gd name="T49" fmla="*/ 35 h 60"/>
              <a:gd name="T50" fmla="*/ 54 w 58"/>
              <a:gd name="T51" fmla="*/ 31 h 60"/>
              <a:gd name="T52" fmla="*/ 52 w 58"/>
              <a:gd name="T53" fmla="*/ 29 h 60"/>
              <a:gd name="T54" fmla="*/ 48 w 58"/>
              <a:gd name="T55" fmla="*/ 27 h 60"/>
              <a:gd name="T56" fmla="*/ 42 w 58"/>
              <a:gd name="T57" fmla="*/ 23 h 60"/>
              <a:gd name="T58" fmla="*/ 38 w 58"/>
              <a:gd name="T59" fmla="*/ 21 h 60"/>
              <a:gd name="T60" fmla="*/ 37 w 58"/>
              <a:gd name="T61" fmla="*/ 19 h 60"/>
              <a:gd name="T62" fmla="*/ 35 w 58"/>
              <a:gd name="T63" fmla="*/ 1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21" y="39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3" name="Freeform 695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2 h 60"/>
              <a:gd name="T2" fmla="*/ 33 w 58"/>
              <a:gd name="T3" fmla="*/ 10 h 60"/>
              <a:gd name="T4" fmla="*/ 33 w 58"/>
              <a:gd name="T5" fmla="*/ 8 h 60"/>
              <a:gd name="T6" fmla="*/ 33 w 58"/>
              <a:gd name="T7" fmla="*/ 6 h 60"/>
              <a:gd name="T8" fmla="*/ 31 w 58"/>
              <a:gd name="T9" fmla="*/ 4 h 60"/>
              <a:gd name="T10" fmla="*/ 31 w 58"/>
              <a:gd name="T11" fmla="*/ 2 h 60"/>
              <a:gd name="T12" fmla="*/ 29 w 58"/>
              <a:gd name="T13" fmla="*/ 0 h 60"/>
              <a:gd name="T14" fmla="*/ 27 w 58"/>
              <a:gd name="T15" fmla="*/ 0 h 60"/>
              <a:gd name="T16" fmla="*/ 25 w 58"/>
              <a:gd name="T17" fmla="*/ 0 h 60"/>
              <a:gd name="T18" fmla="*/ 21 w 58"/>
              <a:gd name="T19" fmla="*/ 0 h 60"/>
              <a:gd name="T20" fmla="*/ 17 w 58"/>
              <a:gd name="T21" fmla="*/ 0 h 60"/>
              <a:gd name="T22" fmla="*/ 13 w 58"/>
              <a:gd name="T23" fmla="*/ 0 h 60"/>
              <a:gd name="T24" fmla="*/ 10 w 58"/>
              <a:gd name="T25" fmla="*/ 2 h 60"/>
              <a:gd name="T26" fmla="*/ 6 w 58"/>
              <a:gd name="T27" fmla="*/ 4 h 60"/>
              <a:gd name="T28" fmla="*/ 4 w 58"/>
              <a:gd name="T29" fmla="*/ 8 h 60"/>
              <a:gd name="T30" fmla="*/ 2 w 58"/>
              <a:gd name="T31" fmla="*/ 12 h 60"/>
              <a:gd name="T32" fmla="*/ 0 w 58"/>
              <a:gd name="T33" fmla="*/ 18 h 60"/>
              <a:gd name="T34" fmla="*/ 0 w 58"/>
              <a:gd name="T35" fmla="*/ 21 h 60"/>
              <a:gd name="T36" fmla="*/ 2 w 58"/>
              <a:gd name="T37" fmla="*/ 25 h 60"/>
              <a:gd name="T38" fmla="*/ 6 w 58"/>
              <a:gd name="T39" fmla="*/ 29 h 60"/>
              <a:gd name="T40" fmla="*/ 10 w 58"/>
              <a:gd name="T41" fmla="*/ 31 h 60"/>
              <a:gd name="T42" fmla="*/ 13 w 58"/>
              <a:gd name="T43" fmla="*/ 31 h 60"/>
              <a:gd name="T44" fmla="*/ 19 w 58"/>
              <a:gd name="T45" fmla="*/ 31 h 60"/>
              <a:gd name="T46" fmla="*/ 23 w 58"/>
              <a:gd name="T47" fmla="*/ 31 h 60"/>
              <a:gd name="T48" fmla="*/ 27 w 58"/>
              <a:gd name="T49" fmla="*/ 29 h 60"/>
              <a:gd name="T50" fmla="*/ 25 w 58"/>
              <a:gd name="T51" fmla="*/ 31 h 60"/>
              <a:gd name="T52" fmla="*/ 25 w 58"/>
              <a:gd name="T53" fmla="*/ 33 h 60"/>
              <a:gd name="T54" fmla="*/ 23 w 58"/>
              <a:gd name="T55" fmla="*/ 35 h 60"/>
              <a:gd name="T56" fmla="*/ 23 w 58"/>
              <a:gd name="T57" fmla="*/ 37 h 60"/>
              <a:gd name="T58" fmla="*/ 21 w 58"/>
              <a:gd name="T59" fmla="*/ 39 h 60"/>
              <a:gd name="T60" fmla="*/ 19 w 58"/>
              <a:gd name="T61" fmla="*/ 42 h 60"/>
              <a:gd name="T62" fmla="*/ 21 w 58"/>
              <a:gd name="T63" fmla="*/ 46 h 60"/>
              <a:gd name="T64" fmla="*/ 21 w 58"/>
              <a:gd name="T65" fmla="*/ 50 h 60"/>
              <a:gd name="T66" fmla="*/ 23 w 58"/>
              <a:gd name="T67" fmla="*/ 52 h 60"/>
              <a:gd name="T68" fmla="*/ 27 w 58"/>
              <a:gd name="T69" fmla="*/ 56 h 60"/>
              <a:gd name="T70" fmla="*/ 29 w 58"/>
              <a:gd name="T71" fmla="*/ 58 h 60"/>
              <a:gd name="T72" fmla="*/ 33 w 58"/>
              <a:gd name="T73" fmla="*/ 60 h 60"/>
              <a:gd name="T74" fmla="*/ 37 w 58"/>
              <a:gd name="T75" fmla="*/ 60 h 60"/>
              <a:gd name="T76" fmla="*/ 40 w 58"/>
              <a:gd name="T77" fmla="*/ 60 h 60"/>
              <a:gd name="T78" fmla="*/ 46 w 58"/>
              <a:gd name="T79" fmla="*/ 60 h 60"/>
              <a:gd name="T80" fmla="*/ 50 w 58"/>
              <a:gd name="T81" fmla="*/ 56 h 60"/>
              <a:gd name="T82" fmla="*/ 54 w 58"/>
              <a:gd name="T83" fmla="*/ 54 h 60"/>
              <a:gd name="T84" fmla="*/ 56 w 58"/>
              <a:gd name="T85" fmla="*/ 50 h 60"/>
              <a:gd name="T86" fmla="*/ 58 w 58"/>
              <a:gd name="T87" fmla="*/ 44 h 60"/>
              <a:gd name="T88" fmla="*/ 58 w 58"/>
              <a:gd name="T89" fmla="*/ 41 h 60"/>
              <a:gd name="T90" fmla="*/ 58 w 58"/>
              <a:gd name="T91" fmla="*/ 39 h 60"/>
              <a:gd name="T92" fmla="*/ 56 w 58"/>
              <a:gd name="T93" fmla="*/ 35 h 60"/>
              <a:gd name="T94" fmla="*/ 54 w 58"/>
              <a:gd name="T95" fmla="*/ 33 h 60"/>
              <a:gd name="T96" fmla="*/ 54 w 58"/>
              <a:gd name="T97" fmla="*/ 31 h 60"/>
              <a:gd name="T98" fmla="*/ 52 w 58"/>
              <a:gd name="T99" fmla="*/ 29 h 60"/>
              <a:gd name="T100" fmla="*/ 50 w 58"/>
              <a:gd name="T101" fmla="*/ 29 h 60"/>
              <a:gd name="T102" fmla="*/ 48 w 58"/>
              <a:gd name="T103" fmla="*/ 27 h 60"/>
              <a:gd name="T104" fmla="*/ 46 w 58"/>
              <a:gd name="T105" fmla="*/ 27 h 60"/>
              <a:gd name="T106" fmla="*/ 42 w 58"/>
              <a:gd name="T107" fmla="*/ 23 h 60"/>
              <a:gd name="T108" fmla="*/ 40 w 58"/>
              <a:gd name="T109" fmla="*/ 23 h 60"/>
              <a:gd name="T110" fmla="*/ 38 w 58"/>
              <a:gd name="T111" fmla="*/ 21 h 60"/>
              <a:gd name="T112" fmla="*/ 37 w 58"/>
              <a:gd name="T113" fmla="*/ 21 h 60"/>
              <a:gd name="T114" fmla="*/ 37 w 58"/>
              <a:gd name="T115" fmla="*/ 19 h 60"/>
              <a:gd name="T116" fmla="*/ 35 w 58"/>
              <a:gd name="T117" fmla="*/ 18 h 60"/>
              <a:gd name="T118" fmla="*/ 35 w 58"/>
              <a:gd name="T119" fmla="*/ 16 h 60"/>
              <a:gd name="T120" fmla="*/ 33 w 58"/>
              <a:gd name="T121" fmla="*/ 1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4" name="Freeform 696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5" name="Freeform 697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6" name="Freeform 698"/>
          <p:cNvSpPr>
            <a:spLocks/>
          </p:cNvSpPr>
          <p:nvPr/>
        </p:nvSpPr>
        <p:spPr bwMode="auto">
          <a:xfrm>
            <a:off x="6143625" y="2630488"/>
            <a:ext cx="76200" cy="152400"/>
          </a:xfrm>
          <a:custGeom>
            <a:avLst/>
            <a:gdLst>
              <a:gd name="T0" fmla="*/ 12 w 20"/>
              <a:gd name="T1" fmla="*/ 31 h 40"/>
              <a:gd name="T2" fmla="*/ 16 w 20"/>
              <a:gd name="T3" fmla="*/ 31 h 40"/>
              <a:gd name="T4" fmla="*/ 18 w 20"/>
              <a:gd name="T5" fmla="*/ 31 h 40"/>
              <a:gd name="T6" fmla="*/ 16 w 20"/>
              <a:gd name="T7" fmla="*/ 27 h 40"/>
              <a:gd name="T8" fmla="*/ 14 w 20"/>
              <a:gd name="T9" fmla="*/ 21 h 40"/>
              <a:gd name="T10" fmla="*/ 14 w 20"/>
              <a:gd name="T11" fmla="*/ 15 h 40"/>
              <a:gd name="T12" fmla="*/ 14 w 20"/>
              <a:gd name="T13" fmla="*/ 10 h 40"/>
              <a:gd name="T14" fmla="*/ 12 w 20"/>
              <a:gd name="T15" fmla="*/ 6 h 40"/>
              <a:gd name="T16" fmla="*/ 14 w 20"/>
              <a:gd name="T17" fmla="*/ 2 h 40"/>
              <a:gd name="T18" fmla="*/ 2 w 20"/>
              <a:gd name="T19" fmla="*/ 0 h 40"/>
              <a:gd name="T20" fmla="*/ 0 w 20"/>
              <a:gd name="T21" fmla="*/ 6 h 40"/>
              <a:gd name="T22" fmla="*/ 2 w 20"/>
              <a:gd name="T23" fmla="*/ 12 h 40"/>
              <a:gd name="T24" fmla="*/ 2 w 20"/>
              <a:gd name="T25" fmla="*/ 17 h 40"/>
              <a:gd name="T26" fmla="*/ 2 w 20"/>
              <a:gd name="T27" fmla="*/ 25 h 40"/>
              <a:gd name="T28" fmla="*/ 4 w 20"/>
              <a:gd name="T29" fmla="*/ 31 h 40"/>
              <a:gd name="T30" fmla="*/ 6 w 20"/>
              <a:gd name="T31" fmla="*/ 37 h 40"/>
              <a:gd name="T32" fmla="*/ 12 w 20"/>
              <a:gd name="T33" fmla="*/ 40 h 40"/>
              <a:gd name="T34" fmla="*/ 20 w 20"/>
              <a:gd name="T35" fmla="*/ 40 h 40"/>
              <a:gd name="T36" fmla="*/ 12 w 20"/>
              <a:gd name="T37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" h="40">
                <a:moveTo>
                  <a:pt x="12" y="31"/>
                </a:moveTo>
                <a:lnTo>
                  <a:pt x="16" y="31"/>
                </a:lnTo>
                <a:lnTo>
                  <a:pt x="18" y="31"/>
                </a:lnTo>
                <a:lnTo>
                  <a:pt x="16" y="27"/>
                </a:lnTo>
                <a:lnTo>
                  <a:pt x="14" y="21"/>
                </a:lnTo>
                <a:lnTo>
                  <a:pt x="14" y="15"/>
                </a:lnTo>
                <a:lnTo>
                  <a:pt x="14" y="10"/>
                </a:lnTo>
                <a:lnTo>
                  <a:pt x="12" y="6"/>
                </a:lnTo>
                <a:lnTo>
                  <a:pt x="14" y="2"/>
                </a:lnTo>
                <a:lnTo>
                  <a:pt x="2" y="0"/>
                </a:lnTo>
                <a:lnTo>
                  <a:pt x="0" y="6"/>
                </a:lnTo>
                <a:lnTo>
                  <a:pt x="2" y="12"/>
                </a:lnTo>
                <a:lnTo>
                  <a:pt x="2" y="17"/>
                </a:lnTo>
                <a:lnTo>
                  <a:pt x="2" y="25"/>
                </a:lnTo>
                <a:lnTo>
                  <a:pt x="4" y="31"/>
                </a:lnTo>
                <a:lnTo>
                  <a:pt x="6" y="37"/>
                </a:lnTo>
                <a:lnTo>
                  <a:pt x="12" y="40"/>
                </a:lnTo>
                <a:lnTo>
                  <a:pt x="20" y="40"/>
                </a:lnTo>
                <a:lnTo>
                  <a:pt x="12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7" name="Freeform 699"/>
          <p:cNvSpPr>
            <a:spLocks/>
          </p:cNvSpPr>
          <p:nvPr/>
        </p:nvSpPr>
        <p:spPr bwMode="auto">
          <a:xfrm>
            <a:off x="6189663" y="2717800"/>
            <a:ext cx="304800" cy="327025"/>
          </a:xfrm>
          <a:custGeom>
            <a:avLst/>
            <a:gdLst>
              <a:gd name="T0" fmla="*/ 67 w 80"/>
              <a:gd name="T1" fmla="*/ 86 h 86"/>
              <a:gd name="T2" fmla="*/ 75 w 80"/>
              <a:gd name="T3" fmla="*/ 75 h 86"/>
              <a:gd name="T4" fmla="*/ 79 w 80"/>
              <a:gd name="T5" fmla="*/ 65 h 86"/>
              <a:gd name="T6" fmla="*/ 80 w 80"/>
              <a:gd name="T7" fmla="*/ 54 h 86"/>
              <a:gd name="T8" fmla="*/ 80 w 80"/>
              <a:gd name="T9" fmla="*/ 44 h 86"/>
              <a:gd name="T10" fmla="*/ 79 w 80"/>
              <a:gd name="T11" fmla="*/ 37 h 86"/>
              <a:gd name="T12" fmla="*/ 75 w 80"/>
              <a:gd name="T13" fmla="*/ 29 h 86"/>
              <a:gd name="T14" fmla="*/ 71 w 80"/>
              <a:gd name="T15" fmla="*/ 21 h 86"/>
              <a:gd name="T16" fmla="*/ 63 w 80"/>
              <a:gd name="T17" fmla="*/ 15 h 86"/>
              <a:gd name="T18" fmla="*/ 57 w 80"/>
              <a:gd name="T19" fmla="*/ 10 h 86"/>
              <a:gd name="T20" fmla="*/ 50 w 80"/>
              <a:gd name="T21" fmla="*/ 6 h 86"/>
              <a:gd name="T22" fmla="*/ 40 w 80"/>
              <a:gd name="T23" fmla="*/ 2 h 86"/>
              <a:gd name="T24" fmla="*/ 32 w 80"/>
              <a:gd name="T25" fmla="*/ 0 h 86"/>
              <a:gd name="T26" fmla="*/ 25 w 80"/>
              <a:gd name="T27" fmla="*/ 0 h 86"/>
              <a:gd name="T28" fmla="*/ 15 w 80"/>
              <a:gd name="T29" fmla="*/ 2 h 86"/>
              <a:gd name="T30" fmla="*/ 8 w 80"/>
              <a:gd name="T31" fmla="*/ 4 h 86"/>
              <a:gd name="T32" fmla="*/ 0 w 80"/>
              <a:gd name="T33" fmla="*/ 8 h 86"/>
              <a:gd name="T34" fmla="*/ 8 w 80"/>
              <a:gd name="T35" fmla="*/ 17 h 86"/>
              <a:gd name="T36" fmla="*/ 11 w 80"/>
              <a:gd name="T37" fmla="*/ 14 h 86"/>
              <a:gd name="T38" fmla="*/ 17 w 80"/>
              <a:gd name="T39" fmla="*/ 12 h 86"/>
              <a:gd name="T40" fmla="*/ 25 w 80"/>
              <a:gd name="T41" fmla="*/ 12 h 86"/>
              <a:gd name="T42" fmla="*/ 31 w 80"/>
              <a:gd name="T43" fmla="*/ 12 h 86"/>
              <a:gd name="T44" fmla="*/ 38 w 80"/>
              <a:gd name="T45" fmla="*/ 14 h 86"/>
              <a:gd name="T46" fmla="*/ 44 w 80"/>
              <a:gd name="T47" fmla="*/ 15 h 86"/>
              <a:gd name="T48" fmla="*/ 52 w 80"/>
              <a:gd name="T49" fmla="*/ 19 h 86"/>
              <a:gd name="T50" fmla="*/ 57 w 80"/>
              <a:gd name="T51" fmla="*/ 23 h 86"/>
              <a:gd name="T52" fmla="*/ 61 w 80"/>
              <a:gd name="T53" fmla="*/ 29 h 86"/>
              <a:gd name="T54" fmla="*/ 65 w 80"/>
              <a:gd name="T55" fmla="*/ 35 h 86"/>
              <a:gd name="T56" fmla="*/ 69 w 80"/>
              <a:gd name="T57" fmla="*/ 40 h 86"/>
              <a:gd name="T58" fmla="*/ 69 w 80"/>
              <a:gd name="T59" fmla="*/ 46 h 86"/>
              <a:gd name="T60" fmla="*/ 69 w 80"/>
              <a:gd name="T61" fmla="*/ 54 h 86"/>
              <a:gd name="T62" fmla="*/ 67 w 80"/>
              <a:gd name="T63" fmla="*/ 61 h 86"/>
              <a:gd name="T64" fmla="*/ 65 w 80"/>
              <a:gd name="T65" fmla="*/ 69 h 86"/>
              <a:gd name="T66" fmla="*/ 57 w 80"/>
              <a:gd name="T67" fmla="*/ 79 h 86"/>
              <a:gd name="T68" fmla="*/ 67 w 80"/>
              <a:gd name="T69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0" h="86">
                <a:moveTo>
                  <a:pt x="67" y="86"/>
                </a:moveTo>
                <a:lnTo>
                  <a:pt x="75" y="75"/>
                </a:lnTo>
                <a:lnTo>
                  <a:pt x="79" y="65"/>
                </a:lnTo>
                <a:lnTo>
                  <a:pt x="80" y="54"/>
                </a:lnTo>
                <a:lnTo>
                  <a:pt x="80" y="44"/>
                </a:lnTo>
                <a:lnTo>
                  <a:pt x="79" y="37"/>
                </a:lnTo>
                <a:lnTo>
                  <a:pt x="75" y="29"/>
                </a:lnTo>
                <a:lnTo>
                  <a:pt x="71" y="21"/>
                </a:lnTo>
                <a:lnTo>
                  <a:pt x="63" y="15"/>
                </a:lnTo>
                <a:lnTo>
                  <a:pt x="57" y="10"/>
                </a:lnTo>
                <a:lnTo>
                  <a:pt x="50" y="6"/>
                </a:lnTo>
                <a:lnTo>
                  <a:pt x="40" y="2"/>
                </a:lnTo>
                <a:lnTo>
                  <a:pt x="32" y="0"/>
                </a:lnTo>
                <a:lnTo>
                  <a:pt x="25" y="0"/>
                </a:lnTo>
                <a:lnTo>
                  <a:pt x="15" y="2"/>
                </a:lnTo>
                <a:lnTo>
                  <a:pt x="8" y="4"/>
                </a:lnTo>
                <a:lnTo>
                  <a:pt x="0" y="8"/>
                </a:lnTo>
                <a:lnTo>
                  <a:pt x="8" y="17"/>
                </a:lnTo>
                <a:lnTo>
                  <a:pt x="11" y="14"/>
                </a:lnTo>
                <a:lnTo>
                  <a:pt x="17" y="12"/>
                </a:lnTo>
                <a:lnTo>
                  <a:pt x="25" y="12"/>
                </a:lnTo>
                <a:lnTo>
                  <a:pt x="31" y="12"/>
                </a:lnTo>
                <a:lnTo>
                  <a:pt x="38" y="14"/>
                </a:lnTo>
                <a:lnTo>
                  <a:pt x="44" y="15"/>
                </a:lnTo>
                <a:lnTo>
                  <a:pt x="52" y="19"/>
                </a:lnTo>
                <a:lnTo>
                  <a:pt x="57" y="23"/>
                </a:lnTo>
                <a:lnTo>
                  <a:pt x="61" y="29"/>
                </a:lnTo>
                <a:lnTo>
                  <a:pt x="65" y="35"/>
                </a:lnTo>
                <a:lnTo>
                  <a:pt x="69" y="40"/>
                </a:lnTo>
                <a:lnTo>
                  <a:pt x="69" y="46"/>
                </a:lnTo>
                <a:lnTo>
                  <a:pt x="69" y="54"/>
                </a:lnTo>
                <a:lnTo>
                  <a:pt x="67" y="61"/>
                </a:lnTo>
                <a:lnTo>
                  <a:pt x="65" y="69"/>
                </a:lnTo>
                <a:lnTo>
                  <a:pt x="57" y="79"/>
                </a:lnTo>
                <a:lnTo>
                  <a:pt x="67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8" name="Freeform 700"/>
          <p:cNvSpPr>
            <a:spLocks/>
          </p:cNvSpPr>
          <p:nvPr/>
        </p:nvSpPr>
        <p:spPr bwMode="auto">
          <a:xfrm>
            <a:off x="6407150" y="3011488"/>
            <a:ext cx="111125" cy="49212"/>
          </a:xfrm>
          <a:custGeom>
            <a:avLst/>
            <a:gdLst>
              <a:gd name="T0" fmla="*/ 29 w 29"/>
              <a:gd name="T1" fmla="*/ 0 h 13"/>
              <a:gd name="T2" fmla="*/ 25 w 29"/>
              <a:gd name="T3" fmla="*/ 2 h 13"/>
              <a:gd name="T4" fmla="*/ 22 w 29"/>
              <a:gd name="T5" fmla="*/ 2 h 13"/>
              <a:gd name="T6" fmla="*/ 18 w 29"/>
              <a:gd name="T7" fmla="*/ 2 h 13"/>
              <a:gd name="T8" fmla="*/ 12 w 29"/>
              <a:gd name="T9" fmla="*/ 2 h 13"/>
              <a:gd name="T10" fmla="*/ 10 w 29"/>
              <a:gd name="T11" fmla="*/ 2 h 13"/>
              <a:gd name="T12" fmla="*/ 8 w 29"/>
              <a:gd name="T13" fmla="*/ 2 h 13"/>
              <a:gd name="T14" fmla="*/ 10 w 29"/>
              <a:gd name="T15" fmla="*/ 6 h 13"/>
              <a:gd name="T16" fmla="*/ 10 w 29"/>
              <a:gd name="T17" fmla="*/ 9 h 13"/>
              <a:gd name="T18" fmla="*/ 0 w 29"/>
              <a:gd name="T19" fmla="*/ 2 h 13"/>
              <a:gd name="T20" fmla="*/ 0 w 29"/>
              <a:gd name="T21" fmla="*/ 9 h 13"/>
              <a:gd name="T22" fmla="*/ 4 w 29"/>
              <a:gd name="T23" fmla="*/ 13 h 13"/>
              <a:gd name="T24" fmla="*/ 10 w 29"/>
              <a:gd name="T25" fmla="*/ 13 h 13"/>
              <a:gd name="T26" fmla="*/ 14 w 29"/>
              <a:gd name="T27" fmla="*/ 13 h 13"/>
              <a:gd name="T28" fmla="*/ 18 w 29"/>
              <a:gd name="T29" fmla="*/ 13 h 13"/>
              <a:gd name="T30" fmla="*/ 23 w 29"/>
              <a:gd name="T31" fmla="*/ 13 h 13"/>
              <a:gd name="T32" fmla="*/ 27 w 29"/>
              <a:gd name="T33" fmla="*/ 13 h 13"/>
              <a:gd name="T34" fmla="*/ 29 w 29"/>
              <a:gd name="T35" fmla="*/ 11 h 13"/>
              <a:gd name="T36" fmla="*/ 29 w 29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" h="13">
                <a:moveTo>
                  <a:pt x="29" y="0"/>
                </a:moveTo>
                <a:lnTo>
                  <a:pt x="25" y="2"/>
                </a:lnTo>
                <a:lnTo>
                  <a:pt x="22" y="2"/>
                </a:lnTo>
                <a:lnTo>
                  <a:pt x="18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0" y="6"/>
                </a:lnTo>
                <a:lnTo>
                  <a:pt x="10" y="9"/>
                </a:lnTo>
                <a:lnTo>
                  <a:pt x="0" y="2"/>
                </a:lnTo>
                <a:lnTo>
                  <a:pt x="0" y="9"/>
                </a:lnTo>
                <a:lnTo>
                  <a:pt x="4" y="13"/>
                </a:lnTo>
                <a:lnTo>
                  <a:pt x="10" y="13"/>
                </a:lnTo>
                <a:lnTo>
                  <a:pt x="14" y="13"/>
                </a:lnTo>
                <a:lnTo>
                  <a:pt x="18" y="13"/>
                </a:lnTo>
                <a:lnTo>
                  <a:pt x="23" y="13"/>
                </a:lnTo>
                <a:lnTo>
                  <a:pt x="27" y="13"/>
                </a:lnTo>
                <a:lnTo>
                  <a:pt x="29" y="11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9" name="Freeform 701"/>
          <p:cNvSpPr>
            <a:spLocks/>
          </p:cNvSpPr>
          <p:nvPr/>
        </p:nvSpPr>
        <p:spPr bwMode="auto">
          <a:xfrm>
            <a:off x="6518275" y="2973388"/>
            <a:ext cx="182563" cy="79375"/>
          </a:xfrm>
          <a:custGeom>
            <a:avLst/>
            <a:gdLst>
              <a:gd name="T0" fmla="*/ 39 w 48"/>
              <a:gd name="T1" fmla="*/ 0 h 21"/>
              <a:gd name="T2" fmla="*/ 37 w 48"/>
              <a:gd name="T3" fmla="*/ 2 h 21"/>
              <a:gd name="T4" fmla="*/ 35 w 48"/>
              <a:gd name="T5" fmla="*/ 4 h 21"/>
              <a:gd name="T6" fmla="*/ 31 w 48"/>
              <a:gd name="T7" fmla="*/ 6 h 21"/>
              <a:gd name="T8" fmla="*/ 25 w 48"/>
              <a:gd name="T9" fmla="*/ 8 h 21"/>
              <a:gd name="T10" fmla="*/ 19 w 48"/>
              <a:gd name="T11" fmla="*/ 10 h 21"/>
              <a:gd name="T12" fmla="*/ 14 w 48"/>
              <a:gd name="T13" fmla="*/ 10 h 21"/>
              <a:gd name="T14" fmla="*/ 6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21 h 21"/>
              <a:gd name="T24" fmla="*/ 21 w 48"/>
              <a:gd name="T25" fmla="*/ 19 h 21"/>
              <a:gd name="T26" fmla="*/ 29 w 48"/>
              <a:gd name="T27" fmla="*/ 19 h 21"/>
              <a:gd name="T28" fmla="*/ 35 w 48"/>
              <a:gd name="T29" fmla="*/ 17 h 21"/>
              <a:gd name="T30" fmla="*/ 40 w 48"/>
              <a:gd name="T31" fmla="*/ 14 h 21"/>
              <a:gd name="T32" fmla="*/ 44 w 48"/>
              <a:gd name="T33" fmla="*/ 10 h 21"/>
              <a:gd name="T34" fmla="*/ 48 w 48"/>
              <a:gd name="T35" fmla="*/ 6 h 21"/>
              <a:gd name="T36" fmla="*/ 39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9" y="0"/>
                </a:moveTo>
                <a:lnTo>
                  <a:pt x="37" y="2"/>
                </a:lnTo>
                <a:lnTo>
                  <a:pt x="35" y="4"/>
                </a:lnTo>
                <a:lnTo>
                  <a:pt x="31" y="6"/>
                </a:lnTo>
                <a:lnTo>
                  <a:pt x="25" y="8"/>
                </a:lnTo>
                <a:lnTo>
                  <a:pt x="19" y="10"/>
                </a:lnTo>
                <a:lnTo>
                  <a:pt x="14" y="10"/>
                </a:lnTo>
                <a:lnTo>
                  <a:pt x="6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21"/>
                </a:lnTo>
                <a:lnTo>
                  <a:pt x="21" y="19"/>
                </a:lnTo>
                <a:lnTo>
                  <a:pt x="29" y="19"/>
                </a:lnTo>
                <a:lnTo>
                  <a:pt x="35" y="17"/>
                </a:lnTo>
                <a:lnTo>
                  <a:pt x="40" y="14"/>
                </a:lnTo>
                <a:lnTo>
                  <a:pt x="44" y="10"/>
                </a:lnTo>
                <a:lnTo>
                  <a:pt x="48" y="6"/>
                </a:lnTo>
                <a:lnTo>
                  <a:pt x="3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0" name="Freeform 702"/>
          <p:cNvSpPr>
            <a:spLocks/>
          </p:cNvSpPr>
          <p:nvPr/>
        </p:nvSpPr>
        <p:spPr bwMode="auto">
          <a:xfrm>
            <a:off x="6665913" y="2774950"/>
            <a:ext cx="138112" cy="220663"/>
          </a:xfrm>
          <a:custGeom>
            <a:avLst/>
            <a:gdLst>
              <a:gd name="T0" fmla="*/ 24 w 36"/>
              <a:gd name="T1" fmla="*/ 0 h 58"/>
              <a:gd name="T2" fmla="*/ 24 w 36"/>
              <a:gd name="T3" fmla="*/ 8 h 58"/>
              <a:gd name="T4" fmla="*/ 23 w 36"/>
              <a:gd name="T5" fmla="*/ 16 h 58"/>
              <a:gd name="T6" fmla="*/ 21 w 36"/>
              <a:gd name="T7" fmla="*/ 22 h 58"/>
              <a:gd name="T8" fmla="*/ 17 w 36"/>
              <a:gd name="T9" fmla="*/ 29 h 58"/>
              <a:gd name="T10" fmla="*/ 11 w 36"/>
              <a:gd name="T11" fmla="*/ 35 h 58"/>
              <a:gd name="T12" fmla="*/ 7 w 36"/>
              <a:gd name="T13" fmla="*/ 41 h 58"/>
              <a:gd name="T14" fmla="*/ 1 w 36"/>
              <a:gd name="T15" fmla="*/ 46 h 58"/>
              <a:gd name="T16" fmla="*/ 0 w 36"/>
              <a:gd name="T17" fmla="*/ 52 h 58"/>
              <a:gd name="T18" fmla="*/ 9 w 36"/>
              <a:gd name="T19" fmla="*/ 58 h 58"/>
              <a:gd name="T20" fmla="*/ 13 w 36"/>
              <a:gd name="T21" fmla="*/ 52 h 58"/>
              <a:gd name="T22" fmla="*/ 17 w 36"/>
              <a:gd name="T23" fmla="*/ 46 h 58"/>
              <a:gd name="T24" fmla="*/ 21 w 36"/>
              <a:gd name="T25" fmla="*/ 41 h 58"/>
              <a:gd name="T26" fmla="*/ 24 w 36"/>
              <a:gd name="T27" fmla="*/ 35 h 58"/>
              <a:gd name="T28" fmla="*/ 30 w 36"/>
              <a:gd name="T29" fmla="*/ 27 h 58"/>
              <a:gd name="T30" fmla="*/ 34 w 36"/>
              <a:gd name="T31" fmla="*/ 20 h 58"/>
              <a:gd name="T32" fmla="*/ 36 w 36"/>
              <a:gd name="T33" fmla="*/ 10 h 58"/>
              <a:gd name="T34" fmla="*/ 36 w 36"/>
              <a:gd name="T35" fmla="*/ 0 h 58"/>
              <a:gd name="T36" fmla="*/ 24 w 36"/>
              <a:gd name="T37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8">
                <a:moveTo>
                  <a:pt x="24" y="0"/>
                </a:moveTo>
                <a:lnTo>
                  <a:pt x="24" y="8"/>
                </a:lnTo>
                <a:lnTo>
                  <a:pt x="23" y="16"/>
                </a:lnTo>
                <a:lnTo>
                  <a:pt x="21" y="22"/>
                </a:lnTo>
                <a:lnTo>
                  <a:pt x="17" y="29"/>
                </a:lnTo>
                <a:lnTo>
                  <a:pt x="11" y="35"/>
                </a:lnTo>
                <a:lnTo>
                  <a:pt x="7" y="41"/>
                </a:lnTo>
                <a:lnTo>
                  <a:pt x="1" y="46"/>
                </a:lnTo>
                <a:lnTo>
                  <a:pt x="0" y="52"/>
                </a:lnTo>
                <a:lnTo>
                  <a:pt x="9" y="58"/>
                </a:lnTo>
                <a:lnTo>
                  <a:pt x="13" y="52"/>
                </a:lnTo>
                <a:lnTo>
                  <a:pt x="17" y="46"/>
                </a:lnTo>
                <a:lnTo>
                  <a:pt x="21" y="41"/>
                </a:lnTo>
                <a:lnTo>
                  <a:pt x="24" y="35"/>
                </a:lnTo>
                <a:lnTo>
                  <a:pt x="30" y="27"/>
                </a:lnTo>
                <a:lnTo>
                  <a:pt x="34" y="20"/>
                </a:lnTo>
                <a:lnTo>
                  <a:pt x="36" y="10"/>
                </a:lnTo>
                <a:lnTo>
                  <a:pt x="36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1" name="Freeform 703"/>
          <p:cNvSpPr>
            <a:spLocks/>
          </p:cNvSpPr>
          <p:nvPr/>
        </p:nvSpPr>
        <p:spPr bwMode="auto">
          <a:xfrm>
            <a:off x="6429375" y="2416175"/>
            <a:ext cx="374650" cy="358775"/>
          </a:xfrm>
          <a:custGeom>
            <a:avLst/>
            <a:gdLst>
              <a:gd name="T0" fmla="*/ 2 w 98"/>
              <a:gd name="T1" fmla="*/ 12 h 94"/>
              <a:gd name="T2" fmla="*/ 14 w 98"/>
              <a:gd name="T3" fmla="*/ 12 h 94"/>
              <a:gd name="T4" fmla="*/ 25 w 98"/>
              <a:gd name="T5" fmla="*/ 14 h 94"/>
              <a:gd name="T6" fmla="*/ 35 w 98"/>
              <a:gd name="T7" fmla="*/ 16 h 94"/>
              <a:gd name="T8" fmla="*/ 44 w 98"/>
              <a:gd name="T9" fmla="*/ 20 h 94"/>
              <a:gd name="T10" fmla="*/ 52 w 98"/>
              <a:gd name="T11" fmla="*/ 23 h 94"/>
              <a:gd name="T12" fmla="*/ 58 w 98"/>
              <a:gd name="T13" fmla="*/ 27 h 94"/>
              <a:gd name="T14" fmla="*/ 63 w 98"/>
              <a:gd name="T15" fmla="*/ 33 h 94"/>
              <a:gd name="T16" fmla="*/ 69 w 98"/>
              <a:gd name="T17" fmla="*/ 39 h 94"/>
              <a:gd name="T18" fmla="*/ 77 w 98"/>
              <a:gd name="T19" fmla="*/ 52 h 94"/>
              <a:gd name="T20" fmla="*/ 83 w 98"/>
              <a:gd name="T21" fmla="*/ 68 h 94"/>
              <a:gd name="T22" fmla="*/ 85 w 98"/>
              <a:gd name="T23" fmla="*/ 81 h 94"/>
              <a:gd name="T24" fmla="*/ 86 w 98"/>
              <a:gd name="T25" fmla="*/ 94 h 94"/>
              <a:gd name="T26" fmla="*/ 98 w 98"/>
              <a:gd name="T27" fmla="*/ 94 h 94"/>
              <a:gd name="T28" fmla="*/ 96 w 98"/>
              <a:gd name="T29" fmla="*/ 79 h 94"/>
              <a:gd name="T30" fmla="*/ 92 w 98"/>
              <a:gd name="T31" fmla="*/ 64 h 94"/>
              <a:gd name="T32" fmla="*/ 86 w 98"/>
              <a:gd name="T33" fmla="*/ 48 h 94"/>
              <a:gd name="T34" fmla="*/ 79 w 98"/>
              <a:gd name="T35" fmla="*/ 33 h 94"/>
              <a:gd name="T36" fmla="*/ 73 w 98"/>
              <a:gd name="T37" fmla="*/ 25 h 94"/>
              <a:gd name="T38" fmla="*/ 65 w 98"/>
              <a:gd name="T39" fmla="*/ 20 h 94"/>
              <a:gd name="T40" fmla="*/ 58 w 98"/>
              <a:gd name="T41" fmla="*/ 14 h 94"/>
              <a:gd name="T42" fmla="*/ 48 w 98"/>
              <a:gd name="T43" fmla="*/ 8 h 94"/>
              <a:gd name="T44" fmla="*/ 39 w 98"/>
              <a:gd name="T45" fmla="*/ 4 h 94"/>
              <a:gd name="T46" fmla="*/ 27 w 98"/>
              <a:gd name="T47" fmla="*/ 2 h 94"/>
              <a:gd name="T48" fmla="*/ 16 w 98"/>
              <a:gd name="T49" fmla="*/ 0 h 94"/>
              <a:gd name="T50" fmla="*/ 0 w 98"/>
              <a:gd name="T51" fmla="*/ 0 h 94"/>
              <a:gd name="T52" fmla="*/ 2 w 98"/>
              <a:gd name="T53" fmla="*/ 1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8" h="94">
                <a:moveTo>
                  <a:pt x="2" y="12"/>
                </a:moveTo>
                <a:lnTo>
                  <a:pt x="14" y="12"/>
                </a:lnTo>
                <a:lnTo>
                  <a:pt x="25" y="14"/>
                </a:lnTo>
                <a:lnTo>
                  <a:pt x="35" y="16"/>
                </a:lnTo>
                <a:lnTo>
                  <a:pt x="44" y="20"/>
                </a:lnTo>
                <a:lnTo>
                  <a:pt x="52" y="23"/>
                </a:lnTo>
                <a:lnTo>
                  <a:pt x="58" y="27"/>
                </a:lnTo>
                <a:lnTo>
                  <a:pt x="63" y="33"/>
                </a:lnTo>
                <a:lnTo>
                  <a:pt x="69" y="39"/>
                </a:lnTo>
                <a:lnTo>
                  <a:pt x="77" y="52"/>
                </a:lnTo>
                <a:lnTo>
                  <a:pt x="83" y="68"/>
                </a:lnTo>
                <a:lnTo>
                  <a:pt x="85" y="81"/>
                </a:lnTo>
                <a:lnTo>
                  <a:pt x="86" y="94"/>
                </a:lnTo>
                <a:lnTo>
                  <a:pt x="98" y="94"/>
                </a:lnTo>
                <a:lnTo>
                  <a:pt x="96" y="79"/>
                </a:lnTo>
                <a:lnTo>
                  <a:pt x="92" y="64"/>
                </a:lnTo>
                <a:lnTo>
                  <a:pt x="86" y="48"/>
                </a:lnTo>
                <a:lnTo>
                  <a:pt x="79" y="33"/>
                </a:lnTo>
                <a:lnTo>
                  <a:pt x="73" y="25"/>
                </a:lnTo>
                <a:lnTo>
                  <a:pt x="65" y="20"/>
                </a:lnTo>
                <a:lnTo>
                  <a:pt x="58" y="14"/>
                </a:lnTo>
                <a:lnTo>
                  <a:pt x="48" y="8"/>
                </a:lnTo>
                <a:lnTo>
                  <a:pt x="39" y="4"/>
                </a:lnTo>
                <a:lnTo>
                  <a:pt x="27" y="2"/>
                </a:lnTo>
                <a:lnTo>
                  <a:pt x="16" y="0"/>
                </a:lnTo>
                <a:lnTo>
                  <a:pt x="0" y="0"/>
                </a:lnTo>
                <a:lnTo>
                  <a:pt x="2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2" name="Freeform 704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0 h 64"/>
              <a:gd name="T2" fmla="*/ 33 w 62"/>
              <a:gd name="T3" fmla="*/ 6 h 64"/>
              <a:gd name="T4" fmla="*/ 31 w 62"/>
              <a:gd name="T5" fmla="*/ 2 h 64"/>
              <a:gd name="T6" fmla="*/ 29 w 62"/>
              <a:gd name="T7" fmla="*/ 0 h 64"/>
              <a:gd name="T8" fmla="*/ 21 w 62"/>
              <a:gd name="T9" fmla="*/ 0 h 64"/>
              <a:gd name="T10" fmla="*/ 14 w 62"/>
              <a:gd name="T11" fmla="*/ 0 h 64"/>
              <a:gd name="T12" fmla="*/ 6 w 62"/>
              <a:gd name="T13" fmla="*/ 4 h 64"/>
              <a:gd name="T14" fmla="*/ 0 w 62"/>
              <a:gd name="T15" fmla="*/ 12 h 64"/>
              <a:gd name="T16" fmla="*/ 0 w 62"/>
              <a:gd name="T17" fmla="*/ 23 h 64"/>
              <a:gd name="T18" fmla="*/ 6 w 62"/>
              <a:gd name="T19" fmla="*/ 29 h 64"/>
              <a:gd name="T20" fmla="*/ 16 w 62"/>
              <a:gd name="T21" fmla="*/ 33 h 64"/>
              <a:gd name="T22" fmla="*/ 23 w 62"/>
              <a:gd name="T23" fmla="*/ 31 h 64"/>
              <a:gd name="T24" fmla="*/ 27 w 62"/>
              <a:gd name="T25" fmla="*/ 29 h 64"/>
              <a:gd name="T26" fmla="*/ 25 w 62"/>
              <a:gd name="T27" fmla="*/ 33 h 64"/>
              <a:gd name="T28" fmla="*/ 23 w 62"/>
              <a:gd name="T29" fmla="*/ 37 h 64"/>
              <a:gd name="T30" fmla="*/ 21 w 62"/>
              <a:gd name="T31" fmla="*/ 40 h 64"/>
              <a:gd name="T32" fmla="*/ 21 w 62"/>
              <a:gd name="T33" fmla="*/ 44 h 64"/>
              <a:gd name="T34" fmla="*/ 23 w 62"/>
              <a:gd name="T35" fmla="*/ 52 h 64"/>
              <a:gd name="T36" fmla="*/ 27 w 62"/>
              <a:gd name="T37" fmla="*/ 58 h 64"/>
              <a:gd name="T38" fmla="*/ 35 w 62"/>
              <a:gd name="T39" fmla="*/ 62 h 64"/>
              <a:gd name="T40" fmla="*/ 42 w 62"/>
              <a:gd name="T41" fmla="*/ 64 h 64"/>
              <a:gd name="T42" fmla="*/ 52 w 62"/>
              <a:gd name="T43" fmla="*/ 60 h 64"/>
              <a:gd name="T44" fmla="*/ 58 w 62"/>
              <a:gd name="T45" fmla="*/ 52 h 64"/>
              <a:gd name="T46" fmla="*/ 62 w 62"/>
              <a:gd name="T47" fmla="*/ 42 h 64"/>
              <a:gd name="T48" fmla="*/ 58 w 62"/>
              <a:gd name="T49" fmla="*/ 37 h 64"/>
              <a:gd name="T50" fmla="*/ 56 w 62"/>
              <a:gd name="T51" fmla="*/ 33 h 64"/>
              <a:gd name="T52" fmla="*/ 54 w 62"/>
              <a:gd name="T53" fmla="*/ 31 h 64"/>
              <a:gd name="T54" fmla="*/ 50 w 62"/>
              <a:gd name="T55" fmla="*/ 29 h 64"/>
              <a:gd name="T56" fmla="*/ 44 w 62"/>
              <a:gd name="T57" fmla="*/ 25 h 64"/>
              <a:gd name="T58" fmla="*/ 39 w 62"/>
              <a:gd name="T59" fmla="*/ 23 h 64"/>
              <a:gd name="T60" fmla="*/ 37 w 62"/>
              <a:gd name="T61" fmla="*/ 19 h 64"/>
              <a:gd name="T62" fmla="*/ 35 w 62"/>
              <a:gd name="T63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6" y="33"/>
                </a:lnTo>
                <a:lnTo>
                  <a:pt x="54" y="31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3" name="Freeform 705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2 h 64"/>
              <a:gd name="T2" fmla="*/ 35 w 62"/>
              <a:gd name="T3" fmla="*/ 10 h 64"/>
              <a:gd name="T4" fmla="*/ 35 w 62"/>
              <a:gd name="T5" fmla="*/ 8 h 64"/>
              <a:gd name="T6" fmla="*/ 33 w 62"/>
              <a:gd name="T7" fmla="*/ 6 h 64"/>
              <a:gd name="T8" fmla="*/ 33 w 62"/>
              <a:gd name="T9" fmla="*/ 4 h 64"/>
              <a:gd name="T10" fmla="*/ 31 w 62"/>
              <a:gd name="T11" fmla="*/ 2 h 64"/>
              <a:gd name="T12" fmla="*/ 31 w 62"/>
              <a:gd name="T13" fmla="*/ 0 h 64"/>
              <a:gd name="T14" fmla="*/ 29 w 62"/>
              <a:gd name="T15" fmla="*/ 0 h 64"/>
              <a:gd name="T16" fmla="*/ 27 w 62"/>
              <a:gd name="T17" fmla="*/ 0 h 64"/>
              <a:gd name="T18" fmla="*/ 21 w 62"/>
              <a:gd name="T19" fmla="*/ 0 h 64"/>
              <a:gd name="T20" fmla="*/ 17 w 62"/>
              <a:gd name="T21" fmla="*/ 0 h 64"/>
              <a:gd name="T22" fmla="*/ 14 w 62"/>
              <a:gd name="T23" fmla="*/ 0 h 64"/>
              <a:gd name="T24" fmla="*/ 10 w 62"/>
              <a:gd name="T25" fmla="*/ 2 h 64"/>
              <a:gd name="T26" fmla="*/ 6 w 62"/>
              <a:gd name="T27" fmla="*/ 4 h 64"/>
              <a:gd name="T28" fmla="*/ 2 w 62"/>
              <a:gd name="T29" fmla="*/ 8 h 64"/>
              <a:gd name="T30" fmla="*/ 0 w 62"/>
              <a:gd name="T31" fmla="*/ 12 h 64"/>
              <a:gd name="T32" fmla="*/ 0 w 62"/>
              <a:gd name="T33" fmla="*/ 17 h 64"/>
              <a:gd name="T34" fmla="*/ 0 w 62"/>
              <a:gd name="T35" fmla="*/ 23 h 64"/>
              <a:gd name="T36" fmla="*/ 2 w 62"/>
              <a:gd name="T37" fmla="*/ 27 h 64"/>
              <a:gd name="T38" fmla="*/ 6 w 62"/>
              <a:gd name="T39" fmla="*/ 29 h 64"/>
              <a:gd name="T40" fmla="*/ 10 w 62"/>
              <a:gd name="T41" fmla="*/ 31 h 64"/>
              <a:gd name="T42" fmla="*/ 16 w 62"/>
              <a:gd name="T43" fmla="*/ 33 h 64"/>
              <a:gd name="T44" fmla="*/ 19 w 62"/>
              <a:gd name="T45" fmla="*/ 33 h 64"/>
              <a:gd name="T46" fmla="*/ 23 w 62"/>
              <a:gd name="T47" fmla="*/ 31 h 64"/>
              <a:gd name="T48" fmla="*/ 27 w 62"/>
              <a:gd name="T49" fmla="*/ 29 h 64"/>
              <a:gd name="T50" fmla="*/ 27 w 62"/>
              <a:gd name="T51" fmla="*/ 31 h 64"/>
              <a:gd name="T52" fmla="*/ 25 w 62"/>
              <a:gd name="T53" fmla="*/ 33 h 64"/>
              <a:gd name="T54" fmla="*/ 25 w 62"/>
              <a:gd name="T55" fmla="*/ 35 h 64"/>
              <a:gd name="T56" fmla="*/ 23 w 62"/>
              <a:gd name="T57" fmla="*/ 37 h 64"/>
              <a:gd name="T58" fmla="*/ 21 w 62"/>
              <a:gd name="T59" fmla="*/ 39 h 64"/>
              <a:gd name="T60" fmla="*/ 21 w 62"/>
              <a:gd name="T61" fmla="*/ 40 h 64"/>
              <a:gd name="T62" fmla="*/ 21 w 62"/>
              <a:gd name="T63" fmla="*/ 44 h 64"/>
              <a:gd name="T64" fmla="*/ 21 w 62"/>
              <a:gd name="T65" fmla="*/ 48 h 64"/>
              <a:gd name="T66" fmla="*/ 23 w 62"/>
              <a:gd name="T67" fmla="*/ 52 h 64"/>
              <a:gd name="T68" fmla="*/ 25 w 62"/>
              <a:gd name="T69" fmla="*/ 54 h 64"/>
              <a:gd name="T70" fmla="*/ 27 w 62"/>
              <a:gd name="T71" fmla="*/ 58 h 64"/>
              <a:gd name="T72" fmla="*/ 31 w 62"/>
              <a:gd name="T73" fmla="*/ 60 h 64"/>
              <a:gd name="T74" fmla="*/ 35 w 62"/>
              <a:gd name="T75" fmla="*/ 62 h 64"/>
              <a:gd name="T76" fmla="*/ 39 w 62"/>
              <a:gd name="T77" fmla="*/ 64 h 64"/>
              <a:gd name="T78" fmla="*/ 42 w 62"/>
              <a:gd name="T79" fmla="*/ 64 h 64"/>
              <a:gd name="T80" fmla="*/ 46 w 62"/>
              <a:gd name="T81" fmla="*/ 62 h 64"/>
              <a:gd name="T82" fmla="*/ 52 w 62"/>
              <a:gd name="T83" fmla="*/ 60 h 64"/>
              <a:gd name="T84" fmla="*/ 56 w 62"/>
              <a:gd name="T85" fmla="*/ 56 h 64"/>
              <a:gd name="T86" fmla="*/ 58 w 62"/>
              <a:gd name="T87" fmla="*/ 52 h 64"/>
              <a:gd name="T88" fmla="*/ 60 w 62"/>
              <a:gd name="T89" fmla="*/ 46 h 64"/>
              <a:gd name="T90" fmla="*/ 62 w 62"/>
              <a:gd name="T91" fmla="*/ 42 h 64"/>
              <a:gd name="T92" fmla="*/ 60 w 62"/>
              <a:gd name="T93" fmla="*/ 39 h 64"/>
              <a:gd name="T94" fmla="*/ 58 w 62"/>
              <a:gd name="T95" fmla="*/ 37 h 64"/>
              <a:gd name="T96" fmla="*/ 56 w 62"/>
              <a:gd name="T97" fmla="*/ 33 h 64"/>
              <a:gd name="T98" fmla="*/ 54 w 62"/>
              <a:gd name="T99" fmla="*/ 31 h 64"/>
              <a:gd name="T100" fmla="*/ 52 w 62"/>
              <a:gd name="T101" fmla="*/ 29 h 64"/>
              <a:gd name="T102" fmla="*/ 50 w 62"/>
              <a:gd name="T103" fmla="*/ 29 h 64"/>
              <a:gd name="T104" fmla="*/ 48 w 62"/>
              <a:gd name="T105" fmla="*/ 27 h 64"/>
              <a:gd name="T106" fmla="*/ 44 w 62"/>
              <a:gd name="T107" fmla="*/ 25 h 64"/>
              <a:gd name="T108" fmla="*/ 42 w 62"/>
              <a:gd name="T109" fmla="*/ 23 h 64"/>
              <a:gd name="T110" fmla="*/ 39 w 62"/>
              <a:gd name="T111" fmla="*/ 23 h 64"/>
              <a:gd name="T112" fmla="*/ 39 w 62"/>
              <a:gd name="T113" fmla="*/ 21 h 64"/>
              <a:gd name="T114" fmla="*/ 37 w 62"/>
              <a:gd name="T115" fmla="*/ 19 h 64"/>
              <a:gd name="T116" fmla="*/ 37 w 62"/>
              <a:gd name="T117" fmla="*/ 17 h 64"/>
              <a:gd name="T118" fmla="*/ 35 w 62"/>
              <a:gd name="T119" fmla="*/ 16 h 64"/>
              <a:gd name="T120" fmla="*/ 35 w 62"/>
              <a:gd name="T121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4" name="Rectangle 706"/>
          <p:cNvSpPr>
            <a:spLocks noChangeArrowheads="1"/>
          </p:cNvSpPr>
          <p:nvPr/>
        </p:nvSpPr>
        <p:spPr bwMode="auto">
          <a:xfrm>
            <a:off x="1635125" y="4024313"/>
            <a:ext cx="498475" cy="631825"/>
          </a:xfrm>
          <a:prstGeom prst="rect">
            <a:avLst/>
          </a:pr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5" name="Line 707"/>
          <p:cNvSpPr>
            <a:spLocks noChangeShapeType="1"/>
          </p:cNvSpPr>
          <p:nvPr/>
        </p:nvSpPr>
        <p:spPr bwMode="auto">
          <a:xfrm>
            <a:off x="1635125" y="4024313"/>
            <a:ext cx="44450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6" name="Line 708"/>
          <p:cNvSpPr>
            <a:spLocks noChangeShapeType="1"/>
          </p:cNvSpPr>
          <p:nvPr/>
        </p:nvSpPr>
        <p:spPr bwMode="auto">
          <a:xfrm>
            <a:off x="1703388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7" name="Line 709"/>
          <p:cNvSpPr>
            <a:spLocks noChangeShapeType="1"/>
          </p:cNvSpPr>
          <p:nvPr/>
        </p:nvSpPr>
        <p:spPr bwMode="auto">
          <a:xfrm>
            <a:off x="176847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8" name="Line 710"/>
          <p:cNvSpPr>
            <a:spLocks noChangeShapeType="1"/>
          </p:cNvSpPr>
          <p:nvPr/>
        </p:nvSpPr>
        <p:spPr bwMode="auto">
          <a:xfrm>
            <a:off x="1831975" y="4024313"/>
            <a:ext cx="46038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9" name="Line 711"/>
          <p:cNvSpPr>
            <a:spLocks noChangeShapeType="1"/>
          </p:cNvSpPr>
          <p:nvPr/>
        </p:nvSpPr>
        <p:spPr bwMode="auto">
          <a:xfrm>
            <a:off x="190182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0" name="Line 712"/>
          <p:cNvSpPr>
            <a:spLocks noChangeShapeType="1"/>
          </p:cNvSpPr>
          <p:nvPr/>
        </p:nvSpPr>
        <p:spPr bwMode="auto">
          <a:xfrm>
            <a:off x="1965325" y="4024313"/>
            <a:ext cx="42863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1" name="Line 713"/>
          <p:cNvSpPr>
            <a:spLocks noChangeShapeType="1"/>
          </p:cNvSpPr>
          <p:nvPr/>
        </p:nvSpPr>
        <p:spPr bwMode="auto">
          <a:xfrm>
            <a:off x="2030413" y="4024313"/>
            <a:ext cx="46037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2" name="Freeform 714"/>
          <p:cNvSpPr>
            <a:spLocks/>
          </p:cNvSpPr>
          <p:nvPr/>
        </p:nvSpPr>
        <p:spPr bwMode="auto">
          <a:xfrm>
            <a:off x="2095500" y="4024313"/>
            <a:ext cx="38100" cy="7937"/>
          </a:xfrm>
          <a:custGeom>
            <a:avLst/>
            <a:gdLst>
              <a:gd name="T0" fmla="*/ 0 w 10"/>
              <a:gd name="T1" fmla="*/ 0 h 2"/>
              <a:gd name="T2" fmla="*/ 10 w 10"/>
              <a:gd name="T3" fmla="*/ 0 h 2"/>
              <a:gd name="T4" fmla="*/ 10 w 10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">
                <a:moveTo>
                  <a:pt x="0" y="0"/>
                </a:moveTo>
                <a:lnTo>
                  <a:pt x="10" y="0"/>
                </a:lnTo>
                <a:lnTo>
                  <a:pt x="1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3" name="Line 715"/>
          <p:cNvSpPr>
            <a:spLocks noChangeShapeType="1"/>
          </p:cNvSpPr>
          <p:nvPr/>
        </p:nvSpPr>
        <p:spPr bwMode="auto">
          <a:xfrm>
            <a:off x="2133600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4" name="Line 716"/>
          <p:cNvSpPr>
            <a:spLocks noChangeShapeType="1"/>
          </p:cNvSpPr>
          <p:nvPr/>
        </p:nvSpPr>
        <p:spPr bwMode="auto">
          <a:xfrm>
            <a:off x="2133600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5" name="Line 717"/>
          <p:cNvSpPr>
            <a:spLocks noChangeShapeType="1"/>
          </p:cNvSpPr>
          <p:nvPr/>
        </p:nvSpPr>
        <p:spPr bwMode="auto">
          <a:xfrm>
            <a:off x="2133600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6" name="Line 718"/>
          <p:cNvSpPr>
            <a:spLocks noChangeShapeType="1"/>
          </p:cNvSpPr>
          <p:nvPr/>
        </p:nvSpPr>
        <p:spPr bwMode="auto">
          <a:xfrm>
            <a:off x="2133600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7" name="Line 719"/>
          <p:cNvSpPr>
            <a:spLocks noChangeShapeType="1"/>
          </p:cNvSpPr>
          <p:nvPr/>
        </p:nvSpPr>
        <p:spPr bwMode="auto">
          <a:xfrm>
            <a:off x="2133600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8" name="Line 720"/>
          <p:cNvSpPr>
            <a:spLocks noChangeShapeType="1"/>
          </p:cNvSpPr>
          <p:nvPr/>
        </p:nvSpPr>
        <p:spPr bwMode="auto">
          <a:xfrm>
            <a:off x="2133600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9" name="Line 721"/>
          <p:cNvSpPr>
            <a:spLocks noChangeShapeType="1"/>
          </p:cNvSpPr>
          <p:nvPr/>
        </p:nvSpPr>
        <p:spPr bwMode="auto">
          <a:xfrm>
            <a:off x="2133600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0" name="Line 722"/>
          <p:cNvSpPr>
            <a:spLocks noChangeShapeType="1"/>
          </p:cNvSpPr>
          <p:nvPr/>
        </p:nvSpPr>
        <p:spPr bwMode="auto">
          <a:xfrm>
            <a:off x="2133600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1" name="Line 723"/>
          <p:cNvSpPr>
            <a:spLocks noChangeShapeType="1"/>
          </p:cNvSpPr>
          <p:nvPr/>
        </p:nvSpPr>
        <p:spPr bwMode="auto">
          <a:xfrm>
            <a:off x="2133600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2" name="Freeform 724"/>
          <p:cNvSpPr>
            <a:spLocks/>
          </p:cNvSpPr>
          <p:nvPr/>
        </p:nvSpPr>
        <p:spPr bwMode="auto">
          <a:xfrm>
            <a:off x="2095500" y="4651375"/>
            <a:ext cx="38100" cy="4763"/>
          </a:xfrm>
          <a:custGeom>
            <a:avLst/>
            <a:gdLst>
              <a:gd name="T0" fmla="*/ 10 w 10"/>
              <a:gd name="T1" fmla="*/ 0 h 1"/>
              <a:gd name="T2" fmla="*/ 10 w 10"/>
              <a:gd name="T3" fmla="*/ 1 h 1"/>
              <a:gd name="T4" fmla="*/ 0 w 10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">
                <a:moveTo>
                  <a:pt x="10" y="0"/>
                </a:moveTo>
                <a:lnTo>
                  <a:pt x="10" y="1"/>
                </a:lnTo>
                <a:lnTo>
                  <a:pt x="0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3" name="Line 725"/>
          <p:cNvSpPr>
            <a:spLocks noChangeShapeType="1"/>
          </p:cNvSpPr>
          <p:nvPr/>
        </p:nvSpPr>
        <p:spPr bwMode="auto">
          <a:xfrm flipH="1">
            <a:off x="2030413" y="4656138"/>
            <a:ext cx="46037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4" name="Line 726"/>
          <p:cNvSpPr>
            <a:spLocks noChangeShapeType="1"/>
          </p:cNvSpPr>
          <p:nvPr/>
        </p:nvSpPr>
        <p:spPr bwMode="auto">
          <a:xfrm flipH="1">
            <a:off x="1965325" y="4656138"/>
            <a:ext cx="42863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5" name="Line 727"/>
          <p:cNvSpPr>
            <a:spLocks noChangeShapeType="1"/>
          </p:cNvSpPr>
          <p:nvPr/>
        </p:nvSpPr>
        <p:spPr bwMode="auto">
          <a:xfrm flipH="1">
            <a:off x="190182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6" name="Line 728"/>
          <p:cNvSpPr>
            <a:spLocks noChangeShapeType="1"/>
          </p:cNvSpPr>
          <p:nvPr/>
        </p:nvSpPr>
        <p:spPr bwMode="auto">
          <a:xfrm flipH="1">
            <a:off x="1831975" y="4656138"/>
            <a:ext cx="46038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7" name="Line 729"/>
          <p:cNvSpPr>
            <a:spLocks noChangeShapeType="1"/>
          </p:cNvSpPr>
          <p:nvPr/>
        </p:nvSpPr>
        <p:spPr bwMode="auto">
          <a:xfrm flipH="1">
            <a:off x="176847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8" name="Line 730"/>
          <p:cNvSpPr>
            <a:spLocks noChangeShapeType="1"/>
          </p:cNvSpPr>
          <p:nvPr/>
        </p:nvSpPr>
        <p:spPr bwMode="auto">
          <a:xfrm flipH="1">
            <a:off x="1703388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9" name="Freeform 731"/>
          <p:cNvSpPr>
            <a:spLocks/>
          </p:cNvSpPr>
          <p:nvPr/>
        </p:nvSpPr>
        <p:spPr bwMode="auto">
          <a:xfrm>
            <a:off x="1635125" y="4651375"/>
            <a:ext cx="44450" cy="4763"/>
          </a:xfrm>
          <a:custGeom>
            <a:avLst/>
            <a:gdLst>
              <a:gd name="T0" fmla="*/ 12 w 12"/>
              <a:gd name="T1" fmla="*/ 1 h 1"/>
              <a:gd name="T2" fmla="*/ 0 w 12"/>
              <a:gd name="T3" fmla="*/ 1 h 1"/>
              <a:gd name="T4" fmla="*/ 0 w 1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1">
                <a:moveTo>
                  <a:pt x="12" y="1"/>
                </a:move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0" name="Line 732"/>
          <p:cNvSpPr>
            <a:spLocks noChangeShapeType="1"/>
          </p:cNvSpPr>
          <p:nvPr/>
        </p:nvSpPr>
        <p:spPr bwMode="auto">
          <a:xfrm flipV="1">
            <a:off x="1635125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1" name="Line 733"/>
          <p:cNvSpPr>
            <a:spLocks noChangeShapeType="1"/>
          </p:cNvSpPr>
          <p:nvPr/>
        </p:nvSpPr>
        <p:spPr bwMode="auto">
          <a:xfrm flipV="1">
            <a:off x="1635125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2" name="Line 734"/>
          <p:cNvSpPr>
            <a:spLocks noChangeShapeType="1"/>
          </p:cNvSpPr>
          <p:nvPr/>
        </p:nvSpPr>
        <p:spPr bwMode="auto">
          <a:xfrm flipV="1">
            <a:off x="1635125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3" name="Line 735"/>
          <p:cNvSpPr>
            <a:spLocks noChangeShapeType="1"/>
          </p:cNvSpPr>
          <p:nvPr/>
        </p:nvSpPr>
        <p:spPr bwMode="auto">
          <a:xfrm flipV="1">
            <a:off x="1635125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4" name="Line 736"/>
          <p:cNvSpPr>
            <a:spLocks noChangeShapeType="1"/>
          </p:cNvSpPr>
          <p:nvPr/>
        </p:nvSpPr>
        <p:spPr bwMode="auto">
          <a:xfrm flipV="1">
            <a:off x="1635125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5" name="Line 737"/>
          <p:cNvSpPr>
            <a:spLocks noChangeShapeType="1"/>
          </p:cNvSpPr>
          <p:nvPr/>
        </p:nvSpPr>
        <p:spPr bwMode="auto">
          <a:xfrm flipV="1">
            <a:off x="1635125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6" name="Line 738"/>
          <p:cNvSpPr>
            <a:spLocks noChangeShapeType="1"/>
          </p:cNvSpPr>
          <p:nvPr/>
        </p:nvSpPr>
        <p:spPr bwMode="auto">
          <a:xfrm flipV="1">
            <a:off x="1635125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7" name="Line 739"/>
          <p:cNvSpPr>
            <a:spLocks noChangeShapeType="1"/>
          </p:cNvSpPr>
          <p:nvPr/>
        </p:nvSpPr>
        <p:spPr bwMode="auto">
          <a:xfrm flipV="1">
            <a:off x="1635125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8" name="Line 740"/>
          <p:cNvSpPr>
            <a:spLocks noChangeShapeType="1"/>
          </p:cNvSpPr>
          <p:nvPr/>
        </p:nvSpPr>
        <p:spPr bwMode="auto">
          <a:xfrm flipV="1">
            <a:off x="1635125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9" name="Line 741"/>
          <p:cNvSpPr>
            <a:spLocks noChangeShapeType="1"/>
          </p:cNvSpPr>
          <p:nvPr/>
        </p:nvSpPr>
        <p:spPr bwMode="auto">
          <a:xfrm flipV="1">
            <a:off x="1635125" y="4024313"/>
            <a:ext cx="3175" cy="79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0" name="Freeform 742"/>
          <p:cNvSpPr>
            <a:spLocks/>
          </p:cNvSpPr>
          <p:nvPr/>
        </p:nvSpPr>
        <p:spPr bwMode="auto">
          <a:xfrm>
            <a:off x="1744663" y="3178175"/>
            <a:ext cx="301625" cy="1139825"/>
          </a:xfrm>
          <a:custGeom>
            <a:avLst/>
            <a:gdLst>
              <a:gd name="T0" fmla="*/ 56 w 79"/>
              <a:gd name="T1" fmla="*/ 259 h 299"/>
              <a:gd name="T2" fmla="*/ 60 w 79"/>
              <a:gd name="T3" fmla="*/ 263 h 299"/>
              <a:gd name="T4" fmla="*/ 64 w 79"/>
              <a:gd name="T5" fmla="*/ 267 h 299"/>
              <a:gd name="T6" fmla="*/ 67 w 79"/>
              <a:gd name="T7" fmla="*/ 270 h 299"/>
              <a:gd name="T8" fmla="*/ 69 w 79"/>
              <a:gd name="T9" fmla="*/ 276 h 299"/>
              <a:gd name="T10" fmla="*/ 71 w 79"/>
              <a:gd name="T11" fmla="*/ 282 h 299"/>
              <a:gd name="T12" fmla="*/ 73 w 79"/>
              <a:gd name="T13" fmla="*/ 288 h 299"/>
              <a:gd name="T14" fmla="*/ 73 w 79"/>
              <a:gd name="T15" fmla="*/ 292 h 299"/>
              <a:gd name="T16" fmla="*/ 75 w 79"/>
              <a:gd name="T17" fmla="*/ 295 h 299"/>
              <a:gd name="T18" fmla="*/ 73 w 79"/>
              <a:gd name="T19" fmla="*/ 297 h 299"/>
              <a:gd name="T20" fmla="*/ 71 w 79"/>
              <a:gd name="T21" fmla="*/ 299 h 299"/>
              <a:gd name="T22" fmla="*/ 67 w 79"/>
              <a:gd name="T23" fmla="*/ 299 h 299"/>
              <a:gd name="T24" fmla="*/ 62 w 79"/>
              <a:gd name="T25" fmla="*/ 297 h 299"/>
              <a:gd name="T26" fmla="*/ 56 w 79"/>
              <a:gd name="T27" fmla="*/ 295 h 299"/>
              <a:gd name="T28" fmla="*/ 50 w 79"/>
              <a:gd name="T29" fmla="*/ 293 h 299"/>
              <a:gd name="T30" fmla="*/ 44 w 79"/>
              <a:gd name="T31" fmla="*/ 292 h 299"/>
              <a:gd name="T32" fmla="*/ 37 w 79"/>
              <a:gd name="T33" fmla="*/ 292 h 299"/>
              <a:gd name="T34" fmla="*/ 29 w 79"/>
              <a:gd name="T35" fmla="*/ 292 h 299"/>
              <a:gd name="T36" fmla="*/ 23 w 79"/>
              <a:gd name="T37" fmla="*/ 292 h 299"/>
              <a:gd name="T38" fmla="*/ 17 w 79"/>
              <a:gd name="T39" fmla="*/ 290 h 299"/>
              <a:gd name="T40" fmla="*/ 12 w 79"/>
              <a:gd name="T41" fmla="*/ 290 h 299"/>
              <a:gd name="T42" fmla="*/ 8 w 79"/>
              <a:gd name="T43" fmla="*/ 290 h 299"/>
              <a:gd name="T44" fmla="*/ 4 w 79"/>
              <a:gd name="T45" fmla="*/ 288 h 299"/>
              <a:gd name="T46" fmla="*/ 2 w 79"/>
              <a:gd name="T47" fmla="*/ 286 h 299"/>
              <a:gd name="T48" fmla="*/ 0 w 79"/>
              <a:gd name="T49" fmla="*/ 284 h 299"/>
              <a:gd name="T50" fmla="*/ 2 w 79"/>
              <a:gd name="T51" fmla="*/ 280 h 299"/>
              <a:gd name="T52" fmla="*/ 4 w 79"/>
              <a:gd name="T53" fmla="*/ 276 h 299"/>
              <a:gd name="T54" fmla="*/ 6 w 79"/>
              <a:gd name="T55" fmla="*/ 272 h 299"/>
              <a:gd name="T56" fmla="*/ 8 w 79"/>
              <a:gd name="T57" fmla="*/ 269 h 299"/>
              <a:gd name="T58" fmla="*/ 12 w 79"/>
              <a:gd name="T59" fmla="*/ 265 h 299"/>
              <a:gd name="T60" fmla="*/ 16 w 79"/>
              <a:gd name="T61" fmla="*/ 261 h 299"/>
              <a:gd name="T62" fmla="*/ 19 w 79"/>
              <a:gd name="T63" fmla="*/ 259 h 299"/>
              <a:gd name="T64" fmla="*/ 23 w 79"/>
              <a:gd name="T65" fmla="*/ 257 h 299"/>
              <a:gd name="T66" fmla="*/ 46 w 79"/>
              <a:gd name="T67" fmla="*/ 0 h 299"/>
              <a:gd name="T68" fmla="*/ 79 w 79"/>
              <a:gd name="T69" fmla="*/ 2 h 299"/>
              <a:gd name="T70" fmla="*/ 56 w 79"/>
              <a:gd name="T71" fmla="*/ 259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9" h="299">
                <a:moveTo>
                  <a:pt x="56" y="259"/>
                </a:moveTo>
                <a:lnTo>
                  <a:pt x="60" y="263"/>
                </a:lnTo>
                <a:lnTo>
                  <a:pt x="64" y="267"/>
                </a:lnTo>
                <a:lnTo>
                  <a:pt x="67" y="270"/>
                </a:lnTo>
                <a:lnTo>
                  <a:pt x="69" y="276"/>
                </a:lnTo>
                <a:lnTo>
                  <a:pt x="71" y="282"/>
                </a:lnTo>
                <a:lnTo>
                  <a:pt x="73" y="288"/>
                </a:lnTo>
                <a:lnTo>
                  <a:pt x="73" y="292"/>
                </a:lnTo>
                <a:lnTo>
                  <a:pt x="75" y="295"/>
                </a:lnTo>
                <a:lnTo>
                  <a:pt x="73" y="297"/>
                </a:lnTo>
                <a:lnTo>
                  <a:pt x="71" y="299"/>
                </a:lnTo>
                <a:lnTo>
                  <a:pt x="67" y="299"/>
                </a:lnTo>
                <a:lnTo>
                  <a:pt x="62" y="297"/>
                </a:lnTo>
                <a:lnTo>
                  <a:pt x="56" y="295"/>
                </a:lnTo>
                <a:lnTo>
                  <a:pt x="50" y="293"/>
                </a:lnTo>
                <a:lnTo>
                  <a:pt x="44" y="292"/>
                </a:lnTo>
                <a:lnTo>
                  <a:pt x="37" y="292"/>
                </a:lnTo>
                <a:lnTo>
                  <a:pt x="29" y="292"/>
                </a:lnTo>
                <a:lnTo>
                  <a:pt x="23" y="292"/>
                </a:lnTo>
                <a:lnTo>
                  <a:pt x="17" y="290"/>
                </a:lnTo>
                <a:lnTo>
                  <a:pt x="12" y="290"/>
                </a:lnTo>
                <a:lnTo>
                  <a:pt x="8" y="290"/>
                </a:lnTo>
                <a:lnTo>
                  <a:pt x="4" y="288"/>
                </a:lnTo>
                <a:lnTo>
                  <a:pt x="2" y="286"/>
                </a:lnTo>
                <a:lnTo>
                  <a:pt x="0" y="284"/>
                </a:lnTo>
                <a:lnTo>
                  <a:pt x="2" y="280"/>
                </a:lnTo>
                <a:lnTo>
                  <a:pt x="4" y="276"/>
                </a:lnTo>
                <a:lnTo>
                  <a:pt x="6" y="272"/>
                </a:lnTo>
                <a:lnTo>
                  <a:pt x="8" y="269"/>
                </a:lnTo>
                <a:lnTo>
                  <a:pt x="12" y="265"/>
                </a:lnTo>
                <a:lnTo>
                  <a:pt x="16" y="261"/>
                </a:lnTo>
                <a:lnTo>
                  <a:pt x="19" y="259"/>
                </a:lnTo>
                <a:lnTo>
                  <a:pt x="23" y="257"/>
                </a:lnTo>
                <a:lnTo>
                  <a:pt x="46" y="0"/>
                </a:lnTo>
                <a:lnTo>
                  <a:pt x="79" y="2"/>
                </a:lnTo>
                <a:lnTo>
                  <a:pt x="56" y="25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1" name="Freeform 743"/>
          <p:cNvSpPr>
            <a:spLocks/>
          </p:cNvSpPr>
          <p:nvPr/>
        </p:nvSpPr>
        <p:spPr bwMode="auto">
          <a:xfrm>
            <a:off x="685800" y="3624263"/>
            <a:ext cx="1314450" cy="1012825"/>
          </a:xfrm>
          <a:custGeom>
            <a:avLst/>
            <a:gdLst>
              <a:gd name="T0" fmla="*/ 294 w 345"/>
              <a:gd name="T1" fmla="*/ 188 h 265"/>
              <a:gd name="T2" fmla="*/ 299 w 345"/>
              <a:gd name="T3" fmla="*/ 184 h 265"/>
              <a:gd name="T4" fmla="*/ 305 w 345"/>
              <a:gd name="T5" fmla="*/ 184 h 265"/>
              <a:gd name="T6" fmla="*/ 313 w 345"/>
              <a:gd name="T7" fmla="*/ 184 h 265"/>
              <a:gd name="T8" fmla="*/ 320 w 345"/>
              <a:gd name="T9" fmla="*/ 184 h 265"/>
              <a:gd name="T10" fmla="*/ 328 w 345"/>
              <a:gd name="T11" fmla="*/ 186 h 265"/>
              <a:gd name="T12" fmla="*/ 334 w 345"/>
              <a:gd name="T13" fmla="*/ 186 h 265"/>
              <a:gd name="T14" fmla="*/ 340 w 345"/>
              <a:gd name="T15" fmla="*/ 188 h 265"/>
              <a:gd name="T16" fmla="*/ 343 w 345"/>
              <a:gd name="T17" fmla="*/ 190 h 265"/>
              <a:gd name="T18" fmla="*/ 345 w 345"/>
              <a:gd name="T19" fmla="*/ 194 h 265"/>
              <a:gd name="T20" fmla="*/ 345 w 345"/>
              <a:gd name="T21" fmla="*/ 198 h 265"/>
              <a:gd name="T22" fmla="*/ 343 w 345"/>
              <a:gd name="T23" fmla="*/ 201 h 265"/>
              <a:gd name="T24" fmla="*/ 340 w 345"/>
              <a:gd name="T25" fmla="*/ 205 h 265"/>
              <a:gd name="T26" fmla="*/ 334 w 345"/>
              <a:gd name="T27" fmla="*/ 211 h 265"/>
              <a:gd name="T28" fmla="*/ 328 w 345"/>
              <a:gd name="T29" fmla="*/ 217 h 265"/>
              <a:gd name="T30" fmla="*/ 320 w 345"/>
              <a:gd name="T31" fmla="*/ 223 h 265"/>
              <a:gd name="T32" fmla="*/ 317 w 345"/>
              <a:gd name="T33" fmla="*/ 230 h 265"/>
              <a:gd name="T34" fmla="*/ 311 w 345"/>
              <a:gd name="T35" fmla="*/ 236 h 265"/>
              <a:gd name="T36" fmla="*/ 307 w 345"/>
              <a:gd name="T37" fmla="*/ 244 h 265"/>
              <a:gd name="T38" fmla="*/ 303 w 345"/>
              <a:gd name="T39" fmla="*/ 251 h 265"/>
              <a:gd name="T40" fmla="*/ 299 w 345"/>
              <a:gd name="T41" fmla="*/ 257 h 265"/>
              <a:gd name="T42" fmla="*/ 295 w 345"/>
              <a:gd name="T43" fmla="*/ 261 h 265"/>
              <a:gd name="T44" fmla="*/ 292 w 345"/>
              <a:gd name="T45" fmla="*/ 265 h 265"/>
              <a:gd name="T46" fmla="*/ 288 w 345"/>
              <a:gd name="T47" fmla="*/ 265 h 265"/>
              <a:gd name="T48" fmla="*/ 284 w 345"/>
              <a:gd name="T49" fmla="*/ 263 h 265"/>
              <a:gd name="T50" fmla="*/ 282 w 345"/>
              <a:gd name="T51" fmla="*/ 261 h 265"/>
              <a:gd name="T52" fmla="*/ 278 w 345"/>
              <a:gd name="T53" fmla="*/ 257 h 265"/>
              <a:gd name="T54" fmla="*/ 274 w 345"/>
              <a:gd name="T55" fmla="*/ 251 h 265"/>
              <a:gd name="T56" fmla="*/ 272 w 345"/>
              <a:gd name="T57" fmla="*/ 246 h 265"/>
              <a:gd name="T58" fmla="*/ 271 w 345"/>
              <a:gd name="T59" fmla="*/ 240 h 265"/>
              <a:gd name="T60" fmla="*/ 269 w 345"/>
              <a:gd name="T61" fmla="*/ 234 h 265"/>
              <a:gd name="T62" fmla="*/ 269 w 345"/>
              <a:gd name="T63" fmla="*/ 228 h 265"/>
              <a:gd name="T64" fmla="*/ 269 w 345"/>
              <a:gd name="T65" fmla="*/ 223 h 265"/>
              <a:gd name="T66" fmla="*/ 0 w 345"/>
              <a:gd name="T67" fmla="*/ 35 h 265"/>
              <a:gd name="T68" fmla="*/ 25 w 345"/>
              <a:gd name="T69" fmla="*/ 0 h 265"/>
              <a:gd name="T70" fmla="*/ 294 w 345"/>
              <a:gd name="T71" fmla="*/ 188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5" h="265">
                <a:moveTo>
                  <a:pt x="294" y="188"/>
                </a:moveTo>
                <a:lnTo>
                  <a:pt x="299" y="184"/>
                </a:lnTo>
                <a:lnTo>
                  <a:pt x="305" y="184"/>
                </a:lnTo>
                <a:lnTo>
                  <a:pt x="313" y="184"/>
                </a:lnTo>
                <a:lnTo>
                  <a:pt x="320" y="184"/>
                </a:lnTo>
                <a:lnTo>
                  <a:pt x="328" y="186"/>
                </a:lnTo>
                <a:lnTo>
                  <a:pt x="334" y="186"/>
                </a:lnTo>
                <a:lnTo>
                  <a:pt x="340" y="188"/>
                </a:lnTo>
                <a:lnTo>
                  <a:pt x="343" y="190"/>
                </a:lnTo>
                <a:lnTo>
                  <a:pt x="345" y="194"/>
                </a:lnTo>
                <a:lnTo>
                  <a:pt x="345" y="198"/>
                </a:lnTo>
                <a:lnTo>
                  <a:pt x="343" y="201"/>
                </a:lnTo>
                <a:lnTo>
                  <a:pt x="340" y="205"/>
                </a:lnTo>
                <a:lnTo>
                  <a:pt x="334" y="211"/>
                </a:lnTo>
                <a:lnTo>
                  <a:pt x="328" y="217"/>
                </a:lnTo>
                <a:lnTo>
                  <a:pt x="320" y="223"/>
                </a:lnTo>
                <a:lnTo>
                  <a:pt x="317" y="230"/>
                </a:lnTo>
                <a:lnTo>
                  <a:pt x="311" y="236"/>
                </a:lnTo>
                <a:lnTo>
                  <a:pt x="307" y="244"/>
                </a:lnTo>
                <a:lnTo>
                  <a:pt x="303" y="251"/>
                </a:lnTo>
                <a:lnTo>
                  <a:pt x="299" y="257"/>
                </a:lnTo>
                <a:lnTo>
                  <a:pt x="295" y="261"/>
                </a:lnTo>
                <a:lnTo>
                  <a:pt x="292" y="265"/>
                </a:lnTo>
                <a:lnTo>
                  <a:pt x="288" y="265"/>
                </a:lnTo>
                <a:lnTo>
                  <a:pt x="284" y="263"/>
                </a:lnTo>
                <a:lnTo>
                  <a:pt x="282" y="261"/>
                </a:lnTo>
                <a:lnTo>
                  <a:pt x="278" y="257"/>
                </a:lnTo>
                <a:lnTo>
                  <a:pt x="274" y="251"/>
                </a:lnTo>
                <a:lnTo>
                  <a:pt x="272" y="246"/>
                </a:lnTo>
                <a:lnTo>
                  <a:pt x="271" y="240"/>
                </a:lnTo>
                <a:lnTo>
                  <a:pt x="269" y="234"/>
                </a:lnTo>
                <a:lnTo>
                  <a:pt x="269" y="228"/>
                </a:lnTo>
                <a:lnTo>
                  <a:pt x="269" y="223"/>
                </a:lnTo>
                <a:lnTo>
                  <a:pt x="0" y="35"/>
                </a:lnTo>
                <a:lnTo>
                  <a:pt x="25" y="0"/>
                </a:lnTo>
                <a:lnTo>
                  <a:pt x="294" y="18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2" name="Freeform 744"/>
          <p:cNvSpPr>
            <a:spLocks/>
          </p:cNvSpPr>
          <p:nvPr/>
        </p:nvSpPr>
        <p:spPr bwMode="auto">
          <a:xfrm>
            <a:off x="1116013" y="3662363"/>
            <a:ext cx="2751137" cy="2193925"/>
          </a:xfrm>
          <a:custGeom>
            <a:avLst/>
            <a:gdLst>
              <a:gd name="T0" fmla="*/ 695 w 722"/>
              <a:gd name="T1" fmla="*/ 224 h 575"/>
              <a:gd name="T2" fmla="*/ 626 w 722"/>
              <a:gd name="T3" fmla="*/ 220 h 575"/>
              <a:gd name="T4" fmla="*/ 528 w 722"/>
              <a:gd name="T5" fmla="*/ 218 h 575"/>
              <a:gd name="T6" fmla="*/ 488 w 722"/>
              <a:gd name="T7" fmla="*/ 209 h 575"/>
              <a:gd name="T8" fmla="*/ 418 w 722"/>
              <a:gd name="T9" fmla="*/ 178 h 575"/>
              <a:gd name="T10" fmla="*/ 319 w 722"/>
              <a:gd name="T11" fmla="*/ 176 h 575"/>
              <a:gd name="T12" fmla="*/ 296 w 722"/>
              <a:gd name="T13" fmla="*/ 166 h 575"/>
              <a:gd name="T14" fmla="*/ 309 w 722"/>
              <a:gd name="T15" fmla="*/ 151 h 575"/>
              <a:gd name="T16" fmla="*/ 319 w 722"/>
              <a:gd name="T17" fmla="*/ 119 h 575"/>
              <a:gd name="T18" fmla="*/ 365 w 722"/>
              <a:gd name="T19" fmla="*/ 103 h 575"/>
              <a:gd name="T20" fmla="*/ 417 w 722"/>
              <a:gd name="T21" fmla="*/ 90 h 575"/>
              <a:gd name="T22" fmla="*/ 422 w 722"/>
              <a:gd name="T23" fmla="*/ 78 h 575"/>
              <a:gd name="T24" fmla="*/ 361 w 722"/>
              <a:gd name="T25" fmla="*/ 92 h 575"/>
              <a:gd name="T26" fmla="*/ 330 w 722"/>
              <a:gd name="T27" fmla="*/ 94 h 575"/>
              <a:gd name="T28" fmla="*/ 328 w 722"/>
              <a:gd name="T29" fmla="*/ 69 h 575"/>
              <a:gd name="T30" fmla="*/ 328 w 722"/>
              <a:gd name="T31" fmla="*/ 46 h 575"/>
              <a:gd name="T32" fmla="*/ 319 w 722"/>
              <a:gd name="T33" fmla="*/ 1 h 575"/>
              <a:gd name="T34" fmla="*/ 317 w 722"/>
              <a:gd name="T35" fmla="*/ 42 h 575"/>
              <a:gd name="T36" fmla="*/ 317 w 722"/>
              <a:gd name="T37" fmla="*/ 59 h 575"/>
              <a:gd name="T38" fmla="*/ 244 w 722"/>
              <a:gd name="T39" fmla="*/ 195 h 575"/>
              <a:gd name="T40" fmla="*/ 213 w 722"/>
              <a:gd name="T41" fmla="*/ 220 h 575"/>
              <a:gd name="T42" fmla="*/ 177 w 722"/>
              <a:gd name="T43" fmla="*/ 284 h 575"/>
              <a:gd name="T44" fmla="*/ 136 w 722"/>
              <a:gd name="T45" fmla="*/ 314 h 575"/>
              <a:gd name="T46" fmla="*/ 96 w 722"/>
              <a:gd name="T47" fmla="*/ 339 h 575"/>
              <a:gd name="T48" fmla="*/ 67 w 722"/>
              <a:gd name="T49" fmla="*/ 339 h 575"/>
              <a:gd name="T50" fmla="*/ 46 w 722"/>
              <a:gd name="T51" fmla="*/ 335 h 575"/>
              <a:gd name="T52" fmla="*/ 4 w 722"/>
              <a:gd name="T53" fmla="*/ 330 h 575"/>
              <a:gd name="T54" fmla="*/ 37 w 722"/>
              <a:gd name="T55" fmla="*/ 345 h 575"/>
              <a:gd name="T56" fmla="*/ 58 w 722"/>
              <a:gd name="T57" fmla="*/ 347 h 575"/>
              <a:gd name="T58" fmla="*/ 85 w 722"/>
              <a:gd name="T59" fmla="*/ 353 h 575"/>
              <a:gd name="T60" fmla="*/ 90 w 722"/>
              <a:gd name="T61" fmla="*/ 372 h 575"/>
              <a:gd name="T62" fmla="*/ 71 w 722"/>
              <a:gd name="T63" fmla="*/ 418 h 575"/>
              <a:gd name="T64" fmla="*/ 69 w 722"/>
              <a:gd name="T65" fmla="*/ 450 h 575"/>
              <a:gd name="T66" fmla="*/ 88 w 722"/>
              <a:gd name="T67" fmla="*/ 404 h 575"/>
              <a:gd name="T68" fmla="*/ 110 w 722"/>
              <a:gd name="T69" fmla="*/ 362 h 575"/>
              <a:gd name="T70" fmla="*/ 163 w 722"/>
              <a:gd name="T71" fmla="*/ 324 h 575"/>
              <a:gd name="T72" fmla="*/ 209 w 722"/>
              <a:gd name="T73" fmla="*/ 308 h 575"/>
              <a:gd name="T74" fmla="*/ 248 w 722"/>
              <a:gd name="T75" fmla="*/ 335 h 575"/>
              <a:gd name="T76" fmla="*/ 290 w 722"/>
              <a:gd name="T77" fmla="*/ 370 h 575"/>
              <a:gd name="T78" fmla="*/ 315 w 722"/>
              <a:gd name="T79" fmla="*/ 383 h 575"/>
              <a:gd name="T80" fmla="*/ 338 w 722"/>
              <a:gd name="T81" fmla="*/ 416 h 575"/>
              <a:gd name="T82" fmla="*/ 346 w 722"/>
              <a:gd name="T83" fmla="*/ 483 h 575"/>
              <a:gd name="T84" fmla="*/ 338 w 722"/>
              <a:gd name="T85" fmla="*/ 512 h 575"/>
              <a:gd name="T86" fmla="*/ 330 w 722"/>
              <a:gd name="T87" fmla="*/ 531 h 575"/>
              <a:gd name="T88" fmla="*/ 315 w 722"/>
              <a:gd name="T89" fmla="*/ 571 h 575"/>
              <a:gd name="T90" fmla="*/ 338 w 722"/>
              <a:gd name="T91" fmla="*/ 543 h 575"/>
              <a:gd name="T92" fmla="*/ 344 w 722"/>
              <a:gd name="T93" fmla="*/ 523 h 575"/>
              <a:gd name="T94" fmla="*/ 357 w 722"/>
              <a:gd name="T95" fmla="*/ 498 h 575"/>
              <a:gd name="T96" fmla="*/ 378 w 722"/>
              <a:gd name="T97" fmla="*/ 496 h 575"/>
              <a:gd name="T98" fmla="*/ 417 w 722"/>
              <a:gd name="T99" fmla="*/ 527 h 575"/>
              <a:gd name="T100" fmla="*/ 447 w 722"/>
              <a:gd name="T101" fmla="*/ 533 h 575"/>
              <a:gd name="T102" fmla="*/ 401 w 722"/>
              <a:gd name="T103" fmla="*/ 502 h 575"/>
              <a:gd name="T104" fmla="*/ 365 w 722"/>
              <a:gd name="T105" fmla="*/ 456 h 575"/>
              <a:gd name="T106" fmla="*/ 353 w 722"/>
              <a:gd name="T107" fmla="*/ 397 h 575"/>
              <a:gd name="T108" fmla="*/ 367 w 722"/>
              <a:gd name="T109" fmla="*/ 354 h 575"/>
              <a:gd name="T110" fmla="*/ 449 w 722"/>
              <a:gd name="T111" fmla="*/ 326 h 575"/>
              <a:gd name="T112" fmla="*/ 526 w 722"/>
              <a:gd name="T113" fmla="*/ 282 h 575"/>
              <a:gd name="T114" fmla="*/ 543 w 722"/>
              <a:gd name="T115" fmla="*/ 270 h 575"/>
              <a:gd name="T116" fmla="*/ 585 w 722"/>
              <a:gd name="T117" fmla="*/ 264 h 575"/>
              <a:gd name="T118" fmla="*/ 601 w 722"/>
              <a:gd name="T119" fmla="*/ 264 h 575"/>
              <a:gd name="T120" fmla="*/ 697 w 722"/>
              <a:gd name="T121" fmla="*/ 266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22" h="575">
                <a:moveTo>
                  <a:pt x="722" y="224"/>
                </a:moveTo>
                <a:lnTo>
                  <a:pt x="716" y="224"/>
                </a:lnTo>
                <a:lnTo>
                  <a:pt x="712" y="224"/>
                </a:lnTo>
                <a:lnTo>
                  <a:pt x="706" y="224"/>
                </a:lnTo>
                <a:lnTo>
                  <a:pt x="701" y="224"/>
                </a:lnTo>
                <a:lnTo>
                  <a:pt x="695" y="224"/>
                </a:lnTo>
                <a:lnTo>
                  <a:pt x="691" y="224"/>
                </a:lnTo>
                <a:lnTo>
                  <a:pt x="685" y="222"/>
                </a:lnTo>
                <a:lnTo>
                  <a:pt x="679" y="222"/>
                </a:lnTo>
                <a:lnTo>
                  <a:pt x="662" y="222"/>
                </a:lnTo>
                <a:lnTo>
                  <a:pt x="643" y="220"/>
                </a:lnTo>
                <a:lnTo>
                  <a:pt x="626" y="220"/>
                </a:lnTo>
                <a:lnTo>
                  <a:pt x="607" y="220"/>
                </a:lnTo>
                <a:lnTo>
                  <a:pt x="589" y="220"/>
                </a:lnTo>
                <a:lnTo>
                  <a:pt x="570" y="220"/>
                </a:lnTo>
                <a:lnTo>
                  <a:pt x="553" y="220"/>
                </a:lnTo>
                <a:lnTo>
                  <a:pt x="536" y="218"/>
                </a:lnTo>
                <a:lnTo>
                  <a:pt x="528" y="218"/>
                </a:lnTo>
                <a:lnTo>
                  <a:pt x="520" y="216"/>
                </a:lnTo>
                <a:lnTo>
                  <a:pt x="514" y="214"/>
                </a:lnTo>
                <a:lnTo>
                  <a:pt x="507" y="214"/>
                </a:lnTo>
                <a:lnTo>
                  <a:pt x="501" y="213"/>
                </a:lnTo>
                <a:lnTo>
                  <a:pt x="495" y="211"/>
                </a:lnTo>
                <a:lnTo>
                  <a:pt x="488" y="209"/>
                </a:lnTo>
                <a:lnTo>
                  <a:pt x="482" y="207"/>
                </a:lnTo>
                <a:lnTo>
                  <a:pt x="474" y="203"/>
                </a:lnTo>
                <a:lnTo>
                  <a:pt x="463" y="199"/>
                </a:lnTo>
                <a:lnTo>
                  <a:pt x="449" y="191"/>
                </a:lnTo>
                <a:lnTo>
                  <a:pt x="436" y="186"/>
                </a:lnTo>
                <a:lnTo>
                  <a:pt x="418" y="178"/>
                </a:lnTo>
                <a:lnTo>
                  <a:pt x="401" y="174"/>
                </a:lnTo>
                <a:lnTo>
                  <a:pt x="386" y="170"/>
                </a:lnTo>
                <a:lnTo>
                  <a:pt x="371" y="170"/>
                </a:lnTo>
                <a:lnTo>
                  <a:pt x="348" y="172"/>
                </a:lnTo>
                <a:lnTo>
                  <a:pt x="330" y="174"/>
                </a:lnTo>
                <a:lnTo>
                  <a:pt x="319" y="176"/>
                </a:lnTo>
                <a:lnTo>
                  <a:pt x="311" y="178"/>
                </a:lnTo>
                <a:lnTo>
                  <a:pt x="307" y="178"/>
                </a:lnTo>
                <a:lnTo>
                  <a:pt x="303" y="176"/>
                </a:lnTo>
                <a:lnTo>
                  <a:pt x="300" y="174"/>
                </a:lnTo>
                <a:lnTo>
                  <a:pt x="296" y="170"/>
                </a:lnTo>
                <a:lnTo>
                  <a:pt x="296" y="166"/>
                </a:lnTo>
                <a:lnTo>
                  <a:pt x="296" y="163"/>
                </a:lnTo>
                <a:lnTo>
                  <a:pt x="298" y="161"/>
                </a:lnTo>
                <a:lnTo>
                  <a:pt x="301" y="159"/>
                </a:lnTo>
                <a:lnTo>
                  <a:pt x="303" y="157"/>
                </a:lnTo>
                <a:lnTo>
                  <a:pt x="307" y="153"/>
                </a:lnTo>
                <a:lnTo>
                  <a:pt x="309" y="151"/>
                </a:lnTo>
                <a:lnTo>
                  <a:pt x="309" y="149"/>
                </a:lnTo>
                <a:lnTo>
                  <a:pt x="311" y="142"/>
                </a:lnTo>
                <a:lnTo>
                  <a:pt x="313" y="136"/>
                </a:lnTo>
                <a:lnTo>
                  <a:pt x="313" y="128"/>
                </a:lnTo>
                <a:lnTo>
                  <a:pt x="315" y="122"/>
                </a:lnTo>
                <a:lnTo>
                  <a:pt x="319" y="119"/>
                </a:lnTo>
                <a:lnTo>
                  <a:pt x="324" y="115"/>
                </a:lnTo>
                <a:lnTo>
                  <a:pt x="332" y="111"/>
                </a:lnTo>
                <a:lnTo>
                  <a:pt x="342" y="111"/>
                </a:lnTo>
                <a:lnTo>
                  <a:pt x="349" y="107"/>
                </a:lnTo>
                <a:lnTo>
                  <a:pt x="355" y="105"/>
                </a:lnTo>
                <a:lnTo>
                  <a:pt x="365" y="103"/>
                </a:lnTo>
                <a:lnTo>
                  <a:pt x="372" y="99"/>
                </a:lnTo>
                <a:lnTo>
                  <a:pt x="380" y="97"/>
                </a:lnTo>
                <a:lnTo>
                  <a:pt x="388" y="95"/>
                </a:lnTo>
                <a:lnTo>
                  <a:pt x="394" y="94"/>
                </a:lnTo>
                <a:lnTo>
                  <a:pt x="399" y="92"/>
                </a:lnTo>
                <a:lnTo>
                  <a:pt x="417" y="90"/>
                </a:lnTo>
                <a:lnTo>
                  <a:pt x="426" y="86"/>
                </a:lnTo>
                <a:lnTo>
                  <a:pt x="428" y="84"/>
                </a:lnTo>
                <a:lnTo>
                  <a:pt x="430" y="84"/>
                </a:lnTo>
                <a:lnTo>
                  <a:pt x="430" y="82"/>
                </a:lnTo>
                <a:lnTo>
                  <a:pt x="428" y="80"/>
                </a:lnTo>
                <a:lnTo>
                  <a:pt x="422" y="78"/>
                </a:lnTo>
                <a:lnTo>
                  <a:pt x="411" y="78"/>
                </a:lnTo>
                <a:lnTo>
                  <a:pt x="395" y="80"/>
                </a:lnTo>
                <a:lnTo>
                  <a:pt x="378" y="86"/>
                </a:lnTo>
                <a:lnTo>
                  <a:pt x="372" y="88"/>
                </a:lnTo>
                <a:lnTo>
                  <a:pt x="369" y="90"/>
                </a:lnTo>
                <a:lnTo>
                  <a:pt x="361" y="92"/>
                </a:lnTo>
                <a:lnTo>
                  <a:pt x="355" y="94"/>
                </a:lnTo>
                <a:lnTo>
                  <a:pt x="348" y="95"/>
                </a:lnTo>
                <a:lnTo>
                  <a:pt x="342" y="97"/>
                </a:lnTo>
                <a:lnTo>
                  <a:pt x="336" y="97"/>
                </a:lnTo>
                <a:lnTo>
                  <a:pt x="332" y="95"/>
                </a:lnTo>
                <a:lnTo>
                  <a:pt x="330" y="94"/>
                </a:lnTo>
                <a:lnTo>
                  <a:pt x="330" y="90"/>
                </a:lnTo>
                <a:lnTo>
                  <a:pt x="330" y="88"/>
                </a:lnTo>
                <a:lnTo>
                  <a:pt x="330" y="84"/>
                </a:lnTo>
                <a:lnTo>
                  <a:pt x="328" y="78"/>
                </a:lnTo>
                <a:lnTo>
                  <a:pt x="328" y="72"/>
                </a:lnTo>
                <a:lnTo>
                  <a:pt x="328" y="69"/>
                </a:lnTo>
                <a:lnTo>
                  <a:pt x="326" y="61"/>
                </a:lnTo>
                <a:lnTo>
                  <a:pt x="326" y="59"/>
                </a:lnTo>
                <a:lnTo>
                  <a:pt x="326" y="55"/>
                </a:lnTo>
                <a:lnTo>
                  <a:pt x="326" y="53"/>
                </a:lnTo>
                <a:lnTo>
                  <a:pt x="326" y="49"/>
                </a:lnTo>
                <a:lnTo>
                  <a:pt x="328" y="46"/>
                </a:lnTo>
                <a:lnTo>
                  <a:pt x="328" y="42"/>
                </a:lnTo>
                <a:lnTo>
                  <a:pt x="328" y="38"/>
                </a:lnTo>
                <a:lnTo>
                  <a:pt x="326" y="36"/>
                </a:lnTo>
                <a:lnTo>
                  <a:pt x="324" y="19"/>
                </a:lnTo>
                <a:lnTo>
                  <a:pt x="321" y="7"/>
                </a:lnTo>
                <a:lnTo>
                  <a:pt x="319" y="1"/>
                </a:lnTo>
                <a:lnTo>
                  <a:pt x="317" y="0"/>
                </a:lnTo>
                <a:lnTo>
                  <a:pt x="315" y="3"/>
                </a:lnTo>
                <a:lnTo>
                  <a:pt x="315" y="11"/>
                </a:lnTo>
                <a:lnTo>
                  <a:pt x="315" y="25"/>
                </a:lnTo>
                <a:lnTo>
                  <a:pt x="317" y="40"/>
                </a:lnTo>
                <a:lnTo>
                  <a:pt x="317" y="42"/>
                </a:lnTo>
                <a:lnTo>
                  <a:pt x="317" y="44"/>
                </a:lnTo>
                <a:lnTo>
                  <a:pt x="317" y="48"/>
                </a:lnTo>
                <a:lnTo>
                  <a:pt x="317" y="49"/>
                </a:lnTo>
                <a:lnTo>
                  <a:pt x="317" y="53"/>
                </a:lnTo>
                <a:lnTo>
                  <a:pt x="317" y="55"/>
                </a:lnTo>
                <a:lnTo>
                  <a:pt x="317" y="59"/>
                </a:lnTo>
                <a:lnTo>
                  <a:pt x="317" y="61"/>
                </a:lnTo>
                <a:lnTo>
                  <a:pt x="313" y="99"/>
                </a:lnTo>
                <a:lnTo>
                  <a:pt x="290" y="153"/>
                </a:lnTo>
                <a:lnTo>
                  <a:pt x="271" y="168"/>
                </a:lnTo>
                <a:lnTo>
                  <a:pt x="248" y="191"/>
                </a:lnTo>
                <a:lnTo>
                  <a:pt x="244" y="195"/>
                </a:lnTo>
                <a:lnTo>
                  <a:pt x="240" y="199"/>
                </a:lnTo>
                <a:lnTo>
                  <a:pt x="234" y="203"/>
                </a:lnTo>
                <a:lnTo>
                  <a:pt x="229" y="207"/>
                </a:lnTo>
                <a:lnTo>
                  <a:pt x="223" y="211"/>
                </a:lnTo>
                <a:lnTo>
                  <a:pt x="217" y="216"/>
                </a:lnTo>
                <a:lnTo>
                  <a:pt x="213" y="220"/>
                </a:lnTo>
                <a:lnTo>
                  <a:pt x="209" y="226"/>
                </a:lnTo>
                <a:lnTo>
                  <a:pt x="202" y="239"/>
                </a:lnTo>
                <a:lnTo>
                  <a:pt x="196" y="251"/>
                </a:lnTo>
                <a:lnTo>
                  <a:pt x="188" y="262"/>
                </a:lnTo>
                <a:lnTo>
                  <a:pt x="182" y="274"/>
                </a:lnTo>
                <a:lnTo>
                  <a:pt x="177" y="284"/>
                </a:lnTo>
                <a:lnTo>
                  <a:pt x="171" y="291"/>
                </a:lnTo>
                <a:lnTo>
                  <a:pt x="165" y="297"/>
                </a:lnTo>
                <a:lnTo>
                  <a:pt x="161" y="299"/>
                </a:lnTo>
                <a:lnTo>
                  <a:pt x="152" y="303"/>
                </a:lnTo>
                <a:lnTo>
                  <a:pt x="144" y="308"/>
                </a:lnTo>
                <a:lnTo>
                  <a:pt x="136" y="314"/>
                </a:lnTo>
                <a:lnTo>
                  <a:pt x="129" y="320"/>
                </a:lnTo>
                <a:lnTo>
                  <a:pt x="121" y="324"/>
                </a:lnTo>
                <a:lnTo>
                  <a:pt x="113" y="330"/>
                </a:lnTo>
                <a:lnTo>
                  <a:pt x="106" y="335"/>
                </a:lnTo>
                <a:lnTo>
                  <a:pt x="98" y="339"/>
                </a:lnTo>
                <a:lnTo>
                  <a:pt x="96" y="339"/>
                </a:lnTo>
                <a:lnTo>
                  <a:pt x="92" y="339"/>
                </a:lnTo>
                <a:lnTo>
                  <a:pt x="88" y="339"/>
                </a:lnTo>
                <a:lnTo>
                  <a:pt x="83" y="339"/>
                </a:lnTo>
                <a:lnTo>
                  <a:pt x="79" y="339"/>
                </a:lnTo>
                <a:lnTo>
                  <a:pt x="73" y="339"/>
                </a:lnTo>
                <a:lnTo>
                  <a:pt x="67" y="339"/>
                </a:lnTo>
                <a:lnTo>
                  <a:pt x="62" y="337"/>
                </a:lnTo>
                <a:lnTo>
                  <a:pt x="58" y="337"/>
                </a:lnTo>
                <a:lnTo>
                  <a:pt x="56" y="337"/>
                </a:lnTo>
                <a:lnTo>
                  <a:pt x="52" y="335"/>
                </a:lnTo>
                <a:lnTo>
                  <a:pt x="50" y="335"/>
                </a:lnTo>
                <a:lnTo>
                  <a:pt x="46" y="335"/>
                </a:lnTo>
                <a:lnTo>
                  <a:pt x="44" y="335"/>
                </a:lnTo>
                <a:lnTo>
                  <a:pt x="40" y="333"/>
                </a:lnTo>
                <a:lnTo>
                  <a:pt x="39" y="333"/>
                </a:lnTo>
                <a:lnTo>
                  <a:pt x="23" y="331"/>
                </a:lnTo>
                <a:lnTo>
                  <a:pt x="12" y="330"/>
                </a:lnTo>
                <a:lnTo>
                  <a:pt x="4" y="330"/>
                </a:lnTo>
                <a:lnTo>
                  <a:pt x="0" y="330"/>
                </a:lnTo>
                <a:lnTo>
                  <a:pt x="0" y="331"/>
                </a:lnTo>
                <a:lnTo>
                  <a:pt x="6" y="335"/>
                </a:lnTo>
                <a:lnTo>
                  <a:pt x="17" y="339"/>
                </a:lnTo>
                <a:lnTo>
                  <a:pt x="35" y="345"/>
                </a:lnTo>
                <a:lnTo>
                  <a:pt x="37" y="345"/>
                </a:lnTo>
                <a:lnTo>
                  <a:pt x="40" y="345"/>
                </a:lnTo>
                <a:lnTo>
                  <a:pt x="44" y="345"/>
                </a:lnTo>
                <a:lnTo>
                  <a:pt x="46" y="345"/>
                </a:lnTo>
                <a:lnTo>
                  <a:pt x="50" y="347"/>
                </a:lnTo>
                <a:lnTo>
                  <a:pt x="54" y="347"/>
                </a:lnTo>
                <a:lnTo>
                  <a:pt x="58" y="347"/>
                </a:lnTo>
                <a:lnTo>
                  <a:pt x="60" y="347"/>
                </a:lnTo>
                <a:lnTo>
                  <a:pt x="65" y="349"/>
                </a:lnTo>
                <a:lnTo>
                  <a:pt x="71" y="351"/>
                </a:lnTo>
                <a:lnTo>
                  <a:pt x="77" y="351"/>
                </a:lnTo>
                <a:lnTo>
                  <a:pt x="81" y="353"/>
                </a:lnTo>
                <a:lnTo>
                  <a:pt x="85" y="353"/>
                </a:lnTo>
                <a:lnTo>
                  <a:pt x="88" y="354"/>
                </a:lnTo>
                <a:lnTo>
                  <a:pt x="90" y="354"/>
                </a:lnTo>
                <a:lnTo>
                  <a:pt x="92" y="356"/>
                </a:lnTo>
                <a:lnTo>
                  <a:pt x="92" y="360"/>
                </a:lnTo>
                <a:lnTo>
                  <a:pt x="92" y="366"/>
                </a:lnTo>
                <a:lnTo>
                  <a:pt x="90" y="372"/>
                </a:lnTo>
                <a:lnTo>
                  <a:pt x="88" y="379"/>
                </a:lnTo>
                <a:lnTo>
                  <a:pt x="85" y="385"/>
                </a:lnTo>
                <a:lnTo>
                  <a:pt x="83" y="391"/>
                </a:lnTo>
                <a:lnTo>
                  <a:pt x="79" y="397"/>
                </a:lnTo>
                <a:lnTo>
                  <a:pt x="77" y="401"/>
                </a:lnTo>
                <a:lnTo>
                  <a:pt x="71" y="418"/>
                </a:lnTo>
                <a:lnTo>
                  <a:pt x="65" y="431"/>
                </a:lnTo>
                <a:lnTo>
                  <a:pt x="65" y="443"/>
                </a:lnTo>
                <a:lnTo>
                  <a:pt x="65" y="450"/>
                </a:lnTo>
                <a:lnTo>
                  <a:pt x="67" y="452"/>
                </a:lnTo>
                <a:lnTo>
                  <a:pt x="69" y="452"/>
                </a:lnTo>
                <a:lnTo>
                  <a:pt x="69" y="450"/>
                </a:lnTo>
                <a:lnTo>
                  <a:pt x="71" y="448"/>
                </a:lnTo>
                <a:lnTo>
                  <a:pt x="77" y="439"/>
                </a:lnTo>
                <a:lnTo>
                  <a:pt x="81" y="424"/>
                </a:lnTo>
                <a:lnTo>
                  <a:pt x="83" y="418"/>
                </a:lnTo>
                <a:lnTo>
                  <a:pt x="85" y="410"/>
                </a:lnTo>
                <a:lnTo>
                  <a:pt x="88" y="404"/>
                </a:lnTo>
                <a:lnTo>
                  <a:pt x="92" y="397"/>
                </a:lnTo>
                <a:lnTo>
                  <a:pt x="96" y="389"/>
                </a:lnTo>
                <a:lnTo>
                  <a:pt x="100" y="381"/>
                </a:lnTo>
                <a:lnTo>
                  <a:pt x="104" y="374"/>
                </a:lnTo>
                <a:lnTo>
                  <a:pt x="106" y="368"/>
                </a:lnTo>
                <a:lnTo>
                  <a:pt x="110" y="362"/>
                </a:lnTo>
                <a:lnTo>
                  <a:pt x="115" y="356"/>
                </a:lnTo>
                <a:lnTo>
                  <a:pt x="123" y="351"/>
                </a:lnTo>
                <a:lnTo>
                  <a:pt x="131" y="343"/>
                </a:lnTo>
                <a:lnTo>
                  <a:pt x="142" y="335"/>
                </a:lnTo>
                <a:lnTo>
                  <a:pt x="152" y="330"/>
                </a:lnTo>
                <a:lnTo>
                  <a:pt x="163" y="324"/>
                </a:lnTo>
                <a:lnTo>
                  <a:pt x="175" y="318"/>
                </a:lnTo>
                <a:lnTo>
                  <a:pt x="182" y="314"/>
                </a:lnTo>
                <a:lnTo>
                  <a:pt x="190" y="310"/>
                </a:lnTo>
                <a:lnTo>
                  <a:pt x="196" y="308"/>
                </a:lnTo>
                <a:lnTo>
                  <a:pt x="204" y="307"/>
                </a:lnTo>
                <a:lnTo>
                  <a:pt x="209" y="308"/>
                </a:lnTo>
                <a:lnTo>
                  <a:pt x="215" y="308"/>
                </a:lnTo>
                <a:lnTo>
                  <a:pt x="221" y="312"/>
                </a:lnTo>
                <a:lnTo>
                  <a:pt x="229" y="318"/>
                </a:lnTo>
                <a:lnTo>
                  <a:pt x="234" y="322"/>
                </a:lnTo>
                <a:lnTo>
                  <a:pt x="240" y="328"/>
                </a:lnTo>
                <a:lnTo>
                  <a:pt x="248" y="335"/>
                </a:lnTo>
                <a:lnTo>
                  <a:pt x="255" y="343"/>
                </a:lnTo>
                <a:lnTo>
                  <a:pt x="265" y="351"/>
                </a:lnTo>
                <a:lnTo>
                  <a:pt x="273" y="356"/>
                </a:lnTo>
                <a:lnTo>
                  <a:pt x="280" y="362"/>
                </a:lnTo>
                <a:lnTo>
                  <a:pt x="284" y="364"/>
                </a:lnTo>
                <a:lnTo>
                  <a:pt x="290" y="370"/>
                </a:lnTo>
                <a:lnTo>
                  <a:pt x="294" y="372"/>
                </a:lnTo>
                <a:lnTo>
                  <a:pt x="300" y="376"/>
                </a:lnTo>
                <a:lnTo>
                  <a:pt x="303" y="378"/>
                </a:lnTo>
                <a:lnTo>
                  <a:pt x="307" y="381"/>
                </a:lnTo>
                <a:lnTo>
                  <a:pt x="311" y="381"/>
                </a:lnTo>
                <a:lnTo>
                  <a:pt x="315" y="383"/>
                </a:lnTo>
                <a:lnTo>
                  <a:pt x="319" y="385"/>
                </a:lnTo>
                <a:lnTo>
                  <a:pt x="324" y="387"/>
                </a:lnTo>
                <a:lnTo>
                  <a:pt x="328" y="393"/>
                </a:lnTo>
                <a:lnTo>
                  <a:pt x="330" y="397"/>
                </a:lnTo>
                <a:lnTo>
                  <a:pt x="334" y="402"/>
                </a:lnTo>
                <a:lnTo>
                  <a:pt x="338" y="416"/>
                </a:lnTo>
                <a:lnTo>
                  <a:pt x="340" y="431"/>
                </a:lnTo>
                <a:lnTo>
                  <a:pt x="342" y="447"/>
                </a:lnTo>
                <a:lnTo>
                  <a:pt x="344" y="460"/>
                </a:lnTo>
                <a:lnTo>
                  <a:pt x="344" y="472"/>
                </a:lnTo>
                <a:lnTo>
                  <a:pt x="346" y="481"/>
                </a:lnTo>
                <a:lnTo>
                  <a:pt x="346" y="483"/>
                </a:lnTo>
                <a:lnTo>
                  <a:pt x="346" y="487"/>
                </a:lnTo>
                <a:lnTo>
                  <a:pt x="346" y="491"/>
                </a:lnTo>
                <a:lnTo>
                  <a:pt x="344" y="496"/>
                </a:lnTo>
                <a:lnTo>
                  <a:pt x="342" y="500"/>
                </a:lnTo>
                <a:lnTo>
                  <a:pt x="340" y="506"/>
                </a:lnTo>
                <a:lnTo>
                  <a:pt x="338" y="512"/>
                </a:lnTo>
                <a:lnTo>
                  <a:pt x="336" y="518"/>
                </a:lnTo>
                <a:lnTo>
                  <a:pt x="336" y="519"/>
                </a:lnTo>
                <a:lnTo>
                  <a:pt x="334" y="523"/>
                </a:lnTo>
                <a:lnTo>
                  <a:pt x="332" y="525"/>
                </a:lnTo>
                <a:lnTo>
                  <a:pt x="332" y="527"/>
                </a:lnTo>
                <a:lnTo>
                  <a:pt x="330" y="531"/>
                </a:lnTo>
                <a:lnTo>
                  <a:pt x="330" y="533"/>
                </a:lnTo>
                <a:lnTo>
                  <a:pt x="328" y="535"/>
                </a:lnTo>
                <a:lnTo>
                  <a:pt x="326" y="539"/>
                </a:lnTo>
                <a:lnTo>
                  <a:pt x="321" y="552"/>
                </a:lnTo>
                <a:lnTo>
                  <a:pt x="317" y="564"/>
                </a:lnTo>
                <a:lnTo>
                  <a:pt x="315" y="571"/>
                </a:lnTo>
                <a:lnTo>
                  <a:pt x="315" y="575"/>
                </a:lnTo>
                <a:lnTo>
                  <a:pt x="317" y="575"/>
                </a:lnTo>
                <a:lnTo>
                  <a:pt x="321" y="569"/>
                </a:lnTo>
                <a:lnTo>
                  <a:pt x="326" y="560"/>
                </a:lnTo>
                <a:lnTo>
                  <a:pt x="336" y="544"/>
                </a:lnTo>
                <a:lnTo>
                  <a:pt x="338" y="543"/>
                </a:lnTo>
                <a:lnTo>
                  <a:pt x="340" y="541"/>
                </a:lnTo>
                <a:lnTo>
                  <a:pt x="340" y="537"/>
                </a:lnTo>
                <a:lnTo>
                  <a:pt x="342" y="533"/>
                </a:lnTo>
                <a:lnTo>
                  <a:pt x="342" y="529"/>
                </a:lnTo>
                <a:lnTo>
                  <a:pt x="344" y="525"/>
                </a:lnTo>
                <a:lnTo>
                  <a:pt x="344" y="523"/>
                </a:lnTo>
                <a:lnTo>
                  <a:pt x="346" y="521"/>
                </a:lnTo>
                <a:lnTo>
                  <a:pt x="349" y="516"/>
                </a:lnTo>
                <a:lnTo>
                  <a:pt x="351" y="510"/>
                </a:lnTo>
                <a:lnTo>
                  <a:pt x="353" y="506"/>
                </a:lnTo>
                <a:lnTo>
                  <a:pt x="355" y="502"/>
                </a:lnTo>
                <a:lnTo>
                  <a:pt x="357" y="498"/>
                </a:lnTo>
                <a:lnTo>
                  <a:pt x="359" y="495"/>
                </a:lnTo>
                <a:lnTo>
                  <a:pt x="361" y="493"/>
                </a:lnTo>
                <a:lnTo>
                  <a:pt x="363" y="493"/>
                </a:lnTo>
                <a:lnTo>
                  <a:pt x="367" y="493"/>
                </a:lnTo>
                <a:lnTo>
                  <a:pt x="372" y="493"/>
                </a:lnTo>
                <a:lnTo>
                  <a:pt x="378" y="496"/>
                </a:lnTo>
                <a:lnTo>
                  <a:pt x="384" y="500"/>
                </a:lnTo>
                <a:lnTo>
                  <a:pt x="388" y="506"/>
                </a:lnTo>
                <a:lnTo>
                  <a:pt x="394" y="510"/>
                </a:lnTo>
                <a:lnTo>
                  <a:pt x="397" y="514"/>
                </a:lnTo>
                <a:lnTo>
                  <a:pt x="401" y="516"/>
                </a:lnTo>
                <a:lnTo>
                  <a:pt x="417" y="527"/>
                </a:lnTo>
                <a:lnTo>
                  <a:pt x="430" y="535"/>
                </a:lnTo>
                <a:lnTo>
                  <a:pt x="440" y="539"/>
                </a:lnTo>
                <a:lnTo>
                  <a:pt x="447" y="541"/>
                </a:lnTo>
                <a:lnTo>
                  <a:pt x="449" y="539"/>
                </a:lnTo>
                <a:lnTo>
                  <a:pt x="449" y="537"/>
                </a:lnTo>
                <a:lnTo>
                  <a:pt x="447" y="533"/>
                </a:lnTo>
                <a:lnTo>
                  <a:pt x="440" y="527"/>
                </a:lnTo>
                <a:lnTo>
                  <a:pt x="424" y="519"/>
                </a:lnTo>
                <a:lnTo>
                  <a:pt x="418" y="516"/>
                </a:lnTo>
                <a:lnTo>
                  <a:pt x="413" y="512"/>
                </a:lnTo>
                <a:lnTo>
                  <a:pt x="407" y="506"/>
                </a:lnTo>
                <a:lnTo>
                  <a:pt x="401" y="502"/>
                </a:lnTo>
                <a:lnTo>
                  <a:pt x="395" y="496"/>
                </a:lnTo>
                <a:lnTo>
                  <a:pt x="388" y="491"/>
                </a:lnTo>
                <a:lnTo>
                  <a:pt x="382" y="485"/>
                </a:lnTo>
                <a:lnTo>
                  <a:pt x="376" y="481"/>
                </a:lnTo>
                <a:lnTo>
                  <a:pt x="369" y="468"/>
                </a:lnTo>
                <a:lnTo>
                  <a:pt x="365" y="456"/>
                </a:lnTo>
                <a:lnTo>
                  <a:pt x="361" y="445"/>
                </a:lnTo>
                <a:lnTo>
                  <a:pt x="357" y="435"/>
                </a:lnTo>
                <a:lnTo>
                  <a:pt x="355" y="424"/>
                </a:lnTo>
                <a:lnTo>
                  <a:pt x="353" y="414"/>
                </a:lnTo>
                <a:lnTo>
                  <a:pt x="353" y="406"/>
                </a:lnTo>
                <a:lnTo>
                  <a:pt x="353" y="397"/>
                </a:lnTo>
                <a:lnTo>
                  <a:pt x="353" y="385"/>
                </a:lnTo>
                <a:lnTo>
                  <a:pt x="353" y="378"/>
                </a:lnTo>
                <a:lnTo>
                  <a:pt x="355" y="370"/>
                </a:lnTo>
                <a:lnTo>
                  <a:pt x="357" y="364"/>
                </a:lnTo>
                <a:lnTo>
                  <a:pt x="361" y="358"/>
                </a:lnTo>
                <a:lnTo>
                  <a:pt x="367" y="354"/>
                </a:lnTo>
                <a:lnTo>
                  <a:pt x="376" y="351"/>
                </a:lnTo>
                <a:lnTo>
                  <a:pt x="388" y="347"/>
                </a:lnTo>
                <a:lnTo>
                  <a:pt x="409" y="341"/>
                </a:lnTo>
                <a:lnTo>
                  <a:pt x="426" y="335"/>
                </a:lnTo>
                <a:lnTo>
                  <a:pt x="438" y="331"/>
                </a:lnTo>
                <a:lnTo>
                  <a:pt x="449" y="326"/>
                </a:lnTo>
                <a:lnTo>
                  <a:pt x="461" y="320"/>
                </a:lnTo>
                <a:lnTo>
                  <a:pt x="476" y="310"/>
                </a:lnTo>
                <a:lnTo>
                  <a:pt x="495" y="301"/>
                </a:lnTo>
                <a:lnTo>
                  <a:pt x="520" y="285"/>
                </a:lnTo>
                <a:lnTo>
                  <a:pt x="524" y="284"/>
                </a:lnTo>
                <a:lnTo>
                  <a:pt x="526" y="282"/>
                </a:lnTo>
                <a:lnTo>
                  <a:pt x="528" y="280"/>
                </a:lnTo>
                <a:lnTo>
                  <a:pt x="530" y="278"/>
                </a:lnTo>
                <a:lnTo>
                  <a:pt x="532" y="276"/>
                </a:lnTo>
                <a:lnTo>
                  <a:pt x="534" y="274"/>
                </a:lnTo>
                <a:lnTo>
                  <a:pt x="537" y="272"/>
                </a:lnTo>
                <a:lnTo>
                  <a:pt x="543" y="270"/>
                </a:lnTo>
                <a:lnTo>
                  <a:pt x="549" y="268"/>
                </a:lnTo>
                <a:lnTo>
                  <a:pt x="557" y="266"/>
                </a:lnTo>
                <a:lnTo>
                  <a:pt x="562" y="266"/>
                </a:lnTo>
                <a:lnTo>
                  <a:pt x="570" y="266"/>
                </a:lnTo>
                <a:lnTo>
                  <a:pt x="578" y="264"/>
                </a:lnTo>
                <a:lnTo>
                  <a:pt x="585" y="264"/>
                </a:lnTo>
                <a:lnTo>
                  <a:pt x="591" y="264"/>
                </a:lnTo>
                <a:lnTo>
                  <a:pt x="593" y="264"/>
                </a:lnTo>
                <a:lnTo>
                  <a:pt x="595" y="264"/>
                </a:lnTo>
                <a:lnTo>
                  <a:pt x="597" y="264"/>
                </a:lnTo>
                <a:lnTo>
                  <a:pt x="599" y="264"/>
                </a:lnTo>
                <a:lnTo>
                  <a:pt x="601" y="264"/>
                </a:lnTo>
                <a:lnTo>
                  <a:pt x="603" y="264"/>
                </a:lnTo>
                <a:lnTo>
                  <a:pt x="628" y="262"/>
                </a:lnTo>
                <a:lnTo>
                  <a:pt x="649" y="262"/>
                </a:lnTo>
                <a:lnTo>
                  <a:pt x="668" y="264"/>
                </a:lnTo>
                <a:lnTo>
                  <a:pt x="683" y="264"/>
                </a:lnTo>
                <a:lnTo>
                  <a:pt x="697" y="266"/>
                </a:lnTo>
                <a:lnTo>
                  <a:pt x="708" y="266"/>
                </a:lnTo>
                <a:lnTo>
                  <a:pt x="716" y="268"/>
                </a:lnTo>
                <a:lnTo>
                  <a:pt x="722" y="26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3" name="Freeform 745"/>
          <p:cNvSpPr>
            <a:spLocks/>
          </p:cNvSpPr>
          <p:nvPr/>
        </p:nvSpPr>
        <p:spPr bwMode="auto">
          <a:xfrm>
            <a:off x="3159125" y="4637088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4 h 5"/>
              <a:gd name="T4" fmla="*/ 46 w 190"/>
              <a:gd name="T5" fmla="*/ 2 h 5"/>
              <a:gd name="T6" fmla="*/ 69 w 190"/>
              <a:gd name="T7" fmla="*/ 0 h 5"/>
              <a:gd name="T8" fmla="*/ 92 w 190"/>
              <a:gd name="T9" fmla="*/ 0 h 5"/>
              <a:gd name="T10" fmla="*/ 117 w 190"/>
              <a:gd name="T11" fmla="*/ 0 h 5"/>
              <a:gd name="T12" fmla="*/ 140 w 190"/>
              <a:gd name="T13" fmla="*/ 0 h 5"/>
              <a:gd name="T14" fmla="*/ 165 w 190"/>
              <a:gd name="T15" fmla="*/ 2 h 5"/>
              <a:gd name="T16" fmla="*/ 190 w 190"/>
              <a:gd name="T17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4"/>
                </a:lnTo>
                <a:lnTo>
                  <a:pt x="46" y="2"/>
                </a:lnTo>
                <a:lnTo>
                  <a:pt x="69" y="0"/>
                </a:lnTo>
                <a:lnTo>
                  <a:pt x="92" y="0"/>
                </a:lnTo>
                <a:lnTo>
                  <a:pt x="117" y="0"/>
                </a:lnTo>
                <a:lnTo>
                  <a:pt x="140" y="0"/>
                </a:lnTo>
                <a:lnTo>
                  <a:pt x="165" y="2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4" name="Freeform 746"/>
          <p:cNvSpPr>
            <a:spLocks/>
          </p:cNvSpPr>
          <p:nvPr/>
        </p:nvSpPr>
        <p:spPr bwMode="auto">
          <a:xfrm>
            <a:off x="3151188" y="4651375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3 h 5"/>
              <a:gd name="T4" fmla="*/ 46 w 190"/>
              <a:gd name="T5" fmla="*/ 1 h 5"/>
              <a:gd name="T6" fmla="*/ 71 w 190"/>
              <a:gd name="T7" fmla="*/ 0 h 5"/>
              <a:gd name="T8" fmla="*/ 94 w 190"/>
              <a:gd name="T9" fmla="*/ 0 h 5"/>
              <a:gd name="T10" fmla="*/ 117 w 190"/>
              <a:gd name="T11" fmla="*/ 0 h 5"/>
              <a:gd name="T12" fmla="*/ 142 w 190"/>
              <a:gd name="T13" fmla="*/ 0 h 5"/>
              <a:gd name="T14" fmla="*/ 167 w 190"/>
              <a:gd name="T15" fmla="*/ 1 h 5"/>
              <a:gd name="T16" fmla="*/ 190 w 190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3"/>
                </a:lnTo>
                <a:lnTo>
                  <a:pt x="46" y="1"/>
                </a:lnTo>
                <a:lnTo>
                  <a:pt x="71" y="0"/>
                </a:lnTo>
                <a:lnTo>
                  <a:pt x="94" y="0"/>
                </a:lnTo>
                <a:lnTo>
                  <a:pt x="117" y="0"/>
                </a:lnTo>
                <a:lnTo>
                  <a:pt x="142" y="0"/>
                </a:lnTo>
                <a:lnTo>
                  <a:pt x="167" y="1"/>
                </a:lnTo>
                <a:lnTo>
                  <a:pt x="190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5" name="Freeform 747"/>
          <p:cNvSpPr>
            <a:spLocks/>
          </p:cNvSpPr>
          <p:nvPr/>
        </p:nvSpPr>
        <p:spPr bwMode="auto">
          <a:xfrm>
            <a:off x="3159125" y="4613275"/>
            <a:ext cx="723900" cy="30163"/>
          </a:xfrm>
          <a:custGeom>
            <a:avLst/>
            <a:gdLst>
              <a:gd name="T0" fmla="*/ 0 w 190"/>
              <a:gd name="T1" fmla="*/ 8 h 8"/>
              <a:gd name="T2" fmla="*/ 23 w 190"/>
              <a:gd name="T3" fmla="*/ 4 h 8"/>
              <a:gd name="T4" fmla="*/ 46 w 190"/>
              <a:gd name="T5" fmla="*/ 2 h 8"/>
              <a:gd name="T6" fmla="*/ 69 w 190"/>
              <a:gd name="T7" fmla="*/ 2 h 8"/>
              <a:gd name="T8" fmla="*/ 92 w 190"/>
              <a:gd name="T9" fmla="*/ 0 h 8"/>
              <a:gd name="T10" fmla="*/ 117 w 190"/>
              <a:gd name="T11" fmla="*/ 2 h 8"/>
              <a:gd name="T12" fmla="*/ 140 w 190"/>
              <a:gd name="T13" fmla="*/ 2 h 8"/>
              <a:gd name="T14" fmla="*/ 165 w 190"/>
              <a:gd name="T15" fmla="*/ 4 h 8"/>
              <a:gd name="T16" fmla="*/ 190 w 190"/>
              <a:gd name="T17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8">
                <a:moveTo>
                  <a:pt x="0" y="8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7" y="2"/>
                </a:lnTo>
                <a:lnTo>
                  <a:pt x="140" y="2"/>
                </a:lnTo>
                <a:lnTo>
                  <a:pt x="165" y="4"/>
                </a:lnTo>
                <a:lnTo>
                  <a:pt x="190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6" name="Freeform 748"/>
          <p:cNvSpPr>
            <a:spLocks/>
          </p:cNvSpPr>
          <p:nvPr/>
        </p:nvSpPr>
        <p:spPr bwMode="auto">
          <a:xfrm>
            <a:off x="3159125" y="4598988"/>
            <a:ext cx="723900" cy="22225"/>
          </a:xfrm>
          <a:custGeom>
            <a:avLst/>
            <a:gdLst>
              <a:gd name="T0" fmla="*/ 0 w 190"/>
              <a:gd name="T1" fmla="*/ 6 h 6"/>
              <a:gd name="T2" fmla="*/ 23 w 190"/>
              <a:gd name="T3" fmla="*/ 4 h 6"/>
              <a:gd name="T4" fmla="*/ 46 w 190"/>
              <a:gd name="T5" fmla="*/ 2 h 6"/>
              <a:gd name="T6" fmla="*/ 69 w 190"/>
              <a:gd name="T7" fmla="*/ 2 h 6"/>
              <a:gd name="T8" fmla="*/ 92 w 190"/>
              <a:gd name="T9" fmla="*/ 0 h 6"/>
              <a:gd name="T10" fmla="*/ 115 w 190"/>
              <a:gd name="T11" fmla="*/ 0 h 6"/>
              <a:gd name="T12" fmla="*/ 140 w 190"/>
              <a:gd name="T13" fmla="*/ 2 h 6"/>
              <a:gd name="T14" fmla="*/ 165 w 190"/>
              <a:gd name="T15" fmla="*/ 4 h 6"/>
              <a:gd name="T16" fmla="*/ 190 w 190"/>
              <a:gd name="T1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6">
                <a:moveTo>
                  <a:pt x="0" y="6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4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7" name="Freeform 749"/>
          <p:cNvSpPr>
            <a:spLocks/>
          </p:cNvSpPr>
          <p:nvPr/>
        </p:nvSpPr>
        <p:spPr bwMode="auto">
          <a:xfrm>
            <a:off x="3159125" y="4583113"/>
            <a:ext cx="715963" cy="15875"/>
          </a:xfrm>
          <a:custGeom>
            <a:avLst/>
            <a:gdLst>
              <a:gd name="T0" fmla="*/ 0 w 188"/>
              <a:gd name="T1" fmla="*/ 4 h 4"/>
              <a:gd name="T2" fmla="*/ 21 w 188"/>
              <a:gd name="T3" fmla="*/ 2 h 4"/>
              <a:gd name="T4" fmla="*/ 44 w 188"/>
              <a:gd name="T5" fmla="*/ 2 h 4"/>
              <a:gd name="T6" fmla="*/ 69 w 188"/>
              <a:gd name="T7" fmla="*/ 0 h 4"/>
              <a:gd name="T8" fmla="*/ 92 w 188"/>
              <a:gd name="T9" fmla="*/ 0 h 4"/>
              <a:gd name="T10" fmla="*/ 115 w 188"/>
              <a:gd name="T11" fmla="*/ 0 h 4"/>
              <a:gd name="T12" fmla="*/ 140 w 188"/>
              <a:gd name="T13" fmla="*/ 2 h 4"/>
              <a:gd name="T14" fmla="*/ 165 w 188"/>
              <a:gd name="T15" fmla="*/ 2 h 4"/>
              <a:gd name="T16" fmla="*/ 188 w 188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4">
                <a:moveTo>
                  <a:pt x="0" y="4"/>
                </a:moveTo>
                <a:lnTo>
                  <a:pt x="21" y="2"/>
                </a:lnTo>
                <a:lnTo>
                  <a:pt x="44" y="2"/>
                </a:lnTo>
                <a:lnTo>
                  <a:pt x="69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2"/>
                </a:lnTo>
                <a:lnTo>
                  <a:pt x="18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8" name="Freeform 750"/>
          <p:cNvSpPr>
            <a:spLocks/>
          </p:cNvSpPr>
          <p:nvPr/>
        </p:nvSpPr>
        <p:spPr bwMode="auto">
          <a:xfrm>
            <a:off x="3159125" y="4567238"/>
            <a:ext cx="715963" cy="7937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2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2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9" name="Freeform 751"/>
          <p:cNvSpPr>
            <a:spLocks/>
          </p:cNvSpPr>
          <p:nvPr/>
        </p:nvSpPr>
        <p:spPr bwMode="auto">
          <a:xfrm>
            <a:off x="3159125" y="4556125"/>
            <a:ext cx="715963" cy="7938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0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0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0" name="Freeform 752"/>
          <p:cNvSpPr>
            <a:spLocks/>
          </p:cNvSpPr>
          <p:nvPr/>
        </p:nvSpPr>
        <p:spPr bwMode="auto">
          <a:xfrm>
            <a:off x="3159125" y="4541838"/>
            <a:ext cx="715963" cy="3175"/>
          </a:xfrm>
          <a:custGeom>
            <a:avLst/>
            <a:gdLst>
              <a:gd name="T0" fmla="*/ 0 w 188"/>
              <a:gd name="T1" fmla="*/ 21 w 188"/>
              <a:gd name="T2" fmla="*/ 44 w 188"/>
              <a:gd name="T3" fmla="*/ 67 w 188"/>
              <a:gd name="T4" fmla="*/ 90 w 188"/>
              <a:gd name="T5" fmla="*/ 115 w 188"/>
              <a:gd name="T6" fmla="*/ 138 w 188"/>
              <a:gd name="T7" fmla="*/ 163 w 188"/>
              <a:gd name="T8" fmla="*/ 188 w 18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</a:cxnLst>
            <a:rect l="0" t="0" r="r" b="b"/>
            <a:pathLst>
              <a:path w="188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0"/>
                </a:lnTo>
                <a:lnTo>
                  <a:pt x="115" y="0"/>
                </a:lnTo>
                <a:lnTo>
                  <a:pt x="138" y="0"/>
                </a:lnTo>
                <a:lnTo>
                  <a:pt x="163" y="0"/>
                </a:lnTo>
                <a:lnTo>
                  <a:pt x="18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1" name="Freeform 753"/>
          <p:cNvSpPr>
            <a:spLocks/>
          </p:cNvSpPr>
          <p:nvPr/>
        </p:nvSpPr>
        <p:spPr bwMode="auto">
          <a:xfrm>
            <a:off x="3159125" y="4518025"/>
            <a:ext cx="715963" cy="7938"/>
          </a:xfrm>
          <a:custGeom>
            <a:avLst/>
            <a:gdLst>
              <a:gd name="T0" fmla="*/ 0 w 188"/>
              <a:gd name="T1" fmla="*/ 0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0 w 188"/>
              <a:gd name="T9" fmla="*/ 2 h 2"/>
              <a:gd name="T10" fmla="*/ 113 w 188"/>
              <a:gd name="T11" fmla="*/ 2 h 2"/>
              <a:gd name="T12" fmla="*/ 138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2"/>
                </a:lnTo>
                <a:lnTo>
                  <a:pt x="113" y="2"/>
                </a:lnTo>
                <a:lnTo>
                  <a:pt x="138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2" name="Freeform 754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4 w 257"/>
              <a:gd name="T5" fmla="*/ 2 h 102"/>
              <a:gd name="T6" fmla="*/ 255 w 257"/>
              <a:gd name="T7" fmla="*/ 4 h 102"/>
              <a:gd name="T8" fmla="*/ 255 w 257"/>
              <a:gd name="T9" fmla="*/ 4 h 102"/>
              <a:gd name="T10" fmla="*/ 257 w 257"/>
              <a:gd name="T11" fmla="*/ 6 h 102"/>
              <a:gd name="T12" fmla="*/ 255 w 257"/>
              <a:gd name="T13" fmla="*/ 8 h 102"/>
              <a:gd name="T14" fmla="*/ 255 w 257"/>
              <a:gd name="T15" fmla="*/ 10 h 102"/>
              <a:gd name="T16" fmla="*/ 255 w 257"/>
              <a:gd name="T17" fmla="*/ 12 h 102"/>
              <a:gd name="T18" fmla="*/ 18 w 257"/>
              <a:gd name="T19" fmla="*/ 98 h 102"/>
              <a:gd name="T20" fmla="*/ 12 w 257"/>
              <a:gd name="T21" fmla="*/ 102 h 102"/>
              <a:gd name="T22" fmla="*/ 0 w 257"/>
              <a:gd name="T23" fmla="*/ 90 h 102"/>
              <a:gd name="T24" fmla="*/ 14 w 257"/>
              <a:gd name="T25" fmla="*/ 86 h 102"/>
              <a:gd name="T26" fmla="*/ 250 w 257"/>
              <a:gd name="T2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4" y="2"/>
                </a:lnTo>
                <a:lnTo>
                  <a:pt x="255" y="4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3" name="Freeform 755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5 w 257"/>
              <a:gd name="T5" fmla="*/ 4 h 102"/>
              <a:gd name="T6" fmla="*/ 257 w 257"/>
              <a:gd name="T7" fmla="*/ 6 h 102"/>
              <a:gd name="T8" fmla="*/ 255 w 257"/>
              <a:gd name="T9" fmla="*/ 8 h 102"/>
              <a:gd name="T10" fmla="*/ 255 w 257"/>
              <a:gd name="T11" fmla="*/ 10 h 102"/>
              <a:gd name="T12" fmla="*/ 255 w 257"/>
              <a:gd name="T13" fmla="*/ 12 h 102"/>
              <a:gd name="T14" fmla="*/ 18 w 257"/>
              <a:gd name="T15" fmla="*/ 98 h 102"/>
              <a:gd name="T16" fmla="*/ 12 w 257"/>
              <a:gd name="T17" fmla="*/ 102 h 102"/>
              <a:gd name="T18" fmla="*/ 0 w 257"/>
              <a:gd name="T19" fmla="*/ 90 h 102"/>
              <a:gd name="T20" fmla="*/ 14 w 257"/>
              <a:gd name="T21" fmla="*/ 86 h 102"/>
              <a:gd name="T22" fmla="*/ 250 w 257"/>
              <a:gd name="T23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4" name="Line 756"/>
          <p:cNvSpPr>
            <a:spLocks noChangeShapeType="1"/>
          </p:cNvSpPr>
          <p:nvPr/>
        </p:nvSpPr>
        <p:spPr bwMode="auto">
          <a:xfrm flipV="1">
            <a:off x="4230688" y="4716463"/>
            <a:ext cx="908050" cy="3270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5" name="Freeform 757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6" name="Freeform 758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7" name="Line 759"/>
          <p:cNvSpPr>
            <a:spLocks noChangeShapeType="1"/>
          </p:cNvSpPr>
          <p:nvPr/>
        </p:nvSpPr>
        <p:spPr bwMode="auto">
          <a:xfrm flipV="1">
            <a:off x="4456113" y="4899025"/>
            <a:ext cx="555625" cy="48101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8" name="Freeform 760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9" name="Freeform 761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90" name="Line 762"/>
          <p:cNvSpPr>
            <a:spLocks noChangeShapeType="1"/>
          </p:cNvSpPr>
          <p:nvPr/>
        </p:nvSpPr>
        <p:spPr bwMode="auto">
          <a:xfrm flipV="1">
            <a:off x="4376738" y="5089525"/>
            <a:ext cx="1089025" cy="75088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91" name="Freeform 763"/>
          <p:cNvSpPr>
            <a:spLocks/>
          </p:cNvSpPr>
          <p:nvPr/>
        </p:nvSpPr>
        <p:spPr bwMode="auto">
          <a:xfrm>
            <a:off x="5502275" y="3013075"/>
            <a:ext cx="669925" cy="209550"/>
          </a:xfrm>
          <a:custGeom>
            <a:avLst/>
            <a:gdLst>
              <a:gd name="T0" fmla="*/ 422 w 422"/>
              <a:gd name="T1" fmla="*/ 29 h 132"/>
              <a:gd name="T2" fmla="*/ 384 w 422"/>
              <a:gd name="T3" fmla="*/ 72 h 132"/>
              <a:gd name="T4" fmla="*/ 319 w 422"/>
              <a:gd name="T5" fmla="*/ 106 h 132"/>
              <a:gd name="T6" fmla="*/ 271 w 422"/>
              <a:gd name="T7" fmla="*/ 118 h 132"/>
              <a:gd name="T8" fmla="*/ 232 w 422"/>
              <a:gd name="T9" fmla="*/ 130 h 132"/>
              <a:gd name="T10" fmla="*/ 172 w 422"/>
              <a:gd name="T11" fmla="*/ 132 h 132"/>
              <a:gd name="T12" fmla="*/ 120 w 422"/>
              <a:gd name="T13" fmla="*/ 118 h 132"/>
              <a:gd name="T14" fmla="*/ 74 w 422"/>
              <a:gd name="T15" fmla="*/ 89 h 132"/>
              <a:gd name="T16" fmla="*/ 0 w 422"/>
              <a:gd name="T17" fmla="*/ 0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22" h="132">
                <a:moveTo>
                  <a:pt x="422" y="29"/>
                </a:moveTo>
                <a:lnTo>
                  <a:pt x="384" y="72"/>
                </a:lnTo>
                <a:lnTo>
                  <a:pt x="319" y="106"/>
                </a:lnTo>
                <a:lnTo>
                  <a:pt x="271" y="118"/>
                </a:lnTo>
                <a:lnTo>
                  <a:pt x="232" y="130"/>
                </a:lnTo>
                <a:lnTo>
                  <a:pt x="172" y="132"/>
                </a:lnTo>
                <a:lnTo>
                  <a:pt x="120" y="118"/>
                </a:lnTo>
                <a:lnTo>
                  <a:pt x="74" y="89"/>
                </a:lnTo>
                <a:lnTo>
                  <a:pt x="0" y="0"/>
                </a:lnTo>
              </a:path>
            </a:pathLst>
          </a:custGeom>
          <a:noFill/>
          <a:ln w="12700" cmpd="sng">
            <a:solidFill>
              <a:schemeClr val="accent2"/>
            </a:solidFill>
            <a:prstDash val="solid"/>
            <a:round/>
            <a:headEnd type="none" w="med" len="med"/>
            <a:tailEnd type="oval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92" name="Freeform 764"/>
          <p:cNvSpPr>
            <a:spLocks/>
          </p:cNvSpPr>
          <p:nvPr/>
        </p:nvSpPr>
        <p:spPr bwMode="auto">
          <a:xfrm>
            <a:off x="6161088" y="2422525"/>
            <a:ext cx="277812" cy="212725"/>
          </a:xfrm>
          <a:custGeom>
            <a:avLst/>
            <a:gdLst>
              <a:gd name="T0" fmla="*/ 12 w 73"/>
              <a:gd name="T1" fmla="*/ 56 h 56"/>
              <a:gd name="T2" fmla="*/ 16 w 73"/>
              <a:gd name="T3" fmla="*/ 42 h 56"/>
              <a:gd name="T4" fmla="*/ 19 w 73"/>
              <a:gd name="T5" fmla="*/ 33 h 56"/>
              <a:gd name="T6" fmla="*/ 23 w 73"/>
              <a:gd name="T7" fmla="*/ 27 h 56"/>
              <a:gd name="T8" fmla="*/ 31 w 73"/>
              <a:gd name="T9" fmla="*/ 21 h 56"/>
              <a:gd name="T10" fmla="*/ 39 w 73"/>
              <a:gd name="T11" fmla="*/ 18 h 56"/>
              <a:gd name="T12" fmla="*/ 48 w 73"/>
              <a:gd name="T13" fmla="*/ 16 h 56"/>
              <a:gd name="T14" fmla="*/ 60 w 73"/>
              <a:gd name="T15" fmla="*/ 14 h 56"/>
              <a:gd name="T16" fmla="*/ 73 w 73"/>
              <a:gd name="T17" fmla="*/ 12 h 56"/>
              <a:gd name="T18" fmla="*/ 73 w 73"/>
              <a:gd name="T19" fmla="*/ 0 h 56"/>
              <a:gd name="T20" fmla="*/ 58 w 73"/>
              <a:gd name="T21" fmla="*/ 2 h 56"/>
              <a:gd name="T22" fmla="*/ 44 w 73"/>
              <a:gd name="T23" fmla="*/ 4 h 56"/>
              <a:gd name="T24" fmla="*/ 35 w 73"/>
              <a:gd name="T25" fmla="*/ 8 h 56"/>
              <a:gd name="T26" fmla="*/ 23 w 73"/>
              <a:gd name="T27" fmla="*/ 12 h 56"/>
              <a:gd name="T28" fmla="*/ 16 w 73"/>
              <a:gd name="T29" fmla="*/ 19 h 56"/>
              <a:gd name="T30" fmla="*/ 10 w 73"/>
              <a:gd name="T31" fmla="*/ 29 h 56"/>
              <a:gd name="T32" fmla="*/ 4 w 73"/>
              <a:gd name="T33" fmla="*/ 41 h 56"/>
              <a:gd name="T34" fmla="*/ 0 w 73"/>
              <a:gd name="T35" fmla="*/ 54 h 56"/>
              <a:gd name="T36" fmla="*/ 12 w 73"/>
              <a:gd name="T37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3" h="56">
                <a:moveTo>
                  <a:pt x="12" y="56"/>
                </a:moveTo>
                <a:lnTo>
                  <a:pt x="16" y="42"/>
                </a:lnTo>
                <a:lnTo>
                  <a:pt x="19" y="33"/>
                </a:lnTo>
                <a:lnTo>
                  <a:pt x="23" y="27"/>
                </a:lnTo>
                <a:lnTo>
                  <a:pt x="31" y="21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3" y="12"/>
                </a:lnTo>
                <a:lnTo>
                  <a:pt x="73" y="0"/>
                </a:lnTo>
                <a:lnTo>
                  <a:pt x="58" y="2"/>
                </a:lnTo>
                <a:lnTo>
                  <a:pt x="44" y="4"/>
                </a:lnTo>
                <a:lnTo>
                  <a:pt x="35" y="8"/>
                </a:lnTo>
                <a:lnTo>
                  <a:pt x="23" y="12"/>
                </a:lnTo>
                <a:lnTo>
                  <a:pt x="16" y="19"/>
                </a:lnTo>
                <a:lnTo>
                  <a:pt x="10" y="29"/>
                </a:lnTo>
                <a:lnTo>
                  <a:pt x="4" y="41"/>
                </a:lnTo>
                <a:lnTo>
                  <a:pt x="0" y="54"/>
                </a:lnTo>
                <a:lnTo>
                  <a:pt x="12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93" name="Freeform 765"/>
          <p:cNvSpPr>
            <a:spLocks/>
          </p:cNvSpPr>
          <p:nvPr/>
        </p:nvSpPr>
        <p:spPr bwMode="auto">
          <a:xfrm>
            <a:off x="6153150" y="2406650"/>
            <a:ext cx="285750" cy="222250"/>
          </a:xfrm>
          <a:custGeom>
            <a:avLst/>
            <a:gdLst>
              <a:gd name="T0" fmla="*/ 12 w 75"/>
              <a:gd name="T1" fmla="*/ 58 h 58"/>
              <a:gd name="T2" fmla="*/ 14 w 75"/>
              <a:gd name="T3" fmla="*/ 45 h 58"/>
              <a:gd name="T4" fmla="*/ 18 w 75"/>
              <a:gd name="T5" fmla="*/ 35 h 58"/>
              <a:gd name="T6" fmla="*/ 23 w 75"/>
              <a:gd name="T7" fmla="*/ 27 h 58"/>
              <a:gd name="T8" fmla="*/ 29 w 75"/>
              <a:gd name="T9" fmla="*/ 22 h 58"/>
              <a:gd name="T10" fmla="*/ 39 w 75"/>
              <a:gd name="T11" fmla="*/ 18 h 58"/>
              <a:gd name="T12" fmla="*/ 48 w 75"/>
              <a:gd name="T13" fmla="*/ 16 h 58"/>
              <a:gd name="T14" fmla="*/ 60 w 75"/>
              <a:gd name="T15" fmla="*/ 14 h 58"/>
              <a:gd name="T16" fmla="*/ 75 w 75"/>
              <a:gd name="T17" fmla="*/ 12 h 58"/>
              <a:gd name="T18" fmla="*/ 73 w 75"/>
              <a:gd name="T19" fmla="*/ 0 h 58"/>
              <a:gd name="T20" fmla="*/ 60 w 75"/>
              <a:gd name="T21" fmla="*/ 2 h 58"/>
              <a:gd name="T22" fmla="*/ 46 w 75"/>
              <a:gd name="T23" fmla="*/ 4 h 58"/>
              <a:gd name="T24" fmla="*/ 35 w 75"/>
              <a:gd name="T25" fmla="*/ 6 h 58"/>
              <a:gd name="T26" fmla="*/ 23 w 75"/>
              <a:gd name="T27" fmla="*/ 12 h 58"/>
              <a:gd name="T28" fmla="*/ 16 w 75"/>
              <a:gd name="T29" fmla="*/ 20 h 58"/>
              <a:gd name="T30" fmla="*/ 8 w 75"/>
              <a:gd name="T31" fmla="*/ 29 h 58"/>
              <a:gd name="T32" fmla="*/ 2 w 75"/>
              <a:gd name="T33" fmla="*/ 41 h 58"/>
              <a:gd name="T34" fmla="*/ 0 w 75"/>
              <a:gd name="T35" fmla="*/ 56 h 58"/>
              <a:gd name="T36" fmla="*/ 12 w 75"/>
              <a:gd name="T37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" h="58">
                <a:moveTo>
                  <a:pt x="12" y="58"/>
                </a:moveTo>
                <a:lnTo>
                  <a:pt x="14" y="45"/>
                </a:lnTo>
                <a:lnTo>
                  <a:pt x="18" y="35"/>
                </a:lnTo>
                <a:lnTo>
                  <a:pt x="23" y="27"/>
                </a:lnTo>
                <a:lnTo>
                  <a:pt x="29" y="22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5" y="12"/>
                </a:lnTo>
                <a:lnTo>
                  <a:pt x="73" y="0"/>
                </a:lnTo>
                <a:lnTo>
                  <a:pt x="60" y="2"/>
                </a:lnTo>
                <a:lnTo>
                  <a:pt x="46" y="4"/>
                </a:lnTo>
                <a:lnTo>
                  <a:pt x="35" y="6"/>
                </a:lnTo>
                <a:lnTo>
                  <a:pt x="23" y="12"/>
                </a:lnTo>
                <a:lnTo>
                  <a:pt x="16" y="20"/>
                </a:lnTo>
                <a:lnTo>
                  <a:pt x="8" y="29"/>
                </a:lnTo>
                <a:lnTo>
                  <a:pt x="2" y="41"/>
                </a:lnTo>
                <a:lnTo>
                  <a:pt x="0" y="56"/>
                </a:lnTo>
                <a:lnTo>
                  <a:pt x="12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6094" name="Group 766"/>
          <p:cNvGrpSpPr>
            <a:grpSpLocks/>
          </p:cNvGrpSpPr>
          <p:nvPr/>
        </p:nvGrpSpPr>
        <p:grpSpPr bwMode="auto">
          <a:xfrm rot="1300862">
            <a:off x="6503988" y="206375"/>
            <a:ext cx="1131887" cy="2338388"/>
            <a:chOff x="3534" y="528"/>
            <a:chExt cx="714" cy="1371"/>
          </a:xfrm>
        </p:grpSpPr>
        <p:sp>
          <p:nvSpPr>
            <p:cNvPr id="356095" name="Freeform 767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352 w 357"/>
                <a:gd name="T1" fmla="*/ 621 h 685"/>
                <a:gd name="T2" fmla="*/ 357 w 357"/>
                <a:gd name="T3" fmla="*/ 654 h 685"/>
                <a:gd name="T4" fmla="*/ 352 w 357"/>
                <a:gd name="T5" fmla="*/ 673 h 685"/>
                <a:gd name="T6" fmla="*/ 334 w 357"/>
                <a:gd name="T7" fmla="*/ 683 h 685"/>
                <a:gd name="T8" fmla="*/ 304 w 357"/>
                <a:gd name="T9" fmla="*/ 683 h 685"/>
                <a:gd name="T10" fmla="*/ 273 w 357"/>
                <a:gd name="T11" fmla="*/ 677 h 685"/>
                <a:gd name="T12" fmla="*/ 248 w 357"/>
                <a:gd name="T13" fmla="*/ 671 h 685"/>
                <a:gd name="T14" fmla="*/ 223 w 357"/>
                <a:gd name="T15" fmla="*/ 667 h 685"/>
                <a:gd name="T16" fmla="*/ 198 w 357"/>
                <a:gd name="T17" fmla="*/ 663 h 685"/>
                <a:gd name="T18" fmla="*/ 139 w 357"/>
                <a:gd name="T19" fmla="*/ 663 h 685"/>
                <a:gd name="T20" fmla="*/ 79 w 357"/>
                <a:gd name="T21" fmla="*/ 667 h 685"/>
                <a:gd name="T22" fmla="*/ 29 w 357"/>
                <a:gd name="T23" fmla="*/ 663 h 685"/>
                <a:gd name="T24" fmla="*/ 8 w 357"/>
                <a:gd name="T25" fmla="*/ 652 h 685"/>
                <a:gd name="T26" fmla="*/ 0 w 357"/>
                <a:gd name="T27" fmla="*/ 631 h 685"/>
                <a:gd name="T28" fmla="*/ 12 w 357"/>
                <a:gd name="T29" fmla="*/ 583 h 685"/>
                <a:gd name="T30" fmla="*/ 41 w 357"/>
                <a:gd name="T31" fmla="*/ 531 h 685"/>
                <a:gd name="T32" fmla="*/ 85 w 357"/>
                <a:gd name="T33" fmla="*/ 491 h 685"/>
                <a:gd name="T34" fmla="*/ 83 w 357"/>
                <a:gd name="T35" fmla="*/ 13 h 685"/>
                <a:gd name="T36" fmla="*/ 114 w 357"/>
                <a:gd name="T37" fmla="*/ 508 h 685"/>
                <a:gd name="T38" fmla="*/ 91 w 357"/>
                <a:gd name="T39" fmla="*/ 520 h 685"/>
                <a:gd name="T40" fmla="*/ 73 w 357"/>
                <a:gd name="T41" fmla="*/ 533 h 685"/>
                <a:gd name="T42" fmla="*/ 56 w 357"/>
                <a:gd name="T43" fmla="*/ 554 h 685"/>
                <a:gd name="T44" fmla="*/ 39 w 357"/>
                <a:gd name="T45" fmla="*/ 583 h 685"/>
                <a:gd name="T46" fmla="*/ 27 w 357"/>
                <a:gd name="T47" fmla="*/ 614 h 685"/>
                <a:gd name="T48" fmla="*/ 25 w 357"/>
                <a:gd name="T49" fmla="*/ 631 h 685"/>
                <a:gd name="T50" fmla="*/ 31 w 357"/>
                <a:gd name="T51" fmla="*/ 638 h 685"/>
                <a:gd name="T52" fmla="*/ 43 w 357"/>
                <a:gd name="T53" fmla="*/ 640 h 685"/>
                <a:gd name="T54" fmla="*/ 106 w 357"/>
                <a:gd name="T55" fmla="*/ 640 h 685"/>
                <a:gd name="T56" fmla="*/ 167 w 357"/>
                <a:gd name="T57" fmla="*/ 637 h 685"/>
                <a:gd name="T58" fmla="*/ 219 w 357"/>
                <a:gd name="T59" fmla="*/ 640 h 685"/>
                <a:gd name="T60" fmla="*/ 252 w 357"/>
                <a:gd name="T61" fmla="*/ 646 h 685"/>
                <a:gd name="T62" fmla="*/ 284 w 357"/>
                <a:gd name="T63" fmla="*/ 654 h 685"/>
                <a:gd name="T64" fmla="*/ 304 w 357"/>
                <a:gd name="T65" fmla="*/ 658 h 685"/>
                <a:gd name="T66" fmla="*/ 319 w 357"/>
                <a:gd name="T67" fmla="*/ 660 h 685"/>
                <a:gd name="T68" fmla="*/ 330 w 357"/>
                <a:gd name="T69" fmla="*/ 658 h 685"/>
                <a:gd name="T70" fmla="*/ 330 w 357"/>
                <a:gd name="T71" fmla="*/ 642 h 685"/>
                <a:gd name="T72" fmla="*/ 325 w 357"/>
                <a:gd name="T73" fmla="*/ 621 h 685"/>
                <a:gd name="T74" fmla="*/ 315 w 357"/>
                <a:gd name="T75" fmla="*/ 598 h 685"/>
                <a:gd name="T76" fmla="*/ 294 w 357"/>
                <a:gd name="T77" fmla="*/ 558 h 685"/>
                <a:gd name="T78" fmla="*/ 267 w 357"/>
                <a:gd name="T79" fmla="*/ 523 h 685"/>
                <a:gd name="T80" fmla="*/ 238 w 357"/>
                <a:gd name="T81" fmla="*/ 15 h 685"/>
                <a:gd name="T82" fmla="*/ 265 w 357"/>
                <a:gd name="T83" fmla="*/ 15 h 685"/>
                <a:gd name="T84" fmla="*/ 271 w 357"/>
                <a:gd name="T85" fmla="*/ 495 h 685"/>
                <a:gd name="T86" fmla="*/ 279 w 357"/>
                <a:gd name="T87" fmla="*/ 500 h 685"/>
                <a:gd name="T88" fmla="*/ 286 w 357"/>
                <a:gd name="T89" fmla="*/ 508 h 685"/>
                <a:gd name="T90" fmla="*/ 313 w 357"/>
                <a:gd name="T91" fmla="*/ 541 h 685"/>
                <a:gd name="T92" fmla="*/ 332 w 357"/>
                <a:gd name="T93" fmla="*/ 577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7" h="685">
                  <a:moveTo>
                    <a:pt x="346" y="602"/>
                  </a:move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3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5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0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1" y="531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  <a:lnTo>
                    <a:pt x="116" y="13"/>
                  </a:lnTo>
                  <a:lnTo>
                    <a:pt x="112" y="28"/>
                  </a:lnTo>
                  <a:lnTo>
                    <a:pt x="114" y="508"/>
                  </a:lnTo>
                  <a:lnTo>
                    <a:pt x="104" y="512"/>
                  </a:lnTo>
                  <a:lnTo>
                    <a:pt x="96" y="516"/>
                  </a:lnTo>
                  <a:lnTo>
                    <a:pt x="91" y="520"/>
                  </a:lnTo>
                  <a:lnTo>
                    <a:pt x="85" y="523"/>
                  </a:lnTo>
                  <a:lnTo>
                    <a:pt x="79" y="527"/>
                  </a:lnTo>
                  <a:lnTo>
                    <a:pt x="73" y="533"/>
                  </a:lnTo>
                  <a:lnTo>
                    <a:pt x="68" y="539"/>
                  </a:lnTo>
                  <a:lnTo>
                    <a:pt x="62" y="546"/>
                  </a:lnTo>
                  <a:lnTo>
                    <a:pt x="56" y="554"/>
                  </a:lnTo>
                  <a:lnTo>
                    <a:pt x="50" y="564"/>
                  </a:lnTo>
                  <a:lnTo>
                    <a:pt x="45" y="573"/>
                  </a:lnTo>
                  <a:lnTo>
                    <a:pt x="39" y="583"/>
                  </a:lnTo>
                  <a:lnTo>
                    <a:pt x="35" y="592"/>
                  </a:lnTo>
                  <a:lnTo>
                    <a:pt x="31" y="602"/>
                  </a:lnTo>
                  <a:lnTo>
                    <a:pt x="27" y="614"/>
                  </a:lnTo>
                  <a:lnTo>
                    <a:pt x="25" y="623"/>
                  </a:lnTo>
                  <a:lnTo>
                    <a:pt x="25" y="627"/>
                  </a:lnTo>
                  <a:lnTo>
                    <a:pt x="25" y="631"/>
                  </a:lnTo>
                  <a:lnTo>
                    <a:pt x="27" y="635"/>
                  </a:lnTo>
                  <a:lnTo>
                    <a:pt x="29" y="637"/>
                  </a:lnTo>
                  <a:lnTo>
                    <a:pt x="31" y="638"/>
                  </a:lnTo>
                  <a:lnTo>
                    <a:pt x="35" y="638"/>
                  </a:lnTo>
                  <a:lnTo>
                    <a:pt x="39" y="640"/>
                  </a:lnTo>
                  <a:lnTo>
                    <a:pt x="43" y="640"/>
                  </a:lnTo>
                  <a:lnTo>
                    <a:pt x="64" y="642"/>
                  </a:lnTo>
                  <a:lnTo>
                    <a:pt x="85" y="642"/>
                  </a:lnTo>
                  <a:lnTo>
                    <a:pt x="106" y="640"/>
                  </a:lnTo>
                  <a:lnTo>
                    <a:pt x="125" y="638"/>
                  </a:lnTo>
                  <a:lnTo>
                    <a:pt x="146" y="638"/>
                  </a:lnTo>
                  <a:lnTo>
                    <a:pt x="167" y="637"/>
                  </a:lnTo>
                  <a:lnTo>
                    <a:pt x="189" y="637"/>
                  </a:lnTo>
                  <a:lnTo>
                    <a:pt x="210" y="638"/>
                  </a:lnTo>
                  <a:lnTo>
                    <a:pt x="219" y="640"/>
                  </a:lnTo>
                  <a:lnTo>
                    <a:pt x="231" y="642"/>
                  </a:lnTo>
                  <a:lnTo>
                    <a:pt x="242" y="644"/>
                  </a:lnTo>
                  <a:lnTo>
                    <a:pt x="252" y="646"/>
                  </a:lnTo>
                  <a:lnTo>
                    <a:pt x="263" y="648"/>
                  </a:lnTo>
                  <a:lnTo>
                    <a:pt x="273" y="650"/>
                  </a:lnTo>
                  <a:lnTo>
                    <a:pt x="284" y="654"/>
                  </a:lnTo>
                  <a:lnTo>
                    <a:pt x="296" y="656"/>
                  </a:lnTo>
                  <a:lnTo>
                    <a:pt x="298" y="656"/>
                  </a:lnTo>
                  <a:lnTo>
                    <a:pt x="304" y="658"/>
                  </a:lnTo>
                  <a:lnTo>
                    <a:pt x="307" y="658"/>
                  </a:lnTo>
                  <a:lnTo>
                    <a:pt x="313" y="658"/>
                  </a:lnTo>
                  <a:lnTo>
                    <a:pt x="319" y="660"/>
                  </a:lnTo>
                  <a:lnTo>
                    <a:pt x="323" y="660"/>
                  </a:lnTo>
                  <a:lnTo>
                    <a:pt x="327" y="658"/>
                  </a:lnTo>
                  <a:lnTo>
                    <a:pt x="330" y="658"/>
                  </a:lnTo>
                  <a:lnTo>
                    <a:pt x="332" y="654"/>
                  </a:lnTo>
                  <a:lnTo>
                    <a:pt x="332" y="648"/>
                  </a:lnTo>
                  <a:lnTo>
                    <a:pt x="330" y="642"/>
                  </a:lnTo>
                  <a:lnTo>
                    <a:pt x="329" y="635"/>
                  </a:lnTo>
                  <a:lnTo>
                    <a:pt x="327" y="627"/>
                  </a:lnTo>
                  <a:lnTo>
                    <a:pt x="325" y="621"/>
                  </a:lnTo>
                  <a:lnTo>
                    <a:pt x="323" y="615"/>
                  </a:lnTo>
                  <a:lnTo>
                    <a:pt x="321" y="612"/>
                  </a:lnTo>
                  <a:lnTo>
                    <a:pt x="315" y="598"/>
                  </a:lnTo>
                  <a:lnTo>
                    <a:pt x="309" y="585"/>
                  </a:lnTo>
                  <a:lnTo>
                    <a:pt x="302" y="571"/>
                  </a:lnTo>
                  <a:lnTo>
                    <a:pt x="294" y="558"/>
                  </a:lnTo>
                  <a:lnTo>
                    <a:pt x="286" y="544"/>
                  </a:lnTo>
                  <a:lnTo>
                    <a:pt x="277" y="533"/>
                  </a:lnTo>
                  <a:lnTo>
                    <a:pt x="267" y="523"/>
                  </a:lnTo>
                  <a:lnTo>
                    <a:pt x="256" y="516"/>
                  </a:lnTo>
                  <a:lnTo>
                    <a:pt x="238" y="508"/>
                  </a:lnTo>
                  <a:lnTo>
                    <a:pt x="238" y="15"/>
                  </a:lnTo>
                  <a:lnTo>
                    <a:pt x="235" y="0"/>
                  </a:lnTo>
                  <a:lnTo>
                    <a:pt x="269" y="0"/>
                  </a:ln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6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2" y="577"/>
                  </a:lnTo>
                  <a:lnTo>
                    <a:pt x="340" y="589"/>
                  </a:lnTo>
                  <a:lnTo>
                    <a:pt x="346" y="60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096" name="Freeform 768"/>
            <p:cNvSpPr>
              <a:spLocks/>
            </p:cNvSpPr>
            <p:nvPr/>
          </p:nvSpPr>
          <p:spPr bwMode="auto">
            <a:xfrm>
              <a:off x="3584" y="528"/>
              <a:ext cx="614" cy="1317"/>
            </a:xfrm>
            <a:custGeom>
              <a:avLst/>
              <a:gdLst>
                <a:gd name="T0" fmla="*/ 87 w 307"/>
                <a:gd name="T1" fmla="*/ 28 h 658"/>
                <a:gd name="T2" fmla="*/ 79 w 307"/>
                <a:gd name="T3" fmla="*/ 512 h 658"/>
                <a:gd name="T4" fmla="*/ 66 w 307"/>
                <a:gd name="T5" fmla="*/ 520 h 658"/>
                <a:gd name="T6" fmla="*/ 54 w 307"/>
                <a:gd name="T7" fmla="*/ 527 h 658"/>
                <a:gd name="T8" fmla="*/ 43 w 307"/>
                <a:gd name="T9" fmla="*/ 539 h 658"/>
                <a:gd name="T10" fmla="*/ 31 w 307"/>
                <a:gd name="T11" fmla="*/ 554 h 658"/>
                <a:gd name="T12" fmla="*/ 20 w 307"/>
                <a:gd name="T13" fmla="*/ 573 h 658"/>
                <a:gd name="T14" fmla="*/ 10 w 307"/>
                <a:gd name="T15" fmla="*/ 592 h 658"/>
                <a:gd name="T16" fmla="*/ 2 w 307"/>
                <a:gd name="T17" fmla="*/ 612 h 658"/>
                <a:gd name="T18" fmla="*/ 0 w 307"/>
                <a:gd name="T19" fmla="*/ 627 h 658"/>
                <a:gd name="T20" fmla="*/ 2 w 307"/>
                <a:gd name="T21" fmla="*/ 635 h 658"/>
                <a:gd name="T22" fmla="*/ 6 w 307"/>
                <a:gd name="T23" fmla="*/ 638 h 658"/>
                <a:gd name="T24" fmla="*/ 14 w 307"/>
                <a:gd name="T25" fmla="*/ 640 h 658"/>
                <a:gd name="T26" fmla="*/ 39 w 307"/>
                <a:gd name="T27" fmla="*/ 642 h 658"/>
                <a:gd name="T28" fmla="*/ 81 w 307"/>
                <a:gd name="T29" fmla="*/ 640 h 658"/>
                <a:gd name="T30" fmla="*/ 121 w 307"/>
                <a:gd name="T31" fmla="*/ 637 h 658"/>
                <a:gd name="T32" fmla="*/ 164 w 307"/>
                <a:gd name="T33" fmla="*/ 637 h 658"/>
                <a:gd name="T34" fmla="*/ 194 w 307"/>
                <a:gd name="T35" fmla="*/ 640 h 658"/>
                <a:gd name="T36" fmla="*/ 217 w 307"/>
                <a:gd name="T37" fmla="*/ 644 h 658"/>
                <a:gd name="T38" fmla="*/ 238 w 307"/>
                <a:gd name="T39" fmla="*/ 648 h 658"/>
                <a:gd name="T40" fmla="*/ 259 w 307"/>
                <a:gd name="T41" fmla="*/ 654 h 658"/>
                <a:gd name="T42" fmla="*/ 275 w 307"/>
                <a:gd name="T43" fmla="*/ 656 h 658"/>
                <a:gd name="T44" fmla="*/ 282 w 307"/>
                <a:gd name="T45" fmla="*/ 658 h 658"/>
                <a:gd name="T46" fmla="*/ 294 w 307"/>
                <a:gd name="T47" fmla="*/ 658 h 658"/>
                <a:gd name="T48" fmla="*/ 302 w 307"/>
                <a:gd name="T49" fmla="*/ 658 h 658"/>
                <a:gd name="T50" fmla="*/ 307 w 307"/>
                <a:gd name="T51" fmla="*/ 654 h 658"/>
                <a:gd name="T52" fmla="*/ 305 w 307"/>
                <a:gd name="T53" fmla="*/ 642 h 658"/>
                <a:gd name="T54" fmla="*/ 302 w 307"/>
                <a:gd name="T55" fmla="*/ 627 h 658"/>
                <a:gd name="T56" fmla="*/ 298 w 307"/>
                <a:gd name="T57" fmla="*/ 615 h 658"/>
                <a:gd name="T58" fmla="*/ 290 w 307"/>
                <a:gd name="T59" fmla="*/ 598 h 658"/>
                <a:gd name="T60" fmla="*/ 277 w 307"/>
                <a:gd name="T61" fmla="*/ 571 h 658"/>
                <a:gd name="T62" fmla="*/ 261 w 307"/>
                <a:gd name="T63" fmla="*/ 544 h 658"/>
                <a:gd name="T64" fmla="*/ 242 w 307"/>
                <a:gd name="T65" fmla="*/ 523 h 658"/>
                <a:gd name="T66" fmla="*/ 213 w 307"/>
                <a:gd name="T67" fmla="*/ 508 h 658"/>
                <a:gd name="T68" fmla="*/ 211 w 307"/>
                <a:gd name="T69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7" h="658">
                  <a:moveTo>
                    <a:pt x="91" y="13"/>
                  </a:moveTo>
                  <a:lnTo>
                    <a:pt x="87" y="28"/>
                  </a:lnTo>
                  <a:lnTo>
                    <a:pt x="89" y="508"/>
                  </a:lnTo>
                  <a:lnTo>
                    <a:pt x="79" y="512"/>
                  </a:lnTo>
                  <a:lnTo>
                    <a:pt x="71" y="516"/>
                  </a:lnTo>
                  <a:lnTo>
                    <a:pt x="66" y="520"/>
                  </a:lnTo>
                  <a:lnTo>
                    <a:pt x="60" y="523"/>
                  </a:lnTo>
                  <a:lnTo>
                    <a:pt x="54" y="527"/>
                  </a:lnTo>
                  <a:lnTo>
                    <a:pt x="48" y="533"/>
                  </a:lnTo>
                  <a:lnTo>
                    <a:pt x="43" y="539"/>
                  </a:lnTo>
                  <a:lnTo>
                    <a:pt x="37" y="546"/>
                  </a:lnTo>
                  <a:lnTo>
                    <a:pt x="31" y="554"/>
                  </a:lnTo>
                  <a:lnTo>
                    <a:pt x="25" y="564"/>
                  </a:lnTo>
                  <a:lnTo>
                    <a:pt x="20" y="573"/>
                  </a:lnTo>
                  <a:lnTo>
                    <a:pt x="14" y="583"/>
                  </a:lnTo>
                  <a:lnTo>
                    <a:pt x="10" y="592"/>
                  </a:lnTo>
                  <a:lnTo>
                    <a:pt x="6" y="602"/>
                  </a:lnTo>
                  <a:lnTo>
                    <a:pt x="2" y="612"/>
                  </a:lnTo>
                  <a:lnTo>
                    <a:pt x="0" y="623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2" y="635"/>
                  </a:lnTo>
                  <a:lnTo>
                    <a:pt x="4" y="637"/>
                  </a:lnTo>
                  <a:lnTo>
                    <a:pt x="6" y="638"/>
                  </a:lnTo>
                  <a:lnTo>
                    <a:pt x="10" y="638"/>
                  </a:lnTo>
                  <a:lnTo>
                    <a:pt x="14" y="640"/>
                  </a:lnTo>
                  <a:lnTo>
                    <a:pt x="18" y="640"/>
                  </a:lnTo>
                  <a:lnTo>
                    <a:pt x="39" y="642"/>
                  </a:lnTo>
                  <a:lnTo>
                    <a:pt x="60" y="642"/>
                  </a:lnTo>
                  <a:lnTo>
                    <a:pt x="81" y="640"/>
                  </a:lnTo>
                  <a:lnTo>
                    <a:pt x="100" y="638"/>
                  </a:lnTo>
                  <a:lnTo>
                    <a:pt x="121" y="637"/>
                  </a:lnTo>
                  <a:lnTo>
                    <a:pt x="142" y="637"/>
                  </a:lnTo>
                  <a:lnTo>
                    <a:pt x="164" y="637"/>
                  </a:lnTo>
                  <a:lnTo>
                    <a:pt x="185" y="638"/>
                  </a:lnTo>
                  <a:lnTo>
                    <a:pt x="194" y="640"/>
                  </a:lnTo>
                  <a:lnTo>
                    <a:pt x="206" y="642"/>
                  </a:lnTo>
                  <a:lnTo>
                    <a:pt x="217" y="644"/>
                  </a:lnTo>
                  <a:lnTo>
                    <a:pt x="227" y="646"/>
                  </a:lnTo>
                  <a:lnTo>
                    <a:pt x="238" y="648"/>
                  </a:lnTo>
                  <a:lnTo>
                    <a:pt x="248" y="650"/>
                  </a:lnTo>
                  <a:lnTo>
                    <a:pt x="259" y="654"/>
                  </a:lnTo>
                  <a:lnTo>
                    <a:pt x="271" y="656"/>
                  </a:lnTo>
                  <a:lnTo>
                    <a:pt x="275" y="656"/>
                  </a:lnTo>
                  <a:lnTo>
                    <a:pt x="279" y="656"/>
                  </a:lnTo>
                  <a:lnTo>
                    <a:pt x="282" y="658"/>
                  </a:lnTo>
                  <a:lnTo>
                    <a:pt x="288" y="658"/>
                  </a:lnTo>
                  <a:lnTo>
                    <a:pt x="294" y="658"/>
                  </a:lnTo>
                  <a:lnTo>
                    <a:pt x="298" y="658"/>
                  </a:lnTo>
                  <a:lnTo>
                    <a:pt x="302" y="658"/>
                  </a:lnTo>
                  <a:lnTo>
                    <a:pt x="305" y="658"/>
                  </a:lnTo>
                  <a:lnTo>
                    <a:pt x="307" y="654"/>
                  </a:lnTo>
                  <a:lnTo>
                    <a:pt x="307" y="648"/>
                  </a:lnTo>
                  <a:lnTo>
                    <a:pt x="305" y="642"/>
                  </a:lnTo>
                  <a:lnTo>
                    <a:pt x="304" y="635"/>
                  </a:lnTo>
                  <a:lnTo>
                    <a:pt x="302" y="627"/>
                  </a:lnTo>
                  <a:lnTo>
                    <a:pt x="300" y="621"/>
                  </a:lnTo>
                  <a:lnTo>
                    <a:pt x="298" y="615"/>
                  </a:lnTo>
                  <a:lnTo>
                    <a:pt x="296" y="612"/>
                  </a:lnTo>
                  <a:lnTo>
                    <a:pt x="290" y="598"/>
                  </a:lnTo>
                  <a:lnTo>
                    <a:pt x="284" y="585"/>
                  </a:lnTo>
                  <a:lnTo>
                    <a:pt x="277" y="571"/>
                  </a:lnTo>
                  <a:lnTo>
                    <a:pt x="269" y="558"/>
                  </a:lnTo>
                  <a:lnTo>
                    <a:pt x="261" y="544"/>
                  </a:lnTo>
                  <a:lnTo>
                    <a:pt x="252" y="533"/>
                  </a:lnTo>
                  <a:lnTo>
                    <a:pt x="242" y="523"/>
                  </a:lnTo>
                  <a:lnTo>
                    <a:pt x="229" y="514"/>
                  </a:lnTo>
                  <a:lnTo>
                    <a:pt x="213" y="508"/>
                  </a:lnTo>
                  <a:lnTo>
                    <a:pt x="213" y="15"/>
                  </a:lnTo>
                  <a:lnTo>
                    <a:pt x="2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097" name="Freeform 769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265 w 357"/>
                <a:gd name="T1" fmla="*/ 15 h 685"/>
                <a:gd name="T2" fmla="*/ 267 w 357"/>
                <a:gd name="T3" fmla="*/ 493 h 685"/>
                <a:gd name="T4" fmla="*/ 273 w 357"/>
                <a:gd name="T5" fmla="*/ 496 h 685"/>
                <a:gd name="T6" fmla="*/ 279 w 357"/>
                <a:gd name="T7" fmla="*/ 500 h 685"/>
                <a:gd name="T8" fmla="*/ 284 w 357"/>
                <a:gd name="T9" fmla="*/ 504 h 685"/>
                <a:gd name="T10" fmla="*/ 296 w 357"/>
                <a:gd name="T11" fmla="*/ 518 h 685"/>
                <a:gd name="T12" fmla="*/ 313 w 357"/>
                <a:gd name="T13" fmla="*/ 541 h 685"/>
                <a:gd name="T14" fmla="*/ 327 w 357"/>
                <a:gd name="T15" fmla="*/ 564 h 685"/>
                <a:gd name="T16" fmla="*/ 340 w 357"/>
                <a:gd name="T17" fmla="*/ 589 h 685"/>
                <a:gd name="T18" fmla="*/ 348 w 357"/>
                <a:gd name="T19" fmla="*/ 612 h 685"/>
                <a:gd name="T20" fmla="*/ 355 w 357"/>
                <a:gd name="T21" fmla="*/ 633 h 685"/>
                <a:gd name="T22" fmla="*/ 357 w 357"/>
                <a:gd name="T23" fmla="*/ 654 h 685"/>
                <a:gd name="T24" fmla="*/ 354 w 357"/>
                <a:gd name="T25" fmla="*/ 669 h 685"/>
                <a:gd name="T26" fmla="*/ 348 w 357"/>
                <a:gd name="T27" fmla="*/ 677 h 685"/>
                <a:gd name="T28" fmla="*/ 334 w 357"/>
                <a:gd name="T29" fmla="*/ 683 h 685"/>
                <a:gd name="T30" fmla="*/ 315 w 357"/>
                <a:gd name="T31" fmla="*/ 685 h 685"/>
                <a:gd name="T32" fmla="*/ 294 w 357"/>
                <a:gd name="T33" fmla="*/ 681 h 685"/>
                <a:gd name="T34" fmla="*/ 273 w 357"/>
                <a:gd name="T35" fmla="*/ 677 h 685"/>
                <a:gd name="T36" fmla="*/ 256 w 357"/>
                <a:gd name="T37" fmla="*/ 673 h 685"/>
                <a:gd name="T38" fmla="*/ 240 w 357"/>
                <a:gd name="T39" fmla="*/ 669 h 685"/>
                <a:gd name="T40" fmla="*/ 223 w 357"/>
                <a:gd name="T41" fmla="*/ 667 h 685"/>
                <a:gd name="T42" fmla="*/ 206 w 357"/>
                <a:gd name="T43" fmla="*/ 663 h 685"/>
                <a:gd name="T44" fmla="*/ 179 w 357"/>
                <a:gd name="T45" fmla="*/ 663 h 685"/>
                <a:gd name="T46" fmla="*/ 139 w 357"/>
                <a:gd name="T47" fmla="*/ 663 h 685"/>
                <a:gd name="T48" fmla="*/ 98 w 357"/>
                <a:gd name="T49" fmla="*/ 665 h 685"/>
                <a:gd name="T50" fmla="*/ 60 w 357"/>
                <a:gd name="T51" fmla="*/ 667 h 685"/>
                <a:gd name="T52" fmla="*/ 29 w 357"/>
                <a:gd name="T53" fmla="*/ 663 h 685"/>
                <a:gd name="T54" fmla="*/ 14 w 357"/>
                <a:gd name="T55" fmla="*/ 658 h 685"/>
                <a:gd name="T56" fmla="*/ 4 w 357"/>
                <a:gd name="T57" fmla="*/ 646 h 685"/>
                <a:gd name="T58" fmla="*/ 0 w 357"/>
                <a:gd name="T59" fmla="*/ 631 h 685"/>
                <a:gd name="T60" fmla="*/ 4 w 357"/>
                <a:gd name="T61" fmla="*/ 600 h 685"/>
                <a:gd name="T62" fmla="*/ 20 w 357"/>
                <a:gd name="T63" fmla="*/ 564 h 685"/>
                <a:gd name="T64" fmla="*/ 43 w 357"/>
                <a:gd name="T65" fmla="*/ 529 h 685"/>
                <a:gd name="T66" fmla="*/ 70 w 357"/>
                <a:gd name="T67" fmla="*/ 502 h 685"/>
                <a:gd name="T68" fmla="*/ 87 w 357"/>
                <a:gd name="T69" fmla="*/ 491 h 685"/>
                <a:gd name="T70" fmla="*/ 83 w 357"/>
                <a:gd name="T71" fmla="*/ 13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7" h="685">
                  <a:moveTo>
                    <a:pt x="269" y="0"/>
                  </a:move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4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4" y="577"/>
                  </a:lnTo>
                  <a:lnTo>
                    <a:pt x="340" y="589"/>
                  </a:lnTo>
                  <a:lnTo>
                    <a:pt x="346" y="602"/>
                  </a:ln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5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3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2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3" y="529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6098" name="Freeform 770"/>
          <p:cNvSpPr>
            <a:spLocks/>
          </p:cNvSpPr>
          <p:nvPr/>
        </p:nvSpPr>
        <p:spPr bwMode="auto">
          <a:xfrm>
            <a:off x="492125" y="1762125"/>
            <a:ext cx="1443038" cy="90487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99" name="Freeform 771"/>
          <p:cNvSpPr>
            <a:spLocks/>
          </p:cNvSpPr>
          <p:nvPr/>
        </p:nvSpPr>
        <p:spPr bwMode="auto">
          <a:xfrm>
            <a:off x="925513" y="838200"/>
            <a:ext cx="1430337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100" name="Freeform 772"/>
          <p:cNvSpPr>
            <a:spLocks/>
          </p:cNvSpPr>
          <p:nvPr/>
        </p:nvSpPr>
        <p:spPr bwMode="auto">
          <a:xfrm>
            <a:off x="457200" y="1450975"/>
            <a:ext cx="1430338" cy="931863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101" name="Freeform 773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102" name="Freeform 774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103" name="Freeform 775"/>
          <p:cNvSpPr>
            <a:spLocks/>
          </p:cNvSpPr>
          <p:nvPr/>
        </p:nvSpPr>
        <p:spPr bwMode="auto">
          <a:xfrm>
            <a:off x="900113" y="1933575"/>
            <a:ext cx="139700" cy="249238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6104" name="Freeform 776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105" name="Freeform 777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106" name="Freeform 778"/>
          <p:cNvSpPr>
            <a:spLocks/>
          </p:cNvSpPr>
          <p:nvPr/>
        </p:nvSpPr>
        <p:spPr bwMode="auto">
          <a:xfrm>
            <a:off x="1093788" y="1989138"/>
            <a:ext cx="65087" cy="331787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6107" name="Freeform 779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108" name="Freeform 780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6109" name="Freeform 781"/>
          <p:cNvSpPr>
            <a:spLocks/>
          </p:cNvSpPr>
          <p:nvPr/>
        </p:nvSpPr>
        <p:spPr bwMode="auto">
          <a:xfrm>
            <a:off x="1143000" y="1055688"/>
            <a:ext cx="73025" cy="369887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6110" name="Freeform 782"/>
          <p:cNvSpPr>
            <a:spLocks/>
          </p:cNvSpPr>
          <p:nvPr/>
        </p:nvSpPr>
        <p:spPr bwMode="auto">
          <a:xfrm>
            <a:off x="962025" y="1393825"/>
            <a:ext cx="365125" cy="585788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6111" name="Freeform 783"/>
          <p:cNvSpPr>
            <a:spLocks/>
          </p:cNvSpPr>
          <p:nvPr/>
        </p:nvSpPr>
        <p:spPr bwMode="auto">
          <a:xfrm rot="1746894">
            <a:off x="1374775" y="1143000"/>
            <a:ext cx="73025" cy="369888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6112" name="Freeform 784"/>
          <p:cNvSpPr>
            <a:spLocks/>
          </p:cNvSpPr>
          <p:nvPr/>
        </p:nvSpPr>
        <p:spPr bwMode="auto">
          <a:xfrm rot="4369499">
            <a:off x="7035007" y="1727993"/>
            <a:ext cx="533400" cy="582613"/>
          </a:xfrm>
          <a:custGeom>
            <a:avLst/>
            <a:gdLst>
              <a:gd name="T0" fmla="*/ 113 w 140"/>
              <a:gd name="T1" fmla="*/ 149 h 153"/>
              <a:gd name="T2" fmla="*/ 106 w 140"/>
              <a:gd name="T3" fmla="*/ 146 h 153"/>
              <a:gd name="T4" fmla="*/ 100 w 140"/>
              <a:gd name="T5" fmla="*/ 140 h 153"/>
              <a:gd name="T6" fmla="*/ 92 w 140"/>
              <a:gd name="T7" fmla="*/ 134 h 153"/>
              <a:gd name="T8" fmla="*/ 84 w 140"/>
              <a:gd name="T9" fmla="*/ 130 h 153"/>
              <a:gd name="T10" fmla="*/ 83 w 140"/>
              <a:gd name="T11" fmla="*/ 122 h 153"/>
              <a:gd name="T12" fmla="*/ 86 w 140"/>
              <a:gd name="T13" fmla="*/ 113 h 153"/>
              <a:gd name="T14" fmla="*/ 90 w 140"/>
              <a:gd name="T15" fmla="*/ 105 h 153"/>
              <a:gd name="T16" fmla="*/ 98 w 140"/>
              <a:gd name="T17" fmla="*/ 90 h 153"/>
              <a:gd name="T18" fmla="*/ 109 w 140"/>
              <a:gd name="T19" fmla="*/ 69 h 153"/>
              <a:gd name="T20" fmla="*/ 119 w 140"/>
              <a:gd name="T21" fmla="*/ 50 h 153"/>
              <a:gd name="T22" fmla="*/ 130 w 140"/>
              <a:gd name="T23" fmla="*/ 28 h 153"/>
              <a:gd name="T24" fmla="*/ 138 w 140"/>
              <a:gd name="T25" fmla="*/ 15 h 153"/>
              <a:gd name="T26" fmla="*/ 140 w 140"/>
              <a:gd name="T27" fmla="*/ 9 h 153"/>
              <a:gd name="T28" fmla="*/ 140 w 140"/>
              <a:gd name="T29" fmla="*/ 4 h 153"/>
              <a:gd name="T30" fmla="*/ 138 w 140"/>
              <a:gd name="T31" fmla="*/ 0 h 153"/>
              <a:gd name="T32" fmla="*/ 134 w 140"/>
              <a:gd name="T33" fmla="*/ 4 h 153"/>
              <a:gd name="T34" fmla="*/ 130 w 140"/>
              <a:gd name="T35" fmla="*/ 5 h 153"/>
              <a:gd name="T36" fmla="*/ 127 w 140"/>
              <a:gd name="T37" fmla="*/ 7 h 153"/>
              <a:gd name="T38" fmla="*/ 123 w 140"/>
              <a:gd name="T39" fmla="*/ 9 h 153"/>
              <a:gd name="T40" fmla="*/ 107 w 140"/>
              <a:gd name="T41" fmla="*/ 27 h 153"/>
              <a:gd name="T42" fmla="*/ 92 w 140"/>
              <a:gd name="T43" fmla="*/ 44 h 153"/>
              <a:gd name="T44" fmla="*/ 77 w 140"/>
              <a:gd name="T45" fmla="*/ 61 h 153"/>
              <a:gd name="T46" fmla="*/ 59 w 140"/>
              <a:gd name="T47" fmla="*/ 76 h 153"/>
              <a:gd name="T48" fmla="*/ 54 w 140"/>
              <a:gd name="T49" fmla="*/ 84 h 153"/>
              <a:gd name="T50" fmla="*/ 46 w 140"/>
              <a:gd name="T51" fmla="*/ 90 h 153"/>
              <a:gd name="T52" fmla="*/ 40 w 140"/>
              <a:gd name="T53" fmla="*/ 94 h 153"/>
              <a:gd name="T54" fmla="*/ 31 w 140"/>
              <a:gd name="T55" fmla="*/ 90 h 153"/>
              <a:gd name="T56" fmla="*/ 23 w 140"/>
              <a:gd name="T57" fmla="*/ 84 h 153"/>
              <a:gd name="T58" fmla="*/ 15 w 140"/>
              <a:gd name="T59" fmla="*/ 78 h 153"/>
              <a:gd name="T60" fmla="*/ 8 w 140"/>
              <a:gd name="T61" fmla="*/ 71 h 153"/>
              <a:gd name="T62" fmla="*/ 0 w 140"/>
              <a:gd name="T63" fmla="*/ 6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153">
                <a:moveTo>
                  <a:pt x="117" y="153"/>
                </a:moveTo>
                <a:lnTo>
                  <a:pt x="113" y="149"/>
                </a:lnTo>
                <a:lnTo>
                  <a:pt x="109" y="147"/>
                </a:lnTo>
                <a:lnTo>
                  <a:pt x="106" y="146"/>
                </a:lnTo>
                <a:lnTo>
                  <a:pt x="104" y="142"/>
                </a:lnTo>
                <a:lnTo>
                  <a:pt x="100" y="140"/>
                </a:lnTo>
                <a:lnTo>
                  <a:pt x="96" y="138"/>
                </a:lnTo>
                <a:lnTo>
                  <a:pt x="92" y="134"/>
                </a:lnTo>
                <a:lnTo>
                  <a:pt x="88" y="132"/>
                </a:lnTo>
                <a:lnTo>
                  <a:pt x="84" y="130"/>
                </a:lnTo>
                <a:lnTo>
                  <a:pt x="83" y="126"/>
                </a:lnTo>
                <a:lnTo>
                  <a:pt x="83" y="122"/>
                </a:lnTo>
                <a:lnTo>
                  <a:pt x="84" y="117"/>
                </a:lnTo>
                <a:lnTo>
                  <a:pt x="86" y="113"/>
                </a:lnTo>
                <a:lnTo>
                  <a:pt x="88" y="109"/>
                </a:lnTo>
                <a:lnTo>
                  <a:pt x="90" y="105"/>
                </a:lnTo>
                <a:lnTo>
                  <a:pt x="92" y="99"/>
                </a:lnTo>
                <a:lnTo>
                  <a:pt x="98" y="90"/>
                </a:lnTo>
                <a:lnTo>
                  <a:pt x="104" y="80"/>
                </a:lnTo>
                <a:lnTo>
                  <a:pt x="109" y="69"/>
                </a:lnTo>
                <a:lnTo>
                  <a:pt x="113" y="59"/>
                </a:lnTo>
                <a:lnTo>
                  <a:pt x="119" y="50"/>
                </a:lnTo>
                <a:lnTo>
                  <a:pt x="125" y="38"/>
                </a:lnTo>
                <a:lnTo>
                  <a:pt x="130" y="28"/>
                </a:lnTo>
                <a:lnTo>
                  <a:pt x="136" y="19"/>
                </a:lnTo>
                <a:lnTo>
                  <a:pt x="138" y="15"/>
                </a:lnTo>
                <a:lnTo>
                  <a:pt x="138" y="13"/>
                </a:lnTo>
                <a:lnTo>
                  <a:pt x="140" y="9"/>
                </a:lnTo>
                <a:lnTo>
                  <a:pt x="140" y="5"/>
                </a:lnTo>
                <a:lnTo>
                  <a:pt x="140" y="4"/>
                </a:lnTo>
                <a:lnTo>
                  <a:pt x="140" y="2"/>
                </a:lnTo>
                <a:lnTo>
                  <a:pt x="138" y="0"/>
                </a:lnTo>
                <a:lnTo>
                  <a:pt x="136" y="2"/>
                </a:lnTo>
                <a:lnTo>
                  <a:pt x="134" y="4"/>
                </a:lnTo>
                <a:lnTo>
                  <a:pt x="132" y="4"/>
                </a:lnTo>
                <a:lnTo>
                  <a:pt x="130" y="5"/>
                </a:lnTo>
                <a:lnTo>
                  <a:pt x="129" y="7"/>
                </a:lnTo>
                <a:lnTo>
                  <a:pt x="127" y="7"/>
                </a:lnTo>
                <a:lnTo>
                  <a:pt x="125" y="9"/>
                </a:lnTo>
                <a:lnTo>
                  <a:pt x="123" y="9"/>
                </a:lnTo>
                <a:lnTo>
                  <a:pt x="115" y="19"/>
                </a:lnTo>
                <a:lnTo>
                  <a:pt x="107" y="27"/>
                </a:lnTo>
                <a:lnTo>
                  <a:pt x="100" y="36"/>
                </a:lnTo>
                <a:lnTo>
                  <a:pt x="92" y="44"/>
                </a:lnTo>
                <a:lnTo>
                  <a:pt x="84" y="52"/>
                </a:lnTo>
                <a:lnTo>
                  <a:pt x="77" y="61"/>
                </a:lnTo>
                <a:lnTo>
                  <a:pt x="69" y="69"/>
                </a:lnTo>
                <a:lnTo>
                  <a:pt x="59" y="76"/>
                </a:lnTo>
                <a:lnTo>
                  <a:pt x="58" y="80"/>
                </a:lnTo>
                <a:lnTo>
                  <a:pt x="54" y="84"/>
                </a:lnTo>
                <a:lnTo>
                  <a:pt x="50" y="88"/>
                </a:lnTo>
                <a:lnTo>
                  <a:pt x="46" y="90"/>
                </a:lnTo>
                <a:lnTo>
                  <a:pt x="42" y="92"/>
                </a:lnTo>
                <a:lnTo>
                  <a:pt x="40" y="94"/>
                </a:lnTo>
                <a:lnTo>
                  <a:pt x="36" y="92"/>
                </a:lnTo>
                <a:lnTo>
                  <a:pt x="31" y="90"/>
                </a:lnTo>
                <a:lnTo>
                  <a:pt x="27" y="88"/>
                </a:lnTo>
                <a:lnTo>
                  <a:pt x="23" y="84"/>
                </a:lnTo>
                <a:lnTo>
                  <a:pt x="19" y="82"/>
                </a:lnTo>
                <a:lnTo>
                  <a:pt x="15" y="78"/>
                </a:lnTo>
                <a:lnTo>
                  <a:pt x="12" y="75"/>
                </a:lnTo>
                <a:lnTo>
                  <a:pt x="8" y="71"/>
                </a:lnTo>
                <a:lnTo>
                  <a:pt x="4" y="69"/>
                </a:lnTo>
                <a:lnTo>
                  <a:pt x="0" y="65"/>
                </a:lnTo>
              </a:path>
            </a:pathLst>
          </a:custGeom>
          <a:noFill/>
          <a:ln w="28575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113" name="Text Box 785"/>
          <p:cNvSpPr txBox="1">
            <a:spLocks noChangeArrowheads="1"/>
          </p:cNvSpPr>
          <p:nvPr/>
        </p:nvSpPr>
        <p:spPr bwMode="auto">
          <a:xfrm>
            <a:off x="6121400" y="2705100"/>
            <a:ext cx="349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sz="1800"/>
              <a:t>G</a:t>
            </a:r>
            <a:endParaRPr lang="pl-PL" sz="4000"/>
          </a:p>
        </p:txBody>
      </p:sp>
      <p:sp>
        <p:nvSpPr>
          <p:cNvPr id="356114" name="Rectangle 786"/>
          <p:cNvSpPr>
            <a:spLocks noChangeArrowheads="1"/>
          </p:cNvSpPr>
          <p:nvPr/>
        </p:nvSpPr>
        <p:spPr bwMode="auto">
          <a:xfrm>
            <a:off x="1219200" y="30480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6115" name="Rectangle 787"/>
          <p:cNvSpPr>
            <a:spLocks noChangeArrowheads="1"/>
          </p:cNvSpPr>
          <p:nvPr/>
        </p:nvSpPr>
        <p:spPr bwMode="auto">
          <a:xfrm>
            <a:off x="533400" y="32766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6116" name="Rectangle 788"/>
          <p:cNvSpPr>
            <a:spLocks noChangeArrowheads="1"/>
          </p:cNvSpPr>
          <p:nvPr/>
        </p:nvSpPr>
        <p:spPr bwMode="auto">
          <a:xfrm>
            <a:off x="6248400" y="5334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/>
          </a:p>
        </p:txBody>
      </p:sp>
      <p:sp>
        <p:nvSpPr>
          <p:cNvPr id="356117" name="Rectangle 789"/>
          <p:cNvSpPr>
            <a:spLocks noChangeArrowheads="1"/>
          </p:cNvSpPr>
          <p:nvPr/>
        </p:nvSpPr>
        <p:spPr bwMode="auto">
          <a:xfrm>
            <a:off x="7086600" y="2209800"/>
            <a:ext cx="1905000" cy="1079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Activation of metabotropic receptor</a:t>
            </a:r>
          </a:p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GABA</a:t>
            </a:r>
            <a:r>
              <a:rPr lang="pl-PL" sz="900" b="1">
                <a:solidFill>
                  <a:schemeClr val="accent2"/>
                </a:solidFill>
                <a:latin typeface="PL Switzerland" pitchFamily="34" charset="0"/>
              </a:rPr>
              <a:t>B</a:t>
            </a:r>
            <a:endParaRPr lang="pl-PL" sz="900">
              <a:solidFill>
                <a:schemeClr val="accent2"/>
              </a:solidFill>
              <a:latin typeface="PL Switzerland" pitchFamily="34" charset="0"/>
            </a:endParaRPr>
          </a:p>
          <a:p>
            <a:pPr algn="ctr"/>
            <a:endParaRPr lang="pl-PL" sz="900">
              <a:solidFill>
                <a:srgbClr val="000000"/>
              </a:solidFill>
              <a:latin typeface="PL Switzerland" pitchFamily="34" charset="0"/>
            </a:endParaRPr>
          </a:p>
        </p:txBody>
      </p:sp>
      <p:sp>
        <p:nvSpPr>
          <p:cNvPr id="356118" name="Rectangle 790"/>
          <p:cNvSpPr>
            <a:spLocks noChangeArrowheads="1"/>
          </p:cNvSpPr>
          <p:nvPr/>
        </p:nvSpPr>
        <p:spPr bwMode="auto">
          <a:xfrm>
            <a:off x="5486400" y="11430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  <p:sp>
        <p:nvSpPr>
          <p:cNvPr id="356119" name="Text Box 791"/>
          <p:cNvSpPr txBox="1">
            <a:spLocks noChangeArrowheads="1"/>
          </p:cNvSpPr>
          <p:nvPr/>
        </p:nvSpPr>
        <p:spPr bwMode="auto">
          <a:xfrm>
            <a:off x="228600" y="228600"/>
            <a:ext cx="3070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b="1"/>
              <a:t>Presynaptic inhibition</a:t>
            </a:r>
          </a:p>
        </p:txBody>
      </p:sp>
      <p:sp>
        <p:nvSpPr>
          <p:cNvPr id="356120" name="Rectangle 792"/>
          <p:cNvSpPr>
            <a:spLocks noChangeArrowheads="1"/>
          </p:cNvSpPr>
          <p:nvPr/>
        </p:nvSpPr>
        <p:spPr bwMode="auto">
          <a:xfrm>
            <a:off x="3835400" y="5775325"/>
            <a:ext cx="4746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Actin</a:t>
            </a:r>
            <a:endParaRPr lang="pl-PL"/>
          </a:p>
        </p:txBody>
      </p:sp>
      <p:sp>
        <p:nvSpPr>
          <p:cNvPr id="356121" name="Rectangle 793"/>
          <p:cNvSpPr>
            <a:spLocks noChangeArrowheads="1"/>
          </p:cNvSpPr>
          <p:nvPr/>
        </p:nvSpPr>
        <p:spPr bwMode="auto">
          <a:xfrm>
            <a:off x="3584575" y="5318125"/>
            <a:ext cx="790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Synapsin</a:t>
            </a:r>
            <a:endParaRPr lang="pl-PL"/>
          </a:p>
        </p:txBody>
      </p:sp>
      <p:sp>
        <p:nvSpPr>
          <p:cNvPr id="356122" name="Rectangle 794"/>
          <p:cNvSpPr>
            <a:spLocks noChangeArrowheads="1"/>
          </p:cNvSpPr>
          <p:nvPr/>
        </p:nvSpPr>
        <p:spPr bwMode="auto">
          <a:xfrm>
            <a:off x="3444875" y="4937125"/>
            <a:ext cx="690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Vesicles</a:t>
            </a:r>
            <a:endParaRPr lang="pl-PL"/>
          </a:p>
        </p:txBody>
      </p:sp>
      <p:sp>
        <p:nvSpPr>
          <p:cNvPr id="356123" name="Rectangle 795"/>
          <p:cNvSpPr>
            <a:spLocks noChangeArrowheads="1"/>
          </p:cNvSpPr>
          <p:nvPr/>
        </p:nvSpPr>
        <p:spPr bwMode="auto">
          <a:xfrm>
            <a:off x="330200" y="42672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</p:spTree>
    <p:extLst>
      <p:ext uri="{BB962C8B-B14F-4D97-AF65-F5344CB8AC3E}">
        <p14:creationId xmlns:p14="http://schemas.microsoft.com/office/powerpoint/2010/main" xmlns="" val="41354406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354" name="Freeform 2"/>
          <p:cNvSpPr>
            <a:spLocks/>
          </p:cNvSpPr>
          <p:nvPr/>
        </p:nvSpPr>
        <p:spPr bwMode="auto">
          <a:xfrm>
            <a:off x="457200" y="1066800"/>
            <a:ext cx="1430338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55" name="Rectangle 3"/>
          <p:cNvSpPr>
            <a:spLocks noChangeArrowheads="1"/>
          </p:cNvSpPr>
          <p:nvPr/>
        </p:nvSpPr>
        <p:spPr bwMode="auto">
          <a:xfrm>
            <a:off x="4800600" y="2209800"/>
            <a:ext cx="3968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Ca</a:t>
            </a:r>
            <a:r>
              <a:rPr lang="pl-PL" sz="1600" b="1" baseline="30000">
                <a:solidFill>
                  <a:srgbClr val="000000"/>
                </a:solidFill>
              </a:rPr>
              <a:t>2+</a:t>
            </a:r>
            <a:endParaRPr lang="pl-PL"/>
          </a:p>
        </p:txBody>
      </p:sp>
      <p:sp>
        <p:nvSpPr>
          <p:cNvPr id="356356" name="Rectangle 4"/>
          <p:cNvSpPr>
            <a:spLocks noChangeArrowheads="1"/>
          </p:cNvSpPr>
          <p:nvPr/>
        </p:nvSpPr>
        <p:spPr bwMode="auto">
          <a:xfrm>
            <a:off x="6248400" y="5334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/>
          </a:p>
        </p:txBody>
      </p:sp>
      <p:sp>
        <p:nvSpPr>
          <p:cNvPr id="356357" name="Rectangle 5"/>
          <p:cNvSpPr>
            <a:spLocks noChangeArrowheads="1"/>
          </p:cNvSpPr>
          <p:nvPr/>
        </p:nvSpPr>
        <p:spPr bwMode="auto">
          <a:xfrm>
            <a:off x="1219200" y="30480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6358" name="Rectangle 6"/>
          <p:cNvSpPr>
            <a:spLocks noChangeArrowheads="1"/>
          </p:cNvSpPr>
          <p:nvPr/>
        </p:nvSpPr>
        <p:spPr bwMode="auto">
          <a:xfrm>
            <a:off x="4648200" y="3352800"/>
            <a:ext cx="141064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600" b="1" dirty="0" smtClean="0">
                <a:solidFill>
                  <a:srgbClr val="FF0000"/>
                </a:solidFill>
              </a:rPr>
              <a:t>Деполяризация</a:t>
            </a:r>
            <a:endParaRPr lang="pl-PL" dirty="0"/>
          </a:p>
        </p:txBody>
      </p:sp>
      <p:sp>
        <p:nvSpPr>
          <p:cNvPr id="356359" name="Text Box 7"/>
          <p:cNvSpPr txBox="1">
            <a:spLocks noChangeArrowheads="1"/>
          </p:cNvSpPr>
          <p:nvPr/>
        </p:nvSpPr>
        <p:spPr bwMode="auto">
          <a:xfrm>
            <a:off x="228600" y="228600"/>
            <a:ext cx="3070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b="1"/>
              <a:t>Presynaptic inhibition</a:t>
            </a:r>
          </a:p>
        </p:txBody>
      </p:sp>
      <p:sp>
        <p:nvSpPr>
          <p:cNvPr id="356360" name="Freeform 8"/>
          <p:cNvSpPr>
            <a:spLocks/>
          </p:cNvSpPr>
          <p:nvPr/>
        </p:nvSpPr>
        <p:spPr bwMode="auto">
          <a:xfrm>
            <a:off x="2286000" y="4575175"/>
            <a:ext cx="190500" cy="176213"/>
          </a:xfrm>
          <a:custGeom>
            <a:avLst/>
            <a:gdLst>
              <a:gd name="T0" fmla="*/ 0 w 50"/>
              <a:gd name="T1" fmla="*/ 23 h 46"/>
              <a:gd name="T2" fmla="*/ 0 w 50"/>
              <a:gd name="T3" fmla="*/ 20 h 46"/>
              <a:gd name="T4" fmla="*/ 2 w 50"/>
              <a:gd name="T5" fmla="*/ 14 h 46"/>
              <a:gd name="T6" fmla="*/ 4 w 50"/>
              <a:gd name="T7" fmla="*/ 10 h 46"/>
              <a:gd name="T8" fmla="*/ 8 w 50"/>
              <a:gd name="T9" fmla="*/ 8 h 46"/>
              <a:gd name="T10" fmla="*/ 12 w 50"/>
              <a:gd name="T11" fmla="*/ 4 h 46"/>
              <a:gd name="T12" fmla="*/ 16 w 50"/>
              <a:gd name="T13" fmla="*/ 2 h 46"/>
              <a:gd name="T14" fmla="*/ 19 w 50"/>
              <a:gd name="T15" fmla="*/ 0 h 46"/>
              <a:gd name="T16" fmla="*/ 25 w 50"/>
              <a:gd name="T17" fmla="*/ 0 h 46"/>
              <a:gd name="T18" fmla="*/ 31 w 50"/>
              <a:gd name="T19" fmla="*/ 0 h 46"/>
              <a:gd name="T20" fmla="*/ 35 w 50"/>
              <a:gd name="T21" fmla="*/ 2 h 46"/>
              <a:gd name="T22" fmla="*/ 39 w 50"/>
              <a:gd name="T23" fmla="*/ 4 h 46"/>
              <a:gd name="T24" fmla="*/ 42 w 50"/>
              <a:gd name="T25" fmla="*/ 8 h 46"/>
              <a:gd name="T26" fmla="*/ 46 w 50"/>
              <a:gd name="T27" fmla="*/ 10 h 46"/>
              <a:gd name="T28" fmla="*/ 48 w 50"/>
              <a:gd name="T29" fmla="*/ 14 h 46"/>
              <a:gd name="T30" fmla="*/ 50 w 50"/>
              <a:gd name="T31" fmla="*/ 20 h 46"/>
              <a:gd name="T32" fmla="*/ 50 w 50"/>
              <a:gd name="T33" fmla="*/ 23 h 46"/>
              <a:gd name="T34" fmla="*/ 50 w 50"/>
              <a:gd name="T35" fmla="*/ 29 h 46"/>
              <a:gd name="T36" fmla="*/ 48 w 50"/>
              <a:gd name="T37" fmla="*/ 33 h 46"/>
              <a:gd name="T38" fmla="*/ 46 w 50"/>
              <a:gd name="T39" fmla="*/ 37 h 46"/>
              <a:gd name="T40" fmla="*/ 42 w 50"/>
              <a:gd name="T41" fmla="*/ 41 h 46"/>
              <a:gd name="T42" fmla="*/ 39 w 50"/>
              <a:gd name="T43" fmla="*/ 43 h 46"/>
              <a:gd name="T44" fmla="*/ 35 w 50"/>
              <a:gd name="T45" fmla="*/ 46 h 46"/>
              <a:gd name="T46" fmla="*/ 31 w 50"/>
              <a:gd name="T47" fmla="*/ 46 h 46"/>
              <a:gd name="T48" fmla="*/ 25 w 50"/>
              <a:gd name="T49" fmla="*/ 46 h 46"/>
              <a:gd name="T50" fmla="*/ 19 w 50"/>
              <a:gd name="T51" fmla="*/ 46 h 46"/>
              <a:gd name="T52" fmla="*/ 16 w 50"/>
              <a:gd name="T53" fmla="*/ 46 h 46"/>
              <a:gd name="T54" fmla="*/ 12 w 50"/>
              <a:gd name="T55" fmla="*/ 43 h 46"/>
              <a:gd name="T56" fmla="*/ 8 w 50"/>
              <a:gd name="T57" fmla="*/ 41 h 46"/>
              <a:gd name="T58" fmla="*/ 4 w 50"/>
              <a:gd name="T59" fmla="*/ 37 h 46"/>
              <a:gd name="T60" fmla="*/ 2 w 50"/>
              <a:gd name="T61" fmla="*/ 33 h 46"/>
              <a:gd name="T62" fmla="*/ 0 w 50"/>
              <a:gd name="T63" fmla="*/ 29 h 46"/>
              <a:gd name="T64" fmla="*/ 0 w 50"/>
              <a:gd name="T65" fmla="*/ 2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0" h="46">
                <a:moveTo>
                  <a:pt x="0" y="23"/>
                </a:moveTo>
                <a:lnTo>
                  <a:pt x="0" y="20"/>
                </a:lnTo>
                <a:lnTo>
                  <a:pt x="2" y="14"/>
                </a:lnTo>
                <a:lnTo>
                  <a:pt x="4" y="10"/>
                </a:lnTo>
                <a:lnTo>
                  <a:pt x="8" y="8"/>
                </a:lnTo>
                <a:lnTo>
                  <a:pt x="12" y="4"/>
                </a:lnTo>
                <a:lnTo>
                  <a:pt x="16" y="2"/>
                </a:lnTo>
                <a:lnTo>
                  <a:pt x="19" y="0"/>
                </a:lnTo>
                <a:lnTo>
                  <a:pt x="25" y="0"/>
                </a:lnTo>
                <a:lnTo>
                  <a:pt x="31" y="0"/>
                </a:lnTo>
                <a:lnTo>
                  <a:pt x="35" y="2"/>
                </a:lnTo>
                <a:lnTo>
                  <a:pt x="39" y="4"/>
                </a:lnTo>
                <a:lnTo>
                  <a:pt x="42" y="8"/>
                </a:lnTo>
                <a:lnTo>
                  <a:pt x="46" y="10"/>
                </a:lnTo>
                <a:lnTo>
                  <a:pt x="48" y="14"/>
                </a:lnTo>
                <a:lnTo>
                  <a:pt x="50" y="20"/>
                </a:lnTo>
                <a:lnTo>
                  <a:pt x="50" y="23"/>
                </a:lnTo>
                <a:lnTo>
                  <a:pt x="50" y="29"/>
                </a:lnTo>
                <a:lnTo>
                  <a:pt x="48" y="33"/>
                </a:lnTo>
                <a:lnTo>
                  <a:pt x="46" y="37"/>
                </a:lnTo>
                <a:lnTo>
                  <a:pt x="42" y="41"/>
                </a:lnTo>
                <a:lnTo>
                  <a:pt x="39" y="43"/>
                </a:lnTo>
                <a:lnTo>
                  <a:pt x="35" y="46"/>
                </a:lnTo>
                <a:lnTo>
                  <a:pt x="31" y="46"/>
                </a:lnTo>
                <a:lnTo>
                  <a:pt x="25" y="46"/>
                </a:lnTo>
                <a:lnTo>
                  <a:pt x="19" y="46"/>
                </a:lnTo>
                <a:lnTo>
                  <a:pt x="16" y="46"/>
                </a:lnTo>
                <a:lnTo>
                  <a:pt x="12" y="43"/>
                </a:lnTo>
                <a:lnTo>
                  <a:pt x="8" y="41"/>
                </a:lnTo>
                <a:lnTo>
                  <a:pt x="4" y="37"/>
                </a:lnTo>
                <a:lnTo>
                  <a:pt x="2" y="33"/>
                </a:lnTo>
                <a:lnTo>
                  <a:pt x="0" y="29"/>
                </a:lnTo>
                <a:lnTo>
                  <a:pt x="0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61" name="Freeform 9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4 h 10"/>
              <a:gd name="T4" fmla="*/ 0 w 6"/>
              <a:gd name="T5" fmla="*/ 2 h 10"/>
              <a:gd name="T6" fmla="*/ 0 w 6"/>
              <a:gd name="T7" fmla="*/ 2 h 10"/>
              <a:gd name="T8" fmla="*/ 0 w 6"/>
              <a:gd name="T9" fmla="*/ 0 h 10"/>
              <a:gd name="T10" fmla="*/ 0 w 6"/>
              <a:gd name="T11" fmla="*/ 0 h 10"/>
              <a:gd name="T12" fmla="*/ 2 w 6"/>
              <a:gd name="T13" fmla="*/ 0 h 10"/>
              <a:gd name="T14" fmla="*/ 2 w 6"/>
              <a:gd name="T15" fmla="*/ 0 h 10"/>
              <a:gd name="T16" fmla="*/ 4 w 6"/>
              <a:gd name="T17" fmla="*/ 0 h 10"/>
              <a:gd name="T18" fmla="*/ 4 w 6"/>
              <a:gd name="T19" fmla="*/ 0 h 10"/>
              <a:gd name="T20" fmla="*/ 4 w 6"/>
              <a:gd name="T21" fmla="*/ 0 h 10"/>
              <a:gd name="T22" fmla="*/ 6 w 6"/>
              <a:gd name="T23" fmla="*/ 0 h 10"/>
              <a:gd name="T24" fmla="*/ 6 w 6"/>
              <a:gd name="T25" fmla="*/ 0 h 10"/>
              <a:gd name="T26" fmla="*/ 6 w 6"/>
              <a:gd name="T27" fmla="*/ 2 h 10"/>
              <a:gd name="T28" fmla="*/ 6 w 6"/>
              <a:gd name="T29" fmla="*/ 2 h 10"/>
              <a:gd name="T30" fmla="*/ 6 w 6"/>
              <a:gd name="T31" fmla="*/ 4 h 10"/>
              <a:gd name="T32" fmla="*/ 6 w 6"/>
              <a:gd name="T33" fmla="*/ 4 h 10"/>
              <a:gd name="T34" fmla="*/ 6 w 6"/>
              <a:gd name="T35" fmla="*/ 6 h 10"/>
              <a:gd name="T36" fmla="*/ 6 w 6"/>
              <a:gd name="T37" fmla="*/ 6 h 10"/>
              <a:gd name="T38" fmla="*/ 6 w 6"/>
              <a:gd name="T39" fmla="*/ 8 h 10"/>
              <a:gd name="T40" fmla="*/ 6 w 6"/>
              <a:gd name="T41" fmla="*/ 8 h 10"/>
              <a:gd name="T42" fmla="*/ 6 w 6"/>
              <a:gd name="T43" fmla="*/ 8 h 10"/>
              <a:gd name="T44" fmla="*/ 4 w 6"/>
              <a:gd name="T45" fmla="*/ 10 h 10"/>
              <a:gd name="T46" fmla="*/ 4 w 6"/>
              <a:gd name="T47" fmla="*/ 10 h 10"/>
              <a:gd name="T48" fmla="*/ 4 w 6"/>
              <a:gd name="T49" fmla="*/ 10 h 10"/>
              <a:gd name="T50" fmla="*/ 2 w 6"/>
              <a:gd name="T51" fmla="*/ 10 h 10"/>
              <a:gd name="T52" fmla="*/ 2 w 6"/>
              <a:gd name="T53" fmla="*/ 10 h 10"/>
              <a:gd name="T54" fmla="*/ 0 w 6"/>
              <a:gd name="T55" fmla="*/ 8 h 10"/>
              <a:gd name="T56" fmla="*/ 0 w 6"/>
              <a:gd name="T57" fmla="*/ 8 h 10"/>
              <a:gd name="T58" fmla="*/ 0 w 6"/>
              <a:gd name="T59" fmla="*/ 8 h 10"/>
              <a:gd name="T60" fmla="*/ 0 w 6"/>
              <a:gd name="T61" fmla="*/ 6 h 10"/>
              <a:gd name="T62" fmla="*/ 0 w 6"/>
              <a:gd name="T63" fmla="*/ 6 h 10"/>
              <a:gd name="T64" fmla="*/ 0 w 6"/>
              <a:gd name="T65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62" name="Freeform 10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2 h 10"/>
              <a:gd name="T4" fmla="*/ 0 w 6"/>
              <a:gd name="T5" fmla="*/ 0 h 10"/>
              <a:gd name="T6" fmla="*/ 2 w 6"/>
              <a:gd name="T7" fmla="*/ 0 h 10"/>
              <a:gd name="T8" fmla="*/ 4 w 6"/>
              <a:gd name="T9" fmla="*/ 0 h 10"/>
              <a:gd name="T10" fmla="*/ 6 w 6"/>
              <a:gd name="T11" fmla="*/ 0 h 10"/>
              <a:gd name="T12" fmla="*/ 6 w 6"/>
              <a:gd name="T13" fmla="*/ 2 h 10"/>
              <a:gd name="T14" fmla="*/ 6 w 6"/>
              <a:gd name="T15" fmla="*/ 4 h 10"/>
              <a:gd name="T16" fmla="*/ 6 w 6"/>
              <a:gd name="T17" fmla="*/ 6 h 10"/>
              <a:gd name="T18" fmla="*/ 6 w 6"/>
              <a:gd name="T19" fmla="*/ 8 h 10"/>
              <a:gd name="T20" fmla="*/ 4 w 6"/>
              <a:gd name="T21" fmla="*/ 10 h 10"/>
              <a:gd name="T22" fmla="*/ 2 w 6"/>
              <a:gd name="T23" fmla="*/ 10 h 10"/>
              <a:gd name="T24" fmla="*/ 0 w 6"/>
              <a:gd name="T25" fmla="*/ 8 h 10"/>
              <a:gd name="T26" fmla="*/ 0 w 6"/>
              <a:gd name="T27" fmla="*/ 6 h 10"/>
              <a:gd name="T28" fmla="*/ 0 w 6"/>
              <a:gd name="T29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63" name="Freeform 11"/>
          <p:cNvSpPr>
            <a:spLocks/>
          </p:cNvSpPr>
          <p:nvPr/>
        </p:nvSpPr>
        <p:spPr bwMode="auto">
          <a:xfrm>
            <a:off x="2403475" y="4694238"/>
            <a:ext cx="50800" cy="30162"/>
          </a:xfrm>
          <a:custGeom>
            <a:avLst/>
            <a:gdLst>
              <a:gd name="T0" fmla="*/ 0 w 13"/>
              <a:gd name="T1" fmla="*/ 8 h 8"/>
              <a:gd name="T2" fmla="*/ 2 w 13"/>
              <a:gd name="T3" fmla="*/ 8 h 8"/>
              <a:gd name="T4" fmla="*/ 2 w 13"/>
              <a:gd name="T5" fmla="*/ 6 h 8"/>
              <a:gd name="T6" fmla="*/ 6 w 13"/>
              <a:gd name="T7" fmla="*/ 6 h 8"/>
              <a:gd name="T8" fmla="*/ 6 w 13"/>
              <a:gd name="T9" fmla="*/ 4 h 8"/>
              <a:gd name="T10" fmla="*/ 8 w 13"/>
              <a:gd name="T11" fmla="*/ 4 h 8"/>
              <a:gd name="T12" fmla="*/ 10 w 13"/>
              <a:gd name="T13" fmla="*/ 4 h 8"/>
              <a:gd name="T14" fmla="*/ 11 w 13"/>
              <a:gd name="T15" fmla="*/ 2 h 8"/>
              <a:gd name="T16" fmla="*/ 11 w 13"/>
              <a:gd name="T17" fmla="*/ 0 h 8"/>
              <a:gd name="T18" fmla="*/ 13 w 13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64" name="Freeform 12"/>
          <p:cNvSpPr>
            <a:spLocks/>
          </p:cNvSpPr>
          <p:nvPr/>
        </p:nvSpPr>
        <p:spPr bwMode="auto">
          <a:xfrm>
            <a:off x="2316163" y="4694238"/>
            <a:ext cx="57150" cy="30162"/>
          </a:xfrm>
          <a:custGeom>
            <a:avLst/>
            <a:gdLst>
              <a:gd name="T0" fmla="*/ 0 w 15"/>
              <a:gd name="T1" fmla="*/ 8 h 8"/>
              <a:gd name="T2" fmla="*/ 2 w 15"/>
              <a:gd name="T3" fmla="*/ 8 h 8"/>
              <a:gd name="T4" fmla="*/ 2 w 15"/>
              <a:gd name="T5" fmla="*/ 6 h 8"/>
              <a:gd name="T6" fmla="*/ 4 w 15"/>
              <a:gd name="T7" fmla="*/ 6 h 8"/>
              <a:gd name="T8" fmla="*/ 4 w 15"/>
              <a:gd name="T9" fmla="*/ 4 h 8"/>
              <a:gd name="T10" fmla="*/ 6 w 15"/>
              <a:gd name="T11" fmla="*/ 6 h 8"/>
              <a:gd name="T12" fmla="*/ 8 w 15"/>
              <a:gd name="T13" fmla="*/ 6 h 8"/>
              <a:gd name="T14" fmla="*/ 8 w 15"/>
              <a:gd name="T15" fmla="*/ 4 h 8"/>
              <a:gd name="T16" fmla="*/ 9 w 15"/>
              <a:gd name="T17" fmla="*/ 4 h 8"/>
              <a:gd name="T18" fmla="*/ 11 w 15"/>
              <a:gd name="T19" fmla="*/ 4 h 8"/>
              <a:gd name="T20" fmla="*/ 11 w 15"/>
              <a:gd name="T21" fmla="*/ 2 h 8"/>
              <a:gd name="T22" fmla="*/ 13 w 15"/>
              <a:gd name="T23" fmla="*/ 0 h 8"/>
              <a:gd name="T24" fmla="*/ 15 w 15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4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11" y="4"/>
                </a:lnTo>
                <a:lnTo>
                  <a:pt x="11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65" name="Freeform 13"/>
          <p:cNvSpPr>
            <a:spLocks/>
          </p:cNvSpPr>
          <p:nvPr/>
        </p:nvSpPr>
        <p:spPr bwMode="auto">
          <a:xfrm>
            <a:off x="2359025" y="4700588"/>
            <a:ext cx="52388" cy="31750"/>
          </a:xfrm>
          <a:custGeom>
            <a:avLst/>
            <a:gdLst>
              <a:gd name="T0" fmla="*/ 0 w 14"/>
              <a:gd name="T1" fmla="*/ 8 h 8"/>
              <a:gd name="T2" fmla="*/ 0 w 14"/>
              <a:gd name="T3" fmla="*/ 6 h 8"/>
              <a:gd name="T4" fmla="*/ 2 w 14"/>
              <a:gd name="T5" fmla="*/ 6 h 8"/>
              <a:gd name="T6" fmla="*/ 2 w 14"/>
              <a:gd name="T7" fmla="*/ 4 h 8"/>
              <a:gd name="T8" fmla="*/ 4 w 14"/>
              <a:gd name="T9" fmla="*/ 4 h 8"/>
              <a:gd name="T10" fmla="*/ 6 w 14"/>
              <a:gd name="T11" fmla="*/ 4 h 8"/>
              <a:gd name="T12" fmla="*/ 6 w 14"/>
              <a:gd name="T13" fmla="*/ 6 h 8"/>
              <a:gd name="T14" fmla="*/ 6 w 14"/>
              <a:gd name="T15" fmla="*/ 4 h 8"/>
              <a:gd name="T16" fmla="*/ 8 w 14"/>
              <a:gd name="T17" fmla="*/ 4 h 8"/>
              <a:gd name="T18" fmla="*/ 10 w 14"/>
              <a:gd name="T19" fmla="*/ 4 h 8"/>
              <a:gd name="T20" fmla="*/ 12 w 14"/>
              <a:gd name="T21" fmla="*/ 4 h 8"/>
              <a:gd name="T22" fmla="*/ 12 w 14"/>
              <a:gd name="T23" fmla="*/ 2 h 8"/>
              <a:gd name="T24" fmla="*/ 12 w 14"/>
              <a:gd name="T25" fmla="*/ 0 h 8"/>
              <a:gd name="T26" fmla="*/ 14 w 14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" h="8">
                <a:moveTo>
                  <a:pt x="0" y="8"/>
                </a:move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2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66" name="Freeform 14"/>
          <p:cNvSpPr>
            <a:spLocks/>
          </p:cNvSpPr>
          <p:nvPr/>
        </p:nvSpPr>
        <p:spPr bwMode="auto">
          <a:xfrm>
            <a:off x="2397125" y="4670425"/>
            <a:ext cx="57150" cy="23813"/>
          </a:xfrm>
          <a:custGeom>
            <a:avLst/>
            <a:gdLst>
              <a:gd name="T0" fmla="*/ 0 w 15"/>
              <a:gd name="T1" fmla="*/ 6 h 6"/>
              <a:gd name="T2" fmla="*/ 2 w 15"/>
              <a:gd name="T3" fmla="*/ 6 h 6"/>
              <a:gd name="T4" fmla="*/ 4 w 15"/>
              <a:gd name="T5" fmla="*/ 4 h 6"/>
              <a:gd name="T6" fmla="*/ 6 w 15"/>
              <a:gd name="T7" fmla="*/ 4 h 6"/>
              <a:gd name="T8" fmla="*/ 6 w 15"/>
              <a:gd name="T9" fmla="*/ 6 h 6"/>
              <a:gd name="T10" fmla="*/ 8 w 15"/>
              <a:gd name="T11" fmla="*/ 6 h 6"/>
              <a:gd name="T12" fmla="*/ 8 w 15"/>
              <a:gd name="T13" fmla="*/ 4 h 6"/>
              <a:gd name="T14" fmla="*/ 10 w 15"/>
              <a:gd name="T15" fmla="*/ 4 h 6"/>
              <a:gd name="T16" fmla="*/ 12 w 15"/>
              <a:gd name="T17" fmla="*/ 4 h 6"/>
              <a:gd name="T18" fmla="*/ 13 w 15"/>
              <a:gd name="T19" fmla="*/ 4 h 6"/>
              <a:gd name="T20" fmla="*/ 13 w 15"/>
              <a:gd name="T21" fmla="*/ 2 h 6"/>
              <a:gd name="T22" fmla="*/ 13 w 15"/>
              <a:gd name="T23" fmla="*/ 0 h 6"/>
              <a:gd name="T24" fmla="*/ 15 w 15"/>
              <a:gd name="T25" fmla="*/ 0 h 6"/>
              <a:gd name="T26" fmla="*/ 15 w 15"/>
              <a:gd name="T27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" h="6">
                <a:moveTo>
                  <a:pt x="0" y="6"/>
                </a:move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3" y="4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67" name="Freeform 15"/>
          <p:cNvSpPr>
            <a:spLocks/>
          </p:cNvSpPr>
          <p:nvPr/>
        </p:nvSpPr>
        <p:spPr bwMode="auto">
          <a:xfrm>
            <a:off x="2301875" y="4656138"/>
            <a:ext cx="57150" cy="14287"/>
          </a:xfrm>
          <a:custGeom>
            <a:avLst/>
            <a:gdLst>
              <a:gd name="T0" fmla="*/ 0 w 15"/>
              <a:gd name="T1" fmla="*/ 4 h 4"/>
              <a:gd name="T2" fmla="*/ 2 w 15"/>
              <a:gd name="T3" fmla="*/ 4 h 4"/>
              <a:gd name="T4" fmla="*/ 2 w 15"/>
              <a:gd name="T5" fmla="*/ 2 h 4"/>
              <a:gd name="T6" fmla="*/ 4 w 15"/>
              <a:gd name="T7" fmla="*/ 2 h 4"/>
              <a:gd name="T8" fmla="*/ 6 w 15"/>
              <a:gd name="T9" fmla="*/ 2 h 4"/>
              <a:gd name="T10" fmla="*/ 8 w 15"/>
              <a:gd name="T11" fmla="*/ 2 h 4"/>
              <a:gd name="T12" fmla="*/ 10 w 15"/>
              <a:gd name="T13" fmla="*/ 2 h 4"/>
              <a:gd name="T14" fmla="*/ 12 w 15"/>
              <a:gd name="T15" fmla="*/ 2 h 4"/>
              <a:gd name="T16" fmla="*/ 13 w 15"/>
              <a:gd name="T17" fmla="*/ 2 h 4"/>
              <a:gd name="T18" fmla="*/ 13 w 15"/>
              <a:gd name="T19" fmla="*/ 0 h 4"/>
              <a:gd name="T20" fmla="*/ 15 w 15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4">
                <a:moveTo>
                  <a:pt x="0" y="4"/>
                </a:move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68" name="Freeform 16"/>
          <p:cNvSpPr>
            <a:spLocks/>
          </p:cNvSpPr>
          <p:nvPr/>
        </p:nvSpPr>
        <p:spPr bwMode="auto">
          <a:xfrm>
            <a:off x="2389188" y="4643438"/>
            <a:ext cx="57150" cy="12700"/>
          </a:xfrm>
          <a:custGeom>
            <a:avLst/>
            <a:gdLst>
              <a:gd name="T0" fmla="*/ 0 w 15"/>
              <a:gd name="T1" fmla="*/ 3 h 3"/>
              <a:gd name="T2" fmla="*/ 2 w 15"/>
              <a:gd name="T3" fmla="*/ 2 h 3"/>
              <a:gd name="T4" fmla="*/ 4 w 15"/>
              <a:gd name="T5" fmla="*/ 2 h 3"/>
              <a:gd name="T6" fmla="*/ 6 w 15"/>
              <a:gd name="T7" fmla="*/ 2 h 3"/>
              <a:gd name="T8" fmla="*/ 8 w 15"/>
              <a:gd name="T9" fmla="*/ 2 h 3"/>
              <a:gd name="T10" fmla="*/ 10 w 15"/>
              <a:gd name="T11" fmla="*/ 2 h 3"/>
              <a:gd name="T12" fmla="*/ 12 w 15"/>
              <a:gd name="T13" fmla="*/ 2 h 3"/>
              <a:gd name="T14" fmla="*/ 14 w 15"/>
              <a:gd name="T15" fmla="*/ 0 h 3"/>
              <a:gd name="T16" fmla="*/ 15 w 15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3">
                <a:moveTo>
                  <a:pt x="0" y="3"/>
                </a:move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69" name="Freeform 17"/>
          <p:cNvSpPr>
            <a:spLocks/>
          </p:cNvSpPr>
          <p:nvPr/>
        </p:nvSpPr>
        <p:spPr bwMode="auto">
          <a:xfrm>
            <a:off x="2308225" y="4678363"/>
            <a:ext cx="57150" cy="7937"/>
          </a:xfrm>
          <a:custGeom>
            <a:avLst/>
            <a:gdLst>
              <a:gd name="T0" fmla="*/ 0 w 15"/>
              <a:gd name="T1" fmla="*/ 2 h 2"/>
              <a:gd name="T2" fmla="*/ 2 w 15"/>
              <a:gd name="T3" fmla="*/ 2 h 2"/>
              <a:gd name="T4" fmla="*/ 2 w 15"/>
              <a:gd name="T5" fmla="*/ 0 h 2"/>
              <a:gd name="T6" fmla="*/ 4 w 15"/>
              <a:gd name="T7" fmla="*/ 0 h 2"/>
              <a:gd name="T8" fmla="*/ 4 w 15"/>
              <a:gd name="T9" fmla="*/ 2 h 2"/>
              <a:gd name="T10" fmla="*/ 6 w 15"/>
              <a:gd name="T11" fmla="*/ 2 h 2"/>
              <a:gd name="T12" fmla="*/ 8 w 15"/>
              <a:gd name="T13" fmla="*/ 2 h 2"/>
              <a:gd name="T14" fmla="*/ 10 w 15"/>
              <a:gd name="T15" fmla="*/ 2 h 2"/>
              <a:gd name="T16" fmla="*/ 11 w 15"/>
              <a:gd name="T17" fmla="*/ 2 h 2"/>
              <a:gd name="T18" fmla="*/ 11 w 15"/>
              <a:gd name="T19" fmla="*/ 0 h 2"/>
              <a:gd name="T20" fmla="*/ 13 w 15"/>
              <a:gd name="T21" fmla="*/ 0 h 2"/>
              <a:gd name="T22" fmla="*/ 15 w 15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0" name="Freeform 18"/>
          <p:cNvSpPr>
            <a:spLocks/>
          </p:cNvSpPr>
          <p:nvPr/>
        </p:nvSpPr>
        <p:spPr bwMode="auto">
          <a:xfrm>
            <a:off x="2397125" y="4651375"/>
            <a:ext cx="57150" cy="4763"/>
          </a:xfrm>
          <a:custGeom>
            <a:avLst/>
            <a:gdLst>
              <a:gd name="T0" fmla="*/ 0 w 15"/>
              <a:gd name="T1" fmla="*/ 1 h 1"/>
              <a:gd name="T2" fmla="*/ 2 w 15"/>
              <a:gd name="T3" fmla="*/ 1 h 1"/>
              <a:gd name="T4" fmla="*/ 4 w 15"/>
              <a:gd name="T5" fmla="*/ 1 h 1"/>
              <a:gd name="T6" fmla="*/ 4 w 15"/>
              <a:gd name="T7" fmla="*/ 0 h 1"/>
              <a:gd name="T8" fmla="*/ 6 w 15"/>
              <a:gd name="T9" fmla="*/ 1 h 1"/>
              <a:gd name="T10" fmla="*/ 8 w 15"/>
              <a:gd name="T11" fmla="*/ 1 h 1"/>
              <a:gd name="T12" fmla="*/ 10 w 15"/>
              <a:gd name="T13" fmla="*/ 1 h 1"/>
              <a:gd name="T14" fmla="*/ 12 w 15"/>
              <a:gd name="T15" fmla="*/ 1 h 1"/>
              <a:gd name="T16" fmla="*/ 13 w 15"/>
              <a:gd name="T17" fmla="*/ 1 h 1"/>
              <a:gd name="T18" fmla="*/ 13 w 15"/>
              <a:gd name="T19" fmla="*/ 0 h 1"/>
              <a:gd name="T20" fmla="*/ 15 w 15"/>
              <a:gd name="T2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">
                <a:moveTo>
                  <a:pt x="0" y="1"/>
                </a:moveTo>
                <a:lnTo>
                  <a:pt x="2" y="1"/>
                </a:lnTo>
                <a:lnTo>
                  <a:pt x="4" y="1"/>
                </a:lnTo>
                <a:lnTo>
                  <a:pt x="4" y="0"/>
                </a:lnTo>
                <a:lnTo>
                  <a:pt x="6" y="1"/>
                </a:lnTo>
                <a:lnTo>
                  <a:pt x="8" y="1"/>
                </a:lnTo>
                <a:lnTo>
                  <a:pt x="10" y="1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1" name="Freeform 19"/>
          <p:cNvSpPr>
            <a:spLocks/>
          </p:cNvSpPr>
          <p:nvPr/>
        </p:nvSpPr>
        <p:spPr bwMode="auto">
          <a:xfrm>
            <a:off x="2324100" y="4629150"/>
            <a:ext cx="57150" cy="7938"/>
          </a:xfrm>
          <a:custGeom>
            <a:avLst/>
            <a:gdLst>
              <a:gd name="T0" fmla="*/ 0 w 15"/>
              <a:gd name="T1" fmla="*/ 0 h 2"/>
              <a:gd name="T2" fmla="*/ 2 w 15"/>
              <a:gd name="T3" fmla="*/ 0 h 2"/>
              <a:gd name="T4" fmla="*/ 4 w 15"/>
              <a:gd name="T5" fmla="*/ 0 h 2"/>
              <a:gd name="T6" fmla="*/ 6 w 15"/>
              <a:gd name="T7" fmla="*/ 0 h 2"/>
              <a:gd name="T8" fmla="*/ 6 w 15"/>
              <a:gd name="T9" fmla="*/ 2 h 2"/>
              <a:gd name="T10" fmla="*/ 6 w 15"/>
              <a:gd name="T11" fmla="*/ 0 h 2"/>
              <a:gd name="T12" fmla="*/ 7 w 15"/>
              <a:gd name="T13" fmla="*/ 0 h 2"/>
              <a:gd name="T14" fmla="*/ 9 w 15"/>
              <a:gd name="T15" fmla="*/ 0 h 2"/>
              <a:gd name="T16" fmla="*/ 9 w 15"/>
              <a:gd name="T17" fmla="*/ 2 h 2"/>
              <a:gd name="T18" fmla="*/ 9 w 15"/>
              <a:gd name="T19" fmla="*/ 0 h 2"/>
              <a:gd name="T20" fmla="*/ 9 w 15"/>
              <a:gd name="T21" fmla="*/ 2 h 2"/>
              <a:gd name="T22" fmla="*/ 11 w 15"/>
              <a:gd name="T23" fmla="*/ 2 h 2"/>
              <a:gd name="T24" fmla="*/ 11 w 15"/>
              <a:gd name="T25" fmla="*/ 0 h 2"/>
              <a:gd name="T26" fmla="*/ 13 w 15"/>
              <a:gd name="T27" fmla="*/ 0 h 2"/>
              <a:gd name="T28" fmla="*/ 15 w 15"/>
              <a:gd name="T2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" h="2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2"/>
                </a:ln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2" name="Freeform 20"/>
          <p:cNvSpPr>
            <a:spLocks/>
          </p:cNvSpPr>
          <p:nvPr/>
        </p:nvSpPr>
        <p:spPr bwMode="auto">
          <a:xfrm>
            <a:off x="2389188" y="4621213"/>
            <a:ext cx="57150" cy="7937"/>
          </a:xfrm>
          <a:custGeom>
            <a:avLst/>
            <a:gdLst>
              <a:gd name="T0" fmla="*/ 0 w 15"/>
              <a:gd name="T1" fmla="*/ 2 h 2"/>
              <a:gd name="T2" fmla="*/ 0 w 15"/>
              <a:gd name="T3" fmla="*/ 0 h 2"/>
              <a:gd name="T4" fmla="*/ 2 w 15"/>
              <a:gd name="T5" fmla="*/ 0 h 2"/>
              <a:gd name="T6" fmla="*/ 4 w 15"/>
              <a:gd name="T7" fmla="*/ 0 h 2"/>
              <a:gd name="T8" fmla="*/ 6 w 15"/>
              <a:gd name="T9" fmla="*/ 2 h 2"/>
              <a:gd name="T10" fmla="*/ 8 w 15"/>
              <a:gd name="T11" fmla="*/ 2 h 2"/>
              <a:gd name="T12" fmla="*/ 10 w 15"/>
              <a:gd name="T13" fmla="*/ 2 h 2"/>
              <a:gd name="T14" fmla="*/ 12 w 15"/>
              <a:gd name="T15" fmla="*/ 2 h 2"/>
              <a:gd name="T16" fmla="*/ 14 w 15"/>
              <a:gd name="T17" fmla="*/ 2 h 2"/>
              <a:gd name="T18" fmla="*/ 14 w 15"/>
              <a:gd name="T19" fmla="*/ 0 h 2"/>
              <a:gd name="T20" fmla="*/ 15 w 15"/>
              <a:gd name="T21" fmla="*/ 0 h 2"/>
              <a:gd name="T22" fmla="*/ 15 w 15"/>
              <a:gd name="T2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3" name="Freeform 21"/>
          <p:cNvSpPr>
            <a:spLocks/>
          </p:cNvSpPr>
          <p:nvPr/>
        </p:nvSpPr>
        <p:spPr bwMode="auto">
          <a:xfrm>
            <a:off x="2316163" y="4613275"/>
            <a:ext cx="49212" cy="38100"/>
          </a:xfrm>
          <a:custGeom>
            <a:avLst/>
            <a:gdLst>
              <a:gd name="T0" fmla="*/ 0 w 13"/>
              <a:gd name="T1" fmla="*/ 10 h 10"/>
              <a:gd name="T2" fmla="*/ 0 w 13"/>
              <a:gd name="T3" fmla="*/ 8 h 10"/>
              <a:gd name="T4" fmla="*/ 2 w 13"/>
              <a:gd name="T5" fmla="*/ 8 h 10"/>
              <a:gd name="T6" fmla="*/ 2 w 13"/>
              <a:gd name="T7" fmla="*/ 6 h 10"/>
              <a:gd name="T8" fmla="*/ 6 w 13"/>
              <a:gd name="T9" fmla="*/ 6 h 10"/>
              <a:gd name="T10" fmla="*/ 8 w 13"/>
              <a:gd name="T11" fmla="*/ 6 h 10"/>
              <a:gd name="T12" fmla="*/ 8 w 13"/>
              <a:gd name="T13" fmla="*/ 4 h 10"/>
              <a:gd name="T14" fmla="*/ 9 w 13"/>
              <a:gd name="T15" fmla="*/ 4 h 10"/>
              <a:gd name="T16" fmla="*/ 9 w 13"/>
              <a:gd name="T17" fmla="*/ 0 h 10"/>
              <a:gd name="T18" fmla="*/ 13 w 13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0">
                <a:moveTo>
                  <a:pt x="0" y="10"/>
                </a:moveTo>
                <a:lnTo>
                  <a:pt x="0" y="8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9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4" name="Freeform 22"/>
          <p:cNvSpPr>
            <a:spLocks/>
          </p:cNvSpPr>
          <p:nvPr/>
        </p:nvSpPr>
        <p:spPr bwMode="auto">
          <a:xfrm>
            <a:off x="2351088" y="4605338"/>
            <a:ext cx="52387" cy="38100"/>
          </a:xfrm>
          <a:custGeom>
            <a:avLst/>
            <a:gdLst>
              <a:gd name="T0" fmla="*/ 0 w 14"/>
              <a:gd name="T1" fmla="*/ 10 h 10"/>
              <a:gd name="T2" fmla="*/ 2 w 14"/>
              <a:gd name="T3" fmla="*/ 10 h 10"/>
              <a:gd name="T4" fmla="*/ 2 w 14"/>
              <a:gd name="T5" fmla="*/ 8 h 10"/>
              <a:gd name="T6" fmla="*/ 2 w 14"/>
              <a:gd name="T7" fmla="*/ 6 h 10"/>
              <a:gd name="T8" fmla="*/ 6 w 14"/>
              <a:gd name="T9" fmla="*/ 6 h 10"/>
              <a:gd name="T10" fmla="*/ 8 w 14"/>
              <a:gd name="T11" fmla="*/ 6 h 10"/>
              <a:gd name="T12" fmla="*/ 10 w 14"/>
              <a:gd name="T13" fmla="*/ 6 h 10"/>
              <a:gd name="T14" fmla="*/ 10 w 14"/>
              <a:gd name="T15" fmla="*/ 4 h 10"/>
              <a:gd name="T16" fmla="*/ 12 w 14"/>
              <a:gd name="T17" fmla="*/ 4 h 10"/>
              <a:gd name="T18" fmla="*/ 12 w 14"/>
              <a:gd name="T19" fmla="*/ 0 h 10"/>
              <a:gd name="T20" fmla="*/ 14 w 14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0">
                <a:moveTo>
                  <a:pt x="0" y="10"/>
                </a:move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5" name="Freeform 23"/>
          <p:cNvSpPr>
            <a:spLocks/>
          </p:cNvSpPr>
          <p:nvPr/>
        </p:nvSpPr>
        <p:spPr bwMode="auto">
          <a:xfrm>
            <a:off x="2944813" y="32512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19 h 27"/>
              <a:gd name="T6" fmla="*/ 6 w 19"/>
              <a:gd name="T7" fmla="*/ 17 h 27"/>
              <a:gd name="T8" fmla="*/ 9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19"/>
                </a:lnTo>
                <a:lnTo>
                  <a:pt x="6" y="17"/>
                </a:lnTo>
                <a:lnTo>
                  <a:pt x="9" y="14"/>
                </a:lnTo>
                <a:lnTo>
                  <a:pt x="11" y="10"/>
                </a:lnTo>
                <a:lnTo>
                  <a:pt x="13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6" name="Freeform 24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7" name="Freeform 25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8" name="Freeform 26"/>
          <p:cNvSpPr>
            <a:spLocks/>
          </p:cNvSpPr>
          <p:nvPr/>
        </p:nvSpPr>
        <p:spPr bwMode="auto">
          <a:xfrm>
            <a:off x="2922588" y="3305175"/>
            <a:ext cx="73025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9" name="Freeform 27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5 w 26"/>
              <a:gd name="T35" fmla="*/ 19 h 23"/>
              <a:gd name="T36" fmla="*/ 23 w 26"/>
              <a:gd name="T37" fmla="*/ 21 h 23"/>
              <a:gd name="T38" fmla="*/ 21 w 26"/>
              <a:gd name="T39" fmla="*/ 21 h 23"/>
              <a:gd name="T40" fmla="*/ 19 w 26"/>
              <a:gd name="T41" fmla="*/ 23 h 23"/>
              <a:gd name="T42" fmla="*/ 15 w 26"/>
              <a:gd name="T43" fmla="*/ 23 h 23"/>
              <a:gd name="T44" fmla="*/ 13 w 26"/>
              <a:gd name="T45" fmla="*/ 21 h 23"/>
              <a:gd name="T46" fmla="*/ 11 w 26"/>
              <a:gd name="T47" fmla="*/ 21 h 23"/>
              <a:gd name="T48" fmla="*/ 9 w 26"/>
              <a:gd name="T49" fmla="*/ 19 h 23"/>
              <a:gd name="T50" fmla="*/ 5 w 26"/>
              <a:gd name="T51" fmla="*/ 19 h 23"/>
              <a:gd name="T52" fmla="*/ 3 w 26"/>
              <a:gd name="T53" fmla="*/ 17 h 23"/>
              <a:gd name="T54" fmla="*/ 3 w 26"/>
              <a:gd name="T55" fmla="*/ 15 h 23"/>
              <a:gd name="T56" fmla="*/ 2 w 26"/>
              <a:gd name="T57" fmla="*/ 13 h 23"/>
              <a:gd name="T58" fmla="*/ 2 w 26"/>
              <a:gd name="T59" fmla="*/ 11 h 23"/>
              <a:gd name="T60" fmla="*/ 0 w 26"/>
              <a:gd name="T61" fmla="*/ 8 h 23"/>
              <a:gd name="T62" fmla="*/ 2 w 26"/>
              <a:gd name="T63" fmla="*/ 6 h 23"/>
              <a:gd name="T64" fmla="*/ 2 w 26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0" name="Freeform 28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3 w 26"/>
              <a:gd name="T35" fmla="*/ 21 h 23"/>
              <a:gd name="T36" fmla="*/ 21 w 26"/>
              <a:gd name="T37" fmla="*/ 21 h 23"/>
              <a:gd name="T38" fmla="*/ 19 w 26"/>
              <a:gd name="T39" fmla="*/ 23 h 23"/>
              <a:gd name="T40" fmla="*/ 15 w 26"/>
              <a:gd name="T41" fmla="*/ 23 h 23"/>
              <a:gd name="T42" fmla="*/ 13 w 26"/>
              <a:gd name="T43" fmla="*/ 21 h 23"/>
              <a:gd name="T44" fmla="*/ 11 w 26"/>
              <a:gd name="T45" fmla="*/ 21 h 23"/>
              <a:gd name="T46" fmla="*/ 9 w 26"/>
              <a:gd name="T47" fmla="*/ 19 h 23"/>
              <a:gd name="T48" fmla="*/ 5 w 26"/>
              <a:gd name="T49" fmla="*/ 19 h 23"/>
              <a:gd name="T50" fmla="*/ 3 w 26"/>
              <a:gd name="T51" fmla="*/ 17 h 23"/>
              <a:gd name="T52" fmla="*/ 3 w 26"/>
              <a:gd name="T53" fmla="*/ 15 h 23"/>
              <a:gd name="T54" fmla="*/ 2 w 26"/>
              <a:gd name="T55" fmla="*/ 13 h 23"/>
              <a:gd name="T56" fmla="*/ 2 w 26"/>
              <a:gd name="T57" fmla="*/ 11 h 23"/>
              <a:gd name="T58" fmla="*/ 0 w 26"/>
              <a:gd name="T59" fmla="*/ 8 h 23"/>
              <a:gd name="T60" fmla="*/ 2 w 26"/>
              <a:gd name="T61" fmla="*/ 6 h 23"/>
              <a:gd name="T62" fmla="*/ 2 w 26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1" name="Freeform 29"/>
          <p:cNvSpPr>
            <a:spLocks/>
          </p:cNvSpPr>
          <p:nvPr/>
        </p:nvSpPr>
        <p:spPr bwMode="auto">
          <a:xfrm>
            <a:off x="3471863" y="3559175"/>
            <a:ext cx="71437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5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2" name="Freeform 30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3" name="Freeform 31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4" name="Freeform 32"/>
          <p:cNvSpPr>
            <a:spLocks/>
          </p:cNvSpPr>
          <p:nvPr/>
        </p:nvSpPr>
        <p:spPr bwMode="auto">
          <a:xfrm>
            <a:off x="3455988" y="36099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5" name="Freeform 33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2 w 25"/>
              <a:gd name="T3" fmla="*/ 3 h 23"/>
              <a:gd name="T4" fmla="*/ 4 w 25"/>
              <a:gd name="T5" fmla="*/ 1 h 23"/>
              <a:gd name="T6" fmla="*/ 5 w 25"/>
              <a:gd name="T7" fmla="*/ 1 h 23"/>
              <a:gd name="T8" fmla="*/ 7 w 25"/>
              <a:gd name="T9" fmla="*/ 0 h 23"/>
              <a:gd name="T10" fmla="*/ 9 w 25"/>
              <a:gd name="T11" fmla="*/ 0 h 23"/>
              <a:gd name="T12" fmla="*/ 13 w 25"/>
              <a:gd name="T13" fmla="*/ 1 h 23"/>
              <a:gd name="T14" fmla="*/ 15 w 25"/>
              <a:gd name="T15" fmla="*/ 1 h 23"/>
              <a:gd name="T16" fmla="*/ 17 w 25"/>
              <a:gd name="T17" fmla="*/ 3 h 23"/>
              <a:gd name="T18" fmla="*/ 21 w 25"/>
              <a:gd name="T19" fmla="*/ 3 h 23"/>
              <a:gd name="T20" fmla="*/ 23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3 h 23"/>
              <a:gd name="T46" fmla="*/ 11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2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5 h 23"/>
              <a:gd name="T64" fmla="*/ 2 w 25"/>
              <a:gd name="T65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2" y="3"/>
                </a:ln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6" name="Freeform 34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4 w 25"/>
              <a:gd name="T3" fmla="*/ 1 h 23"/>
              <a:gd name="T4" fmla="*/ 5 w 25"/>
              <a:gd name="T5" fmla="*/ 1 h 23"/>
              <a:gd name="T6" fmla="*/ 7 w 25"/>
              <a:gd name="T7" fmla="*/ 0 h 23"/>
              <a:gd name="T8" fmla="*/ 9 w 25"/>
              <a:gd name="T9" fmla="*/ 0 h 23"/>
              <a:gd name="T10" fmla="*/ 13 w 25"/>
              <a:gd name="T11" fmla="*/ 1 h 23"/>
              <a:gd name="T12" fmla="*/ 15 w 25"/>
              <a:gd name="T13" fmla="*/ 1 h 23"/>
              <a:gd name="T14" fmla="*/ 17 w 25"/>
              <a:gd name="T15" fmla="*/ 3 h 23"/>
              <a:gd name="T16" fmla="*/ 21 w 25"/>
              <a:gd name="T17" fmla="*/ 3 h 23"/>
              <a:gd name="T18" fmla="*/ 23 w 25"/>
              <a:gd name="T19" fmla="*/ 5 h 23"/>
              <a:gd name="T20" fmla="*/ 23 w 25"/>
              <a:gd name="T21" fmla="*/ 7 h 23"/>
              <a:gd name="T22" fmla="*/ 25 w 25"/>
              <a:gd name="T23" fmla="*/ 9 h 23"/>
              <a:gd name="T24" fmla="*/ 25 w 25"/>
              <a:gd name="T25" fmla="*/ 13 h 23"/>
              <a:gd name="T26" fmla="*/ 25 w 25"/>
              <a:gd name="T27" fmla="*/ 15 h 23"/>
              <a:gd name="T28" fmla="*/ 25 w 25"/>
              <a:gd name="T29" fmla="*/ 17 h 23"/>
              <a:gd name="T30" fmla="*/ 25 w 25"/>
              <a:gd name="T31" fmla="*/ 19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3 w 25"/>
              <a:gd name="T43" fmla="*/ 23 h 23"/>
              <a:gd name="T44" fmla="*/ 11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4 w 25"/>
              <a:gd name="T51" fmla="*/ 17 h 23"/>
              <a:gd name="T52" fmla="*/ 2 w 25"/>
              <a:gd name="T53" fmla="*/ 15 h 23"/>
              <a:gd name="T54" fmla="*/ 2 w 25"/>
              <a:gd name="T55" fmla="*/ 13 h 23"/>
              <a:gd name="T56" fmla="*/ 0 w 25"/>
              <a:gd name="T57" fmla="*/ 11 h 23"/>
              <a:gd name="T58" fmla="*/ 0 w 25"/>
              <a:gd name="T59" fmla="*/ 7 h 23"/>
              <a:gd name="T60" fmla="*/ 0 w 25"/>
              <a:gd name="T61" fmla="*/ 5 h 23"/>
              <a:gd name="T62" fmla="*/ 2 w 25"/>
              <a:gd name="T63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7" name="Freeform 35"/>
          <p:cNvSpPr>
            <a:spLocks/>
          </p:cNvSpPr>
          <p:nvPr/>
        </p:nvSpPr>
        <p:spPr bwMode="auto">
          <a:xfrm>
            <a:off x="3121025" y="3346450"/>
            <a:ext cx="71438" cy="111125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5 h 29"/>
              <a:gd name="T10" fmla="*/ 11 w 19"/>
              <a:gd name="T11" fmla="*/ 12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5"/>
                </a:lnTo>
                <a:lnTo>
                  <a:pt x="11" y="12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8" name="Freeform 36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9" name="Freeform 37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0" name="Freeform 38"/>
          <p:cNvSpPr>
            <a:spLocks/>
          </p:cNvSpPr>
          <p:nvPr/>
        </p:nvSpPr>
        <p:spPr bwMode="auto">
          <a:xfrm>
            <a:off x="3097213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2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2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1" name="Freeform 39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19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4 w 27"/>
              <a:gd name="T55" fmla="*/ 15 h 23"/>
              <a:gd name="T56" fmla="*/ 2 w 27"/>
              <a:gd name="T57" fmla="*/ 13 h 23"/>
              <a:gd name="T58" fmla="*/ 2 w 27"/>
              <a:gd name="T59" fmla="*/ 11 h 23"/>
              <a:gd name="T60" fmla="*/ 0 w 27"/>
              <a:gd name="T61" fmla="*/ 9 h 23"/>
              <a:gd name="T62" fmla="*/ 2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2" name="Freeform 40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3 w 27"/>
              <a:gd name="T35" fmla="*/ 21 h 23"/>
              <a:gd name="T36" fmla="*/ 21 w 27"/>
              <a:gd name="T37" fmla="*/ 23 h 23"/>
              <a:gd name="T38" fmla="*/ 19 w 27"/>
              <a:gd name="T39" fmla="*/ 23 h 23"/>
              <a:gd name="T40" fmla="*/ 15 w 27"/>
              <a:gd name="T41" fmla="*/ 23 h 23"/>
              <a:gd name="T42" fmla="*/ 13 w 27"/>
              <a:gd name="T43" fmla="*/ 23 h 23"/>
              <a:gd name="T44" fmla="*/ 11 w 27"/>
              <a:gd name="T45" fmla="*/ 21 h 23"/>
              <a:gd name="T46" fmla="*/ 9 w 27"/>
              <a:gd name="T47" fmla="*/ 21 h 23"/>
              <a:gd name="T48" fmla="*/ 5 w 27"/>
              <a:gd name="T49" fmla="*/ 19 h 23"/>
              <a:gd name="T50" fmla="*/ 4 w 27"/>
              <a:gd name="T51" fmla="*/ 17 h 23"/>
              <a:gd name="T52" fmla="*/ 4 w 27"/>
              <a:gd name="T53" fmla="*/ 15 h 23"/>
              <a:gd name="T54" fmla="*/ 2 w 27"/>
              <a:gd name="T55" fmla="*/ 13 h 23"/>
              <a:gd name="T56" fmla="*/ 2 w 27"/>
              <a:gd name="T57" fmla="*/ 11 h 23"/>
              <a:gd name="T58" fmla="*/ 0 w 27"/>
              <a:gd name="T59" fmla="*/ 9 h 23"/>
              <a:gd name="T60" fmla="*/ 2 w 27"/>
              <a:gd name="T61" fmla="*/ 8 h 23"/>
              <a:gd name="T62" fmla="*/ 2 w 27"/>
              <a:gd name="T63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3" name="Freeform 41"/>
          <p:cNvSpPr>
            <a:spLocks/>
          </p:cNvSpPr>
          <p:nvPr/>
        </p:nvSpPr>
        <p:spPr bwMode="auto">
          <a:xfrm>
            <a:off x="3654425" y="3654425"/>
            <a:ext cx="71438" cy="107950"/>
          </a:xfrm>
          <a:custGeom>
            <a:avLst/>
            <a:gdLst>
              <a:gd name="T0" fmla="*/ 0 w 19"/>
              <a:gd name="T1" fmla="*/ 28 h 28"/>
              <a:gd name="T2" fmla="*/ 2 w 19"/>
              <a:gd name="T3" fmla="*/ 25 h 28"/>
              <a:gd name="T4" fmla="*/ 4 w 19"/>
              <a:gd name="T5" fmla="*/ 21 h 28"/>
              <a:gd name="T6" fmla="*/ 6 w 19"/>
              <a:gd name="T7" fmla="*/ 17 h 28"/>
              <a:gd name="T8" fmla="*/ 10 w 19"/>
              <a:gd name="T9" fmla="*/ 15 h 28"/>
              <a:gd name="T10" fmla="*/ 12 w 19"/>
              <a:gd name="T11" fmla="*/ 11 h 28"/>
              <a:gd name="T12" fmla="*/ 13 w 19"/>
              <a:gd name="T13" fmla="*/ 7 h 28"/>
              <a:gd name="T14" fmla="*/ 15 w 19"/>
              <a:gd name="T15" fmla="*/ 3 h 28"/>
              <a:gd name="T16" fmla="*/ 19 w 19"/>
              <a:gd name="T1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8">
                <a:moveTo>
                  <a:pt x="0" y="28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5"/>
                </a:lnTo>
                <a:lnTo>
                  <a:pt x="12" y="11"/>
                </a:lnTo>
                <a:lnTo>
                  <a:pt x="13" y="7"/>
                </a:lnTo>
                <a:lnTo>
                  <a:pt x="15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4" name="Freeform 42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5" name="Freeform 43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6" name="Freeform 44"/>
          <p:cNvSpPr>
            <a:spLocks/>
          </p:cNvSpPr>
          <p:nvPr/>
        </p:nvSpPr>
        <p:spPr bwMode="auto">
          <a:xfrm>
            <a:off x="3630613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7" name="Freeform 45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8" name="Freeform 46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9" name="Freeform 47"/>
          <p:cNvSpPr>
            <a:spLocks/>
          </p:cNvSpPr>
          <p:nvPr/>
        </p:nvSpPr>
        <p:spPr bwMode="auto">
          <a:xfrm>
            <a:off x="3295650" y="34575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19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0" name="Freeform 48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8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1" name="Freeform 49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4 h 21"/>
              <a:gd name="T28" fmla="*/ 27 w 27"/>
              <a:gd name="T29" fmla="*/ 16 h 21"/>
              <a:gd name="T30" fmla="*/ 25 w 27"/>
              <a:gd name="T31" fmla="*/ 18 h 21"/>
              <a:gd name="T32" fmla="*/ 25 w 27"/>
              <a:gd name="T33" fmla="*/ 20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20 h 21"/>
              <a:gd name="T48" fmla="*/ 6 w 27"/>
              <a:gd name="T49" fmla="*/ 18 h 21"/>
              <a:gd name="T50" fmla="*/ 4 w 27"/>
              <a:gd name="T51" fmla="*/ 18 h 21"/>
              <a:gd name="T52" fmla="*/ 4 w 27"/>
              <a:gd name="T53" fmla="*/ 14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2" name="Freeform 50"/>
          <p:cNvSpPr>
            <a:spLocks/>
          </p:cNvSpPr>
          <p:nvPr/>
        </p:nvSpPr>
        <p:spPr bwMode="auto">
          <a:xfrm>
            <a:off x="3281363" y="3506788"/>
            <a:ext cx="71437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4 w 19"/>
              <a:gd name="T13" fmla="*/ 8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2" y="10"/>
                </a:lnTo>
                <a:lnTo>
                  <a:pt x="14" y="8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3" name="Freeform 51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7 h 23"/>
              <a:gd name="T62" fmla="*/ 0 w 25"/>
              <a:gd name="T63" fmla="*/ 5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4" name="Freeform 52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7 h 23"/>
              <a:gd name="T60" fmla="*/ 0 w 25"/>
              <a:gd name="T61" fmla="*/ 5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5" name="Freeform 53"/>
          <p:cNvSpPr>
            <a:spLocks/>
          </p:cNvSpPr>
          <p:nvPr/>
        </p:nvSpPr>
        <p:spPr bwMode="auto">
          <a:xfrm>
            <a:off x="3829050" y="37623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0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6" name="Freeform 54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7" name="Freeform 55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8" name="Freeform 56"/>
          <p:cNvSpPr>
            <a:spLocks/>
          </p:cNvSpPr>
          <p:nvPr/>
        </p:nvSpPr>
        <p:spPr bwMode="auto">
          <a:xfrm>
            <a:off x="3806825" y="3814763"/>
            <a:ext cx="76200" cy="103187"/>
          </a:xfrm>
          <a:custGeom>
            <a:avLst/>
            <a:gdLst>
              <a:gd name="T0" fmla="*/ 0 w 20"/>
              <a:gd name="T1" fmla="*/ 27 h 27"/>
              <a:gd name="T2" fmla="*/ 2 w 20"/>
              <a:gd name="T3" fmla="*/ 23 h 27"/>
              <a:gd name="T4" fmla="*/ 6 w 20"/>
              <a:gd name="T5" fmla="*/ 21 h 27"/>
              <a:gd name="T6" fmla="*/ 8 w 20"/>
              <a:gd name="T7" fmla="*/ 17 h 27"/>
              <a:gd name="T8" fmla="*/ 10 w 20"/>
              <a:gd name="T9" fmla="*/ 13 h 27"/>
              <a:gd name="T10" fmla="*/ 14 w 20"/>
              <a:gd name="T11" fmla="*/ 9 h 27"/>
              <a:gd name="T12" fmla="*/ 16 w 20"/>
              <a:gd name="T13" fmla="*/ 6 h 27"/>
              <a:gd name="T14" fmla="*/ 18 w 20"/>
              <a:gd name="T15" fmla="*/ 4 h 27"/>
              <a:gd name="T16" fmla="*/ 20 w 20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6"/>
                </a:lnTo>
                <a:lnTo>
                  <a:pt x="18" y="4"/>
                </a:lnTo>
                <a:lnTo>
                  <a:pt x="2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9" name="Freeform 57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0" name="Freeform 58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1" name="Freeform 59"/>
          <p:cNvSpPr>
            <a:spLocks/>
          </p:cNvSpPr>
          <p:nvPr/>
        </p:nvSpPr>
        <p:spPr bwMode="auto">
          <a:xfrm>
            <a:off x="4005263" y="3865563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2" name="Freeform 60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7 h 21"/>
              <a:gd name="T24" fmla="*/ 25 w 27"/>
              <a:gd name="T25" fmla="*/ 9 h 21"/>
              <a:gd name="T26" fmla="*/ 27 w 27"/>
              <a:gd name="T27" fmla="*/ 11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6 w 27"/>
              <a:gd name="T51" fmla="*/ 17 h 21"/>
              <a:gd name="T52" fmla="*/ 4 w 27"/>
              <a:gd name="T53" fmla="*/ 15 h 21"/>
              <a:gd name="T54" fmla="*/ 4 w 27"/>
              <a:gd name="T55" fmla="*/ 13 h 21"/>
              <a:gd name="T56" fmla="*/ 2 w 27"/>
              <a:gd name="T57" fmla="*/ 11 h 21"/>
              <a:gd name="T58" fmla="*/ 2 w 27"/>
              <a:gd name="T59" fmla="*/ 9 h 21"/>
              <a:gd name="T60" fmla="*/ 0 w 27"/>
              <a:gd name="T61" fmla="*/ 7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3" name="Freeform 61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7 h 21"/>
              <a:gd name="T22" fmla="*/ 25 w 27"/>
              <a:gd name="T23" fmla="*/ 9 h 21"/>
              <a:gd name="T24" fmla="*/ 27 w 27"/>
              <a:gd name="T25" fmla="*/ 11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6 w 27"/>
              <a:gd name="T49" fmla="*/ 17 h 21"/>
              <a:gd name="T50" fmla="*/ 4 w 27"/>
              <a:gd name="T51" fmla="*/ 15 h 21"/>
              <a:gd name="T52" fmla="*/ 4 w 27"/>
              <a:gd name="T53" fmla="*/ 13 h 21"/>
              <a:gd name="T54" fmla="*/ 2 w 27"/>
              <a:gd name="T55" fmla="*/ 11 h 21"/>
              <a:gd name="T56" fmla="*/ 2 w 27"/>
              <a:gd name="T57" fmla="*/ 9 h 21"/>
              <a:gd name="T58" fmla="*/ 0 w 27"/>
              <a:gd name="T59" fmla="*/ 7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4" name="Freeform 62"/>
          <p:cNvSpPr>
            <a:spLocks/>
          </p:cNvSpPr>
          <p:nvPr/>
        </p:nvSpPr>
        <p:spPr bwMode="auto">
          <a:xfrm>
            <a:off x="3989388" y="391795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9 h 27"/>
              <a:gd name="T12" fmla="*/ 14 w 19"/>
              <a:gd name="T13" fmla="*/ 5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9"/>
                </a:lnTo>
                <a:lnTo>
                  <a:pt x="14" y="5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5" name="Freeform 63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6" name="Freeform 64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7" name="Freeform 65"/>
          <p:cNvSpPr>
            <a:spLocks/>
          </p:cNvSpPr>
          <p:nvPr/>
        </p:nvSpPr>
        <p:spPr bwMode="auto">
          <a:xfrm>
            <a:off x="4348163" y="4343400"/>
            <a:ext cx="133350" cy="57150"/>
          </a:xfrm>
          <a:custGeom>
            <a:avLst/>
            <a:gdLst>
              <a:gd name="T0" fmla="*/ 0 w 35"/>
              <a:gd name="T1" fmla="*/ 15 h 15"/>
              <a:gd name="T2" fmla="*/ 2 w 35"/>
              <a:gd name="T3" fmla="*/ 15 h 15"/>
              <a:gd name="T4" fmla="*/ 4 w 35"/>
              <a:gd name="T5" fmla="*/ 13 h 15"/>
              <a:gd name="T6" fmla="*/ 6 w 35"/>
              <a:gd name="T7" fmla="*/ 13 h 15"/>
              <a:gd name="T8" fmla="*/ 8 w 35"/>
              <a:gd name="T9" fmla="*/ 11 h 15"/>
              <a:gd name="T10" fmla="*/ 10 w 35"/>
              <a:gd name="T11" fmla="*/ 11 h 15"/>
              <a:gd name="T12" fmla="*/ 12 w 35"/>
              <a:gd name="T13" fmla="*/ 10 h 15"/>
              <a:gd name="T14" fmla="*/ 14 w 35"/>
              <a:gd name="T15" fmla="*/ 10 h 15"/>
              <a:gd name="T16" fmla="*/ 16 w 35"/>
              <a:gd name="T17" fmla="*/ 8 h 15"/>
              <a:gd name="T18" fmla="*/ 18 w 35"/>
              <a:gd name="T19" fmla="*/ 8 h 15"/>
              <a:gd name="T20" fmla="*/ 21 w 35"/>
              <a:gd name="T21" fmla="*/ 6 h 15"/>
              <a:gd name="T22" fmla="*/ 23 w 35"/>
              <a:gd name="T23" fmla="*/ 4 h 15"/>
              <a:gd name="T24" fmla="*/ 25 w 35"/>
              <a:gd name="T25" fmla="*/ 4 h 15"/>
              <a:gd name="T26" fmla="*/ 27 w 35"/>
              <a:gd name="T27" fmla="*/ 2 h 15"/>
              <a:gd name="T28" fmla="*/ 29 w 35"/>
              <a:gd name="T29" fmla="*/ 2 h 15"/>
              <a:gd name="T30" fmla="*/ 33 w 35"/>
              <a:gd name="T31" fmla="*/ 0 h 15"/>
              <a:gd name="T32" fmla="*/ 35 w 35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5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8" y="8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3" y="0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8" name="Freeform 66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4 w 25"/>
              <a:gd name="T3" fmla="*/ 2 h 28"/>
              <a:gd name="T4" fmla="*/ 6 w 25"/>
              <a:gd name="T5" fmla="*/ 2 h 28"/>
              <a:gd name="T6" fmla="*/ 8 w 25"/>
              <a:gd name="T7" fmla="*/ 0 h 28"/>
              <a:gd name="T8" fmla="*/ 8 w 25"/>
              <a:gd name="T9" fmla="*/ 0 h 28"/>
              <a:gd name="T10" fmla="*/ 10 w 25"/>
              <a:gd name="T11" fmla="*/ 0 h 28"/>
              <a:gd name="T12" fmla="*/ 12 w 25"/>
              <a:gd name="T13" fmla="*/ 0 h 28"/>
              <a:gd name="T14" fmla="*/ 12 w 25"/>
              <a:gd name="T15" fmla="*/ 2 h 28"/>
              <a:gd name="T16" fmla="*/ 14 w 25"/>
              <a:gd name="T17" fmla="*/ 2 h 28"/>
              <a:gd name="T18" fmla="*/ 16 w 25"/>
              <a:gd name="T19" fmla="*/ 2 h 28"/>
              <a:gd name="T20" fmla="*/ 16 w 25"/>
              <a:gd name="T21" fmla="*/ 2 h 28"/>
              <a:gd name="T22" fmla="*/ 18 w 25"/>
              <a:gd name="T23" fmla="*/ 3 h 28"/>
              <a:gd name="T24" fmla="*/ 18 w 25"/>
              <a:gd name="T25" fmla="*/ 3 h 28"/>
              <a:gd name="T26" fmla="*/ 20 w 25"/>
              <a:gd name="T27" fmla="*/ 3 h 28"/>
              <a:gd name="T28" fmla="*/ 22 w 25"/>
              <a:gd name="T29" fmla="*/ 5 h 28"/>
              <a:gd name="T30" fmla="*/ 22 w 25"/>
              <a:gd name="T31" fmla="*/ 7 h 28"/>
              <a:gd name="T32" fmla="*/ 23 w 25"/>
              <a:gd name="T33" fmla="*/ 9 h 28"/>
              <a:gd name="T34" fmla="*/ 25 w 25"/>
              <a:gd name="T35" fmla="*/ 11 h 28"/>
              <a:gd name="T36" fmla="*/ 25 w 25"/>
              <a:gd name="T37" fmla="*/ 13 h 28"/>
              <a:gd name="T38" fmla="*/ 25 w 25"/>
              <a:gd name="T39" fmla="*/ 17 h 28"/>
              <a:gd name="T40" fmla="*/ 25 w 25"/>
              <a:gd name="T41" fmla="*/ 19 h 28"/>
              <a:gd name="T42" fmla="*/ 25 w 25"/>
              <a:gd name="T43" fmla="*/ 21 h 28"/>
              <a:gd name="T44" fmla="*/ 23 w 25"/>
              <a:gd name="T45" fmla="*/ 25 h 28"/>
              <a:gd name="T46" fmla="*/ 23 w 25"/>
              <a:gd name="T47" fmla="*/ 26 h 28"/>
              <a:gd name="T48" fmla="*/ 22 w 25"/>
              <a:gd name="T49" fmla="*/ 26 h 28"/>
              <a:gd name="T50" fmla="*/ 20 w 25"/>
              <a:gd name="T51" fmla="*/ 28 h 28"/>
              <a:gd name="T52" fmla="*/ 20 w 25"/>
              <a:gd name="T53" fmla="*/ 28 h 28"/>
              <a:gd name="T54" fmla="*/ 18 w 25"/>
              <a:gd name="T55" fmla="*/ 28 h 28"/>
              <a:gd name="T56" fmla="*/ 16 w 25"/>
              <a:gd name="T57" fmla="*/ 28 h 28"/>
              <a:gd name="T58" fmla="*/ 16 w 25"/>
              <a:gd name="T59" fmla="*/ 28 h 28"/>
              <a:gd name="T60" fmla="*/ 14 w 25"/>
              <a:gd name="T61" fmla="*/ 28 h 28"/>
              <a:gd name="T62" fmla="*/ 12 w 25"/>
              <a:gd name="T63" fmla="*/ 28 h 28"/>
              <a:gd name="T64" fmla="*/ 12 w 25"/>
              <a:gd name="T65" fmla="*/ 26 h 28"/>
              <a:gd name="T66" fmla="*/ 10 w 25"/>
              <a:gd name="T67" fmla="*/ 26 h 28"/>
              <a:gd name="T68" fmla="*/ 10 w 25"/>
              <a:gd name="T69" fmla="*/ 26 h 28"/>
              <a:gd name="T70" fmla="*/ 8 w 25"/>
              <a:gd name="T71" fmla="*/ 26 h 28"/>
              <a:gd name="T72" fmla="*/ 8 w 25"/>
              <a:gd name="T73" fmla="*/ 25 h 28"/>
              <a:gd name="T74" fmla="*/ 6 w 25"/>
              <a:gd name="T75" fmla="*/ 25 h 28"/>
              <a:gd name="T76" fmla="*/ 4 w 25"/>
              <a:gd name="T77" fmla="*/ 23 h 28"/>
              <a:gd name="T78" fmla="*/ 4 w 25"/>
              <a:gd name="T79" fmla="*/ 23 h 28"/>
              <a:gd name="T80" fmla="*/ 2 w 25"/>
              <a:gd name="T81" fmla="*/ 21 h 28"/>
              <a:gd name="T82" fmla="*/ 0 w 25"/>
              <a:gd name="T83" fmla="*/ 19 h 28"/>
              <a:gd name="T84" fmla="*/ 0 w 25"/>
              <a:gd name="T85" fmla="*/ 15 h 28"/>
              <a:gd name="T86" fmla="*/ 0 w 25"/>
              <a:gd name="T87" fmla="*/ 13 h 28"/>
              <a:gd name="T88" fmla="*/ 0 w 25"/>
              <a:gd name="T89" fmla="*/ 11 h 28"/>
              <a:gd name="T90" fmla="*/ 0 w 25"/>
              <a:gd name="T91" fmla="*/ 7 h 28"/>
              <a:gd name="T92" fmla="*/ 0 w 25"/>
              <a:gd name="T93" fmla="*/ 5 h 28"/>
              <a:gd name="T94" fmla="*/ 2 w 25"/>
              <a:gd name="T95" fmla="*/ 3 h 28"/>
              <a:gd name="T96" fmla="*/ 4 w 25"/>
              <a:gd name="T97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3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9" name="Freeform 67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6 w 25"/>
              <a:gd name="T3" fmla="*/ 2 h 28"/>
              <a:gd name="T4" fmla="*/ 8 w 25"/>
              <a:gd name="T5" fmla="*/ 0 h 28"/>
              <a:gd name="T6" fmla="*/ 10 w 25"/>
              <a:gd name="T7" fmla="*/ 0 h 28"/>
              <a:gd name="T8" fmla="*/ 12 w 25"/>
              <a:gd name="T9" fmla="*/ 0 h 28"/>
              <a:gd name="T10" fmla="*/ 12 w 25"/>
              <a:gd name="T11" fmla="*/ 2 h 28"/>
              <a:gd name="T12" fmla="*/ 14 w 25"/>
              <a:gd name="T13" fmla="*/ 2 h 28"/>
              <a:gd name="T14" fmla="*/ 16 w 25"/>
              <a:gd name="T15" fmla="*/ 2 h 28"/>
              <a:gd name="T16" fmla="*/ 18 w 25"/>
              <a:gd name="T17" fmla="*/ 3 h 28"/>
              <a:gd name="T18" fmla="*/ 20 w 25"/>
              <a:gd name="T19" fmla="*/ 3 h 28"/>
              <a:gd name="T20" fmla="*/ 22 w 25"/>
              <a:gd name="T21" fmla="*/ 5 h 28"/>
              <a:gd name="T22" fmla="*/ 22 w 25"/>
              <a:gd name="T23" fmla="*/ 7 h 28"/>
              <a:gd name="T24" fmla="*/ 23 w 25"/>
              <a:gd name="T25" fmla="*/ 9 h 28"/>
              <a:gd name="T26" fmla="*/ 25 w 25"/>
              <a:gd name="T27" fmla="*/ 11 h 28"/>
              <a:gd name="T28" fmla="*/ 25 w 25"/>
              <a:gd name="T29" fmla="*/ 13 h 28"/>
              <a:gd name="T30" fmla="*/ 25 w 25"/>
              <a:gd name="T31" fmla="*/ 17 h 28"/>
              <a:gd name="T32" fmla="*/ 25 w 25"/>
              <a:gd name="T33" fmla="*/ 19 h 28"/>
              <a:gd name="T34" fmla="*/ 25 w 25"/>
              <a:gd name="T35" fmla="*/ 21 h 28"/>
              <a:gd name="T36" fmla="*/ 23 w 25"/>
              <a:gd name="T37" fmla="*/ 25 h 28"/>
              <a:gd name="T38" fmla="*/ 23 w 25"/>
              <a:gd name="T39" fmla="*/ 26 h 28"/>
              <a:gd name="T40" fmla="*/ 22 w 25"/>
              <a:gd name="T41" fmla="*/ 26 h 28"/>
              <a:gd name="T42" fmla="*/ 20 w 25"/>
              <a:gd name="T43" fmla="*/ 28 h 28"/>
              <a:gd name="T44" fmla="*/ 18 w 25"/>
              <a:gd name="T45" fmla="*/ 28 h 28"/>
              <a:gd name="T46" fmla="*/ 16 w 25"/>
              <a:gd name="T47" fmla="*/ 28 h 28"/>
              <a:gd name="T48" fmla="*/ 14 w 25"/>
              <a:gd name="T49" fmla="*/ 28 h 28"/>
              <a:gd name="T50" fmla="*/ 12 w 25"/>
              <a:gd name="T51" fmla="*/ 28 h 28"/>
              <a:gd name="T52" fmla="*/ 12 w 25"/>
              <a:gd name="T53" fmla="*/ 26 h 28"/>
              <a:gd name="T54" fmla="*/ 10 w 25"/>
              <a:gd name="T55" fmla="*/ 26 h 28"/>
              <a:gd name="T56" fmla="*/ 8 w 25"/>
              <a:gd name="T57" fmla="*/ 26 h 28"/>
              <a:gd name="T58" fmla="*/ 8 w 25"/>
              <a:gd name="T59" fmla="*/ 25 h 28"/>
              <a:gd name="T60" fmla="*/ 6 w 25"/>
              <a:gd name="T61" fmla="*/ 25 h 28"/>
              <a:gd name="T62" fmla="*/ 4 w 25"/>
              <a:gd name="T63" fmla="*/ 23 h 28"/>
              <a:gd name="T64" fmla="*/ 2 w 25"/>
              <a:gd name="T65" fmla="*/ 21 h 28"/>
              <a:gd name="T66" fmla="*/ 0 w 25"/>
              <a:gd name="T67" fmla="*/ 19 h 28"/>
              <a:gd name="T68" fmla="*/ 0 w 25"/>
              <a:gd name="T69" fmla="*/ 15 h 28"/>
              <a:gd name="T70" fmla="*/ 0 w 25"/>
              <a:gd name="T71" fmla="*/ 13 h 28"/>
              <a:gd name="T72" fmla="*/ 0 w 25"/>
              <a:gd name="T73" fmla="*/ 11 h 28"/>
              <a:gd name="T74" fmla="*/ 0 w 25"/>
              <a:gd name="T75" fmla="*/ 7 h 28"/>
              <a:gd name="T76" fmla="*/ 0 w 25"/>
              <a:gd name="T77" fmla="*/ 5 h 28"/>
              <a:gd name="T78" fmla="*/ 2 w 25"/>
              <a:gd name="T79" fmla="*/ 3 h 28"/>
              <a:gd name="T80" fmla="*/ 4 w 25"/>
              <a:gd name="T81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0" name="Freeform 68"/>
          <p:cNvSpPr>
            <a:spLocks/>
          </p:cNvSpPr>
          <p:nvPr/>
        </p:nvSpPr>
        <p:spPr bwMode="auto">
          <a:xfrm>
            <a:off x="4305300" y="4381500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3 h 15"/>
              <a:gd name="T4" fmla="*/ 4 w 32"/>
              <a:gd name="T5" fmla="*/ 13 h 15"/>
              <a:gd name="T6" fmla="*/ 6 w 32"/>
              <a:gd name="T7" fmla="*/ 11 h 15"/>
              <a:gd name="T8" fmla="*/ 7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5 w 32"/>
              <a:gd name="T17" fmla="*/ 7 h 15"/>
              <a:gd name="T18" fmla="*/ 17 w 32"/>
              <a:gd name="T19" fmla="*/ 7 h 15"/>
              <a:gd name="T20" fmla="*/ 19 w 32"/>
              <a:gd name="T21" fmla="*/ 5 h 15"/>
              <a:gd name="T22" fmla="*/ 21 w 32"/>
              <a:gd name="T23" fmla="*/ 5 h 15"/>
              <a:gd name="T24" fmla="*/ 25 w 32"/>
              <a:gd name="T25" fmla="*/ 3 h 15"/>
              <a:gd name="T26" fmla="*/ 27 w 32"/>
              <a:gd name="T27" fmla="*/ 3 h 15"/>
              <a:gd name="T28" fmla="*/ 29 w 32"/>
              <a:gd name="T29" fmla="*/ 1 h 15"/>
              <a:gd name="T30" fmla="*/ 30 w 32"/>
              <a:gd name="T31" fmla="*/ 1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7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5" y="7"/>
                </a:lnTo>
                <a:lnTo>
                  <a:pt x="17" y="7"/>
                </a:lnTo>
                <a:lnTo>
                  <a:pt x="19" y="5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29" y="1"/>
                </a:lnTo>
                <a:lnTo>
                  <a:pt x="30" y="1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1" name="Freeform 69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4 w 21"/>
              <a:gd name="T5" fmla="*/ 0 h 24"/>
              <a:gd name="T6" fmla="*/ 6 w 21"/>
              <a:gd name="T7" fmla="*/ 0 h 24"/>
              <a:gd name="T8" fmla="*/ 6 w 21"/>
              <a:gd name="T9" fmla="*/ 0 h 24"/>
              <a:gd name="T10" fmla="*/ 8 w 21"/>
              <a:gd name="T11" fmla="*/ 0 h 24"/>
              <a:gd name="T12" fmla="*/ 8 w 21"/>
              <a:gd name="T13" fmla="*/ 0 h 24"/>
              <a:gd name="T14" fmla="*/ 10 w 21"/>
              <a:gd name="T15" fmla="*/ 0 h 24"/>
              <a:gd name="T16" fmla="*/ 10 w 21"/>
              <a:gd name="T17" fmla="*/ 0 h 24"/>
              <a:gd name="T18" fmla="*/ 12 w 21"/>
              <a:gd name="T19" fmla="*/ 2 h 24"/>
              <a:gd name="T20" fmla="*/ 14 w 21"/>
              <a:gd name="T21" fmla="*/ 2 h 24"/>
              <a:gd name="T22" fmla="*/ 14 w 21"/>
              <a:gd name="T23" fmla="*/ 2 h 24"/>
              <a:gd name="T24" fmla="*/ 15 w 21"/>
              <a:gd name="T25" fmla="*/ 2 h 24"/>
              <a:gd name="T26" fmla="*/ 15 w 21"/>
              <a:gd name="T27" fmla="*/ 4 h 24"/>
              <a:gd name="T28" fmla="*/ 17 w 21"/>
              <a:gd name="T29" fmla="*/ 4 h 24"/>
              <a:gd name="T30" fmla="*/ 17 w 21"/>
              <a:gd name="T31" fmla="*/ 6 h 24"/>
              <a:gd name="T32" fmla="*/ 19 w 21"/>
              <a:gd name="T33" fmla="*/ 8 h 24"/>
              <a:gd name="T34" fmla="*/ 19 w 21"/>
              <a:gd name="T35" fmla="*/ 10 h 24"/>
              <a:gd name="T36" fmla="*/ 21 w 21"/>
              <a:gd name="T37" fmla="*/ 12 h 24"/>
              <a:gd name="T38" fmla="*/ 21 w 21"/>
              <a:gd name="T39" fmla="*/ 14 h 24"/>
              <a:gd name="T40" fmla="*/ 21 w 21"/>
              <a:gd name="T41" fmla="*/ 16 h 24"/>
              <a:gd name="T42" fmla="*/ 21 w 21"/>
              <a:gd name="T43" fmla="*/ 18 h 24"/>
              <a:gd name="T44" fmla="*/ 21 w 21"/>
              <a:gd name="T45" fmla="*/ 20 h 24"/>
              <a:gd name="T46" fmla="*/ 19 w 21"/>
              <a:gd name="T47" fmla="*/ 22 h 24"/>
              <a:gd name="T48" fmla="*/ 19 w 21"/>
              <a:gd name="T49" fmla="*/ 24 h 24"/>
              <a:gd name="T50" fmla="*/ 17 w 21"/>
              <a:gd name="T51" fmla="*/ 24 h 24"/>
              <a:gd name="T52" fmla="*/ 17 w 21"/>
              <a:gd name="T53" fmla="*/ 24 h 24"/>
              <a:gd name="T54" fmla="*/ 15 w 21"/>
              <a:gd name="T55" fmla="*/ 24 h 24"/>
              <a:gd name="T56" fmla="*/ 15 w 21"/>
              <a:gd name="T57" fmla="*/ 24 h 24"/>
              <a:gd name="T58" fmla="*/ 14 w 21"/>
              <a:gd name="T59" fmla="*/ 24 h 24"/>
              <a:gd name="T60" fmla="*/ 14 w 21"/>
              <a:gd name="T61" fmla="*/ 24 h 24"/>
              <a:gd name="T62" fmla="*/ 12 w 21"/>
              <a:gd name="T63" fmla="*/ 24 h 24"/>
              <a:gd name="T64" fmla="*/ 12 w 21"/>
              <a:gd name="T65" fmla="*/ 24 h 24"/>
              <a:gd name="T66" fmla="*/ 10 w 21"/>
              <a:gd name="T67" fmla="*/ 22 h 24"/>
              <a:gd name="T68" fmla="*/ 10 w 21"/>
              <a:gd name="T69" fmla="*/ 22 h 24"/>
              <a:gd name="T70" fmla="*/ 8 w 21"/>
              <a:gd name="T71" fmla="*/ 22 h 24"/>
              <a:gd name="T72" fmla="*/ 8 w 21"/>
              <a:gd name="T73" fmla="*/ 22 h 24"/>
              <a:gd name="T74" fmla="*/ 6 w 21"/>
              <a:gd name="T75" fmla="*/ 20 h 24"/>
              <a:gd name="T76" fmla="*/ 6 w 21"/>
              <a:gd name="T77" fmla="*/ 20 h 24"/>
              <a:gd name="T78" fmla="*/ 4 w 21"/>
              <a:gd name="T79" fmla="*/ 18 h 24"/>
              <a:gd name="T80" fmla="*/ 4 w 21"/>
              <a:gd name="T81" fmla="*/ 16 h 24"/>
              <a:gd name="T82" fmla="*/ 2 w 21"/>
              <a:gd name="T83" fmla="*/ 14 h 24"/>
              <a:gd name="T84" fmla="*/ 2 w 21"/>
              <a:gd name="T85" fmla="*/ 12 h 24"/>
              <a:gd name="T86" fmla="*/ 0 w 21"/>
              <a:gd name="T87" fmla="*/ 10 h 24"/>
              <a:gd name="T88" fmla="*/ 0 w 21"/>
              <a:gd name="T89" fmla="*/ 8 h 24"/>
              <a:gd name="T90" fmla="*/ 0 w 21"/>
              <a:gd name="T91" fmla="*/ 6 h 24"/>
              <a:gd name="T92" fmla="*/ 0 w 21"/>
              <a:gd name="T93" fmla="*/ 4 h 24"/>
              <a:gd name="T94" fmla="*/ 2 w 21"/>
              <a:gd name="T95" fmla="*/ 2 h 24"/>
              <a:gd name="T96" fmla="*/ 2 w 21"/>
              <a:gd name="T97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7" y="24"/>
                </a:lnTo>
                <a:lnTo>
                  <a:pt x="15" y="24"/>
                </a:lnTo>
                <a:lnTo>
                  <a:pt x="15" y="24"/>
                </a:lnTo>
                <a:lnTo>
                  <a:pt x="14" y="24"/>
                </a:lnTo>
                <a:lnTo>
                  <a:pt x="14" y="24"/>
                </a:lnTo>
                <a:lnTo>
                  <a:pt x="12" y="24"/>
                </a:lnTo>
                <a:lnTo>
                  <a:pt x="12" y="24"/>
                </a:lnTo>
                <a:lnTo>
                  <a:pt x="10" y="22"/>
                </a:lnTo>
                <a:lnTo>
                  <a:pt x="10" y="22"/>
                </a:lnTo>
                <a:lnTo>
                  <a:pt x="8" y="22"/>
                </a:lnTo>
                <a:lnTo>
                  <a:pt x="8" y="22"/>
                </a:lnTo>
                <a:lnTo>
                  <a:pt x="6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2" name="Freeform 70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6 w 21"/>
              <a:gd name="T5" fmla="*/ 0 h 24"/>
              <a:gd name="T6" fmla="*/ 8 w 21"/>
              <a:gd name="T7" fmla="*/ 0 h 24"/>
              <a:gd name="T8" fmla="*/ 10 w 21"/>
              <a:gd name="T9" fmla="*/ 0 h 24"/>
              <a:gd name="T10" fmla="*/ 12 w 21"/>
              <a:gd name="T11" fmla="*/ 2 h 24"/>
              <a:gd name="T12" fmla="*/ 14 w 21"/>
              <a:gd name="T13" fmla="*/ 2 h 24"/>
              <a:gd name="T14" fmla="*/ 15 w 21"/>
              <a:gd name="T15" fmla="*/ 2 h 24"/>
              <a:gd name="T16" fmla="*/ 15 w 21"/>
              <a:gd name="T17" fmla="*/ 4 h 24"/>
              <a:gd name="T18" fmla="*/ 17 w 21"/>
              <a:gd name="T19" fmla="*/ 4 h 24"/>
              <a:gd name="T20" fmla="*/ 17 w 21"/>
              <a:gd name="T21" fmla="*/ 6 h 24"/>
              <a:gd name="T22" fmla="*/ 19 w 21"/>
              <a:gd name="T23" fmla="*/ 8 h 24"/>
              <a:gd name="T24" fmla="*/ 19 w 21"/>
              <a:gd name="T25" fmla="*/ 10 h 24"/>
              <a:gd name="T26" fmla="*/ 21 w 21"/>
              <a:gd name="T27" fmla="*/ 12 h 24"/>
              <a:gd name="T28" fmla="*/ 21 w 21"/>
              <a:gd name="T29" fmla="*/ 14 h 24"/>
              <a:gd name="T30" fmla="*/ 21 w 21"/>
              <a:gd name="T31" fmla="*/ 16 h 24"/>
              <a:gd name="T32" fmla="*/ 21 w 21"/>
              <a:gd name="T33" fmla="*/ 18 h 24"/>
              <a:gd name="T34" fmla="*/ 21 w 21"/>
              <a:gd name="T35" fmla="*/ 20 h 24"/>
              <a:gd name="T36" fmla="*/ 19 w 21"/>
              <a:gd name="T37" fmla="*/ 22 h 24"/>
              <a:gd name="T38" fmla="*/ 19 w 21"/>
              <a:gd name="T39" fmla="*/ 24 h 24"/>
              <a:gd name="T40" fmla="*/ 17 w 21"/>
              <a:gd name="T41" fmla="*/ 24 h 24"/>
              <a:gd name="T42" fmla="*/ 15 w 21"/>
              <a:gd name="T43" fmla="*/ 24 h 24"/>
              <a:gd name="T44" fmla="*/ 14 w 21"/>
              <a:gd name="T45" fmla="*/ 24 h 24"/>
              <a:gd name="T46" fmla="*/ 12 w 21"/>
              <a:gd name="T47" fmla="*/ 24 h 24"/>
              <a:gd name="T48" fmla="*/ 10 w 21"/>
              <a:gd name="T49" fmla="*/ 22 h 24"/>
              <a:gd name="T50" fmla="*/ 8 w 21"/>
              <a:gd name="T51" fmla="*/ 22 h 24"/>
              <a:gd name="T52" fmla="*/ 6 w 21"/>
              <a:gd name="T53" fmla="*/ 20 h 24"/>
              <a:gd name="T54" fmla="*/ 4 w 21"/>
              <a:gd name="T55" fmla="*/ 18 h 24"/>
              <a:gd name="T56" fmla="*/ 4 w 21"/>
              <a:gd name="T57" fmla="*/ 16 h 24"/>
              <a:gd name="T58" fmla="*/ 2 w 21"/>
              <a:gd name="T59" fmla="*/ 14 h 24"/>
              <a:gd name="T60" fmla="*/ 2 w 21"/>
              <a:gd name="T61" fmla="*/ 12 h 24"/>
              <a:gd name="T62" fmla="*/ 0 w 21"/>
              <a:gd name="T63" fmla="*/ 10 h 24"/>
              <a:gd name="T64" fmla="*/ 0 w 21"/>
              <a:gd name="T65" fmla="*/ 8 h 24"/>
              <a:gd name="T66" fmla="*/ 0 w 21"/>
              <a:gd name="T67" fmla="*/ 6 h 24"/>
              <a:gd name="T68" fmla="*/ 0 w 21"/>
              <a:gd name="T69" fmla="*/ 4 h 24"/>
              <a:gd name="T70" fmla="*/ 2 w 21"/>
              <a:gd name="T71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5" y="24"/>
                </a:lnTo>
                <a:lnTo>
                  <a:pt x="14" y="24"/>
                </a:lnTo>
                <a:lnTo>
                  <a:pt x="12" y="24"/>
                </a:lnTo>
                <a:lnTo>
                  <a:pt x="10" y="22"/>
                </a:lnTo>
                <a:lnTo>
                  <a:pt x="8" y="22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3" name="Freeform 71"/>
          <p:cNvSpPr>
            <a:spLocks/>
          </p:cNvSpPr>
          <p:nvPr/>
        </p:nvSpPr>
        <p:spPr bwMode="auto">
          <a:xfrm>
            <a:off x="3033713" y="3305175"/>
            <a:ext cx="71437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3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4" name="Freeform 72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5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5 w 27"/>
              <a:gd name="T51" fmla="*/ 17 h 21"/>
              <a:gd name="T52" fmla="*/ 4 w 27"/>
              <a:gd name="T53" fmla="*/ 17 h 21"/>
              <a:gd name="T54" fmla="*/ 4 w 27"/>
              <a:gd name="T55" fmla="*/ 13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5" name="Freeform 73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5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5 w 27"/>
              <a:gd name="T49" fmla="*/ 17 h 21"/>
              <a:gd name="T50" fmla="*/ 4 w 27"/>
              <a:gd name="T51" fmla="*/ 17 h 21"/>
              <a:gd name="T52" fmla="*/ 4 w 27"/>
              <a:gd name="T53" fmla="*/ 13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6" name="Freeform 74"/>
          <p:cNvSpPr>
            <a:spLocks/>
          </p:cNvSpPr>
          <p:nvPr/>
        </p:nvSpPr>
        <p:spPr bwMode="auto">
          <a:xfrm>
            <a:off x="3017838" y="33543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10 h 27"/>
              <a:gd name="T12" fmla="*/ 14 w 19"/>
              <a:gd name="T13" fmla="*/ 8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10"/>
                </a:lnTo>
                <a:lnTo>
                  <a:pt x="14" y="8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7" name="Freeform 75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8" name="Freeform 76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9" name="Freeform 77"/>
          <p:cNvSpPr>
            <a:spLocks/>
          </p:cNvSpPr>
          <p:nvPr/>
        </p:nvSpPr>
        <p:spPr bwMode="auto">
          <a:xfrm>
            <a:off x="3567113" y="3609975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0" name="Freeform 78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1" name="Freeform 79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2" name="Freeform 80"/>
          <p:cNvSpPr>
            <a:spLocks/>
          </p:cNvSpPr>
          <p:nvPr/>
        </p:nvSpPr>
        <p:spPr bwMode="auto">
          <a:xfrm>
            <a:off x="3543300" y="3662363"/>
            <a:ext cx="73025" cy="100012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5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6 w 19"/>
              <a:gd name="T13" fmla="*/ 7 h 26"/>
              <a:gd name="T14" fmla="*/ 18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8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3" name="Freeform 81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4" name="Freeform 82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5" name="Freeform 83"/>
          <p:cNvSpPr>
            <a:spLocks/>
          </p:cNvSpPr>
          <p:nvPr/>
        </p:nvSpPr>
        <p:spPr bwMode="auto">
          <a:xfrm>
            <a:off x="3208338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0"/>
                </a:lnTo>
                <a:lnTo>
                  <a:pt x="8" y="18"/>
                </a:lnTo>
                <a:lnTo>
                  <a:pt x="10" y="14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6" name="Freeform 84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7" name="Freeform 85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8 h 23"/>
              <a:gd name="T60" fmla="*/ 0 w 25"/>
              <a:gd name="T61" fmla="*/ 6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8" name="Freeform 86"/>
          <p:cNvSpPr>
            <a:spLocks/>
          </p:cNvSpPr>
          <p:nvPr/>
        </p:nvSpPr>
        <p:spPr bwMode="auto">
          <a:xfrm>
            <a:off x="3192463" y="3457575"/>
            <a:ext cx="73025" cy="109538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3 h 29"/>
              <a:gd name="T10" fmla="*/ 12 w 19"/>
              <a:gd name="T11" fmla="*/ 11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3"/>
                </a:lnTo>
                <a:lnTo>
                  <a:pt x="12" y="11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9" name="Freeform 87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0" name="Freeform 88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1" name="Freeform 89"/>
          <p:cNvSpPr>
            <a:spLocks/>
          </p:cNvSpPr>
          <p:nvPr/>
        </p:nvSpPr>
        <p:spPr bwMode="auto">
          <a:xfrm>
            <a:off x="3741738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2" name="Freeform 90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3" name="Freeform 91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4" name="Freeform 92"/>
          <p:cNvSpPr>
            <a:spLocks/>
          </p:cNvSpPr>
          <p:nvPr/>
        </p:nvSpPr>
        <p:spPr bwMode="auto">
          <a:xfrm>
            <a:off x="3725863" y="3762375"/>
            <a:ext cx="65087" cy="109538"/>
          </a:xfrm>
          <a:custGeom>
            <a:avLst/>
            <a:gdLst>
              <a:gd name="T0" fmla="*/ 0 w 17"/>
              <a:gd name="T1" fmla="*/ 29 h 29"/>
              <a:gd name="T2" fmla="*/ 2 w 17"/>
              <a:gd name="T3" fmla="*/ 25 h 29"/>
              <a:gd name="T4" fmla="*/ 4 w 17"/>
              <a:gd name="T5" fmla="*/ 22 h 29"/>
              <a:gd name="T6" fmla="*/ 6 w 17"/>
              <a:gd name="T7" fmla="*/ 18 h 29"/>
              <a:gd name="T8" fmla="*/ 10 w 17"/>
              <a:gd name="T9" fmla="*/ 14 h 29"/>
              <a:gd name="T10" fmla="*/ 12 w 17"/>
              <a:gd name="T11" fmla="*/ 12 h 29"/>
              <a:gd name="T12" fmla="*/ 14 w 17"/>
              <a:gd name="T13" fmla="*/ 8 h 29"/>
              <a:gd name="T14" fmla="*/ 16 w 17"/>
              <a:gd name="T15" fmla="*/ 4 h 29"/>
              <a:gd name="T16" fmla="*/ 17 w 17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9">
                <a:moveTo>
                  <a:pt x="0" y="29"/>
                </a:moveTo>
                <a:lnTo>
                  <a:pt x="2" y="25"/>
                </a:lnTo>
                <a:lnTo>
                  <a:pt x="4" y="22"/>
                </a:lnTo>
                <a:lnTo>
                  <a:pt x="6" y="18"/>
                </a:lnTo>
                <a:lnTo>
                  <a:pt x="10" y="14"/>
                </a:lnTo>
                <a:lnTo>
                  <a:pt x="12" y="12"/>
                </a:lnTo>
                <a:lnTo>
                  <a:pt x="14" y="8"/>
                </a:lnTo>
                <a:lnTo>
                  <a:pt x="16" y="4"/>
                </a:lnTo>
                <a:lnTo>
                  <a:pt x="1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5" name="Freeform 93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6" name="Freeform 94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7" name="Freeform 95"/>
          <p:cNvSpPr>
            <a:spLocks/>
          </p:cNvSpPr>
          <p:nvPr/>
        </p:nvSpPr>
        <p:spPr bwMode="auto">
          <a:xfrm>
            <a:off x="3390900" y="35067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1" y="10"/>
                </a:lnTo>
                <a:lnTo>
                  <a:pt x="13" y="6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8" name="Freeform 96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9" name="Freeform 97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0" name="Freeform 98"/>
          <p:cNvSpPr>
            <a:spLocks/>
          </p:cNvSpPr>
          <p:nvPr/>
        </p:nvSpPr>
        <p:spPr bwMode="auto">
          <a:xfrm>
            <a:off x="3368675" y="3559175"/>
            <a:ext cx="71438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6 w 19"/>
              <a:gd name="T13" fmla="*/ 7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1" name="Freeform 99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2" name="Freeform 100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3" name="Freeform 101"/>
          <p:cNvSpPr>
            <a:spLocks/>
          </p:cNvSpPr>
          <p:nvPr/>
        </p:nvSpPr>
        <p:spPr bwMode="auto">
          <a:xfrm>
            <a:off x="3916363" y="3814763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4" name="Freeform 102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5" name="Freeform 103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6" name="Freeform 104"/>
          <p:cNvSpPr>
            <a:spLocks/>
          </p:cNvSpPr>
          <p:nvPr/>
        </p:nvSpPr>
        <p:spPr bwMode="auto">
          <a:xfrm>
            <a:off x="3902075" y="3865563"/>
            <a:ext cx="71438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7" name="Freeform 105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8" name="Freeform 106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9" name="Freeform 107"/>
          <p:cNvSpPr>
            <a:spLocks/>
          </p:cNvSpPr>
          <p:nvPr/>
        </p:nvSpPr>
        <p:spPr bwMode="auto">
          <a:xfrm>
            <a:off x="4313238" y="4256088"/>
            <a:ext cx="122237" cy="63500"/>
          </a:xfrm>
          <a:custGeom>
            <a:avLst/>
            <a:gdLst>
              <a:gd name="T0" fmla="*/ 0 w 32"/>
              <a:gd name="T1" fmla="*/ 17 h 17"/>
              <a:gd name="T2" fmla="*/ 2 w 32"/>
              <a:gd name="T3" fmla="*/ 17 h 17"/>
              <a:gd name="T4" fmla="*/ 4 w 32"/>
              <a:gd name="T5" fmla="*/ 15 h 17"/>
              <a:gd name="T6" fmla="*/ 5 w 32"/>
              <a:gd name="T7" fmla="*/ 13 h 17"/>
              <a:gd name="T8" fmla="*/ 7 w 32"/>
              <a:gd name="T9" fmla="*/ 13 h 17"/>
              <a:gd name="T10" fmla="*/ 9 w 32"/>
              <a:gd name="T11" fmla="*/ 11 h 17"/>
              <a:gd name="T12" fmla="*/ 11 w 32"/>
              <a:gd name="T13" fmla="*/ 11 h 17"/>
              <a:gd name="T14" fmla="*/ 13 w 32"/>
              <a:gd name="T15" fmla="*/ 10 h 17"/>
              <a:gd name="T16" fmla="*/ 15 w 32"/>
              <a:gd name="T17" fmla="*/ 10 h 17"/>
              <a:gd name="T18" fmla="*/ 17 w 32"/>
              <a:gd name="T19" fmla="*/ 8 h 17"/>
              <a:gd name="T20" fmla="*/ 19 w 32"/>
              <a:gd name="T21" fmla="*/ 8 h 17"/>
              <a:gd name="T22" fmla="*/ 21 w 32"/>
              <a:gd name="T23" fmla="*/ 6 h 17"/>
              <a:gd name="T24" fmla="*/ 25 w 32"/>
              <a:gd name="T25" fmla="*/ 4 h 17"/>
              <a:gd name="T26" fmla="*/ 27 w 32"/>
              <a:gd name="T27" fmla="*/ 4 h 17"/>
              <a:gd name="T28" fmla="*/ 28 w 32"/>
              <a:gd name="T29" fmla="*/ 2 h 17"/>
              <a:gd name="T30" fmla="*/ 30 w 32"/>
              <a:gd name="T31" fmla="*/ 0 h 17"/>
              <a:gd name="T32" fmla="*/ 32 w 32"/>
              <a:gd name="T3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7">
                <a:moveTo>
                  <a:pt x="0" y="17"/>
                </a:moveTo>
                <a:lnTo>
                  <a:pt x="2" y="17"/>
                </a:lnTo>
                <a:lnTo>
                  <a:pt x="4" y="15"/>
                </a:lnTo>
                <a:lnTo>
                  <a:pt x="5" y="13"/>
                </a:lnTo>
                <a:lnTo>
                  <a:pt x="7" y="13"/>
                </a:lnTo>
                <a:lnTo>
                  <a:pt x="9" y="11"/>
                </a:lnTo>
                <a:lnTo>
                  <a:pt x="11" y="11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8"/>
                </a:lnTo>
                <a:lnTo>
                  <a:pt x="21" y="6"/>
                </a:lnTo>
                <a:lnTo>
                  <a:pt x="25" y="4"/>
                </a:lnTo>
                <a:lnTo>
                  <a:pt x="27" y="4"/>
                </a:lnTo>
                <a:lnTo>
                  <a:pt x="28" y="2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0" name="Freeform 108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6 w 25"/>
              <a:gd name="T7" fmla="*/ 0 h 26"/>
              <a:gd name="T8" fmla="*/ 8 w 25"/>
              <a:gd name="T9" fmla="*/ 0 h 26"/>
              <a:gd name="T10" fmla="*/ 9 w 25"/>
              <a:gd name="T11" fmla="*/ 0 h 26"/>
              <a:gd name="T12" fmla="*/ 9 w 25"/>
              <a:gd name="T13" fmla="*/ 0 h 26"/>
              <a:gd name="T14" fmla="*/ 11 w 25"/>
              <a:gd name="T15" fmla="*/ 0 h 26"/>
              <a:gd name="T16" fmla="*/ 13 w 25"/>
              <a:gd name="T17" fmla="*/ 0 h 26"/>
              <a:gd name="T18" fmla="*/ 13 w 25"/>
              <a:gd name="T19" fmla="*/ 1 h 26"/>
              <a:gd name="T20" fmla="*/ 15 w 25"/>
              <a:gd name="T21" fmla="*/ 1 h 26"/>
              <a:gd name="T22" fmla="*/ 17 w 25"/>
              <a:gd name="T23" fmla="*/ 1 h 26"/>
              <a:gd name="T24" fmla="*/ 17 w 25"/>
              <a:gd name="T25" fmla="*/ 1 h 26"/>
              <a:gd name="T26" fmla="*/ 19 w 25"/>
              <a:gd name="T27" fmla="*/ 3 h 26"/>
              <a:gd name="T28" fmla="*/ 19 w 25"/>
              <a:gd name="T29" fmla="*/ 3 h 26"/>
              <a:gd name="T30" fmla="*/ 21 w 25"/>
              <a:gd name="T31" fmla="*/ 5 h 26"/>
              <a:gd name="T32" fmla="*/ 23 w 25"/>
              <a:gd name="T33" fmla="*/ 7 h 26"/>
              <a:gd name="T34" fmla="*/ 23 w 25"/>
              <a:gd name="T35" fmla="*/ 9 h 26"/>
              <a:gd name="T36" fmla="*/ 25 w 25"/>
              <a:gd name="T37" fmla="*/ 11 h 26"/>
              <a:gd name="T38" fmla="*/ 25 w 25"/>
              <a:gd name="T39" fmla="*/ 15 h 26"/>
              <a:gd name="T40" fmla="*/ 25 w 25"/>
              <a:gd name="T41" fmla="*/ 17 h 26"/>
              <a:gd name="T42" fmla="*/ 25 w 25"/>
              <a:gd name="T43" fmla="*/ 19 h 26"/>
              <a:gd name="T44" fmla="*/ 25 w 25"/>
              <a:gd name="T45" fmla="*/ 23 h 26"/>
              <a:gd name="T46" fmla="*/ 23 w 25"/>
              <a:gd name="T47" fmla="*/ 24 h 26"/>
              <a:gd name="T48" fmla="*/ 21 w 25"/>
              <a:gd name="T49" fmla="*/ 24 h 26"/>
              <a:gd name="T50" fmla="*/ 21 w 25"/>
              <a:gd name="T51" fmla="*/ 26 h 26"/>
              <a:gd name="T52" fmla="*/ 19 w 25"/>
              <a:gd name="T53" fmla="*/ 26 h 26"/>
              <a:gd name="T54" fmla="*/ 17 w 25"/>
              <a:gd name="T55" fmla="*/ 26 h 26"/>
              <a:gd name="T56" fmla="*/ 17 w 25"/>
              <a:gd name="T57" fmla="*/ 26 h 26"/>
              <a:gd name="T58" fmla="*/ 15 w 25"/>
              <a:gd name="T59" fmla="*/ 26 h 26"/>
              <a:gd name="T60" fmla="*/ 15 w 25"/>
              <a:gd name="T61" fmla="*/ 26 h 26"/>
              <a:gd name="T62" fmla="*/ 13 w 25"/>
              <a:gd name="T63" fmla="*/ 26 h 26"/>
              <a:gd name="T64" fmla="*/ 11 w 25"/>
              <a:gd name="T65" fmla="*/ 26 h 26"/>
              <a:gd name="T66" fmla="*/ 11 w 25"/>
              <a:gd name="T67" fmla="*/ 24 h 26"/>
              <a:gd name="T68" fmla="*/ 9 w 25"/>
              <a:gd name="T69" fmla="*/ 24 h 26"/>
              <a:gd name="T70" fmla="*/ 9 w 25"/>
              <a:gd name="T71" fmla="*/ 24 h 26"/>
              <a:gd name="T72" fmla="*/ 8 w 25"/>
              <a:gd name="T73" fmla="*/ 24 h 26"/>
              <a:gd name="T74" fmla="*/ 6 w 25"/>
              <a:gd name="T75" fmla="*/ 23 h 26"/>
              <a:gd name="T76" fmla="*/ 6 w 25"/>
              <a:gd name="T77" fmla="*/ 23 h 26"/>
              <a:gd name="T78" fmla="*/ 4 w 25"/>
              <a:gd name="T79" fmla="*/ 21 h 26"/>
              <a:gd name="T80" fmla="*/ 4 w 25"/>
              <a:gd name="T81" fmla="*/ 19 h 26"/>
              <a:gd name="T82" fmla="*/ 2 w 25"/>
              <a:gd name="T83" fmla="*/ 17 h 26"/>
              <a:gd name="T84" fmla="*/ 0 w 25"/>
              <a:gd name="T85" fmla="*/ 15 h 26"/>
              <a:gd name="T86" fmla="*/ 0 w 25"/>
              <a:gd name="T87" fmla="*/ 13 h 26"/>
              <a:gd name="T88" fmla="*/ 0 w 25"/>
              <a:gd name="T89" fmla="*/ 9 h 26"/>
              <a:gd name="T90" fmla="*/ 0 w 25"/>
              <a:gd name="T91" fmla="*/ 7 h 26"/>
              <a:gd name="T92" fmla="*/ 0 w 25"/>
              <a:gd name="T93" fmla="*/ 5 h 26"/>
              <a:gd name="T94" fmla="*/ 2 w 25"/>
              <a:gd name="T95" fmla="*/ 3 h 26"/>
              <a:gd name="T96" fmla="*/ 2 w 25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7" y="1"/>
                </a:lnTo>
                <a:lnTo>
                  <a:pt x="19" y="3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5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1" name="Freeform 109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8 w 25"/>
              <a:gd name="T7" fmla="*/ 0 h 26"/>
              <a:gd name="T8" fmla="*/ 9 w 25"/>
              <a:gd name="T9" fmla="*/ 0 h 26"/>
              <a:gd name="T10" fmla="*/ 11 w 25"/>
              <a:gd name="T11" fmla="*/ 0 h 26"/>
              <a:gd name="T12" fmla="*/ 13 w 25"/>
              <a:gd name="T13" fmla="*/ 0 h 26"/>
              <a:gd name="T14" fmla="*/ 13 w 25"/>
              <a:gd name="T15" fmla="*/ 1 h 26"/>
              <a:gd name="T16" fmla="*/ 15 w 25"/>
              <a:gd name="T17" fmla="*/ 1 h 26"/>
              <a:gd name="T18" fmla="*/ 17 w 25"/>
              <a:gd name="T19" fmla="*/ 1 h 26"/>
              <a:gd name="T20" fmla="*/ 19 w 25"/>
              <a:gd name="T21" fmla="*/ 3 h 26"/>
              <a:gd name="T22" fmla="*/ 21 w 25"/>
              <a:gd name="T23" fmla="*/ 5 h 26"/>
              <a:gd name="T24" fmla="*/ 23 w 25"/>
              <a:gd name="T25" fmla="*/ 7 h 26"/>
              <a:gd name="T26" fmla="*/ 23 w 25"/>
              <a:gd name="T27" fmla="*/ 9 h 26"/>
              <a:gd name="T28" fmla="*/ 25 w 25"/>
              <a:gd name="T29" fmla="*/ 11 h 26"/>
              <a:gd name="T30" fmla="*/ 25 w 25"/>
              <a:gd name="T31" fmla="*/ 15 h 26"/>
              <a:gd name="T32" fmla="*/ 25 w 25"/>
              <a:gd name="T33" fmla="*/ 17 h 26"/>
              <a:gd name="T34" fmla="*/ 25 w 25"/>
              <a:gd name="T35" fmla="*/ 19 h 26"/>
              <a:gd name="T36" fmla="*/ 25 w 25"/>
              <a:gd name="T37" fmla="*/ 23 h 26"/>
              <a:gd name="T38" fmla="*/ 23 w 25"/>
              <a:gd name="T39" fmla="*/ 24 h 26"/>
              <a:gd name="T40" fmla="*/ 21 w 25"/>
              <a:gd name="T41" fmla="*/ 24 h 26"/>
              <a:gd name="T42" fmla="*/ 21 w 25"/>
              <a:gd name="T43" fmla="*/ 26 h 26"/>
              <a:gd name="T44" fmla="*/ 19 w 25"/>
              <a:gd name="T45" fmla="*/ 26 h 26"/>
              <a:gd name="T46" fmla="*/ 17 w 25"/>
              <a:gd name="T47" fmla="*/ 26 h 26"/>
              <a:gd name="T48" fmla="*/ 15 w 25"/>
              <a:gd name="T49" fmla="*/ 26 h 26"/>
              <a:gd name="T50" fmla="*/ 13 w 25"/>
              <a:gd name="T51" fmla="*/ 26 h 26"/>
              <a:gd name="T52" fmla="*/ 11 w 25"/>
              <a:gd name="T53" fmla="*/ 26 h 26"/>
              <a:gd name="T54" fmla="*/ 11 w 25"/>
              <a:gd name="T55" fmla="*/ 24 h 26"/>
              <a:gd name="T56" fmla="*/ 9 w 25"/>
              <a:gd name="T57" fmla="*/ 24 h 26"/>
              <a:gd name="T58" fmla="*/ 8 w 25"/>
              <a:gd name="T59" fmla="*/ 24 h 26"/>
              <a:gd name="T60" fmla="*/ 6 w 25"/>
              <a:gd name="T61" fmla="*/ 23 h 26"/>
              <a:gd name="T62" fmla="*/ 4 w 25"/>
              <a:gd name="T63" fmla="*/ 21 h 26"/>
              <a:gd name="T64" fmla="*/ 4 w 25"/>
              <a:gd name="T65" fmla="*/ 19 h 26"/>
              <a:gd name="T66" fmla="*/ 2 w 25"/>
              <a:gd name="T67" fmla="*/ 17 h 26"/>
              <a:gd name="T68" fmla="*/ 0 w 25"/>
              <a:gd name="T69" fmla="*/ 15 h 26"/>
              <a:gd name="T70" fmla="*/ 0 w 25"/>
              <a:gd name="T71" fmla="*/ 13 h 26"/>
              <a:gd name="T72" fmla="*/ 0 w 25"/>
              <a:gd name="T73" fmla="*/ 9 h 26"/>
              <a:gd name="T74" fmla="*/ 0 w 25"/>
              <a:gd name="T75" fmla="*/ 7 h 26"/>
              <a:gd name="T76" fmla="*/ 0 w 25"/>
              <a:gd name="T77" fmla="*/ 5 h 26"/>
              <a:gd name="T78" fmla="*/ 2 w 25"/>
              <a:gd name="T79" fmla="*/ 3 h 26"/>
              <a:gd name="T80" fmla="*/ 2 w 25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2" name="Freeform 110"/>
          <p:cNvSpPr>
            <a:spLocks/>
          </p:cNvSpPr>
          <p:nvPr/>
        </p:nvSpPr>
        <p:spPr bwMode="auto">
          <a:xfrm>
            <a:off x="4275138" y="4297363"/>
            <a:ext cx="111125" cy="60325"/>
          </a:xfrm>
          <a:custGeom>
            <a:avLst/>
            <a:gdLst>
              <a:gd name="T0" fmla="*/ 0 w 29"/>
              <a:gd name="T1" fmla="*/ 16 h 16"/>
              <a:gd name="T2" fmla="*/ 2 w 29"/>
              <a:gd name="T3" fmla="*/ 16 h 16"/>
              <a:gd name="T4" fmla="*/ 2 w 29"/>
              <a:gd name="T5" fmla="*/ 14 h 16"/>
              <a:gd name="T6" fmla="*/ 4 w 29"/>
              <a:gd name="T7" fmla="*/ 14 h 16"/>
              <a:gd name="T8" fmla="*/ 6 w 29"/>
              <a:gd name="T9" fmla="*/ 12 h 16"/>
              <a:gd name="T10" fmla="*/ 8 w 29"/>
              <a:gd name="T11" fmla="*/ 12 h 16"/>
              <a:gd name="T12" fmla="*/ 10 w 29"/>
              <a:gd name="T13" fmla="*/ 10 h 16"/>
              <a:gd name="T14" fmla="*/ 12 w 29"/>
              <a:gd name="T15" fmla="*/ 10 h 16"/>
              <a:gd name="T16" fmla="*/ 14 w 29"/>
              <a:gd name="T17" fmla="*/ 8 h 16"/>
              <a:gd name="T18" fmla="*/ 15 w 29"/>
              <a:gd name="T19" fmla="*/ 8 h 16"/>
              <a:gd name="T20" fmla="*/ 17 w 29"/>
              <a:gd name="T21" fmla="*/ 6 h 16"/>
              <a:gd name="T22" fmla="*/ 19 w 29"/>
              <a:gd name="T23" fmla="*/ 6 h 16"/>
              <a:gd name="T24" fmla="*/ 21 w 29"/>
              <a:gd name="T25" fmla="*/ 4 h 16"/>
              <a:gd name="T26" fmla="*/ 23 w 29"/>
              <a:gd name="T27" fmla="*/ 2 h 16"/>
              <a:gd name="T28" fmla="*/ 25 w 29"/>
              <a:gd name="T29" fmla="*/ 2 h 16"/>
              <a:gd name="T30" fmla="*/ 27 w 29"/>
              <a:gd name="T31" fmla="*/ 0 h 16"/>
              <a:gd name="T32" fmla="*/ 29 w 29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" h="16">
                <a:moveTo>
                  <a:pt x="0" y="16"/>
                </a:move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4" y="8"/>
                </a:lnTo>
                <a:lnTo>
                  <a:pt x="15" y="8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0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3" name="Freeform 111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5 w 23"/>
              <a:gd name="T7" fmla="*/ 2 h 23"/>
              <a:gd name="T8" fmla="*/ 7 w 23"/>
              <a:gd name="T9" fmla="*/ 0 h 23"/>
              <a:gd name="T10" fmla="*/ 7 w 23"/>
              <a:gd name="T11" fmla="*/ 2 h 23"/>
              <a:gd name="T12" fmla="*/ 9 w 23"/>
              <a:gd name="T13" fmla="*/ 2 h 23"/>
              <a:gd name="T14" fmla="*/ 9 w 23"/>
              <a:gd name="T15" fmla="*/ 2 h 23"/>
              <a:gd name="T16" fmla="*/ 11 w 23"/>
              <a:gd name="T17" fmla="*/ 2 h 23"/>
              <a:gd name="T18" fmla="*/ 11 w 23"/>
              <a:gd name="T19" fmla="*/ 2 h 23"/>
              <a:gd name="T20" fmla="*/ 13 w 23"/>
              <a:gd name="T21" fmla="*/ 2 h 23"/>
              <a:gd name="T22" fmla="*/ 13 w 23"/>
              <a:gd name="T23" fmla="*/ 4 h 23"/>
              <a:gd name="T24" fmla="*/ 15 w 23"/>
              <a:gd name="T25" fmla="*/ 4 h 23"/>
              <a:gd name="T26" fmla="*/ 15 w 23"/>
              <a:gd name="T27" fmla="*/ 4 h 23"/>
              <a:gd name="T28" fmla="*/ 17 w 23"/>
              <a:gd name="T29" fmla="*/ 6 h 23"/>
              <a:gd name="T30" fmla="*/ 19 w 23"/>
              <a:gd name="T31" fmla="*/ 6 h 23"/>
              <a:gd name="T32" fmla="*/ 19 w 23"/>
              <a:gd name="T33" fmla="*/ 8 h 23"/>
              <a:gd name="T34" fmla="*/ 21 w 23"/>
              <a:gd name="T35" fmla="*/ 10 h 23"/>
              <a:gd name="T36" fmla="*/ 21 w 23"/>
              <a:gd name="T37" fmla="*/ 12 h 23"/>
              <a:gd name="T38" fmla="*/ 23 w 23"/>
              <a:gd name="T39" fmla="*/ 14 h 23"/>
              <a:gd name="T40" fmla="*/ 23 w 23"/>
              <a:gd name="T41" fmla="*/ 16 h 23"/>
              <a:gd name="T42" fmla="*/ 23 w 23"/>
              <a:gd name="T43" fmla="*/ 18 h 23"/>
              <a:gd name="T44" fmla="*/ 23 w 23"/>
              <a:gd name="T45" fmla="*/ 20 h 23"/>
              <a:gd name="T46" fmla="*/ 21 w 23"/>
              <a:gd name="T47" fmla="*/ 21 h 23"/>
              <a:gd name="T48" fmla="*/ 21 w 23"/>
              <a:gd name="T49" fmla="*/ 21 h 23"/>
              <a:gd name="T50" fmla="*/ 19 w 23"/>
              <a:gd name="T51" fmla="*/ 23 h 23"/>
              <a:gd name="T52" fmla="*/ 19 w 23"/>
              <a:gd name="T53" fmla="*/ 23 h 23"/>
              <a:gd name="T54" fmla="*/ 19 w 23"/>
              <a:gd name="T55" fmla="*/ 23 h 23"/>
              <a:gd name="T56" fmla="*/ 17 w 23"/>
              <a:gd name="T57" fmla="*/ 23 h 23"/>
              <a:gd name="T58" fmla="*/ 17 w 23"/>
              <a:gd name="T59" fmla="*/ 23 h 23"/>
              <a:gd name="T60" fmla="*/ 15 w 23"/>
              <a:gd name="T61" fmla="*/ 23 h 23"/>
              <a:gd name="T62" fmla="*/ 15 w 23"/>
              <a:gd name="T63" fmla="*/ 23 h 23"/>
              <a:gd name="T64" fmla="*/ 13 w 23"/>
              <a:gd name="T65" fmla="*/ 23 h 23"/>
              <a:gd name="T66" fmla="*/ 13 w 23"/>
              <a:gd name="T67" fmla="*/ 23 h 23"/>
              <a:gd name="T68" fmla="*/ 11 w 23"/>
              <a:gd name="T69" fmla="*/ 23 h 23"/>
              <a:gd name="T70" fmla="*/ 9 w 23"/>
              <a:gd name="T71" fmla="*/ 23 h 23"/>
              <a:gd name="T72" fmla="*/ 9 w 23"/>
              <a:gd name="T73" fmla="*/ 21 h 23"/>
              <a:gd name="T74" fmla="*/ 7 w 23"/>
              <a:gd name="T75" fmla="*/ 21 h 23"/>
              <a:gd name="T76" fmla="*/ 5 w 23"/>
              <a:gd name="T77" fmla="*/ 21 h 23"/>
              <a:gd name="T78" fmla="*/ 5 w 23"/>
              <a:gd name="T79" fmla="*/ 20 h 23"/>
              <a:gd name="T80" fmla="*/ 3 w 23"/>
              <a:gd name="T81" fmla="*/ 18 h 23"/>
              <a:gd name="T82" fmla="*/ 1 w 23"/>
              <a:gd name="T83" fmla="*/ 16 h 23"/>
              <a:gd name="T84" fmla="*/ 1 w 23"/>
              <a:gd name="T85" fmla="*/ 14 h 23"/>
              <a:gd name="T86" fmla="*/ 1 w 23"/>
              <a:gd name="T87" fmla="*/ 12 h 23"/>
              <a:gd name="T88" fmla="*/ 0 w 23"/>
              <a:gd name="T89" fmla="*/ 10 h 23"/>
              <a:gd name="T90" fmla="*/ 0 w 23"/>
              <a:gd name="T91" fmla="*/ 8 h 23"/>
              <a:gd name="T92" fmla="*/ 1 w 23"/>
              <a:gd name="T93" fmla="*/ 6 h 23"/>
              <a:gd name="T94" fmla="*/ 1 w 23"/>
              <a:gd name="T95" fmla="*/ 4 h 23"/>
              <a:gd name="T96" fmla="*/ 1 w 23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9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1"/>
                </a:lnTo>
                <a:lnTo>
                  <a:pt x="19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4" name="Freeform 112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7 w 23"/>
              <a:gd name="T7" fmla="*/ 0 h 23"/>
              <a:gd name="T8" fmla="*/ 7 w 23"/>
              <a:gd name="T9" fmla="*/ 2 h 23"/>
              <a:gd name="T10" fmla="*/ 9 w 23"/>
              <a:gd name="T11" fmla="*/ 2 h 23"/>
              <a:gd name="T12" fmla="*/ 11 w 23"/>
              <a:gd name="T13" fmla="*/ 2 h 23"/>
              <a:gd name="T14" fmla="*/ 13 w 23"/>
              <a:gd name="T15" fmla="*/ 2 h 23"/>
              <a:gd name="T16" fmla="*/ 13 w 23"/>
              <a:gd name="T17" fmla="*/ 4 h 23"/>
              <a:gd name="T18" fmla="*/ 15 w 23"/>
              <a:gd name="T19" fmla="*/ 4 h 23"/>
              <a:gd name="T20" fmla="*/ 17 w 23"/>
              <a:gd name="T21" fmla="*/ 6 h 23"/>
              <a:gd name="T22" fmla="*/ 19 w 23"/>
              <a:gd name="T23" fmla="*/ 6 h 23"/>
              <a:gd name="T24" fmla="*/ 19 w 23"/>
              <a:gd name="T25" fmla="*/ 8 h 23"/>
              <a:gd name="T26" fmla="*/ 21 w 23"/>
              <a:gd name="T27" fmla="*/ 10 h 23"/>
              <a:gd name="T28" fmla="*/ 21 w 23"/>
              <a:gd name="T29" fmla="*/ 12 h 23"/>
              <a:gd name="T30" fmla="*/ 23 w 23"/>
              <a:gd name="T31" fmla="*/ 14 h 23"/>
              <a:gd name="T32" fmla="*/ 23 w 23"/>
              <a:gd name="T33" fmla="*/ 16 h 23"/>
              <a:gd name="T34" fmla="*/ 23 w 23"/>
              <a:gd name="T35" fmla="*/ 18 h 23"/>
              <a:gd name="T36" fmla="*/ 23 w 23"/>
              <a:gd name="T37" fmla="*/ 20 h 23"/>
              <a:gd name="T38" fmla="*/ 21 w 23"/>
              <a:gd name="T39" fmla="*/ 21 h 23"/>
              <a:gd name="T40" fmla="*/ 19 w 23"/>
              <a:gd name="T41" fmla="*/ 23 h 23"/>
              <a:gd name="T42" fmla="*/ 17 w 23"/>
              <a:gd name="T43" fmla="*/ 23 h 23"/>
              <a:gd name="T44" fmla="*/ 15 w 23"/>
              <a:gd name="T45" fmla="*/ 23 h 23"/>
              <a:gd name="T46" fmla="*/ 13 w 23"/>
              <a:gd name="T47" fmla="*/ 23 h 23"/>
              <a:gd name="T48" fmla="*/ 11 w 23"/>
              <a:gd name="T49" fmla="*/ 23 h 23"/>
              <a:gd name="T50" fmla="*/ 9 w 23"/>
              <a:gd name="T51" fmla="*/ 23 h 23"/>
              <a:gd name="T52" fmla="*/ 9 w 23"/>
              <a:gd name="T53" fmla="*/ 21 h 23"/>
              <a:gd name="T54" fmla="*/ 7 w 23"/>
              <a:gd name="T55" fmla="*/ 21 h 23"/>
              <a:gd name="T56" fmla="*/ 5 w 23"/>
              <a:gd name="T57" fmla="*/ 21 h 23"/>
              <a:gd name="T58" fmla="*/ 5 w 23"/>
              <a:gd name="T59" fmla="*/ 20 h 23"/>
              <a:gd name="T60" fmla="*/ 3 w 23"/>
              <a:gd name="T61" fmla="*/ 18 h 23"/>
              <a:gd name="T62" fmla="*/ 1 w 23"/>
              <a:gd name="T63" fmla="*/ 16 h 23"/>
              <a:gd name="T64" fmla="*/ 1 w 23"/>
              <a:gd name="T65" fmla="*/ 14 h 23"/>
              <a:gd name="T66" fmla="*/ 1 w 23"/>
              <a:gd name="T67" fmla="*/ 12 h 23"/>
              <a:gd name="T68" fmla="*/ 0 w 23"/>
              <a:gd name="T69" fmla="*/ 10 h 23"/>
              <a:gd name="T70" fmla="*/ 0 w 23"/>
              <a:gd name="T71" fmla="*/ 8 h 23"/>
              <a:gd name="T72" fmla="*/ 1 w 23"/>
              <a:gd name="T73" fmla="*/ 6 h 23"/>
              <a:gd name="T74" fmla="*/ 1 w 23"/>
              <a:gd name="T75" fmla="*/ 4 h 23"/>
              <a:gd name="T76" fmla="*/ 1 w 23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19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5" name="Freeform 113"/>
          <p:cNvSpPr>
            <a:spLocks/>
          </p:cNvSpPr>
          <p:nvPr/>
        </p:nvSpPr>
        <p:spPr bwMode="auto">
          <a:xfrm>
            <a:off x="4252913" y="4183063"/>
            <a:ext cx="117475" cy="79375"/>
          </a:xfrm>
          <a:custGeom>
            <a:avLst/>
            <a:gdLst>
              <a:gd name="T0" fmla="*/ 0 w 31"/>
              <a:gd name="T1" fmla="*/ 21 h 21"/>
              <a:gd name="T2" fmla="*/ 2 w 31"/>
              <a:gd name="T3" fmla="*/ 19 h 21"/>
              <a:gd name="T4" fmla="*/ 4 w 31"/>
              <a:gd name="T5" fmla="*/ 17 h 21"/>
              <a:gd name="T6" fmla="*/ 6 w 31"/>
              <a:gd name="T7" fmla="*/ 17 h 21"/>
              <a:gd name="T8" fmla="*/ 8 w 31"/>
              <a:gd name="T9" fmla="*/ 15 h 21"/>
              <a:gd name="T10" fmla="*/ 10 w 31"/>
              <a:gd name="T11" fmla="*/ 13 h 21"/>
              <a:gd name="T12" fmla="*/ 12 w 31"/>
              <a:gd name="T13" fmla="*/ 13 h 21"/>
              <a:gd name="T14" fmla="*/ 14 w 31"/>
              <a:gd name="T15" fmla="*/ 11 h 21"/>
              <a:gd name="T16" fmla="*/ 16 w 31"/>
              <a:gd name="T17" fmla="*/ 9 h 21"/>
              <a:gd name="T18" fmla="*/ 18 w 31"/>
              <a:gd name="T19" fmla="*/ 9 h 21"/>
              <a:gd name="T20" fmla="*/ 20 w 31"/>
              <a:gd name="T21" fmla="*/ 7 h 21"/>
              <a:gd name="T22" fmla="*/ 21 w 31"/>
              <a:gd name="T23" fmla="*/ 6 h 21"/>
              <a:gd name="T24" fmla="*/ 23 w 31"/>
              <a:gd name="T25" fmla="*/ 6 h 21"/>
              <a:gd name="T26" fmla="*/ 25 w 31"/>
              <a:gd name="T27" fmla="*/ 4 h 21"/>
              <a:gd name="T28" fmla="*/ 27 w 31"/>
              <a:gd name="T29" fmla="*/ 2 h 21"/>
              <a:gd name="T30" fmla="*/ 29 w 31"/>
              <a:gd name="T31" fmla="*/ 2 h 21"/>
              <a:gd name="T32" fmla="*/ 31 w 31"/>
              <a:gd name="T3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21">
                <a:moveTo>
                  <a:pt x="0" y="21"/>
                </a:moveTo>
                <a:lnTo>
                  <a:pt x="2" y="19"/>
                </a:lnTo>
                <a:lnTo>
                  <a:pt x="4" y="17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9"/>
                </a:lnTo>
                <a:lnTo>
                  <a:pt x="20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6" name="Freeform 114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3 w 25"/>
              <a:gd name="T5" fmla="*/ 2 h 27"/>
              <a:gd name="T6" fmla="*/ 5 w 25"/>
              <a:gd name="T7" fmla="*/ 2 h 27"/>
              <a:gd name="T8" fmla="*/ 7 w 25"/>
              <a:gd name="T9" fmla="*/ 2 h 27"/>
              <a:gd name="T10" fmla="*/ 7 w 25"/>
              <a:gd name="T11" fmla="*/ 2 h 27"/>
              <a:gd name="T12" fmla="*/ 9 w 25"/>
              <a:gd name="T13" fmla="*/ 0 h 27"/>
              <a:gd name="T14" fmla="*/ 11 w 25"/>
              <a:gd name="T15" fmla="*/ 2 h 27"/>
              <a:gd name="T16" fmla="*/ 11 w 25"/>
              <a:gd name="T17" fmla="*/ 2 h 27"/>
              <a:gd name="T18" fmla="*/ 13 w 25"/>
              <a:gd name="T19" fmla="*/ 2 h 27"/>
              <a:gd name="T20" fmla="*/ 15 w 25"/>
              <a:gd name="T21" fmla="*/ 2 h 27"/>
              <a:gd name="T22" fmla="*/ 15 w 25"/>
              <a:gd name="T23" fmla="*/ 2 h 27"/>
              <a:gd name="T24" fmla="*/ 17 w 25"/>
              <a:gd name="T25" fmla="*/ 4 h 27"/>
              <a:gd name="T26" fmla="*/ 17 w 25"/>
              <a:gd name="T27" fmla="*/ 4 h 27"/>
              <a:gd name="T28" fmla="*/ 19 w 25"/>
              <a:gd name="T29" fmla="*/ 4 h 27"/>
              <a:gd name="T30" fmla="*/ 21 w 25"/>
              <a:gd name="T31" fmla="*/ 6 h 27"/>
              <a:gd name="T32" fmla="*/ 21 w 25"/>
              <a:gd name="T33" fmla="*/ 8 h 27"/>
              <a:gd name="T34" fmla="*/ 23 w 25"/>
              <a:gd name="T35" fmla="*/ 10 h 27"/>
              <a:gd name="T36" fmla="*/ 25 w 25"/>
              <a:gd name="T37" fmla="*/ 12 h 27"/>
              <a:gd name="T38" fmla="*/ 25 w 25"/>
              <a:gd name="T39" fmla="*/ 14 h 27"/>
              <a:gd name="T40" fmla="*/ 25 w 25"/>
              <a:gd name="T41" fmla="*/ 18 h 27"/>
              <a:gd name="T42" fmla="*/ 25 w 25"/>
              <a:gd name="T43" fmla="*/ 20 h 27"/>
              <a:gd name="T44" fmla="*/ 25 w 25"/>
              <a:gd name="T45" fmla="*/ 21 h 27"/>
              <a:gd name="T46" fmla="*/ 25 w 25"/>
              <a:gd name="T47" fmla="*/ 23 h 27"/>
              <a:gd name="T48" fmla="*/ 23 w 25"/>
              <a:gd name="T49" fmla="*/ 25 h 27"/>
              <a:gd name="T50" fmla="*/ 21 w 25"/>
              <a:gd name="T51" fmla="*/ 25 h 27"/>
              <a:gd name="T52" fmla="*/ 21 w 25"/>
              <a:gd name="T53" fmla="*/ 27 h 27"/>
              <a:gd name="T54" fmla="*/ 19 w 25"/>
              <a:gd name="T55" fmla="*/ 27 h 27"/>
              <a:gd name="T56" fmla="*/ 17 w 25"/>
              <a:gd name="T57" fmla="*/ 27 h 27"/>
              <a:gd name="T58" fmla="*/ 17 w 25"/>
              <a:gd name="T59" fmla="*/ 27 h 27"/>
              <a:gd name="T60" fmla="*/ 15 w 25"/>
              <a:gd name="T61" fmla="*/ 27 h 27"/>
              <a:gd name="T62" fmla="*/ 15 w 25"/>
              <a:gd name="T63" fmla="*/ 27 h 27"/>
              <a:gd name="T64" fmla="*/ 13 w 25"/>
              <a:gd name="T65" fmla="*/ 27 h 27"/>
              <a:gd name="T66" fmla="*/ 13 w 25"/>
              <a:gd name="T67" fmla="*/ 27 h 27"/>
              <a:gd name="T68" fmla="*/ 11 w 25"/>
              <a:gd name="T69" fmla="*/ 25 h 27"/>
              <a:gd name="T70" fmla="*/ 9 w 25"/>
              <a:gd name="T71" fmla="*/ 25 h 27"/>
              <a:gd name="T72" fmla="*/ 9 w 25"/>
              <a:gd name="T73" fmla="*/ 25 h 27"/>
              <a:gd name="T74" fmla="*/ 7 w 25"/>
              <a:gd name="T75" fmla="*/ 25 h 27"/>
              <a:gd name="T76" fmla="*/ 7 w 25"/>
              <a:gd name="T77" fmla="*/ 23 h 27"/>
              <a:gd name="T78" fmla="*/ 5 w 25"/>
              <a:gd name="T79" fmla="*/ 23 h 27"/>
              <a:gd name="T80" fmla="*/ 3 w 25"/>
              <a:gd name="T81" fmla="*/ 21 h 27"/>
              <a:gd name="T82" fmla="*/ 3 w 25"/>
              <a:gd name="T83" fmla="*/ 20 h 27"/>
              <a:gd name="T84" fmla="*/ 2 w 25"/>
              <a:gd name="T85" fmla="*/ 18 h 27"/>
              <a:gd name="T86" fmla="*/ 0 w 25"/>
              <a:gd name="T87" fmla="*/ 14 h 27"/>
              <a:gd name="T88" fmla="*/ 0 w 25"/>
              <a:gd name="T89" fmla="*/ 12 h 27"/>
              <a:gd name="T90" fmla="*/ 0 w 25"/>
              <a:gd name="T91" fmla="*/ 10 h 27"/>
              <a:gd name="T92" fmla="*/ 0 w 25"/>
              <a:gd name="T93" fmla="*/ 8 h 27"/>
              <a:gd name="T94" fmla="*/ 2 w 25"/>
              <a:gd name="T95" fmla="*/ 6 h 27"/>
              <a:gd name="T96" fmla="*/ 2 w 25"/>
              <a:gd name="T97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7" name="Freeform 115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5 w 25"/>
              <a:gd name="T5" fmla="*/ 2 h 27"/>
              <a:gd name="T6" fmla="*/ 7 w 25"/>
              <a:gd name="T7" fmla="*/ 2 h 27"/>
              <a:gd name="T8" fmla="*/ 9 w 25"/>
              <a:gd name="T9" fmla="*/ 0 h 27"/>
              <a:gd name="T10" fmla="*/ 11 w 25"/>
              <a:gd name="T11" fmla="*/ 2 h 27"/>
              <a:gd name="T12" fmla="*/ 13 w 25"/>
              <a:gd name="T13" fmla="*/ 2 h 27"/>
              <a:gd name="T14" fmla="*/ 15 w 25"/>
              <a:gd name="T15" fmla="*/ 2 h 27"/>
              <a:gd name="T16" fmla="*/ 17 w 25"/>
              <a:gd name="T17" fmla="*/ 4 h 27"/>
              <a:gd name="T18" fmla="*/ 19 w 25"/>
              <a:gd name="T19" fmla="*/ 4 h 27"/>
              <a:gd name="T20" fmla="*/ 21 w 25"/>
              <a:gd name="T21" fmla="*/ 6 h 27"/>
              <a:gd name="T22" fmla="*/ 21 w 25"/>
              <a:gd name="T23" fmla="*/ 8 h 27"/>
              <a:gd name="T24" fmla="*/ 23 w 25"/>
              <a:gd name="T25" fmla="*/ 10 h 27"/>
              <a:gd name="T26" fmla="*/ 25 w 25"/>
              <a:gd name="T27" fmla="*/ 12 h 27"/>
              <a:gd name="T28" fmla="*/ 25 w 25"/>
              <a:gd name="T29" fmla="*/ 14 h 27"/>
              <a:gd name="T30" fmla="*/ 25 w 25"/>
              <a:gd name="T31" fmla="*/ 18 h 27"/>
              <a:gd name="T32" fmla="*/ 25 w 25"/>
              <a:gd name="T33" fmla="*/ 20 h 27"/>
              <a:gd name="T34" fmla="*/ 25 w 25"/>
              <a:gd name="T35" fmla="*/ 21 h 27"/>
              <a:gd name="T36" fmla="*/ 25 w 25"/>
              <a:gd name="T37" fmla="*/ 23 h 27"/>
              <a:gd name="T38" fmla="*/ 23 w 25"/>
              <a:gd name="T39" fmla="*/ 25 h 27"/>
              <a:gd name="T40" fmla="*/ 21 w 25"/>
              <a:gd name="T41" fmla="*/ 25 h 27"/>
              <a:gd name="T42" fmla="*/ 21 w 25"/>
              <a:gd name="T43" fmla="*/ 27 h 27"/>
              <a:gd name="T44" fmla="*/ 19 w 25"/>
              <a:gd name="T45" fmla="*/ 27 h 27"/>
              <a:gd name="T46" fmla="*/ 17 w 25"/>
              <a:gd name="T47" fmla="*/ 27 h 27"/>
              <a:gd name="T48" fmla="*/ 15 w 25"/>
              <a:gd name="T49" fmla="*/ 27 h 27"/>
              <a:gd name="T50" fmla="*/ 13 w 25"/>
              <a:gd name="T51" fmla="*/ 27 h 27"/>
              <a:gd name="T52" fmla="*/ 11 w 25"/>
              <a:gd name="T53" fmla="*/ 25 h 27"/>
              <a:gd name="T54" fmla="*/ 9 w 25"/>
              <a:gd name="T55" fmla="*/ 25 h 27"/>
              <a:gd name="T56" fmla="*/ 7 w 25"/>
              <a:gd name="T57" fmla="*/ 25 h 27"/>
              <a:gd name="T58" fmla="*/ 7 w 25"/>
              <a:gd name="T59" fmla="*/ 23 h 27"/>
              <a:gd name="T60" fmla="*/ 5 w 25"/>
              <a:gd name="T61" fmla="*/ 23 h 27"/>
              <a:gd name="T62" fmla="*/ 3 w 25"/>
              <a:gd name="T63" fmla="*/ 21 h 27"/>
              <a:gd name="T64" fmla="*/ 3 w 25"/>
              <a:gd name="T65" fmla="*/ 20 h 27"/>
              <a:gd name="T66" fmla="*/ 2 w 25"/>
              <a:gd name="T67" fmla="*/ 18 h 27"/>
              <a:gd name="T68" fmla="*/ 0 w 25"/>
              <a:gd name="T69" fmla="*/ 14 h 27"/>
              <a:gd name="T70" fmla="*/ 0 w 25"/>
              <a:gd name="T71" fmla="*/ 12 h 27"/>
              <a:gd name="T72" fmla="*/ 0 w 25"/>
              <a:gd name="T73" fmla="*/ 10 h 27"/>
              <a:gd name="T74" fmla="*/ 0 w 25"/>
              <a:gd name="T75" fmla="*/ 8 h 27"/>
              <a:gd name="T76" fmla="*/ 2 w 25"/>
              <a:gd name="T77" fmla="*/ 6 h 27"/>
              <a:gd name="T78" fmla="*/ 2 w 25"/>
              <a:gd name="T7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8" name="Freeform 116"/>
          <p:cNvSpPr>
            <a:spLocks/>
          </p:cNvSpPr>
          <p:nvPr/>
        </p:nvSpPr>
        <p:spPr bwMode="auto">
          <a:xfrm>
            <a:off x="4217988" y="4224338"/>
            <a:ext cx="111125" cy="73025"/>
          </a:xfrm>
          <a:custGeom>
            <a:avLst/>
            <a:gdLst>
              <a:gd name="T0" fmla="*/ 0 w 29"/>
              <a:gd name="T1" fmla="*/ 19 h 19"/>
              <a:gd name="T2" fmla="*/ 2 w 29"/>
              <a:gd name="T3" fmla="*/ 19 h 19"/>
              <a:gd name="T4" fmla="*/ 4 w 29"/>
              <a:gd name="T5" fmla="*/ 18 h 19"/>
              <a:gd name="T6" fmla="*/ 6 w 29"/>
              <a:gd name="T7" fmla="*/ 16 h 19"/>
              <a:gd name="T8" fmla="*/ 7 w 29"/>
              <a:gd name="T9" fmla="*/ 16 h 19"/>
              <a:gd name="T10" fmla="*/ 9 w 29"/>
              <a:gd name="T11" fmla="*/ 14 h 19"/>
              <a:gd name="T12" fmla="*/ 11 w 29"/>
              <a:gd name="T13" fmla="*/ 12 h 19"/>
              <a:gd name="T14" fmla="*/ 13 w 29"/>
              <a:gd name="T15" fmla="*/ 10 h 19"/>
              <a:gd name="T16" fmla="*/ 15 w 29"/>
              <a:gd name="T17" fmla="*/ 10 h 19"/>
              <a:gd name="T18" fmla="*/ 17 w 29"/>
              <a:gd name="T19" fmla="*/ 8 h 19"/>
              <a:gd name="T20" fmla="*/ 19 w 29"/>
              <a:gd name="T21" fmla="*/ 6 h 19"/>
              <a:gd name="T22" fmla="*/ 21 w 29"/>
              <a:gd name="T23" fmla="*/ 6 h 19"/>
              <a:gd name="T24" fmla="*/ 23 w 29"/>
              <a:gd name="T25" fmla="*/ 4 h 19"/>
              <a:gd name="T26" fmla="*/ 25 w 29"/>
              <a:gd name="T27" fmla="*/ 4 h 19"/>
              <a:gd name="T28" fmla="*/ 27 w 29"/>
              <a:gd name="T29" fmla="*/ 2 h 19"/>
              <a:gd name="T30" fmla="*/ 29 w 29"/>
              <a:gd name="T3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" h="19">
                <a:moveTo>
                  <a:pt x="0" y="19"/>
                </a:moveTo>
                <a:lnTo>
                  <a:pt x="2" y="19"/>
                </a:lnTo>
                <a:lnTo>
                  <a:pt x="4" y="18"/>
                </a:lnTo>
                <a:lnTo>
                  <a:pt x="6" y="16"/>
                </a:lnTo>
                <a:lnTo>
                  <a:pt x="7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9" name="Freeform 117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2 w 21"/>
              <a:gd name="T3" fmla="*/ 2 h 23"/>
              <a:gd name="T4" fmla="*/ 4 w 21"/>
              <a:gd name="T5" fmla="*/ 2 h 23"/>
              <a:gd name="T6" fmla="*/ 4 w 21"/>
              <a:gd name="T7" fmla="*/ 2 h 23"/>
              <a:gd name="T8" fmla="*/ 6 w 21"/>
              <a:gd name="T9" fmla="*/ 0 h 23"/>
              <a:gd name="T10" fmla="*/ 6 w 21"/>
              <a:gd name="T11" fmla="*/ 0 h 23"/>
              <a:gd name="T12" fmla="*/ 8 w 21"/>
              <a:gd name="T13" fmla="*/ 0 h 23"/>
              <a:gd name="T14" fmla="*/ 8 w 21"/>
              <a:gd name="T15" fmla="*/ 2 h 23"/>
              <a:gd name="T16" fmla="*/ 10 w 21"/>
              <a:gd name="T17" fmla="*/ 2 h 23"/>
              <a:gd name="T18" fmla="*/ 12 w 21"/>
              <a:gd name="T19" fmla="*/ 2 h 23"/>
              <a:gd name="T20" fmla="*/ 12 w 21"/>
              <a:gd name="T21" fmla="*/ 2 h 23"/>
              <a:gd name="T22" fmla="*/ 14 w 21"/>
              <a:gd name="T23" fmla="*/ 2 h 23"/>
              <a:gd name="T24" fmla="*/ 14 w 21"/>
              <a:gd name="T25" fmla="*/ 2 h 23"/>
              <a:gd name="T26" fmla="*/ 15 w 21"/>
              <a:gd name="T27" fmla="*/ 4 h 23"/>
              <a:gd name="T28" fmla="*/ 15 w 21"/>
              <a:gd name="T29" fmla="*/ 4 h 23"/>
              <a:gd name="T30" fmla="*/ 17 w 21"/>
              <a:gd name="T31" fmla="*/ 6 h 23"/>
              <a:gd name="T32" fmla="*/ 19 w 21"/>
              <a:gd name="T33" fmla="*/ 6 h 23"/>
              <a:gd name="T34" fmla="*/ 19 w 21"/>
              <a:gd name="T35" fmla="*/ 8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3 h 23"/>
              <a:gd name="T42" fmla="*/ 21 w 21"/>
              <a:gd name="T43" fmla="*/ 15 h 23"/>
              <a:gd name="T44" fmla="*/ 21 w 21"/>
              <a:gd name="T45" fmla="*/ 17 h 23"/>
              <a:gd name="T46" fmla="*/ 21 w 21"/>
              <a:gd name="T47" fmla="*/ 17 h 23"/>
              <a:gd name="T48" fmla="*/ 21 w 21"/>
              <a:gd name="T49" fmla="*/ 19 h 23"/>
              <a:gd name="T50" fmla="*/ 21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9 w 21"/>
              <a:gd name="T57" fmla="*/ 21 h 23"/>
              <a:gd name="T58" fmla="*/ 17 w 21"/>
              <a:gd name="T59" fmla="*/ 23 h 23"/>
              <a:gd name="T60" fmla="*/ 17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4 w 21"/>
              <a:gd name="T67" fmla="*/ 23 h 23"/>
              <a:gd name="T68" fmla="*/ 14 w 21"/>
              <a:gd name="T69" fmla="*/ 23 h 23"/>
              <a:gd name="T70" fmla="*/ 12 w 21"/>
              <a:gd name="T71" fmla="*/ 23 h 23"/>
              <a:gd name="T72" fmla="*/ 10 w 21"/>
              <a:gd name="T73" fmla="*/ 23 h 23"/>
              <a:gd name="T74" fmla="*/ 8 w 21"/>
              <a:gd name="T75" fmla="*/ 21 h 23"/>
              <a:gd name="T76" fmla="*/ 8 w 21"/>
              <a:gd name="T77" fmla="*/ 21 h 23"/>
              <a:gd name="T78" fmla="*/ 6 w 21"/>
              <a:gd name="T79" fmla="*/ 19 h 23"/>
              <a:gd name="T80" fmla="*/ 4 w 21"/>
              <a:gd name="T81" fmla="*/ 19 h 23"/>
              <a:gd name="T82" fmla="*/ 2 w 21"/>
              <a:gd name="T83" fmla="*/ 17 h 23"/>
              <a:gd name="T84" fmla="*/ 2 w 21"/>
              <a:gd name="T85" fmla="*/ 13 h 23"/>
              <a:gd name="T86" fmla="*/ 0 w 21"/>
              <a:gd name="T87" fmla="*/ 12 h 23"/>
              <a:gd name="T88" fmla="*/ 0 w 21"/>
              <a:gd name="T89" fmla="*/ 10 h 23"/>
              <a:gd name="T90" fmla="*/ 0 w 21"/>
              <a:gd name="T91" fmla="*/ 8 h 23"/>
              <a:gd name="T92" fmla="*/ 0 w 21"/>
              <a:gd name="T93" fmla="*/ 6 h 23"/>
              <a:gd name="T94" fmla="*/ 0 w 21"/>
              <a:gd name="T95" fmla="*/ 4 h 23"/>
              <a:gd name="T96" fmla="*/ 2 w 21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0" name="Freeform 118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4 w 21"/>
              <a:gd name="T3" fmla="*/ 2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2 h 23"/>
              <a:gd name="T10" fmla="*/ 10 w 21"/>
              <a:gd name="T11" fmla="*/ 2 h 23"/>
              <a:gd name="T12" fmla="*/ 12 w 21"/>
              <a:gd name="T13" fmla="*/ 2 h 23"/>
              <a:gd name="T14" fmla="*/ 14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6 h 23"/>
              <a:gd name="T22" fmla="*/ 19 w 21"/>
              <a:gd name="T23" fmla="*/ 8 h 23"/>
              <a:gd name="T24" fmla="*/ 21 w 21"/>
              <a:gd name="T25" fmla="*/ 10 h 23"/>
              <a:gd name="T26" fmla="*/ 21 w 21"/>
              <a:gd name="T27" fmla="*/ 12 h 23"/>
              <a:gd name="T28" fmla="*/ 21 w 21"/>
              <a:gd name="T29" fmla="*/ 13 h 23"/>
              <a:gd name="T30" fmla="*/ 21 w 21"/>
              <a:gd name="T31" fmla="*/ 15 h 23"/>
              <a:gd name="T32" fmla="*/ 21 w 21"/>
              <a:gd name="T33" fmla="*/ 17 h 23"/>
              <a:gd name="T34" fmla="*/ 21 w 21"/>
              <a:gd name="T35" fmla="*/ 19 h 23"/>
              <a:gd name="T36" fmla="*/ 19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1 h 23"/>
              <a:gd name="T50" fmla="*/ 6 w 21"/>
              <a:gd name="T51" fmla="*/ 19 h 23"/>
              <a:gd name="T52" fmla="*/ 4 w 21"/>
              <a:gd name="T53" fmla="*/ 19 h 23"/>
              <a:gd name="T54" fmla="*/ 2 w 21"/>
              <a:gd name="T55" fmla="*/ 17 h 23"/>
              <a:gd name="T56" fmla="*/ 2 w 21"/>
              <a:gd name="T57" fmla="*/ 13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1" name="Freeform 119"/>
          <p:cNvSpPr>
            <a:spLocks/>
          </p:cNvSpPr>
          <p:nvPr/>
        </p:nvSpPr>
        <p:spPr bwMode="auto">
          <a:xfrm>
            <a:off x="4217988" y="4086225"/>
            <a:ext cx="103187" cy="88900"/>
          </a:xfrm>
          <a:custGeom>
            <a:avLst/>
            <a:gdLst>
              <a:gd name="T0" fmla="*/ 0 w 27"/>
              <a:gd name="T1" fmla="*/ 23 h 23"/>
              <a:gd name="T2" fmla="*/ 0 w 27"/>
              <a:gd name="T3" fmla="*/ 21 h 23"/>
              <a:gd name="T4" fmla="*/ 2 w 27"/>
              <a:gd name="T5" fmla="*/ 19 h 23"/>
              <a:gd name="T6" fmla="*/ 4 w 27"/>
              <a:gd name="T7" fmla="*/ 19 h 23"/>
              <a:gd name="T8" fmla="*/ 6 w 27"/>
              <a:gd name="T9" fmla="*/ 17 h 23"/>
              <a:gd name="T10" fmla="*/ 7 w 27"/>
              <a:gd name="T11" fmla="*/ 15 h 23"/>
              <a:gd name="T12" fmla="*/ 9 w 27"/>
              <a:gd name="T13" fmla="*/ 13 h 23"/>
              <a:gd name="T14" fmla="*/ 11 w 27"/>
              <a:gd name="T15" fmla="*/ 13 h 23"/>
              <a:gd name="T16" fmla="*/ 11 w 27"/>
              <a:gd name="T17" fmla="*/ 11 h 23"/>
              <a:gd name="T18" fmla="*/ 13 w 27"/>
              <a:gd name="T19" fmla="*/ 9 h 23"/>
              <a:gd name="T20" fmla="*/ 15 w 27"/>
              <a:gd name="T21" fmla="*/ 9 h 23"/>
              <a:gd name="T22" fmla="*/ 17 w 27"/>
              <a:gd name="T23" fmla="*/ 8 h 23"/>
              <a:gd name="T24" fmla="*/ 19 w 27"/>
              <a:gd name="T25" fmla="*/ 6 h 23"/>
              <a:gd name="T26" fmla="*/ 21 w 27"/>
              <a:gd name="T27" fmla="*/ 4 h 23"/>
              <a:gd name="T28" fmla="*/ 23 w 27"/>
              <a:gd name="T29" fmla="*/ 4 h 23"/>
              <a:gd name="T30" fmla="*/ 25 w 27"/>
              <a:gd name="T31" fmla="*/ 2 h 23"/>
              <a:gd name="T32" fmla="*/ 27 w 27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23">
                <a:moveTo>
                  <a:pt x="0" y="23"/>
                </a:moveTo>
                <a:lnTo>
                  <a:pt x="0" y="21"/>
                </a:lnTo>
                <a:lnTo>
                  <a:pt x="2" y="19"/>
                </a:lnTo>
                <a:lnTo>
                  <a:pt x="4" y="19"/>
                </a:lnTo>
                <a:lnTo>
                  <a:pt x="6" y="17"/>
                </a:lnTo>
                <a:lnTo>
                  <a:pt x="7" y="15"/>
                </a:lnTo>
                <a:lnTo>
                  <a:pt x="9" y="13"/>
                </a:lnTo>
                <a:lnTo>
                  <a:pt x="11" y="13"/>
                </a:lnTo>
                <a:lnTo>
                  <a:pt x="11" y="11"/>
                </a:lnTo>
                <a:lnTo>
                  <a:pt x="13" y="9"/>
                </a:lnTo>
                <a:lnTo>
                  <a:pt x="15" y="9"/>
                </a:lnTo>
                <a:lnTo>
                  <a:pt x="17" y="8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2" name="Freeform 120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4 w 25"/>
              <a:gd name="T5" fmla="*/ 2 h 25"/>
              <a:gd name="T6" fmla="*/ 6 w 25"/>
              <a:gd name="T7" fmla="*/ 0 h 25"/>
              <a:gd name="T8" fmla="*/ 6 w 25"/>
              <a:gd name="T9" fmla="*/ 0 h 25"/>
              <a:gd name="T10" fmla="*/ 8 w 25"/>
              <a:gd name="T11" fmla="*/ 0 h 25"/>
              <a:gd name="T12" fmla="*/ 8 w 25"/>
              <a:gd name="T13" fmla="*/ 0 h 25"/>
              <a:gd name="T14" fmla="*/ 10 w 25"/>
              <a:gd name="T15" fmla="*/ 0 h 25"/>
              <a:gd name="T16" fmla="*/ 12 w 25"/>
              <a:gd name="T17" fmla="*/ 0 h 25"/>
              <a:gd name="T18" fmla="*/ 12 w 25"/>
              <a:gd name="T19" fmla="*/ 0 h 25"/>
              <a:gd name="T20" fmla="*/ 14 w 25"/>
              <a:gd name="T21" fmla="*/ 0 h 25"/>
              <a:gd name="T22" fmla="*/ 14 w 25"/>
              <a:gd name="T23" fmla="*/ 0 h 25"/>
              <a:gd name="T24" fmla="*/ 16 w 25"/>
              <a:gd name="T25" fmla="*/ 2 h 25"/>
              <a:gd name="T26" fmla="*/ 17 w 25"/>
              <a:gd name="T27" fmla="*/ 2 h 25"/>
              <a:gd name="T28" fmla="*/ 17 w 25"/>
              <a:gd name="T29" fmla="*/ 2 h 25"/>
              <a:gd name="T30" fmla="*/ 19 w 25"/>
              <a:gd name="T31" fmla="*/ 4 h 25"/>
              <a:gd name="T32" fmla="*/ 21 w 25"/>
              <a:gd name="T33" fmla="*/ 6 h 25"/>
              <a:gd name="T34" fmla="*/ 23 w 25"/>
              <a:gd name="T35" fmla="*/ 8 h 25"/>
              <a:gd name="T36" fmla="*/ 23 w 25"/>
              <a:gd name="T37" fmla="*/ 10 h 25"/>
              <a:gd name="T38" fmla="*/ 25 w 25"/>
              <a:gd name="T39" fmla="*/ 12 h 25"/>
              <a:gd name="T40" fmla="*/ 25 w 25"/>
              <a:gd name="T41" fmla="*/ 14 h 25"/>
              <a:gd name="T42" fmla="*/ 25 w 25"/>
              <a:gd name="T43" fmla="*/ 18 h 25"/>
              <a:gd name="T44" fmla="*/ 25 w 25"/>
              <a:gd name="T45" fmla="*/ 20 h 25"/>
              <a:gd name="T46" fmla="*/ 25 w 25"/>
              <a:gd name="T47" fmla="*/ 21 h 25"/>
              <a:gd name="T48" fmla="*/ 23 w 25"/>
              <a:gd name="T49" fmla="*/ 23 h 25"/>
              <a:gd name="T50" fmla="*/ 21 w 25"/>
              <a:gd name="T51" fmla="*/ 23 h 25"/>
              <a:gd name="T52" fmla="*/ 21 w 25"/>
              <a:gd name="T53" fmla="*/ 23 h 25"/>
              <a:gd name="T54" fmla="*/ 19 w 25"/>
              <a:gd name="T55" fmla="*/ 25 h 25"/>
              <a:gd name="T56" fmla="*/ 19 w 25"/>
              <a:gd name="T57" fmla="*/ 25 h 25"/>
              <a:gd name="T58" fmla="*/ 17 w 25"/>
              <a:gd name="T59" fmla="*/ 25 h 25"/>
              <a:gd name="T60" fmla="*/ 17 w 25"/>
              <a:gd name="T61" fmla="*/ 25 h 25"/>
              <a:gd name="T62" fmla="*/ 16 w 25"/>
              <a:gd name="T63" fmla="*/ 25 h 25"/>
              <a:gd name="T64" fmla="*/ 16 w 25"/>
              <a:gd name="T65" fmla="*/ 25 h 25"/>
              <a:gd name="T66" fmla="*/ 14 w 25"/>
              <a:gd name="T67" fmla="*/ 23 h 25"/>
              <a:gd name="T68" fmla="*/ 12 w 25"/>
              <a:gd name="T69" fmla="*/ 23 h 25"/>
              <a:gd name="T70" fmla="*/ 12 w 25"/>
              <a:gd name="T71" fmla="*/ 23 h 25"/>
              <a:gd name="T72" fmla="*/ 10 w 25"/>
              <a:gd name="T73" fmla="*/ 23 h 25"/>
              <a:gd name="T74" fmla="*/ 10 w 25"/>
              <a:gd name="T75" fmla="*/ 23 h 25"/>
              <a:gd name="T76" fmla="*/ 8 w 25"/>
              <a:gd name="T77" fmla="*/ 21 h 25"/>
              <a:gd name="T78" fmla="*/ 6 w 25"/>
              <a:gd name="T79" fmla="*/ 21 h 25"/>
              <a:gd name="T80" fmla="*/ 6 w 25"/>
              <a:gd name="T81" fmla="*/ 20 h 25"/>
              <a:gd name="T82" fmla="*/ 4 w 25"/>
              <a:gd name="T83" fmla="*/ 18 h 25"/>
              <a:gd name="T84" fmla="*/ 2 w 25"/>
              <a:gd name="T85" fmla="*/ 16 h 25"/>
              <a:gd name="T86" fmla="*/ 0 w 25"/>
              <a:gd name="T87" fmla="*/ 14 h 25"/>
              <a:gd name="T88" fmla="*/ 0 w 25"/>
              <a:gd name="T89" fmla="*/ 12 h 25"/>
              <a:gd name="T90" fmla="*/ 0 w 25"/>
              <a:gd name="T91" fmla="*/ 8 h 25"/>
              <a:gd name="T92" fmla="*/ 0 w 25"/>
              <a:gd name="T93" fmla="*/ 6 h 25"/>
              <a:gd name="T94" fmla="*/ 0 w 25"/>
              <a:gd name="T95" fmla="*/ 4 h 25"/>
              <a:gd name="T96" fmla="*/ 2 w 25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5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6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3" name="Freeform 121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6 w 25"/>
              <a:gd name="T5" fmla="*/ 0 h 25"/>
              <a:gd name="T6" fmla="*/ 8 w 25"/>
              <a:gd name="T7" fmla="*/ 0 h 25"/>
              <a:gd name="T8" fmla="*/ 10 w 25"/>
              <a:gd name="T9" fmla="*/ 0 h 25"/>
              <a:gd name="T10" fmla="*/ 12 w 25"/>
              <a:gd name="T11" fmla="*/ 0 h 25"/>
              <a:gd name="T12" fmla="*/ 14 w 25"/>
              <a:gd name="T13" fmla="*/ 0 h 25"/>
              <a:gd name="T14" fmla="*/ 16 w 25"/>
              <a:gd name="T15" fmla="*/ 2 h 25"/>
              <a:gd name="T16" fmla="*/ 17 w 25"/>
              <a:gd name="T17" fmla="*/ 2 h 25"/>
              <a:gd name="T18" fmla="*/ 19 w 25"/>
              <a:gd name="T19" fmla="*/ 4 h 25"/>
              <a:gd name="T20" fmla="*/ 21 w 25"/>
              <a:gd name="T21" fmla="*/ 6 h 25"/>
              <a:gd name="T22" fmla="*/ 23 w 25"/>
              <a:gd name="T23" fmla="*/ 8 h 25"/>
              <a:gd name="T24" fmla="*/ 23 w 25"/>
              <a:gd name="T25" fmla="*/ 10 h 25"/>
              <a:gd name="T26" fmla="*/ 25 w 25"/>
              <a:gd name="T27" fmla="*/ 12 h 25"/>
              <a:gd name="T28" fmla="*/ 25 w 25"/>
              <a:gd name="T29" fmla="*/ 14 h 25"/>
              <a:gd name="T30" fmla="*/ 25 w 25"/>
              <a:gd name="T31" fmla="*/ 18 h 25"/>
              <a:gd name="T32" fmla="*/ 25 w 25"/>
              <a:gd name="T33" fmla="*/ 20 h 25"/>
              <a:gd name="T34" fmla="*/ 25 w 25"/>
              <a:gd name="T35" fmla="*/ 21 h 25"/>
              <a:gd name="T36" fmla="*/ 23 w 25"/>
              <a:gd name="T37" fmla="*/ 23 h 25"/>
              <a:gd name="T38" fmla="*/ 21 w 25"/>
              <a:gd name="T39" fmla="*/ 23 h 25"/>
              <a:gd name="T40" fmla="*/ 19 w 25"/>
              <a:gd name="T41" fmla="*/ 25 h 25"/>
              <a:gd name="T42" fmla="*/ 17 w 25"/>
              <a:gd name="T43" fmla="*/ 25 h 25"/>
              <a:gd name="T44" fmla="*/ 16 w 25"/>
              <a:gd name="T45" fmla="*/ 25 h 25"/>
              <a:gd name="T46" fmla="*/ 14 w 25"/>
              <a:gd name="T47" fmla="*/ 23 h 25"/>
              <a:gd name="T48" fmla="*/ 12 w 25"/>
              <a:gd name="T49" fmla="*/ 23 h 25"/>
              <a:gd name="T50" fmla="*/ 10 w 25"/>
              <a:gd name="T51" fmla="*/ 23 h 25"/>
              <a:gd name="T52" fmla="*/ 8 w 25"/>
              <a:gd name="T53" fmla="*/ 21 h 25"/>
              <a:gd name="T54" fmla="*/ 6 w 25"/>
              <a:gd name="T55" fmla="*/ 21 h 25"/>
              <a:gd name="T56" fmla="*/ 6 w 25"/>
              <a:gd name="T57" fmla="*/ 20 h 25"/>
              <a:gd name="T58" fmla="*/ 4 w 25"/>
              <a:gd name="T59" fmla="*/ 18 h 25"/>
              <a:gd name="T60" fmla="*/ 2 w 25"/>
              <a:gd name="T61" fmla="*/ 16 h 25"/>
              <a:gd name="T62" fmla="*/ 0 w 25"/>
              <a:gd name="T63" fmla="*/ 14 h 25"/>
              <a:gd name="T64" fmla="*/ 0 w 25"/>
              <a:gd name="T65" fmla="*/ 12 h 25"/>
              <a:gd name="T66" fmla="*/ 0 w 25"/>
              <a:gd name="T67" fmla="*/ 8 h 25"/>
              <a:gd name="T68" fmla="*/ 0 w 25"/>
              <a:gd name="T69" fmla="*/ 6 h 25"/>
              <a:gd name="T70" fmla="*/ 0 w 25"/>
              <a:gd name="T71" fmla="*/ 4 h 25"/>
              <a:gd name="T72" fmla="*/ 2 w 25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4" name="Freeform 122"/>
          <p:cNvSpPr>
            <a:spLocks/>
          </p:cNvSpPr>
          <p:nvPr/>
        </p:nvSpPr>
        <p:spPr bwMode="auto">
          <a:xfrm>
            <a:off x="4179888" y="4137025"/>
            <a:ext cx="103187" cy="80963"/>
          </a:xfrm>
          <a:custGeom>
            <a:avLst/>
            <a:gdLst>
              <a:gd name="T0" fmla="*/ 0 w 27"/>
              <a:gd name="T1" fmla="*/ 21 h 21"/>
              <a:gd name="T2" fmla="*/ 2 w 27"/>
              <a:gd name="T3" fmla="*/ 19 h 21"/>
              <a:gd name="T4" fmla="*/ 4 w 27"/>
              <a:gd name="T5" fmla="*/ 19 h 21"/>
              <a:gd name="T6" fmla="*/ 6 w 27"/>
              <a:gd name="T7" fmla="*/ 18 h 21"/>
              <a:gd name="T8" fmla="*/ 8 w 27"/>
              <a:gd name="T9" fmla="*/ 16 h 21"/>
              <a:gd name="T10" fmla="*/ 10 w 27"/>
              <a:gd name="T11" fmla="*/ 14 h 21"/>
              <a:gd name="T12" fmla="*/ 12 w 27"/>
              <a:gd name="T13" fmla="*/ 12 h 21"/>
              <a:gd name="T14" fmla="*/ 14 w 27"/>
              <a:gd name="T15" fmla="*/ 10 h 21"/>
              <a:gd name="T16" fmla="*/ 16 w 27"/>
              <a:gd name="T17" fmla="*/ 10 h 21"/>
              <a:gd name="T18" fmla="*/ 17 w 27"/>
              <a:gd name="T19" fmla="*/ 8 h 21"/>
              <a:gd name="T20" fmla="*/ 19 w 27"/>
              <a:gd name="T21" fmla="*/ 6 h 21"/>
              <a:gd name="T22" fmla="*/ 21 w 27"/>
              <a:gd name="T23" fmla="*/ 6 h 21"/>
              <a:gd name="T24" fmla="*/ 23 w 27"/>
              <a:gd name="T25" fmla="*/ 4 h 21"/>
              <a:gd name="T26" fmla="*/ 25 w 27"/>
              <a:gd name="T27" fmla="*/ 2 h 21"/>
              <a:gd name="T28" fmla="*/ 27 w 27"/>
              <a:gd name="T2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" h="21">
                <a:moveTo>
                  <a:pt x="0" y="21"/>
                </a:moveTo>
                <a:lnTo>
                  <a:pt x="2" y="19"/>
                </a:lnTo>
                <a:lnTo>
                  <a:pt x="4" y="19"/>
                </a:lnTo>
                <a:lnTo>
                  <a:pt x="6" y="18"/>
                </a:lnTo>
                <a:lnTo>
                  <a:pt x="8" y="16"/>
                </a:lnTo>
                <a:lnTo>
                  <a:pt x="10" y="14"/>
                </a:lnTo>
                <a:lnTo>
                  <a:pt x="12" y="12"/>
                </a:lnTo>
                <a:lnTo>
                  <a:pt x="14" y="10"/>
                </a:lnTo>
                <a:lnTo>
                  <a:pt x="16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5" name="Freeform 123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3 w 25"/>
              <a:gd name="T5" fmla="*/ 2 h 23"/>
              <a:gd name="T6" fmla="*/ 5 w 25"/>
              <a:gd name="T7" fmla="*/ 0 h 23"/>
              <a:gd name="T8" fmla="*/ 5 w 25"/>
              <a:gd name="T9" fmla="*/ 0 h 23"/>
              <a:gd name="T10" fmla="*/ 7 w 25"/>
              <a:gd name="T11" fmla="*/ 0 h 23"/>
              <a:gd name="T12" fmla="*/ 7 w 25"/>
              <a:gd name="T13" fmla="*/ 0 h 23"/>
              <a:gd name="T14" fmla="*/ 9 w 25"/>
              <a:gd name="T15" fmla="*/ 0 h 23"/>
              <a:gd name="T16" fmla="*/ 11 w 25"/>
              <a:gd name="T17" fmla="*/ 0 h 23"/>
              <a:gd name="T18" fmla="*/ 11 w 25"/>
              <a:gd name="T19" fmla="*/ 0 h 23"/>
              <a:gd name="T20" fmla="*/ 13 w 25"/>
              <a:gd name="T21" fmla="*/ 0 h 23"/>
              <a:gd name="T22" fmla="*/ 13 w 25"/>
              <a:gd name="T23" fmla="*/ 2 h 23"/>
              <a:gd name="T24" fmla="*/ 15 w 25"/>
              <a:gd name="T25" fmla="*/ 2 h 23"/>
              <a:gd name="T26" fmla="*/ 15 w 25"/>
              <a:gd name="T27" fmla="*/ 2 h 23"/>
              <a:gd name="T28" fmla="*/ 17 w 25"/>
              <a:gd name="T29" fmla="*/ 4 h 23"/>
              <a:gd name="T30" fmla="*/ 19 w 25"/>
              <a:gd name="T31" fmla="*/ 4 h 23"/>
              <a:gd name="T32" fmla="*/ 19 w 25"/>
              <a:gd name="T33" fmla="*/ 6 h 23"/>
              <a:gd name="T34" fmla="*/ 21 w 25"/>
              <a:gd name="T35" fmla="*/ 6 h 23"/>
              <a:gd name="T36" fmla="*/ 21 w 25"/>
              <a:gd name="T37" fmla="*/ 8 h 23"/>
              <a:gd name="T38" fmla="*/ 23 w 25"/>
              <a:gd name="T39" fmla="*/ 10 h 23"/>
              <a:gd name="T40" fmla="*/ 23 w 25"/>
              <a:gd name="T41" fmla="*/ 11 h 23"/>
              <a:gd name="T42" fmla="*/ 25 w 25"/>
              <a:gd name="T43" fmla="*/ 11 h 23"/>
              <a:gd name="T44" fmla="*/ 25 w 25"/>
              <a:gd name="T45" fmla="*/ 13 h 23"/>
              <a:gd name="T46" fmla="*/ 25 w 25"/>
              <a:gd name="T47" fmla="*/ 15 h 23"/>
              <a:gd name="T48" fmla="*/ 25 w 25"/>
              <a:gd name="T49" fmla="*/ 15 h 23"/>
              <a:gd name="T50" fmla="*/ 23 w 25"/>
              <a:gd name="T51" fmla="*/ 17 h 23"/>
              <a:gd name="T52" fmla="*/ 23 w 25"/>
              <a:gd name="T53" fmla="*/ 17 h 23"/>
              <a:gd name="T54" fmla="*/ 23 w 25"/>
              <a:gd name="T55" fmla="*/ 19 h 23"/>
              <a:gd name="T56" fmla="*/ 23 w 25"/>
              <a:gd name="T57" fmla="*/ 19 h 23"/>
              <a:gd name="T58" fmla="*/ 21 w 25"/>
              <a:gd name="T59" fmla="*/ 19 h 23"/>
              <a:gd name="T60" fmla="*/ 21 w 25"/>
              <a:gd name="T61" fmla="*/ 21 h 23"/>
              <a:gd name="T62" fmla="*/ 21 w 25"/>
              <a:gd name="T63" fmla="*/ 21 h 23"/>
              <a:gd name="T64" fmla="*/ 19 w 25"/>
              <a:gd name="T65" fmla="*/ 21 h 23"/>
              <a:gd name="T66" fmla="*/ 17 w 25"/>
              <a:gd name="T67" fmla="*/ 23 h 23"/>
              <a:gd name="T68" fmla="*/ 17 w 25"/>
              <a:gd name="T69" fmla="*/ 23 h 23"/>
              <a:gd name="T70" fmla="*/ 15 w 25"/>
              <a:gd name="T71" fmla="*/ 23 h 23"/>
              <a:gd name="T72" fmla="*/ 13 w 25"/>
              <a:gd name="T73" fmla="*/ 23 h 23"/>
              <a:gd name="T74" fmla="*/ 11 w 25"/>
              <a:gd name="T75" fmla="*/ 21 h 23"/>
              <a:gd name="T76" fmla="*/ 9 w 25"/>
              <a:gd name="T77" fmla="*/ 21 h 23"/>
              <a:gd name="T78" fmla="*/ 7 w 25"/>
              <a:gd name="T79" fmla="*/ 19 h 23"/>
              <a:gd name="T80" fmla="*/ 5 w 25"/>
              <a:gd name="T81" fmla="*/ 19 h 23"/>
              <a:gd name="T82" fmla="*/ 3 w 25"/>
              <a:gd name="T83" fmla="*/ 17 h 23"/>
              <a:gd name="T84" fmla="*/ 1 w 25"/>
              <a:gd name="T85" fmla="*/ 15 h 23"/>
              <a:gd name="T86" fmla="*/ 1 w 25"/>
              <a:gd name="T87" fmla="*/ 11 h 23"/>
              <a:gd name="T88" fmla="*/ 1 w 25"/>
              <a:gd name="T89" fmla="*/ 10 h 23"/>
              <a:gd name="T90" fmla="*/ 0 w 25"/>
              <a:gd name="T91" fmla="*/ 8 h 23"/>
              <a:gd name="T92" fmla="*/ 1 w 25"/>
              <a:gd name="T93" fmla="*/ 6 h 23"/>
              <a:gd name="T94" fmla="*/ 1 w 25"/>
              <a:gd name="T95" fmla="*/ 4 h 23"/>
              <a:gd name="T96" fmla="*/ 1 w 25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6" name="Freeform 124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5 w 25"/>
              <a:gd name="T5" fmla="*/ 0 h 23"/>
              <a:gd name="T6" fmla="*/ 7 w 25"/>
              <a:gd name="T7" fmla="*/ 0 h 23"/>
              <a:gd name="T8" fmla="*/ 9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3 w 25"/>
              <a:gd name="T15" fmla="*/ 2 h 23"/>
              <a:gd name="T16" fmla="*/ 15 w 25"/>
              <a:gd name="T17" fmla="*/ 2 h 23"/>
              <a:gd name="T18" fmla="*/ 17 w 25"/>
              <a:gd name="T19" fmla="*/ 4 h 23"/>
              <a:gd name="T20" fmla="*/ 19 w 25"/>
              <a:gd name="T21" fmla="*/ 4 h 23"/>
              <a:gd name="T22" fmla="*/ 19 w 25"/>
              <a:gd name="T23" fmla="*/ 6 h 23"/>
              <a:gd name="T24" fmla="*/ 21 w 25"/>
              <a:gd name="T25" fmla="*/ 6 h 23"/>
              <a:gd name="T26" fmla="*/ 21 w 25"/>
              <a:gd name="T27" fmla="*/ 8 h 23"/>
              <a:gd name="T28" fmla="*/ 23 w 25"/>
              <a:gd name="T29" fmla="*/ 10 h 23"/>
              <a:gd name="T30" fmla="*/ 23 w 25"/>
              <a:gd name="T31" fmla="*/ 11 h 23"/>
              <a:gd name="T32" fmla="*/ 25 w 25"/>
              <a:gd name="T33" fmla="*/ 11 h 23"/>
              <a:gd name="T34" fmla="*/ 25 w 25"/>
              <a:gd name="T35" fmla="*/ 13 h 23"/>
              <a:gd name="T36" fmla="*/ 25 w 25"/>
              <a:gd name="T37" fmla="*/ 15 h 23"/>
              <a:gd name="T38" fmla="*/ 23 w 25"/>
              <a:gd name="T39" fmla="*/ 17 h 23"/>
              <a:gd name="T40" fmla="*/ 23 w 25"/>
              <a:gd name="T41" fmla="*/ 19 h 23"/>
              <a:gd name="T42" fmla="*/ 21 w 25"/>
              <a:gd name="T43" fmla="*/ 19 h 23"/>
              <a:gd name="T44" fmla="*/ 21 w 25"/>
              <a:gd name="T45" fmla="*/ 21 h 23"/>
              <a:gd name="T46" fmla="*/ 19 w 25"/>
              <a:gd name="T47" fmla="*/ 21 h 23"/>
              <a:gd name="T48" fmla="*/ 17 w 25"/>
              <a:gd name="T49" fmla="*/ 23 h 23"/>
              <a:gd name="T50" fmla="*/ 15 w 25"/>
              <a:gd name="T51" fmla="*/ 23 h 23"/>
              <a:gd name="T52" fmla="*/ 13 w 25"/>
              <a:gd name="T53" fmla="*/ 23 h 23"/>
              <a:gd name="T54" fmla="*/ 11 w 25"/>
              <a:gd name="T55" fmla="*/ 21 h 23"/>
              <a:gd name="T56" fmla="*/ 9 w 25"/>
              <a:gd name="T57" fmla="*/ 21 h 23"/>
              <a:gd name="T58" fmla="*/ 7 w 25"/>
              <a:gd name="T59" fmla="*/ 19 h 23"/>
              <a:gd name="T60" fmla="*/ 5 w 25"/>
              <a:gd name="T61" fmla="*/ 19 h 23"/>
              <a:gd name="T62" fmla="*/ 3 w 25"/>
              <a:gd name="T63" fmla="*/ 17 h 23"/>
              <a:gd name="T64" fmla="*/ 1 w 25"/>
              <a:gd name="T65" fmla="*/ 15 h 23"/>
              <a:gd name="T66" fmla="*/ 1 w 25"/>
              <a:gd name="T67" fmla="*/ 11 h 23"/>
              <a:gd name="T68" fmla="*/ 1 w 25"/>
              <a:gd name="T69" fmla="*/ 10 h 23"/>
              <a:gd name="T70" fmla="*/ 0 w 25"/>
              <a:gd name="T71" fmla="*/ 8 h 23"/>
              <a:gd name="T72" fmla="*/ 1 w 25"/>
              <a:gd name="T73" fmla="*/ 6 h 23"/>
              <a:gd name="T74" fmla="*/ 1 w 25"/>
              <a:gd name="T75" fmla="*/ 4 h 23"/>
              <a:gd name="T76" fmla="*/ 1 w 25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7" name="Freeform 125"/>
          <p:cNvSpPr>
            <a:spLocks/>
          </p:cNvSpPr>
          <p:nvPr/>
        </p:nvSpPr>
        <p:spPr bwMode="auto">
          <a:xfrm>
            <a:off x="4408488" y="4408488"/>
            <a:ext cx="122237" cy="60325"/>
          </a:xfrm>
          <a:custGeom>
            <a:avLst/>
            <a:gdLst>
              <a:gd name="T0" fmla="*/ 0 w 32"/>
              <a:gd name="T1" fmla="*/ 16 h 16"/>
              <a:gd name="T2" fmla="*/ 2 w 32"/>
              <a:gd name="T3" fmla="*/ 14 h 16"/>
              <a:gd name="T4" fmla="*/ 3 w 32"/>
              <a:gd name="T5" fmla="*/ 14 h 16"/>
              <a:gd name="T6" fmla="*/ 5 w 32"/>
              <a:gd name="T7" fmla="*/ 12 h 16"/>
              <a:gd name="T8" fmla="*/ 7 w 32"/>
              <a:gd name="T9" fmla="*/ 12 h 16"/>
              <a:gd name="T10" fmla="*/ 9 w 32"/>
              <a:gd name="T11" fmla="*/ 10 h 16"/>
              <a:gd name="T12" fmla="*/ 11 w 32"/>
              <a:gd name="T13" fmla="*/ 10 h 16"/>
              <a:gd name="T14" fmla="*/ 13 w 32"/>
              <a:gd name="T15" fmla="*/ 8 h 16"/>
              <a:gd name="T16" fmla="*/ 15 w 32"/>
              <a:gd name="T17" fmla="*/ 8 h 16"/>
              <a:gd name="T18" fmla="*/ 17 w 32"/>
              <a:gd name="T19" fmla="*/ 6 h 16"/>
              <a:gd name="T20" fmla="*/ 21 w 32"/>
              <a:gd name="T21" fmla="*/ 6 h 16"/>
              <a:gd name="T22" fmla="*/ 23 w 32"/>
              <a:gd name="T23" fmla="*/ 4 h 16"/>
              <a:gd name="T24" fmla="*/ 25 w 32"/>
              <a:gd name="T25" fmla="*/ 4 h 16"/>
              <a:gd name="T26" fmla="*/ 27 w 32"/>
              <a:gd name="T27" fmla="*/ 2 h 16"/>
              <a:gd name="T28" fmla="*/ 28 w 32"/>
              <a:gd name="T29" fmla="*/ 2 h 16"/>
              <a:gd name="T30" fmla="*/ 30 w 32"/>
              <a:gd name="T31" fmla="*/ 2 h 16"/>
              <a:gd name="T32" fmla="*/ 32 w 32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6">
                <a:moveTo>
                  <a:pt x="0" y="16"/>
                </a:moveTo>
                <a:lnTo>
                  <a:pt x="2" y="14"/>
                </a:lnTo>
                <a:lnTo>
                  <a:pt x="3" y="14"/>
                </a:lnTo>
                <a:lnTo>
                  <a:pt x="5" y="12"/>
                </a:lnTo>
                <a:lnTo>
                  <a:pt x="7" y="12"/>
                </a:lnTo>
                <a:lnTo>
                  <a:pt x="9" y="10"/>
                </a:lnTo>
                <a:lnTo>
                  <a:pt x="11" y="10"/>
                </a:lnTo>
                <a:lnTo>
                  <a:pt x="13" y="8"/>
                </a:lnTo>
                <a:lnTo>
                  <a:pt x="15" y="8"/>
                </a:lnTo>
                <a:lnTo>
                  <a:pt x="17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8" y="2"/>
                </a:lnTo>
                <a:lnTo>
                  <a:pt x="30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8" name="Freeform 126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4 w 23"/>
              <a:gd name="T3" fmla="*/ 2 h 27"/>
              <a:gd name="T4" fmla="*/ 6 w 23"/>
              <a:gd name="T5" fmla="*/ 0 h 27"/>
              <a:gd name="T6" fmla="*/ 6 w 23"/>
              <a:gd name="T7" fmla="*/ 0 h 27"/>
              <a:gd name="T8" fmla="*/ 7 w 23"/>
              <a:gd name="T9" fmla="*/ 0 h 27"/>
              <a:gd name="T10" fmla="*/ 9 w 23"/>
              <a:gd name="T11" fmla="*/ 0 h 27"/>
              <a:gd name="T12" fmla="*/ 9 w 23"/>
              <a:gd name="T13" fmla="*/ 0 h 27"/>
              <a:gd name="T14" fmla="*/ 11 w 23"/>
              <a:gd name="T15" fmla="*/ 2 h 27"/>
              <a:gd name="T16" fmla="*/ 11 w 23"/>
              <a:gd name="T17" fmla="*/ 2 h 27"/>
              <a:gd name="T18" fmla="*/ 13 w 23"/>
              <a:gd name="T19" fmla="*/ 2 h 27"/>
              <a:gd name="T20" fmla="*/ 13 w 23"/>
              <a:gd name="T21" fmla="*/ 2 h 27"/>
              <a:gd name="T22" fmla="*/ 15 w 23"/>
              <a:gd name="T23" fmla="*/ 4 h 27"/>
              <a:gd name="T24" fmla="*/ 17 w 23"/>
              <a:gd name="T25" fmla="*/ 4 h 27"/>
              <a:gd name="T26" fmla="*/ 17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9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7 h 27"/>
              <a:gd name="T62" fmla="*/ 11 w 23"/>
              <a:gd name="T63" fmla="*/ 27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5 h 27"/>
              <a:gd name="T70" fmla="*/ 6 w 23"/>
              <a:gd name="T71" fmla="*/ 25 h 27"/>
              <a:gd name="T72" fmla="*/ 6 w 23"/>
              <a:gd name="T73" fmla="*/ 23 h 27"/>
              <a:gd name="T74" fmla="*/ 4 w 23"/>
              <a:gd name="T75" fmla="*/ 23 h 27"/>
              <a:gd name="T76" fmla="*/ 4 w 23"/>
              <a:gd name="T77" fmla="*/ 21 h 27"/>
              <a:gd name="T78" fmla="*/ 2 w 23"/>
              <a:gd name="T79" fmla="*/ 21 h 27"/>
              <a:gd name="T80" fmla="*/ 2 w 23"/>
              <a:gd name="T81" fmla="*/ 19 h 27"/>
              <a:gd name="T82" fmla="*/ 0 w 23"/>
              <a:gd name="T83" fmla="*/ 17 h 27"/>
              <a:gd name="T84" fmla="*/ 0 w 23"/>
              <a:gd name="T85" fmla="*/ 13 h 27"/>
              <a:gd name="T86" fmla="*/ 0 w 23"/>
              <a:gd name="T87" fmla="*/ 11 h 27"/>
              <a:gd name="T88" fmla="*/ 0 w 23"/>
              <a:gd name="T89" fmla="*/ 9 h 27"/>
              <a:gd name="T90" fmla="*/ 0 w 23"/>
              <a:gd name="T91" fmla="*/ 7 h 27"/>
              <a:gd name="T92" fmla="*/ 0 w 23"/>
              <a:gd name="T93" fmla="*/ 4 h 27"/>
              <a:gd name="T94" fmla="*/ 2 w 23"/>
              <a:gd name="T95" fmla="*/ 4 h 27"/>
              <a:gd name="T96" fmla="*/ 4 w 23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9" name="Freeform 127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6 w 23"/>
              <a:gd name="T3" fmla="*/ 0 h 27"/>
              <a:gd name="T4" fmla="*/ 7 w 23"/>
              <a:gd name="T5" fmla="*/ 0 h 27"/>
              <a:gd name="T6" fmla="*/ 9 w 23"/>
              <a:gd name="T7" fmla="*/ 0 h 27"/>
              <a:gd name="T8" fmla="*/ 11 w 23"/>
              <a:gd name="T9" fmla="*/ 2 h 27"/>
              <a:gd name="T10" fmla="*/ 13 w 23"/>
              <a:gd name="T11" fmla="*/ 2 h 27"/>
              <a:gd name="T12" fmla="*/ 15 w 23"/>
              <a:gd name="T13" fmla="*/ 4 h 27"/>
              <a:gd name="T14" fmla="*/ 17 w 23"/>
              <a:gd name="T15" fmla="*/ 4 h 27"/>
              <a:gd name="T16" fmla="*/ 17 w 23"/>
              <a:gd name="T17" fmla="*/ 6 h 27"/>
              <a:gd name="T18" fmla="*/ 19 w 23"/>
              <a:gd name="T19" fmla="*/ 6 h 27"/>
              <a:gd name="T20" fmla="*/ 19 w 23"/>
              <a:gd name="T21" fmla="*/ 7 h 27"/>
              <a:gd name="T22" fmla="*/ 21 w 23"/>
              <a:gd name="T23" fmla="*/ 9 h 27"/>
              <a:gd name="T24" fmla="*/ 21 w 23"/>
              <a:gd name="T25" fmla="*/ 11 h 27"/>
              <a:gd name="T26" fmla="*/ 23 w 23"/>
              <a:gd name="T27" fmla="*/ 13 h 27"/>
              <a:gd name="T28" fmla="*/ 23 w 23"/>
              <a:gd name="T29" fmla="*/ 17 h 27"/>
              <a:gd name="T30" fmla="*/ 23 w 23"/>
              <a:gd name="T31" fmla="*/ 19 h 27"/>
              <a:gd name="T32" fmla="*/ 21 w 23"/>
              <a:gd name="T33" fmla="*/ 21 h 27"/>
              <a:gd name="T34" fmla="*/ 21 w 23"/>
              <a:gd name="T35" fmla="*/ 23 h 27"/>
              <a:gd name="T36" fmla="*/ 19 w 23"/>
              <a:gd name="T37" fmla="*/ 25 h 27"/>
              <a:gd name="T38" fmla="*/ 19 w 23"/>
              <a:gd name="T39" fmla="*/ 27 h 27"/>
              <a:gd name="T40" fmla="*/ 17 w 23"/>
              <a:gd name="T41" fmla="*/ 27 h 27"/>
              <a:gd name="T42" fmla="*/ 15 w 23"/>
              <a:gd name="T43" fmla="*/ 27 h 27"/>
              <a:gd name="T44" fmla="*/ 13 w 23"/>
              <a:gd name="T45" fmla="*/ 27 h 27"/>
              <a:gd name="T46" fmla="*/ 11 w 23"/>
              <a:gd name="T47" fmla="*/ 27 h 27"/>
              <a:gd name="T48" fmla="*/ 9 w 23"/>
              <a:gd name="T49" fmla="*/ 25 h 27"/>
              <a:gd name="T50" fmla="*/ 7 w 23"/>
              <a:gd name="T51" fmla="*/ 25 h 27"/>
              <a:gd name="T52" fmla="*/ 6 w 23"/>
              <a:gd name="T53" fmla="*/ 25 h 27"/>
              <a:gd name="T54" fmla="*/ 6 w 23"/>
              <a:gd name="T55" fmla="*/ 23 h 27"/>
              <a:gd name="T56" fmla="*/ 4 w 23"/>
              <a:gd name="T57" fmla="*/ 23 h 27"/>
              <a:gd name="T58" fmla="*/ 4 w 23"/>
              <a:gd name="T59" fmla="*/ 21 h 27"/>
              <a:gd name="T60" fmla="*/ 2 w 23"/>
              <a:gd name="T61" fmla="*/ 21 h 27"/>
              <a:gd name="T62" fmla="*/ 2 w 23"/>
              <a:gd name="T63" fmla="*/ 19 h 27"/>
              <a:gd name="T64" fmla="*/ 0 w 23"/>
              <a:gd name="T65" fmla="*/ 17 h 27"/>
              <a:gd name="T66" fmla="*/ 0 w 23"/>
              <a:gd name="T67" fmla="*/ 13 h 27"/>
              <a:gd name="T68" fmla="*/ 0 w 23"/>
              <a:gd name="T69" fmla="*/ 11 h 27"/>
              <a:gd name="T70" fmla="*/ 0 w 23"/>
              <a:gd name="T71" fmla="*/ 9 h 27"/>
              <a:gd name="T72" fmla="*/ 0 w 23"/>
              <a:gd name="T73" fmla="*/ 7 h 27"/>
              <a:gd name="T74" fmla="*/ 0 w 23"/>
              <a:gd name="T75" fmla="*/ 4 h 27"/>
              <a:gd name="T76" fmla="*/ 2 w 23"/>
              <a:gd name="T77" fmla="*/ 4 h 27"/>
              <a:gd name="T78" fmla="*/ 4 w 23"/>
              <a:gd name="T79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0" name="Freeform 128"/>
          <p:cNvSpPr>
            <a:spLocks/>
          </p:cNvSpPr>
          <p:nvPr/>
        </p:nvSpPr>
        <p:spPr bwMode="auto">
          <a:xfrm>
            <a:off x="4362450" y="4446588"/>
            <a:ext cx="125413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3 h 15"/>
              <a:gd name="T4" fmla="*/ 4 w 33"/>
              <a:gd name="T5" fmla="*/ 13 h 15"/>
              <a:gd name="T6" fmla="*/ 6 w 33"/>
              <a:gd name="T7" fmla="*/ 11 h 15"/>
              <a:gd name="T8" fmla="*/ 8 w 33"/>
              <a:gd name="T9" fmla="*/ 11 h 15"/>
              <a:gd name="T10" fmla="*/ 10 w 33"/>
              <a:gd name="T11" fmla="*/ 9 h 15"/>
              <a:gd name="T12" fmla="*/ 12 w 33"/>
              <a:gd name="T13" fmla="*/ 9 h 15"/>
              <a:gd name="T14" fmla="*/ 14 w 33"/>
              <a:gd name="T15" fmla="*/ 8 h 15"/>
              <a:gd name="T16" fmla="*/ 17 w 33"/>
              <a:gd name="T17" fmla="*/ 8 h 15"/>
              <a:gd name="T18" fmla="*/ 19 w 33"/>
              <a:gd name="T19" fmla="*/ 6 h 15"/>
              <a:gd name="T20" fmla="*/ 21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8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1" name="Freeform 129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6 w 23"/>
              <a:gd name="T5" fmla="*/ 2 h 25"/>
              <a:gd name="T6" fmla="*/ 8 w 23"/>
              <a:gd name="T7" fmla="*/ 0 h 25"/>
              <a:gd name="T8" fmla="*/ 8 w 23"/>
              <a:gd name="T9" fmla="*/ 0 h 25"/>
              <a:gd name="T10" fmla="*/ 10 w 23"/>
              <a:gd name="T11" fmla="*/ 0 h 25"/>
              <a:gd name="T12" fmla="*/ 10 w 23"/>
              <a:gd name="T13" fmla="*/ 2 h 25"/>
              <a:gd name="T14" fmla="*/ 12 w 23"/>
              <a:gd name="T15" fmla="*/ 2 h 25"/>
              <a:gd name="T16" fmla="*/ 12 w 23"/>
              <a:gd name="T17" fmla="*/ 2 h 25"/>
              <a:gd name="T18" fmla="*/ 14 w 23"/>
              <a:gd name="T19" fmla="*/ 2 h 25"/>
              <a:gd name="T20" fmla="*/ 16 w 23"/>
              <a:gd name="T21" fmla="*/ 4 h 25"/>
              <a:gd name="T22" fmla="*/ 16 w 23"/>
              <a:gd name="T23" fmla="*/ 4 h 25"/>
              <a:gd name="T24" fmla="*/ 18 w 23"/>
              <a:gd name="T25" fmla="*/ 4 h 25"/>
              <a:gd name="T26" fmla="*/ 18 w 23"/>
              <a:gd name="T27" fmla="*/ 6 h 25"/>
              <a:gd name="T28" fmla="*/ 20 w 23"/>
              <a:gd name="T29" fmla="*/ 6 h 25"/>
              <a:gd name="T30" fmla="*/ 20 w 23"/>
              <a:gd name="T31" fmla="*/ 8 h 25"/>
              <a:gd name="T32" fmla="*/ 22 w 23"/>
              <a:gd name="T33" fmla="*/ 9 h 25"/>
              <a:gd name="T34" fmla="*/ 22 w 23"/>
              <a:gd name="T35" fmla="*/ 9 h 25"/>
              <a:gd name="T36" fmla="*/ 22 w 23"/>
              <a:gd name="T37" fmla="*/ 11 h 25"/>
              <a:gd name="T38" fmla="*/ 22 w 23"/>
              <a:gd name="T39" fmla="*/ 13 h 25"/>
              <a:gd name="T40" fmla="*/ 23 w 23"/>
              <a:gd name="T41" fmla="*/ 15 h 25"/>
              <a:gd name="T42" fmla="*/ 23 w 23"/>
              <a:gd name="T43" fmla="*/ 17 h 25"/>
              <a:gd name="T44" fmla="*/ 23 w 23"/>
              <a:gd name="T45" fmla="*/ 17 h 25"/>
              <a:gd name="T46" fmla="*/ 22 w 23"/>
              <a:gd name="T47" fmla="*/ 19 h 25"/>
              <a:gd name="T48" fmla="*/ 22 w 23"/>
              <a:gd name="T49" fmla="*/ 21 h 25"/>
              <a:gd name="T50" fmla="*/ 22 w 23"/>
              <a:gd name="T51" fmla="*/ 21 h 25"/>
              <a:gd name="T52" fmla="*/ 20 w 23"/>
              <a:gd name="T53" fmla="*/ 23 h 25"/>
              <a:gd name="T54" fmla="*/ 20 w 23"/>
              <a:gd name="T55" fmla="*/ 23 h 25"/>
              <a:gd name="T56" fmla="*/ 20 w 23"/>
              <a:gd name="T57" fmla="*/ 23 h 25"/>
              <a:gd name="T58" fmla="*/ 18 w 23"/>
              <a:gd name="T59" fmla="*/ 23 h 25"/>
              <a:gd name="T60" fmla="*/ 18 w 23"/>
              <a:gd name="T61" fmla="*/ 25 h 25"/>
              <a:gd name="T62" fmla="*/ 18 w 23"/>
              <a:gd name="T63" fmla="*/ 25 h 25"/>
              <a:gd name="T64" fmla="*/ 16 w 23"/>
              <a:gd name="T65" fmla="*/ 25 h 25"/>
              <a:gd name="T66" fmla="*/ 14 w 23"/>
              <a:gd name="T67" fmla="*/ 25 h 25"/>
              <a:gd name="T68" fmla="*/ 14 w 23"/>
              <a:gd name="T69" fmla="*/ 25 h 25"/>
              <a:gd name="T70" fmla="*/ 12 w 23"/>
              <a:gd name="T71" fmla="*/ 25 h 25"/>
              <a:gd name="T72" fmla="*/ 10 w 23"/>
              <a:gd name="T73" fmla="*/ 23 h 25"/>
              <a:gd name="T74" fmla="*/ 8 w 23"/>
              <a:gd name="T75" fmla="*/ 23 h 25"/>
              <a:gd name="T76" fmla="*/ 6 w 23"/>
              <a:gd name="T77" fmla="*/ 21 h 25"/>
              <a:gd name="T78" fmla="*/ 4 w 23"/>
              <a:gd name="T79" fmla="*/ 19 h 25"/>
              <a:gd name="T80" fmla="*/ 4 w 23"/>
              <a:gd name="T81" fmla="*/ 17 h 25"/>
              <a:gd name="T82" fmla="*/ 2 w 23"/>
              <a:gd name="T83" fmla="*/ 15 h 25"/>
              <a:gd name="T84" fmla="*/ 2 w 23"/>
              <a:gd name="T85" fmla="*/ 13 h 25"/>
              <a:gd name="T86" fmla="*/ 0 w 23"/>
              <a:gd name="T87" fmla="*/ 11 h 25"/>
              <a:gd name="T88" fmla="*/ 0 w 23"/>
              <a:gd name="T89" fmla="*/ 9 h 25"/>
              <a:gd name="T90" fmla="*/ 2 w 23"/>
              <a:gd name="T91" fmla="*/ 6 h 25"/>
              <a:gd name="T92" fmla="*/ 2 w 23"/>
              <a:gd name="T93" fmla="*/ 4 h 25"/>
              <a:gd name="T94" fmla="*/ 2 w 23"/>
              <a:gd name="T95" fmla="*/ 4 h 25"/>
              <a:gd name="T96" fmla="*/ 4 w 23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2" y="21"/>
                </a:lnTo>
                <a:lnTo>
                  <a:pt x="20" y="23"/>
                </a:lnTo>
                <a:lnTo>
                  <a:pt x="20" y="23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2" name="Freeform 130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8 w 23"/>
              <a:gd name="T5" fmla="*/ 0 h 25"/>
              <a:gd name="T6" fmla="*/ 10 w 23"/>
              <a:gd name="T7" fmla="*/ 0 h 25"/>
              <a:gd name="T8" fmla="*/ 10 w 23"/>
              <a:gd name="T9" fmla="*/ 2 h 25"/>
              <a:gd name="T10" fmla="*/ 12 w 23"/>
              <a:gd name="T11" fmla="*/ 2 h 25"/>
              <a:gd name="T12" fmla="*/ 14 w 23"/>
              <a:gd name="T13" fmla="*/ 2 h 25"/>
              <a:gd name="T14" fmla="*/ 16 w 23"/>
              <a:gd name="T15" fmla="*/ 4 h 25"/>
              <a:gd name="T16" fmla="*/ 18 w 23"/>
              <a:gd name="T17" fmla="*/ 4 h 25"/>
              <a:gd name="T18" fmla="*/ 18 w 23"/>
              <a:gd name="T19" fmla="*/ 6 h 25"/>
              <a:gd name="T20" fmla="*/ 20 w 23"/>
              <a:gd name="T21" fmla="*/ 6 h 25"/>
              <a:gd name="T22" fmla="*/ 20 w 23"/>
              <a:gd name="T23" fmla="*/ 8 h 25"/>
              <a:gd name="T24" fmla="*/ 22 w 23"/>
              <a:gd name="T25" fmla="*/ 9 h 25"/>
              <a:gd name="T26" fmla="*/ 22 w 23"/>
              <a:gd name="T27" fmla="*/ 11 h 25"/>
              <a:gd name="T28" fmla="*/ 22 w 23"/>
              <a:gd name="T29" fmla="*/ 13 h 25"/>
              <a:gd name="T30" fmla="*/ 23 w 23"/>
              <a:gd name="T31" fmla="*/ 15 h 25"/>
              <a:gd name="T32" fmla="*/ 23 w 23"/>
              <a:gd name="T33" fmla="*/ 17 h 25"/>
              <a:gd name="T34" fmla="*/ 22 w 23"/>
              <a:gd name="T35" fmla="*/ 19 h 25"/>
              <a:gd name="T36" fmla="*/ 22 w 23"/>
              <a:gd name="T37" fmla="*/ 21 h 25"/>
              <a:gd name="T38" fmla="*/ 20 w 23"/>
              <a:gd name="T39" fmla="*/ 23 h 25"/>
              <a:gd name="T40" fmla="*/ 18 w 23"/>
              <a:gd name="T41" fmla="*/ 23 h 25"/>
              <a:gd name="T42" fmla="*/ 18 w 23"/>
              <a:gd name="T43" fmla="*/ 25 h 25"/>
              <a:gd name="T44" fmla="*/ 16 w 23"/>
              <a:gd name="T45" fmla="*/ 25 h 25"/>
              <a:gd name="T46" fmla="*/ 14 w 23"/>
              <a:gd name="T47" fmla="*/ 25 h 25"/>
              <a:gd name="T48" fmla="*/ 12 w 23"/>
              <a:gd name="T49" fmla="*/ 25 h 25"/>
              <a:gd name="T50" fmla="*/ 10 w 23"/>
              <a:gd name="T51" fmla="*/ 23 h 25"/>
              <a:gd name="T52" fmla="*/ 8 w 23"/>
              <a:gd name="T53" fmla="*/ 23 h 25"/>
              <a:gd name="T54" fmla="*/ 6 w 23"/>
              <a:gd name="T55" fmla="*/ 21 h 25"/>
              <a:gd name="T56" fmla="*/ 4 w 23"/>
              <a:gd name="T57" fmla="*/ 19 h 25"/>
              <a:gd name="T58" fmla="*/ 4 w 23"/>
              <a:gd name="T59" fmla="*/ 17 h 25"/>
              <a:gd name="T60" fmla="*/ 2 w 23"/>
              <a:gd name="T61" fmla="*/ 15 h 25"/>
              <a:gd name="T62" fmla="*/ 2 w 23"/>
              <a:gd name="T63" fmla="*/ 13 h 25"/>
              <a:gd name="T64" fmla="*/ 0 w 23"/>
              <a:gd name="T65" fmla="*/ 11 h 25"/>
              <a:gd name="T66" fmla="*/ 0 w 23"/>
              <a:gd name="T67" fmla="*/ 9 h 25"/>
              <a:gd name="T68" fmla="*/ 2 w 23"/>
              <a:gd name="T69" fmla="*/ 6 h 25"/>
              <a:gd name="T70" fmla="*/ 2 w 23"/>
              <a:gd name="T71" fmla="*/ 4 h 25"/>
              <a:gd name="T72" fmla="*/ 4 w 23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3" name="Freeform 131"/>
          <p:cNvSpPr>
            <a:spLocks/>
          </p:cNvSpPr>
          <p:nvPr/>
        </p:nvSpPr>
        <p:spPr bwMode="auto">
          <a:xfrm>
            <a:off x="4443413" y="451802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10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8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2 h 12"/>
              <a:gd name="T26" fmla="*/ 27 w 33"/>
              <a:gd name="T27" fmla="*/ 2 h 12"/>
              <a:gd name="T28" fmla="*/ 29 w 33"/>
              <a:gd name="T29" fmla="*/ 0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8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4" name="Freeform 132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6 w 23"/>
              <a:gd name="T5" fmla="*/ 0 h 26"/>
              <a:gd name="T6" fmla="*/ 8 w 23"/>
              <a:gd name="T7" fmla="*/ 0 h 26"/>
              <a:gd name="T8" fmla="*/ 10 w 23"/>
              <a:gd name="T9" fmla="*/ 0 h 26"/>
              <a:gd name="T10" fmla="*/ 10 w 23"/>
              <a:gd name="T11" fmla="*/ 0 h 26"/>
              <a:gd name="T12" fmla="*/ 12 w 23"/>
              <a:gd name="T13" fmla="*/ 0 h 26"/>
              <a:gd name="T14" fmla="*/ 12 w 23"/>
              <a:gd name="T15" fmla="*/ 0 h 26"/>
              <a:gd name="T16" fmla="*/ 14 w 23"/>
              <a:gd name="T17" fmla="*/ 2 h 26"/>
              <a:gd name="T18" fmla="*/ 16 w 23"/>
              <a:gd name="T19" fmla="*/ 2 h 26"/>
              <a:gd name="T20" fmla="*/ 16 w 23"/>
              <a:gd name="T21" fmla="*/ 2 h 26"/>
              <a:gd name="T22" fmla="*/ 18 w 23"/>
              <a:gd name="T23" fmla="*/ 2 h 26"/>
              <a:gd name="T24" fmla="*/ 18 w 23"/>
              <a:gd name="T25" fmla="*/ 3 h 26"/>
              <a:gd name="T26" fmla="*/ 20 w 23"/>
              <a:gd name="T27" fmla="*/ 3 h 26"/>
              <a:gd name="T28" fmla="*/ 20 w 23"/>
              <a:gd name="T29" fmla="*/ 5 h 26"/>
              <a:gd name="T30" fmla="*/ 21 w 23"/>
              <a:gd name="T31" fmla="*/ 7 h 26"/>
              <a:gd name="T32" fmla="*/ 21 w 23"/>
              <a:gd name="T33" fmla="*/ 7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5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0 w 23"/>
              <a:gd name="T47" fmla="*/ 25 h 26"/>
              <a:gd name="T48" fmla="*/ 20 w 23"/>
              <a:gd name="T49" fmla="*/ 26 h 26"/>
              <a:gd name="T50" fmla="*/ 18 w 23"/>
              <a:gd name="T51" fmla="*/ 26 h 26"/>
              <a:gd name="T52" fmla="*/ 16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5 h 26"/>
              <a:gd name="T62" fmla="*/ 12 w 23"/>
              <a:gd name="T63" fmla="*/ 25 h 26"/>
              <a:gd name="T64" fmla="*/ 10 w 23"/>
              <a:gd name="T65" fmla="*/ 25 h 26"/>
              <a:gd name="T66" fmla="*/ 10 w 23"/>
              <a:gd name="T67" fmla="*/ 25 h 26"/>
              <a:gd name="T68" fmla="*/ 8 w 23"/>
              <a:gd name="T69" fmla="*/ 23 h 26"/>
              <a:gd name="T70" fmla="*/ 6 w 23"/>
              <a:gd name="T71" fmla="*/ 23 h 26"/>
              <a:gd name="T72" fmla="*/ 6 w 23"/>
              <a:gd name="T73" fmla="*/ 23 h 26"/>
              <a:gd name="T74" fmla="*/ 4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2 w 23"/>
              <a:gd name="T81" fmla="*/ 17 h 26"/>
              <a:gd name="T82" fmla="*/ 2 w 23"/>
              <a:gd name="T83" fmla="*/ 15 h 26"/>
              <a:gd name="T84" fmla="*/ 0 w 23"/>
              <a:gd name="T85" fmla="*/ 13 h 26"/>
              <a:gd name="T86" fmla="*/ 0 w 23"/>
              <a:gd name="T87" fmla="*/ 9 h 26"/>
              <a:gd name="T88" fmla="*/ 0 w 23"/>
              <a:gd name="T89" fmla="*/ 7 h 26"/>
              <a:gd name="T90" fmla="*/ 0 w 23"/>
              <a:gd name="T91" fmla="*/ 5 h 26"/>
              <a:gd name="T92" fmla="*/ 2 w 23"/>
              <a:gd name="T93" fmla="*/ 3 h 26"/>
              <a:gd name="T94" fmla="*/ 2 w 23"/>
              <a:gd name="T95" fmla="*/ 2 h 26"/>
              <a:gd name="T96" fmla="*/ 4 w 23"/>
              <a:gd name="T9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5"/>
                </a:lnTo>
                <a:lnTo>
                  <a:pt x="12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5" name="Freeform 133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2 h 26"/>
              <a:gd name="T12" fmla="*/ 16 w 23"/>
              <a:gd name="T13" fmla="*/ 2 h 26"/>
              <a:gd name="T14" fmla="*/ 18 w 23"/>
              <a:gd name="T15" fmla="*/ 2 h 26"/>
              <a:gd name="T16" fmla="*/ 18 w 23"/>
              <a:gd name="T17" fmla="*/ 3 h 26"/>
              <a:gd name="T18" fmla="*/ 20 w 23"/>
              <a:gd name="T19" fmla="*/ 3 h 26"/>
              <a:gd name="T20" fmla="*/ 20 w 23"/>
              <a:gd name="T21" fmla="*/ 5 h 26"/>
              <a:gd name="T22" fmla="*/ 21 w 23"/>
              <a:gd name="T23" fmla="*/ 7 h 26"/>
              <a:gd name="T24" fmla="*/ 23 w 23"/>
              <a:gd name="T25" fmla="*/ 11 h 26"/>
              <a:gd name="T26" fmla="*/ 23 w 23"/>
              <a:gd name="T27" fmla="*/ 13 h 26"/>
              <a:gd name="T28" fmla="*/ 23 w 23"/>
              <a:gd name="T29" fmla="*/ 15 h 26"/>
              <a:gd name="T30" fmla="*/ 23 w 23"/>
              <a:gd name="T31" fmla="*/ 19 h 26"/>
              <a:gd name="T32" fmla="*/ 23 w 23"/>
              <a:gd name="T33" fmla="*/ 21 h 26"/>
              <a:gd name="T34" fmla="*/ 21 w 23"/>
              <a:gd name="T35" fmla="*/ 23 h 26"/>
              <a:gd name="T36" fmla="*/ 20 w 23"/>
              <a:gd name="T37" fmla="*/ 25 h 26"/>
              <a:gd name="T38" fmla="*/ 20 w 23"/>
              <a:gd name="T39" fmla="*/ 26 h 26"/>
              <a:gd name="T40" fmla="*/ 18 w 23"/>
              <a:gd name="T41" fmla="*/ 26 h 26"/>
              <a:gd name="T42" fmla="*/ 16 w 23"/>
              <a:gd name="T43" fmla="*/ 26 h 26"/>
              <a:gd name="T44" fmla="*/ 14 w 23"/>
              <a:gd name="T45" fmla="*/ 26 h 26"/>
              <a:gd name="T46" fmla="*/ 12 w 23"/>
              <a:gd name="T47" fmla="*/ 25 h 26"/>
              <a:gd name="T48" fmla="*/ 10 w 23"/>
              <a:gd name="T49" fmla="*/ 25 h 26"/>
              <a:gd name="T50" fmla="*/ 8 w 23"/>
              <a:gd name="T51" fmla="*/ 23 h 26"/>
              <a:gd name="T52" fmla="*/ 6 w 23"/>
              <a:gd name="T53" fmla="*/ 23 h 26"/>
              <a:gd name="T54" fmla="*/ 4 w 23"/>
              <a:gd name="T55" fmla="*/ 21 h 26"/>
              <a:gd name="T56" fmla="*/ 4 w 23"/>
              <a:gd name="T57" fmla="*/ 19 h 26"/>
              <a:gd name="T58" fmla="*/ 2 w 23"/>
              <a:gd name="T59" fmla="*/ 17 h 26"/>
              <a:gd name="T60" fmla="*/ 2 w 23"/>
              <a:gd name="T61" fmla="*/ 15 h 26"/>
              <a:gd name="T62" fmla="*/ 0 w 23"/>
              <a:gd name="T63" fmla="*/ 13 h 26"/>
              <a:gd name="T64" fmla="*/ 0 w 23"/>
              <a:gd name="T65" fmla="*/ 9 h 26"/>
              <a:gd name="T66" fmla="*/ 0 w 23"/>
              <a:gd name="T67" fmla="*/ 7 h 26"/>
              <a:gd name="T68" fmla="*/ 0 w 23"/>
              <a:gd name="T69" fmla="*/ 5 h 26"/>
              <a:gd name="T70" fmla="*/ 2 w 23"/>
              <a:gd name="T71" fmla="*/ 3 h 26"/>
              <a:gd name="T72" fmla="*/ 2 w 23"/>
              <a:gd name="T73" fmla="*/ 2 h 26"/>
              <a:gd name="T74" fmla="*/ 4 w 23"/>
              <a:gd name="T7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2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6" name="Freeform 134"/>
          <p:cNvSpPr>
            <a:spLocks/>
          </p:cNvSpPr>
          <p:nvPr/>
        </p:nvSpPr>
        <p:spPr bwMode="auto">
          <a:xfrm>
            <a:off x="4400550" y="4556125"/>
            <a:ext cx="122238" cy="42863"/>
          </a:xfrm>
          <a:custGeom>
            <a:avLst/>
            <a:gdLst>
              <a:gd name="T0" fmla="*/ 0 w 32"/>
              <a:gd name="T1" fmla="*/ 11 h 11"/>
              <a:gd name="T2" fmla="*/ 2 w 32"/>
              <a:gd name="T3" fmla="*/ 11 h 11"/>
              <a:gd name="T4" fmla="*/ 4 w 32"/>
              <a:gd name="T5" fmla="*/ 9 h 11"/>
              <a:gd name="T6" fmla="*/ 5 w 32"/>
              <a:gd name="T7" fmla="*/ 9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5 w 32"/>
              <a:gd name="T15" fmla="*/ 5 h 11"/>
              <a:gd name="T16" fmla="*/ 17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7" name="Freeform 135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5 h 23"/>
              <a:gd name="T44" fmla="*/ 19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0 w 21"/>
              <a:gd name="T69" fmla="*/ 23 h 23"/>
              <a:gd name="T70" fmla="*/ 8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8" name="Freeform 136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4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19 w 21"/>
              <a:gd name="T27" fmla="*/ 13 h 23"/>
              <a:gd name="T28" fmla="*/ 21 w 21"/>
              <a:gd name="T29" fmla="*/ 15 h 23"/>
              <a:gd name="T30" fmla="*/ 19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3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9" name="Freeform 137"/>
          <p:cNvSpPr>
            <a:spLocks/>
          </p:cNvSpPr>
          <p:nvPr/>
        </p:nvSpPr>
        <p:spPr bwMode="auto">
          <a:xfrm>
            <a:off x="4481513" y="4629150"/>
            <a:ext cx="120650" cy="41275"/>
          </a:xfrm>
          <a:custGeom>
            <a:avLst/>
            <a:gdLst>
              <a:gd name="T0" fmla="*/ 0 w 32"/>
              <a:gd name="T1" fmla="*/ 11 h 11"/>
              <a:gd name="T2" fmla="*/ 2 w 32"/>
              <a:gd name="T3" fmla="*/ 9 h 11"/>
              <a:gd name="T4" fmla="*/ 4 w 32"/>
              <a:gd name="T5" fmla="*/ 9 h 11"/>
              <a:gd name="T6" fmla="*/ 6 w 32"/>
              <a:gd name="T7" fmla="*/ 9 h 11"/>
              <a:gd name="T8" fmla="*/ 8 w 32"/>
              <a:gd name="T9" fmla="*/ 7 h 11"/>
              <a:gd name="T10" fmla="*/ 9 w 32"/>
              <a:gd name="T11" fmla="*/ 7 h 11"/>
              <a:gd name="T12" fmla="*/ 11 w 32"/>
              <a:gd name="T13" fmla="*/ 7 h 11"/>
              <a:gd name="T14" fmla="*/ 13 w 32"/>
              <a:gd name="T15" fmla="*/ 6 h 11"/>
              <a:gd name="T16" fmla="*/ 15 w 32"/>
              <a:gd name="T17" fmla="*/ 6 h 11"/>
              <a:gd name="T18" fmla="*/ 17 w 32"/>
              <a:gd name="T19" fmla="*/ 4 h 11"/>
              <a:gd name="T20" fmla="*/ 21 w 32"/>
              <a:gd name="T21" fmla="*/ 4 h 11"/>
              <a:gd name="T22" fmla="*/ 23 w 32"/>
              <a:gd name="T23" fmla="*/ 4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1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9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9" y="7"/>
                </a:lnTo>
                <a:lnTo>
                  <a:pt x="11" y="7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0" name="Freeform 138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10 w 23"/>
              <a:gd name="T9" fmla="*/ 0 h 27"/>
              <a:gd name="T10" fmla="*/ 10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1 w 23"/>
              <a:gd name="T35" fmla="*/ 12 h 27"/>
              <a:gd name="T36" fmla="*/ 23 w 23"/>
              <a:gd name="T37" fmla="*/ 14 h 27"/>
              <a:gd name="T38" fmla="*/ 23 w 23"/>
              <a:gd name="T39" fmla="*/ 18 h 27"/>
              <a:gd name="T40" fmla="*/ 23 w 23"/>
              <a:gd name="T41" fmla="*/ 20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10 w 23"/>
              <a:gd name="T63" fmla="*/ 25 h 27"/>
              <a:gd name="T64" fmla="*/ 10 w 23"/>
              <a:gd name="T65" fmla="*/ 25 h 27"/>
              <a:gd name="T66" fmla="*/ 8 w 23"/>
              <a:gd name="T67" fmla="*/ 25 h 27"/>
              <a:gd name="T68" fmla="*/ 8 w 23"/>
              <a:gd name="T69" fmla="*/ 25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20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10" y="25"/>
                </a:lnTo>
                <a:lnTo>
                  <a:pt x="10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1" name="Freeform 139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1 w 23"/>
              <a:gd name="T23" fmla="*/ 12 h 27"/>
              <a:gd name="T24" fmla="*/ 23 w 23"/>
              <a:gd name="T25" fmla="*/ 14 h 27"/>
              <a:gd name="T26" fmla="*/ 23 w 23"/>
              <a:gd name="T27" fmla="*/ 18 h 27"/>
              <a:gd name="T28" fmla="*/ 23 w 23"/>
              <a:gd name="T29" fmla="*/ 20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10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1 h 27"/>
              <a:gd name="T52" fmla="*/ 2 w 23"/>
              <a:gd name="T53" fmla="*/ 20 h 27"/>
              <a:gd name="T54" fmla="*/ 2 w 23"/>
              <a:gd name="T55" fmla="*/ 18 h 27"/>
              <a:gd name="T56" fmla="*/ 0 w 23"/>
              <a:gd name="T57" fmla="*/ 16 h 27"/>
              <a:gd name="T58" fmla="*/ 0 w 23"/>
              <a:gd name="T59" fmla="*/ 14 h 27"/>
              <a:gd name="T60" fmla="*/ 0 w 23"/>
              <a:gd name="T61" fmla="*/ 10 h 27"/>
              <a:gd name="T62" fmla="*/ 0 w 23"/>
              <a:gd name="T63" fmla="*/ 8 h 27"/>
              <a:gd name="T64" fmla="*/ 0 w 23"/>
              <a:gd name="T65" fmla="*/ 6 h 27"/>
              <a:gd name="T66" fmla="*/ 2 w 23"/>
              <a:gd name="T67" fmla="*/ 4 h 27"/>
              <a:gd name="T68" fmla="*/ 2 w 23"/>
              <a:gd name="T69" fmla="*/ 2 h 27"/>
              <a:gd name="T70" fmla="*/ 4 w 23"/>
              <a:gd name="T7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2" name="Freeform 140"/>
          <p:cNvSpPr>
            <a:spLocks/>
          </p:cNvSpPr>
          <p:nvPr/>
        </p:nvSpPr>
        <p:spPr bwMode="auto">
          <a:xfrm>
            <a:off x="4435475" y="4656138"/>
            <a:ext cx="117475" cy="44450"/>
          </a:xfrm>
          <a:custGeom>
            <a:avLst/>
            <a:gdLst>
              <a:gd name="T0" fmla="*/ 0 w 31"/>
              <a:gd name="T1" fmla="*/ 12 h 12"/>
              <a:gd name="T2" fmla="*/ 2 w 31"/>
              <a:gd name="T3" fmla="*/ 12 h 12"/>
              <a:gd name="T4" fmla="*/ 4 w 31"/>
              <a:gd name="T5" fmla="*/ 12 h 12"/>
              <a:gd name="T6" fmla="*/ 6 w 31"/>
              <a:gd name="T7" fmla="*/ 10 h 12"/>
              <a:gd name="T8" fmla="*/ 8 w 31"/>
              <a:gd name="T9" fmla="*/ 10 h 12"/>
              <a:gd name="T10" fmla="*/ 10 w 31"/>
              <a:gd name="T11" fmla="*/ 8 h 12"/>
              <a:gd name="T12" fmla="*/ 12 w 31"/>
              <a:gd name="T13" fmla="*/ 8 h 12"/>
              <a:gd name="T14" fmla="*/ 14 w 31"/>
              <a:gd name="T15" fmla="*/ 8 h 12"/>
              <a:gd name="T16" fmla="*/ 16 w 31"/>
              <a:gd name="T17" fmla="*/ 6 h 12"/>
              <a:gd name="T18" fmla="*/ 18 w 31"/>
              <a:gd name="T19" fmla="*/ 6 h 12"/>
              <a:gd name="T20" fmla="*/ 20 w 31"/>
              <a:gd name="T21" fmla="*/ 6 h 12"/>
              <a:gd name="T22" fmla="*/ 21 w 31"/>
              <a:gd name="T23" fmla="*/ 4 h 12"/>
              <a:gd name="T24" fmla="*/ 23 w 31"/>
              <a:gd name="T25" fmla="*/ 4 h 12"/>
              <a:gd name="T26" fmla="*/ 25 w 31"/>
              <a:gd name="T27" fmla="*/ 4 h 12"/>
              <a:gd name="T28" fmla="*/ 27 w 31"/>
              <a:gd name="T29" fmla="*/ 2 h 12"/>
              <a:gd name="T30" fmla="*/ 29 w 31"/>
              <a:gd name="T31" fmla="*/ 2 h 12"/>
              <a:gd name="T32" fmla="*/ 31 w 31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2">
                <a:moveTo>
                  <a:pt x="0" y="12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3" name="Freeform 141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7 w 21"/>
              <a:gd name="T9" fmla="*/ 0 h 25"/>
              <a:gd name="T10" fmla="*/ 9 w 21"/>
              <a:gd name="T11" fmla="*/ 0 h 25"/>
              <a:gd name="T12" fmla="*/ 9 w 21"/>
              <a:gd name="T13" fmla="*/ 0 h 25"/>
              <a:gd name="T14" fmla="*/ 11 w 21"/>
              <a:gd name="T15" fmla="*/ 1 h 25"/>
              <a:gd name="T16" fmla="*/ 11 w 21"/>
              <a:gd name="T17" fmla="*/ 1 h 25"/>
              <a:gd name="T18" fmla="*/ 13 w 21"/>
              <a:gd name="T19" fmla="*/ 1 h 25"/>
              <a:gd name="T20" fmla="*/ 13 w 21"/>
              <a:gd name="T21" fmla="*/ 3 h 25"/>
              <a:gd name="T22" fmla="*/ 15 w 21"/>
              <a:gd name="T23" fmla="*/ 3 h 25"/>
              <a:gd name="T24" fmla="*/ 15 w 21"/>
              <a:gd name="T25" fmla="*/ 3 h 25"/>
              <a:gd name="T26" fmla="*/ 17 w 21"/>
              <a:gd name="T27" fmla="*/ 5 h 25"/>
              <a:gd name="T28" fmla="*/ 17 w 21"/>
              <a:gd name="T29" fmla="*/ 7 h 25"/>
              <a:gd name="T30" fmla="*/ 19 w 21"/>
              <a:gd name="T31" fmla="*/ 7 h 25"/>
              <a:gd name="T32" fmla="*/ 19 w 21"/>
              <a:gd name="T33" fmla="*/ 9 h 25"/>
              <a:gd name="T34" fmla="*/ 19 w 21"/>
              <a:gd name="T35" fmla="*/ 11 h 25"/>
              <a:gd name="T36" fmla="*/ 21 w 21"/>
              <a:gd name="T37" fmla="*/ 13 h 25"/>
              <a:gd name="T38" fmla="*/ 21 w 21"/>
              <a:gd name="T39" fmla="*/ 13 h 25"/>
              <a:gd name="T40" fmla="*/ 21 w 21"/>
              <a:gd name="T41" fmla="*/ 15 h 25"/>
              <a:gd name="T42" fmla="*/ 21 w 21"/>
              <a:gd name="T43" fmla="*/ 17 h 25"/>
              <a:gd name="T44" fmla="*/ 21 w 21"/>
              <a:gd name="T45" fmla="*/ 19 h 25"/>
              <a:gd name="T46" fmla="*/ 21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5 h 25"/>
              <a:gd name="T60" fmla="*/ 15 w 21"/>
              <a:gd name="T61" fmla="*/ 25 h 25"/>
              <a:gd name="T62" fmla="*/ 13 w 21"/>
              <a:gd name="T63" fmla="*/ 25 h 25"/>
              <a:gd name="T64" fmla="*/ 13 w 21"/>
              <a:gd name="T65" fmla="*/ 25 h 25"/>
              <a:gd name="T66" fmla="*/ 11 w 21"/>
              <a:gd name="T67" fmla="*/ 25 h 25"/>
              <a:gd name="T68" fmla="*/ 9 w 21"/>
              <a:gd name="T69" fmla="*/ 25 h 25"/>
              <a:gd name="T70" fmla="*/ 9 w 21"/>
              <a:gd name="T71" fmla="*/ 25 h 25"/>
              <a:gd name="T72" fmla="*/ 7 w 21"/>
              <a:gd name="T73" fmla="*/ 23 h 25"/>
              <a:gd name="T74" fmla="*/ 5 w 21"/>
              <a:gd name="T75" fmla="*/ 23 h 25"/>
              <a:gd name="T76" fmla="*/ 3 w 21"/>
              <a:gd name="T77" fmla="*/ 21 h 25"/>
              <a:gd name="T78" fmla="*/ 3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7 h 25"/>
              <a:gd name="T90" fmla="*/ 0 w 21"/>
              <a:gd name="T91" fmla="*/ 5 h 25"/>
              <a:gd name="T92" fmla="*/ 2 w 21"/>
              <a:gd name="T93" fmla="*/ 3 h 25"/>
              <a:gd name="T94" fmla="*/ 2 w 21"/>
              <a:gd name="T95" fmla="*/ 1 h 25"/>
              <a:gd name="T96" fmla="*/ 3 w 21"/>
              <a:gd name="T97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4" name="Freeform 142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9 w 21"/>
              <a:gd name="T9" fmla="*/ 0 h 25"/>
              <a:gd name="T10" fmla="*/ 11 w 21"/>
              <a:gd name="T11" fmla="*/ 1 h 25"/>
              <a:gd name="T12" fmla="*/ 13 w 21"/>
              <a:gd name="T13" fmla="*/ 1 h 25"/>
              <a:gd name="T14" fmla="*/ 13 w 21"/>
              <a:gd name="T15" fmla="*/ 3 h 25"/>
              <a:gd name="T16" fmla="*/ 15 w 21"/>
              <a:gd name="T17" fmla="*/ 3 h 25"/>
              <a:gd name="T18" fmla="*/ 17 w 21"/>
              <a:gd name="T19" fmla="*/ 5 h 25"/>
              <a:gd name="T20" fmla="*/ 17 w 21"/>
              <a:gd name="T21" fmla="*/ 7 h 25"/>
              <a:gd name="T22" fmla="*/ 19 w 21"/>
              <a:gd name="T23" fmla="*/ 7 h 25"/>
              <a:gd name="T24" fmla="*/ 19 w 21"/>
              <a:gd name="T25" fmla="*/ 9 h 25"/>
              <a:gd name="T26" fmla="*/ 19 w 21"/>
              <a:gd name="T27" fmla="*/ 11 h 25"/>
              <a:gd name="T28" fmla="*/ 21 w 21"/>
              <a:gd name="T29" fmla="*/ 13 h 25"/>
              <a:gd name="T30" fmla="*/ 21 w 21"/>
              <a:gd name="T31" fmla="*/ 15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21 h 25"/>
              <a:gd name="T38" fmla="*/ 17 w 21"/>
              <a:gd name="T39" fmla="*/ 23 h 25"/>
              <a:gd name="T40" fmla="*/ 15 w 21"/>
              <a:gd name="T41" fmla="*/ 25 h 25"/>
              <a:gd name="T42" fmla="*/ 13 w 21"/>
              <a:gd name="T43" fmla="*/ 25 h 25"/>
              <a:gd name="T44" fmla="*/ 11 w 21"/>
              <a:gd name="T45" fmla="*/ 25 h 25"/>
              <a:gd name="T46" fmla="*/ 9 w 21"/>
              <a:gd name="T47" fmla="*/ 25 h 25"/>
              <a:gd name="T48" fmla="*/ 7 w 21"/>
              <a:gd name="T49" fmla="*/ 23 h 25"/>
              <a:gd name="T50" fmla="*/ 5 w 21"/>
              <a:gd name="T51" fmla="*/ 23 h 25"/>
              <a:gd name="T52" fmla="*/ 3 w 21"/>
              <a:gd name="T53" fmla="*/ 21 h 25"/>
              <a:gd name="T54" fmla="*/ 3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7 h 25"/>
              <a:gd name="T66" fmla="*/ 0 w 21"/>
              <a:gd name="T67" fmla="*/ 5 h 25"/>
              <a:gd name="T68" fmla="*/ 2 w 21"/>
              <a:gd name="T69" fmla="*/ 3 h 25"/>
              <a:gd name="T70" fmla="*/ 2 w 21"/>
              <a:gd name="T71" fmla="*/ 1 h 25"/>
              <a:gd name="T72" fmla="*/ 3 w 21"/>
              <a:gd name="T73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5" name="Freeform 143"/>
          <p:cNvSpPr>
            <a:spLocks/>
          </p:cNvSpPr>
          <p:nvPr/>
        </p:nvSpPr>
        <p:spPr bwMode="auto">
          <a:xfrm>
            <a:off x="4511675" y="4738688"/>
            <a:ext cx="122238" cy="42862"/>
          </a:xfrm>
          <a:custGeom>
            <a:avLst/>
            <a:gdLst>
              <a:gd name="T0" fmla="*/ 0 w 32"/>
              <a:gd name="T1" fmla="*/ 11 h 11"/>
              <a:gd name="T2" fmla="*/ 1 w 32"/>
              <a:gd name="T3" fmla="*/ 9 h 11"/>
              <a:gd name="T4" fmla="*/ 3 w 32"/>
              <a:gd name="T5" fmla="*/ 9 h 11"/>
              <a:gd name="T6" fmla="*/ 5 w 32"/>
              <a:gd name="T7" fmla="*/ 7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3 w 32"/>
              <a:gd name="T15" fmla="*/ 5 h 11"/>
              <a:gd name="T16" fmla="*/ 15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4 w 32"/>
              <a:gd name="T25" fmla="*/ 2 h 11"/>
              <a:gd name="T26" fmla="*/ 26 w 32"/>
              <a:gd name="T27" fmla="*/ 2 h 11"/>
              <a:gd name="T28" fmla="*/ 28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1" y="9"/>
                </a:lnTo>
                <a:lnTo>
                  <a:pt x="3" y="9"/>
                </a:lnTo>
                <a:lnTo>
                  <a:pt x="5" y="7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3" y="5"/>
                </a:lnTo>
                <a:lnTo>
                  <a:pt x="15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6" name="Freeform 144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5 w 23"/>
              <a:gd name="T3" fmla="*/ 0 h 27"/>
              <a:gd name="T4" fmla="*/ 7 w 23"/>
              <a:gd name="T5" fmla="*/ 0 h 27"/>
              <a:gd name="T6" fmla="*/ 7 w 23"/>
              <a:gd name="T7" fmla="*/ 0 h 27"/>
              <a:gd name="T8" fmla="*/ 9 w 23"/>
              <a:gd name="T9" fmla="*/ 0 h 27"/>
              <a:gd name="T10" fmla="*/ 11 w 23"/>
              <a:gd name="T11" fmla="*/ 0 h 27"/>
              <a:gd name="T12" fmla="*/ 11 w 23"/>
              <a:gd name="T13" fmla="*/ 0 h 27"/>
              <a:gd name="T14" fmla="*/ 13 w 23"/>
              <a:gd name="T15" fmla="*/ 0 h 27"/>
              <a:gd name="T16" fmla="*/ 13 w 23"/>
              <a:gd name="T17" fmla="*/ 2 h 27"/>
              <a:gd name="T18" fmla="*/ 15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3 w 23"/>
              <a:gd name="T35" fmla="*/ 12 h 27"/>
              <a:gd name="T36" fmla="*/ 23 w 23"/>
              <a:gd name="T37" fmla="*/ 14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3 h 27"/>
              <a:gd name="T70" fmla="*/ 5 w 23"/>
              <a:gd name="T71" fmla="*/ 23 h 27"/>
              <a:gd name="T72" fmla="*/ 5 w 23"/>
              <a:gd name="T73" fmla="*/ 23 h 27"/>
              <a:gd name="T74" fmla="*/ 3 w 23"/>
              <a:gd name="T75" fmla="*/ 21 h 27"/>
              <a:gd name="T76" fmla="*/ 3 w 23"/>
              <a:gd name="T77" fmla="*/ 19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6 h 27"/>
              <a:gd name="T84" fmla="*/ 0 w 23"/>
              <a:gd name="T85" fmla="*/ 12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3 w 23"/>
              <a:gd name="T95" fmla="*/ 2 h 27"/>
              <a:gd name="T96" fmla="*/ 5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7" name="Freeform 145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7 w 23"/>
              <a:gd name="T3" fmla="*/ 0 h 27"/>
              <a:gd name="T4" fmla="*/ 9 w 23"/>
              <a:gd name="T5" fmla="*/ 0 h 27"/>
              <a:gd name="T6" fmla="*/ 11 w 23"/>
              <a:gd name="T7" fmla="*/ 0 h 27"/>
              <a:gd name="T8" fmla="*/ 13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2 h 27"/>
              <a:gd name="T24" fmla="*/ 23 w 23"/>
              <a:gd name="T25" fmla="*/ 14 h 27"/>
              <a:gd name="T26" fmla="*/ 23 w 23"/>
              <a:gd name="T27" fmla="*/ 17 h 27"/>
              <a:gd name="T28" fmla="*/ 23 w 23"/>
              <a:gd name="T29" fmla="*/ 19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7 w 23"/>
              <a:gd name="T47" fmla="*/ 25 h 27"/>
              <a:gd name="T48" fmla="*/ 7 w 23"/>
              <a:gd name="T49" fmla="*/ 23 h 27"/>
              <a:gd name="T50" fmla="*/ 5 w 23"/>
              <a:gd name="T51" fmla="*/ 23 h 27"/>
              <a:gd name="T52" fmla="*/ 3 w 23"/>
              <a:gd name="T53" fmla="*/ 21 h 27"/>
              <a:gd name="T54" fmla="*/ 3 w 23"/>
              <a:gd name="T55" fmla="*/ 19 h 27"/>
              <a:gd name="T56" fmla="*/ 2 w 23"/>
              <a:gd name="T57" fmla="*/ 19 h 27"/>
              <a:gd name="T58" fmla="*/ 2 w 23"/>
              <a:gd name="T59" fmla="*/ 17 h 27"/>
              <a:gd name="T60" fmla="*/ 0 w 23"/>
              <a:gd name="T61" fmla="*/ 16 h 27"/>
              <a:gd name="T62" fmla="*/ 0 w 23"/>
              <a:gd name="T63" fmla="*/ 12 h 27"/>
              <a:gd name="T64" fmla="*/ 0 w 23"/>
              <a:gd name="T65" fmla="*/ 10 h 27"/>
              <a:gd name="T66" fmla="*/ 0 w 23"/>
              <a:gd name="T67" fmla="*/ 8 h 27"/>
              <a:gd name="T68" fmla="*/ 0 w 23"/>
              <a:gd name="T69" fmla="*/ 6 h 27"/>
              <a:gd name="T70" fmla="*/ 2 w 23"/>
              <a:gd name="T71" fmla="*/ 4 h 27"/>
              <a:gd name="T72" fmla="*/ 3 w 23"/>
              <a:gd name="T73" fmla="*/ 2 h 27"/>
              <a:gd name="T74" fmla="*/ 5 w 23"/>
              <a:gd name="T7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8" name="Freeform 146"/>
          <p:cNvSpPr>
            <a:spLocks/>
          </p:cNvSpPr>
          <p:nvPr/>
        </p:nvSpPr>
        <p:spPr bwMode="auto">
          <a:xfrm>
            <a:off x="4465638" y="476567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3 w 33"/>
              <a:gd name="T15" fmla="*/ 6 h 12"/>
              <a:gd name="T16" fmla="*/ 15 w 33"/>
              <a:gd name="T17" fmla="*/ 6 h 12"/>
              <a:gd name="T18" fmla="*/ 17 w 33"/>
              <a:gd name="T19" fmla="*/ 6 h 12"/>
              <a:gd name="T20" fmla="*/ 19 w 33"/>
              <a:gd name="T21" fmla="*/ 4 h 12"/>
              <a:gd name="T22" fmla="*/ 21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3" y="6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9" name="Freeform 147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0 h 23"/>
              <a:gd name="T10" fmla="*/ 10 w 21"/>
              <a:gd name="T11" fmla="*/ 0 h 23"/>
              <a:gd name="T12" fmla="*/ 10 w 21"/>
              <a:gd name="T13" fmla="*/ 0 h 23"/>
              <a:gd name="T14" fmla="*/ 12 w 21"/>
              <a:gd name="T15" fmla="*/ 0 h 23"/>
              <a:gd name="T16" fmla="*/ 12 w 21"/>
              <a:gd name="T17" fmla="*/ 0 h 23"/>
              <a:gd name="T18" fmla="*/ 14 w 21"/>
              <a:gd name="T19" fmla="*/ 2 h 23"/>
              <a:gd name="T20" fmla="*/ 14 w 21"/>
              <a:gd name="T21" fmla="*/ 2 h 23"/>
              <a:gd name="T22" fmla="*/ 16 w 21"/>
              <a:gd name="T23" fmla="*/ 2 h 23"/>
              <a:gd name="T24" fmla="*/ 16 w 21"/>
              <a:gd name="T25" fmla="*/ 4 h 23"/>
              <a:gd name="T26" fmla="*/ 18 w 21"/>
              <a:gd name="T27" fmla="*/ 4 h 23"/>
              <a:gd name="T28" fmla="*/ 18 w 21"/>
              <a:gd name="T29" fmla="*/ 6 h 23"/>
              <a:gd name="T30" fmla="*/ 20 w 21"/>
              <a:gd name="T31" fmla="*/ 8 h 23"/>
              <a:gd name="T32" fmla="*/ 20 w 21"/>
              <a:gd name="T33" fmla="*/ 8 h 23"/>
              <a:gd name="T34" fmla="*/ 20 w 21"/>
              <a:gd name="T35" fmla="*/ 10 h 23"/>
              <a:gd name="T36" fmla="*/ 21 w 21"/>
              <a:gd name="T37" fmla="*/ 12 h 23"/>
              <a:gd name="T38" fmla="*/ 21 w 21"/>
              <a:gd name="T39" fmla="*/ 14 h 23"/>
              <a:gd name="T40" fmla="*/ 21 w 21"/>
              <a:gd name="T41" fmla="*/ 16 h 23"/>
              <a:gd name="T42" fmla="*/ 21 w 21"/>
              <a:gd name="T43" fmla="*/ 18 h 23"/>
              <a:gd name="T44" fmla="*/ 21 w 21"/>
              <a:gd name="T45" fmla="*/ 18 h 23"/>
              <a:gd name="T46" fmla="*/ 21 w 21"/>
              <a:gd name="T47" fmla="*/ 20 h 23"/>
              <a:gd name="T48" fmla="*/ 20 w 21"/>
              <a:gd name="T49" fmla="*/ 20 h 23"/>
              <a:gd name="T50" fmla="*/ 20 w 21"/>
              <a:gd name="T51" fmla="*/ 21 h 23"/>
              <a:gd name="T52" fmla="*/ 18 w 21"/>
              <a:gd name="T53" fmla="*/ 21 h 23"/>
              <a:gd name="T54" fmla="*/ 18 w 21"/>
              <a:gd name="T55" fmla="*/ 23 h 23"/>
              <a:gd name="T56" fmla="*/ 18 w 21"/>
              <a:gd name="T57" fmla="*/ 23 h 23"/>
              <a:gd name="T58" fmla="*/ 16 w 21"/>
              <a:gd name="T59" fmla="*/ 23 h 23"/>
              <a:gd name="T60" fmla="*/ 16 w 21"/>
              <a:gd name="T61" fmla="*/ 23 h 23"/>
              <a:gd name="T62" fmla="*/ 14 w 21"/>
              <a:gd name="T63" fmla="*/ 23 h 23"/>
              <a:gd name="T64" fmla="*/ 14 w 21"/>
              <a:gd name="T65" fmla="*/ 23 h 23"/>
              <a:gd name="T66" fmla="*/ 12 w 21"/>
              <a:gd name="T67" fmla="*/ 23 h 23"/>
              <a:gd name="T68" fmla="*/ 10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0 h 23"/>
              <a:gd name="T78" fmla="*/ 2 w 21"/>
              <a:gd name="T79" fmla="*/ 18 h 23"/>
              <a:gd name="T80" fmla="*/ 2 w 21"/>
              <a:gd name="T81" fmla="*/ 16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6 h 23"/>
              <a:gd name="T90" fmla="*/ 0 w 21"/>
              <a:gd name="T91" fmla="*/ 4 h 23"/>
              <a:gd name="T92" fmla="*/ 2 w 21"/>
              <a:gd name="T93" fmla="*/ 2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0" name="Freeform 148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2 h 23"/>
              <a:gd name="T14" fmla="*/ 16 w 21"/>
              <a:gd name="T15" fmla="*/ 4 h 23"/>
              <a:gd name="T16" fmla="*/ 18 w 21"/>
              <a:gd name="T17" fmla="*/ 4 h 23"/>
              <a:gd name="T18" fmla="*/ 18 w 21"/>
              <a:gd name="T19" fmla="*/ 6 h 23"/>
              <a:gd name="T20" fmla="*/ 20 w 21"/>
              <a:gd name="T21" fmla="*/ 8 h 23"/>
              <a:gd name="T22" fmla="*/ 20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20 w 21"/>
              <a:gd name="T35" fmla="*/ 20 h 23"/>
              <a:gd name="T36" fmla="*/ 20 w 21"/>
              <a:gd name="T37" fmla="*/ 21 h 23"/>
              <a:gd name="T38" fmla="*/ 18 w 21"/>
              <a:gd name="T39" fmla="*/ 21 h 23"/>
              <a:gd name="T40" fmla="*/ 18 w 21"/>
              <a:gd name="T41" fmla="*/ 23 h 23"/>
              <a:gd name="T42" fmla="*/ 16 w 21"/>
              <a:gd name="T43" fmla="*/ 23 h 23"/>
              <a:gd name="T44" fmla="*/ 14 w 21"/>
              <a:gd name="T45" fmla="*/ 23 h 23"/>
              <a:gd name="T46" fmla="*/ 12 w 21"/>
              <a:gd name="T47" fmla="*/ 23 h 23"/>
              <a:gd name="T48" fmla="*/ 10 w 21"/>
              <a:gd name="T49" fmla="*/ 23 h 23"/>
              <a:gd name="T50" fmla="*/ 8 w 21"/>
              <a:gd name="T51" fmla="*/ 23 h 23"/>
              <a:gd name="T52" fmla="*/ 6 w 21"/>
              <a:gd name="T53" fmla="*/ 21 h 23"/>
              <a:gd name="T54" fmla="*/ 4 w 21"/>
              <a:gd name="T55" fmla="*/ 20 h 23"/>
              <a:gd name="T56" fmla="*/ 2 w 21"/>
              <a:gd name="T57" fmla="*/ 18 h 23"/>
              <a:gd name="T58" fmla="*/ 2 w 21"/>
              <a:gd name="T59" fmla="*/ 16 h 23"/>
              <a:gd name="T60" fmla="*/ 0 w 21"/>
              <a:gd name="T61" fmla="*/ 14 h 23"/>
              <a:gd name="T62" fmla="*/ 0 w 21"/>
              <a:gd name="T63" fmla="*/ 12 h 23"/>
              <a:gd name="T64" fmla="*/ 0 w 21"/>
              <a:gd name="T65" fmla="*/ 10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1" name="Freeform 149"/>
          <p:cNvSpPr>
            <a:spLocks/>
          </p:cNvSpPr>
          <p:nvPr/>
        </p:nvSpPr>
        <p:spPr bwMode="auto">
          <a:xfrm>
            <a:off x="4538663" y="4838700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0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7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2" name="Freeform 150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0 w 23"/>
              <a:gd name="T9" fmla="*/ 0 h 29"/>
              <a:gd name="T10" fmla="*/ 12 w 23"/>
              <a:gd name="T11" fmla="*/ 2 h 29"/>
              <a:gd name="T12" fmla="*/ 14 w 23"/>
              <a:gd name="T13" fmla="*/ 2 h 29"/>
              <a:gd name="T14" fmla="*/ 14 w 23"/>
              <a:gd name="T15" fmla="*/ 2 h 29"/>
              <a:gd name="T16" fmla="*/ 16 w 23"/>
              <a:gd name="T17" fmla="*/ 2 h 29"/>
              <a:gd name="T18" fmla="*/ 16 w 23"/>
              <a:gd name="T19" fmla="*/ 4 h 29"/>
              <a:gd name="T20" fmla="*/ 18 w 23"/>
              <a:gd name="T21" fmla="*/ 4 h 29"/>
              <a:gd name="T22" fmla="*/ 18 w 23"/>
              <a:gd name="T23" fmla="*/ 4 h 29"/>
              <a:gd name="T24" fmla="*/ 19 w 23"/>
              <a:gd name="T25" fmla="*/ 6 h 29"/>
              <a:gd name="T26" fmla="*/ 19 w 23"/>
              <a:gd name="T27" fmla="*/ 6 h 29"/>
              <a:gd name="T28" fmla="*/ 21 w 23"/>
              <a:gd name="T29" fmla="*/ 8 h 29"/>
              <a:gd name="T30" fmla="*/ 21 w 23"/>
              <a:gd name="T31" fmla="*/ 10 h 29"/>
              <a:gd name="T32" fmla="*/ 23 w 23"/>
              <a:gd name="T33" fmla="*/ 10 h 29"/>
              <a:gd name="T34" fmla="*/ 23 w 23"/>
              <a:gd name="T35" fmla="*/ 13 h 29"/>
              <a:gd name="T36" fmla="*/ 23 w 23"/>
              <a:gd name="T37" fmla="*/ 15 h 29"/>
              <a:gd name="T38" fmla="*/ 23 w 23"/>
              <a:gd name="T39" fmla="*/ 17 h 29"/>
              <a:gd name="T40" fmla="*/ 23 w 23"/>
              <a:gd name="T41" fmla="*/ 21 h 29"/>
              <a:gd name="T42" fmla="*/ 23 w 23"/>
              <a:gd name="T43" fmla="*/ 23 h 29"/>
              <a:gd name="T44" fmla="*/ 21 w 23"/>
              <a:gd name="T45" fmla="*/ 25 h 29"/>
              <a:gd name="T46" fmla="*/ 19 w 23"/>
              <a:gd name="T47" fmla="*/ 27 h 29"/>
              <a:gd name="T48" fmla="*/ 18 w 23"/>
              <a:gd name="T49" fmla="*/ 27 h 29"/>
              <a:gd name="T50" fmla="*/ 18 w 23"/>
              <a:gd name="T51" fmla="*/ 29 h 29"/>
              <a:gd name="T52" fmla="*/ 16 w 23"/>
              <a:gd name="T53" fmla="*/ 29 h 29"/>
              <a:gd name="T54" fmla="*/ 16 w 23"/>
              <a:gd name="T55" fmla="*/ 29 h 29"/>
              <a:gd name="T56" fmla="*/ 14 w 23"/>
              <a:gd name="T57" fmla="*/ 29 h 29"/>
              <a:gd name="T58" fmla="*/ 12 w 23"/>
              <a:gd name="T59" fmla="*/ 27 h 29"/>
              <a:gd name="T60" fmla="*/ 12 w 23"/>
              <a:gd name="T61" fmla="*/ 27 h 29"/>
              <a:gd name="T62" fmla="*/ 10 w 23"/>
              <a:gd name="T63" fmla="*/ 27 h 29"/>
              <a:gd name="T64" fmla="*/ 10 w 23"/>
              <a:gd name="T65" fmla="*/ 27 h 29"/>
              <a:gd name="T66" fmla="*/ 8 w 23"/>
              <a:gd name="T67" fmla="*/ 25 h 29"/>
              <a:gd name="T68" fmla="*/ 8 w 23"/>
              <a:gd name="T69" fmla="*/ 25 h 29"/>
              <a:gd name="T70" fmla="*/ 6 w 23"/>
              <a:gd name="T71" fmla="*/ 25 h 29"/>
              <a:gd name="T72" fmla="*/ 6 w 23"/>
              <a:gd name="T73" fmla="*/ 23 h 29"/>
              <a:gd name="T74" fmla="*/ 4 w 23"/>
              <a:gd name="T75" fmla="*/ 23 h 29"/>
              <a:gd name="T76" fmla="*/ 4 w 23"/>
              <a:gd name="T77" fmla="*/ 21 h 29"/>
              <a:gd name="T78" fmla="*/ 4 w 23"/>
              <a:gd name="T79" fmla="*/ 19 h 29"/>
              <a:gd name="T80" fmla="*/ 2 w 23"/>
              <a:gd name="T81" fmla="*/ 19 h 29"/>
              <a:gd name="T82" fmla="*/ 2 w 23"/>
              <a:gd name="T83" fmla="*/ 15 h 29"/>
              <a:gd name="T84" fmla="*/ 0 w 23"/>
              <a:gd name="T85" fmla="*/ 13 h 29"/>
              <a:gd name="T86" fmla="*/ 0 w 23"/>
              <a:gd name="T87" fmla="*/ 12 h 29"/>
              <a:gd name="T88" fmla="*/ 2 w 23"/>
              <a:gd name="T89" fmla="*/ 8 h 29"/>
              <a:gd name="T90" fmla="*/ 2 w 23"/>
              <a:gd name="T91" fmla="*/ 6 h 29"/>
              <a:gd name="T92" fmla="*/ 2 w 23"/>
              <a:gd name="T93" fmla="*/ 4 h 29"/>
              <a:gd name="T94" fmla="*/ 4 w 23"/>
              <a:gd name="T95" fmla="*/ 2 h 29"/>
              <a:gd name="T96" fmla="*/ 6 w 23"/>
              <a:gd name="T97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3" name="Freeform 151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2 w 23"/>
              <a:gd name="T9" fmla="*/ 2 h 29"/>
              <a:gd name="T10" fmla="*/ 14 w 23"/>
              <a:gd name="T11" fmla="*/ 2 h 29"/>
              <a:gd name="T12" fmla="*/ 16 w 23"/>
              <a:gd name="T13" fmla="*/ 2 h 29"/>
              <a:gd name="T14" fmla="*/ 16 w 23"/>
              <a:gd name="T15" fmla="*/ 4 h 29"/>
              <a:gd name="T16" fmla="*/ 18 w 23"/>
              <a:gd name="T17" fmla="*/ 4 h 29"/>
              <a:gd name="T18" fmla="*/ 19 w 23"/>
              <a:gd name="T19" fmla="*/ 6 h 29"/>
              <a:gd name="T20" fmla="*/ 21 w 23"/>
              <a:gd name="T21" fmla="*/ 8 h 29"/>
              <a:gd name="T22" fmla="*/ 21 w 23"/>
              <a:gd name="T23" fmla="*/ 10 h 29"/>
              <a:gd name="T24" fmla="*/ 23 w 23"/>
              <a:gd name="T25" fmla="*/ 10 h 29"/>
              <a:gd name="T26" fmla="*/ 23 w 23"/>
              <a:gd name="T27" fmla="*/ 13 h 29"/>
              <a:gd name="T28" fmla="*/ 23 w 23"/>
              <a:gd name="T29" fmla="*/ 15 h 29"/>
              <a:gd name="T30" fmla="*/ 23 w 23"/>
              <a:gd name="T31" fmla="*/ 17 h 29"/>
              <a:gd name="T32" fmla="*/ 23 w 23"/>
              <a:gd name="T33" fmla="*/ 21 h 29"/>
              <a:gd name="T34" fmla="*/ 23 w 23"/>
              <a:gd name="T35" fmla="*/ 23 h 29"/>
              <a:gd name="T36" fmla="*/ 21 w 23"/>
              <a:gd name="T37" fmla="*/ 25 h 29"/>
              <a:gd name="T38" fmla="*/ 19 w 23"/>
              <a:gd name="T39" fmla="*/ 27 h 29"/>
              <a:gd name="T40" fmla="*/ 18 w 23"/>
              <a:gd name="T41" fmla="*/ 27 h 29"/>
              <a:gd name="T42" fmla="*/ 18 w 23"/>
              <a:gd name="T43" fmla="*/ 29 h 29"/>
              <a:gd name="T44" fmla="*/ 16 w 23"/>
              <a:gd name="T45" fmla="*/ 29 h 29"/>
              <a:gd name="T46" fmla="*/ 14 w 23"/>
              <a:gd name="T47" fmla="*/ 29 h 29"/>
              <a:gd name="T48" fmla="*/ 12 w 23"/>
              <a:gd name="T49" fmla="*/ 27 h 29"/>
              <a:gd name="T50" fmla="*/ 10 w 23"/>
              <a:gd name="T51" fmla="*/ 27 h 29"/>
              <a:gd name="T52" fmla="*/ 8 w 23"/>
              <a:gd name="T53" fmla="*/ 25 h 29"/>
              <a:gd name="T54" fmla="*/ 6 w 23"/>
              <a:gd name="T55" fmla="*/ 25 h 29"/>
              <a:gd name="T56" fmla="*/ 6 w 23"/>
              <a:gd name="T57" fmla="*/ 23 h 29"/>
              <a:gd name="T58" fmla="*/ 4 w 23"/>
              <a:gd name="T59" fmla="*/ 23 h 29"/>
              <a:gd name="T60" fmla="*/ 4 w 23"/>
              <a:gd name="T61" fmla="*/ 21 h 29"/>
              <a:gd name="T62" fmla="*/ 4 w 23"/>
              <a:gd name="T63" fmla="*/ 19 h 29"/>
              <a:gd name="T64" fmla="*/ 2 w 23"/>
              <a:gd name="T65" fmla="*/ 19 h 29"/>
              <a:gd name="T66" fmla="*/ 2 w 23"/>
              <a:gd name="T67" fmla="*/ 15 h 29"/>
              <a:gd name="T68" fmla="*/ 0 w 23"/>
              <a:gd name="T69" fmla="*/ 13 h 29"/>
              <a:gd name="T70" fmla="*/ 0 w 23"/>
              <a:gd name="T71" fmla="*/ 12 h 29"/>
              <a:gd name="T72" fmla="*/ 2 w 23"/>
              <a:gd name="T73" fmla="*/ 8 h 29"/>
              <a:gd name="T74" fmla="*/ 2 w 23"/>
              <a:gd name="T75" fmla="*/ 6 h 29"/>
              <a:gd name="T76" fmla="*/ 2 w 23"/>
              <a:gd name="T77" fmla="*/ 4 h 29"/>
              <a:gd name="T78" fmla="*/ 4 w 23"/>
              <a:gd name="T79" fmla="*/ 2 h 29"/>
              <a:gd name="T80" fmla="*/ 6 w 23"/>
              <a:gd name="T81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4" name="Freeform 152"/>
          <p:cNvSpPr>
            <a:spLocks/>
          </p:cNvSpPr>
          <p:nvPr/>
        </p:nvSpPr>
        <p:spPr bwMode="auto">
          <a:xfrm>
            <a:off x="4495800" y="4876800"/>
            <a:ext cx="122238" cy="38100"/>
          </a:xfrm>
          <a:custGeom>
            <a:avLst/>
            <a:gdLst>
              <a:gd name="T0" fmla="*/ 0 w 32"/>
              <a:gd name="T1" fmla="*/ 10 h 10"/>
              <a:gd name="T2" fmla="*/ 2 w 32"/>
              <a:gd name="T3" fmla="*/ 10 h 10"/>
              <a:gd name="T4" fmla="*/ 4 w 32"/>
              <a:gd name="T5" fmla="*/ 8 h 10"/>
              <a:gd name="T6" fmla="*/ 5 w 32"/>
              <a:gd name="T7" fmla="*/ 8 h 10"/>
              <a:gd name="T8" fmla="*/ 7 w 32"/>
              <a:gd name="T9" fmla="*/ 8 h 10"/>
              <a:gd name="T10" fmla="*/ 9 w 32"/>
              <a:gd name="T11" fmla="*/ 6 h 10"/>
              <a:gd name="T12" fmla="*/ 11 w 32"/>
              <a:gd name="T13" fmla="*/ 6 h 10"/>
              <a:gd name="T14" fmla="*/ 13 w 32"/>
              <a:gd name="T15" fmla="*/ 6 h 10"/>
              <a:gd name="T16" fmla="*/ 15 w 32"/>
              <a:gd name="T17" fmla="*/ 4 h 10"/>
              <a:gd name="T18" fmla="*/ 17 w 32"/>
              <a:gd name="T19" fmla="*/ 4 h 10"/>
              <a:gd name="T20" fmla="*/ 21 w 32"/>
              <a:gd name="T21" fmla="*/ 4 h 10"/>
              <a:gd name="T22" fmla="*/ 23 w 32"/>
              <a:gd name="T23" fmla="*/ 2 h 10"/>
              <a:gd name="T24" fmla="*/ 25 w 32"/>
              <a:gd name="T25" fmla="*/ 2 h 10"/>
              <a:gd name="T26" fmla="*/ 27 w 32"/>
              <a:gd name="T27" fmla="*/ 2 h 10"/>
              <a:gd name="T28" fmla="*/ 28 w 32"/>
              <a:gd name="T29" fmla="*/ 0 h 10"/>
              <a:gd name="T30" fmla="*/ 30 w 32"/>
              <a:gd name="T31" fmla="*/ 0 h 10"/>
              <a:gd name="T32" fmla="*/ 32 w 32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0">
                <a:moveTo>
                  <a:pt x="0" y="10"/>
                </a:moveTo>
                <a:lnTo>
                  <a:pt x="2" y="10"/>
                </a:lnTo>
                <a:lnTo>
                  <a:pt x="4" y="8"/>
                </a:lnTo>
                <a:lnTo>
                  <a:pt x="5" y="8"/>
                </a:lnTo>
                <a:lnTo>
                  <a:pt x="7" y="8"/>
                </a:lnTo>
                <a:lnTo>
                  <a:pt x="9" y="6"/>
                </a:lnTo>
                <a:lnTo>
                  <a:pt x="11" y="6"/>
                </a:lnTo>
                <a:lnTo>
                  <a:pt x="13" y="6"/>
                </a:lnTo>
                <a:lnTo>
                  <a:pt x="15" y="4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5" name="Freeform 153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6 w 21"/>
              <a:gd name="T5" fmla="*/ 0 h 25"/>
              <a:gd name="T6" fmla="*/ 8 w 21"/>
              <a:gd name="T7" fmla="*/ 0 h 25"/>
              <a:gd name="T8" fmla="*/ 10 w 21"/>
              <a:gd name="T9" fmla="*/ 0 h 25"/>
              <a:gd name="T10" fmla="*/ 10 w 21"/>
              <a:gd name="T11" fmla="*/ 0 h 25"/>
              <a:gd name="T12" fmla="*/ 12 w 21"/>
              <a:gd name="T13" fmla="*/ 0 h 25"/>
              <a:gd name="T14" fmla="*/ 12 w 21"/>
              <a:gd name="T15" fmla="*/ 0 h 25"/>
              <a:gd name="T16" fmla="*/ 13 w 21"/>
              <a:gd name="T17" fmla="*/ 2 h 25"/>
              <a:gd name="T18" fmla="*/ 13 w 21"/>
              <a:gd name="T19" fmla="*/ 2 h 25"/>
              <a:gd name="T20" fmla="*/ 15 w 21"/>
              <a:gd name="T21" fmla="*/ 2 h 25"/>
              <a:gd name="T22" fmla="*/ 15 w 21"/>
              <a:gd name="T23" fmla="*/ 4 h 25"/>
              <a:gd name="T24" fmla="*/ 17 w 21"/>
              <a:gd name="T25" fmla="*/ 4 h 25"/>
              <a:gd name="T26" fmla="*/ 17 w 21"/>
              <a:gd name="T27" fmla="*/ 6 h 25"/>
              <a:gd name="T28" fmla="*/ 17 w 21"/>
              <a:gd name="T29" fmla="*/ 8 h 25"/>
              <a:gd name="T30" fmla="*/ 19 w 21"/>
              <a:gd name="T31" fmla="*/ 8 h 25"/>
              <a:gd name="T32" fmla="*/ 19 w 21"/>
              <a:gd name="T33" fmla="*/ 10 h 25"/>
              <a:gd name="T34" fmla="*/ 21 w 21"/>
              <a:gd name="T35" fmla="*/ 12 h 25"/>
              <a:gd name="T36" fmla="*/ 21 w 21"/>
              <a:gd name="T37" fmla="*/ 14 h 25"/>
              <a:gd name="T38" fmla="*/ 21 w 21"/>
              <a:gd name="T39" fmla="*/ 14 h 25"/>
              <a:gd name="T40" fmla="*/ 21 w 21"/>
              <a:gd name="T41" fmla="*/ 16 h 25"/>
              <a:gd name="T42" fmla="*/ 21 w 21"/>
              <a:gd name="T43" fmla="*/ 17 h 25"/>
              <a:gd name="T44" fmla="*/ 21 w 21"/>
              <a:gd name="T45" fmla="*/ 19 h 25"/>
              <a:gd name="T46" fmla="*/ 19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3 h 25"/>
              <a:gd name="T60" fmla="*/ 15 w 21"/>
              <a:gd name="T61" fmla="*/ 25 h 25"/>
              <a:gd name="T62" fmla="*/ 15 w 21"/>
              <a:gd name="T63" fmla="*/ 25 h 25"/>
              <a:gd name="T64" fmla="*/ 13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10 w 21"/>
              <a:gd name="T71" fmla="*/ 23 h 25"/>
              <a:gd name="T72" fmla="*/ 8 w 21"/>
              <a:gd name="T73" fmla="*/ 23 h 25"/>
              <a:gd name="T74" fmla="*/ 6 w 21"/>
              <a:gd name="T75" fmla="*/ 21 h 25"/>
              <a:gd name="T76" fmla="*/ 4 w 21"/>
              <a:gd name="T77" fmla="*/ 21 h 25"/>
              <a:gd name="T78" fmla="*/ 4 w 21"/>
              <a:gd name="T79" fmla="*/ 19 h 25"/>
              <a:gd name="T80" fmla="*/ 2 w 21"/>
              <a:gd name="T81" fmla="*/ 17 h 25"/>
              <a:gd name="T82" fmla="*/ 0 w 21"/>
              <a:gd name="T83" fmla="*/ 16 h 25"/>
              <a:gd name="T84" fmla="*/ 0 w 21"/>
              <a:gd name="T85" fmla="*/ 12 h 25"/>
              <a:gd name="T86" fmla="*/ 0 w 21"/>
              <a:gd name="T87" fmla="*/ 10 h 25"/>
              <a:gd name="T88" fmla="*/ 0 w 21"/>
              <a:gd name="T89" fmla="*/ 8 h 25"/>
              <a:gd name="T90" fmla="*/ 2 w 21"/>
              <a:gd name="T91" fmla="*/ 6 h 25"/>
              <a:gd name="T92" fmla="*/ 2 w 21"/>
              <a:gd name="T93" fmla="*/ 4 h 25"/>
              <a:gd name="T94" fmla="*/ 4 w 21"/>
              <a:gd name="T95" fmla="*/ 2 h 25"/>
              <a:gd name="T96" fmla="*/ 4 w 21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6" name="Freeform 154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0 h 25"/>
              <a:gd name="T8" fmla="*/ 12 w 21"/>
              <a:gd name="T9" fmla="*/ 0 h 25"/>
              <a:gd name="T10" fmla="*/ 13 w 21"/>
              <a:gd name="T11" fmla="*/ 2 h 25"/>
              <a:gd name="T12" fmla="*/ 15 w 21"/>
              <a:gd name="T13" fmla="*/ 2 h 25"/>
              <a:gd name="T14" fmla="*/ 15 w 21"/>
              <a:gd name="T15" fmla="*/ 4 h 25"/>
              <a:gd name="T16" fmla="*/ 17 w 21"/>
              <a:gd name="T17" fmla="*/ 4 h 25"/>
              <a:gd name="T18" fmla="*/ 17 w 21"/>
              <a:gd name="T19" fmla="*/ 6 h 25"/>
              <a:gd name="T20" fmla="*/ 17 w 21"/>
              <a:gd name="T21" fmla="*/ 8 h 25"/>
              <a:gd name="T22" fmla="*/ 19 w 21"/>
              <a:gd name="T23" fmla="*/ 8 h 25"/>
              <a:gd name="T24" fmla="*/ 19 w 21"/>
              <a:gd name="T25" fmla="*/ 10 h 25"/>
              <a:gd name="T26" fmla="*/ 21 w 21"/>
              <a:gd name="T27" fmla="*/ 12 h 25"/>
              <a:gd name="T28" fmla="*/ 21 w 21"/>
              <a:gd name="T29" fmla="*/ 14 h 25"/>
              <a:gd name="T30" fmla="*/ 21 w 21"/>
              <a:gd name="T31" fmla="*/ 16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19 h 25"/>
              <a:gd name="T38" fmla="*/ 19 w 21"/>
              <a:gd name="T39" fmla="*/ 21 h 25"/>
              <a:gd name="T40" fmla="*/ 17 w 21"/>
              <a:gd name="T41" fmla="*/ 23 h 25"/>
              <a:gd name="T42" fmla="*/ 15 w 21"/>
              <a:gd name="T43" fmla="*/ 23 h 25"/>
              <a:gd name="T44" fmla="*/ 15 w 21"/>
              <a:gd name="T45" fmla="*/ 25 h 25"/>
              <a:gd name="T46" fmla="*/ 13 w 21"/>
              <a:gd name="T47" fmla="*/ 25 h 25"/>
              <a:gd name="T48" fmla="*/ 12 w 21"/>
              <a:gd name="T49" fmla="*/ 25 h 25"/>
              <a:gd name="T50" fmla="*/ 10 w 21"/>
              <a:gd name="T51" fmla="*/ 25 h 25"/>
              <a:gd name="T52" fmla="*/ 10 w 21"/>
              <a:gd name="T53" fmla="*/ 23 h 25"/>
              <a:gd name="T54" fmla="*/ 8 w 21"/>
              <a:gd name="T55" fmla="*/ 23 h 25"/>
              <a:gd name="T56" fmla="*/ 6 w 21"/>
              <a:gd name="T57" fmla="*/ 21 h 25"/>
              <a:gd name="T58" fmla="*/ 4 w 21"/>
              <a:gd name="T59" fmla="*/ 21 h 25"/>
              <a:gd name="T60" fmla="*/ 4 w 21"/>
              <a:gd name="T61" fmla="*/ 19 h 25"/>
              <a:gd name="T62" fmla="*/ 2 w 21"/>
              <a:gd name="T63" fmla="*/ 17 h 25"/>
              <a:gd name="T64" fmla="*/ 0 w 21"/>
              <a:gd name="T65" fmla="*/ 16 h 25"/>
              <a:gd name="T66" fmla="*/ 0 w 21"/>
              <a:gd name="T67" fmla="*/ 12 h 25"/>
              <a:gd name="T68" fmla="*/ 0 w 21"/>
              <a:gd name="T69" fmla="*/ 10 h 25"/>
              <a:gd name="T70" fmla="*/ 0 w 21"/>
              <a:gd name="T71" fmla="*/ 8 h 25"/>
              <a:gd name="T72" fmla="*/ 2 w 21"/>
              <a:gd name="T73" fmla="*/ 6 h 25"/>
              <a:gd name="T74" fmla="*/ 2 w 21"/>
              <a:gd name="T75" fmla="*/ 4 h 25"/>
              <a:gd name="T76" fmla="*/ 4 w 21"/>
              <a:gd name="T77" fmla="*/ 2 h 25"/>
              <a:gd name="T78" fmla="*/ 4 w 21"/>
              <a:gd name="T7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7" name="Freeform 155"/>
          <p:cNvSpPr>
            <a:spLocks/>
          </p:cNvSpPr>
          <p:nvPr/>
        </p:nvSpPr>
        <p:spPr bwMode="auto">
          <a:xfrm>
            <a:off x="4576763" y="4948238"/>
            <a:ext cx="120650" cy="46037"/>
          </a:xfrm>
          <a:custGeom>
            <a:avLst/>
            <a:gdLst>
              <a:gd name="T0" fmla="*/ 0 w 32"/>
              <a:gd name="T1" fmla="*/ 12 h 12"/>
              <a:gd name="T2" fmla="*/ 2 w 32"/>
              <a:gd name="T3" fmla="*/ 10 h 12"/>
              <a:gd name="T4" fmla="*/ 4 w 32"/>
              <a:gd name="T5" fmla="*/ 10 h 12"/>
              <a:gd name="T6" fmla="*/ 6 w 32"/>
              <a:gd name="T7" fmla="*/ 8 h 12"/>
              <a:gd name="T8" fmla="*/ 7 w 32"/>
              <a:gd name="T9" fmla="*/ 8 h 12"/>
              <a:gd name="T10" fmla="*/ 9 w 32"/>
              <a:gd name="T11" fmla="*/ 8 h 12"/>
              <a:gd name="T12" fmla="*/ 11 w 32"/>
              <a:gd name="T13" fmla="*/ 6 h 12"/>
              <a:gd name="T14" fmla="*/ 13 w 32"/>
              <a:gd name="T15" fmla="*/ 6 h 12"/>
              <a:gd name="T16" fmla="*/ 15 w 32"/>
              <a:gd name="T17" fmla="*/ 6 h 12"/>
              <a:gd name="T18" fmla="*/ 17 w 32"/>
              <a:gd name="T19" fmla="*/ 4 h 12"/>
              <a:gd name="T20" fmla="*/ 21 w 32"/>
              <a:gd name="T21" fmla="*/ 4 h 12"/>
              <a:gd name="T22" fmla="*/ 23 w 32"/>
              <a:gd name="T23" fmla="*/ 2 h 12"/>
              <a:gd name="T24" fmla="*/ 25 w 32"/>
              <a:gd name="T25" fmla="*/ 2 h 12"/>
              <a:gd name="T26" fmla="*/ 27 w 32"/>
              <a:gd name="T27" fmla="*/ 2 h 12"/>
              <a:gd name="T28" fmla="*/ 29 w 32"/>
              <a:gd name="T29" fmla="*/ 0 h 12"/>
              <a:gd name="T30" fmla="*/ 30 w 32"/>
              <a:gd name="T31" fmla="*/ 0 h 12"/>
              <a:gd name="T32" fmla="*/ 32 w 32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7" y="8"/>
                </a:lnTo>
                <a:lnTo>
                  <a:pt x="9" y="8"/>
                </a:lnTo>
                <a:lnTo>
                  <a:pt x="11" y="6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8" name="Freeform 156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9 w 23"/>
              <a:gd name="T9" fmla="*/ 0 h 27"/>
              <a:gd name="T10" fmla="*/ 9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1 w 23"/>
              <a:gd name="T41" fmla="*/ 19 h 27"/>
              <a:gd name="T42" fmla="*/ 21 w 23"/>
              <a:gd name="T43" fmla="*/ 21 h 27"/>
              <a:gd name="T44" fmla="*/ 19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5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8 w 23"/>
              <a:gd name="T65" fmla="*/ 25 h 27"/>
              <a:gd name="T66" fmla="*/ 8 w 23"/>
              <a:gd name="T67" fmla="*/ 25 h 27"/>
              <a:gd name="T68" fmla="*/ 6 w 23"/>
              <a:gd name="T69" fmla="*/ 23 h 27"/>
              <a:gd name="T70" fmla="*/ 6 w 23"/>
              <a:gd name="T71" fmla="*/ 23 h 27"/>
              <a:gd name="T72" fmla="*/ 4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5 h 27"/>
              <a:gd name="T84" fmla="*/ 0 w 23"/>
              <a:gd name="T85" fmla="*/ 11 h 27"/>
              <a:gd name="T86" fmla="*/ 0 w 23"/>
              <a:gd name="T87" fmla="*/ 9 h 27"/>
              <a:gd name="T88" fmla="*/ 0 w 23"/>
              <a:gd name="T89" fmla="*/ 7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9" name="Freeform 157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9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19 w 23"/>
              <a:gd name="T19" fmla="*/ 7 h 27"/>
              <a:gd name="T20" fmla="*/ 21 w 23"/>
              <a:gd name="T21" fmla="*/ 9 h 27"/>
              <a:gd name="T22" fmla="*/ 21 w 23"/>
              <a:gd name="T23" fmla="*/ 11 h 27"/>
              <a:gd name="T24" fmla="*/ 23 w 23"/>
              <a:gd name="T25" fmla="*/ 13 h 27"/>
              <a:gd name="T26" fmla="*/ 23 w 23"/>
              <a:gd name="T27" fmla="*/ 17 h 27"/>
              <a:gd name="T28" fmla="*/ 21 w 23"/>
              <a:gd name="T29" fmla="*/ 19 h 27"/>
              <a:gd name="T30" fmla="*/ 21 w 23"/>
              <a:gd name="T31" fmla="*/ 21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7 h 27"/>
              <a:gd name="T58" fmla="*/ 0 w 23"/>
              <a:gd name="T59" fmla="*/ 15 h 27"/>
              <a:gd name="T60" fmla="*/ 0 w 23"/>
              <a:gd name="T61" fmla="*/ 11 h 27"/>
              <a:gd name="T62" fmla="*/ 0 w 23"/>
              <a:gd name="T63" fmla="*/ 9 h 27"/>
              <a:gd name="T64" fmla="*/ 0 w 23"/>
              <a:gd name="T65" fmla="*/ 7 h 27"/>
              <a:gd name="T66" fmla="*/ 0 w 23"/>
              <a:gd name="T67" fmla="*/ 6 h 27"/>
              <a:gd name="T68" fmla="*/ 2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0" name="Freeform 158"/>
          <p:cNvSpPr>
            <a:spLocks/>
          </p:cNvSpPr>
          <p:nvPr/>
        </p:nvSpPr>
        <p:spPr bwMode="auto">
          <a:xfrm>
            <a:off x="4530725" y="4979988"/>
            <a:ext cx="117475" cy="41275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8 h 11"/>
              <a:gd name="T10" fmla="*/ 10 w 31"/>
              <a:gd name="T11" fmla="*/ 8 h 11"/>
              <a:gd name="T12" fmla="*/ 12 w 31"/>
              <a:gd name="T13" fmla="*/ 8 h 11"/>
              <a:gd name="T14" fmla="*/ 14 w 31"/>
              <a:gd name="T15" fmla="*/ 6 h 11"/>
              <a:gd name="T16" fmla="*/ 16 w 31"/>
              <a:gd name="T17" fmla="*/ 6 h 11"/>
              <a:gd name="T18" fmla="*/ 18 w 31"/>
              <a:gd name="T19" fmla="*/ 6 h 11"/>
              <a:gd name="T20" fmla="*/ 19 w 31"/>
              <a:gd name="T21" fmla="*/ 4 h 11"/>
              <a:gd name="T22" fmla="*/ 21 w 31"/>
              <a:gd name="T23" fmla="*/ 4 h 11"/>
              <a:gd name="T24" fmla="*/ 23 w 31"/>
              <a:gd name="T25" fmla="*/ 4 h 11"/>
              <a:gd name="T26" fmla="*/ 25 w 31"/>
              <a:gd name="T27" fmla="*/ 2 h 11"/>
              <a:gd name="T28" fmla="*/ 27 w 31"/>
              <a:gd name="T29" fmla="*/ 2 h 11"/>
              <a:gd name="T30" fmla="*/ 29 w 31"/>
              <a:gd name="T31" fmla="*/ 2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1" name="Freeform 159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5 w 21"/>
              <a:gd name="T7" fmla="*/ 0 h 23"/>
              <a:gd name="T8" fmla="*/ 7 w 21"/>
              <a:gd name="T9" fmla="*/ 0 h 23"/>
              <a:gd name="T10" fmla="*/ 9 w 21"/>
              <a:gd name="T11" fmla="*/ 0 h 23"/>
              <a:gd name="T12" fmla="*/ 9 w 21"/>
              <a:gd name="T13" fmla="*/ 0 h 23"/>
              <a:gd name="T14" fmla="*/ 11 w 21"/>
              <a:gd name="T15" fmla="*/ 0 h 23"/>
              <a:gd name="T16" fmla="*/ 11 w 21"/>
              <a:gd name="T17" fmla="*/ 0 h 23"/>
              <a:gd name="T18" fmla="*/ 13 w 21"/>
              <a:gd name="T19" fmla="*/ 2 h 23"/>
              <a:gd name="T20" fmla="*/ 13 w 21"/>
              <a:gd name="T21" fmla="*/ 2 h 23"/>
              <a:gd name="T22" fmla="*/ 15 w 21"/>
              <a:gd name="T23" fmla="*/ 4 h 23"/>
              <a:gd name="T24" fmla="*/ 15 w 21"/>
              <a:gd name="T25" fmla="*/ 4 h 23"/>
              <a:gd name="T26" fmla="*/ 17 w 21"/>
              <a:gd name="T27" fmla="*/ 6 h 23"/>
              <a:gd name="T28" fmla="*/ 17 w 21"/>
              <a:gd name="T29" fmla="*/ 6 h 23"/>
              <a:gd name="T30" fmla="*/ 17 w 21"/>
              <a:gd name="T31" fmla="*/ 8 h 23"/>
              <a:gd name="T32" fmla="*/ 19 w 21"/>
              <a:gd name="T33" fmla="*/ 10 h 23"/>
              <a:gd name="T34" fmla="*/ 19 w 21"/>
              <a:gd name="T35" fmla="*/ 10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19 w 21"/>
              <a:gd name="T45" fmla="*/ 19 h 23"/>
              <a:gd name="T46" fmla="*/ 19 w 21"/>
              <a:gd name="T47" fmla="*/ 19 h 23"/>
              <a:gd name="T48" fmla="*/ 19 w 21"/>
              <a:gd name="T49" fmla="*/ 21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5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7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19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3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2" name="Freeform 160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5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3 w 21"/>
              <a:gd name="T11" fmla="*/ 2 h 23"/>
              <a:gd name="T12" fmla="*/ 15 w 21"/>
              <a:gd name="T13" fmla="*/ 4 h 23"/>
              <a:gd name="T14" fmla="*/ 17 w 21"/>
              <a:gd name="T15" fmla="*/ 6 h 23"/>
              <a:gd name="T16" fmla="*/ 17 w 21"/>
              <a:gd name="T17" fmla="*/ 8 h 23"/>
              <a:gd name="T18" fmla="*/ 19 w 21"/>
              <a:gd name="T19" fmla="*/ 10 h 23"/>
              <a:gd name="T20" fmla="*/ 19 w 21"/>
              <a:gd name="T21" fmla="*/ 11 h 23"/>
              <a:gd name="T22" fmla="*/ 19 w 21"/>
              <a:gd name="T23" fmla="*/ 13 h 23"/>
              <a:gd name="T24" fmla="*/ 21 w 21"/>
              <a:gd name="T25" fmla="*/ 15 h 23"/>
              <a:gd name="T26" fmla="*/ 21 w 21"/>
              <a:gd name="T27" fmla="*/ 17 h 23"/>
              <a:gd name="T28" fmla="*/ 19 w 21"/>
              <a:gd name="T29" fmla="*/ 19 h 23"/>
              <a:gd name="T30" fmla="*/ 19 w 21"/>
              <a:gd name="T31" fmla="*/ 21 h 23"/>
              <a:gd name="T32" fmla="*/ 17 w 21"/>
              <a:gd name="T33" fmla="*/ 21 h 23"/>
              <a:gd name="T34" fmla="*/ 17 w 21"/>
              <a:gd name="T35" fmla="*/ 23 h 23"/>
              <a:gd name="T36" fmla="*/ 15 w 21"/>
              <a:gd name="T37" fmla="*/ 23 h 23"/>
              <a:gd name="T38" fmla="*/ 13 w 21"/>
              <a:gd name="T39" fmla="*/ 23 h 23"/>
              <a:gd name="T40" fmla="*/ 11 w 21"/>
              <a:gd name="T41" fmla="*/ 23 h 23"/>
              <a:gd name="T42" fmla="*/ 9 w 21"/>
              <a:gd name="T43" fmla="*/ 23 h 23"/>
              <a:gd name="T44" fmla="*/ 7 w 21"/>
              <a:gd name="T45" fmla="*/ 23 h 23"/>
              <a:gd name="T46" fmla="*/ 5 w 21"/>
              <a:gd name="T47" fmla="*/ 21 h 23"/>
              <a:gd name="T48" fmla="*/ 3 w 21"/>
              <a:gd name="T49" fmla="*/ 19 h 23"/>
              <a:gd name="T50" fmla="*/ 2 w 21"/>
              <a:gd name="T51" fmla="*/ 19 h 23"/>
              <a:gd name="T52" fmla="*/ 2 w 21"/>
              <a:gd name="T53" fmla="*/ 17 h 23"/>
              <a:gd name="T54" fmla="*/ 0 w 21"/>
              <a:gd name="T55" fmla="*/ 13 h 23"/>
              <a:gd name="T56" fmla="*/ 0 w 21"/>
              <a:gd name="T57" fmla="*/ 11 h 23"/>
              <a:gd name="T58" fmla="*/ 0 w 21"/>
              <a:gd name="T59" fmla="*/ 10 h 23"/>
              <a:gd name="T60" fmla="*/ 0 w 21"/>
              <a:gd name="T61" fmla="*/ 8 h 23"/>
              <a:gd name="T62" fmla="*/ 0 w 21"/>
              <a:gd name="T63" fmla="*/ 6 h 23"/>
              <a:gd name="T64" fmla="*/ 0 w 21"/>
              <a:gd name="T65" fmla="*/ 4 h 23"/>
              <a:gd name="T66" fmla="*/ 2 w 21"/>
              <a:gd name="T67" fmla="*/ 2 h 23"/>
              <a:gd name="T68" fmla="*/ 3 w 21"/>
              <a:gd name="T6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3" name="Freeform 161"/>
          <p:cNvSpPr>
            <a:spLocks/>
          </p:cNvSpPr>
          <p:nvPr/>
        </p:nvSpPr>
        <p:spPr bwMode="auto">
          <a:xfrm>
            <a:off x="4610100" y="5051425"/>
            <a:ext cx="123825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4 w 33"/>
              <a:gd name="T15" fmla="*/ 6 h 12"/>
              <a:gd name="T16" fmla="*/ 16 w 33"/>
              <a:gd name="T17" fmla="*/ 6 h 12"/>
              <a:gd name="T18" fmla="*/ 18 w 33"/>
              <a:gd name="T19" fmla="*/ 6 h 12"/>
              <a:gd name="T20" fmla="*/ 20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4" name="Freeform 162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6 w 22"/>
              <a:gd name="T5" fmla="*/ 0 h 27"/>
              <a:gd name="T6" fmla="*/ 8 w 22"/>
              <a:gd name="T7" fmla="*/ 0 h 27"/>
              <a:gd name="T8" fmla="*/ 8 w 22"/>
              <a:gd name="T9" fmla="*/ 0 h 27"/>
              <a:gd name="T10" fmla="*/ 10 w 22"/>
              <a:gd name="T11" fmla="*/ 0 h 27"/>
              <a:gd name="T12" fmla="*/ 12 w 22"/>
              <a:gd name="T13" fmla="*/ 2 h 27"/>
              <a:gd name="T14" fmla="*/ 12 w 22"/>
              <a:gd name="T15" fmla="*/ 2 h 27"/>
              <a:gd name="T16" fmla="*/ 14 w 22"/>
              <a:gd name="T17" fmla="*/ 2 h 27"/>
              <a:gd name="T18" fmla="*/ 14 w 22"/>
              <a:gd name="T19" fmla="*/ 2 h 27"/>
              <a:gd name="T20" fmla="*/ 16 w 22"/>
              <a:gd name="T21" fmla="*/ 3 h 27"/>
              <a:gd name="T22" fmla="*/ 16 w 22"/>
              <a:gd name="T23" fmla="*/ 3 h 27"/>
              <a:gd name="T24" fmla="*/ 18 w 22"/>
              <a:gd name="T25" fmla="*/ 5 h 27"/>
              <a:gd name="T26" fmla="*/ 18 w 22"/>
              <a:gd name="T27" fmla="*/ 5 h 27"/>
              <a:gd name="T28" fmla="*/ 20 w 22"/>
              <a:gd name="T29" fmla="*/ 7 h 27"/>
              <a:gd name="T30" fmla="*/ 20 w 22"/>
              <a:gd name="T31" fmla="*/ 7 h 27"/>
              <a:gd name="T32" fmla="*/ 22 w 22"/>
              <a:gd name="T33" fmla="*/ 9 h 27"/>
              <a:gd name="T34" fmla="*/ 22 w 22"/>
              <a:gd name="T35" fmla="*/ 11 h 27"/>
              <a:gd name="T36" fmla="*/ 22 w 22"/>
              <a:gd name="T37" fmla="*/ 15 h 27"/>
              <a:gd name="T38" fmla="*/ 22 w 22"/>
              <a:gd name="T39" fmla="*/ 17 h 27"/>
              <a:gd name="T40" fmla="*/ 22 w 22"/>
              <a:gd name="T41" fmla="*/ 19 h 27"/>
              <a:gd name="T42" fmla="*/ 22 w 22"/>
              <a:gd name="T43" fmla="*/ 23 h 27"/>
              <a:gd name="T44" fmla="*/ 20 w 22"/>
              <a:gd name="T45" fmla="*/ 25 h 27"/>
              <a:gd name="T46" fmla="*/ 20 w 22"/>
              <a:gd name="T47" fmla="*/ 27 h 27"/>
              <a:gd name="T48" fmla="*/ 18 w 22"/>
              <a:gd name="T49" fmla="*/ 27 h 27"/>
              <a:gd name="T50" fmla="*/ 16 w 22"/>
              <a:gd name="T51" fmla="*/ 27 h 27"/>
              <a:gd name="T52" fmla="*/ 16 w 22"/>
              <a:gd name="T53" fmla="*/ 27 h 27"/>
              <a:gd name="T54" fmla="*/ 14 w 22"/>
              <a:gd name="T55" fmla="*/ 27 h 27"/>
              <a:gd name="T56" fmla="*/ 12 w 22"/>
              <a:gd name="T57" fmla="*/ 27 h 27"/>
              <a:gd name="T58" fmla="*/ 12 w 22"/>
              <a:gd name="T59" fmla="*/ 27 h 27"/>
              <a:gd name="T60" fmla="*/ 10 w 22"/>
              <a:gd name="T61" fmla="*/ 27 h 27"/>
              <a:gd name="T62" fmla="*/ 10 w 22"/>
              <a:gd name="T63" fmla="*/ 27 h 27"/>
              <a:gd name="T64" fmla="*/ 8 w 22"/>
              <a:gd name="T65" fmla="*/ 25 h 27"/>
              <a:gd name="T66" fmla="*/ 8 w 22"/>
              <a:gd name="T67" fmla="*/ 25 h 27"/>
              <a:gd name="T68" fmla="*/ 6 w 22"/>
              <a:gd name="T69" fmla="*/ 25 h 27"/>
              <a:gd name="T70" fmla="*/ 6 w 22"/>
              <a:gd name="T71" fmla="*/ 23 h 27"/>
              <a:gd name="T72" fmla="*/ 4 w 22"/>
              <a:gd name="T73" fmla="*/ 23 h 27"/>
              <a:gd name="T74" fmla="*/ 4 w 22"/>
              <a:gd name="T75" fmla="*/ 23 h 27"/>
              <a:gd name="T76" fmla="*/ 2 w 22"/>
              <a:gd name="T77" fmla="*/ 21 h 27"/>
              <a:gd name="T78" fmla="*/ 2 w 22"/>
              <a:gd name="T79" fmla="*/ 19 h 27"/>
              <a:gd name="T80" fmla="*/ 0 w 22"/>
              <a:gd name="T81" fmla="*/ 19 h 27"/>
              <a:gd name="T82" fmla="*/ 0 w 22"/>
              <a:gd name="T83" fmla="*/ 15 h 27"/>
              <a:gd name="T84" fmla="*/ 0 w 22"/>
              <a:gd name="T85" fmla="*/ 13 h 27"/>
              <a:gd name="T86" fmla="*/ 0 w 22"/>
              <a:gd name="T87" fmla="*/ 11 h 27"/>
              <a:gd name="T88" fmla="*/ 0 w 22"/>
              <a:gd name="T89" fmla="*/ 7 h 27"/>
              <a:gd name="T90" fmla="*/ 0 w 22"/>
              <a:gd name="T91" fmla="*/ 5 h 27"/>
              <a:gd name="T92" fmla="*/ 0 w 22"/>
              <a:gd name="T93" fmla="*/ 3 h 27"/>
              <a:gd name="T94" fmla="*/ 2 w 22"/>
              <a:gd name="T95" fmla="*/ 2 h 27"/>
              <a:gd name="T96" fmla="*/ 4 w 22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3"/>
                </a:lnTo>
                <a:lnTo>
                  <a:pt x="16" y="3"/>
                </a:lnTo>
                <a:lnTo>
                  <a:pt x="18" y="5"/>
                </a:lnTo>
                <a:lnTo>
                  <a:pt x="18" y="5"/>
                </a:lnTo>
                <a:lnTo>
                  <a:pt x="20" y="7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5" name="Freeform 163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8 w 22"/>
              <a:gd name="T5" fmla="*/ 0 h 27"/>
              <a:gd name="T6" fmla="*/ 10 w 22"/>
              <a:gd name="T7" fmla="*/ 0 h 27"/>
              <a:gd name="T8" fmla="*/ 12 w 22"/>
              <a:gd name="T9" fmla="*/ 2 h 27"/>
              <a:gd name="T10" fmla="*/ 14 w 22"/>
              <a:gd name="T11" fmla="*/ 2 h 27"/>
              <a:gd name="T12" fmla="*/ 16 w 22"/>
              <a:gd name="T13" fmla="*/ 3 h 27"/>
              <a:gd name="T14" fmla="*/ 18 w 22"/>
              <a:gd name="T15" fmla="*/ 5 h 27"/>
              <a:gd name="T16" fmla="*/ 20 w 22"/>
              <a:gd name="T17" fmla="*/ 7 h 27"/>
              <a:gd name="T18" fmla="*/ 22 w 22"/>
              <a:gd name="T19" fmla="*/ 9 h 27"/>
              <a:gd name="T20" fmla="*/ 22 w 22"/>
              <a:gd name="T21" fmla="*/ 11 h 27"/>
              <a:gd name="T22" fmla="*/ 22 w 22"/>
              <a:gd name="T23" fmla="*/ 15 h 27"/>
              <a:gd name="T24" fmla="*/ 22 w 22"/>
              <a:gd name="T25" fmla="*/ 17 h 27"/>
              <a:gd name="T26" fmla="*/ 22 w 22"/>
              <a:gd name="T27" fmla="*/ 19 h 27"/>
              <a:gd name="T28" fmla="*/ 22 w 22"/>
              <a:gd name="T29" fmla="*/ 23 h 27"/>
              <a:gd name="T30" fmla="*/ 20 w 22"/>
              <a:gd name="T31" fmla="*/ 25 h 27"/>
              <a:gd name="T32" fmla="*/ 20 w 22"/>
              <a:gd name="T33" fmla="*/ 27 h 27"/>
              <a:gd name="T34" fmla="*/ 18 w 22"/>
              <a:gd name="T35" fmla="*/ 27 h 27"/>
              <a:gd name="T36" fmla="*/ 16 w 22"/>
              <a:gd name="T37" fmla="*/ 27 h 27"/>
              <a:gd name="T38" fmla="*/ 14 w 22"/>
              <a:gd name="T39" fmla="*/ 27 h 27"/>
              <a:gd name="T40" fmla="*/ 12 w 22"/>
              <a:gd name="T41" fmla="*/ 27 h 27"/>
              <a:gd name="T42" fmla="*/ 10 w 22"/>
              <a:gd name="T43" fmla="*/ 27 h 27"/>
              <a:gd name="T44" fmla="*/ 8 w 22"/>
              <a:gd name="T45" fmla="*/ 25 h 27"/>
              <a:gd name="T46" fmla="*/ 6 w 22"/>
              <a:gd name="T47" fmla="*/ 25 h 27"/>
              <a:gd name="T48" fmla="*/ 6 w 22"/>
              <a:gd name="T49" fmla="*/ 23 h 27"/>
              <a:gd name="T50" fmla="*/ 4 w 22"/>
              <a:gd name="T51" fmla="*/ 23 h 27"/>
              <a:gd name="T52" fmla="*/ 2 w 22"/>
              <a:gd name="T53" fmla="*/ 21 h 27"/>
              <a:gd name="T54" fmla="*/ 2 w 22"/>
              <a:gd name="T55" fmla="*/ 19 h 27"/>
              <a:gd name="T56" fmla="*/ 0 w 22"/>
              <a:gd name="T57" fmla="*/ 19 h 27"/>
              <a:gd name="T58" fmla="*/ 0 w 22"/>
              <a:gd name="T59" fmla="*/ 15 h 27"/>
              <a:gd name="T60" fmla="*/ 0 w 22"/>
              <a:gd name="T61" fmla="*/ 13 h 27"/>
              <a:gd name="T62" fmla="*/ 0 w 22"/>
              <a:gd name="T63" fmla="*/ 11 h 27"/>
              <a:gd name="T64" fmla="*/ 0 w 22"/>
              <a:gd name="T65" fmla="*/ 7 h 27"/>
              <a:gd name="T66" fmla="*/ 0 w 22"/>
              <a:gd name="T67" fmla="*/ 5 h 27"/>
              <a:gd name="T68" fmla="*/ 0 w 22"/>
              <a:gd name="T69" fmla="*/ 3 h 27"/>
              <a:gd name="T70" fmla="*/ 2 w 22"/>
              <a:gd name="T71" fmla="*/ 2 h 27"/>
              <a:gd name="T72" fmla="*/ 4 w 22"/>
              <a:gd name="T73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3"/>
                </a:lnTo>
                <a:lnTo>
                  <a:pt x="18" y="5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6" name="Freeform 164"/>
          <p:cNvSpPr>
            <a:spLocks/>
          </p:cNvSpPr>
          <p:nvPr/>
        </p:nvSpPr>
        <p:spPr bwMode="auto">
          <a:xfrm>
            <a:off x="4560888" y="5089525"/>
            <a:ext cx="125412" cy="34925"/>
          </a:xfrm>
          <a:custGeom>
            <a:avLst/>
            <a:gdLst>
              <a:gd name="T0" fmla="*/ 0 w 33"/>
              <a:gd name="T1" fmla="*/ 9 h 9"/>
              <a:gd name="T2" fmla="*/ 2 w 33"/>
              <a:gd name="T3" fmla="*/ 9 h 9"/>
              <a:gd name="T4" fmla="*/ 4 w 33"/>
              <a:gd name="T5" fmla="*/ 9 h 9"/>
              <a:gd name="T6" fmla="*/ 6 w 33"/>
              <a:gd name="T7" fmla="*/ 7 h 9"/>
              <a:gd name="T8" fmla="*/ 8 w 33"/>
              <a:gd name="T9" fmla="*/ 7 h 9"/>
              <a:gd name="T10" fmla="*/ 10 w 33"/>
              <a:gd name="T11" fmla="*/ 7 h 9"/>
              <a:gd name="T12" fmla="*/ 11 w 33"/>
              <a:gd name="T13" fmla="*/ 5 h 9"/>
              <a:gd name="T14" fmla="*/ 15 w 33"/>
              <a:gd name="T15" fmla="*/ 5 h 9"/>
              <a:gd name="T16" fmla="*/ 17 w 33"/>
              <a:gd name="T17" fmla="*/ 5 h 9"/>
              <a:gd name="T18" fmla="*/ 19 w 33"/>
              <a:gd name="T19" fmla="*/ 4 h 9"/>
              <a:gd name="T20" fmla="*/ 21 w 33"/>
              <a:gd name="T21" fmla="*/ 4 h 9"/>
              <a:gd name="T22" fmla="*/ 23 w 33"/>
              <a:gd name="T23" fmla="*/ 4 h 9"/>
              <a:gd name="T24" fmla="*/ 25 w 33"/>
              <a:gd name="T25" fmla="*/ 2 h 9"/>
              <a:gd name="T26" fmla="*/ 27 w 33"/>
              <a:gd name="T27" fmla="*/ 2 h 9"/>
              <a:gd name="T28" fmla="*/ 29 w 33"/>
              <a:gd name="T29" fmla="*/ 0 h 9"/>
              <a:gd name="T30" fmla="*/ 31 w 33"/>
              <a:gd name="T31" fmla="*/ 0 h 9"/>
              <a:gd name="T32" fmla="*/ 33 w 33"/>
              <a:gd name="T3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9">
                <a:moveTo>
                  <a:pt x="0" y="9"/>
                </a:moveTo>
                <a:lnTo>
                  <a:pt x="2" y="9"/>
                </a:lnTo>
                <a:lnTo>
                  <a:pt x="4" y="9"/>
                </a:lnTo>
                <a:lnTo>
                  <a:pt x="6" y="7"/>
                </a:lnTo>
                <a:lnTo>
                  <a:pt x="8" y="7"/>
                </a:lnTo>
                <a:lnTo>
                  <a:pt x="10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7" name="Freeform 165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4 w 21"/>
              <a:gd name="T3" fmla="*/ 2 h 25"/>
              <a:gd name="T4" fmla="*/ 6 w 21"/>
              <a:gd name="T5" fmla="*/ 0 h 25"/>
              <a:gd name="T6" fmla="*/ 6 w 21"/>
              <a:gd name="T7" fmla="*/ 0 h 25"/>
              <a:gd name="T8" fmla="*/ 8 w 21"/>
              <a:gd name="T9" fmla="*/ 0 h 25"/>
              <a:gd name="T10" fmla="*/ 8 w 21"/>
              <a:gd name="T11" fmla="*/ 0 h 25"/>
              <a:gd name="T12" fmla="*/ 10 w 21"/>
              <a:gd name="T13" fmla="*/ 2 h 25"/>
              <a:gd name="T14" fmla="*/ 12 w 21"/>
              <a:gd name="T15" fmla="*/ 2 h 25"/>
              <a:gd name="T16" fmla="*/ 12 w 21"/>
              <a:gd name="T17" fmla="*/ 2 h 25"/>
              <a:gd name="T18" fmla="*/ 14 w 21"/>
              <a:gd name="T19" fmla="*/ 2 h 25"/>
              <a:gd name="T20" fmla="*/ 14 w 21"/>
              <a:gd name="T21" fmla="*/ 4 h 25"/>
              <a:gd name="T22" fmla="*/ 16 w 21"/>
              <a:gd name="T23" fmla="*/ 4 h 25"/>
              <a:gd name="T24" fmla="*/ 16 w 21"/>
              <a:gd name="T25" fmla="*/ 6 h 25"/>
              <a:gd name="T26" fmla="*/ 16 w 21"/>
              <a:gd name="T27" fmla="*/ 6 h 25"/>
              <a:gd name="T28" fmla="*/ 17 w 21"/>
              <a:gd name="T29" fmla="*/ 8 h 25"/>
              <a:gd name="T30" fmla="*/ 17 w 21"/>
              <a:gd name="T31" fmla="*/ 8 h 25"/>
              <a:gd name="T32" fmla="*/ 19 w 21"/>
              <a:gd name="T33" fmla="*/ 9 h 25"/>
              <a:gd name="T34" fmla="*/ 19 w 21"/>
              <a:gd name="T35" fmla="*/ 11 h 25"/>
              <a:gd name="T36" fmla="*/ 19 w 21"/>
              <a:gd name="T37" fmla="*/ 13 h 25"/>
              <a:gd name="T38" fmla="*/ 19 w 21"/>
              <a:gd name="T39" fmla="*/ 15 h 25"/>
              <a:gd name="T40" fmla="*/ 21 w 21"/>
              <a:gd name="T41" fmla="*/ 17 h 25"/>
              <a:gd name="T42" fmla="*/ 19 w 21"/>
              <a:gd name="T43" fmla="*/ 17 h 25"/>
              <a:gd name="T44" fmla="*/ 19 w 21"/>
              <a:gd name="T45" fmla="*/ 19 h 25"/>
              <a:gd name="T46" fmla="*/ 19 w 21"/>
              <a:gd name="T47" fmla="*/ 21 h 25"/>
              <a:gd name="T48" fmla="*/ 19 w 21"/>
              <a:gd name="T49" fmla="*/ 21 h 25"/>
              <a:gd name="T50" fmla="*/ 17 w 21"/>
              <a:gd name="T51" fmla="*/ 23 h 25"/>
              <a:gd name="T52" fmla="*/ 17 w 21"/>
              <a:gd name="T53" fmla="*/ 23 h 25"/>
              <a:gd name="T54" fmla="*/ 17 w 21"/>
              <a:gd name="T55" fmla="*/ 23 h 25"/>
              <a:gd name="T56" fmla="*/ 16 w 21"/>
              <a:gd name="T57" fmla="*/ 23 h 25"/>
              <a:gd name="T58" fmla="*/ 16 w 21"/>
              <a:gd name="T59" fmla="*/ 25 h 25"/>
              <a:gd name="T60" fmla="*/ 16 w 21"/>
              <a:gd name="T61" fmla="*/ 25 h 25"/>
              <a:gd name="T62" fmla="*/ 14 w 21"/>
              <a:gd name="T63" fmla="*/ 25 h 25"/>
              <a:gd name="T64" fmla="*/ 14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8 w 21"/>
              <a:gd name="T71" fmla="*/ 25 h 25"/>
              <a:gd name="T72" fmla="*/ 6 w 21"/>
              <a:gd name="T73" fmla="*/ 23 h 25"/>
              <a:gd name="T74" fmla="*/ 6 w 21"/>
              <a:gd name="T75" fmla="*/ 23 h 25"/>
              <a:gd name="T76" fmla="*/ 4 w 21"/>
              <a:gd name="T77" fmla="*/ 21 h 25"/>
              <a:gd name="T78" fmla="*/ 2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8 h 25"/>
              <a:gd name="T90" fmla="*/ 0 w 21"/>
              <a:gd name="T91" fmla="*/ 6 h 25"/>
              <a:gd name="T92" fmla="*/ 0 w 21"/>
              <a:gd name="T93" fmla="*/ 4 h 25"/>
              <a:gd name="T94" fmla="*/ 2 w 21"/>
              <a:gd name="T95" fmla="*/ 2 h 25"/>
              <a:gd name="T96" fmla="*/ 4 w 21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7" y="8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8" name="Freeform 166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2 h 25"/>
              <a:gd name="T8" fmla="*/ 12 w 21"/>
              <a:gd name="T9" fmla="*/ 2 h 25"/>
              <a:gd name="T10" fmla="*/ 14 w 21"/>
              <a:gd name="T11" fmla="*/ 2 h 25"/>
              <a:gd name="T12" fmla="*/ 14 w 21"/>
              <a:gd name="T13" fmla="*/ 4 h 25"/>
              <a:gd name="T14" fmla="*/ 16 w 21"/>
              <a:gd name="T15" fmla="*/ 4 h 25"/>
              <a:gd name="T16" fmla="*/ 16 w 21"/>
              <a:gd name="T17" fmla="*/ 6 h 25"/>
              <a:gd name="T18" fmla="*/ 17 w 21"/>
              <a:gd name="T19" fmla="*/ 8 h 25"/>
              <a:gd name="T20" fmla="*/ 19 w 21"/>
              <a:gd name="T21" fmla="*/ 9 h 25"/>
              <a:gd name="T22" fmla="*/ 19 w 21"/>
              <a:gd name="T23" fmla="*/ 11 h 25"/>
              <a:gd name="T24" fmla="*/ 19 w 21"/>
              <a:gd name="T25" fmla="*/ 13 h 25"/>
              <a:gd name="T26" fmla="*/ 19 w 21"/>
              <a:gd name="T27" fmla="*/ 15 h 25"/>
              <a:gd name="T28" fmla="*/ 21 w 21"/>
              <a:gd name="T29" fmla="*/ 17 h 25"/>
              <a:gd name="T30" fmla="*/ 19 w 21"/>
              <a:gd name="T31" fmla="*/ 17 h 25"/>
              <a:gd name="T32" fmla="*/ 19 w 21"/>
              <a:gd name="T33" fmla="*/ 19 h 25"/>
              <a:gd name="T34" fmla="*/ 19 w 21"/>
              <a:gd name="T35" fmla="*/ 21 h 25"/>
              <a:gd name="T36" fmla="*/ 17 w 21"/>
              <a:gd name="T37" fmla="*/ 23 h 25"/>
              <a:gd name="T38" fmla="*/ 16 w 21"/>
              <a:gd name="T39" fmla="*/ 23 h 25"/>
              <a:gd name="T40" fmla="*/ 16 w 21"/>
              <a:gd name="T41" fmla="*/ 25 h 25"/>
              <a:gd name="T42" fmla="*/ 14 w 21"/>
              <a:gd name="T43" fmla="*/ 25 h 25"/>
              <a:gd name="T44" fmla="*/ 12 w 21"/>
              <a:gd name="T45" fmla="*/ 25 h 25"/>
              <a:gd name="T46" fmla="*/ 10 w 21"/>
              <a:gd name="T47" fmla="*/ 25 h 25"/>
              <a:gd name="T48" fmla="*/ 8 w 21"/>
              <a:gd name="T49" fmla="*/ 25 h 25"/>
              <a:gd name="T50" fmla="*/ 6 w 21"/>
              <a:gd name="T51" fmla="*/ 23 h 25"/>
              <a:gd name="T52" fmla="*/ 4 w 21"/>
              <a:gd name="T53" fmla="*/ 21 h 25"/>
              <a:gd name="T54" fmla="*/ 2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8 h 25"/>
              <a:gd name="T66" fmla="*/ 0 w 21"/>
              <a:gd name="T67" fmla="*/ 6 h 25"/>
              <a:gd name="T68" fmla="*/ 0 w 21"/>
              <a:gd name="T69" fmla="*/ 4 h 25"/>
              <a:gd name="T70" fmla="*/ 2 w 21"/>
              <a:gd name="T71" fmla="*/ 2 h 25"/>
              <a:gd name="T72" fmla="*/ 4 w 21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9" name="Freeform 167"/>
          <p:cNvSpPr>
            <a:spLocks/>
          </p:cNvSpPr>
          <p:nvPr/>
        </p:nvSpPr>
        <p:spPr bwMode="auto">
          <a:xfrm>
            <a:off x="4648200" y="5154613"/>
            <a:ext cx="123825" cy="41275"/>
          </a:xfrm>
          <a:custGeom>
            <a:avLst/>
            <a:gdLst>
              <a:gd name="T0" fmla="*/ 0 w 33"/>
              <a:gd name="T1" fmla="*/ 11 h 11"/>
              <a:gd name="T2" fmla="*/ 2 w 33"/>
              <a:gd name="T3" fmla="*/ 11 h 11"/>
              <a:gd name="T4" fmla="*/ 4 w 33"/>
              <a:gd name="T5" fmla="*/ 11 h 11"/>
              <a:gd name="T6" fmla="*/ 6 w 33"/>
              <a:gd name="T7" fmla="*/ 10 h 11"/>
              <a:gd name="T8" fmla="*/ 8 w 33"/>
              <a:gd name="T9" fmla="*/ 10 h 11"/>
              <a:gd name="T10" fmla="*/ 10 w 33"/>
              <a:gd name="T11" fmla="*/ 8 h 11"/>
              <a:gd name="T12" fmla="*/ 11 w 33"/>
              <a:gd name="T13" fmla="*/ 8 h 11"/>
              <a:gd name="T14" fmla="*/ 13 w 33"/>
              <a:gd name="T15" fmla="*/ 8 h 11"/>
              <a:gd name="T16" fmla="*/ 15 w 33"/>
              <a:gd name="T17" fmla="*/ 6 h 11"/>
              <a:gd name="T18" fmla="*/ 17 w 33"/>
              <a:gd name="T19" fmla="*/ 6 h 11"/>
              <a:gd name="T20" fmla="*/ 19 w 33"/>
              <a:gd name="T21" fmla="*/ 4 h 11"/>
              <a:gd name="T22" fmla="*/ 23 w 33"/>
              <a:gd name="T23" fmla="*/ 4 h 11"/>
              <a:gd name="T24" fmla="*/ 25 w 33"/>
              <a:gd name="T25" fmla="*/ 2 h 11"/>
              <a:gd name="T26" fmla="*/ 27 w 33"/>
              <a:gd name="T27" fmla="*/ 2 h 11"/>
              <a:gd name="T28" fmla="*/ 29 w 33"/>
              <a:gd name="T29" fmla="*/ 2 h 11"/>
              <a:gd name="T30" fmla="*/ 31 w 33"/>
              <a:gd name="T31" fmla="*/ 0 h 11"/>
              <a:gd name="T32" fmla="*/ 33 w 33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1">
                <a:moveTo>
                  <a:pt x="0" y="11"/>
                </a:moveTo>
                <a:lnTo>
                  <a:pt x="2" y="11"/>
                </a:lnTo>
                <a:lnTo>
                  <a:pt x="4" y="11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0" name="Freeform 168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0 w 23"/>
              <a:gd name="T9" fmla="*/ 0 h 26"/>
              <a:gd name="T10" fmla="*/ 12 w 23"/>
              <a:gd name="T11" fmla="*/ 0 h 26"/>
              <a:gd name="T12" fmla="*/ 12 w 23"/>
              <a:gd name="T13" fmla="*/ 0 h 26"/>
              <a:gd name="T14" fmla="*/ 14 w 23"/>
              <a:gd name="T15" fmla="*/ 1 h 26"/>
              <a:gd name="T16" fmla="*/ 14 w 23"/>
              <a:gd name="T17" fmla="*/ 1 h 26"/>
              <a:gd name="T18" fmla="*/ 16 w 23"/>
              <a:gd name="T19" fmla="*/ 1 h 26"/>
              <a:gd name="T20" fmla="*/ 16 w 23"/>
              <a:gd name="T21" fmla="*/ 1 h 26"/>
              <a:gd name="T22" fmla="*/ 17 w 23"/>
              <a:gd name="T23" fmla="*/ 3 h 26"/>
              <a:gd name="T24" fmla="*/ 19 w 23"/>
              <a:gd name="T25" fmla="*/ 3 h 26"/>
              <a:gd name="T26" fmla="*/ 19 w 23"/>
              <a:gd name="T27" fmla="*/ 5 h 26"/>
              <a:gd name="T28" fmla="*/ 21 w 23"/>
              <a:gd name="T29" fmla="*/ 5 h 26"/>
              <a:gd name="T30" fmla="*/ 21 w 23"/>
              <a:gd name="T31" fmla="*/ 7 h 26"/>
              <a:gd name="T32" fmla="*/ 23 w 23"/>
              <a:gd name="T33" fmla="*/ 9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7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1 w 23"/>
              <a:gd name="T47" fmla="*/ 24 h 26"/>
              <a:gd name="T48" fmla="*/ 19 w 23"/>
              <a:gd name="T49" fmla="*/ 26 h 26"/>
              <a:gd name="T50" fmla="*/ 17 w 23"/>
              <a:gd name="T51" fmla="*/ 26 h 26"/>
              <a:gd name="T52" fmla="*/ 17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6 h 26"/>
              <a:gd name="T62" fmla="*/ 12 w 23"/>
              <a:gd name="T63" fmla="*/ 26 h 26"/>
              <a:gd name="T64" fmla="*/ 10 w 23"/>
              <a:gd name="T65" fmla="*/ 24 h 26"/>
              <a:gd name="T66" fmla="*/ 10 w 23"/>
              <a:gd name="T67" fmla="*/ 24 h 26"/>
              <a:gd name="T68" fmla="*/ 8 w 23"/>
              <a:gd name="T69" fmla="*/ 24 h 26"/>
              <a:gd name="T70" fmla="*/ 8 w 23"/>
              <a:gd name="T71" fmla="*/ 23 h 26"/>
              <a:gd name="T72" fmla="*/ 6 w 23"/>
              <a:gd name="T73" fmla="*/ 23 h 26"/>
              <a:gd name="T74" fmla="*/ 6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4 w 23"/>
              <a:gd name="T81" fmla="*/ 17 h 26"/>
              <a:gd name="T82" fmla="*/ 2 w 23"/>
              <a:gd name="T83" fmla="*/ 15 h 26"/>
              <a:gd name="T84" fmla="*/ 2 w 23"/>
              <a:gd name="T85" fmla="*/ 13 h 26"/>
              <a:gd name="T86" fmla="*/ 0 w 23"/>
              <a:gd name="T87" fmla="*/ 11 h 26"/>
              <a:gd name="T88" fmla="*/ 0 w 23"/>
              <a:gd name="T89" fmla="*/ 7 h 26"/>
              <a:gd name="T90" fmla="*/ 2 w 23"/>
              <a:gd name="T91" fmla="*/ 5 h 26"/>
              <a:gd name="T92" fmla="*/ 2 w 23"/>
              <a:gd name="T93" fmla="*/ 3 h 26"/>
              <a:gd name="T94" fmla="*/ 4 w 23"/>
              <a:gd name="T95" fmla="*/ 1 h 26"/>
              <a:gd name="T96" fmla="*/ 6 w 23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6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6"/>
                </a:lnTo>
                <a:lnTo>
                  <a:pt x="12" y="26"/>
                </a:lnTo>
                <a:lnTo>
                  <a:pt x="10" y="24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1" name="Freeform 169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1 h 26"/>
              <a:gd name="T12" fmla="*/ 16 w 23"/>
              <a:gd name="T13" fmla="*/ 1 h 26"/>
              <a:gd name="T14" fmla="*/ 17 w 23"/>
              <a:gd name="T15" fmla="*/ 3 h 26"/>
              <a:gd name="T16" fmla="*/ 19 w 23"/>
              <a:gd name="T17" fmla="*/ 3 h 26"/>
              <a:gd name="T18" fmla="*/ 19 w 23"/>
              <a:gd name="T19" fmla="*/ 5 h 26"/>
              <a:gd name="T20" fmla="*/ 21 w 23"/>
              <a:gd name="T21" fmla="*/ 5 h 26"/>
              <a:gd name="T22" fmla="*/ 21 w 23"/>
              <a:gd name="T23" fmla="*/ 7 h 26"/>
              <a:gd name="T24" fmla="*/ 23 w 23"/>
              <a:gd name="T25" fmla="*/ 9 h 26"/>
              <a:gd name="T26" fmla="*/ 23 w 23"/>
              <a:gd name="T27" fmla="*/ 11 h 26"/>
              <a:gd name="T28" fmla="*/ 23 w 23"/>
              <a:gd name="T29" fmla="*/ 13 h 26"/>
              <a:gd name="T30" fmla="*/ 23 w 23"/>
              <a:gd name="T31" fmla="*/ 17 h 26"/>
              <a:gd name="T32" fmla="*/ 23 w 23"/>
              <a:gd name="T33" fmla="*/ 19 h 26"/>
              <a:gd name="T34" fmla="*/ 23 w 23"/>
              <a:gd name="T35" fmla="*/ 21 h 26"/>
              <a:gd name="T36" fmla="*/ 21 w 23"/>
              <a:gd name="T37" fmla="*/ 23 h 26"/>
              <a:gd name="T38" fmla="*/ 21 w 23"/>
              <a:gd name="T39" fmla="*/ 24 h 26"/>
              <a:gd name="T40" fmla="*/ 19 w 23"/>
              <a:gd name="T41" fmla="*/ 26 h 26"/>
              <a:gd name="T42" fmla="*/ 17 w 23"/>
              <a:gd name="T43" fmla="*/ 26 h 26"/>
              <a:gd name="T44" fmla="*/ 16 w 23"/>
              <a:gd name="T45" fmla="*/ 26 h 26"/>
              <a:gd name="T46" fmla="*/ 14 w 23"/>
              <a:gd name="T47" fmla="*/ 26 h 26"/>
              <a:gd name="T48" fmla="*/ 12 w 23"/>
              <a:gd name="T49" fmla="*/ 26 h 26"/>
              <a:gd name="T50" fmla="*/ 10 w 23"/>
              <a:gd name="T51" fmla="*/ 24 h 26"/>
              <a:gd name="T52" fmla="*/ 8 w 23"/>
              <a:gd name="T53" fmla="*/ 24 h 26"/>
              <a:gd name="T54" fmla="*/ 8 w 23"/>
              <a:gd name="T55" fmla="*/ 23 h 26"/>
              <a:gd name="T56" fmla="*/ 6 w 23"/>
              <a:gd name="T57" fmla="*/ 23 h 26"/>
              <a:gd name="T58" fmla="*/ 6 w 23"/>
              <a:gd name="T59" fmla="*/ 21 h 26"/>
              <a:gd name="T60" fmla="*/ 4 w 23"/>
              <a:gd name="T61" fmla="*/ 21 h 26"/>
              <a:gd name="T62" fmla="*/ 4 w 23"/>
              <a:gd name="T63" fmla="*/ 19 h 26"/>
              <a:gd name="T64" fmla="*/ 4 w 23"/>
              <a:gd name="T65" fmla="*/ 17 h 26"/>
              <a:gd name="T66" fmla="*/ 2 w 23"/>
              <a:gd name="T67" fmla="*/ 15 h 26"/>
              <a:gd name="T68" fmla="*/ 2 w 23"/>
              <a:gd name="T69" fmla="*/ 13 h 26"/>
              <a:gd name="T70" fmla="*/ 0 w 23"/>
              <a:gd name="T71" fmla="*/ 11 h 26"/>
              <a:gd name="T72" fmla="*/ 0 w 23"/>
              <a:gd name="T73" fmla="*/ 7 h 26"/>
              <a:gd name="T74" fmla="*/ 2 w 23"/>
              <a:gd name="T75" fmla="*/ 5 h 26"/>
              <a:gd name="T76" fmla="*/ 2 w 23"/>
              <a:gd name="T77" fmla="*/ 3 h 26"/>
              <a:gd name="T78" fmla="*/ 4 w 23"/>
              <a:gd name="T79" fmla="*/ 1 h 26"/>
              <a:gd name="T80" fmla="*/ 6 w 23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2" y="26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2" name="Freeform 170"/>
          <p:cNvSpPr>
            <a:spLocks/>
          </p:cNvSpPr>
          <p:nvPr/>
        </p:nvSpPr>
        <p:spPr bwMode="auto">
          <a:xfrm>
            <a:off x="4602163" y="5192713"/>
            <a:ext cx="117475" cy="42862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7 h 11"/>
              <a:gd name="T10" fmla="*/ 10 w 31"/>
              <a:gd name="T11" fmla="*/ 7 h 11"/>
              <a:gd name="T12" fmla="*/ 12 w 31"/>
              <a:gd name="T13" fmla="*/ 7 h 11"/>
              <a:gd name="T14" fmla="*/ 14 w 31"/>
              <a:gd name="T15" fmla="*/ 5 h 11"/>
              <a:gd name="T16" fmla="*/ 16 w 31"/>
              <a:gd name="T17" fmla="*/ 5 h 11"/>
              <a:gd name="T18" fmla="*/ 18 w 31"/>
              <a:gd name="T19" fmla="*/ 3 h 11"/>
              <a:gd name="T20" fmla="*/ 20 w 31"/>
              <a:gd name="T21" fmla="*/ 3 h 11"/>
              <a:gd name="T22" fmla="*/ 22 w 31"/>
              <a:gd name="T23" fmla="*/ 3 h 11"/>
              <a:gd name="T24" fmla="*/ 23 w 31"/>
              <a:gd name="T25" fmla="*/ 1 h 11"/>
              <a:gd name="T26" fmla="*/ 25 w 31"/>
              <a:gd name="T27" fmla="*/ 1 h 11"/>
              <a:gd name="T28" fmla="*/ 27 w 31"/>
              <a:gd name="T29" fmla="*/ 1 h 11"/>
              <a:gd name="T30" fmla="*/ 29 w 31"/>
              <a:gd name="T31" fmla="*/ 0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10" y="7"/>
                </a:lnTo>
                <a:lnTo>
                  <a:pt x="12" y="7"/>
                </a:lnTo>
                <a:lnTo>
                  <a:pt x="14" y="5"/>
                </a:lnTo>
                <a:lnTo>
                  <a:pt x="16" y="5"/>
                </a:lnTo>
                <a:lnTo>
                  <a:pt x="18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5" y="1"/>
                </a:lnTo>
                <a:lnTo>
                  <a:pt x="27" y="1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3" name="Freeform 171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7 w 21"/>
              <a:gd name="T9" fmla="*/ 0 h 23"/>
              <a:gd name="T10" fmla="*/ 7 w 21"/>
              <a:gd name="T11" fmla="*/ 0 h 23"/>
              <a:gd name="T12" fmla="*/ 9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3 h 23"/>
              <a:gd name="T26" fmla="*/ 15 w 21"/>
              <a:gd name="T27" fmla="*/ 3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21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21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5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3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4" name="Freeform 172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3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21 w 21"/>
              <a:gd name="T27" fmla="*/ 13 h 23"/>
              <a:gd name="T28" fmla="*/ 21 w 21"/>
              <a:gd name="T29" fmla="*/ 15 h 23"/>
              <a:gd name="T30" fmla="*/ 21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9 w 21"/>
              <a:gd name="T47" fmla="*/ 23 h 23"/>
              <a:gd name="T48" fmla="*/ 7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5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3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5" name="Freeform 173"/>
          <p:cNvSpPr>
            <a:spLocks/>
          </p:cNvSpPr>
          <p:nvPr/>
        </p:nvSpPr>
        <p:spPr bwMode="auto">
          <a:xfrm>
            <a:off x="4691063" y="5249863"/>
            <a:ext cx="115887" cy="57150"/>
          </a:xfrm>
          <a:custGeom>
            <a:avLst/>
            <a:gdLst>
              <a:gd name="T0" fmla="*/ 0 w 31"/>
              <a:gd name="T1" fmla="*/ 15 h 15"/>
              <a:gd name="T2" fmla="*/ 2 w 31"/>
              <a:gd name="T3" fmla="*/ 13 h 15"/>
              <a:gd name="T4" fmla="*/ 4 w 31"/>
              <a:gd name="T5" fmla="*/ 13 h 15"/>
              <a:gd name="T6" fmla="*/ 6 w 31"/>
              <a:gd name="T7" fmla="*/ 11 h 15"/>
              <a:gd name="T8" fmla="*/ 8 w 31"/>
              <a:gd name="T9" fmla="*/ 11 h 15"/>
              <a:gd name="T10" fmla="*/ 10 w 31"/>
              <a:gd name="T11" fmla="*/ 9 h 15"/>
              <a:gd name="T12" fmla="*/ 12 w 31"/>
              <a:gd name="T13" fmla="*/ 9 h 15"/>
              <a:gd name="T14" fmla="*/ 14 w 31"/>
              <a:gd name="T15" fmla="*/ 9 h 15"/>
              <a:gd name="T16" fmla="*/ 16 w 31"/>
              <a:gd name="T17" fmla="*/ 8 h 15"/>
              <a:gd name="T18" fmla="*/ 18 w 31"/>
              <a:gd name="T19" fmla="*/ 8 h 15"/>
              <a:gd name="T20" fmla="*/ 20 w 31"/>
              <a:gd name="T21" fmla="*/ 6 h 15"/>
              <a:gd name="T22" fmla="*/ 22 w 31"/>
              <a:gd name="T23" fmla="*/ 6 h 15"/>
              <a:gd name="T24" fmla="*/ 24 w 31"/>
              <a:gd name="T25" fmla="*/ 4 h 15"/>
              <a:gd name="T26" fmla="*/ 25 w 31"/>
              <a:gd name="T27" fmla="*/ 4 h 15"/>
              <a:gd name="T28" fmla="*/ 27 w 31"/>
              <a:gd name="T29" fmla="*/ 2 h 15"/>
              <a:gd name="T30" fmla="*/ 29 w 31"/>
              <a:gd name="T31" fmla="*/ 2 h 15"/>
              <a:gd name="T32" fmla="*/ 31 w 31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9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6" name="Freeform 174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5 w 23"/>
              <a:gd name="T5" fmla="*/ 0 h 25"/>
              <a:gd name="T6" fmla="*/ 7 w 23"/>
              <a:gd name="T7" fmla="*/ 0 h 25"/>
              <a:gd name="T8" fmla="*/ 7 w 23"/>
              <a:gd name="T9" fmla="*/ 0 h 25"/>
              <a:gd name="T10" fmla="*/ 9 w 23"/>
              <a:gd name="T11" fmla="*/ 0 h 25"/>
              <a:gd name="T12" fmla="*/ 11 w 23"/>
              <a:gd name="T13" fmla="*/ 0 h 25"/>
              <a:gd name="T14" fmla="*/ 11 w 23"/>
              <a:gd name="T15" fmla="*/ 0 h 25"/>
              <a:gd name="T16" fmla="*/ 13 w 23"/>
              <a:gd name="T17" fmla="*/ 0 h 25"/>
              <a:gd name="T18" fmla="*/ 13 w 23"/>
              <a:gd name="T19" fmla="*/ 0 h 25"/>
              <a:gd name="T20" fmla="*/ 15 w 23"/>
              <a:gd name="T21" fmla="*/ 2 h 25"/>
              <a:gd name="T22" fmla="*/ 15 w 23"/>
              <a:gd name="T23" fmla="*/ 2 h 25"/>
              <a:gd name="T24" fmla="*/ 17 w 23"/>
              <a:gd name="T25" fmla="*/ 2 h 25"/>
              <a:gd name="T26" fmla="*/ 19 w 23"/>
              <a:gd name="T27" fmla="*/ 4 h 25"/>
              <a:gd name="T28" fmla="*/ 19 w 23"/>
              <a:gd name="T29" fmla="*/ 4 h 25"/>
              <a:gd name="T30" fmla="*/ 21 w 23"/>
              <a:gd name="T31" fmla="*/ 6 h 25"/>
              <a:gd name="T32" fmla="*/ 21 w 23"/>
              <a:gd name="T33" fmla="*/ 8 h 25"/>
              <a:gd name="T34" fmla="*/ 23 w 23"/>
              <a:gd name="T35" fmla="*/ 10 h 25"/>
              <a:gd name="T36" fmla="*/ 23 w 23"/>
              <a:gd name="T37" fmla="*/ 12 h 25"/>
              <a:gd name="T38" fmla="*/ 23 w 23"/>
              <a:gd name="T39" fmla="*/ 16 h 25"/>
              <a:gd name="T40" fmla="*/ 23 w 23"/>
              <a:gd name="T41" fmla="*/ 18 h 25"/>
              <a:gd name="T42" fmla="*/ 23 w 23"/>
              <a:gd name="T43" fmla="*/ 20 h 25"/>
              <a:gd name="T44" fmla="*/ 21 w 23"/>
              <a:gd name="T45" fmla="*/ 21 h 25"/>
              <a:gd name="T46" fmla="*/ 21 w 23"/>
              <a:gd name="T47" fmla="*/ 23 h 25"/>
              <a:gd name="T48" fmla="*/ 19 w 23"/>
              <a:gd name="T49" fmla="*/ 25 h 25"/>
              <a:gd name="T50" fmla="*/ 17 w 23"/>
              <a:gd name="T51" fmla="*/ 25 h 25"/>
              <a:gd name="T52" fmla="*/ 17 w 23"/>
              <a:gd name="T53" fmla="*/ 25 h 25"/>
              <a:gd name="T54" fmla="*/ 15 w 23"/>
              <a:gd name="T55" fmla="*/ 25 h 25"/>
              <a:gd name="T56" fmla="*/ 15 w 23"/>
              <a:gd name="T57" fmla="*/ 25 h 25"/>
              <a:gd name="T58" fmla="*/ 13 w 23"/>
              <a:gd name="T59" fmla="*/ 25 h 25"/>
              <a:gd name="T60" fmla="*/ 13 w 23"/>
              <a:gd name="T61" fmla="*/ 25 h 25"/>
              <a:gd name="T62" fmla="*/ 11 w 23"/>
              <a:gd name="T63" fmla="*/ 25 h 25"/>
              <a:gd name="T64" fmla="*/ 9 w 23"/>
              <a:gd name="T65" fmla="*/ 25 h 25"/>
              <a:gd name="T66" fmla="*/ 9 w 23"/>
              <a:gd name="T67" fmla="*/ 23 h 25"/>
              <a:gd name="T68" fmla="*/ 7 w 23"/>
              <a:gd name="T69" fmla="*/ 23 h 25"/>
              <a:gd name="T70" fmla="*/ 7 w 23"/>
              <a:gd name="T71" fmla="*/ 23 h 25"/>
              <a:gd name="T72" fmla="*/ 5 w 23"/>
              <a:gd name="T73" fmla="*/ 21 h 25"/>
              <a:gd name="T74" fmla="*/ 5 w 23"/>
              <a:gd name="T75" fmla="*/ 21 h 25"/>
              <a:gd name="T76" fmla="*/ 4 w 23"/>
              <a:gd name="T77" fmla="*/ 21 h 25"/>
              <a:gd name="T78" fmla="*/ 4 w 23"/>
              <a:gd name="T79" fmla="*/ 20 h 25"/>
              <a:gd name="T80" fmla="*/ 2 w 23"/>
              <a:gd name="T81" fmla="*/ 18 h 25"/>
              <a:gd name="T82" fmla="*/ 2 w 23"/>
              <a:gd name="T83" fmla="*/ 16 h 25"/>
              <a:gd name="T84" fmla="*/ 0 w 23"/>
              <a:gd name="T85" fmla="*/ 14 h 25"/>
              <a:gd name="T86" fmla="*/ 0 w 23"/>
              <a:gd name="T87" fmla="*/ 10 h 25"/>
              <a:gd name="T88" fmla="*/ 0 w 23"/>
              <a:gd name="T89" fmla="*/ 8 h 25"/>
              <a:gd name="T90" fmla="*/ 0 w 23"/>
              <a:gd name="T91" fmla="*/ 6 h 25"/>
              <a:gd name="T92" fmla="*/ 2 w 23"/>
              <a:gd name="T93" fmla="*/ 4 h 25"/>
              <a:gd name="T94" fmla="*/ 2 w 23"/>
              <a:gd name="T95" fmla="*/ 2 h 25"/>
              <a:gd name="T96" fmla="*/ 4 w 23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7" name="Freeform 175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7 w 23"/>
              <a:gd name="T5" fmla="*/ 0 h 25"/>
              <a:gd name="T6" fmla="*/ 9 w 23"/>
              <a:gd name="T7" fmla="*/ 0 h 25"/>
              <a:gd name="T8" fmla="*/ 11 w 23"/>
              <a:gd name="T9" fmla="*/ 0 h 25"/>
              <a:gd name="T10" fmla="*/ 13 w 23"/>
              <a:gd name="T11" fmla="*/ 0 h 25"/>
              <a:gd name="T12" fmla="*/ 15 w 23"/>
              <a:gd name="T13" fmla="*/ 2 h 25"/>
              <a:gd name="T14" fmla="*/ 17 w 23"/>
              <a:gd name="T15" fmla="*/ 2 h 25"/>
              <a:gd name="T16" fmla="*/ 19 w 23"/>
              <a:gd name="T17" fmla="*/ 4 h 25"/>
              <a:gd name="T18" fmla="*/ 21 w 23"/>
              <a:gd name="T19" fmla="*/ 6 h 25"/>
              <a:gd name="T20" fmla="*/ 21 w 23"/>
              <a:gd name="T21" fmla="*/ 8 h 25"/>
              <a:gd name="T22" fmla="*/ 23 w 23"/>
              <a:gd name="T23" fmla="*/ 10 h 25"/>
              <a:gd name="T24" fmla="*/ 23 w 23"/>
              <a:gd name="T25" fmla="*/ 12 h 25"/>
              <a:gd name="T26" fmla="*/ 23 w 23"/>
              <a:gd name="T27" fmla="*/ 16 h 25"/>
              <a:gd name="T28" fmla="*/ 23 w 23"/>
              <a:gd name="T29" fmla="*/ 18 h 25"/>
              <a:gd name="T30" fmla="*/ 23 w 23"/>
              <a:gd name="T31" fmla="*/ 20 h 25"/>
              <a:gd name="T32" fmla="*/ 21 w 23"/>
              <a:gd name="T33" fmla="*/ 21 h 25"/>
              <a:gd name="T34" fmla="*/ 21 w 23"/>
              <a:gd name="T35" fmla="*/ 23 h 25"/>
              <a:gd name="T36" fmla="*/ 19 w 23"/>
              <a:gd name="T37" fmla="*/ 25 h 25"/>
              <a:gd name="T38" fmla="*/ 17 w 23"/>
              <a:gd name="T39" fmla="*/ 25 h 25"/>
              <a:gd name="T40" fmla="*/ 15 w 23"/>
              <a:gd name="T41" fmla="*/ 25 h 25"/>
              <a:gd name="T42" fmla="*/ 13 w 23"/>
              <a:gd name="T43" fmla="*/ 25 h 25"/>
              <a:gd name="T44" fmla="*/ 11 w 23"/>
              <a:gd name="T45" fmla="*/ 25 h 25"/>
              <a:gd name="T46" fmla="*/ 9 w 23"/>
              <a:gd name="T47" fmla="*/ 25 h 25"/>
              <a:gd name="T48" fmla="*/ 9 w 23"/>
              <a:gd name="T49" fmla="*/ 23 h 25"/>
              <a:gd name="T50" fmla="*/ 7 w 23"/>
              <a:gd name="T51" fmla="*/ 23 h 25"/>
              <a:gd name="T52" fmla="*/ 5 w 23"/>
              <a:gd name="T53" fmla="*/ 21 h 25"/>
              <a:gd name="T54" fmla="*/ 4 w 23"/>
              <a:gd name="T55" fmla="*/ 21 h 25"/>
              <a:gd name="T56" fmla="*/ 4 w 23"/>
              <a:gd name="T57" fmla="*/ 20 h 25"/>
              <a:gd name="T58" fmla="*/ 2 w 23"/>
              <a:gd name="T59" fmla="*/ 18 h 25"/>
              <a:gd name="T60" fmla="*/ 2 w 23"/>
              <a:gd name="T61" fmla="*/ 16 h 25"/>
              <a:gd name="T62" fmla="*/ 0 w 23"/>
              <a:gd name="T63" fmla="*/ 14 h 25"/>
              <a:gd name="T64" fmla="*/ 0 w 23"/>
              <a:gd name="T65" fmla="*/ 10 h 25"/>
              <a:gd name="T66" fmla="*/ 0 w 23"/>
              <a:gd name="T67" fmla="*/ 8 h 25"/>
              <a:gd name="T68" fmla="*/ 0 w 23"/>
              <a:gd name="T69" fmla="*/ 6 h 25"/>
              <a:gd name="T70" fmla="*/ 2 w 23"/>
              <a:gd name="T71" fmla="*/ 4 h 25"/>
              <a:gd name="T72" fmla="*/ 2 w 23"/>
              <a:gd name="T73" fmla="*/ 2 h 25"/>
              <a:gd name="T74" fmla="*/ 4 w 23"/>
              <a:gd name="T7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8" name="Freeform 176"/>
          <p:cNvSpPr>
            <a:spLocks/>
          </p:cNvSpPr>
          <p:nvPr/>
        </p:nvSpPr>
        <p:spPr bwMode="auto">
          <a:xfrm>
            <a:off x="4648200" y="5292725"/>
            <a:ext cx="115888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2 h 14"/>
              <a:gd name="T4" fmla="*/ 4 w 31"/>
              <a:gd name="T5" fmla="*/ 12 h 14"/>
              <a:gd name="T6" fmla="*/ 6 w 31"/>
              <a:gd name="T7" fmla="*/ 10 h 14"/>
              <a:gd name="T8" fmla="*/ 8 w 31"/>
              <a:gd name="T9" fmla="*/ 10 h 14"/>
              <a:gd name="T10" fmla="*/ 10 w 31"/>
              <a:gd name="T11" fmla="*/ 8 h 14"/>
              <a:gd name="T12" fmla="*/ 11 w 31"/>
              <a:gd name="T13" fmla="*/ 8 h 14"/>
              <a:gd name="T14" fmla="*/ 13 w 31"/>
              <a:gd name="T15" fmla="*/ 8 h 14"/>
              <a:gd name="T16" fmla="*/ 15 w 31"/>
              <a:gd name="T17" fmla="*/ 6 h 14"/>
              <a:gd name="T18" fmla="*/ 17 w 31"/>
              <a:gd name="T19" fmla="*/ 6 h 14"/>
              <a:gd name="T20" fmla="*/ 19 w 31"/>
              <a:gd name="T21" fmla="*/ 4 h 14"/>
              <a:gd name="T22" fmla="*/ 21 w 31"/>
              <a:gd name="T23" fmla="*/ 4 h 14"/>
              <a:gd name="T24" fmla="*/ 23 w 31"/>
              <a:gd name="T25" fmla="*/ 2 h 14"/>
              <a:gd name="T26" fmla="*/ 25 w 31"/>
              <a:gd name="T27" fmla="*/ 2 h 14"/>
              <a:gd name="T28" fmla="*/ 27 w 31"/>
              <a:gd name="T29" fmla="*/ 2 h 14"/>
              <a:gd name="T30" fmla="*/ 29 w 31"/>
              <a:gd name="T31" fmla="*/ 0 h 14"/>
              <a:gd name="T32" fmla="*/ 31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9" name="Freeform 177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4 w 21"/>
              <a:gd name="T21" fmla="*/ 2 h 23"/>
              <a:gd name="T22" fmla="*/ 14 w 21"/>
              <a:gd name="T23" fmla="*/ 2 h 23"/>
              <a:gd name="T24" fmla="*/ 16 w 21"/>
              <a:gd name="T25" fmla="*/ 4 h 23"/>
              <a:gd name="T26" fmla="*/ 16 w 21"/>
              <a:gd name="T27" fmla="*/ 4 h 23"/>
              <a:gd name="T28" fmla="*/ 18 w 21"/>
              <a:gd name="T29" fmla="*/ 6 h 23"/>
              <a:gd name="T30" fmla="*/ 18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21 w 21"/>
              <a:gd name="T49" fmla="*/ 20 h 23"/>
              <a:gd name="T50" fmla="*/ 19 w 21"/>
              <a:gd name="T51" fmla="*/ 20 h 23"/>
              <a:gd name="T52" fmla="*/ 19 w 21"/>
              <a:gd name="T53" fmla="*/ 21 h 23"/>
              <a:gd name="T54" fmla="*/ 19 w 21"/>
              <a:gd name="T55" fmla="*/ 21 h 23"/>
              <a:gd name="T56" fmla="*/ 18 w 21"/>
              <a:gd name="T57" fmla="*/ 21 h 23"/>
              <a:gd name="T58" fmla="*/ 18 w 21"/>
              <a:gd name="T59" fmla="*/ 23 h 23"/>
              <a:gd name="T60" fmla="*/ 16 w 21"/>
              <a:gd name="T61" fmla="*/ 23 h 23"/>
              <a:gd name="T62" fmla="*/ 16 w 21"/>
              <a:gd name="T63" fmla="*/ 23 h 23"/>
              <a:gd name="T64" fmla="*/ 16 w 21"/>
              <a:gd name="T65" fmla="*/ 23 h 23"/>
              <a:gd name="T66" fmla="*/ 14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21 h 23"/>
              <a:gd name="T78" fmla="*/ 4 w 21"/>
              <a:gd name="T79" fmla="*/ 20 h 23"/>
              <a:gd name="T80" fmla="*/ 2 w 21"/>
              <a:gd name="T81" fmla="*/ 18 h 23"/>
              <a:gd name="T82" fmla="*/ 0 w 21"/>
              <a:gd name="T83" fmla="*/ 16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6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0" name="Freeform 178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4 h 23"/>
              <a:gd name="T14" fmla="*/ 18 w 21"/>
              <a:gd name="T15" fmla="*/ 6 h 23"/>
              <a:gd name="T16" fmla="*/ 19 w 21"/>
              <a:gd name="T17" fmla="*/ 8 h 23"/>
              <a:gd name="T18" fmla="*/ 19 w 21"/>
              <a:gd name="T19" fmla="*/ 10 h 23"/>
              <a:gd name="T20" fmla="*/ 21 w 21"/>
              <a:gd name="T21" fmla="*/ 10 h 23"/>
              <a:gd name="T22" fmla="*/ 21 w 21"/>
              <a:gd name="T23" fmla="*/ 12 h 23"/>
              <a:gd name="T24" fmla="*/ 21 w 21"/>
              <a:gd name="T25" fmla="*/ 14 h 23"/>
              <a:gd name="T26" fmla="*/ 21 w 21"/>
              <a:gd name="T27" fmla="*/ 16 h 23"/>
              <a:gd name="T28" fmla="*/ 21 w 21"/>
              <a:gd name="T29" fmla="*/ 18 h 23"/>
              <a:gd name="T30" fmla="*/ 21 w 21"/>
              <a:gd name="T31" fmla="*/ 20 h 23"/>
              <a:gd name="T32" fmla="*/ 19 w 21"/>
              <a:gd name="T33" fmla="*/ 20 h 23"/>
              <a:gd name="T34" fmla="*/ 19 w 21"/>
              <a:gd name="T35" fmla="*/ 21 h 23"/>
              <a:gd name="T36" fmla="*/ 18 w 21"/>
              <a:gd name="T37" fmla="*/ 21 h 23"/>
              <a:gd name="T38" fmla="*/ 18 w 21"/>
              <a:gd name="T39" fmla="*/ 23 h 23"/>
              <a:gd name="T40" fmla="*/ 16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0 h 23"/>
              <a:gd name="T54" fmla="*/ 2 w 21"/>
              <a:gd name="T55" fmla="*/ 18 h 23"/>
              <a:gd name="T56" fmla="*/ 0 w 21"/>
              <a:gd name="T57" fmla="*/ 16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  <a:gd name="T70" fmla="*/ 4 w 21"/>
              <a:gd name="T7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1" name="Freeform 179"/>
          <p:cNvSpPr>
            <a:spLocks/>
          </p:cNvSpPr>
          <p:nvPr/>
        </p:nvSpPr>
        <p:spPr bwMode="auto">
          <a:xfrm>
            <a:off x="4749800" y="5345113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5 h 15"/>
              <a:gd name="T4" fmla="*/ 4 w 32"/>
              <a:gd name="T5" fmla="*/ 13 h 15"/>
              <a:gd name="T6" fmla="*/ 6 w 32"/>
              <a:gd name="T7" fmla="*/ 13 h 15"/>
              <a:gd name="T8" fmla="*/ 8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7 w 32"/>
              <a:gd name="T17" fmla="*/ 7 h 15"/>
              <a:gd name="T18" fmla="*/ 19 w 32"/>
              <a:gd name="T19" fmla="*/ 7 h 15"/>
              <a:gd name="T20" fmla="*/ 21 w 32"/>
              <a:gd name="T21" fmla="*/ 6 h 15"/>
              <a:gd name="T22" fmla="*/ 23 w 32"/>
              <a:gd name="T23" fmla="*/ 6 h 15"/>
              <a:gd name="T24" fmla="*/ 25 w 32"/>
              <a:gd name="T25" fmla="*/ 4 h 15"/>
              <a:gd name="T26" fmla="*/ 27 w 32"/>
              <a:gd name="T27" fmla="*/ 4 h 15"/>
              <a:gd name="T28" fmla="*/ 29 w 32"/>
              <a:gd name="T29" fmla="*/ 2 h 15"/>
              <a:gd name="T30" fmla="*/ 31 w 32"/>
              <a:gd name="T31" fmla="*/ 2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7" y="7"/>
                </a:lnTo>
                <a:lnTo>
                  <a:pt x="19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2" name="Freeform 180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4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8 w 23"/>
              <a:gd name="T9" fmla="*/ 0 h 27"/>
              <a:gd name="T10" fmla="*/ 10 w 23"/>
              <a:gd name="T11" fmla="*/ 0 h 27"/>
              <a:gd name="T12" fmla="*/ 10 w 23"/>
              <a:gd name="T13" fmla="*/ 0 h 27"/>
              <a:gd name="T14" fmla="*/ 11 w 23"/>
              <a:gd name="T15" fmla="*/ 0 h 27"/>
              <a:gd name="T16" fmla="*/ 11 w 23"/>
              <a:gd name="T17" fmla="*/ 0 h 27"/>
              <a:gd name="T18" fmla="*/ 13 w 23"/>
              <a:gd name="T19" fmla="*/ 2 h 27"/>
              <a:gd name="T20" fmla="*/ 15 w 23"/>
              <a:gd name="T21" fmla="*/ 2 h 27"/>
              <a:gd name="T22" fmla="*/ 15 w 23"/>
              <a:gd name="T23" fmla="*/ 2 h 27"/>
              <a:gd name="T24" fmla="*/ 17 w 23"/>
              <a:gd name="T25" fmla="*/ 4 h 27"/>
              <a:gd name="T26" fmla="*/ 17 w 23"/>
              <a:gd name="T27" fmla="*/ 4 h 27"/>
              <a:gd name="T28" fmla="*/ 19 w 23"/>
              <a:gd name="T29" fmla="*/ 6 h 27"/>
              <a:gd name="T30" fmla="*/ 19 w 23"/>
              <a:gd name="T31" fmla="*/ 6 h 27"/>
              <a:gd name="T32" fmla="*/ 21 w 23"/>
              <a:gd name="T33" fmla="*/ 8 h 27"/>
              <a:gd name="T34" fmla="*/ 21 w 23"/>
              <a:gd name="T35" fmla="*/ 10 h 27"/>
              <a:gd name="T36" fmla="*/ 23 w 23"/>
              <a:gd name="T37" fmla="*/ 14 h 27"/>
              <a:gd name="T38" fmla="*/ 23 w 23"/>
              <a:gd name="T39" fmla="*/ 16 h 27"/>
              <a:gd name="T40" fmla="*/ 23 w 23"/>
              <a:gd name="T41" fmla="*/ 18 h 27"/>
              <a:gd name="T42" fmla="*/ 23 w 23"/>
              <a:gd name="T43" fmla="*/ 21 h 27"/>
              <a:gd name="T44" fmla="*/ 21 w 23"/>
              <a:gd name="T45" fmla="*/ 23 h 27"/>
              <a:gd name="T46" fmla="*/ 19 w 23"/>
              <a:gd name="T47" fmla="*/ 23 h 27"/>
              <a:gd name="T48" fmla="*/ 19 w 23"/>
              <a:gd name="T49" fmla="*/ 25 h 27"/>
              <a:gd name="T50" fmla="*/ 17 w 23"/>
              <a:gd name="T51" fmla="*/ 25 h 27"/>
              <a:gd name="T52" fmla="*/ 17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5 h 27"/>
              <a:gd name="T62" fmla="*/ 11 w 23"/>
              <a:gd name="T63" fmla="*/ 25 h 27"/>
              <a:gd name="T64" fmla="*/ 10 w 23"/>
              <a:gd name="T65" fmla="*/ 25 h 27"/>
              <a:gd name="T66" fmla="*/ 10 w 23"/>
              <a:gd name="T67" fmla="*/ 25 h 27"/>
              <a:gd name="T68" fmla="*/ 8 w 23"/>
              <a:gd name="T69" fmla="*/ 23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2 h 27"/>
              <a:gd name="T88" fmla="*/ 0 w 23"/>
              <a:gd name="T89" fmla="*/ 8 h 27"/>
              <a:gd name="T90" fmla="*/ 0 w 23"/>
              <a:gd name="T91" fmla="*/ 6 h 27"/>
              <a:gd name="T92" fmla="*/ 0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11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3" name="Freeform 181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4 h 27"/>
              <a:gd name="T24" fmla="*/ 23 w 23"/>
              <a:gd name="T25" fmla="*/ 16 h 27"/>
              <a:gd name="T26" fmla="*/ 23 w 23"/>
              <a:gd name="T27" fmla="*/ 18 h 27"/>
              <a:gd name="T28" fmla="*/ 23 w 23"/>
              <a:gd name="T29" fmla="*/ 21 h 27"/>
              <a:gd name="T30" fmla="*/ 21 w 23"/>
              <a:gd name="T31" fmla="*/ 23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5 h 27"/>
              <a:gd name="T38" fmla="*/ 17 w 23"/>
              <a:gd name="T39" fmla="*/ 27 h 27"/>
              <a:gd name="T40" fmla="*/ 15 w 23"/>
              <a:gd name="T41" fmla="*/ 27 h 27"/>
              <a:gd name="T42" fmla="*/ 13 w 23"/>
              <a:gd name="T43" fmla="*/ 27 h 27"/>
              <a:gd name="T44" fmla="*/ 11 w 23"/>
              <a:gd name="T45" fmla="*/ 25 h 27"/>
              <a:gd name="T46" fmla="*/ 10 w 23"/>
              <a:gd name="T47" fmla="*/ 25 h 27"/>
              <a:gd name="T48" fmla="*/ 8 w 23"/>
              <a:gd name="T49" fmla="*/ 23 h 27"/>
              <a:gd name="T50" fmla="*/ 6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8 h 27"/>
              <a:gd name="T58" fmla="*/ 0 w 23"/>
              <a:gd name="T59" fmla="*/ 16 h 27"/>
              <a:gd name="T60" fmla="*/ 0 w 23"/>
              <a:gd name="T61" fmla="*/ 14 h 27"/>
              <a:gd name="T62" fmla="*/ 0 w 23"/>
              <a:gd name="T63" fmla="*/ 12 h 27"/>
              <a:gd name="T64" fmla="*/ 0 w 23"/>
              <a:gd name="T65" fmla="*/ 8 h 27"/>
              <a:gd name="T66" fmla="*/ 0 w 23"/>
              <a:gd name="T67" fmla="*/ 6 h 27"/>
              <a:gd name="T68" fmla="*/ 0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4" name="Freeform 182"/>
          <p:cNvSpPr>
            <a:spLocks/>
          </p:cNvSpPr>
          <p:nvPr/>
        </p:nvSpPr>
        <p:spPr bwMode="auto">
          <a:xfrm>
            <a:off x="4711700" y="5387975"/>
            <a:ext cx="117475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4 h 14"/>
              <a:gd name="T4" fmla="*/ 4 w 31"/>
              <a:gd name="T5" fmla="*/ 12 h 14"/>
              <a:gd name="T6" fmla="*/ 6 w 31"/>
              <a:gd name="T7" fmla="*/ 10 h 14"/>
              <a:gd name="T8" fmla="*/ 10 w 31"/>
              <a:gd name="T9" fmla="*/ 10 h 14"/>
              <a:gd name="T10" fmla="*/ 12 w 31"/>
              <a:gd name="T11" fmla="*/ 8 h 14"/>
              <a:gd name="T12" fmla="*/ 14 w 31"/>
              <a:gd name="T13" fmla="*/ 8 h 14"/>
              <a:gd name="T14" fmla="*/ 16 w 31"/>
              <a:gd name="T15" fmla="*/ 6 h 14"/>
              <a:gd name="T16" fmla="*/ 18 w 31"/>
              <a:gd name="T17" fmla="*/ 6 h 14"/>
              <a:gd name="T18" fmla="*/ 19 w 31"/>
              <a:gd name="T19" fmla="*/ 4 h 14"/>
              <a:gd name="T20" fmla="*/ 21 w 31"/>
              <a:gd name="T21" fmla="*/ 4 h 14"/>
              <a:gd name="T22" fmla="*/ 23 w 31"/>
              <a:gd name="T23" fmla="*/ 4 h 14"/>
              <a:gd name="T24" fmla="*/ 25 w 31"/>
              <a:gd name="T25" fmla="*/ 2 h 14"/>
              <a:gd name="T26" fmla="*/ 27 w 31"/>
              <a:gd name="T27" fmla="*/ 2 h 14"/>
              <a:gd name="T28" fmla="*/ 29 w 31"/>
              <a:gd name="T29" fmla="*/ 0 h 14"/>
              <a:gd name="T30" fmla="*/ 31 w 31"/>
              <a:gd name="T3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5" name="Freeform 183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3 w 21"/>
              <a:gd name="T5" fmla="*/ 0 h 23"/>
              <a:gd name="T6" fmla="*/ 5 w 21"/>
              <a:gd name="T7" fmla="*/ 0 h 23"/>
              <a:gd name="T8" fmla="*/ 5 w 21"/>
              <a:gd name="T9" fmla="*/ 0 h 23"/>
              <a:gd name="T10" fmla="*/ 7 w 21"/>
              <a:gd name="T11" fmla="*/ 0 h 23"/>
              <a:gd name="T12" fmla="*/ 7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19 w 21"/>
              <a:gd name="T37" fmla="*/ 12 h 23"/>
              <a:gd name="T38" fmla="*/ 21 w 21"/>
              <a:gd name="T39" fmla="*/ 14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20 h 23"/>
              <a:gd name="T48" fmla="*/ 19 w 21"/>
              <a:gd name="T49" fmla="*/ 20 h 23"/>
              <a:gd name="T50" fmla="*/ 19 w 21"/>
              <a:gd name="T51" fmla="*/ 21 h 23"/>
              <a:gd name="T52" fmla="*/ 19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1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21 h 23"/>
              <a:gd name="T78" fmla="*/ 3 w 21"/>
              <a:gd name="T79" fmla="*/ 20 h 23"/>
              <a:gd name="T80" fmla="*/ 1 w 21"/>
              <a:gd name="T81" fmla="*/ 18 h 23"/>
              <a:gd name="T82" fmla="*/ 0 w 21"/>
              <a:gd name="T83" fmla="*/ 16 h 23"/>
              <a:gd name="T84" fmla="*/ 0 w 21"/>
              <a:gd name="T85" fmla="*/ 14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1 w 21"/>
              <a:gd name="T95" fmla="*/ 2 h 23"/>
              <a:gd name="T96" fmla="*/ 1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6" name="Freeform 184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7 w 21"/>
              <a:gd name="T7" fmla="*/ 0 h 23"/>
              <a:gd name="T8" fmla="*/ 9 w 21"/>
              <a:gd name="T9" fmla="*/ 0 h 23"/>
              <a:gd name="T10" fmla="*/ 11 w 21"/>
              <a:gd name="T11" fmla="*/ 0 h 23"/>
              <a:gd name="T12" fmla="*/ 11 w 21"/>
              <a:gd name="T13" fmla="*/ 2 h 23"/>
              <a:gd name="T14" fmla="*/ 13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8 h 23"/>
              <a:gd name="T22" fmla="*/ 19 w 21"/>
              <a:gd name="T23" fmla="*/ 10 h 23"/>
              <a:gd name="T24" fmla="*/ 19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19 w 21"/>
              <a:gd name="T35" fmla="*/ 20 h 23"/>
              <a:gd name="T36" fmla="*/ 19 w 21"/>
              <a:gd name="T37" fmla="*/ 21 h 23"/>
              <a:gd name="T38" fmla="*/ 17 w 21"/>
              <a:gd name="T39" fmla="*/ 21 h 23"/>
              <a:gd name="T40" fmla="*/ 17 w 21"/>
              <a:gd name="T41" fmla="*/ 23 h 23"/>
              <a:gd name="T42" fmla="*/ 15 w 21"/>
              <a:gd name="T43" fmla="*/ 23 h 23"/>
              <a:gd name="T44" fmla="*/ 13 w 21"/>
              <a:gd name="T45" fmla="*/ 23 h 23"/>
              <a:gd name="T46" fmla="*/ 11 w 21"/>
              <a:gd name="T47" fmla="*/ 23 h 23"/>
              <a:gd name="T48" fmla="*/ 9 w 21"/>
              <a:gd name="T49" fmla="*/ 23 h 23"/>
              <a:gd name="T50" fmla="*/ 7 w 21"/>
              <a:gd name="T51" fmla="*/ 23 h 23"/>
              <a:gd name="T52" fmla="*/ 5 w 21"/>
              <a:gd name="T53" fmla="*/ 21 h 23"/>
              <a:gd name="T54" fmla="*/ 3 w 21"/>
              <a:gd name="T55" fmla="*/ 21 h 23"/>
              <a:gd name="T56" fmla="*/ 3 w 21"/>
              <a:gd name="T57" fmla="*/ 20 h 23"/>
              <a:gd name="T58" fmla="*/ 1 w 21"/>
              <a:gd name="T59" fmla="*/ 18 h 23"/>
              <a:gd name="T60" fmla="*/ 0 w 21"/>
              <a:gd name="T61" fmla="*/ 16 h 23"/>
              <a:gd name="T62" fmla="*/ 0 w 21"/>
              <a:gd name="T63" fmla="*/ 14 h 23"/>
              <a:gd name="T64" fmla="*/ 0 w 21"/>
              <a:gd name="T65" fmla="*/ 10 h 23"/>
              <a:gd name="T66" fmla="*/ 0 w 21"/>
              <a:gd name="T67" fmla="*/ 8 h 23"/>
              <a:gd name="T68" fmla="*/ 0 w 21"/>
              <a:gd name="T69" fmla="*/ 6 h 23"/>
              <a:gd name="T70" fmla="*/ 0 w 21"/>
              <a:gd name="T71" fmla="*/ 4 h 23"/>
              <a:gd name="T72" fmla="*/ 1 w 21"/>
              <a:gd name="T73" fmla="*/ 2 h 23"/>
              <a:gd name="T74" fmla="*/ 1 w 21"/>
              <a:gd name="T7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7" name="Freeform 185"/>
          <p:cNvSpPr>
            <a:spLocks/>
          </p:cNvSpPr>
          <p:nvPr/>
        </p:nvSpPr>
        <p:spPr bwMode="auto">
          <a:xfrm>
            <a:off x="4164013" y="4005263"/>
            <a:ext cx="88900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9 h 25"/>
              <a:gd name="T10" fmla="*/ 8 w 23"/>
              <a:gd name="T11" fmla="*/ 17 h 25"/>
              <a:gd name="T12" fmla="*/ 8 w 23"/>
              <a:gd name="T13" fmla="*/ 15 h 25"/>
              <a:gd name="T14" fmla="*/ 10 w 23"/>
              <a:gd name="T15" fmla="*/ 13 h 25"/>
              <a:gd name="T16" fmla="*/ 12 w 23"/>
              <a:gd name="T17" fmla="*/ 13 h 25"/>
              <a:gd name="T18" fmla="*/ 14 w 23"/>
              <a:gd name="T19" fmla="*/ 11 h 25"/>
              <a:gd name="T20" fmla="*/ 16 w 23"/>
              <a:gd name="T21" fmla="*/ 9 h 25"/>
              <a:gd name="T22" fmla="*/ 18 w 23"/>
              <a:gd name="T23" fmla="*/ 7 h 25"/>
              <a:gd name="T24" fmla="*/ 18 w 23"/>
              <a:gd name="T25" fmla="*/ 5 h 25"/>
              <a:gd name="T26" fmla="*/ 20 w 23"/>
              <a:gd name="T27" fmla="*/ 5 h 25"/>
              <a:gd name="T28" fmla="*/ 21 w 23"/>
              <a:gd name="T29" fmla="*/ 4 h 25"/>
              <a:gd name="T30" fmla="*/ 23 w 23"/>
              <a:gd name="T31" fmla="*/ 2 h 25"/>
              <a:gd name="T32" fmla="*/ 23 w 23"/>
              <a:gd name="T3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9"/>
                </a:lnTo>
                <a:lnTo>
                  <a:pt x="8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7"/>
                </a:lnTo>
                <a:lnTo>
                  <a:pt x="18" y="5"/>
                </a:lnTo>
                <a:lnTo>
                  <a:pt x="20" y="5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8" name="Freeform 186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2 w 25"/>
              <a:gd name="T3" fmla="*/ 4 h 25"/>
              <a:gd name="T4" fmla="*/ 4 w 25"/>
              <a:gd name="T5" fmla="*/ 2 h 25"/>
              <a:gd name="T6" fmla="*/ 4 w 25"/>
              <a:gd name="T7" fmla="*/ 2 h 25"/>
              <a:gd name="T8" fmla="*/ 6 w 25"/>
              <a:gd name="T9" fmla="*/ 2 h 25"/>
              <a:gd name="T10" fmla="*/ 6 w 25"/>
              <a:gd name="T11" fmla="*/ 0 h 25"/>
              <a:gd name="T12" fmla="*/ 8 w 25"/>
              <a:gd name="T13" fmla="*/ 0 h 25"/>
              <a:gd name="T14" fmla="*/ 8 w 25"/>
              <a:gd name="T15" fmla="*/ 0 h 25"/>
              <a:gd name="T16" fmla="*/ 9 w 25"/>
              <a:gd name="T17" fmla="*/ 0 h 25"/>
              <a:gd name="T18" fmla="*/ 11 w 25"/>
              <a:gd name="T19" fmla="*/ 0 h 25"/>
              <a:gd name="T20" fmla="*/ 11 w 25"/>
              <a:gd name="T21" fmla="*/ 0 h 25"/>
              <a:gd name="T22" fmla="*/ 13 w 25"/>
              <a:gd name="T23" fmla="*/ 2 h 25"/>
              <a:gd name="T24" fmla="*/ 13 w 25"/>
              <a:gd name="T25" fmla="*/ 2 h 25"/>
              <a:gd name="T26" fmla="*/ 15 w 25"/>
              <a:gd name="T27" fmla="*/ 2 h 25"/>
              <a:gd name="T28" fmla="*/ 17 w 25"/>
              <a:gd name="T29" fmla="*/ 4 h 25"/>
              <a:gd name="T30" fmla="*/ 17 w 25"/>
              <a:gd name="T31" fmla="*/ 4 h 25"/>
              <a:gd name="T32" fmla="*/ 19 w 25"/>
              <a:gd name="T33" fmla="*/ 4 h 25"/>
              <a:gd name="T34" fmla="*/ 21 w 25"/>
              <a:gd name="T35" fmla="*/ 6 h 25"/>
              <a:gd name="T36" fmla="*/ 23 w 25"/>
              <a:gd name="T37" fmla="*/ 10 h 25"/>
              <a:gd name="T38" fmla="*/ 23 w 25"/>
              <a:gd name="T39" fmla="*/ 12 h 25"/>
              <a:gd name="T40" fmla="*/ 25 w 25"/>
              <a:gd name="T41" fmla="*/ 14 h 25"/>
              <a:gd name="T42" fmla="*/ 25 w 25"/>
              <a:gd name="T43" fmla="*/ 16 h 25"/>
              <a:gd name="T44" fmla="*/ 25 w 25"/>
              <a:gd name="T45" fmla="*/ 17 h 25"/>
              <a:gd name="T46" fmla="*/ 25 w 25"/>
              <a:gd name="T47" fmla="*/ 19 h 25"/>
              <a:gd name="T48" fmla="*/ 23 w 25"/>
              <a:gd name="T49" fmla="*/ 21 h 25"/>
              <a:gd name="T50" fmla="*/ 23 w 25"/>
              <a:gd name="T51" fmla="*/ 23 h 25"/>
              <a:gd name="T52" fmla="*/ 21 w 25"/>
              <a:gd name="T53" fmla="*/ 23 h 25"/>
              <a:gd name="T54" fmla="*/ 21 w 25"/>
              <a:gd name="T55" fmla="*/ 23 h 25"/>
              <a:gd name="T56" fmla="*/ 19 w 25"/>
              <a:gd name="T57" fmla="*/ 23 h 25"/>
              <a:gd name="T58" fmla="*/ 19 w 25"/>
              <a:gd name="T59" fmla="*/ 23 h 25"/>
              <a:gd name="T60" fmla="*/ 17 w 25"/>
              <a:gd name="T61" fmla="*/ 23 h 25"/>
              <a:gd name="T62" fmla="*/ 17 w 25"/>
              <a:gd name="T63" fmla="*/ 25 h 25"/>
              <a:gd name="T64" fmla="*/ 15 w 25"/>
              <a:gd name="T65" fmla="*/ 23 h 25"/>
              <a:gd name="T66" fmla="*/ 13 w 25"/>
              <a:gd name="T67" fmla="*/ 23 h 25"/>
              <a:gd name="T68" fmla="*/ 13 w 25"/>
              <a:gd name="T69" fmla="*/ 23 h 25"/>
              <a:gd name="T70" fmla="*/ 11 w 25"/>
              <a:gd name="T71" fmla="*/ 23 h 25"/>
              <a:gd name="T72" fmla="*/ 11 w 25"/>
              <a:gd name="T73" fmla="*/ 23 h 25"/>
              <a:gd name="T74" fmla="*/ 9 w 25"/>
              <a:gd name="T75" fmla="*/ 23 h 25"/>
              <a:gd name="T76" fmla="*/ 8 w 25"/>
              <a:gd name="T77" fmla="*/ 21 h 25"/>
              <a:gd name="T78" fmla="*/ 8 w 25"/>
              <a:gd name="T79" fmla="*/ 21 h 25"/>
              <a:gd name="T80" fmla="*/ 6 w 25"/>
              <a:gd name="T81" fmla="*/ 21 h 25"/>
              <a:gd name="T82" fmla="*/ 4 w 25"/>
              <a:gd name="T83" fmla="*/ 19 h 25"/>
              <a:gd name="T84" fmla="*/ 2 w 25"/>
              <a:gd name="T85" fmla="*/ 16 h 25"/>
              <a:gd name="T86" fmla="*/ 2 w 25"/>
              <a:gd name="T87" fmla="*/ 14 h 25"/>
              <a:gd name="T88" fmla="*/ 0 w 25"/>
              <a:gd name="T89" fmla="*/ 12 h 25"/>
              <a:gd name="T90" fmla="*/ 0 w 25"/>
              <a:gd name="T91" fmla="*/ 10 h 25"/>
              <a:gd name="T92" fmla="*/ 0 w 25"/>
              <a:gd name="T93" fmla="*/ 8 h 25"/>
              <a:gd name="T94" fmla="*/ 0 w 25"/>
              <a:gd name="T95" fmla="*/ 6 h 25"/>
              <a:gd name="T96" fmla="*/ 2 w 25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9" name="Freeform 187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4 w 25"/>
              <a:gd name="T3" fmla="*/ 2 h 25"/>
              <a:gd name="T4" fmla="*/ 6 w 25"/>
              <a:gd name="T5" fmla="*/ 2 h 25"/>
              <a:gd name="T6" fmla="*/ 6 w 25"/>
              <a:gd name="T7" fmla="*/ 0 h 25"/>
              <a:gd name="T8" fmla="*/ 8 w 25"/>
              <a:gd name="T9" fmla="*/ 0 h 25"/>
              <a:gd name="T10" fmla="*/ 9 w 25"/>
              <a:gd name="T11" fmla="*/ 0 h 25"/>
              <a:gd name="T12" fmla="*/ 11 w 25"/>
              <a:gd name="T13" fmla="*/ 0 h 25"/>
              <a:gd name="T14" fmla="*/ 13 w 25"/>
              <a:gd name="T15" fmla="*/ 2 h 25"/>
              <a:gd name="T16" fmla="*/ 15 w 25"/>
              <a:gd name="T17" fmla="*/ 2 h 25"/>
              <a:gd name="T18" fmla="*/ 17 w 25"/>
              <a:gd name="T19" fmla="*/ 4 h 25"/>
              <a:gd name="T20" fmla="*/ 19 w 25"/>
              <a:gd name="T21" fmla="*/ 4 h 25"/>
              <a:gd name="T22" fmla="*/ 21 w 25"/>
              <a:gd name="T23" fmla="*/ 6 h 25"/>
              <a:gd name="T24" fmla="*/ 23 w 25"/>
              <a:gd name="T25" fmla="*/ 10 h 25"/>
              <a:gd name="T26" fmla="*/ 23 w 25"/>
              <a:gd name="T27" fmla="*/ 12 h 25"/>
              <a:gd name="T28" fmla="*/ 25 w 25"/>
              <a:gd name="T29" fmla="*/ 14 h 25"/>
              <a:gd name="T30" fmla="*/ 25 w 25"/>
              <a:gd name="T31" fmla="*/ 16 h 25"/>
              <a:gd name="T32" fmla="*/ 25 w 25"/>
              <a:gd name="T33" fmla="*/ 17 h 25"/>
              <a:gd name="T34" fmla="*/ 25 w 25"/>
              <a:gd name="T35" fmla="*/ 19 h 25"/>
              <a:gd name="T36" fmla="*/ 23 w 25"/>
              <a:gd name="T37" fmla="*/ 21 h 25"/>
              <a:gd name="T38" fmla="*/ 23 w 25"/>
              <a:gd name="T39" fmla="*/ 23 h 25"/>
              <a:gd name="T40" fmla="*/ 21 w 25"/>
              <a:gd name="T41" fmla="*/ 23 h 25"/>
              <a:gd name="T42" fmla="*/ 19 w 25"/>
              <a:gd name="T43" fmla="*/ 23 h 25"/>
              <a:gd name="T44" fmla="*/ 17 w 25"/>
              <a:gd name="T45" fmla="*/ 23 h 25"/>
              <a:gd name="T46" fmla="*/ 17 w 25"/>
              <a:gd name="T47" fmla="*/ 25 h 25"/>
              <a:gd name="T48" fmla="*/ 15 w 25"/>
              <a:gd name="T49" fmla="*/ 23 h 25"/>
              <a:gd name="T50" fmla="*/ 13 w 25"/>
              <a:gd name="T51" fmla="*/ 23 h 25"/>
              <a:gd name="T52" fmla="*/ 11 w 25"/>
              <a:gd name="T53" fmla="*/ 23 h 25"/>
              <a:gd name="T54" fmla="*/ 9 w 25"/>
              <a:gd name="T55" fmla="*/ 23 h 25"/>
              <a:gd name="T56" fmla="*/ 8 w 25"/>
              <a:gd name="T57" fmla="*/ 21 h 25"/>
              <a:gd name="T58" fmla="*/ 6 w 25"/>
              <a:gd name="T59" fmla="*/ 21 h 25"/>
              <a:gd name="T60" fmla="*/ 4 w 25"/>
              <a:gd name="T61" fmla="*/ 19 h 25"/>
              <a:gd name="T62" fmla="*/ 2 w 25"/>
              <a:gd name="T63" fmla="*/ 16 h 25"/>
              <a:gd name="T64" fmla="*/ 2 w 25"/>
              <a:gd name="T65" fmla="*/ 14 h 25"/>
              <a:gd name="T66" fmla="*/ 0 w 25"/>
              <a:gd name="T67" fmla="*/ 12 h 25"/>
              <a:gd name="T68" fmla="*/ 0 w 25"/>
              <a:gd name="T69" fmla="*/ 10 h 25"/>
              <a:gd name="T70" fmla="*/ 0 w 25"/>
              <a:gd name="T71" fmla="*/ 8 h 25"/>
              <a:gd name="T72" fmla="*/ 0 w 25"/>
              <a:gd name="T73" fmla="*/ 6 h 25"/>
              <a:gd name="T74" fmla="*/ 2 w 25"/>
              <a:gd name="T7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0" name="Freeform 188"/>
          <p:cNvSpPr>
            <a:spLocks/>
          </p:cNvSpPr>
          <p:nvPr/>
        </p:nvSpPr>
        <p:spPr bwMode="auto">
          <a:xfrm>
            <a:off x="4138613" y="4056063"/>
            <a:ext cx="87312" cy="88900"/>
          </a:xfrm>
          <a:custGeom>
            <a:avLst/>
            <a:gdLst>
              <a:gd name="T0" fmla="*/ 0 w 23"/>
              <a:gd name="T1" fmla="*/ 23 h 23"/>
              <a:gd name="T2" fmla="*/ 2 w 23"/>
              <a:gd name="T3" fmla="*/ 23 h 23"/>
              <a:gd name="T4" fmla="*/ 2 w 23"/>
              <a:gd name="T5" fmla="*/ 21 h 23"/>
              <a:gd name="T6" fmla="*/ 3 w 23"/>
              <a:gd name="T7" fmla="*/ 19 h 23"/>
              <a:gd name="T8" fmla="*/ 5 w 23"/>
              <a:gd name="T9" fmla="*/ 17 h 23"/>
              <a:gd name="T10" fmla="*/ 7 w 23"/>
              <a:gd name="T11" fmla="*/ 17 h 23"/>
              <a:gd name="T12" fmla="*/ 9 w 23"/>
              <a:gd name="T13" fmla="*/ 16 h 23"/>
              <a:gd name="T14" fmla="*/ 9 w 23"/>
              <a:gd name="T15" fmla="*/ 14 h 23"/>
              <a:gd name="T16" fmla="*/ 11 w 23"/>
              <a:gd name="T17" fmla="*/ 12 h 23"/>
              <a:gd name="T18" fmla="*/ 13 w 23"/>
              <a:gd name="T19" fmla="*/ 10 h 23"/>
              <a:gd name="T20" fmla="*/ 15 w 23"/>
              <a:gd name="T21" fmla="*/ 10 h 23"/>
              <a:gd name="T22" fmla="*/ 17 w 23"/>
              <a:gd name="T23" fmla="*/ 8 h 23"/>
              <a:gd name="T24" fmla="*/ 19 w 23"/>
              <a:gd name="T25" fmla="*/ 6 h 23"/>
              <a:gd name="T26" fmla="*/ 19 w 23"/>
              <a:gd name="T27" fmla="*/ 4 h 23"/>
              <a:gd name="T28" fmla="*/ 21 w 23"/>
              <a:gd name="T29" fmla="*/ 4 h 23"/>
              <a:gd name="T30" fmla="*/ 23 w 23"/>
              <a:gd name="T31" fmla="*/ 2 h 23"/>
              <a:gd name="T32" fmla="*/ 23 w 23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3">
                <a:moveTo>
                  <a:pt x="0" y="23"/>
                </a:moveTo>
                <a:lnTo>
                  <a:pt x="2" y="23"/>
                </a:lnTo>
                <a:lnTo>
                  <a:pt x="2" y="21"/>
                </a:lnTo>
                <a:lnTo>
                  <a:pt x="3" y="19"/>
                </a:lnTo>
                <a:lnTo>
                  <a:pt x="5" y="17"/>
                </a:lnTo>
                <a:lnTo>
                  <a:pt x="7" y="17"/>
                </a:lnTo>
                <a:lnTo>
                  <a:pt x="9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1" name="Freeform 189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2 h 21"/>
              <a:gd name="T4" fmla="*/ 2 w 23"/>
              <a:gd name="T5" fmla="*/ 0 h 21"/>
              <a:gd name="T6" fmla="*/ 4 w 23"/>
              <a:gd name="T7" fmla="*/ 0 h 21"/>
              <a:gd name="T8" fmla="*/ 4 w 23"/>
              <a:gd name="T9" fmla="*/ 0 h 21"/>
              <a:gd name="T10" fmla="*/ 6 w 23"/>
              <a:gd name="T11" fmla="*/ 0 h 21"/>
              <a:gd name="T12" fmla="*/ 6 w 23"/>
              <a:gd name="T13" fmla="*/ 0 h 21"/>
              <a:gd name="T14" fmla="*/ 8 w 23"/>
              <a:gd name="T15" fmla="*/ 0 h 21"/>
              <a:gd name="T16" fmla="*/ 10 w 23"/>
              <a:gd name="T17" fmla="*/ 0 h 21"/>
              <a:gd name="T18" fmla="*/ 10 w 23"/>
              <a:gd name="T19" fmla="*/ 0 h 21"/>
              <a:gd name="T20" fmla="*/ 12 w 23"/>
              <a:gd name="T21" fmla="*/ 0 h 21"/>
              <a:gd name="T22" fmla="*/ 12 w 23"/>
              <a:gd name="T23" fmla="*/ 0 h 21"/>
              <a:gd name="T24" fmla="*/ 13 w 23"/>
              <a:gd name="T25" fmla="*/ 0 h 21"/>
              <a:gd name="T26" fmla="*/ 15 w 23"/>
              <a:gd name="T27" fmla="*/ 0 h 21"/>
              <a:gd name="T28" fmla="*/ 15 w 23"/>
              <a:gd name="T29" fmla="*/ 2 h 21"/>
              <a:gd name="T30" fmla="*/ 17 w 23"/>
              <a:gd name="T31" fmla="*/ 2 h 21"/>
              <a:gd name="T32" fmla="*/ 19 w 23"/>
              <a:gd name="T33" fmla="*/ 4 h 21"/>
              <a:gd name="T34" fmla="*/ 19 w 23"/>
              <a:gd name="T35" fmla="*/ 4 h 21"/>
              <a:gd name="T36" fmla="*/ 21 w 23"/>
              <a:gd name="T37" fmla="*/ 5 h 21"/>
              <a:gd name="T38" fmla="*/ 21 w 23"/>
              <a:gd name="T39" fmla="*/ 5 h 21"/>
              <a:gd name="T40" fmla="*/ 23 w 23"/>
              <a:gd name="T41" fmla="*/ 7 h 21"/>
              <a:gd name="T42" fmla="*/ 23 w 23"/>
              <a:gd name="T43" fmla="*/ 9 h 21"/>
              <a:gd name="T44" fmla="*/ 23 w 23"/>
              <a:gd name="T45" fmla="*/ 9 h 21"/>
              <a:gd name="T46" fmla="*/ 23 w 23"/>
              <a:gd name="T47" fmla="*/ 11 h 21"/>
              <a:gd name="T48" fmla="*/ 23 w 23"/>
              <a:gd name="T49" fmla="*/ 13 h 21"/>
              <a:gd name="T50" fmla="*/ 23 w 23"/>
              <a:gd name="T51" fmla="*/ 13 h 21"/>
              <a:gd name="T52" fmla="*/ 23 w 23"/>
              <a:gd name="T53" fmla="*/ 15 h 21"/>
              <a:gd name="T54" fmla="*/ 23 w 23"/>
              <a:gd name="T55" fmla="*/ 15 h 21"/>
              <a:gd name="T56" fmla="*/ 23 w 23"/>
              <a:gd name="T57" fmla="*/ 17 h 21"/>
              <a:gd name="T58" fmla="*/ 23 w 23"/>
              <a:gd name="T59" fmla="*/ 17 h 21"/>
              <a:gd name="T60" fmla="*/ 23 w 23"/>
              <a:gd name="T61" fmla="*/ 19 h 21"/>
              <a:gd name="T62" fmla="*/ 21 w 23"/>
              <a:gd name="T63" fmla="*/ 19 h 21"/>
              <a:gd name="T64" fmla="*/ 21 w 23"/>
              <a:gd name="T65" fmla="*/ 19 h 21"/>
              <a:gd name="T66" fmla="*/ 19 w 23"/>
              <a:gd name="T67" fmla="*/ 21 h 21"/>
              <a:gd name="T68" fmla="*/ 17 w 23"/>
              <a:gd name="T69" fmla="*/ 21 h 21"/>
              <a:gd name="T70" fmla="*/ 15 w 23"/>
              <a:gd name="T71" fmla="*/ 21 h 21"/>
              <a:gd name="T72" fmla="*/ 13 w 23"/>
              <a:gd name="T73" fmla="*/ 21 h 21"/>
              <a:gd name="T74" fmla="*/ 12 w 23"/>
              <a:gd name="T75" fmla="*/ 21 h 21"/>
              <a:gd name="T76" fmla="*/ 10 w 23"/>
              <a:gd name="T77" fmla="*/ 21 h 21"/>
              <a:gd name="T78" fmla="*/ 8 w 23"/>
              <a:gd name="T79" fmla="*/ 19 h 21"/>
              <a:gd name="T80" fmla="*/ 6 w 23"/>
              <a:gd name="T81" fmla="*/ 17 h 21"/>
              <a:gd name="T82" fmla="*/ 4 w 23"/>
              <a:gd name="T83" fmla="*/ 15 h 21"/>
              <a:gd name="T84" fmla="*/ 2 w 23"/>
              <a:gd name="T85" fmla="*/ 13 h 21"/>
              <a:gd name="T86" fmla="*/ 2 w 23"/>
              <a:gd name="T87" fmla="*/ 11 h 21"/>
              <a:gd name="T88" fmla="*/ 0 w 23"/>
              <a:gd name="T89" fmla="*/ 9 h 21"/>
              <a:gd name="T90" fmla="*/ 0 w 23"/>
              <a:gd name="T91" fmla="*/ 7 h 21"/>
              <a:gd name="T92" fmla="*/ 0 w 23"/>
              <a:gd name="T93" fmla="*/ 5 h 21"/>
              <a:gd name="T94" fmla="*/ 0 w 23"/>
              <a:gd name="T95" fmla="*/ 4 h 21"/>
              <a:gd name="T96" fmla="*/ 2 w 23"/>
              <a:gd name="T97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5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3"/>
                </a:lnTo>
                <a:lnTo>
                  <a:pt x="23" y="15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2" name="Freeform 190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0 h 21"/>
              <a:gd name="T4" fmla="*/ 4 w 23"/>
              <a:gd name="T5" fmla="*/ 0 h 21"/>
              <a:gd name="T6" fmla="*/ 6 w 23"/>
              <a:gd name="T7" fmla="*/ 0 h 21"/>
              <a:gd name="T8" fmla="*/ 8 w 23"/>
              <a:gd name="T9" fmla="*/ 0 h 21"/>
              <a:gd name="T10" fmla="*/ 10 w 23"/>
              <a:gd name="T11" fmla="*/ 0 h 21"/>
              <a:gd name="T12" fmla="*/ 12 w 23"/>
              <a:gd name="T13" fmla="*/ 0 h 21"/>
              <a:gd name="T14" fmla="*/ 13 w 23"/>
              <a:gd name="T15" fmla="*/ 0 h 21"/>
              <a:gd name="T16" fmla="*/ 15 w 23"/>
              <a:gd name="T17" fmla="*/ 0 h 21"/>
              <a:gd name="T18" fmla="*/ 15 w 23"/>
              <a:gd name="T19" fmla="*/ 2 h 21"/>
              <a:gd name="T20" fmla="*/ 17 w 23"/>
              <a:gd name="T21" fmla="*/ 2 h 21"/>
              <a:gd name="T22" fmla="*/ 19 w 23"/>
              <a:gd name="T23" fmla="*/ 4 h 21"/>
              <a:gd name="T24" fmla="*/ 21 w 23"/>
              <a:gd name="T25" fmla="*/ 5 h 21"/>
              <a:gd name="T26" fmla="*/ 23 w 23"/>
              <a:gd name="T27" fmla="*/ 7 h 21"/>
              <a:gd name="T28" fmla="*/ 23 w 23"/>
              <a:gd name="T29" fmla="*/ 9 h 21"/>
              <a:gd name="T30" fmla="*/ 23 w 23"/>
              <a:gd name="T31" fmla="*/ 11 h 21"/>
              <a:gd name="T32" fmla="*/ 23 w 23"/>
              <a:gd name="T33" fmla="*/ 13 h 21"/>
              <a:gd name="T34" fmla="*/ 23 w 23"/>
              <a:gd name="T35" fmla="*/ 15 h 21"/>
              <a:gd name="T36" fmla="*/ 23 w 23"/>
              <a:gd name="T37" fmla="*/ 17 h 21"/>
              <a:gd name="T38" fmla="*/ 23 w 23"/>
              <a:gd name="T39" fmla="*/ 19 h 21"/>
              <a:gd name="T40" fmla="*/ 21 w 23"/>
              <a:gd name="T41" fmla="*/ 19 h 21"/>
              <a:gd name="T42" fmla="*/ 19 w 23"/>
              <a:gd name="T43" fmla="*/ 21 h 21"/>
              <a:gd name="T44" fmla="*/ 17 w 23"/>
              <a:gd name="T45" fmla="*/ 21 h 21"/>
              <a:gd name="T46" fmla="*/ 15 w 23"/>
              <a:gd name="T47" fmla="*/ 21 h 21"/>
              <a:gd name="T48" fmla="*/ 13 w 23"/>
              <a:gd name="T49" fmla="*/ 21 h 21"/>
              <a:gd name="T50" fmla="*/ 12 w 23"/>
              <a:gd name="T51" fmla="*/ 21 h 21"/>
              <a:gd name="T52" fmla="*/ 10 w 23"/>
              <a:gd name="T53" fmla="*/ 21 h 21"/>
              <a:gd name="T54" fmla="*/ 8 w 23"/>
              <a:gd name="T55" fmla="*/ 19 h 21"/>
              <a:gd name="T56" fmla="*/ 6 w 23"/>
              <a:gd name="T57" fmla="*/ 17 h 21"/>
              <a:gd name="T58" fmla="*/ 4 w 23"/>
              <a:gd name="T59" fmla="*/ 15 h 21"/>
              <a:gd name="T60" fmla="*/ 2 w 23"/>
              <a:gd name="T61" fmla="*/ 13 h 21"/>
              <a:gd name="T62" fmla="*/ 2 w 23"/>
              <a:gd name="T63" fmla="*/ 11 h 21"/>
              <a:gd name="T64" fmla="*/ 0 w 23"/>
              <a:gd name="T65" fmla="*/ 9 h 21"/>
              <a:gd name="T66" fmla="*/ 0 w 23"/>
              <a:gd name="T67" fmla="*/ 7 h 21"/>
              <a:gd name="T68" fmla="*/ 0 w 23"/>
              <a:gd name="T69" fmla="*/ 5 h 21"/>
              <a:gd name="T70" fmla="*/ 0 w 23"/>
              <a:gd name="T71" fmla="*/ 4 h 21"/>
              <a:gd name="T72" fmla="*/ 2 w 23"/>
              <a:gd name="T73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3" name="Freeform 191"/>
          <p:cNvSpPr>
            <a:spLocks/>
          </p:cNvSpPr>
          <p:nvPr/>
        </p:nvSpPr>
        <p:spPr bwMode="auto">
          <a:xfrm>
            <a:off x="4100513" y="3933825"/>
            <a:ext cx="79375" cy="98425"/>
          </a:xfrm>
          <a:custGeom>
            <a:avLst/>
            <a:gdLst>
              <a:gd name="T0" fmla="*/ 0 w 21"/>
              <a:gd name="T1" fmla="*/ 26 h 26"/>
              <a:gd name="T2" fmla="*/ 2 w 21"/>
              <a:gd name="T3" fmla="*/ 23 h 26"/>
              <a:gd name="T4" fmla="*/ 4 w 21"/>
              <a:gd name="T5" fmla="*/ 19 h 26"/>
              <a:gd name="T6" fmla="*/ 8 w 21"/>
              <a:gd name="T7" fmla="*/ 17 h 26"/>
              <a:gd name="T8" fmla="*/ 10 w 21"/>
              <a:gd name="T9" fmla="*/ 13 h 26"/>
              <a:gd name="T10" fmla="*/ 13 w 21"/>
              <a:gd name="T11" fmla="*/ 9 h 26"/>
              <a:gd name="T12" fmla="*/ 15 w 21"/>
              <a:gd name="T13" fmla="*/ 7 h 26"/>
              <a:gd name="T14" fmla="*/ 19 w 21"/>
              <a:gd name="T15" fmla="*/ 3 h 26"/>
              <a:gd name="T16" fmla="*/ 21 w 21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6">
                <a:moveTo>
                  <a:pt x="0" y="26"/>
                </a:moveTo>
                <a:lnTo>
                  <a:pt x="2" y="23"/>
                </a:lnTo>
                <a:lnTo>
                  <a:pt x="4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7"/>
                </a:lnTo>
                <a:lnTo>
                  <a:pt x="19" y="3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4" name="Freeform 192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9 w 25"/>
              <a:gd name="T9" fmla="*/ 0 h 21"/>
              <a:gd name="T10" fmla="*/ 11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9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3 h 21"/>
              <a:gd name="T28" fmla="*/ 25 w 25"/>
              <a:gd name="T29" fmla="*/ 15 h 21"/>
              <a:gd name="T30" fmla="*/ 25 w 25"/>
              <a:gd name="T31" fmla="*/ 17 h 21"/>
              <a:gd name="T32" fmla="*/ 23 w 25"/>
              <a:gd name="T33" fmla="*/ 19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3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8 h 21"/>
              <a:gd name="T60" fmla="*/ 0 w 25"/>
              <a:gd name="T61" fmla="*/ 6 h 21"/>
              <a:gd name="T62" fmla="*/ 0 w 25"/>
              <a:gd name="T63" fmla="*/ 4 h 21"/>
              <a:gd name="T64" fmla="*/ 2 w 25"/>
              <a:gd name="T65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5" name="Freeform 193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4 w 25"/>
              <a:gd name="T3" fmla="*/ 0 h 21"/>
              <a:gd name="T4" fmla="*/ 5 w 25"/>
              <a:gd name="T5" fmla="*/ 0 h 21"/>
              <a:gd name="T6" fmla="*/ 9 w 25"/>
              <a:gd name="T7" fmla="*/ 0 h 21"/>
              <a:gd name="T8" fmla="*/ 11 w 25"/>
              <a:gd name="T9" fmla="*/ 0 h 21"/>
              <a:gd name="T10" fmla="*/ 13 w 25"/>
              <a:gd name="T11" fmla="*/ 0 h 21"/>
              <a:gd name="T12" fmla="*/ 15 w 25"/>
              <a:gd name="T13" fmla="*/ 2 h 21"/>
              <a:gd name="T14" fmla="*/ 19 w 25"/>
              <a:gd name="T15" fmla="*/ 2 h 21"/>
              <a:gd name="T16" fmla="*/ 21 w 25"/>
              <a:gd name="T17" fmla="*/ 4 h 21"/>
              <a:gd name="T18" fmla="*/ 23 w 25"/>
              <a:gd name="T19" fmla="*/ 6 h 21"/>
              <a:gd name="T20" fmla="*/ 23 w 25"/>
              <a:gd name="T21" fmla="*/ 8 h 21"/>
              <a:gd name="T22" fmla="*/ 25 w 25"/>
              <a:gd name="T23" fmla="*/ 10 h 21"/>
              <a:gd name="T24" fmla="*/ 25 w 25"/>
              <a:gd name="T25" fmla="*/ 13 h 21"/>
              <a:gd name="T26" fmla="*/ 25 w 25"/>
              <a:gd name="T27" fmla="*/ 15 h 21"/>
              <a:gd name="T28" fmla="*/ 25 w 25"/>
              <a:gd name="T29" fmla="*/ 17 h 21"/>
              <a:gd name="T30" fmla="*/ 23 w 25"/>
              <a:gd name="T31" fmla="*/ 19 h 21"/>
              <a:gd name="T32" fmla="*/ 21 w 25"/>
              <a:gd name="T33" fmla="*/ 21 h 21"/>
              <a:gd name="T34" fmla="*/ 19 w 25"/>
              <a:gd name="T35" fmla="*/ 21 h 21"/>
              <a:gd name="T36" fmla="*/ 17 w 25"/>
              <a:gd name="T37" fmla="*/ 21 h 21"/>
              <a:gd name="T38" fmla="*/ 13 w 25"/>
              <a:gd name="T39" fmla="*/ 21 h 21"/>
              <a:gd name="T40" fmla="*/ 11 w 25"/>
              <a:gd name="T41" fmla="*/ 21 h 21"/>
              <a:gd name="T42" fmla="*/ 9 w 25"/>
              <a:gd name="T43" fmla="*/ 19 h 21"/>
              <a:gd name="T44" fmla="*/ 7 w 25"/>
              <a:gd name="T45" fmla="*/ 19 h 21"/>
              <a:gd name="T46" fmla="*/ 5 w 25"/>
              <a:gd name="T47" fmla="*/ 17 h 21"/>
              <a:gd name="T48" fmla="*/ 4 w 25"/>
              <a:gd name="T49" fmla="*/ 15 h 21"/>
              <a:gd name="T50" fmla="*/ 2 w 25"/>
              <a:gd name="T51" fmla="*/ 13 h 21"/>
              <a:gd name="T52" fmla="*/ 0 w 25"/>
              <a:gd name="T53" fmla="*/ 11 h 21"/>
              <a:gd name="T54" fmla="*/ 0 w 25"/>
              <a:gd name="T55" fmla="*/ 8 h 21"/>
              <a:gd name="T56" fmla="*/ 0 w 25"/>
              <a:gd name="T57" fmla="*/ 6 h 21"/>
              <a:gd name="T58" fmla="*/ 0 w 25"/>
              <a:gd name="T59" fmla="*/ 4 h 21"/>
              <a:gd name="T60" fmla="*/ 2 w 25"/>
              <a:gd name="T61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6" name="Freeform 194"/>
          <p:cNvSpPr>
            <a:spLocks/>
          </p:cNvSpPr>
          <p:nvPr/>
        </p:nvSpPr>
        <p:spPr bwMode="auto">
          <a:xfrm>
            <a:off x="4068763" y="3983038"/>
            <a:ext cx="80962" cy="103187"/>
          </a:xfrm>
          <a:custGeom>
            <a:avLst/>
            <a:gdLst>
              <a:gd name="T0" fmla="*/ 0 w 21"/>
              <a:gd name="T1" fmla="*/ 27 h 27"/>
              <a:gd name="T2" fmla="*/ 4 w 21"/>
              <a:gd name="T3" fmla="*/ 23 h 27"/>
              <a:gd name="T4" fmla="*/ 6 w 21"/>
              <a:gd name="T5" fmla="*/ 21 h 27"/>
              <a:gd name="T6" fmla="*/ 8 w 21"/>
              <a:gd name="T7" fmla="*/ 17 h 27"/>
              <a:gd name="T8" fmla="*/ 12 w 21"/>
              <a:gd name="T9" fmla="*/ 13 h 27"/>
              <a:gd name="T10" fmla="*/ 14 w 21"/>
              <a:gd name="T11" fmla="*/ 11 h 27"/>
              <a:gd name="T12" fmla="*/ 18 w 21"/>
              <a:gd name="T13" fmla="*/ 8 h 27"/>
              <a:gd name="T14" fmla="*/ 20 w 21"/>
              <a:gd name="T15" fmla="*/ 4 h 27"/>
              <a:gd name="T16" fmla="*/ 21 w 21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7">
                <a:moveTo>
                  <a:pt x="0" y="27"/>
                </a:moveTo>
                <a:lnTo>
                  <a:pt x="4" y="23"/>
                </a:lnTo>
                <a:lnTo>
                  <a:pt x="6" y="21"/>
                </a:lnTo>
                <a:lnTo>
                  <a:pt x="8" y="17"/>
                </a:lnTo>
                <a:lnTo>
                  <a:pt x="12" y="13"/>
                </a:lnTo>
                <a:lnTo>
                  <a:pt x="14" y="11"/>
                </a:lnTo>
                <a:lnTo>
                  <a:pt x="18" y="8"/>
                </a:lnTo>
                <a:lnTo>
                  <a:pt x="20" y="4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7" name="Freeform 195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8" name="Freeform 196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9" name="Freeform 197"/>
          <p:cNvSpPr>
            <a:spLocks/>
          </p:cNvSpPr>
          <p:nvPr/>
        </p:nvSpPr>
        <p:spPr bwMode="auto">
          <a:xfrm>
            <a:off x="4779963" y="5464175"/>
            <a:ext cx="114300" cy="49213"/>
          </a:xfrm>
          <a:custGeom>
            <a:avLst/>
            <a:gdLst>
              <a:gd name="T0" fmla="*/ 0 w 30"/>
              <a:gd name="T1" fmla="*/ 13 h 13"/>
              <a:gd name="T2" fmla="*/ 1 w 30"/>
              <a:gd name="T3" fmla="*/ 13 h 13"/>
              <a:gd name="T4" fmla="*/ 3 w 30"/>
              <a:gd name="T5" fmla="*/ 11 h 13"/>
              <a:gd name="T6" fmla="*/ 5 w 30"/>
              <a:gd name="T7" fmla="*/ 11 h 13"/>
              <a:gd name="T8" fmla="*/ 7 w 30"/>
              <a:gd name="T9" fmla="*/ 9 h 13"/>
              <a:gd name="T10" fmla="*/ 9 w 30"/>
              <a:gd name="T11" fmla="*/ 9 h 13"/>
              <a:gd name="T12" fmla="*/ 11 w 30"/>
              <a:gd name="T13" fmla="*/ 7 h 13"/>
              <a:gd name="T14" fmla="*/ 13 w 30"/>
              <a:gd name="T15" fmla="*/ 7 h 13"/>
              <a:gd name="T16" fmla="*/ 15 w 30"/>
              <a:gd name="T17" fmla="*/ 5 h 13"/>
              <a:gd name="T18" fmla="*/ 17 w 30"/>
              <a:gd name="T19" fmla="*/ 5 h 13"/>
              <a:gd name="T20" fmla="*/ 19 w 30"/>
              <a:gd name="T21" fmla="*/ 3 h 13"/>
              <a:gd name="T22" fmla="*/ 21 w 30"/>
              <a:gd name="T23" fmla="*/ 3 h 13"/>
              <a:gd name="T24" fmla="*/ 24 w 30"/>
              <a:gd name="T25" fmla="*/ 3 h 13"/>
              <a:gd name="T26" fmla="*/ 26 w 30"/>
              <a:gd name="T27" fmla="*/ 1 h 13"/>
              <a:gd name="T28" fmla="*/ 28 w 30"/>
              <a:gd name="T29" fmla="*/ 1 h 13"/>
              <a:gd name="T30" fmla="*/ 30 w 30"/>
              <a:gd name="T3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" h="13">
                <a:moveTo>
                  <a:pt x="0" y="13"/>
                </a:moveTo>
                <a:lnTo>
                  <a:pt x="1" y="13"/>
                </a:lnTo>
                <a:lnTo>
                  <a:pt x="3" y="11"/>
                </a:lnTo>
                <a:lnTo>
                  <a:pt x="5" y="11"/>
                </a:lnTo>
                <a:lnTo>
                  <a:pt x="7" y="9"/>
                </a:lnTo>
                <a:lnTo>
                  <a:pt x="9" y="9"/>
                </a:lnTo>
                <a:lnTo>
                  <a:pt x="11" y="7"/>
                </a:lnTo>
                <a:lnTo>
                  <a:pt x="13" y="7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4" y="3"/>
                </a:lnTo>
                <a:lnTo>
                  <a:pt x="26" y="1"/>
                </a:lnTo>
                <a:lnTo>
                  <a:pt x="28" y="1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50" name="Freeform 198"/>
          <p:cNvSpPr>
            <a:spLocks/>
          </p:cNvSpPr>
          <p:nvPr/>
        </p:nvSpPr>
        <p:spPr bwMode="auto">
          <a:xfrm>
            <a:off x="4783138" y="5440363"/>
            <a:ext cx="127000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5 h 15"/>
              <a:gd name="T4" fmla="*/ 4 w 33"/>
              <a:gd name="T5" fmla="*/ 13 h 15"/>
              <a:gd name="T6" fmla="*/ 6 w 33"/>
              <a:gd name="T7" fmla="*/ 13 h 15"/>
              <a:gd name="T8" fmla="*/ 8 w 33"/>
              <a:gd name="T9" fmla="*/ 11 h 15"/>
              <a:gd name="T10" fmla="*/ 10 w 33"/>
              <a:gd name="T11" fmla="*/ 11 h 15"/>
              <a:gd name="T12" fmla="*/ 12 w 33"/>
              <a:gd name="T13" fmla="*/ 9 h 15"/>
              <a:gd name="T14" fmla="*/ 16 w 33"/>
              <a:gd name="T15" fmla="*/ 9 h 15"/>
              <a:gd name="T16" fmla="*/ 18 w 33"/>
              <a:gd name="T17" fmla="*/ 7 h 15"/>
              <a:gd name="T18" fmla="*/ 20 w 33"/>
              <a:gd name="T19" fmla="*/ 7 h 15"/>
              <a:gd name="T20" fmla="*/ 22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9"/>
                </a:lnTo>
                <a:lnTo>
                  <a:pt x="16" y="9"/>
                </a:lnTo>
                <a:lnTo>
                  <a:pt x="18" y="7"/>
                </a:lnTo>
                <a:lnTo>
                  <a:pt x="20" y="7"/>
                </a:lnTo>
                <a:lnTo>
                  <a:pt x="22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51" name="Freeform 199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2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19 w 21"/>
              <a:gd name="T49" fmla="*/ 19 h 23"/>
              <a:gd name="T50" fmla="*/ 19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7 w 21"/>
              <a:gd name="T57" fmla="*/ 21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3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19 h 23"/>
              <a:gd name="T78" fmla="*/ 4 w 21"/>
              <a:gd name="T79" fmla="*/ 19 h 23"/>
              <a:gd name="T80" fmla="*/ 2 w 21"/>
              <a:gd name="T81" fmla="*/ 18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52" name="Freeform 200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3 w 21"/>
              <a:gd name="T11" fmla="*/ 2 h 23"/>
              <a:gd name="T12" fmla="*/ 15 w 21"/>
              <a:gd name="T13" fmla="*/ 2 h 23"/>
              <a:gd name="T14" fmla="*/ 15 w 21"/>
              <a:gd name="T15" fmla="*/ 4 h 23"/>
              <a:gd name="T16" fmla="*/ 17 w 21"/>
              <a:gd name="T17" fmla="*/ 6 h 23"/>
              <a:gd name="T18" fmla="*/ 19 w 21"/>
              <a:gd name="T19" fmla="*/ 8 h 23"/>
              <a:gd name="T20" fmla="*/ 19 w 21"/>
              <a:gd name="T21" fmla="*/ 10 h 23"/>
              <a:gd name="T22" fmla="*/ 21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6 w 21"/>
              <a:gd name="T53" fmla="*/ 19 h 23"/>
              <a:gd name="T54" fmla="*/ 4 w 21"/>
              <a:gd name="T55" fmla="*/ 19 h 23"/>
              <a:gd name="T56" fmla="*/ 2 w 21"/>
              <a:gd name="T57" fmla="*/ 18 h 23"/>
              <a:gd name="T58" fmla="*/ 0 w 21"/>
              <a:gd name="T59" fmla="*/ 14 h 23"/>
              <a:gd name="T60" fmla="*/ 0 w 21"/>
              <a:gd name="T61" fmla="*/ 12 h 23"/>
              <a:gd name="T62" fmla="*/ 0 w 21"/>
              <a:gd name="T63" fmla="*/ 10 h 23"/>
              <a:gd name="T64" fmla="*/ 0 w 21"/>
              <a:gd name="T65" fmla="*/ 8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6553" name="Group 201"/>
          <p:cNvGrpSpPr>
            <a:grpSpLocks/>
          </p:cNvGrpSpPr>
          <p:nvPr/>
        </p:nvGrpSpPr>
        <p:grpSpPr bwMode="auto">
          <a:xfrm>
            <a:off x="3589338" y="1978025"/>
            <a:ext cx="3228975" cy="3965575"/>
            <a:chOff x="2803" y="1917"/>
            <a:chExt cx="848" cy="1040"/>
          </a:xfrm>
        </p:grpSpPr>
        <p:sp>
          <p:nvSpPr>
            <p:cNvPr id="356554" name="Freeform 202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5 w 23"/>
                <a:gd name="T5" fmla="*/ 0 h 27"/>
                <a:gd name="T6" fmla="*/ 7 w 23"/>
                <a:gd name="T7" fmla="*/ 0 h 27"/>
                <a:gd name="T8" fmla="*/ 9 w 23"/>
                <a:gd name="T9" fmla="*/ 0 h 27"/>
                <a:gd name="T10" fmla="*/ 9 w 23"/>
                <a:gd name="T11" fmla="*/ 0 h 27"/>
                <a:gd name="T12" fmla="*/ 11 w 23"/>
                <a:gd name="T13" fmla="*/ 0 h 27"/>
                <a:gd name="T14" fmla="*/ 11 w 23"/>
                <a:gd name="T15" fmla="*/ 0 h 27"/>
                <a:gd name="T16" fmla="*/ 13 w 23"/>
                <a:gd name="T17" fmla="*/ 0 h 27"/>
                <a:gd name="T18" fmla="*/ 13 w 23"/>
                <a:gd name="T19" fmla="*/ 2 h 27"/>
                <a:gd name="T20" fmla="*/ 15 w 23"/>
                <a:gd name="T21" fmla="*/ 2 h 27"/>
                <a:gd name="T22" fmla="*/ 17 w 23"/>
                <a:gd name="T23" fmla="*/ 2 h 27"/>
                <a:gd name="T24" fmla="*/ 17 w 23"/>
                <a:gd name="T25" fmla="*/ 4 h 27"/>
                <a:gd name="T26" fmla="*/ 19 w 23"/>
                <a:gd name="T27" fmla="*/ 4 h 27"/>
                <a:gd name="T28" fmla="*/ 19 w 23"/>
                <a:gd name="T29" fmla="*/ 6 h 27"/>
                <a:gd name="T30" fmla="*/ 21 w 23"/>
                <a:gd name="T31" fmla="*/ 6 h 27"/>
                <a:gd name="T32" fmla="*/ 21 w 23"/>
                <a:gd name="T33" fmla="*/ 8 h 27"/>
                <a:gd name="T34" fmla="*/ 23 w 23"/>
                <a:gd name="T35" fmla="*/ 10 h 27"/>
                <a:gd name="T36" fmla="*/ 23 w 23"/>
                <a:gd name="T37" fmla="*/ 14 h 27"/>
                <a:gd name="T38" fmla="*/ 23 w 23"/>
                <a:gd name="T39" fmla="*/ 16 h 27"/>
                <a:gd name="T40" fmla="*/ 23 w 23"/>
                <a:gd name="T41" fmla="*/ 18 h 27"/>
                <a:gd name="T42" fmla="*/ 23 w 23"/>
                <a:gd name="T43" fmla="*/ 21 h 27"/>
                <a:gd name="T44" fmla="*/ 23 w 23"/>
                <a:gd name="T45" fmla="*/ 23 h 27"/>
                <a:gd name="T46" fmla="*/ 21 w 23"/>
                <a:gd name="T47" fmla="*/ 25 h 27"/>
                <a:gd name="T48" fmla="*/ 19 w 23"/>
                <a:gd name="T49" fmla="*/ 25 h 27"/>
                <a:gd name="T50" fmla="*/ 19 w 23"/>
                <a:gd name="T51" fmla="*/ 25 h 27"/>
                <a:gd name="T52" fmla="*/ 17 w 23"/>
                <a:gd name="T53" fmla="*/ 27 h 27"/>
                <a:gd name="T54" fmla="*/ 15 w 23"/>
                <a:gd name="T55" fmla="*/ 27 h 27"/>
                <a:gd name="T56" fmla="*/ 15 w 23"/>
                <a:gd name="T57" fmla="*/ 27 h 27"/>
                <a:gd name="T58" fmla="*/ 13 w 23"/>
                <a:gd name="T59" fmla="*/ 27 h 27"/>
                <a:gd name="T60" fmla="*/ 13 w 23"/>
                <a:gd name="T61" fmla="*/ 25 h 27"/>
                <a:gd name="T62" fmla="*/ 11 w 23"/>
                <a:gd name="T63" fmla="*/ 25 h 27"/>
                <a:gd name="T64" fmla="*/ 11 w 23"/>
                <a:gd name="T65" fmla="*/ 25 h 27"/>
                <a:gd name="T66" fmla="*/ 9 w 23"/>
                <a:gd name="T67" fmla="*/ 25 h 27"/>
                <a:gd name="T68" fmla="*/ 7 w 23"/>
                <a:gd name="T69" fmla="*/ 23 h 27"/>
                <a:gd name="T70" fmla="*/ 7 w 23"/>
                <a:gd name="T71" fmla="*/ 23 h 27"/>
                <a:gd name="T72" fmla="*/ 5 w 23"/>
                <a:gd name="T73" fmla="*/ 23 h 27"/>
                <a:gd name="T74" fmla="*/ 5 w 23"/>
                <a:gd name="T75" fmla="*/ 21 h 27"/>
                <a:gd name="T76" fmla="*/ 3 w 23"/>
                <a:gd name="T77" fmla="*/ 21 h 27"/>
                <a:gd name="T78" fmla="*/ 3 w 23"/>
                <a:gd name="T79" fmla="*/ 19 h 27"/>
                <a:gd name="T80" fmla="*/ 1 w 23"/>
                <a:gd name="T81" fmla="*/ 18 h 27"/>
                <a:gd name="T82" fmla="*/ 1 w 23"/>
                <a:gd name="T83" fmla="*/ 16 h 27"/>
                <a:gd name="T84" fmla="*/ 0 w 23"/>
                <a:gd name="T85" fmla="*/ 14 h 27"/>
                <a:gd name="T86" fmla="*/ 0 w 23"/>
                <a:gd name="T87" fmla="*/ 12 h 27"/>
                <a:gd name="T88" fmla="*/ 0 w 23"/>
                <a:gd name="T89" fmla="*/ 8 h 27"/>
                <a:gd name="T90" fmla="*/ 0 w 23"/>
                <a:gd name="T91" fmla="*/ 6 h 27"/>
                <a:gd name="T92" fmla="*/ 1 w 23"/>
                <a:gd name="T93" fmla="*/ 4 h 27"/>
                <a:gd name="T94" fmla="*/ 1 w 23"/>
                <a:gd name="T95" fmla="*/ 2 h 27"/>
                <a:gd name="T96" fmla="*/ 3 w 23"/>
                <a:gd name="T9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55" name="Freeform 203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7 w 23"/>
                <a:gd name="T5" fmla="*/ 0 h 27"/>
                <a:gd name="T6" fmla="*/ 9 w 23"/>
                <a:gd name="T7" fmla="*/ 0 h 27"/>
                <a:gd name="T8" fmla="*/ 11 w 23"/>
                <a:gd name="T9" fmla="*/ 0 h 27"/>
                <a:gd name="T10" fmla="*/ 13 w 23"/>
                <a:gd name="T11" fmla="*/ 0 h 27"/>
                <a:gd name="T12" fmla="*/ 13 w 23"/>
                <a:gd name="T13" fmla="*/ 2 h 27"/>
                <a:gd name="T14" fmla="*/ 15 w 23"/>
                <a:gd name="T15" fmla="*/ 2 h 27"/>
                <a:gd name="T16" fmla="*/ 17 w 23"/>
                <a:gd name="T17" fmla="*/ 2 h 27"/>
                <a:gd name="T18" fmla="*/ 17 w 23"/>
                <a:gd name="T19" fmla="*/ 4 h 27"/>
                <a:gd name="T20" fmla="*/ 19 w 23"/>
                <a:gd name="T21" fmla="*/ 4 h 27"/>
                <a:gd name="T22" fmla="*/ 19 w 23"/>
                <a:gd name="T23" fmla="*/ 6 h 27"/>
                <a:gd name="T24" fmla="*/ 21 w 23"/>
                <a:gd name="T25" fmla="*/ 6 h 27"/>
                <a:gd name="T26" fmla="*/ 21 w 23"/>
                <a:gd name="T27" fmla="*/ 8 h 27"/>
                <a:gd name="T28" fmla="*/ 23 w 23"/>
                <a:gd name="T29" fmla="*/ 10 h 27"/>
                <a:gd name="T30" fmla="*/ 23 w 23"/>
                <a:gd name="T31" fmla="*/ 14 h 27"/>
                <a:gd name="T32" fmla="*/ 23 w 23"/>
                <a:gd name="T33" fmla="*/ 16 h 27"/>
                <a:gd name="T34" fmla="*/ 23 w 23"/>
                <a:gd name="T35" fmla="*/ 18 h 27"/>
                <a:gd name="T36" fmla="*/ 23 w 23"/>
                <a:gd name="T37" fmla="*/ 21 h 27"/>
                <a:gd name="T38" fmla="*/ 23 w 23"/>
                <a:gd name="T39" fmla="*/ 23 h 27"/>
                <a:gd name="T40" fmla="*/ 21 w 23"/>
                <a:gd name="T41" fmla="*/ 25 h 27"/>
                <a:gd name="T42" fmla="*/ 19 w 23"/>
                <a:gd name="T43" fmla="*/ 25 h 27"/>
                <a:gd name="T44" fmla="*/ 17 w 23"/>
                <a:gd name="T45" fmla="*/ 27 h 27"/>
                <a:gd name="T46" fmla="*/ 15 w 23"/>
                <a:gd name="T47" fmla="*/ 27 h 27"/>
                <a:gd name="T48" fmla="*/ 13 w 23"/>
                <a:gd name="T49" fmla="*/ 27 h 27"/>
                <a:gd name="T50" fmla="*/ 13 w 23"/>
                <a:gd name="T51" fmla="*/ 25 h 27"/>
                <a:gd name="T52" fmla="*/ 11 w 23"/>
                <a:gd name="T53" fmla="*/ 25 h 27"/>
                <a:gd name="T54" fmla="*/ 9 w 23"/>
                <a:gd name="T55" fmla="*/ 25 h 27"/>
                <a:gd name="T56" fmla="*/ 7 w 23"/>
                <a:gd name="T57" fmla="*/ 23 h 27"/>
                <a:gd name="T58" fmla="*/ 5 w 23"/>
                <a:gd name="T59" fmla="*/ 23 h 27"/>
                <a:gd name="T60" fmla="*/ 5 w 23"/>
                <a:gd name="T61" fmla="*/ 21 h 27"/>
                <a:gd name="T62" fmla="*/ 3 w 23"/>
                <a:gd name="T63" fmla="*/ 21 h 27"/>
                <a:gd name="T64" fmla="*/ 3 w 23"/>
                <a:gd name="T65" fmla="*/ 19 h 27"/>
                <a:gd name="T66" fmla="*/ 1 w 23"/>
                <a:gd name="T67" fmla="*/ 18 h 27"/>
                <a:gd name="T68" fmla="*/ 1 w 23"/>
                <a:gd name="T69" fmla="*/ 16 h 27"/>
                <a:gd name="T70" fmla="*/ 0 w 23"/>
                <a:gd name="T71" fmla="*/ 14 h 27"/>
                <a:gd name="T72" fmla="*/ 0 w 23"/>
                <a:gd name="T73" fmla="*/ 12 h 27"/>
                <a:gd name="T74" fmla="*/ 0 w 23"/>
                <a:gd name="T75" fmla="*/ 8 h 27"/>
                <a:gd name="T76" fmla="*/ 0 w 23"/>
                <a:gd name="T77" fmla="*/ 6 h 27"/>
                <a:gd name="T78" fmla="*/ 1 w 23"/>
                <a:gd name="T79" fmla="*/ 4 h 27"/>
                <a:gd name="T80" fmla="*/ 1 w 23"/>
                <a:gd name="T81" fmla="*/ 2 h 27"/>
                <a:gd name="T82" fmla="*/ 3 w 23"/>
                <a:gd name="T8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56" name="Freeform 204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7 w 29"/>
                <a:gd name="T9" fmla="*/ 18 h 23"/>
                <a:gd name="T10" fmla="*/ 25 w 29"/>
                <a:gd name="T11" fmla="*/ 19 h 23"/>
                <a:gd name="T12" fmla="*/ 25 w 29"/>
                <a:gd name="T13" fmla="*/ 19 h 23"/>
                <a:gd name="T14" fmla="*/ 23 w 29"/>
                <a:gd name="T15" fmla="*/ 19 h 23"/>
                <a:gd name="T16" fmla="*/ 23 w 29"/>
                <a:gd name="T17" fmla="*/ 21 h 23"/>
                <a:gd name="T18" fmla="*/ 21 w 29"/>
                <a:gd name="T19" fmla="*/ 21 h 23"/>
                <a:gd name="T20" fmla="*/ 21 w 29"/>
                <a:gd name="T21" fmla="*/ 21 h 23"/>
                <a:gd name="T22" fmla="*/ 19 w 29"/>
                <a:gd name="T23" fmla="*/ 21 h 23"/>
                <a:gd name="T24" fmla="*/ 17 w 29"/>
                <a:gd name="T25" fmla="*/ 23 h 23"/>
                <a:gd name="T26" fmla="*/ 17 w 29"/>
                <a:gd name="T27" fmla="*/ 23 h 23"/>
                <a:gd name="T28" fmla="*/ 15 w 29"/>
                <a:gd name="T29" fmla="*/ 23 h 23"/>
                <a:gd name="T30" fmla="*/ 13 w 29"/>
                <a:gd name="T31" fmla="*/ 23 h 23"/>
                <a:gd name="T32" fmla="*/ 11 w 29"/>
                <a:gd name="T33" fmla="*/ 23 h 23"/>
                <a:gd name="T34" fmla="*/ 9 w 29"/>
                <a:gd name="T35" fmla="*/ 21 h 23"/>
                <a:gd name="T36" fmla="*/ 8 w 29"/>
                <a:gd name="T37" fmla="*/ 21 h 23"/>
                <a:gd name="T38" fmla="*/ 4 w 29"/>
                <a:gd name="T39" fmla="*/ 19 h 23"/>
                <a:gd name="T40" fmla="*/ 4 w 29"/>
                <a:gd name="T41" fmla="*/ 18 h 23"/>
                <a:gd name="T42" fmla="*/ 2 w 29"/>
                <a:gd name="T43" fmla="*/ 16 h 23"/>
                <a:gd name="T44" fmla="*/ 0 w 29"/>
                <a:gd name="T45" fmla="*/ 14 h 23"/>
                <a:gd name="T46" fmla="*/ 0 w 29"/>
                <a:gd name="T47" fmla="*/ 12 h 23"/>
                <a:gd name="T48" fmla="*/ 0 w 29"/>
                <a:gd name="T49" fmla="*/ 10 h 23"/>
                <a:gd name="T50" fmla="*/ 0 w 29"/>
                <a:gd name="T51" fmla="*/ 8 h 23"/>
                <a:gd name="T52" fmla="*/ 0 w 29"/>
                <a:gd name="T53" fmla="*/ 6 h 23"/>
                <a:gd name="T54" fmla="*/ 2 w 29"/>
                <a:gd name="T55" fmla="*/ 6 h 23"/>
                <a:gd name="T56" fmla="*/ 2 w 29"/>
                <a:gd name="T57" fmla="*/ 6 h 23"/>
                <a:gd name="T58" fmla="*/ 4 w 29"/>
                <a:gd name="T59" fmla="*/ 4 h 23"/>
                <a:gd name="T60" fmla="*/ 4 w 29"/>
                <a:gd name="T61" fmla="*/ 4 h 23"/>
                <a:gd name="T62" fmla="*/ 6 w 29"/>
                <a:gd name="T63" fmla="*/ 4 h 23"/>
                <a:gd name="T64" fmla="*/ 6 w 29"/>
                <a:gd name="T65" fmla="*/ 2 h 23"/>
                <a:gd name="T66" fmla="*/ 8 w 29"/>
                <a:gd name="T67" fmla="*/ 2 h 23"/>
                <a:gd name="T68" fmla="*/ 8 w 29"/>
                <a:gd name="T69" fmla="*/ 2 h 23"/>
                <a:gd name="T70" fmla="*/ 9 w 29"/>
                <a:gd name="T71" fmla="*/ 2 h 23"/>
                <a:gd name="T72" fmla="*/ 11 w 29"/>
                <a:gd name="T73" fmla="*/ 0 h 23"/>
                <a:gd name="T74" fmla="*/ 11 w 29"/>
                <a:gd name="T75" fmla="*/ 0 h 23"/>
                <a:gd name="T76" fmla="*/ 13 w 29"/>
                <a:gd name="T77" fmla="*/ 0 h 23"/>
                <a:gd name="T78" fmla="*/ 15 w 29"/>
                <a:gd name="T79" fmla="*/ 2 h 23"/>
                <a:gd name="T80" fmla="*/ 17 w 29"/>
                <a:gd name="T81" fmla="*/ 2 h 23"/>
                <a:gd name="T82" fmla="*/ 19 w 29"/>
                <a:gd name="T83" fmla="*/ 2 h 23"/>
                <a:gd name="T84" fmla="*/ 21 w 29"/>
                <a:gd name="T85" fmla="*/ 4 h 23"/>
                <a:gd name="T86" fmla="*/ 23 w 29"/>
                <a:gd name="T87" fmla="*/ 4 h 23"/>
                <a:gd name="T88" fmla="*/ 25 w 29"/>
                <a:gd name="T89" fmla="*/ 6 h 23"/>
                <a:gd name="T90" fmla="*/ 27 w 29"/>
                <a:gd name="T91" fmla="*/ 8 h 23"/>
                <a:gd name="T92" fmla="*/ 29 w 29"/>
                <a:gd name="T93" fmla="*/ 10 h 23"/>
                <a:gd name="T94" fmla="*/ 29 w 29"/>
                <a:gd name="T95" fmla="*/ 12 h 23"/>
                <a:gd name="T96" fmla="*/ 29 w 29"/>
                <a:gd name="T9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57" name="Freeform 205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5 w 29"/>
                <a:gd name="T9" fmla="*/ 19 h 23"/>
                <a:gd name="T10" fmla="*/ 23 w 29"/>
                <a:gd name="T11" fmla="*/ 19 h 23"/>
                <a:gd name="T12" fmla="*/ 23 w 29"/>
                <a:gd name="T13" fmla="*/ 21 h 23"/>
                <a:gd name="T14" fmla="*/ 21 w 29"/>
                <a:gd name="T15" fmla="*/ 21 h 23"/>
                <a:gd name="T16" fmla="*/ 19 w 29"/>
                <a:gd name="T17" fmla="*/ 21 h 23"/>
                <a:gd name="T18" fmla="*/ 17 w 29"/>
                <a:gd name="T19" fmla="*/ 23 h 23"/>
                <a:gd name="T20" fmla="*/ 15 w 29"/>
                <a:gd name="T21" fmla="*/ 23 h 23"/>
                <a:gd name="T22" fmla="*/ 13 w 29"/>
                <a:gd name="T23" fmla="*/ 23 h 23"/>
                <a:gd name="T24" fmla="*/ 11 w 29"/>
                <a:gd name="T25" fmla="*/ 23 h 23"/>
                <a:gd name="T26" fmla="*/ 9 w 29"/>
                <a:gd name="T27" fmla="*/ 21 h 23"/>
                <a:gd name="T28" fmla="*/ 8 w 29"/>
                <a:gd name="T29" fmla="*/ 21 h 23"/>
                <a:gd name="T30" fmla="*/ 4 w 29"/>
                <a:gd name="T31" fmla="*/ 19 h 23"/>
                <a:gd name="T32" fmla="*/ 4 w 29"/>
                <a:gd name="T33" fmla="*/ 18 h 23"/>
                <a:gd name="T34" fmla="*/ 2 w 29"/>
                <a:gd name="T35" fmla="*/ 16 h 23"/>
                <a:gd name="T36" fmla="*/ 0 w 29"/>
                <a:gd name="T37" fmla="*/ 14 h 23"/>
                <a:gd name="T38" fmla="*/ 0 w 29"/>
                <a:gd name="T39" fmla="*/ 12 h 23"/>
                <a:gd name="T40" fmla="*/ 0 w 29"/>
                <a:gd name="T41" fmla="*/ 10 h 23"/>
                <a:gd name="T42" fmla="*/ 0 w 29"/>
                <a:gd name="T43" fmla="*/ 8 h 23"/>
                <a:gd name="T44" fmla="*/ 0 w 29"/>
                <a:gd name="T45" fmla="*/ 6 h 23"/>
                <a:gd name="T46" fmla="*/ 2 w 29"/>
                <a:gd name="T47" fmla="*/ 6 h 23"/>
                <a:gd name="T48" fmla="*/ 4 w 29"/>
                <a:gd name="T49" fmla="*/ 4 h 23"/>
                <a:gd name="T50" fmla="*/ 6 w 29"/>
                <a:gd name="T51" fmla="*/ 4 h 23"/>
                <a:gd name="T52" fmla="*/ 6 w 29"/>
                <a:gd name="T53" fmla="*/ 2 h 23"/>
                <a:gd name="T54" fmla="*/ 8 w 29"/>
                <a:gd name="T55" fmla="*/ 2 h 23"/>
                <a:gd name="T56" fmla="*/ 9 w 29"/>
                <a:gd name="T57" fmla="*/ 2 h 23"/>
                <a:gd name="T58" fmla="*/ 11 w 29"/>
                <a:gd name="T59" fmla="*/ 0 h 23"/>
                <a:gd name="T60" fmla="*/ 13 w 29"/>
                <a:gd name="T61" fmla="*/ 0 h 23"/>
                <a:gd name="T62" fmla="*/ 15 w 29"/>
                <a:gd name="T63" fmla="*/ 2 h 23"/>
                <a:gd name="T64" fmla="*/ 17 w 29"/>
                <a:gd name="T65" fmla="*/ 2 h 23"/>
                <a:gd name="T66" fmla="*/ 19 w 29"/>
                <a:gd name="T67" fmla="*/ 2 h 23"/>
                <a:gd name="T68" fmla="*/ 21 w 29"/>
                <a:gd name="T69" fmla="*/ 4 h 23"/>
                <a:gd name="T70" fmla="*/ 23 w 29"/>
                <a:gd name="T71" fmla="*/ 4 h 23"/>
                <a:gd name="T72" fmla="*/ 25 w 29"/>
                <a:gd name="T73" fmla="*/ 6 h 23"/>
                <a:gd name="T74" fmla="*/ 27 w 29"/>
                <a:gd name="T75" fmla="*/ 8 h 23"/>
                <a:gd name="T76" fmla="*/ 29 w 29"/>
                <a:gd name="T77" fmla="*/ 10 h 23"/>
                <a:gd name="T78" fmla="*/ 29 w 29"/>
                <a:gd name="T79" fmla="*/ 12 h 23"/>
                <a:gd name="T80" fmla="*/ 29 w 29"/>
                <a:gd name="T81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58" name="Freeform 206"/>
            <p:cNvSpPr>
              <a:spLocks/>
            </p:cNvSpPr>
            <p:nvPr/>
          </p:nvSpPr>
          <p:spPr bwMode="auto">
            <a:xfrm>
              <a:off x="3131" y="2854"/>
              <a:ext cx="29" cy="19"/>
            </a:xfrm>
            <a:custGeom>
              <a:avLst/>
              <a:gdLst>
                <a:gd name="T0" fmla="*/ 0 w 29"/>
                <a:gd name="T1" fmla="*/ 19 h 19"/>
                <a:gd name="T2" fmla="*/ 2 w 29"/>
                <a:gd name="T3" fmla="*/ 17 h 19"/>
                <a:gd name="T4" fmla="*/ 4 w 29"/>
                <a:gd name="T5" fmla="*/ 15 h 19"/>
                <a:gd name="T6" fmla="*/ 6 w 29"/>
                <a:gd name="T7" fmla="*/ 15 h 19"/>
                <a:gd name="T8" fmla="*/ 8 w 29"/>
                <a:gd name="T9" fmla="*/ 13 h 19"/>
                <a:gd name="T10" fmla="*/ 9 w 29"/>
                <a:gd name="T11" fmla="*/ 11 h 19"/>
                <a:gd name="T12" fmla="*/ 11 w 29"/>
                <a:gd name="T13" fmla="*/ 11 h 19"/>
                <a:gd name="T14" fmla="*/ 13 w 29"/>
                <a:gd name="T15" fmla="*/ 9 h 19"/>
                <a:gd name="T16" fmla="*/ 15 w 29"/>
                <a:gd name="T17" fmla="*/ 9 h 19"/>
                <a:gd name="T18" fmla="*/ 17 w 29"/>
                <a:gd name="T19" fmla="*/ 7 h 19"/>
                <a:gd name="T20" fmla="*/ 19 w 29"/>
                <a:gd name="T21" fmla="*/ 5 h 19"/>
                <a:gd name="T22" fmla="*/ 21 w 29"/>
                <a:gd name="T23" fmla="*/ 5 h 19"/>
                <a:gd name="T24" fmla="*/ 23 w 29"/>
                <a:gd name="T25" fmla="*/ 3 h 19"/>
                <a:gd name="T26" fmla="*/ 25 w 29"/>
                <a:gd name="T27" fmla="*/ 3 h 19"/>
                <a:gd name="T28" fmla="*/ 27 w 29"/>
                <a:gd name="T29" fmla="*/ 1 h 19"/>
                <a:gd name="T30" fmla="*/ 29 w 29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0" y="19"/>
                  </a:moveTo>
                  <a:lnTo>
                    <a:pt x="2" y="17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7" y="7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7" y="1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59" name="Freeform 207"/>
            <p:cNvSpPr>
              <a:spLocks/>
            </p:cNvSpPr>
            <p:nvPr/>
          </p:nvSpPr>
          <p:spPr bwMode="auto">
            <a:xfrm>
              <a:off x="3139" y="2846"/>
              <a:ext cx="30" cy="17"/>
            </a:xfrm>
            <a:custGeom>
              <a:avLst/>
              <a:gdLst>
                <a:gd name="T0" fmla="*/ 0 w 30"/>
                <a:gd name="T1" fmla="*/ 17 h 17"/>
                <a:gd name="T2" fmla="*/ 1 w 30"/>
                <a:gd name="T3" fmla="*/ 17 h 17"/>
                <a:gd name="T4" fmla="*/ 3 w 30"/>
                <a:gd name="T5" fmla="*/ 15 h 17"/>
                <a:gd name="T6" fmla="*/ 5 w 30"/>
                <a:gd name="T7" fmla="*/ 15 h 17"/>
                <a:gd name="T8" fmla="*/ 7 w 30"/>
                <a:gd name="T9" fmla="*/ 13 h 17"/>
                <a:gd name="T10" fmla="*/ 9 w 30"/>
                <a:gd name="T11" fmla="*/ 13 h 17"/>
                <a:gd name="T12" fmla="*/ 11 w 30"/>
                <a:gd name="T13" fmla="*/ 11 h 17"/>
                <a:gd name="T14" fmla="*/ 13 w 30"/>
                <a:gd name="T15" fmla="*/ 11 h 17"/>
                <a:gd name="T16" fmla="*/ 15 w 30"/>
                <a:gd name="T17" fmla="*/ 9 h 17"/>
                <a:gd name="T18" fmla="*/ 17 w 30"/>
                <a:gd name="T19" fmla="*/ 8 h 17"/>
                <a:gd name="T20" fmla="*/ 19 w 30"/>
                <a:gd name="T21" fmla="*/ 8 h 17"/>
                <a:gd name="T22" fmla="*/ 21 w 30"/>
                <a:gd name="T23" fmla="*/ 6 h 17"/>
                <a:gd name="T24" fmla="*/ 23 w 30"/>
                <a:gd name="T25" fmla="*/ 6 h 17"/>
                <a:gd name="T26" fmla="*/ 24 w 30"/>
                <a:gd name="T27" fmla="*/ 4 h 17"/>
                <a:gd name="T28" fmla="*/ 26 w 30"/>
                <a:gd name="T29" fmla="*/ 4 h 17"/>
                <a:gd name="T30" fmla="*/ 28 w 30"/>
                <a:gd name="T31" fmla="*/ 2 h 17"/>
                <a:gd name="T32" fmla="*/ 30 w 30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17">
                  <a:moveTo>
                    <a:pt x="0" y="17"/>
                  </a:moveTo>
                  <a:lnTo>
                    <a:pt x="1" y="17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9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0" name="Freeform 208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6 w 27"/>
                <a:gd name="T23" fmla="*/ 0 h 27"/>
                <a:gd name="T24" fmla="*/ 8 w 27"/>
                <a:gd name="T25" fmla="*/ 0 h 27"/>
                <a:gd name="T26" fmla="*/ 10 w 27"/>
                <a:gd name="T27" fmla="*/ 0 h 27"/>
                <a:gd name="T28" fmla="*/ 10 w 27"/>
                <a:gd name="T29" fmla="*/ 0 h 27"/>
                <a:gd name="T30" fmla="*/ 12 w 27"/>
                <a:gd name="T31" fmla="*/ 0 h 27"/>
                <a:gd name="T32" fmla="*/ 14 w 27"/>
                <a:gd name="T33" fmla="*/ 0 h 27"/>
                <a:gd name="T34" fmla="*/ 16 w 27"/>
                <a:gd name="T35" fmla="*/ 0 h 27"/>
                <a:gd name="T36" fmla="*/ 16 w 27"/>
                <a:gd name="T37" fmla="*/ 0 h 27"/>
                <a:gd name="T38" fmla="*/ 18 w 27"/>
                <a:gd name="T39" fmla="*/ 2 h 27"/>
                <a:gd name="T40" fmla="*/ 20 w 27"/>
                <a:gd name="T41" fmla="*/ 2 h 27"/>
                <a:gd name="T42" fmla="*/ 20 w 27"/>
                <a:gd name="T43" fmla="*/ 4 h 27"/>
                <a:gd name="T44" fmla="*/ 21 w 27"/>
                <a:gd name="T45" fmla="*/ 4 h 27"/>
                <a:gd name="T46" fmla="*/ 23 w 27"/>
                <a:gd name="T47" fmla="*/ 6 h 27"/>
                <a:gd name="T48" fmla="*/ 23 w 27"/>
                <a:gd name="T49" fmla="*/ 8 h 27"/>
                <a:gd name="T50" fmla="*/ 25 w 27"/>
                <a:gd name="T51" fmla="*/ 10 h 27"/>
                <a:gd name="T52" fmla="*/ 27 w 27"/>
                <a:gd name="T53" fmla="*/ 12 h 27"/>
                <a:gd name="T54" fmla="*/ 27 w 27"/>
                <a:gd name="T55" fmla="*/ 14 h 27"/>
                <a:gd name="T56" fmla="*/ 27 w 27"/>
                <a:gd name="T57" fmla="*/ 16 h 27"/>
                <a:gd name="T58" fmla="*/ 27 w 27"/>
                <a:gd name="T59" fmla="*/ 18 h 27"/>
                <a:gd name="T60" fmla="*/ 27 w 27"/>
                <a:gd name="T61" fmla="*/ 19 h 27"/>
                <a:gd name="T62" fmla="*/ 27 w 27"/>
                <a:gd name="T63" fmla="*/ 21 h 27"/>
                <a:gd name="T64" fmla="*/ 27 w 27"/>
                <a:gd name="T65" fmla="*/ 23 h 27"/>
                <a:gd name="T66" fmla="*/ 25 w 27"/>
                <a:gd name="T67" fmla="*/ 23 h 27"/>
                <a:gd name="T68" fmla="*/ 25 w 27"/>
                <a:gd name="T69" fmla="*/ 25 h 27"/>
                <a:gd name="T70" fmla="*/ 25 w 27"/>
                <a:gd name="T71" fmla="*/ 25 h 27"/>
                <a:gd name="T72" fmla="*/ 23 w 27"/>
                <a:gd name="T73" fmla="*/ 27 h 27"/>
                <a:gd name="T74" fmla="*/ 23 w 27"/>
                <a:gd name="T75" fmla="*/ 27 h 27"/>
                <a:gd name="T76" fmla="*/ 21 w 27"/>
                <a:gd name="T77" fmla="*/ 27 h 27"/>
                <a:gd name="T78" fmla="*/ 21 w 27"/>
                <a:gd name="T79" fmla="*/ 27 h 27"/>
                <a:gd name="T80" fmla="*/ 20 w 27"/>
                <a:gd name="T81" fmla="*/ 27 h 27"/>
                <a:gd name="T82" fmla="*/ 18 w 27"/>
                <a:gd name="T83" fmla="*/ 27 h 27"/>
                <a:gd name="T84" fmla="*/ 16 w 27"/>
                <a:gd name="T85" fmla="*/ 27 h 27"/>
                <a:gd name="T86" fmla="*/ 14 w 27"/>
                <a:gd name="T87" fmla="*/ 27 h 27"/>
                <a:gd name="T88" fmla="*/ 12 w 27"/>
                <a:gd name="T89" fmla="*/ 27 h 27"/>
                <a:gd name="T90" fmla="*/ 10 w 27"/>
                <a:gd name="T91" fmla="*/ 27 h 27"/>
                <a:gd name="T92" fmla="*/ 8 w 27"/>
                <a:gd name="T93" fmla="*/ 25 h 27"/>
                <a:gd name="T94" fmla="*/ 6 w 27"/>
                <a:gd name="T95" fmla="*/ 23 h 27"/>
                <a:gd name="T96" fmla="*/ 4 w 27"/>
                <a:gd name="T9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1" name="Freeform 209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8 w 27"/>
                <a:gd name="T23" fmla="*/ 0 h 27"/>
                <a:gd name="T24" fmla="*/ 10 w 27"/>
                <a:gd name="T25" fmla="*/ 0 h 27"/>
                <a:gd name="T26" fmla="*/ 12 w 27"/>
                <a:gd name="T27" fmla="*/ 0 h 27"/>
                <a:gd name="T28" fmla="*/ 14 w 27"/>
                <a:gd name="T29" fmla="*/ 0 h 27"/>
                <a:gd name="T30" fmla="*/ 16 w 27"/>
                <a:gd name="T31" fmla="*/ 0 h 27"/>
                <a:gd name="T32" fmla="*/ 18 w 27"/>
                <a:gd name="T33" fmla="*/ 2 h 27"/>
                <a:gd name="T34" fmla="*/ 20 w 27"/>
                <a:gd name="T35" fmla="*/ 2 h 27"/>
                <a:gd name="T36" fmla="*/ 20 w 27"/>
                <a:gd name="T37" fmla="*/ 4 h 27"/>
                <a:gd name="T38" fmla="*/ 21 w 27"/>
                <a:gd name="T39" fmla="*/ 4 h 27"/>
                <a:gd name="T40" fmla="*/ 23 w 27"/>
                <a:gd name="T41" fmla="*/ 6 h 27"/>
                <a:gd name="T42" fmla="*/ 23 w 27"/>
                <a:gd name="T43" fmla="*/ 8 h 27"/>
                <a:gd name="T44" fmla="*/ 25 w 27"/>
                <a:gd name="T45" fmla="*/ 10 h 27"/>
                <a:gd name="T46" fmla="*/ 27 w 27"/>
                <a:gd name="T47" fmla="*/ 12 h 27"/>
                <a:gd name="T48" fmla="*/ 27 w 27"/>
                <a:gd name="T49" fmla="*/ 14 h 27"/>
                <a:gd name="T50" fmla="*/ 27 w 27"/>
                <a:gd name="T51" fmla="*/ 16 h 27"/>
                <a:gd name="T52" fmla="*/ 27 w 27"/>
                <a:gd name="T53" fmla="*/ 18 h 27"/>
                <a:gd name="T54" fmla="*/ 27 w 27"/>
                <a:gd name="T55" fmla="*/ 19 h 27"/>
                <a:gd name="T56" fmla="*/ 27 w 27"/>
                <a:gd name="T57" fmla="*/ 21 h 27"/>
                <a:gd name="T58" fmla="*/ 27 w 27"/>
                <a:gd name="T59" fmla="*/ 23 h 27"/>
                <a:gd name="T60" fmla="*/ 25 w 27"/>
                <a:gd name="T61" fmla="*/ 23 h 27"/>
                <a:gd name="T62" fmla="*/ 25 w 27"/>
                <a:gd name="T63" fmla="*/ 25 h 27"/>
                <a:gd name="T64" fmla="*/ 23 w 27"/>
                <a:gd name="T65" fmla="*/ 27 h 27"/>
                <a:gd name="T66" fmla="*/ 21 w 27"/>
                <a:gd name="T67" fmla="*/ 27 h 27"/>
                <a:gd name="T68" fmla="*/ 20 w 27"/>
                <a:gd name="T69" fmla="*/ 27 h 27"/>
                <a:gd name="T70" fmla="*/ 18 w 27"/>
                <a:gd name="T71" fmla="*/ 27 h 27"/>
                <a:gd name="T72" fmla="*/ 16 w 27"/>
                <a:gd name="T73" fmla="*/ 27 h 27"/>
                <a:gd name="T74" fmla="*/ 14 w 27"/>
                <a:gd name="T75" fmla="*/ 27 h 27"/>
                <a:gd name="T76" fmla="*/ 12 w 27"/>
                <a:gd name="T77" fmla="*/ 27 h 27"/>
                <a:gd name="T78" fmla="*/ 10 w 27"/>
                <a:gd name="T79" fmla="*/ 27 h 27"/>
                <a:gd name="T80" fmla="*/ 8 w 27"/>
                <a:gd name="T81" fmla="*/ 25 h 27"/>
                <a:gd name="T82" fmla="*/ 6 w 27"/>
                <a:gd name="T83" fmla="*/ 23 h 27"/>
                <a:gd name="T84" fmla="*/ 4 w 27"/>
                <a:gd name="T85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2" name="Freeform 210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3 w 23"/>
                <a:gd name="T3" fmla="*/ 2 h 25"/>
                <a:gd name="T4" fmla="*/ 15 w 23"/>
                <a:gd name="T5" fmla="*/ 2 h 25"/>
                <a:gd name="T6" fmla="*/ 17 w 23"/>
                <a:gd name="T7" fmla="*/ 2 h 25"/>
                <a:gd name="T8" fmla="*/ 17 w 23"/>
                <a:gd name="T9" fmla="*/ 4 h 25"/>
                <a:gd name="T10" fmla="*/ 19 w 23"/>
                <a:gd name="T11" fmla="*/ 6 h 25"/>
                <a:gd name="T12" fmla="*/ 19 w 23"/>
                <a:gd name="T13" fmla="*/ 6 h 25"/>
                <a:gd name="T14" fmla="*/ 21 w 23"/>
                <a:gd name="T15" fmla="*/ 8 h 25"/>
                <a:gd name="T16" fmla="*/ 21 w 23"/>
                <a:gd name="T17" fmla="*/ 10 h 25"/>
                <a:gd name="T18" fmla="*/ 23 w 23"/>
                <a:gd name="T19" fmla="*/ 12 h 25"/>
                <a:gd name="T20" fmla="*/ 23 w 23"/>
                <a:gd name="T21" fmla="*/ 14 h 25"/>
                <a:gd name="T22" fmla="*/ 23 w 23"/>
                <a:gd name="T23" fmla="*/ 16 h 25"/>
                <a:gd name="T24" fmla="*/ 23 w 23"/>
                <a:gd name="T25" fmla="*/ 18 h 25"/>
                <a:gd name="T26" fmla="*/ 23 w 23"/>
                <a:gd name="T27" fmla="*/ 20 h 25"/>
                <a:gd name="T28" fmla="*/ 21 w 23"/>
                <a:gd name="T29" fmla="*/ 21 h 25"/>
                <a:gd name="T30" fmla="*/ 21 w 23"/>
                <a:gd name="T31" fmla="*/ 23 h 25"/>
                <a:gd name="T32" fmla="*/ 19 w 23"/>
                <a:gd name="T33" fmla="*/ 25 h 25"/>
                <a:gd name="T34" fmla="*/ 17 w 23"/>
                <a:gd name="T35" fmla="*/ 25 h 25"/>
                <a:gd name="T36" fmla="*/ 17 w 23"/>
                <a:gd name="T37" fmla="*/ 25 h 25"/>
                <a:gd name="T38" fmla="*/ 15 w 23"/>
                <a:gd name="T39" fmla="*/ 25 h 25"/>
                <a:gd name="T40" fmla="*/ 15 w 23"/>
                <a:gd name="T41" fmla="*/ 25 h 25"/>
                <a:gd name="T42" fmla="*/ 13 w 23"/>
                <a:gd name="T43" fmla="*/ 25 h 25"/>
                <a:gd name="T44" fmla="*/ 11 w 23"/>
                <a:gd name="T45" fmla="*/ 25 h 25"/>
                <a:gd name="T46" fmla="*/ 11 w 23"/>
                <a:gd name="T47" fmla="*/ 25 h 25"/>
                <a:gd name="T48" fmla="*/ 9 w 23"/>
                <a:gd name="T49" fmla="*/ 23 h 25"/>
                <a:gd name="T50" fmla="*/ 9 w 23"/>
                <a:gd name="T51" fmla="*/ 23 h 25"/>
                <a:gd name="T52" fmla="*/ 7 w 23"/>
                <a:gd name="T53" fmla="*/ 23 h 25"/>
                <a:gd name="T54" fmla="*/ 5 w 23"/>
                <a:gd name="T55" fmla="*/ 23 h 25"/>
                <a:gd name="T56" fmla="*/ 5 w 23"/>
                <a:gd name="T57" fmla="*/ 21 h 25"/>
                <a:gd name="T58" fmla="*/ 4 w 23"/>
                <a:gd name="T59" fmla="*/ 21 h 25"/>
                <a:gd name="T60" fmla="*/ 4 w 23"/>
                <a:gd name="T61" fmla="*/ 20 h 25"/>
                <a:gd name="T62" fmla="*/ 2 w 23"/>
                <a:gd name="T63" fmla="*/ 20 h 25"/>
                <a:gd name="T64" fmla="*/ 2 w 23"/>
                <a:gd name="T65" fmla="*/ 18 h 25"/>
                <a:gd name="T66" fmla="*/ 0 w 23"/>
                <a:gd name="T67" fmla="*/ 16 h 25"/>
                <a:gd name="T68" fmla="*/ 0 w 23"/>
                <a:gd name="T69" fmla="*/ 14 h 25"/>
                <a:gd name="T70" fmla="*/ 0 w 23"/>
                <a:gd name="T71" fmla="*/ 12 h 25"/>
                <a:gd name="T72" fmla="*/ 0 w 23"/>
                <a:gd name="T73" fmla="*/ 8 h 25"/>
                <a:gd name="T74" fmla="*/ 0 w 23"/>
                <a:gd name="T75" fmla="*/ 6 h 25"/>
                <a:gd name="T76" fmla="*/ 0 w 23"/>
                <a:gd name="T77" fmla="*/ 4 h 25"/>
                <a:gd name="T78" fmla="*/ 2 w 23"/>
                <a:gd name="T79" fmla="*/ 4 h 25"/>
                <a:gd name="T80" fmla="*/ 2 w 23"/>
                <a:gd name="T81" fmla="*/ 2 h 25"/>
                <a:gd name="T82" fmla="*/ 4 w 23"/>
                <a:gd name="T83" fmla="*/ 2 h 25"/>
                <a:gd name="T84" fmla="*/ 5 w 23"/>
                <a:gd name="T85" fmla="*/ 0 h 25"/>
                <a:gd name="T86" fmla="*/ 5 w 23"/>
                <a:gd name="T87" fmla="*/ 0 h 25"/>
                <a:gd name="T88" fmla="*/ 7 w 23"/>
                <a:gd name="T89" fmla="*/ 0 h 25"/>
                <a:gd name="T90" fmla="*/ 9 w 23"/>
                <a:gd name="T91" fmla="*/ 0 h 25"/>
                <a:gd name="T92" fmla="*/ 9 w 23"/>
                <a:gd name="T93" fmla="*/ 0 h 25"/>
                <a:gd name="T94" fmla="*/ 11 w 23"/>
                <a:gd name="T95" fmla="*/ 0 h 25"/>
                <a:gd name="T96" fmla="*/ 13 w 23"/>
                <a:gd name="T9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3" name="Freeform 211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5 w 23"/>
                <a:gd name="T3" fmla="*/ 2 h 25"/>
                <a:gd name="T4" fmla="*/ 17 w 23"/>
                <a:gd name="T5" fmla="*/ 2 h 25"/>
                <a:gd name="T6" fmla="*/ 17 w 23"/>
                <a:gd name="T7" fmla="*/ 4 h 25"/>
                <a:gd name="T8" fmla="*/ 19 w 23"/>
                <a:gd name="T9" fmla="*/ 6 h 25"/>
                <a:gd name="T10" fmla="*/ 21 w 23"/>
                <a:gd name="T11" fmla="*/ 8 h 25"/>
                <a:gd name="T12" fmla="*/ 21 w 23"/>
                <a:gd name="T13" fmla="*/ 10 h 25"/>
                <a:gd name="T14" fmla="*/ 23 w 23"/>
                <a:gd name="T15" fmla="*/ 12 h 25"/>
                <a:gd name="T16" fmla="*/ 23 w 23"/>
                <a:gd name="T17" fmla="*/ 14 h 25"/>
                <a:gd name="T18" fmla="*/ 23 w 23"/>
                <a:gd name="T19" fmla="*/ 16 h 25"/>
                <a:gd name="T20" fmla="*/ 23 w 23"/>
                <a:gd name="T21" fmla="*/ 18 h 25"/>
                <a:gd name="T22" fmla="*/ 23 w 23"/>
                <a:gd name="T23" fmla="*/ 20 h 25"/>
                <a:gd name="T24" fmla="*/ 21 w 23"/>
                <a:gd name="T25" fmla="*/ 21 h 25"/>
                <a:gd name="T26" fmla="*/ 21 w 23"/>
                <a:gd name="T27" fmla="*/ 23 h 25"/>
                <a:gd name="T28" fmla="*/ 19 w 23"/>
                <a:gd name="T29" fmla="*/ 25 h 25"/>
                <a:gd name="T30" fmla="*/ 17 w 23"/>
                <a:gd name="T31" fmla="*/ 25 h 25"/>
                <a:gd name="T32" fmla="*/ 15 w 23"/>
                <a:gd name="T33" fmla="*/ 25 h 25"/>
                <a:gd name="T34" fmla="*/ 13 w 23"/>
                <a:gd name="T35" fmla="*/ 25 h 25"/>
                <a:gd name="T36" fmla="*/ 11 w 23"/>
                <a:gd name="T37" fmla="*/ 25 h 25"/>
                <a:gd name="T38" fmla="*/ 9 w 23"/>
                <a:gd name="T39" fmla="*/ 23 h 25"/>
                <a:gd name="T40" fmla="*/ 7 w 23"/>
                <a:gd name="T41" fmla="*/ 23 h 25"/>
                <a:gd name="T42" fmla="*/ 5 w 23"/>
                <a:gd name="T43" fmla="*/ 23 h 25"/>
                <a:gd name="T44" fmla="*/ 5 w 23"/>
                <a:gd name="T45" fmla="*/ 21 h 25"/>
                <a:gd name="T46" fmla="*/ 4 w 23"/>
                <a:gd name="T47" fmla="*/ 21 h 25"/>
                <a:gd name="T48" fmla="*/ 4 w 23"/>
                <a:gd name="T49" fmla="*/ 20 h 25"/>
                <a:gd name="T50" fmla="*/ 2 w 23"/>
                <a:gd name="T51" fmla="*/ 20 h 25"/>
                <a:gd name="T52" fmla="*/ 2 w 23"/>
                <a:gd name="T53" fmla="*/ 18 h 25"/>
                <a:gd name="T54" fmla="*/ 0 w 23"/>
                <a:gd name="T55" fmla="*/ 16 h 25"/>
                <a:gd name="T56" fmla="*/ 0 w 23"/>
                <a:gd name="T57" fmla="*/ 14 h 25"/>
                <a:gd name="T58" fmla="*/ 0 w 23"/>
                <a:gd name="T59" fmla="*/ 12 h 25"/>
                <a:gd name="T60" fmla="*/ 0 w 23"/>
                <a:gd name="T61" fmla="*/ 8 h 25"/>
                <a:gd name="T62" fmla="*/ 0 w 23"/>
                <a:gd name="T63" fmla="*/ 6 h 25"/>
                <a:gd name="T64" fmla="*/ 0 w 23"/>
                <a:gd name="T65" fmla="*/ 4 h 25"/>
                <a:gd name="T66" fmla="*/ 2 w 23"/>
                <a:gd name="T67" fmla="*/ 4 h 25"/>
                <a:gd name="T68" fmla="*/ 2 w 23"/>
                <a:gd name="T69" fmla="*/ 2 h 25"/>
                <a:gd name="T70" fmla="*/ 4 w 23"/>
                <a:gd name="T71" fmla="*/ 2 h 25"/>
                <a:gd name="T72" fmla="*/ 5 w 23"/>
                <a:gd name="T73" fmla="*/ 0 h 25"/>
                <a:gd name="T74" fmla="*/ 7 w 23"/>
                <a:gd name="T75" fmla="*/ 0 h 25"/>
                <a:gd name="T76" fmla="*/ 9 w 23"/>
                <a:gd name="T77" fmla="*/ 0 h 25"/>
                <a:gd name="T78" fmla="*/ 11 w 23"/>
                <a:gd name="T79" fmla="*/ 0 h 25"/>
                <a:gd name="T80" fmla="*/ 13 w 23"/>
                <a:gd name="T8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4" name="Freeform 212"/>
            <p:cNvSpPr>
              <a:spLocks/>
            </p:cNvSpPr>
            <p:nvPr/>
          </p:nvSpPr>
          <p:spPr bwMode="auto">
            <a:xfrm>
              <a:off x="3163" y="2873"/>
              <a:ext cx="25" cy="23"/>
            </a:xfrm>
            <a:custGeom>
              <a:avLst/>
              <a:gdLst>
                <a:gd name="T0" fmla="*/ 0 w 25"/>
                <a:gd name="T1" fmla="*/ 23 h 23"/>
                <a:gd name="T2" fmla="*/ 2 w 25"/>
                <a:gd name="T3" fmla="*/ 23 h 23"/>
                <a:gd name="T4" fmla="*/ 2 w 25"/>
                <a:gd name="T5" fmla="*/ 21 h 23"/>
                <a:gd name="T6" fmla="*/ 4 w 25"/>
                <a:gd name="T7" fmla="*/ 19 h 23"/>
                <a:gd name="T8" fmla="*/ 6 w 25"/>
                <a:gd name="T9" fmla="*/ 17 h 23"/>
                <a:gd name="T10" fmla="*/ 8 w 25"/>
                <a:gd name="T11" fmla="*/ 15 h 23"/>
                <a:gd name="T12" fmla="*/ 10 w 25"/>
                <a:gd name="T13" fmla="*/ 13 h 23"/>
                <a:gd name="T14" fmla="*/ 12 w 25"/>
                <a:gd name="T15" fmla="*/ 11 h 23"/>
                <a:gd name="T16" fmla="*/ 14 w 25"/>
                <a:gd name="T17" fmla="*/ 9 h 23"/>
                <a:gd name="T18" fmla="*/ 16 w 25"/>
                <a:gd name="T19" fmla="*/ 7 h 23"/>
                <a:gd name="T20" fmla="*/ 18 w 25"/>
                <a:gd name="T21" fmla="*/ 5 h 23"/>
                <a:gd name="T22" fmla="*/ 20 w 25"/>
                <a:gd name="T23" fmla="*/ 5 h 23"/>
                <a:gd name="T24" fmla="*/ 20 w 25"/>
                <a:gd name="T25" fmla="*/ 4 h 23"/>
                <a:gd name="T26" fmla="*/ 22 w 25"/>
                <a:gd name="T27" fmla="*/ 2 h 23"/>
                <a:gd name="T28" fmla="*/ 24 w 25"/>
                <a:gd name="T29" fmla="*/ 0 h 23"/>
                <a:gd name="T30" fmla="*/ 25 w 25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7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5" name="Freeform 213"/>
            <p:cNvSpPr>
              <a:spLocks/>
            </p:cNvSpPr>
            <p:nvPr/>
          </p:nvSpPr>
          <p:spPr bwMode="auto">
            <a:xfrm>
              <a:off x="3169" y="2873"/>
              <a:ext cx="25" cy="25"/>
            </a:xfrm>
            <a:custGeom>
              <a:avLst/>
              <a:gdLst>
                <a:gd name="T0" fmla="*/ 0 w 25"/>
                <a:gd name="T1" fmla="*/ 25 h 25"/>
                <a:gd name="T2" fmla="*/ 2 w 25"/>
                <a:gd name="T3" fmla="*/ 23 h 25"/>
                <a:gd name="T4" fmla="*/ 2 w 25"/>
                <a:gd name="T5" fmla="*/ 21 h 25"/>
                <a:gd name="T6" fmla="*/ 4 w 25"/>
                <a:gd name="T7" fmla="*/ 19 h 25"/>
                <a:gd name="T8" fmla="*/ 6 w 25"/>
                <a:gd name="T9" fmla="*/ 17 h 25"/>
                <a:gd name="T10" fmla="*/ 8 w 25"/>
                <a:gd name="T11" fmla="*/ 17 h 25"/>
                <a:gd name="T12" fmla="*/ 10 w 25"/>
                <a:gd name="T13" fmla="*/ 15 h 25"/>
                <a:gd name="T14" fmla="*/ 10 w 25"/>
                <a:gd name="T15" fmla="*/ 13 h 25"/>
                <a:gd name="T16" fmla="*/ 12 w 25"/>
                <a:gd name="T17" fmla="*/ 11 h 25"/>
                <a:gd name="T18" fmla="*/ 14 w 25"/>
                <a:gd name="T19" fmla="*/ 9 h 25"/>
                <a:gd name="T20" fmla="*/ 16 w 25"/>
                <a:gd name="T21" fmla="*/ 9 h 25"/>
                <a:gd name="T22" fmla="*/ 18 w 25"/>
                <a:gd name="T23" fmla="*/ 7 h 25"/>
                <a:gd name="T24" fmla="*/ 19 w 25"/>
                <a:gd name="T25" fmla="*/ 5 h 25"/>
                <a:gd name="T26" fmla="*/ 21 w 25"/>
                <a:gd name="T27" fmla="*/ 4 h 25"/>
                <a:gd name="T28" fmla="*/ 23 w 25"/>
                <a:gd name="T29" fmla="*/ 2 h 25"/>
                <a:gd name="T30" fmla="*/ 25 w 25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7"/>
                  </a:lnTo>
                  <a:lnTo>
                    <a:pt x="19" y="5"/>
                  </a:lnTo>
                  <a:lnTo>
                    <a:pt x="21" y="4"/>
                  </a:lnTo>
                  <a:lnTo>
                    <a:pt x="23" y="2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6" name="Freeform 214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2 w 29"/>
                <a:gd name="T19" fmla="*/ 4 h 29"/>
                <a:gd name="T20" fmla="*/ 4 w 29"/>
                <a:gd name="T21" fmla="*/ 2 h 29"/>
                <a:gd name="T22" fmla="*/ 6 w 29"/>
                <a:gd name="T23" fmla="*/ 2 h 29"/>
                <a:gd name="T24" fmla="*/ 6 w 29"/>
                <a:gd name="T25" fmla="*/ 2 h 29"/>
                <a:gd name="T26" fmla="*/ 8 w 29"/>
                <a:gd name="T27" fmla="*/ 2 h 29"/>
                <a:gd name="T28" fmla="*/ 8 w 29"/>
                <a:gd name="T29" fmla="*/ 0 h 29"/>
                <a:gd name="T30" fmla="*/ 10 w 29"/>
                <a:gd name="T31" fmla="*/ 0 h 29"/>
                <a:gd name="T32" fmla="*/ 12 w 29"/>
                <a:gd name="T33" fmla="*/ 0 h 29"/>
                <a:gd name="T34" fmla="*/ 14 w 29"/>
                <a:gd name="T35" fmla="*/ 2 h 29"/>
                <a:gd name="T36" fmla="*/ 14 w 29"/>
                <a:gd name="T37" fmla="*/ 2 h 29"/>
                <a:gd name="T38" fmla="*/ 16 w 29"/>
                <a:gd name="T39" fmla="*/ 2 h 29"/>
                <a:gd name="T40" fmla="*/ 17 w 29"/>
                <a:gd name="T41" fmla="*/ 2 h 29"/>
                <a:gd name="T42" fmla="*/ 19 w 29"/>
                <a:gd name="T43" fmla="*/ 4 h 29"/>
                <a:gd name="T44" fmla="*/ 19 w 29"/>
                <a:gd name="T45" fmla="*/ 4 h 29"/>
                <a:gd name="T46" fmla="*/ 21 w 29"/>
                <a:gd name="T47" fmla="*/ 6 h 29"/>
                <a:gd name="T48" fmla="*/ 23 w 29"/>
                <a:gd name="T49" fmla="*/ 6 h 29"/>
                <a:gd name="T50" fmla="*/ 25 w 29"/>
                <a:gd name="T51" fmla="*/ 8 h 29"/>
                <a:gd name="T52" fmla="*/ 27 w 29"/>
                <a:gd name="T53" fmla="*/ 10 h 29"/>
                <a:gd name="T54" fmla="*/ 27 w 29"/>
                <a:gd name="T55" fmla="*/ 12 h 29"/>
                <a:gd name="T56" fmla="*/ 29 w 29"/>
                <a:gd name="T57" fmla="*/ 14 h 29"/>
                <a:gd name="T58" fmla="*/ 29 w 29"/>
                <a:gd name="T59" fmla="*/ 16 h 29"/>
                <a:gd name="T60" fmla="*/ 29 w 29"/>
                <a:gd name="T61" fmla="*/ 18 h 29"/>
                <a:gd name="T62" fmla="*/ 29 w 29"/>
                <a:gd name="T63" fmla="*/ 19 h 29"/>
                <a:gd name="T64" fmla="*/ 29 w 29"/>
                <a:gd name="T65" fmla="*/ 21 h 29"/>
                <a:gd name="T66" fmla="*/ 29 w 29"/>
                <a:gd name="T67" fmla="*/ 23 h 29"/>
                <a:gd name="T68" fmla="*/ 27 w 29"/>
                <a:gd name="T69" fmla="*/ 23 h 29"/>
                <a:gd name="T70" fmla="*/ 27 w 29"/>
                <a:gd name="T71" fmla="*/ 25 h 29"/>
                <a:gd name="T72" fmla="*/ 25 w 29"/>
                <a:gd name="T73" fmla="*/ 25 h 29"/>
                <a:gd name="T74" fmla="*/ 25 w 29"/>
                <a:gd name="T75" fmla="*/ 25 h 29"/>
                <a:gd name="T76" fmla="*/ 25 w 29"/>
                <a:gd name="T77" fmla="*/ 27 h 29"/>
                <a:gd name="T78" fmla="*/ 23 w 29"/>
                <a:gd name="T79" fmla="*/ 27 h 29"/>
                <a:gd name="T80" fmla="*/ 21 w 29"/>
                <a:gd name="T81" fmla="*/ 27 h 29"/>
                <a:gd name="T82" fmla="*/ 21 w 29"/>
                <a:gd name="T83" fmla="*/ 27 h 29"/>
                <a:gd name="T84" fmla="*/ 19 w 29"/>
                <a:gd name="T85" fmla="*/ 27 h 29"/>
                <a:gd name="T86" fmla="*/ 17 w 29"/>
                <a:gd name="T87" fmla="*/ 29 h 29"/>
                <a:gd name="T88" fmla="*/ 16 w 29"/>
                <a:gd name="T89" fmla="*/ 27 h 29"/>
                <a:gd name="T90" fmla="*/ 14 w 29"/>
                <a:gd name="T91" fmla="*/ 27 h 29"/>
                <a:gd name="T92" fmla="*/ 12 w 29"/>
                <a:gd name="T93" fmla="*/ 27 h 29"/>
                <a:gd name="T94" fmla="*/ 8 w 29"/>
                <a:gd name="T95" fmla="*/ 25 h 29"/>
                <a:gd name="T96" fmla="*/ 6 w 29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7" name="Freeform 215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4 w 29"/>
                <a:gd name="T19" fmla="*/ 2 h 29"/>
                <a:gd name="T20" fmla="*/ 6 w 29"/>
                <a:gd name="T21" fmla="*/ 2 h 29"/>
                <a:gd name="T22" fmla="*/ 8 w 29"/>
                <a:gd name="T23" fmla="*/ 2 h 29"/>
                <a:gd name="T24" fmla="*/ 8 w 29"/>
                <a:gd name="T25" fmla="*/ 0 h 29"/>
                <a:gd name="T26" fmla="*/ 10 w 29"/>
                <a:gd name="T27" fmla="*/ 0 h 29"/>
                <a:gd name="T28" fmla="*/ 12 w 29"/>
                <a:gd name="T29" fmla="*/ 0 h 29"/>
                <a:gd name="T30" fmla="*/ 14 w 29"/>
                <a:gd name="T31" fmla="*/ 2 h 29"/>
                <a:gd name="T32" fmla="*/ 16 w 29"/>
                <a:gd name="T33" fmla="*/ 2 h 29"/>
                <a:gd name="T34" fmla="*/ 17 w 29"/>
                <a:gd name="T35" fmla="*/ 2 h 29"/>
                <a:gd name="T36" fmla="*/ 19 w 29"/>
                <a:gd name="T37" fmla="*/ 4 h 29"/>
                <a:gd name="T38" fmla="*/ 21 w 29"/>
                <a:gd name="T39" fmla="*/ 6 h 29"/>
                <a:gd name="T40" fmla="*/ 23 w 29"/>
                <a:gd name="T41" fmla="*/ 6 h 29"/>
                <a:gd name="T42" fmla="*/ 25 w 29"/>
                <a:gd name="T43" fmla="*/ 8 h 29"/>
                <a:gd name="T44" fmla="*/ 27 w 29"/>
                <a:gd name="T45" fmla="*/ 10 h 29"/>
                <a:gd name="T46" fmla="*/ 27 w 29"/>
                <a:gd name="T47" fmla="*/ 12 h 29"/>
                <a:gd name="T48" fmla="*/ 29 w 29"/>
                <a:gd name="T49" fmla="*/ 14 h 29"/>
                <a:gd name="T50" fmla="*/ 29 w 29"/>
                <a:gd name="T51" fmla="*/ 16 h 29"/>
                <a:gd name="T52" fmla="*/ 29 w 29"/>
                <a:gd name="T53" fmla="*/ 18 h 29"/>
                <a:gd name="T54" fmla="*/ 29 w 29"/>
                <a:gd name="T55" fmla="*/ 19 h 29"/>
                <a:gd name="T56" fmla="*/ 29 w 29"/>
                <a:gd name="T57" fmla="*/ 21 h 29"/>
                <a:gd name="T58" fmla="*/ 29 w 29"/>
                <a:gd name="T59" fmla="*/ 23 h 29"/>
                <a:gd name="T60" fmla="*/ 27 w 29"/>
                <a:gd name="T61" fmla="*/ 23 h 29"/>
                <a:gd name="T62" fmla="*/ 27 w 29"/>
                <a:gd name="T63" fmla="*/ 25 h 29"/>
                <a:gd name="T64" fmla="*/ 25 w 29"/>
                <a:gd name="T65" fmla="*/ 25 h 29"/>
                <a:gd name="T66" fmla="*/ 25 w 29"/>
                <a:gd name="T67" fmla="*/ 27 h 29"/>
                <a:gd name="T68" fmla="*/ 23 w 29"/>
                <a:gd name="T69" fmla="*/ 27 h 29"/>
                <a:gd name="T70" fmla="*/ 21 w 29"/>
                <a:gd name="T71" fmla="*/ 27 h 29"/>
                <a:gd name="T72" fmla="*/ 19 w 29"/>
                <a:gd name="T73" fmla="*/ 27 h 29"/>
                <a:gd name="T74" fmla="*/ 17 w 29"/>
                <a:gd name="T75" fmla="*/ 29 h 29"/>
                <a:gd name="T76" fmla="*/ 16 w 29"/>
                <a:gd name="T77" fmla="*/ 27 h 29"/>
                <a:gd name="T78" fmla="*/ 14 w 29"/>
                <a:gd name="T79" fmla="*/ 27 h 29"/>
                <a:gd name="T80" fmla="*/ 12 w 29"/>
                <a:gd name="T81" fmla="*/ 27 h 29"/>
                <a:gd name="T82" fmla="*/ 8 w 29"/>
                <a:gd name="T83" fmla="*/ 25 h 29"/>
                <a:gd name="T84" fmla="*/ 6 w 29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8" name="Freeform 216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9 h 24"/>
                <a:gd name="T18" fmla="*/ 23 w 23"/>
                <a:gd name="T19" fmla="*/ 11 h 24"/>
                <a:gd name="T20" fmla="*/ 23 w 23"/>
                <a:gd name="T21" fmla="*/ 13 h 24"/>
                <a:gd name="T22" fmla="*/ 23 w 23"/>
                <a:gd name="T23" fmla="*/ 15 h 24"/>
                <a:gd name="T24" fmla="*/ 23 w 23"/>
                <a:gd name="T25" fmla="*/ 17 h 24"/>
                <a:gd name="T26" fmla="*/ 23 w 23"/>
                <a:gd name="T27" fmla="*/ 19 h 24"/>
                <a:gd name="T28" fmla="*/ 23 w 23"/>
                <a:gd name="T29" fmla="*/ 21 h 24"/>
                <a:gd name="T30" fmla="*/ 21 w 23"/>
                <a:gd name="T31" fmla="*/ 23 h 24"/>
                <a:gd name="T32" fmla="*/ 19 w 23"/>
                <a:gd name="T33" fmla="*/ 23 h 24"/>
                <a:gd name="T34" fmla="*/ 19 w 23"/>
                <a:gd name="T35" fmla="*/ 23 h 24"/>
                <a:gd name="T36" fmla="*/ 17 w 23"/>
                <a:gd name="T37" fmla="*/ 23 h 24"/>
                <a:gd name="T38" fmla="*/ 17 w 23"/>
                <a:gd name="T39" fmla="*/ 24 h 24"/>
                <a:gd name="T40" fmla="*/ 15 w 23"/>
                <a:gd name="T41" fmla="*/ 24 h 24"/>
                <a:gd name="T42" fmla="*/ 13 w 23"/>
                <a:gd name="T43" fmla="*/ 24 h 24"/>
                <a:gd name="T44" fmla="*/ 13 w 23"/>
                <a:gd name="T45" fmla="*/ 23 h 24"/>
                <a:gd name="T46" fmla="*/ 11 w 23"/>
                <a:gd name="T47" fmla="*/ 23 h 24"/>
                <a:gd name="T48" fmla="*/ 9 w 23"/>
                <a:gd name="T49" fmla="*/ 23 h 24"/>
                <a:gd name="T50" fmla="*/ 9 w 23"/>
                <a:gd name="T51" fmla="*/ 23 h 24"/>
                <a:gd name="T52" fmla="*/ 8 w 23"/>
                <a:gd name="T53" fmla="*/ 23 h 24"/>
                <a:gd name="T54" fmla="*/ 6 w 23"/>
                <a:gd name="T55" fmla="*/ 21 h 24"/>
                <a:gd name="T56" fmla="*/ 6 w 23"/>
                <a:gd name="T57" fmla="*/ 21 h 24"/>
                <a:gd name="T58" fmla="*/ 4 w 23"/>
                <a:gd name="T59" fmla="*/ 19 h 24"/>
                <a:gd name="T60" fmla="*/ 4 w 23"/>
                <a:gd name="T61" fmla="*/ 19 h 24"/>
                <a:gd name="T62" fmla="*/ 2 w 23"/>
                <a:gd name="T63" fmla="*/ 17 h 24"/>
                <a:gd name="T64" fmla="*/ 2 w 23"/>
                <a:gd name="T65" fmla="*/ 17 h 24"/>
                <a:gd name="T66" fmla="*/ 0 w 23"/>
                <a:gd name="T67" fmla="*/ 15 h 24"/>
                <a:gd name="T68" fmla="*/ 0 w 23"/>
                <a:gd name="T69" fmla="*/ 13 h 24"/>
                <a:gd name="T70" fmla="*/ 0 w 23"/>
                <a:gd name="T71" fmla="*/ 11 h 24"/>
                <a:gd name="T72" fmla="*/ 0 w 23"/>
                <a:gd name="T73" fmla="*/ 9 h 24"/>
                <a:gd name="T74" fmla="*/ 0 w 23"/>
                <a:gd name="T75" fmla="*/ 7 h 24"/>
                <a:gd name="T76" fmla="*/ 0 w 23"/>
                <a:gd name="T77" fmla="*/ 5 h 24"/>
                <a:gd name="T78" fmla="*/ 2 w 23"/>
                <a:gd name="T79" fmla="*/ 3 h 24"/>
                <a:gd name="T80" fmla="*/ 2 w 23"/>
                <a:gd name="T81" fmla="*/ 3 h 24"/>
                <a:gd name="T82" fmla="*/ 4 w 23"/>
                <a:gd name="T83" fmla="*/ 1 h 24"/>
                <a:gd name="T84" fmla="*/ 6 w 23"/>
                <a:gd name="T85" fmla="*/ 1 h 24"/>
                <a:gd name="T86" fmla="*/ 6 w 23"/>
                <a:gd name="T87" fmla="*/ 1 h 24"/>
                <a:gd name="T88" fmla="*/ 8 w 23"/>
                <a:gd name="T89" fmla="*/ 1 h 24"/>
                <a:gd name="T90" fmla="*/ 9 w 23"/>
                <a:gd name="T91" fmla="*/ 0 h 24"/>
                <a:gd name="T92" fmla="*/ 9 w 23"/>
                <a:gd name="T93" fmla="*/ 0 h 24"/>
                <a:gd name="T94" fmla="*/ 11 w 23"/>
                <a:gd name="T95" fmla="*/ 1 h 24"/>
                <a:gd name="T96" fmla="*/ 13 w 23"/>
                <a:gd name="T9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9" name="Freeform 217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11 h 24"/>
                <a:gd name="T18" fmla="*/ 23 w 23"/>
                <a:gd name="T19" fmla="*/ 13 h 24"/>
                <a:gd name="T20" fmla="*/ 23 w 23"/>
                <a:gd name="T21" fmla="*/ 15 h 24"/>
                <a:gd name="T22" fmla="*/ 23 w 23"/>
                <a:gd name="T23" fmla="*/ 17 h 24"/>
                <a:gd name="T24" fmla="*/ 23 w 23"/>
                <a:gd name="T25" fmla="*/ 19 h 24"/>
                <a:gd name="T26" fmla="*/ 23 w 23"/>
                <a:gd name="T27" fmla="*/ 21 h 24"/>
                <a:gd name="T28" fmla="*/ 21 w 23"/>
                <a:gd name="T29" fmla="*/ 23 h 24"/>
                <a:gd name="T30" fmla="*/ 19 w 23"/>
                <a:gd name="T31" fmla="*/ 23 h 24"/>
                <a:gd name="T32" fmla="*/ 17 w 23"/>
                <a:gd name="T33" fmla="*/ 23 h 24"/>
                <a:gd name="T34" fmla="*/ 17 w 23"/>
                <a:gd name="T35" fmla="*/ 24 h 24"/>
                <a:gd name="T36" fmla="*/ 15 w 23"/>
                <a:gd name="T37" fmla="*/ 24 h 24"/>
                <a:gd name="T38" fmla="*/ 13 w 23"/>
                <a:gd name="T39" fmla="*/ 24 h 24"/>
                <a:gd name="T40" fmla="*/ 13 w 23"/>
                <a:gd name="T41" fmla="*/ 23 h 24"/>
                <a:gd name="T42" fmla="*/ 11 w 23"/>
                <a:gd name="T43" fmla="*/ 23 h 24"/>
                <a:gd name="T44" fmla="*/ 9 w 23"/>
                <a:gd name="T45" fmla="*/ 23 h 24"/>
                <a:gd name="T46" fmla="*/ 8 w 23"/>
                <a:gd name="T47" fmla="*/ 23 h 24"/>
                <a:gd name="T48" fmla="*/ 6 w 23"/>
                <a:gd name="T49" fmla="*/ 21 h 24"/>
                <a:gd name="T50" fmla="*/ 4 w 23"/>
                <a:gd name="T51" fmla="*/ 19 h 24"/>
                <a:gd name="T52" fmla="*/ 2 w 23"/>
                <a:gd name="T53" fmla="*/ 17 h 24"/>
                <a:gd name="T54" fmla="*/ 0 w 23"/>
                <a:gd name="T55" fmla="*/ 15 h 24"/>
                <a:gd name="T56" fmla="*/ 0 w 23"/>
                <a:gd name="T57" fmla="*/ 13 h 24"/>
                <a:gd name="T58" fmla="*/ 0 w 23"/>
                <a:gd name="T59" fmla="*/ 11 h 24"/>
                <a:gd name="T60" fmla="*/ 0 w 23"/>
                <a:gd name="T61" fmla="*/ 9 h 24"/>
                <a:gd name="T62" fmla="*/ 0 w 23"/>
                <a:gd name="T63" fmla="*/ 7 h 24"/>
                <a:gd name="T64" fmla="*/ 0 w 23"/>
                <a:gd name="T65" fmla="*/ 5 h 24"/>
                <a:gd name="T66" fmla="*/ 2 w 23"/>
                <a:gd name="T67" fmla="*/ 3 h 24"/>
                <a:gd name="T68" fmla="*/ 4 w 23"/>
                <a:gd name="T69" fmla="*/ 1 h 24"/>
                <a:gd name="T70" fmla="*/ 6 w 23"/>
                <a:gd name="T71" fmla="*/ 1 h 24"/>
                <a:gd name="T72" fmla="*/ 8 w 23"/>
                <a:gd name="T73" fmla="*/ 1 h 24"/>
                <a:gd name="T74" fmla="*/ 9 w 23"/>
                <a:gd name="T75" fmla="*/ 0 h 24"/>
                <a:gd name="T76" fmla="*/ 11 w 23"/>
                <a:gd name="T77" fmla="*/ 1 h 24"/>
                <a:gd name="T78" fmla="*/ 13 w 23"/>
                <a:gd name="T7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0" name="Freeform 218"/>
            <p:cNvSpPr>
              <a:spLocks/>
            </p:cNvSpPr>
            <p:nvPr/>
          </p:nvSpPr>
          <p:spPr bwMode="auto">
            <a:xfrm>
              <a:off x="3194" y="2886"/>
              <a:ext cx="19" cy="29"/>
            </a:xfrm>
            <a:custGeom>
              <a:avLst/>
              <a:gdLst>
                <a:gd name="T0" fmla="*/ 0 w 19"/>
                <a:gd name="T1" fmla="*/ 29 h 29"/>
                <a:gd name="T2" fmla="*/ 2 w 19"/>
                <a:gd name="T3" fmla="*/ 29 h 29"/>
                <a:gd name="T4" fmla="*/ 4 w 19"/>
                <a:gd name="T5" fmla="*/ 27 h 29"/>
                <a:gd name="T6" fmla="*/ 4 w 19"/>
                <a:gd name="T7" fmla="*/ 25 h 29"/>
                <a:gd name="T8" fmla="*/ 6 w 19"/>
                <a:gd name="T9" fmla="*/ 23 h 29"/>
                <a:gd name="T10" fmla="*/ 6 w 19"/>
                <a:gd name="T11" fmla="*/ 21 h 29"/>
                <a:gd name="T12" fmla="*/ 8 w 19"/>
                <a:gd name="T13" fmla="*/ 19 h 29"/>
                <a:gd name="T14" fmla="*/ 10 w 19"/>
                <a:gd name="T15" fmla="*/ 17 h 29"/>
                <a:gd name="T16" fmla="*/ 10 w 19"/>
                <a:gd name="T17" fmla="*/ 16 h 29"/>
                <a:gd name="T18" fmla="*/ 12 w 19"/>
                <a:gd name="T19" fmla="*/ 14 h 29"/>
                <a:gd name="T20" fmla="*/ 14 w 19"/>
                <a:gd name="T21" fmla="*/ 12 h 29"/>
                <a:gd name="T22" fmla="*/ 14 w 19"/>
                <a:gd name="T23" fmla="*/ 10 h 29"/>
                <a:gd name="T24" fmla="*/ 16 w 19"/>
                <a:gd name="T25" fmla="*/ 8 h 29"/>
                <a:gd name="T26" fmla="*/ 17 w 19"/>
                <a:gd name="T27" fmla="*/ 6 h 29"/>
                <a:gd name="T28" fmla="*/ 17 w 19"/>
                <a:gd name="T29" fmla="*/ 4 h 29"/>
                <a:gd name="T30" fmla="*/ 19 w 19"/>
                <a:gd name="T31" fmla="*/ 2 h 29"/>
                <a:gd name="T32" fmla="*/ 19 w 19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9">
                  <a:moveTo>
                    <a:pt x="0" y="29"/>
                  </a:moveTo>
                  <a:lnTo>
                    <a:pt x="2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8" y="19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1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1" name="Freeform 219"/>
            <p:cNvSpPr>
              <a:spLocks/>
            </p:cNvSpPr>
            <p:nvPr/>
          </p:nvSpPr>
          <p:spPr bwMode="auto">
            <a:xfrm>
              <a:off x="3202" y="2898"/>
              <a:ext cx="13" cy="19"/>
            </a:xfrm>
            <a:custGeom>
              <a:avLst/>
              <a:gdLst>
                <a:gd name="T0" fmla="*/ 0 w 13"/>
                <a:gd name="T1" fmla="*/ 19 h 19"/>
                <a:gd name="T2" fmla="*/ 2 w 13"/>
                <a:gd name="T3" fmla="*/ 15 h 19"/>
                <a:gd name="T4" fmla="*/ 4 w 13"/>
                <a:gd name="T5" fmla="*/ 13 h 19"/>
                <a:gd name="T6" fmla="*/ 6 w 13"/>
                <a:gd name="T7" fmla="*/ 11 h 19"/>
                <a:gd name="T8" fmla="*/ 8 w 13"/>
                <a:gd name="T9" fmla="*/ 9 h 19"/>
                <a:gd name="T10" fmla="*/ 8 w 13"/>
                <a:gd name="T11" fmla="*/ 7 h 19"/>
                <a:gd name="T12" fmla="*/ 9 w 13"/>
                <a:gd name="T13" fmla="*/ 5 h 19"/>
                <a:gd name="T14" fmla="*/ 11 w 13"/>
                <a:gd name="T15" fmla="*/ 2 h 19"/>
                <a:gd name="T16" fmla="*/ 13 w 13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2" y="15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5"/>
                  </a:lnTo>
                  <a:lnTo>
                    <a:pt x="11" y="2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2" name="Freeform 220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2 w 31"/>
                <a:gd name="T19" fmla="*/ 4 h 27"/>
                <a:gd name="T20" fmla="*/ 4 w 31"/>
                <a:gd name="T21" fmla="*/ 2 h 27"/>
                <a:gd name="T22" fmla="*/ 4 w 31"/>
                <a:gd name="T23" fmla="*/ 2 h 27"/>
                <a:gd name="T24" fmla="*/ 6 w 31"/>
                <a:gd name="T25" fmla="*/ 2 h 27"/>
                <a:gd name="T26" fmla="*/ 8 w 31"/>
                <a:gd name="T27" fmla="*/ 2 h 27"/>
                <a:gd name="T28" fmla="*/ 8 w 31"/>
                <a:gd name="T29" fmla="*/ 0 h 27"/>
                <a:gd name="T30" fmla="*/ 10 w 31"/>
                <a:gd name="T31" fmla="*/ 0 h 27"/>
                <a:gd name="T32" fmla="*/ 11 w 31"/>
                <a:gd name="T33" fmla="*/ 0 h 27"/>
                <a:gd name="T34" fmla="*/ 13 w 31"/>
                <a:gd name="T35" fmla="*/ 0 h 27"/>
                <a:gd name="T36" fmla="*/ 13 w 31"/>
                <a:gd name="T37" fmla="*/ 0 h 27"/>
                <a:gd name="T38" fmla="*/ 15 w 31"/>
                <a:gd name="T39" fmla="*/ 0 h 27"/>
                <a:gd name="T40" fmla="*/ 17 w 31"/>
                <a:gd name="T41" fmla="*/ 2 h 27"/>
                <a:gd name="T42" fmla="*/ 19 w 31"/>
                <a:gd name="T43" fmla="*/ 2 h 27"/>
                <a:gd name="T44" fmla="*/ 19 w 31"/>
                <a:gd name="T45" fmla="*/ 2 h 27"/>
                <a:gd name="T46" fmla="*/ 21 w 31"/>
                <a:gd name="T47" fmla="*/ 4 h 27"/>
                <a:gd name="T48" fmla="*/ 23 w 31"/>
                <a:gd name="T49" fmla="*/ 4 h 27"/>
                <a:gd name="T50" fmla="*/ 25 w 31"/>
                <a:gd name="T51" fmla="*/ 6 h 27"/>
                <a:gd name="T52" fmla="*/ 27 w 31"/>
                <a:gd name="T53" fmla="*/ 8 h 27"/>
                <a:gd name="T54" fmla="*/ 29 w 31"/>
                <a:gd name="T55" fmla="*/ 10 h 27"/>
                <a:gd name="T56" fmla="*/ 29 w 31"/>
                <a:gd name="T57" fmla="*/ 12 h 27"/>
                <a:gd name="T58" fmla="*/ 31 w 31"/>
                <a:gd name="T59" fmla="*/ 14 h 27"/>
                <a:gd name="T60" fmla="*/ 31 w 31"/>
                <a:gd name="T61" fmla="*/ 16 h 27"/>
                <a:gd name="T62" fmla="*/ 31 w 31"/>
                <a:gd name="T63" fmla="*/ 18 h 27"/>
                <a:gd name="T64" fmla="*/ 31 w 31"/>
                <a:gd name="T65" fmla="*/ 19 h 27"/>
                <a:gd name="T66" fmla="*/ 29 w 31"/>
                <a:gd name="T67" fmla="*/ 21 h 27"/>
                <a:gd name="T68" fmla="*/ 29 w 31"/>
                <a:gd name="T69" fmla="*/ 21 h 27"/>
                <a:gd name="T70" fmla="*/ 29 w 31"/>
                <a:gd name="T71" fmla="*/ 23 h 27"/>
                <a:gd name="T72" fmla="*/ 27 w 31"/>
                <a:gd name="T73" fmla="*/ 23 h 27"/>
                <a:gd name="T74" fmla="*/ 27 w 31"/>
                <a:gd name="T75" fmla="*/ 23 h 27"/>
                <a:gd name="T76" fmla="*/ 27 w 31"/>
                <a:gd name="T77" fmla="*/ 25 h 27"/>
                <a:gd name="T78" fmla="*/ 25 w 31"/>
                <a:gd name="T79" fmla="*/ 25 h 27"/>
                <a:gd name="T80" fmla="*/ 23 w 31"/>
                <a:gd name="T81" fmla="*/ 25 h 27"/>
                <a:gd name="T82" fmla="*/ 23 w 31"/>
                <a:gd name="T83" fmla="*/ 27 h 27"/>
                <a:gd name="T84" fmla="*/ 21 w 31"/>
                <a:gd name="T85" fmla="*/ 27 h 27"/>
                <a:gd name="T86" fmla="*/ 19 w 31"/>
                <a:gd name="T87" fmla="*/ 27 h 27"/>
                <a:gd name="T88" fmla="*/ 17 w 31"/>
                <a:gd name="T89" fmla="*/ 27 h 27"/>
                <a:gd name="T90" fmla="*/ 15 w 31"/>
                <a:gd name="T91" fmla="*/ 27 h 27"/>
                <a:gd name="T92" fmla="*/ 13 w 31"/>
                <a:gd name="T93" fmla="*/ 27 h 27"/>
                <a:gd name="T94" fmla="*/ 10 w 31"/>
                <a:gd name="T95" fmla="*/ 25 h 27"/>
                <a:gd name="T96" fmla="*/ 8 w 31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3" name="Freeform 221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4 w 31"/>
                <a:gd name="T19" fmla="*/ 2 h 27"/>
                <a:gd name="T20" fmla="*/ 6 w 31"/>
                <a:gd name="T21" fmla="*/ 2 h 27"/>
                <a:gd name="T22" fmla="*/ 8 w 31"/>
                <a:gd name="T23" fmla="*/ 2 h 27"/>
                <a:gd name="T24" fmla="*/ 8 w 31"/>
                <a:gd name="T25" fmla="*/ 0 h 27"/>
                <a:gd name="T26" fmla="*/ 10 w 31"/>
                <a:gd name="T27" fmla="*/ 0 h 27"/>
                <a:gd name="T28" fmla="*/ 11 w 31"/>
                <a:gd name="T29" fmla="*/ 0 h 27"/>
                <a:gd name="T30" fmla="*/ 13 w 31"/>
                <a:gd name="T31" fmla="*/ 0 h 27"/>
                <a:gd name="T32" fmla="*/ 15 w 31"/>
                <a:gd name="T33" fmla="*/ 0 h 27"/>
                <a:gd name="T34" fmla="*/ 17 w 31"/>
                <a:gd name="T35" fmla="*/ 2 h 27"/>
                <a:gd name="T36" fmla="*/ 19 w 31"/>
                <a:gd name="T37" fmla="*/ 2 h 27"/>
                <a:gd name="T38" fmla="*/ 21 w 31"/>
                <a:gd name="T39" fmla="*/ 4 h 27"/>
                <a:gd name="T40" fmla="*/ 23 w 31"/>
                <a:gd name="T41" fmla="*/ 4 h 27"/>
                <a:gd name="T42" fmla="*/ 25 w 31"/>
                <a:gd name="T43" fmla="*/ 6 h 27"/>
                <a:gd name="T44" fmla="*/ 27 w 31"/>
                <a:gd name="T45" fmla="*/ 8 h 27"/>
                <a:gd name="T46" fmla="*/ 29 w 31"/>
                <a:gd name="T47" fmla="*/ 10 h 27"/>
                <a:gd name="T48" fmla="*/ 29 w 31"/>
                <a:gd name="T49" fmla="*/ 12 h 27"/>
                <a:gd name="T50" fmla="*/ 31 w 31"/>
                <a:gd name="T51" fmla="*/ 14 h 27"/>
                <a:gd name="T52" fmla="*/ 31 w 31"/>
                <a:gd name="T53" fmla="*/ 16 h 27"/>
                <a:gd name="T54" fmla="*/ 31 w 31"/>
                <a:gd name="T55" fmla="*/ 18 h 27"/>
                <a:gd name="T56" fmla="*/ 31 w 31"/>
                <a:gd name="T57" fmla="*/ 19 h 27"/>
                <a:gd name="T58" fmla="*/ 29 w 31"/>
                <a:gd name="T59" fmla="*/ 21 h 27"/>
                <a:gd name="T60" fmla="*/ 29 w 31"/>
                <a:gd name="T61" fmla="*/ 23 h 27"/>
                <a:gd name="T62" fmla="*/ 27 w 31"/>
                <a:gd name="T63" fmla="*/ 23 h 27"/>
                <a:gd name="T64" fmla="*/ 27 w 31"/>
                <a:gd name="T65" fmla="*/ 25 h 27"/>
                <a:gd name="T66" fmla="*/ 25 w 31"/>
                <a:gd name="T67" fmla="*/ 25 h 27"/>
                <a:gd name="T68" fmla="*/ 23 w 31"/>
                <a:gd name="T69" fmla="*/ 25 h 27"/>
                <a:gd name="T70" fmla="*/ 23 w 31"/>
                <a:gd name="T71" fmla="*/ 27 h 27"/>
                <a:gd name="T72" fmla="*/ 21 w 31"/>
                <a:gd name="T73" fmla="*/ 27 h 27"/>
                <a:gd name="T74" fmla="*/ 19 w 31"/>
                <a:gd name="T75" fmla="*/ 27 h 27"/>
                <a:gd name="T76" fmla="*/ 17 w 31"/>
                <a:gd name="T77" fmla="*/ 27 h 27"/>
                <a:gd name="T78" fmla="*/ 15 w 31"/>
                <a:gd name="T79" fmla="*/ 27 h 27"/>
                <a:gd name="T80" fmla="*/ 13 w 31"/>
                <a:gd name="T81" fmla="*/ 27 h 27"/>
                <a:gd name="T82" fmla="*/ 10 w 31"/>
                <a:gd name="T83" fmla="*/ 25 h 27"/>
                <a:gd name="T84" fmla="*/ 8 w 3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4" name="Freeform 222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9 h 23"/>
                <a:gd name="T18" fmla="*/ 23 w 23"/>
                <a:gd name="T19" fmla="*/ 11 h 23"/>
                <a:gd name="T20" fmla="*/ 23 w 23"/>
                <a:gd name="T21" fmla="*/ 13 h 23"/>
                <a:gd name="T22" fmla="*/ 23 w 23"/>
                <a:gd name="T23" fmla="*/ 15 h 23"/>
                <a:gd name="T24" fmla="*/ 23 w 23"/>
                <a:gd name="T25" fmla="*/ 17 h 23"/>
                <a:gd name="T26" fmla="*/ 23 w 23"/>
                <a:gd name="T27" fmla="*/ 17 h 23"/>
                <a:gd name="T28" fmla="*/ 21 w 23"/>
                <a:gd name="T29" fmla="*/ 19 h 23"/>
                <a:gd name="T30" fmla="*/ 21 w 23"/>
                <a:gd name="T31" fmla="*/ 21 h 23"/>
                <a:gd name="T32" fmla="*/ 19 w 23"/>
                <a:gd name="T33" fmla="*/ 21 h 23"/>
                <a:gd name="T34" fmla="*/ 19 w 23"/>
                <a:gd name="T35" fmla="*/ 21 h 23"/>
                <a:gd name="T36" fmla="*/ 17 w 23"/>
                <a:gd name="T37" fmla="*/ 21 h 23"/>
                <a:gd name="T38" fmla="*/ 15 w 23"/>
                <a:gd name="T39" fmla="*/ 23 h 23"/>
                <a:gd name="T40" fmla="*/ 15 w 23"/>
                <a:gd name="T41" fmla="*/ 23 h 23"/>
                <a:gd name="T42" fmla="*/ 13 w 23"/>
                <a:gd name="T43" fmla="*/ 23 h 23"/>
                <a:gd name="T44" fmla="*/ 13 w 23"/>
                <a:gd name="T45" fmla="*/ 23 h 23"/>
                <a:gd name="T46" fmla="*/ 11 w 23"/>
                <a:gd name="T47" fmla="*/ 23 h 23"/>
                <a:gd name="T48" fmla="*/ 9 w 23"/>
                <a:gd name="T49" fmla="*/ 21 h 23"/>
                <a:gd name="T50" fmla="*/ 7 w 23"/>
                <a:gd name="T51" fmla="*/ 21 h 23"/>
                <a:gd name="T52" fmla="*/ 7 w 23"/>
                <a:gd name="T53" fmla="*/ 21 h 23"/>
                <a:gd name="T54" fmla="*/ 6 w 23"/>
                <a:gd name="T55" fmla="*/ 19 h 23"/>
                <a:gd name="T56" fmla="*/ 4 w 23"/>
                <a:gd name="T57" fmla="*/ 19 h 23"/>
                <a:gd name="T58" fmla="*/ 4 w 23"/>
                <a:gd name="T59" fmla="*/ 17 h 23"/>
                <a:gd name="T60" fmla="*/ 2 w 23"/>
                <a:gd name="T61" fmla="*/ 17 h 23"/>
                <a:gd name="T62" fmla="*/ 2 w 23"/>
                <a:gd name="T63" fmla="*/ 15 h 23"/>
                <a:gd name="T64" fmla="*/ 0 w 23"/>
                <a:gd name="T65" fmla="*/ 15 h 23"/>
                <a:gd name="T66" fmla="*/ 0 w 23"/>
                <a:gd name="T67" fmla="*/ 13 h 23"/>
                <a:gd name="T68" fmla="*/ 0 w 23"/>
                <a:gd name="T69" fmla="*/ 11 h 23"/>
                <a:gd name="T70" fmla="*/ 0 w 23"/>
                <a:gd name="T71" fmla="*/ 9 h 23"/>
                <a:gd name="T72" fmla="*/ 0 w 23"/>
                <a:gd name="T73" fmla="*/ 9 h 23"/>
                <a:gd name="T74" fmla="*/ 0 w 23"/>
                <a:gd name="T75" fmla="*/ 8 h 23"/>
                <a:gd name="T76" fmla="*/ 0 w 23"/>
                <a:gd name="T77" fmla="*/ 6 h 23"/>
                <a:gd name="T78" fmla="*/ 0 w 23"/>
                <a:gd name="T79" fmla="*/ 6 h 23"/>
                <a:gd name="T80" fmla="*/ 2 w 23"/>
                <a:gd name="T81" fmla="*/ 4 h 23"/>
                <a:gd name="T82" fmla="*/ 2 w 23"/>
                <a:gd name="T83" fmla="*/ 4 h 23"/>
                <a:gd name="T84" fmla="*/ 4 w 23"/>
                <a:gd name="T85" fmla="*/ 2 h 23"/>
                <a:gd name="T86" fmla="*/ 6 w 23"/>
                <a:gd name="T87" fmla="*/ 2 h 23"/>
                <a:gd name="T88" fmla="*/ 6 w 23"/>
                <a:gd name="T89" fmla="*/ 0 h 23"/>
                <a:gd name="T90" fmla="*/ 7 w 23"/>
                <a:gd name="T91" fmla="*/ 0 h 23"/>
                <a:gd name="T92" fmla="*/ 9 w 23"/>
                <a:gd name="T93" fmla="*/ 0 h 23"/>
                <a:gd name="T94" fmla="*/ 11 w 23"/>
                <a:gd name="T95" fmla="*/ 0 h 23"/>
                <a:gd name="T96" fmla="*/ 13 w 23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5" name="Freeform 223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11 h 23"/>
                <a:gd name="T18" fmla="*/ 23 w 23"/>
                <a:gd name="T19" fmla="*/ 13 h 23"/>
                <a:gd name="T20" fmla="*/ 23 w 23"/>
                <a:gd name="T21" fmla="*/ 15 h 23"/>
                <a:gd name="T22" fmla="*/ 23 w 23"/>
                <a:gd name="T23" fmla="*/ 17 h 23"/>
                <a:gd name="T24" fmla="*/ 21 w 23"/>
                <a:gd name="T25" fmla="*/ 19 h 23"/>
                <a:gd name="T26" fmla="*/ 21 w 23"/>
                <a:gd name="T27" fmla="*/ 21 h 23"/>
                <a:gd name="T28" fmla="*/ 19 w 23"/>
                <a:gd name="T29" fmla="*/ 21 h 23"/>
                <a:gd name="T30" fmla="*/ 17 w 23"/>
                <a:gd name="T31" fmla="*/ 21 h 23"/>
                <a:gd name="T32" fmla="*/ 15 w 23"/>
                <a:gd name="T33" fmla="*/ 23 h 23"/>
                <a:gd name="T34" fmla="*/ 13 w 23"/>
                <a:gd name="T35" fmla="*/ 23 h 23"/>
                <a:gd name="T36" fmla="*/ 11 w 23"/>
                <a:gd name="T37" fmla="*/ 23 h 23"/>
                <a:gd name="T38" fmla="*/ 9 w 23"/>
                <a:gd name="T39" fmla="*/ 21 h 23"/>
                <a:gd name="T40" fmla="*/ 7 w 23"/>
                <a:gd name="T41" fmla="*/ 21 h 23"/>
                <a:gd name="T42" fmla="*/ 6 w 23"/>
                <a:gd name="T43" fmla="*/ 19 h 23"/>
                <a:gd name="T44" fmla="*/ 4 w 23"/>
                <a:gd name="T45" fmla="*/ 19 h 23"/>
                <a:gd name="T46" fmla="*/ 4 w 23"/>
                <a:gd name="T47" fmla="*/ 17 h 23"/>
                <a:gd name="T48" fmla="*/ 2 w 23"/>
                <a:gd name="T49" fmla="*/ 17 h 23"/>
                <a:gd name="T50" fmla="*/ 2 w 23"/>
                <a:gd name="T51" fmla="*/ 15 h 23"/>
                <a:gd name="T52" fmla="*/ 0 w 23"/>
                <a:gd name="T53" fmla="*/ 15 h 23"/>
                <a:gd name="T54" fmla="*/ 0 w 23"/>
                <a:gd name="T55" fmla="*/ 13 h 23"/>
                <a:gd name="T56" fmla="*/ 0 w 23"/>
                <a:gd name="T57" fmla="*/ 11 h 23"/>
                <a:gd name="T58" fmla="*/ 0 w 23"/>
                <a:gd name="T59" fmla="*/ 9 h 23"/>
                <a:gd name="T60" fmla="*/ 0 w 23"/>
                <a:gd name="T61" fmla="*/ 8 h 23"/>
                <a:gd name="T62" fmla="*/ 0 w 23"/>
                <a:gd name="T63" fmla="*/ 6 h 23"/>
                <a:gd name="T64" fmla="*/ 2 w 23"/>
                <a:gd name="T65" fmla="*/ 4 h 23"/>
                <a:gd name="T66" fmla="*/ 4 w 23"/>
                <a:gd name="T67" fmla="*/ 2 h 23"/>
                <a:gd name="T68" fmla="*/ 6 w 23"/>
                <a:gd name="T69" fmla="*/ 2 h 23"/>
                <a:gd name="T70" fmla="*/ 6 w 23"/>
                <a:gd name="T71" fmla="*/ 0 h 23"/>
                <a:gd name="T72" fmla="*/ 7 w 23"/>
                <a:gd name="T73" fmla="*/ 0 h 23"/>
                <a:gd name="T74" fmla="*/ 9 w 23"/>
                <a:gd name="T75" fmla="*/ 0 h 23"/>
                <a:gd name="T76" fmla="*/ 11 w 23"/>
                <a:gd name="T77" fmla="*/ 0 h 23"/>
                <a:gd name="T78" fmla="*/ 13 w 23"/>
                <a:gd name="T7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6" name="Freeform 224"/>
            <p:cNvSpPr>
              <a:spLocks/>
            </p:cNvSpPr>
            <p:nvPr/>
          </p:nvSpPr>
          <p:spPr bwMode="auto">
            <a:xfrm>
              <a:off x="3294" y="2905"/>
              <a:ext cx="6" cy="35"/>
            </a:xfrm>
            <a:custGeom>
              <a:avLst/>
              <a:gdLst>
                <a:gd name="T0" fmla="*/ 0 w 6"/>
                <a:gd name="T1" fmla="*/ 35 h 35"/>
                <a:gd name="T2" fmla="*/ 0 w 6"/>
                <a:gd name="T3" fmla="*/ 33 h 35"/>
                <a:gd name="T4" fmla="*/ 0 w 6"/>
                <a:gd name="T5" fmla="*/ 31 h 35"/>
                <a:gd name="T6" fmla="*/ 0 w 6"/>
                <a:gd name="T7" fmla="*/ 27 h 35"/>
                <a:gd name="T8" fmla="*/ 2 w 6"/>
                <a:gd name="T9" fmla="*/ 25 h 35"/>
                <a:gd name="T10" fmla="*/ 2 w 6"/>
                <a:gd name="T11" fmla="*/ 23 h 35"/>
                <a:gd name="T12" fmla="*/ 2 w 6"/>
                <a:gd name="T13" fmla="*/ 21 h 35"/>
                <a:gd name="T14" fmla="*/ 2 w 6"/>
                <a:gd name="T15" fmla="*/ 20 h 35"/>
                <a:gd name="T16" fmla="*/ 2 w 6"/>
                <a:gd name="T17" fmla="*/ 18 h 35"/>
                <a:gd name="T18" fmla="*/ 4 w 6"/>
                <a:gd name="T19" fmla="*/ 16 h 35"/>
                <a:gd name="T20" fmla="*/ 4 w 6"/>
                <a:gd name="T21" fmla="*/ 12 h 35"/>
                <a:gd name="T22" fmla="*/ 4 w 6"/>
                <a:gd name="T23" fmla="*/ 10 h 35"/>
                <a:gd name="T24" fmla="*/ 4 w 6"/>
                <a:gd name="T25" fmla="*/ 8 h 35"/>
                <a:gd name="T26" fmla="*/ 4 w 6"/>
                <a:gd name="T27" fmla="*/ 6 h 35"/>
                <a:gd name="T28" fmla="*/ 6 w 6"/>
                <a:gd name="T29" fmla="*/ 4 h 35"/>
                <a:gd name="T30" fmla="*/ 6 w 6"/>
                <a:gd name="T31" fmla="*/ 2 h 35"/>
                <a:gd name="T32" fmla="*/ 6 w 6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35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7" name="Freeform 225"/>
            <p:cNvSpPr>
              <a:spLocks/>
            </p:cNvSpPr>
            <p:nvPr/>
          </p:nvSpPr>
          <p:spPr bwMode="auto">
            <a:xfrm>
              <a:off x="3302" y="2915"/>
              <a:ext cx="3" cy="23"/>
            </a:xfrm>
            <a:custGeom>
              <a:avLst/>
              <a:gdLst>
                <a:gd name="T0" fmla="*/ 0 w 3"/>
                <a:gd name="T1" fmla="*/ 23 h 23"/>
                <a:gd name="T2" fmla="*/ 0 w 3"/>
                <a:gd name="T3" fmla="*/ 19 h 23"/>
                <a:gd name="T4" fmla="*/ 0 w 3"/>
                <a:gd name="T5" fmla="*/ 15 h 23"/>
                <a:gd name="T6" fmla="*/ 0 w 3"/>
                <a:gd name="T7" fmla="*/ 13 h 23"/>
                <a:gd name="T8" fmla="*/ 2 w 3"/>
                <a:gd name="T9" fmla="*/ 11 h 23"/>
                <a:gd name="T10" fmla="*/ 2 w 3"/>
                <a:gd name="T11" fmla="*/ 8 h 23"/>
                <a:gd name="T12" fmla="*/ 2 w 3"/>
                <a:gd name="T13" fmla="*/ 6 h 23"/>
                <a:gd name="T14" fmla="*/ 3 w 3"/>
                <a:gd name="T15" fmla="*/ 4 h 23"/>
                <a:gd name="T16" fmla="*/ 3 w 3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3">
                  <a:moveTo>
                    <a:pt x="0" y="23"/>
                  </a:move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8" name="Freeform 226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2 w 32"/>
                <a:gd name="T23" fmla="*/ 6 h 23"/>
                <a:gd name="T24" fmla="*/ 4 w 32"/>
                <a:gd name="T25" fmla="*/ 4 h 23"/>
                <a:gd name="T26" fmla="*/ 4 w 32"/>
                <a:gd name="T27" fmla="*/ 4 h 23"/>
                <a:gd name="T28" fmla="*/ 5 w 32"/>
                <a:gd name="T29" fmla="*/ 2 h 23"/>
                <a:gd name="T30" fmla="*/ 5 w 32"/>
                <a:gd name="T31" fmla="*/ 2 h 23"/>
                <a:gd name="T32" fmla="*/ 7 w 32"/>
                <a:gd name="T33" fmla="*/ 2 h 23"/>
                <a:gd name="T34" fmla="*/ 9 w 32"/>
                <a:gd name="T35" fmla="*/ 0 h 23"/>
                <a:gd name="T36" fmla="*/ 9 w 32"/>
                <a:gd name="T37" fmla="*/ 0 h 23"/>
                <a:gd name="T38" fmla="*/ 11 w 32"/>
                <a:gd name="T39" fmla="*/ 0 h 23"/>
                <a:gd name="T40" fmla="*/ 13 w 32"/>
                <a:gd name="T41" fmla="*/ 0 h 23"/>
                <a:gd name="T42" fmla="*/ 15 w 32"/>
                <a:gd name="T43" fmla="*/ 0 h 23"/>
                <a:gd name="T44" fmla="*/ 17 w 32"/>
                <a:gd name="T45" fmla="*/ 0 h 23"/>
                <a:gd name="T46" fmla="*/ 19 w 32"/>
                <a:gd name="T47" fmla="*/ 0 h 23"/>
                <a:gd name="T48" fmla="*/ 21 w 32"/>
                <a:gd name="T49" fmla="*/ 0 h 23"/>
                <a:gd name="T50" fmla="*/ 23 w 32"/>
                <a:gd name="T51" fmla="*/ 0 h 23"/>
                <a:gd name="T52" fmla="*/ 25 w 32"/>
                <a:gd name="T53" fmla="*/ 2 h 23"/>
                <a:gd name="T54" fmla="*/ 27 w 32"/>
                <a:gd name="T55" fmla="*/ 2 h 23"/>
                <a:gd name="T56" fmla="*/ 28 w 32"/>
                <a:gd name="T57" fmla="*/ 4 h 23"/>
                <a:gd name="T58" fmla="*/ 30 w 32"/>
                <a:gd name="T59" fmla="*/ 6 h 23"/>
                <a:gd name="T60" fmla="*/ 30 w 32"/>
                <a:gd name="T61" fmla="*/ 8 h 23"/>
                <a:gd name="T62" fmla="*/ 32 w 32"/>
                <a:gd name="T63" fmla="*/ 8 h 23"/>
                <a:gd name="T64" fmla="*/ 32 w 32"/>
                <a:gd name="T65" fmla="*/ 10 h 23"/>
                <a:gd name="T66" fmla="*/ 32 w 32"/>
                <a:gd name="T67" fmla="*/ 12 h 23"/>
                <a:gd name="T68" fmla="*/ 32 w 32"/>
                <a:gd name="T69" fmla="*/ 14 h 23"/>
                <a:gd name="T70" fmla="*/ 32 w 32"/>
                <a:gd name="T71" fmla="*/ 14 h 23"/>
                <a:gd name="T72" fmla="*/ 32 w 32"/>
                <a:gd name="T73" fmla="*/ 15 h 23"/>
                <a:gd name="T74" fmla="*/ 32 w 32"/>
                <a:gd name="T75" fmla="*/ 15 h 23"/>
                <a:gd name="T76" fmla="*/ 30 w 32"/>
                <a:gd name="T77" fmla="*/ 17 h 23"/>
                <a:gd name="T78" fmla="*/ 30 w 32"/>
                <a:gd name="T79" fmla="*/ 17 h 23"/>
                <a:gd name="T80" fmla="*/ 30 w 32"/>
                <a:gd name="T81" fmla="*/ 17 h 23"/>
                <a:gd name="T82" fmla="*/ 28 w 32"/>
                <a:gd name="T83" fmla="*/ 19 h 23"/>
                <a:gd name="T84" fmla="*/ 27 w 32"/>
                <a:gd name="T85" fmla="*/ 21 h 23"/>
                <a:gd name="T86" fmla="*/ 25 w 32"/>
                <a:gd name="T87" fmla="*/ 21 h 23"/>
                <a:gd name="T88" fmla="*/ 25 w 32"/>
                <a:gd name="T89" fmla="*/ 23 h 23"/>
                <a:gd name="T90" fmla="*/ 21 w 32"/>
                <a:gd name="T91" fmla="*/ 23 h 23"/>
                <a:gd name="T92" fmla="*/ 19 w 32"/>
                <a:gd name="T93" fmla="*/ 23 h 23"/>
                <a:gd name="T94" fmla="*/ 17 w 32"/>
                <a:gd name="T95" fmla="*/ 23 h 23"/>
                <a:gd name="T96" fmla="*/ 15 w 32"/>
                <a:gd name="T9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9" name="Freeform 227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4 w 32"/>
                <a:gd name="T23" fmla="*/ 4 h 23"/>
                <a:gd name="T24" fmla="*/ 5 w 32"/>
                <a:gd name="T25" fmla="*/ 2 h 23"/>
                <a:gd name="T26" fmla="*/ 7 w 32"/>
                <a:gd name="T27" fmla="*/ 2 h 23"/>
                <a:gd name="T28" fmla="*/ 9 w 32"/>
                <a:gd name="T29" fmla="*/ 0 h 23"/>
                <a:gd name="T30" fmla="*/ 11 w 32"/>
                <a:gd name="T31" fmla="*/ 0 h 23"/>
                <a:gd name="T32" fmla="*/ 13 w 32"/>
                <a:gd name="T33" fmla="*/ 0 h 23"/>
                <a:gd name="T34" fmla="*/ 15 w 32"/>
                <a:gd name="T35" fmla="*/ 0 h 23"/>
                <a:gd name="T36" fmla="*/ 17 w 32"/>
                <a:gd name="T37" fmla="*/ 0 h 23"/>
                <a:gd name="T38" fmla="*/ 19 w 32"/>
                <a:gd name="T39" fmla="*/ 0 h 23"/>
                <a:gd name="T40" fmla="*/ 21 w 32"/>
                <a:gd name="T41" fmla="*/ 0 h 23"/>
                <a:gd name="T42" fmla="*/ 23 w 32"/>
                <a:gd name="T43" fmla="*/ 0 h 23"/>
                <a:gd name="T44" fmla="*/ 25 w 32"/>
                <a:gd name="T45" fmla="*/ 2 h 23"/>
                <a:gd name="T46" fmla="*/ 27 w 32"/>
                <a:gd name="T47" fmla="*/ 2 h 23"/>
                <a:gd name="T48" fmla="*/ 28 w 32"/>
                <a:gd name="T49" fmla="*/ 4 h 23"/>
                <a:gd name="T50" fmla="*/ 30 w 32"/>
                <a:gd name="T51" fmla="*/ 6 h 23"/>
                <a:gd name="T52" fmla="*/ 30 w 32"/>
                <a:gd name="T53" fmla="*/ 8 h 23"/>
                <a:gd name="T54" fmla="*/ 32 w 32"/>
                <a:gd name="T55" fmla="*/ 8 h 23"/>
                <a:gd name="T56" fmla="*/ 32 w 32"/>
                <a:gd name="T57" fmla="*/ 10 h 23"/>
                <a:gd name="T58" fmla="*/ 32 w 32"/>
                <a:gd name="T59" fmla="*/ 12 h 23"/>
                <a:gd name="T60" fmla="*/ 32 w 32"/>
                <a:gd name="T61" fmla="*/ 14 h 23"/>
                <a:gd name="T62" fmla="*/ 32 w 32"/>
                <a:gd name="T63" fmla="*/ 15 h 23"/>
                <a:gd name="T64" fmla="*/ 30 w 32"/>
                <a:gd name="T65" fmla="*/ 17 h 23"/>
                <a:gd name="T66" fmla="*/ 28 w 32"/>
                <a:gd name="T67" fmla="*/ 19 h 23"/>
                <a:gd name="T68" fmla="*/ 27 w 32"/>
                <a:gd name="T69" fmla="*/ 21 h 23"/>
                <a:gd name="T70" fmla="*/ 25 w 32"/>
                <a:gd name="T71" fmla="*/ 21 h 23"/>
                <a:gd name="T72" fmla="*/ 25 w 32"/>
                <a:gd name="T73" fmla="*/ 23 h 23"/>
                <a:gd name="T74" fmla="*/ 21 w 32"/>
                <a:gd name="T75" fmla="*/ 23 h 23"/>
                <a:gd name="T76" fmla="*/ 19 w 32"/>
                <a:gd name="T77" fmla="*/ 23 h 23"/>
                <a:gd name="T78" fmla="*/ 17 w 32"/>
                <a:gd name="T79" fmla="*/ 23 h 23"/>
                <a:gd name="T80" fmla="*/ 15 w 32"/>
                <a:gd name="T8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0" name="Freeform 228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8 h 21"/>
                <a:gd name="T24" fmla="*/ 25 w 25"/>
                <a:gd name="T25" fmla="*/ 10 h 21"/>
                <a:gd name="T26" fmla="*/ 25 w 25"/>
                <a:gd name="T27" fmla="*/ 12 h 21"/>
                <a:gd name="T28" fmla="*/ 25 w 25"/>
                <a:gd name="T29" fmla="*/ 14 h 21"/>
                <a:gd name="T30" fmla="*/ 25 w 25"/>
                <a:gd name="T31" fmla="*/ 15 h 21"/>
                <a:gd name="T32" fmla="*/ 25 w 25"/>
                <a:gd name="T33" fmla="*/ 15 h 21"/>
                <a:gd name="T34" fmla="*/ 23 w 25"/>
                <a:gd name="T35" fmla="*/ 17 h 21"/>
                <a:gd name="T36" fmla="*/ 23 w 25"/>
                <a:gd name="T37" fmla="*/ 17 h 21"/>
                <a:gd name="T38" fmla="*/ 21 w 25"/>
                <a:gd name="T39" fmla="*/ 17 h 21"/>
                <a:gd name="T40" fmla="*/ 21 w 25"/>
                <a:gd name="T41" fmla="*/ 19 h 21"/>
                <a:gd name="T42" fmla="*/ 20 w 25"/>
                <a:gd name="T43" fmla="*/ 19 h 21"/>
                <a:gd name="T44" fmla="*/ 20 w 25"/>
                <a:gd name="T45" fmla="*/ 19 h 21"/>
                <a:gd name="T46" fmla="*/ 18 w 25"/>
                <a:gd name="T47" fmla="*/ 19 h 21"/>
                <a:gd name="T48" fmla="*/ 16 w 25"/>
                <a:gd name="T49" fmla="*/ 21 h 21"/>
                <a:gd name="T50" fmla="*/ 16 w 25"/>
                <a:gd name="T51" fmla="*/ 21 h 21"/>
                <a:gd name="T52" fmla="*/ 14 w 25"/>
                <a:gd name="T53" fmla="*/ 21 h 21"/>
                <a:gd name="T54" fmla="*/ 12 w 25"/>
                <a:gd name="T55" fmla="*/ 21 h 21"/>
                <a:gd name="T56" fmla="*/ 10 w 25"/>
                <a:gd name="T57" fmla="*/ 21 h 21"/>
                <a:gd name="T58" fmla="*/ 8 w 25"/>
                <a:gd name="T59" fmla="*/ 19 h 21"/>
                <a:gd name="T60" fmla="*/ 8 w 25"/>
                <a:gd name="T61" fmla="*/ 19 h 21"/>
                <a:gd name="T62" fmla="*/ 6 w 25"/>
                <a:gd name="T63" fmla="*/ 19 h 21"/>
                <a:gd name="T64" fmla="*/ 6 w 25"/>
                <a:gd name="T65" fmla="*/ 17 h 21"/>
                <a:gd name="T66" fmla="*/ 4 w 25"/>
                <a:gd name="T67" fmla="*/ 17 h 21"/>
                <a:gd name="T68" fmla="*/ 2 w 25"/>
                <a:gd name="T69" fmla="*/ 15 h 21"/>
                <a:gd name="T70" fmla="*/ 2 w 25"/>
                <a:gd name="T71" fmla="*/ 14 h 21"/>
                <a:gd name="T72" fmla="*/ 2 w 25"/>
                <a:gd name="T73" fmla="*/ 14 h 21"/>
                <a:gd name="T74" fmla="*/ 0 w 25"/>
                <a:gd name="T75" fmla="*/ 12 h 21"/>
                <a:gd name="T76" fmla="*/ 0 w 25"/>
                <a:gd name="T77" fmla="*/ 10 h 21"/>
                <a:gd name="T78" fmla="*/ 0 w 25"/>
                <a:gd name="T79" fmla="*/ 10 h 21"/>
                <a:gd name="T80" fmla="*/ 2 w 25"/>
                <a:gd name="T81" fmla="*/ 8 h 21"/>
                <a:gd name="T82" fmla="*/ 2 w 25"/>
                <a:gd name="T83" fmla="*/ 6 h 21"/>
                <a:gd name="T84" fmla="*/ 2 w 25"/>
                <a:gd name="T85" fmla="*/ 6 h 21"/>
                <a:gd name="T86" fmla="*/ 4 w 25"/>
                <a:gd name="T87" fmla="*/ 4 h 21"/>
                <a:gd name="T88" fmla="*/ 4 w 25"/>
                <a:gd name="T89" fmla="*/ 2 h 21"/>
                <a:gd name="T90" fmla="*/ 6 w 25"/>
                <a:gd name="T91" fmla="*/ 2 h 21"/>
                <a:gd name="T92" fmla="*/ 6 w 25"/>
                <a:gd name="T93" fmla="*/ 0 h 21"/>
                <a:gd name="T94" fmla="*/ 8 w 25"/>
                <a:gd name="T95" fmla="*/ 0 h 21"/>
                <a:gd name="T96" fmla="*/ 10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1" name="Freeform 229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5 w 25"/>
                <a:gd name="T17" fmla="*/ 6 h 21"/>
                <a:gd name="T18" fmla="*/ 25 w 25"/>
                <a:gd name="T19" fmla="*/ 8 h 21"/>
                <a:gd name="T20" fmla="*/ 25 w 25"/>
                <a:gd name="T21" fmla="*/ 10 h 21"/>
                <a:gd name="T22" fmla="*/ 25 w 25"/>
                <a:gd name="T23" fmla="*/ 12 h 21"/>
                <a:gd name="T24" fmla="*/ 25 w 25"/>
                <a:gd name="T25" fmla="*/ 14 h 21"/>
                <a:gd name="T26" fmla="*/ 25 w 25"/>
                <a:gd name="T27" fmla="*/ 15 h 21"/>
                <a:gd name="T28" fmla="*/ 23 w 25"/>
                <a:gd name="T29" fmla="*/ 17 h 21"/>
                <a:gd name="T30" fmla="*/ 21 w 25"/>
                <a:gd name="T31" fmla="*/ 17 h 21"/>
                <a:gd name="T32" fmla="*/ 21 w 25"/>
                <a:gd name="T33" fmla="*/ 19 h 21"/>
                <a:gd name="T34" fmla="*/ 20 w 25"/>
                <a:gd name="T35" fmla="*/ 19 h 21"/>
                <a:gd name="T36" fmla="*/ 18 w 25"/>
                <a:gd name="T37" fmla="*/ 19 h 21"/>
                <a:gd name="T38" fmla="*/ 16 w 25"/>
                <a:gd name="T39" fmla="*/ 21 h 21"/>
                <a:gd name="T40" fmla="*/ 14 w 25"/>
                <a:gd name="T41" fmla="*/ 21 h 21"/>
                <a:gd name="T42" fmla="*/ 12 w 25"/>
                <a:gd name="T43" fmla="*/ 21 h 21"/>
                <a:gd name="T44" fmla="*/ 10 w 25"/>
                <a:gd name="T45" fmla="*/ 21 h 21"/>
                <a:gd name="T46" fmla="*/ 8 w 25"/>
                <a:gd name="T47" fmla="*/ 19 h 21"/>
                <a:gd name="T48" fmla="*/ 6 w 25"/>
                <a:gd name="T49" fmla="*/ 19 h 21"/>
                <a:gd name="T50" fmla="*/ 6 w 25"/>
                <a:gd name="T51" fmla="*/ 17 h 21"/>
                <a:gd name="T52" fmla="*/ 4 w 25"/>
                <a:gd name="T53" fmla="*/ 17 h 21"/>
                <a:gd name="T54" fmla="*/ 2 w 25"/>
                <a:gd name="T55" fmla="*/ 15 h 21"/>
                <a:gd name="T56" fmla="*/ 2 w 25"/>
                <a:gd name="T57" fmla="*/ 14 h 21"/>
                <a:gd name="T58" fmla="*/ 0 w 25"/>
                <a:gd name="T59" fmla="*/ 12 h 21"/>
                <a:gd name="T60" fmla="*/ 0 w 25"/>
                <a:gd name="T61" fmla="*/ 10 h 21"/>
                <a:gd name="T62" fmla="*/ 2 w 25"/>
                <a:gd name="T63" fmla="*/ 8 h 21"/>
                <a:gd name="T64" fmla="*/ 2 w 25"/>
                <a:gd name="T65" fmla="*/ 6 h 21"/>
                <a:gd name="T66" fmla="*/ 4 w 25"/>
                <a:gd name="T67" fmla="*/ 4 h 21"/>
                <a:gd name="T68" fmla="*/ 4 w 25"/>
                <a:gd name="T69" fmla="*/ 2 h 21"/>
                <a:gd name="T70" fmla="*/ 6 w 25"/>
                <a:gd name="T71" fmla="*/ 2 h 21"/>
                <a:gd name="T72" fmla="*/ 6 w 25"/>
                <a:gd name="T73" fmla="*/ 0 h 21"/>
                <a:gd name="T74" fmla="*/ 8 w 25"/>
                <a:gd name="T75" fmla="*/ 0 h 21"/>
                <a:gd name="T76" fmla="*/ 10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2" name="Freeform 230"/>
            <p:cNvSpPr>
              <a:spLocks/>
            </p:cNvSpPr>
            <p:nvPr/>
          </p:nvSpPr>
          <p:spPr bwMode="auto">
            <a:xfrm>
              <a:off x="3327" y="2902"/>
              <a:ext cx="1" cy="34"/>
            </a:xfrm>
            <a:custGeom>
              <a:avLst/>
              <a:gdLst>
                <a:gd name="T0" fmla="*/ 1 w 1"/>
                <a:gd name="T1" fmla="*/ 34 h 34"/>
                <a:gd name="T2" fmla="*/ 1 w 1"/>
                <a:gd name="T3" fmla="*/ 32 h 34"/>
                <a:gd name="T4" fmla="*/ 1 w 1"/>
                <a:gd name="T5" fmla="*/ 30 h 34"/>
                <a:gd name="T6" fmla="*/ 1 w 1"/>
                <a:gd name="T7" fmla="*/ 26 h 34"/>
                <a:gd name="T8" fmla="*/ 1 w 1"/>
                <a:gd name="T9" fmla="*/ 24 h 34"/>
                <a:gd name="T10" fmla="*/ 1 w 1"/>
                <a:gd name="T11" fmla="*/ 23 h 34"/>
                <a:gd name="T12" fmla="*/ 1 w 1"/>
                <a:gd name="T13" fmla="*/ 21 h 34"/>
                <a:gd name="T14" fmla="*/ 1 w 1"/>
                <a:gd name="T15" fmla="*/ 19 h 34"/>
                <a:gd name="T16" fmla="*/ 1 w 1"/>
                <a:gd name="T17" fmla="*/ 17 h 34"/>
                <a:gd name="T18" fmla="*/ 1 w 1"/>
                <a:gd name="T19" fmla="*/ 13 h 34"/>
                <a:gd name="T20" fmla="*/ 1 w 1"/>
                <a:gd name="T21" fmla="*/ 11 h 34"/>
                <a:gd name="T22" fmla="*/ 1 w 1"/>
                <a:gd name="T23" fmla="*/ 9 h 34"/>
                <a:gd name="T24" fmla="*/ 1 w 1"/>
                <a:gd name="T25" fmla="*/ 7 h 34"/>
                <a:gd name="T26" fmla="*/ 1 w 1"/>
                <a:gd name="T27" fmla="*/ 5 h 34"/>
                <a:gd name="T28" fmla="*/ 0 w 1"/>
                <a:gd name="T29" fmla="*/ 3 h 34"/>
                <a:gd name="T30" fmla="*/ 0 w 1"/>
                <a:gd name="T31" fmla="*/ 1 h 34"/>
                <a:gd name="T32" fmla="*/ 0 w 1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4">
                  <a:moveTo>
                    <a:pt x="1" y="34"/>
                  </a:moveTo>
                  <a:lnTo>
                    <a:pt x="1" y="32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3" name="Freeform 231"/>
            <p:cNvSpPr>
              <a:spLocks/>
            </p:cNvSpPr>
            <p:nvPr/>
          </p:nvSpPr>
          <p:spPr bwMode="auto">
            <a:xfrm>
              <a:off x="3332" y="2907"/>
              <a:ext cx="2" cy="25"/>
            </a:xfrm>
            <a:custGeom>
              <a:avLst/>
              <a:gdLst>
                <a:gd name="T0" fmla="*/ 2 w 2"/>
                <a:gd name="T1" fmla="*/ 25 h 25"/>
                <a:gd name="T2" fmla="*/ 0 w 2"/>
                <a:gd name="T3" fmla="*/ 21 h 25"/>
                <a:gd name="T4" fmla="*/ 0 w 2"/>
                <a:gd name="T5" fmla="*/ 18 h 25"/>
                <a:gd name="T6" fmla="*/ 0 w 2"/>
                <a:gd name="T7" fmla="*/ 16 h 25"/>
                <a:gd name="T8" fmla="*/ 2 w 2"/>
                <a:gd name="T9" fmla="*/ 14 h 25"/>
                <a:gd name="T10" fmla="*/ 2 w 2"/>
                <a:gd name="T11" fmla="*/ 10 h 25"/>
                <a:gd name="T12" fmla="*/ 2 w 2"/>
                <a:gd name="T13" fmla="*/ 8 h 25"/>
                <a:gd name="T14" fmla="*/ 2 w 2"/>
                <a:gd name="T15" fmla="*/ 6 h 25"/>
                <a:gd name="T16" fmla="*/ 2 w 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5">
                  <a:moveTo>
                    <a:pt x="2" y="25"/>
                  </a:moveTo>
                  <a:lnTo>
                    <a:pt x="0" y="21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4" name="Freeform 232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2 w 33"/>
                <a:gd name="T27" fmla="*/ 8 h 25"/>
                <a:gd name="T28" fmla="*/ 4 w 33"/>
                <a:gd name="T29" fmla="*/ 6 h 25"/>
                <a:gd name="T30" fmla="*/ 4 w 33"/>
                <a:gd name="T31" fmla="*/ 6 h 25"/>
                <a:gd name="T32" fmla="*/ 6 w 33"/>
                <a:gd name="T33" fmla="*/ 4 h 25"/>
                <a:gd name="T34" fmla="*/ 8 w 33"/>
                <a:gd name="T35" fmla="*/ 4 h 25"/>
                <a:gd name="T36" fmla="*/ 8 w 33"/>
                <a:gd name="T37" fmla="*/ 2 h 25"/>
                <a:gd name="T38" fmla="*/ 10 w 33"/>
                <a:gd name="T39" fmla="*/ 2 h 25"/>
                <a:gd name="T40" fmla="*/ 12 w 33"/>
                <a:gd name="T41" fmla="*/ 2 h 25"/>
                <a:gd name="T42" fmla="*/ 14 w 33"/>
                <a:gd name="T43" fmla="*/ 2 h 25"/>
                <a:gd name="T44" fmla="*/ 16 w 33"/>
                <a:gd name="T45" fmla="*/ 2 h 25"/>
                <a:gd name="T46" fmla="*/ 16 w 33"/>
                <a:gd name="T47" fmla="*/ 2 h 25"/>
                <a:gd name="T48" fmla="*/ 17 w 33"/>
                <a:gd name="T49" fmla="*/ 0 h 25"/>
                <a:gd name="T50" fmla="*/ 21 w 33"/>
                <a:gd name="T51" fmla="*/ 2 h 25"/>
                <a:gd name="T52" fmla="*/ 23 w 33"/>
                <a:gd name="T53" fmla="*/ 2 h 25"/>
                <a:gd name="T54" fmla="*/ 25 w 33"/>
                <a:gd name="T55" fmla="*/ 2 h 25"/>
                <a:gd name="T56" fmla="*/ 27 w 33"/>
                <a:gd name="T57" fmla="*/ 4 h 25"/>
                <a:gd name="T58" fmla="*/ 29 w 33"/>
                <a:gd name="T59" fmla="*/ 4 h 25"/>
                <a:gd name="T60" fmla="*/ 31 w 33"/>
                <a:gd name="T61" fmla="*/ 6 h 25"/>
                <a:gd name="T62" fmla="*/ 31 w 33"/>
                <a:gd name="T63" fmla="*/ 8 h 25"/>
                <a:gd name="T64" fmla="*/ 33 w 33"/>
                <a:gd name="T65" fmla="*/ 10 h 25"/>
                <a:gd name="T66" fmla="*/ 33 w 33"/>
                <a:gd name="T67" fmla="*/ 10 h 25"/>
                <a:gd name="T68" fmla="*/ 33 w 33"/>
                <a:gd name="T69" fmla="*/ 12 h 25"/>
                <a:gd name="T70" fmla="*/ 33 w 33"/>
                <a:gd name="T71" fmla="*/ 14 h 25"/>
                <a:gd name="T72" fmla="*/ 33 w 33"/>
                <a:gd name="T73" fmla="*/ 14 h 25"/>
                <a:gd name="T74" fmla="*/ 33 w 33"/>
                <a:gd name="T75" fmla="*/ 16 h 25"/>
                <a:gd name="T76" fmla="*/ 33 w 33"/>
                <a:gd name="T77" fmla="*/ 16 h 25"/>
                <a:gd name="T78" fmla="*/ 31 w 33"/>
                <a:gd name="T79" fmla="*/ 18 h 25"/>
                <a:gd name="T80" fmla="*/ 31 w 33"/>
                <a:gd name="T81" fmla="*/ 18 h 25"/>
                <a:gd name="T82" fmla="*/ 31 w 33"/>
                <a:gd name="T83" fmla="*/ 20 h 25"/>
                <a:gd name="T84" fmla="*/ 29 w 33"/>
                <a:gd name="T85" fmla="*/ 21 h 25"/>
                <a:gd name="T86" fmla="*/ 27 w 33"/>
                <a:gd name="T87" fmla="*/ 21 h 25"/>
                <a:gd name="T88" fmla="*/ 25 w 33"/>
                <a:gd name="T89" fmla="*/ 23 h 25"/>
                <a:gd name="T90" fmla="*/ 23 w 33"/>
                <a:gd name="T91" fmla="*/ 23 h 25"/>
                <a:gd name="T92" fmla="*/ 21 w 33"/>
                <a:gd name="T93" fmla="*/ 25 h 25"/>
                <a:gd name="T94" fmla="*/ 19 w 33"/>
                <a:gd name="T95" fmla="*/ 25 h 25"/>
                <a:gd name="T96" fmla="*/ 17 w 33"/>
                <a:gd name="T9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5" name="Freeform 233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4 w 33"/>
                <a:gd name="T27" fmla="*/ 6 h 25"/>
                <a:gd name="T28" fmla="*/ 6 w 33"/>
                <a:gd name="T29" fmla="*/ 4 h 25"/>
                <a:gd name="T30" fmla="*/ 8 w 33"/>
                <a:gd name="T31" fmla="*/ 4 h 25"/>
                <a:gd name="T32" fmla="*/ 8 w 33"/>
                <a:gd name="T33" fmla="*/ 2 h 25"/>
                <a:gd name="T34" fmla="*/ 10 w 33"/>
                <a:gd name="T35" fmla="*/ 2 h 25"/>
                <a:gd name="T36" fmla="*/ 12 w 33"/>
                <a:gd name="T37" fmla="*/ 2 h 25"/>
                <a:gd name="T38" fmla="*/ 14 w 33"/>
                <a:gd name="T39" fmla="*/ 2 h 25"/>
                <a:gd name="T40" fmla="*/ 16 w 33"/>
                <a:gd name="T41" fmla="*/ 2 h 25"/>
                <a:gd name="T42" fmla="*/ 17 w 33"/>
                <a:gd name="T43" fmla="*/ 0 h 25"/>
                <a:gd name="T44" fmla="*/ 21 w 33"/>
                <a:gd name="T45" fmla="*/ 2 h 25"/>
                <a:gd name="T46" fmla="*/ 23 w 33"/>
                <a:gd name="T47" fmla="*/ 2 h 25"/>
                <a:gd name="T48" fmla="*/ 25 w 33"/>
                <a:gd name="T49" fmla="*/ 2 h 25"/>
                <a:gd name="T50" fmla="*/ 27 w 33"/>
                <a:gd name="T51" fmla="*/ 4 h 25"/>
                <a:gd name="T52" fmla="*/ 29 w 33"/>
                <a:gd name="T53" fmla="*/ 4 h 25"/>
                <a:gd name="T54" fmla="*/ 31 w 33"/>
                <a:gd name="T55" fmla="*/ 6 h 25"/>
                <a:gd name="T56" fmla="*/ 31 w 33"/>
                <a:gd name="T57" fmla="*/ 8 h 25"/>
                <a:gd name="T58" fmla="*/ 33 w 33"/>
                <a:gd name="T59" fmla="*/ 10 h 25"/>
                <a:gd name="T60" fmla="*/ 33 w 33"/>
                <a:gd name="T61" fmla="*/ 12 h 25"/>
                <a:gd name="T62" fmla="*/ 33 w 33"/>
                <a:gd name="T63" fmla="*/ 14 h 25"/>
                <a:gd name="T64" fmla="*/ 33 w 33"/>
                <a:gd name="T65" fmla="*/ 16 h 25"/>
                <a:gd name="T66" fmla="*/ 31 w 33"/>
                <a:gd name="T67" fmla="*/ 18 h 25"/>
                <a:gd name="T68" fmla="*/ 31 w 33"/>
                <a:gd name="T69" fmla="*/ 20 h 25"/>
                <a:gd name="T70" fmla="*/ 29 w 33"/>
                <a:gd name="T71" fmla="*/ 21 h 25"/>
                <a:gd name="T72" fmla="*/ 27 w 33"/>
                <a:gd name="T73" fmla="*/ 21 h 25"/>
                <a:gd name="T74" fmla="*/ 25 w 33"/>
                <a:gd name="T75" fmla="*/ 23 h 25"/>
                <a:gd name="T76" fmla="*/ 23 w 33"/>
                <a:gd name="T77" fmla="*/ 23 h 25"/>
                <a:gd name="T78" fmla="*/ 21 w 33"/>
                <a:gd name="T79" fmla="*/ 25 h 25"/>
                <a:gd name="T80" fmla="*/ 19 w 33"/>
                <a:gd name="T81" fmla="*/ 25 h 25"/>
                <a:gd name="T82" fmla="*/ 17 w 33"/>
                <a:gd name="T8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6" name="Freeform 234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1 w 25"/>
                <a:gd name="T17" fmla="*/ 2 h 21"/>
                <a:gd name="T18" fmla="*/ 23 w 25"/>
                <a:gd name="T19" fmla="*/ 4 h 21"/>
                <a:gd name="T20" fmla="*/ 25 w 25"/>
                <a:gd name="T21" fmla="*/ 6 h 21"/>
                <a:gd name="T22" fmla="*/ 25 w 25"/>
                <a:gd name="T23" fmla="*/ 6 h 21"/>
                <a:gd name="T24" fmla="*/ 25 w 25"/>
                <a:gd name="T25" fmla="*/ 8 h 21"/>
                <a:gd name="T26" fmla="*/ 25 w 25"/>
                <a:gd name="T27" fmla="*/ 10 h 21"/>
                <a:gd name="T28" fmla="*/ 25 w 25"/>
                <a:gd name="T29" fmla="*/ 12 h 21"/>
                <a:gd name="T30" fmla="*/ 25 w 25"/>
                <a:gd name="T31" fmla="*/ 12 h 21"/>
                <a:gd name="T32" fmla="*/ 25 w 25"/>
                <a:gd name="T33" fmla="*/ 14 h 21"/>
                <a:gd name="T34" fmla="*/ 25 w 25"/>
                <a:gd name="T35" fmla="*/ 16 h 21"/>
                <a:gd name="T36" fmla="*/ 23 w 25"/>
                <a:gd name="T37" fmla="*/ 16 h 21"/>
                <a:gd name="T38" fmla="*/ 23 w 25"/>
                <a:gd name="T39" fmla="*/ 18 h 21"/>
                <a:gd name="T40" fmla="*/ 21 w 25"/>
                <a:gd name="T41" fmla="*/ 18 h 21"/>
                <a:gd name="T42" fmla="*/ 21 w 25"/>
                <a:gd name="T43" fmla="*/ 18 h 21"/>
                <a:gd name="T44" fmla="*/ 19 w 25"/>
                <a:gd name="T45" fmla="*/ 19 h 21"/>
                <a:gd name="T46" fmla="*/ 19 w 25"/>
                <a:gd name="T47" fmla="*/ 19 h 21"/>
                <a:gd name="T48" fmla="*/ 17 w 25"/>
                <a:gd name="T49" fmla="*/ 19 h 21"/>
                <a:gd name="T50" fmla="*/ 16 w 25"/>
                <a:gd name="T51" fmla="*/ 19 h 21"/>
                <a:gd name="T52" fmla="*/ 16 w 25"/>
                <a:gd name="T53" fmla="*/ 21 h 21"/>
                <a:gd name="T54" fmla="*/ 14 w 25"/>
                <a:gd name="T55" fmla="*/ 21 h 21"/>
                <a:gd name="T56" fmla="*/ 12 w 25"/>
                <a:gd name="T57" fmla="*/ 21 h 21"/>
                <a:gd name="T58" fmla="*/ 10 w 25"/>
                <a:gd name="T59" fmla="*/ 21 h 21"/>
                <a:gd name="T60" fmla="*/ 8 w 25"/>
                <a:gd name="T61" fmla="*/ 19 h 21"/>
                <a:gd name="T62" fmla="*/ 8 w 25"/>
                <a:gd name="T63" fmla="*/ 19 h 21"/>
                <a:gd name="T64" fmla="*/ 6 w 25"/>
                <a:gd name="T65" fmla="*/ 19 h 21"/>
                <a:gd name="T66" fmla="*/ 4 w 25"/>
                <a:gd name="T67" fmla="*/ 18 h 21"/>
                <a:gd name="T68" fmla="*/ 4 w 25"/>
                <a:gd name="T69" fmla="*/ 18 h 21"/>
                <a:gd name="T70" fmla="*/ 2 w 25"/>
                <a:gd name="T71" fmla="*/ 16 h 21"/>
                <a:gd name="T72" fmla="*/ 2 w 25"/>
                <a:gd name="T73" fmla="*/ 16 h 21"/>
                <a:gd name="T74" fmla="*/ 0 w 25"/>
                <a:gd name="T75" fmla="*/ 14 h 21"/>
                <a:gd name="T76" fmla="*/ 0 w 25"/>
                <a:gd name="T77" fmla="*/ 12 h 21"/>
                <a:gd name="T78" fmla="*/ 0 w 25"/>
                <a:gd name="T79" fmla="*/ 12 h 21"/>
                <a:gd name="T80" fmla="*/ 0 w 25"/>
                <a:gd name="T81" fmla="*/ 10 h 21"/>
                <a:gd name="T82" fmla="*/ 0 w 25"/>
                <a:gd name="T83" fmla="*/ 8 h 21"/>
                <a:gd name="T84" fmla="*/ 2 w 25"/>
                <a:gd name="T85" fmla="*/ 8 h 21"/>
                <a:gd name="T86" fmla="*/ 2 w 25"/>
                <a:gd name="T87" fmla="*/ 6 h 21"/>
                <a:gd name="T88" fmla="*/ 2 w 25"/>
                <a:gd name="T89" fmla="*/ 4 h 21"/>
                <a:gd name="T90" fmla="*/ 4 w 25"/>
                <a:gd name="T91" fmla="*/ 4 h 21"/>
                <a:gd name="T92" fmla="*/ 6 w 25"/>
                <a:gd name="T93" fmla="*/ 2 h 21"/>
                <a:gd name="T94" fmla="*/ 6 w 25"/>
                <a:gd name="T95" fmla="*/ 2 h 21"/>
                <a:gd name="T96" fmla="*/ 8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7" name="Freeform 235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10 h 21"/>
                <a:gd name="T24" fmla="*/ 25 w 25"/>
                <a:gd name="T25" fmla="*/ 12 h 21"/>
                <a:gd name="T26" fmla="*/ 25 w 25"/>
                <a:gd name="T27" fmla="*/ 14 h 21"/>
                <a:gd name="T28" fmla="*/ 25 w 25"/>
                <a:gd name="T29" fmla="*/ 16 h 21"/>
                <a:gd name="T30" fmla="*/ 23 w 25"/>
                <a:gd name="T31" fmla="*/ 16 h 21"/>
                <a:gd name="T32" fmla="*/ 23 w 25"/>
                <a:gd name="T33" fmla="*/ 18 h 21"/>
                <a:gd name="T34" fmla="*/ 21 w 25"/>
                <a:gd name="T35" fmla="*/ 18 h 21"/>
                <a:gd name="T36" fmla="*/ 19 w 25"/>
                <a:gd name="T37" fmla="*/ 19 h 21"/>
                <a:gd name="T38" fmla="*/ 17 w 25"/>
                <a:gd name="T39" fmla="*/ 19 h 21"/>
                <a:gd name="T40" fmla="*/ 16 w 25"/>
                <a:gd name="T41" fmla="*/ 19 h 21"/>
                <a:gd name="T42" fmla="*/ 16 w 25"/>
                <a:gd name="T43" fmla="*/ 21 h 21"/>
                <a:gd name="T44" fmla="*/ 14 w 25"/>
                <a:gd name="T45" fmla="*/ 21 h 21"/>
                <a:gd name="T46" fmla="*/ 12 w 25"/>
                <a:gd name="T47" fmla="*/ 21 h 21"/>
                <a:gd name="T48" fmla="*/ 10 w 25"/>
                <a:gd name="T49" fmla="*/ 21 h 21"/>
                <a:gd name="T50" fmla="*/ 8 w 25"/>
                <a:gd name="T51" fmla="*/ 19 h 21"/>
                <a:gd name="T52" fmla="*/ 6 w 25"/>
                <a:gd name="T53" fmla="*/ 19 h 21"/>
                <a:gd name="T54" fmla="*/ 4 w 25"/>
                <a:gd name="T55" fmla="*/ 18 h 21"/>
                <a:gd name="T56" fmla="*/ 2 w 25"/>
                <a:gd name="T57" fmla="*/ 16 h 21"/>
                <a:gd name="T58" fmla="*/ 0 w 25"/>
                <a:gd name="T59" fmla="*/ 14 h 21"/>
                <a:gd name="T60" fmla="*/ 0 w 25"/>
                <a:gd name="T61" fmla="*/ 12 h 21"/>
                <a:gd name="T62" fmla="*/ 0 w 25"/>
                <a:gd name="T63" fmla="*/ 10 h 21"/>
                <a:gd name="T64" fmla="*/ 0 w 25"/>
                <a:gd name="T65" fmla="*/ 8 h 21"/>
                <a:gd name="T66" fmla="*/ 2 w 25"/>
                <a:gd name="T67" fmla="*/ 8 h 21"/>
                <a:gd name="T68" fmla="*/ 2 w 25"/>
                <a:gd name="T69" fmla="*/ 6 h 21"/>
                <a:gd name="T70" fmla="*/ 2 w 25"/>
                <a:gd name="T71" fmla="*/ 4 h 21"/>
                <a:gd name="T72" fmla="*/ 4 w 25"/>
                <a:gd name="T73" fmla="*/ 4 h 21"/>
                <a:gd name="T74" fmla="*/ 6 w 25"/>
                <a:gd name="T75" fmla="*/ 2 h 21"/>
                <a:gd name="T76" fmla="*/ 8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8" name="Freeform 236"/>
            <p:cNvSpPr>
              <a:spLocks/>
            </p:cNvSpPr>
            <p:nvPr/>
          </p:nvSpPr>
          <p:spPr bwMode="auto">
            <a:xfrm>
              <a:off x="3352" y="2896"/>
              <a:ext cx="9" cy="32"/>
            </a:xfrm>
            <a:custGeom>
              <a:avLst/>
              <a:gdLst>
                <a:gd name="T0" fmla="*/ 9 w 9"/>
                <a:gd name="T1" fmla="*/ 32 h 32"/>
                <a:gd name="T2" fmla="*/ 7 w 9"/>
                <a:gd name="T3" fmla="*/ 30 h 32"/>
                <a:gd name="T4" fmla="*/ 7 w 9"/>
                <a:gd name="T5" fmla="*/ 29 h 32"/>
                <a:gd name="T6" fmla="*/ 7 w 9"/>
                <a:gd name="T7" fmla="*/ 27 h 32"/>
                <a:gd name="T8" fmla="*/ 5 w 9"/>
                <a:gd name="T9" fmla="*/ 25 h 32"/>
                <a:gd name="T10" fmla="*/ 5 w 9"/>
                <a:gd name="T11" fmla="*/ 23 h 32"/>
                <a:gd name="T12" fmla="*/ 5 w 9"/>
                <a:gd name="T13" fmla="*/ 21 h 32"/>
                <a:gd name="T14" fmla="*/ 5 w 9"/>
                <a:gd name="T15" fmla="*/ 17 h 32"/>
                <a:gd name="T16" fmla="*/ 3 w 9"/>
                <a:gd name="T17" fmla="*/ 15 h 32"/>
                <a:gd name="T18" fmla="*/ 3 w 9"/>
                <a:gd name="T19" fmla="*/ 13 h 32"/>
                <a:gd name="T20" fmla="*/ 3 w 9"/>
                <a:gd name="T21" fmla="*/ 11 h 32"/>
                <a:gd name="T22" fmla="*/ 1 w 9"/>
                <a:gd name="T23" fmla="*/ 9 h 32"/>
                <a:gd name="T24" fmla="*/ 1 w 9"/>
                <a:gd name="T25" fmla="*/ 7 h 32"/>
                <a:gd name="T26" fmla="*/ 1 w 9"/>
                <a:gd name="T27" fmla="*/ 6 h 32"/>
                <a:gd name="T28" fmla="*/ 0 w 9"/>
                <a:gd name="T29" fmla="*/ 4 h 32"/>
                <a:gd name="T30" fmla="*/ 0 w 9"/>
                <a:gd name="T31" fmla="*/ 2 h 32"/>
                <a:gd name="T32" fmla="*/ 0 w 9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32">
                  <a:moveTo>
                    <a:pt x="9" y="32"/>
                  </a:moveTo>
                  <a:lnTo>
                    <a:pt x="7" y="30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9" name="Freeform 237"/>
            <p:cNvSpPr>
              <a:spLocks/>
            </p:cNvSpPr>
            <p:nvPr/>
          </p:nvSpPr>
          <p:spPr bwMode="auto">
            <a:xfrm>
              <a:off x="3359" y="2900"/>
              <a:ext cx="6" cy="23"/>
            </a:xfrm>
            <a:custGeom>
              <a:avLst/>
              <a:gdLst>
                <a:gd name="T0" fmla="*/ 6 w 6"/>
                <a:gd name="T1" fmla="*/ 23 h 23"/>
                <a:gd name="T2" fmla="*/ 4 w 6"/>
                <a:gd name="T3" fmla="*/ 19 h 23"/>
                <a:gd name="T4" fmla="*/ 4 w 6"/>
                <a:gd name="T5" fmla="*/ 17 h 23"/>
                <a:gd name="T6" fmla="*/ 4 w 6"/>
                <a:gd name="T7" fmla="*/ 15 h 23"/>
                <a:gd name="T8" fmla="*/ 4 w 6"/>
                <a:gd name="T9" fmla="*/ 11 h 23"/>
                <a:gd name="T10" fmla="*/ 2 w 6"/>
                <a:gd name="T11" fmla="*/ 9 h 23"/>
                <a:gd name="T12" fmla="*/ 2 w 6"/>
                <a:gd name="T13" fmla="*/ 7 h 23"/>
                <a:gd name="T14" fmla="*/ 2 w 6"/>
                <a:gd name="T15" fmla="*/ 3 h 23"/>
                <a:gd name="T16" fmla="*/ 0 w 6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3">
                  <a:moveTo>
                    <a:pt x="6" y="23"/>
                  </a:moveTo>
                  <a:lnTo>
                    <a:pt x="4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0" name="Freeform 238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5 h 25"/>
                <a:gd name="T20" fmla="*/ 0 w 32"/>
                <a:gd name="T21" fmla="*/ 13 h 25"/>
                <a:gd name="T22" fmla="*/ 0 w 32"/>
                <a:gd name="T23" fmla="*/ 11 h 25"/>
                <a:gd name="T24" fmla="*/ 0 w 32"/>
                <a:gd name="T25" fmla="*/ 11 h 25"/>
                <a:gd name="T26" fmla="*/ 2 w 32"/>
                <a:gd name="T27" fmla="*/ 9 h 25"/>
                <a:gd name="T28" fmla="*/ 2 w 32"/>
                <a:gd name="T29" fmla="*/ 7 h 25"/>
                <a:gd name="T30" fmla="*/ 2 w 32"/>
                <a:gd name="T31" fmla="*/ 7 h 25"/>
                <a:gd name="T32" fmla="*/ 4 w 32"/>
                <a:gd name="T33" fmla="*/ 5 h 25"/>
                <a:gd name="T34" fmla="*/ 4 w 32"/>
                <a:gd name="T35" fmla="*/ 5 h 25"/>
                <a:gd name="T36" fmla="*/ 6 w 32"/>
                <a:gd name="T37" fmla="*/ 3 h 25"/>
                <a:gd name="T38" fmla="*/ 7 w 32"/>
                <a:gd name="T39" fmla="*/ 3 h 25"/>
                <a:gd name="T40" fmla="*/ 7 w 32"/>
                <a:gd name="T41" fmla="*/ 2 h 25"/>
                <a:gd name="T42" fmla="*/ 9 w 32"/>
                <a:gd name="T43" fmla="*/ 2 h 25"/>
                <a:gd name="T44" fmla="*/ 11 w 32"/>
                <a:gd name="T45" fmla="*/ 0 h 25"/>
                <a:gd name="T46" fmla="*/ 13 w 32"/>
                <a:gd name="T47" fmla="*/ 0 h 25"/>
                <a:gd name="T48" fmla="*/ 15 w 32"/>
                <a:gd name="T49" fmla="*/ 0 h 25"/>
                <a:gd name="T50" fmla="*/ 17 w 32"/>
                <a:gd name="T51" fmla="*/ 0 h 25"/>
                <a:gd name="T52" fmla="*/ 19 w 32"/>
                <a:gd name="T53" fmla="*/ 0 h 25"/>
                <a:gd name="T54" fmla="*/ 21 w 32"/>
                <a:gd name="T55" fmla="*/ 0 h 25"/>
                <a:gd name="T56" fmla="*/ 25 w 32"/>
                <a:gd name="T57" fmla="*/ 0 h 25"/>
                <a:gd name="T58" fmla="*/ 27 w 32"/>
                <a:gd name="T59" fmla="*/ 0 h 25"/>
                <a:gd name="T60" fmla="*/ 29 w 32"/>
                <a:gd name="T61" fmla="*/ 2 h 25"/>
                <a:gd name="T62" fmla="*/ 29 w 32"/>
                <a:gd name="T63" fmla="*/ 2 h 25"/>
                <a:gd name="T64" fmla="*/ 30 w 32"/>
                <a:gd name="T65" fmla="*/ 3 h 25"/>
                <a:gd name="T66" fmla="*/ 30 w 32"/>
                <a:gd name="T67" fmla="*/ 5 h 25"/>
                <a:gd name="T68" fmla="*/ 30 w 32"/>
                <a:gd name="T69" fmla="*/ 5 h 25"/>
                <a:gd name="T70" fmla="*/ 30 w 32"/>
                <a:gd name="T71" fmla="*/ 7 h 25"/>
                <a:gd name="T72" fmla="*/ 32 w 32"/>
                <a:gd name="T73" fmla="*/ 7 h 25"/>
                <a:gd name="T74" fmla="*/ 32 w 32"/>
                <a:gd name="T75" fmla="*/ 9 h 25"/>
                <a:gd name="T76" fmla="*/ 32 w 32"/>
                <a:gd name="T77" fmla="*/ 9 h 25"/>
                <a:gd name="T78" fmla="*/ 30 w 32"/>
                <a:gd name="T79" fmla="*/ 11 h 25"/>
                <a:gd name="T80" fmla="*/ 30 w 32"/>
                <a:gd name="T81" fmla="*/ 13 h 25"/>
                <a:gd name="T82" fmla="*/ 30 w 32"/>
                <a:gd name="T83" fmla="*/ 13 h 25"/>
                <a:gd name="T84" fmla="*/ 30 w 32"/>
                <a:gd name="T85" fmla="*/ 15 h 25"/>
                <a:gd name="T86" fmla="*/ 29 w 32"/>
                <a:gd name="T87" fmla="*/ 17 h 25"/>
                <a:gd name="T88" fmla="*/ 27 w 32"/>
                <a:gd name="T89" fmla="*/ 19 h 25"/>
                <a:gd name="T90" fmla="*/ 27 w 32"/>
                <a:gd name="T91" fmla="*/ 21 h 25"/>
                <a:gd name="T92" fmla="*/ 25 w 32"/>
                <a:gd name="T93" fmla="*/ 21 h 25"/>
                <a:gd name="T94" fmla="*/ 21 w 32"/>
                <a:gd name="T95" fmla="*/ 23 h 25"/>
                <a:gd name="T96" fmla="*/ 19 w 32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1" name="Freeform 239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3 h 25"/>
                <a:gd name="T20" fmla="*/ 0 w 32"/>
                <a:gd name="T21" fmla="*/ 11 h 25"/>
                <a:gd name="T22" fmla="*/ 2 w 32"/>
                <a:gd name="T23" fmla="*/ 9 h 25"/>
                <a:gd name="T24" fmla="*/ 2 w 32"/>
                <a:gd name="T25" fmla="*/ 7 h 25"/>
                <a:gd name="T26" fmla="*/ 4 w 32"/>
                <a:gd name="T27" fmla="*/ 5 h 25"/>
                <a:gd name="T28" fmla="*/ 6 w 32"/>
                <a:gd name="T29" fmla="*/ 3 h 25"/>
                <a:gd name="T30" fmla="*/ 7 w 32"/>
                <a:gd name="T31" fmla="*/ 3 h 25"/>
                <a:gd name="T32" fmla="*/ 7 w 32"/>
                <a:gd name="T33" fmla="*/ 2 h 25"/>
                <a:gd name="T34" fmla="*/ 9 w 32"/>
                <a:gd name="T35" fmla="*/ 2 h 25"/>
                <a:gd name="T36" fmla="*/ 11 w 32"/>
                <a:gd name="T37" fmla="*/ 0 h 25"/>
                <a:gd name="T38" fmla="*/ 13 w 32"/>
                <a:gd name="T39" fmla="*/ 0 h 25"/>
                <a:gd name="T40" fmla="*/ 15 w 32"/>
                <a:gd name="T41" fmla="*/ 0 h 25"/>
                <a:gd name="T42" fmla="*/ 17 w 32"/>
                <a:gd name="T43" fmla="*/ 0 h 25"/>
                <a:gd name="T44" fmla="*/ 19 w 32"/>
                <a:gd name="T45" fmla="*/ 0 h 25"/>
                <a:gd name="T46" fmla="*/ 21 w 32"/>
                <a:gd name="T47" fmla="*/ 0 h 25"/>
                <a:gd name="T48" fmla="*/ 25 w 32"/>
                <a:gd name="T49" fmla="*/ 0 h 25"/>
                <a:gd name="T50" fmla="*/ 27 w 32"/>
                <a:gd name="T51" fmla="*/ 0 h 25"/>
                <a:gd name="T52" fmla="*/ 29 w 32"/>
                <a:gd name="T53" fmla="*/ 2 h 25"/>
                <a:gd name="T54" fmla="*/ 30 w 32"/>
                <a:gd name="T55" fmla="*/ 3 h 25"/>
                <a:gd name="T56" fmla="*/ 30 w 32"/>
                <a:gd name="T57" fmla="*/ 5 h 25"/>
                <a:gd name="T58" fmla="*/ 30 w 32"/>
                <a:gd name="T59" fmla="*/ 7 h 25"/>
                <a:gd name="T60" fmla="*/ 32 w 32"/>
                <a:gd name="T61" fmla="*/ 7 h 25"/>
                <a:gd name="T62" fmla="*/ 32 w 32"/>
                <a:gd name="T63" fmla="*/ 9 h 25"/>
                <a:gd name="T64" fmla="*/ 30 w 32"/>
                <a:gd name="T65" fmla="*/ 11 h 25"/>
                <a:gd name="T66" fmla="*/ 30 w 32"/>
                <a:gd name="T67" fmla="*/ 13 h 25"/>
                <a:gd name="T68" fmla="*/ 30 w 32"/>
                <a:gd name="T69" fmla="*/ 15 h 25"/>
                <a:gd name="T70" fmla="*/ 29 w 32"/>
                <a:gd name="T71" fmla="*/ 17 h 25"/>
                <a:gd name="T72" fmla="*/ 27 w 32"/>
                <a:gd name="T73" fmla="*/ 19 h 25"/>
                <a:gd name="T74" fmla="*/ 27 w 32"/>
                <a:gd name="T75" fmla="*/ 21 h 25"/>
                <a:gd name="T76" fmla="*/ 25 w 32"/>
                <a:gd name="T77" fmla="*/ 21 h 25"/>
                <a:gd name="T78" fmla="*/ 21 w 32"/>
                <a:gd name="T79" fmla="*/ 23 h 25"/>
                <a:gd name="T80" fmla="*/ 19 w 32"/>
                <a:gd name="T8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2" name="Freeform 240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6 w 25"/>
                <a:gd name="T13" fmla="*/ 0 h 22"/>
                <a:gd name="T14" fmla="*/ 18 w 25"/>
                <a:gd name="T15" fmla="*/ 0 h 22"/>
                <a:gd name="T16" fmla="*/ 19 w 25"/>
                <a:gd name="T17" fmla="*/ 2 h 22"/>
                <a:gd name="T18" fmla="*/ 21 w 25"/>
                <a:gd name="T19" fmla="*/ 2 h 22"/>
                <a:gd name="T20" fmla="*/ 21 w 25"/>
                <a:gd name="T21" fmla="*/ 4 h 22"/>
                <a:gd name="T22" fmla="*/ 23 w 25"/>
                <a:gd name="T23" fmla="*/ 4 h 22"/>
                <a:gd name="T24" fmla="*/ 23 w 25"/>
                <a:gd name="T25" fmla="*/ 6 h 22"/>
                <a:gd name="T26" fmla="*/ 25 w 25"/>
                <a:gd name="T27" fmla="*/ 8 h 22"/>
                <a:gd name="T28" fmla="*/ 25 w 25"/>
                <a:gd name="T29" fmla="*/ 8 h 22"/>
                <a:gd name="T30" fmla="*/ 25 w 25"/>
                <a:gd name="T31" fmla="*/ 10 h 22"/>
                <a:gd name="T32" fmla="*/ 25 w 25"/>
                <a:gd name="T33" fmla="*/ 12 h 22"/>
                <a:gd name="T34" fmla="*/ 25 w 25"/>
                <a:gd name="T35" fmla="*/ 14 h 22"/>
                <a:gd name="T36" fmla="*/ 25 w 25"/>
                <a:gd name="T37" fmla="*/ 14 h 22"/>
                <a:gd name="T38" fmla="*/ 23 w 25"/>
                <a:gd name="T39" fmla="*/ 16 h 22"/>
                <a:gd name="T40" fmla="*/ 23 w 25"/>
                <a:gd name="T41" fmla="*/ 16 h 22"/>
                <a:gd name="T42" fmla="*/ 23 w 25"/>
                <a:gd name="T43" fmla="*/ 18 h 22"/>
                <a:gd name="T44" fmla="*/ 21 w 25"/>
                <a:gd name="T45" fmla="*/ 18 h 22"/>
                <a:gd name="T46" fmla="*/ 21 w 25"/>
                <a:gd name="T47" fmla="*/ 20 h 22"/>
                <a:gd name="T48" fmla="*/ 19 w 25"/>
                <a:gd name="T49" fmla="*/ 20 h 22"/>
                <a:gd name="T50" fmla="*/ 18 w 25"/>
                <a:gd name="T51" fmla="*/ 20 h 22"/>
                <a:gd name="T52" fmla="*/ 18 w 25"/>
                <a:gd name="T53" fmla="*/ 22 h 22"/>
                <a:gd name="T54" fmla="*/ 16 w 25"/>
                <a:gd name="T55" fmla="*/ 22 h 22"/>
                <a:gd name="T56" fmla="*/ 14 w 25"/>
                <a:gd name="T57" fmla="*/ 22 h 22"/>
                <a:gd name="T58" fmla="*/ 12 w 25"/>
                <a:gd name="T59" fmla="*/ 22 h 22"/>
                <a:gd name="T60" fmla="*/ 12 w 25"/>
                <a:gd name="T61" fmla="*/ 22 h 22"/>
                <a:gd name="T62" fmla="*/ 10 w 25"/>
                <a:gd name="T63" fmla="*/ 22 h 22"/>
                <a:gd name="T64" fmla="*/ 8 w 25"/>
                <a:gd name="T65" fmla="*/ 22 h 22"/>
                <a:gd name="T66" fmla="*/ 6 w 25"/>
                <a:gd name="T67" fmla="*/ 22 h 22"/>
                <a:gd name="T68" fmla="*/ 6 w 25"/>
                <a:gd name="T69" fmla="*/ 22 h 22"/>
                <a:gd name="T70" fmla="*/ 4 w 25"/>
                <a:gd name="T71" fmla="*/ 20 h 22"/>
                <a:gd name="T72" fmla="*/ 2 w 25"/>
                <a:gd name="T73" fmla="*/ 20 h 22"/>
                <a:gd name="T74" fmla="*/ 2 w 25"/>
                <a:gd name="T75" fmla="*/ 18 h 22"/>
                <a:gd name="T76" fmla="*/ 2 w 25"/>
                <a:gd name="T77" fmla="*/ 18 h 22"/>
                <a:gd name="T78" fmla="*/ 0 w 25"/>
                <a:gd name="T79" fmla="*/ 16 h 22"/>
                <a:gd name="T80" fmla="*/ 0 w 25"/>
                <a:gd name="T81" fmla="*/ 14 h 22"/>
                <a:gd name="T82" fmla="*/ 0 w 25"/>
                <a:gd name="T83" fmla="*/ 14 h 22"/>
                <a:gd name="T84" fmla="*/ 0 w 25"/>
                <a:gd name="T85" fmla="*/ 12 h 22"/>
                <a:gd name="T86" fmla="*/ 0 w 25"/>
                <a:gd name="T87" fmla="*/ 10 h 22"/>
                <a:gd name="T88" fmla="*/ 2 w 25"/>
                <a:gd name="T89" fmla="*/ 8 h 22"/>
                <a:gd name="T90" fmla="*/ 2 w 25"/>
                <a:gd name="T91" fmla="*/ 8 h 22"/>
                <a:gd name="T92" fmla="*/ 2 w 25"/>
                <a:gd name="T93" fmla="*/ 6 h 22"/>
                <a:gd name="T94" fmla="*/ 4 w 25"/>
                <a:gd name="T95" fmla="*/ 4 h 22"/>
                <a:gd name="T96" fmla="*/ 6 w 25"/>
                <a:gd name="T9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3" name="Freeform 241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8 w 25"/>
                <a:gd name="T13" fmla="*/ 0 h 22"/>
                <a:gd name="T14" fmla="*/ 19 w 25"/>
                <a:gd name="T15" fmla="*/ 2 h 22"/>
                <a:gd name="T16" fmla="*/ 21 w 25"/>
                <a:gd name="T17" fmla="*/ 2 h 22"/>
                <a:gd name="T18" fmla="*/ 21 w 25"/>
                <a:gd name="T19" fmla="*/ 4 h 22"/>
                <a:gd name="T20" fmla="*/ 23 w 25"/>
                <a:gd name="T21" fmla="*/ 4 h 22"/>
                <a:gd name="T22" fmla="*/ 23 w 25"/>
                <a:gd name="T23" fmla="*/ 6 h 22"/>
                <a:gd name="T24" fmla="*/ 25 w 25"/>
                <a:gd name="T25" fmla="*/ 8 h 22"/>
                <a:gd name="T26" fmla="*/ 25 w 25"/>
                <a:gd name="T27" fmla="*/ 10 h 22"/>
                <a:gd name="T28" fmla="*/ 25 w 25"/>
                <a:gd name="T29" fmla="*/ 12 h 22"/>
                <a:gd name="T30" fmla="*/ 25 w 25"/>
                <a:gd name="T31" fmla="*/ 14 h 22"/>
                <a:gd name="T32" fmla="*/ 23 w 25"/>
                <a:gd name="T33" fmla="*/ 16 h 22"/>
                <a:gd name="T34" fmla="*/ 23 w 25"/>
                <a:gd name="T35" fmla="*/ 18 h 22"/>
                <a:gd name="T36" fmla="*/ 21 w 25"/>
                <a:gd name="T37" fmla="*/ 18 h 22"/>
                <a:gd name="T38" fmla="*/ 21 w 25"/>
                <a:gd name="T39" fmla="*/ 20 h 22"/>
                <a:gd name="T40" fmla="*/ 19 w 25"/>
                <a:gd name="T41" fmla="*/ 20 h 22"/>
                <a:gd name="T42" fmla="*/ 18 w 25"/>
                <a:gd name="T43" fmla="*/ 20 h 22"/>
                <a:gd name="T44" fmla="*/ 18 w 25"/>
                <a:gd name="T45" fmla="*/ 22 h 22"/>
                <a:gd name="T46" fmla="*/ 16 w 25"/>
                <a:gd name="T47" fmla="*/ 22 h 22"/>
                <a:gd name="T48" fmla="*/ 14 w 25"/>
                <a:gd name="T49" fmla="*/ 22 h 22"/>
                <a:gd name="T50" fmla="*/ 12 w 25"/>
                <a:gd name="T51" fmla="*/ 22 h 22"/>
                <a:gd name="T52" fmla="*/ 10 w 25"/>
                <a:gd name="T53" fmla="*/ 22 h 22"/>
                <a:gd name="T54" fmla="*/ 8 w 25"/>
                <a:gd name="T55" fmla="*/ 22 h 22"/>
                <a:gd name="T56" fmla="*/ 6 w 25"/>
                <a:gd name="T57" fmla="*/ 22 h 22"/>
                <a:gd name="T58" fmla="*/ 4 w 25"/>
                <a:gd name="T59" fmla="*/ 20 h 22"/>
                <a:gd name="T60" fmla="*/ 2 w 25"/>
                <a:gd name="T61" fmla="*/ 20 h 22"/>
                <a:gd name="T62" fmla="*/ 2 w 25"/>
                <a:gd name="T63" fmla="*/ 18 h 22"/>
                <a:gd name="T64" fmla="*/ 0 w 25"/>
                <a:gd name="T65" fmla="*/ 16 h 22"/>
                <a:gd name="T66" fmla="*/ 0 w 25"/>
                <a:gd name="T67" fmla="*/ 14 h 22"/>
                <a:gd name="T68" fmla="*/ 0 w 25"/>
                <a:gd name="T69" fmla="*/ 12 h 22"/>
                <a:gd name="T70" fmla="*/ 0 w 25"/>
                <a:gd name="T71" fmla="*/ 10 h 22"/>
                <a:gd name="T72" fmla="*/ 2 w 25"/>
                <a:gd name="T73" fmla="*/ 8 h 22"/>
                <a:gd name="T74" fmla="*/ 2 w 25"/>
                <a:gd name="T75" fmla="*/ 6 h 22"/>
                <a:gd name="T76" fmla="*/ 4 w 25"/>
                <a:gd name="T77" fmla="*/ 4 h 22"/>
                <a:gd name="T78" fmla="*/ 6 w 25"/>
                <a:gd name="T7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4" name="Freeform 242"/>
            <p:cNvSpPr>
              <a:spLocks/>
            </p:cNvSpPr>
            <p:nvPr/>
          </p:nvSpPr>
          <p:spPr bwMode="auto">
            <a:xfrm>
              <a:off x="3376" y="2878"/>
              <a:ext cx="14" cy="33"/>
            </a:xfrm>
            <a:custGeom>
              <a:avLst/>
              <a:gdLst>
                <a:gd name="T0" fmla="*/ 14 w 14"/>
                <a:gd name="T1" fmla="*/ 33 h 33"/>
                <a:gd name="T2" fmla="*/ 12 w 14"/>
                <a:gd name="T3" fmla="*/ 31 h 33"/>
                <a:gd name="T4" fmla="*/ 12 w 14"/>
                <a:gd name="T5" fmla="*/ 29 h 33"/>
                <a:gd name="T6" fmla="*/ 12 w 14"/>
                <a:gd name="T7" fmla="*/ 27 h 33"/>
                <a:gd name="T8" fmla="*/ 10 w 14"/>
                <a:gd name="T9" fmla="*/ 25 h 33"/>
                <a:gd name="T10" fmla="*/ 10 w 14"/>
                <a:gd name="T11" fmla="*/ 24 h 33"/>
                <a:gd name="T12" fmla="*/ 8 w 14"/>
                <a:gd name="T13" fmla="*/ 22 h 33"/>
                <a:gd name="T14" fmla="*/ 8 w 14"/>
                <a:gd name="T15" fmla="*/ 20 h 33"/>
                <a:gd name="T16" fmla="*/ 8 w 14"/>
                <a:gd name="T17" fmla="*/ 18 h 33"/>
                <a:gd name="T18" fmla="*/ 6 w 14"/>
                <a:gd name="T19" fmla="*/ 16 h 33"/>
                <a:gd name="T20" fmla="*/ 6 w 14"/>
                <a:gd name="T21" fmla="*/ 14 h 33"/>
                <a:gd name="T22" fmla="*/ 4 w 14"/>
                <a:gd name="T23" fmla="*/ 12 h 33"/>
                <a:gd name="T24" fmla="*/ 4 w 14"/>
                <a:gd name="T25" fmla="*/ 10 h 33"/>
                <a:gd name="T26" fmla="*/ 4 w 14"/>
                <a:gd name="T27" fmla="*/ 6 h 33"/>
                <a:gd name="T28" fmla="*/ 2 w 14"/>
                <a:gd name="T29" fmla="*/ 4 h 33"/>
                <a:gd name="T30" fmla="*/ 2 w 14"/>
                <a:gd name="T31" fmla="*/ 2 h 33"/>
                <a:gd name="T32" fmla="*/ 0 w 1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3">
                  <a:moveTo>
                    <a:pt x="14" y="33"/>
                  </a:moveTo>
                  <a:lnTo>
                    <a:pt x="12" y="31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5" name="Freeform 243"/>
            <p:cNvSpPr>
              <a:spLocks/>
            </p:cNvSpPr>
            <p:nvPr/>
          </p:nvSpPr>
          <p:spPr bwMode="auto">
            <a:xfrm>
              <a:off x="3386" y="2884"/>
              <a:ext cx="8" cy="23"/>
            </a:xfrm>
            <a:custGeom>
              <a:avLst/>
              <a:gdLst>
                <a:gd name="T0" fmla="*/ 8 w 8"/>
                <a:gd name="T1" fmla="*/ 23 h 23"/>
                <a:gd name="T2" fmla="*/ 6 w 8"/>
                <a:gd name="T3" fmla="*/ 19 h 23"/>
                <a:gd name="T4" fmla="*/ 6 w 8"/>
                <a:gd name="T5" fmla="*/ 16 h 23"/>
                <a:gd name="T6" fmla="*/ 4 w 8"/>
                <a:gd name="T7" fmla="*/ 14 h 23"/>
                <a:gd name="T8" fmla="*/ 4 w 8"/>
                <a:gd name="T9" fmla="*/ 12 h 23"/>
                <a:gd name="T10" fmla="*/ 4 w 8"/>
                <a:gd name="T11" fmla="*/ 10 h 23"/>
                <a:gd name="T12" fmla="*/ 2 w 8"/>
                <a:gd name="T13" fmla="*/ 6 h 23"/>
                <a:gd name="T14" fmla="*/ 2 w 8"/>
                <a:gd name="T15" fmla="*/ 4 h 23"/>
                <a:gd name="T16" fmla="*/ 0 w 8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3">
                  <a:moveTo>
                    <a:pt x="8" y="23"/>
                  </a:moveTo>
                  <a:lnTo>
                    <a:pt x="6" y="19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6" name="Freeform 244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8 h 25"/>
                <a:gd name="T20" fmla="*/ 0 w 31"/>
                <a:gd name="T21" fmla="*/ 16 h 25"/>
                <a:gd name="T22" fmla="*/ 0 w 31"/>
                <a:gd name="T23" fmla="*/ 14 h 25"/>
                <a:gd name="T24" fmla="*/ 0 w 31"/>
                <a:gd name="T25" fmla="*/ 14 h 25"/>
                <a:gd name="T26" fmla="*/ 2 w 31"/>
                <a:gd name="T27" fmla="*/ 12 h 25"/>
                <a:gd name="T28" fmla="*/ 2 w 31"/>
                <a:gd name="T29" fmla="*/ 10 h 25"/>
                <a:gd name="T30" fmla="*/ 2 w 31"/>
                <a:gd name="T31" fmla="*/ 10 h 25"/>
                <a:gd name="T32" fmla="*/ 4 w 31"/>
                <a:gd name="T33" fmla="*/ 8 h 25"/>
                <a:gd name="T34" fmla="*/ 4 w 31"/>
                <a:gd name="T35" fmla="*/ 8 h 25"/>
                <a:gd name="T36" fmla="*/ 4 w 31"/>
                <a:gd name="T37" fmla="*/ 6 h 25"/>
                <a:gd name="T38" fmla="*/ 6 w 31"/>
                <a:gd name="T39" fmla="*/ 4 h 25"/>
                <a:gd name="T40" fmla="*/ 8 w 31"/>
                <a:gd name="T41" fmla="*/ 4 h 25"/>
                <a:gd name="T42" fmla="*/ 8 w 31"/>
                <a:gd name="T43" fmla="*/ 2 h 25"/>
                <a:gd name="T44" fmla="*/ 10 w 31"/>
                <a:gd name="T45" fmla="*/ 2 h 25"/>
                <a:gd name="T46" fmla="*/ 12 w 31"/>
                <a:gd name="T47" fmla="*/ 2 h 25"/>
                <a:gd name="T48" fmla="*/ 14 w 31"/>
                <a:gd name="T49" fmla="*/ 0 h 25"/>
                <a:gd name="T50" fmla="*/ 16 w 31"/>
                <a:gd name="T51" fmla="*/ 0 h 25"/>
                <a:gd name="T52" fmla="*/ 18 w 31"/>
                <a:gd name="T53" fmla="*/ 0 h 25"/>
                <a:gd name="T54" fmla="*/ 22 w 31"/>
                <a:gd name="T55" fmla="*/ 0 h 25"/>
                <a:gd name="T56" fmla="*/ 23 w 31"/>
                <a:gd name="T57" fmla="*/ 0 h 25"/>
                <a:gd name="T58" fmla="*/ 25 w 31"/>
                <a:gd name="T59" fmla="*/ 0 h 25"/>
                <a:gd name="T60" fmla="*/ 27 w 31"/>
                <a:gd name="T61" fmla="*/ 2 h 25"/>
                <a:gd name="T62" fmla="*/ 29 w 31"/>
                <a:gd name="T63" fmla="*/ 2 h 25"/>
                <a:gd name="T64" fmla="*/ 29 w 31"/>
                <a:gd name="T65" fmla="*/ 4 h 25"/>
                <a:gd name="T66" fmla="*/ 31 w 31"/>
                <a:gd name="T67" fmla="*/ 4 h 25"/>
                <a:gd name="T68" fmla="*/ 31 w 31"/>
                <a:gd name="T69" fmla="*/ 6 h 25"/>
                <a:gd name="T70" fmla="*/ 31 w 31"/>
                <a:gd name="T71" fmla="*/ 6 h 25"/>
                <a:gd name="T72" fmla="*/ 31 w 31"/>
                <a:gd name="T73" fmla="*/ 8 h 25"/>
                <a:gd name="T74" fmla="*/ 31 w 31"/>
                <a:gd name="T75" fmla="*/ 8 h 25"/>
                <a:gd name="T76" fmla="*/ 31 w 31"/>
                <a:gd name="T77" fmla="*/ 10 h 25"/>
                <a:gd name="T78" fmla="*/ 31 w 31"/>
                <a:gd name="T79" fmla="*/ 12 h 25"/>
                <a:gd name="T80" fmla="*/ 31 w 31"/>
                <a:gd name="T81" fmla="*/ 12 h 25"/>
                <a:gd name="T82" fmla="*/ 31 w 31"/>
                <a:gd name="T83" fmla="*/ 14 h 25"/>
                <a:gd name="T84" fmla="*/ 31 w 31"/>
                <a:gd name="T85" fmla="*/ 16 h 25"/>
                <a:gd name="T86" fmla="*/ 29 w 31"/>
                <a:gd name="T87" fmla="*/ 18 h 25"/>
                <a:gd name="T88" fmla="*/ 29 w 31"/>
                <a:gd name="T89" fmla="*/ 20 h 25"/>
                <a:gd name="T90" fmla="*/ 27 w 31"/>
                <a:gd name="T91" fmla="*/ 20 h 25"/>
                <a:gd name="T92" fmla="*/ 25 w 31"/>
                <a:gd name="T93" fmla="*/ 21 h 25"/>
                <a:gd name="T94" fmla="*/ 23 w 31"/>
                <a:gd name="T95" fmla="*/ 23 h 25"/>
                <a:gd name="T96" fmla="*/ 22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7" name="Freeform 245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6 h 25"/>
                <a:gd name="T20" fmla="*/ 0 w 31"/>
                <a:gd name="T21" fmla="*/ 14 h 25"/>
                <a:gd name="T22" fmla="*/ 2 w 31"/>
                <a:gd name="T23" fmla="*/ 12 h 25"/>
                <a:gd name="T24" fmla="*/ 2 w 31"/>
                <a:gd name="T25" fmla="*/ 10 h 25"/>
                <a:gd name="T26" fmla="*/ 4 w 31"/>
                <a:gd name="T27" fmla="*/ 8 h 25"/>
                <a:gd name="T28" fmla="*/ 4 w 31"/>
                <a:gd name="T29" fmla="*/ 6 h 25"/>
                <a:gd name="T30" fmla="*/ 6 w 31"/>
                <a:gd name="T31" fmla="*/ 4 h 25"/>
                <a:gd name="T32" fmla="*/ 8 w 31"/>
                <a:gd name="T33" fmla="*/ 4 h 25"/>
                <a:gd name="T34" fmla="*/ 8 w 31"/>
                <a:gd name="T35" fmla="*/ 2 h 25"/>
                <a:gd name="T36" fmla="*/ 10 w 31"/>
                <a:gd name="T37" fmla="*/ 2 h 25"/>
                <a:gd name="T38" fmla="*/ 12 w 31"/>
                <a:gd name="T39" fmla="*/ 2 h 25"/>
                <a:gd name="T40" fmla="*/ 14 w 31"/>
                <a:gd name="T41" fmla="*/ 0 h 25"/>
                <a:gd name="T42" fmla="*/ 16 w 31"/>
                <a:gd name="T43" fmla="*/ 0 h 25"/>
                <a:gd name="T44" fmla="*/ 18 w 31"/>
                <a:gd name="T45" fmla="*/ 0 h 25"/>
                <a:gd name="T46" fmla="*/ 22 w 31"/>
                <a:gd name="T47" fmla="*/ 0 h 25"/>
                <a:gd name="T48" fmla="*/ 23 w 31"/>
                <a:gd name="T49" fmla="*/ 0 h 25"/>
                <a:gd name="T50" fmla="*/ 25 w 31"/>
                <a:gd name="T51" fmla="*/ 0 h 25"/>
                <a:gd name="T52" fmla="*/ 27 w 31"/>
                <a:gd name="T53" fmla="*/ 2 h 25"/>
                <a:gd name="T54" fmla="*/ 29 w 31"/>
                <a:gd name="T55" fmla="*/ 2 h 25"/>
                <a:gd name="T56" fmla="*/ 29 w 31"/>
                <a:gd name="T57" fmla="*/ 4 h 25"/>
                <a:gd name="T58" fmla="*/ 31 w 31"/>
                <a:gd name="T59" fmla="*/ 4 h 25"/>
                <a:gd name="T60" fmla="*/ 31 w 31"/>
                <a:gd name="T61" fmla="*/ 6 h 25"/>
                <a:gd name="T62" fmla="*/ 31 w 31"/>
                <a:gd name="T63" fmla="*/ 8 h 25"/>
                <a:gd name="T64" fmla="*/ 31 w 31"/>
                <a:gd name="T65" fmla="*/ 10 h 25"/>
                <a:gd name="T66" fmla="*/ 31 w 31"/>
                <a:gd name="T67" fmla="*/ 12 h 25"/>
                <a:gd name="T68" fmla="*/ 31 w 31"/>
                <a:gd name="T69" fmla="*/ 14 h 25"/>
                <a:gd name="T70" fmla="*/ 31 w 31"/>
                <a:gd name="T71" fmla="*/ 16 h 25"/>
                <a:gd name="T72" fmla="*/ 29 w 31"/>
                <a:gd name="T73" fmla="*/ 18 h 25"/>
                <a:gd name="T74" fmla="*/ 29 w 31"/>
                <a:gd name="T75" fmla="*/ 20 h 25"/>
                <a:gd name="T76" fmla="*/ 27 w 31"/>
                <a:gd name="T77" fmla="*/ 20 h 25"/>
                <a:gd name="T78" fmla="*/ 25 w 31"/>
                <a:gd name="T79" fmla="*/ 21 h 25"/>
                <a:gd name="T80" fmla="*/ 23 w 31"/>
                <a:gd name="T81" fmla="*/ 23 h 25"/>
                <a:gd name="T82" fmla="*/ 22 w 31"/>
                <a:gd name="T8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8" name="Freeform 246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4 w 25"/>
                <a:gd name="T13" fmla="*/ 0 h 23"/>
                <a:gd name="T14" fmla="*/ 15 w 25"/>
                <a:gd name="T15" fmla="*/ 0 h 23"/>
                <a:gd name="T16" fmla="*/ 17 w 25"/>
                <a:gd name="T17" fmla="*/ 2 h 23"/>
                <a:gd name="T18" fmla="*/ 19 w 25"/>
                <a:gd name="T19" fmla="*/ 2 h 23"/>
                <a:gd name="T20" fmla="*/ 21 w 25"/>
                <a:gd name="T21" fmla="*/ 2 h 23"/>
                <a:gd name="T22" fmla="*/ 21 w 25"/>
                <a:gd name="T23" fmla="*/ 4 h 23"/>
                <a:gd name="T24" fmla="*/ 23 w 25"/>
                <a:gd name="T25" fmla="*/ 6 h 23"/>
                <a:gd name="T26" fmla="*/ 23 w 25"/>
                <a:gd name="T27" fmla="*/ 6 h 23"/>
                <a:gd name="T28" fmla="*/ 23 w 25"/>
                <a:gd name="T29" fmla="*/ 8 h 23"/>
                <a:gd name="T30" fmla="*/ 25 w 25"/>
                <a:gd name="T31" fmla="*/ 10 h 23"/>
                <a:gd name="T32" fmla="*/ 25 w 25"/>
                <a:gd name="T33" fmla="*/ 12 h 23"/>
                <a:gd name="T34" fmla="*/ 23 w 25"/>
                <a:gd name="T35" fmla="*/ 12 h 23"/>
                <a:gd name="T36" fmla="*/ 23 w 25"/>
                <a:gd name="T37" fmla="*/ 14 h 23"/>
                <a:gd name="T38" fmla="*/ 23 w 25"/>
                <a:gd name="T39" fmla="*/ 14 h 23"/>
                <a:gd name="T40" fmla="*/ 23 w 25"/>
                <a:gd name="T41" fmla="*/ 15 h 23"/>
                <a:gd name="T42" fmla="*/ 21 w 25"/>
                <a:gd name="T43" fmla="*/ 15 h 23"/>
                <a:gd name="T44" fmla="*/ 21 w 25"/>
                <a:gd name="T45" fmla="*/ 17 h 23"/>
                <a:gd name="T46" fmla="*/ 19 w 25"/>
                <a:gd name="T47" fmla="*/ 17 h 23"/>
                <a:gd name="T48" fmla="*/ 19 w 25"/>
                <a:gd name="T49" fmla="*/ 19 h 23"/>
                <a:gd name="T50" fmla="*/ 17 w 25"/>
                <a:gd name="T51" fmla="*/ 19 h 23"/>
                <a:gd name="T52" fmla="*/ 17 w 25"/>
                <a:gd name="T53" fmla="*/ 21 h 23"/>
                <a:gd name="T54" fmla="*/ 15 w 25"/>
                <a:gd name="T55" fmla="*/ 21 h 23"/>
                <a:gd name="T56" fmla="*/ 14 w 25"/>
                <a:gd name="T57" fmla="*/ 21 h 23"/>
                <a:gd name="T58" fmla="*/ 12 w 25"/>
                <a:gd name="T59" fmla="*/ 23 h 23"/>
                <a:gd name="T60" fmla="*/ 12 w 25"/>
                <a:gd name="T61" fmla="*/ 23 h 23"/>
                <a:gd name="T62" fmla="*/ 10 w 25"/>
                <a:gd name="T63" fmla="*/ 23 h 23"/>
                <a:gd name="T64" fmla="*/ 8 w 25"/>
                <a:gd name="T65" fmla="*/ 23 h 23"/>
                <a:gd name="T66" fmla="*/ 6 w 25"/>
                <a:gd name="T67" fmla="*/ 21 h 23"/>
                <a:gd name="T68" fmla="*/ 6 w 25"/>
                <a:gd name="T69" fmla="*/ 21 h 23"/>
                <a:gd name="T70" fmla="*/ 4 w 25"/>
                <a:gd name="T71" fmla="*/ 21 h 23"/>
                <a:gd name="T72" fmla="*/ 2 w 25"/>
                <a:gd name="T73" fmla="*/ 19 h 23"/>
                <a:gd name="T74" fmla="*/ 2 w 25"/>
                <a:gd name="T75" fmla="*/ 19 h 23"/>
                <a:gd name="T76" fmla="*/ 0 w 25"/>
                <a:gd name="T77" fmla="*/ 17 h 23"/>
                <a:gd name="T78" fmla="*/ 0 w 25"/>
                <a:gd name="T79" fmla="*/ 17 h 23"/>
                <a:gd name="T80" fmla="*/ 0 w 25"/>
                <a:gd name="T81" fmla="*/ 15 h 23"/>
                <a:gd name="T82" fmla="*/ 0 w 25"/>
                <a:gd name="T83" fmla="*/ 14 h 23"/>
                <a:gd name="T84" fmla="*/ 0 w 25"/>
                <a:gd name="T85" fmla="*/ 12 h 23"/>
                <a:gd name="T86" fmla="*/ 0 w 25"/>
                <a:gd name="T87" fmla="*/ 12 h 23"/>
                <a:gd name="T88" fmla="*/ 0 w 25"/>
                <a:gd name="T89" fmla="*/ 10 h 23"/>
                <a:gd name="T90" fmla="*/ 0 w 25"/>
                <a:gd name="T91" fmla="*/ 8 h 23"/>
                <a:gd name="T92" fmla="*/ 2 w 25"/>
                <a:gd name="T93" fmla="*/ 8 h 23"/>
                <a:gd name="T94" fmla="*/ 2 w 25"/>
                <a:gd name="T95" fmla="*/ 6 h 23"/>
                <a:gd name="T96" fmla="*/ 4 w 25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9" name="Freeform 247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5 w 25"/>
                <a:gd name="T13" fmla="*/ 0 h 23"/>
                <a:gd name="T14" fmla="*/ 17 w 25"/>
                <a:gd name="T15" fmla="*/ 2 h 23"/>
                <a:gd name="T16" fmla="*/ 19 w 25"/>
                <a:gd name="T17" fmla="*/ 2 h 23"/>
                <a:gd name="T18" fmla="*/ 21 w 25"/>
                <a:gd name="T19" fmla="*/ 2 h 23"/>
                <a:gd name="T20" fmla="*/ 21 w 25"/>
                <a:gd name="T21" fmla="*/ 4 h 23"/>
                <a:gd name="T22" fmla="*/ 23 w 25"/>
                <a:gd name="T23" fmla="*/ 6 h 23"/>
                <a:gd name="T24" fmla="*/ 23 w 25"/>
                <a:gd name="T25" fmla="*/ 8 h 23"/>
                <a:gd name="T26" fmla="*/ 25 w 25"/>
                <a:gd name="T27" fmla="*/ 10 h 23"/>
                <a:gd name="T28" fmla="*/ 25 w 25"/>
                <a:gd name="T29" fmla="*/ 12 h 23"/>
                <a:gd name="T30" fmla="*/ 23 w 25"/>
                <a:gd name="T31" fmla="*/ 12 h 23"/>
                <a:gd name="T32" fmla="*/ 23 w 25"/>
                <a:gd name="T33" fmla="*/ 14 h 23"/>
                <a:gd name="T34" fmla="*/ 23 w 25"/>
                <a:gd name="T35" fmla="*/ 15 h 23"/>
                <a:gd name="T36" fmla="*/ 21 w 25"/>
                <a:gd name="T37" fmla="*/ 15 h 23"/>
                <a:gd name="T38" fmla="*/ 21 w 25"/>
                <a:gd name="T39" fmla="*/ 17 h 23"/>
                <a:gd name="T40" fmla="*/ 19 w 25"/>
                <a:gd name="T41" fmla="*/ 17 h 23"/>
                <a:gd name="T42" fmla="*/ 19 w 25"/>
                <a:gd name="T43" fmla="*/ 19 h 23"/>
                <a:gd name="T44" fmla="*/ 17 w 25"/>
                <a:gd name="T45" fmla="*/ 19 h 23"/>
                <a:gd name="T46" fmla="*/ 17 w 25"/>
                <a:gd name="T47" fmla="*/ 21 h 23"/>
                <a:gd name="T48" fmla="*/ 15 w 25"/>
                <a:gd name="T49" fmla="*/ 21 h 23"/>
                <a:gd name="T50" fmla="*/ 14 w 25"/>
                <a:gd name="T51" fmla="*/ 21 h 23"/>
                <a:gd name="T52" fmla="*/ 12 w 25"/>
                <a:gd name="T53" fmla="*/ 23 h 23"/>
                <a:gd name="T54" fmla="*/ 10 w 25"/>
                <a:gd name="T55" fmla="*/ 23 h 23"/>
                <a:gd name="T56" fmla="*/ 8 w 25"/>
                <a:gd name="T57" fmla="*/ 23 h 23"/>
                <a:gd name="T58" fmla="*/ 6 w 25"/>
                <a:gd name="T59" fmla="*/ 21 h 23"/>
                <a:gd name="T60" fmla="*/ 4 w 25"/>
                <a:gd name="T61" fmla="*/ 21 h 23"/>
                <a:gd name="T62" fmla="*/ 2 w 25"/>
                <a:gd name="T63" fmla="*/ 19 h 23"/>
                <a:gd name="T64" fmla="*/ 0 w 25"/>
                <a:gd name="T65" fmla="*/ 17 h 23"/>
                <a:gd name="T66" fmla="*/ 0 w 25"/>
                <a:gd name="T67" fmla="*/ 15 h 23"/>
                <a:gd name="T68" fmla="*/ 0 w 25"/>
                <a:gd name="T69" fmla="*/ 14 h 23"/>
                <a:gd name="T70" fmla="*/ 0 w 25"/>
                <a:gd name="T71" fmla="*/ 12 h 23"/>
                <a:gd name="T72" fmla="*/ 0 w 25"/>
                <a:gd name="T73" fmla="*/ 10 h 23"/>
                <a:gd name="T74" fmla="*/ 0 w 25"/>
                <a:gd name="T75" fmla="*/ 8 h 23"/>
                <a:gd name="T76" fmla="*/ 2 w 25"/>
                <a:gd name="T77" fmla="*/ 8 h 23"/>
                <a:gd name="T78" fmla="*/ 2 w 25"/>
                <a:gd name="T79" fmla="*/ 6 h 23"/>
                <a:gd name="T80" fmla="*/ 4 w 25"/>
                <a:gd name="T81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0" name="Freeform 248"/>
            <p:cNvSpPr>
              <a:spLocks/>
            </p:cNvSpPr>
            <p:nvPr/>
          </p:nvSpPr>
          <p:spPr bwMode="auto">
            <a:xfrm>
              <a:off x="3398" y="2867"/>
              <a:ext cx="21" cy="27"/>
            </a:xfrm>
            <a:custGeom>
              <a:avLst/>
              <a:gdLst>
                <a:gd name="T0" fmla="*/ 21 w 21"/>
                <a:gd name="T1" fmla="*/ 27 h 27"/>
                <a:gd name="T2" fmla="*/ 19 w 21"/>
                <a:gd name="T3" fmla="*/ 27 h 27"/>
                <a:gd name="T4" fmla="*/ 17 w 21"/>
                <a:gd name="T5" fmla="*/ 25 h 27"/>
                <a:gd name="T6" fmla="*/ 17 w 21"/>
                <a:gd name="T7" fmla="*/ 23 h 27"/>
                <a:gd name="T8" fmla="*/ 15 w 21"/>
                <a:gd name="T9" fmla="*/ 21 h 27"/>
                <a:gd name="T10" fmla="*/ 13 w 21"/>
                <a:gd name="T11" fmla="*/ 19 h 27"/>
                <a:gd name="T12" fmla="*/ 13 w 21"/>
                <a:gd name="T13" fmla="*/ 17 h 27"/>
                <a:gd name="T14" fmla="*/ 11 w 21"/>
                <a:gd name="T15" fmla="*/ 15 h 27"/>
                <a:gd name="T16" fmla="*/ 9 w 21"/>
                <a:gd name="T17" fmla="*/ 13 h 27"/>
                <a:gd name="T18" fmla="*/ 9 w 21"/>
                <a:gd name="T19" fmla="*/ 11 h 27"/>
                <a:gd name="T20" fmla="*/ 7 w 21"/>
                <a:gd name="T21" fmla="*/ 10 h 27"/>
                <a:gd name="T22" fmla="*/ 5 w 21"/>
                <a:gd name="T23" fmla="*/ 8 h 27"/>
                <a:gd name="T24" fmla="*/ 5 w 21"/>
                <a:gd name="T25" fmla="*/ 6 h 27"/>
                <a:gd name="T26" fmla="*/ 3 w 21"/>
                <a:gd name="T27" fmla="*/ 4 h 27"/>
                <a:gd name="T28" fmla="*/ 1 w 21"/>
                <a:gd name="T29" fmla="*/ 2 h 27"/>
                <a:gd name="T30" fmla="*/ 0 w 21"/>
                <a:gd name="T31" fmla="*/ 2 h 27"/>
                <a:gd name="T32" fmla="*/ 0 w 21"/>
                <a:gd name="T3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7">
                  <a:moveTo>
                    <a:pt x="21" y="27"/>
                  </a:moveTo>
                  <a:lnTo>
                    <a:pt x="19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1" y="15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7" y="10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1" name="Freeform 249"/>
            <p:cNvSpPr>
              <a:spLocks/>
            </p:cNvSpPr>
            <p:nvPr/>
          </p:nvSpPr>
          <p:spPr bwMode="auto">
            <a:xfrm>
              <a:off x="3407" y="2869"/>
              <a:ext cx="14" cy="19"/>
            </a:xfrm>
            <a:custGeom>
              <a:avLst/>
              <a:gdLst>
                <a:gd name="T0" fmla="*/ 14 w 14"/>
                <a:gd name="T1" fmla="*/ 19 h 19"/>
                <a:gd name="T2" fmla="*/ 12 w 14"/>
                <a:gd name="T3" fmla="*/ 17 h 19"/>
                <a:gd name="T4" fmla="*/ 10 w 14"/>
                <a:gd name="T5" fmla="*/ 13 h 19"/>
                <a:gd name="T6" fmla="*/ 8 w 14"/>
                <a:gd name="T7" fmla="*/ 11 h 19"/>
                <a:gd name="T8" fmla="*/ 6 w 14"/>
                <a:gd name="T9" fmla="*/ 9 h 19"/>
                <a:gd name="T10" fmla="*/ 6 w 14"/>
                <a:gd name="T11" fmla="*/ 8 h 19"/>
                <a:gd name="T12" fmla="*/ 4 w 14"/>
                <a:gd name="T13" fmla="*/ 6 h 19"/>
                <a:gd name="T14" fmla="*/ 2 w 14"/>
                <a:gd name="T15" fmla="*/ 4 h 19"/>
                <a:gd name="T16" fmla="*/ 0 w 14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9">
                  <a:moveTo>
                    <a:pt x="14" y="19"/>
                  </a:moveTo>
                  <a:lnTo>
                    <a:pt x="12" y="17"/>
                  </a:lnTo>
                  <a:lnTo>
                    <a:pt x="10" y="13"/>
                  </a:lnTo>
                  <a:lnTo>
                    <a:pt x="8" y="11"/>
                  </a:lnTo>
                  <a:lnTo>
                    <a:pt x="6" y="9"/>
                  </a:lnTo>
                  <a:lnTo>
                    <a:pt x="6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2" name="Freeform 250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21 h 27"/>
                <a:gd name="T22" fmla="*/ 0 w 29"/>
                <a:gd name="T23" fmla="*/ 19 h 27"/>
                <a:gd name="T24" fmla="*/ 0 w 29"/>
                <a:gd name="T25" fmla="*/ 17 h 27"/>
                <a:gd name="T26" fmla="*/ 0 w 29"/>
                <a:gd name="T27" fmla="*/ 17 h 27"/>
                <a:gd name="T28" fmla="*/ 0 w 29"/>
                <a:gd name="T29" fmla="*/ 16 h 27"/>
                <a:gd name="T30" fmla="*/ 0 w 29"/>
                <a:gd name="T31" fmla="*/ 14 h 27"/>
                <a:gd name="T32" fmla="*/ 0 w 29"/>
                <a:gd name="T33" fmla="*/ 14 h 27"/>
                <a:gd name="T34" fmla="*/ 2 w 29"/>
                <a:gd name="T35" fmla="*/ 12 h 27"/>
                <a:gd name="T36" fmla="*/ 2 w 29"/>
                <a:gd name="T37" fmla="*/ 10 h 27"/>
                <a:gd name="T38" fmla="*/ 2 w 29"/>
                <a:gd name="T39" fmla="*/ 10 h 27"/>
                <a:gd name="T40" fmla="*/ 4 w 29"/>
                <a:gd name="T41" fmla="*/ 8 h 27"/>
                <a:gd name="T42" fmla="*/ 4 w 29"/>
                <a:gd name="T43" fmla="*/ 6 h 27"/>
                <a:gd name="T44" fmla="*/ 6 w 29"/>
                <a:gd name="T45" fmla="*/ 6 h 27"/>
                <a:gd name="T46" fmla="*/ 8 w 29"/>
                <a:gd name="T47" fmla="*/ 4 h 27"/>
                <a:gd name="T48" fmla="*/ 10 w 29"/>
                <a:gd name="T49" fmla="*/ 4 h 27"/>
                <a:gd name="T50" fmla="*/ 12 w 29"/>
                <a:gd name="T51" fmla="*/ 2 h 27"/>
                <a:gd name="T52" fmla="*/ 14 w 29"/>
                <a:gd name="T53" fmla="*/ 0 h 27"/>
                <a:gd name="T54" fmla="*/ 16 w 29"/>
                <a:gd name="T55" fmla="*/ 0 h 27"/>
                <a:gd name="T56" fmla="*/ 17 w 29"/>
                <a:gd name="T57" fmla="*/ 0 h 27"/>
                <a:gd name="T58" fmla="*/ 19 w 29"/>
                <a:gd name="T59" fmla="*/ 0 h 27"/>
                <a:gd name="T60" fmla="*/ 21 w 29"/>
                <a:gd name="T61" fmla="*/ 0 h 27"/>
                <a:gd name="T62" fmla="*/ 23 w 29"/>
                <a:gd name="T63" fmla="*/ 0 h 27"/>
                <a:gd name="T64" fmla="*/ 25 w 29"/>
                <a:gd name="T65" fmla="*/ 2 h 27"/>
                <a:gd name="T66" fmla="*/ 25 w 29"/>
                <a:gd name="T67" fmla="*/ 2 h 27"/>
                <a:gd name="T68" fmla="*/ 27 w 29"/>
                <a:gd name="T69" fmla="*/ 4 h 27"/>
                <a:gd name="T70" fmla="*/ 27 w 29"/>
                <a:gd name="T71" fmla="*/ 4 h 27"/>
                <a:gd name="T72" fmla="*/ 27 w 29"/>
                <a:gd name="T73" fmla="*/ 6 h 27"/>
                <a:gd name="T74" fmla="*/ 29 w 29"/>
                <a:gd name="T75" fmla="*/ 6 h 27"/>
                <a:gd name="T76" fmla="*/ 29 w 29"/>
                <a:gd name="T77" fmla="*/ 8 h 27"/>
                <a:gd name="T78" fmla="*/ 29 w 29"/>
                <a:gd name="T79" fmla="*/ 8 h 27"/>
                <a:gd name="T80" fmla="*/ 29 w 29"/>
                <a:gd name="T81" fmla="*/ 10 h 27"/>
                <a:gd name="T82" fmla="*/ 29 w 29"/>
                <a:gd name="T83" fmla="*/ 12 h 27"/>
                <a:gd name="T84" fmla="*/ 29 w 29"/>
                <a:gd name="T85" fmla="*/ 14 h 27"/>
                <a:gd name="T86" fmla="*/ 29 w 29"/>
                <a:gd name="T87" fmla="*/ 16 h 27"/>
                <a:gd name="T88" fmla="*/ 27 w 29"/>
                <a:gd name="T89" fmla="*/ 17 h 27"/>
                <a:gd name="T90" fmla="*/ 27 w 29"/>
                <a:gd name="T91" fmla="*/ 19 h 27"/>
                <a:gd name="T92" fmla="*/ 25 w 29"/>
                <a:gd name="T93" fmla="*/ 21 h 27"/>
                <a:gd name="T94" fmla="*/ 23 w 29"/>
                <a:gd name="T95" fmla="*/ 21 h 27"/>
                <a:gd name="T96" fmla="*/ 21 w 29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3" name="Freeform 251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19 h 27"/>
                <a:gd name="T22" fmla="*/ 0 w 29"/>
                <a:gd name="T23" fmla="*/ 17 h 27"/>
                <a:gd name="T24" fmla="*/ 0 w 29"/>
                <a:gd name="T25" fmla="*/ 16 h 27"/>
                <a:gd name="T26" fmla="*/ 0 w 29"/>
                <a:gd name="T27" fmla="*/ 14 h 27"/>
                <a:gd name="T28" fmla="*/ 2 w 29"/>
                <a:gd name="T29" fmla="*/ 12 h 27"/>
                <a:gd name="T30" fmla="*/ 2 w 29"/>
                <a:gd name="T31" fmla="*/ 10 h 27"/>
                <a:gd name="T32" fmla="*/ 4 w 29"/>
                <a:gd name="T33" fmla="*/ 8 h 27"/>
                <a:gd name="T34" fmla="*/ 4 w 29"/>
                <a:gd name="T35" fmla="*/ 6 h 27"/>
                <a:gd name="T36" fmla="*/ 6 w 29"/>
                <a:gd name="T37" fmla="*/ 6 h 27"/>
                <a:gd name="T38" fmla="*/ 8 w 29"/>
                <a:gd name="T39" fmla="*/ 4 h 27"/>
                <a:gd name="T40" fmla="*/ 10 w 29"/>
                <a:gd name="T41" fmla="*/ 4 h 27"/>
                <a:gd name="T42" fmla="*/ 12 w 29"/>
                <a:gd name="T43" fmla="*/ 2 h 27"/>
                <a:gd name="T44" fmla="*/ 14 w 29"/>
                <a:gd name="T45" fmla="*/ 0 h 27"/>
                <a:gd name="T46" fmla="*/ 16 w 29"/>
                <a:gd name="T47" fmla="*/ 0 h 27"/>
                <a:gd name="T48" fmla="*/ 17 w 29"/>
                <a:gd name="T49" fmla="*/ 0 h 27"/>
                <a:gd name="T50" fmla="*/ 19 w 29"/>
                <a:gd name="T51" fmla="*/ 0 h 27"/>
                <a:gd name="T52" fmla="*/ 21 w 29"/>
                <a:gd name="T53" fmla="*/ 0 h 27"/>
                <a:gd name="T54" fmla="*/ 23 w 29"/>
                <a:gd name="T55" fmla="*/ 0 h 27"/>
                <a:gd name="T56" fmla="*/ 25 w 29"/>
                <a:gd name="T57" fmla="*/ 2 h 27"/>
                <a:gd name="T58" fmla="*/ 27 w 29"/>
                <a:gd name="T59" fmla="*/ 4 h 27"/>
                <a:gd name="T60" fmla="*/ 27 w 29"/>
                <a:gd name="T61" fmla="*/ 6 h 27"/>
                <a:gd name="T62" fmla="*/ 29 w 29"/>
                <a:gd name="T63" fmla="*/ 6 h 27"/>
                <a:gd name="T64" fmla="*/ 29 w 29"/>
                <a:gd name="T65" fmla="*/ 8 h 27"/>
                <a:gd name="T66" fmla="*/ 29 w 29"/>
                <a:gd name="T67" fmla="*/ 10 h 27"/>
                <a:gd name="T68" fmla="*/ 29 w 29"/>
                <a:gd name="T69" fmla="*/ 12 h 27"/>
                <a:gd name="T70" fmla="*/ 29 w 29"/>
                <a:gd name="T71" fmla="*/ 14 h 27"/>
                <a:gd name="T72" fmla="*/ 29 w 29"/>
                <a:gd name="T73" fmla="*/ 16 h 27"/>
                <a:gd name="T74" fmla="*/ 27 w 29"/>
                <a:gd name="T75" fmla="*/ 17 h 27"/>
                <a:gd name="T76" fmla="*/ 27 w 29"/>
                <a:gd name="T77" fmla="*/ 19 h 27"/>
                <a:gd name="T78" fmla="*/ 25 w 29"/>
                <a:gd name="T79" fmla="*/ 21 h 27"/>
                <a:gd name="T80" fmla="*/ 23 w 29"/>
                <a:gd name="T81" fmla="*/ 21 h 27"/>
                <a:gd name="T82" fmla="*/ 21 w 29"/>
                <a:gd name="T83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4" name="Freeform 252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2 w 23"/>
                <a:gd name="T15" fmla="*/ 0 h 23"/>
                <a:gd name="T16" fmla="*/ 14 w 23"/>
                <a:gd name="T17" fmla="*/ 0 h 23"/>
                <a:gd name="T18" fmla="*/ 16 w 23"/>
                <a:gd name="T19" fmla="*/ 0 h 23"/>
                <a:gd name="T20" fmla="*/ 18 w 23"/>
                <a:gd name="T21" fmla="*/ 2 h 23"/>
                <a:gd name="T22" fmla="*/ 19 w 23"/>
                <a:gd name="T23" fmla="*/ 2 h 23"/>
                <a:gd name="T24" fmla="*/ 19 w 23"/>
                <a:gd name="T25" fmla="*/ 3 h 23"/>
                <a:gd name="T26" fmla="*/ 21 w 23"/>
                <a:gd name="T27" fmla="*/ 3 h 23"/>
                <a:gd name="T28" fmla="*/ 21 w 23"/>
                <a:gd name="T29" fmla="*/ 5 h 23"/>
                <a:gd name="T30" fmla="*/ 23 w 23"/>
                <a:gd name="T31" fmla="*/ 5 h 23"/>
                <a:gd name="T32" fmla="*/ 23 w 23"/>
                <a:gd name="T33" fmla="*/ 7 h 23"/>
                <a:gd name="T34" fmla="*/ 23 w 23"/>
                <a:gd name="T35" fmla="*/ 9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3 h 23"/>
                <a:gd name="T44" fmla="*/ 21 w 23"/>
                <a:gd name="T45" fmla="*/ 15 h 23"/>
                <a:gd name="T46" fmla="*/ 21 w 23"/>
                <a:gd name="T47" fmla="*/ 15 h 23"/>
                <a:gd name="T48" fmla="*/ 19 w 23"/>
                <a:gd name="T49" fmla="*/ 17 h 23"/>
                <a:gd name="T50" fmla="*/ 19 w 23"/>
                <a:gd name="T51" fmla="*/ 19 h 23"/>
                <a:gd name="T52" fmla="*/ 18 w 23"/>
                <a:gd name="T53" fmla="*/ 19 h 23"/>
                <a:gd name="T54" fmla="*/ 18 w 23"/>
                <a:gd name="T55" fmla="*/ 21 h 23"/>
                <a:gd name="T56" fmla="*/ 16 w 23"/>
                <a:gd name="T57" fmla="*/ 21 h 23"/>
                <a:gd name="T58" fmla="*/ 16 w 23"/>
                <a:gd name="T59" fmla="*/ 21 h 23"/>
                <a:gd name="T60" fmla="*/ 14 w 23"/>
                <a:gd name="T61" fmla="*/ 23 h 23"/>
                <a:gd name="T62" fmla="*/ 12 w 23"/>
                <a:gd name="T63" fmla="*/ 23 h 23"/>
                <a:gd name="T64" fmla="*/ 10 w 23"/>
                <a:gd name="T65" fmla="*/ 23 h 23"/>
                <a:gd name="T66" fmla="*/ 10 w 23"/>
                <a:gd name="T67" fmla="*/ 23 h 23"/>
                <a:gd name="T68" fmla="*/ 8 w 23"/>
                <a:gd name="T69" fmla="*/ 23 h 23"/>
                <a:gd name="T70" fmla="*/ 6 w 23"/>
                <a:gd name="T71" fmla="*/ 23 h 23"/>
                <a:gd name="T72" fmla="*/ 4 w 23"/>
                <a:gd name="T73" fmla="*/ 23 h 23"/>
                <a:gd name="T74" fmla="*/ 4 w 23"/>
                <a:gd name="T75" fmla="*/ 21 h 23"/>
                <a:gd name="T76" fmla="*/ 2 w 23"/>
                <a:gd name="T77" fmla="*/ 21 h 23"/>
                <a:gd name="T78" fmla="*/ 2 w 23"/>
                <a:gd name="T79" fmla="*/ 19 h 23"/>
                <a:gd name="T80" fmla="*/ 0 w 23"/>
                <a:gd name="T81" fmla="*/ 19 h 23"/>
                <a:gd name="T82" fmla="*/ 0 w 23"/>
                <a:gd name="T83" fmla="*/ 17 h 23"/>
                <a:gd name="T84" fmla="*/ 0 w 23"/>
                <a:gd name="T85" fmla="*/ 15 h 23"/>
                <a:gd name="T86" fmla="*/ 0 w 23"/>
                <a:gd name="T87" fmla="*/ 15 h 23"/>
                <a:gd name="T88" fmla="*/ 0 w 23"/>
                <a:gd name="T89" fmla="*/ 13 h 23"/>
                <a:gd name="T90" fmla="*/ 0 w 23"/>
                <a:gd name="T91" fmla="*/ 11 h 23"/>
                <a:gd name="T92" fmla="*/ 0 w 23"/>
                <a:gd name="T93" fmla="*/ 9 h 23"/>
                <a:gd name="T94" fmla="*/ 0 w 23"/>
                <a:gd name="T95" fmla="*/ 7 h 23"/>
                <a:gd name="T96" fmla="*/ 2 w 23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5" name="Freeform 253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4 w 23"/>
                <a:gd name="T15" fmla="*/ 0 h 23"/>
                <a:gd name="T16" fmla="*/ 16 w 23"/>
                <a:gd name="T17" fmla="*/ 0 h 23"/>
                <a:gd name="T18" fmla="*/ 18 w 23"/>
                <a:gd name="T19" fmla="*/ 2 h 23"/>
                <a:gd name="T20" fmla="*/ 19 w 23"/>
                <a:gd name="T21" fmla="*/ 2 h 23"/>
                <a:gd name="T22" fmla="*/ 19 w 23"/>
                <a:gd name="T23" fmla="*/ 3 h 23"/>
                <a:gd name="T24" fmla="*/ 21 w 23"/>
                <a:gd name="T25" fmla="*/ 3 h 23"/>
                <a:gd name="T26" fmla="*/ 21 w 23"/>
                <a:gd name="T27" fmla="*/ 5 h 23"/>
                <a:gd name="T28" fmla="*/ 23 w 23"/>
                <a:gd name="T29" fmla="*/ 5 h 23"/>
                <a:gd name="T30" fmla="*/ 23 w 23"/>
                <a:gd name="T31" fmla="*/ 7 h 23"/>
                <a:gd name="T32" fmla="*/ 23 w 23"/>
                <a:gd name="T33" fmla="*/ 9 h 23"/>
                <a:gd name="T34" fmla="*/ 23 w 23"/>
                <a:gd name="T35" fmla="*/ 11 h 23"/>
                <a:gd name="T36" fmla="*/ 23 w 23"/>
                <a:gd name="T37" fmla="*/ 13 h 23"/>
                <a:gd name="T38" fmla="*/ 21 w 23"/>
                <a:gd name="T39" fmla="*/ 13 h 23"/>
                <a:gd name="T40" fmla="*/ 21 w 23"/>
                <a:gd name="T41" fmla="*/ 15 h 23"/>
                <a:gd name="T42" fmla="*/ 19 w 23"/>
                <a:gd name="T43" fmla="*/ 17 h 23"/>
                <a:gd name="T44" fmla="*/ 19 w 23"/>
                <a:gd name="T45" fmla="*/ 19 h 23"/>
                <a:gd name="T46" fmla="*/ 18 w 23"/>
                <a:gd name="T47" fmla="*/ 19 h 23"/>
                <a:gd name="T48" fmla="*/ 18 w 23"/>
                <a:gd name="T49" fmla="*/ 21 h 23"/>
                <a:gd name="T50" fmla="*/ 16 w 23"/>
                <a:gd name="T51" fmla="*/ 21 h 23"/>
                <a:gd name="T52" fmla="*/ 14 w 23"/>
                <a:gd name="T53" fmla="*/ 23 h 23"/>
                <a:gd name="T54" fmla="*/ 12 w 23"/>
                <a:gd name="T55" fmla="*/ 23 h 23"/>
                <a:gd name="T56" fmla="*/ 10 w 23"/>
                <a:gd name="T57" fmla="*/ 23 h 23"/>
                <a:gd name="T58" fmla="*/ 8 w 23"/>
                <a:gd name="T59" fmla="*/ 23 h 23"/>
                <a:gd name="T60" fmla="*/ 6 w 23"/>
                <a:gd name="T61" fmla="*/ 23 h 23"/>
                <a:gd name="T62" fmla="*/ 4 w 23"/>
                <a:gd name="T63" fmla="*/ 23 h 23"/>
                <a:gd name="T64" fmla="*/ 4 w 23"/>
                <a:gd name="T65" fmla="*/ 21 h 23"/>
                <a:gd name="T66" fmla="*/ 2 w 23"/>
                <a:gd name="T67" fmla="*/ 21 h 23"/>
                <a:gd name="T68" fmla="*/ 2 w 23"/>
                <a:gd name="T69" fmla="*/ 19 h 23"/>
                <a:gd name="T70" fmla="*/ 0 w 23"/>
                <a:gd name="T71" fmla="*/ 19 h 23"/>
                <a:gd name="T72" fmla="*/ 0 w 23"/>
                <a:gd name="T73" fmla="*/ 17 h 23"/>
                <a:gd name="T74" fmla="*/ 0 w 23"/>
                <a:gd name="T75" fmla="*/ 15 h 23"/>
                <a:gd name="T76" fmla="*/ 0 w 23"/>
                <a:gd name="T77" fmla="*/ 13 h 23"/>
                <a:gd name="T78" fmla="*/ 0 w 23"/>
                <a:gd name="T79" fmla="*/ 11 h 23"/>
                <a:gd name="T80" fmla="*/ 0 w 23"/>
                <a:gd name="T81" fmla="*/ 9 h 23"/>
                <a:gd name="T82" fmla="*/ 0 w 23"/>
                <a:gd name="T83" fmla="*/ 7 h 23"/>
                <a:gd name="T84" fmla="*/ 2 w 23"/>
                <a:gd name="T8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6" name="Freeform 254"/>
            <p:cNvSpPr>
              <a:spLocks/>
            </p:cNvSpPr>
            <p:nvPr/>
          </p:nvSpPr>
          <p:spPr bwMode="auto">
            <a:xfrm>
              <a:off x="3419" y="2848"/>
              <a:ext cx="25" cy="25"/>
            </a:xfrm>
            <a:custGeom>
              <a:avLst/>
              <a:gdLst>
                <a:gd name="T0" fmla="*/ 25 w 25"/>
                <a:gd name="T1" fmla="*/ 25 h 25"/>
                <a:gd name="T2" fmla="*/ 23 w 25"/>
                <a:gd name="T3" fmla="*/ 23 h 25"/>
                <a:gd name="T4" fmla="*/ 21 w 25"/>
                <a:gd name="T5" fmla="*/ 23 h 25"/>
                <a:gd name="T6" fmla="*/ 21 w 25"/>
                <a:gd name="T7" fmla="*/ 21 h 25"/>
                <a:gd name="T8" fmla="*/ 19 w 25"/>
                <a:gd name="T9" fmla="*/ 19 h 25"/>
                <a:gd name="T10" fmla="*/ 17 w 25"/>
                <a:gd name="T11" fmla="*/ 17 h 25"/>
                <a:gd name="T12" fmla="*/ 15 w 25"/>
                <a:gd name="T13" fmla="*/ 15 h 25"/>
                <a:gd name="T14" fmla="*/ 15 w 25"/>
                <a:gd name="T15" fmla="*/ 13 h 25"/>
                <a:gd name="T16" fmla="*/ 13 w 25"/>
                <a:gd name="T17" fmla="*/ 13 h 25"/>
                <a:gd name="T18" fmla="*/ 11 w 25"/>
                <a:gd name="T19" fmla="*/ 11 h 25"/>
                <a:gd name="T20" fmla="*/ 9 w 25"/>
                <a:gd name="T21" fmla="*/ 9 h 25"/>
                <a:gd name="T22" fmla="*/ 7 w 25"/>
                <a:gd name="T23" fmla="*/ 7 h 25"/>
                <a:gd name="T24" fmla="*/ 7 w 25"/>
                <a:gd name="T25" fmla="*/ 6 h 25"/>
                <a:gd name="T26" fmla="*/ 5 w 25"/>
                <a:gd name="T27" fmla="*/ 4 h 25"/>
                <a:gd name="T28" fmla="*/ 4 w 25"/>
                <a:gd name="T29" fmla="*/ 4 h 25"/>
                <a:gd name="T30" fmla="*/ 2 w 25"/>
                <a:gd name="T31" fmla="*/ 2 h 25"/>
                <a:gd name="T32" fmla="*/ 0 w 2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5">
                  <a:moveTo>
                    <a:pt x="25" y="25"/>
                  </a:moveTo>
                  <a:lnTo>
                    <a:pt x="23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19" y="19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7" y="7"/>
                  </a:lnTo>
                  <a:lnTo>
                    <a:pt x="7" y="6"/>
                  </a:lnTo>
                  <a:lnTo>
                    <a:pt x="5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7" name="Freeform 255"/>
            <p:cNvSpPr>
              <a:spLocks/>
            </p:cNvSpPr>
            <p:nvPr/>
          </p:nvSpPr>
          <p:spPr bwMode="auto">
            <a:xfrm>
              <a:off x="3430" y="2850"/>
              <a:ext cx="16" cy="17"/>
            </a:xfrm>
            <a:custGeom>
              <a:avLst/>
              <a:gdLst>
                <a:gd name="T0" fmla="*/ 16 w 16"/>
                <a:gd name="T1" fmla="*/ 17 h 17"/>
                <a:gd name="T2" fmla="*/ 14 w 16"/>
                <a:gd name="T3" fmla="*/ 15 h 17"/>
                <a:gd name="T4" fmla="*/ 12 w 16"/>
                <a:gd name="T5" fmla="*/ 11 h 17"/>
                <a:gd name="T6" fmla="*/ 10 w 16"/>
                <a:gd name="T7" fmla="*/ 9 h 17"/>
                <a:gd name="T8" fmla="*/ 8 w 16"/>
                <a:gd name="T9" fmla="*/ 7 h 17"/>
                <a:gd name="T10" fmla="*/ 6 w 16"/>
                <a:gd name="T11" fmla="*/ 5 h 17"/>
                <a:gd name="T12" fmla="*/ 6 w 16"/>
                <a:gd name="T13" fmla="*/ 4 h 17"/>
                <a:gd name="T14" fmla="*/ 2 w 16"/>
                <a:gd name="T15" fmla="*/ 2 h 17"/>
                <a:gd name="T16" fmla="*/ 0 w 16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16" y="17"/>
                  </a:moveTo>
                  <a:lnTo>
                    <a:pt x="14" y="15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8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8" name="Freeform 256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2 w 27"/>
                <a:gd name="T19" fmla="*/ 25 h 29"/>
                <a:gd name="T20" fmla="*/ 0 w 27"/>
                <a:gd name="T21" fmla="*/ 23 h 29"/>
                <a:gd name="T22" fmla="*/ 0 w 27"/>
                <a:gd name="T23" fmla="*/ 21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0 w 27"/>
                <a:gd name="T37" fmla="*/ 14 h 29"/>
                <a:gd name="T38" fmla="*/ 2 w 27"/>
                <a:gd name="T39" fmla="*/ 12 h 29"/>
                <a:gd name="T40" fmla="*/ 2 w 27"/>
                <a:gd name="T41" fmla="*/ 10 h 29"/>
                <a:gd name="T42" fmla="*/ 4 w 27"/>
                <a:gd name="T43" fmla="*/ 8 h 29"/>
                <a:gd name="T44" fmla="*/ 4 w 27"/>
                <a:gd name="T45" fmla="*/ 8 h 29"/>
                <a:gd name="T46" fmla="*/ 6 w 27"/>
                <a:gd name="T47" fmla="*/ 6 h 29"/>
                <a:gd name="T48" fmla="*/ 8 w 27"/>
                <a:gd name="T49" fmla="*/ 4 h 29"/>
                <a:gd name="T50" fmla="*/ 10 w 27"/>
                <a:gd name="T51" fmla="*/ 4 h 29"/>
                <a:gd name="T52" fmla="*/ 12 w 27"/>
                <a:gd name="T53" fmla="*/ 2 h 29"/>
                <a:gd name="T54" fmla="*/ 13 w 27"/>
                <a:gd name="T55" fmla="*/ 0 h 29"/>
                <a:gd name="T56" fmla="*/ 15 w 27"/>
                <a:gd name="T57" fmla="*/ 0 h 29"/>
                <a:gd name="T58" fmla="*/ 17 w 27"/>
                <a:gd name="T59" fmla="*/ 0 h 29"/>
                <a:gd name="T60" fmla="*/ 19 w 27"/>
                <a:gd name="T61" fmla="*/ 0 h 29"/>
                <a:gd name="T62" fmla="*/ 21 w 27"/>
                <a:gd name="T63" fmla="*/ 0 h 29"/>
                <a:gd name="T64" fmla="*/ 23 w 27"/>
                <a:gd name="T65" fmla="*/ 2 h 29"/>
                <a:gd name="T66" fmla="*/ 23 w 27"/>
                <a:gd name="T67" fmla="*/ 2 h 29"/>
                <a:gd name="T68" fmla="*/ 25 w 27"/>
                <a:gd name="T69" fmla="*/ 2 h 29"/>
                <a:gd name="T70" fmla="*/ 25 w 27"/>
                <a:gd name="T71" fmla="*/ 4 h 29"/>
                <a:gd name="T72" fmla="*/ 27 w 27"/>
                <a:gd name="T73" fmla="*/ 4 h 29"/>
                <a:gd name="T74" fmla="*/ 27 w 27"/>
                <a:gd name="T75" fmla="*/ 6 h 29"/>
                <a:gd name="T76" fmla="*/ 27 w 27"/>
                <a:gd name="T77" fmla="*/ 6 h 29"/>
                <a:gd name="T78" fmla="*/ 27 w 27"/>
                <a:gd name="T79" fmla="*/ 8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2 h 29"/>
                <a:gd name="T86" fmla="*/ 27 w 27"/>
                <a:gd name="T87" fmla="*/ 14 h 29"/>
                <a:gd name="T88" fmla="*/ 27 w 27"/>
                <a:gd name="T89" fmla="*/ 15 h 29"/>
                <a:gd name="T90" fmla="*/ 27 w 27"/>
                <a:gd name="T91" fmla="*/ 17 h 29"/>
                <a:gd name="T92" fmla="*/ 25 w 27"/>
                <a:gd name="T93" fmla="*/ 19 h 29"/>
                <a:gd name="T94" fmla="*/ 23 w 27"/>
                <a:gd name="T95" fmla="*/ 21 h 29"/>
                <a:gd name="T96" fmla="*/ 21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9" name="Freeform 257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0 w 27"/>
                <a:gd name="T19" fmla="*/ 23 h 29"/>
                <a:gd name="T20" fmla="*/ 0 w 27"/>
                <a:gd name="T21" fmla="*/ 21 h 29"/>
                <a:gd name="T22" fmla="*/ 0 w 27"/>
                <a:gd name="T23" fmla="*/ 19 h 29"/>
                <a:gd name="T24" fmla="*/ 0 w 27"/>
                <a:gd name="T25" fmla="*/ 17 h 29"/>
                <a:gd name="T26" fmla="*/ 0 w 27"/>
                <a:gd name="T27" fmla="*/ 15 h 29"/>
                <a:gd name="T28" fmla="*/ 0 w 27"/>
                <a:gd name="T29" fmla="*/ 14 h 29"/>
                <a:gd name="T30" fmla="*/ 2 w 27"/>
                <a:gd name="T31" fmla="*/ 12 h 29"/>
                <a:gd name="T32" fmla="*/ 2 w 27"/>
                <a:gd name="T33" fmla="*/ 10 h 29"/>
                <a:gd name="T34" fmla="*/ 4 w 27"/>
                <a:gd name="T35" fmla="*/ 8 h 29"/>
                <a:gd name="T36" fmla="*/ 6 w 27"/>
                <a:gd name="T37" fmla="*/ 6 h 29"/>
                <a:gd name="T38" fmla="*/ 8 w 27"/>
                <a:gd name="T39" fmla="*/ 4 h 29"/>
                <a:gd name="T40" fmla="*/ 10 w 27"/>
                <a:gd name="T41" fmla="*/ 4 h 29"/>
                <a:gd name="T42" fmla="*/ 12 w 27"/>
                <a:gd name="T43" fmla="*/ 2 h 29"/>
                <a:gd name="T44" fmla="*/ 13 w 27"/>
                <a:gd name="T45" fmla="*/ 0 h 29"/>
                <a:gd name="T46" fmla="*/ 15 w 27"/>
                <a:gd name="T47" fmla="*/ 0 h 29"/>
                <a:gd name="T48" fmla="*/ 17 w 27"/>
                <a:gd name="T49" fmla="*/ 0 h 29"/>
                <a:gd name="T50" fmla="*/ 19 w 27"/>
                <a:gd name="T51" fmla="*/ 0 h 29"/>
                <a:gd name="T52" fmla="*/ 21 w 27"/>
                <a:gd name="T53" fmla="*/ 0 h 29"/>
                <a:gd name="T54" fmla="*/ 23 w 27"/>
                <a:gd name="T55" fmla="*/ 2 h 29"/>
                <a:gd name="T56" fmla="*/ 25 w 27"/>
                <a:gd name="T57" fmla="*/ 2 h 29"/>
                <a:gd name="T58" fmla="*/ 25 w 27"/>
                <a:gd name="T59" fmla="*/ 4 h 29"/>
                <a:gd name="T60" fmla="*/ 27 w 27"/>
                <a:gd name="T61" fmla="*/ 4 h 29"/>
                <a:gd name="T62" fmla="*/ 27 w 27"/>
                <a:gd name="T63" fmla="*/ 6 h 29"/>
                <a:gd name="T64" fmla="*/ 27 w 27"/>
                <a:gd name="T65" fmla="*/ 8 h 29"/>
                <a:gd name="T66" fmla="*/ 27 w 27"/>
                <a:gd name="T67" fmla="*/ 10 h 29"/>
                <a:gd name="T68" fmla="*/ 27 w 27"/>
                <a:gd name="T69" fmla="*/ 12 h 29"/>
                <a:gd name="T70" fmla="*/ 27 w 27"/>
                <a:gd name="T71" fmla="*/ 14 h 29"/>
                <a:gd name="T72" fmla="*/ 27 w 27"/>
                <a:gd name="T73" fmla="*/ 15 h 29"/>
                <a:gd name="T74" fmla="*/ 27 w 27"/>
                <a:gd name="T75" fmla="*/ 17 h 29"/>
                <a:gd name="T76" fmla="*/ 25 w 27"/>
                <a:gd name="T77" fmla="*/ 19 h 29"/>
                <a:gd name="T78" fmla="*/ 23 w 27"/>
                <a:gd name="T79" fmla="*/ 21 h 29"/>
                <a:gd name="T80" fmla="*/ 21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0" name="Freeform 258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8 w 23"/>
                <a:gd name="T11" fmla="*/ 2 h 25"/>
                <a:gd name="T12" fmla="*/ 10 w 23"/>
                <a:gd name="T13" fmla="*/ 2 h 25"/>
                <a:gd name="T14" fmla="*/ 12 w 23"/>
                <a:gd name="T15" fmla="*/ 0 h 25"/>
                <a:gd name="T16" fmla="*/ 14 w 23"/>
                <a:gd name="T17" fmla="*/ 0 h 25"/>
                <a:gd name="T18" fmla="*/ 16 w 23"/>
                <a:gd name="T19" fmla="*/ 2 h 25"/>
                <a:gd name="T20" fmla="*/ 18 w 23"/>
                <a:gd name="T21" fmla="*/ 2 h 25"/>
                <a:gd name="T22" fmla="*/ 18 w 23"/>
                <a:gd name="T23" fmla="*/ 2 h 25"/>
                <a:gd name="T24" fmla="*/ 20 w 23"/>
                <a:gd name="T25" fmla="*/ 2 h 25"/>
                <a:gd name="T26" fmla="*/ 22 w 23"/>
                <a:gd name="T27" fmla="*/ 4 h 25"/>
                <a:gd name="T28" fmla="*/ 22 w 23"/>
                <a:gd name="T29" fmla="*/ 4 h 25"/>
                <a:gd name="T30" fmla="*/ 23 w 23"/>
                <a:gd name="T31" fmla="*/ 6 h 25"/>
                <a:gd name="T32" fmla="*/ 23 w 23"/>
                <a:gd name="T33" fmla="*/ 8 h 25"/>
                <a:gd name="T34" fmla="*/ 23 w 23"/>
                <a:gd name="T35" fmla="*/ 8 h 25"/>
                <a:gd name="T36" fmla="*/ 23 w 23"/>
                <a:gd name="T37" fmla="*/ 10 h 25"/>
                <a:gd name="T38" fmla="*/ 23 w 23"/>
                <a:gd name="T39" fmla="*/ 12 h 25"/>
                <a:gd name="T40" fmla="*/ 23 w 23"/>
                <a:gd name="T41" fmla="*/ 12 h 25"/>
                <a:gd name="T42" fmla="*/ 23 w 23"/>
                <a:gd name="T43" fmla="*/ 14 h 25"/>
                <a:gd name="T44" fmla="*/ 23 w 23"/>
                <a:gd name="T45" fmla="*/ 14 h 25"/>
                <a:gd name="T46" fmla="*/ 23 w 23"/>
                <a:gd name="T47" fmla="*/ 16 h 25"/>
                <a:gd name="T48" fmla="*/ 22 w 23"/>
                <a:gd name="T49" fmla="*/ 18 h 25"/>
                <a:gd name="T50" fmla="*/ 22 w 23"/>
                <a:gd name="T51" fmla="*/ 18 h 25"/>
                <a:gd name="T52" fmla="*/ 20 w 23"/>
                <a:gd name="T53" fmla="*/ 20 h 25"/>
                <a:gd name="T54" fmla="*/ 20 w 23"/>
                <a:gd name="T55" fmla="*/ 22 h 25"/>
                <a:gd name="T56" fmla="*/ 18 w 23"/>
                <a:gd name="T57" fmla="*/ 22 h 25"/>
                <a:gd name="T58" fmla="*/ 18 w 23"/>
                <a:gd name="T59" fmla="*/ 23 h 25"/>
                <a:gd name="T60" fmla="*/ 16 w 23"/>
                <a:gd name="T61" fmla="*/ 23 h 25"/>
                <a:gd name="T62" fmla="*/ 14 w 23"/>
                <a:gd name="T63" fmla="*/ 23 h 25"/>
                <a:gd name="T64" fmla="*/ 14 w 23"/>
                <a:gd name="T65" fmla="*/ 23 h 25"/>
                <a:gd name="T66" fmla="*/ 12 w 23"/>
                <a:gd name="T67" fmla="*/ 25 h 25"/>
                <a:gd name="T68" fmla="*/ 10 w 23"/>
                <a:gd name="T69" fmla="*/ 25 h 25"/>
                <a:gd name="T70" fmla="*/ 8 w 23"/>
                <a:gd name="T71" fmla="*/ 25 h 25"/>
                <a:gd name="T72" fmla="*/ 6 w 23"/>
                <a:gd name="T73" fmla="*/ 23 h 25"/>
                <a:gd name="T74" fmla="*/ 6 w 23"/>
                <a:gd name="T75" fmla="*/ 23 h 25"/>
                <a:gd name="T76" fmla="*/ 4 w 23"/>
                <a:gd name="T77" fmla="*/ 23 h 25"/>
                <a:gd name="T78" fmla="*/ 4 w 23"/>
                <a:gd name="T79" fmla="*/ 22 h 25"/>
                <a:gd name="T80" fmla="*/ 2 w 23"/>
                <a:gd name="T81" fmla="*/ 22 h 25"/>
                <a:gd name="T82" fmla="*/ 2 w 23"/>
                <a:gd name="T83" fmla="*/ 20 h 25"/>
                <a:gd name="T84" fmla="*/ 0 w 23"/>
                <a:gd name="T85" fmla="*/ 18 h 25"/>
                <a:gd name="T86" fmla="*/ 0 w 23"/>
                <a:gd name="T87" fmla="*/ 18 h 25"/>
                <a:gd name="T88" fmla="*/ 0 w 23"/>
                <a:gd name="T89" fmla="*/ 16 h 25"/>
                <a:gd name="T90" fmla="*/ 0 w 23"/>
                <a:gd name="T91" fmla="*/ 14 h 25"/>
                <a:gd name="T92" fmla="*/ 0 w 23"/>
                <a:gd name="T93" fmla="*/ 12 h 25"/>
                <a:gd name="T94" fmla="*/ 2 w 23"/>
                <a:gd name="T95" fmla="*/ 10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1" name="Freeform 259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2 w 23"/>
                <a:gd name="T13" fmla="*/ 0 h 25"/>
                <a:gd name="T14" fmla="*/ 14 w 23"/>
                <a:gd name="T15" fmla="*/ 0 h 25"/>
                <a:gd name="T16" fmla="*/ 16 w 23"/>
                <a:gd name="T17" fmla="*/ 2 h 25"/>
                <a:gd name="T18" fmla="*/ 18 w 23"/>
                <a:gd name="T19" fmla="*/ 2 h 25"/>
                <a:gd name="T20" fmla="*/ 20 w 23"/>
                <a:gd name="T21" fmla="*/ 2 h 25"/>
                <a:gd name="T22" fmla="*/ 22 w 23"/>
                <a:gd name="T23" fmla="*/ 4 h 25"/>
                <a:gd name="T24" fmla="*/ 23 w 23"/>
                <a:gd name="T25" fmla="*/ 6 h 25"/>
                <a:gd name="T26" fmla="*/ 23 w 23"/>
                <a:gd name="T27" fmla="*/ 8 h 25"/>
                <a:gd name="T28" fmla="*/ 23 w 23"/>
                <a:gd name="T29" fmla="*/ 10 h 25"/>
                <a:gd name="T30" fmla="*/ 23 w 23"/>
                <a:gd name="T31" fmla="*/ 12 h 25"/>
                <a:gd name="T32" fmla="*/ 23 w 23"/>
                <a:gd name="T33" fmla="*/ 14 h 25"/>
                <a:gd name="T34" fmla="*/ 23 w 23"/>
                <a:gd name="T35" fmla="*/ 16 h 25"/>
                <a:gd name="T36" fmla="*/ 22 w 23"/>
                <a:gd name="T37" fmla="*/ 18 h 25"/>
                <a:gd name="T38" fmla="*/ 20 w 23"/>
                <a:gd name="T39" fmla="*/ 20 h 25"/>
                <a:gd name="T40" fmla="*/ 20 w 23"/>
                <a:gd name="T41" fmla="*/ 22 h 25"/>
                <a:gd name="T42" fmla="*/ 18 w 23"/>
                <a:gd name="T43" fmla="*/ 22 h 25"/>
                <a:gd name="T44" fmla="*/ 18 w 23"/>
                <a:gd name="T45" fmla="*/ 23 h 25"/>
                <a:gd name="T46" fmla="*/ 16 w 23"/>
                <a:gd name="T47" fmla="*/ 23 h 25"/>
                <a:gd name="T48" fmla="*/ 14 w 23"/>
                <a:gd name="T49" fmla="*/ 23 h 25"/>
                <a:gd name="T50" fmla="*/ 12 w 23"/>
                <a:gd name="T51" fmla="*/ 25 h 25"/>
                <a:gd name="T52" fmla="*/ 10 w 23"/>
                <a:gd name="T53" fmla="*/ 25 h 25"/>
                <a:gd name="T54" fmla="*/ 8 w 23"/>
                <a:gd name="T55" fmla="*/ 25 h 25"/>
                <a:gd name="T56" fmla="*/ 6 w 23"/>
                <a:gd name="T57" fmla="*/ 23 h 25"/>
                <a:gd name="T58" fmla="*/ 4 w 23"/>
                <a:gd name="T59" fmla="*/ 23 h 25"/>
                <a:gd name="T60" fmla="*/ 4 w 23"/>
                <a:gd name="T61" fmla="*/ 22 h 25"/>
                <a:gd name="T62" fmla="*/ 2 w 23"/>
                <a:gd name="T63" fmla="*/ 22 h 25"/>
                <a:gd name="T64" fmla="*/ 2 w 23"/>
                <a:gd name="T65" fmla="*/ 20 h 25"/>
                <a:gd name="T66" fmla="*/ 0 w 23"/>
                <a:gd name="T67" fmla="*/ 18 h 25"/>
                <a:gd name="T68" fmla="*/ 0 w 23"/>
                <a:gd name="T69" fmla="*/ 16 h 25"/>
                <a:gd name="T70" fmla="*/ 0 w 23"/>
                <a:gd name="T71" fmla="*/ 14 h 25"/>
                <a:gd name="T72" fmla="*/ 0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2" name="Freeform 260"/>
            <p:cNvSpPr>
              <a:spLocks/>
            </p:cNvSpPr>
            <p:nvPr/>
          </p:nvSpPr>
          <p:spPr bwMode="auto">
            <a:xfrm>
              <a:off x="3436" y="2831"/>
              <a:ext cx="29" cy="21"/>
            </a:xfrm>
            <a:custGeom>
              <a:avLst/>
              <a:gdLst>
                <a:gd name="T0" fmla="*/ 29 w 29"/>
                <a:gd name="T1" fmla="*/ 21 h 21"/>
                <a:gd name="T2" fmla="*/ 27 w 29"/>
                <a:gd name="T3" fmla="*/ 19 h 21"/>
                <a:gd name="T4" fmla="*/ 25 w 29"/>
                <a:gd name="T5" fmla="*/ 17 h 21"/>
                <a:gd name="T6" fmla="*/ 23 w 29"/>
                <a:gd name="T7" fmla="*/ 17 h 21"/>
                <a:gd name="T8" fmla="*/ 21 w 29"/>
                <a:gd name="T9" fmla="*/ 15 h 21"/>
                <a:gd name="T10" fmla="*/ 19 w 29"/>
                <a:gd name="T11" fmla="*/ 13 h 21"/>
                <a:gd name="T12" fmla="*/ 17 w 29"/>
                <a:gd name="T13" fmla="*/ 13 h 21"/>
                <a:gd name="T14" fmla="*/ 17 w 29"/>
                <a:gd name="T15" fmla="*/ 11 h 21"/>
                <a:gd name="T16" fmla="*/ 15 w 29"/>
                <a:gd name="T17" fmla="*/ 9 h 21"/>
                <a:gd name="T18" fmla="*/ 13 w 29"/>
                <a:gd name="T19" fmla="*/ 7 h 21"/>
                <a:gd name="T20" fmla="*/ 11 w 29"/>
                <a:gd name="T21" fmla="*/ 7 h 21"/>
                <a:gd name="T22" fmla="*/ 10 w 29"/>
                <a:gd name="T23" fmla="*/ 5 h 21"/>
                <a:gd name="T24" fmla="*/ 8 w 29"/>
                <a:gd name="T25" fmla="*/ 3 h 21"/>
                <a:gd name="T26" fmla="*/ 6 w 29"/>
                <a:gd name="T27" fmla="*/ 1 h 21"/>
                <a:gd name="T28" fmla="*/ 4 w 29"/>
                <a:gd name="T29" fmla="*/ 1 h 21"/>
                <a:gd name="T30" fmla="*/ 2 w 29"/>
                <a:gd name="T31" fmla="*/ 0 h 21"/>
                <a:gd name="T32" fmla="*/ 0 w 29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1">
                  <a:moveTo>
                    <a:pt x="29" y="21"/>
                  </a:moveTo>
                  <a:lnTo>
                    <a:pt x="27" y="19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1" y="15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3" name="Freeform 261"/>
            <p:cNvSpPr>
              <a:spLocks/>
            </p:cNvSpPr>
            <p:nvPr/>
          </p:nvSpPr>
          <p:spPr bwMode="auto">
            <a:xfrm>
              <a:off x="3447" y="2829"/>
              <a:ext cx="18" cy="15"/>
            </a:xfrm>
            <a:custGeom>
              <a:avLst/>
              <a:gdLst>
                <a:gd name="T0" fmla="*/ 18 w 18"/>
                <a:gd name="T1" fmla="*/ 15 h 15"/>
                <a:gd name="T2" fmla="*/ 16 w 18"/>
                <a:gd name="T3" fmla="*/ 13 h 15"/>
                <a:gd name="T4" fmla="*/ 12 w 18"/>
                <a:gd name="T5" fmla="*/ 11 h 15"/>
                <a:gd name="T6" fmla="*/ 10 w 18"/>
                <a:gd name="T7" fmla="*/ 9 h 15"/>
                <a:gd name="T8" fmla="*/ 10 w 18"/>
                <a:gd name="T9" fmla="*/ 7 h 15"/>
                <a:gd name="T10" fmla="*/ 8 w 18"/>
                <a:gd name="T11" fmla="*/ 5 h 15"/>
                <a:gd name="T12" fmla="*/ 6 w 18"/>
                <a:gd name="T13" fmla="*/ 5 h 15"/>
                <a:gd name="T14" fmla="*/ 2 w 18"/>
                <a:gd name="T15" fmla="*/ 3 h 15"/>
                <a:gd name="T16" fmla="*/ 0 w 1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lnTo>
                    <a:pt x="16" y="13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8" y="5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4" name="Freeform 262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5 h 29"/>
                <a:gd name="T38" fmla="*/ 2 w 27"/>
                <a:gd name="T39" fmla="*/ 14 h 29"/>
                <a:gd name="T40" fmla="*/ 2 w 27"/>
                <a:gd name="T41" fmla="*/ 12 h 29"/>
                <a:gd name="T42" fmla="*/ 2 w 27"/>
                <a:gd name="T43" fmla="*/ 10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2 h 29"/>
                <a:gd name="T54" fmla="*/ 12 w 27"/>
                <a:gd name="T55" fmla="*/ 2 h 29"/>
                <a:gd name="T56" fmla="*/ 14 w 27"/>
                <a:gd name="T57" fmla="*/ 0 h 29"/>
                <a:gd name="T58" fmla="*/ 15 w 27"/>
                <a:gd name="T59" fmla="*/ 0 h 29"/>
                <a:gd name="T60" fmla="*/ 17 w 27"/>
                <a:gd name="T61" fmla="*/ 0 h 29"/>
                <a:gd name="T62" fmla="*/ 19 w 27"/>
                <a:gd name="T63" fmla="*/ 0 h 29"/>
                <a:gd name="T64" fmla="*/ 21 w 27"/>
                <a:gd name="T65" fmla="*/ 0 h 29"/>
                <a:gd name="T66" fmla="*/ 21 w 27"/>
                <a:gd name="T67" fmla="*/ 0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2 h 29"/>
                <a:gd name="T74" fmla="*/ 25 w 27"/>
                <a:gd name="T75" fmla="*/ 4 h 29"/>
                <a:gd name="T76" fmla="*/ 25 w 27"/>
                <a:gd name="T77" fmla="*/ 4 h 29"/>
                <a:gd name="T78" fmla="*/ 27 w 27"/>
                <a:gd name="T79" fmla="*/ 6 h 29"/>
                <a:gd name="T80" fmla="*/ 27 w 27"/>
                <a:gd name="T81" fmla="*/ 6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7 w 27"/>
                <a:gd name="T93" fmla="*/ 17 h 29"/>
                <a:gd name="T94" fmla="*/ 25 w 27"/>
                <a:gd name="T95" fmla="*/ 19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5" name="Freeform 263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2 w 27"/>
                <a:gd name="T35" fmla="*/ 14 h 29"/>
                <a:gd name="T36" fmla="*/ 2 w 27"/>
                <a:gd name="T37" fmla="*/ 12 h 29"/>
                <a:gd name="T38" fmla="*/ 2 w 27"/>
                <a:gd name="T39" fmla="*/ 10 h 29"/>
                <a:gd name="T40" fmla="*/ 4 w 27"/>
                <a:gd name="T41" fmla="*/ 10 h 29"/>
                <a:gd name="T42" fmla="*/ 4 w 27"/>
                <a:gd name="T43" fmla="*/ 8 h 29"/>
                <a:gd name="T44" fmla="*/ 6 w 27"/>
                <a:gd name="T45" fmla="*/ 6 h 29"/>
                <a:gd name="T46" fmla="*/ 8 w 27"/>
                <a:gd name="T47" fmla="*/ 4 h 29"/>
                <a:gd name="T48" fmla="*/ 10 w 27"/>
                <a:gd name="T49" fmla="*/ 2 h 29"/>
                <a:gd name="T50" fmla="*/ 12 w 27"/>
                <a:gd name="T51" fmla="*/ 2 h 29"/>
                <a:gd name="T52" fmla="*/ 14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5 w 27"/>
                <a:gd name="T65" fmla="*/ 2 h 29"/>
                <a:gd name="T66" fmla="*/ 25 w 27"/>
                <a:gd name="T67" fmla="*/ 4 h 29"/>
                <a:gd name="T68" fmla="*/ 27 w 27"/>
                <a:gd name="T69" fmla="*/ 6 h 29"/>
                <a:gd name="T70" fmla="*/ 27 w 27"/>
                <a:gd name="T71" fmla="*/ 8 h 29"/>
                <a:gd name="T72" fmla="*/ 27 w 27"/>
                <a:gd name="T73" fmla="*/ 10 h 29"/>
                <a:gd name="T74" fmla="*/ 27 w 27"/>
                <a:gd name="T75" fmla="*/ 12 h 29"/>
                <a:gd name="T76" fmla="*/ 27 w 27"/>
                <a:gd name="T77" fmla="*/ 14 h 29"/>
                <a:gd name="T78" fmla="*/ 27 w 27"/>
                <a:gd name="T79" fmla="*/ 15 h 29"/>
                <a:gd name="T80" fmla="*/ 27 w 27"/>
                <a:gd name="T81" fmla="*/ 17 h 29"/>
                <a:gd name="T82" fmla="*/ 25 w 27"/>
                <a:gd name="T83" fmla="*/ 19 h 29"/>
                <a:gd name="T84" fmla="*/ 23 w 27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6" name="Freeform 264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5 w 23"/>
                <a:gd name="T11" fmla="*/ 2 h 23"/>
                <a:gd name="T12" fmla="*/ 7 w 23"/>
                <a:gd name="T13" fmla="*/ 0 h 23"/>
                <a:gd name="T14" fmla="*/ 9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5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0 h 23"/>
                <a:gd name="T28" fmla="*/ 19 w 23"/>
                <a:gd name="T29" fmla="*/ 2 h 23"/>
                <a:gd name="T30" fmla="*/ 21 w 23"/>
                <a:gd name="T31" fmla="*/ 2 h 23"/>
                <a:gd name="T32" fmla="*/ 21 w 23"/>
                <a:gd name="T33" fmla="*/ 4 h 23"/>
                <a:gd name="T34" fmla="*/ 23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4 h 23"/>
                <a:gd name="T48" fmla="*/ 21 w 23"/>
                <a:gd name="T49" fmla="*/ 14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7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9 w 23"/>
                <a:gd name="T71" fmla="*/ 23 h 23"/>
                <a:gd name="T72" fmla="*/ 7 w 23"/>
                <a:gd name="T73" fmla="*/ 23 h 23"/>
                <a:gd name="T74" fmla="*/ 5 w 23"/>
                <a:gd name="T75" fmla="*/ 23 h 23"/>
                <a:gd name="T76" fmla="*/ 5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4 h 23"/>
                <a:gd name="T92" fmla="*/ 0 w 23"/>
                <a:gd name="T93" fmla="*/ 12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7" name="Freeform 265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7 w 23"/>
                <a:gd name="T11" fmla="*/ 0 h 23"/>
                <a:gd name="T12" fmla="*/ 9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0 h 23"/>
                <a:gd name="T24" fmla="*/ 19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6 h 23"/>
                <a:gd name="T32" fmla="*/ 23 w 23"/>
                <a:gd name="T33" fmla="*/ 8 h 23"/>
                <a:gd name="T34" fmla="*/ 23 w 23"/>
                <a:gd name="T35" fmla="*/ 10 h 23"/>
                <a:gd name="T36" fmla="*/ 23 w 23"/>
                <a:gd name="T37" fmla="*/ 12 h 23"/>
                <a:gd name="T38" fmla="*/ 21 w 23"/>
                <a:gd name="T39" fmla="*/ 14 h 23"/>
                <a:gd name="T40" fmla="*/ 21 w 23"/>
                <a:gd name="T41" fmla="*/ 15 h 23"/>
                <a:gd name="T42" fmla="*/ 21 w 23"/>
                <a:gd name="T43" fmla="*/ 17 h 23"/>
                <a:gd name="T44" fmla="*/ 19 w 23"/>
                <a:gd name="T45" fmla="*/ 17 h 23"/>
                <a:gd name="T46" fmla="*/ 19 w 23"/>
                <a:gd name="T47" fmla="*/ 19 h 23"/>
                <a:gd name="T48" fmla="*/ 17 w 23"/>
                <a:gd name="T49" fmla="*/ 19 h 23"/>
                <a:gd name="T50" fmla="*/ 17 w 23"/>
                <a:gd name="T51" fmla="*/ 21 h 23"/>
                <a:gd name="T52" fmla="*/ 15 w 23"/>
                <a:gd name="T53" fmla="*/ 21 h 23"/>
                <a:gd name="T54" fmla="*/ 13 w 23"/>
                <a:gd name="T55" fmla="*/ 23 h 23"/>
                <a:gd name="T56" fmla="*/ 11 w 23"/>
                <a:gd name="T57" fmla="*/ 23 h 23"/>
                <a:gd name="T58" fmla="*/ 9 w 23"/>
                <a:gd name="T59" fmla="*/ 23 h 23"/>
                <a:gd name="T60" fmla="*/ 7 w 23"/>
                <a:gd name="T61" fmla="*/ 23 h 23"/>
                <a:gd name="T62" fmla="*/ 5 w 23"/>
                <a:gd name="T63" fmla="*/ 23 h 23"/>
                <a:gd name="T64" fmla="*/ 4 w 23"/>
                <a:gd name="T65" fmla="*/ 21 h 23"/>
                <a:gd name="T66" fmla="*/ 2 w 23"/>
                <a:gd name="T67" fmla="*/ 19 h 23"/>
                <a:gd name="T68" fmla="*/ 0 w 23"/>
                <a:gd name="T69" fmla="*/ 17 h 23"/>
                <a:gd name="T70" fmla="*/ 0 w 23"/>
                <a:gd name="T71" fmla="*/ 15 h 23"/>
                <a:gd name="T72" fmla="*/ 0 w 23"/>
                <a:gd name="T73" fmla="*/ 14 h 23"/>
                <a:gd name="T74" fmla="*/ 0 w 23"/>
                <a:gd name="T75" fmla="*/ 12 h 23"/>
                <a:gd name="T76" fmla="*/ 0 w 23"/>
                <a:gd name="T7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8" name="Freeform 266"/>
            <p:cNvSpPr>
              <a:spLocks/>
            </p:cNvSpPr>
            <p:nvPr/>
          </p:nvSpPr>
          <p:spPr bwMode="auto">
            <a:xfrm>
              <a:off x="3453" y="2807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7 w 27"/>
                <a:gd name="T3" fmla="*/ 20 h 22"/>
                <a:gd name="T4" fmla="*/ 25 w 27"/>
                <a:gd name="T5" fmla="*/ 20 h 22"/>
                <a:gd name="T6" fmla="*/ 23 w 27"/>
                <a:gd name="T7" fmla="*/ 18 h 22"/>
                <a:gd name="T8" fmla="*/ 21 w 27"/>
                <a:gd name="T9" fmla="*/ 16 h 22"/>
                <a:gd name="T10" fmla="*/ 19 w 27"/>
                <a:gd name="T11" fmla="*/ 14 h 22"/>
                <a:gd name="T12" fmla="*/ 17 w 27"/>
                <a:gd name="T13" fmla="*/ 14 h 22"/>
                <a:gd name="T14" fmla="*/ 16 w 27"/>
                <a:gd name="T15" fmla="*/ 12 h 22"/>
                <a:gd name="T16" fmla="*/ 14 w 27"/>
                <a:gd name="T17" fmla="*/ 10 h 22"/>
                <a:gd name="T18" fmla="*/ 12 w 27"/>
                <a:gd name="T19" fmla="*/ 10 h 22"/>
                <a:gd name="T20" fmla="*/ 12 w 27"/>
                <a:gd name="T21" fmla="*/ 8 h 22"/>
                <a:gd name="T22" fmla="*/ 10 w 27"/>
                <a:gd name="T23" fmla="*/ 6 h 22"/>
                <a:gd name="T24" fmla="*/ 8 w 27"/>
                <a:gd name="T25" fmla="*/ 4 h 22"/>
                <a:gd name="T26" fmla="*/ 6 w 27"/>
                <a:gd name="T27" fmla="*/ 4 h 22"/>
                <a:gd name="T28" fmla="*/ 4 w 27"/>
                <a:gd name="T29" fmla="*/ 2 h 22"/>
                <a:gd name="T30" fmla="*/ 2 w 27"/>
                <a:gd name="T31" fmla="*/ 0 h 22"/>
                <a:gd name="T32" fmla="*/ 0 w 27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7" y="20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6" y="12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9" name="Freeform 267"/>
            <p:cNvSpPr>
              <a:spLocks/>
            </p:cNvSpPr>
            <p:nvPr/>
          </p:nvSpPr>
          <p:spPr bwMode="auto">
            <a:xfrm>
              <a:off x="3463" y="2806"/>
              <a:ext cx="19" cy="15"/>
            </a:xfrm>
            <a:custGeom>
              <a:avLst/>
              <a:gdLst>
                <a:gd name="T0" fmla="*/ 19 w 19"/>
                <a:gd name="T1" fmla="*/ 15 h 15"/>
                <a:gd name="T2" fmla="*/ 15 w 19"/>
                <a:gd name="T3" fmla="*/ 13 h 15"/>
                <a:gd name="T4" fmla="*/ 13 w 19"/>
                <a:gd name="T5" fmla="*/ 11 h 15"/>
                <a:gd name="T6" fmla="*/ 11 w 19"/>
                <a:gd name="T7" fmla="*/ 9 h 15"/>
                <a:gd name="T8" fmla="*/ 9 w 19"/>
                <a:gd name="T9" fmla="*/ 7 h 15"/>
                <a:gd name="T10" fmla="*/ 7 w 19"/>
                <a:gd name="T11" fmla="*/ 7 h 15"/>
                <a:gd name="T12" fmla="*/ 6 w 19"/>
                <a:gd name="T13" fmla="*/ 5 h 15"/>
                <a:gd name="T14" fmla="*/ 4 w 19"/>
                <a:gd name="T15" fmla="*/ 3 h 15"/>
                <a:gd name="T16" fmla="*/ 0 w 19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15"/>
                  </a:moveTo>
                  <a:lnTo>
                    <a:pt x="15" y="13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5"/>
                  </a:lnTo>
                  <a:lnTo>
                    <a:pt x="4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0" name="Freeform 268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3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4 h 29"/>
                <a:gd name="T40" fmla="*/ 2 w 27"/>
                <a:gd name="T41" fmla="*/ 12 h 29"/>
                <a:gd name="T42" fmla="*/ 2 w 27"/>
                <a:gd name="T43" fmla="*/ 12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4 h 29"/>
                <a:gd name="T54" fmla="*/ 12 w 27"/>
                <a:gd name="T55" fmla="*/ 2 h 29"/>
                <a:gd name="T56" fmla="*/ 14 w 27"/>
                <a:gd name="T57" fmla="*/ 0 h 29"/>
                <a:gd name="T58" fmla="*/ 16 w 27"/>
                <a:gd name="T59" fmla="*/ 0 h 29"/>
                <a:gd name="T60" fmla="*/ 18 w 27"/>
                <a:gd name="T61" fmla="*/ 0 h 29"/>
                <a:gd name="T62" fmla="*/ 20 w 27"/>
                <a:gd name="T63" fmla="*/ 0 h 29"/>
                <a:gd name="T64" fmla="*/ 20 w 27"/>
                <a:gd name="T65" fmla="*/ 0 h 29"/>
                <a:gd name="T66" fmla="*/ 22 w 27"/>
                <a:gd name="T67" fmla="*/ 2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4 h 29"/>
                <a:gd name="T74" fmla="*/ 25 w 27"/>
                <a:gd name="T75" fmla="*/ 4 h 29"/>
                <a:gd name="T76" fmla="*/ 25 w 27"/>
                <a:gd name="T77" fmla="*/ 6 h 29"/>
                <a:gd name="T78" fmla="*/ 25 w 27"/>
                <a:gd name="T79" fmla="*/ 6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5 w 27"/>
                <a:gd name="T93" fmla="*/ 19 h 29"/>
                <a:gd name="T94" fmla="*/ 25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1" name="Freeform 269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2 w 27"/>
                <a:gd name="T37" fmla="*/ 12 h 29"/>
                <a:gd name="T38" fmla="*/ 4 w 27"/>
                <a:gd name="T39" fmla="*/ 10 h 29"/>
                <a:gd name="T40" fmla="*/ 4 w 27"/>
                <a:gd name="T41" fmla="*/ 8 h 29"/>
                <a:gd name="T42" fmla="*/ 6 w 27"/>
                <a:gd name="T43" fmla="*/ 6 h 29"/>
                <a:gd name="T44" fmla="*/ 8 w 27"/>
                <a:gd name="T45" fmla="*/ 4 h 29"/>
                <a:gd name="T46" fmla="*/ 10 w 27"/>
                <a:gd name="T47" fmla="*/ 4 h 29"/>
                <a:gd name="T48" fmla="*/ 12 w 27"/>
                <a:gd name="T49" fmla="*/ 2 h 29"/>
                <a:gd name="T50" fmla="*/ 14 w 27"/>
                <a:gd name="T51" fmla="*/ 0 h 29"/>
                <a:gd name="T52" fmla="*/ 16 w 27"/>
                <a:gd name="T53" fmla="*/ 0 h 29"/>
                <a:gd name="T54" fmla="*/ 18 w 27"/>
                <a:gd name="T55" fmla="*/ 0 h 29"/>
                <a:gd name="T56" fmla="*/ 20 w 27"/>
                <a:gd name="T57" fmla="*/ 0 h 29"/>
                <a:gd name="T58" fmla="*/ 22 w 27"/>
                <a:gd name="T59" fmla="*/ 2 h 29"/>
                <a:gd name="T60" fmla="*/ 23 w 27"/>
                <a:gd name="T61" fmla="*/ 2 h 29"/>
                <a:gd name="T62" fmla="*/ 25 w 27"/>
                <a:gd name="T63" fmla="*/ 4 h 29"/>
                <a:gd name="T64" fmla="*/ 25 w 27"/>
                <a:gd name="T65" fmla="*/ 6 h 29"/>
                <a:gd name="T66" fmla="*/ 27 w 27"/>
                <a:gd name="T67" fmla="*/ 8 h 29"/>
                <a:gd name="T68" fmla="*/ 27 w 27"/>
                <a:gd name="T69" fmla="*/ 10 h 29"/>
                <a:gd name="T70" fmla="*/ 27 w 27"/>
                <a:gd name="T71" fmla="*/ 12 h 29"/>
                <a:gd name="T72" fmla="*/ 27 w 27"/>
                <a:gd name="T73" fmla="*/ 14 h 29"/>
                <a:gd name="T74" fmla="*/ 27 w 27"/>
                <a:gd name="T75" fmla="*/ 15 h 29"/>
                <a:gd name="T76" fmla="*/ 25 w 27"/>
                <a:gd name="T77" fmla="*/ 19 h 29"/>
                <a:gd name="T78" fmla="*/ 25 w 27"/>
                <a:gd name="T79" fmla="*/ 21 h 29"/>
                <a:gd name="T80" fmla="*/ 23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2" name="Freeform 270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6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3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2 h 23"/>
                <a:gd name="T28" fmla="*/ 19 w 23"/>
                <a:gd name="T29" fmla="*/ 2 h 23"/>
                <a:gd name="T30" fmla="*/ 21 w 23"/>
                <a:gd name="T31" fmla="*/ 4 h 23"/>
                <a:gd name="T32" fmla="*/ 21 w 23"/>
                <a:gd name="T33" fmla="*/ 4 h 23"/>
                <a:gd name="T34" fmla="*/ 21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3 h 23"/>
                <a:gd name="T48" fmla="*/ 21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5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6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3 h 23"/>
                <a:gd name="T92" fmla="*/ 0 w 23"/>
                <a:gd name="T93" fmla="*/ 13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3" name="Freeform 271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0 h 23"/>
                <a:gd name="T12" fmla="*/ 10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2 h 23"/>
                <a:gd name="T24" fmla="*/ 21 w 23"/>
                <a:gd name="T25" fmla="*/ 4 h 23"/>
                <a:gd name="T26" fmla="*/ 21 w 23"/>
                <a:gd name="T27" fmla="*/ 6 h 23"/>
                <a:gd name="T28" fmla="*/ 23 w 23"/>
                <a:gd name="T29" fmla="*/ 6 h 23"/>
                <a:gd name="T30" fmla="*/ 23 w 23"/>
                <a:gd name="T31" fmla="*/ 8 h 23"/>
                <a:gd name="T32" fmla="*/ 23 w 23"/>
                <a:gd name="T33" fmla="*/ 10 h 23"/>
                <a:gd name="T34" fmla="*/ 23 w 23"/>
                <a:gd name="T35" fmla="*/ 12 h 23"/>
                <a:gd name="T36" fmla="*/ 21 w 23"/>
                <a:gd name="T37" fmla="*/ 13 h 23"/>
                <a:gd name="T38" fmla="*/ 21 w 23"/>
                <a:gd name="T39" fmla="*/ 15 h 23"/>
                <a:gd name="T40" fmla="*/ 21 w 23"/>
                <a:gd name="T41" fmla="*/ 17 h 23"/>
                <a:gd name="T42" fmla="*/ 19 w 23"/>
                <a:gd name="T43" fmla="*/ 17 h 23"/>
                <a:gd name="T44" fmla="*/ 19 w 23"/>
                <a:gd name="T45" fmla="*/ 19 h 23"/>
                <a:gd name="T46" fmla="*/ 17 w 23"/>
                <a:gd name="T47" fmla="*/ 19 h 23"/>
                <a:gd name="T48" fmla="*/ 15 w 23"/>
                <a:gd name="T49" fmla="*/ 21 h 23"/>
                <a:gd name="T50" fmla="*/ 13 w 23"/>
                <a:gd name="T51" fmla="*/ 23 h 23"/>
                <a:gd name="T52" fmla="*/ 11 w 23"/>
                <a:gd name="T53" fmla="*/ 23 h 23"/>
                <a:gd name="T54" fmla="*/ 10 w 23"/>
                <a:gd name="T55" fmla="*/ 23 h 23"/>
                <a:gd name="T56" fmla="*/ 8 w 23"/>
                <a:gd name="T57" fmla="*/ 23 h 23"/>
                <a:gd name="T58" fmla="*/ 6 w 23"/>
                <a:gd name="T59" fmla="*/ 23 h 23"/>
                <a:gd name="T60" fmla="*/ 4 w 23"/>
                <a:gd name="T61" fmla="*/ 21 h 23"/>
                <a:gd name="T62" fmla="*/ 2 w 23"/>
                <a:gd name="T63" fmla="*/ 19 h 23"/>
                <a:gd name="T64" fmla="*/ 0 w 23"/>
                <a:gd name="T65" fmla="*/ 17 h 23"/>
                <a:gd name="T66" fmla="*/ 0 w 23"/>
                <a:gd name="T67" fmla="*/ 15 h 23"/>
                <a:gd name="T68" fmla="*/ 0 w 23"/>
                <a:gd name="T69" fmla="*/ 13 h 23"/>
                <a:gd name="T70" fmla="*/ 0 w 23"/>
                <a:gd name="T71" fmla="*/ 12 h 23"/>
                <a:gd name="T72" fmla="*/ 0 w 23"/>
                <a:gd name="T73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4" name="Freeform 272"/>
            <p:cNvSpPr>
              <a:spLocks/>
            </p:cNvSpPr>
            <p:nvPr/>
          </p:nvSpPr>
          <p:spPr bwMode="auto">
            <a:xfrm>
              <a:off x="3474" y="2784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5 w 27"/>
                <a:gd name="T3" fmla="*/ 22 h 22"/>
                <a:gd name="T4" fmla="*/ 23 w 27"/>
                <a:gd name="T5" fmla="*/ 20 h 22"/>
                <a:gd name="T6" fmla="*/ 21 w 27"/>
                <a:gd name="T7" fmla="*/ 20 h 22"/>
                <a:gd name="T8" fmla="*/ 21 w 27"/>
                <a:gd name="T9" fmla="*/ 18 h 22"/>
                <a:gd name="T10" fmla="*/ 20 w 27"/>
                <a:gd name="T11" fmla="*/ 16 h 22"/>
                <a:gd name="T12" fmla="*/ 18 w 27"/>
                <a:gd name="T13" fmla="*/ 14 h 22"/>
                <a:gd name="T14" fmla="*/ 16 w 27"/>
                <a:gd name="T15" fmla="*/ 14 h 22"/>
                <a:gd name="T16" fmla="*/ 14 w 27"/>
                <a:gd name="T17" fmla="*/ 12 h 22"/>
                <a:gd name="T18" fmla="*/ 12 w 27"/>
                <a:gd name="T19" fmla="*/ 10 h 22"/>
                <a:gd name="T20" fmla="*/ 10 w 27"/>
                <a:gd name="T21" fmla="*/ 8 h 22"/>
                <a:gd name="T22" fmla="*/ 8 w 27"/>
                <a:gd name="T23" fmla="*/ 8 h 22"/>
                <a:gd name="T24" fmla="*/ 6 w 27"/>
                <a:gd name="T25" fmla="*/ 6 h 22"/>
                <a:gd name="T26" fmla="*/ 4 w 27"/>
                <a:gd name="T27" fmla="*/ 4 h 22"/>
                <a:gd name="T28" fmla="*/ 2 w 27"/>
                <a:gd name="T29" fmla="*/ 2 h 22"/>
                <a:gd name="T30" fmla="*/ 0 w 27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5" y="22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5" name="Freeform 273"/>
            <p:cNvSpPr>
              <a:spLocks/>
            </p:cNvSpPr>
            <p:nvPr/>
          </p:nvSpPr>
          <p:spPr bwMode="auto">
            <a:xfrm>
              <a:off x="3484" y="278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1 w 17"/>
                <a:gd name="T5" fmla="*/ 12 h 16"/>
                <a:gd name="T6" fmla="*/ 10 w 17"/>
                <a:gd name="T7" fmla="*/ 10 h 16"/>
                <a:gd name="T8" fmla="*/ 8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1" y="12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6" name="Freeform 274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3 w 28"/>
                <a:gd name="T19" fmla="*/ 27 h 29"/>
                <a:gd name="T20" fmla="*/ 2 w 28"/>
                <a:gd name="T21" fmla="*/ 25 h 29"/>
                <a:gd name="T22" fmla="*/ 2 w 28"/>
                <a:gd name="T23" fmla="*/ 23 h 29"/>
                <a:gd name="T24" fmla="*/ 2 w 28"/>
                <a:gd name="T25" fmla="*/ 23 h 29"/>
                <a:gd name="T26" fmla="*/ 2 w 28"/>
                <a:gd name="T27" fmla="*/ 21 h 29"/>
                <a:gd name="T28" fmla="*/ 0 w 28"/>
                <a:gd name="T29" fmla="*/ 19 h 29"/>
                <a:gd name="T30" fmla="*/ 0 w 28"/>
                <a:gd name="T31" fmla="*/ 19 h 29"/>
                <a:gd name="T32" fmla="*/ 0 w 28"/>
                <a:gd name="T33" fmla="*/ 17 h 29"/>
                <a:gd name="T34" fmla="*/ 2 w 28"/>
                <a:gd name="T35" fmla="*/ 15 h 29"/>
                <a:gd name="T36" fmla="*/ 2 w 28"/>
                <a:gd name="T37" fmla="*/ 13 h 29"/>
                <a:gd name="T38" fmla="*/ 2 w 28"/>
                <a:gd name="T39" fmla="*/ 13 h 29"/>
                <a:gd name="T40" fmla="*/ 2 w 28"/>
                <a:gd name="T41" fmla="*/ 11 h 29"/>
                <a:gd name="T42" fmla="*/ 3 w 28"/>
                <a:gd name="T43" fmla="*/ 10 h 29"/>
                <a:gd name="T44" fmla="*/ 3 w 28"/>
                <a:gd name="T45" fmla="*/ 8 h 29"/>
                <a:gd name="T46" fmla="*/ 5 w 28"/>
                <a:gd name="T47" fmla="*/ 8 h 29"/>
                <a:gd name="T48" fmla="*/ 5 w 28"/>
                <a:gd name="T49" fmla="*/ 6 h 29"/>
                <a:gd name="T50" fmla="*/ 7 w 28"/>
                <a:gd name="T51" fmla="*/ 4 h 29"/>
                <a:gd name="T52" fmla="*/ 9 w 28"/>
                <a:gd name="T53" fmla="*/ 2 h 29"/>
                <a:gd name="T54" fmla="*/ 11 w 28"/>
                <a:gd name="T55" fmla="*/ 2 h 29"/>
                <a:gd name="T56" fmla="*/ 13 w 28"/>
                <a:gd name="T57" fmla="*/ 0 h 29"/>
                <a:gd name="T58" fmla="*/ 15 w 28"/>
                <a:gd name="T59" fmla="*/ 0 h 29"/>
                <a:gd name="T60" fmla="*/ 17 w 28"/>
                <a:gd name="T61" fmla="*/ 0 h 29"/>
                <a:gd name="T62" fmla="*/ 19 w 28"/>
                <a:gd name="T63" fmla="*/ 0 h 29"/>
                <a:gd name="T64" fmla="*/ 21 w 28"/>
                <a:gd name="T65" fmla="*/ 0 h 29"/>
                <a:gd name="T66" fmla="*/ 23 w 28"/>
                <a:gd name="T67" fmla="*/ 0 h 29"/>
                <a:gd name="T68" fmla="*/ 23 w 28"/>
                <a:gd name="T69" fmla="*/ 0 h 29"/>
                <a:gd name="T70" fmla="*/ 25 w 28"/>
                <a:gd name="T71" fmla="*/ 2 h 29"/>
                <a:gd name="T72" fmla="*/ 25 w 28"/>
                <a:gd name="T73" fmla="*/ 2 h 29"/>
                <a:gd name="T74" fmla="*/ 25 w 28"/>
                <a:gd name="T75" fmla="*/ 4 h 29"/>
                <a:gd name="T76" fmla="*/ 26 w 28"/>
                <a:gd name="T77" fmla="*/ 4 h 29"/>
                <a:gd name="T78" fmla="*/ 26 w 28"/>
                <a:gd name="T79" fmla="*/ 6 h 29"/>
                <a:gd name="T80" fmla="*/ 26 w 28"/>
                <a:gd name="T81" fmla="*/ 6 h 29"/>
                <a:gd name="T82" fmla="*/ 26 w 28"/>
                <a:gd name="T83" fmla="*/ 8 h 29"/>
                <a:gd name="T84" fmla="*/ 28 w 28"/>
                <a:gd name="T85" fmla="*/ 10 h 29"/>
                <a:gd name="T86" fmla="*/ 28 w 28"/>
                <a:gd name="T87" fmla="*/ 11 h 29"/>
                <a:gd name="T88" fmla="*/ 26 w 28"/>
                <a:gd name="T89" fmla="*/ 13 h 29"/>
                <a:gd name="T90" fmla="*/ 26 w 28"/>
                <a:gd name="T91" fmla="*/ 15 h 29"/>
                <a:gd name="T92" fmla="*/ 26 w 28"/>
                <a:gd name="T93" fmla="*/ 17 h 29"/>
                <a:gd name="T94" fmla="*/ 25 w 28"/>
                <a:gd name="T95" fmla="*/ 19 h 29"/>
                <a:gd name="T96" fmla="*/ 23 w 28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7" name="Freeform 275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2 w 28"/>
                <a:gd name="T19" fmla="*/ 25 h 29"/>
                <a:gd name="T20" fmla="*/ 2 w 28"/>
                <a:gd name="T21" fmla="*/ 23 h 29"/>
                <a:gd name="T22" fmla="*/ 2 w 28"/>
                <a:gd name="T23" fmla="*/ 21 h 29"/>
                <a:gd name="T24" fmla="*/ 0 w 28"/>
                <a:gd name="T25" fmla="*/ 19 h 29"/>
                <a:gd name="T26" fmla="*/ 0 w 28"/>
                <a:gd name="T27" fmla="*/ 17 h 29"/>
                <a:gd name="T28" fmla="*/ 2 w 28"/>
                <a:gd name="T29" fmla="*/ 15 h 29"/>
                <a:gd name="T30" fmla="*/ 2 w 28"/>
                <a:gd name="T31" fmla="*/ 13 h 29"/>
                <a:gd name="T32" fmla="*/ 2 w 28"/>
                <a:gd name="T33" fmla="*/ 11 h 29"/>
                <a:gd name="T34" fmla="*/ 3 w 28"/>
                <a:gd name="T35" fmla="*/ 10 h 29"/>
                <a:gd name="T36" fmla="*/ 3 w 28"/>
                <a:gd name="T37" fmla="*/ 8 h 29"/>
                <a:gd name="T38" fmla="*/ 5 w 28"/>
                <a:gd name="T39" fmla="*/ 8 h 29"/>
                <a:gd name="T40" fmla="*/ 5 w 28"/>
                <a:gd name="T41" fmla="*/ 6 h 29"/>
                <a:gd name="T42" fmla="*/ 7 w 28"/>
                <a:gd name="T43" fmla="*/ 4 h 29"/>
                <a:gd name="T44" fmla="*/ 9 w 28"/>
                <a:gd name="T45" fmla="*/ 2 h 29"/>
                <a:gd name="T46" fmla="*/ 11 w 28"/>
                <a:gd name="T47" fmla="*/ 2 h 29"/>
                <a:gd name="T48" fmla="*/ 13 w 28"/>
                <a:gd name="T49" fmla="*/ 0 h 29"/>
                <a:gd name="T50" fmla="*/ 15 w 28"/>
                <a:gd name="T51" fmla="*/ 0 h 29"/>
                <a:gd name="T52" fmla="*/ 17 w 28"/>
                <a:gd name="T53" fmla="*/ 0 h 29"/>
                <a:gd name="T54" fmla="*/ 19 w 28"/>
                <a:gd name="T55" fmla="*/ 0 h 29"/>
                <a:gd name="T56" fmla="*/ 21 w 28"/>
                <a:gd name="T57" fmla="*/ 0 h 29"/>
                <a:gd name="T58" fmla="*/ 23 w 28"/>
                <a:gd name="T59" fmla="*/ 0 h 29"/>
                <a:gd name="T60" fmla="*/ 25 w 28"/>
                <a:gd name="T61" fmla="*/ 2 h 29"/>
                <a:gd name="T62" fmla="*/ 25 w 28"/>
                <a:gd name="T63" fmla="*/ 4 h 29"/>
                <a:gd name="T64" fmla="*/ 26 w 28"/>
                <a:gd name="T65" fmla="*/ 4 h 29"/>
                <a:gd name="T66" fmla="*/ 26 w 28"/>
                <a:gd name="T67" fmla="*/ 6 h 29"/>
                <a:gd name="T68" fmla="*/ 26 w 28"/>
                <a:gd name="T69" fmla="*/ 8 h 29"/>
                <a:gd name="T70" fmla="*/ 28 w 28"/>
                <a:gd name="T71" fmla="*/ 10 h 29"/>
                <a:gd name="T72" fmla="*/ 28 w 28"/>
                <a:gd name="T73" fmla="*/ 11 h 29"/>
                <a:gd name="T74" fmla="*/ 26 w 28"/>
                <a:gd name="T75" fmla="*/ 13 h 29"/>
                <a:gd name="T76" fmla="*/ 26 w 28"/>
                <a:gd name="T77" fmla="*/ 15 h 29"/>
                <a:gd name="T78" fmla="*/ 26 w 28"/>
                <a:gd name="T79" fmla="*/ 17 h 29"/>
                <a:gd name="T80" fmla="*/ 25 w 28"/>
                <a:gd name="T81" fmla="*/ 19 h 29"/>
                <a:gd name="T82" fmla="*/ 23 w 28"/>
                <a:gd name="T8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8" name="Freeform 276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6 h 25"/>
                <a:gd name="T8" fmla="*/ 6 w 23"/>
                <a:gd name="T9" fmla="*/ 4 h 25"/>
                <a:gd name="T10" fmla="*/ 8 w 23"/>
                <a:gd name="T11" fmla="*/ 2 h 25"/>
                <a:gd name="T12" fmla="*/ 10 w 23"/>
                <a:gd name="T13" fmla="*/ 2 h 25"/>
                <a:gd name="T14" fmla="*/ 10 w 23"/>
                <a:gd name="T15" fmla="*/ 0 h 25"/>
                <a:gd name="T16" fmla="*/ 12 w 23"/>
                <a:gd name="T17" fmla="*/ 0 h 25"/>
                <a:gd name="T18" fmla="*/ 14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9 w 23"/>
                <a:gd name="T25" fmla="*/ 2 h 25"/>
                <a:gd name="T26" fmla="*/ 19 w 23"/>
                <a:gd name="T27" fmla="*/ 2 h 25"/>
                <a:gd name="T28" fmla="*/ 21 w 23"/>
                <a:gd name="T29" fmla="*/ 4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10 h 25"/>
                <a:gd name="T40" fmla="*/ 23 w 23"/>
                <a:gd name="T41" fmla="*/ 10 h 25"/>
                <a:gd name="T42" fmla="*/ 23 w 23"/>
                <a:gd name="T43" fmla="*/ 12 h 25"/>
                <a:gd name="T44" fmla="*/ 23 w 23"/>
                <a:gd name="T45" fmla="*/ 12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3 h 25"/>
                <a:gd name="T62" fmla="*/ 15 w 23"/>
                <a:gd name="T63" fmla="*/ 23 h 25"/>
                <a:gd name="T64" fmla="*/ 15 w 23"/>
                <a:gd name="T65" fmla="*/ 23 h 25"/>
                <a:gd name="T66" fmla="*/ 14 w 23"/>
                <a:gd name="T67" fmla="*/ 23 h 25"/>
                <a:gd name="T68" fmla="*/ 12 w 23"/>
                <a:gd name="T69" fmla="*/ 25 h 25"/>
                <a:gd name="T70" fmla="*/ 10 w 23"/>
                <a:gd name="T71" fmla="*/ 25 h 25"/>
                <a:gd name="T72" fmla="*/ 10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2 w 23"/>
                <a:gd name="T91" fmla="*/ 15 h 25"/>
                <a:gd name="T92" fmla="*/ 0 w 23"/>
                <a:gd name="T93" fmla="*/ 13 h 25"/>
                <a:gd name="T94" fmla="*/ 2 w 23"/>
                <a:gd name="T95" fmla="*/ 12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9" name="Freeform 277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0 w 23"/>
                <a:gd name="T13" fmla="*/ 0 h 25"/>
                <a:gd name="T14" fmla="*/ 12 w 23"/>
                <a:gd name="T15" fmla="*/ 0 h 25"/>
                <a:gd name="T16" fmla="*/ 14 w 23"/>
                <a:gd name="T17" fmla="*/ 0 h 25"/>
                <a:gd name="T18" fmla="*/ 15 w 23"/>
                <a:gd name="T19" fmla="*/ 0 h 25"/>
                <a:gd name="T20" fmla="*/ 17 w 23"/>
                <a:gd name="T21" fmla="*/ 0 h 25"/>
                <a:gd name="T22" fmla="*/ 19 w 23"/>
                <a:gd name="T23" fmla="*/ 2 h 25"/>
                <a:gd name="T24" fmla="*/ 21 w 23"/>
                <a:gd name="T25" fmla="*/ 4 h 25"/>
                <a:gd name="T26" fmla="*/ 23 w 23"/>
                <a:gd name="T27" fmla="*/ 6 h 25"/>
                <a:gd name="T28" fmla="*/ 23 w 23"/>
                <a:gd name="T29" fmla="*/ 8 h 25"/>
                <a:gd name="T30" fmla="*/ 23 w 23"/>
                <a:gd name="T31" fmla="*/ 10 h 25"/>
                <a:gd name="T32" fmla="*/ 23 w 23"/>
                <a:gd name="T33" fmla="*/ 12 h 25"/>
                <a:gd name="T34" fmla="*/ 23 w 23"/>
                <a:gd name="T35" fmla="*/ 13 h 25"/>
                <a:gd name="T36" fmla="*/ 23 w 23"/>
                <a:gd name="T37" fmla="*/ 15 h 25"/>
                <a:gd name="T38" fmla="*/ 21 w 23"/>
                <a:gd name="T39" fmla="*/ 15 h 25"/>
                <a:gd name="T40" fmla="*/ 21 w 23"/>
                <a:gd name="T41" fmla="*/ 17 h 25"/>
                <a:gd name="T42" fmla="*/ 21 w 23"/>
                <a:gd name="T43" fmla="*/ 19 h 25"/>
                <a:gd name="T44" fmla="*/ 19 w 23"/>
                <a:gd name="T45" fmla="*/ 19 h 25"/>
                <a:gd name="T46" fmla="*/ 19 w 23"/>
                <a:gd name="T47" fmla="*/ 21 h 25"/>
                <a:gd name="T48" fmla="*/ 17 w 23"/>
                <a:gd name="T49" fmla="*/ 23 h 25"/>
                <a:gd name="T50" fmla="*/ 15 w 23"/>
                <a:gd name="T51" fmla="*/ 23 h 25"/>
                <a:gd name="T52" fmla="*/ 14 w 23"/>
                <a:gd name="T53" fmla="*/ 23 h 25"/>
                <a:gd name="T54" fmla="*/ 12 w 23"/>
                <a:gd name="T55" fmla="*/ 25 h 25"/>
                <a:gd name="T56" fmla="*/ 10 w 23"/>
                <a:gd name="T57" fmla="*/ 25 h 25"/>
                <a:gd name="T58" fmla="*/ 8 w 23"/>
                <a:gd name="T59" fmla="*/ 23 h 25"/>
                <a:gd name="T60" fmla="*/ 6 w 23"/>
                <a:gd name="T61" fmla="*/ 23 h 25"/>
                <a:gd name="T62" fmla="*/ 4 w 23"/>
                <a:gd name="T63" fmla="*/ 21 h 25"/>
                <a:gd name="T64" fmla="*/ 2 w 23"/>
                <a:gd name="T65" fmla="*/ 19 h 25"/>
                <a:gd name="T66" fmla="*/ 2 w 23"/>
                <a:gd name="T67" fmla="*/ 17 h 25"/>
                <a:gd name="T68" fmla="*/ 2 w 23"/>
                <a:gd name="T69" fmla="*/ 15 h 25"/>
                <a:gd name="T70" fmla="*/ 0 w 23"/>
                <a:gd name="T71" fmla="*/ 13 h 25"/>
                <a:gd name="T72" fmla="*/ 2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0" name="Freeform 278"/>
            <p:cNvSpPr>
              <a:spLocks/>
            </p:cNvSpPr>
            <p:nvPr/>
          </p:nvSpPr>
          <p:spPr bwMode="auto">
            <a:xfrm>
              <a:off x="3494" y="2763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20 h 21"/>
                <a:gd name="T4" fmla="*/ 24 w 26"/>
                <a:gd name="T5" fmla="*/ 18 h 21"/>
                <a:gd name="T6" fmla="*/ 23 w 26"/>
                <a:gd name="T7" fmla="*/ 18 h 21"/>
                <a:gd name="T8" fmla="*/ 21 w 26"/>
                <a:gd name="T9" fmla="*/ 16 h 21"/>
                <a:gd name="T10" fmla="*/ 19 w 26"/>
                <a:gd name="T11" fmla="*/ 14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8 h 21"/>
                <a:gd name="T20" fmla="*/ 9 w 26"/>
                <a:gd name="T21" fmla="*/ 8 h 21"/>
                <a:gd name="T22" fmla="*/ 7 w 26"/>
                <a:gd name="T23" fmla="*/ 6 h 21"/>
                <a:gd name="T24" fmla="*/ 7 w 26"/>
                <a:gd name="T25" fmla="*/ 4 h 21"/>
                <a:gd name="T26" fmla="*/ 5 w 26"/>
                <a:gd name="T27" fmla="*/ 4 h 21"/>
                <a:gd name="T28" fmla="*/ 3 w 26"/>
                <a:gd name="T29" fmla="*/ 2 h 21"/>
                <a:gd name="T30" fmla="*/ 1 w 26"/>
                <a:gd name="T31" fmla="*/ 0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20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8"/>
                  </a:lnTo>
                  <a:lnTo>
                    <a:pt x="9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1" name="Freeform 279"/>
            <p:cNvSpPr>
              <a:spLocks/>
            </p:cNvSpPr>
            <p:nvPr/>
          </p:nvSpPr>
          <p:spPr bwMode="auto">
            <a:xfrm>
              <a:off x="3503" y="276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4 w 17"/>
                <a:gd name="T5" fmla="*/ 12 h 16"/>
                <a:gd name="T6" fmla="*/ 12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6 h 16"/>
                <a:gd name="T14" fmla="*/ 4 w 17"/>
                <a:gd name="T15" fmla="*/ 4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2" name="Freeform 280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10 h 29"/>
                <a:gd name="T44" fmla="*/ 2 w 27"/>
                <a:gd name="T45" fmla="*/ 10 h 29"/>
                <a:gd name="T46" fmla="*/ 4 w 27"/>
                <a:gd name="T47" fmla="*/ 8 h 29"/>
                <a:gd name="T48" fmla="*/ 4 w 27"/>
                <a:gd name="T49" fmla="*/ 6 h 29"/>
                <a:gd name="T50" fmla="*/ 5 w 27"/>
                <a:gd name="T51" fmla="*/ 4 h 29"/>
                <a:gd name="T52" fmla="*/ 7 w 27"/>
                <a:gd name="T53" fmla="*/ 2 h 29"/>
                <a:gd name="T54" fmla="*/ 9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2 h 29"/>
                <a:gd name="T70" fmla="*/ 23 w 27"/>
                <a:gd name="T71" fmla="*/ 2 h 29"/>
                <a:gd name="T72" fmla="*/ 23 w 27"/>
                <a:gd name="T73" fmla="*/ 4 h 29"/>
                <a:gd name="T74" fmla="*/ 25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8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3" name="Freeform 281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3 h 29"/>
                <a:gd name="T36" fmla="*/ 0 w 27"/>
                <a:gd name="T37" fmla="*/ 11 h 29"/>
                <a:gd name="T38" fmla="*/ 2 w 27"/>
                <a:gd name="T39" fmla="*/ 10 h 29"/>
                <a:gd name="T40" fmla="*/ 4 w 27"/>
                <a:gd name="T41" fmla="*/ 8 h 29"/>
                <a:gd name="T42" fmla="*/ 4 w 27"/>
                <a:gd name="T43" fmla="*/ 6 h 29"/>
                <a:gd name="T44" fmla="*/ 5 w 27"/>
                <a:gd name="T45" fmla="*/ 4 h 29"/>
                <a:gd name="T46" fmla="*/ 7 w 27"/>
                <a:gd name="T47" fmla="*/ 2 h 29"/>
                <a:gd name="T48" fmla="*/ 9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1 w 27"/>
                <a:gd name="T63" fmla="*/ 2 h 29"/>
                <a:gd name="T64" fmla="*/ 23 w 27"/>
                <a:gd name="T65" fmla="*/ 2 h 29"/>
                <a:gd name="T66" fmla="*/ 23 w 27"/>
                <a:gd name="T67" fmla="*/ 4 h 29"/>
                <a:gd name="T68" fmla="*/ 25 w 27"/>
                <a:gd name="T69" fmla="*/ 4 h 29"/>
                <a:gd name="T70" fmla="*/ 25 w 27"/>
                <a:gd name="T71" fmla="*/ 6 h 29"/>
                <a:gd name="T72" fmla="*/ 25 w 27"/>
                <a:gd name="T73" fmla="*/ 8 h 29"/>
                <a:gd name="T74" fmla="*/ 27 w 27"/>
                <a:gd name="T75" fmla="*/ 8 h 29"/>
                <a:gd name="T76" fmla="*/ 27 w 27"/>
                <a:gd name="T77" fmla="*/ 10 h 29"/>
                <a:gd name="T78" fmla="*/ 27 w 27"/>
                <a:gd name="T79" fmla="*/ 11 h 29"/>
                <a:gd name="T80" fmla="*/ 27 w 27"/>
                <a:gd name="T81" fmla="*/ 13 h 29"/>
                <a:gd name="T82" fmla="*/ 25 w 27"/>
                <a:gd name="T83" fmla="*/ 15 h 29"/>
                <a:gd name="T84" fmla="*/ 25 w 27"/>
                <a:gd name="T85" fmla="*/ 17 h 29"/>
                <a:gd name="T86" fmla="*/ 23 w 27"/>
                <a:gd name="T87" fmla="*/ 21 h 29"/>
                <a:gd name="T88" fmla="*/ 23 w 27"/>
                <a:gd name="T8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4" name="Freeform 282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8 w 21"/>
                <a:gd name="T27" fmla="*/ 2 h 25"/>
                <a:gd name="T28" fmla="*/ 19 w 21"/>
                <a:gd name="T29" fmla="*/ 4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8 h 25"/>
                <a:gd name="T36" fmla="*/ 21 w 21"/>
                <a:gd name="T37" fmla="*/ 8 h 25"/>
                <a:gd name="T38" fmla="*/ 21 w 21"/>
                <a:gd name="T39" fmla="*/ 10 h 25"/>
                <a:gd name="T40" fmla="*/ 21 w 21"/>
                <a:gd name="T41" fmla="*/ 12 h 25"/>
                <a:gd name="T42" fmla="*/ 21 w 21"/>
                <a:gd name="T43" fmla="*/ 12 h 25"/>
                <a:gd name="T44" fmla="*/ 21 w 21"/>
                <a:gd name="T45" fmla="*/ 13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7 h 25"/>
                <a:gd name="T52" fmla="*/ 19 w 21"/>
                <a:gd name="T53" fmla="*/ 17 h 25"/>
                <a:gd name="T54" fmla="*/ 19 w 21"/>
                <a:gd name="T55" fmla="*/ 19 h 25"/>
                <a:gd name="T56" fmla="*/ 18 w 21"/>
                <a:gd name="T57" fmla="*/ 21 h 25"/>
                <a:gd name="T58" fmla="*/ 18 w 21"/>
                <a:gd name="T59" fmla="*/ 21 h 25"/>
                <a:gd name="T60" fmla="*/ 16 w 21"/>
                <a:gd name="T61" fmla="*/ 23 h 25"/>
                <a:gd name="T62" fmla="*/ 16 w 21"/>
                <a:gd name="T63" fmla="*/ 23 h 25"/>
                <a:gd name="T64" fmla="*/ 14 w 21"/>
                <a:gd name="T65" fmla="*/ 23 h 25"/>
                <a:gd name="T66" fmla="*/ 12 w 21"/>
                <a:gd name="T67" fmla="*/ 25 h 25"/>
                <a:gd name="T68" fmla="*/ 10 w 21"/>
                <a:gd name="T69" fmla="*/ 25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5 h 25"/>
                <a:gd name="T76" fmla="*/ 4 w 21"/>
                <a:gd name="T77" fmla="*/ 25 h 25"/>
                <a:gd name="T78" fmla="*/ 4 w 21"/>
                <a:gd name="T79" fmla="*/ 23 h 25"/>
                <a:gd name="T80" fmla="*/ 2 w 21"/>
                <a:gd name="T81" fmla="*/ 23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9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3 h 25"/>
                <a:gd name="T96" fmla="*/ 0 w 21"/>
                <a:gd name="T97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5" name="Freeform 283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9 w 21"/>
                <a:gd name="T27" fmla="*/ 4 h 25"/>
                <a:gd name="T28" fmla="*/ 21 w 21"/>
                <a:gd name="T29" fmla="*/ 4 h 25"/>
                <a:gd name="T30" fmla="*/ 21 w 21"/>
                <a:gd name="T31" fmla="*/ 6 h 25"/>
                <a:gd name="T32" fmla="*/ 21 w 21"/>
                <a:gd name="T33" fmla="*/ 8 h 25"/>
                <a:gd name="T34" fmla="*/ 21 w 21"/>
                <a:gd name="T35" fmla="*/ 10 h 25"/>
                <a:gd name="T36" fmla="*/ 21 w 21"/>
                <a:gd name="T37" fmla="*/ 12 h 25"/>
                <a:gd name="T38" fmla="*/ 21 w 21"/>
                <a:gd name="T39" fmla="*/ 13 h 25"/>
                <a:gd name="T40" fmla="*/ 21 w 21"/>
                <a:gd name="T41" fmla="*/ 15 h 25"/>
                <a:gd name="T42" fmla="*/ 21 w 21"/>
                <a:gd name="T43" fmla="*/ 17 h 25"/>
                <a:gd name="T44" fmla="*/ 19 w 21"/>
                <a:gd name="T45" fmla="*/ 17 h 25"/>
                <a:gd name="T46" fmla="*/ 19 w 21"/>
                <a:gd name="T47" fmla="*/ 19 h 25"/>
                <a:gd name="T48" fmla="*/ 18 w 21"/>
                <a:gd name="T49" fmla="*/ 21 h 25"/>
                <a:gd name="T50" fmla="*/ 16 w 21"/>
                <a:gd name="T51" fmla="*/ 23 h 25"/>
                <a:gd name="T52" fmla="*/ 14 w 21"/>
                <a:gd name="T53" fmla="*/ 23 h 25"/>
                <a:gd name="T54" fmla="*/ 12 w 21"/>
                <a:gd name="T55" fmla="*/ 25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5 h 25"/>
                <a:gd name="T62" fmla="*/ 4 w 21"/>
                <a:gd name="T63" fmla="*/ 25 h 25"/>
                <a:gd name="T64" fmla="*/ 4 w 21"/>
                <a:gd name="T65" fmla="*/ 23 h 25"/>
                <a:gd name="T66" fmla="*/ 2 w 21"/>
                <a:gd name="T67" fmla="*/ 23 h 25"/>
                <a:gd name="T68" fmla="*/ 2 w 21"/>
                <a:gd name="T69" fmla="*/ 21 h 25"/>
                <a:gd name="T70" fmla="*/ 0 w 21"/>
                <a:gd name="T71" fmla="*/ 19 h 25"/>
                <a:gd name="T72" fmla="*/ 0 w 21"/>
                <a:gd name="T73" fmla="*/ 17 h 25"/>
                <a:gd name="T74" fmla="*/ 0 w 21"/>
                <a:gd name="T75" fmla="*/ 15 h 25"/>
                <a:gd name="T76" fmla="*/ 0 w 21"/>
                <a:gd name="T77" fmla="*/ 13 h 25"/>
                <a:gd name="T78" fmla="*/ 0 w 21"/>
                <a:gd name="T7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6" name="Freeform 284"/>
            <p:cNvSpPr>
              <a:spLocks/>
            </p:cNvSpPr>
            <p:nvPr/>
          </p:nvSpPr>
          <p:spPr bwMode="auto">
            <a:xfrm>
              <a:off x="3513" y="2740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0 h 21"/>
                <a:gd name="T4" fmla="*/ 23 w 27"/>
                <a:gd name="T5" fmla="*/ 20 h 21"/>
                <a:gd name="T6" fmla="*/ 23 w 27"/>
                <a:gd name="T7" fmla="*/ 18 h 21"/>
                <a:gd name="T8" fmla="*/ 21 w 27"/>
                <a:gd name="T9" fmla="*/ 16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0 h 21"/>
                <a:gd name="T18" fmla="*/ 11 w 27"/>
                <a:gd name="T19" fmla="*/ 10 h 21"/>
                <a:gd name="T20" fmla="*/ 9 w 27"/>
                <a:gd name="T21" fmla="*/ 8 h 21"/>
                <a:gd name="T22" fmla="*/ 7 w 27"/>
                <a:gd name="T23" fmla="*/ 6 h 21"/>
                <a:gd name="T24" fmla="*/ 5 w 27"/>
                <a:gd name="T25" fmla="*/ 6 h 21"/>
                <a:gd name="T26" fmla="*/ 5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0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7" name="Freeform 285"/>
            <p:cNvSpPr>
              <a:spLocks/>
            </p:cNvSpPr>
            <p:nvPr/>
          </p:nvSpPr>
          <p:spPr bwMode="auto">
            <a:xfrm>
              <a:off x="3522" y="2740"/>
              <a:ext cx="18" cy="14"/>
            </a:xfrm>
            <a:custGeom>
              <a:avLst/>
              <a:gdLst>
                <a:gd name="T0" fmla="*/ 18 w 18"/>
                <a:gd name="T1" fmla="*/ 14 h 14"/>
                <a:gd name="T2" fmla="*/ 16 w 18"/>
                <a:gd name="T3" fmla="*/ 12 h 14"/>
                <a:gd name="T4" fmla="*/ 12 w 18"/>
                <a:gd name="T5" fmla="*/ 10 h 14"/>
                <a:gd name="T6" fmla="*/ 10 w 18"/>
                <a:gd name="T7" fmla="*/ 8 h 14"/>
                <a:gd name="T8" fmla="*/ 8 w 18"/>
                <a:gd name="T9" fmla="*/ 6 h 14"/>
                <a:gd name="T10" fmla="*/ 6 w 18"/>
                <a:gd name="T11" fmla="*/ 4 h 14"/>
                <a:gd name="T12" fmla="*/ 2 w 18"/>
                <a:gd name="T13" fmla="*/ 2 h 14"/>
                <a:gd name="T14" fmla="*/ 0 w 1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4">
                  <a:moveTo>
                    <a:pt x="18" y="14"/>
                  </a:moveTo>
                  <a:lnTo>
                    <a:pt x="16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8" name="Freeform 286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3 h 31"/>
                <a:gd name="T40" fmla="*/ 0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8 h 31"/>
                <a:gd name="T48" fmla="*/ 4 w 27"/>
                <a:gd name="T49" fmla="*/ 6 h 31"/>
                <a:gd name="T50" fmla="*/ 6 w 27"/>
                <a:gd name="T51" fmla="*/ 6 h 31"/>
                <a:gd name="T52" fmla="*/ 8 w 27"/>
                <a:gd name="T53" fmla="*/ 4 h 31"/>
                <a:gd name="T54" fmla="*/ 9 w 27"/>
                <a:gd name="T55" fmla="*/ 2 h 31"/>
                <a:gd name="T56" fmla="*/ 11 w 27"/>
                <a:gd name="T57" fmla="*/ 2 h 31"/>
                <a:gd name="T58" fmla="*/ 13 w 27"/>
                <a:gd name="T59" fmla="*/ 0 h 31"/>
                <a:gd name="T60" fmla="*/ 15 w 27"/>
                <a:gd name="T61" fmla="*/ 0 h 31"/>
                <a:gd name="T62" fmla="*/ 17 w 27"/>
                <a:gd name="T63" fmla="*/ 0 h 31"/>
                <a:gd name="T64" fmla="*/ 19 w 27"/>
                <a:gd name="T65" fmla="*/ 0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2 h 31"/>
                <a:gd name="T72" fmla="*/ 23 w 27"/>
                <a:gd name="T73" fmla="*/ 4 h 31"/>
                <a:gd name="T74" fmla="*/ 23 w 27"/>
                <a:gd name="T75" fmla="*/ 4 h 31"/>
                <a:gd name="T76" fmla="*/ 25 w 27"/>
                <a:gd name="T77" fmla="*/ 6 h 31"/>
                <a:gd name="T78" fmla="*/ 25 w 27"/>
                <a:gd name="T79" fmla="*/ 6 h 31"/>
                <a:gd name="T80" fmla="*/ 25 w 27"/>
                <a:gd name="T81" fmla="*/ 8 h 31"/>
                <a:gd name="T82" fmla="*/ 25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5 w 27"/>
                <a:gd name="T91" fmla="*/ 17 h 31"/>
                <a:gd name="T92" fmla="*/ 25 w 27"/>
                <a:gd name="T93" fmla="*/ 19 h 31"/>
                <a:gd name="T94" fmla="*/ 23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9" name="Freeform 287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1 h 31"/>
                <a:gd name="T28" fmla="*/ 0 w 27"/>
                <a:gd name="T29" fmla="*/ 19 h 31"/>
                <a:gd name="T30" fmla="*/ 0 w 27"/>
                <a:gd name="T31" fmla="*/ 17 h 31"/>
                <a:gd name="T32" fmla="*/ 0 w 27"/>
                <a:gd name="T33" fmla="*/ 15 h 31"/>
                <a:gd name="T34" fmla="*/ 0 w 27"/>
                <a:gd name="T35" fmla="*/ 13 h 31"/>
                <a:gd name="T36" fmla="*/ 2 w 27"/>
                <a:gd name="T37" fmla="*/ 11 h 31"/>
                <a:gd name="T38" fmla="*/ 2 w 27"/>
                <a:gd name="T39" fmla="*/ 10 h 31"/>
                <a:gd name="T40" fmla="*/ 4 w 27"/>
                <a:gd name="T41" fmla="*/ 8 h 31"/>
                <a:gd name="T42" fmla="*/ 4 w 27"/>
                <a:gd name="T43" fmla="*/ 6 h 31"/>
                <a:gd name="T44" fmla="*/ 6 w 27"/>
                <a:gd name="T45" fmla="*/ 6 h 31"/>
                <a:gd name="T46" fmla="*/ 8 w 27"/>
                <a:gd name="T47" fmla="*/ 4 h 31"/>
                <a:gd name="T48" fmla="*/ 9 w 27"/>
                <a:gd name="T49" fmla="*/ 2 h 31"/>
                <a:gd name="T50" fmla="*/ 11 w 27"/>
                <a:gd name="T51" fmla="*/ 2 h 31"/>
                <a:gd name="T52" fmla="*/ 13 w 27"/>
                <a:gd name="T53" fmla="*/ 0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2 h 31"/>
                <a:gd name="T62" fmla="*/ 23 w 27"/>
                <a:gd name="T63" fmla="*/ 2 h 31"/>
                <a:gd name="T64" fmla="*/ 23 w 27"/>
                <a:gd name="T65" fmla="*/ 4 h 31"/>
                <a:gd name="T66" fmla="*/ 25 w 27"/>
                <a:gd name="T67" fmla="*/ 6 h 31"/>
                <a:gd name="T68" fmla="*/ 25 w 27"/>
                <a:gd name="T69" fmla="*/ 8 h 31"/>
                <a:gd name="T70" fmla="*/ 25 w 27"/>
                <a:gd name="T71" fmla="*/ 10 h 31"/>
                <a:gd name="T72" fmla="*/ 27 w 27"/>
                <a:gd name="T73" fmla="*/ 11 h 31"/>
                <a:gd name="T74" fmla="*/ 27 w 27"/>
                <a:gd name="T75" fmla="*/ 13 h 31"/>
                <a:gd name="T76" fmla="*/ 27 w 27"/>
                <a:gd name="T77" fmla="*/ 15 h 31"/>
                <a:gd name="T78" fmla="*/ 25 w 27"/>
                <a:gd name="T79" fmla="*/ 17 h 31"/>
                <a:gd name="T80" fmla="*/ 25 w 27"/>
                <a:gd name="T81" fmla="*/ 19 h 31"/>
                <a:gd name="T82" fmla="*/ 23 w 27"/>
                <a:gd name="T83" fmla="*/ 21 h 31"/>
                <a:gd name="T84" fmla="*/ 23 w 27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0" name="Freeform 288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0 w 22"/>
                <a:gd name="T17" fmla="*/ 0 h 23"/>
                <a:gd name="T18" fmla="*/ 12 w 22"/>
                <a:gd name="T19" fmla="*/ 0 h 23"/>
                <a:gd name="T20" fmla="*/ 14 w 22"/>
                <a:gd name="T21" fmla="*/ 0 h 23"/>
                <a:gd name="T22" fmla="*/ 16 w 22"/>
                <a:gd name="T23" fmla="*/ 0 h 23"/>
                <a:gd name="T24" fmla="*/ 18 w 22"/>
                <a:gd name="T25" fmla="*/ 0 h 23"/>
                <a:gd name="T26" fmla="*/ 18 w 22"/>
                <a:gd name="T27" fmla="*/ 2 h 23"/>
                <a:gd name="T28" fmla="*/ 20 w 22"/>
                <a:gd name="T29" fmla="*/ 2 h 23"/>
                <a:gd name="T30" fmla="*/ 20 w 22"/>
                <a:gd name="T31" fmla="*/ 4 h 23"/>
                <a:gd name="T32" fmla="*/ 22 w 22"/>
                <a:gd name="T33" fmla="*/ 4 h 23"/>
                <a:gd name="T34" fmla="*/ 22 w 22"/>
                <a:gd name="T35" fmla="*/ 6 h 23"/>
                <a:gd name="T36" fmla="*/ 22 w 22"/>
                <a:gd name="T37" fmla="*/ 8 h 23"/>
                <a:gd name="T38" fmla="*/ 22 w 22"/>
                <a:gd name="T39" fmla="*/ 8 h 23"/>
                <a:gd name="T40" fmla="*/ 22 w 22"/>
                <a:gd name="T41" fmla="*/ 10 h 23"/>
                <a:gd name="T42" fmla="*/ 22 w 22"/>
                <a:gd name="T43" fmla="*/ 10 h 23"/>
                <a:gd name="T44" fmla="*/ 22 w 22"/>
                <a:gd name="T45" fmla="*/ 11 h 23"/>
                <a:gd name="T46" fmla="*/ 22 w 22"/>
                <a:gd name="T47" fmla="*/ 13 h 23"/>
                <a:gd name="T48" fmla="*/ 22 w 22"/>
                <a:gd name="T49" fmla="*/ 13 h 23"/>
                <a:gd name="T50" fmla="*/ 22 w 22"/>
                <a:gd name="T51" fmla="*/ 15 h 23"/>
                <a:gd name="T52" fmla="*/ 20 w 22"/>
                <a:gd name="T53" fmla="*/ 17 h 23"/>
                <a:gd name="T54" fmla="*/ 20 w 22"/>
                <a:gd name="T55" fmla="*/ 17 h 23"/>
                <a:gd name="T56" fmla="*/ 18 w 22"/>
                <a:gd name="T57" fmla="*/ 19 h 23"/>
                <a:gd name="T58" fmla="*/ 18 w 22"/>
                <a:gd name="T59" fmla="*/ 21 h 23"/>
                <a:gd name="T60" fmla="*/ 16 w 22"/>
                <a:gd name="T61" fmla="*/ 21 h 23"/>
                <a:gd name="T62" fmla="*/ 16 w 22"/>
                <a:gd name="T63" fmla="*/ 21 h 23"/>
                <a:gd name="T64" fmla="*/ 14 w 22"/>
                <a:gd name="T65" fmla="*/ 23 h 23"/>
                <a:gd name="T66" fmla="*/ 12 w 22"/>
                <a:gd name="T67" fmla="*/ 23 h 23"/>
                <a:gd name="T68" fmla="*/ 10 w 22"/>
                <a:gd name="T69" fmla="*/ 23 h 23"/>
                <a:gd name="T70" fmla="*/ 8 w 22"/>
                <a:gd name="T71" fmla="*/ 23 h 23"/>
                <a:gd name="T72" fmla="*/ 8 w 22"/>
                <a:gd name="T73" fmla="*/ 23 h 23"/>
                <a:gd name="T74" fmla="*/ 6 w 22"/>
                <a:gd name="T75" fmla="*/ 23 h 23"/>
                <a:gd name="T76" fmla="*/ 4 w 22"/>
                <a:gd name="T77" fmla="*/ 23 h 23"/>
                <a:gd name="T78" fmla="*/ 4 w 22"/>
                <a:gd name="T79" fmla="*/ 21 h 23"/>
                <a:gd name="T80" fmla="*/ 2 w 22"/>
                <a:gd name="T81" fmla="*/ 21 h 23"/>
                <a:gd name="T82" fmla="*/ 2 w 22"/>
                <a:gd name="T83" fmla="*/ 19 h 23"/>
                <a:gd name="T84" fmla="*/ 0 w 22"/>
                <a:gd name="T85" fmla="*/ 19 h 23"/>
                <a:gd name="T86" fmla="*/ 0 w 22"/>
                <a:gd name="T87" fmla="*/ 17 h 23"/>
                <a:gd name="T88" fmla="*/ 0 w 22"/>
                <a:gd name="T89" fmla="*/ 15 h 23"/>
                <a:gd name="T90" fmla="*/ 0 w 22"/>
                <a:gd name="T91" fmla="*/ 15 h 23"/>
                <a:gd name="T92" fmla="*/ 0 w 22"/>
                <a:gd name="T93" fmla="*/ 13 h 23"/>
                <a:gd name="T94" fmla="*/ 0 w 22"/>
                <a:gd name="T95" fmla="*/ 11 h 23"/>
                <a:gd name="T96" fmla="*/ 0 w 22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1" name="Freeform 289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2 w 22"/>
                <a:gd name="T17" fmla="*/ 0 h 23"/>
                <a:gd name="T18" fmla="*/ 14 w 22"/>
                <a:gd name="T19" fmla="*/ 0 h 23"/>
                <a:gd name="T20" fmla="*/ 16 w 22"/>
                <a:gd name="T21" fmla="*/ 0 h 23"/>
                <a:gd name="T22" fmla="*/ 18 w 22"/>
                <a:gd name="T23" fmla="*/ 0 h 23"/>
                <a:gd name="T24" fmla="*/ 18 w 22"/>
                <a:gd name="T25" fmla="*/ 2 h 23"/>
                <a:gd name="T26" fmla="*/ 20 w 22"/>
                <a:gd name="T27" fmla="*/ 2 h 23"/>
                <a:gd name="T28" fmla="*/ 20 w 22"/>
                <a:gd name="T29" fmla="*/ 4 h 23"/>
                <a:gd name="T30" fmla="*/ 22 w 22"/>
                <a:gd name="T31" fmla="*/ 4 h 23"/>
                <a:gd name="T32" fmla="*/ 22 w 22"/>
                <a:gd name="T33" fmla="*/ 6 h 23"/>
                <a:gd name="T34" fmla="*/ 22 w 22"/>
                <a:gd name="T35" fmla="*/ 8 h 23"/>
                <a:gd name="T36" fmla="*/ 22 w 22"/>
                <a:gd name="T37" fmla="*/ 10 h 23"/>
                <a:gd name="T38" fmla="*/ 22 w 22"/>
                <a:gd name="T39" fmla="*/ 11 h 23"/>
                <a:gd name="T40" fmla="*/ 22 w 22"/>
                <a:gd name="T41" fmla="*/ 13 h 23"/>
                <a:gd name="T42" fmla="*/ 22 w 22"/>
                <a:gd name="T43" fmla="*/ 15 h 23"/>
                <a:gd name="T44" fmla="*/ 20 w 22"/>
                <a:gd name="T45" fmla="*/ 17 h 23"/>
                <a:gd name="T46" fmla="*/ 18 w 22"/>
                <a:gd name="T47" fmla="*/ 19 h 23"/>
                <a:gd name="T48" fmla="*/ 18 w 22"/>
                <a:gd name="T49" fmla="*/ 21 h 23"/>
                <a:gd name="T50" fmla="*/ 16 w 22"/>
                <a:gd name="T51" fmla="*/ 21 h 23"/>
                <a:gd name="T52" fmla="*/ 14 w 22"/>
                <a:gd name="T53" fmla="*/ 23 h 23"/>
                <a:gd name="T54" fmla="*/ 12 w 22"/>
                <a:gd name="T55" fmla="*/ 23 h 23"/>
                <a:gd name="T56" fmla="*/ 10 w 22"/>
                <a:gd name="T57" fmla="*/ 23 h 23"/>
                <a:gd name="T58" fmla="*/ 8 w 22"/>
                <a:gd name="T59" fmla="*/ 23 h 23"/>
                <a:gd name="T60" fmla="*/ 6 w 22"/>
                <a:gd name="T61" fmla="*/ 23 h 23"/>
                <a:gd name="T62" fmla="*/ 4 w 22"/>
                <a:gd name="T63" fmla="*/ 23 h 23"/>
                <a:gd name="T64" fmla="*/ 4 w 22"/>
                <a:gd name="T65" fmla="*/ 21 h 23"/>
                <a:gd name="T66" fmla="*/ 2 w 22"/>
                <a:gd name="T67" fmla="*/ 21 h 23"/>
                <a:gd name="T68" fmla="*/ 2 w 22"/>
                <a:gd name="T69" fmla="*/ 19 h 23"/>
                <a:gd name="T70" fmla="*/ 0 w 22"/>
                <a:gd name="T71" fmla="*/ 19 h 23"/>
                <a:gd name="T72" fmla="*/ 0 w 22"/>
                <a:gd name="T73" fmla="*/ 17 h 23"/>
                <a:gd name="T74" fmla="*/ 0 w 22"/>
                <a:gd name="T75" fmla="*/ 15 h 23"/>
                <a:gd name="T76" fmla="*/ 0 w 22"/>
                <a:gd name="T77" fmla="*/ 13 h 23"/>
                <a:gd name="T78" fmla="*/ 0 w 22"/>
                <a:gd name="T79" fmla="*/ 11 h 23"/>
                <a:gd name="T80" fmla="*/ 0 w 22"/>
                <a:gd name="T8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2" name="Freeform 290"/>
            <p:cNvSpPr>
              <a:spLocks/>
            </p:cNvSpPr>
            <p:nvPr/>
          </p:nvSpPr>
          <p:spPr bwMode="auto">
            <a:xfrm>
              <a:off x="3532" y="2717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20 h 21"/>
                <a:gd name="T6" fmla="*/ 23 w 27"/>
                <a:gd name="T7" fmla="*/ 18 h 21"/>
                <a:gd name="T8" fmla="*/ 21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2 h 21"/>
                <a:gd name="T18" fmla="*/ 11 w 27"/>
                <a:gd name="T19" fmla="*/ 10 h 21"/>
                <a:gd name="T20" fmla="*/ 9 w 27"/>
                <a:gd name="T21" fmla="*/ 8 h 21"/>
                <a:gd name="T22" fmla="*/ 8 w 27"/>
                <a:gd name="T23" fmla="*/ 6 h 21"/>
                <a:gd name="T24" fmla="*/ 6 w 27"/>
                <a:gd name="T25" fmla="*/ 4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3" name="Freeform 291"/>
            <p:cNvSpPr>
              <a:spLocks/>
            </p:cNvSpPr>
            <p:nvPr/>
          </p:nvSpPr>
          <p:spPr bwMode="auto">
            <a:xfrm>
              <a:off x="3541" y="2717"/>
              <a:ext cx="20" cy="16"/>
            </a:xfrm>
            <a:custGeom>
              <a:avLst/>
              <a:gdLst>
                <a:gd name="T0" fmla="*/ 20 w 20"/>
                <a:gd name="T1" fmla="*/ 16 h 16"/>
                <a:gd name="T2" fmla="*/ 16 w 20"/>
                <a:gd name="T3" fmla="*/ 14 h 16"/>
                <a:gd name="T4" fmla="*/ 14 w 20"/>
                <a:gd name="T5" fmla="*/ 12 h 16"/>
                <a:gd name="T6" fmla="*/ 12 w 20"/>
                <a:gd name="T7" fmla="*/ 10 h 16"/>
                <a:gd name="T8" fmla="*/ 10 w 20"/>
                <a:gd name="T9" fmla="*/ 8 h 16"/>
                <a:gd name="T10" fmla="*/ 8 w 20"/>
                <a:gd name="T11" fmla="*/ 6 h 16"/>
                <a:gd name="T12" fmla="*/ 6 w 20"/>
                <a:gd name="T13" fmla="*/ 4 h 16"/>
                <a:gd name="T14" fmla="*/ 4 w 20"/>
                <a:gd name="T15" fmla="*/ 2 h 16"/>
                <a:gd name="T16" fmla="*/ 0 w 2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6"/>
                  </a:move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4" name="Freeform 292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2 w 27"/>
                <a:gd name="T21" fmla="*/ 27 h 31"/>
                <a:gd name="T22" fmla="*/ 0 w 27"/>
                <a:gd name="T23" fmla="*/ 25 h 31"/>
                <a:gd name="T24" fmla="*/ 0 w 27"/>
                <a:gd name="T25" fmla="*/ 25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21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5 h 31"/>
                <a:gd name="T40" fmla="*/ 2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10 h 31"/>
                <a:gd name="T48" fmla="*/ 6 w 27"/>
                <a:gd name="T49" fmla="*/ 8 h 31"/>
                <a:gd name="T50" fmla="*/ 6 w 27"/>
                <a:gd name="T51" fmla="*/ 6 h 31"/>
                <a:gd name="T52" fmla="*/ 8 w 27"/>
                <a:gd name="T53" fmla="*/ 4 h 31"/>
                <a:gd name="T54" fmla="*/ 10 w 27"/>
                <a:gd name="T55" fmla="*/ 2 h 31"/>
                <a:gd name="T56" fmla="*/ 14 w 27"/>
                <a:gd name="T57" fmla="*/ 2 h 31"/>
                <a:gd name="T58" fmla="*/ 15 w 27"/>
                <a:gd name="T59" fmla="*/ 2 h 31"/>
                <a:gd name="T60" fmla="*/ 17 w 27"/>
                <a:gd name="T61" fmla="*/ 0 h 31"/>
                <a:gd name="T62" fmla="*/ 19 w 27"/>
                <a:gd name="T63" fmla="*/ 0 h 31"/>
                <a:gd name="T64" fmla="*/ 19 w 27"/>
                <a:gd name="T65" fmla="*/ 2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4 h 31"/>
                <a:gd name="T72" fmla="*/ 23 w 27"/>
                <a:gd name="T73" fmla="*/ 4 h 31"/>
                <a:gd name="T74" fmla="*/ 25 w 27"/>
                <a:gd name="T75" fmla="*/ 6 h 31"/>
                <a:gd name="T76" fmla="*/ 25 w 27"/>
                <a:gd name="T77" fmla="*/ 6 h 31"/>
                <a:gd name="T78" fmla="*/ 25 w 27"/>
                <a:gd name="T79" fmla="*/ 8 h 31"/>
                <a:gd name="T80" fmla="*/ 25 w 27"/>
                <a:gd name="T81" fmla="*/ 8 h 31"/>
                <a:gd name="T82" fmla="*/ 27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5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5" name="Freeform 293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0 w 27"/>
                <a:gd name="T21" fmla="*/ 25 h 31"/>
                <a:gd name="T22" fmla="*/ 0 w 27"/>
                <a:gd name="T23" fmla="*/ 23 h 31"/>
                <a:gd name="T24" fmla="*/ 0 w 27"/>
                <a:gd name="T25" fmla="*/ 21 h 31"/>
                <a:gd name="T26" fmla="*/ 0 w 27"/>
                <a:gd name="T27" fmla="*/ 19 h 31"/>
                <a:gd name="T28" fmla="*/ 0 w 27"/>
                <a:gd name="T29" fmla="*/ 17 h 31"/>
                <a:gd name="T30" fmla="*/ 0 w 27"/>
                <a:gd name="T31" fmla="*/ 15 h 31"/>
                <a:gd name="T32" fmla="*/ 2 w 27"/>
                <a:gd name="T33" fmla="*/ 13 h 31"/>
                <a:gd name="T34" fmla="*/ 2 w 27"/>
                <a:gd name="T35" fmla="*/ 11 h 31"/>
                <a:gd name="T36" fmla="*/ 2 w 27"/>
                <a:gd name="T37" fmla="*/ 10 h 31"/>
                <a:gd name="T38" fmla="*/ 4 w 27"/>
                <a:gd name="T39" fmla="*/ 10 h 31"/>
                <a:gd name="T40" fmla="*/ 6 w 27"/>
                <a:gd name="T41" fmla="*/ 8 h 31"/>
                <a:gd name="T42" fmla="*/ 6 w 27"/>
                <a:gd name="T43" fmla="*/ 6 h 31"/>
                <a:gd name="T44" fmla="*/ 8 w 27"/>
                <a:gd name="T45" fmla="*/ 4 h 31"/>
                <a:gd name="T46" fmla="*/ 10 w 27"/>
                <a:gd name="T47" fmla="*/ 2 h 31"/>
                <a:gd name="T48" fmla="*/ 14 w 27"/>
                <a:gd name="T49" fmla="*/ 2 h 31"/>
                <a:gd name="T50" fmla="*/ 15 w 27"/>
                <a:gd name="T51" fmla="*/ 2 h 31"/>
                <a:gd name="T52" fmla="*/ 17 w 27"/>
                <a:gd name="T53" fmla="*/ 0 h 31"/>
                <a:gd name="T54" fmla="*/ 19 w 27"/>
                <a:gd name="T55" fmla="*/ 0 h 31"/>
                <a:gd name="T56" fmla="*/ 19 w 27"/>
                <a:gd name="T57" fmla="*/ 2 h 31"/>
                <a:gd name="T58" fmla="*/ 21 w 27"/>
                <a:gd name="T59" fmla="*/ 2 h 31"/>
                <a:gd name="T60" fmla="*/ 23 w 27"/>
                <a:gd name="T61" fmla="*/ 4 h 31"/>
                <a:gd name="T62" fmla="*/ 25 w 27"/>
                <a:gd name="T63" fmla="*/ 6 h 31"/>
                <a:gd name="T64" fmla="*/ 25 w 27"/>
                <a:gd name="T65" fmla="*/ 8 h 31"/>
                <a:gd name="T66" fmla="*/ 27 w 27"/>
                <a:gd name="T67" fmla="*/ 10 h 31"/>
                <a:gd name="T68" fmla="*/ 27 w 27"/>
                <a:gd name="T69" fmla="*/ 11 h 31"/>
                <a:gd name="T70" fmla="*/ 27 w 27"/>
                <a:gd name="T71" fmla="*/ 13 h 31"/>
                <a:gd name="T72" fmla="*/ 27 w 27"/>
                <a:gd name="T73" fmla="*/ 15 h 31"/>
                <a:gd name="T74" fmla="*/ 27 w 27"/>
                <a:gd name="T75" fmla="*/ 17 h 31"/>
                <a:gd name="T76" fmla="*/ 25 w 27"/>
                <a:gd name="T77" fmla="*/ 19 h 31"/>
                <a:gd name="T78" fmla="*/ 25 w 27"/>
                <a:gd name="T79" fmla="*/ 21 h 31"/>
                <a:gd name="T80" fmla="*/ 23 w 27"/>
                <a:gd name="T81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6" name="Freeform 294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3 w 21"/>
                <a:gd name="T9" fmla="*/ 4 h 25"/>
                <a:gd name="T10" fmla="*/ 5 w 21"/>
                <a:gd name="T11" fmla="*/ 2 h 25"/>
                <a:gd name="T12" fmla="*/ 7 w 21"/>
                <a:gd name="T13" fmla="*/ 2 h 25"/>
                <a:gd name="T14" fmla="*/ 9 w 21"/>
                <a:gd name="T15" fmla="*/ 0 h 25"/>
                <a:gd name="T16" fmla="*/ 11 w 21"/>
                <a:gd name="T17" fmla="*/ 0 h 25"/>
                <a:gd name="T18" fmla="*/ 11 w 21"/>
                <a:gd name="T19" fmla="*/ 0 h 25"/>
                <a:gd name="T20" fmla="*/ 13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9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3 w 21"/>
                <a:gd name="T65" fmla="*/ 23 h 25"/>
                <a:gd name="T66" fmla="*/ 11 w 21"/>
                <a:gd name="T67" fmla="*/ 23 h 25"/>
                <a:gd name="T68" fmla="*/ 9 w 21"/>
                <a:gd name="T69" fmla="*/ 25 h 25"/>
                <a:gd name="T70" fmla="*/ 9 w 21"/>
                <a:gd name="T71" fmla="*/ 25 h 25"/>
                <a:gd name="T72" fmla="*/ 7 w 21"/>
                <a:gd name="T73" fmla="*/ 25 h 25"/>
                <a:gd name="T74" fmla="*/ 5 w 21"/>
                <a:gd name="T75" fmla="*/ 23 h 25"/>
                <a:gd name="T76" fmla="*/ 5 w 21"/>
                <a:gd name="T77" fmla="*/ 23 h 25"/>
                <a:gd name="T78" fmla="*/ 3 w 21"/>
                <a:gd name="T79" fmla="*/ 23 h 25"/>
                <a:gd name="T80" fmla="*/ 3 w 21"/>
                <a:gd name="T81" fmla="*/ 21 h 25"/>
                <a:gd name="T82" fmla="*/ 2 w 21"/>
                <a:gd name="T83" fmla="*/ 21 h 25"/>
                <a:gd name="T84" fmla="*/ 2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7" name="Freeform 295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5 w 21"/>
                <a:gd name="T9" fmla="*/ 2 h 25"/>
                <a:gd name="T10" fmla="*/ 7 w 21"/>
                <a:gd name="T11" fmla="*/ 2 h 25"/>
                <a:gd name="T12" fmla="*/ 9 w 21"/>
                <a:gd name="T13" fmla="*/ 0 h 25"/>
                <a:gd name="T14" fmla="*/ 11 w 21"/>
                <a:gd name="T15" fmla="*/ 0 h 25"/>
                <a:gd name="T16" fmla="*/ 13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3 w 21"/>
                <a:gd name="T51" fmla="*/ 23 h 25"/>
                <a:gd name="T52" fmla="*/ 11 w 21"/>
                <a:gd name="T53" fmla="*/ 23 h 25"/>
                <a:gd name="T54" fmla="*/ 9 w 21"/>
                <a:gd name="T55" fmla="*/ 25 h 25"/>
                <a:gd name="T56" fmla="*/ 7 w 21"/>
                <a:gd name="T57" fmla="*/ 25 h 25"/>
                <a:gd name="T58" fmla="*/ 5 w 21"/>
                <a:gd name="T59" fmla="*/ 23 h 25"/>
                <a:gd name="T60" fmla="*/ 3 w 21"/>
                <a:gd name="T61" fmla="*/ 23 h 25"/>
                <a:gd name="T62" fmla="*/ 3 w 21"/>
                <a:gd name="T63" fmla="*/ 21 h 25"/>
                <a:gd name="T64" fmla="*/ 2 w 21"/>
                <a:gd name="T65" fmla="*/ 21 h 25"/>
                <a:gd name="T66" fmla="*/ 2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8" name="Freeform 296"/>
            <p:cNvSpPr>
              <a:spLocks/>
            </p:cNvSpPr>
            <p:nvPr/>
          </p:nvSpPr>
          <p:spPr bwMode="auto">
            <a:xfrm>
              <a:off x="3551" y="2694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3 w 27"/>
                <a:gd name="T5" fmla="*/ 19 h 21"/>
                <a:gd name="T6" fmla="*/ 21 w 27"/>
                <a:gd name="T7" fmla="*/ 18 h 21"/>
                <a:gd name="T8" fmla="*/ 19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6 w 27"/>
                <a:gd name="T25" fmla="*/ 6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9" name="Freeform 297"/>
            <p:cNvSpPr>
              <a:spLocks/>
            </p:cNvSpPr>
            <p:nvPr/>
          </p:nvSpPr>
          <p:spPr bwMode="auto">
            <a:xfrm>
              <a:off x="3561" y="269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3 w 17"/>
                <a:gd name="T3" fmla="*/ 14 h 16"/>
                <a:gd name="T4" fmla="*/ 11 w 17"/>
                <a:gd name="T5" fmla="*/ 12 h 16"/>
                <a:gd name="T6" fmla="*/ 9 w 17"/>
                <a:gd name="T7" fmla="*/ 10 h 16"/>
                <a:gd name="T8" fmla="*/ 7 w 17"/>
                <a:gd name="T9" fmla="*/ 8 h 16"/>
                <a:gd name="T10" fmla="*/ 7 w 17"/>
                <a:gd name="T11" fmla="*/ 6 h 16"/>
                <a:gd name="T12" fmla="*/ 5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3" y="14"/>
                  </a:lnTo>
                  <a:lnTo>
                    <a:pt x="11" y="12"/>
                  </a:lnTo>
                  <a:lnTo>
                    <a:pt x="9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0" name="Freeform 298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5 h 31"/>
                <a:gd name="T26" fmla="*/ 2 w 29"/>
                <a:gd name="T27" fmla="*/ 23 h 31"/>
                <a:gd name="T28" fmla="*/ 0 w 29"/>
                <a:gd name="T29" fmla="*/ 21 h 31"/>
                <a:gd name="T30" fmla="*/ 0 w 29"/>
                <a:gd name="T31" fmla="*/ 21 h 31"/>
                <a:gd name="T32" fmla="*/ 0 w 29"/>
                <a:gd name="T33" fmla="*/ 19 h 31"/>
                <a:gd name="T34" fmla="*/ 0 w 29"/>
                <a:gd name="T35" fmla="*/ 17 h 31"/>
                <a:gd name="T36" fmla="*/ 2 w 29"/>
                <a:gd name="T37" fmla="*/ 15 h 31"/>
                <a:gd name="T38" fmla="*/ 2 w 29"/>
                <a:gd name="T39" fmla="*/ 15 h 31"/>
                <a:gd name="T40" fmla="*/ 2 w 29"/>
                <a:gd name="T41" fmla="*/ 13 h 31"/>
                <a:gd name="T42" fmla="*/ 4 w 29"/>
                <a:gd name="T43" fmla="*/ 11 h 31"/>
                <a:gd name="T44" fmla="*/ 4 w 29"/>
                <a:gd name="T45" fmla="*/ 9 h 31"/>
                <a:gd name="T46" fmla="*/ 6 w 29"/>
                <a:gd name="T47" fmla="*/ 9 h 31"/>
                <a:gd name="T48" fmla="*/ 6 w 29"/>
                <a:gd name="T49" fmla="*/ 8 h 31"/>
                <a:gd name="T50" fmla="*/ 8 w 29"/>
                <a:gd name="T51" fmla="*/ 6 h 31"/>
                <a:gd name="T52" fmla="*/ 10 w 29"/>
                <a:gd name="T53" fmla="*/ 4 h 31"/>
                <a:gd name="T54" fmla="*/ 12 w 29"/>
                <a:gd name="T55" fmla="*/ 2 h 31"/>
                <a:gd name="T56" fmla="*/ 14 w 29"/>
                <a:gd name="T57" fmla="*/ 2 h 31"/>
                <a:gd name="T58" fmla="*/ 16 w 29"/>
                <a:gd name="T59" fmla="*/ 2 h 31"/>
                <a:gd name="T60" fmla="*/ 18 w 29"/>
                <a:gd name="T61" fmla="*/ 0 h 31"/>
                <a:gd name="T62" fmla="*/ 20 w 29"/>
                <a:gd name="T63" fmla="*/ 0 h 31"/>
                <a:gd name="T64" fmla="*/ 21 w 29"/>
                <a:gd name="T65" fmla="*/ 2 h 31"/>
                <a:gd name="T66" fmla="*/ 23 w 29"/>
                <a:gd name="T67" fmla="*/ 2 h 31"/>
                <a:gd name="T68" fmla="*/ 23 w 29"/>
                <a:gd name="T69" fmla="*/ 2 h 31"/>
                <a:gd name="T70" fmla="*/ 25 w 29"/>
                <a:gd name="T71" fmla="*/ 4 h 31"/>
                <a:gd name="T72" fmla="*/ 25 w 29"/>
                <a:gd name="T73" fmla="*/ 4 h 31"/>
                <a:gd name="T74" fmla="*/ 25 w 29"/>
                <a:gd name="T75" fmla="*/ 6 h 31"/>
                <a:gd name="T76" fmla="*/ 27 w 29"/>
                <a:gd name="T77" fmla="*/ 6 h 31"/>
                <a:gd name="T78" fmla="*/ 27 w 29"/>
                <a:gd name="T79" fmla="*/ 8 h 31"/>
                <a:gd name="T80" fmla="*/ 27 w 29"/>
                <a:gd name="T81" fmla="*/ 8 h 31"/>
                <a:gd name="T82" fmla="*/ 27 w 29"/>
                <a:gd name="T83" fmla="*/ 9 h 31"/>
                <a:gd name="T84" fmla="*/ 27 w 29"/>
                <a:gd name="T85" fmla="*/ 11 h 31"/>
                <a:gd name="T86" fmla="*/ 29 w 29"/>
                <a:gd name="T87" fmla="*/ 13 h 31"/>
                <a:gd name="T88" fmla="*/ 27 w 29"/>
                <a:gd name="T89" fmla="*/ 15 h 31"/>
                <a:gd name="T90" fmla="*/ 27 w 29"/>
                <a:gd name="T91" fmla="*/ 17 h 31"/>
                <a:gd name="T92" fmla="*/ 27 w 29"/>
                <a:gd name="T93" fmla="*/ 19 h 31"/>
                <a:gd name="T94" fmla="*/ 25 w 29"/>
                <a:gd name="T95" fmla="*/ 21 h 31"/>
                <a:gd name="T96" fmla="*/ 23 w 29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1" name="Freeform 299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3 h 31"/>
                <a:gd name="T26" fmla="*/ 0 w 29"/>
                <a:gd name="T27" fmla="*/ 21 h 31"/>
                <a:gd name="T28" fmla="*/ 0 w 29"/>
                <a:gd name="T29" fmla="*/ 19 h 31"/>
                <a:gd name="T30" fmla="*/ 0 w 29"/>
                <a:gd name="T31" fmla="*/ 17 h 31"/>
                <a:gd name="T32" fmla="*/ 2 w 29"/>
                <a:gd name="T33" fmla="*/ 15 h 31"/>
                <a:gd name="T34" fmla="*/ 2 w 29"/>
                <a:gd name="T35" fmla="*/ 13 h 31"/>
                <a:gd name="T36" fmla="*/ 4 w 29"/>
                <a:gd name="T37" fmla="*/ 11 h 31"/>
                <a:gd name="T38" fmla="*/ 4 w 29"/>
                <a:gd name="T39" fmla="*/ 9 h 31"/>
                <a:gd name="T40" fmla="*/ 6 w 29"/>
                <a:gd name="T41" fmla="*/ 9 h 31"/>
                <a:gd name="T42" fmla="*/ 6 w 29"/>
                <a:gd name="T43" fmla="*/ 8 h 31"/>
                <a:gd name="T44" fmla="*/ 8 w 29"/>
                <a:gd name="T45" fmla="*/ 6 h 31"/>
                <a:gd name="T46" fmla="*/ 10 w 29"/>
                <a:gd name="T47" fmla="*/ 4 h 31"/>
                <a:gd name="T48" fmla="*/ 12 w 29"/>
                <a:gd name="T49" fmla="*/ 2 h 31"/>
                <a:gd name="T50" fmla="*/ 14 w 29"/>
                <a:gd name="T51" fmla="*/ 2 h 31"/>
                <a:gd name="T52" fmla="*/ 16 w 29"/>
                <a:gd name="T53" fmla="*/ 2 h 31"/>
                <a:gd name="T54" fmla="*/ 18 w 29"/>
                <a:gd name="T55" fmla="*/ 0 h 31"/>
                <a:gd name="T56" fmla="*/ 20 w 29"/>
                <a:gd name="T57" fmla="*/ 0 h 31"/>
                <a:gd name="T58" fmla="*/ 21 w 29"/>
                <a:gd name="T59" fmla="*/ 2 h 31"/>
                <a:gd name="T60" fmla="*/ 23 w 29"/>
                <a:gd name="T61" fmla="*/ 2 h 31"/>
                <a:gd name="T62" fmla="*/ 25 w 29"/>
                <a:gd name="T63" fmla="*/ 4 h 31"/>
                <a:gd name="T64" fmla="*/ 25 w 29"/>
                <a:gd name="T65" fmla="*/ 6 h 31"/>
                <a:gd name="T66" fmla="*/ 27 w 29"/>
                <a:gd name="T67" fmla="*/ 6 h 31"/>
                <a:gd name="T68" fmla="*/ 27 w 29"/>
                <a:gd name="T69" fmla="*/ 8 h 31"/>
                <a:gd name="T70" fmla="*/ 27 w 29"/>
                <a:gd name="T71" fmla="*/ 9 h 31"/>
                <a:gd name="T72" fmla="*/ 27 w 29"/>
                <a:gd name="T73" fmla="*/ 11 h 31"/>
                <a:gd name="T74" fmla="*/ 29 w 29"/>
                <a:gd name="T75" fmla="*/ 13 h 31"/>
                <a:gd name="T76" fmla="*/ 27 w 29"/>
                <a:gd name="T77" fmla="*/ 15 h 31"/>
                <a:gd name="T78" fmla="*/ 27 w 29"/>
                <a:gd name="T79" fmla="*/ 17 h 31"/>
                <a:gd name="T80" fmla="*/ 27 w 29"/>
                <a:gd name="T81" fmla="*/ 19 h 31"/>
                <a:gd name="T82" fmla="*/ 25 w 29"/>
                <a:gd name="T83" fmla="*/ 21 h 31"/>
                <a:gd name="T84" fmla="*/ 23 w 29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2" name="Freeform 300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8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3 h 25"/>
                <a:gd name="T70" fmla="*/ 9 w 23"/>
                <a:gd name="T71" fmla="*/ 25 h 25"/>
                <a:gd name="T72" fmla="*/ 8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3" name="Freeform 301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9 w 23"/>
                <a:gd name="T53" fmla="*/ 21 h 25"/>
                <a:gd name="T54" fmla="*/ 17 w 23"/>
                <a:gd name="T55" fmla="*/ 21 h 25"/>
                <a:gd name="T56" fmla="*/ 15 w 23"/>
                <a:gd name="T57" fmla="*/ 23 h 25"/>
                <a:gd name="T58" fmla="*/ 13 w 23"/>
                <a:gd name="T59" fmla="*/ 23 h 25"/>
                <a:gd name="T60" fmla="*/ 11 w 23"/>
                <a:gd name="T61" fmla="*/ 23 h 25"/>
                <a:gd name="T62" fmla="*/ 9 w 23"/>
                <a:gd name="T63" fmla="*/ 25 h 25"/>
                <a:gd name="T64" fmla="*/ 8 w 23"/>
                <a:gd name="T65" fmla="*/ 25 h 25"/>
                <a:gd name="T66" fmla="*/ 8 w 23"/>
                <a:gd name="T67" fmla="*/ 23 h 25"/>
                <a:gd name="T68" fmla="*/ 6 w 23"/>
                <a:gd name="T69" fmla="*/ 23 h 25"/>
                <a:gd name="T70" fmla="*/ 4 w 23"/>
                <a:gd name="T71" fmla="*/ 21 h 25"/>
                <a:gd name="T72" fmla="*/ 2 w 23"/>
                <a:gd name="T73" fmla="*/ 19 h 25"/>
                <a:gd name="T74" fmla="*/ 2 w 23"/>
                <a:gd name="T75" fmla="*/ 17 h 25"/>
                <a:gd name="T76" fmla="*/ 0 w 23"/>
                <a:gd name="T77" fmla="*/ 15 h 25"/>
                <a:gd name="T78" fmla="*/ 0 w 23"/>
                <a:gd name="T79" fmla="*/ 13 h 25"/>
                <a:gd name="T80" fmla="*/ 2 w 23"/>
                <a:gd name="T81" fmla="*/ 11 h 25"/>
                <a:gd name="T82" fmla="*/ 2 w 23"/>
                <a:gd name="T8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4" name="Freeform 302"/>
            <p:cNvSpPr>
              <a:spLocks/>
            </p:cNvSpPr>
            <p:nvPr/>
          </p:nvSpPr>
          <p:spPr bwMode="auto">
            <a:xfrm>
              <a:off x="3568" y="2671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19 h 21"/>
                <a:gd name="T6" fmla="*/ 23 w 27"/>
                <a:gd name="T7" fmla="*/ 18 h 21"/>
                <a:gd name="T8" fmla="*/ 21 w 27"/>
                <a:gd name="T9" fmla="*/ 18 h 21"/>
                <a:gd name="T10" fmla="*/ 20 w 27"/>
                <a:gd name="T11" fmla="*/ 16 h 21"/>
                <a:gd name="T12" fmla="*/ 18 w 27"/>
                <a:gd name="T13" fmla="*/ 14 h 21"/>
                <a:gd name="T14" fmla="*/ 16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8 w 27"/>
                <a:gd name="T25" fmla="*/ 6 h 21"/>
                <a:gd name="T26" fmla="*/ 6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19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5" name="Freeform 303"/>
            <p:cNvSpPr>
              <a:spLocks/>
            </p:cNvSpPr>
            <p:nvPr/>
          </p:nvSpPr>
          <p:spPr bwMode="auto">
            <a:xfrm>
              <a:off x="3578" y="267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3 w 17"/>
                <a:gd name="T5" fmla="*/ 12 h 16"/>
                <a:gd name="T6" fmla="*/ 11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4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6" name="Freeform 304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1 w 26"/>
                <a:gd name="T21" fmla="*/ 27 h 31"/>
                <a:gd name="T22" fmla="*/ 0 w 26"/>
                <a:gd name="T23" fmla="*/ 25 h 31"/>
                <a:gd name="T24" fmla="*/ 0 w 26"/>
                <a:gd name="T25" fmla="*/ 25 h 31"/>
                <a:gd name="T26" fmla="*/ 0 w 26"/>
                <a:gd name="T27" fmla="*/ 23 h 31"/>
                <a:gd name="T28" fmla="*/ 0 w 26"/>
                <a:gd name="T29" fmla="*/ 21 h 31"/>
                <a:gd name="T30" fmla="*/ 0 w 26"/>
                <a:gd name="T31" fmla="*/ 21 h 31"/>
                <a:gd name="T32" fmla="*/ 0 w 26"/>
                <a:gd name="T33" fmla="*/ 19 h 31"/>
                <a:gd name="T34" fmla="*/ 0 w 26"/>
                <a:gd name="T35" fmla="*/ 17 h 31"/>
                <a:gd name="T36" fmla="*/ 0 w 26"/>
                <a:gd name="T37" fmla="*/ 15 h 31"/>
                <a:gd name="T38" fmla="*/ 0 w 26"/>
                <a:gd name="T39" fmla="*/ 15 h 31"/>
                <a:gd name="T40" fmla="*/ 0 w 26"/>
                <a:gd name="T41" fmla="*/ 13 h 31"/>
                <a:gd name="T42" fmla="*/ 1 w 26"/>
                <a:gd name="T43" fmla="*/ 11 h 31"/>
                <a:gd name="T44" fmla="*/ 1 w 26"/>
                <a:gd name="T45" fmla="*/ 9 h 31"/>
                <a:gd name="T46" fmla="*/ 3 w 26"/>
                <a:gd name="T47" fmla="*/ 9 h 31"/>
                <a:gd name="T48" fmla="*/ 3 w 26"/>
                <a:gd name="T49" fmla="*/ 8 h 31"/>
                <a:gd name="T50" fmla="*/ 5 w 26"/>
                <a:gd name="T51" fmla="*/ 6 h 31"/>
                <a:gd name="T52" fmla="*/ 7 w 26"/>
                <a:gd name="T53" fmla="*/ 4 h 31"/>
                <a:gd name="T54" fmla="*/ 9 w 26"/>
                <a:gd name="T55" fmla="*/ 2 h 31"/>
                <a:gd name="T56" fmla="*/ 11 w 26"/>
                <a:gd name="T57" fmla="*/ 2 h 31"/>
                <a:gd name="T58" fmla="*/ 13 w 26"/>
                <a:gd name="T59" fmla="*/ 2 h 31"/>
                <a:gd name="T60" fmla="*/ 17 w 26"/>
                <a:gd name="T61" fmla="*/ 0 h 31"/>
                <a:gd name="T62" fmla="*/ 17 w 26"/>
                <a:gd name="T63" fmla="*/ 0 h 31"/>
                <a:gd name="T64" fmla="*/ 19 w 26"/>
                <a:gd name="T65" fmla="*/ 2 h 31"/>
                <a:gd name="T66" fmla="*/ 21 w 26"/>
                <a:gd name="T67" fmla="*/ 2 h 31"/>
                <a:gd name="T68" fmla="*/ 21 w 26"/>
                <a:gd name="T69" fmla="*/ 2 h 31"/>
                <a:gd name="T70" fmla="*/ 23 w 26"/>
                <a:gd name="T71" fmla="*/ 4 h 31"/>
                <a:gd name="T72" fmla="*/ 23 w 26"/>
                <a:gd name="T73" fmla="*/ 4 h 31"/>
                <a:gd name="T74" fmla="*/ 24 w 26"/>
                <a:gd name="T75" fmla="*/ 6 h 31"/>
                <a:gd name="T76" fmla="*/ 24 w 26"/>
                <a:gd name="T77" fmla="*/ 6 h 31"/>
                <a:gd name="T78" fmla="*/ 24 w 26"/>
                <a:gd name="T79" fmla="*/ 8 h 31"/>
                <a:gd name="T80" fmla="*/ 24 w 26"/>
                <a:gd name="T81" fmla="*/ 8 h 31"/>
                <a:gd name="T82" fmla="*/ 26 w 26"/>
                <a:gd name="T83" fmla="*/ 9 h 31"/>
                <a:gd name="T84" fmla="*/ 26 w 26"/>
                <a:gd name="T85" fmla="*/ 11 h 31"/>
                <a:gd name="T86" fmla="*/ 26 w 26"/>
                <a:gd name="T87" fmla="*/ 13 h 31"/>
                <a:gd name="T88" fmla="*/ 26 w 26"/>
                <a:gd name="T89" fmla="*/ 15 h 31"/>
                <a:gd name="T90" fmla="*/ 24 w 26"/>
                <a:gd name="T91" fmla="*/ 17 h 31"/>
                <a:gd name="T92" fmla="*/ 24 w 26"/>
                <a:gd name="T93" fmla="*/ 19 h 31"/>
                <a:gd name="T94" fmla="*/ 23 w 26"/>
                <a:gd name="T95" fmla="*/ 21 h 31"/>
                <a:gd name="T96" fmla="*/ 23 w 26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7" name="Freeform 305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0 w 26"/>
                <a:gd name="T21" fmla="*/ 25 h 31"/>
                <a:gd name="T22" fmla="*/ 0 w 26"/>
                <a:gd name="T23" fmla="*/ 23 h 31"/>
                <a:gd name="T24" fmla="*/ 0 w 26"/>
                <a:gd name="T25" fmla="*/ 21 h 31"/>
                <a:gd name="T26" fmla="*/ 0 w 26"/>
                <a:gd name="T27" fmla="*/ 19 h 31"/>
                <a:gd name="T28" fmla="*/ 0 w 26"/>
                <a:gd name="T29" fmla="*/ 17 h 31"/>
                <a:gd name="T30" fmla="*/ 0 w 26"/>
                <a:gd name="T31" fmla="*/ 15 h 31"/>
                <a:gd name="T32" fmla="*/ 0 w 26"/>
                <a:gd name="T33" fmla="*/ 13 h 31"/>
                <a:gd name="T34" fmla="*/ 1 w 26"/>
                <a:gd name="T35" fmla="*/ 11 h 31"/>
                <a:gd name="T36" fmla="*/ 1 w 26"/>
                <a:gd name="T37" fmla="*/ 9 h 31"/>
                <a:gd name="T38" fmla="*/ 3 w 26"/>
                <a:gd name="T39" fmla="*/ 9 h 31"/>
                <a:gd name="T40" fmla="*/ 3 w 26"/>
                <a:gd name="T41" fmla="*/ 8 h 31"/>
                <a:gd name="T42" fmla="*/ 5 w 26"/>
                <a:gd name="T43" fmla="*/ 6 h 31"/>
                <a:gd name="T44" fmla="*/ 7 w 26"/>
                <a:gd name="T45" fmla="*/ 4 h 31"/>
                <a:gd name="T46" fmla="*/ 9 w 26"/>
                <a:gd name="T47" fmla="*/ 2 h 31"/>
                <a:gd name="T48" fmla="*/ 11 w 26"/>
                <a:gd name="T49" fmla="*/ 2 h 31"/>
                <a:gd name="T50" fmla="*/ 13 w 26"/>
                <a:gd name="T51" fmla="*/ 2 h 31"/>
                <a:gd name="T52" fmla="*/ 17 w 26"/>
                <a:gd name="T53" fmla="*/ 0 h 31"/>
                <a:gd name="T54" fmla="*/ 19 w 26"/>
                <a:gd name="T55" fmla="*/ 2 h 31"/>
                <a:gd name="T56" fmla="*/ 21 w 26"/>
                <a:gd name="T57" fmla="*/ 2 h 31"/>
                <a:gd name="T58" fmla="*/ 23 w 26"/>
                <a:gd name="T59" fmla="*/ 4 h 31"/>
                <a:gd name="T60" fmla="*/ 24 w 26"/>
                <a:gd name="T61" fmla="*/ 6 h 31"/>
                <a:gd name="T62" fmla="*/ 24 w 26"/>
                <a:gd name="T63" fmla="*/ 8 h 31"/>
                <a:gd name="T64" fmla="*/ 26 w 26"/>
                <a:gd name="T65" fmla="*/ 9 h 31"/>
                <a:gd name="T66" fmla="*/ 26 w 26"/>
                <a:gd name="T67" fmla="*/ 11 h 31"/>
                <a:gd name="T68" fmla="*/ 26 w 26"/>
                <a:gd name="T69" fmla="*/ 13 h 31"/>
                <a:gd name="T70" fmla="*/ 26 w 26"/>
                <a:gd name="T71" fmla="*/ 15 h 31"/>
                <a:gd name="T72" fmla="*/ 24 w 26"/>
                <a:gd name="T73" fmla="*/ 17 h 31"/>
                <a:gd name="T74" fmla="*/ 24 w 26"/>
                <a:gd name="T75" fmla="*/ 19 h 31"/>
                <a:gd name="T76" fmla="*/ 23 w 26"/>
                <a:gd name="T77" fmla="*/ 21 h 31"/>
                <a:gd name="T78" fmla="*/ 23 w 26"/>
                <a:gd name="T79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8" name="Freeform 306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0 h 25"/>
                <a:gd name="T16" fmla="*/ 12 w 21"/>
                <a:gd name="T17" fmla="*/ 0 h 25"/>
                <a:gd name="T18" fmla="*/ 12 w 21"/>
                <a:gd name="T19" fmla="*/ 0 h 25"/>
                <a:gd name="T20" fmla="*/ 14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7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4 w 21"/>
                <a:gd name="T65" fmla="*/ 23 h 25"/>
                <a:gd name="T66" fmla="*/ 12 w 21"/>
                <a:gd name="T67" fmla="*/ 23 h 25"/>
                <a:gd name="T68" fmla="*/ 10 w 21"/>
                <a:gd name="T69" fmla="*/ 23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3 h 25"/>
                <a:gd name="T76" fmla="*/ 4 w 21"/>
                <a:gd name="T77" fmla="*/ 23 h 25"/>
                <a:gd name="T78" fmla="*/ 4 w 21"/>
                <a:gd name="T79" fmla="*/ 23 h 25"/>
                <a:gd name="T80" fmla="*/ 2 w 21"/>
                <a:gd name="T81" fmla="*/ 21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9" name="Freeform 307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6 w 21"/>
                <a:gd name="T9" fmla="*/ 2 h 25"/>
                <a:gd name="T10" fmla="*/ 8 w 21"/>
                <a:gd name="T11" fmla="*/ 2 h 25"/>
                <a:gd name="T12" fmla="*/ 10 w 21"/>
                <a:gd name="T13" fmla="*/ 0 h 25"/>
                <a:gd name="T14" fmla="*/ 12 w 21"/>
                <a:gd name="T15" fmla="*/ 0 h 25"/>
                <a:gd name="T16" fmla="*/ 14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4 w 21"/>
                <a:gd name="T51" fmla="*/ 23 h 25"/>
                <a:gd name="T52" fmla="*/ 12 w 21"/>
                <a:gd name="T53" fmla="*/ 23 h 25"/>
                <a:gd name="T54" fmla="*/ 10 w 21"/>
                <a:gd name="T55" fmla="*/ 23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3 h 25"/>
                <a:gd name="T62" fmla="*/ 4 w 21"/>
                <a:gd name="T63" fmla="*/ 23 h 25"/>
                <a:gd name="T64" fmla="*/ 2 w 21"/>
                <a:gd name="T65" fmla="*/ 21 h 25"/>
                <a:gd name="T66" fmla="*/ 0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0" name="Freeform 308"/>
            <p:cNvSpPr>
              <a:spLocks/>
            </p:cNvSpPr>
            <p:nvPr/>
          </p:nvSpPr>
          <p:spPr bwMode="auto">
            <a:xfrm>
              <a:off x="3588" y="2648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19 h 21"/>
                <a:gd name="T4" fmla="*/ 23 w 26"/>
                <a:gd name="T5" fmla="*/ 19 h 21"/>
                <a:gd name="T6" fmla="*/ 21 w 26"/>
                <a:gd name="T7" fmla="*/ 18 h 21"/>
                <a:gd name="T8" fmla="*/ 19 w 26"/>
                <a:gd name="T9" fmla="*/ 16 h 21"/>
                <a:gd name="T10" fmla="*/ 17 w 26"/>
                <a:gd name="T11" fmla="*/ 16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10 h 21"/>
                <a:gd name="T20" fmla="*/ 9 w 26"/>
                <a:gd name="T21" fmla="*/ 8 h 21"/>
                <a:gd name="T22" fmla="*/ 7 w 26"/>
                <a:gd name="T23" fmla="*/ 6 h 21"/>
                <a:gd name="T24" fmla="*/ 5 w 26"/>
                <a:gd name="T25" fmla="*/ 6 h 21"/>
                <a:gd name="T26" fmla="*/ 3 w 26"/>
                <a:gd name="T27" fmla="*/ 4 h 21"/>
                <a:gd name="T28" fmla="*/ 1 w 26"/>
                <a:gd name="T29" fmla="*/ 2 h 21"/>
                <a:gd name="T30" fmla="*/ 0 w 26"/>
                <a:gd name="T31" fmla="*/ 2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1" name="Freeform 309"/>
            <p:cNvSpPr>
              <a:spLocks/>
            </p:cNvSpPr>
            <p:nvPr/>
          </p:nvSpPr>
          <p:spPr bwMode="auto">
            <a:xfrm>
              <a:off x="3597" y="2648"/>
              <a:ext cx="17" cy="14"/>
            </a:xfrm>
            <a:custGeom>
              <a:avLst/>
              <a:gdLst>
                <a:gd name="T0" fmla="*/ 17 w 17"/>
                <a:gd name="T1" fmla="*/ 14 h 14"/>
                <a:gd name="T2" fmla="*/ 14 w 17"/>
                <a:gd name="T3" fmla="*/ 12 h 14"/>
                <a:gd name="T4" fmla="*/ 12 w 17"/>
                <a:gd name="T5" fmla="*/ 10 h 14"/>
                <a:gd name="T6" fmla="*/ 10 w 17"/>
                <a:gd name="T7" fmla="*/ 8 h 14"/>
                <a:gd name="T8" fmla="*/ 8 w 17"/>
                <a:gd name="T9" fmla="*/ 8 h 14"/>
                <a:gd name="T10" fmla="*/ 6 w 17"/>
                <a:gd name="T11" fmla="*/ 6 h 14"/>
                <a:gd name="T12" fmla="*/ 4 w 17"/>
                <a:gd name="T13" fmla="*/ 4 h 14"/>
                <a:gd name="T14" fmla="*/ 2 w 17"/>
                <a:gd name="T15" fmla="*/ 2 h 14"/>
                <a:gd name="T16" fmla="*/ 0 w 17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4">
                  <a:moveTo>
                    <a:pt x="17" y="14"/>
                  </a:move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2" name="Freeform 310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2 w 27"/>
                <a:gd name="T37" fmla="*/ 15 h 31"/>
                <a:gd name="T38" fmla="*/ 2 w 27"/>
                <a:gd name="T39" fmla="*/ 13 h 31"/>
                <a:gd name="T40" fmla="*/ 2 w 27"/>
                <a:gd name="T41" fmla="*/ 13 h 31"/>
                <a:gd name="T42" fmla="*/ 2 w 27"/>
                <a:gd name="T43" fmla="*/ 11 h 31"/>
                <a:gd name="T44" fmla="*/ 4 w 27"/>
                <a:gd name="T45" fmla="*/ 9 h 31"/>
                <a:gd name="T46" fmla="*/ 4 w 27"/>
                <a:gd name="T47" fmla="*/ 8 h 31"/>
                <a:gd name="T48" fmla="*/ 6 w 27"/>
                <a:gd name="T49" fmla="*/ 6 h 31"/>
                <a:gd name="T50" fmla="*/ 7 w 27"/>
                <a:gd name="T51" fmla="*/ 6 h 31"/>
                <a:gd name="T52" fmla="*/ 9 w 27"/>
                <a:gd name="T53" fmla="*/ 4 h 31"/>
                <a:gd name="T54" fmla="*/ 11 w 27"/>
                <a:gd name="T55" fmla="*/ 2 h 31"/>
                <a:gd name="T56" fmla="*/ 13 w 27"/>
                <a:gd name="T57" fmla="*/ 2 h 31"/>
                <a:gd name="T58" fmla="*/ 15 w 27"/>
                <a:gd name="T59" fmla="*/ 0 h 31"/>
                <a:gd name="T60" fmla="*/ 17 w 27"/>
                <a:gd name="T61" fmla="*/ 0 h 31"/>
                <a:gd name="T62" fmla="*/ 19 w 27"/>
                <a:gd name="T63" fmla="*/ 0 h 31"/>
                <a:gd name="T64" fmla="*/ 21 w 27"/>
                <a:gd name="T65" fmla="*/ 0 h 31"/>
                <a:gd name="T66" fmla="*/ 21 w 27"/>
                <a:gd name="T67" fmla="*/ 2 h 31"/>
                <a:gd name="T68" fmla="*/ 23 w 27"/>
                <a:gd name="T69" fmla="*/ 2 h 31"/>
                <a:gd name="T70" fmla="*/ 23 w 27"/>
                <a:gd name="T71" fmla="*/ 2 h 31"/>
                <a:gd name="T72" fmla="*/ 25 w 27"/>
                <a:gd name="T73" fmla="*/ 4 h 31"/>
                <a:gd name="T74" fmla="*/ 25 w 27"/>
                <a:gd name="T75" fmla="*/ 4 h 31"/>
                <a:gd name="T76" fmla="*/ 27 w 27"/>
                <a:gd name="T77" fmla="*/ 6 h 31"/>
                <a:gd name="T78" fmla="*/ 27 w 27"/>
                <a:gd name="T79" fmla="*/ 6 h 31"/>
                <a:gd name="T80" fmla="*/ 27 w 27"/>
                <a:gd name="T81" fmla="*/ 8 h 31"/>
                <a:gd name="T82" fmla="*/ 27 w 27"/>
                <a:gd name="T83" fmla="*/ 9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7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3" name="Freeform 311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7 h 31"/>
                <a:gd name="T34" fmla="*/ 2 w 27"/>
                <a:gd name="T35" fmla="*/ 15 h 31"/>
                <a:gd name="T36" fmla="*/ 2 w 27"/>
                <a:gd name="T37" fmla="*/ 13 h 31"/>
                <a:gd name="T38" fmla="*/ 2 w 27"/>
                <a:gd name="T39" fmla="*/ 11 h 31"/>
                <a:gd name="T40" fmla="*/ 4 w 27"/>
                <a:gd name="T41" fmla="*/ 9 h 31"/>
                <a:gd name="T42" fmla="*/ 4 w 27"/>
                <a:gd name="T43" fmla="*/ 8 h 31"/>
                <a:gd name="T44" fmla="*/ 6 w 27"/>
                <a:gd name="T45" fmla="*/ 6 h 31"/>
                <a:gd name="T46" fmla="*/ 7 w 27"/>
                <a:gd name="T47" fmla="*/ 6 h 31"/>
                <a:gd name="T48" fmla="*/ 9 w 27"/>
                <a:gd name="T49" fmla="*/ 4 h 31"/>
                <a:gd name="T50" fmla="*/ 11 w 27"/>
                <a:gd name="T51" fmla="*/ 2 h 31"/>
                <a:gd name="T52" fmla="*/ 13 w 27"/>
                <a:gd name="T53" fmla="*/ 2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0 h 31"/>
                <a:gd name="T62" fmla="*/ 21 w 27"/>
                <a:gd name="T63" fmla="*/ 2 h 31"/>
                <a:gd name="T64" fmla="*/ 23 w 27"/>
                <a:gd name="T65" fmla="*/ 2 h 31"/>
                <a:gd name="T66" fmla="*/ 25 w 27"/>
                <a:gd name="T67" fmla="*/ 4 h 31"/>
                <a:gd name="T68" fmla="*/ 27 w 27"/>
                <a:gd name="T69" fmla="*/ 6 h 31"/>
                <a:gd name="T70" fmla="*/ 27 w 27"/>
                <a:gd name="T71" fmla="*/ 8 h 31"/>
                <a:gd name="T72" fmla="*/ 27 w 27"/>
                <a:gd name="T73" fmla="*/ 9 h 31"/>
                <a:gd name="T74" fmla="*/ 27 w 27"/>
                <a:gd name="T75" fmla="*/ 11 h 31"/>
                <a:gd name="T76" fmla="*/ 27 w 27"/>
                <a:gd name="T77" fmla="*/ 13 h 31"/>
                <a:gd name="T78" fmla="*/ 27 w 27"/>
                <a:gd name="T79" fmla="*/ 15 h 31"/>
                <a:gd name="T80" fmla="*/ 27 w 27"/>
                <a:gd name="T81" fmla="*/ 17 h 31"/>
                <a:gd name="T82" fmla="*/ 27 w 27"/>
                <a:gd name="T83" fmla="*/ 19 h 31"/>
                <a:gd name="T84" fmla="*/ 25 w 27"/>
                <a:gd name="T85" fmla="*/ 21 h 31"/>
                <a:gd name="T86" fmla="*/ 23 w 27"/>
                <a:gd name="T8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4" name="Freeform 312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18 w 23"/>
                <a:gd name="T25" fmla="*/ 0 h 23"/>
                <a:gd name="T26" fmla="*/ 20 w 23"/>
                <a:gd name="T27" fmla="*/ 2 h 23"/>
                <a:gd name="T28" fmla="*/ 21 w 23"/>
                <a:gd name="T29" fmla="*/ 2 h 23"/>
                <a:gd name="T30" fmla="*/ 21 w 23"/>
                <a:gd name="T31" fmla="*/ 4 h 23"/>
                <a:gd name="T32" fmla="*/ 23 w 23"/>
                <a:gd name="T33" fmla="*/ 4 h 23"/>
                <a:gd name="T34" fmla="*/ 23 w 23"/>
                <a:gd name="T35" fmla="*/ 6 h 23"/>
                <a:gd name="T36" fmla="*/ 23 w 23"/>
                <a:gd name="T37" fmla="*/ 8 h 23"/>
                <a:gd name="T38" fmla="*/ 23 w 23"/>
                <a:gd name="T39" fmla="*/ 8 h 23"/>
                <a:gd name="T40" fmla="*/ 23 w 23"/>
                <a:gd name="T41" fmla="*/ 9 h 23"/>
                <a:gd name="T42" fmla="*/ 23 w 23"/>
                <a:gd name="T43" fmla="*/ 9 h 23"/>
                <a:gd name="T44" fmla="*/ 23 w 23"/>
                <a:gd name="T45" fmla="*/ 11 h 23"/>
                <a:gd name="T46" fmla="*/ 23 w 23"/>
                <a:gd name="T47" fmla="*/ 13 h 23"/>
                <a:gd name="T48" fmla="*/ 23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20 w 23"/>
                <a:gd name="T55" fmla="*/ 17 h 23"/>
                <a:gd name="T56" fmla="*/ 20 w 23"/>
                <a:gd name="T57" fmla="*/ 19 h 23"/>
                <a:gd name="T58" fmla="*/ 18 w 23"/>
                <a:gd name="T59" fmla="*/ 21 h 23"/>
                <a:gd name="T60" fmla="*/ 18 w 23"/>
                <a:gd name="T61" fmla="*/ 21 h 23"/>
                <a:gd name="T62" fmla="*/ 16 w 23"/>
                <a:gd name="T63" fmla="*/ 21 h 23"/>
                <a:gd name="T64" fmla="*/ 16 w 23"/>
                <a:gd name="T65" fmla="*/ 23 h 23"/>
                <a:gd name="T66" fmla="*/ 14 w 23"/>
                <a:gd name="T67" fmla="*/ 23 h 23"/>
                <a:gd name="T68" fmla="*/ 12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8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2 w 23"/>
                <a:gd name="T87" fmla="*/ 17 h 23"/>
                <a:gd name="T88" fmla="*/ 0 w 23"/>
                <a:gd name="T89" fmla="*/ 15 h 23"/>
                <a:gd name="T90" fmla="*/ 0 w 23"/>
                <a:gd name="T91" fmla="*/ 15 h 23"/>
                <a:gd name="T92" fmla="*/ 0 w 23"/>
                <a:gd name="T93" fmla="*/ 13 h 23"/>
                <a:gd name="T94" fmla="*/ 0 w 23"/>
                <a:gd name="T95" fmla="*/ 11 h 23"/>
                <a:gd name="T96" fmla="*/ 2 w 23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5" name="Freeform 313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20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4 h 23"/>
                <a:gd name="T32" fmla="*/ 23 w 23"/>
                <a:gd name="T33" fmla="*/ 6 h 23"/>
                <a:gd name="T34" fmla="*/ 23 w 23"/>
                <a:gd name="T35" fmla="*/ 8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5 h 23"/>
                <a:gd name="T44" fmla="*/ 21 w 23"/>
                <a:gd name="T45" fmla="*/ 17 h 23"/>
                <a:gd name="T46" fmla="*/ 20 w 23"/>
                <a:gd name="T47" fmla="*/ 17 h 23"/>
                <a:gd name="T48" fmla="*/ 20 w 23"/>
                <a:gd name="T49" fmla="*/ 19 h 23"/>
                <a:gd name="T50" fmla="*/ 18 w 23"/>
                <a:gd name="T51" fmla="*/ 21 h 23"/>
                <a:gd name="T52" fmla="*/ 16 w 23"/>
                <a:gd name="T53" fmla="*/ 21 h 23"/>
                <a:gd name="T54" fmla="*/ 16 w 23"/>
                <a:gd name="T55" fmla="*/ 23 h 23"/>
                <a:gd name="T56" fmla="*/ 14 w 23"/>
                <a:gd name="T57" fmla="*/ 23 h 23"/>
                <a:gd name="T58" fmla="*/ 12 w 23"/>
                <a:gd name="T59" fmla="*/ 23 h 23"/>
                <a:gd name="T60" fmla="*/ 10 w 23"/>
                <a:gd name="T61" fmla="*/ 23 h 23"/>
                <a:gd name="T62" fmla="*/ 8 w 23"/>
                <a:gd name="T63" fmla="*/ 23 h 23"/>
                <a:gd name="T64" fmla="*/ 6 w 23"/>
                <a:gd name="T65" fmla="*/ 23 h 23"/>
                <a:gd name="T66" fmla="*/ 4 w 23"/>
                <a:gd name="T67" fmla="*/ 21 h 23"/>
                <a:gd name="T68" fmla="*/ 2 w 23"/>
                <a:gd name="T69" fmla="*/ 19 h 23"/>
                <a:gd name="T70" fmla="*/ 2 w 23"/>
                <a:gd name="T71" fmla="*/ 17 h 23"/>
                <a:gd name="T72" fmla="*/ 0 w 23"/>
                <a:gd name="T73" fmla="*/ 15 h 23"/>
                <a:gd name="T74" fmla="*/ 0 w 23"/>
                <a:gd name="T75" fmla="*/ 13 h 23"/>
                <a:gd name="T76" fmla="*/ 0 w 23"/>
                <a:gd name="T77" fmla="*/ 11 h 23"/>
                <a:gd name="T78" fmla="*/ 2 w 23"/>
                <a:gd name="T79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6" name="Freeform 314"/>
            <p:cNvSpPr>
              <a:spLocks/>
            </p:cNvSpPr>
            <p:nvPr/>
          </p:nvSpPr>
          <p:spPr bwMode="auto">
            <a:xfrm>
              <a:off x="3605" y="2623"/>
              <a:ext cx="27" cy="23"/>
            </a:xfrm>
            <a:custGeom>
              <a:avLst/>
              <a:gdLst>
                <a:gd name="T0" fmla="*/ 27 w 27"/>
                <a:gd name="T1" fmla="*/ 23 h 23"/>
                <a:gd name="T2" fmla="*/ 25 w 27"/>
                <a:gd name="T3" fmla="*/ 21 h 23"/>
                <a:gd name="T4" fmla="*/ 23 w 27"/>
                <a:gd name="T5" fmla="*/ 20 h 23"/>
                <a:gd name="T6" fmla="*/ 21 w 27"/>
                <a:gd name="T7" fmla="*/ 18 h 23"/>
                <a:gd name="T8" fmla="*/ 19 w 27"/>
                <a:gd name="T9" fmla="*/ 16 h 23"/>
                <a:gd name="T10" fmla="*/ 17 w 27"/>
                <a:gd name="T11" fmla="*/ 14 h 23"/>
                <a:gd name="T12" fmla="*/ 15 w 27"/>
                <a:gd name="T13" fmla="*/ 14 h 23"/>
                <a:gd name="T14" fmla="*/ 13 w 27"/>
                <a:gd name="T15" fmla="*/ 12 h 23"/>
                <a:gd name="T16" fmla="*/ 11 w 27"/>
                <a:gd name="T17" fmla="*/ 10 h 23"/>
                <a:gd name="T18" fmla="*/ 9 w 27"/>
                <a:gd name="T19" fmla="*/ 8 h 23"/>
                <a:gd name="T20" fmla="*/ 7 w 27"/>
                <a:gd name="T21" fmla="*/ 8 h 23"/>
                <a:gd name="T22" fmla="*/ 6 w 27"/>
                <a:gd name="T23" fmla="*/ 6 h 23"/>
                <a:gd name="T24" fmla="*/ 6 w 27"/>
                <a:gd name="T25" fmla="*/ 4 h 23"/>
                <a:gd name="T26" fmla="*/ 4 w 27"/>
                <a:gd name="T27" fmla="*/ 4 h 23"/>
                <a:gd name="T28" fmla="*/ 2 w 27"/>
                <a:gd name="T29" fmla="*/ 2 h 23"/>
                <a:gd name="T30" fmla="*/ 0 w 2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23"/>
                  </a:moveTo>
                  <a:lnTo>
                    <a:pt x="25" y="21"/>
                  </a:lnTo>
                  <a:lnTo>
                    <a:pt x="23" y="20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7" name="Freeform 315"/>
            <p:cNvSpPr>
              <a:spLocks/>
            </p:cNvSpPr>
            <p:nvPr/>
          </p:nvSpPr>
          <p:spPr bwMode="auto">
            <a:xfrm>
              <a:off x="3614" y="2623"/>
              <a:ext cx="18" cy="16"/>
            </a:xfrm>
            <a:custGeom>
              <a:avLst/>
              <a:gdLst>
                <a:gd name="T0" fmla="*/ 18 w 18"/>
                <a:gd name="T1" fmla="*/ 16 h 16"/>
                <a:gd name="T2" fmla="*/ 16 w 18"/>
                <a:gd name="T3" fmla="*/ 14 h 16"/>
                <a:gd name="T4" fmla="*/ 12 w 18"/>
                <a:gd name="T5" fmla="*/ 12 h 16"/>
                <a:gd name="T6" fmla="*/ 10 w 18"/>
                <a:gd name="T7" fmla="*/ 10 h 16"/>
                <a:gd name="T8" fmla="*/ 10 w 18"/>
                <a:gd name="T9" fmla="*/ 8 h 16"/>
                <a:gd name="T10" fmla="*/ 8 w 18"/>
                <a:gd name="T11" fmla="*/ 6 h 16"/>
                <a:gd name="T12" fmla="*/ 6 w 18"/>
                <a:gd name="T13" fmla="*/ 4 h 16"/>
                <a:gd name="T14" fmla="*/ 4 w 18"/>
                <a:gd name="T15" fmla="*/ 2 h 16"/>
                <a:gd name="T16" fmla="*/ 0 w 1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lnTo>
                    <a:pt x="16" y="14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8" name="Freeform 316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3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9 h 29"/>
                <a:gd name="T44" fmla="*/ 2 w 27"/>
                <a:gd name="T45" fmla="*/ 8 h 29"/>
                <a:gd name="T46" fmla="*/ 4 w 27"/>
                <a:gd name="T47" fmla="*/ 8 h 29"/>
                <a:gd name="T48" fmla="*/ 4 w 27"/>
                <a:gd name="T49" fmla="*/ 6 h 29"/>
                <a:gd name="T50" fmla="*/ 6 w 27"/>
                <a:gd name="T51" fmla="*/ 4 h 29"/>
                <a:gd name="T52" fmla="*/ 8 w 27"/>
                <a:gd name="T53" fmla="*/ 2 h 29"/>
                <a:gd name="T54" fmla="*/ 10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0 h 29"/>
                <a:gd name="T70" fmla="*/ 23 w 27"/>
                <a:gd name="T71" fmla="*/ 2 h 29"/>
                <a:gd name="T72" fmla="*/ 23 w 27"/>
                <a:gd name="T73" fmla="*/ 2 h 29"/>
                <a:gd name="T74" fmla="*/ 23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6 h 29"/>
                <a:gd name="T82" fmla="*/ 25 w 27"/>
                <a:gd name="T83" fmla="*/ 8 h 29"/>
                <a:gd name="T84" fmla="*/ 27 w 27"/>
                <a:gd name="T85" fmla="*/ 9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19 h 29"/>
                <a:gd name="T96" fmla="*/ 23 w 27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9" name="Freeform 317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5 h 29"/>
                <a:gd name="T32" fmla="*/ 0 w 27"/>
                <a:gd name="T33" fmla="*/ 13 h 29"/>
                <a:gd name="T34" fmla="*/ 0 w 27"/>
                <a:gd name="T35" fmla="*/ 11 h 29"/>
                <a:gd name="T36" fmla="*/ 2 w 27"/>
                <a:gd name="T37" fmla="*/ 9 h 29"/>
                <a:gd name="T38" fmla="*/ 2 w 27"/>
                <a:gd name="T39" fmla="*/ 8 h 29"/>
                <a:gd name="T40" fmla="*/ 4 w 27"/>
                <a:gd name="T41" fmla="*/ 8 h 29"/>
                <a:gd name="T42" fmla="*/ 4 w 27"/>
                <a:gd name="T43" fmla="*/ 6 h 29"/>
                <a:gd name="T44" fmla="*/ 6 w 27"/>
                <a:gd name="T45" fmla="*/ 4 h 29"/>
                <a:gd name="T46" fmla="*/ 8 w 27"/>
                <a:gd name="T47" fmla="*/ 2 h 29"/>
                <a:gd name="T48" fmla="*/ 10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3 w 27"/>
                <a:gd name="T65" fmla="*/ 4 h 29"/>
                <a:gd name="T66" fmla="*/ 25 w 27"/>
                <a:gd name="T67" fmla="*/ 4 h 29"/>
                <a:gd name="T68" fmla="*/ 25 w 27"/>
                <a:gd name="T69" fmla="*/ 6 h 29"/>
                <a:gd name="T70" fmla="*/ 25 w 27"/>
                <a:gd name="T71" fmla="*/ 8 h 29"/>
                <a:gd name="T72" fmla="*/ 27 w 27"/>
                <a:gd name="T73" fmla="*/ 9 h 29"/>
                <a:gd name="T74" fmla="*/ 27 w 27"/>
                <a:gd name="T75" fmla="*/ 11 h 29"/>
                <a:gd name="T76" fmla="*/ 27 w 27"/>
                <a:gd name="T77" fmla="*/ 13 h 29"/>
                <a:gd name="T78" fmla="*/ 25 w 27"/>
                <a:gd name="T79" fmla="*/ 15 h 29"/>
                <a:gd name="T80" fmla="*/ 25 w 27"/>
                <a:gd name="T81" fmla="*/ 17 h 29"/>
                <a:gd name="T82" fmla="*/ 23 w 27"/>
                <a:gd name="T83" fmla="*/ 19 h 29"/>
                <a:gd name="T84" fmla="*/ 23 w 27"/>
                <a:gd name="T85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0" name="Freeform 318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9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7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5 h 25"/>
                <a:gd name="T70" fmla="*/ 9 w 23"/>
                <a:gd name="T71" fmla="*/ 25 h 25"/>
                <a:gd name="T72" fmla="*/ 7 w 23"/>
                <a:gd name="T73" fmla="*/ 25 h 25"/>
                <a:gd name="T74" fmla="*/ 7 w 23"/>
                <a:gd name="T75" fmla="*/ 23 h 25"/>
                <a:gd name="T76" fmla="*/ 5 w 23"/>
                <a:gd name="T77" fmla="*/ 23 h 25"/>
                <a:gd name="T78" fmla="*/ 5 w 23"/>
                <a:gd name="T79" fmla="*/ 23 h 25"/>
                <a:gd name="T80" fmla="*/ 3 w 23"/>
                <a:gd name="T81" fmla="*/ 21 h 25"/>
                <a:gd name="T82" fmla="*/ 3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1" name="Freeform 319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7 w 23"/>
                <a:gd name="T53" fmla="*/ 21 h 25"/>
                <a:gd name="T54" fmla="*/ 15 w 23"/>
                <a:gd name="T55" fmla="*/ 23 h 25"/>
                <a:gd name="T56" fmla="*/ 13 w 23"/>
                <a:gd name="T57" fmla="*/ 23 h 25"/>
                <a:gd name="T58" fmla="*/ 11 w 23"/>
                <a:gd name="T59" fmla="*/ 25 h 25"/>
                <a:gd name="T60" fmla="*/ 9 w 23"/>
                <a:gd name="T61" fmla="*/ 25 h 25"/>
                <a:gd name="T62" fmla="*/ 7 w 23"/>
                <a:gd name="T63" fmla="*/ 25 h 25"/>
                <a:gd name="T64" fmla="*/ 7 w 23"/>
                <a:gd name="T65" fmla="*/ 23 h 25"/>
                <a:gd name="T66" fmla="*/ 5 w 23"/>
                <a:gd name="T67" fmla="*/ 23 h 25"/>
                <a:gd name="T68" fmla="*/ 3 w 23"/>
                <a:gd name="T69" fmla="*/ 21 h 25"/>
                <a:gd name="T70" fmla="*/ 2 w 23"/>
                <a:gd name="T71" fmla="*/ 19 h 25"/>
                <a:gd name="T72" fmla="*/ 2 w 23"/>
                <a:gd name="T73" fmla="*/ 17 h 25"/>
                <a:gd name="T74" fmla="*/ 0 w 23"/>
                <a:gd name="T75" fmla="*/ 15 h 25"/>
                <a:gd name="T76" fmla="*/ 0 w 23"/>
                <a:gd name="T77" fmla="*/ 13 h 25"/>
                <a:gd name="T78" fmla="*/ 2 w 23"/>
                <a:gd name="T79" fmla="*/ 11 h 25"/>
                <a:gd name="T80" fmla="*/ 2 w 23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2" name="Freeform 320"/>
            <p:cNvSpPr>
              <a:spLocks/>
            </p:cNvSpPr>
            <p:nvPr/>
          </p:nvSpPr>
          <p:spPr bwMode="auto">
            <a:xfrm>
              <a:off x="3261" y="2902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10 w 10"/>
                <a:gd name="T3" fmla="*/ 1 h 32"/>
                <a:gd name="T4" fmla="*/ 10 w 10"/>
                <a:gd name="T5" fmla="*/ 3 h 32"/>
                <a:gd name="T6" fmla="*/ 8 w 10"/>
                <a:gd name="T7" fmla="*/ 5 h 32"/>
                <a:gd name="T8" fmla="*/ 8 w 10"/>
                <a:gd name="T9" fmla="*/ 7 h 32"/>
                <a:gd name="T10" fmla="*/ 8 w 10"/>
                <a:gd name="T11" fmla="*/ 9 h 32"/>
                <a:gd name="T12" fmla="*/ 6 w 10"/>
                <a:gd name="T13" fmla="*/ 11 h 32"/>
                <a:gd name="T14" fmla="*/ 6 w 10"/>
                <a:gd name="T15" fmla="*/ 13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4 h 32"/>
                <a:gd name="T26" fmla="*/ 2 w 10"/>
                <a:gd name="T27" fmla="*/ 26 h 32"/>
                <a:gd name="T28" fmla="*/ 0 w 10"/>
                <a:gd name="T29" fmla="*/ 28 h 32"/>
                <a:gd name="T30" fmla="*/ 0 w 10"/>
                <a:gd name="T31" fmla="*/ 30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10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3" name="Freeform 321"/>
            <p:cNvSpPr>
              <a:spLocks/>
            </p:cNvSpPr>
            <p:nvPr/>
          </p:nvSpPr>
          <p:spPr bwMode="auto">
            <a:xfrm>
              <a:off x="3261" y="2892"/>
              <a:ext cx="12" cy="33"/>
            </a:xfrm>
            <a:custGeom>
              <a:avLst/>
              <a:gdLst>
                <a:gd name="T0" fmla="*/ 12 w 12"/>
                <a:gd name="T1" fmla="*/ 0 h 33"/>
                <a:gd name="T2" fmla="*/ 10 w 12"/>
                <a:gd name="T3" fmla="*/ 2 h 33"/>
                <a:gd name="T4" fmla="*/ 10 w 12"/>
                <a:gd name="T5" fmla="*/ 4 h 33"/>
                <a:gd name="T6" fmla="*/ 10 w 12"/>
                <a:gd name="T7" fmla="*/ 6 h 33"/>
                <a:gd name="T8" fmla="*/ 8 w 12"/>
                <a:gd name="T9" fmla="*/ 8 h 33"/>
                <a:gd name="T10" fmla="*/ 8 w 12"/>
                <a:gd name="T11" fmla="*/ 10 h 33"/>
                <a:gd name="T12" fmla="*/ 8 w 12"/>
                <a:gd name="T13" fmla="*/ 11 h 33"/>
                <a:gd name="T14" fmla="*/ 6 w 12"/>
                <a:gd name="T15" fmla="*/ 13 h 33"/>
                <a:gd name="T16" fmla="*/ 6 w 12"/>
                <a:gd name="T17" fmla="*/ 15 h 33"/>
                <a:gd name="T18" fmla="*/ 6 w 12"/>
                <a:gd name="T19" fmla="*/ 17 h 33"/>
                <a:gd name="T20" fmla="*/ 4 w 12"/>
                <a:gd name="T21" fmla="*/ 21 h 33"/>
                <a:gd name="T22" fmla="*/ 4 w 12"/>
                <a:gd name="T23" fmla="*/ 23 h 33"/>
                <a:gd name="T24" fmla="*/ 4 w 12"/>
                <a:gd name="T25" fmla="*/ 25 h 33"/>
                <a:gd name="T26" fmla="*/ 2 w 12"/>
                <a:gd name="T27" fmla="*/ 27 h 33"/>
                <a:gd name="T28" fmla="*/ 2 w 12"/>
                <a:gd name="T29" fmla="*/ 29 h 33"/>
                <a:gd name="T30" fmla="*/ 2 w 12"/>
                <a:gd name="T31" fmla="*/ 31 h 33"/>
                <a:gd name="T32" fmla="*/ 0 w 1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33">
                  <a:moveTo>
                    <a:pt x="12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4" name="Freeform 322"/>
            <p:cNvSpPr>
              <a:spLocks/>
            </p:cNvSpPr>
            <p:nvPr/>
          </p:nvSpPr>
          <p:spPr bwMode="auto">
            <a:xfrm>
              <a:off x="3229" y="2896"/>
              <a:ext cx="11" cy="32"/>
            </a:xfrm>
            <a:custGeom>
              <a:avLst/>
              <a:gdLst>
                <a:gd name="T0" fmla="*/ 0 w 11"/>
                <a:gd name="T1" fmla="*/ 32 h 32"/>
                <a:gd name="T2" fmla="*/ 0 w 11"/>
                <a:gd name="T3" fmla="*/ 30 h 32"/>
                <a:gd name="T4" fmla="*/ 2 w 11"/>
                <a:gd name="T5" fmla="*/ 29 h 32"/>
                <a:gd name="T6" fmla="*/ 2 w 11"/>
                <a:gd name="T7" fmla="*/ 27 h 32"/>
                <a:gd name="T8" fmla="*/ 2 w 11"/>
                <a:gd name="T9" fmla="*/ 25 h 32"/>
                <a:gd name="T10" fmla="*/ 4 w 11"/>
                <a:gd name="T11" fmla="*/ 23 h 32"/>
                <a:gd name="T12" fmla="*/ 4 w 11"/>
                <a:gd name="T13" fmla="*/ 21 h 32"/>
                <a:gd name="T14" fmla="*/ 5 w 11"/>
                <a:gd name="T15" fmla="*/ 19 h 32"/>
                <a:gd name="T16" fmla="*/ 5 w 11"/>
                <a:gd name="T17" fmla="*/ 17 h 32"/>
                <a:gd name="T18" fmla="*/ 5 w 11"/>
                <a:gd name="T19" fmla="*/ 15 h 32"/>
                <a:gd name="T20" fmla="*/ 7 w 11"/>
                <a:gd name="T21" fmla="*/ 11 h 32"/>
                <a:gd name="T22" fmla="*/ 7 w 11"/>
                <a:gd name="T23" fmla="*/ 9 h 32"/>
                <a:gd name="T24" fmla="*/ 7 w 11"/>
                <a:gd name="T25" fmla="*/ 7 h 32"/>
                <a:gd name="T26" fmla="*/ 9 w 11"/>
                <a:gd name="T27" fmla="*/ 6 h 32"/>
                <a:gd name="T28" fmla="*/ 9 w 11"/>
                <a:gd name="T29" fmla="*/ 4 h 32"/>
                <a:gd name="T30" fmla="*/ 9 w 11"/>
                <a:gd name="T31" fmla="*/ 2 h 32"/>
                <a:gd name="T32" fmla="*/ 11 w 11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32">
                  <a:moveTo>
                    <a:pt x="0" y="32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5" name="Freeform 323"/>
            <p:cNvSpPr>
              <a:spLocks/>
            </p:cNvSpPr>
            <p:nvPr/>
          </p:nvSpPr>
          <p:spPr bwMode="auto">
            <a:xfrm>
              <a:off x="3236" y="2894"/>
              <a:ext cx="10" cy="31"/>
            </a:xfrm>
            <a:custGeom>
              <a:avLst/>
              <a:gdLst>
                <a:gd name="T0" fmla="*/ 10 w 10"/>
                <a:gd name="T1" fmla="*/ 0 h 31"/>
                <a:gd name="T2" fmla="*/ 10 w 10"/>
                <a:gd name="T3" fmla="*/ 2 h 31"/>
                <a:gd name="T4" fmla="*/ 10 w 10"/>
                <a:gd name="T5" fmla="*/ 4 h 31"/>
                <a:gd name="T6" fmla="*/ 10 w 10"/>
                <a:gd name="T7" fmla="*/ 6 h 31"/>
                <a:gd name="T8" fmla="*/ 8 w 10"/>
                <a:gd name="T9" fmla="*/ 8 h 31"/>
                <a:gd name="T10" fmla="*/ 8 w 10"/>
                <a:gd name="T11" fmla="*/ 9 h 31"/>
                <a:gd name="T12" fmla="*/ 8 w 10"/>
                <a:gd name="T13" fmla="*/ 11 h 31"/>
                <a:gd name="T14" fmla="*/ 6 w 10"/>
                <a:gd name="T15" fmla="*/ 13 h 31"/>
                <a:gd name="T16" fmla="*/ 6 w 10"/>
                <a:gd name="T17" fmla="*/ 15 h 31"/>
                <a:gd name="T18" fmla="*/ 4 w 10"/>
                <a:gd name="T19" fmla="*/ 17 h 31"/>
                <a:gd name="T20" fmla="*/ 4 w 10"/>
                <a:gd name="T21" fmla="*/ 19 h 31"/>
                <a:gd name="T22" fmla="*/ 4 w 10"/>
                <a:gd name="T23" fmla="*/ 21 h 31"/>
                <a:gd name="T24" fmla="*/ 2 w 10"/>
                <a:gd name="T25" fmla="*/ 23 h 31"/>
                <a:gd name="T26" fmla="*/ 2 w 10"/>
                <a:gd name="T27" fmla="*/ 25 h 31"/>
                <a:gd name="T28" fmla="*/ 2 w 10"/>
                <a:gd name="T29" fmla="*/ 27 h 31"/>
                <a:gd name="T30" fmla="*/ 0 w 10"/>
                <a:gd name="T31" fmla="*/ 29 h 31"/>
                <a:gd name="T32" fmla="*/ 0 w 10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1">
                  <a:moveTo>
                    <a:pt x="10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6" name="Freeform 324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21 w 25"/>
                <a:gd name="T31" fmla="*/ 18 h 20"/>
                <a:gd name="T32" fmla="*/ 19 w 25"/>
                <a:gd name="T33" fmla="*/ 20 h 20"/>
                <a:gd name="T34" fmla="*/ 19 w 25"/>
                <a:gd name="T35" fmla="*/ 20 h 20"/>
                <a:gd name="T36" fmla="*/ 17 w 25"/>
                <a:gd name="T37" fmla="*/ 20 h 20"/>
                <a:gd name="T38" fmla="*/ 17 w 25"/>
                <a:gd name="T39" fmla="*/ 20 h 20"/>
                <a:gd name="T40" fmla="*/ 15 w 25"/>
                <a:gd name="T41" fmla="*/ 20 h 20"/>
                <a:gd name="T42" fmla="*/ 13 w 25"/>
                <a:gd name="T43" fmla="*/ 20 h 20"/>
                <a:gd name="T44" fmla="*/ 13 w 25"/>
                <a:gd name="T45" fmla="*/ 20 h 20"/>
                <a:gd name="T46" fmla="*/ 11 w 25"/>
                <a:gd name="T47" fmla="*/ 20 h 20"/>
                <a:gd name="T48" fmla="*/ 9 w 25"/>
                <a:gd name="T49" fmla="*/ 20 h 20"/>
                <a:gd name="T50" fmla="*/ 7 w 25"/>
                <a:gd name="T51" fmla="*/ 20 h 20"/>
                <a:gd name="T52" fmla="*/ 7 w 25"/>
                <a:gd name="T53" fmla="*/ 20 h 20"/>
                <a:gd name="T54" fmla="*/ 5 w 25"/>
                <a:gd name="T55" fmla="*/ 18 h 20"/>
                <a:gd name="T56" fmla="*/ 3 w 25"/>
                <a:gd name="T57" fmla="*/ 18 h 20"/>
                <a:gd name="T58" fmla="*/ 2 w 25"/>
                <a:gd name="T59" fmla="*/ 16 h 20"/>
                <a:gd name="T60" fmla="*/ 2 w 25"/>
                <a:gd name="T61" fmla="*/ 16 h 20"/>
                <a:gd name="T62" fmla="*/ 2 w 25"/>
                <a:gd name="T63" fmla="*/ 14 h 20"/>
                <a:gd name="T64" fmla="*/ 0 w 25"/>
                <a:gd name="T65" fmla="*/ 14 h 20"/>
                <a:gd name="T66" fmla="*/ 0 w 25"/>
                <a:gd name="T67" fmla="*/ 12 h 20"/>
                <a:gd name="T68" fmla="*/ 0 w 25"/>
                <a:gd name="T69" fmla="*/ 10 h 20"/>
                <a:gd name="T70" fmla="*/ 0 w 25"/>
                <a:gd name="T71" fmla="*/ 10 h 20"/>
                <a:gd name="T72" fmla="*/ 0 w 25"/>
                <a:gd name="T73" fmla="*/ 8 h 20"/>
                <a:gd name="T74" fmla="*/ 0 w 25"/>
                <a:gd name="T75" fmla="*/ 6 h 20"/>
                <a:gd name="T76" fmla="*/ 0 w 25"/>
                <a:gd name="T77" fmla="*/ 6 h 20"/>
                <a:gd name="T78" fmla="*/ 0 w 25"/>
                <a:gd name="T79" fmla="*/ 4 h 20"/>
                <a:gd name="T80" fmla="*/ 2 w 25"/>
                <a:gd name="T81" fmla="*/ 4 h 20"/>
                <a:gd name="T82" fmla="*/ 2 w 25"/>
                <a:gd name="T83" fmla="*/ 2 h 20"/>
                <a:gd name="T84" fmla="*/ 3 w 25"/>
                <a:gd name="T85" fmla="*/ 2 h 20"/>
                <a:gd name="T86" fmla="*/ 3 w 25"/>
                <a:gd name="T87" fmla="*/ 0 h 20"/>
                <a:gd name="T88" fmla="*/ 5 w 25"/>
                <a:gd name="T89" fmla="*/ 0 h 20"/>
                <a:gd name="T90" fmla="*/ 7 w 25"/>
                <a:gd name="T91" fmla="*/ 0 h 20"/>
                <a:gd name="T92" fmla="*/ 9 w 25"/>
                <a:gd name="T93" fmla="*/ 0 h 20"/>
                <a:gd name="T94" fmla="*/ 11 w 25"/>
                <a:gd name="T95" fmla="*/ 0 h 20"/>
                <a:gd name="T96" fmla="*/ 13 w 25"/>
                <a:gd name="T9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7" name="Freeform 325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19 w 25"/>
                <a:gd name="T31" fmla="*/ 20 h 20"/>
                <a:gd name="T32" fmla="*/ 17 w 25"/>
                <a:gd name="T33" fmla="*/ 20 h 20"/>
                <a:gd name="T34" fmla="*/ 15 w 25"/>
                <a:gd name="T35" fmla="*/ 20 h 20"/>
                <a:gd name="T36" fmla="*/ 13 w 25"/>
                <a:gd name="T37" fmla="*/ 20 h 20"/>
                <a:gd name="T38" fmla="*/ 11 w 25"/>
                <a:gd name="T39" fmla="*/ 20 h 20"/>
                <a:gd name="T40" fmla="*/ 9 w 25"/>
                <a:gd name="T41" fmla="*/ 20 h 20"/>
                <a:gd name="T42" fmla="*/ 7 w 25"/>
                <a:gd name="T43" fmla="*/ 20 h 20"/>
                <a:gd name="T44" fmla="*/ 5 w 25"/>
                <a:gd name="T45" fmla="*/ 18 h 20"/>
                <a:gd name="T46" fmla="*/ 3 w 25"/>
                <a:gd name="T47" fmla="*/ 18 h 20"/>
                <a:gd name="T48" fmla="*/ 2 w 25"/>
                <a:gd name="T49" fmla="*/ 16 h 20"/>
                <a:gd name="T50" fmla="*/ 2 w 25"/>
                <a:gd name="T51" fmla="*/ 14 h 20"/>
                <a:gd name="T52" fmla="*/ 0 w 25"/>
                <a:gd name="T53" fmla="*/ 14 h 20"/>
                <a:gd name="T54" fmla="*/ 0 w 25"/>
                <a:gd name="T55" fmla="*/ 12 h 20"/>
                <a:gd name="T56" fmla="*/ 0 w 25"/>
                <a:gd name="T57" fmla="*/ 10 h 20"/>
                <a:gd name="T58" fmla="*/ 0 w 25"/>
                <a:gd name="T59" fmla="*/ 8 h 20"/>
                <a:gd name="T60" fmla="*/ 0 w 25"/>
                <a:gd name="T61" fmla="*/ 6 h 20"/>
                <a:gd name="T62" fmla="*/ 0 w 25"/>
                <a:gd name="T63" fmla="*/ 4 h 20"/>
                <a:gd name="T64" fmla="*/ 2 w 25"/>
                <a:gd name="T65" fmla="*/ 4 h 20"/>
                <a:gd name="T66" fmla="*/ 2 w 25"/>
                <a:gd name="T67" fmla="*/ 2 h 20"/>
                <a:gd name="T68" fmla="*/ 3 w 25"/>
                <a:gd name="T69" fmla="*/ 2 h 20"/>
                <a:gd name="T70" fmla="*/ 3 w 25"/>
                <a:gd name="T71" fmla="*/ 0 h 20"/>
                <a:gd name="T72" fmla="*/ 5 w 25"/>
                <a:gd name="T73" fmla="*/ 0 h 20"/>
                <a:gd name="T74" fmla="*/ 7 w 25"/>
                <a:gd name="T75" fmla="*/ 0 h 20"/>
                <a:gd name="T76" fmla="*/ 9 w 25"/>
                <a:gd name="T77" fmla="*/ 0 h 20"/>
                <a:gd name="T78" fmla="*/ 11 w 25"/>
                <a:gd name="T79" fmla="*/ 0 h 20"/>
                <a:gd name="T80" fmla="*/ 13 w 25"/>
                <a:gd name="T8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8" name="Freeform 326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8 w 31"/>
                <a:gd name="T31" fmla="*/ 0 h 25"/>
                <a:gd name="T32" fmla="*/ 10 w 31"/>
                <a:gd name="T33" fmla="*/ 0 h 25"/>
                <a:gd name="T34" fmla="*/ 12 w 31"/>
                <a:gd name="T35" fmla="*/ 0 h 25"/>
                <a:gd name="T36" fmla="*/ 14 w 31"/>
                <a:gd name="T37" fmla="*/ 0 h 25"/>
                <a:gd name="T38" fmla="*/ 14 w 31"/>
                <a:gd name="T39" fmla="*/ 0 h 25"/>
                <a:gd name="T40" fmla="*/ 16 w 31"/>
                <a:gd name="T41" fmla="*/ 0 h 25"/>
                <a:gd name="T42" fmla="*/ 18 w 31"/>
                <a:gd name="T43" fmla="*/ 0 h 25"/>
                <a:gd name="T44" fmla="*/ 20 w 31"/>
                <a:gd name="T45" fmla="*/ 0 h 25"/>
                <a:gd name="T46" fmla="*/ 22 w 31"/>
                <a:gd name="T47" fmla="*/ 2 h 25"/>
                <a:gd name="T48" fmla="*/ 23 w 31"/>
                <a:gd name="T49" fmla="*/ 2 h 25"/>
                <a:gd name="T50" fmla="*/ 25 w 31"/>
                <a:gd name="T51" fmla="*/ 3 h 25"/>
                <a:gd name="T52" fmla="*/ 27 w 31"/>
                <a:gd name="T53" fmla="*/ 5 h 25"/>
                <a:gd name="T54" fmla="*/ 27 w 31"/>
                <a:gd name="T55" fmla="*/ 7 h 25"/>
                <a:gd name="T56" fmla="*/ 29 w 31"/>
                <a:gd name="T57" fmla="*/ 9 h 25"/>
                <a:gd name="T58" fmla="*/ 31 w 31"/>
                <a:gd name="T59" fmla="*/ 11 h 25"/>
                <a:gd name="T60" fmla="*/ 31 w 31"/>
                <a:gd name="T61" fmla="*/ 13 h 25"/>
                <a:gd name="T62" fmla="*/ 31 w 31"/>
                <a:gd name="T63" fmla="*/ 15 h 25"/>
                <a:gd name="T64" fmla="*/ 31 w 31"/>
                <a:gd name="T65" fmla="*/ 17 h 25"/>
                <a:gd name="T66" fmla="*/ 31 w 31"/>
                <a:gd name="T67" fmla="*/ 17 h 25"/>
                <a:gd name="T68" fmla="*/ 29 w 31"/>
                <a:gd name="T69" fmla="*/ 19 h 25"/>
                <a:gd name="T70" fmla="*/ 29 w 31"/>
                <a:gd name="T71" fmla="*/ 19 h 25"/>
                <a:gd name="T72" fmla="*/ 29 w 31"/>
                <a:gd name="T73" fmla="*/ 21 h 25"/>
                <a:gd name="T74" fmla="*/ 27 w 31"/>
                <a:gd name="T75" fmla="*/ 21 h 25"/>
                <a:gd name="T76" fmla="*/ 27 w 31"/>
                <a:gd name="T77" fmla="*/ 21 h 25"/>
                <a:gd name="T78" fmla="*/ 27 w 31"/>
                <a:gd name="T79" fmla="*/ 23 h 25"/>
                <a:gd name="T80" fmla="*/ 25 w 31"/>
                <a:gd name="T81" fmla="*/ 23 h 25"/>
                <a:gd name="T82" fmla="*/ 23 w 31"/>
                <a:gd name="T83" fmla="*/ 23 h 25"/>
                <a:gd name="T84" fmla="*/ 22 w 31"/>
                <a:gd name="T85" fmla="*/ 25 h 25"/>
                <a:gd name="T86" fmla="*/ 20 w 31"/>
                <a:gd name="T87" fmla="*/ 25 h 25"/>
                <a:gd name="T88" fmla="*/ 18 w 31"/>
                <a:gd name="T89" fmla="*/ 25 h 25"/>
                <a:gd name="T90" fmla="*/ 16 w 31"/>
                <a:gd name="T91" fmla="*/ 25 h 25"/>
                <a:gd name="T92" fmla="*/ 14 w 31"/>
                <a:gd name="T93" fmla="*/ 25 h 25"/>
                <a:gd name="T94" fmla="*/ 12 w 31"/>
                <a:gd name="T95" fmla="*/ 23 h 25"/>
                <a:gd name="T96" fmla="*/ 10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9" name="Freeform 327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10 w 31"/>
                <a:gd name="T31" fmla="*/ 0 h 25"/>
                <a:gd name="T32" fmla="*/ 12 w 31"/>
                <a:gd name="T33" fmla="*/ 0 h 25"/>
                <a:gd name="T34" fmla="*/ 14 w 31"/>
                <a:gd name="T35" fmla="*/ 0 h 25"/>
                <a:gd name="T36" fmla="*/ 16 w 31"/>
                <a:gd name="T37" fmla="*/ 0 h 25"/>
                <a:gd name="T38" fmla="*/ 18 w 31"/>
                <a:gd name="T39" fmla="*/ 0 h 25"/>
                <a:gd name="T40" fmla="*/ 20 w 31"/>
                <a:gd name="T41" fmla="*/ 0 h 25"/>
                <a:gd name="T42" fmla="*/ 22 w 31"/>
                <a:gd name="T43" fmla="*/ 2 h 25"/>
                <a:gd name="T44" fmla="*/ 23 w 31"/>
                <a:gd name="T45" fmla="*/ 2 h 25"/>
                <a:gd name="T46" fmla="*/ 25 w 31"/>
                <a:gd name="T47" fmla="*/ 3 h 25"/>
                <a:gd name="T48" fmla="*/ 27 w 31"/>
                <a:gd name="T49" fmla="*/ 5 h 25"/>
                <a:gd name="T50" fmla="*/ 27 w 31"/>
                <a:gd name="T51" fmla="*/ 7 h 25"/>
                <a:gd name="T52" fmla="*/ 29 w 31"/>
                <a:gd name="T53" fmla="*/ 9 h 25"/>
                <a:gd name="T54" fmla="*/ 31 w 31"/>
                <a:gd name="T55" fmla="*/ 11 h 25"/>
                <a:gd name="T56" fmla="*/ 31 w 31"/>
                <a:gd name="T57" fmla="*/ 13 h 25"/>
                <a:gd name="T58" fmla="*/ 31 w 31"/>
                <a:gd name="T59" fmla="*/ 15 h 25"/>
                <a:gd name="T60" fmla="*/ 31 w 31"/>
                <a:gd name="T61" fmla="*/ 17 h 25"/>
                <a:gd name="T62" fmla="*/ 29 w 31"/>
                <a:gd name="T63" fmla="*/ 19 h 25"/>
                <a:gd name="T64" fmla="*/ 29 w 31"/>
                <a:gd name="T65" fmla="*/ 21 h 25"/>
                <a:gd name="T66" fmla="*/ 27 w 31"/>
                <a:gd name="T67" fmla="*/ 21 h 25"/>
                <a:gd name="T68" fmla="*/ 27 w 31"/>
                <a:gd name="T69" fmla="*/ 23 h 25"/>
                <a:gd name="T70" fmla="*/ 25 w 31"/>
                <a:gd name="T71" fmla="*/ 23 h 25"/>
                <a:gd name="T72" fmla="*/ 23 w 31"/>
                <a:gd name="T73" fmla="*/ 23 h 25"/>
                <a:gd name="T74" fmla="*/ 22 w 31"/>
                <a:gd name="T75" fmla="*/ 25 h 25"/>
                <a:gd name="T76" fmla="*/ 20 w 31"/>
                <a:gd name="T77" fmla="*/ 25 h 25"/>
                <a:gd name="T78" fmla="*/ 18 w 31"/>
                <a:gd name="T79" fmla="*/ 25 h 25"/>
                <a:gd name="T80" fmla="*/ 16 w 31"/>
                <a:gd name="T81" fmla="*/ 25 h 25"/>
                <a:gd name="T82" fmla="*/ 14 w 31"/>
                <a:gd name="T83" fmla="*/ 25 h 25"/>
                <a:gd name="T84" fmla="*/ 12 w 31"/>
                <a:gd name="T85" fmla="*/ 23 h 25"/>
                <a:gd name="T86" fmla="*/ 10 w 31"/>
                <a:gd name="T8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0" name="Freeform 328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4 h 19"/>
                <a:gd name="T4" fmla="*/ 25 w 25"/>
                <a:gd name="T5" fmla="*/ 16 h 19"/>
                <a:gd name="T6" fmla="*/ 23 w 25"/>
                <a:gd name="T7" fmla="*/ 16 h 19"/>
                <a:gd name="T8" fmla="*/ 23 w 25"/>
                <a:gd name="T9" fmla="*/ 16 h 19"/>
                <a:gd name="T10" fmla="*/ 23 w 25"/>
                <a:gd name="T11" fmla="*/ 18 h 19"/>
                <a:gd name="T12" fmla="*/ 22 w 25"/>
                <a:gd name="T13" fmla="*/ 18 h 19"/>
                <a:gd name="T14" fmla="*/ 22 w 25"/>
                <a:gd name="T15" fmla="*/ 18 h 19"/>
                <a:gd name="T16" fmla="*/ 20 w 25"/>
                <a:gd name="T17" fmla="*/ 19 h 19"/>
                <a:gd name="T18" fmla="*/ 20 w 25"/>
                <a:gd name="T19" fmla="*/ 19 h 19"/>
                <a:gd name="T20" fmla="*/ 18 w 25"/>
                <a:gd name="T21" fmla="*/ 19 h 19"/>
                <a:gd name="T22" fmla="*/ 16 w 25"/>
                <a:gd name="T23" fmla="*/ 19 h 19"/>
                <a:gd name="T24" fmla="*/ 16 w 25"/>
                <a:gd name="T25" fmla="*/ 19 h 19"/>
                <a:gd name="T26" fmla="*/ 14 w 25"/>
                <a:gd name="T27" fmla="*/ 19 h 19"/>
                <a:gd name="T28" fmla="*/ 12 w 25"/>
                <a:gd name="T29" fmla="*/ 19 h 19"/>
                <a:gd name="T30" fmla="*/ 12 w 25"/>
                <a:gd name="T31" fmla="*/ 19 h 19"/>
                <a:gd name="T32" fmla="*/ 10 w 25"/>
                <a:gd name="T33" fmla="*/ 19 h 19"/>
                <a:gd name="T34" fmla="*/ 8 w 25"/>
                <a:gd name="T35" fmla="*/ 19 h 19"/>
                <a:gd name="T36" fmla="*/ 6 w 25"/>
                <a:gd name="T37" fmla="*/ 19 h 19"/>
                <a:gd name="T38" fmla="*/ 4 w 25"/>
                <a:gd name="T39" fmla="*/ 18 h 19"/>
                <a:gd name="T40" fmla="*/ 4 w 25"/>
                <a:gd name="T41" fmla="*/ 18 h 19"/>
                <a:gd name="T42" fmla="*/ 2 w 25"/>
                <a:gd name="T43" fmla="*/ 16 h 19"/>
                <a:gd name="T44" fmla="*/ 0 w 25"/>
                <a:gd name="T45" fmla="*/ 16 h 19"/>
                <a:gd name="T46" fmla="*/ 0 w 25"/>
                <a:gd name="T47" fmla="*/ 14 h 19"/>
                <a:gd name="T48" fmla="*/ 0 w 25"/>
                <a:gd name="T49" fmla="*/ 14 h 19"/>
                <a:gd name="T50" fmla="*/ 0 w 25"/>
                <a:gd name="T51" fmla="*/ 12 h 19"/>
                <a:gd name="T52" fmla="*/ 0 w 25"/>
                <a:gd name="T53" fmla="*/ 12 h 19"/>
                <a:gd name="T54" fmla="*/ 0 w 25"/>
                <a:gd name="T55" fmla="*/ 10 h 19"/>
                <a:gd name="T56" fmla="*/ 0 w 25"/>
                <a:gd name="T57" fmla="*/ 10 h 19"/>
                <a:gd name="T58" fmla="*/ 0 w 25"/>
                <a:gd name="T59" fmla="*/ 8 h 19"/>
                <a:gd name="T60" fmla="*/ 0 w 25"/>
                <a:gd name="T61" fmla="*/ 8 h 19"/>
                <a:gd name="T62" fmla="*/ 0 w 25"/>
                <a:gd name="T63" fmla="*/ 8 h 19"/>
                <a:gd name="T64" fmla="*/ 0 w 25"/>
                <a:gd name="T65" fmla="*/ 6 h 19"/>
                <a:gd name="T66" fmla="*/ 2 w 25"/>
                <a:gd name="T67" fmla="*/ 6 h 19"/>
                <a:gd name="T68" fmla="*/ 2 w 25"/>
                <a:gd name="T69" fmla="*/ 4 h 19"/>
                <a:gd name="T70" fmla="*/ 4 w 25"/>
                <a:gd name="T71" fmla="*/ 2 h 19"/>
                <a:gd name="T72" fmla="*/ 6 w 25"/>
                <a:gd name="T73" fmla="*/ 2 h 19"/>
                <a:gd name="T74" fmla="*/ 8 w 25"/>
                <a:gd name="T75" fmla="*/ 2 h 19"/>
                <a:gd name="T76" fmla="*/ 10 w 25"/>
                <a:gd name="T77" fmla="*/ 0 h 19"/>
                <a:gd name="T78" fmla="*/ 12 w 25"/>
                <a:gd name="T79" fmla="*/ 0 h 19"/>
                <a:gd name="T80" fmla="*/ 14 w 25"/>
                <a:gd name="T81" fmla="*/ 0 h 19"/>
                <a:gd name="T82" fmla="*/ 16 w 25"/>
                <a:gd name="T83" fmla="*/ 2 h 19"/>
                <a:gd name="T84" fmla="*/ 18 w 25"/>
                <a:gd name="T85" fmla="*/ 2 h 19"/>
                <a:gd name="T86" fmla="*/ 22 w 25"/>
                <a:gd name="T87" fmla="*/ 4 h 19"/>
                <a:gd name="T88" fmla="*/ 22 w 25"/>
                <a:gd name="T89" fmla="*/ 6 h 19"/>
                <a:gd name="T90" fmla="*/ 23 w 25"/>
                <a:gd name="T91" fmla="*/ 8 h 19"/>
                <a:gd name="T92" fmla="*/ 25 w 25"/>
                <a:gd name="T93" fmla="*/ 10 h 19"/>
                <a:gd name="T94" fmla="*/ 25 w 25"/>
                <a:gd name="T95" fmla="*/ 12 h 19"/>
                <a:gd name="T96" fmla="*/ 25 w 25"/>
                <a:gd name="T9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1" name="Freeform 329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6 h 19"/>
                <a:gd name="T4" fmla="*/ 23 w 25"/>
                <a:gd name="T5" fmla="*/ 16 h 19"/>
                <a:gd name="T6" fmla="*/ 23 w 25"/>
                <a:gd name="T7" fmla="*/ 18 h 19"/>
                <a:gd name="T8" fmla="*/ 22 w 25"/>
                <a:gd name="T9" fmla="*/ 18 h 19"/>
                <a:gd name="T10" fmla="*/ 20 w 25"/>
                <a:gd name="T11" fmla="*/ 19 h 19"/>
                <a:gd name="T12" fmla="*/ 18 w 25"/>
                <a:gd name="T13" fmla="*/ 19 h 19"/>
                <a:gd name="T14" fmla="*/ 16 w 25"/>
                <a:gd name="T15" fmla="*/ 19 h 19"/>
                <a:gd name="T16" fmla="*/ 14 w 25"/>
                <a:gd name="T17" fmla="*/ 19 h 19"/>
                <a:gd name="T18" fmla="*/ 12 w 25"/>
                <a:gd name="T19" fmla="*/ 19 h 19"/>
                <a:gd name="T20" fmla="*/ 10 w 25"/>
                <a:gd name="T21" fmla="*/ 19 h 19"/>
                <a:gd name="T22" fmla="*/ 8 w 25"/>
                <a:gd name="T23" fmla="*/ 19 h 19"/>
                <a:gd name="T24" fmla="*/ 6 w 25"/>
                <a:gd name="T25" fmla="*/ 19 h 19"/>
                <a:gd name="T26" fmla="*/ 4 w 25"/>
                <a:gd name="T27" fmla="*/ 18 h 19"/>
                <a:gd name="T28" fmla="*/ 2 w 25"/>
                <a:gd name="T29" fmla="*/ 16 h 19"/>
                <a:gd name="T30" fmla="*/ 0 w 25"/>
                <a:gd name="T31" fmla="*/ 16 h 19"/>
                <a:gd name="T32" fmla="*/ 0 w 25"/>
                <a:gd name="T33" fmla="*/ 14 h 19"/>
                <a:gd name="T34" fmla="*/ 0 w 25"/>
                <a:gd name="T35" fmla="*/ 12 h 19"/>
                <a:gd name="T36" fmla="*/ 0 w 25"/>
                <a:gd name="T37" fmla="*/ 10 h 19"/>
                <a:gd name="T38" fmla="*/ 0 w 25"/>
                <a:gd name="T39" fmla="*/ 8 h 19"/>
                <a:gd name="T40" fmla="*/ 0 w 25"/>
                <a:gd name="T41" fmla="*/ 6 h 19"/>
                <a:gd name="T42" fmla="*/ 2 w 25"/>
                <a:gd name="T43" fmla="*/ 6 h 19"/>
                <a:gd name="T44" fmla="*/ 2 w 25"/>
                <a:gd name="T45" fmla="*/ 4 h 19"/>
                <a:gd name="T46" fmla="*/ 4 w 25"/>
                <a:gd name="T47" fmla="*/ 2 h 19"/>
                <a:gd name="T48" fmla="*/ 6 w 25"/>
                <a:gd name="T49" fmla="*/ 2 h 19"/>
                <a:gd name="T50" fmla="*/ 8 w 25"/>
                <a:gd name="T51" fmla="*/ 2 h 19"/>
                <a:gd name="T52" fmla="*/ 10 w 25"/>
                <a:gd name="T53" fmla="*/ 0 h 19"/>
                <a:gd name="T54" fmla="*/ 12 w 25"/>
                <a:gd name="T55" fmla="*/ 0 h 19"/>
                <a:gd name="T56" fmla="*/ 14 w 25"/>
                <a:gd name="T57" fmla="*/ 0 h 19"/>
                <a:gd name="T58" fmla="*/ 16 w 25"/>
                <a:gd name="T59" fmla="*/ 2 h 19"/>
                <a:gd name="T60" fmla="*/ 18 w 25"/>
                <a:gd name="T61" fmla="*/ 2 h 19"/>
                <a:gd name="T62" fmla="*/ 22 w 25"/>
                <a:gd name="T63" fmla="*/ 4 h 19"/>
                <a:gd name="T64" fmla="*/ 22 w 25"/>
                <a:gd name="T65" fmla="*/ 6 h 19"/>
                <a:gd name="T66" fmla="*/ 23 w 25"/>
                <a:gd name="T67" fmla="*/ 8 h 19"/>
                <a:gd name="T68" fmla="*/ 25 w 25"/>
                <a:gd name="T69" fmla="*/ 10 h 19"/>
                <a:gd name="T70" fmla="*/ 25 w 25"/>
                <a:gd name="T71" fmla="*/ 12 h 19"/>
                <a:gd name="T72" fmla="*/ 25 w 25"/>
                <a:gd name="T7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2" name="Freeform 330"/>
            <p:cNvSpPr>
              <a:spLocks/>
            </p:cNvSpPr>
            <p:nvPr/>
          </p:nvSpPr>
          <p:spPr bwMode="auto">
            <a:xfrm>
              <a:off x="2816" y="1938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6 h 29"/>
                <a:gd name="T10" fmla="*/ 4 w 14"/>
                <a:gd name="T11" fmla="*/ 20 h 29"/>
                <a:gd name="T12" fmla="*/ 2 w 14"/>
                <a:gd name="T13" fmla="*/ 23 h 29"/>
                <a:gd name="T14" fmla="*/ 2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3" name="Freeform 331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4" name="Freeform 332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5" name="Freeform 333"/>
            <p:cNvSpPr>
              <a:spLocks/>
            </p:cNvSpPr>
            <p:nvPr/>
          </p:nvSpPr>
          <p:spPr bwMode="auto">
            <a:xfrm>
              <a:off x="2826" y="1927"/>
              <a:ext cx="13" cy="29"/>
            </a:xfrm>
            <a:custGeom>
              <a:avLst/>
              <a:gdLst>
                <a:gd name="T0" fmla="*/ 13 w 13"/>
                <a:gd name="T1" fmla="*/ 0 h 29"/>
                <a:gd name="T2" fmla="*/ 11 w 13"/>
                <a:gd name="T3" fmla="*/ 2 h 29"/>
                <a:gd name="T4" fmla="*/ 9 w 13"/>
                <a:gd name="T5" fmla="*/ 6 h 29"/>
                <a:gd name="T6" fmla="*/ 7 w 13"/>
                <a:gd name="T7" fmla="*/ 9 h 29"/>
                <a:gd name="T8" fmla="*/ 6 w 13"/>
                <a:gd name="T9" fmla="*/ 15 h 29"/>
                <a:gd name="T10" fmla="*/ 6 w 13"/>
                <a:gd name="T11" fmla="*/ 19 h 29"/>
                <a:gd name="T12" fmla="*/ 4 w 13"/>
                <a:gd name="T13" fmla="*/ 23 h 29"/>
                <a:gd name="T14" fmla="*/ 2 w 13"/>
                <a:gd name="T15" fmla="*/ 27 h 29"/>
                <a:gd name="T16" fmla="*/ 0 w 13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lnTo>
                    <a:pt x="11" y="2"/>
                  </a:lnTo>
                  <a:lnTo>
                    <a:pt x="9" y="6"/>
                  </a:lnTo>
                  <a:lnTo>
                    <a:pt x="7" y="9"/>
                  </a:lnTo>
                  <a:lnTo>
                    <a:pt x="6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6" name="Freeform 334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7" name="Freeform 335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8" name="Freeform 336"/>
            <p:cNvSpPr>
              <a:spLocks/>
            </p:cNvSpPr>
            <p:nvPr/>
          </p:nvSpPr>
          <p:spPr bwMode="auto">
            <a:xfrm>
              <a:off x="2956" y="2019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5 h 29"/>
                <a:gd name="T10" fmla="*/ 4 w 14"/>
                <a:gd name="T11" fmla="*/ 19 h 29"/>
                <a:gd name="T12" fmla="*/ 2 w 14"/>
                <a:gd name="T13" fmla="*/ 23 h 29"/>
                <a:gd name="T14" fmla="*/ 0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9" name="Freeform 337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0" name="Freeform 338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1" name="Freeform 339"/>
            <p:cNvSpPr>
              <a:spLocks/>
            </p:cNvSpPr>
            <p:nvPr/>
          </p:nvSpPr>
          <p:spPr bwMode="auto">
            <a:xfrm>
              <a:off x="2964" y="2007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2 h 29"/>
                <a:gd name="T4" fmla="*/ 11 w 15"/>
                <a:gd name="T5" fmla="*/ 6 h 29"/>
                <a:gd name="T6" fmla="*/ 10 w 15"/>
                <a:gd name="T7" fmla="*/ 10 h 29"/>
                <a:gd name="T8" fmla="*/ 8 w 15"/>
                <a:gd name="T9" fmla="*/ 16 h 29"/>
                <a:gd name="T10" fmla="*/ 6 w 15"/>
                <a:gd name="T11" fmla="*/ 20 h 29"/>
                <a:gd name="T12" fmla="*/ 4 w 15"/>
                <a:gd name="T13" fmla="*/ 24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2"/>
                  </a:lnTo>
                  <a:lnTo>
                    <a:pt x="11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2" name="Freeform 340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3" name="Freeform 341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4" name="Freeform 342"/>
            <p:cNvSpPr>
              <a:spLocks/>
            </p:cNvSpPr>
            <p:nvPr/>
          </p:nvSpPr>
          <p:spPr bwMode="auto">
            <a:xfrm>
              <a:off x="2862" y="1965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2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19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5" name="Freeform 343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6" name="Freeform 344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7" name="Freeform 345"/>
            <p:cNvSpPr>
              <a:spLocks/>
            </p:cNvSpPr>
            <p:nvPr/>
          </p:nvSpPr>
          <p:spPr bwMode="auto">
            <a:xfrm>
              <a:off x="2872" y="1954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8" name="Freeform 346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9" name="Freeform 347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5 w 25"/>
                <a:gd name="T31" fmla="*/ 17 h 21"/>
                <a:gd name="T32" fmla="*/ 25 w 25"/>
                <a:gd name="T33" fmla="*/ 15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8 h 21"/>
                <a:gd name="T42" fmla="*/ 23 w 25"/>
                <a:gd name="T43" fmla="*/ 6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9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0" name="Freeform 348"/>
            <p:cNvSpPr>
              <a:spLocks/>
            </p:cNvSpPr>
            <p:nvPr/>
          </p:nvSpPr>
          <p:spPr bwMode="auto">
            <a:xfrm>
              <a:off x="3002" y="2044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8 w 14"/>
                <a:gd name="T7" fmla="*/ 11 h 31"/>
                <a:gd name="T8" fmla="*/ 6 w 14"/>
                <a:gd name="T9" fmla="*/ 15 h 31"/>
                <a:gd name="T10" fmla="*/ 4 w 14"/>
                <a:gd name="T11" fmla="*/ 19 h 31"/>
                <a:gd name="T12" fmla="*/ 2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1" name="Freeform 349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2" name="Freeform 350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3" name="Freeform 351"/>
            <p:cNvSpPr>
              <a:spLocks/>
            </p:cNvSpPr>
            <p:nvPr/>
          </p:nvSpPr>
          <p:spPr bwMode="auto">
            <a:xfrm>
              <a:off x="3012" y="203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8 w 13"/>
                <a:gd name="T7" fmla="*/ 12 h 31"/>
                <a:gd name="T8" fmla="*/ 6 w 13"/>
                <a:gd name="T9" fmla="*/ 16 h 31"/>
                <a:gd name="T10" fmla="*/ 4 w 13"/>
                <a:gd name="T11" fmla="*/ 20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8" y="12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4" name="Freeform 352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5" name="Freeform 353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6" name="Freeform 354"/>
            <p:cNvSpPr>
              <a:spLocks/>
            </p:cNvSpPr>
            <p:nvPr/>
          </p:nvSpPr>
          <p:spPr bwMode="auto">
            <a:xfrm>
              <a:off x="2908" y="1992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2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4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2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7" name="Freeform 355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8" name="Freeform 356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9" name="Freeform 357"/>
            <p:cNvSpPr>
              <a:spLocks/>
            </p:cNvSpPr>
            <p:nvPr/>
          </p:nvSpPr>
          <p:spPr bwMode="auto">
            <a:xfrm>
              <a:off x="2918" y="1981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0" name="Freeform 358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5 h 23"/>
                <a:gd name="T38" fmla="*/ 27 w 27"/>
                <a:gd name="T39" fmla="*/ 13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4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1" name="Freeform 359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7 w 27"/>
                <a:gd name="T33" fmla="*/ 17 h 23"/>
                <a:gd name="T34" fmla="*/ 27 w 27"/>
                <a:gd name="T35" fmla="*/ 15 h 23"/>
                <a:gd name="T36" fmla="*/ 27 w 27"/>
                <a:gd name="T37" fmla="*/ 13 h 23"/>
                <a:gd name="T38" fmla="*/ 25 w 27"/>
                <a:gd name="T39" fmla="*/ 10 h 23"/>
                <a:gd name="T40" fmla="*/ 25 w 27"/>
                <a:gd name="T41" fmla="*/ 8 h 23"/>
                <a:gd name="T42" fmla="*/ 23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5 w 27"/>
                <a:gd name="T49" fmla="*/ 2 h 23"/>
                <a:gd name="T50" fmla="*/ 13 w 27"/>
                <a:gd name="T51" fmla="*/ 2 h 23"/>
                <a:gd name="T52" fmla="*/ 11 w 27"/>
                <a:gd name="T53" fmla="*/ 0 h 23"/>
                <a:gd name="T54" fmla="*/ 9 w 27"/>
                <a:gd name="T55" fmla="*/ 0 h 23"/>
                <a:gd name="T56" fmla="*/ 6 w 27"/>
                <a:gd name="T57" fmla="*/ 2 h 23"/>
                <a:gd name="T58" fmla="*/ 4 w 27"/>
                <a:gd name="T59" fmla="*/ 2 h 23"/>
                <a:gd name="T60" fmla="*/ 4 w 27"/>
                <a:gd name="T61" fmla="*/ 4 h 23"/>
                <a:gd name="T62" fmla="*/ 2 w 27"/>
                <a:gd name="T6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2" name="Freeform 360"/>
            <p:cNvSpPr>
              <a:spLocks/>
            </p:cNvSpPr>
            <p:nvPr/>
          </p:nvSpPr>
          <p:spPr bwMode="auto">
            <a:xfrm>
              <a:off x="3048" y="2073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2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3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7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2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3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3" name="Freeform 361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4" name="Freeform 362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5" name="Freeform 363"/>
            <p:cNvSpPr>
              <a:spLocks/>
            </p:cNvSpPr>
            <p:nvPr/>
          </p:nvSpPr>
          <p:spPr bwMode="auto">
            <a:xfrm>
              <a:off x="3058" y="2061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10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6" name="Freeform 364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  <a:gd name="T64" fmla="*/ 2 w 25"/>
                <a:gd name="T6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7" name="Freeform 365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8" name="Freeform 366"/>
            <p:cNvSpPr>
              <a:spLocks/>
            </p:cNvSpPr>
            <p:nvPr/>
          </p:nvSpPr>
          <p:spPr bwMode="auto">
            <a:xfrm>
              <a:off x="3094" y="2100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3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5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6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3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9" name="Freeform 367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0" name="Freeform 368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1" name="Freeform 369"/>
            <p:cNvSpPr>
              <a:spLocks/>
            </p:cNvSpPr>
            <p:nvPr/>
          </p:nvSpPr>
          <p:spPr bwMode="auto">
            <a:xfrm>
              <a:off x="3104" y="2088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4 h 29"/>
                <a:gd name="T4" fmla="*/ 12 w 15"/>
                <a:gd name="T5" fmla="*/ 6 h 29"/>
                <a:gd name="T6" fmla="*/ 10 w 15"/>
                <a:gd name="T7" fmla="*/ 10 h 29"/>
                <a:gd name="T8" fmla="*/ 8 w 15"/>
                <a:gd name="T9" fmla="*/ 15 h 29"/>
                <a:gd name="T10" fmla="*/ 6 w 15"/>
                <a:gd name="T11" fmla="*/ 19 h 29"/>
                <a:gd name="T12" fmla="*/ 4 w 15"/>
                <a:gd name="T13" fmla="*/ 23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2" name="Freeform 370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6 h 21"/>
                <a:gd name="T44" fmla="*/ 23 w 25"/>
                <a:gd name="T45" fmla="*/ 4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10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3" name="Freeform 371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5 w 25"/>
                <a:gd name="T31" fmla="*/ 18 h 21"/>
                <a:gd name="T32" fmla="*/ 25 w 25"/>
                <a:gd name="T33" fmla="*/ 16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6 h 21"/>
                <a:gd name="T42" fmla="*/ 23 w 25"/>
                <a:gd name="T43" fmla="*/ 4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10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4" name="Freeform 372"/>
            <p:cNvSpPr>
              <a:spLocks/>
            </p:cNvSpPr>
            <p:nvPr/>
          </p:nvSpPr>
          <p:spPr bwMode="auto">
            <a:xfrm>
              <a:off x="3252" y="2121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2 h 36"/>
                <a:gd name="T4" fmla="*/ 0 w 4"/>
                <a:gd name="T5" fmla="*/ 4 h 36"/>
                <a:gd name="T6" fmla="*/ 0 w 4"/>
                <a:gd name="T7" fmla="*/ 5 h 36"/>
                <a:gd name="T8" fmla="*/ 0 w 4"/>
                <a:gd name="T9" fmla="*/ 7 h 36"/>
                <a:gd name="T10" fmla="*/ 0 w 4"/>
                <a:gd name="T11" fmla="*/ 9 h 36"/>
                <a:gd name="T12" fmla="*/ 2 w 4"/>
                <a:gd name="T13" fmla="*/ 11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1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8 h 36"/>
                <a:gd name="T28" fmla="*/ 4 w 4"/>
                <a:gd name="T29" fmla="*/ 32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5" name="Freeform 373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3 h 23"/>
                <a:gd name="T8" fmla="*/ 0 w 31"/>
                <a:gd name="T9" fmla="*/ 15 h 23"/>
                <a:gd name="T10" fmla="*/ 2 w 31"/>
                <a:gd name="T11" fmla="*/ 15 h 23"/>
                <a:gd name="T12" fmla="*/ 2 w 31"/>
                <a:gd name="T13" fmla="*/ 17 h 23"/>
                <a:gd name="T14" fmla="*/ 2 w 31"/>
                <a:gd name="T15" fmla="*/ 17 h 23"/>
                <a:gd name="T16" fmla="*/ 4 w 31"/>
                <a:gd name="T17" fmla="*/ 19 h 23"/>
                <a:gd name="T18" fmla="*/ 6 w 31"/>
                <a:gd name="T19" fmla="*/ 19 h 23"/>
                <a:gd name="T20" fmla="*/ 6 w 31"/>
                <a:gd name="T21" fmla="*/ 21 h 23"/>
                <a:gd name="T22" fmla="*/ 8 w 31"/>
                <a:gd name="T23" fmla="*/ 21 h 23"/>
                <a:gd name="T24" fmla="*/ 8 w 31"/>
                <a:gd name="T25" fmla="*/ 23 h 23"/>
                <a:gd name="T26" fmla="*/ 10 w 31"/>
                <a:gd name="T27" fmla="*/ 23 h 23"/>
                <a:gd name="T28" fmla="*/ 12 w 31"/>
                <a:gd name="T29" fmla="*/ 23 h 23"/>
                <a:gd name="T30" fmla="*/ 14 w 31"/>
                <a:gd name="T31" fmla="*/ 23 h 23"/>
                <a:gd name="T32" fmla="*/ 16 w 31"/>
                <a:gd name="T33" fmla="*/ 23 h 23"/>
                <a:gd name="T34" fmla="*/ 17 w 31"/>
                <a:gd name="T35" fmla="*/ 23 h 23"/>
                <a:gd name="T36" fmla="*/ 19 w 31"/>
                <a:gd name="T37" fmla="*/ 23 h 23"/>
                <a:gd name="T38" fmla="*/ 23 w 31"/>
                <a:gd name="T39" fmla="*/ 23 h 23"/>
                <a:gd name="T40" fmla="*/ 25 w 31"/>
                <a:gd name="T41" fmla="*/ 21 h 23"/>
                <a:gd name="T42" fmla="*/ 27 w 31"/>
                <a:gd name="T43" fmla="*/ 19 h 23"/>
                <a:gd name="T44" fmla="*/ 29 w 31"/>
                <a:gd name="T45" fmla="*/ 17 h 23"/>
                <a:gd name="T46" fmla="*/ 29 w 31"/>
                <a:gd name="T47" fmla="*/ 15 h 23"/>
                <a:gd name="T48" fmla="*/ 31 w 31"/>
                <a:gd name="T49" fmla="*/ 13 h 23"/>
                <a:gd name="T50" fmla="*/ 31 w 31"/>
                <a:gd name="T51" fmla="*/ 11 h 23"/>
                <a:gd name="T52" fmla="*/ 29 w 31"/>
                <a:gd name="T53" fmla="*/ 9 h 23"/>
                <a:gd name="T54" fmla="*/ 29 w 31"/>
                <a:gd name="T55" fmla="*/ 9 h 23"/>
                <a:gd name="T56" fmla="*/ 29 w 31"/>
                <a:gd name="T57" fmla="*/ 7 h 23"/>
                <a:gd name="T58" fmla="*/ 29 w 31"/>
                <a:gd name="T59" fmla="*/ 7 h 23"/>
                <a:gd name="T60" fmla="*/ 27 w 31"/>
                <a:gd name="T61" fmla="*/ 5 h 23"/>
                <a:gd name="T62" fmla="*/ 27 w 31"/>
                <a:gd name="T63" fmla="*/ 5 h 23"/>
                <a:gd name="T64" fmla="*/ 25 w 31"/>
                <a:gd name="T65" fmla="*/ 3 h 23"/>
                <a:gd name="T66" fmla="*/ 25 w 31"/>
                <a:gd name="T67" fmla="*/ 3 h 23"/>
                <a:gd name="T68" fmla="*/ 23 w 31"/>
                <a:gd name="T69" fmla="*/ 2 h 23"/>
                <a:gd name="T70" fmla="*/ 23 w 31"/>
                <a:gd name="T71" fmla="*/ 2 h 23"/>
                <a:gd name="T72" fmla="*/ 21 w 31"/>
                <a:gd name="T73" fmla="*/ 2 h 23"/>
                <a:gd name="T74" fmla="*/ 19 w 31"/>
                <a:gd name="T75" fmla="*/ 0 h 23"/>
                <a:gd name="T76" fmla="*/ 19 w 31"/>
                <a:gd name="T77" fmla="*/ 0 h 23"/>
                <a:gd name="T78" fmla="*/ 17 w 31"/>
                <a:gd name="T79" fmla="*/ 0 h 23"/>
                <a:gd name="T80" fmla="*/ 16 w 31"/>
                <a:gd name="T81" fmla="*/ 0 h 23"/>
                <a:gd name="T82" fmla="*/ 12 w 31"/>
                <a:gd name="T83" fmla="*/ 0 h 23"/>
                <a:gd name="T84" fmla="*/ 10 w 31"/>
                <a:gd name="T85" fmla="*/ 0 h 23"/>
                <a:gd name="T86" fmla="*/ 8 w 31"/>
                <a:gd name="T87" fmla="*/ 2 h 23"/>
                <a:gd name="T88" fmla="*/ 6 w 31"/>
                <a:gd name="T89" fmla="*/ 2 h 23"/>
                <a:gd name="T90" fmla="*/ 2 w 31"/>
                <a:gd name="T91" fmla="*/ 3 h 23"/>
                <a:gd name="T92" fmla="*/ 2 w 31"/>
                <a:gd name="T93" fmla="*/ 5 h 23"/>
                <a:gd name="T94" fmla="*/ 0 w 31"/>
                <a:gd name="T95" fmla="*/ 7 h 23"/>
                <a:gd name="T96" fmla="*/ 0 w 31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6" name="Freeform 374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5 h 23"/>
                <a:gd name="T8" fmla="*/ 2 w 31"/>
                <a:gd name="T9" fmla="*/ 15 h 23"/>
                <a:gd name="T10" fmla="*/ 2 w 31"/>
                <a:gd name="T11" fmla="*/ 17 h 23"/>
                <a:gd name="T12" fmla="*/ 4 w 31"/>
                <a:gd name="T13" fmla="*/ 19 h 23"/>
                <a:gd name="T14" fmla="*/ 6 w 31"/>
                <a:gd name="T15" fmla="*/ 19 h 23"/>
                <a:gd name="T16" fmla="*/ 6 w 31"/>
                <a:gd name="T17" fmla="*/ 21 h 23"/>
                <a:gd name="T18" fmla="*/ 8 w 31"/>
                <a:gd name="T19" fmla="*/ 21 h 23"/>
                <a:gd name="T20" fmla="*/ 8 w 31"/>
                <a:gd name="T21" fmla="*/ 23 h 23"/>
                <a:gd name="T22" fmla="*/ 10 w 31"/>
                <a:gd name="T23" fmla="*/ 23 h 23"/>
                <a:gd name="T24" fmla="*/ 12 w 31"/>
                <a:gd name="T25" fmla="*/ 23 h 23"/>
                <a:gd name="T26" fmla="*/ 14 w 31"/>
                <a:gd name="T27" fmla="*/ 23 h 23"/>
                <a:gd name="T28" fmla="*/ 16 w 31"/>
                <a:gd name="T29" fmla="*/ 23 h 23"/>
                <a:gd name="T30" fmla="*/ 17 w 31"/>
                <a:gd name="T31" fmla="*/ 23 h 23"/>
                <a:gd name="T32" fmla="*/ 19 w 31"/>
                <a:gd name="T33" fmla="*/ 23 h 23"/>
                <a:gd name="T34" fmla="*/ 23 w 31"/>
                <a:gd name="T35" fmla="*/ 23 h 23"/>
                <a:gd name="T36" fmla="*/ 25 w 31"/>
                <a:gd name="T37" fmla="*/ 21 h 23"/>
                <a:gd name="T38" fmla="*/ 27 w 31"/>
                <a:gd name="T39" fmla="*/ 19 h 23"/>
                <a:gd name="T40" fmla="*/ 29 w 31"/>
                <a:gd name="T41" fmla="*/ 17 h 23"/>
                <a:gd name="T42" fmla="*/ 29 w 31"/>
                <a:gd name="T43" fmla="*/ 15 h 23"/>
                <a:gd name="T44" fmla="*/ 31 w 31"/>
                <a:gd name="T45" fmla="*/ 13 h 23"/>
                <a:gd name="T46" fmla="*/ 31 w 31"/>
                <a:gd name="T47" fmla="*/ 11 h 23"/>
                <a:gd name="T48" fmla="*/ 29 w 31"/>
                <a:gd name="T49" fmla="*/ 9 h 23"/>
                <a:gd name="T50" fmla="*/ 29 w 31"/>
                <a:gd name="T51" fmla="*/ 7 h 23"/>
                <a:gd name="T52" fmla="*/ 27 w 31"/>
                <a:gd name="T53" fmla="*/ 5 h 23"/>
                <a:gd name="T54" fmla="*/ 25 w 31"/>
                <a:gd name="T55" fmla="*/ 3 h 23"/>
                <a:gd name="T56" fmla="*/ 23 w 31"/>
                <a:gd name="T57" fmla="*/ 2 h 23"/>
                <a:gd name="T58" fmla="*/ 21 w 31"/>
                <a:gd name="T59" fmla="*/ 2 h 23"/>
                <a:gd name="T60" fmla="*/ 19 w 31"/>
                <a:gd name="T61" fmla="*/ 0 h 23"/>
                <a:gd name="T62" fmla="*/ 17 w 31"/>
                <a:gd name="T63" fmla="*/ 0 h 23"/>
                <a:gd name="T64" fmla="*/ 16 w 31"/>
                <a:gd name="T65" fmla="*/ 0 h 23"/>
                <a:gd name="T66" fmla="*/ 12 w 31"/>
                <a:gd name="T67" fmla="*/ 0 h 23"/>
                <a:gd name="T68" fmla="*/ 10 w 31"/>
                <a:gd name="T69" fmla="*/ 0 h 23"/>
                <a:gd name="T70" fmla="*/ 8 w 31"/>
                <a:gd name="T71" fmla="*/ 2 h 23"/>
                <a:gd name="T72" fmla="*/ 6 w 31"/>
                <a:gd name="T73" fmla="*/ 2 h 23"/>
                <a:gd name="T74" fmla="*/ 2 w 31"/>
                <a:gd name="T75" fmla="*/ 3 h 23"/>
                <a:gd name="T76" fmla="*/ 2 w 31"/>
                <a:gd name="T77" fmla="*/ 5 h 23"/>
                <a:gd name="T78" fmla="*/ 0 w 31"/>
                <a:gd name="T79" fmla="*/ 7 h 23"/>
                <a:gd name="T80" fmla="*/ 0 w 31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7" name="Freeform 375"/>
            <p:cNvSpPr>
              <a:spLocks/>
            </p:cNvSpPr>
            <p:nvPr/>
          </p:nvSpPr>
          <p:spPr bwMode="auto">
            <a:xfrm>
              <a:off x="3256" y="2107"/>
              <a:ext cx="1" cy="33"/>
            </a:xfrm>
            <a:custGeom>
              <a:avLst/>
              <a:gdLst>
                <a:gd name="T0" fmla="*/ 0 w 1"/>
                <a:gd name="T1" fmla="*/ 0 h 33"/>
                <a:gd name="T2" fmla="*/ 0 w 1"/>
                <a:gd name="T3" fmla="*/ 2 h 33"/>
                <a:gd name="T4" fmla="*/ 0 w 1"/>
                <a:gd name="T5" fmla="*/ 6 h 33"/>
                <a:gd name="T6" fmla="*/ 0 w 1"/>
                <a:gd name="T7" fmla="*/ 8 h 33"/>
                <a:gd name="T8" fmla="*/ 0 w 1"/>
                <a:gd name="T9" fmla="*/ 10 h 33"/>
                <a:gd name="T10" fmla="*/ 0 w 1"/>
                <a:gd name="T11" fmla="*/ 12 h 33"/>
                <a:gd name="T12" fmla="*/ 0 w 1"/>
                <a:gd name="T13" fmla="*/ 14 h 33"/>
                <a:gd name="T14" fmla="*/ 0 w 1"/>
                <a:gd name="T15" fmla="*/ 16 h 33"/>
                <a:gd name="T16" fmla="*/ 0 w 1"/>
                <a:gd name="T17" fmla="*/ 18 h 33"/>
                <a:gd name="T18" fmla="*/ 1 w 1"/>
                <a:gd name="T19" fmla="*/ 19 h 33"/>
                <a:gd name="T20" fmla="*/ 1 w 1"/>
                <a:gd name="T21" fmla="*/ 23 h 33"/>
                <a:gd name="T22" fmla="*/ 1 w 1"/>
                <a:gd name="T23" fmla="*/ 25 h 33"/>
                <a:gd name="T24" fmla="*/ 1 w 1"/>
                <a:gd name="T25" fmla="*/ 27 h 33"/>
                <a:gd name="T26" fmla="*/ 1 w 1"/>
                <a:gd name="T27" fmla="*/ 29 h 33"/>
                <a:gd name="T28" fmla="*/ 1 w 1"/>
                <a:gd name="T29" fmla="*/ 31 h 33"/>
                <a:gd name="T30" fmla="*/ 1 w 1"/>
                <a:gd name="T3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33">
                  <a:moveTo>
                    <a:pt x="0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8" name="Freeform 376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9 h 19"/>
                <a:gd name="T6" fmla="*/ 0 w 25"/>
                <a:gd name="T7" fmla="*/ 11 h 19"/>
                <a:gd name="T8" fmla="*/ 0 w 25"/>
                <a:gd name="T9" fmla="*/ 11 h 19"/>
                <a:gd name="T10" fmla="*/ 0 w 25"/>
                <a:gd name="T11" fmla="*/ 13 h 19"/>
                <a:gd name="T12" fmla="*/ 2 w 25"/>
                <a:gd name="T13" fmla="*/ 13 h 19"/>
                <a:gd name="T14" fmla="*/ 2 w 25"/>
                <a:gd name="T15" fmla="*/ 13 h 19"/>
                <a:gd name="T16" fmla="*/ 4 w 25"/>
                <a:gd name="T17" fmla="*/ 15 h 19"/>
                <a:gd name="T18" fmla="*/ 4 w 25"/>
                <a:gd name="T19" fmla="*/ 15 h 19"/>
                <a:gd name="T20" fmla="*/ 4 w 25"/>
                <a:gd name="T21" fmla="*/ 15 h 19"/>
                <a:gd name="T22" fmla="*/ 6 w 25"/>
                <a:gd name="T23" fmla="*/ 17 h 19"/>
                <a:gd name="T24" fmla="*/ 6 w 25"/>
                <a:gd name="T25" fmla="*/ 17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5 w 25"/>
                <a:gd name="T45" fmla="*/ 13 h 19"/>
                <a:gd name="T46" fmla="*/ 25 w 25"/>
                <a:gd name="T47" fmla="*/ 13 h 19"/>
                <a:gd name="T48" fmla="*/ 25 w 25"/>
                <a:gd name="T49" fmla="*/ 11 h 19"/>
                <a:gd name="T50" fmla="*/ 25 w 25"/>
                <a:gd name="T51" fmla="*/ 9 h 19"/>
                <a:gd name="T52" fmla="*/ 25 w 25"/>
                <a:gd name="T53" fmla="*/ 9 h 19"/>
                <a:gd name="T54" fmla="*/ 25 w 25"/>
                <a:gd name="T55" fmla="*/ 7 h 19"/>
                <a:gd name="T56" fmla="*/ 25 w 25"/>
                <a:gd name="T57" fmla="*/ 7 h 19"/>
                <a:gd name="T58" fmla="*/ 23 w 25"/>
                <a:gd name="T59" fmla="*/ 5 h 19"/>
                <a:gd name="T60" fmla="*/ 23 w 25"/>
                <a:gd name="T61" fmla="*/ 5 h 19"/>
                <a:gd name="T62" fmla="*/ 23 w 25"/>
                <a:gd name="T63" fmla="*/ 5 h 19"/>
                <a:gd name="T64" fmla="*/ 21 w 25"/>
                <a:gd name="T65" fmla="*/ 3 h 19"/>
                <a:gd name="T66" fmla="*/ 21 w 25"/>
                <a:gd name="T67" fmla="*/ 3 h 19"/>
                <a:gd name="T68" fmla="*/ 19 w 25"/>
                <a:gd name="T69" fmla="*/ 3 h 19"/>
                <a:gd name="T70" fmla="*/ 19 w 25"/>
                <a:gd name="T71" fmla="*/ 1 h 19"/>
                <a:gd name="T72" fmla="*/ 17 w 25"/>
                <a:gd name="T73" fmla="*/ 1 h 19"/>
                <a:gd name="T74" fmla="*/ 17 w 25"/>
                <a:gd name="T75" fmla="*/ 1 h 19"/>
                <a:gd name="T76" fmla="*/ 15 w 25"/>
                <a:gd name="T77" fmla="*/ 1 h 19"/>
                <a:gd name="T78" fmla="*/ 14 w 25"/>
                <a:gd name="T79" fmla="*/ 0 h 19"/>
                <a:gd name="T80" fmla="*/ 12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1 h 19"/>
                <a:gd name="T88" fmla="*/ 4 w 25"/>
                <a:gd name="T89" fmla="*/ 1 h 19"/>
                <a:gd name="T90" fmla="*/ 2 w 25"/>
                <a:gd name="T91" fmla="*/ 3 h 19"/>
                <a:gd name="T92" fmla="*/ 0 w 25"/>
                <a:gd name="T93" fmla="*/ 3 h 19"/>
                <a:gd name="T94" fmla="*/ 0 w 25"/>
                <a:gd name="T95" fmla="*/ 5 h 19"/>
                <a:gd name="T96" fmla="*/ 0 w 25"/>
                <a:gd name="T9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9" name="Freeform 377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4 w 25"/>
                <a:gd name="T11" fmla="*/ 15 h 19"/>
                <a:gd name="T12" fmla="*/ 6 w 25"/>
                <a:gd name="T13" fmla="*/ 17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3 w 25"/>
                <a:gd name="T41" fmla="*/ 5 h 19"/>
                <a:gd name="T42" fmla="*/ 21 w 25"/>
                <a:gd name="T43" fmla="*/ 3 h 19"/>
                <a:gd name="T44" fmla="*/ 19 w 25"/>
                <a:gd name="T45" fmla="*/ 3 h 19"/>
                <a:gd name="T46" fmla="*/ 19 w 25"/>
                <a:gd name="T47" fmla="*/ 1 h 19"/>
                <a:gd name="T48" fmla="*/ 17 w 25"/>
                <a:gd name="T49" fmla="*/ 1 h 19"/>
                <a:gd name="T50" fmla="*/ 15 w 25"/>
                <a:gd name="T51" fmla="*/ 1 h 19"/>
                <a:gd name="T52" fmla="*/ 14 w 25"/>
                <a:gd name="T53" fmla="*/ 0 h 19"/>
                <a:gd name="T54" fmla="*/ 12 w 25"/>
                <a:gd name="T55" fmla="*/ 0 h 19"/>
                <a:gd name="T56" fmla="*/ 10 w 25"/>
                <a:gd name="T57" fmla="*/ 0 h 19"/>
                <a:gd name="T58" fmla="*/ 8 w 25"/>
                <a:gd name="T59" fmla="*/ 0 h 19"/>
                <a:gd name="T60" fmla="*/ 6 w 25"/>
                <a:gd name="T61" fmla="*/ 1 h 19"/>
                <a:gd name="T62" fmla="*/ 4 w 25"/>
                <a:gd name="T63" fmla="*/ 1 h 19"/>
                <a:gd name="T64" fmla="*/ 2 w 25"/>
                <a:gd name="T65" fmla="*/ 3 h 19"/>
                <a:gd name="T66" fmla="*/ 0 w 25"/>
                <a:gd name="T67" fmla="*/ 3 h 19"/>
                <a:gd name="T68" fmla="*/ 0 w 25"/>
                <a:gd name="T69" fmla="*/ 5 h 19"/>
                <a:gd name="T70" fmla="*/ 0 w 25"/>
                <a:gd name="T7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0" name="Freeform 378"/>
            <p:cNvSpPr>
              <a:spLocks/>
            </p:cNvSpPr>
            <p:nvPr/>
          </p:nvSpPr>
          <p:spPr bwMode="auto">
            <a:xfrm>
              <a:off x="2839" y="1952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1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1" name="Freeform 379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2" name="Freeform 380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3" name="Freeform 381"/>
            <p:cNvSpPr>
              <a:spLocks/>
            </p:cNvSpPr>
            <p:nvPr/>
          </p:nvSpPr>
          <p:spPr bwMode="auto">
            <a:xfrm>
              <a:off x="2849" y="1940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7 w 15"/>
                <a:gd name="T9" fmla="*/ 16 h 31"/>
                <a:gd name="T10" fmla="*/ 6 w 15"/>
                <a:gd name="T11" fmla="*/ 20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7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4" name="Freeform 382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5" name="Freeform 383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6" name="Freeform 384"/>
            <p:cNvSpPr>
              <a:spLocks/>
            </p:cNvSpPr>
            <p:nvPr/>
          </p:nvSpPr>
          <p:spPr bwMode="auto">
            <a:xfrm>
              <a:off x="2979" y="2032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20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7" name="Freeform 385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8" name="Freeform 386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9" name="Freeform 387"/>
            <p:cNvSpPr>
              <a:spLocks/>
            </p:cNvSpPr>
            <p:nvPr/>
          </p:nvSpPr>
          <p:spPr bwMode="auto">
            <a:xfrm>
              <a:off x="2989" y="2021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3 w 13"/>
                <a:gd name="T3" fmla="*/ 4 h 31"/>
                <a:gd name="T4" fmla="*/ 11 w 13"/>
                <a:gd name="T5" fmla="*/ 8 h 31"/>
                <a:gd name="T6" fmla="*/ 9 w 13"/>
                <a:gd name="T7" fmla="*/ 11 h 31"/>
                <a:gd name="T8" fmla="*/ 8 w 13"/>
                <a:gd name="T9" fmla="*/ 15 h 31"/>
                <a:gd name="T10" fmla="*/ 6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0" name="Freeform 388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1" name="Freeform 389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2" name="Freeform 390"/>
            <p:cNvSpPr>
              <a:spLocks/>
            </p:cNvSpPr>
            <p:nvPr/>
          </p:nvSpPr>
          <p:spPr bwMode="auto">
            <a:xfrm>
              <a:off x="2885" y="1979"/>
              <a:ext cx="16" cy="30"/>
            </a:xfrm>
            <a:custGeom>
              <a:avLst/>
              <a:gdLst>
                <a:gd name="T0" fmla="*/ 16 w 16"/>
                <a:gd name="T1" fmla="*/ 0 h 30"/>
                <a:gd name="T2" fmla="*/ 14 w 16"/>
                <a:gd name="T3" fmla="*/ 4 h 30"/>
                <a:gd name="T4" fmla="*/ 12 w 16"/>
                <a:gd name="T5" fmla="*/ 7 h 30"/>
                <a:gd name="T6" fmla="*/ 10 w 16"/>
                <a:gd name="T7" fmla="*/ 11 h 30"/>
                <a:gd name="T8" fmla="*/ 8 w 16"/>
                <a:gd name="T9" fmla="*/ 15 h 30"/>
                <a:gd name="T10" fmla="*/ 6 w 16"/>
                <a:gd name="T11" fmla="*/ 19 h 30"/>
                <a:gd name="T12" fmla="*/ 4 w 16"/>
                <a:gd name="T13" fmla="*/ 23 h 30"/>
                <a:gd name="T14" fmla="*/ 2 w 16"/>
                <a:gd name="T15" fmla="*/ 27 h 30"/>
                <a:gd name="T16" fmla="*/ 0 w 16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16" y="0"/>
                  </a:moveTo>
                  <a:lnTo>
                    <a:pt x="14" y="4"/>
                  </a:lnTo>
                  <a:lnTo>
                    <a:pt x="12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3" name="Freeform 391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4" name="Freeform 392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5" name="Freeform 393"/>
            <p:cNvSpPr>
              <a:spLocks/>
            </p:cNvSpPr>
            <p:nvPr/>
          </p:nvSpPr>
          <p:spPr bwMode="auto">
            <a:xfrm>
              <a:off x="2895" y="1967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6" name="Freeform 394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7" name="Freeform 395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8" name="Freeform 396"/>
            <p:cNvSpPr>
              <a:spLocks/>
            </p:cNvSpPr>
            <p:nvPr/>
          </p:nvSpPr>
          <p:spPr bwMode="auto">
            <a:xfrm>
              <a:off x="3025" y="2059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4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6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9" name="Freeform 397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50" name="Freeform 398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2 w 27"/>
                <a:gd name="T63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51" name="Freeform 399"/>
            <p:cNvSpPr>
              <a:spLocks/>
            </p:cNvSpPr>
            <p:nvPr/>
          </p:nvSpPr>
          <p:spPr bwMode="auto">
            <a:xfrm>
              <a:off x="3035" y="2048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52" name="Freeform 400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53" name="Freeform 401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56754" name="Group 402"/>
          <p:cNvGrpSpPr>
            <a:grpSpLocks/>
          </p:cNvGrpSpPr>
          <p:nvPr/>
        </p:nvGrpSpPr>
        <p:grpSpPr bwMode="auto">
          <a:xfrm>
            <a:off x="4033838" y="2241550"/>
            <a:ext cx="3260725" cy="2062163"/>
            <a:chOff x="2920" y="1986"/>
            <a:chExt cx="856" cy="541"/>
          </a:xfrm>
        </p:grpSpPr>
        <p:sp>
          <p:nvSpPr>
            <p:cNvPr id="356755" name="Freeform 403"/>
            <p:cNvSpPr>
              <a:spLocks/>
            </p:cNvSpPr>
            <p:nvPr/>
          </p:nvSpPr>
          <p:spPr bwMode="auto">
            <a:xfrm>
              <a:off x="2933" y="2006"/>
              <a:ext cx="14" cy="30"/>
            </a:xfrm>
            <a:custGeom>
              <a:avLst/>
              <a:gdLst>
                <a:gd name="T0" fmla="*/ 14 w 14"/>
                <a:gd name="T1" fmla="*/ 0 h 30"/>
                <a:gd name="T2" fmla="*/ 12 w 14"/>
                <a:gd name="T3" fmla="*/ 3 h 30"/>
                <a:gd name="T4" fmla="*/ 10 w 14"/>
                <a:gd name="T5" fmla="*/ 7 h 30"/>
                <a:gd name="T6" fmla="*/ 8 w 14"/>
                <a:gd name="T7" fmla="*/ 11 h 30"/>
                <a:gd name="T8" fmla="*/ 6 w 14"/>
                <a:gd name="T9" fmla="*/ 15 h 30"/>
                <a:gd name="T10" fmla="*/ 4 w 14"/>
                <a:gd name="T11" fmla="*/ 19 h 30"/>
                <a:gd name="T12" fmla="*/ 2 w 14"/>
                <a:gd name="T13" fmla="*/ 23 h 30"/>
                <a:gd name="T14" fmla="*/ 0 w 14"/>
                <a:gd name="T15" fmla="*/ 26 h 30"/>
                <a:gd name="T16" fmla="*/ 0 w 14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0">
                  <a:moveTo>
                    <a:pt x="14" y="0"/>
                  </a:moveTo>
                  <a:lnTo>
                    <a:pt x="12" y="3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56" name="Freeform 404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57" name="Freeform 405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58" name="Freeform 406"/>
            <p:cNvSpPr>
              <a:spLocks/>
            </p:cNvSpPr>
            <p:nvPr/>
          </p:nvSpPr>
          <p:spPr bwMode="auto">
            <a:xfrm>
              <a:off x="2943" y="199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7 w 13"/>
                <a:gd name="T7" fmla="*/ 12 h 31"/>
                <a:gd name="T8" fmla="*/ 6 w 13"/>
                <a:gd name="T9" fmla="*/ 15 h 31"/>
                <a:gd name="T10" fmla="*/ 4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59" name="Freeform 407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0" name="Freeform 408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1" name="Freeform 409"/>
            <p:cNvSpPr>
              <a:spLocks/>
            </p:cNvSpPr>
            <p:nvPr/>
          </p:nvSpPr>
          <p:spPr bwMode="auto">
            <a:xfrm>
              <a:off x="3071" y="2086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2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2" name="Freeform 410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3" name="Freeform 411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4" name="Freeform 412"/>
            <p:cNvSpPr>
              <a:spLocks/>
            </p:cNvSpPr>
            <p:nvPr/>
          </p:nvSpPr>
          <p:spPr bwMode="auto">
            <a:xfrm>
              <a:off x="3081" y="2075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5" name="Freeform 413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6" name="Freeform 414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7" name="Freeform 415"/>
            <p:cNvSpPr>
              <a:spLocks/>
            </p:cNvSpPr>
            <p:nvPr/>
          </p:nvSpPr>
          <p:spPr bwMode="auto">
            <a:xfrm>
              <a:off x="3229" y="2123"/>
              <a:ext cx="1" cy="36"/>
            </a:xfrm>
            <a:custGeom>
              <a:avLst/>
              <a:gdLst>
                <a:gd name="T0" fmla="*/ 0 h 36"/>
                <a:gd name="T1" fmla="*/ 2 h 36"/>
                <a:gd name="T2" fmla="*/ 3 h 36"/>
                <a:gd name="T3" fmla="*/ 5 h 36"/>
                <a:gd name="T4" fmla="*/ 7 h 36"/>
                <a:gd name="T5" fmla="*/ 9 h 36"/>
                <a:gd name="T6" fmla="*/ 13 h 36"/>
                <a:gd name="T7" fmla="*/ 15 h 36"/>
                <a:gd name="T8" fmla="*/ 17 h 36"/>
                <a:gd name="T9" fmla="*/ 19 h 36"/>
                <a:gd name="T10" fmla="*/ 23 h 36"/>
                <a:gd name="T11" fmla="*/ 25 h 36"/>
                <a:gd name="T12" fmla="*/ 26 h 36"/>
                <a:gd name="T13" fmla="*/ 28 h 36"/>
                <a:gd name="T14" fmla="*/ 32 h 36"/>
                <a:gd name="T15" fmla="*/ 34 h 36"/>
                <a:gd name="T16" fmla="*/ 36 h 3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8" name="Freeform 416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1 h 23"/>
                <a:gd name="T8" fmla="*/ 0 w 29"/>
                <a:gd name="T9" fmla="*/ 13 h 23"/>
                <a:gd name="T10" fmla="*/ 0 w 29"/>
                <a:gd name="T11" fmla="*/ 15 h 23"/>
                <a:gd name="T12" fmla="*/ 2 w 29"/>
                <a:gd name="T13" fmla="*/ 15 h 23"/>
                <a:gd name="T14" fmla="*/ 2 w 29"/>
                <a:gd name="T15" fmla="*/ 17 h 23"/>
                <a:gd name="T16" fmla="*/ 4 w 29"/>
                <a:gd name="T17" fmla="*/ 17 h 23"/>
                <a:gd name="T18" fmla="*/ 4 w 29"/>
                <a:gd name="T19" fmla="*/ 19 h 23"/>
                <a:gd name="T20" fmla="*/ 6 w 29"/>
                <a:gd name="T21" fmla="*/ 19 h 23"/>
                <a:gd name="T22" fmla="*/ 6 w 29"/>
                <a:gd name="T23" fmla="*/ 19 h 23"/>
                <a:gd name="T24" fmla="*/ 8 w 29"/>
                <a:gd name="T25" fmla="*/ 21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3 h 23"/>
                <a:gd name="T32" fmla="*/ 14 w 29"/>
                <a:gd name="T33" fmla="*/ 23 h 23"/>
                <a:gd name="T34" fmla="*/ 18 w 29"/>
                <a:gd name="T35" fmla="*/ 23 h 23"/>
                <a:gd name="T36" fmla="*/ 19 w 29"/>
                <a:gd name="T37" fmla="*/ 23 h 23"/>
                <a:gd name="T38" fmla="*/ 21 w 29"/>
                <a:gd name="T39" fmla="*/ 21 h 23"/>
                <a:gd name="T40" fmla="*/ 23 w 29"/>
                <a:gd name="T41" fmla="*/ 19 h 23"/>
                <a:gd name="T42" fmla="*/ 27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1 h 23"/>
                <a:gd name="T52" fmla="*/ 29 w 29"/>
                <a:gd name="T53" fmla="*/ 9 h 23"/>
                <a:gd name="T54" fmla="*/ 29 w 29"/>
                <a:gd name="T55" fmla="*/ 9 h 23"/>
                <a:gd name="T56" fmla="*/ 29 w 29"/>
                <a:gd name="T57" fmla="*/ 7 h 23"/>
                <a:gd name="T58" fmla="*/ 27 w 29"/>
                <a:gd name="T59" fmla="*/ 7 h 23"/>
                <a:gd name="T60" fmla="*/ 27 w 29"/>
                <a:gd name="T61" fmla="*/ 5 h 23"/>
                <a:gd name="T62" fmla="*/ 25 w 29"/>
                <a:gd name="T63" fmla="*/ 5 h 23"/>
                <a:gd name="T64" fmla="*/ 25 w 29"/>
                <a:gd name="T65" fmla="*/ 3 h 23"/>
                <a:gd name="T66" fmla="*/ 25 w 29"/>
                <a:gd name="T67" fmla="*/ 3 h 23"/>
                <a:gd name="T68" fmla="*/ 23 w 29"/>
                <a:gd name="T69" fmla="*/ 1 h 23"/>
                <a:gd name="T70" fmla="*/ 23 w 29"/>
                <a:gd name="T71" fmla="*/ 1 h 23"/>
                <a:gd name="T72" fmla="*/ 21 w 29"/>
                <a:gd name="T73" fmla="*/ 1 h 23"/>
                <a:gd name="T74" fmla="*/ 19 w 29"/>
                <a:gd name="T75" fmla="*/ 0 h 23"/>
                <a:gd name="T76" fmla="*/ 19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0 w 29"/>
                <a:gd name="T85" fmla="*/ 0 h 23"/>
                <a:gd name="T86" fmla="*/ 8 w 29"/>
                <a:gd name="T87" fmla="*/ 0 h 23"/>
                <a:gd name="T88" fmla="*/ 6 w 29"/>
                <a:gd name="T89" fmla="*/ 1 h 23"/>
                <a:gd name="T90" fmla="*/ 2 w 29"/>
                <a:gd name="T91" fmla="*/ 3 h 23"/>
                <a:gd name="T92" fmla="*/ 2 w 29"/>
                <a:gd name="T93" fmla="*/ 3 h 23"/>
                <a:gd name="T94" fmla="*/ 0 w 29"/>
                <a:gd name="T95" fmla="*/ 5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9" name="Freeform 417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0 w 29"/>
                <a:gd name="T9" fmla="*/ 15 h 23"/>
                <a:gd name="T10" fmla="*/ 2 w 29"/>
                <a:gd name="T11" fmla="*/ 15 h 23"/>
                <a:gd name="T12" fmla="*/ 2 w 29"/>
                <a:gd name="T13" fmla="*/ 17 h 23"/>
                <a:gd name="T14" fmla="*/ 4 w 29"/>
                <a:gd name="T15" fmla="*/ 17 h 23"/>
                <a:gd name="T16" fmla="*/ 4 w 29"/>
                <a:gd name="T17" fmla="*/ 19 h 23"/>
                <a:gd name="T18" fmla="*/ 6 w 29"/>
                <a:gd name="T19" fmla="*/ 19 h 23"/>
                <a:gd name="T20" fmla="*/ 8 w 29"/>
                <a:gd name="T21" fmla="*/ 21 h 23"/>
                <a:gd name="T22" fmla="*/ 10 w 29"/>
                <a:gd name="T23" fmla="*/ 21 h 23"/>
                <a:gd name="T24" fmla="*/ 12 w 29"/>
                <a:gd name="T25" fmla="*/ 23 h 23"/>
                <a:gd name="T26" fmla="*/ 14 w 29"/>
                <a:gd name="T27" fmla="*/ 23 h 23"/>
                <a:gd name="T28" fmla="*/ 18 w 29"/>
                <a:gd name="T29" fmla="*/ 23 h 23"/>
                <a:gd name="T30" fmla="*/ 19 w 29"/>
                <a:gd name="T31" fmla="*/ 23 h 23"/>
                <a:gd name="T32" fmla="*/ 21 w 29"/>
                <a:gd name="T33" fmla="*/ 21 h 23"/>
                <a:gd name="T34" fmla="*/ 23 w 29"/>
                <a:gd name="T35" fmla="*/ 19 h 23"/>
                <a:gd name="T36" fmla="*/ 27 w 29"/>
                <a:gd name="T37" fmla="*/ 19 h 23"/>
                <a:gd name="T38" fmla="*/ 27 w 29"/>
                <a:gd name="T39" fmla="*/ 17 h 23"/>
                <a:gd name="T40" fmla="*/ 29 w 29"/>
                <a:gd name="T41" fmla="*/ 15 h 23"/>
                <a:gd name="T42" fmla="*/ 29 w 29"/>
                <a:gd name="T43" fmla="*/ 13 h 23"/>
                <a:gd name="T44" fmla="*/ 29 w 29"/>
                <a:gd name="T45" fmla="*/ 11 h 23"/>
                <a:gd name="T46" fmla="*/ 29 w 29"/>
                <a:gd name="T47" fmla="*/ 9 h 23"/>
                <a:gd name="T48" fmla="*/ 29 w 29"/>
                <a:gd name="T49" fmla="*/ 7 h 23"/>
                <a:gd name="T50" fmla="*/ 27 w 29"/>
                <a:gd name="T51" fmla="*/ 7 h 23"/>
                <a:gd name="T52" fmla="*/ 27 w 29"/>
                <a:gd name="T53" fmla="*/ 5 h 23"/>
                <a:gd name="T54" fmla="*/ 25 w 29"/>
                <a:gd name="T55" fmla="*/ 5 h 23"/>
                <a:gd name="T56" fmla="*/ 25 w 29"/>
                <a:gd name="T57" fmla="*/ 3 h 23"/>
                <a:gd name="T58" fmla="*/ 23 w 29"/>
                <a:gd name="T59" fmla="*/ 1 h 23"/>
                <a:gd name="T60" fmla="*/ 21 w 29"/>
                <a:gd name="T61" fmla="*/ 1 h 23"/>
                <a:gd name="T62" fmla="*/ 19 w 29"/>
                <a:gd name="T63" fmla="*/ 0 h 23"/>
                <a:gd name="T64" fmla="*/ 18 w 29"/>
                <a:gd name="T65" fmla="*/ 0 h 23"/>
                <a:gd name="T66" fmla="*/ 16 w 29"/>
                <a:gd name="T67" fmla="*/ 0 h 23"/>
                <a:gd name="T68" fmla="*/ 14 w 29"/>
                <a:gd name="T69" fmla="*/ 0 h 23"/>
                <a:gd name="T70" fmla="*/ 10 w 29"/>
                <a:gd name="T71" fmla="*/ 0 h 23"/>
                <a:gd name="T72" fmla="*/ 8 w 29"/>
                <a:gd name="T73" fmla="*/ 0 h 23"/>
                <a:gd name="T74" fmla="*/ 6 w 29"/>
                <a:gd name="T75" fmla="*/ 1 h 23"/>
                <a:gd name="T76" fmla="*/ 2 w 29"/>
                <a:gd name="T77" fmla="*/ 3 h 23"/>
                <a:gd name="T78" fmla="*/ 0 w 29"/>
                <a:gd name="T79" fmla="*/ 5 h 23"/>
                <a:gd name="T80" fmla="*/ 0 w 29"/>
                <a:gd name="T81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0" name="Freeform 418"/>
            <p:cNvSpPr>
              <a:spLocks/>
            </p:cNvSpPr>
            <p:nvPr/>
          </p:nvSpPr>
          <p:spPr bwMode="auto">
            <a:xfrm>
              <a:off x="3233" y="2109"/>
              <a:ext cx="1" cy="33"/>
            </a:xfrm>
            <a:custGeom>
              <a:avLst/>
              <a:gdLst>
                <a:gd name="T0" fmla="*/ 0 h 33"/>
                <a:gd name="T1" fmla="*/ 2 h 33"/>
                <a:gd name="T2" fmla="*/ 4 h 33"/>
                <a:gd name="T3" fmla="*/ 6 h 33"/>
                <a:gd name="T4" fmla="*/ 8 h 33"/>
                <a:gd name="T5" fmla="*/ 10 h 33"/>
                <a:gd name="T6" fmla="*/ 12 h 33"/>
                <a:gd name="T7" fmla="*/ 14 h 33"/>
                <a:gd name="T8" fmla="*/ 16 h 33"/>
                <a:gd name="T9" fmla="*/ 17 h 33"/>
                <a:gd name="T10" fmla="*/ 19 h 33"/>
                <a:gd name="T11" fmla="*/ 23 h 33"/>
                <a:gd name="T12" fmla="*/ 25 h 33"/>
                <a:gd name="T13" fmla="*/ 27 h 33"/>
                <a:gd name="T14" fmla="*/ 29 h 33"/>
                <a:gd name="T15" fmla="*/ 31 h 33"/>
                <a:gd name="T16" fmla="*/ 33 h 3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1" name="Freeform 419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0 h 20"/>
                <a:gd name="T6" fmla="*/ 0 w 25"/>
                <a:gd name="T7" fmla="*/ 12 h 20"/>
                <a:gd name="T8" fmla="*/ 0 w 25"/>
                <a:gd name="T9" fmla="*/ 12 h 20"/>
                <a:gd name="T10" fmla="*/ 2 w 25"/>
                <a:gd name="T11" fmla="*/ 14 h 20"/>
                <a:gd name="T12" fmla="*/ 2 w 25"/>
                <a:gd name="T13" fmla="*/ 14 h 20"/>
                <a:gd name="T14" fmla="*/ 2 w 25"/>
                <a:gd name="T15" fmla="*/ 14 h 20"/>
                <a:gd name="T16" fmla="*/ 4 w 25"/>
                <a:gd name="T17" fmla="*/ 16 h 20"/>
                <a:gd name="T18" fmla="*/ 4 w 25"/>
                <a:gd name="T19" fmla="*/ 16 h 20"/>
                <a:gd name="T20" fmla="*/ 6 w 25"/>
                <a:gd name="T21" fmla="*/ 18 h 20"/>
                <a:gd name="T22" fmla="*/ 6 w 25"/>
                <a:gd name="T23" fmla="*/ 18 h 20"/>
                <a:gd name="T24" fmla="*/ 8 w 25"/>
                <a:gd name="T25" fmla="*/ 18 h 20"/>
                <a:gd name="T26" fmla="*/ 8 w 25"/>
                <a:gd name="T27" fmla="*/ 18 h 20"/>
                <a:gd name="T28" fmla="*/ 10 w 25"/>
                <a:gd name="T29" fmla="*/ 20 h 20"/>
                <a:gd name="T30" fmla="*/ 12 w 25"/>
                <a:gd name="T31" fmla="*/ 20 h 20"/>
                <a:gd name="T32" fmla="*/ 14 w 25"/>
                <a:gd name="T33" fmla="*/ 20 h 20"/>
                <a:gd name="T34" fmla="*/ 15 w 25"/>
                <a:gd name="T35" fmla="*/ 20 h 20"/>
                <a:gd name="T36" fmla="*/ 17 w 25"/>
                <a:gd name="T37" fmla="*/ 20 h 20"/>
                <a:gd name="T38" fmla="*/ 19 w 25"/>
                <a:gd name="T39" fmla="*/ 20 h 20"/>
                <a:gd name="T40" fmla="*/ 21 w 25"/>
                <a:gd name="T41" fmla="*/ 18 h 20"/>
                <a:gd name="T42" fmla="*/ 23 w 25"/>
                <a:gd name="T43" fmla="*/ 18 h 20"/>
                <a:gd name="T44" fmla="*/ 23 w 25"/>
                <a:gd name="T45" fmla="*/ 16 h 20"/>
                <a:gd name="T46" fmla="*/ 25 w 25"/>
                <a:gd name="T47" fmla="*/ 16 h 20"/>
                <a:gd name="T48" fmla="*/ 25 w 25"/>
                <a:gd name="T49" fmla="*/ 14 h 20"/>
                <a:gd name="T50" fmla="*/ 25 w 25"/>
                <a:gd name="T51" fmla="*/ 14 h 20"/>
                <a:gd name="T52" fmla="*/ 25 w 25"/>
                <a:gd name="T53" fmla="*/ 12 h 20"/>
                <a:gd name="T54" fmla="*/ 25 w 25"/>
                <a:gd name="T55" fmla="*/ 12 h 20"/>
                <a:gd name="T56" fmla="*/ 25 w 25"/>
                <a:gd name="T57" fmla="*/ 10 h 20"/>
                <a:gd name="T58" fmla="*/ 25 w 25"/>
                <a:gd name="T59" fmla="*/ 10 h 20"/>
                <a:gd name="T60" fmla="*/ 25 w 25"/>
                <a:gd name="T61" fmla="*/ 8 h 20"/>
                <a:gd name="T62" fmla="*/ 23 w 25"/>
                <a:gd name="T63" fmla="*/ 8 h 20"/>
                <a:gd name="T64" fmla="*/ 23 w 25"/>
                <a:gd name="T65" fmla="*/ 6 h 20"/>
                <a:gd name="T66" fmla="*/ 23 w 25"/>
                <a:gd name="T67" fmla="*/ 6 h 20"/>
                <a:gd name="T68" fmla="*/ 21 w 25"/>
                <a:gd name="T69" fmla="*/ 4 h 20"/>
                <a:gd name="T70" fmla="*/ 21 w 25"/>
                <a:gd name="T71" fmla="*/ 4 h 20"/>
                <a:gd name="T72" fmla="*/ 19 w 25"/>
                <a:gd name="T73" fmla="*/ 4 h 20"/>
                <a:gd name="T74" fmla="*/ 19 w 25"/>
                <a:gd name="T75" fmla="*/ 2 h 20"/>
                <a:gd name="T76" fmla="*/ 17 w 25"/>
                <a:gd name="T77" fmla="*/ 2 h 20"/>
                <a:gd name="T78" fmla="*/ 15 w 25"/>
                <a:gd name="T79" fmla="*/ 2 h 20"/>
                <a:gd name="T80" fmla="*/ 14 w 25"/>
                <a:gd name="T81" fmla="*/ 0 h 20"/>
                <a:gd name="T82" fmla="*/ 12 w 25"/>
                <a:gd name="T83" fmla="*/ 0 h 20"/>
                <a:gd name="T84" fmla="*/ 10 w 25"/>
                <a:gd name="T85" fmla="*/ 0 h 20"/>
                <a:gd name="T86" fmla="*/ 8 w 25"/>
                <a:gd name="T87" fmla="*/ 2 h 20"/>
                <a:gd name="T88" fmla="*/ 4 w 25"/>
                <a:gd name="T89" fmla="*/ 2 h 20"/>
                <a:gd name="T90" fmla="*/ 2 w 25"/>
                <a:gd name="T91" fmla="*/ 4 h 20"/>
                <a:gd name="T92" fmla="*/ 2 w 25"/>
                <a:gd name="T93" fmla="*/ 4 h 20"/>
                <a:gd name="T94" fmla="*/ 0 w 25"/>
                <a:gd name="T95" fmla="*/ 6 h 20"/>
                <a:gd name="T96" fmla="*/ 0 w 25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2" name="Freeform 420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2 h 20"/>
                <a:gd name="T6" fmla="*/ 2 w 25"/>
                <a:gd name="T7" fmla="*/ 14 h 20"/>
                <a:gd name="T8" fmla="*/ 4 w 25"/>
                <a:gd name="T9" fmla="*/ 16 h 20"/>
                <a:gd name="T10" fmla="*/ 6 w 25"/>
                <a:gd name="T11" fmla="*/ 18 h 20"/>
                <a:gd name="T12" fmla="*/ 8 w 25"/>
                <a:gd name="T13" fmla="*/ 18 h 20"/>
                <a:gd name="T14" fmla="*/ 10 w 25"/>
                <a:gd name="T15" fmla="*/ 20 h 20"/>
                <a:gd name="T16" fmla="*/ 12 w 25"/>
                <a:gd name="T17" fmla="*/ 20 h 20"/>
                <a:gd name="T18" fmla="*/ 14 w 25"/>
                <a:gd name="T19" fmla="*/ 20 h 20"/>
                <a:gd name="T20" fmla="*/ 15 w 25"/>
                <a:gd name="T21" fmla="*/ 20 h 20"/>
                <a:gd name="T22" fmla="*/ 17 w 25"/>
                <a:gd name="T23" fmla="*/ 20 h 20"/>
                <a:gd name="T24" fmla="*/ 19 w 25"/>
                <a:gd name="T25" fmla="*/ 20 h 20"/>
                <a:gd name="T26" fmla="*/ 21 w 25"/>
                <a:gd name="T27" fmla="*/ 18 h 20"/>
                <a:gd name="T28" fmla="*/ 23 w 25"/>
                <a:gd name="T29" fmla="*/ 18 h 20"/>
                <a:gd name="T30" fmla="*/ 23 w 25"/>
                <a:gd name="T31" fmla="*/ 16 h 20"/>
                <a:gd name="T32" fmla="*/ 25 w 25"/>
                <a:gd name="T33" fmla="*/ 16 h 20"/>
                <a:gd name="T34" fmla="*/ 25 w 25"/>
                <a:gd name="T35" fmla="*/ 14 h 20"/>
                <a:gd name="T36" fmla="*/ 25 w 25"/>
                <a:gd name="T37" fmla="*/ 12 h 20"/>
                <a:gd name="T38" fmla="*/ 25 w 25"/>
                <a:gd name="T39" fmla="*/ 10 h 20"/>
                <a:gd name="T40" fmla="*/ 25 w 25"/>
                <a:gd name="T41" fmla="*/ 8 h 20"/>
                <a:gd name="T42" fmla="*/ 23 w 25"/>
                <a:gd name="T43" fmla="*/ 8 h 20"/>
                <a:gd name="T44" fmla="*/ 23 w 25"/>
                <a:gd name="T45" fmla="*/ 6 h 20"/>
                <a:gd name="T46" fmla="*/ 21 w 25"/>
                <a:gd name="T47" fmla="*/ 4 h 20"/>
                <a:gd name="T48" fmla="*/ 19 w 25"/>
                <a:gd name="T49" fmla="*/ 4 h 20"/>
                <a:gd name="T50" fmla="*/ 19 w 25"/>
                <a:gd name="T51" fmla="*/ 2 h 20"/>
                <a:gd name="T52" fmla="*/ 17 w 25"/>
                <a:gd name="T53" fmla="*/ 2 h 20"/>
                <a:gd name="T54" fmla="*/ 15 w 25"/>
                <a:gd name="T55" fmla="*/ 2 h 20"/>
                <a:gd name="T56" fmla="*/ 14 w 25"/>
                <a:gd name="T57" fmla="*/ 0 h 20"/>
                <a:gd name="T58" fmla="*/ 12 w 25"/>
                <a:gd name="T59" fmla="*/ 0 h 20"/>
                <a:gd name="T60" fmla="*/ 10 w 25"/>
                <a:gd name="T61" fmla="*/ 0 h 20"/>
                <a:gd name="T62" fmla="*/ 8 w 25"/>
                <a:gd name="T63" fmla="*/ 2 h 20"/>
                <a:gd name="T64" fmla="*/ 4 w 25"/>
                <a:gd name="T65" fmla="*/ 2 h 20"/>
                <a:gd name="T66" fmla="*/ 2 w 25"/>
                <a:gd name="T67" fmla="*/ 4 h 20"/>
                <a:gd name="T68" fmla="*/ 0 w 25"/>
                <a:gd name="T69" fmla="*/ 6 h 20"/>
                <a:gd name="T70" fmla="*/ 0 w 25"/>
                <a:gd name="T7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3" name="Freeform 421"/>
            <p:cNvSpPr>
              <a:spLocks/>
            </p:cNvSpPr>
            <p:nvPr/>
          </p:nvSpPr>
          <p:spPr bwMode="auto">
            <a:xfrm>
              <a:off x="3204" y="2117"/>
              <a:ext cx="4" cy="36"/>
            </a:xfrm>
            <a:custGeom>
              <a:avLst/>
              <a:gdLst>
                <a:gd name="T0" fmla="*/ 4 w 4"/>
                <a:gd name="T1" fmla="*/ 0 h 36"/>
                <a:gd name="T2" fmla="*/ 4 w 4"/>
                <a:gd name="T3" fmla="*/ 2 h 36"/>
                <a:gd name="T4" fmla="*/ 2 w 4"/>
                <a:gd name="T5" fmla="*/ 4 h 36"/>
                <a:gd name="T6" fmla="*/ 2 w 4"/>
                <a:gd name="T7" fmla="*/ 6 h 36"/>
                <a:gd name="T8" fmla="*/ 2 w 4"/>
                <a:gd name="T9" fmla="*/ 8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3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9 h 36"/>
                <a:gd name="T28" fmla="*/ 2 w 4"/>
                <a:gd name="T29" fmla="*/ 32 h 36"/>
                <a:gd name="T30" fmla="*/ 0 w 4"/>
                <a:gd name="T31" fmla="*/ 34 h 36"/>
                <a:gd name="T32" fmla="*/ 0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4" y="0"/>
                  </a:move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4" name="Freeform 422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7 h 23"/>
                <a:gd name="T4" fmla="*/ 0 w 29"/>
                <a:gd name="T5" fmla="*/ 9 h 23"/>
                <a:gd name="T6" fmla="*/ 0 w 29"/>
                <a:gd name="T7" fmla="*/ 11 h 23"/>
                <a:gd name="T8" fmla="*/ 0 w 29"/>
                <a:gd name="T9" fmla="*/ 11 h 23"/>
                <a:gd name="T10" fmla="*/ 0 w 29"/>
                <a:gd name="T11" fmla="*/ 13 h 23"/>
                <a:gd name="T12" fmla="*/ 2 w 29"/>
                <a:gd name="T13" fmla="*/ 15 h 23"/>
                <a:gd name="T14" fmla="*/ 2 w 29"/>
                <a:gd name="T15" fmla="*/ 15 h 23"/>
                <a:gd name="T16" fmla="*/ 4 w 29"/>
                <a:gd name="T17" fmla="*/ 17 h 23"/>
                <a:gd name="T18" fmla="*/ 4 w 29"/>
                <a:gd name="T19" fmla="*/ 17 h 23"/>
                <a:gd name="T20" fmla="*/ 4 w 29"/>
                <a:gd name="T21" fmla="*/ 17 h 23"/>
                <a:gd name="T22" fmla="*/ 6 w 29"/>
                <a:gd name="T23" fmla="*/ 19 h 23"/>
                <a:gd name="T24" fmla="*/ 8 w 29"/>
                <a:gd name="T25" fmla="*/ 19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1 h 23"/>
                <a:gd name="T32" fmla="*/ 14 w 29"/>
                <a:gd name="T33" fmla="*/ 21 h 23"/>
                <a:gd name="T34" fmla="*/ 16 w 29"/>
                <a:gd name="T35" fmla="*/ 23 h 23"/>
                <a:gd name="T36" fmla="*/ 18 w 29"/>
                <a:gd name="T37" fmla="*/ 23 h 23"/>
                <a:gd name="T38" fmla="*/ 21 w 29"/>
                <a:gd name="T39" fmla="*/ 21 h 23"/>
                <a:gd name="T40" fmla="*/ 23 w 29"/>
                <a:gd name="T41" fmla="*/ 21 h 23"/>
                <a:gd name="T42" fmla="*/ 25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3 h 23"/>
                <a:gd name="T52" fmla="*/ 29 w 29"/>
                <a:gd name="T53" fmla="*/ 11 h 23"/>
                <a:gd name="T54" fmla="*/ 29 w 29"/>
                <a:gd name="T55" fmla="*/ 9 h 23"/>
                <a:gd name="T56" fmla="*/ 29 w 29"/>
                <a:gd name="T57" fmla="*/ 9 h 23"/>
                <a:gd name="T58" fmla="*/ 27 w 29"/>
                <a:gd name="T59" fmla="*/ 7 h 23"/>
                <a:gd name="T60" fmla="*/ 27 w 29"/>
                <a:gd name="T61" fmla="*/ 7 h 23"/>
                <a:gd name="T62" fmla="*/ 27 w 29"/>
                <a:gd name="T63" fmla="*/ 6 h 23"/>
                <a:gd name="T64" fmla="*/ 25 w 29"/>
                <a:gd name="T65" fmla="*/ 6 h 23"/>
                <a:gd name="T66" fmla="*/ 25 w 29"/>
                <a:gd name="T67" fmla="*/ 4 h 23"/>
                <a:gd name="T68" fmla="*/ 23 w 29"/>
                <a:gd name="T69" fmla="*/ 4 h 23"/>
                <a:gd name="T70" fmla="*/ 23 w 29"/>
                <a:gd name="T71" fmla="*/ 4 h 23"/>
                <a:gd name="T72" fmla="*/ 21 w 29"/>
                <a:gd name="T73" fmla="*/ 2 h 23"/>
                <a:gd name="T74" fmla="*/ 21 w 29"/>
                <a:gd name="T75" fmla="*/ 2 h 23"/>
                <a:gd name="T76" fmla="*/ 20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2 w 29"/>
                <a:gd name="T85" fmla="*/ 0 h 23"/>
                <a:gd name="T86" fmla="*/ 8 w 29"/>
                <a:gd name="T87" fmla="*/ 0 h 23"/>
                <a:gd name="T88" fmla="*/ 6 w 29"/>
                <a:gd name="T89" fmla="*/ 2 h 23"/>
                <a:gd name="T90" fmla="*/ 4 w 29"/>
                <a:gd name="T91" fmla="*/ 2 h 23"/>
                <a:gd name="T92" fmla="*/ 2 w 29"/>
                <a:gd name="T93" fmla="*/ 4 h 23"/>
                <a:gd name="T94" fmla="*/ 0 w 29"/>
                <a:gd name="T95" fmla="*/ 6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5" name="Freeform 423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2 w 29"/>
                <a:gd name="T9" fmla="*/ 15 h 23"/>
                <a:gd name="T10" fmla="*/ 4 w 29"/>
                <a:gd name="T11" fmla="*/ 17 h 23"/>
                <a:gd name="T12" fmla="*/ 6 w 29"/>
                <a:gd name="T13" fmla="*/ 19 h 23"/>
                <a:gd name="T14" fmla="*/ 8 w 29"/>
                <a:gd name="T15" fmla="*/ 19 h 23"/>
                <a:gd name="T16" fmla="*/ 8 w 29"/>
                <a:gd name="T17" fmla="*/ 21 h 23"/>
                <a:gd name="T18" fmla="*/ 10 w 29"/>
                <a:gd name="T19" fmla="*/ 21 h 23"/>
                <a:gd name="T20" fmla="*/ 12 w 29"/>
                <a:gd name="T21" fmla="*/ 21 h 23"/>
                <a:gd name="T22" fmla="*/ 14 w 29"/>
                <a:gd name="T23" fmla="*/ 21 h 23"/>
                <a:gd name="T24" fmla="*/ 16 w 29"/>
                <a:gd name="T25" fmla="*/ 23 h 23"/>
                <a:gd name="T26" fmla="*/ 18 w 29"/>
                <a:gd name="T27" fmla="*/ 23 h 23"/>
                <a:gd name="T28" fmla="*/ 21 w 29"/>
                <a:gd name="T29" fmla="*/ 21 h 23"/>
                <a:gd name="T30" fmla="*/ 23 w 29"/>
                <a:gd name="T31" fmla="*/ 21 h 23"/>
                <a:gd name="T32" fmla="*/ 25 w 29"/>
                <a:gd name="T33" fmla="*/ 19 h 23"/>
                <a:gd name="T34" fmla="*/ 27 w 29"/>
                <a:gd name="T35" fmla="*/ 17 h 23"/>
                <a:gd name="T36" fmla="*/ 29 w 29"/>
                <a:gd name="T37" fmla="*/ 15 h 23"/>
                <a:gd name="T38" fmla="*/ 29 w 29"/>
                <a:gd name="T39" fmla="*/ 13 h 23"/>
                <a:gd name="T40" fmla="*/ 29 w 29"/>
                <a:gd name="T41" fmla="*/ 11 h 23"/>
                <a:gd name="T42" fmla="*/ 29 w 29"/>
                <a:gd name="T43" fmla="*/ 9 h 23"/>
                <a:gd name="T44" fmla="*/ 27 w 29"/>
                <a:gd name="T45" fmla="*/ 7 h 23"/>
                <a:gd name="T46" fmla="*/ 27 w 29"/>
                <a:gd name="T47" fmla="*/ 6 h 23"/>
                <a:gd name="T48" fmla="*/ 25 w 29"/>
                <a:gd name="T49" fmla="*/ 6 h 23"/>
                <a:gd name="T50" fmla="*/ 25 w 29"/>
                <a:gd name="T51" fmla="*/ 4 h 23"/>
                <a:gd name="T52" fmla="*/ 23 w 29"/>
                <a:gd name="T53" fmla="*/ 4 h 23"/>
                <a:gd name="T54" fmla="*/ 21 w 29"/>
                <a:gd name="T55" fmla="*/ 2 h 23"/>
                <a:gd name="T56" fmla="*/ 20 w 29"/>
                <a:gd name="T57" fmla="*/ 0 h 23"/>
                <a:gd name="T58" fmla="*/ 18 w 29"/>
                <a:gd name="T59" fmla="*/ 0 h 23"/>
                <a:gd name="T60" fmla="*/ 16 w 29"/>
                <a:gd name="T61" fmla="*/ 0 h 23"/>
                <a:gd name="T62" fmla="*/ 14 w 29"/>
                <a:gd name="T63" fmla="*/ 0 h 23"/>
                <a:gd name="T64" fmla="*/ 12 w 29"/>
                <a:gd name="T65" fmla="*/ 0 h 23"/>
                <a:gd name="T66" fmla="*/ 8 w 29"/>
                <a:gd name="T67" fmla="*/ 0 h 23"/>
                <a:gd name="T68" fmla="*/ 6 w 29"/>
                <a:gd name="T69" fmla="*/ 2 h 23"/>
                <a:gd name="T70" fmla="*/ 4 w 29"/>
                <a:gd name="T71" fmla="*/ 2 h 23"/>
                <a:gd name="T72" fmla="*/ 2 w 29"/>
                <a:gd name="T73" fmla="*/ 4 h 23"/>
                <a:gd name="T74" fmla="*/ 0 w 29"/>
                <a:gd name="T75" fmla="*/ 6 h 23"/>
                <a:gd name="T76" fmla="*/ 0 w 29"/>
                <a:gd name="T7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6" name="Freeform 424"/>
            <p:cNvSpPr>
              <a:spLocks/>
            </p:cNvSpPr>
            <p:nvPr/>
          </p:nvSpPr>
          <p:spPr bwMode="auto">
            <a:xfrm>
              <a:off x="3210" y="2103"/>
              <a:ext cx="1" cy="35"/>
            </a:xfrm>
            <a:custGeom>
              <a:avLst/>
              <a:gdLst>
                <a:gd name="T0" fmla="*/ 1 w 1"/>
                <a:gd name="T1" fmla="*/ 0 h 35"/>
                <a:gd name="T2" fmla="*/ 1 w 1"/>
                <a:gd name="T3" fmla="*/ 2 h 35"/>
                <a:gd name="T4" fmla="*/ 1 w 1"/>
                <a:gd name="T5" fmla="*/ 4 h 35"/>
                <a:gd name="T6" fmla="*/ 1 w 1"/>
                <a:gd name="T7" fmla="*/ 6 h 35"/>
                <a:gd name="T8" fmla="*/ 1 w 1"/>
                <a:gd name="T9" fmla="*/ 8 h 35"/>
                <a:gd name="T10" fmla="*/ 1 w 1"/>
                <a:gd name="T11" fmla="*/ 10 h 35"/>
                <a:gd name="T12" fmla="*/ 0 w 1"/>
                <a:gd name="T13" fmla="*/ 12 h 35"/>
                <a:gd name="T14" fmla="*/ 0 w 1"/>
                <a:gd name="T15" fmla="*/ 16 h 35"/>
                <a:gd name="T16" fmla="*/ 0 w 1"/>
                <a:gd name="T17" fmla="*/ 18 h 35"/>
                <a:gd name="T18" fmla="*/ 0 w 1"/>
                <a:gd name="T19" fmla="*/ 20 h 35"/>
                <a:gd name="T20" fmla="*/ 0 w 1"/>
                <a:gd name="T21" fmla="*/ 22 h 35"/>
                <a:gd name="T22" fmla="*/ 0 w 1"/>
                <a:gd name="T23" fmla="*/ 23 h 35"/>
                <a:gd name="T24" fmla="*/ 0 w 1"/>
                <a:gd name="T25" fmla="*/ 25 h 35"/>
                <a:gd name="T26" fmla="*/ 0 w 1"/>
                <a:gd name="T27" fmla="*/ 27 h 35"/>
                <a:gd name="T28" fmla="*/ 0 w 1"/>
                <a:gd name="T29" fmla="*/ 31 h 35"/>
                <a:gd name="T30" fmla="*/ 0 w 1"/>
                <a:gd name="T31" fmla="*/ 33 h 35"/>
                <a:gd name="T32" fmla="*/ 0 w 1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5">
                  <a:moveTo>
                    <a:pt x="1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7" name="Freeform 425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7 h 19"/>
                <a:gd name="T6" fmla="*/ 0 w 25"/>
                <a:gd name="T7" fmla="*/ 9 h 19"/>
                <a:gd name="T8" fmla="*/ 0 w 25"/>
                <a:gd name="T9" fmla="*/ 9 h 19"/>
                <a:gd name="T10" fmla="*/ 2 w 25"/>
                <a:gd name="T11" fmla="*/ 11 h 19"/>
                <a:gd name="T12" fmla="*/ 2 w 25"/>
                <a:gd name="T13" fmla="*/ 11 h 19"/>
                <a:gd name="T14" fmla="*/ 2 w 25"/>
                <a:gd name="T15" fmla="*/ 11 h 19"/>
                <a:gd name="T16" fmla="*/ 4 w 25"/>
                <a:gd name="T17" fmla="*/ 13 h 19"/>
                <a:gd name="T18" fmla="*/ 4 w 25"/>
                <a:gd name="T19" fmla="*/ 13 h 19"/>
                <a:gd name="T20" fmla="*/ 6 w 25"/>
                <a:gd name="T21" fmla="*/ 15 h 19"/>
                <a:gd name="T22" fmla="*/ 6 w 25"/>
                <a:gd name="T23" fmla="*/ 15 h 19"/>
                <a:gd name="T24" fmla="*/ 8 w 25"/>
                <a:gd name="T25" fmla="*/ 15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7 h 19"/>
                <a:gd name="T32" fmla="*/ 12 w 25"/>
                <a:gd name="T33" fmla="*/ 19 h 19"/>
                <a:gd name="T34" fmla="*/ 13 w 25"/>
                <a:gd name="T35" fmla="*/ 19 h 19"/>
                <a:gd name="T36" fmla="*/ 15 w 25"/>
                <a:gd name="T37" fmla="*/ 19 h 19"/>
                <a:gd name="T38" fmla="*/ 17 w 25"/>
                <a:gd name="T39" fmla="*/ 19 h 19"/>
                <a:gd name="T40" fmla="*/ 19 w 25"/>
                <a:gd name="T41" fmla="*/ 17 h 19"/>
                <a:gd name="T42" fmla="*/ 21 w 25"/>
                <a:gd name="T43" fmla="*/ 17 h 19"/>
                <a:gd name="T44" fmla="*/ 23 w 25"/>
                <a:gd name="T45" fmla="*/ 17 h 19"/>
                <a:gd name="T46" fmla="*/ 23 w 25"/>
                <a:gd name="T47" fmla="*/ 15 h 19"/>
                <a:gd name="T48" fmla="*/ 25 w 25"/>
                <a:gd name="T49" fmla="*/ 15 h 19"/>
                <a:gd name="T50" fmla="*/ 25 w 25"/>
                <a:gd name="T51" fmla="*/ 13 h 19"/>
                <a:gd name="T52" fmla="*/ 25 w 25"/>
                <a:gd name="T53" fmla="*/ 13 h 19"/>
                <a:gd name="T54" fmla="*/ 25 w 25"/>
                <a:gd name="T55" fmla="*/ 11 h 19"/>
                <a:gd name="T56" fmla="*/ 25 w 25"/>
                <a:gd name="T57" fmla="*/ 11 h 19"/>
                <a:gd name="T58" fmla="*/ 25 w 25"/>
                <a:gd name="T59" fmla="*/ 9 h 19"/>
                <a:gd name="T60" fmla="*/ 25 w 25"/>
                <a:gd name="T61" fmla="*/ 9 h 19"/>
                <a:gd name="T62" fmla="*/ 25 w 25"/>
                <a:gd name="T63" fmla="*/ 7 h 19"/>
                <a:gd name="T64" fmla="*/ 25 w 25"/>
                <a:gd name="T65" fmla="*/ 7 h 19"/>
                <a:gd name="T66" fmla="*/ 25 w 25"/>
                <a:gd name="T67" fmla="*/ 5 h 19"/>
                <a:gd name="T68" fmla="*/ 23 w 25"/>
                <a:gd name="T69" fmla="*/ 5 h 19"/>
                <a:gd name="T70" fmla="*/ 23 w 25"/>
                <a:gd name="T71" fmla="*/ 3 h 19"/>
                <a:gd name="T72" fmla="*/ 21 w 25"/>
                <a:gd name="T73" fmla="*/ 2 h 19"/>
                <a:gd name="T74" fmla="*/ 21 w 25"/>
                <a:gd name="T75" fmla="*/ 2 h 19"/>
                <a:gd name="T76" fmla="*/ 19 w 25"/>
                <a:gd name="T77" fmla="*/ 2 h 19"/>
                <a:gd name="T78" fmla="*/ 17 w 25"/>
                <a:gd name="T79" fmla="*/ 0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2 h 19"/>
                <a:gd name="T92" fmla="*/ 2 w 25"/>
                <a:gd name="T93" fmla="*/ 2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8" name="Freeform 426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2 w 25"/>
                <a:gd name="T7" fmla="*/ 11 h 19"/>
                <a:gd name="T8" fmla="*/ 4 w 25"/>
                <a:gd name="T9" fmla="*/ 13 h 19"/>
                <a:gd name="T10" fmla="*/ 6 w 25"/>
                <a:gd name="T11" fmla="*/ 15 h 19"/>
                <a:gd name="T12" fmla="*/ 8 w 25"/>
                <a:gd name="T13" fmla="*/ 15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7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7 h 19"/>
                <a:gd name="T34" fmla="*/ 23 w 25"/>
                <a:gd name="T35" fmla="*/ 15 h 19"/>
                <a:gd name="T36" fmla="*/ 25 w 25"/>
                <a:gd name="T37" fmla="*/ 15 h 19"/>
                <a:gd name="T38" fmla="*/ 25 w 25"/>
                <a:gd name="T39" fmla="*/ 13 h 19"/>
                <a:gd name="T40" fmla="*/ 25 w 25"/>
                <a:gd name="T41" fmla="*/ 11 h 19"/>
                <a:gd name="T42" fmla="*/ 25 w 25"/>
                <a:gd name="T43" fmla="*/ 9 h 19"/>
                <a:gd name="T44" fmla="*/ 25 w 25"/>
                <a:gd name="T45" fmla="*/ 7 h 19"/>
                <a:gd name="T46" fmla="*/ 25 w 25"/>
                <a:gd name="T47" fmla="*/ 5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2 h 19"/>
                <a:gd name="T54" fmla="*/ 19 w 25"/>
                <a:gd name="T55" fmla="*/ 2 h 19"/>
                <a:gd name="T56" fmla="*/ 17 w 25"/>
                <a:gd name="T57" fmla="*/ 0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2 h 19"/>
                <a:gd name="T70" fmla="*/ 2 w 25"/>
                <a:gd name="T71" fmla="*/ 2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9" name="Freeform 427"/>
            <p:cNvSpPr>
              <a:spLocks/>
            </p:cNvSpPr>
            <p:nvPr/>
          </p:nvSpPr>
          <p:spPr bwMode="auto">
            <a:xfrm>
              <a:off x="3177" y="2119"/>
              <a:ext cx="6" cy="34"/>
            </a:xfrm>
            <a:custGeom>
              <a:avLst/>
              <a:gdLst>
                <a:gd name="T0" fmla="*/ 6 w 6"/>
                <a:gd name="T1" fmla="*/ 0 h 34"/>
                <a:gd name="T2" fmla="*/ 4 w 6"/>
                <a:gd name="T3" fmla="*/ 2 h 34"/>
                <a:gd name="T4" fmla="*/ 4 w 6"/>
                <a:gd name="T5" fmla="*/ 4 h 34"/>
                <a:gd name="T6" fmla="*/ 4 w 6"/>
                <a:gd name="T7" fmla="*/ 6 h 34"/>
                <a:gd name="T8" fmla="*/ 4 w 6"/>
                <a:gd name="T9" fmla="*/ 7 h 34"/>
                <a:gd name="T10" fmla="*/ 4 w 6"/>
                <a:gd name="T11" fmla="*/ 11 h 34"/>
                <a:gd name="T12" fmla="*/ 2 w 6"/>
                <a:gd name="T13" fmla="*/ 13 h 34"/>
                <a:gd name="T14" fmla="*/ 2 w 6"/>
                <a:gd name="T15" fmla="*/ 15 h 34"/>
                <a:gd name="T16" fmla="*/ 2 w 6"/>
                <a:gd name="T17" fmla="*/ 17 h 34"/>
                <a:gd name="T18" fmla="*/ 2 w 6"/>
                <a:gd name="T19" fmla="*/ 19 h 34"/>
                <a:gd name="T20" fmla="*/ 2 w 6"/>
                <a:gd name="T21" fmla="*/ 21 h 34"/>
                <a:gd name="T22" fmla="*/ 2 w 6"/>
                <a:gd name="T23" fmla="*/ 25 h 34"/>
                <a:gd name="T24" fmla="*/ 0 w 6"/>
                <a:gd name="T25" fmla="*/ 27 h 34"/>
                <a:gd name="T26" fmla="*/ 0 w 6"/>
                <a:gd name="T27" fmla="*/ 29 h 34"/>
                <a:gd name="T28" fmla="*/ 0 w 6"/>
                <a:gd name="T29" fmla="*/ 30 h 34"/>
                <a:gd name="T30" fmla="*/ 0 w 6"/>
                <a:gd name="T31" fmla="*/ 32 h 34"/>
                <a:gd name="T32" fmla="*/ 0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6" y="0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0" name="Freeform 428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1 w 28"/>
                <a:gd name="T3" fmla="*/ 7 h 23"/>
                <a:gd name="T4" fmla="*/ 0 w 28"/>
                <a:gd name="T5" fmla="*/ 9 h 23"/>
                <a:gd name="T6" fmla="*/ 1 w 28"/>
                <a:gd name="T7" fmla="*/ 11 h 23"/>
                <a:gd name="T8" fmla="*/ 1 w 28"/>
                <a:gd name="T9" fmla="*/ 11 h 23"/>
                <a:gd name="T10" fmla="*/ 1 w 28"/>
                <a:gd name="T11" fmla="*/ 13 h 23"/>
                <a:gd name="T12" fmla="*/ 1 w 28"/>
                <a:gd name="T13" fmla="*/ 13 h 23"/>
                <a:gd name="T14" fmla="*/ 1 w 28"/>
                <a:gd name="T15" fmla="*/ 15 h 23"/>
                <a:gd name="T16" fmla="*/ 3 w 28"/>
                <a:gd name="T17" fmla="*/ 15 h 23"/>
                <a:gd name="T18" fmla="*/ 3 w 28"/>
                <a:gd name="T19" fmla="*/ 17 h 23"/>
                <a:gd name="T20" fmla="*/ 5 w 28"/>
                <a:gd name="T21" fmla="*/ 17 h 23"/>
                <a:gd name="T22" fmla="*/ 5 w 28"/>
                <a:gd name="T23" fmla="*/ 19 h 23"/>
                <a:gd name="T24" fmla="*/ 7 w 28"/>
                <a:gd name="T25" fmla="*/ 19 h 23"/>
                <a:gd name="T26" fmla="*/ 7 w 28"/>
                <a:gd name="T27" fmla="*/ 19 h 23"/>
                <a:gd name="T28" fmla="*/ 9 w 28"/>
                <a:gd name="T29" fmla="*/ 21 h 23"/>
                <a:gd name="T30" fmla="*/ 11 w 28"/>
                <a:gd name="T31" fmla="*/ 21 h 23"/>
                <a:gd name="T32" fmla="*/ 13 w 28"/>
                <a:gd name="T33" fmla="*/ 21 h 23"/>
                <a:gd name="T34" fmla="*/ 15 w 28"/>
                <a:gd name="T35" fmla="*/ 23 h 23"/>
                <a:gd name="T36" fmla="*/ 17 w 28"/>
                <a:gd name="T37" fmla="*/ 23 h 23"/>
                <a:gd name="T38" fmla="*/ 21 w 28"/>
                <a:gd name="T39" fmla="*/ 21 h 23"/>
                <a:gd name="T40" fmla="*/ 23 w 28"/>
                <a:gd name="T41" fmla="*/ 21 h 23"/>
                <a:gd name="T42" fmla="*/ 25 w 28"/>
                <a:gd name="T43" fmla="*/ 21 h 23"/>
                <a:gd name="T44" fmla="*/ 26 w 28"/>
                <a:gd name="T45" fmla="*/ 19 h 23"/>
                <a:gd name="T46" fmla="*/ 28 w 28"/>
                <a:gd name="T47" fmla="*/ 17 h 23"/>
                <a:gd name="T48" fmla="*/ 28 w 28"/>
                <a:gd name="T49" fmla="*/ 15 h 23"/>
                <a:gd name="T50" fmla="*/ 28 w 28"/>
                <a:gd name="T51" fmla="*/ 13 h 23"/>
                <a:gd name="T52" fmla="*/ 28 w 28"/>
                <a:gd name="T53" fmla="*/ 13 h 23"/>
                <a:gd name="T54" fmla="*/ 28 w 28"/>
                <a:gd name="T55" fmla="*/ 11 h 23"/>
                <a:gd name="T56" fmla="*/ 28 w 28"/>
                <a:gd name="T57" fmla="*/ 11 h 23"/>
                <a:gd name="T58" fmla="*/ 28 w 28"/>
                <a:gd name="T59" fmla="*/ 9 h 23"/>
                <a:gd name="T60" fmla="*/ 26 w 28"/>
                <a:gd name="T61" fmla="*/ 9 h 23"/>
                <a:gd name="T62" fmla="*/ 26 w 28"/>
                <a:gd name="T63" fmla="*/ 7 h 23"/>
                <a:gd name="T64" fmla="*/ 26 w 28"/>
                <a:gd name="T65" fmla="*/ 7 h 23"/>
                <a:gd name="T66" fmla="*/ 25 w 28"/>
                <a:gd name="T67" fmla="*/ 6 h 23"/>
                <a:gd name="T68" fmla="*/ 25 w 28"/>
                <a:gd name="T69" fmla="*/ 6 h 23"/>
                <a:gd name="T70" fmla="*/ 23 w 28"/>
                <a:gd name="T71" fmla="*/ 4 h 23"/>
                <a:gd name="T72" fmla="*/ 23 w 28"/>
                <a:gd name="T73" fmla="*/ 4 h 23"/>
                <a:gd name="T74" fmla="*/ 21 w 28"/>
                <a:gd name="T75" fmla="*/ 4 h 23"/>
                <a:gd name="T76" fmla="*/ 21 w 28"/>
                <a:gd name="T77" fmla="*/ 2 h 23"/>
                <a:gd name="T78" fmla="*/ 19 w 28"/>
                <a:gd name="T79" fmla="*/ 2 h 23"/>
                <a:gd name="T80" fmla="*/ 17 w 28"/>
                <a:gd name="T81" fmla="*/ 2 h 23"/>
                <a:gd name="T82" fmla="*/ 15 w 28"/>
                <a:gd name="T83" fmla="*/ 0 h 23"/>
                <a:gd name="T84" fmla="*/ 11 w 28"/>
                <a:gd name="T85" fmla="*/ 0 h 23"/>
                <a:gd name="T86" fmla="*/ 9 w 28"/>
                <a:gd name="T87" fmla="*/ 0 h 23"/>
                <a:gd name="T88" fmla="*/ 7 w 28"/>
                <a:gd name="T89" fmla="*/ 2 h 23"/>
                <a:gd name="T90" fmla="*/ 5 w 28"/>
                <a:gd name="T91" fmla="*/ 2 h 23"/>
                <a:gd name="T92" fmla="*/ 3 w 28"/>
                <a:gd name="T93" fmla="*/ 4 h 23"/>
                <a:gd name="T94" fmla="*/ 1 w 28"/>
                <a:gd name="T95" fmla="*/ 6 h 23"/>
                <a:gd name="T96" fmla="*/ 1 w 28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1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1" name="Freeform 429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0 w 28"/>
                <a:gd name="T3" fmla="*/ 9 h 23"/>
                <a:gd name="T4" fmla="*/ 1 w 28"/>
                <a:gd name="T5" fmla="*/ 11 h 23"/>
                <a:gd name="T6" fmla="*/ 1 w 28"/>
                <a:gd name="T7" fmla="*/ 13 h 23"/>
                <a:gd name="T8" fmla="*/ 1 w 28"/>
                <a:gd name="T9" fmla="*/ 15 h 23"/>
                <a:gd name="T10" fmla="*/ 3 w 28"/>
                <a:gd name="T11" fmla="*/ 15 h 23"/>
                <a:gd name="T12" fmla="*/ 3 w 28"/>
                <a:gd name="T13" fmla="*/ 17 h 23"/>
                <a:gd name="T14" fmla="*/ 5 w 28"/>
                <a:gd name="T15" fmla="*/ 17 h 23"/>
                <a:gd name="T16" fmla="*/ 5 w 28"/>
                <a:gd name="T17" fmla="*/ 19 h 23"/>
                <a:gd name="T18" fmla="*/ 7 w 28"/>
                <a:gd name="T19" fmla="*/ 19 h 23"/>
                <a:gd name="T20" fmla="*/ 9 w 28"/>
                <a:gd name="T21" fmla="*/ 21 h 23"/>
                <a:gd name="T22" fmla="*/ 11 w 28"/>
                <a:gd name="T23" fmla="*/ 21 h 23"/>
                <a:gd name="T24" fmla="*/ 13 w 28"/>
                <a:gd name="T25" fmla="*/ 21 h 23"/>
                <a:gd name="T26" fmla="*/ 15 w 28"/>
                <a:gd name="T27" fmla="*/ 23 h 23"/>
                <a:gd name="T28" fmla="*/ 17 w 28"/>
                <a:gd name="T29" fmla="*/ 23 h 23"/>
                <a:gd name="T30" fmla="*/ 21 w 28"/>
                <a:gd name="T31" fmla="*/ 21 h 23"/>
                <a:gd name="T32" fmla="*/ 23 w 28"/>
                <a:gd name="T33" fmla="*/ 21 h 23"/>
                <a:gd name="T34" fmla="*/ 25 w 28"/>
                <a:gd name="T35" fmla="*/ 21 h 23"/>
                <a:gd name="T36" fmla="*/ 26 w 28"/>
                <a:gd name="T37" fmla="*/ 19 h 23"/>
                <a:gd name="T38" fmla="*/ 28 w 28"/>
                <a:gd name="T39" fmla="*/ 17 h 23"/>
                <a:gd name="T40" fmla="*/ 28 w 28"/>
                <a:gd name="T41" fmla="*/ 15 h 23"/>
                <a:gd name="T42" fmla="*/ 28 w 28"/>
                <a:gd name="T43" fmla="*/ 13 h 23"/>
                <a:gd name="T44" fmla="*/ 28 w 28"/>
                <a:gd name="T45" fmla="*/ 11 h 23"/>
                <a:gd name="T46" fmla="*/ 28 w 28"/>
                <a:gd name="T47" fmla="*/ 9 h 23"/>
                <a:gd name="T48" fmla="*/ 26 w 28"/>
                <a:gd name="T49" fmla="*/ 9 h 23"/>
                <a:gd name="T50" fmla="*/ 26 w 28"/>
                <a:gd name="T51" fmla="*/ 7 h 23"/>
                <a:gd name="T52" fmla="*/ 25 w 28"/>
                <a:gd name="T53" fmla="*/ 6 h 23"/>
                <a:gd name="T54" fmla="*/ 23 w 28"/>
                <a:gd name="T55" fmla="*/ 4 h 23"/>
                <a:gd name="T56" fmla="*/ 21 w 28"/>
                <a:gd name="T57" fmla="*/ 4 h 23"/>
                <a:gd name="T58" fmla="*/ 21 w 28"/>
                <a:gd name="T59" fmla="*/ 2 h 23"/>
                <a:gd name="T60" fmla="*/ 19 w 28"/>
                <a:gd name="T61" fmla="*/ 2 h 23"/>
                <a:gd name="T62" fmla="*/ 17 w 28"/>
                <a:gd name="T63" fmla="*/ 2 h 23"/>
                <a:gd name="T64" fmla="*/ 15 w 28"/>
                <a:gd name="T65" fmla="*/ 0 h 23"/>
                <a:gd name="T66" fmla="*/ 11 w 28"/>
                <a:gd name="T67" fmla="*/ 0 h 23"/>
                <a:gd name="T68" fmla="*/ 9 w 28"/>
                <a:gd name="T69" fmla="*/ 0 h 23"/>
                <a:gd name="T70" fmla="*/ 7 w 28"/>
                <a:gd name="T71" fmla="*/ 2 h 23"/>
                <a:gd name="T72" fmla="*/ 5 w 28"/>
                <a:gd name="T73" fmla="*/ 2 h 23"/>
                <a:gd name="T74" fmla="*/ 3 w 28"/>
                <a:gd name="T75" fmla="*/ 4 h 23"/>
                <a:gd name="T76" fmla="*/ 1 w 28"/>
                <a:gd name="T77" fmla="*/ 6 h 23"/>
                <a:gd name="T78" fmla="*/ 1 w 28"/>
                <a:gd name="T7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0" y="9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2" name="Freeform 430"/>
            <p:cNvSpPr>
              <a:spLocks/>
            </p:cNvSpPr>
            <p:nvPr/>
          </p:nvSpPr>
          <p:spPr bwMode="auto">
            <a:xfrm>
              <a:off x="3183" y="2105"/>
              <a:ext cx="5" cy="35"/>
            </a:xfrm>
            <a:custGeom>
              <a:avLst/>
              <a:gdLst>
                <a:gd name="T0" fmla="*/ 5 w 5"/>
                <a:gd name="T1" fmla="*/ 0 h 35"/>
                <a:gd name="T2" fmla="*/ 5 w 5"/>
                <a:gd name="T3" fmla="*/ 2 h 35"/>
                <a:gd name="T4" fmla="*/ 5 w 5"/>
                <a:gd name="T5" fmla="*/ 4 h 35"/>
                <a:gd name="T6" fmla="*/ 4 w 5"/>
                <a:gd name="T7" fmla="*/ 8 h 35"/>
                <a:gd name="T8" fmla="*/ 4 w 5"/>
                <a:gd name="T9" fmla="*/ 10 h 35"/>
                <a:gd name="T10" fmla="*/ 4 w 5"/>
                <a:gd name="T11" fmla="*/ 12 h 35"/>
                <a:gd name="T12" fmla="*/ 4 w 5"/>
                <a:gd name="T13" fmla="*/ 14 h 35"/>
                <a:gd name="T14" fmla="*/ 4 w 5"/>
                <a:gd name="T15" fmla="*/ 16 h 35"/>
                <a:gd name="T16" fmla="*/ 2 w 5"/>
                <a:gd name="T17" fmla="*/ 18 h 35"/>
                <a:gd name="T18" fmla="*/ 2 w 5"/>
                <a:gd name="T19" fmla="*/ 20 h 35"/>
                <a:gd name="T20" fmla="*/ 2 w 5"/>
                <a:gd name="T21" fmla="*/ 21 h 35"/>
                <a:gd name="T22" fmla="*/ 2 w 5"/>
                <a:gd name="T23" fmla="*/ 23 h 35"/>
                <a:gd name="T24" fmla="*/ 2 w 5"/>
                <a:gd name="T25" fmla="*/ 27 h 35"/>
                <a:gd name="T26" fmla="*/ 2 w 5"/>
                <a:gd name="T27" fmla="*/ 29 h 35"/>
                <a:gd name="T28" fmla="*/ 2 w 5"/>
                <a:gd name="T29" fmla="*/ 31 h 35"/>
                <a:gd name="T30" fmla="*/ 0 w 5"/>
                <a:gd name="T31" fmla="*/ 33 h 35"/>
                <a:gd name="T32" fmla="*/ 0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5" y="0"/>
                  </a:moveTo>
                  <a:lnTo>
                    <a:pt x="5" y="2"/>
                  </a:lnTo>
                  <a:lnTo>
                    <a:pt x="5" y="4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3" name="Freeform 431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5 h 19"/>
                <a:gd name="T4" fmla="*/ 0 w 25"/>
                <a:gd name="T5" fmla="*/ 7 h 19"/>
                <a:gd name="T6" fmla="*/ 0 w 25"/>
                <a:gd name="T7" fmla="*/ 7 h 19"/>
                <a:gd name="T8" fmla="*/ 0 w 25"/>
                <a:gd name="T9" fmla="*/ 9 h 19"/>
                <a:gd name="T10" fmla="*/ 0 w 25"/>
                <a:gd name="T11" fmla="*/ 9 h 19"/>
                <a:gd name="T12" fmla="*/ 0 w 25"/>
                <a:gd name="T13" fmla="*/ 11 h 19"/>
                <a:gd name="T14" fmla="*/ 2 w 25"/>
                <a:gd name="T15" fmla="*/ 11 h 19"/>
                <a:gd name="T16" fmla="*/ 2 w 25"/>
                <a:gd name="T17" fmla="*/ 13 h 19"/>
                <a:gd name="T18" fmla="*/ 2 w 25"/>
                <a:gd name="T19" fmla="*/ 13 h 19"/>
                <a:gd name="T20" fmla="*/ 4 w 25"/>
                <a:gd name="T21" fmla="*/ 15 h 19"/>
                <a:gd name="T22" fmla="*/ 4 w 25"/>
                <a:gd name="T23" fmla="*/ 15 h 19"/>
                <a:gd name="T24" fmla="*/ 6 w 25"/>
                <a:gd name="T25" fmla="*/ 17 h 19"/>
                <a:gd name="T26" fmla="*/ 8 w 25"/>
                <a:gd name="T27" fmla="*/ 17 h 19"/>
                <a:gd name="T28" fmla="*/ 8 w 25"/>
                <a:gd name="T29" fmla="*/ 17 h 19"/>
                <a:gd name="T30" fmla="*/ 10 w 25"/>
                <a:gd name="T31" fmla="*/ 19 h 19"/>
                <a:gd name="T32" fmla="*/ 12 w 25"/>
                <a:gd name="T33" fmla="*/ 19 h 19"/>
                <a:gd name="T34" fmla="*/ 12 w 25"/>
                <a:gd name="T35" fmla="*/ 19 h 19"/>
                <a:gd name="T36" fmla="*/ 13 w 25"/>
                <a:gd name="T37" fmla="*/ 19 h 19"/>
                <a:gd name="T38" fmla="*/ 15 w 25"/>
                <a:gd name="T39" fmla="*/ 19 h 19"/>
                <a:gd name="T40" fmla="*/ 17 w 25"/>
                <a:gd name="T41" fmla="*/ 19 h 19"/>
                <a:gd name="T42" fmla="*/ 19 w 25"/>
                <a:gd name="T43" fmla="*/ 19 h 19"/>
                <a:gd name="T44" fmla="*/ 21 w 25"/>
                <a:gd name="T45" fmla="*/ 19 h 19"/>
                <a:gd name="T46" fmla="*/ 21 w 25"/>
                <a:gd name="T47" fmla="*/ 17 h 19"/>
                <a:gd name="T48" fmla="*/ 23 w 25"/>
                <a:gd name="T49" fmla="*/ 17 h 19"/>
                <a:gd name="T50" fmla="*/ 23 w 25"/>
                <a:gd name="T51" fmla="*/ 17 h 19"/>
                <a:gd name="T52" fmla="*/ 23 w 25"/>
                <a:gd name="T53" fmla="*/ 15 h 19"/>
                <a:gd name="T54" fmla="*/ 25 w 25"/>
                <a:gd name="T55" fmla="*/ 15 h 19"/>
                <a:gd name="T56" fmla="*/ 25 w 25"/>
                <a:gd name="T57" fmla="*/ 13 h 19"/>
                <a:gd name="T58" fmla="*/ 25 w 25"/>
                <a:gd name="T59" fmla="*/ 13 h 19"/>
                <a:gd name="T60" fmla="*/ 25 w 25"/>
                <a:gd name="T61" fmla="*/ 11 h 19"/>
                <a:gd name="T62" fmla="*/ 25 w 25"/>
                <a:gd name="T63" fmla="*/ 11 h 19"/>
                <a:gd name="T64" fmla="*/ 25 w 25"/>
                <a:gd name="T65" fmla="*/ 11 h 19"/>
                <a:gd name="T66" fmla="*/ 25 w 25"/>
                <a:gd name="T67" fmla="*/ 9 h 19"/>
                <a:gd name="T68" fmla="*/ 25 w 25"/>
                <a:gd name="T69" fmla="*/ 7 h 19"/>
                <a:gd name="T70" fmla="*/ 23 w 25"/>
                <a:gd name="T71" fmla="*/ 5 h 19"/>
                <a:gd name="T72" fmla="*/ 23 w 25"/>
                <a:gd name="T73" fmla="*/ 3 h 19"/>
                <a:gd name="T74" fmla="*/ 21 w 25"/>
                <a:gd name="T75" fmla="*/ 3 h 19"/>
                <a:gd name="T76" fmla="*/ 19 w 25"/>
                <a:gd name="T77" fmla="*/ 1 h 19"/>
                <a:gd name="T78" fmla="*/ 17 w 25"/>
                <a:gd name="T79" fmla="*/ 1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1 h 19"/>
                <a:gd name="T92" fmla="*/ 2 w 25"/>
                <a:gd name="T93" fmla="*/ 1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4" name="Freeform 432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0 w 25"/>
                <a:gd name="T7" fmla="*/ 11 h 19"/>
                <a:gd name="T8" fmla="*/ 2 w 25"/>
                <a:gd name="T9" fmla="*/ 11 h 19"/>
                <a:gd name="T10" fmla="*/ 2 w 25"/>
                <a:gd name="T11" fmla="*/ 13 h 19"/>
                <a:gd name="T12" fmla="*/ 4 w 25"/>
                <a:gd name="T13" fmla="*/ 15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9 h 19"/>
                <a:gd name="T30" fmla="*/ 21 w 25"/>
                <a:gd name="T31" fmla="*/ 19 h 19"/>
                <a:gd name="T32" fmla="*/ 21 w 25"/>
                <a:gd name="T33" fmla="*/ 17 h 19"/>
                <a:gd name="T34" fmla="*/ 23 w 25"/>
                <a:gd name="T35" fmla="*/ 17 h 19"/>
                <a:gd name="T36" fmla="*/ 23 w 25"/>
                <a:gd name="T37" fmla="*/ 15 h 19"/>
                <a:gd name="T38" fmla="*/ 25 w 25"/>
                <a:gd name="T39" fmla="*/ 15 h 19"/>
                <a:gd name="T40" fmla="*/ 25 w 25"/>
                <a:gd name="T41" fmla="*/ 13 h 19"/>
                <a:gd name="T42" fmla="*/ 25 w 25"/>
                <a:gd name="T43" fmla="*/ 11 h 19"/>
                <a:gd name="T44" fmla="*/ 25 w 25"/>
                <a:gd name="T45" fmla="*/ 9 h 19"/>
                <a:gd name="T46" fmla="*/ 25 w 25"/>
                <a:gd name="T47" fmla="*/ 7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3 h 19"/>
                <a:gd name="T54" fmla="*/ 19 w 25"/>
                <a:gd name="T55" fmla="*/ 1 h 19"/>
                <a:gd name="T56" fmla="*/ 17 w 25"/>
                <a:gd name="T57" fmla="*/ 1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1 h 19"/>
                <a:gd name="T70" fmla="*/ 2 w 25"/>
                <a:gd name="T71" fmla="*/ 1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5" name="Freeform 433"/>
            <p:cNvSpPr>
              <a:spLocks/>
            </p:cNvSpPr>
            <p:nvPr/>
          </p:nvSpPr>
          <p:spPr bwMode="auto">
            <a:xfrm>
              <a:off x="3273" y="2125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1 h 36"/>
                <a:gd name="T4" fmla="*/ 2 w 4"/>
                <a:gd name="T5" fmla="*/ 5 h 36"/>
                <a:gd name="T6" fmla="*/ 2 w 4"/>
                <a:gd name="T7" fmla="*/ 7 h 36"/>
                <a:gd name="T8" fmla="*/ 2 w 4"/>
                <a:gd name="T9" fmla="*/ 9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21 h 36"/>
                <a:gd name="T20" fmla="*/ 4 w 4"/>
                <a:gd name="T21" fmla="*/ 23 h 36"/>
                <a:gd name="T22" fmla="*/ 4 w 4"/>
                <a:gd name="T23" fmla="*/ 24 h 36"/>
                <a:gd name="T24" fmla="*/ 4 w 4"/>
                <a:gd name="T25" fmla="*/ 26 h 36"/>
                <a:gd name="T26" fmla="*/ 4 w 4"/>
                <a:gd name="T27" fmla="*/ 28 h 36"/>
                <a:gd name="T28" fmla="*/ 4 w 4"/>
                <a:gd name="T29" fmla="*/ 30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1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6" name="Freeform 434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6 w 29"/>
                <a:gd name="T19" fmla="*/ 18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4 w 29"/>
                <a:gd name="T31" fmla="*/ 22 h 22"/>
                <a:gd name="T32" fmla="*/ 14 w 29"/>
                <a:gd name="T33" fmla="*/ 22 h 22"/>
                <a:gd name="T34" fmla="*/ 18 w 29"/>
                <a:gd name="T35" fmla="*/ 22 h 22"/>
                <a:gd name="T36" fmla="*/ 19 w 29"/>
                <a:gd name="T37" fmla="*/ 20 h 22"/>
                <a:gd name="T38" fmla="*/ 21 w 29"/>
                <a:gd name="T39" fmla="*/ 20 h 22"/>
                <a:gd name="T40" fmla="*/ 25 w 29"/>
                <a:gd name="T41" fmla="*/ 18 h 22"/>
                <a:gd name="T42" fmla="*/ 25 w 29"/>
                <a:gd name="T43" fmla="*/ 16 h 22"/>
                <a:gd name="T44" fmla="*/ 27 w 29"/>
                <a:gd name="T45" fmla="*/ 14 h 22"/>
                <a:gd name="T46" fmla="*/ 29 w 29"/>
                <a:gd name="T47" fmla="*/ 12 h 22"/>
                <a:gd name="T48" fmla="*/ 29 w 29"/>
                <a:gd name="T49" fmla="*/ 10 h 22"/>
                <a:gd name="T50" fmla="*/ 29 w 29"/>
                <a:gd name="T51" fmla="*/ 10 h 22"/>
                <a:gd name="T52" fmla="*/ 29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4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9 w 29"/>
                <a:gd name="T75" fmla="*/ 0 h 22"/>
                <a:gd name="T76" fmla="*/ 18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10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7" name="Freeform 435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6 w 29"/>
                <a:gd name="T11" fmla="*/ 18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8 w 29"/>
                <a:gd name="T23" fmla="*/ 22 h 22"/>
                <a:gd name="T24" fmla="*/ 19 w 29"/>
                <a:gd name="T25" fmla="*/ 20 h 22"/>
                <a:gd name="T26" fmla="*/ 21 w 29"/>
                <a:gd name="T27" fmla="*/ 20 h 22"/>
                <a:gd name="T28" fmla="*/ 25 w 29"/>
                <a:gd name="T29" fmla="*/ 18 h 22"/>
                <a:gd name="T30" fmla="*/ 25 w 29"/>
                <a:gd name="T31" fmla="*/ 16 h 22"/>
                <a:gd name="T32" fmla="*/ 27 w 29"/>
                <a:gd name="T33" fmla="*/ 14 h 22"/>
                <a:gd name="T34" fmla="*/ 29 w 29"/>
                <a:gd name="T35" fmla="*/ 12 h 22"/>
                <a:gd name="T36" fmla="*/ 29 w 29"/>
                <a:gd name="T37" fmla="*/ 10 h 22"/>
                <a:gd name="T38" fmla="*/ 29 w 29"/>
                <a:gd name="T39" fmla="*/ 8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4 h 22"/>
                <a:gd name="T46" fmla="*/ 23 w 29"/>
                <a:gd name="T47" fmla="*/ 4 h 22"/>
                <a:gd name="T48" fmla="*/ 23 w 29"/>
                <a:gd name="T49" fmla="*/ 2 h 22"/>
                <a:gd name="T50" fmla="*/ 21 w 29"/>
                <a:gd name="T51" fmla="*/ 2 h 22"/>
                <a:gd name="T52" fmla="*/ 19 w 29"/>
                <a:gd name="T53" fmla="*/ 0 h 22"/>
                <a:gd name="T54" fmla="*/ 18 w 29"/>
                <a:gd name="T55" fmla="*/ 0 h 22"/>
                <a:gd name="T56" fmla="*/ 16 w 29"/>
                <a:gd name="T57" fmla="*/ 0 h 22"/>
                <a:gd name="T58" fmla="*/ 14 w 29"/>
                <a:gd name="T59" fmla="*/ 0 h 22"/>
                <a:gd name="T60" fmla="*/ 12 w 29"/>
                <a:gd name="T61" fmla="*/ 0 h 22"/>
                <a:gd name="T62" fmla="*/ 10 w 29"/>
                <a:gd name="T63" fmla="*/ 0 h 22"/>
                <a:gd name="T64" fmla="*/ 6 w 29"/>
                <a:gd name="T65" fmla="*/ 2 h 22"/>
                <a:gd name="T66" fmla="*/ 4 w 29"/>
                <a:gd name="T67" fmla="*/ 2 h 22"/>
                <a:gd name="T68" fmla="*/ 2 w 29"/>
                <a:gd name="T69" fmla="*/ 4 h 22"/>
                <a:gd name="T70" fmla="*/ 0 w 29"/>
                <a:gd name="T71" fmla="*/ 6 h 22"/>
                <a:gd name="T72" fmla="*/ 0 w 29"/>
                <a:gd name="T73" fmla="*/ 8 h 22"/>
                <a:gd name="T74" fmla="*/ 0 w 29"/>
                <a:gd name="T7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8" name="Freeform 436"/>
            <p:cNvSpPr>
              <a:spLocks/>
            </p:cNvSpPr>
            <p:nvPr/>
          </p:nvSpPr>
          <p:spPr bwMode="auto">
            <a:xfrm>
              <a:off x="3277" y="2111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6 h 35"/>
                <a:gd name="T8" fmla="*/ 0 w 4"/>
                <a:gd name="T9" fmla="*/ 8 h 35"/>
                <a:gd name="T10" fmla="*/ 0 w 4"/>
                <a:gd name="T11" fmla="*/ 10 h 35"/>
                <a:gd name="T12" fmla="*/ 0 w 4"/>
                <a:gd name="T13" fmla="*/ 12 h 35"/>
                <a:gd name="T14" fmla="*/ 2 w 4"/>
                <a:gd name="T15" fmla="*/ 15 h 35"/>
                <a:gd name="T16" fmla="*/ 2 w 4"/>
                <a:gd name="T17" fmla="*/ 17 h 35"/>
                <a:gd name="T18" fmla="*/ 2 w 4"/>
                <a:gd name="T19" fmla="*/ 19 h 35"/>
                <a:gd name="T20" fmla="*/ 2 w 4"/>
                <a:gd name="T21" fmla="*/ 21 h 35"/>
                <a:gd name="T22" fmla="*/ 2 w 4"/>
                <a:gd name="T23" fmla="*/ 23 h 35"/>
                <a:gd name="T24" fmla="*/ 2 w 4"/>
                <a:gd name="T25" fmla="*/ 25 h 35"/>
                <a:gd name="T26" fmla="*/ 2 w 4"/>
                <a:gd name="T27" fmla="*/ 27 h 35"/>
                <a:gd name="T28" fmla="*/ 4 w 4"/>
                <a:gd name="T29" fmla="*/ 29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9" name="Freeform 437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0 h 20"/>
                <a:gd name="T6" fmla="*/ 0 w 27"/>
                <a:gd name="T7" fmla="*/ 12 h 20"/>
                <a:gd name="T8" fmla="*/ 2 w 27"/>
                <a:gd name="T9" fmla="*/ 12 h 20"/>
                <a:gd name="T10" fmla="*/ 2 w 27"/>
                <a:gd name="T11" fmla="*/ 14 h 20"/>
                <a:gd name="T12" fmla="*/ 2 w 27"/>
                <a:gd name="T13" fmla="*/ 14 h 20"/>
                <a:gd name="T14" fmla="*/ 4 w 27"/>
                <a:gd name="T15" fmla="*/ 16 h 20"/>
                <a:gd name="T16" fmla="*/ 4 w 27"/>
                <a:gd name="T17" fmla="*/ 16 h 20"/>
                <a:gd name="T18" fmla="*/ 6 w 27"/>
                <a:gd name="T19" fmla="*/ 16 h 20"/>
                <a:gd name="T20" fmla="*/ 6 w 27"/>
                <a:gd name="T21" fmla="*/ 18 h 20"/>
                <a:gd name="T22" fmla="*/ 8 w 27"/>
                <a:gd name="T23" fmla="*/ 18 h 20"/>
                <a:gd name="T24" fmla="*/ 8 w 27"/>
                <a:gd name="T25" fmla="*/ 18 h 20"/>
                <a:gd name="T26" fmla="*/ 10 w 27"/>
                <a:gd name="T27" fmla="*/ 18 h 20"/>
                <a:gd name="T28" fmla="*/ 12 w 27"/>
                <a:gd name="T29" fmla="*/ 18 h 20"/>
                <a:gd name="T30" fmla="*/ 14 w 27"/>
                <a:gd name="T31" fmla="*/ 20 h 20"/>
                <a:gd name="T32" fmla="*/ 14 w 27"/>
                <a:gd name="T33" fmla="*/ 20 h 20"/>
                <a:gd name="T34" fmla="*/ 16 w 27"/>
                <a:gd name="T35" fmla="*/ 20 h 20"/>
                <a:gd name="T36" fmla="*/ 18 w 27"/>
                <a:gd name="T37" fmla="*/ 18 h 20"/>
                <a:gd name="T38" fmla="*/ 19 w 27"/>
                <a:gd name="T39" fmla="*/ 18 h 20"/>
                <a:gd name="T40" fmla="*/ 21 w 27"/>
                <a:gd name="T41" fmla="*/ 18 h 20"/>
                <a:gd name="T42" fmla="*/ 21 w 27"/>
                <a:gd name="T43" fmla="*/ 18 h 20"/>
                <a:gd name="T44" fmla="*/ 23 w 27"/>
                <a:gd name="T45" fmla="*/ 16 h 20"/>
                <a:gd name="T46" fmla="*/ 25 w 27"/>
                <a:gd name="T47" fmla="*/ 16 h 20"/>
                <a:gd name="T48" fmla="*/ 25 w 27"/>
                <a:gd name="T49" fmla="*/ 14 h 20"/>
                <a:gd name="T50" fmla="*/ 25 w 27"/>
                <a:gd name="T51" fmla="*/ 14 h 20"/>
                <a:gd name="T52" fmla="*/ 25 w 27"/>
                <a:gd name="T53" fmla="*/ 12 h 20"/>
                <a:gd name="T54" fmla="*/ 25 w 27"/>
                <a:gd name="T55" fmla="*/ 12 h 20"/>
                <a:gd name="T56" fmla="*/ 27 w 27"/>
                <a:gd name="T57" fmla="*/ 10 h 20"/>
                <a:gd name="T58" fmla="*/ 27 w 27"/>
                <a:gd name="T59" fmla="*/ 10 h 20"/>
                <a:gd name="T60" fmla="*/ 27 w 27"/>
                <a:gd name="T61" fmla="*/ 8 h 20"/>
                <a:gd name="T62" fmla="*/ 25 w 27"/>
                <a:gd name="T63" fmla="*/ 8 h 20"/>
                <a:gd name="T64" fmla="*/ 25 w 27"/>
                <a:gd name="T65" fmla="*/ 6 h 20"/>
                <a:gd name="T66" fmla="*/ 25 w 27"/>
                <a:gd name="T67" fmla="*/ 6 h 20"/>
                <a:gd name="T68" fmla="*/ 25 w 27"/>
                <a:gd name="T69" fmla="*/ 4 h 20"/>
                <a:gd name="T70" fmla="*/ 23 w 27"/>
                <a:gd name="T71" fmla="*/ 2 h 20"/>
                <a:gd name="T72" fmla="*/ 21 w 27"/>
                <a:gd name="T73" fmla="*/ 2 h 20"/>
                <a:gd name="T74" fmla="*/ 19 w 27"/>
                <a:gd name="T75" fmla="*/ 0 h 20"/>
                <a:gd name="T76" fmla="*/ 18 w 27"/>
                <a:gd name="T77" fmla="*/ 0 h 20"/>
                <a:gd name="T78" fmla="*/ 16 w 27"/>
                <a:gd name="T79" fmla="*/ 0 h 20"/>
                <a:gd name="T80" fmla="*/ 14 w 27"/>
                <a:gd name="T81" fmla="*/ 0 h 20"/>
                <a:gd name="T82" fmla="*/ 12 w 27"/>
                <a:gd name="T83" fmla="*/ 0 h 20"/>
                <a:gd name="T84" fmla="*/ 10 w 27"/>
                <a:gd name="T85" fmla="*/ 0 h 20"/>
                <a:gd name="T86" fmla="*/ 6 w 27"/>
                <a:gd name="T87" fmla="*/ 0 h 20"/>
                <a:gd name="T88" fmla="*/ 4 w 27"/>
                <a:gd name="T89" fmla="*/ 2 h 20"/>
                <a:gd name="T90" fmla="*/ 2 w 27"/>
                <a:gd name="T91" fmla="*/ 4 h 20"/>
                <a:gd name="T92" fmla="*/ 2 w 27"/>
                <a:gd name="T93" fmla="*/ 4 h 20"/>
                <a:gd name="T94" fmla="*/ 0 w 27"/>
                <a:gd name="T95" fmla="*/ 6 h 20"/>
                <a:gd name="T96" fmla="*/ 0 w 27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0" name="Freeform 438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2 h 20"/>
                <a:gd name="T6" fmla="*/ 2 w 27"/>
                <a:gd name="T7" fmla="*/ 12 h 20"/>
                <a:gd name="T8" fmla="*/ 2 w 27"/>
                <a:gd name="T9" fmla="*/ 14 h 20"/>
                <a:gd name="T10" fmla="*/ 4 w 27"/>
                <a:gd name="T11" fmla="*/ 16 h 20"/>
                <a:gd name="T12" fmla="*/ 6 w 27"/>
                <a:gd name="T13" fmla="*/ 16 h 20"/>
                <a:gd name="T14" fmla="*/ 6 w 27"/>
                <a:gd name="T15" fmla="*/ 18 h 20"/>
                <a:gd name="T16" fmla="*/ 8 w 27"/>
                <a:gd name="T17" fmla="*/ 18 h 20"/>
                <a:gd name="T18" fmla="*/ 10 w 27"/>
                <a:gd name="T19" fmla="*/ 18 h 20"/>
                <a:gd name="T20" fmla="*/ 12 w 27"/>
                <a:gd name="T21" fmla="*/ 18 h 20"/>
                <a:gd name="T22" fmla="*/ 14 w 27"/>
                <a:gd name="T23" fmla="*/ 20 h 20"/>
                <a:gd name="T24" fmla="*/ 16 w 27"/>
                <a:gd name="T25" fmla="*/ 20 h 20"/>
                <a:gd name="T26" fmla="*/ 18 w 27"/>
                <a:gd name="T27" fmla="*/ 18 h 20"/>
                <a:gd name="T28" fmla="*/ 19 w 27"/>
                <a:gd name="T29" fmla="*/ 18 h 20"/>
                <a:gd name="T30" fmla="*/ 21 w 27"/>
                <a:gd name="T31" fmla="*/ 18 h 20"/>
                <a:gd name="T32" fmla="*/ 23 w 27"/>
                <a:gd name="T33" fmla="*/ 16 h 20"/>
                <a:gd name="T34" fmla="*/ 25 w 27"/>
                <a:gd name="T35" fmla="*/ 16 h 20"/>
                <a:gd name="T36" fmla="*/ 25 w 27"/>
                <a:gd name="T37" fmla="*/ 14 h 20"/>
                <a:gd name="T38" fmla="*/ 25 w 27"/>
                <a:gd name="T39" fmla="*/ 12 h 20"/>
                <a:gd name="T40" fmla="*/ 27 w 27"/>
                <a:gd name="T41" fmla="*/ 10 h 20"/>
                <a:gd name="T42" fmla="*/ 27 w 27"/>
                <a:gd name="T43" fmla="*/ 8 h 20"/>
                <a:gd name="T44" fmla="*/ 25 w 27"/>
                <a:gd name="T45" fmla="*/ 8 h 20"/>
                <a:gd name="T46" fmla="*/ 25 w 27"/>
                <a:gd name="T47" fmla="*/ 6 h 20"/>
                <a:gd name="T48" fmla="*/ 25 w 27"/>
                <a:gd name="T49" fmla="*/ 4 h 20"/>
                <a:gd name="T50" fmla="*/ 23 w 27"/>
                <a:gd name="T51" fmla="*/ 2 h 20"/>
                <a:gd name="T52" fmla="*/ 21 w 27"/>
                <a:gd name="T53" fmla="*/ 2 h 20"/>
                <a:gd name="T54" fmla="*/ 19 w 27"/>
                <a:gd name="T55" fmla="*/ 0 h 20"/>
                <a:gd name="T56" fmla="*/ 18 w 27"/>
                <a:gd name="T57" fmla="*/ 0 h 20"/>
                <a:gd name="T58" fmla="*/ 16 w 27"/>
                <a:gd name="T59" fmla="*/ 0 h 20"/>
                <a:gd name="T60" fmla="*/ 14 w 27"/>
                <a:gd name="T61" fmla="*/ 0 h 20"/>
                <a:gd name="T62" fmla="*/ 12 w 27"/>
                <a:gd name="T63" fmla="*/ 0 h 20"/>
                <a:gd name="T64" fmla="*/ 10 w 27"/>
                <a:gd name="T65" fmla="*/ 0 h 20"/>
                <a:gd name="T66" fmla="*/ 6 w 27"/>
                <a:gd name="T67" fmla="*/ 0 h 20"/>
                <a:gd name="T68" fmla="*/ 4 w 27"/>
                <a:gd name="T69" fmla="*/ 2 h 20"/>
                <a:gd name="T70" fmla="*/ 2 w 27"/>
                <a:gd name="T71" fmla="*/ 4 h 20"/>
                <a:gd name="T72" fmla="*/ 0 w 27"/>
                <a:gd name="T73" fmla="*/ 6 h 20"/>
                <a:gd name="T74" fmla="*/ 0 w 27"/>
                <a:gd name="T75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1" name="Freeform 439"/>
            <p:cNvSpPr>
              <a:spLocks/>
            </p:cNvSpPr>
            <p:nvPr/>
          </p:nvSpPr>
          <p:spPr bwMode="auto">
            <a:xfrm>
              <a:off x="3302" y="2121"/>
              <a:ext cx="5" cy="34"/>
            </a:xfrm>
            <a:custGeom>
              <a:avLst/>
              <a:gdLst>
                <a:gd name="T0" fmla="*/ 0 w 5"/>
                <a:gd name="T1" fmla="*/ 0 h 34"/>
                <a:gd name="T2" fmla="*/ 0 w 5"/>
                <a:gd name="T3" fmla="*/ 2 h 34"/>
                <a:gd name="T4" fmla="*/ 0 w 5"/>
                <a:gd name="T5" fmla="*/ 4 h 34"/>
                <a:gd name="T6" fmla="*/ 0 w 5"/>
                <a:gd name="T7" fmla="*/ 5 h 34"/>
                <a:gd name="T8" fmla="*/ 0 w 5"/>
                <a:gd name="T9" fmla="*/ 7 h 34"/>
                <a:gd name="T10" fmla="*/ 2 w 5"/>
                <a:gd name="T11" fmla="*/ 9 h 34"/>
                <a:gd name="T12" fmla="*/ 2 w 5"/>
                <a:gd name="T13" fmla="*/ 11 h 34"/>
                <a:gd name="T14" fmla="*/ 2 w 5"/>
                <a:gd name="T15" fmla="*/ 13 h 34"/>
                <a:gd name="T16" fmla="*/ 2 w 5"/>
                <a:gd name="T17" fmla="*/ 17 h 34"/>
                <a:gd name="T18" fmla="*/ 2 w 5"/>
                <a:gd name="T19" fmla="*/ 19 h 34"/>
                <a:gd name="T20" fmla="*/ 3 w 5"/>
                <a:gd name="T21" fmla="*/ 21 h 34"/>
                <a:gd name="T22" fmla="*/ 3 w 5"/>
                <a:gd name="T23" fmla="*/ 23 h 34"/>
                <a:gd name="T24" fmla="*/ 3 w 5"/>
                <a:gd name="T25" fmla="*/ 25 h 34"/>
                <a:gd name="T26" fmla="*/ 3 w 5"/>
                <a:gd name="T27" fmla="*/ 28 h 34"/>
                <a:gd name="T28" fmla="*/ 3 w 5"/>
                <a:gd name="T29" fmla="*/ 30 h 34"/>
                <a:gd name="T30" fmla="*/ 3 w 5"/>
                <a:gd name="T31" fmla="*/ 32 h 34"/>
                <a:gd name="T32" fmla="*/ 5 w 5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2" name="Freeform 440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9 h 21"/>
                <a:gd name="T52" fmla="*/ 29 w 29"/>
                <a:gd name="T53" fmla="*/ 7 h 21"/>
                <a:gd name="T54" fmla="*/ 29 w 29"/>
                <a:gd name="T55" fmla="*/ 5 h 21"/>
                <a:gd name="T56" fmla="*/ 27 w 29"/>
                <a:gd name="T57" fmla="*/ 5 h 21"/>
                <a:gd name="T58" fmla="*/ 27 w 29"/>
                <a:gd name="T59" fmla="*/ 5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9 w 29"/>
                <a:gd name="T75" fmla="*/ 0 h 21"/>
                <a:gd name="T76" fmla="*/ 17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2 w 29"/>
                <a:gd name="T83" fmla="*/ 0 h 21"/>
                <a:gd name="T84" fmla="*/ 10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5 h 21"/>
                <a:gd name="T92" fmla="*/ 2 w 29"/>
                <a:gd name="T93" fmla="*/ 5 h 21"/>
                <a:gd name="T94" fmla="*/ 0 w 29"/>
                <a:gd name="T95" fmla="*/ 7 h 21"/>
                <a:gd name="T96" fmla="*/ 0 w 29"/>
                <a:gd name="T9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3" name="Freeform 441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4 w 29"/>
                <a:gd name="T11" fmla="*/ 17 h 21"/>
                <a:gd name="T12" fmla="*/ 6 w 29"/>
                <a:gd name="T13" fmla="*/ 17 h 21"/>
                <a:gd name="T14" fmla="*/ 6 w 29"/>
                <a:gd name="T15" fmla="*/ 19 h 21"/>
                <a:gd name="T16" fmla="*/ 8 w 29"/>
                <a:gd name="T17" fmla="*/ 19 h 21"/>
                <a:gd name="T18" fmla="*/ 10 w 29"/>
                <a:gd name="T19" fmla="*/ 21 h 21"/>
                <a:gd name="T20" fmla="*/ 12 w 29"/>
                <a:gd name="T21" fmla="*/ 21 h 21"/>
                <a:gd name="T22" fmla="*/ 13 w 29"/>
                <a:gd name="T23" fmla="*/ 21 h 21"/>
                <a:gd name="T24" fmla="*/ 15 w 29"/>
                <a:gd name="T25" fmla="*/ 21 h 21"/>
                <a:gd name="T26" fmla="*/ 17 w 29"/>
                <a:gd name="T27" fmla="*/ 21 h 21"/>
                <a:gd name="T28" fmla="*/ 21 w 29"/>
                <a:gd name="T29" fmla="*/ 21 h 21"/>
                <a:gd name="T30" fmla="*/ 23 w 29"/>
                <a:gd name="T31" fmla="*/ 19 h 21"/>
                <a:gd name="T32" fmla="*/ 25 w 29"/>
                <a:gd name="T33" fmla="*/ 17 h 21"/>
                <a:gd name="T34" fmla="*/ 27 w 29"/>
                <a:gd name="T35" fmla="*/ 15 h 21"/>
                <a:gd name="T36" fmla="*/ 29 w 29"/>
                <a:gd name="T37" fmla="*/ 13 h 21"/>
                <a:gd name="T38" fmla="*/ 29 w 29"/>
                <a:gd name="T39" fmla="*/ 11 h 21"/>
                <a:gd name="T40" fmla="*/ 29 w 29"/>
                <a:gd name="T41" fmla="*/ 9 h 21"/>
                <a:gd name="T42" fmla="*/ 29 w 29"/>
                <a:gd name="T43" fmla="*/ 7 h 21"/>
                <a:gd name="T44" fmla="*/ 29 w 29"/>
                <a:gd name="T45" fmla="*/ 5 h 21"/>
                <a:gd name="T46" fmla="*/ 27 w 29"/>
                <a:gd name="T47" fmla="*/ 5 h 21"/>
                <a:gd name="T48" fmla="*/ 25 w 29"/>
                <a:gd name="T49" fmla="*/ 4 h 21"/>
                <a:gd name="T50" fmla="*/ 23 w 29"/>
                <a:gd name="T51" fmla="*/ 4 h 21"/>
                <a:gd name="T52" fmla="*/ 23 w 29"/>
                <a:gd name="T53" fmla="*/ 2 h 21"/>
                <a:gd name="T54" fmla="*/ 21 w 29"/>
                <a:gd name="T55" fmla="*/ 2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12 w 29"/>
                <a:gd name="T65" fmla="*/ 0 h 21"/>
                <a:gd name="T66" fmla="*/ 10 w 29"/>
                <a:gd name="T67" fmla="*/ 0 h 21"/>
                <a:gd name="T68" fmla="*/ 6 w 29"/>
                <a:gd name="T69" fmla="*/ 2 h 21"/>
                <a:gd name="T70" fmla="*/ 4 w 29"/>
                <a:gd name="T71" fmla="*/ 4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4" name="Freeform 442"/>
            <p:cNvSpPr>
              <a:spLocks/>
            </p:cNvSpPr>
            <p:nvPr/>
          </p:nvSpPr>
          <p:spPr bwMode="auto">
            <a:xfrm>
              <a:off x="3304" y="2105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0 w 5"/>
                <a:gd name="T9" fmla="*/ 10 h 35"/>
                <a:gd name="T10" fmla="*/ 1 w 5"/>
                <a:gd name="T11" fmla="*/ 12 h 35"/>
                <a:gd name="T12" fmla="*/ 1 w 5"/>
                <a:gd name="T13" fmla="*/ 14 h 35"/>
                <a:gd name="T14" fmla="*/ 1 w 5"/>
                <a:gd name="T15" fmla="*/ 16 h 35"/>
                <a:gd name="T16" fmla="*/ 1 w 5"/>
                <a:gd name="T17" fmla="*/ 18 h 35"/>
                <a:gd name="T18" fmla="*/ 1 w 5"/>
                <a:gd name="T19" fmla="*/ 20 h 35"/>
                <a:gd name="T20" fmla="*/ 3 w 5"/>
                <a:gd name="T21" fmla="*/ 21 h 35"/>
                <a:gd name="T22" fmla="*/ 3 w 5"/>
                <a:gd name="T23" fmla="*/ 23 h 35"/>
                <a:gd name="T24" fmla="*/ 3 w 5"/>
                <a:gd name="T25" fmla="*/ 27 h 35"/>
                <a:gd name="T26" fmla="*/ 3 w 5"/>
                <a:gd name="T27" fmla="*/ 29 h 35"/>
                <a:gd name="T28" fmla="*/ 3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5" name="Freeform 443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1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3 h 19"/>
                <a:gd name="T12" fmla="*/ 4 w 27"/>
                <a:gd name="T13" fmla="*/ 15 h 19"/>
                <a:gd name="T14" fmla="*/ 4 w 27"/>
                <a:gd name="T15" fmla="*/ 15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7 h 19"/>
                <a:gd name="T22" fmla="*/ 8 w 27"/>
                <a:gd name="T23" fmla="*/ 17 h 19"/>
                <a:gd name="T24" fmla="*/ 10 w 27"/>
                <a:gd name="T25" fmla="*/ 19 h 19"/>
                <a:gd name="T26" fmla="*/ 10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5 w 27"/>
                <a:gd name="T33" fmla="*/ 19 h 19"/>
                <a:gd name="T34" fmla="*/ 15 w 27"/>
                <a:gd name="T35" fmla="*/ 19 h 19"/>
                <a:gd name="T36" fmla="*/ 17 w 27"/>
                <a:gd name="T37" fmla="*/ 19 h 19"/>
                <a:gd name="T38" fmla="*/ 19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9 h 19"/>
                <a:gd name="T62" fmla="*/ 27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5 w 27"/>
                <a:gd name="T69" fmla="*/ 3 h 19"/>
                <a:gd name="T70" fmla="*/ 23 w 27"/>
                <a:gd name="T71" fmla="*/ 3 h 19"/>
                <a:gd name="T72" fmla="*/ 21 w 27"/>
                <a:gd name="T73" fmla="*/ 1 h 19"/>
                <a:gd name="T74" fmla="*/ 19 w 27"/>
                <a:gd name="T75" fmla="*/ 1 h 19"/>
                <a:gd name="T76" fmla="*/ 17 w 27"/>
                <a:gd name="T77" fmla="*/ 0 h 19"/>
                <a:gd name="T78" fmla="*/ 15 w 27"/>
                <a:gd name="T79" fmla="*/ 0 h 19"/>
                <a:gd name="T80" fmla="*/ 14 w 27"/>
                <a:gd name="T81" fmla="*/ 0 h 19"/>
                <a:gd name="T82" fmla="*/ 12 w 27"/>
                <a:gd name="T83" fmla="*/ 0 h 19"/>
                <a:gd name="T84" fmla="*/ 8 w 27"/>
                <a:gd name="T85" fmla="*/ 0 h 19"/>
                <a:gd name="T86" fmla="*/ 6 w 27"/>
                <a:gd name="T87" fmla="*/ 1 h 19"/>
                <a:gd name="T88" fmla="*/ 4 w 27"/>
                <a:gd name="T89" fmla="*/ 3 h 19"/>
                <a:gd name="T90" fmla="*/ 2 w 27"/>
                <a:gd name="T91" fmla="*/ 3 h 19"/>
                <a:gd name="T92" fmla="*/ 2 w 27"/>
                <a:gd name="T93" fmla="*/ 5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6" name="Freeform 444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2 w 27"/>
                <a:gd name="T5" fmla="*/ 13 h 19"/>
                <a:gd name="T6" fmla="*/ 4 w 27"/>
                <a:gd name="T7" fmla="*/ 15 h 19"/>
                <a:gd name="T8" fmla="*/ 4 w 27"/>
                <a:gd name="T9" fmla="*/ 17 h 19"/>
                <a:gd name="T10" fmla="*/ 6 w 27"/>
                <a:gd name="T11" fmla="*/ 17 h 19"/>
                <a:gd name="T12" fmla="*/ 8 w 27"/>
                <a:gd name="T13" fmla="*/ 17 h 19"/>
                <a:gd name="T14" fmla="*/ 10 w 27"/>
                <a:gd name="T15" fmla="*/ 19 h 19"/>
                <a:gd name="T16" fmla="*/ 12 w 27"/>
                <a:gd name="T17" fmla="*/ 19 h 19"/>
                <a:gd name="T18" fmla="*/ 14 w 27"/>
                <a:gd name="T19" fmla="*/ 19 h 19"/>
                <a:gd name="T20" fmla="*/ 15 w 27"/>
                <a:gd name="T21" fmla="*/ 19 h 19"/>
                <a:gd name="T22" fmla="*/ 17 w 27"/>
                <a:gd name="T23" fmla="*/ 19 h 19"/>
                <a:gd name="T24" fmla="*/ 19 w 27"/>
                <a:gd name="T25" fmla="*/ 17 h 19"/>
                <a:gd name="T26" fmla="*/ 21 w 27"/>
                <a:gd name="T27" fmla="*/ 17 h 19"/>
                <a:gd name="T28" fmla="*/ 23 w 27"/>
                <a:gd name="T29" fmla="*/ 17 h 19"/>
                <a:gd name="T30" fmla="*/ 23 w 27"/>
                <a:gd name="T31" fmla="*/ 15 h 19"/>
                <a:gd name="T32" fmla="*/ 25 w 27"/>
                <a:gd name="T33" fmla="*/ 15 h 19"/>
                <a:gd name="T34" fmla="*/ 25 w 27"/>
                <a:gd name="T35" fmla="*/ 13 h 19"/>
                <a:gd name="T36" fmla="*/ 25 w 27"/>
                <a:gd name="T37" fmla="*/ 11 h 19"/>
                <a:gd name="T38" fmla="*/ 27 w 27"/>
                <a:gd name="T39" fmla="*/ 11 h 19"/>
                <a:gd name="T40" fmla="*/ 27 w 27"/>
                <a:gd name="T41" fmla="*/ 9 h 19"/>
                <a:gd name="T42" fmla="*/ 27 w 27"/>
                <a:gd name="T43" fmla="*/ 7 h 19"/>
                <a:gd name="T44" fmla="*/ 25 w 27"/>
                <a:gd name="T45" fmla="*/ 7 h 19"/>
                <a:gd name="T46" fmla="*/ 25 w 27"/>
                <a:gd name="T47" fmla="*/ 5 h 19"/>
                <a:gd name="T48" fmla="*/ 25 w 27"/>
                <a:gd name="T49" fmla="*/ 3 h 19"/>
                <a:gd name="T50" fmla="*/ 23 w 27"/>
                <a:gd name="T51" fmla="*/ 3 h 19"/>
                <a:gd name="T52" fmla="*/ 21 w 27"/>
                <a:gd name="T53" fmla="*/ 1 h 19"/>
                <a:gd name="T54" fmla="*/ 19 w 27"/>
                <a:gd name="T55" fmla="*/ 1 h 19"/>
                <a:gd name="T56" fmla="*/ 17 w 27"/>
                <a:gd name="T57" fmla="*/ 0 h 19"/>
                <a:gd name="T58" fmla="*/ 15 w 27"/>
                <a:gd name="T59" fmla="*/ 0 h 19"/>
                <a:gd name="T60" fmla="*/ 14 w 27"/>
                <a:gd name="T61" fmla="*/ 0 h 19"/>
                <a:gd name="T62" fmla="*/ 12 w 27"/>
                <a:gd name="T63" fmla="*/ 0 h 19"/>
                <a:gd name="T64" fmla="*/ 8 w 27"/>
                <a:gd name="T65" fmla="*/ 0 h 19"/>
                <a:gd name="T66" fmla="*/ 6 w 27"/>
                <a:gd name="T67" fmla="*/ 1 h 19"/>
                <a:gd name="T68" fmla="*/ 4 w 27"/>
                <a:gd name="T69" fmla="*/ 3 h 19"/>
                <a:gd name="T70" fmla="*/ 2 w 27"/>
                <a:gd name="T71" fmla="*/ 3 h 19"/>
                <a:gd name="T72" fmla="*/ 2 w 27"/>
                <a:gd name="T73" fmla="*/ 5 h 19"/>
                <a:gd name="T74" fmla="*/ 0 w 27"/>
                <a:gd name="T75" fmla="*/ 7 h 19"/>
                <a:gd name="T76" fmla="*/ 0 w 27"/>
                <a:gd name="T7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7" name="Freeform 445"/>
            <p:cNvSpPr>
              <a:spLocks/>
            </p:cNvSpPr>
            <p:nvPr/>
          </p:nvSpPr>
          <p:spPr bwMode="auto">
            <a:xfrm>
              <a:off x="3330" y="2113"/>
              <a:ext cx="6" cy="36"/>
            </a:xfrm>
            <a:custGeom>
              <a:avLst/>
              <a:gdLst>
                <a:gd name="T0" fmla="*/ 0 w 6"/>
                <a:gd name="T1" fmla="*/ 0 h 36"/>
                <a:gd name="T2" fmla="*/ 0 w 6"/>
                <a:gd name="T3" fmla="*/ 4 h 36"/>
                <a:gd name="T4" fmla="*/ 0 w 6"/>
                <a:gd name="T5" fmla="*/ 6 h 36"/>
                <a:gd name="T6" fmla="*/ 0 w 6"/>
                <a:gd name="T7" fmla="*/ 8 h 36"/>
                <a:gd name="T8" fmla="*/ 0 w 6"/>
                <a:gd name="T9" fmla="*/ 10 h 36"/>
                <a:gd name="T10" fmla="*/ 2 w 6"/>
                <a:gd name="T11" fmla="*/ 12 h 36"/>
                <a:gd name="T12" fmla="*/ 2 w 6"/>
                <a:gd name="T13" fmla="*/ 13 h 36"/>
                <a:gd name="T14" fmla="*/ 2 w 6"/>
                <a:gd name="T15" fmla="*/ 15 h 36"/>
                <a:gd name="T16" fmla="*/ 2 w 6"/>
                <a:gd name="T17" fmla="*/ 17 h 36"/>
                <a:gd name="T18" fmla="*/ 4 w 6"/>
                <a:gd name="T19" fmla="*/ 21 h 36"/>
                <a:gd name="T20" fmla="*/ 4 w 6"/>
                <a:gd name="T21" fmla="*/ 23 h 36"/>
                <a:gd name="T22" fmla="*/ 4 w 6"/>
                <a:gd name="T23" fmla="*/ 25 h 36"/>
                <a:gd name="T24" fmla="*/ 4 w 6"/>
                <a:gd name="T25" fmla="*/ 27 h 36"/>
                <a:gd name="T26" fmla="*/ 6 w 6"/>
                <a:gd name="T27" fmla="*/ 29 h 36"/>
                <a:gd name="T28" fmla="*/ 6 w 6"/>
                <a:gd name="T29" fmla="*/ 31 h 36"/>
                <a:gd name="T30" fmla="*/ 6 w 6"/>
                <a:gd name="T31" fmla="*/ 33 h 36"/>
                <a:gd name="T32" fmla="*/ 6 w 6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6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8" name="Freeform 446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3 h 21"/>
                <a:gd name="T8" fmla="*/ 0 w 29"/>
                <a:gd name="T9" fmla="*/ 15 h 21"/>
                <a:gd name="T10" fmla="*/ 2 w 29"/>
                <a:gd name="T11" fmla="*/ 15 h 21"/>
                <a:gd name="T12" fmla="*/ 2 w 29"/>
                <a:gd name="T13" fmla="*/ 17 h 21"/>
                <a:gd name="T14" fmla="*/ 4 w 29"/>
                <a:gd name="T15" fmla="*/ 17 h 21"/>
                <a:gd name="T16" fmla="*/ 4 w 29"/>
                <a:gd name="T17" fmla="*/ 17 h 21"/>
                <a:gd name="T18" fmla="*/ 5 w 29"/>
                <a:gd name="T19" fmla="*/ 19 h 21"/>
                <a:gd name="T20" fmla="*/ 5 w 29"/>
                <a:gd name="T21" fmla="*/ 19 h 21"/>
                <a:gd name="T22" fmla="*/ 7 w 29"/>
                <a:gd name="T23" fmla="*/ 19 h 21"/>
                <a:gd name="T24" fmla="*/ 9 w 29"/>
                <a:gd name="T25" fmla="*/ 19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19 w 29"/>
                <a:gd name="T37" fmla="*/ 19 h 21"/>
                <a:gd name="T38" fmla="*/ 23 w 29"/>
                <a:gd name="T39" fmla="*/ 17 h 21"/>
                <a:gd name="T40" fmla="*/ 25 w 29"/>
                <a:gd name="T41" fmla="*/ 17 h 21"/>
                <a:gd name="T42" fmla="*/ 25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10 h 21"/>
                <a:gd name="T50" fmla="*/ 27 w 29"/>
                <a:gd name="T51" fmla="*/ 8 h 21"/>
                <a:gd name="T52" fmla="*/ 27 w 29"/>
                <a:gd name="T53" fmla="*/ 6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3 w 29"/>
                <a:gd name="T63" fmla="*/ 2 h 21"/>
                <a:gd name="T64" fmla="*/ 23 w 29"/>
                <a:gd name="T65" fmla="*/ 2 h 21"/>
                <a:gd name="T66" fmla="*/ 21 w 29"/>
                <a:gd name="T67" fmla="*/ 2 h 21"/>
                <a:gd name="T68" fmla="*/ 21 w 29"/>
                <a:gd name="T69" fmla="*/ 0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0 h 21"/>
                <a:gd name="T84" fmla="*/ 7 w 29"/>
                <a:gd name="T85" fmla="*/ 0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9" name="Freeform 447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5 w 29"/>
                <a:gd name="T15" fmla="*/ 19 h 21"/>
                <a:gd name="T16" fmla="*/ 7 w 29"/>
                <a:gd name="T17" fmla="*/ 19 h 21"/>
                <a:gd name="T18" fmla="*/ 9 w 29"/>
                <a:gd name="T19" fmla="*/ 19 h 21"/>
                <a:gd name="T20" fmla="*/ 9 w 29"/>
                <a:gd name="T21" fmla="*/ 21 h 21"/>
                <a:gd name="T22" fmla="*/ 11 w 29"/>
                <a:gd name="T23" fmla="*/ 21 h 21"/>
                <a:gd name="T24" fmla="*/ 13 w 29"/>
                <a:gd name="T25" fmla="*/ 21 h 21"/>
                <a:gd name="T26" fmla="*/ 15 w 29"/>
                <a:gd name="T27" fmla="*/ 21 h 21"/>
                <a:gd name="T28" fmla="*/ 17 w 29"/>
                <a:gd name="T29" fmla="*/ 21 h 21"/>
                <a:gd name="T30" fmla="*/ 19 w 29"/>
                <a:gd name="T31" fmla="*/ 19 h 21"/>
                <a:gd name="T32" fmla="*/ 23 w 29"/>
                <a:gd name="T33" fmla="*/ 17 h 21"/>
                <a:gd name="T34" fmla="*/ 25 w 29"/>
                <a:gd name="T35" fmla="*/ 17 h 21"/>
                <a:gd name="T36" fmla="*/ 25 w 29"/>
                <a:gd name="T37" fmla="*/ 15 h 21"/>
                <a:gd name="T38" fmla="*/ 27 w 29"/>
                <a:gd name="T39" fmla="*/ 13 h 21"/>
                <a:gd name="T40" fmla="*/ 29 w 29"/>
                <a:gd name="T41" fmla="*/ 11 h 21"/>
                <a:gd name="T42" fmla="*/ 29 w 29"/>
                <a:gd name="T43" fmla="*/ 10 h 21"/>
                <a:gd name="T44" fmla="*/ 27 w 29"/>
                <a:gd name="T45" fmla="*/ 8 h 21"/>
                <a:gd name="T46" fmla="*/ 27 w 29"/>
                <a:gd name="T47" fmla="*/ 6 h 21"/>
                <a:gd name="T48" fmla="*/ 25 w 29"/>
                <a:gd name="T49" fmla="*/ 4 h 21"/>
                <a:gd name="T50" fmla="*/ 23 w 29"/>
                <a:gd name="T51" fmla="*/ 2 h 21"/>
                <a:gd name="T52" fmla="*/ 21 w 29"/>
                <a:gd name="T53" fmla="*/ 2 h 21"/>
                <a:gd name="T54" fmla="*/ 21 w 29"/>
                <a:gd name="T55" fmla="*/ 0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9 w 29"/>
                <a:gd name="T65" fmla="*/ 0 h 21"/>
                <a:gd name="T66" fmla="*/ 7 w 29"/>
                <a:gd name="T67" fmla="*/ 0 h 21"/>
                <a:gd name="T68" fmla="*/ 5 w 29"/>
                <a:gd name="T69" fmla="*/ 2 h 21"/>
                <a:gd name="T70" fmla="*/ 4 w 29"/>
                <a:gd name="T71" fmla="*/ 4 h 21"/>
                <a:gd name="T72" fmla="*/ 2 w 29"/>
                <a:gd name="T73" fmla="*/ 4 h 21"/>
                <a:gd name="T74" fmla="*/ 0 w 29"/>
                <a:gd name="T75" fmla="*/ 6 h 21"/>
                <a:gd name="T76" fmla="*/ 0 w 29"/>
                <a:gd name="T77" fmla="*/ 8 h 21"/>
                <a:gd name="T78" fmla="*/ 0 w 29"/>
                <a:gd name="T7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0" name="Freeform 448"/>
            <p:cNvSpPr>
              <a:spLocks/>
            </p:cNvSpPr>
            <p:nvPr/>
          </p:nvSpPr>
          <p:spPr bwMode="auto">
            <a:xfrm>
              <a:off x="3332" y="2100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1 h 32"/>
                <a:gd name="T4" fmla="*/ 0 w 6"/>
                <a:gd name="T5" fmla="*/ 3 h 32"/>
                <a:gd name="T6" fmla="*/ 0 w 6"/>
                <a:gd name="T7" fmla="*/ 5 h 32"/>
                <a:gd name="T8" fmla="*/ 0 w 6"/>
                <a:gd name="T9" fmla="*/ 7 h 32"/>
                <a:gd name="T10" fmla="*/ 0 w 6"/>
                <a:gd name="T11" fmla="*/ 9 h 32"/>
                <a:gd name="T12" fmla="*/ 2 w 6"/>
                <a:gd name="T13" fmla="*/ 11 h 32"/>
                <a:gd name="T14" fmla="*/ 2 w 6"/>
                <a:gd name="T15" fmla="*/ 15 h 32"/>
                <a:gd name="T16" fmla="*/ 2 w 6"/>
                <a:gd name="T17" fmla="*/ 17 h 32"/>
                <a:gd name="T18" fmla="*/ 2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6 h 32"/>
                <a:gd name="T28" fmla="*/ 4 w 6"/>
                <a:gd name="T29" fmla="*/ 28 h 32"/>
                <a:gd name="T30" fmla="*/ 6 w 6"/>
                <a:gd name="T31" fmla="*/ 30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1" name="Freeform 449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1 h 19"/>
                <a:gd name="T8" fmla="*/ 2 w 25"/>
                <a:gd name="T9" fmla="*/ 13 h 19"/>
                <a:gd name="T10" fmla="*/ 2 w 25"/>
                <a:gd name="T11" fmla="*/ 13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5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9 w 25"/>
                <a:gd name="T25" fmla="*/ 17 h 19"/>
                <a:gd name="T26" fmla="*/ 9 w 25"/>
                <a:gd name="T27" fmla="*/ 17 h 19"/>
                <a:gd name="T28" fmla="*/ 11 w 25"/>
                <a:gd name="T29" fmla="*/ 19 h 19"/>
                <a:gd name="T30" fmla="*/ 13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7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9 h 19"/>
                <a:gd name="T56" fmla="*/ 25 w 25"/>
                <a:gd name="T57" fmla="*/ 9 h 19"/>
                <a:gd name="T58" fmla="*/ 25 w 25"/>
                <a:gd name="T59" fmla="*/ 7 h 19"/>
                <a:gd name="T60" fmla="*/ 25 w 25"/>
                <a:gd name="T61" fmla="*/ 7 h 19"/>
                <a:gd name="T62" fmla="*/ 25 w 25"/>
                <a:gd name="T63" fmla="*/ 6 h 19"/>
                <a:gd name="T64" fmla="*/ 25 w 25"/>
                <a:gd name="T65" fmla="*/ 6 h 19"/>
                <a:gd name="T66" fmla="*/ 25 w 25"/>
                <a:gd name="T67" fmla="*/ 4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3 w 25"/>
                <a:gd name="T81" fmla="*/ 0 h 19"/>
                <a:gd name="T82" fmla="*/ 9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2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7 h 19"/>
                <a:gd name="T96" fmla="*/ 0 w 25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2" name="Freeform 450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11 h 19"/>
                <a:gd name="T4" fmla="*/ 2 w 25"/>
                <a:gd name="T5" fmla="*/ 13 h 19"/>
                <a:gd name="T6" fmla="*/ 2 w 25"/>
                <a:gd name="T7" fmla="*/ 15 h 19"/>
                <a:gd name="T8" fmla="*/ 4 w 25"/>
                <a:gd name="T9" fmla="*/ 15 h 19"/>
                <a:gd name="T10" fmla="*/ 6 w 25"/>
                <a:gd name="T11" fmla="*/ 17 h 19"/>
                <a:gd name="T12" fmla="*/ 8 w 25"/>
                <a:gd name="T13" fmla="*/ 17 h 19"/>
                <a:gd name="T14" fmla="*/ 9 w 25"/>
                <a:gd name="T15" fmla="*/ 17 h 19"/>
                <a:gd name="T16" fmla="*/ 11 w 25"/>
                <a:gd name="T17" fmla="*/ 19 h 19"/>
                <a:gd name="T18" fmla="*/ 13 w 25"/>
                <a:gd name="T19" fmla="*/ 19 h 19"/>
                <a:gd name="T20" fmla="*/ 15 w 25"/>
                <a:gd name="T21" fmla="*/ 19 h 19"/>
                <a:gd name="T22" fmla="*/ 17 w 25"/>
                <a:gd name="T23" fmla="*/ 19 h 19"/>
                <a:gd name="T24" fmla="*/ 17 w 25"/>
                <a:gd name="T25" fmla="*/ 17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5 w 25"/>
                <a:gd name="T41" fmla="*/ 6 h 19"/>
                <a:gd name="T42" fmla="*/ 25 w 25"/>
                <a:gd name="T43" fmla="*/ 4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3 w 25"/>
                <a:gd name="T57" fmla="*/ 0 h 19"/>
                <a:gd name="T58" fmla="*/ 9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2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7 h 19"/>
                <a:gd name="T72" fmla="*/ 0 w 25"/>
                <a:gd name="T7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3" name="Freeform 451"/>
            <p:cNvSpPr>
              <a:spLocks/>
            </p:cNvSpPr>
            <p:nvPr/>
          </p:nvSpPr>
          <p:spPr bwMode="auto">
            <a:xfrm>
              <a:off x="3359" y="2107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0 w 6"/>
                <a:gd name="T9" fmla="*/ 8 h 35"/>
                <a:gd name="T10" fmla="*/ 0 w 6"/>
                <a:gd name="T11" fmla="*/ 10 h 35"/>
                <a:gd name="T12" fmla="*/ 2 w 6"/>
                <a:gd name="T13" fmla="*/ 12 h 35"/>
                <a:gd name="T14" fmla="*/ 2 w 6"/>
                <a:gd name="T15" fmla="*/ 16 h 35"/>
                <a:gd name="T16" fmla="*/ 2 w 6"/>
                <a:gd name="T17" fmla="*/ 18 h 35"/>
                <a:gd name="T18" fmla="*/ 2 w 6"/>
                <a:gd name="T19" fmla="*/ 19 h 35"/>
                <a:gd name="T20" fmla="*/ 4 w 6"/>
                <a:gd name="T21" fmla="*/ 21 h 35"/>
                <a:gd name="T22" fmla="*/ 4 w 6"/>
                <a:gd name="T23" fmla="*/ 23 h 35"/>
                <a:gd name="T24" fmla="*/ 4 w 6"/>
                <a:gd name="T25" fmla="*/ 25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4" name="Freeform 452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2 h 21"/>
                <a:gd name="T4" fmla="*/ 0 w 28"/>
                <a:gd name="T5" fmla="*/ 14 h 21"/>
                <a:gd name="T6" fmla="*/ 0 w 28"/>
                <a:gd name="T7" fmla="*/ 16 h 21"/>
                <a:gd name="T8" fmla="*/ 0 w 28"/>
                <a:gd name="T9" fmla="*/ 16 h 21"/>
                <a:gd name="T10" fmla="*/ 1 w 28"/>
                <a:gd name="T11" fmla="*/ 18 h 21"/>
                <a:gd name="T12" fmla="*/ 1 w 28"/>
                <a:gd name="T13" fmla="*/ 18 h 21"/>
                <a:gd name="T14" fmla="*/ 3 w 28"/>
                <a:gd name="T15" fmla="*/ 18 h 21"/>
                <a:gd name="T16" fmla="*/ 3 w 28"/>
                <a:gd name="T17" fmla="*/ 19 h 21"/>
                <a:gd name="T18" fmla="*/ 5 w 28"/>
                <a:gd name="T19" fmla="*/ 19 h 21"/>
                <a:gd name="T20" fmla="*/ 5 w 28"/>
                <a:gd name="T21" fmla="*/ 19 h 21"/>
                <a:gd name="T22" fmla="*/ 7 w 28"/>
                <a:gd name="T23" fmla="*/ 19 h 21"/>
                <a:gd name="T24" fmla="*/ 9 w 28"/>
                <a:gd name="T25" fmla="*/ 21 h 21"/>
                <a:gd name="T26" fmla="*/ 9 w 28"/>
                <a:gd name="T27" fmla="*/ 21 h 21"/>
                <a:gd name="T28" fmla="*/ 11 w 28"/>
                <a:gd name="T29" fmla="*/ 21 h 21"/>
                <a:gd name="T30" fmla="*/ 13 w 28"/>
                <a:gd name="T31" fmla="*/ 21 h 21"/>
                <a:gd name="T32" fmla="*/ 15 w 28"/>
                <a:gd name="T33" fmla="*/ 21 h 21"/>
                <a:gd name="T34" fmla="*/ 17 w 28"/>
                <a:gd name="T35" fmla="*/ 21 h 21"/>
                <a:gd name="T36" fmla="*/ 19 w 28"/>
                <a:gd name="T37" fmla="*/ 19 h 21"/>
                <a:gd name="T38" fmla="*/ 21 w 28"/>
                <a:gd name="T39" fmla="*/ 19 h 21"/>
                <a:gd name="T40" fmla="*/ 23 w 28"/>
                <a:gd name="T41" fmla="*/ 18 h 21"/>
                <a:gd name="T42" fmla="*/ 24 w 28"/>
                <a:gd name="T43" fmla="*/ 16 h 21"/>
                <a:gd name="T44" fmla="*/ 26 w 28"/>
                <a:gd name="T45" fmla="*/ 14 h 21"/>
                <a:gd name="T46" fmla="*/ 26 w 28"/>
                <a:gd name="T47" fmla="*/ 12 h 21"/>
                <a:gd name="T48" fmla="*/ 28 w 28"/>
                <a:gd name="T49" fmla="*/ 10 h 21"/>
                <a:gd name="T50" fmla="*/ 26 w 28"/>
                <a:gd name="T51" fmla="*/ 8 h 21"/>
                <a:gd name="T52" fmla="*/ 26 w 28"/>
                <a:gd name="T53" fmla="*/ 8 h 21"/>
                <a:gd name="T54" fmla="*/ 26 w 28"/>
                <a:gd name="T55" fmla="*/ 6 h 21"/>
                <a:gd name="T56" fmla="*/ 24 w 28"/>
                <a:gd name="T57" fmla="*/ 6 h 21"/>
                <a:gd name="T58" fmla="*/ 24 w 28"/>
                <a:gd name="T59" fmla="*/ 4 h 21"/>
                <a:gd name="T60" fmla="*/ 24 w 28"/>
                <a:gd name="T61" fmla="*/ 4 h 21"/>
                <a:gd name="T62" fmla="*/ 23 w 28"/>
                <a:gd name="T63" fmla="*/ 4 h 21"/>
                <a:gd name="T64" fmla="*/ 23 w 28"/>
                <a:gd name="T65" fmla="*/ 2 h 21"/>
                <a:gd name="T66" fmla="*/ 21 w 28"/>
                <a:gd name="T67" fmla="*/ 2 h 21"/>
                <a:gd name="T68" fmla="*/ 21 w 28"/>
                <a:gd name="T69" fmla="*/ 2 h 21"/>
                <a:gd name="T70" fmla="*/ 19 w 28"/>
                <a:gd name="T71" fmla="*/ 0 h 21"/>
                <a:gd name="T72" fmla="*/ 17 w 28"/>
                <a:gd name="T73" fmla="*/ 0 h 21"/>
                <a:gd name="T74" fmla="*/ 17 w 28"/>
                <a:gd name="T75" fmla="*/ 0 h 21"/>
                <a:gd name="T76" fmla="*/ 15 w 28"/>
                <a:gd name="T77" fmla="*/ 0 h 21"/>
                <a:gd name="T78" fmla="*/ 13 w 28"/>
                <a:gd name="T79" fmla="*/ 0 h 21"/>
                <a:gd name="T80" fmla="*/ 11 w 28"/>
                <a:gd name="T81" fmla="*/ 0 h 21"/>
                <a:gd name="T82" fmla="*/ 9 w 28"/>
                <a:gd name="T83" fmla="*/ 0 h 21"/>
                <a:gd name="T84" fmla="*/ 7 w 28"/>
                <a:gd name="T85" fmla="*/ 2 h 21"/>
                <a:gd name="T86" fmla="*/ 3 w 28"/>
                <a:gd name="T87" fmla="*/ 2 h 21"/>
                <a:gd name="T88" fmla="*/ 1 w 28"/>
                <a:gd name="T89" fmla="*/ 4 h 21"/>
                <a:gd name="T90" fmla="*/ 1 w 28"/>
                <a:gd name="T91" fmla="*/ 6 h 21"/>
                <a:gd name="T92" fmla="*/ 0 w 28"/>
                <a:gd name="T93" fmla="*/ 8 h 21"/>
                <a:gd name="T94" fmla="*/ 0 w 28"/>
                <a:gd name="T95" fmla="*/ 10 h 21"/>
                <a:gd name="T96" fmla="*/ 0 w 28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5" name="Freeform 453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4 h 21"/>
                <a:gd name="T4" fmla="*/ 0 w 28"/>
                <a:gd name="T5" fmla="*/ 16 h 21"/>
                <a:gd name="T6" fmla="*/ 1 w 28"/>
                <a:gd name="T7" fmla="*/ 18 h 21"/>
                <a:gd name="T8" fmla="*/ 3 w 28"/>
                <a:gd name="T9" fmla="*/ 18 h 21"/>
                <a:gd name="T10" fmla="*/ 3 w 28"/>
                <a:gd name="T11" fmla="*/ 19 h 21"/>
                <a:gd name="T12" fmla="*/ 5 w 28"/>
                <a:gd name="T13" fmla="*/ 19 h 21"/>
                <a:gd name="T14" fmla="*/ 7 w 28"/>
                <a:gd name="T15" fmla="*/ 19 h 21"/>
                <a:gd name="T16" fmla="*/ 9 w 28"/>
                <a:gd name="T17" fmla="*/ 21 h 21"/>
                <a:gd name="T18" fmla="*/ 11 w 28"/>
                <a:gd name="T19" fmla="*/ 21 h 21"/>
                <a:gd name="T20" fmla="*/ 13 w 28"/>
                <a:gd name="T21" fmla="*/ 21 h 21"/>
                <a:gd name="T22" fmla="*/ 15 w 28"/>
                <a:gd name="T23" fmla="*/ 21 h 21"/>
                <a:gd name="T24" fmla="*/ 17 w 28"/>
                <a:gd name="T25" fmla="*/ 21 h 21"/>
                <a:gd name="T26" fmla="*/ 19 w 28"/>
                <a:gd name="T27" fmla="*/ 19 h 21"/>
                <a:gd name="T28" fmla="*/ 21 w 28"/>
                <a:gd name="T29" fmla="*/ 19 h 21"/>
                <a:gd name="T30" fmla="*/ 23 w 28"/>
                <a:gd name="T31" fmla="*/ 18 h 21"/>
                <a:gd name="T32" fmla="*/ 24 w 28"/>
                <a:gd name="T33" fmla="*/ 16 h 21"/>
                <a:gd name="T34" fmla="*/ 26 w 28"/>
                <a:gd name="T35" fmla="*/ 14 h 21"/>
                <a:gd name="T36" fmla="*/ 26 w 28"/>
                <a:gd name="T37" fmla="*/ 12 h 21"/>
                <a:gd name="T38" fmla="*/ 28 w 28"/>
                <a:gd name="T39" fmla="*/ 10 h 21"/>
                <a:gd name="T40" fmla="*/ 26 w 28"/>
                <a:gd name="T41" fmla="*/ 8 h 21"/>
                <a:gd name="T42" fmla="*/ 26 w 28"/>
                <a:gd name="T43" fmla="*/ 6 h 21"/>
                <a:gd name="T44" fmla="*/ 24 w 28"/>
                <a:gd name="T45" fmla="*/ 6 h 21"/>
                <a:gd name="T46" fmla="*/ 24 w 28"/>
                <a:gd name="T47" fmla="*/ 4 h 21"/>
                <a:gd name="T48" fmla="*/ 23 w 28"/>
                <a:gd name="T49" fmla="*/ 4 h 21"/>
                <a:gd name="T50" fmla="*/ 23 w 28"/>
                <a:gd name="T51" fmla="*/ 2 h 21"/>
                <a:gd name="T52" fmla="*/ 21 w 28"/>
                <a:gd name="T53" fmla="*/ 2 h 21"/>
                <a:gd name="T54" fmla="*/ 19 w 28"/>
                <a:gd name="T55" fmla="*/ 0 h 21"/>
                <a:gd name="T56" fmla="*/ 17 w 28"/>
                <a:gd name="T57" fmla="*/ 0 h 21"/>
                <a:gd name="T58" fmla="*/ 15 w 28"/>
                <a:gd name="T59" fmla="*/ 0 h 21"/>
                <a:gd name="T60" fmla="*/ 13 w 28"/>
                <a:gd name="T61" fmla="*/ 0 h 21"/>
                <a:gd name="T62" fmla="*/ 11 w 28"/>
                <a:gd name="T63" fmla="*/ 0 h 21"/>
                <a:gd name="T64" fmla="*/ 9 w 28"/>
                <a:gd name="T65" fmla="*/ 0 h 21"/>
                <a:gd name="T66" fmla="*/ 7 w 28"/>
                <a:gd name="T67" fmla="*/ 2 h 21"/>
                <a:gd name="T68" fmla="*/ 3 w 28"/>
                <a:gd name="T69" fmla="*/ 2 h 21"/>
                <a:gd name="T70" fmla="*/ 1 w 28"/>
                <a:gd name="T71" fmla="*/ 4 h 21"/>
                <a:gd name="T72" fmla="*/ 1 w 28"/>
                <a:gd name="T73" fmla="*/ 6 h 21"/>
                <a:gd name="T74" fmla="*/ 0 w 28"/>
                <a:gd name="T75" fmla="*/ 8 h 21"/>
                <a:gd name="T76" fmla="*/ 0 w 28"/>
                <a:gd name="T77" fmla="*/ 10 h 21"/>
                <a:gd name="T78" fmla="*/ 0 w 28"/>
                <a:gd name="T7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6" name="Freeform 454"/>
            <p:cNvSpPr>
              <a:spLocks/>
            </p:cNvSpPr>
            <p:nvPr/>
          </p:nvSpPr>
          <p:spPr bwMode="auto">
            <a:xfrm>
              <a:off x="3359" y="2092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0 w 8"/>
                <a:gd name="T3" fmla="*/ 2 h 34"/>
                <a:gd name="T4" fmla="*/ 0 w 8"/>
                <a:gd name="T5" fmla="*/ 4 h 34"/>
                <a:gd name="T6" fmla="*/ 2 w 8"/>
                <a:gd name="T7" fmla="*/ 8 h 34"/>
                <a:gd name="T8" fmla="*/ 2 w 8"/>
                <a:gd name="T9" fmla="*/ 9 h 34"/>
                <a:gd name="T10" fmla="*/ 2 w 8"/>
                <a:gd name="T11" fmla="*/ 11 h 34"/>
                <a:gd name="T12" fmla="*/ 2 w 8"/>
                <a:gd name="T13" fmla="*/ 13 h 34"/>
                <a:gd name="T14" fmla="*/ 2 w 8"/>
                <a:gd name="T15" fmla="*/ 15 h 34"/>
                <a:gd name="T16" fmla="*/ 4 w 8"/>
                <a:gd name="T17" fmla="*/ 17 h 34"/>
                <a:gd name="T18" fmla="*/ 4 w 8"/>
                <a:gd name="T19" fmla="*/ 19 h 34"/>
                <a:gd name="T20" fmla="*/ 4 w 8"/>
                <a:gd name="T21" fmla="*/ 21 h 34"/>
                <a:gd name="T22" fmla="*/ 6 w 8"/>
                <a:gd name="T23" fmla="*/ 23 h 34"/>
                <a:gd name="T24" fmla="*/ 6 w 8"/>
                <a:gd name="T25" fmla="*/ 25 h 34"/>
                <a:gd name="T26" fmla="*/ 6 w 8"/>
                <a:gd name="T27" fmla="*/ 29 h 34"/>
                <a:gd name="T28" fmla="*/ 6 w 8"/>
                <a:gd name="T29" fmla="*/ 31 h 34"/>
                <a:gd name="T30" fmla="*/ 6 w 8"/>
                <a:gd name="T31" fmla="*/ 33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7" name="Freeform 455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7 w 27"/>
                <a:gd name="T21" fmla="*/ 17 h 19"/>
                <a:gd name="T22" fmla="*/ 7 w 27"/>
                <a:gd name="T23" fmla="*/ 19 h 19"/>
                <a:gd name="T24" fmla="*/ 9 w 27"/>
                <a:gd name="T25" fmla="*/ 19 h 19"/>
                <a:gd name="T26" fmla="*/ 11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21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5 h 19"/>
                <a:gd name="T46" fmla="*/ 25 w 27"/>
                <a:gd name="T47" fmla="*/ 15 h 19"/>
                <a:gd name="T48" fmla="*/ 25 w 27"/>
                <a:gd name="T49" fmla="*/ 14 h 19"/>
                <a:gd name="T50" fmla="*/ 27 w 27"/>
                <a:gd name="T51" fmla="*/ 14 h 19"/>
                <a:gd name="T52" fmla="*/ 27 w 27"/>
                <a:gd name="T53" fmla="*/ 12 h 19"/>
                <a:gd name="T54" fmla="*/ 27 w 27"/>
                <a:gd name="T55" fmla="*/ 12 h 19"/>
                <a:gd name="T56" fmla="*/ 27 w 27"/>
                <a:gd name="T57" fmla="*/ 10 h 19"/>
                <a:gd name="T58" fmla="*/ 27 w 27"/>
                <a:gd name="T59" fmla="*/ 10 h 19"/>
                <a:gd name="T60" fmla="*/ 27 w 27"/>
                <a:gd name="T61" fmla="*/ 8 h 19"/>
                <a:gd name="T62" fmla="*/ 27 w 27"/>
                <a:gd name="T63" fmla="*/ 8 h 19"/>
                <a:gd name="T64" fmla="*/ 25 w 27"/>
                <a:gd name="T65" fmla="*/ 6 h 19"/>
                <a:gd name="T66" fmla="*/ 25 w 27"/>
                <a:gd name="T67" fmla="*/ 6 h 19"/>
                <a:gd name="T68" fmla="*/ 23 w 27"/>
                <a:gd name="T69" fmla="*/ 4 h 19"/>
                <a:gd name="T70" fmla="*/ 23 w 27"/>
                <a:gd name="T71" fmla="*/ 2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0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7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8" name="Freeform 456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5 h 19"/>
                <a:gd name="T8" fmla="*/ 4 w 27"/>
                <a:gd name="T9" fmla="*/ 15 h 19"/>
                <a:gd name="T10" fmla="*/ 4 w 27"/>
                <a:gd name="T11" fmla="*/ 17 h 19"/>
                <a:gd name="T12" fmla="*/ 6 w 27"/>
                <a:gd name="T13" fmla="*/ 17 h 19"/>
                <a:gd name="T14" fmla="*/ 7 w 27"/>
                <a:gd name="T15" fmla="*/ 17 h 19"/>
                <a:gd name="T16" fmla="*/ 7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5 h 19"/>
                <a:gd name="T36" fmla="*/ 25 w 27"/>
                <a:gd name="T37" fmla="*/ 14 h 19"/>
                <a:gd name="T38" fmla="*/ 27 w 27"/>
                <a:gd name="T39" fmla="*/ 14 h 19"/>
                <a:gd name="T40" fmla="*/ 27 w 27"/>
                <a:gd name="T41" fmla="*/ 12 h 19"/>
                <a:gd name="T42" fmla="*/ 27 w 27"/>
                <a:gd name="T43" fmla="*/ 10 h 19"/>
                <a:gd name="T44" fmla="*/ 27 w 27"/>
                <a:gd name="T45" fmla="*/ 8 h 19"/>
                <a:gd name="T46" fmla="*/ 25 w 27"/>
                <a:gd name="T47" fmla="*/ 6 h 19"/>
                <a:gd name="T48" fmla="*/ 23 w 27"/>
                <a:gd name="T49" fmla="*/ 4 h 19"/>
                <a:gd name="T50" fmla="*/ 23 w 27"/>
                <a:gd name="T51" fmla="*/ 2 h 19"/>
                <a:gd name="T52" fmla="*/ 21 w 27"/>
                <a:gd name="T53" fmla="*/ 2 h 19"/>
                <a:gd name="T54" fmla="*/ 19 w 27"/>
                <a:gd name="T55" fmla="*/ 2 h 19"/>
                <a:gd name="T56" fmla="*/ 17 w 27"/>
                <a:gd name="T57" fmla="*/ 0 h 19"/>
                <a:gd name="T58" fmla="*/ 15 w 27"/>
                <a:gd name="T59" fmla="*/ 0 h 19"/>
                <a:gd name="T60" fmla="*/ 13 w 27"/>
                <a:gd name="T61" fmla="*/ 0 h 19"/>
                <a:gd name="T62" fmla="*/ 11 w 27"/>
                <a:gd name="T63" fmla="*/ 0 h 19"/>
                <a:gd name="T64" fmla="*/ 7 w 27"/>
                <a:gd name="T65" fmla="*/ 2 h 19"/>
                <a:gd name="T66" fmla="*/ 6 w 27"/>
                <a:gd name="T67" fmla="*/ 2 h 19"/>
                <a:gd name="T68" fmla="*/ 4 w 27"/>
                <a:gd name="T69" fmla="*/ 4 h 19"/>
                <a:gd name="T70" fmla="*/ 2 w 27"/>
                <a:gd name="T71" fmla="*/ 6 h 19"/>
                <a:gd name="T72" fmla="*/ 2 w 27"/>
                <a:gd name="T73" fmla="*/ 8 h 19"/>
                <a:gd name="T74" fmla="*/ 0 w 27"/>
                <a:gd name="T75" fmla="*/ 8 h 19"/>
                <a:gd name="T76" fmla="*/ 0 w 27"/>
                <a:gd name="T7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9" name="Freeform 457"/>
            <p:cNvSpPr>
              <a:spLocks/>
            </p:cNvSpPr>
            <p:nvPr/>
          </p:nvSpPr>
          <p:spPr bwMode="auto">
            <a:xfrm>
              <a:off x="3386" y="2100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2 w 8"/>
                <a:gd name="T3" fmla="*/ 1 h 34"/>
                <a:gd name="T4" fmla="*/ 2 w 8"/>
                <a:gd name="T5" fmla="*/ 3 h 34"/>
                <a:gd name="T6" fmla="*/ 2 w 8"/>
                <a:gd name="T7" fmla="*/ 7 h 34"/>
                <a:gd name="T8" fmla="*/ 2 w 8"/>
                <a:gd name="T9" fmla="*/ 9 h 34"/>
                <a:gd name="T10" fmla="*/ 2 w 8"/>
                <a:gd name="T11" fmla="*/ 11 h 34"/>
                <a:gd name="T12" fmla="*/ 4 w 8"/>
                <a:gd name="T13" fmla="*/ 13 h 34"/>
                <a:gd name="T14" fmla="*/ 4 w 8"/>
                <a:gd name="T15" fmla="*/ 15 h 34"/>
                <a:gd name="T16" fmla="*/ 4 w 8"/>
                <a:gd name="T17" fmla="*/ 17 h 34"/>
                <a:gd name="T18" fmla="*/ 6 w 8"/>
                <a:gd name="T19" fmla="*/ 19 h 34"/>
                <a:gd name="T20" fmla="*/ 6 w 8"/>
                <a:gd name="T21" fmla="*/ 21 h 34"/>
                <a:gd name="T22" fmla="*/ 6 w 8"/>
                <a:gd name="T23" fmla="*/ 25 h 34"/>
                <a:gd name="T24" fmla="*/ 6 w 8"/>
                <a:gd name="T25" fmla="*/ 26 h 34"/>
                <a:gd name="T26" fmla="*/ 8 w 8"/>
                <a:gd name="T27" fmla="*/ 28 h 34"/>
                <a:gd name="T28" fmla="*/ 8 w 8"/>
                <a:gd name="T29" fmla="*/ 30 h 34"/>
                <a:gd name="T30" fmla="*/ 8 w 8"/>
                <a:gd name="T31" fmla="*/ 32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0" name="Freeform 458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0 w 29"/>
                <a:gd name="T7" fmla="*/ 15 h 21"/>
                <a:gd name="T8" fmla="*/ 2 w 29"/>
                <a:gd name="T9" fmla="*/ 17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9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21 h 21"/>
                <a:gd name="T22" fmla="*/ 8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8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7 h 21"/>
                <a:gd name="T52" fmla="*/ 27 w 29"/>
                <a:gd name="T53" fmla="*/ 7 h 21"/>
                <a:gd name="T54" fmla="*/ 27 w 29"/>
                <a:gd name="T55" fmla="*/ 5 h 21"/>
                <a:gd name="T56" fmla="*/ 27 w 29"/>
                <a:gd name="T57" fmla="*/ 5 h 21"/>
                <a:gd name="T58" fmla="*/ 25 w 29"/>
                <a:gd name="T59" fmla="*/ 5 h 21"/>
                <a:gd name="T60" fmla="*/ 25 w 29"/>
                <a:gd name="T61" fmla="*/ 3 h 21"/>
                <a:gd name="T62" fmla="*/ 23 w 29"/>
                <a:gd name="T63" fmla="*/ 3 h 21"/>
                <a:gd name="T64" fmla="*/ 23 w 29"/>
                <a:gd name="T65" fmla="*/ 3 h 21"/>
                <a:gd name="T66" fmla="*/ 21 w 29"/>
                <a:gd name="T67" fmla="*/ 2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0 h 21"/>
                <a:gd name="T74" fmla="*/ 18 w 29"/>
                <a:gd name="T75" fmla="*/ 0 h 21"/>
                <a:gd name="T76" fmla="*/ 16 w 29"/>
                <a:gd name="T77" fmla="*/ 0 h 21"/>
                <a:gd name="T78" fmla="*/ 14 w 29"/>
                <a:gd name="T79" fmla="*/ 0 h 21"/>
                <a:gd name="T80" fmla="*/ 14 w 29"/>
                <a:gd name="T81" fmla="*/ 0 h 21"/>
                <a:gd name="T82" fmla="*/ 10 w 29"/>
                <a:gd name="T83" fmla="*/ 2 h 21"/>
                <a:gd name="T84" fmla="*/ 8 w 29"/>
                <a:gd name="T85" fmla="*/ 2 h 21"/>
                <a:gd name="T86" fmla="*/ 6 w 29"/>
                <a:gd name="T87" fmla="*/ 3 h 21"/>
                <a:gd name="T88" fmla="*/ 4 w 29"/>
                <a:gd name="T89" fmla="*/ 3 h 21"/>
                <a:gd name="T90" fmla="*/ 2 w 29"/>
                <a:gd name="T91" fmla="*/ 5 h 21"/>
                <a:gd name="T92" fmla="*/ 0 w 29"/>
                <a:gd name="T93" fmla="*/ 7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1" name="Freeform 459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4 w 29"/>
                <a:gd name="T11" fmla="*/ 19 h 21"/>
                <a:gd name="T12" fmla="*/ 6 w 29"/>
                <a:gd name="T13" fmla="*/ 19 h 21"/>
                <a:gd name="T14" fmla="*/ 8 w 29"/>
                <a:gd name="T15" fmla="*/ 21 h 21"/>
                <a:gd name="T16" fmla="*/ 10 w 29"/>
                <a:gd name="T17" fmla="*/ 21 h 21"/>
                <a:gd name="T18" fmla="*/ 12 w 29"/>
                <a:gd name="T19" fmla="*/ 21 h 21"/>
                <a:gd name="T20" fmla="*/ 14 w 29"/>
                <a:gd name="T21" fmla="*/ 21 h 21"/>
                <a:gd name="T22" fmla="*/ 16 w 29"/>
                <a:gd name="T23" fmla="*/ 21 h 21"/>
                <a:gd name="T24" fmla="*/ 18 w 29"/>
                <a:gd name="T25" fmla="*/ 21 h 21"/>
                <a:gd name="T26" fmla="*/ 21 w 29"/>
                <a:gd name="T27" fmla="*/ 21 h 21"/>
                <a:gd name="T28" fmla="*/ 23 w 29"/>
                <a:gd name="T29" fmla="*/ 19 h 21"/>
                <a:gd name="T30" fmla="*/ 25 w 29"/>
                <a:gd name="T31" fmla="*/ 17 h 21"/>
                <a:gd name="T32" fmla="*/ 27 w 29"/>
                <a:gd name="T33" fmla="*/ 15 h 21"/>
                <a:gd name="T34" fmla="*/ 27 w 29"/>
                <a:gd name="T35" fmla="*/ 13 h 21"/>
                <a:gd name="T36" fmla="*/ 29 w 29"/>
                <a:gd name="T37" fmla="*/ 11 h 21"/>
                <a:gd name="T38" fmla="*/ 29 w 29"/>
                <a:gd name="T39" fmla="*/ 9 h 21"/>
                <a:gd name="T40" fmla="*/ 29 w 29"/>
                <a:gd name="T41" fmla="*/ 7 h 21"/>
                <a:gd name="T42" fmla="*/ 27 w 29"/>
                <a:gd name="T43" fmla="*/ 7 h 21"/>
                <a:gd name="T44" fmla="*/ 27 w 29"/>
                <a:gd name="T45" fmla="*/ 5 h 21"/>
                <a:gd name="T46" fmla="*/ 25 w 29"/>
                <a:gd name="T47" fmla="*/ 5 h 21"/>
                <a:gd name="T48" fmla="*/ 25 w 29"/>
                <a:gd name="T49" fmla="*/ 3 h 21"/>
                <a:gd name="T50" fmla="*/ 23 w 29"/>
                <a:gd name="T51" fmla="*/ 3 h 21"/>
                <a:gd name="T52" fmla="*/ 21 w 29"/>
                <a:gd name="T53" fmla="*/ 2 h 21"/>
                <a:gd name="T54" fmla="*/ 19 w 29"/>
                <a:gd name="T55" fmla="*/ 2 h 21"/>
                <a:gd name="T56" fmla="*/ 19 w 29"/>
                <a:gd name="T57" fmla="*/ 0 h 21"/>
                <a:gd name="T58" fmla="*/ 18 w 29"/>
                <a:gd name="T59" fmla="*/ 0 h 21"/>
                <a:gd name="T60" fmla="*/ 16 w 29"/>
                <a:gd name="T61" fmla="*/ 0 h 21"/>
                <a:gd name="T62" fmla="*/ 14 w 29"/>
                <a:gd name="T63" fmla="*/ 0 h 21"/>
                <a:gd name="T64" fmla="*/ 10 w 29"/>
                <a:gd name="T65" fmla="*/ 2 h 21"/>
                <a:gd name="T66" fmla="*/ 8 w 29"/>
                <a:gd name="T67" fmla="*/ 2 h 21"/>
                <a:gd name="T68" fmla="*/ 6 w 29"/>
                <a:gd name="T69" fmla="*/ 3 h 21"/>
                <a:gd name="T70" fmla="*/ 4 w 29"/>
                <a:gd name="T71" fmla="*/ 3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  <a:gd name="T78" fmla="*/ 0 w 29"/>
                <a:gd name="T7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2" name="Freeform 460"/>
            <p:cNvSpPr>
              <a:spLocks/>
            </p:cNvSpPr>
            <p:nvPr/>
          </p:nvSpPr>
          <p:spPr bwMode="auto">
            <a:xfrm>
              <a:off x="3388" y="2086"/>
              <a:ext cx="8" cy="33"/>
            </a:xfrm>
            <a:custGeom>
              <a:avLst/>
              <a:gdLst>
                <a:gd name="T0" fmla="*/ 0 w 8"/>
                <a:gd name="T1" fmla="*/ 0 h 33"/>
                <a:gd name="T2" fmla="*/ 0 w 8"/>
                <a:gd name="T3" fmla="*/ 2 h 33"/>
                <a:gd name="T4" fmla="*/ 0 w 8"/>
                <a:gd name="T5" fmla="*/ 4 h 33"/>
                <a:gd name="T6" fmla="*/ 0 w 8"/>
                <a:gd name="T7" fmla="*/ 6 h 33"/>
                <a:gd name="T8" fmla="*/ 2 w 8"/>
                <a:gd name="T9" fmla="*/ 8 h 33"/>
                <a:gd name="T10" fmla="*/ 2 w 8"/>
                <a:gd name="T11" fmla="*/ 10 h 33"/>
                <a:gd name="T12" fmla="*/ 2 w 8"/>
                <a:gd name="T13" fmla="*/ 12 h 33"/>
                <a:gd name="T14" fmla="*/ 2 w 8"/>
                <a:gd name="T15" fmla="*/ 14 h 33"/>
                <a:gd name="T16" fmla="*/ 4 w 8"/>
                <a:gd name="T17" fmla="*/ 17 h 33"/>
                <a:gd name="T18" fmla="*/ 4 w 8"/>
                <a:gd name="T19" fmla="*/ 19 h 33"/>
                <a:gd name="T20" fmla="*/ 4 w 8"/>
                <a:gd name="T21" fmla="*/ 21 h 33"/>
                <a:gd name="T22" fmla="*/ 6 w 8"/>
                <a:gd name="T23" fmla="*/ 23 h 33"/>
                <a:gd name="T24" fmla="*/ 6 w 8"/>
                <a:gd name="T25" fmla="*/ 25 h 33"/>
                <a:gd name="T26" fmla="*/ 6 w 8"/>
                <a:gd name="T27" fmla="*/ 27 h 33"/>
                <a:gd name="T28" fmla="*/ 6 w 8"/>
                <a:gd name="T29" fmla="*/ 29 h 33"/>
                <a:gd name="T30" fmla="*/ 6 w 8"/>
                <a:gd name="T31" fmla="*/ 31 h 33"/>
                <a:gd name="T32" fmla="*/ 8 w 8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3" name="Freeform 461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0 w 26"/>
                <a:gd name="T3" fmla="*/ 12 h 20"/>
                <a:gd name="T4" fmla="*/ 1 w 26"/>
                <a:gd name="T5" fmla="*/ 14 h 20"/>
                <a:gd name="T6" fmla="*/ 1 w 26"/>
                <a:gd name="T7" fmla="*/ 14 h 20"/>
                <a:gd name="T8" fmla="*/ 1 w 26"/>
                <a:gd name="T9" fmla="*/ 16 h 20"/>
                <a:gd name="T10" fmla="*/ 1 w 26"/>
                <a:gd name="T11" fmla="*/ 16 h 20"/>
                <a:gd name="T12" fmla="*/ 3 w 26"/>
                <a:gd name="T13" fmla="*/ 18 h 20"/>
                <a:gd name="T14" fmla="*/ 3 w 26"/>
                <a:gd name="T15" fmla="*/ 18 h 20"/>
                <a:gd name="T16" fmla="*/ 5 w 26"/>
                <a:gd name="T17" fmla="*/ 18 h 20"/>
                <a:gd name="T18" fmla="*/ 5 w 26"/>
                <a:gd name="T19" fmla="*/ 20 h 20"/>
                <a:gd name="T20" fmla="*/ 7 w 26"/>
                <a:gd name="T21" fmla="*/ 20 h 20"/>
                <a:gd name="T22" fmla="*/ 7 w 26"/>
                <a:gd name="T23" fmla="*/ 20 h 20"/>
                <a:gd name="T24" fmla="*/ 9 w 26"/>
                <a:gd name="T25" fmla="*/ 20 h 20"/>
                <a:gd name="T26" fmla="*/ 11 w 26"/>
                <a:gd name="T27" fmla="*/ 20 h 20"/>
                <a:gd name="T28" fmla="*/ 13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7 w 26"/>
                <a:gd name="T35" fmla="*/ 20 h 20"/>
                <a:gd name="T36" fmla="*/ 19 w 26"/>
                <a:gd name="T37" fmla="*/ 20 h 20"/>
                <a:gd name="T38" fmla="*/ 21 w 26"/>
                <a:gd name="T39" fmla="*/ 20 h 20"/>
                <a:gd name="T40" fmla="*/ 21 w 26"/>
                <a:gd name="T41" fmla="*/ 18 h 20"/>
                <a:gd name="T42" fmla="*/ 23 w 26"/>
                <a:gd name="T43" fmla="*/ 18 h 20"/>
                <a:gd name="T44" fmla="*/ 24 w 26"/>
                <a:gd name="T45" fmla="*/ 16 h 20"/>
                <a:gd name="T46" fmla="*/ 24 w 26"/>
                <a:gd name="T47" fmla="*/ 16 h 20"/>
                <a:gd name="T48" fmla="*/ 24 w 26"/>
                <a:gd name="T49" fmla="*/ 14 h 20"/>
                <a:gd name="T50" fmla="*/ 26 w 26"/>
                <a:gd name="T51" fmla="*/ 14 h 20"/>
                <a:gd name="T52" fmla="*/ 26 w 26"/>
                <a:gd name="T53" fmla="*/ 12 h 20"/>
                <a:gd name="T54" fmla="*/ 26 w 26"/>
                <a:gd name="T55" fmla="*/ 12 h 20"/>
                <a:gd name="T56" fmla="*/ 26 w 26"/>
                <a:gd name="T57" fmla="*/ 10 h 20"/>
                <a:gd name="T58" fmla="*/ 26 w 26"/>
                <a:gd name="T59" fmla="*/ 10 h 20"/>
                <a:gd name="T60" fmla="*/ 26 w 26"/>
                <a:gd name="T61" fmla="*/ 8 h 20"/>
                <a:gd name="T62" fmla="*/ 26 w 26"/>
                <a:gd name="T63" fmla="*/ 8 h 20"/>
                <a:gd name="T64" fmla="*/ 24 w 26"/>
                <a:gd name="T65" fmla="*/ 8 h 20"/>
                <a:gd name="T66" fmla="*/ 24 w 26"/>
                <a:gd name="T67" fmla="*/ 6 h 20"/>
                <a:gd name="T68" fmla="*/ 23 w 26"/>
                <a:gd name="T69" fmla="*/ 4 h 20"/>
                <a:gd name="T70" fmla="*/ 23 w 26"/>
                <a:gd name="T71" fmla="*/ 4 h 20"/>
                <a:gd name="T72" fmla="*/ 21 w 26"/>
                <a:gd name="T73" fmla="*/ 2 h 20"/>
                <a:gd name="T74" fmla="*/ 19 w 26"/>
                <a:gd name="T75" fmla="*/ 2 h 20"/>
                <a:gd name="T76" fmla="*/ 17 w 26"/>
                <a:gd name="T77" fmla="*/ 2 h 20"/>
                <a:gd name="T78" fmla="*/ 15 w 26"/>
                <a:gd name="T79" fmla="*/ 0 h 20"/>
                <a:gd name="T80" fmla="*/ 13 w 26"/>
                <a:gd name="T81" fmla="*/ 0 h 20"/>
                <a:gd name="T82" fmla="*/ 11 w 26"/>
                <a:gd name="T83" fmla="*/ 2 h 20"/>
                <a:gd name="T84" fmla="*/ 7 w 26"/>
                <a:gd name="T85" fmla="*/ 2 h 20"/>
                <a:gd name="T86" fmla="*/ 5 w 26"/>
                <a:gd name="T87" fmla="*/ 4 h 20"/>
                <a:gd name="T88" fmla="*/ 3 w 26"/>
                <a:gd name="T89" fmla="*/ 4 h 20"/>
                <a:gd name="T90" fmla="*/ 1 w 26"/>
                <a:gd name="T91" fmla="*/ 6 h 20"/>
                <a:gd name="T92" fmla="*/ 1 w 26"/>
                <a:gd name="T93" fmla="*/ 8 h 20"/>
                <a:gd name="T94" fmla="*/ 0 w 26"/>
                <a:gd name="T95" fmla="*/ 10 h 20"/>
                <a:gd name="T96" fmla="*/ 0 w 26"/>
                <a:gd name="T9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0" y="12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4" name="Freeform 462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1 w 26"/>
                <a:gd name="T3" fmla="*/ 14 h 20"/>
                <a:gd name="T4" fmla="*/ 1 w 26"/>
                <a:gd name="T5" fmla="*/ 16 h 20"/>
                <a:gd name="T6" fmla="*/ 3 w 26"/>
                <a:gd name="T7" fmla="*/ 18 h 20"/>
                <a:gd name="T8" fmla="*/ 5 w 26"/>
                <a:gd name="T9" fmla="*/ 18 h 20"/>
                <a:gd name="T10" fmla="*/ 5 w 26"/>
                <a:gd name="T11" fmla="*/ 20 h 20"/>
                <a:gd name="T12" fmla="*/ 7 w 26"/>
                <a:gd name="T13" fmla="*/ 20 h 20"/>
                <a:gd name="T14" fmla="*/ 9 w 26"/>
                <a:gd name="T15" fmla="*/ 20 h 20"/>
                <a:gd name="T16" fmla="*/ 11 w 26"/>
                <a:gd name="T17" fmla="*/ 20 h 20"/>
                <a:gd name="T18" fmla="*/ 13 w 26"/>
                <a:gd name="T19" fmla="*/ 20 h 20"/>
                <a:gd name="T20" fmla="*/ 15 w 26"/>
                <a:gd name="T21" fmla="*/ 20 h 20"/>
                <a:gd name="T22" fmla="*/ 17 w 26"/>
                <a:gd name="T23" fmla="*/ 20 h 20"/>
                <a:gd name="T24" fmla="*/ 19 w 26"/>
                <a:gd name="T25" fmla="*/ 20 h 20"/>
                <a:gd name="T26" fmla="*/ 21 w 26"/>
                <a:gd name="T27" fmla="*/ 20 h 20"/>
                <a:gd name="T28" fmla="*/ 21 w 26"/>
                <a:gd name="T29" fmla="*/ 18 h 20"/>
                <a:gd name="T30" fmla="*/ 23 w 26"/>
                <a:gd name="T31" fmla="*/ 18 h 20"/>
                <a:gd name="T32" fmla="*/ 24 w 26"/>
                <a:gd name="T33" fmla="*/ 16 h 20"/>
                <a:gd name="T34" fmla="*/ 24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4 w 26"/>
                <a:gd name="T45" fmla="*/ 8 h 20"/>
                <a:gd name="T46" fmla="*/ 24 w 26"/>
                <a:gd name="T47" fmla="*/ 6 h 20"/>
                <a:gd name="T48" fmla="*/ 23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2 h 20"/>
                <a:gd name="T56" fmla="*/ 15 w 26"/>
                <a:gd name="T57" fmla="*/ 0 h 20"/>
                <a:gd name="T58" fmla="*/ 13 w 26"/>
                <a:gd name="T59" fmla="*/ 0 h 20"/>
                <a:gd name="T60" fmla="*/ 11 w 26"/>
                <a:gd name="T61" fmla="*/ 2 h 20"/>
                <a:gd name="T62" fmla="*/ 7 w 26"/>
                <a:gd name="T63" fmla="*/ 2 h 20"/>
                <a:gd name="T64" fmla="*/ 5 w 26"/>
                <a:gd name="T65" fmla="*/ 4 h 20"/>
                <a:gd name="T66" fmla="*/ 3 w 26"/>
                <a:gd name="T67" fmla="*/ 4 h 20"/>
                <a:gd name="T68" fmla="*/ 1 w 26"/>
                <a:gd name="T69" fmla="*/ 6 h 20"/>
                <a:gd name="T70" fmla="*/ 1 w 26"/>
                <a:gd name="T71" fmla="*/ 8 h 20"/>
                <a:gd name="T72" fmla="*/ 0 w 26"/>
                <a:gd name="T73" fmla="*/ 10 h 20"/>
                <a:gd name="T74" fmla="*/ 0 w 26"/>
                <a:gd name="T7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1" y="14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5" name="Freeform 463"/>
            <p:cNvSpPr>
              <a:spLocks/>
            </p:cNvSpPr>
            <p:nvPr/>
          </p:nvSpPr>
          <p:spPr bwMode="auto">
            <a:xfrm>
              <a:off x="3415" y="2094"/>
              <a:ext cx="6" cy="34"/>
            </a:xfrm>
            <a:custGeom>
              <a:avLst/>
              <a:gdLst>
                <a:gd name="T0" fmla="*/ 0 w 6"/>
                <a:gd name="T1" fmla="*/ 0 h 34"/>
                <a:gd name="T2" fmla="*/ 0 w 6"/>
                <a:gd name="T3" fmla="*/ 2 h 34"/>
                <a:gd name="T4" fmla="*/ 0 w 6"/>
                <a:gd name="T5" fmla="*/ 4 h 34"/>
                <a:gd name="T6" fmla="*/ 2 w 6"/>
                <a:gd name="T7" fmla="*/ 6 h 34"/>
                <a:gd name="T8" fmla="*/ 2 w 6"/>
                <a:gd name="T9" fmla="*/ 7 h 34"/>
                <a:gd name="T10" fmla="*/ 2 w 6"/>
                <a:gd name="T11" fmla="*/ 9 h 34"/>
                <a:gd name="T12" fmla="*/ 2 w 6"/>
                <a:gd name="T13" fmla="*/ 13 h 34"/>
                <a:gd name="T14" fmla="*/ 4 w 6"/>
                <a:gd name="T15" fmla="*/ 15 h 34"/>
                <a:gd name="T16" fmla="*/ 4 w 6"/>
                <a:gd name="T17" fmla="*/ 17 h 34"/>
                <a:gd name="T18" fmla="*/ 4 w 6"/>
                <a:gd name="T19" fmla="*/ 19 h 34"/>
                <a:gd name="T20" fmla="*/ 4 w 6"/>
                <a:gd name="T21" fmla="*/ 21 h 34"/>
                <a:gd name="T22" fmla="*/ 6 w 6"/>
                <a:gd name="T23" fmla="*/ 25 h 34"/>
                <a:gd name="T24" fmla="*/ 6 w 6"/>
                <a:gd name="T25" fmla="*/ 27 h 34"/>
                <a:gd name="T26" fmla="*/ 6 w 6"/>
                <a:gd name="T27" fmla="*/ 29 h 34"/>
                <a:gd name="T28" fmla="*/ 6 w 6"/>
                <a:gd name="T29" fmla="*/ 31 h 34"/>
                <a:gd name="T30" fmla="*/ 6 w 6"/>
                <a:gd name="T31" fmla="*/ 32 h 34"/>
                <a:gd name="T32" fmla="*/ 6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6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6" name="Freeform 464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3 h 21"/>
                <a:gd name="T6" fmla="*/ 2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19 h 21"/>
                <a:gd name="T22" fmla="*/ 10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4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9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7 w 29"/>
                <a:gd name="T59" fmla="*/ 4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7 w 29"/>
                <a:gd name="T75" fmla="*/ 0 h 21"/>
                <a:gd name="T76" fmla="*/ 17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2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2 w 29"/>
                <a:gd name="T93" fmla="*/ 8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7" name="Freeform 465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2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2 w 29"/>
                <a:gd name="T17" fmla="*/ 21 h 21"/>
                <a:gd name="T18" fmla="*/ 14 w 29"/>
                <a:gd name="T19" fmla="*/ 21 h 21"/>
                <a:gd name="T20" fmla="*/ 16 w 29"/>
                <a:gd name="T21" fmla="*/ 21 h 21"/>
                <a:gd name="T22" fmla="*/ 19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9 w 29"/>
                <a:gd name="T33" fmla="*/ 13 h 21"/>
                <a:gd name="T34" fmla="*/ 29 w 29"/>
                <a:gd name="T35" fmla="*/ 11 h 21"/>
                <a:gd name="T36" fmla="*/ 29 w 29"/>
                <a:gd name="T37" fmla="*/ 9 h 21"/>
                <a:gd name="T38" fmla="*/ 29 w 29"/>
                <a:gd name="T39" fmla="*/ 8 h 21"/>
                <a:gd name="T40" fmla="*/ 27 w 29"/>
                <a:gd name="T41" fmla="*/ 6 h 21"/>
                <a:gd name="T42" fmla="*/ 27 w 29"/>
                <a:gd name="T43" fmla="*/ 4 h 21"/>
                <a:gd name="T44" fmla="*/ 25 w 29"/>
                <a:gd name="T45" fmla="*/ 4 h 21"/>
                <a:gd name="T46" fmla="*/ 23 w 29"/>
                <a:gd name="T47" fmla="*/ 4 h 21"/>
                <a:gd name="T48" fmla="*/ 23 w 29"/>
                <a:gd name="T49" fmla="*/ 2 h 21"/>
                <a:gd name="T50" fmla="*/ 21 w 29"/>
                <a:gd name="T51" fmla="*/ 2 h 21"/>
                <a:gd name="T52" fmla="*/ 19 w 29"/>
                <a:gd name="T53" fmla="*/ 0 h 21"/>
                <a:gd name="T54" fmla="*/ 17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2 h 21"/>
                <a:gd name="T64" fmla="*/ 6 w 29"/>
                <a:gd name="T65" fmla="*/ 2 h 21"/>
                <a:gd name="T66" fmla="*/ 4 w 29"/>
                <a:gd name="T67" fmla="*/ 4 h 21"/>
                <a:gd name="T68" fmla="*/ 2 w 29"/>
                <a:gd name="T69" fmla="*/ 6 h 21"/>
                <a:gd name="T70" fmla="*/ 2 w 29"/>
                <a:gd name="T71" fmla="*/ 8 h 21"/>
                <a:gd name="T72" fmla="*/ 0 w 29"/>
                <a:gd name="T73" fmla="*/ 9 h 21"/>
                <a:gd name="T74" fmla="*/ 0 w 29"/>
                <a:gd name="T7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8" name="Freeform 466"/>
            <p:cNvSpPr>
              <a:spLocks/>
            </p:cNvSpPr>
            <p:nvPr/>
          </p:nvSpPr>
          <p:spPr bwMode="auto">
            <a:xfrm>
              <a:off x="3417" y="2078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4 h 35"/>
                <a:gd name="T4" fmla="*/ 0 w 6"/>
                <a:gd name="T5" fmla="*/ 6 h 35"/>
                <a:gd name="T6" fmla="*/ 0 w 6"/>
                <a:gd name="T7" fmla="*/ 8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20 h 35"/>
                <a:gd name="T20" fmla="*/ 4 w 6"/>
                <a:gd name="T21" fmla="*/ 22 h 35"/>
                <a:gd name="T22" fmla="*/ 4 w 6"/>
                <a:gd name="T23" fmla="*/ 25 h 35"/>
                <a:gd name="T24" fmla="*/ 4 w 6"/>
                <a:gd name="T25" fmla="*/ 27 h 35"/>
                <a:gd name="T26" fmla="*/ 6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9" name="Freeform 467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10 w 27"/>
                <a:gd name="T25" fmla="*/ 19 h 19"/>
                <a:gd name="T26" fmla="*/ 12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6 w 27"/>
                <a:gd name="T33" fmla="*/ 19 h 19"/>
                <a:gd name="T34" fmla="*/ 18 w 27"/>
                <a:gd name="T35" fmla="*/ 19 h 19"/>
                <a:gd name="T36" fmla="*/ 20 w 27"/>
                <a:gd name="T37" fmla="*/ 19 h 19"/>
                <a:gd name="T38" fmla="*/ 20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7 h 19"/>
                <a:gd name="T62" fmla="*/ 25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3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20 w 27"/>
                <a:gd name="T75" fmla="*/ 2 h 19"/>
                <a:gd name="T76" fmla="*/ 18 w 27"/>
                <a:gd name="T77" fmla="*/ 0 h 19"/>
                <a:gd name="T78" fmla="*/ 16 w 27"/>
                <a:gd name="T79" fmla="*/ 0 h 19"/>
                <a:gd name="T80" fmla="*/ 14 w 27"/>
                <a:gd name="T81" fmla="*/ 0 h 19"/>
                <a:gd name="T82" fmla="*/ 10 w 27"/>
                <a:gd name="T83" fmla="*/ 0 h 19"/>
                <a:gd name="T84" fmla="*/ 8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5 h 19"/>
                <a:gd name="T92" fmla="*/ 2 w 27"/>
                <a:gd name="T93" fmla="*/ 7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0" name="Freeform 468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5 h 19"/>
                <a:gd name="T10" fmla="*/ 4 w 27"/>
                <a:gd name="T11" fmla="*/ 15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10 w 27"/>
                <a:gd name="T19" fmla="*/ 19 h 19"/>
                <a:gd name="T20" fmla="*/ 12 w 27"/>
                <a:gd name="T21" fmla="*/ 19 h 19"/>
                <a:gd name="T22" fmla="*/ 14 w 27"/>
                <a:gd name="T23" fmla="*/ 19 h 19"/>
                <a:gd name="T24" fmla="*/ 16 w 27"/>
                <a:gd name="T25" fmla="*/ 19 h 19"/>
                <a:gd name="T26" fmla="*/ 18 w 27"/>
                <a:gd name="T27" fmla="*/ 19 h 19"/>
                <a:gd name="T28" fmla="*/ 20 w 27"/>
                <a:gd name="T29" fmla="*/ 19 h 19"/>
                <a:gd name="T30" fmla="*/ 20 w 27"/>
                <a:gd name="T31" fmla="*/ 17 h 19"/>
                <a:gd name="T32" fmla="*/ 21 w 27"/>
                <a:gd name="T33" fmla="*/ 17 h 19"/>
                <a:gd name="T34" fmla="*/ 23 w 27"/>
                <a:gd name="T35" fmla="*/ 17 h 19"/>
                <a:gd name="T36" fmla="*/ 23 w 27"/>
                <a:gd name="T37" fmla="*/ 15 h 19"/>
                <a:gd name="T38" fmla="*/ 25 w 27"/>
                <a:gd name="T39" fmla="*/ 15 h 19"/>
                <a:gd name="T40" fmla="*/ 25 w 27"/>
                <a:gd name="T41" fmla="*/ 13 h 19"/>
                <a:gd name="T42" fmla="*/ 25 w 27"/>
                <a:gd name="T43" fmla="*/ 11 h 19"/>
                <a:gd name="T44" fmla="*/ 27 w 27"/>
                <a:gd name="T45" fmla="*/ 11 h 19"/>
                <a:gd name="T46" fmla="*/ 27 w 27"/>
                <a:gd name="T47" fmla="*/ 9 h 19"/>
                <a:gd name="T48" fmla="*/ 27 w 27"/>
                <a:gd name="T49" fmla="*/ 7 h 19"/>
                <a:gd name="T50" fmla="*/ 25 w 27"/>
                <a:gd name="T51" fmla="*/ 7 h 19"/>
                <a:gd name="T52" fmla="*/ 25 w 27"/>
                <a:gd name="T53" fmla="*/ 5 h 19"/>
                <a:gd name="T54" fmla="*/ 23 w 27"/>
                <a:gd name="T55" fmla="*/ 4 h 19"/>
                <a:gd name="T56" fmla="*/ 21 w 27"/>
                <a:gd name="T57" fmla="*/ 2 h 19"/>
                <a:gd name="T58" fmla="*/ 20 w 27"/>
                <a:gd name="T59" fmla="*/ 2 h 19"/>
                <a:gd name="T60" fmla="*/ 18 w 27"/>
                <a:gd name="T61" fmla="*/ 0 h 19"/>
                <a:gd name="T62" fmla="*/ 16 w 27"/>
                <a:gd name="T63" fmla="*/ 0 h 19"/>
                <a:gd name="T64" fmla="*/ 14 w 27"/>
                <a:gd name="T65" fmla="*/ 0 h 19"/>
                <a:gd name="T66" fmla="*/ 10 w 27"/>
                <a:gd name="T67" fmla="*/ 0 h 19"/>
                <a:gd name="T68" fmla="*/ 8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5 h 19"/>
                <a:gd name="T76" fmla="*/ 2 w 27"/>
                <a:gd name="T77" fmla="*/ 7 h 19"/>
                <a:gd name="T78" fmla="*/ 0 w 27"/>
                <a:gd name="T79" fmla="*/ 7 h 19"/>
                <a:gd name="T80" fmla="*/ 0 w 27"/>
                <a:gd name="T8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1" name="Freeform 469"/>
            <p:cNvSpPr>
              <a:spLocks/>
            </p:cNvSpPr>
            <p:nvPr/>
          </p:nvSpPr>
          <p:spPr bwMode="auto">
            <a:xfrm>
              <a:off x="3444" y="2088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2 w 5"/>
                <a:gd name="T9" fmla="*/ 8 h 35"/>
                <a:gd name="T10" fmla="*/ 2 w 5"/>
                <a:gd name="T11" fmla="*/ 10 h 35"/>
                <a:gd name="T12" fmla="*/ 2 w 5"/>
                <a:gd name="T13" fmla="*/ 12 h 35"/>
                <a:gd name="T14" fmla="*/ 2 w 5"/>
                <a:gd name="T15" fmla="*/ 13 h 35"/>
                <a:gd name="T16" fmla="*/ 3 w 5"/>
                <a:gd name="T17" fmla="*/ 17 h 35"/>
                <a:gd name="T18" fmla="*/ 3 w 5"/>
                <a:gd name="T19" fmla="*/ 19 h 35"/>
                <a:gd name="T20" fmla="*/ 3 w 5"/>
                <a:gd name="T21" fmla="*/ 21 h 35"/>
                <a:gd name="T22" fmla="*/ 3 w 5"/>
                <a:gd name="T23" fmla="*/ 23 h 35"/>
                <a:gd name="T24" fmla="*/ 5 w 5"/>
                <a:gd name="T25" fmla="*/ 25 h 35"/>
                <a:gd name="T26" fmla="*/ 5 w 5"/>
                <a:gd name="T27" fmla="*/ 29 h 35"/>
                <a:gd name="T28" fmla="*/ 5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2" name="Freeform 470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2 h 21"/>
                <a:gd name="T4" fmla="*/ 0 w 29"/>
                <a:gd name="T5" fmla="*/ 14 h 21"/>
                <a:gd name="T6" fmla="*/ 0 w 29"/>
                <a:gd name="T7" fmla="*/ 14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1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4 h 21"/>
                <a:gd name="T46" fmla="*/ 29 w 29"/>
                <a:gd name="T47" fmla="*/ 12 h 21"/>
                <a:gd name="T48" fmla="*/ 29 w 29"/>
                <a:gd name="T49" fmla="*/ 10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5 w 29"/>
                <a:gd name="T63" fmla="*/ 2 h 21"/>
                <a:gd name="T64" fmla="*/ 23 w 29"/>
                <a:gd name="T65" fmla="*/ 2 h 21"/>
                <a:gd name="T66" fmla="*/ 23 w 29"/>
                <a:gd name="T67" fmla="*/ 2 h 21"/>
                <a:gd name="T68" fmla="*/ 21 w 29"/>
                <a:gd name="T69" fmla="*/ 2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0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3" name="Freeform 471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2 w 29"/>
                <a:gd name="T5" fmla="*/ 15 h 21"/>
                <a:gd name="T6" fmla="*/ 4 w 29"/>
                <a:gd name="T7" fmla="*/ 17 h 21"/>
                <a:gd name="T8" fmla="*/ 6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1 w 29"/>
                <a:gd name="T17" fmla="*/ 21 h 21"/>
                <a:gd name="T18" fmla="*/ 13 w 29"/>
                <a:gd name="T19" fmla="*/ 21 h 21"/>
                <a:gd name="T20" fmla="*/ 15 w 29"/>
                <a:gd name="T21" fmla="*/ 21 h 21"/>
                <a:gd name="T22" fmla="*/ 17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7 w 29"/>
                <a:gd name="T33" fmla="*/ 14 h 21"/>
                <a:gd name="T34" fmla="*/ 29 w 29"/>
                <a:gd name="T35" fmla="*/ 12 h 21"/>
                <a:gd name="T36" fmla="*/ 29 w 29"/>
                <a:gd name="T37" fmla="*/ 10 h 21"/>
                <a:gd name="T38" fmla="*/ 29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5 w 29"/>
                <a:gd name="T45" fmla="*/ 2 h 21"/>
                <a:gd name="T46" fmla="*/ 23 w 29"/>
                <a:gd name="T47" fmla="*/ 2 h 21"/>
                <a:gd name="T48" fmla="*/ 21 w 29"/>
                <a:gd name="T49" fmla="*/ 2 h 21"/>
                <a:gd name="T50" fmla="*/ 19 w 29"/>
                <a:gd name="T51" fmla="*/ 0 h 21"/>
                <a:gd name="T52" fmla="*/ 17 w 29"/>
                <a:gd name="T53" fmla="*/ 0 h 21"/>
                <a:gd name="T54" fmla="*/ 15 w 29"/>
                <a:gd name="T55" fmla="*/ 0 h 21"/>
                <a:gd name="T56" fmla="*/ 13 w 29"/>
                <a:gd name="T57" fmla="*/ 0 h 21"/>
                <a:gd name="T58" fmla="*/ 10 w 29"/>
                <a:gd name="T59" fmla="*/ 0 h 21"/>
                <a:gd name="T60" fmla="*/ 8 w 29"/>
                <a:gd name="T61" fmla="*/ 0 h 21"/>
                <a:gd name="T62" fmla="*/ 6 w 29"/>
                <a:gd name="T63" fmla="*/ 2 h 21"/>
                <a:gd name="T64" fmla="*/ 4 w 29"/>
                <a:gd name="T65" fmla="*/ 4 h 21"/>
                <a:gd name="T66" fmla="*/ 2 w 29"/>
                <a:gd name="T67" fmla="*/ 6 h 21"/>
                <a:gd name="T68" fmla="*/ 0 w 29"/>
                <a:gd name="T69" fmla="*/ 8 h 21"/>
                <a:gd name="T70" fmla="*/ 0 w 29"/>
                <a:gd name="T71" fmla="*/ 10 h 21"/>
                <a:gd name="T72" fmla="*/ 0 w 29"/>
                <a:gd name="T7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4" name="Freeform 472"/>
            <p:cNvSpPr>
              <a:spLocks/>
            </p:cNvSpPr>
            <p:nvPr/>
          </p:nvSpPr>
          <p:spPr bwMode="auto">
            <a:xfrm>
              <a:off x="3446" y="2073"/>
              <a:ext cx="5" cy="32"/>
            </a:xfrm>
            <a:custGeom>
              <a:avLst/>
              <a:gdLst>
                <a:gd name="T0" fmla="*/ 0 w 5"/>
                <a:gd name="T1" fmla="*/ 0 h 32"/>
                <a:gd name="T2" fmla="*/ 0 w 5"/>
                <a:gd name="T3" fmla="*/ 2 h 32"/>
                <a:gd name="T4" fmla="*/ 0 w 5"/>
                <a:gd name="T5" fmla="*/ 4 h 32"/>
                <a:gd name="T6" fmla="*/ 0 w 5"/>
                <a:gd name="T7" fmla="*/ 5 h 32"/>
                <a:gd name="T8" fmla="*/ 0 w 5"/>
                <a:gd name="T9" fmla="*/ 7 h 32"/>
                <a:gd name="T10" fmla="*/ 1 w 5"/>
                <a:gd name="T11" fmla="*/ 9 h 32"/>
                <a:gd name="T12" fmla="*/ 1 w 5"/>
                <a:gd name="T13" fmla="*/ 13 h 32"/>
                <a:gd name="T14" fmla="*/ 1 w 5"/>
                <a:gd name="T15" fmla="*/ 15 h 32"/>
                <a:gd name="T16" fmla="*/ 1 w 5"/>
                <a:gd name="T17" fmla="*/ 17 h 32"/>
                <a:gd name="T18" fmla="*/ 1 w 5"/>
                <a:gd name="T19" fmla="*/ 19 h 32"/>
                <a:gd name="T20" fmla="*/ 3 w 5"/>
                <a:gd name="T21" fmla="*/ 21 h 32"/>
                <a:gd name="T22" fmla="*/ 3 w 5"/>
                <a:gd name="T23" fmla="*/ 23 h 32"/>
                <a:gd name="T24" fmla="*/ 3 w 5"/>
                <a:gd name="T25" fmla="*/ 25 h 32"/>
                <a:gd name="T26" fmla="*/ 3 w 5"/>
                <a:gd name="T27" fmla="*/ 27 h 32"/>
                <a:gd name="T28" fmla="*/ 5 w 5"/>
                <a:gd name="T29" fmla="*/ 28 h 32"/>
                <a:gd name="T30" fmla="*/ 5 w 5"/>
                <a:gd name="T31" fmla="*/ 30 h 32"/>
                <a:gd name="T32" fmla="*/ 5 w 5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5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5" name="Freeform 473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2 w 25"/>
                <a:gd name="T11" fmla="*/ 15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7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10 w 25"/>
                <a:gd name="T25" fmla="*/ 19 h 19"/>
                <a:gd name="T26" fmla="*/ 10 w 25"/>
                <a:gd name="T27" fmla="*/ 19 h 19"/>
                <a:gd name="T28" fmla="*/ 12 w 25"/>
                <a:gd name="T29" fmla="*/ 19 h 19"/>
                <a:gd name="T30" fmla="*/ 14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10 h 19"/>
                <a:gd name="T56" fmla="*/ 25 w 25"/>
                <a:gd name="T57" fmla="*/ 10 h 19"/>
                <a:gd name="T58" fmla="*/ 25 w 25"/>
                <a:gd name="T59" fmla="*/ 10 h 19"/>
                <a:gd name="T60" fmla="*/ 25 w 25"/>
                <a:gd name="T61" fmla="*/ 8 h 19"/>
                <a:gd name="T62" fmla="*/ 25 w 25"/>
                <a:gd name="T63" fmla="*/ 8 h 19"/>
                <a:gd name="T64" fmla="*/ 25 w 25"/>
                <a:gd name="T65" fmla="*/ 6 h 19"/>
                <a:gd name="T66" fmla="*/ 25 w 25"/>
                <a:gd name="T67" fmla="*/ 6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4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6" name="Freeform 474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3 h 19"/>
                <a:gd name="T6" fmla="*/ 2 w 25"/>
                <a:gd name="T7" fmla="*/ 13 h 19"/>
                <a:gd name="T8" fmla="*/ 2 w 25"/>
                <a:gd name="T9" fmla="*/ 15 h 19"/>
                <a:gd name="T10" fmla="*/ 4 w 25"/>
                <a:gd name="T11" fmla="*/ 15 h 19"/>
                <a:gd name="T12" fmla="*/ 4 w 25"/>
                <a:gd name="T13" fmla="*/ 17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4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5 h 19"/>
                <a:gd name="T34" fmla="*/ 25 w 25"/>
                <a:gd name="T35" fmla="*/ 13 h 19"/>
                <a:gd name="T36" fmla="*/ 25 w 25"/>
                <a:gd name="T37" fmla="*/ 11 h 19"/>
                <a:gd name="T38" fmla="*/ 25 w 25"/>
                <a:gd name="T39" fmla="*/ 10 h 19"/>
                <a:gd name="T40" fmla="*/ 25 w 25"/>
                <a:gd name="T41" fmla="*/ 8 h 19"/>
                <a:gd name="T42" fmla="*/ 25 w 25"/>
                <a:gd name="T43" fmla="*/ 6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4 w 25"/>
                <a:gd name="T57" fmla="*/ 0 h 19"/>
                <a:gd name="T58" fmla="*/ 10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4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8 h 19"/>
                <a:gd name="T72" fmla="*/ 0 w 25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7" name="Freeform 475"/>
            <p:cNvSpPr>
              <a:spLocks/>
            </p:cNvSpPr>
            <p:nvPr/>
          </p:nvSpPr>
          <p:spPr bwMode="auto">
            <a:xfrm>
              <a:off x="3472" y="2082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19 h 35"/>
                <a:gd name="T20" fmla="*/ 4 w 6"/>
                <a:gd name="T21" fmla="*/ 23 h 35"/>
                <a:gd name="T22" fmla="*/ 4 w 6"/>
                <a:gd name="T23" fmla="*/ 25 h 35"/>
                <a:gd name="T24" fmla="*/ 4 w 6"/>
                <a:gd name="T25" fmla="*/ 27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8" name="Freeform 476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4 h 21"/>
                <a:gd name="T6" fmla="*/ 0 w 29"/>
                <a:gd name="T7" fmla="*/ 16 h 21"/>
                <a:gd name="T8" fmla="*/ 0 w 29"/>
                <a:gd name="T9" fmla="*/ 16 h 21"/>
                <a:gd name="T10" fmla="*/ 2 w 29"/>
                <a:gd name="T11" fmla="*/ 18 h 21"/>
                <a:gd name="T12" fmla="*/ 2 w 29"/>
                <a:gd name="T13" fmla="*/ 18 h 21"/>
                <a:gd name="T14" fmla="*/ 4 w 29"/>
                <a:gd name="T15" fmla="*/ 18 h 21"/>
                <a:gd name="T16" fmla="*/ 4 w 29"/>
                <a:gd name="T17" fmla="*/ 20 h 21"/>
                <a:gd name="T18" fmla="*/ 5 w 29"/>
                <a:gd name="T19" fmla="*/ 20 h 21"/>
                <a:gd name="T20" fmla="*/ 5 w 29"/>
                <a:gd name="T21" fmla="*/ 21 h 21"/>
                <a:gd name="T22" fmla="*/ 7 w 29"/>
                <a:gd name="T23" fmla="*/ 21 h 21"/>
                <a:gd name="T24" fmla="*/ 7 w 29"/>
                <a:gd name="T25" fmla="*/ 21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3 w 29"/>
                <a:gd name="T33" fmla="*/ 21 h 21"/>
                <a:gd name="T34" fmla="*/ 17 w 29"/>
                <a:gd name="T35" fmla="*/ 21 h 21"/>
                <a:gd name="T36" fmla="*/ 19 w 29"/>
                <a:gd name="T37" fmla="*/ 21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8 h 21"/>
                <a:gd name="T44" fmla="*/ 27 w 29"/>
                <a:gd name="T45" fmla="*/ 16 h 21"/>
                <a:gd name="T46" fmla="*/ 27 w 29"/>
                <a:gd name="T47" fmla="*/ 14 h 21"/>
                <a:gd name="T48" fmla="*/ 29 w 29"/>
                <a:gd name="T49" fmla="*/ 12 h 21"/>
                <a:gd name="T50" fmla="*/ 27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5 w 29"/>
                <a:gd name="T59" fmla="*/ 6 h 21"/>
                <a:gd name="T60" fmla="*/ 25 w 29"/>
                <a:gd name="T61" fmla="*/ 6 h 21"/>
                <a:gd name="T62" fmla="*/ 23 w 29"/>
                <a:gd name="T63" fmla="*/ 4 h 21"/>
                <a:gd name="T64" fmla="*/ 23 w 29"/>
                <a:gd name="T65" fmla="*/ 4 h 21"/>
                <a:gd name="T66" fmla="*/ 21 w 29"/>
                <a:gd name="T67" fmla="*/ 4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2 h 21"/>
                <a:gd name="T74" fmla="*/ 17 w 29"/>
                <a:gd name="T75" fmla="*/ 2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2 h 21"/>
                <a:gd name="T84" fmla="*/ 7 w 29"/>
                <a:gd name="T85" fmla="*/ 2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9" name="Freeform 477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6 h 21"/>
                <a:gd name="T6" fmla="*/ 2 w 29"/>
                <a:gd name="T7" fmla="*/ 18 h 21"/>
                <a:gd name="T8" fmla="*/ 4 w 29"/>
                <a:gd name="T9" fmla="*/ 18 h 21"/>
                <a:gd name="T10" fmla="*/ 4 w 29"/>
                <a:gd name="T11" fmla="*/ 20 h 21"/>
                <a:gd name="T12" fmla="*/ 5 w 29"/>
                <a:gd name="T13" fmla="*/ 20 h 21"/>
                <a:gd name="T14" fmla="*/ 5 w 29"/>
                <a:gd name="T15" fmla="*/ 21 h 21"/>
                <a:gd name="T16" fmla="*/ 7 w 29"/>
                <a:gd name="T17" fmla="*/ 21 h 21"/>
                <a:gd name="T18" fmla="*/ 9 w 29"/>
                <a:gd name="T19" fmla="*/ 21 h 21"/>
                <a:gd name="T20" fmla="*/ 11 w 29"/>
                <a:gd name="T21" fmla="*/ 21 h 21"/>
                <a:gd name="T22" fmla="*/ 13 w 29"/>
                <a:gd name="T23" fmla="*/ 21 h 21"/>
                <a:gd name="T24" fmla="*/ 17 w 29"/>
                <a:gd name="T25" fmla="*/ 21 h 21"/>
                <a:gd name="T26" fmla="*/ 19 w 29"/>
                <a:gd name="T27" fmla="*/ 21 h 21"/>
                <a:gd name="T28" fmla="*/ 21 w 29"/>
                <a:gd name="T29" fmla="*/ 20 h 21"/>
                <a:gd name="T30" fmla="*/ 23 w 29"/>
                <a:gd name="T31" fmla="*/ 18 h 21"/>
                <a:gd name="T32" fmla="*/ 25 w 29"/>
                <a:gd name="T33" fmla="*/ 18 h 21"/>
                <a:gd name="T34" fmla="*/ 27 w 29"/>
                <a:gd name="T35" fmla="*/ 16 h 21"/>
                <a:gd name="T36" fmla="*/ 27 w 29"/>
                <a:gd name="T37" fmla="*/ 14 h 21"/>
                <a:gd name="T38" fmla="*/ 29 w 29"/>
                <a:gd name="T39" fmla="*/ 12 h 21"/>
                <a:gd name="T40" fmla="*/ 27 w 29"/>
                <a:gd name="T41" fmla="*/ 10 h 21"/>
                <a:gd name="T42" fmla="*/ 27 w 29"/>
                <a:gd name="T43" fmla="*/ 8 h 21"/>
                <a:gd name="T44" fmla="*/ 27 w 29"/>
                <a:gd name="T45" fmla="*/ 6 h 21"/>
                <a:gd name="T46" fmla="*/ 25 w 29"/>
                <a:gd name="T47" fmla="*/ 6 h 21"/>
                <a:gd name="T48" fmla="*/ 23 w 29"/>
                <a:gd name="T49" fmla="*/ 4 h 21"/>
                <a:gd name="T50" fmla="*/ 21 w 29"/>
                <a:gd name="T51" fmla="*/ 4 h 21"/>
                <a:gd name="T52" fmla="*/ 21 w 29"/>
                <a:gd name="T53" fmla="*/ 2 h 21"/>
                <a:gd name="T54" fmla="*/ 19 w 29"/>
                <a:gd name="T55" fmla="*/ 2 h 21"/>
                <a:gd name="T56" fmla="*/ 17 w 29"/>
                <a:gd name="T57" fmla="*/ 2 h 21"/>
                <a:gd name="T58" fmla="*/ 15 w 29"/>
                <a:gd name="T59" fmla="*/ 0 h 21"/>
                <a:gd name="T60" fmla="*/ 13 w 29"/>
                <a:gd name="T61" fmla="*/ 0 h 21"/>
                <a:gd name="T62" fmla="*/ 9 w 29"/>
                <a:gd name="T63" fmla="*/ 2 h 21"/>
                <a:gd name="T64" fmla="*/ 7 w 29"/>
                <a:gd name="T65" fmla="*/ 2 h 21"/>
                <a:gd name="T66" fmla="*/ 5 w 29"/>
                <a:gd name="T67" fmla="*/ 2 h 21"/>
                <a:gd name="T68" fmla="*/ 4 w 29"/>
                <a:gd name="T69" fmla="*/ 4 h 21"/>
                <a:gd name="T70" fmla="*/ 2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  <a:gd name="T76" fmla="*/ 0 w 29"/>
                <a:gd name="T7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0" name="Freeform 478"/>
            <p:cNvSpPr>
              <a:spLocks/>
            </p:cNvSpPr>
            <p:nvPr/>
          </p:nvSpPr>
          <p:spPr bwMode="auto">
            <a:xfrm>
              <a:off x="3474" y="2069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2 h 32"/>
                <a:gd name="T4" fmla="*/ 0 w 6"/>
                <a:gd name="T5" fmla="*/ 4 h 32"/>
                <a:gd name="T6" fmla="*/ 2 w 6"/>
                <a:gd name="T7" fmla="*/ 6 h 32"/>
                <a:gd name="T8" fmla="*/ 2 w 6"/>
                <a:gd name="T9" fmla="*/ 8 h 32"/>
                <a:gd name="T10" fmla="*/ 2 w 6"/>
                <a:gd name="T11" fmla="*/ 9 h 32"/>
                <a:gd name="T12" fmla="*/ 2 w 6"/>
                <a:gd name="T13" fmla="*/ 11 h 32"/>
                <a:gd name="T14" fmla="*/ 2 w 6"/>
                <a:gd name="T15" fmla="*/ 13 h 32"/>
                <a:gd name="T16" fmla="*/ 2 w 6"/>
                <a:gd name="T17" fmla="*/ 15 h 32"/>
                <a:gd name="T18" fmla="*/ 4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7 h 32"/>
                <a:gd name="T28" fmla="*/ 6 w 6"/>
                <a:gd name="T29" fmla="*/ 29 h 32"/>
                <a:gd name="T30" fmla="*/ 6 w 6"/>
                <a:gd name="T31" fmla="*/ 31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1" name="Freeform 479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6 h 19"/>
                <a:gd name="T12" fmla="*/ 4 w 27"/>
                <a:gd name="T13" fmla="*/ 16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9 w 27"/>
                <a:gd name="T25" fmla="*/ 19 h 19"/>
                <a:gd name="T26" fmla="*/ 9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19 w 27"/>
                <a:gd name="T39" fmla="*/ 19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7 h 19"/>
                <a:gd name="T46" fmla="*/ 25 w 27"/>
                <a:gd name="T47" fmla="*/ 16 h 19"/>
                <a:gd name="T48" fmla="*/ 25 w 27"/>
                <a:gd name="T49" fmla="*/ 16 h 19"/>
                <a:gd name="T50" fmla="*/ 25 w 27"/>
                <a:gd name="T51" fmla="*/ 14 h 19"/>
                <a:gd name="T52" fmla="*/ 27 w 27"/>
                <a:gd name="T53" fmla="*/ 14 h 19"/>
                <a:gd name="T54" fmla="*/ 27 w 27"/>
                <a:gd name="T55" fmla="*/ 12 h 19"/>
                <a:gd name="T56" fmla="*/ 27 w 27"/>
                <a:gd name="T57" fmla="*/ 12 h 19"/>
                <a:gd name="T58" fmla="*/ 27 w 27"/>
                <a:gd name="T59" fmla="*/ 10 h 19"/>
                <a:gd name="T60" fmla="*/ 27 w 27"/>
                <a:gd name="T61" fmla="*/ 10 h 19"/>
                <a:gd name="T62" fmla="*/ 27 w 27"/>
                <a:gd name="T63" fmla="*/ 8 h 19"/>
                <a:gd name="T64" fmla="*/ 25 w 27"/>
                <a:gd name="T65" fmla="*/ 8 h 19"/>
                <a:gd name="T66" fmla="*/ 25 w 27"/>
                <a:gd name="T67" fmla="*/ 6 h 19"/>
                <a:gd name="T68" fmla="*/ 25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2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9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2" name="Freeform 480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6 h 19"/>
                <a:gd name="T10" fmla="*/ 4 w 27"/>
                <a:gd name="T11" fmla="*/ 16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7 h 19"/>
                <a:gd name="T36" fmla="*/ 25 w 27"/>
                <a:gd name="T37" fmla="*/ 16 h 19"/>
                <a:gd name="T38" fmla="*/ 25 w 27"/>
                <a:gd name="T39" fmla="*/ 14 h 19"/>
                <a:gd name="T40" fmla="*/ 27 w 27"/>
                <a:gd name="T41" fmla="*/ 14 h 19"/>
                <a:gd name="T42" fmla="*/ 27 w 27"/>
                <a:gd name="T43" fmla="*/ 12 h 19"/>
                <a:gd name="T44" fmla="*/ 27 w 27"/>
                <a:gd name="T45" fmla="*/ 10 h 19"/>
                <a:gd name="T46" fmla="*/ 27 w 27"/>
                <a:gd name="T47" fmla="*/ 8 h 19"/>
                <a:gd name="T48" fmla="*/ 25 w 27"/>
                <a:gd name="T49" fmla="*/ 8 h 19"/>
                <a:gd name="T50" fmla="*/ 25 w 27"/>
                <a:gd name="T51" fmla="*/ 6 h 19"/>
                <a:gd name="T52" fmla="*/ 25 w 27"/>
                <a:gd name="T53" fmla="*/ 4 h 19"/>
                <a:gd name="T54" fmla="*/ 23 w 27"/>
                <a:gd name="T55" fmla="*/ 4 h 19"/>
                <a:gd name="T56" fmla="*/ 21 w 27"/>
                <a:gd name="T57" fmla="*/ 2 h 19"/>
                <a:gd name="T58" fmla="*/ 19 w 27"/>
                <a:gd name="T59" fmla="*/ 2 h 19"/>
                <a:gd name="T60" fmla="*/ 17 w 27"/>
                <a:gd name="T61" fmla="*/ 2 h 19"/>
                <a:gd name="T62" fmla="*/ 15 w 27"/>
                <a:gd name="T63" fmla="*/ 0 h 19"/>
                <a:gd name="T64" fmla="*/ 13 w 27"/>
                <a:gd name="T65" fmla="*/ 0 h 19"/>
                <a:gd name="T66" fmla="*/ 11 w 27"/>
                <a:gd name="T67" fmla="*/ 0 h 19"/>
                <a:gd name="T68" fmla="*/ 9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6 h 19"/>
                <a:gd name="T76" fmla="*/ 2 w 27"/>
                <a:gd name="T77" fmla="*/ 8 h 19"/>
                <a:gd name="T78" fmla="*/ 0 w 27"/>
                <a:gd name="T79" fmla="*/ 8 h 19"/>
                <a:gd name="T80" fmla="*/ 0 w 27"/>
                <a:gd name="T8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3" name="Freeform 481"/>
            <p:cNvSpPr>
              <a:spLocks/>
            </p:cNvSpPr>
            <p:nvPr/>
          </p:nvSpPr>
          <p:spPr bwMode="auto">
            <a:xfrm>
              <a:off x="3503" y="2078"/>
              <a:ext cx="2" cy="35"/>
            </a:xfrm>
            <a:custGeom>
              <a:avLst/>
              <a:gdLst>
                <a:gd name="T0" fmla="*/ 0 w 2"/>
                <a:gd name="T1" fmla="*/ 0 h 35"/>
                <a:gd name="T2" fmla="*/ 0 w 2"/>
                <a:gd name="T3" fmla="*/ 2 h 35"/>
                <a:gd name="T4" fmla="*/ 0 w 2"/>
                <a:gd name="T5" fmla="*/ 4 h 35"/>
                <a:gd name="T6" fmla="*/ 0 w 2"/>
                <a:gd name="T7" fmla="*/ 6 h 35"/>
                <a:gd name="T8" fmla="*/ 0 w 2"/>
                <a:gd name="T9" fmla="*/ 8 h 35"/>
                <a:gd name="T10" fmla="*/ 0 w 2"/>
                <a:gd name="T11" fmla="*/ 12 h 35"/>
                <a:gd name="T12" fmla="*/ 0 w 2"/>
                <a:gd name="T13" fmla="*/ 14 h 35"/>
                <a:gd name="T14" fmla="*/ 0 w 2"/>
                <a:gd name="T15" fmla="*/ 16 h 35"/>
                <a:gd name="T16" fmla="*/ 0 w 2"/>
                <a:gd name="T17" fmla="*/ 18 h 35"/>
                <a:gd name="T18" fmla="*/ 2 w 2"/>
                <a:gd name="T19" fmla="*/ 20 h 35"/>
                <a:gd name="T20" fmla="*/ 2 w 2"/>
                <a:gd name="T21" fmla="*/ 22 h 35"/>
                <a:gd name="T22" fmla="*/ 2 w 2"/>
                <a:gd name="T23" fmla="*/ 25 h 35"/>
                <a:gd name="T24" fmla="*/ 2 w 2"/>
                <a:gd name="T25" fmla="*/ 27 h 35"/>
                <a:gd name="T26" fmla="*/ 2 w 2"/>
                <a:gd name="T27" fmla="*/ 29 h 35"/>
                <a:gd name="T28" fmla="*/ 2 w 2"/>
                <a:gd name="T29" fmla="*/ 31 h 35"/>
                <a:gd name="T30" fmla="*/ 2 w 2"/>
                <a:gd name="T31" fmla="*/ 33 h 35"/>
                <a:gd name="T32" fmla="*/ 2 w 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4" name="Freeform 482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2 h 24"/>
                <a:gd name="T4" fmla="*/ 0 w 28"/>
                <a:gd name="T5" fmla="*/ 14 h 24"/>
                <a:gd name="T6" fmla="*/ 0 w 28"/>
                <a:gd name="T7" fmla="*/ 14 h 24"/>
                <a:gd name="T8" fmla="*/ 2 w 28"/>
                <a:gd name="T9" fmla="*/ 16 h 24"/>
                <a:gd name="T10" fmla="*/ 2 w 28"/>
                <a:gd name="T11" fmla="*/ 16 h 24"/>
                <a:gd name="T12" fmla="*/ 2 w 28"/>
                <a:gd name="T13" fmla="*/ 18 h 24"/>
                <a:gd name="T14" fmla="*/ 3 w 28"/>
                <a:gd name="T15" fmla="*/ 18 h 24"/>
                <a:gd name="T16" fmla="*/ 3 w 28"/>
                <a:gd name="T17" fmla="*/ 20 h 24"/>
                <a:gd name="T18" fmla="*/ 5 w 28"/>
                <a:gd name="T19" fmla="*/ 20 h 24"/>
                <a:gd name="T20" fmla="*/ 5 w 28"/>
                <a:gd name="T21" fmla="*/ 20 h 24"/>
                <a:gd name="T22" fmla="*/ 7 w 28"/>
                <a:gd name="T23" fmla="*/ 22 h 24"/>
                <a:gd name="T24" fmla="*/ 9 w 28"/>
                <a:gd name="T25" fmla="*/ 22 h 24"/>
                <a:gd name="T26" fmla="*/ 9 w 28"/>
                <a:gd name="T27" fmla="*/ 22 h 24"/>
                <a:gd name="T28" fmla="*/ 11 w 28"/>
                <a:gd name="T29" fmla="*/ 22 h 24"/>
                <a:gd name="T30" fmla="*/ 13 w 28"/>
                <a:gd name="T31" fmla="*/ 24 h 24"/>
                <a:gd name="T32" fmla="*/ 15 w 28"/>
                <a:gd name="T33" fmla="*/ 24 h 24"/>
                <a:gd name="T34" fmla="*/ 17 w 28"/>
                <a:gd name="T35" fmla="*/ 24 h 24"/>
                <a:gd name="T36" fmla="*/ 19 w 28"/>
                <a:gd name="T37" fmla="*/ 22 h 24"/>
                <a:gd name="T38" fmla="*/ 23 w 28"/>
                <a:gd name="T39" fmla="*/ 22 h 24"/>
                <a:gd name="T40" fmla="*/ 25 w 28"/>
                <a:gd name="T41" fmla="*/ 20 h 24"/>
                <a:gd name="T42" fmla="*/ 26 w 28"/>
                <a:gd name="T43" fmla="*/ 18 h 24"/>
                <a:gd name="T44" fmla="*/ 26 w 28"/>
                <a:gd name="T45" fmla="*/ 16 h 24"/>
                <a:gd name="T46" fmla="*/ 28 w 28"/>
                <a:gd name="T47" fmla="*/ 14 h 24"/>
                <a:gd name="T48" fmla="*/ 28 w 28"/>
                <a:gd name="T49" fmla="*/ 12 h 24"/>
                <a:gd name="T50" fmla="*/ 28 w 28"/>
                <a:gd name="T51" fmla="*/ 10 h 24"/>
                <a:gd name="T52" fmla="*/ 28 w 28"/>
                <a:gd name="T53" fmla="*/ 10 h 24"/>
                <a:gd name="T54" fmla="*/ 28 w 28"/>
                <a:gd name="T55" fmla="*/ 8 h 24"/>
                <a:gd name="T56" fmla="*/ 26 w 28"/>
                <a:gd name="T57" fmla="*/ 8 h 24"/>
                <a:gd name="T58" fmla="*/ 26 w 28"/>
                <a:gd name="T59" fmla="*/ 8 h 24"/>
                <a:gd name="T60" fmla="*/ 26 w 28"/>
                <a:gd name="T61" fmla="*/ 6 h 24"/>
                <a:gd name="T62" fmla="*/ 25 w 28"/>
                <a:gd name="T63" fmla="*/ 6 h 24"/>
                <a:gd name="T64" fmla="*/ 25 w 28"/>
                <a:gd name="T65" fmla="*/ 4 h 24"/>
                <a:gd name="T66" fmla="*/ 23 w 28"/>
                <a:gd name="T67" fmla="*/ 4 h 24"/>
                <a:gd name="T68" fmla="*/ 23 w 28"/>
                <a:gd name="T69" fmla="*/ 4 h 24"/>
                <a:gd name="T70" fmla="*/ 21 w 28"/>
                <a:gd name="T71" fmla="*/ 2 h 24"/>
                <a:gd name="T72" fmla="*/ 19 w 28"/>
                <a:gd name="T73" fmla="*/ 2 h 24"/>
                <a:gd name="T74" fmla="*/ 19 w 28"/>
                <a:gd name="T75" fmla="*/ 2 h 24"/>
                <a:gd name="T76" fmla="*/ 17 w 28"/>
                <a:gd name="T77" fmla="*/ 2 h 24"/>
                <a:gd name="T78" fmla="*/ 15 w 28"/>
                <a:gd name="T79" fmla="*/ 2 h 24"/>
                <a:gd name="T80" fmla="*/ 13 w 28"/>
                <a:gd name="T81" fmla="*/ 0 h 24"/>
                <a:gd name="T82" fmla="*/ 11 w 28"/>
                <a:gd name="T83" fmla="*/ 2 h 24"/>
                <a:gd name="T84" fmla="*/ 9 w 28"/>
                <a:gd name="T85" fmla="*/ 2 h 24"/>
                <a:gd name="T86" fmla="*/ 5 w 28"/>
                <a:gd name="T87" fmla="*/ 2 h 24"/>
                <a:gd name="T88" fmla="*/ 3 w 28"/>
                <a:gd name="T89" fmla="*/ 4 h 24"/>
                <a:gd name="T90" fmla="*/ 2 w 28"/>
                <a:gd name="T91" fmla="*/ 6 h 24"/>
                <a:gd name="T92" fmla="*/ 2 w 28"/>
                <a:gd name="T93" fmla="*/ 8 h 24"/>
                <a:gd name="T94" fmla="*/ 0 w 28"/>
                <a:gd name="T95" fmla="*/ 10 h 24"/>
                <a:gd name="T96" fmla="*/ 0 w 28"/>
                <a:gd name="T9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5" name="Freeform 483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4 h 24"/>
                <a:gd name="T4" fmla="*/ 2 w 28"/>
                <a:gd name="T5" fmla="*/ 16 h 24"/>
                <a:gd name="T6" fmla="*/ 2 w 28"/>
                <a:gd name="T7" fmla="*/ 18 h 24"/>
                <a:gd name="T8" fmla="*/ 3 w 28"/>
                <a:gd name="T9" fmla="*/ 18 h 24"/>
                <a:gd name="T10" fmla="*/ 3 w 28"/>
                <a:gd name="T11" fmla="*/ 20 h 24"/>
                <a:gd name="T12" fmla="*/ 5 w 28"/>
                <a:gd name="T13" fmla="*/ 20 h 24"/>
                <a:gd name="T14" fmla="*/ 7 w 28"/>
                <a:gd name="T15" fmla="*/ 22 h 24"/>
                <a:gd name="T16" fmla="*/ 9 w 28"/>
                <a:gd name="T17" fmla="*/ 22 h 24"/>
                <a:gd name="T18" fmla="*/ 11 w 28"/>
                <a:gd name="T19" fmla="*/ 22 h 24"/>
                <a:gd name="T20" fmla="*/ 13 w 28"/>
                <a:gd name="T21" fmla="*/ 24 h 24"/>
                <a:gd name="T22" fmla="*/ 15 w 28"/>
                <a:gd name="T23" fmla="*/ 24 h 24"/>
                <a:gd name="T24" fmla="*/ 17 w 28"/>
                <a:gd name="T25" fmla="*/ 24 h 24"/>
                <a:gd name="T26" fmla="*/ 19 w 28"/>
                <a:gd name="T27" fmla="*/ 22 h 24"/>
                <a:gd name="T28" fmla="*/ 23 w 28"/>
                <a:gd name="T29" fmla="*/ 22 h 24"/>
                <a:gd name="T30" fmla="*/ 25 w 28"/>
                <a:gd name="T31" fmla="*/ 20 h 24"/>
                <a:gd name="T32" fmla="*/ 26 w 28"/>
                <a:gd name="T33" fmla="*/ 18 h 24"/>
                <a:gd name="T34" fmla="*/ 26 w 28"/>
                <a:gd name="T35" fmla="*/ 16 h 24"/>
                <a:gd name="T36" fmla="*/ 28 w 28"/>
                <a:gd name="T37" fmla="*/ 14 h 24"/>
                <a:gd name="T38" fmla="*/ 28 w 28"/>
                <a:gd name="T39" fmla="*/ 12 h 24"/>
                <a:gd name="T40" fmla="*/ 28 w 28"/>
                <a:gd name="T41" fmla="*/ 10 h 24"/>
                <a:gd name="T42" fmla="*/ 28 w 28"/>
                <a:gd name="T43" fmla="*/ 8 h 24"/>
                <a:gd name="T44" fmla="*/ 26 w 28"/>
                <a:gd name="T45" fmla="*/ 8 h 24"/>
                <a:gd name="T46" fmla="*/ 26 w 28"/>
                <a:gd name="T47" fmla="*/ 6 h 24"/>
                <a:gd name="T48" fmla="*/ 25 w 28"/>
                <a:gd name="T49" fmla="*/ 6 h 24"/>
                <a:gd name="T50" fmla="*/ 25 w 28"/>
                <a:gd name="T51" fmla="*/ 4 h 24"/>
                <a:gd name="T52" fmla="*/ 23 w 28"/>
                <a:gd name="T53" fmla="*/ 4 h 24"/>
                <a:gd name="T54" fmla="*/ 21 w 28"/>
                <a:gd name="T55" fmla="*/ 2 h 24"/>
                <a:gd name="T56" fmla="*/ 19 w 28"/>
                <a:gd name="T57" fmla="*/ 2 h 24"/>
                <a:gd name="T58" fmla="*/ 17 w 28"/>
                <a:gd name="T59" fmla="*/ 2 h 24"/>
                <a:gd name="T60" fmla="*/ 15 w 28"/>
                <a:gd name="T61" fmla="*/ 2 h 24"/>
                <a:gd name="T62" fmla="*/ 13 w 28"/>
                <a:gd name="T63" fmla="*/ 0 h 24"/>
                <a:gd name="T64" fmla="*/ 11 w 28"/>
                <a:gd name="T65" fmla="*/ 2 h 24"/>
                <a:gd name="T66" fmla="*/ 9 w 28"/>
                <a:gd name="T67" fmla="*/ 2 h 24"/>
                <a:gd name="T68" fmla="*/ 5 w 28"/>
                <a:gd name="T69" fmla="*/ 2 h 24"/>
                <a:gd name="T70" fmla="*/ 3 w 28"/>
                <a:gd name="T71" fmla="*/ 4 h 24"/>
                <a:gd name="T72" fmla="*/ 2 w 28"/>
                <a:gd name="T73" fmla="*/ 6 h 24"/>
                <a:gd name="T74" fmla="*/ 2 w 28"/>
                <a:gd name="T75" fmla="*/ 8 h 24"/>
                <a:gd name="T76" fmla="*/ 0 w 28"/>
                <a:gd name="T77" fmla="*/ 10 h 24"/>
                <a:gd name="T78" fmla="*/ 0 w 28"/>
                <a:gd name="T7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6" name="Freeform 484"/>
            <p:cNvSpPr>
              <a:spLocks/>
            </p:cNvSpPr>
            <p:nvPr/>
          </p:nvSpPr>
          <p:spPr bwMode="auto">
            <a:xfrm>
              <a:off x="3505" y="2065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2 w 4"/>
                <a:gd name="T13" fmla="*/ 12 h 33"/>
                <a:gd name="T14" fmla="*/ 2 w 4"/>
                <a:gd name="T15" fmla="*/ 13 h 33"/>
                <a:gd name="T16" fmla="*/ 2 w 4"/>
                <a:gd name="T17" fmla="*/ 15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4 w 4"/>
                <a:gd name="T25" fmla="*/ 25 h 33"/>
                <a:gd name="T26" fmla="*/ 4 w 4"/>
                <a:gd name="T27" fmla="*/ 27 h 33"/>
                <a:gd name="T28" fmla="*/ 4 w 4"/>
                <a:gd name="T29" fmla="*/ 29 h 33"/>
                <a:gd name="T30" fmla="*/ 4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7" name="Freeform 485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0 h 20"/>
                <a:gd name="T4" fmla="*/ 0 w 26"/>
                <a:gd name="T5" fmla="*/ 12 h 20"/>
                <a:gd name="T6" fmla="*/ 2 w 26"/>
                <a:gd name="T7" fmla="*/ 14 h 20"/>
                <a:gd name="T8" fmla="*/ 2 w 26"/>
                <a:gd name="T9" fmla="*/ 14 h 20"/>
                <a:gd name="T10" fmla="*/ 2 w 26"/>
                <a:gd name="T11" fmla="*/ 14 h 20"/>
                <a:gd name="T12" fmla="*/ 2 w 26"/>
                <a:gd name="T13" fmla="*/ 16 h 20"/>
                <a:gd name="T14" fmla="*/ 3 w 26"/>
                <a:gd name="T15" fmla="*/ 16 h 20"/>
                <a:gd name="T16" fmla="*/ 3 w 26"/>
                <a:gd name="T17" fmla="*/ 18 h 20"/>
                <a:gd name="T18" fmla="*/ 5 w 26"/>
                <a:gd name="T19" fmla="*/ 18 h 20"/>
                <a:gd name="T20" fmla="*/ 5 w 26"/>
                <a:gd name="T21" fmla="*/ 18 h 20"/>
                <a:gd name="T22" fmla="*/ 7 w 26"/>
                <a:gd name="T23" fmla="*/ 20 h 20"/>
                <a:gd name="T24" fmla="*/ 9 w 26"/>
                <a:gd name="T25" fmla="*/ 20 h 20"/>
                <a:gd name="T26" fmla="*/ 9 w 26"/>
                <a:gd name="T27" fmla="*/ 20 h 20"/>
                <a:gd name="T28" fmla="*/ 11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5 w 26"/>
                <a:gd name="T35" fmla="*/ 20 h 20"/>
                <a:gd name="T36" fmla="*/ 17 w 26"/>
                <a:gd name="T37" fmla="*/ 20 h 20"/>
                <a:gd name="T38" fmla="*/ 19 w 26"/>
                <a:gd name="T39" fmla="*/ 20 h 20"/>
                <a:gd name="T40" fmla="*/ 21 w 26"/>
                <a:gd name="T41" fmla="*/ 20 h 20"/>
                <a:gd name="T42" fmla="*/ 23 w 26"/>
                <a:gd name="T43" fmla="*/ 18 h 20"/>
                <a:gd name="T44" fmla="*/ 23 w 26"/>
                <a:gd name="T45" fmla="*/ 18 h 20"/>
                <a:gd name="T46" fmla="*/ 25 w 26"/>
                <a:gd name="T47" fmla="*/ 16 h 20"/>
                <a:gd name="T48" fmla="*/ 25 w 26"/>
                <a:gd name="T49" fmla="*/ 16 h 20"/>
                <a:gd name="T50" fmla="*/ 25 w 26"/>
                <a:gd name="T51" fmla="*/ 14 h 20"/>
                <a:gd name="T52" fmla="*/ 26 w 26"/>
                <a:gd name="T53" fmla="*/ 14 h 20"/>
                <a:gd name="T54" fmla="*/ 26 w 26"/>
                <a:gd name="T55" fmla="*/ 12 h 20"/>
                <a:gd name="T56" fmla="*/ 26 w 26"/>
                <a:gd name="T57" fmla="*/ 12 h 20"/>
                <a:gd name="T58" fmla="*/ 26 w 26"/>
                <a:gd name="T59" fmla="*/ 12 h 20"/>
                <a:gd name="T60" fmla="*/ 26 w 26"/>
                <a:gd name="T61" fmla="*/ 10 h 20"/>
                <a:gd name="T62" fmla="*/ 26 w 26"/>
                <a:gd name="T63" fmla="*/ 10 h 20"/>
                <a:gd name="T64" fmla="*/ 26 w 26"/>
                <a:gd name="T65" fmla="*/ 8 h 20"/>
                <a:gd name="T66" fmla="*/ 25 w 26"/>
                <a:gd name="T67" fmla="*/ 6 h 20"/>
                <a:gd name="T68" fmla="*/ 25 w 26"/>
                <a:gd name="T69" fmla="*/ 6 h 20"/>
                <a:gd name="T70" fmla="*/ 23 w 26"/>
                <a:gd name="T71" fmla="*/ 4 h 20"/>
                <a:gd name="T72" fmla="*/ 21 w 26"/>
                <a:gd name="T73" fmla="*/ 4 h 20"/>
                <a:gd name="T74" fmla="*/ 21 w 26"/>
                <a:gd name="T75" fmla="*/ 2 h 20"/>
                <a:gd name="T76" fmla="*/ 19 w 26"/>
                <a:gd name="T77" fmla="*/ 2 h 20"/>
                <a:gd name="T78" fmla="*/ 17 w 26"/>
                <a:gd name="T79" fmla="*/ 0 h 20"/>
                <a:gd name="T80" fmla="*/ 13 w 26"/>
                <a:gd name="T81" fmla="*/ 0 h 20"/>
                <a:gd name="T82" fmla="*/ 11 w 26"/>
                <a:gd name="T83" fmla="*/ 0 h 20"/>
                <a:gd name="T84" fmla="*/ 9 w 26"/>
                <a:gd name="T85" fmla="*/ 2 h 20"/>
                <a:gd name="T86" fmla="*/ 7 w 26"/>
                <a:gd name="T87" fmla="*/ 2 h 20"/>
                <a:gd name="T88" fmla="*/ 3 w 26"/>
                <a:gd name="T89" fmla="*/ 4 h 20"/>
                <a:gd name="T90" fmla="*/ 3 w 26"/>
                <a:gd name="T91" fmla="*/ 4 h 20"/>
                <a:gd name="T92" fmla="*/ 2 w 26"/>
                <a:gd name="T93" fmla="*/ 6 h 20"/>
                <a:gd name="T94" fmla="*/ 0 w 26"/>
                <a:gd name="T95" fmla="*/ 8 h 20"/>
                <a:gd name="T96" fmla="*/ 0 w 26"/>
                <a:gd name="T9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8" name="Freeform 486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2 h 20"/>
                <a:gd name="T4" fmla="*/ 2 w 26"/>
                <a:gd name="T5" fmla="*/ 14 h 20"/>
                <a:gd name="T6" fmla="*/ 2 w 26"/>
                <a:gd name="T7" fmla="*/ 16 h 20"/>
                <a:gd name="T8" fmla="*/ 3 w 26"/>
                <a:gd name="T9" fmla="*/ 16 h 20"/>
                <a:gd name="T10" fmla="*/ 3 w 26"/>
                <a:gd name="T11" fmla="*/ 18 h 20"/>
                <a:gd name="T12" fmla="*/ 5 w 26"/>
                <a:gd name="T13" fmla="*/ 18 h 20"/>
                <a:gd name="T14" fmla="*/ 7 w 26"/>
                <a:gd name="T15" fmla="*/ 20 h 20"/>
                <a:gd name="T16" fmla="*/ 9 w 26"/>
                <a:gd name="T17" fmla="*/ 20 h 20"/>
                <a:gd name="T18" fmla="*/ 11 w 26"/>
                <a:gd name="T19" fmla="*/ 20 h 20"/>
                <a:gd name="T20" fmla="*/ 13 w 26"/>
                <a:gd name="T21" fmla="*/ 20 h 20"/>
                <a:gd name="T22" fmla="*/ 15 w 26"/>
                <a:gd name="T23" fmla="*/ 20 h 20"/>
                <a:gd name="T24" fmla="*/ 17 w 26"/>
                <a:gd name="T25" fmla="*/ 20 h 20"/>
                <a:gd name="T26" fmla="*/ 19 w 26"/>
                <a:gd name="T27" fmla="*/ 20 h 20"/>
                <a:gd name="T28" fmla="*/ 21 w 26"/>
                <a:gd name="T29" fmla="*/ 20 h 20"/>
                <a:gd name="T30" fmla="*/ 23 w 26"/>
                <a:gd name="T31" fmla="*/ 18 h 20"/>
                <a:gd name="T32" fmla="*/ 25 w 26"/>
                <a:gd name="T33" fmla="*/ 16 h 20"/>
                <a:gd name="T34" fmla="*/ 25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5 w 26"/>
                <a:gd name="T45" fmla="*/ 6 h 20"/>
                <a:gd name="T46" fmla="*/ 23 w 26"/>
                <a:gd name="T47" fmla="*/ 4 h 20"/>
                <a:gd name="T48" fmla="*/ 21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0 h 20"/>
                <a:gd name="T56" fmla="*/ 13 w 26"/>
                <a:gd name="T57" fmla="*/ 0 h 20"/>
                <a:gd name="T58" fmla="*/ 11 w 26"/>
                <a:gd name="T59" fmla="*/ 0 h 20"/>
                <a:gd name="T60" fmla="*/ 9 w 26"/>
                <a:gd name="T61" fmla="*/ 2 h 20"/>
                <a:gd name="T62" fmla="*/ 7 w 26"/>
                <a:gd name="T63" fmla="*/ 2 h 20"/>
                <a:gd name="T64" fmla="*/ 3 w 26"/>
                <a:gd name="T65" fmla="*/ 4 h 20"/>
                <a:gd name="T66" fmla="*/ 2 w 26"/>
                <a:gd name="T67" fmla="*/ 6 h 20"/>
                <a:gd name="T68" fmla="*/ 0 w 26"/>
                <a:gd name="T69" fmla="*/ 8 h 20"/>
                <a:gd name="T70" fmla="*/ 0 w 26"/>
                <a:gd name="T7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9" name="Freeform 487"/>
            <p:cNvSpPr>
              <a:spLocks/>
            </p:cNvSpPr>
            <p:nvPr/>
          </p:nvSpPr>
          <p:spPr bwMode="auto">
            <a:xfrm>
              <a:off x="3532" y="2080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8 h 35"/>
                <a:gd name="T8" fmla="*/ 2 w 4"/>
                <a:gd name="T9" fmla="*/ 10 h 35"/>
                <a:gd name="T10" fmla="*/ 2 w 4"/>
                <a:gd name="T11" fmla="*/ 12 h 35"/>
                <a:gd name="T12" fmla="*/ 2 w 4"/>
                <a:gd name="T13" fmla="*/ 14 h 35"/>
                <a:gd name="T14" fmla="*/ 2 w 4"/>
                <a:gd name="T15" fmla="*/ 16 h 35"/>
                <a:gd name="T16" fmla="*/ 2 w 4"/>
                <a:gd name="T17" fmla="*/ 18 h 35"/>
                <a:gd name="T18" fmla="*/ 2 w 4"/>
                <a:gd name="T19" fmla="*/ 20 h 35"/>
                <a:gd name="T20" fmla="*/ 2 w 4"/>
                <a:gd name="T21" fmla="*/ 23 h 35"/>
                <a:gd name="T22" fmla="*/ 4 w 4"/>
                <a:gd name="T23" fmla="*/ 25 h 35"/>
                <a:gd name="T24" fmla="*/ 4 w 4"/>
                <a:gd name="T25" fmla="*/ 27 h 35"/>
                <a:gd name="T26" fmla="*/ 4 w 4"/>
                <a:gd name="T27" fmla="*/ 29 h 35"/>
                <a:gd name="T28" fmla="*/ 4 w 4"/>
                <a:gd name="T29" fmla="*/ 31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0" name="Freeform 488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2 h 21"/>
                <a:gd name="T6" fmla="*/ 0 w 29"/>
                <a:gd name="T7" fmla="*/ 14 h 21"/>
                <a:gd name="T8" fmla="*/ 0 w 29"/>
                <a:gd name="T9" fmla="*/ 14 h 21"/>
                <a:gd name="T10" fmla="*/ 2 w 29"/>
                <a:gd name="T11" fmla="*/ 16 h 21"/>
                <a:gd name="T12" fmla="*/ 2 w 29"/>
                <a:gd name="T13" fmla="*/ 16 h 21"/>
                <a:gd name="T14" fmla="*/ 2 w 29"/>
                <a:gd name="T15" fmla="*/ 18 h 21"/>
                <a:gd name="T16" fmla="*/ 4 w 29"/>
                <a:gd name="T17" fmla="*/ 18 h 21"/>
                <a:gd name="T18" fmla="*/ 4 w 29"/>
                <a:gd name="T19" fmla="*/ 18 h 21"/>
                <a:gd name="T20" fmla="*/ 6 w 29"/>
                <a:gd name="T21" fmla="*/ 20 h 21"/>
                <a:gd name="T22" fmla="*/ 8 w 29"/>
                <a:gd name="T23" fmla="*/ 20 h 21"/>
                <a:gd name="T24" fmla="*/ 8 w 29"/>
                <a:gd name="T25" fmla="*/ 20 h 21"/>
                <a:gd name="T26" fmla="*/ 10 w 29"/>
                <a:gd name="T27" fmla="*/ 20 h 21"/>
                <a:gd name="T28" fmla="*/ 12 w 29"/>
                <a:gd name="T29" fmla="*/ 21 h 21"/>
                <a:gd name="T30" fmla="*/ 12 w 29"/>
                <a:gd name="T31" fmla="*/ 21 h 21"/>
                <a:gd name="T32" fmla="*/ 14 w 29"/>
                <a:gd name="T33" fmla="*/ 21 h 21"/>
                <a:gd name="T34" fmla="*/ 18 w 29"/>
                <a:gd name="T35" fmla="*/ 21 h 21"/>
                <a:gd name="T36" fmla="*/ 19 w 29"/>
                <a:gd name="T37" fmla="*/ 20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6 h 21"/>
                <a:gd name="T44" fmla="*/ 27 w 29"/>
                <a:gd name="T45" fmla="*/ 14 h 21"/>
                <a:gd name="T46" fmla="*/ 27 w 29"/>
                <a:gd name="T47" fmla="*/ 12 h 21"/>
                <a:gd name="T48" fmla="*/ 29 w 29"/>
                <a:gd name="T49" fmla="*/ 10 h 21"/>
                <a:gd name="T50" fmla="*/ 29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7 w 29"/>
                <a:gd name="T59" fmla="*/ 6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0 h 21"/>
                <a:gd name="T72" fmla="*/ 19 w 29"/>
                <a:gd name="T73" fmla="*/ 0 h 21"/>
                <a:gd name="T74" fmla="*/ 18 w 29"/>
                <a:gd name="T75" fmla="*/ 0 h 21"/>
                <a:gd name="T76" fmla="*/ 18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2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1" name="Freeform 489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4 h 21"/>
                <a:gd name="T6" fmla="*/ 2 w 29"/>
                <a:gd name="T7" fmla="*/ 16 h 21"/>
                <a:gd name="T8" fmla="*/ 2 w 29"/>
                <a:gd name="T9" fmla="*/ 18 h 21"/>
                <a:gd name="T10" fmla="*/ 4 w 29"/>
                <a:gd name="T11" fmla="*/ 18 h 21"/>
                <a:gd name="T12" fmla="*/ 6 w 29"/>
                <a:gd name="T13" fmla="*/ 20 h 21"/>
                <a:gd name="T14" fmla="*/ 8 w 29"/>
                <a:gd name="T15" fmla="*/ 20 h 21"/>
                <a:gd name="T16" fmla="*/ 10 w 29"/>
                <a:gd name="T17" fmla="*/ 20 h 21"/>
                <a:gd name="T18" fmla="*/ 12 w 29"/>
                <a:gd name="T19" fmla="*/ 21 h 21"/>
                <a:gd name="T20" fmla="*/ 14 w 29"/>
                <a:gd name="T21" fmla="*/ 21 h 21"/>
                <a:gd name="T22" fmla="*/ 18 w 29"/>
                <a:gd name="T23" fmla="*/ 21 h 21"/>
                <a:gd name="T24" fmla="*/ 19 w 29"/>
                <a:gd name="T25" fmla="*/ 20 h 21"/>
                <a:gd name="T26" fmla="*/ 21 w 29"/>
                <a:gd name="T27" fmla="*/ 20 h 21"/>
                <a:gd name="T28" fmla="*/ 23 w 29"/>
                <a:gd name="T29" fmla="*/ 18 h 21"/>
                <a:gd name="T30" fmla="*/ 25 w 29"/>
                <a:gd name="T31" fmla="*/ 16 h 21"/>
                <a:gd name="T32" fmla="*/ 27 w 29"/>
                <a:gd name="T33" fmla="*/ 14 h 21"/>
                <a:gd name="T34" fmla="*/ 27 w 29"/>
                <a:gd name="T35" fmla="*/ 12 h 21"/>
                <a:gd name="T36" fmla="*/ 29 w 29"/>
                <a:gd name="T37" fmla="*/ 10 h 21"/>
                <a:gd name="T38" fmla="*/ 27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3 w 29"/>
                <a:gd name="T45" fmla="*/ 4 h 21"/>
                <a:gd name="T46" fmla="*/ 23 w 29"/>
                <a:gd name="T47" fmla="*/ 2 h 21"/>
                <a:gd name="T48" fmla="*/ 21 w 29"/>
                <a:gd name="T49" fmla="*/ 2 h 21"/>
                <a:gd name="T50" fmla="*/ 21 w 29"/>
                <a:gd name="T51" fmla="*/ 0 h 21"/>
                <a:gd name="T52" fmla="*/ 19 w 29"/>
                <a:gd name="T53" fmla="*/ 0 h 21"/>
                <a:gd name="T54" fmla="*/ 18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0 h 21"/>
                <a:gd name="T64" fmla="*/ 6 w 29"/>
                <a:gd name="T65" fmla="*/ 2 h 21"/>
                <a:gd name="T66" fmla="*/ 4 w 29"/>
                <a:gd name="T67" fmla="*/ 2 h 21"/>
                <a:gd name="T68" fmla="*/ 2 w 29"/>
                <a:gd name="T69" fmla="*/ 4 h 21"/>
                <a:gd name="T70" fmla="*/ 0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2" name="Freeform 490"/>
            <p:cNvSpPr>
              <a:spLocks/>
            </p:cNvSpPr>
            <p:nvPr/>
          </p:nvSpPr>
          <p:spPr bwMode="auto">
            <a:xfrm>
              <a:off x="3536" y="2067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0 w 4"/>
                <a:gd name="T13" fmla="*/ 11 h 33"/>
                <a:gd name="T14" fmla="*/ 0 w 4"/>
                <a:gd name="T15" fmla="*/ 13 h 33"/>
                <a:gd name="T16" fmla="*/ 2 w 4"/>
                <a:gd name="T17" fmla="*/ 17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2 w 4"/>
                <a:gd name="T25" fmla="*/ 25 h 33"/>
                <a:gd name="T26" fmla="*/ 2 w 4"/>
                <a:gd name="T27" fmla="*/ 27 h 33"/>
                <a:gd name="T28" fmla="*/ 2 w 4"/>
                <a:gd name="T29" fmla="*/ 29 h 33"/>
                <a:gd name="T30" fmla="*/ 2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3" name="Freeform 491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2 h 21"/>
                <a:gd name="T6" fmla="*/ 0 w 25"/>
                <a:gd name="T7" fmla="*/ 14 h 21"/>
                <a:gd name="T8" fmla="*/ 0 w 25"/>
                <a:gd name="T9" fmla="*/ 14 h 21"/>
                <a:gd name="T10" fmla="*/ 2 w 25"/>
                <a:gd name="T11" fmla="*/ 16 h 21"/>
                <a:gd name="T12" fmla="*/ 2 w 25"/>
                <a:gd name="T13" fmla="*/ 16 h 21"/>
                <a:gd name="T14" fmla="*/ 4 w 25"/>
                <a:gd name="T15" fmla="*/ 16 h 21"/>
                <a:gd name="T16" fmla="*/ 4 w 25"/>
                <a:gd name="T17" fmla="*/ 18 h 21"/>
                <a:gd name="T18" fmla="*/ 4 w 25"/>
                <a:gd name="T19" fmla="*/ 18 h 21"/>
                <a:gd name="T20" fmla="*/ 6 w 25"/>
                <a:gd name="T21" fmla="*/ 18 h 21"/>
                <a:gd name="T22" fmla="*/ 8 w 25"/>
                <a:gd name="T23" fmla="*/ 19 h 21"/>
                <a:gd name="T24" fmla="*/ 8 w 25"/>
                <a:gd name="T25" fmla="*/ 19 h 21"/>
                <a:gd name="T26" fmla="*/ 10 w 25"/>
                <a:gd name="T27" fmla="*/ 19 h 21"/>
                <a:gd name="T28" fmla="*/ 12 w 25"/>
                <a:gd name="T29" fmla="*/ 19 h 21"/>
                <a:gd name="T30" fmla="*/ 12 w 25"/>
                <a:gd name="T31" fmla="*/ 19 h 21"/>
                <a:gd name="T32" fmla="*/ 14 w 25"/>
                <a:gd name="T33" fmla="*/ 21 h 21"/>
                <a:gd name="T34" fmla="*/ 16 w 25"/>
                <a:gd name="T35" fmla="*/ 19 h 21"/>
                <a:gd name="T36" fmla="*/ 18 w 25"/>
                <a:gd name="T37" fmla="*/ 19 h 21"/>
                <a:gd name="T38" fmla="*/ 19 w 25"/>
                <a:gd name="T39" fmla="*/ 19 h 21"/>
                <a:gd name="T40" fmla="*/ 21 w 25"/>
                <a:gd name="T41" fmla="*/ 19 h 21"/>
                <a:gd name="T42" fmla="*/ 21 w 25"/>
                <a:gd name="T43" fmla="*/ 18 h 21"/>
                <a:gd name="T44" fmla="*/ 23 w 25"/>
                <a:gd name="T45" fmla="*/ 18 h 21"/>
                <a:gd name="T46" fmla="*/ 23 w 25"/>
                <a:gd name="T47" fmla="*/ 18 h 21"/>
                <a:gd name="T48" fmla="*/ 25 w 25"/>
                <a:gd name="T49" fmla="*/ 16 h 21"/>
                <a:gd name="T50" fmla="*/ 25 w 25"/>
                <a:gd name="T51" fmla="*/ 16 h 21"/>
                <a:gd name="T52" fmla="*/ 25 w 25"/>
                <a:gd name="T53" fmla="*/ 14 h 21"/>
                <a:gd name="T54" fmla="*/ 25 w 25"/>
                <a:gd name="T55" fmla="*/ 14 h 21"/>
                <a:gd name="T56" fmla="*/ 25 w 25"/>
                <a:gd name="T57" fmla="*/ 12 h 21"/>
                <a:gd name="T58" fmla="*/ 25 w 25"/>
                <a:gd name="T59" fmla="*/ 12 h 21"/>
                <a:gd name="T60" fmla="*/ 25 w 25"/>
                <a:gd name="T61" fmla="*/ 10 h 21"/>
                <a:gd name="T62" fmla="*/ 25 w 25"/>
                <a:gd name="T63" fmla="*/ 10 h 21"/>
                <a:gd name="T64" fmla="*/ 25 w 25"/>
                <a:gd name="T65" fmla="*/ 8 h 21"/>
                <a:gd name="T66" fmla="*/ 25 w 25"/>
                <a:gd name="T67" fmla="*/ 8 h 21"/>
                <a:gd name="T68" fmla="*/ 23 w 25"/>
                <a:gd name="T69" fmla="*/ 6 h 21"/>
                <a:gd name="T70" fmla="*/ 23 w 25"/>
                <a:gd name="T71" fmla="*/ 4 h 21"/>
                <a:gd name="T72" fmla="*/ 21 w 25"/>
                <a:gd name="T73" fmla="*/ 4 h 21"/>
                <a:gd name="T74" fmla="*/ 19 w 25"/>
                <a:gd name="T75" fmla="*/ 2 h 21"/>
                <a:gd name="T76" fmla="*/ 18 w 25"/>
                <a:gd name="T77" fmla="*/ 2 h 21"/>
                <a:gd name="T78" fmla="*/ 16 w 25"/>
                <a:gd name="T79" fmla="*/ 2 h 21"/>
                <a:gd name="T80" fmla="*/ 14 w 25"/>
                <a:gd name="T81" fmla="*/ 0 h 21"/>
                <a:gd name="T82" fmla="*/ 12 w 25"/>
                <a:gd name="T83" fmla="*/ 2 h 21"/>
                <a:gd name="T84" fmla="*/ 8 w 25"/>
                <a:gd name="T85" fmla="*/ 2 h 21"/>
                <a:gd name="T86" fmla="*/ 6 w 25"/>
                <a:gd name="T87" fmla="*/ 2 h 21"/>
                <a:gd name="T88" fmla="*/ 4 w 25"/>
                <a:gd name="T89" fmla="*/ 4 h 21"/>
                <a:gd name="T90" fmla="*/ 2 w 25"/>
                <a:gd name="T91" fmla="*/ 6 h 21"/>
                <a:gd name="T92" fmla="*/ 0 w 25"/>
                <a:gd name="T93" fmla="*/ 6 h 21"/>
                <a:gd name="T94" fmla="*/ 0 w 25"/>
                <a:gd name="T95" fmla="*/ 8 h 21"/>
                <a:gd name="T96" fmla="*/ 0 w 25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4" name="Freeform 492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4 h 21"/>
                <a:gd name="T6" fmla="*/ 2 w 25"/>
                <a:gd name="T7" fmla="*/ 16 h 21"/>
                <a:gd name="T8" fmla="*/ 4 w 25"/>
                <a:gd name="T9" fmla="*/ 16 h 21"/>
                <a:gd name="T10" fmla="*/ 4 w 25"/>
                <a:gd name="T11" fmla="*/ 18 h 21"/>
                <a:gd name="T12" fmla="*/ 6 w 25"/>
                <a:gd name="T13" fmla="*/ 18 h 21"/>
                <a:gd name="T14" fmla="*/ 8 w 25"/>
                <a:gd name="T15" fmla="*/ 19 h 21"/>
                <a:gd name="T16" fmla="*/ 10 w 25"/>
                <a:gd name="T17" fmla="*/ 19 h 21"/>
                <a:gd name="T18" fmla="*/ 12 w 25"/>
                <a:gd name="T19" fmla="*/ 19 h 21"/>
                <a:gd name="T20" fmla="*/ 14 w 25"/>
                <a:gd name="T21" fmla="*/ 21 h 21"/>
                <a:gd name="T22" fmla="*/ 16 w 25"/>
                <a:gd name="T23" fmla="*/ 19 h 21"/>
                <a:gd name="T24" fmla="*/ 18 w 25"/>
                <a:gd name="T25" fmla="*/ 19 h 21"/>
                <a:gd name="T26" fmla="*/ 19 w 25"/>
                <a:gd name="T27" fmla="*/ 19 h 21"/>
                <a:gd name="T28" fmla="*/ 21 w 25"/>
                <a:gd name="T29" fmla="*/ 19 h 21"/>
                <a:gd name="T30" fmla="*/ 21 w 25"/>
                <a:gd name="T31" fmla="*/ 18 h 21"/>
                <a:gd name="T32" fmla="*/ 23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5 w 25"/>
                <a:gd name="T43" fmla="*/ 8 h 21"/>
                <a:gd name="T44" fmla="*/ 23 w 25"/>
                <a:gd name="T45" fmla="*/ 6 h 21"/>
                <a:gd name="T46" fmla="*/ 23 w 25"/>
                <a:gd name="T47" fmla="*/ 4 h 21"/>
                <a:gd name="T48" fmla="*/ 21 w 25"/>
                <a:gd name="T49" fmla="*/ 4 h 21"/>
                <a:gd name="T50" fmla="*/ 19 w 25"/>
                <a:gd name="T51" fmla="*/ 2 h 21"/>
                <a:gd name="T52" fmla="*/ 18 w 25"/>
                <a:gd name="T53" fmla="*/ 2 h 21"/>
                <a:gd name="T54" fmla="*/ 16 w 25"/>
                <a:gd name="T55" fmla="*/ 2 h 21"/>
                <a:gd name="T56" fmla="*/ 14 w 25"/>
                <a:gd name="T57" fmla="*/ 0 h 21"/>
                <a:gd name="T58" fmla="*/ 12 w 25"/>
                <a:gd name="T59" fmla="*/ 2 h 21"/>
                <a:gd name="T60" fmla="*/ 8 w 25"/>
                <a:gd name="T61" fmla="*/ 2 h 21"/>
                <a:gd name="T62" fmla="*/ 6 w 25"/>
                <a:gd name="T63" fmla="*/ 2 h 21"/>
                <a:gd name="T64" fmla="*/ 4 w 25"/>
                <a:gd name="T65" fmla="*/ 4 h 21"/>
                <a:gd name="T66" fmla="*/ 2 w 25"/>
                <a:gd name="T67" fmla="*/ 6 h 21"/>
                <a:gd name="T68" fmla="*/ 0 w 25"/>
                <a:gd name="T69" fmla="*/ 6 h 21"/>
                <a:gd name="T70" fmla="*/ 0 w 25"/>
                <a:gd name="T71" fmla="*/ 8 h 21"/>
                <a:gd name="T72" fmla="*/ 0 w 25"/>
                <a:gd name="T73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5" name="Freeform 493"/>
            <p:cNvSpPr>
              <a:spLocks/>
            </p:cNvSpPr>
            <p:nvPr/>
          </p:nvSpPr>
          <p:spPr bwMode="auto">
            <a:xfrm>
              <a:off x="3150" y="2117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8 w 10"/>
                <a:gd name="T3" fmla="*/ 2 h 32"/>
                <a:gd name="T4" fmla="*/ 8 w 10"/>
                <a:gd name="T5" fmla="*/ 4 h 32"/>
                <a:gd name="T6" fmla="*/ 8 w 10"/>
                <a:gd name="T7" fmla="*/ 6 h 32"/>
                <a:gd name="T8" fmla="*/ 6 w 10"/>
                <a:gd name="T9" fmla="*/ 8 h 32"/>
                <a:gd name="T10" fmla="*/ 6 w 10"/>
                <a:gd name="T11" fmla="*/ 9 h 32"/>
                <a:gd name="T12" fmla="*/ 6 w 10"/>
                <a:gd name="T13" fmla="*/ 11 h 32"/>
                <a:gd name="T14" fmla="*/ 6 w 10"/>
                <a:gd name="T15" fmla="*/ 15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5 h 32"/>
                <a:gd name="T26" fmla="*/ 2 w 10"/>
                <a:gd name="T27" fmla="*/ 27 h 32"/>
                <a:gd name="T28" fmla="*/ 2 w 10"/>
                <a:gd name="T29" fmla="*/ 29 h 32"/>
                <a:gd name="T30" fmla="*/ 0 w 10"/>
                <a:gd name="T31" fmla="*/ 31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6" name="Freeform 494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6 h 21"/>
                <a:gd name="T4" fmla="*/ 0 w 26"/>
                <a:gd name="T5" fmla="*/ 8 h 21"/>
                <a:gd name="T6" fmla="*/ 0 w 26"/>
                <a:gd name="T7" fmla="*/ 8 h 21"/>
                <a:gd name="T8" fmla="*/ 0 w 26"/>
                <a:gd name="T9" fmla="*/ 9 h 21"/>
                <a:gd name="T10" fmla="*/ 0 w 26"/>
                <a:gd name="T11" fmla="*/ 9 h 21"/>
                <a:gd name="T12" fmla="*/ 2 w 26"/>
                <a:gd name="T13" fmla="*/ 11 h 21"/>
                <a:gd name="T14" fmla="*/ 2 w 26"/>
                <a:gd name="T15" fmla="*/ 13 h 21"/>
                <a:gd name="T16" fmla="*/ 2 w 26"/>
                <a:gd name="T17" fmla="*/ 13 h 21"/>
                <a:gd name="T18" fmla="*/ 3 w 26"/>
                <a:gd name="T19" fmla="*/ 15 h 21"/>
                <a:gd name="T20" fmla="*/ 3 w 26"/>
                <a:gd name="T21" fmla="*/ 15 h 21"/>
                <a:gd name="T22" fmla="*/ 3 w 26"/>
                <a:gd name="T23" fmla="*/ 17 h 21"/>
                <a:gd name="T24" fmla="*/ 5 w 26"/>
                <a:gd name="T25" fmla="*/ 17 h 21"/>
                <a:gd name="T26" fmla="*/ 5 w 26"/>
                <a:gd name="T27" fmla="*/ 17 h 21"/>
                <a:gd name="T28" fmla="*/ 7 w 26"/>
                <a:gd name="T29" fmla="*/ 19 h 21"/>
                <a:gd name="T30" fmla="*/ 9 w 26"/>
                <a:gd name="T31" fmla="*/ 19 h 21"/>
                <a:gd name="T32" fmla="*/ 11 w 26"/>
                <a:gd name="T33" fmla="*/ 19 h 21"/>
                <a:gd name="T34" fmla="*/ 13 w 26"/>
                <a:gd name="T35" fmla="*/ 21 h 21"/>
                <a:gd name="T36" fmla="*/ 15 w 26"/>
                <a:gd name="T37" fmla="*/ 21 h 21"/>
                <a:gd name="T38" fmla="*/ 19 w 26"/>
                <a:gd name="T39" fmla="*/ 21 h 21"/>
                <a:gd name="T40" fmla="*/ 21 w 26"/>
                <a:gd name="T41" fmla="*/ 21 h 21"/>
                <a:gd name="T42" fmla="*/ 23 w 26"/>
                <a:gd name="T43" fmla="*/ 19 h 21"/>
                <a:gd name="T44" fmla="*/ 25 w 26"/>
                <a:gd name="T45" fmla="*/ 19 h 21"/>
                <a:gd name="T46" fmla="*/ 26 w 26"/>
                <a:gd name="T47" fmla="*/ 17 h 21"/>
                <a:gd name="T48" fmla="*/ 26 w 26"/>
                <a:gd name="T49" fmla="*/ 15 h 21"/>
                <a:gd name="T50" fmla="*/ 26 w 26"/>
                <a:gd name="T51" fmla="*/ 13 h 21"/>
                <a:gd name="T52" fmla="*/ 26 w 26"/>
                <a:gd name="T53" fmla="*/ 13 h 21"/>
                <a:gd name="T54" fmla="*/ 26 w 26"/>
                <a:gd name="T55" fmla="*/ 11 h 21"/>
                <a:gd name="T56" fmla="*/ 26 w 26"/>
                <a:gd name="T57" fmla="*/ 11 h 21"/>
                <a:gd name="T58" fmla="*/ 26 w 26"/>
                <a:gd name="T59" fmla="*/ 9 h 21"/>
                <a:gd name="T60" fmla="*/ 26 w 26"/>
                <a:gd name="T61" fmla="*/ 9 h 21"/>
                <a:gd name="T62" fmla="*/ 26 w 26"/>
                <a:gd name="T63" fmla="*/ 8 h 21"/>
                <a:gd name="T64" fmla="*/ 25 w 26"/>
                <a:gd name="T65" fmla="*/ 8 h 21"/>
                <a:gd name="T66" fmla="*/ 25 w 26"/>
                <a:gd name="T67" fmla="*/ 6 h 21"/>
                <a:gd name="T68" fmla="*/ 23 w 26"/>
                <a:gd name="T69" fmla="*/ 6 h 21"/>
                <a:gd name="T70" fmla="*/ 23 w 26"/>
                <a:gd name="T71" fmla="*/ 4 h 21"/>
                <a:gd name="T72" fmla="*/ 23 w 26"/>
                <a:gd name="T73" fmla="*/ 4 h 21"/>
                <a:gd name="T74" fmla="*/ 21 w 26"/>
                <a:gd name="T75" fmla="*/ 2 h 21"/>
                <a:gd name="T76" fmla="*/ 19 w 26"/>
                <a:gd name="T77" fmla="*/ 2 h 21"/>
                <a:gd name="T78" fmla="*/ 19 w 26"/>
                <a:gd name="T79" fmla="*/ 2 h 21"/>
                <a:gd name="T80" fmla="*/ 17 w 26"/>
                <a:gd name="T81" fmla="*/ 0 h 21"/>
                <a:gd name="T82" fmla="*/ 15 w 26"/>
                <a:gd name="T83" fmla="*/ 0 h 21"/>
                <a:gd name="T84" fmla="*/ 11 w 26"/>
                <a:gd name="T85" fmla="*/ 0 h 21"/>
                <a:gd name="T86" fmla="*/ 9 w 26"/>
                <a:gd name="T87" fmla="*/ 0 h 21"/>
                <a:gd name="T88" fmla="*/ 7 w 26"/>
                <a:gd name="T89" fmla="*/ 0 h 21"/>
                <a:gd name="T90" fmla="*/ 5 w 26"/>
                <a:gd name="T91" fmla="*/ 0 h 21"/>
                <a:gd name="T92" fmla="*/ 3 w 26"/>
                <a:gd name="T93" fmla="*/ 2 h 21"/>
                <a:gd name="T94" fmla="*/ 2 w 26"/>
                <a:gd name="T95" fmla="*/ 4 h 21"/>
                <a:gd name="T96" fmla="*/ 0 w 26"/>
                <a:gd name="T97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7" name="Freeform 495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8 h 21"/>
                <a:gd name="T4" fmla="*/ 0 w 26"/>
                <a:gd name="T5" fmla="*/ 9 h 21"/>
                <a:gd name="T6" fmla="*/ 2 w 26"/>
                <a:gd name="T7" fmla="*/ 11 h 21"/>
                <a:gd name="T8" fmla="*/ 2 w 26"/>
                <a:gd name="T9" fmla="*/ 13 h 21"/>
                <a:gd name="T10" fmla="*/ 3 w 26"/>
                <a:gd name="T11" fmla="*/ 15 h 21"/>
                <a:gd name="T12" fmla="*/ 3 w 26"/>
                <a:gd name="T13" fmla="*/ 17 h 21"/>
                <a:gd name="T14" fmla="*/ 5 w 26"/>
                <a:gd name="T15" fmla="*/ 17 h 21"/>
                <a:gd name="T16" fmla="*/ 7 w 26"/>
                <a:gd name="T17" fmla="*/ 19 h 21"/>
                <a:gd name="T18" fmla="*/ 9 w 26"/>
                <a:gd name="T19" fmla="*/ 19 h 21"/>
                <a:gd name="T20" fmla="*/ 11 w 26"/>
                <a:gd name="T21" fmla="*/ 19 h 21"/>
                <a:gd name="T22" fmla="*/ 13 w 26"/>
                <a:gd name="T23" fmla="*/ 21 h 21"/>
                <a:gd name="T24" fmla="*/ 15 w 26"/>
                <a:gd name="T25" fmla="*/ 21 h 21"/>
                <a:gd name="T26" fmla="*/ 19 w 26"/>
                <a:gd name="T27" fmla="*/ 21 h 21"/>
                <a:gd name="T28" fmla="*/ 21 w 26"/>
                <a:gd name="T29" fmla="*/ 21 h 21"/>
                <a:gd name="T30" fmla="*/ 23 w 26"/>
                <a:gd name="T31" fmla="*/ 19 h 21"/>
                <a:gd name="T32" fmla="*/ 25 w 26"/>
                <a:gd name="T33" fmla="*/ 19 h 21"/>
                <a:gd name="T34" fmla="*/ 26 w 26"/>
                <a:gd name="T35" fmla="*/ 17 h 21"/>
                <a:gd name="T36" fmla="*/ 26 w 26"/>
                <a:gd name="T37" fmla="*/ 15 h 21"/>
                <a:gd name="T38" fmla="*/ 26 w 26"/>
                <a:gd name="T39" fmla="*/ 13 h 21"/>
                <a:gd name="T40" fmla="*/ 26 w 26"/>
                <a:gd name="T41" fmla="*/ 11 h 21"/>
                <a:gd name="T42" fmla="*/ 26 w 26"/>
                <a:gd name="T43" fmla="*/ 9 h 21"/>
                <a:gd name="T44" fmla="*/ 26 w 26"/>
                <a:gd name="T45" fmla="*/ 8 h 21"/>
                <a:gd name="T46" fmla="*/ 25 w 26"/>
                <a:gd name="T47" fmla="*/ 8 h 21"/>
                <a:gd name="T48" fmla="*/ 25 w 26"/>
                <a:gd name="T49" fmla="*/ 6 h 21"/>
                <a:gd name="T50" fmla="*/ 23 w 26"/>
                <a:gd name="T51" fmla="*/ 6 h 21"/>
                <a:gd name="T52" fmla="*/ 23 w 26"/>
                <a:gd name="T53" fmla="*/ 4 h 21"/>
                <a:gd name="T54" fmla="*/ 21 w 26"/>
                <a:gd name="T55" fmla="*/ 2 h 21"/>
                <a:gd name="T56" fmla="*/ 19 w 26"/>
                <a:gd name="T57" fmla="*/ 2 h 21"/>
                <a:gd name="T58" fmla="*/ 17 w 26"/>
                <a:gd name="T59" fmla="*/ 0 h 21"/>
                <a:gd name="T60" fmla="*/ 15 w 26"/>
                <a:gd name="T61" fmla="*/ 0 h 21"/>
                <a:gd name="T62" fmla="*/ 11 w 26"/>
                <a:gd name="T63" fmla="*/ 0 h 21"/>
                <a:gd name="T64" fmla="*/ 9 w 26"/>
                <a:gd name="T65" fmla="*/ 0 h 21"/>
                <a:gd name="T66" fmla="*/ 7 w 26"/>
                <a:gd name="T67" fmla="*/ 0 h 21"/>
                <a:gd name="T68" fmla="*/ 5 w 26"/>
                <a:gd name="T69" fmla="*/ 0 h 21"/>
                <a:gd name="T70" fmla="*/ 3 w 26"/>
                <a:gd name="T71" fmla="*/ 2 h 21"/>
                <a:gd name="T72" fmla="*/ 2 w 26"/>
                <a:gd name="T73" fmla="*/ 4 h 21"/>
                <a:gd name="T74" fmla="*/ 0 w 26"/>
                <a:gd name="T7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8" name="Freeform 496"/>
            <p:cNvSpPr>
              <a:spLocks/>
            </p:cNvSpPr>
            <p:nvPr/>
          </p:nvSpPr>
          <p:spPr bwMode="auto">
            <a:xfrm>
              <a:off x="3158" y="2105"/>
              <a:ext cx="7" cy="33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2 h 33"/>
                <a:gd name="T4" fmla="*/ 7 w 7"/>
                <a:gd name="T5" fmla="*/ 4 h 33"/>
                <a:gd name="T6" fmla="*/ 5 w 7"/>
                <a:gd name="T7" fmla="*/ 6 h 33"/>
                <a:gd name="T8" fmla="*/ 5 w 7"/>
                <a:gd name="T9" fmla="*/ 8 h 33"/>
                <a:gd name="T10" fmla="*/ 5 w 7"/>
                <a:gd name="T11" fmla="*/ 10 h 33"/>
                <a:gd name="T12" fmla="*/ 5 w 7"/>
                <a:gd name="T13" fmla="*/ 12 h 33"/>
                <a:gd name="T14" fmla="*/ 4 w 7"/>
                <a:gd name="T15" fmla="*/ 14 h 33"/>
                <a:gd name="T16" fmla="*/ 4 w 7"/>
                <a:gd name="T17" fmla="*/ 16 h 33"/>
                <a:gd name="T18" fmla="*/ 4 w 7"/>
                <a:gd name="T19" fmla="*/ 18 h 33"/>
                <a:gd name="T20" fmla="*/ 4 w 7"/>
                <a:gd name="T21" fmla="*/ 20 h 33"/>
                <a:gd name="T22" fmla="*/ 2 w 7"/>
                <a:gd name="T23" fmla="*/ 21 h 33"/>
                <a:gd name="T24" fmla="*/ 2 w 7"/>
                <a:gd name="T25" fmla="*/ 25 h 33"/>
                <a:gd name="T26" fmla="*/ 2 w 7"/>
                <a:gd name="T27" fmla="*/ 27 h 33"/>
                <a:gd name="T28" fmla="*/ 2 w 7"/>
                <a:gd name="T29" fmla="*/ 29 h 33"/>
                <a:gd name="T30" fmla="*/ 0 w 7"/>
                <a:gd name="T31" fmla="*/ 31 h 33"/>
                <a:gd name="T32" fmla="*/ 0 w 7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lnTo>
                    <a:pt x="7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9" name="Freeform 497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7 h 21"/>
                <a:gd name="T8" fmla="*/ 0 w 27"/>
                <a:gd name="T9" fmla="*/ 9 h 21"/>
                <a:gd name="T10" fmla="*/ 2 w 27"/>
                <a:gd name="T11" fmla="*/ 9 h 21"/>
                <a:gd name="T12" fmla="*/ 2 w 27"/>
                <a:gd name="T13" fmla="*/ 11 h 21"/>
                <a:gd name="T14" fmla="*/ 2 w 27"/>
                <a:gd name="T15" fmla="*/ 11 h 21"/>
                <a:gd name="T16" fmla="*/ 2 w 27"/>
                <a:gd name="T17" fmla="*/ 13 h 21"/>
                <a:gd name="T18" fmla="*/ 4 w 27"/>
                <a:gd name="T19" fmla="*/ 13 h 21"/>
                <a:gd name="T20" fmla="*/ 4 w 27"/>
                <a:gd name="T21" fmla="*/ 15 h 21"/>
                <a:gd name="T22" fmla="*/ 6 w 27"/>
                <a:gd name="T23" fmla="*/ 15 h 21"/>
                <a:gd name="T24" fmla="*/ 6 w 27"/>
                <a:gd name="T25" fmla="*/ 17 h 21"/>
                <a:gd name="T26" fmla="*/ 8 w 27"/>
                <a:gd name="T27" fmla="*/ 17 h 21"/>
                <a:gd name="T28" fmla="*/ 8 w 27"/>
                <a:gd name="T29" fmla="*/ 17 h 21"/>
                <a:gd name="T30" fmla="*/ 10 w 27"/>
                <a:gd name="T31" fmla="*/ 19 h 21"/>
                <a:gd name="T32" fmla="*/ 11 w 27"/>
                <a:gd name="T33" fmla="*/ 19 h 21"/>
                <a:gd name="T34" fmla="*/ 11 w 27"/>
                <a:gd name="T35" fmla="*/ 19 h 21"/>
                <a:gd name="T36" fmla="*/ 13 w 27"/>
                <a:gd name="T37" fmla="*/ 19 h 21"/>
                <a:gd name="T38" fmla="*/ 15 w 27"/>
                <a:gd name="T39" fmla="*/ 19 h 21"/>
                <a:gd name="T40" fmla="*/ 17 w 27"/>
                <a:gd name="T41" fmla="*/ 21 h 21"/>
                <a:gd name="T42" fmla="*/ 17 w 27"/>
                <a:gd name="T43" fmla="*/ 19 h 21"/>
                <a:gd name="T44" fmla="*/ 19 w 27"/>
                <a:gd name="T45" fmla="*/ 19 h 21"/>
                <a:gd name="T46" fmla="*/ 21 w 27"/>
                <a:gd name="T47" fmla="*/ 19 h 21"/>
                <a:gd name="T48" fmla="*/ 21 w 27"/>
                <a:gd name="T49" fmla="*/ 19 h 21"/>
                <a:gd name="T50" fmla="*/ 23 w 27"/>
                <a:gd name="T51" fmla="*/ 19 h 21"/>
                <a:gd name="T52" fmla="*/ 23 w 27"/>
                <a:gd name="T53" fmla="*/ 17 h 21"/>
                <a:gd name="T54" fmla="*/ 25 w 27"/>
                <a:gd name="T55" fmla="*/ 17 h 21"/>
                <a:gd name="T56" fmla="*/ 25 w 27"/>
                <a:gd name="T57" fmla="*/ 17 h 21"/>
                <a:gd name="T58" fmla="*/ 25 w 27"/>
                <a:gd name="T59" fmla="*/ 15 h 21"/>
                <a:gd name="T60" fmla="*/ 25 w 27"/>
                <a:gd name="T61" fmla="*/ 15 h 21"/>
                <a:gd name="T62" fmla="*/ 27 w 27"/>
                <a:gd name="T63" fmla="*/ 13 h 21"/>
                <a:gd name="T64" fmla="*/ 27 w 27"/>
                <a:gd name="T65" fmla="*/ 13 h 21"/>
                <a:gd name="T66" fmla="*/ 27 w 27"/>
                <a:gd name="T67" fmla="*/ 11 h 21"/>
                <a:gd name="T68" fmla="*/ 27 w 27"/>
                <a:gd name="T69" fmla="*/ 9 h 21"/>
                <a:gd name="T70" fmla="*/ 25 w 27"/>
                <a:gd name="T71" fmla="*/ 7 h 21"/>
                <a:gd name="T72" fmla="*/ 25 w 27"/>
                <a:gd name="T73" fmla="*/ 5 h 21"/>
                <a:gd name="T74" fmla="*/ 23 w 27"/>
                <a:gd name="T75" fmla="*/ 3 h 21"/>
                <a:gd name="T76" fmla="*/ 21 w 27"/>
                <a:gd name="T77" fmla="*/ 3 h 21"/>
                <a:gd name="T78" fmla="*/ 19 w 27"/>
                <a:gd name="T79" fmla="*/ 2 h 21"/>
                <a:gd name="T80" fmla="*/ 17 w 27"/>
                <a:gd name="T81" fmla="*/ 0 h 21"/>
                <a:gd name="T82" fmla="*/ 15 w 27"/>
                <a:gd name="T83" fmla="*/ 0 h 21"/>
                <a:gd name="T84" fmla="*/ 11 w 27"/>
                <a:gd name="T85" fmla="*/ 0 h 21"/>
                <a:gd name="T86" fmla="*/ 10 w 27"/>
                <a:gd name="T87" fmla="*/ 0 h 21"/>
                <a:gd name="T88" fmla="*/ 8 w 27"/>
                <a:gd name="T89" fmla="*/ 0 h 21"/>
                <a:gd name="T90" fmla="*/ 6 w 27"/>
                <a:gd name="T91" fmla="*/ 0 h 21"/>
                <a:gd name="T92" fmla="*/ 4 w 27"/>
                <a:gd name="T93" fmla="*/ 2 h 21"/>
                <a:gd name="T94" fmla="*/ 2 w 27"/>
                <a:gd name="T95" fmla="*/ 3 h 21"/>
                <a:gd name="T96" fmla="*/ 2 w 27"/>
                <a:gd name="T9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0" name="Freeform 498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9 h 21"/>
                <a:gd name="T8" fmla="*/ 2 w 27"/>
                <a:gd name="T9" fmla="*/ 9 h 21"/>
                <a:gd name="T10" fmla="*/ 2 w 27"/>
                <a:gd name="T11" fmla="*/ 11 h 21"/>
                <a:gd name="T12" fmla="*/ 2 w 27"/>
                <a:gd name="T13" fmla="*/ 13 h 21"/>
                <a:gd name="T14" fmla="*/ 4 w 27"/>
                <a:gd name="T15" fmla="*/ 13 h 21"/>
                <a:gd name="T16" fmla="*/ 4 w 27"/>
                <a:gd name="T17" fmla="*/ 15 h 21"/>
                <a:gd name="T18" fmla="*/ 6 w 27"/>
                <a:gd name="T19" fmla="*/ 15 h 21"/>
                <a:gd name="T20" fmla="*/ 6 w 27"/>
                <a:gd name="T21" fmla="*/ 17 h 21"/>
                <a:gd name="T22" fmla="*/ 8 w 27"/>
                <a:gd name="T23" fmla="*/ 17 h 21"/>
                <a:gd name="T24" fmla="*/ 10 w 27"/>
                <a:gd name="T25" fmla="*/ 19 h 21"/>
                <a:gd name="T26" fmla="*/ 11 w 27"/>
                <a:gd name="T27" fmla="*/ 19 h 21"/>
                <a:gd name="T28" fmla="*/ 13 w 27"/>
                <a:gd name="T29" fmla="*/ 19 h 21"/>
                <a:gd name="T30" fmla="*/ 15 w 27"/>
                <a:gd name="T31" fmla="*/ 19 h 21"/>
                <a:gd name="T32" fmla="*/ 17 w 27"/>
                <a:gd name="T33" fmla="*/ 21 h 21"/>
                <a:gd name="T34" fmla="*/ 17 w 27"/>
                <a:gd name="T35" fmla="*/ 19 h 21"/>
                <a:gd name="T36" fmla="*/ 19 w 27"/>
                <a:gd name="T37" fmla="*/ 19 h 21"/>
                <a:gd name="T38" fmla="*/ 21 w 27"/>
                <a:gd name="T39" fmla="*/ 19 h 21"/>
                <a:gd name="T40" fmla="*/ 23 w 27"/>
                <a:gd name="T41" fmla="*/ 19 h 21"/>
                <a:gd name="T42" fmla="*/ 23 w 27"/>
                <a:gd name="T43" fmla="*/ 17 h 21"/>
                <a:gd name="T44" fmla="*/ 25 w 27"/>
                <a:gd name="T45" fmla="*/ 17 h 21"/>
                <a:gd name="T46" fmla="*/ 25 w 27"/>
                <a:gd name="T47" fmla="*/ 15 h 21"/>
                <a:gd name="T48" fmla="*/ 27 w 27"/>
                <a:gd name="T49" fmla="*/ 13 h 21"/>
                <a:gd name="T50" fmla="*/ 27 w 27"/>
                <a:gd name="T51" fmla="*/ 11 h 21"/>
                <a:gd name="T52" fmla="*/ 27 w 27"/>
                <a:gd name="T53" fmla="*/ 9 h 21"/>
                <a:gd name="T54" fmla="*/ 25 w 27"/>
                <a:gd name="T55" fmla="*/ 7 h 21"/>
                <a:gd name="T56" fmla="*/ 25 w 27"/>
                <a:gd name="T57" fmla="*/ 5 h 21"/>
                <a:gd name="T58" fmla="*/ 23 w 27"/>
                <a:gd name="T59" fmla="*/ 3 h 21"/>
                <a:gd name="T60" fmla="*/ 21 w 27"/>
                <a:gd name="T61" fmla="*/ 3 h 21"/>
                <a:gd name="T62" fmla="*/ 19 w 27"/>
                <a:gd name="T63" fmla="*/ 2 h 21"/>
                <a:gd name="T64" fmla="*/ 17 w 27"/>
                <a:gd name="T65" fmla="*/ 0 h 21"/>
                <a:gd name="T66" fmla="*/ 15 w 27"/>
                <a:gd name="T67" fmla="*/ 0 h 21"/>
                <a:gd name="T68" fmla="*/ 11 w 27"/>
                <a:gd name="T69" fmla="*/ 0 h 21"/>
                <a:gd name="T70" fmla="*/ 10 w 27"/>
                <a:gd name="T71" fmla="*/ 0 h 21"/>
                <a:gd name="T72" fmla="*/ 8 w 27"/>
                <a:gd name="T73" fmla="*/ 0 h 21"/>
                <a:gd name="T74" fmla="*/ 6 w 27"/>
                <a:gd name="T75" fmla="*/ 0 h 21"/>
                <a:gd name="T76" fmla="*/ 4 w 27"/>
                <a:gd name="T77" fmla="*/ 2 h 21"/>
                <a:gd name="T78" fmla="*/ 2 w 27"/>
                <a:gd name="T79" fmla="*/ 3 h 21"/>
                <a:gd name="T80" fmla="*/ 2 w 27"/>
                <a:gd name="T8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1" name="Freeform 499"/>
            <p:cNvSpPr>
              <a:spLocks/>
            </p:cNvSpPr>
            <p:nvPr/>
          </p:nvSpPr>
          <p:spPr bwMode="auto">
            <a:xfrm>
              <a:off x="3123" y="2111"/>
              <a:ext cx="12" cy="31"/>
            </a:xfrm>
            <a:custGeom>
              <a:avLst/>
              <a:gdLst>
                <a:gd name="T0" fmla="*/ 12 w 12"/>
                <a:gd name="T1" fmla="*/ 0 h 31"/>
                <a:gd name="T2" fmla="*/ 10 w 12"/>
                <a:gd name="T3" fmla="*/ 4 h 31"/>
                <a:gd name="T4" fmla="*/ 10 w 12"/>
                <a:gd name="T5" fmla="*/ 8 h 31"/>
                <a:gd name="T6" fmla="*/ 8 w 12"/>
                <a:gd name="T7" fmla="*/ 12 h 31"/>
                <a:gd name="T8" fmla="*/ 6 w 12"/>
                <a:gd name="T9" fmla="*/ 15 h 31"/>
                <a:gd name="T10" fmla="*/ 4 w 12"/>
                <a:gd name="T11" fmla="*/ 19 h 31"/>
                <a:gd name="T12" fmla="*/ 4 w 12"/>
                <a:gd name="T13" fmla="*/ 23 h 31"/>
                <a:gd name="T14" fmla="*/ 2 w 12"/>
                <a:gd name="T15" fmla="*/ 27 h 31"/>
                <a:gd name="T16" fmla="*/ 0 w 12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31">
                  <a:moveTo>
                    <a:pt x="12" y="0"/>
                  </a:moveTo>
                  <a:lnTo>
                    <a:pt x="10" y="4"/>
                  </a:lnTo>
                  <a:lnTo>
                    <a:pt x="10" y="8"/>
                  </a:lnTo>
                  <a:lnTo>
                    <a:pt x="8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2" name="Freeform 500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3" name="Freeform 501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4" name="Freeform 502"/>
            <p:cNvSpPr>
              <a:spLocks/>
            </p:cNvSpPr>
            <p:nvPr/>
          </p:nvSpPr>
          <p:spPr bwMode="auto">
            <a:xfrm>
              <a:off x="3133" y="2100"/>
              <a:ext cx="11" cy="30"/>
            </a:xfrm>
            <a:custGeom>
              <a:avLst/>
              <a:gdLst>
                <a:gd name="T0" fmla="*/ 11 w 11"/>
                <a:gd name="T1" fmla="*/ 0 h 30"/>
                <a:gd name="T2" fmla="*/ 9 w 11"/>
                <a:gd name="T3" fmla="*/ 3 h 30"/>
                <a:gd name="T4" fmla="*/ 7 w 11"/>
                <a:gd name="T5" fmla="*/ 7 h 30"/>
                <a:gd name="T6" fmla="*/ 6 w 11"/>
                <a:gd name="T7" fmla="*/ 11 h 30"/>
                <a:gd name="T8" fmla="*/ 6 w 11"/>
                <a:gd name="T9" fmla="*/ 15 h 30"/>
                <a:gd name="T10" fmla="*/ 4 w 11"/>
                <a:gd name="T11" fmla="*/ 19 h 30"/>
                <a:gd name="T12" fmla="*/ 2 w 11"/>
                <a:gd name="T13" fmla="*/ 23 h 30"/>
                <a:gd name="T14" fmla="*/ 0 w 11"/>
                <a:gd name="T15" fmla="*/ 26 h 30"/>
                <a:gd name="T16" fmla="*/ 0 w 11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0">
                  <a:moveTo>
                    <a:pt x="11" y="0"/>
                  </a:moveTo>
                  <a:lnTo>
                    <a:pt x="9" y="3"/>
                  </a:lnTo>
                  <a:lnTo>
                    <a:pt x="7" y="7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5" name="Freeform 503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6" name="Freeform 504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7" name="Freeform 505"/>
            <p:cNvSpPr>
              <a:spLocks/>
            </p:cNvSpPr>
            <p:nvPr/>
          </p:nvSpPr>
          <p:spPr bwMode="auto">
            <a:xfrm>
              <a:off x="3561" y="2073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2 w 4"/>
                <a:gd name="T3" fmla="*/ 2 h 34"/>
                <a:gd name="T4" fmla="*/ 2 w 4"/>
                <a:gd name="T5" fmla="*/ 4 h 34"/>
                <a:gd name="T6" fmla="*/ 2 w 4"/>
                <a:gd name="T7" fmla="*/ 5 h 34"/>
                <a:gd name="T8" fmla="*/ 2 w 4"/>
                <a:gd name="T9" fmla="*/ 7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4 w 4"/>
                <a:gd name="T21" fmla="*/ 21 h 34"/>
                <a:gd name="T22" fmla="*/ 4 w 4"/>
                <a:gd name="T23" fmla="*/ 23 h 34"/>
                <a:gd name="T24" fmla="*/ 4 w 4"/>
                <a:gd name="T25" fmla="*/ 27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8" name="Freeform 506"/>
            <p:cNvSpPr>
              <a:spLocks/>
            </p:cNvSpPr>
            <p:nvPr/>
          </p:nvSpPr>
          <p:spPr bwMode="auto">
            <a:xfrm>
              <a:off x="3559" y="2077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0 w 4"/>
                <a:gd name="T3" fmla="*/ 1 h 34"/>
                <a:gd name="T4" fmla="*/ 0 w 4"/>
                <a:gd name="T5" fmla="*/ 3 h 34"/>
                <a:gd name="T6" fmla="*/ 0 w 4"/>
                <a:gd name="T7" fmla="*/ 5 h 34"/>
                <a:gd name="T8" fmla="*/ 2 w 4"/>
                <a:gd name="T9" fmla="*/ 9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2 w 4"/>
                <a:gd name="T21" fmla="*/ 23 h 34"/>
                <a:gd name="T22" fmla="*/ 4 w 4"/>
                <a:gd name="T23" fmla="*/ 24 h 34"/>
                <a:gd name="T24" fmla="*/ 4 w 4"/>
                <a:gd name="T25" fmla="*/ 26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9" name="Freeform 507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0 h 19"/>
                <a:gd name="T4" fmla="*/ 0 w 25"/>
                <a:gd name="T5" fmla="*/ 12 h 19"/>
                <a:gd name="T6" fmla="*/ 0 w 25"/>
                <a:gd name="T7" fmla="*/ 12 h 19"/>
                <a:gd name="T8" fmla="*/ 0 w 25"/>
                <a:gd name="T9" fmla="*/ 14 h 19"/>
                <a:gd name="T10" fmla="*/ 2 w 25"/>
                <a:gd name="T11" fmla="*/ 14 h 19"/>
                <a:gd name="T12" fmla="*/ 2 w 25"/>
                <a:gd name="T13" fmla="*/ 16 h 19"/>
                <a:gd name="T14" fmla="*/ 2 w 25"/>
                <a:gd name="T15" fmla="*/ 16 h 19"/>
                <a:gd name="T16" fmla="*/ 4 w 25"/>
                <a:gd name="T17" fmla="*/ 18 h 19"/>
                <a:gd name="T18" fmla="*/ 4 w 25"/>
                <a:gd name="T19" fmla="*/ 18 h 19"/>
                <a:gd name="T20" fmla="*/ 6 w 25"/>
                <a:gd name="T21" fmla="*/ 18 h 19"/>
                <a:gd name="T22" fmla="*/ 6 w 25"/>
                <a:gd name="T23" fmla="*/ 18 h 19"/>
                <a:gd name="T24" fmla="*/ 8 w 25"/>
                <a:gd name="T25" fmla="*/ 19 h 19"/>
                <a:gd name="T26" fmla="*/ 10 w 25"/>
                <a:gd name="T27" fmla="*/ 19 h 19"/>
                <a:gd name="T28" fmla="*/ 10 w 25"/>
                <a:gd name="T29" fmla="*/ 19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9 h 19"/>
                <a:gd name="T40" fmla="*/ 19 w 25"/>
                <a:gd name="T41" fmla="*/ 19 h 19"/>
                <a:gd name="T42" fmla="*/ 21 w 25"/>
                <a:gd name="T43" fmla="*/ 18 h 19"/>
                <a:gd name="T44" fmla="*/ 23 w 25"/>
                <a:gd name="T45" fmla="*/ 18 h 19"/>
                <a:gd name="T46" fmla="*/ 23 w 25"/>
                <a:gd name="T47" fmla="*/ 16 h 19"/>
                <a:gd name="T48" fmla="*/ 25 w 25"/>
                <a:gd name="T49" fmla="*/ 16 h 19"/>
                <a:gd name="T50" fmla="*/ 25 w 25"/>
                <a:gd name="T51" fmla="*/ 14 h 19"/>
                <a:gd name="T52" fmla="*/ 25 w 25"/>
                <a:gd name="T53" fmla="*/ 14 h 19"/>
                <a:gd name="T54" fmla="*/ 25 w 25"/>
                <a:gd name="T55" fmla="*/ 12 h 19"/>
                <a:gd name="T56" fmla="*/ 25 w 25"/>
                <a:gd name="T57" fmla="*/ 12 h 19"/>
                <a:gd name="T58" fmla="*/ 25 w 25"/>
                <a:gd name="T59" fmla="*/ 10 h 19"/>
                <a:gd name="T60" fmla="*/ 25 w 25"/>
                <a:gd name="T61" fmla="*/ 10 h 19"/>
                <a:gd name="T62" fmla="*/ 25 w 25"/>
                <a:gd name="T63" fmla="*/ 10 h 19"/>
                <a:gd name="T64" fmla="*/ 25 w 25"/>
                <a:gd name="T65" fmla="*/ 8 h 19"/>
                <a:gd name="T66" fmla="*/ 25 w 25"/>
                <a:gd name="T67" fmla="*/ 6 h 19"/>
                <a:gd name="T68" fmla="*/ 23 w 25"/>
                <a:gd name="T69" fmla="*/ 6 h 19"/>
                <a:gd name="T70" fmla="*/ 23 w 25"/>
                <a:gd name="T71" fmla="*/ 4 h 19"/>
                <a:gd name="T72" fmla="*/ 21 w 25"/>
                <a:gd name="T73" fmla="*/ 2 h 19"/>
                <a:gd name="T74" fmla="*/ 19 w 25"/>
                <a:gd name="T75" fmla="*/ 2 h 19"/>
                <a:gd name="T76" fmla="*/ 17 w 25"/>
                <a:gd name="T77" fmla="*/ 2 h 19"/>
                <a:gd name="T78" fmla="*/ 15 w 25"/>
                <a:gd name="T79" fmla="*/ 0 h 19"/>
                <a:gd name="T80" fmla="*/ 14 w 25"/>
                <a:gd name="T81" fmla="*/ 0 h 19"/>
                <a:gd name="T82" fmla="*/ 12 w 25"/>
                <a:gd name="T83" fmla="*/ 0 h 19"/>
                <a:gd name="T84" fmla="*/ 8 w 25"/>
                <a:gd name="T85" fmla="*/ 2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0" name="Freeform 508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2 h 19"/>
                <a:gd name="T4" fmla="*/ 0 w 25"/>
                <a:gd name="T5" fmla="*/ 14 h 19"/>
                <a:gd name="T6" fmla="*/ 2 w 25"/>
                <a:gd name="T7" fmla="*/ 14 h 19"/>
                <a:gd name="T8" fmla="*/ 2 w 25"/>
                <a:gd name="T9" fmla="*/ 16 h 19"/>
                <a:gd name="T10" fmla="*/ 4 w 25"/>
                <a:gd name="T11" fmla="*/ 18 h 19"/>
                <a:gd name="T12" fmla="*/ 6 w 25"/>
                <a:gd name="T13" fmla="*/ 18 h 19"/>
                <a:gd name="T14" fmla="*/ 8 w 25"/>
                <a:gd name="T15" fmla="*/ 19 h 19"/>
                <a:gd name="T16" fmla="*/ 10 w 25"/>
                <a:gd name="T17" fmla="*/ 19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9 h 19"/>
                <a:gd name="T28" fmla="*/ 21 w 25"/>
                <a:gd name="T29" fmla="*/ 18 h 19"/>
                <a:gd name="T30" fmla="*/ 23 w 25"/>
                <a:gd name="T31" fmla="*/ 18 h 19"/>
                <a:gd name="T32" fmla="*/ 23 w 25"/>
                <a:gd name="T33" fmla="*/ 16 h 19"/>
                <a:gd name="T34" fmla="*/ 25 w 25"/>
                <a:gd name="T35" fmla="*/ 16 h 19"/>
                <a:gd name="T36" fmla="*/ 25 w 25"/>
                <a:gd name="T37" fmla="*/ 14 h 19"/>
                <a:gd name="T38" fmla="*/ 25 w 25"/>
                <a:gd name="T39" fmla="*/ 12 h 19"/>
                <a:gd name="T40" fmla="*/ 25 w 25"/>
                <a:gd name="T41" fmla="*/ 10 h 19"/>
                <a:gd name="T42" fmla="*/ 25 w 25"/>
                <a:gd name="T43" fmla="*/ 8 h 19"/>
                <a:gd name="T44" fmla="*/ 25 w 25"/>
                <a:gd name="T45" fmla="*/ 6 h 19"/>
                <a:gd name="T46" fmla="*/ 23 w 25"/>
                <a:gd name="T47" fmla="*/ 6 h 19"/>
                <a:gd name="T48" fmla="*/ 23 w 25"/>
                <a:gd name="T49" fmla="*/ 4 h 19"/>
                <a:gd name="T50" fmla="*/ 21 w 25"/>
                <a:gd name="T51" fmla="*/ 2 h 19"/>
                <a:gd name="T52" fmla="*/ 19 w 25"/>
                <a:gd name="T53" fmla="*/ 2 h 19"/>
                <a:gd name="T54" fmla="*/ 17 w 25"/>
                <a:gd name="T55" fmla="*/ 2 h 19"/>
                <a:gd name="T56" fmla="*/ 15 w 25"/>
                <a:gd name="T57" fmla="*/ 0 h 19"/>
                <a:gd name="T58" fmla="*/ 14 w 25"/>
                <a:gd name="T59" fmla="*/ 0 h 19"/>
                <a:gd name="T60" fmla="*/ 12 w 25"/>
                <a:gd name="T61" fmla="*/ 0 h 19"/>
                <a:gd name="T62" fmla="*/ 8 w 25"/>
                <a:gd name="T63" fmla="*/ 2 h 19"/>
                <a:gd name="T64" fmla="*/ 6 w 25"/>
                <a:gd name="T65" fmla="*/ 2 h 19"/>
                <a:gd name="T66" fmla="*/ 4 w 25"/>
                <a:gd name="T67" fmla="*/ 4 h 19"/>
                <a:gd name="T68" fmla="*/ 2 w 25"/>
                <a:gd name="T69" fmla="*/ 4 h 19"/>
                <a:gd name="T70" fmla="*/ 0 w 25"/>
                <a:gd name="T71" fmla="*/ 6 h 19"/>
                <a:gd name="T72" fmla="*/ 0 w 25"/>
                <a:gd name="T73" fmla="*/ 8 h 19"/>
                <a:gd name="T74" fmla="*/ 0 w 25"/>
                <a:gd name="T7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1" name="Freeform 509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4 w 29"/>
                <a:gd name="T19" fmla="*/ 20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2 w 29"/>
                <a:gd name="T31" fmla="*/ 22 h 22"/>
                <a:gd name="T32" fmla="*/ 14 w 29"/>
                <a:gd name="T33" fmla="*/ 22 h 22"/>
                <a:gd name="T34" fmla="*/ 17 w 29"/>
                <a:gd name="T35" fmla="*/ 22 h 22"/>
                <a:gd name="T36" fmla="*/ 19 w 29"/>
                <a:gd name="T37" fmla="*/ 22 h 22"/>
                <a:gd name="T38" fmla="*/ 21 w 29"/>
                <a:gd name="T39" fmla="*/ 20 h 22"/>
                <a:gd name="T40" fmla="*/ 23 w 29"/>
                <a:gd name="T41" fmla="*/ 18 h 22"/>
                <a:gd name="T42" fmla="*/ 25 w 29"/>
                <a:gd name="T43" fmla="*/ 16 h 22"/>
                <a:gd name="T44" fmla="*/ 27 w 29"/>
                <a:gd name="T45" fmla="*/ 16 h 22"/>
                <a:gd name="T46" fmla="*/ 29 w 29"/>
                <a:gd name="T47" fmla="*/ 14 h 22"/>
                <a:gd name="T48" fmla="*/ 29 w 29"/>
                <a:gd name="T49" fmla="*/ 12 h 22"/>
                <a:gd name="T50" fmla="*/ 29 w 29"/>
                <a:gd name="T51" fmla="*/ 10 h 22"/>
                <a:gd name="T52" fmla="*/ 27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6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7 w 29"/>
                <a:gd name="T75" fmla="*/ 0 h 22"/>
                <a:gd name="T76" fmla="*/ 17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8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2" name="Freeform 510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4 w 29"/>
                <a:gd name="T11" fmla="*/ 20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7 w 29"/>
                <a:gd name="T23" fmla="*/ 22 h 22"/>
                <a:gd name="T24" fmla="*/ 19 w 29"/>
                <a:gd name="T25" fmla="*/ 22 h 22"/>
                <a:gd name="T26" fmla="*/ 21 w 29"/>
                <a:gd name="T27" fmla="*/ 20 h 22"/>
                <a:gd name="T28" fmla="*/ 23 w 29"/>
                <a:gd name="T29" fmla="*/ 18 h 22"/>
                <a:gd name="T30" fmla="*/ 25 w 29"/>
                <a:gd name="T31" fmla="*/ 16 h 22"/>
                <a:gd name="T32" fmla="*/ 27 w 29"/>
                <a:gd name="T33" fmla="*/ 16 h 22"/>
                <a:gd name="T34" fmla="*/ 29 w 29"/>
                <a:gd name="T35" fmla="*/ 14 h 22"/>
                <a:gd name="T36" fmla="*/ 29 w 29"/>
                <a:gd name="T37" fmla="*/ 12 h 22"/>
                <a:gd name="T38" fmla="*/ 29 w 29"/>
                <a:gd name="T39" fmla="*/ 10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6 h 22"/>
                <a:gd name="T46" fmla="*/ 25 w 29"/>
                <a:gd name="T47" fmla="*/ 4 h 22"/>
                <a:gd name="T48" fmla="*/ 23 w 29"/>
                <a:gd name="T49" fmla="*/ 4 h 22"/>
                <a:gd name="T50" fmla="*/ 23 w 29"/>
                <a:gd name="T51" fmla="*/ 2 h 22"/>
                <a:gd name="T52" fmla="*/ 21 w 29"/>
                <a:gd name="T53" fmla="*/ 2 h 22"/>
                <a:gd name="T54" fmla="*/ 19 w 29"/>
                <a:gd name="T55" fmla="*/ 0 h 22"/>
                <a:gd name="T56" fmla="*/ 17 w 29"/>
                <a:gd name="T57" fmla="*/ 0 h 22"/>
                <a:gd name="T58" fmla="*/ 16 w 29"/>
                <a:gd name="T59" fmla="*/ 0 h 22"/>
                <a:gd name="T60" fmla="*/ 14 w 29"/>
                <a:gd name="T61" fmla="*/ 0 h 22"/>
                <a:gd name="T62" fmla="*/ 12 w 29"/>
                <a:gd name="T63" fmla="*/ 0 h 22"/>
                <a:gd name="T64" fmla="*/ 8 w 29"/>
                <a:gd name="T65" fmla="*/ 0 h 22"/>
                <a:gd name="T66" fmla="*/ 6 w 29"/>
                <a:gd name="T67" fmla="*/ 2 h 22"/>
                <a:gd name="T68" fmla="*/ 4 w 29"/>
                <a:gd name="T69" fmla="*/ 2 h 22"/>
                <a:gd name="T70" fmla="*/ 2 w 29"/>
                <a:gd name="T71" fmla="*/ 4 h 22"/>
                <a:gd name="T72" fmla="*/ 0 w 29"/>
                <a:gd name="T73" fmla="*/ 6 h 22"/>
                <a:gd name="T74" fmla="*/ 0 w 29"/>
                <a:gd name="T75" fmla="*/ 8 h 22"/>
                <a:gd name="T76" fmla="*/ 0 w 29"/>
                <a:gd name="T7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3" name="Freeform 511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4 w 25"/>
                <a:gd name="T7" fmla="*/ 21 h 25"/>
                <a:gd name="T8" fmla="*/ 25 w 25"/>
                <a:gd name="T9" fmla="*/ 19 h 25"/>
                <a:gd name="T10" fmla="*/ 25 w 25"/>
                <a:gd name="T11" fmla="*/ 19 h 25"/>
                <a:gd name="T12" fmla="*/ 25 w 25"/>
                <a:gd name="T13" fmla="*/ 17 h 25"/>
                <a:gd name="T14" fmla="*/ 25 w 25"/>
                <a:gd name="T15" fmla="*/ 17 h 25"/>
                <a:gd name="T16" fmla="*/ 25 w 25"/>
                <a:gd name="T17" fmla="*/ 15 h 25"/>
                <a:gd name="T18" fmla="*/ 25 w 25"/>
                <a:gd name="T19" fmla="*/ 13 h 25"/>
                <a:gd name="T20" fmla="*/ 25 w 25"/>
                <a:gd name="T21" fmla="*/ 13 h 25"/>
                <a:gd name="T22" fmla="*/ 25 w 25"/>
                <a:gd name="T23" fmla="*/ 11 h 25"/>
                <a:gd name="T24" fmla="*/ 24 w 25"/>
                <a:gd name="T25" fmla="*/ 10 h 25"/>
                <a:gd name="T26" fmla="*/ 24 w 25"/>
                <a:gd name="T27" fmla="*/ 10 h 25"/>
                <a:gd name="T28" fmla="*/ 24 w 25"/>
                <a:gd name="T29" fmla="*/ 8 h 25"/>
                <a:gd name="T30" fmla="*/ 22 w 25"/>
                <a:gd name="T31" fmla="*/ 6 h 25"/>
                <a:gd name="T32" fmla="*/ 22 w 25"/>
                <a:gd name="T33" fmla="*/ 6 h 25"/>
                <a:gd name="T34" fmla="*/ 20 w 25"/>
                <a:gd name="T35" fmla="*/ 4 h 25"/>
                <a:gd name="T36" fmla="*/ 18 w 25"/>
                <a:gd name="T37" fmla="*/ 2 h 25"/>
                <a:gd name="T38" fmla="*/ 14 w 25"/>
                <a:gd name="T39" fmla="*/ 0 h 25"/>
                <a:gd name="T40" fmla="*/ 12 w 25"/>
                <a:gd name="T41" fmla="*/ 0 h 25"/>
                <a:gd name="T42" fmla="*/ 10 w 25"/>
                <a:gd name="T43" fmla="*/ 0 h 25"/>
                <a:gd name="T44" fmla="*/ 8 w 25"/>
                <a:gd name="T45" fmla="*/ 0 h 25"/>
                <a:gd name="T46" fmla="*/ 6 w 25"/>
                <a:gd name="T47" fmla="*/ 0 h 25"/>
                <a:gd name="T48" fmla="*/ 4 w 25"/>
                <a:gd name="T49" fmla="*/ 2 h 25"/>
                <a:gd name="T50" fmla="*/ 2 w 25"/>
                <a:gd name="T51" fmla="*/ 2 h 25"/>
                <a:gd name="T52" fmla="*/ 2 w 25"/>
                <a:gd name="T53" fmla="*/ 4 h 25"/>
                <a:gd name="T54" fmla="*/ 2 w 25"/>
                <a:gd name="T55" fmla="*/ 4 h 25"/>
                <a:gd name="T56" fmla="*/ 2 w 25"/>
                <a:gd name="T57" fmla="*/ 6 h 25"/>
                <a:gd name="T58" fmla="*/ 0 w 25"/>
                <a:gd name="T59" fmla="*/ 6 h 25"/>
                <a:gd name="T60" fmla="*/ 0 w 25"/>
                <a:gd name="T61" fmla="*/ 8 h 25"/>
                <a:gd name="T62" fmla="*/ 0 w 25"/>
                <a:gd name="T63" fmla="*/ 10 h 25"/>
                <a:gd name="T64" fmla="*/ 2 w 25"/>
                <a:gd name="T65" fmla="*/ 10 h 25"/>
                <a:gd name="T66" fmla="*/ 2 w 25"/>
                <a:gd name="T67" fmla="*/ 11 h 25"/>
                <a:gd name="T68" fmla="*/ 2 w 25"/>
                <a:gd name="T69" fmla="*/ 11 h 25"/>
                <a:gd name="T70" fmla="*/ 2 w 25"/>
                <a:gd name="T71" fmla="*/ 13 h 25"/>
                <a:gd name="T72" fmla="*/ 2 w 25"/>
                <a:gd name="T73" fmla="*/ 15 h 25"/>
                <a:gd name="T74" fmla="*/ 2 w 25"/>
                <a:gd name="T75" fmla="*/ 15 h 25"/>
                <a:gd name="T76" fmla="*/ 4 w 25"/>
                <a:gd name="T77" fmla="*/ 17 h 25"/>
                <a:gd name="T78" fmla="*/ 4 w 25"/>
                <a:gd name="T79" fmla="*/ 19 h 25"/>
                <a:gd name="T80" fmla="*/ 6 w 25"/>
                <a:gd name="T81" fmla="*/ 19 h 25"/>
                <a:gd name="T82" fmla="*/ 8 w 25"/>
                <a:gd name="T83" fmla="*/ 21 h 25"/>
                <a:gd name="T84" fmla="*/ 10 w 25"/>
                <a:gd name="T85" fmla="*/ 23 h 25"/>
                <a:gd name="T86" fmla="*/ 12 w 25"/>
                <a:gd name="T87" fmla="*/ 25 h 25"/>
                <a:gd name="T88" fmla="*/ 14 w 25"/>
                <a:gd name="T89" fmla="*/ 25 h 25"/>
                <a:gd name="T90" fmla="*/ 16 w 25"/>
                <a:gd name="T91" fmla="*/ 25 h 25"/>
                <a:gd name="T92" fmla="*/ 18 w 25"/>
                <a:gd name="T93" fmla="*/ 25 h 25"/>
                <a:gd name="T94" fmla="*/ 22 w 25"/>
                <a:gd name="T95" fmla="*/ 25 h 25"/>
                <a:gd name="T96" fmla="*/ 22 w 25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4" name="Freeform 512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5 w 25"/>
                <a:gd name="T7" fmla="*/ 19 h 25"/>
                <a:gd name="T8" fmla="*/ 25 w 25"/>
                <a:gd name="T9" fmla="*/ 17 h 25"/>
                <a:gd name="T10" fmla="*/ 25 w 25"/>
                <a:gd name="T11" fmla="*/ 15 h 25"/>
                <a:gd name="T12" fmla="*/ 25 w 25"/>
                <a:gd name="T13" fmla="*/ 13 h 25"/>
                <a:gd name="T14" fmla="*/ 25 w 25"/>
                <a:gd name="T15" fmla="*/ 11 h 25"/>
                <a:gd name="T16" fmla="*/ 24 w 25"/>
                <a:gd name="T17" fmla="*/ 10 h 25"/>
                <a:gd name="T18" fmla="*/ 24 w 25"/>
                <a:gd name="T19" fmla="*/ 8 h 25"/>
                <a:gd name="T20" fmla="*/ 22 w 25"/>
                <a:gd name="T21" fmla="*/ 6 h 25"/>
                <a:gd name="T22" fmla="*/ 20 w 25"/>
                <a:gd name="T23" fmla="*/ 4 h 25"/>
                <a:gd name="T24" fmla="*/ 18 w 25"/>
                <a:gd name="T25" fmla="*/ 2 h 25"/>
                <a:gd name="T26" fmla="*/ 14 w 25"/>
                <a:gd name="T27" fmla="*/ 0 h 25"/>
                <a:gd name="T28" fmla="*/ 12 w 25"/>
                <a:gd name="T29" fmla="*/ 0 h 25"/>
                <a:gd name="T30" fmla="*/ 10 w 25"/>
                <a:gd name="T31" fmla="*/ 0 h 25"/>
                <a:gd name="T32" fmla="*/ 8 w 25"/>
                <a:gd name="T33" fmla="*/ 0 h 25"/>
                <a:gd name="T34" fmla="*/ 6 w 25"/>
                <a:gd name="T35" fmla="*/ 0 h 25"/>
                <a:gd name="T36" fmla="*/ 4 w 25"/>
                <a:gd name="T37" fmla="*/ 2 h 25"/>
                <a:gd name="T38" fmla="*/ 2 w 25"/>
                <a:gd name="T39" fmla="*/ 2 h 25"/>
                <a:gd name="T40" fmla="*/ 2 w 25"/>
                <a:gd name="T41" fmla="*/ 4 h 25"/>
                <a:gd name="T42" fmla="*/ 2 w 25"/>
                <a:gd name="T43" fmla="*/ 6 h 25"/>
                <a:gd name="T44" fmla="*/ 0 w 25"/>
                <a:gd name="T45" fmla="*/ 6 h 25"/>
                <a:gd name="T46" fmla="*/ 0 w 25"/>
                <a:gd name="T47" fmla="*/ 8 h 25"/>
                <a:gd name="T48" fmla="*/ 0 w 25"/>
                <a:gd name="T49" fmla="*/ 10 h 25"/>
                <a:gd name="T50" fmla="*/ 2 w 25"/>
                <a:gd name="T51" fmla="*/ 10 h 25"/>
                <a:gd name="T52" fmla="*/ 2 w 25"/>
                <a:gd name="T53" fmla="*/ 11 h 25"/>
                <a:gd name="T54" fmla="*/ 2 w 25"/>
                <a:gd name="T55" fmla="*/ 13 h 25"/>
                <a:gd name="T56" fmla="*/ 2 w 25"/>
                <a:gd name="T57" fmla="*/ 15 h 25"/>
                <a:gd name="T58" fmla="*/ 4 w 25"/>
                <a:gd name="T59" fmla="*/ 17 h 25"/>
                <a:gd name="T60" fmla="*/ 4 w 25"/>
                <a:gd name="T61" fmla="*/ 19 h 25"/>
                <a:gd name="T62" fmla="*/ 6 w 25"/>
                <a:gd name="T63" fmla="*/ 19 h 25"/>
                <a:gd name="T64" fmla="*/ 8 w 25"/>
                <a:gd name="T65" fmla="*/ 21 h 25"/>
                <a:gd name="T66" fmla="*/ 10 w 25"/>
                <a:gd name="T67" fmla="*/ 23 h 25"/>
                <a:gd name="T68" fmla="*/ 12 w 25"/>
                <a:gd name="T69" fmla="*/ 25 h 25"/>
                <a:gd name="T70" fmla="*/ 14 w 25"/>
                <a:gd name="T71" fmla="*/ 25 h 25"/>
                <a:gd name="T72" fmla="*/ 16 w 25"/>
                <a:gd name="T73" fmla="*/ 25 h 25"/>
                <a:gd name="T74" fmla="*/ 18 w 25"/>
                <a:gd name="T75" fmla="*/ 25 h 25"/>
                <a:gd name="T76" fmla="*/ 22 w 25"/>
                <a:gd name="T77" fmla="*/ 25 h 25"/>
                <a:gd name="T78" fmla="*/ 22 w 25"/>
                <a:gd name="T7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5" name="Freeform 513"/>
            <p:cNvSpPr>
              <a:spLocks/>
            </p:cNvSpPr>
            <p:nvPr/>
          </p:nvSpPr>
          <p:spPr bwMode="auto">
            <a:xfrm>
              <a:off x="3593" y="2071"/>
              <a:ext cx="1" cy="34"/>
            </a:xfrm>
            <a:custGeom>
              <a:avLst/>
              <a:gdLst>
                <a:gd name="T0" fmla="*/ 0 h 34"/>
                <a:gd name="T1" fmla="*/ 2 h 34"/>
                <a:gd name="T2" fmla="*/ 4 h 34"/>
                <a:gd name="T3" fmla="*/ 6 h 34"/>
                <a:gd name="T4" fmla="*/ 7 h 34"/>
                <a:gd name="T5" fmla="*/ 9 h 34"/>
                <a:gd name="T6" fmla="*/ 13 h 34"/>
                <a:gd name="T7" fmla="*/ 15 h 34"/>
                <a:gd name="T8" fmla="*/ 17 h 34"/>
                <a:gd name="T9" fmla="*/ 19 h 34"/>
                <a:gd name="T10" fmla="*/ 21 h 34"/>
                <a:gd name="T11" fmla="*/ 23 h 34"/>
                <a:gd name="T12" fmla="*/ 27 h 34"/>
                <a:gd name="T13" fmla="*/ 29 h 34"/>
                <a:gd name="T14" fmla="*/ 30 h 34"/>
                <a:gd name="T15" fmla="*/ 32 h 34"/>
                <a:gd name="T16" fmla="*/ 34 h 3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6" name="Freeform 514"/>
            <p:cNvSpPr>
              <a:spLocks/>
            </p:cNvSpPr>
            <p:nvPr/>
          </p:nvSpPr>
          <p:spPr bwMode="auto">
            <a:xfrm>
              <a:off x="3589" y="2082"/>
              <a:ext cx="1" cy="35"/>
            </a:xfrm>
            <a:custGeom>
              <a:avLst/>
              <a:gdLst>
                <a:gd name="T0" fmla="*/ 0 h 35"/>
                <a:gd name="T1" fmla="*/ 2 h 35"/>
                <a:gd name="T2" fmla="*/ 4 h 35"/>
                <a:gd name="T3" fmla="*/ 6 h 35"/>
                <a:gd name="T4" fmla="*/ 8 h 35"/>
                <a:gd name="T5" fmla="*/ 10 h 35"/>
                <a:gd name="T6" fmla="*/ 14 h 35"/>
                <a:gd name="T7" fmla="*/ 16 h 35"/>
                <a:gd name="T8" fmla="*/ 18 h 35"/>
                <a:gd name="T9" fmla="*/ 19 h 35"/>
                <a:gd name="T10" fmla="*/ 21 h 35"/>
                <a:gd name="T11" fmla="*/ 25 h 35"/>
                <a:gd name="T12" fmla="*/ 27 h 35"/>
                <a:gd name="T13" fmla="*/ 29 h 35"/>
                <a:gd name="T14" fmla="*/ 31 h 35"/>
                <a:gd name="T15" fmla="*/ 33 h 35"/>
                <a:gd name="T16" fmla="*/ 35 h 3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7" name="Freeform 515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2 h 23"/>
                <a:gd name="T24" fmla="*/ 0 w 31"/>
                <a:gd name="T25" fmla="*/ 14 h 23"/>
                <a:gd name="T26" fmla="*/ 0 w 31"/>
                <a:gd name="T27" fmla="*/ 16 h 23"/>
                <a:gd name="T28" fmla="*/ 2 w 31"/>
                <a:gd name="T29" fmla="*/ 16 h 23"/>
                <a:gd name="T30" fmla="*/ 2 w 31"/>
                <a:gd name="T31" fmla="*/ 17 h 23"/>
                <a:gd name="T32" fmla="*/ 4 w 31"/>
                <a:gd name="T33" fmla="*/ 17 h 23"/>
                <a:gd name="T34" fmla="*/ 4 w 31"/>
                <a:gd name="T35" fmla="*/ 19 h 23"/>
                <a:gd name="T36" fmla="*/ 6 w 31"/>
                <a:gd name="T37" fmla="*/ 19 h 23"/>
                <a:gd name="T38" fmla="*/ 8 w 31"/>
                <a:gd name="T39" fmla="*/ 21 h 23"/>
                <a:gd name="T40" fmla="*/ 8 w 31"/>
                <a:gd name="T41" fmla="*/ 21 h 23"/>
                <a:gd name="T42" fmla="*/ 9 w 31"/>
                <a:gd name="T43" fmla="*/ 23 h 23"/>
                <a:gd name="T44" fmla="*/ 11 w 31"/>
                <a:gd name="T45" fmla="*/ 23 h 23"/>
                <a:gd name="T46" fmla="*/ 13 w 31"/>
                <a:gd name="T47" fmla="*/ 23 h 23"/>
                <a:gd name="T48" fmla="*/ 15 w 31"/>
                <a:gd name="T49" fmla="*/ 23 h 23"/>
                <a:gd name="T50" fmla="*/ 17 w 31"/>
                <a:gd name="T51" fmla="*/ 23 h 23"/>
                <a:gd name="T52" fmla="*/ 19 w 31"/>
                <a:gd name="T53" fmla="*/ 23 h 23"/>
                <a:gd name="T54" fmla="*/ 23 w 31"/>
                <a:gd name="T55" fmla="*/ 23 h 23"/>
                <a:gd name="T56" fmla="*/ 25 w 31"/>
                <a:gd name="T57" fmla="*/ 23 h 23"/>
                <a:gd name="T58" fmla="*/ 27 w 31"/>
                <a:gd name="T59" fmla="*/ 21 h 23"/>
                <a:gd name="T60" fmla="*/ 29 w 31"/>
                <a:gd name="T61" fmla="*/ 21 h 23"/>
                <a:gd name="T62" fmla="*/ 29 w 31"/>
                <a:gd name="T63" fmla="*/ 19 h 23"/>
                <a:gd name="T64" fmla="*/ 31 w 31"/>
                <a:gd name="T65" fmla="*/ 17 h 23"/>
                <a:gd name="T66" fmla="*/ 31 w 31"/>
                <a:gd name="T67" fmla="*/ 17 h 23"/>
                <a:gd name="T68" fmla="*/ 31 w 31"/>
                <a:gd name="T69" fmla="*/ 16 h 23"/>
                <a:gd name="T70" fmla="*/ 31 w 31"/>
                <a:gd name="T71" fmla="*/ 16 h 23"/>
                <a:gd name="T72" fmla="*/ 31 w 31"/>
                <a:gd name="T73" fmla="*/ 14 h 23"/>
                <a:gd name="T74" fmla="*/ 31 w 31"/>
                <a:gd name="T75" fmla="*/ 14 h 23"/>
                <a:gd name="T76" fmla="*/ 31 w 31"/>
                <a:gd name="T77" fmla="*/ 12 h 23"/>
                <a:gd name="T78" fmla="*/ 31 w 31"/>
                <a:gd name="T79" fmla="*/ 10 h 23"/>
                <a:gd name="T80" fmla="*/ 31 w 31"/>
                <a:gd name="T81" fmla="*/ 10 h 23"/>
                <a:gd name="T82" fmla="*/ 29 w 31"/>
                <a:gd name="T83" fmla="*/ 8 h 23"/>
                <a:gd name="T84" fmla="*/ 29 w 31"/>
                <a:gd name="T85" fmla="*/ 6 h 23"/>
                <a:gd name="T86" fmla="*/ 27 w 31"/>
                <a:gd name="T87" fmla="*/ 4 h 23"/>
                <a:gd name="T88" fmla="*/ 27 w 31"/>
                <a:gd name="T89" fmla="*/ 4 h 23"/>
                <a:gd name="T90" fmla="*/ 25 w 31"/>
                <a:gd name="T91" fmla="*/ 2 h 23"/>
                <a:gd name="T92" fmla="*/ 23 w 31"/>
                <a:gd name="T93" fmla="*/ 2 h 23"/>
                <a:gd name="T94" fmla="*/ 21 w 31"/>
                <a:gd name="T95" fmla="*/ 0 h 23"/>
                <a:gd name="T96" fmla="*/ 17 w 31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8" name="Freeform 516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4 h 23"/>
                <a:gd name="T24" fmla="*/ 0 w 31"/>
                <a:gd name="T25" fmla="*/ 16 h 23"/>
                <a:gd name="T26" fmla="*/ 2 w 31"/>
                <a:gd name="T27" fmla="*/ 16 h 23"/>
                <a:gd name="T28" fmla="*/ 2 w 31"/>
                <a:gd name="T29" fmla="*/ 17 h 23"/>
                <a:gd name="T30" fmla="*/ 4 w 31"/>
                <a:gd name="T31" fmla="*/ 17 h 23"/>
                <a:gd name="T32" fmla="*/ 4 w 31"/>
                <a:gd name="T33" fmla="*/ 19 h 23"/>
                <a:gd name="T34" fmla="*/ 6 w 31"/>
                <a:gd name="T35" fmla="*/ 19 h 23"/>
                <a:gd name="T36" fmla="*/ 8 w 31"/>
                <a:gd name="T37" fmla="*/ 21 h 23"/>
                <a:gd name="T38" fmla="*/ 9 w 31"/>
                <a:gd name="T39" fmla="*/ 23 h 23"/>
                <a:gd name="T40" fmla="*/ 11 w 31"/>
                <a:gd name="T41" fmla="*/ 23 h 23"/>
                <a:gd name="T42" fmla="*/ 13 w 31"/>
                <a:gd name="T43" fmla="*/ 23 h 23"/>
                <a:gd name="T44" fmla="*/ 15 w 31"/>
                <a:gd name="T45" fmla="*/ 23 h 23"/>
                <a:gd name="T46" fmla="*/ 17 w 31"/>
                <a:gd name="T47" fmla="*/ 23 h 23"/>
                <a:gd name="T48" fmla="*/ 19 w 31"/>
                <a:gd name="T49" fmla="*/ 23 h 23"/>
                <a:gd name="T50" fmla="*/ 23 w 31"/>
                <a:gd name="T51" fmla="*/ 23 h 23"/>
                <a:gd name="T52" fmla="*/ 25 w 31"/>
                <a:gd name="T53" fmla="*/ 23 h 23"/>
                <a:gd name="T54" fmla="*/ 27 w 31"/>
                <a:gd name="T55" fmla="*/ 21 h 23"/>
                <a:gd name="T56" fmla="*/ 29 w 31"/>
                <a:gd name="T57" fmla="*/ 21 h 23"/>
                <a:gd name="T58" fmla="*/ 29 w 31"/>
                <a:gd name="T59" fmla="*/ 19 h 23"/>
                <a:gd name="T60" fmla="*/ 31 w 31"/>
                <a:gd name="T61" fmla="*/ 17 h 23"/>
                <a:gd name="T62" fmla="*/ 31 w 31"/>
                <a:gd name="T63" fmla="*/ 16 h 23"/>
                <a:gd name="T64" fmla="*/ 31 w 31"/>
                <a:gd name="T65" fmla="*/ 14 h 23"/>
                <a:gd name="T66" fmla="*/ 31 w 31"/>
                <a:gd name="T67" fmla="*/ 12 h 23"/>
                <a:gd name="T68" fmla="*/ 31 w 31"/>
                <a:gd name="T69" fmla="*/ 10 h 23"/>
                <a:gd name="T70" fmla="*/ 29 w 31"/>
                <a:gd name="T71" fmla="*/ 8 h 23"/>
                <a:gd name="T72" fmla="*/ 29 w 31"/>
                <a:gd name="T73" fmla="*/ 6 h 23"/>
                <a:gd name="T74" fmla="*/ 27 w 31"/>
                <a:gd name="T75" fmla="*/ 4 h 23"/>
                <a:gd name="T76" fmla="*/ 25 w 31"/>
                <a:gd name="T77" fmla="*/ 2 h 23"/>
                <a:gd name="T78" fmla="*/ 23 w 31"/>
                <a:gd name="T79" fmla="*/ 2 h 23"/>
                <a:gd name="T80" fmla="*/ 21 w 31"/>
                <a:gd name="T81" fmla="*/ 0 h 23"/>
                <a:gd name="T82" fmla="*/ 17 w 31"/>
                <a:gd name="T8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9" name="Freeform 517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2 h 21"/>
                <a:gd name="T34" fmla="*/ 27 w 27"/>
                <a:gd name="T35" fmla="*/ 10 h 21"/>
                <a:gd name="T36" fmla="*/ 27 w 27"/>
                <a:gd name="T37" fmla="*/ 8 h 21"/>
                <a:gd name="T38" fmla="*/ 27 w 27"/>
                <a:gd name="T39" fmla="*/ 8 h 21"/>
                <a:gd name="T40" fmla="*/ 25 w 27"/>
                <a:gd name="T41" fmla="*/ 6 h 21"/>
                <a:gd name="T42" fmla="*/ 25 w 27"/>
                <a:gd name="T43" fmla="*/ 6 h 21"/>
                <a:gd name="T44" fmla="*/ 25 w 27"/>
                <a:gd name="T45" fmla="*/ 4 h 21"/>
                <a:gd name="T46" fmla="*/ 23 w 27"/>
                <a:gd name="T47" fmla="*/ 4 h 21"/>
                <a:gd name="T48" fmla="*/ 23 w 27"/>
                <a:gd name="T49" fmla="*/ 4 h 21"/>
                <a:gd name="T50" fmla="*/ 21 w 27"/>
                <a:gd name="T51" fmla="*/ 2 h 21"/>
                <a:gd name="T52" fmla="*/ 21 w 27"/>
                <a:gd name="T53" fmla="*/ 2 h 21"/>
                <a:gd name="T54" fmla="*/ 19 w 27"/>
                <a:gd name="T55" fmla="*/ 0 h 21"/>
                <a:gd name="T56" fmla="*/ 17 w 27"/>
                <a:gd name="T57" fmla="*/ 0 h 21"/>
                <a:gd name="T58" fmla="*/ 17 w 27"/>
                <a:gd name="T59" fmla="*/ 0 h 21"/>
                <a:gd name="T60" fmla="*/ 15 w 27"/>
                <a:gd name="T61" fmla="*/ 0 h 21"/>
                <a:gd name="T62" fmla="*/ 13 w 27"/>
                <a:gd name="T63" fmla="*/ 0 h 21"/>
                <a:gd name="T64" fmla="*/ 13 w 27"/>
                <a:gd name="T65" fmla="*/ 0 h 21"/>
                <a:gd name="T66" fmla="*/ 10 w 27"/>
                <a:gd name="T67" fmla="*/ 0 h 21"/>
                <a:gd name="T68" fmla="*/ 8 w 27"/>
                <a:gd name="T69" fmla="*/ 0 h 21"/>
                <a:gd name="T70" fmla="*/ 6 w 27"/>
                <a:gd name="T71" fmla="*/ 0 h 21"/>
                <a:gd name="T72" fmla="*/ 4 w 27"/>
                <a:gd name="T73" fmla="*/ 2 h 21"/>
                <a:gd name="T74" fmla="*/ 2 w 27"/>
                <a:gd name="T75" fmla="*/ 4 h 21"/>
                <a:gd name="T76" fmla="*/ 2 w 27"/>
                <a:gd name="T77" fmla="*/ 4 h 21"/>
                <a:gd name="T78" fmla="*/ 0 w 27"/>
                <a:gd name="T79" fmla="*/ 6 h 21"/>
                <a:gd name="T80" fmla="*/ 0 w 27"/>
                <a:gd name="T81" fmla="*/ 8 h 21"/>
                <a:gd name="T82" fmla="*/ 0 w 27"/>
                <a:gd name="T83" fmla="*/ 10 h 21"/>
                <a:gd name="T84" fmla="*/ 0 w 27"/>
                <a:gd name="T85" fmla="*/ 10 h 21"/>
                <a:gd name="T86" fmla="*/ 0 w 27"/>
                <a:gd name="T87" fmla="*/ 12 h 21"/>
                <a:gd name="T88" fmla="*/ 0 w 27"/>
                <a:gd name="T89" fmla="*/ 14 h 21"/>
                <a:gd name="T90" fmla="*/ 2 w 27"/>
                <a:gd name="T91" fmla="*/ 14 h 21"/>
                <a:gd name="T92" fmla="*/ 2 w 27"/>
                <a:gd name="T93" fmla="*/ 16 h 21"/>
                <a:gd name="T94" fmla="*/ 4 w 27"/>
                <a:gd name="T95" fmla="*/ 16 h 21"/>
                <a:gd name="T96" fmla="*/ 4 w 27"/>
                <a:gd name="T9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0" name="Freeform 518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0 h 21"/>
                <a:gd name="T34" fmla="*/ 27 w 27"/>
                <a:gd name="T35" fmla="*/ 8 h 21"/>
                <a:gd name="T36" fmla="*/ 25 w 27"/>
                <a:gd name="T37" fmla="*/ 6 h 21"/>
                <a:gd name="T38" fmla="*/ 25 w 27"/>
                <a:gd name="T39" fmla="*/ 4 h 21"/>
                <a:gd name="T40" fmla="*/ 23 w 27"/>
                <a:gd name="T41" fmla="*/ 4 h 21"/>
                <a:gd name="T42" fmla="*/ 21 w 27"/>
                <a:gd name="T43" fmla="*/ 2 h 21"/>
                <a:gd name="T44" fmla="*/ 19 w 27"/>
                <a:gd name="T45" fmla="*/ 0 h 21"/>
                <a:gd name="T46" fmla="*/ 17 w 27"/>
                <a:gd name="T47" fmla="*/ 0 h 21"/>
                <a:gd name="T48" fmla="*/ 15 w 27"/>
                <a:gd name="T49" fmla="*/ 0 h 21"/>
                <a:gd name="T50" fmla="*/ 13 w 27"/>
                <a:gd name="T51" fmla="*/ 0 h 21"/>
                <a:gd name="T52" fmla="*/ 10 w 27"/>
                <a:gd name="T53" fmla="*/ 0 h 21"/>
                <a:gd name="T54" fmla="*/ 8 w 27"/>
                <a:gd name="T55" fmla="*/ 0 h 21"/>
                <a:gd name="T56" fmla="*/ 6 w 27"/>
                <a:gd name="T57" fmla="*/ 0 h 21"/>
                <a:gd name="T58" fmla="*/ 4 w 27"/>
                <a:gd name="T59" fmla="*/ 2 h 21"/>
                <a:gd name="T60" fmla="*/ 2 w 27"/>
                <a:gd name="T61" fmla="*/ 4 h 21"/>
                <a:gd name="T62" fmla="*/ 0 w 27"/>
                <a:gd name="T63" fmla="*/ 6 h 21"/>
                <a:gd name="T64" fmla="*/ 0 w 27"/>
                <a:gd name="T65" fmla="*/ 8 h 21"/>
                <a:gd name="T66" fmla="*/ 0 w 27"/>
                <a:gd name="T67" fmla="*/ 10 h 21"/>
                <a:gd name="T68" fmla="*/ 0 w 27"/>
                <a:gd name="T69" fmla="*/ 12 h 21"/>
                <a:gd name="T70" fmla="*/ 0 w 27"/>
                <a:gd name="T71" fmla="*/ 14 h 21"/>
                <a:gd name="T72" fmla="*/ 2 w 27"/>
                <a:gd name="T73" fmla="*/ 14 h 21"/>
                <a:gd name="T74" fmla="*/ 2 w 27"/>
                <a:gd name="T75" fmla="*/ 16 h 21"/>
                <a:gd name="T76" fmla="*/ 4 w 27"/>
                <a:gd name="T77" fmla="*/ 16 h 21"/>
                <a:gd name="T78" fmla="*/ 4 w 27"/>
                <a:gd name="T7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1" name="Freeform 519"/>
            <p:cNvSpPr>
              <a:spLocks/>
            </p:cNvSpPr>
            <p:nvPr/>
          </p:nvSpPr>
          <p:spPr bwMode="auto">
            <a:xfrm>
              <a:off x="3622" y="2088"/>
              <a:ext cx="10" cy="33"/>
            </a:xfrm>
            <a:custGeom>
              <a:avLst/>
              <a:gdLst>
                <a:gd name="T0" fmla="*/ 10 w 10"/>
                <a:gd name="T1" fmla="*/ 0 h 33"/>
                <a:gd name="T2" fmla="*/ 8 w 10"/>
                <a:gd name="T3" fmla="*/ 2 h 33"/>
                <a:gd name="T4" fmla="*/ 8 w 10"/>
                <a:gd name="T5" fmla="*/ 4 h 33"/>
                <a:gd name="T6" fmla="*/ 8 w 10"/>
                <a:gd name="T7" fmla="*/ 6 h 33"/>
                <a:gd name="T8" fmla="*/ 6 w 10"/>
                <a:gd name="T9" fmla="*/ 8 h 33"/>
                <a:gd name="T10" fmla="*/ 6 w 10"/>
                <a:gd name="T11" fmla="*/ 10 h 33"/>
                <a:gd name="T12" fmla="*/ 6 w 10"/>
                <a:gd name="T13" fmla="*/ 12 h 33"/>
                <a:gd name="T14" fmla="*/ 4 w 10"/>
                <a:gd name="T15" fmla="*/ 13 h 33"/>
                <a:gd name="T16" fmla="*/ 4 w 10"/>
                <a:gd name="T17" fmla="*/ 17 h 33"/>
                <a:gd name="T18" fmla="*/ 4 w 10"/>
                <a:gd name="T19" fmla="*/ 19 h 33"/>
                <a:gd name="T20" fmla="*/ 4 w 10"/>
                <a:gd name="T21" fmla="*/ 21 h 33"/>
                <a:gd name="T22" fmla="*/ 2 w 10"/>
                <a:gd name="T23" fmla="*/ 23 h 33"/>
                <a:gd name="T24" fmla="*/ 2 w 10"/>
                <a:gd name="T25" fmla="*/ 25 h 33"/>
                <a:gd name="T26" fmla="*/ 2 w 10"/>
                <a:gd name="T27" fmla="*/ 27 h 33"/>
                <a:gd name="T28" fmla="*/ 0 w 10"/>
                <a:gd name="T29" fmla="*/ 29 h 33"/>
                <a:gd name="T30" fmla="*/ 0 w 10"/>
                <a:gd name="T31" fmla="*/ 31 h 33"/>
                <a:gd name="T32" fmla="*/ 0 w 10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3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2" name="Freeform 520"/>
            <p:cNvSpPr>
              <a:spLocks/>
            </p:cNvSpPr>
            <p:nvPr/>
          </p:nvSpPr>
          <p:spPr bwMode="auto">
            <a:xfrm>
              <a:off x="3624" y="2092"/>
              <a:ext cx="10" cy="34"/>
            </a:xfrm>
            <a:custGeom>
              <a:avLst/>
              <a:gdLst>
                <a:gd name="T0" fmla="*/ 10 w 10"/>
                <a:gd name="T1" fmla="*/ 0 h 34"/>
                <a:gd name="T2" fmla="*/ 10 w 10"/>
                <a:gd name="T3" fmla="*/ 2 h 34"/>
                <a:gd name="T4" fmla="*/ 8 w 10"/>
                <a:gd name="T5" fmla="*/ 4 h 34"/>
                <a:gd name="T6" fmla="*/ 8 w 10"/>
                <a:gd name="T7" fmla="*/ 6 h 34"/>
                <a:gd name="T8" fmla="*/ 8 w 10"/>
                <a:gd name="T9" fmla="*/ 8 h 34"/>
                <a:gd name="T10" fmla="*/ 8 w 10"/>
                <a:gd name="T11" fmla="*/ 11 h 34"/>
                <a:gd name="T12" fmla="*/ 6 w 10"/>
                <a:gd name="T13" fmla="*/ 13 h 34"/>
                <a:gd name="T14" fmla="*/ 6 w 10"/>
                <a:gd name="T15" fmla="*/ 15 h 34"/>
                <a:gd name="T16" fmla="*/ 6 w 10"/>
                <a:gd name="T17" fmla="*/ 17 h 34"/>
                <a:gd name="T18" fmla="*/ 4 w 10"/>
                <a:gd name="T19" fmla="*/ 19 h 34"/>
                <a:gd name="T20" fmla="*/ 4 w 10"/>
                <a:gd name="T21" fmla="*/ 21 h 34"/>
                <a:gd name="T22" fmla="*/ 4 w 10"/>
                <a:gd name="T23" fmla="*/ 25 h 34"/>
                <a:gd name="T24" fmla="*/ 4 w 10"/>
                <a:gd name="T25" fmla="*/ 27 h 34"/>
                <a:gd name="T26" fmla="*/ 2 w 10"/>
                <a:gd name="T27" fmla="*/ 29 h 34"/>
                <a:gd name="T28" fmla="*/ 2 w 10"/>
                <a:gd name="T29" fmla="*/ 31 h 34"/>
                <a:gd name="T30" fmla="*/ 2 w 10"/>
                <a:gd name="T31" fmla="*/ 33 h 34"/>
                <a:gd name="T32" fmla="*/ 0 w 1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lnTo>
                    <a:pt x="10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3" name="Freeform 521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9 h 27"/>
                <a:gd name="T22" fmla="*/ 0 w 31"/>
                <a:gd name="T23" fmla="*/ 11 h 27"/>
                <a:gd name="T24" fmla="*/ 0 w 31"/>
                <a:gd name="T25" fmla="*/ 13 h 27"/>
                <a:gd name="T26" fmla="*/ 0 w 31"/>
                <a:gd name="T27" fmla="*/ 13 h 27"/>
                <a:gd name="T28" fmla="*/ 0 w 31"/>
                <a:gd name="T29" fmla="*/ 15 h 27"/>
                <a:gd name="T30" fmla="*/ 2 w 31"/>
                <a:gd name="T31" fmla="*/ 17 h 27"/>
                <a:gd name="T32" fmla="*/ 2 w 31"/>
                <a:gd name="T33" fmla="*/ 17 h 27"/>
                <a:gd name="T34" fmla="*/ 4 w 31"/>
                <a:gd name="T35" fmla="*/ 19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10 w 31"/>
                <a:gd name="T45" fmla="*/ 23 h 27"/>
                <a:gd name="T46" fmla="*/ 12 w 31"/>
                <a:gd name="T47" fmla="*/ 25 h 27"/>
                <a:gd name="T48" fmla="*/ 14 w 31"/>
                <a:gd name="T49" fmla="*/ 25 h 27"/>
                <a:gd name="T50" fmla="*/ 16 w 31"/>
                <a:gd name="T51" fmla="*/ 25 h 27"/>
                <a:gd name="T52" fmla="*/ 18 w 31"/>
                <a:gd name="T53" fmla="*/ 27 h 27"/>
                <a:gd name="T54" fmla="*/ 19 w 31"/>
                <a:gd name="T55" fmla="*/ 27 h 27"/>
                <a:gd name="T56" fmla="*/ 21 w 31"/>
                <a:gd name="T57" fmla="*/ 25 h 27"/>
                <a:gd name="T58" fmla="*/ 25 w 31"/>
                <a:gd name="T59" fmla="*/ 25 h 27"/>
                <a:gd name="T60" fmla="*/ 25 w 31"/>
                <a:gd name="T61" fmla="*/ 25 h 27"/>
                <a:gd name="T62" fmla="*/ 27 w 31"/>
                <a:gd name="T63" fmla="*/ 23 h 27"/>
                <a:gd name="T64" fmla="*/ 29 w 31"/>
                <a:gd name="T65" fmla="*/ 23 h 27"/>
                <a:gd name="T66" fmla="*/ 29 w 31"/>
                <a:gd name="T67" fmla="*/ 21 h 27"/>
                <a:gd name="T68" fmla="*/ 29 w 31"/>
                <a:gd name="T69" fmla="*/ 21 h 27"/>
                <a:gd name="T70" fmla="*/ 31 w 31"/>
                <a:gd name="T71" fmla="*/ 19 h 27"/>
                <a:gd name="T72" fmla="*/ 31 w 31"/>
                <a:gd name="T73" fmla="*/ 17 h 27"/>
                <a:gd name="T74" fmla="*/ 31 w 31"/>
                <a:gd name="T75" fmla="*/ 17 h 27"/>
                <a:gd name="T76" fmla="*/ 31 w 31"/>
                <a:gd name="T77" fmla="*/ 15 h 27"/>
                <a:gd name="T78" fmla="*/ 31 w 31"/>
                <a:gd name="T79" fmla="*/ 15 h 27"/>
                <a:gd name="T80" fmla="*/ 31 w 31"/>
                <a:gd name="T81" fmla="*/ 13 h 27"/>
                <a:gd name="T82" fmla="*/ 29 w 31"/>
                <a:gd name="T83" fmla="*/ 11 h 27"/>
                <a:gd name="T84" fmla="*/ 29 w 31"/>
                <a:gd name="T85" fmla="*/ 9 h 27"/>
                <a:gd name="T86" fmla="*/ 29 w 31"/>
                <a:gd name="T87" fmla="*/ 9 h 27"/>
                <a:gd name="T88" fmla="*/ 27 w 31"/>
                <a:gd name="T89" fmla="*/ 7 h 27"/>
                <a:gd name="T90" fmla="*/ 25 w 31"/>
                <a:gd name="T91" fmla="*/ 6 h 27"/>
                <a:gd name="T92" fmla="*/ 23 w 31"/>
                <a:gd name="T93" fmla="*/ 4 h 27"/>
                <a:gd name="T94" fmla="*/ 21 w 31"/>
                <a:gd name="T95" fmla="*/ 4 h 27"/>
                <a:gd name="T96" fmla="*/ 19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4" name="Freeform 522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11 h 27"/>
                <a:gd name="T22" fmla="*/ 0 w 31"/>
                <a:gd name="T23" fmla="*/ 13 h 27"/>
                <a:gd name="T24" fmla="*/ 0 w 31"/>
                <a:gd name="T25" fmla="*/ 15 h 27"/>
                <a:gd name="T26" fmla="*/ 2 w 31"/>
                <a:gd name="T27" fmla="*/ 17 h 27"/>
                <a:gd name="T28" fmla="*/ 4 w 31"/>
                <a:gd name="T29" fmla="*/ 19 h 27"/>
                <a:gd name="T30" fmla="*/ 6 w 31"/>
                <a:gd name="T31" fmla="*/ 21 h 27"/>
                <a:gd name="T32" fmla="*/ 8 w 31"/>
                <a:gd name="T33" fmla="*/ 23 h 27"/>
                <a:gd name="T34" fmla="*/ 10 w 31"/>
                <a:gd name="T35" fmla="*/ 23 h 27"/>
                <a:gd name="T36" fmla="*/ 12 w 31"/>
                <a:gd name="T37" fmla="*/ 25 h 27"/>
                <a:gd name="T38" fmla="*/ 14 w 31"/>
                <a:gd name="T39" fmla="*/ 25 h 27"/>
                <a:gd name="T40" fmla="*/ 16 w 31"/>
                <a:gd name="T41" fmla="*/ 25 h 27"/>
                <a:gd name="T42" fmla="*/ 18 w 31"/>
                <a:gd name="T43" fmla="*/ 27 h 27"/>
                <a:gd name="T44" fmla="*/ 19 w 31"/>
                <a:gd name="T45" fmla="*/ 27 h 27"/>
                <a:gd name="T46" fmla="*/ 21 w 31"/>
                <a:gd name="T47" fmla="*/ 25 h 27"/>
                <a:gd name="T48" fmla="*/ 25 w 31"/>
                <a:gd name="T49" fmla="*/ 25 h 27"/>
                <a:gd name="T50" fmla="*/ 27 w 31"/>
                <a:gd name="T51" fmla="*/ 23 h 27"/>
                <a:gd name="T52" fmla="*/ 29 w 31"/>
                <a:gd name="T53" fmla="*/ 23 h 27"/>
                <a:gd name="T54" fmla="*/ 29 w 31"/>
                <a:gd name="T55" fmla="*/ 21 h 27"/>
                <a:gd name="T56" fmla="*/ 31 w 31"/>
                <a:gd name="T57" fmla="*/ 19 h 27"/>
                <a:gd name="T58" fmla="*/ 31 w 31"/>
                <a:gd name="T59" fmla="*/ 17 h 27"/>
                <a:gd name="T60" fmla="*/ 31 w 31"/>
                <a:gd name="T61" fmla="*/ 15 h 27"/>
                <a:gd name="T62" fmla="*/ 31 w 31"/>
                <a:gd name="T63" fmla="*/ 13 h 27"/>
                <a:gd name="T64" fmla="*/ 29 w 31"/>
                <a:gd name="T65" fmla="*/ 11 h 27"/>
                <a:gd name="T66" fmla="*/ 29 w 31"/>
                <a:gd name="T67" fmla="*/ 9 h 27"/>
                <a:gd name="T68" fmla="*/ 27 w 31"/>
                <a:gd name="T69" fmla="*/ 7 h 27"/>
                <a:gd name="T70" fmla="*/ 25 w 31"/>
                <a:gd name="T71" fmla="*/ 6 h 27"/>
                <a:gd name="T72" fmla="*/ 23 w 31"/>
                <a:gd name="T73" fmla="*/ 4 h 27"/>
                <a:gd name="T74" fmla="*/ 21 w 31"/>
                <a:gd name="T75" fmla="*/ 4 h 27"/>
                <a:gd name="T76" fmla="*/ 19 w 31"/>
                <a:gd name="T7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5" name="Freeform 523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5 h 23"/>
                <a:gd name="T32" fmla="*/ 27 w 27"/>
                <a:gd name="T33" fmla="*/ 13 h 23"/>
                <a:gd name="T34" fmla="*/ 27 w 27"/>
                <a:gd name="T35" fmla="*/ 11 h 23"/>
                <a:gd name="T36" fmla="*/ 27 w 27"/>
                <a:gd name="T37" fmla="*/ 11 h 23"/>
                <a:gd name="T38" fmla="*/ 25 w 27"/>
                <a:gd name="T39" fmla="*/ 10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8 h 23"/>
                <a:gd name="T46" fmla="*/ 23 w 27"/>
                <a:gd name="T47" fmla="*/ 6 h 23"/>
                <a:gd name="T48" fmla="*/ 21 w 27"/>
                <a:gd name="T49" fmla="*/ 6 h 23"/>
                <a:gd name="T50" fmla="*/ 21 w 27"/>
                <a:gd name="T51" fmla="*/ 4 h 23"/>
                <a:gd name="T52" fmla="*/ 19 w 27"/>
                <a:gd name="T53" fmla="*/ 4 h 23"/>
                <a:gd name="T54" fmla="*/ 19 w 27"/>
                <a:gd name="T55" fmla="*/ 2 h 23"/>
                <a:gd name="T56" fmla="*/ 17 w 27"/>
                <a:gd name="T57" fmla="*/ 2 h 23"/>
                <a:gd name="T58" fmla="*/ 15 w 27"/>
                <a:gd name="T59" fmla="*/ 2 h 23"/>
                <a:gd name="T60" fmla="*/ 15 w 27"/>
                <a:gd name="T61" fmla="*/ 0 h 23"/>
                <a:gd name="T62" fmla="*/ 13 w 27"/>
                <a:gd name="T63" fmla="*/ 0 h 23"/>
                <a:gd name="T64" fmla="*/ 11 w 27"/>
                <a:gd name="T65" fmla="*/ 0 h 23"/>
                <a:gd name="T66" fmla="*/ 9 w 27"/>
                <a:gd name="T67" fmla="*/ 2 h 23"/>
                <a:gd name="T68" fmla="*/ 7 w 27"/>
                <a:gd name="T69" fmla="*/ 2 h 23"/>
                <a:gd name="T70" fmla="*/ 6 w 27"/>
                <a:gd name="T71" fmla="*/ 2 h 23"/>
                <a:gd name="T72" fmla="*/ 4 w 27"/>
                <a:gd name="T73" fmla="*/ 4 h 23"/>
                <a:gd name="T74" fmla="*/ 4 w 27"/>
                <a:gd name="T75" fmla="*/ 4 h 23"/>
                <a:gd name="T76" fmla="*/ 2 w 27"/>
                <a:gd name="T77" fmla="*/ 6 h 23"/>
                <a:gd name="T78" fmla="*/ 2 w 27"/>
                <a:gd name="T79" fmla="*/ 8 h 23"/>
                <a:gd name="T80" fmla="*/ 2 w 27"/>
                <a:gd name="T81" fmla="*/ 8 h 23"/>
                <a:gd name="T82" fmla="*/ 0 w 27"/>
                <a:gd name="T83" fmla="*/ 10 h 23"/>
                <a:gd name="T84" fmla="*/ 0 w 27"/>
                <a:gd name="T85" fmla="*/ 11 h 23"/>
                <a:gd name="T86" fmla="*/ 2 w 27"/>
                <a:gd name="T87" fmla="*/ 11 h 23"/>
                <a:gd name="T88" fmla="*/ 2 w 27"/>
                <a:gd name="T89" fmla="*/ 13 h 23"/>
                <a:gd name="T90" fmla="*/ 2 w 27"/>
                <a:gd name="T91" fmla="*/ 15 h 23"/>
                <a:gd name="T92" fmla="*/ 2 w 27"/>
                <a:gd name="T93" fmla="*/ 15 h 23"/>
                <a:gd name="T94" fmla="*/ 4 w 27"/>
                <a:gd name="T95" fmla="*/ 17 h 23"/>
                <a:gd name="T96" fmla="*/ 4 w 27"/>
                <a:gd name="T9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6" name="Freeform 524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3 h 23"/>
                <a:gd name="T32" fmla="*/ 27 w 27"/>
                <a:gd name="T33" fmla="*/ 11 h 23"/>
                <a:gd name="T34" fmla="*/ 25 w 27"/>
                <a:gd name="T35" fmla="*/ 10 h 23"/>
                <a:gd name="T36" fmla="*/ 25 w 27"/>
                <a:gd name="T37" fmla="*/ 8 h 23"/>
                <a:gd name="T38" fmla="*/ 23 w 27"/>
                <a:gd name="T39" fmla="*/ 8 h 23"/>
                <a:gd name="T40" fmla="*/ 23 w 27"/>
                <a:gd name="T41" fmla="*/ 6 h 23"/>
                <a:gd name="T42" fmla="*/ 21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9 w 27"/>
                <a:gd name="T49" fmla="*/ 2 h 23"/>
                <a:gd name="T50" fmla="*/ 17 w 27"/>
                <a:gd name="T51" fmla="*/ 2 h 23"/>
                <a:gd name="T52" fmla="*/ 15 w 27"/>
                <a:gd name="T53" fmla="*/ 2 h 23"/>
                <a:gd name="T54" fmla="*/ 15 w 27"/>
                <a:gd name="T55" fmla="*/ 0 h 23"/>
                <a:gd name="T56" fmla="*/ 13 w 27"/>
                <a:gd name="T57" fmla="*/ 0 h 23"/>
                <a:gd name="T58" fmla="*/ 11 w 27"/>
                <a:gd name="T59" fmla="*/ 0 h 23"/>
                <a:gd name="T60" fmla="*/ 9 w 27"/>
                <a:gd name="T61" fmla="*/ 2 h 23"/>
                <a:gd name="T62" fmla="*/ 7 w 27"/>
                <a:gd name="T63" fmla="*/ 2 h 23"/>
                <a:gd name="T64" fmla="*/ 6 w 27"/>
                <a:gd name="T65" fmla="*/ 2 h 23"/>
                <a:gd name="T66" fmla="*/ 4 w 27"/>
                <a:gd name="T67" fmla="*/ 4 h 23"/>
                <a:gd name="T68" fmla="*/ 2 w 27"/>
                <a:gd name="T69" fmla="*/ 6 h 23"/>
                <a:gd name="T70" fmla="*/ 2 w 27"/>
                <a:gd name="T71" fmla="*/ 8 h 23"/>
                <a:gd name="T72" fmla="*/ 0 w 27"/>
                <a:gd name="T73" fmla="*/ 10 h 23"/>
                <a:gd name="T74" fmla="*/ 0 w 27"/>
                <a:gd name="T75" fmla="*/ 11 h 23"/>
                <a:gd name="T76" fmla="*/ 2 w 27"/>
                <a:gd name="T77" fmla="*/ 11 h 23"/>
                <a:gd name="T78" fmla="*/ 2 w 27"/>
                <a:gd name="T79" fmla="*/ 13 h 23"/>
                <a:gd name="T80" fmla="*/ 2 w 27"/>
                <a:gd name="T81" fmla="*/ 15 h 23"/>
                <a:gd name="T82" fmla="*/ 4 w 27"/>
                <a:gd name="T83" fmla="*/ 17 h 23"/>
                <a:gd name="T84" fmla="*/ 4 w 27"/>
                <a:gd name="T8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7" name="Freeform 525"/>
            <p:cNvSpPr>
              <a:spLocks/>
            </p:cNvSpPr>
            <p:nvPr/>
          </p:nvSpPr>
          <p:spPr bwMode="auto">
            <a:xfrm>
              <a:off x="3649" y="2105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2 h 31"/>
                <a:gd name="T4" fmla="*/ 13 w 15"/>
                <a:gd name="T5" fmla="*/ 4 h 31"/>
                <a:gd name="T6" fmla="*/ 11 w 15"/>
                <a:gd name="T7" fmla="*/ 6 h 31"/>
                <a:gd name="T8" fmla="*/ 11 w 15"/>
                <a:gd name="T9" fmla="*/ 8 h 31"/>
                <a:gd name="T10" fmla="*/ 10 w 15"/>
                <a:gd name="T11" fmla="*/ 10 h 31"/>
                <a:gd name="T12" fmla="*/ 10 w 15"/>
                <a:gd name="T13" fmla="*/ 12 h 31"/>
                <a:gd name="T14" fmla="*/ 8 w 15"/>
                <a:gd name="T15" fmla="*/ 14 h 31"/>
                <a:gd name="T16" fmla="*/ 8 w 15"/>
                <a:gd name="T17" fmla="*/ 16 h 31"/>
                <a:gd name="T18" fmla="*/ 6 w 15"/>
                <a:gd name="T19" fmla="*/ 18 h 31"/>
                <a:gd name="T20" fmla="*/ 6 w 15"/>
                <a:gd name="T21" fmla="*/ 20 h 31"/>
                <a:gd name="T22" fmla="*/ 4 w 15"/>
                <a:gd name="T23" fmla="*/ 21 h 31"/>
                <a:gd name="T24" fmla="*/ 4 w 15"/>
                <a:gd name="T25" fmla="*/ 23 h 31"/>
                <a:gd name="T26" fmla="*/ 2 w 15"/>
                <a:gd name="T27" fmla="*/ 25 h 31"/>
                <a:gd name="T28" fmla="*/ 2 w 15"/>
                <a:gd name="T29" fmla="*/ 27 h 31"/>
                <a:gd name="T30" fmla="*/ 0 w 15"/>
                <a:gd name="T31" fmla="*/ 29 h 31"/>
                <a:gd name="T32" fmla="*/ 0 w 15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2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8" name="Freeform 526"/>
            <p:cNvSpPr>
              <a:spLocks/>
            </p:cNvSpPr>
            <p:nvPr/>
          </p:nvSpPr>
          <p:spPr bwMode="auto">
            <a:xfrm>
              <a:off x="3657" y="2111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7 w 11"/>
                <a:gd name="T3" fmla="*/ 4 h 21"/>
                <a:gd name="T4" fmla="*/ 7 w 11"/>
                <a:gd name="T5" fmla="*/ 6 h 21"/>
                <a:gd name="T6" fmla="*/ 5 w 11"/>
                <a:gd name="T7" fmla="*/ 10 h 21"/>
                <a:gd name="T8" fmla="*/ 5 w 11"/>
                <a:gd name="T9" fmla="*/ 12 h 21"/>
                <a:gd name="T10" fmla="*/ 5 w 11"/>
                <a:gd name="T11" fmla="*/ 14 h 21"/>
                <a:gd name="T12" fmla="*/ 3 w 11"/>
                <a:gd name="T13" fmla="*/ 15 h 21"/>
                <a:gd name="T14" fmla="*/ 2 w 11"/>
                <a:gd name="T15" fmla="*/ 19 h 21"/>
                <a:gd name="T16" fmla="*/ 0 w 11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7" y="4"/>
                  </a:lnTo>
                  <a:lnTo>
                    <a:pt x="7" y="6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0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9" name="Freeform 527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0 h 27"/>
                <a:gd name="T24" fmla="*/ 0 w 31"/>
                <a:gd name="T25" fmla="*/ 12 h 27"/>
                <a:gd name="T26" fmla="*/ 0 w 31"/>
                <a:gd name="T27" fmla="*/ 14 h 27"/>
                <a:gd name="T28" fmla="*/ 2 w 31"/>
                <a:gd name="T29" fmla="*/ 14 h 27"/>
                <a:gd name="T30" fmla="*/ 2 w 31"/>
                <a:gd name="T31" fmla="*/ 15 h 27"/>
                <a:gd name="T32" fmla="*/ 2 w 31"/>
                <a:gd name="T33" fmla="*/ 17 h 27"/>
                <a:gd name="T34" fmla="*/ 4 w 31"/>
                <a:gd name="T35" fmla="*/ 17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9 w 31"/>
                <a:gd name="T45" fmla="*/ 23 h 27"/>
                <a:gd name="T46" fmla="*/ 9 w 31"/>
                <a:gd name="T47" fmla="*/ 25 h 27"/>
                <a:gd name="T48" fmla="*/ 11 w 31"/>
                <a:gd name="T49" fmla="*/ 25 h 27"/>
                <a:gd name="T50" fmla="*/ 13 w 31"/>
                <a:gd name="T51" fmla="*/ 25 h 27"/>
                <a:gd name="T52" fmla="*/ 17 w 31"/>
                <a:gd name="T53" fmla="*/ 27 h 27"/>
                <a:gd name="T54" fmla="*/ 19 w 31"/>
                <a:gd name="T55" fmla="*/ 27 h 27"/>
                <a:gd name="T56" fmla="*/ 21 w 31"/>
                <a:gd name="T57" fmla="*/ 27 h 27"/>
                <a:gd name="T58" fmla="*/ 23 w 31"/>
                <a:gd name="T59" fmla="*/ 27 h 27"/>
                <a:gd name="T60" fmla="*/ 25 w 31"/>
                <a:gd name="T61" fmla="*/ 25 h 27"/>
                <a:gd name="T62" fmla="*/ 27 w 31"/>
                <a:gd name="T63" fmla="*/ 25 h 27"/>
                <a:gd name="T64" fmla="*/ 29 w 31"/>
                <a:gd name="T65" fmla="*/ 23 h 27"/>
                <a:gd name="T66" fmla="*/ 29 w 31"/>
                <a:gd name="T67" fmla="*/ 23 h 27"/>
                <a:gd name="T68" fmla="*/ 29 w 31"/>
                <a:gd name="T69" fmla="*/ 21 h 27"/>
                <a:gd name="T70" fmla="*/ 31 w 31"/>
                <a:gd name="T71" fmla="*/ 21 h 27"/>
                <a:gd name="T72" fmla="*/ 31 w 31"/>
                <a:gd name="T73" fmla="*/ 19 h 27"/>
                <a:gd name="T74" fmla="*/ 31 w 31"/>
                <a:gd name="T75" fmla="*/ 19 h 27"/>
                <a:gd name="T76" fmla="*/ 31 w 31"/>
                <a:gd name="T77" fmla="*/ 17 h 27"/>
                <a:gd name="T78" fmla="*/ 31 w 31"/>
                <a:gd name="T79" fmla="*/ 17 h 27"/>
                <a:gd name="T80" fmla="*/ 31 w 31"/>
                <a:gd name="T81" fmla="*/ 15 h 27"/>
                <a:gd name="T82" fmla="*/ 31 w 31"/>
                <a:gd name="T83" fmla="*/ 14 h 27"/>
                <a:gd name="T84" fmla="*/ 31 w 31"/>
                <a:gd name="T85" fmla="*/ 12 h 27"/>
                <a:gd name="T86" fmla="*/ 29 w 31"/>
                <a:gd name="T87" fmla="*/ 10 h 27"/>
                <a:gd name="T88" fmla="*/ 29 w 31"/>
                <a:gd name="T89" fmla="*/ 8 h 27"/>
                <a:gd name="T90" fmla="*/ 27 w 31"/>
                <a:gd name="T91" fmla="*/ 8 h 27"/>
                <a:gd name="T92" fmla="*/ 25 w 31"/>
                <a:gd name="T93" fmla="*/ 6 h 27"/>
                <a:gd name="T94" fmla="*/ 23 w 31"/>
                <a:gd name="T95" fmla="*/ 4 h 27"/>
                <a:gd name="T96" fmla="*/ 21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0" name="Freeform 528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2 h 27"/>
                <a:gd name="T24" fmla="*/ 0 w 31"/>
                <a:gd name="T25" fmla="*/ 14 h 27"/>
                <a:gd name="T26" fmla="*/ 2 w 31"/>
                <a:gd name="T27" fmla="*/ 14 h 27"/>
                <a:gd name="T28" fmla="*/ 2 w 31"/>
                <a:gd name="T29" fmla="*/ 15 h 27"/>
                <a:gd name="T30" fmla="*/ 2 w 31"/>
                <a:gd name="T31" fmla="*/ 17 h 27"/>
                <a:gd name="T32" fmla="*/ 4 w 31"/>
                <a:gd name="T33" fmla="*/ 17 h 27"/>
                <a:gd name="T34" fmla="*/ 4 w 31"/>
                <a:gd name="T35" fmla="*/ 19 h 27"/>
                <a:gd name="T36" fmla="*/ 6 w 31"/>
                <a:gd name="T37" fmla="*/ 21 h 27"/>
                <a:gd name="T38" fmla="*/ 8 w 31"/>
                <a:gd name="T39" fmla="*/ 23 h 27"/>
                <a:gd name="T40" fmla="*/ 9 w 31"/>
                <a:gd name="T41" fmla="*/ 23 h 27"/>
                <a:gd name="T42" fmla="*/ 9 w 31"/>
                <a:gd name="T43" fmla="*/ 25 h 27"/>
                <a:gd name="T44" fmla="*/ 11 w 31"/>
                <a:gd name="T45" fmla="*/ 25 h 27"/>
                <a:gd name="T46" fmla="*/ 13 w 31"/>
                <a:gd name="T47" fmla="*/ 25 h 27"/>
                <a:gd name="T48" fmla="*/ 17 w 31"/>
                <a:gd name="T49" fmla="*/ 27 h 27"/>
                <a:gd name="T50" fmla="*/ 19 w 31"/>
                <a:gd name="T51" fmla="*/ 27 h 27"/>
                <a:gd name="T52" fmla="*/ 21 w 31"/>
                <a:gd name="T53" fmla="*/ 27 h 27"/>
                <a:gd name="T54" fmla="*/ 23 w 31"/>
                <a:gd name="T55" fmla="*/ 27 h 27"/>
                <a:gd name="T56" fmla="*/ 25 w 31"/>
                <a:gd name="T57" fmla="*/ 25 h 27"/>
                <a:gd name="T58" fmla="*/ 27 w 31"/>
                <a:gd name="T59" fmla="*/ 25 h 27"/>
                <a:gd name="T60" fmla="*/ 29 w 31"/>
                <a:gd name="T61" fmla="*/ 23 h 27"/>
                <a:gd name="T62" fmla="*/ 29 w 31"/>
                <a:gd name="T63" fmla="*/ 21 h 27"/>
                <a:gd name="T64" fmla="*/ 31 w 31"/>
                <a:gd name="T65" fmla="*/ 21 h 27"/>
                <a:gd name="T66" fmla="*/ 31 w 31"/>
                <a:gd name="T67" fmla="*/ 19 h 27"/>
                <a:gd name="T68" fmla="*/ 31 w 31"/>
                <a:gd name="T69" fmla="*/ 17 h 27"/>
                <a:gd name="T70" fmla="*/ 31 w 31"/>
                <a:gd name="T71" fmla="*/ 15 h 27"/>
                <a:gd name="T72" fmla="*/ 31 w 31"/>
                <a:gd name="T73" fmla="*/ 14 h 27"/>
                <a:gd name="T74" fmla="*/ 31 w 31"/>
                <a:gd name="T75" fmla="*/ 12 h 27"/>
                <a:gd name="T76" fmla="*/ 29 w 31"/>
                <a:gd name="T77" fmla="*/ 10 h 27"/>
                <a:gd name="T78" fmla="*/ 29 w 31"/>
                <a:gd name="T79" fmla="*/ 8 h 27"/>
                <a:gd name="T80" fmla="*/ 27 w 31"/>
                <a:gd name="T81" fmla="*/ 8 h 27"/>
                <a:gd name="T82" fmla="*/ 25 w 31"/>
                <a:gd name="T83" fmla="*/ 6 h 27"/>
                <a:gd name="T84" fmla="*/ 23 w 31"/>
                <a:gd name="T85" fmla="*/ 4 h 27"/>
                <a:gd name="T86" fmla="*/ 21 w 31"/>
                <a:gd name="T8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1" name="Freeform 529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7 w 23"/>
                <a:gd name="T19" fmla="*/ 21 h 23"/>
                <a:gd name="T20" fmla="*/ 19 w 23"/>
                <a:gd name="T21" fmla="*/ 21 h 23"/>
                <a:gd name="T22" fmla="*/ 21 w 23"/>
                <a:gd name="T23" fmla="*/ 19 h 23"/>
                <a:gd name="T24" fmla="*/ 21 w 23"/>
                <a:gd name="T25" fmla="*/ 18 h 23"/>
                <a:gd name="T26" fmla="*/ 23 w 23"/>
                <a:gd name="T27" fmla="*/ 18 h 23"/>
                <a:gd name="T28" fmla="*/ 23 w 23"/>
                <a:gd name="T29" fmla="*/ 16 h 23"/>
                <a:gd name="T30" fmla="*/ 23 w 23"/>
                <a:gd name="T31" fmla="*/ 14 h 23"/>
                <a:gd name="T32" fmla="*/ 23 w 23"/>
                <a:gd name="T33" fmla="*/ 14 h 23"/>
                <a:gd name="T34" fmla="*/ 23 w 23"/>
                <a:gd name="T35" fmla="*/ 12 h 23"/>
                <a:gd name="T36" fmla="*/ 23 w 23"/>
                <a:gd name="T37" fmla="*/ 10 h 23"/>
                <a:gd name="T38" fmla="*/ 23 w 23"/>
                <a:gd name="T39" fmla="*/ 10 h 23"/>
                <a:gd name="T40" fmla="*/ 23 w 23"/>
                <a:gd name="T41" fmla="*/ 8 h 23"/>
                <a:gd name="T42" fmla="*/ 21 w 23"/>
                <a:gd name="T43" fmla="*/ 8 h 23"/>
                <a:gd name="T44" fmla="*/ 21 w 23"/>
                <a:gd name="T45" fmla="*/ 6 h 23"/>
                <a:gd name="T46" fmla="*/ 21 w 23"/>
                <a:gd name="T47" fmla="*/ 6 h 23"/>
                <a:gd name="T48" fmla="*/ 19 w 23"/>
                <a:gd name="T49" fmla="*/ 4 h 23"/>
                <a:gd name="T50" fmla="*/ 19 w 23"/>
                <a:gd name="T51" fmla="*/ 4 h 23"/>
                <a:gd name="T52" fmla="*/ 17 w 23"/>
                <a:gd name="T53" fmla="*/ 2 h 23"/>
                <a:gd name="T54" fmla="*/ 15 w 23"/>
                <a:gd name="T55" fmla="*/ 2 h 23"/>
                <a:gd name="T56" fmla="*/ 15 w 23"/>
                <a:gd name="T57" fmla="*/ 0 h 23"/>
                <a:gd name="T58" fmla="*/ 13 w 23"/>
                <a:gd name="T59" fmla="*/ 0 h 23"/>
                <a:gd name="T60" fmla="*/ 11 w 23"/>
                <a:gd name="T61" fmla="*/ 0 h 23"/>
                <a:gd name="T62" fmla="*/ 9 w 23"/>
                <a:gd name="T63" fmla="*/ 0 h 23"/>
                <a:gd name="T64" fmla="*/ 9 w 23"/>
                <a:gd name="T65" fmla="*/ 0 h 23"/>
                <a:gd name="T66" fmla="*/ 7 w 23"/>
                <a:gd name="T67" fmla="*/ 0 h 23"/>
                <a:gd name="T68" fmla="*/ 5 w 23"/>
                <a:gd name="T69" fmla="*/ 0 h 23"/>
                <a:gd name="T70" fmla="*/ 3 w 23"/>
                <a:gd name="T71" fmla="*/ 2 h 23"/>
                <a:gd name="T72" fmla="*/ 3 w 23"/>
                <a:gd name="T73" fmla="*/ 2 h 23"/>
                <a:gd name="T74" fmla="*/ 2 w 23"/>
                <a:gd name="T75" fmla="*/ 2 h 23"/>
                <a:gd name="T76" fmla="*/ 0 w 23"/>
                <a:gd name="T77" fmla="*/ 4 h 23"/>
                <a:gd name="T78" fmla="*/ 0 w 23"/>
                <a:gd name="T79" fmla="*/ 4 h 23"/>
                <a:gd name="T80" fmla="*/ 0 w 23"/>
                <a:gd name="T81" fmla="*/ 6 h 23"/>
                <a:gd name="T82" fmla="*/ 0 w 23"/>
                <a:gd name="T83" fmla="*/ 8 h 23"/>
                <a:gd name="T84" fmla="*/ 0 w 23"/>
                <a:gd name="T85" fmla="*/ 10 h 23"/>
                <a:gd name="T86" fmla="*/ 0 w 23"/>
                <a:gd name="T87" fmla="*/ 10 h 23"/>
                <a:gd name="T88" fmla="*/ 0 w 23"/>
                <a:gd name="T89" fmla="*/ 12 h 23"/>
                <a:gd name="T90" fmla="*/ 0 w 23"/>
                <a:gd name="T91" fmla="*/ 14 h 23"/>
                <a:gd name="T92" fmla="*/ 0 w 23"/>
                <a:gd name="T93" fmla="*/ 16 h 23"/>
                <a:gd name="T94" fmla="*/ 2 w 23"/>
                <a:gd name="T95" fmla="*/ 16 h 23"/>
                <a:gd name="T96" fmla="*/ 2 w 23"/>
                <a:gd name="T9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2" name="Freeform 530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9 w 23"/>
                <a:gd name="T19" fmla="*/ 21 h 23"/>
                <a:gd name="T20" fmla="*/ 21 w 23"/>
                <a:gd name="T21" fmla="*/ 19 h 23"/>
                <a:gd name="T22" fmla="*/ 21 w 23"/>
                <a:gd name="T23" fmla="*/ 18 h 23"/>
                <a:gd name="T24" fmla="*/ 23 w 23"/>
                <a:gd name="T25" fmla="*/ 18 h 23"/>
                <a:gd name="T26" fmla="*/ 23 w 23"/>
                <a:gd name="T27" fmla="*/ 16 h 23"/>
                <a:gd name="T28" fmla="*/ 23 w 23"/>
                <a:gd name="T29" fmla="*/ 14 h 23"/>
                <a:gd name="T30" fmla="*/ 23 w 23"/>
                <a:gd name="T31" fmla="*/ 12 h 23"/>
                <a:gd name="T32" fmla="*/ 23 w 23"/>
                <a:gd name="T33" fmla="*/ 10 h 23"/>
                <a:gd name="T34" fmla="*/ 23 w 23"/>
                <a:gd name="T35" fmla="*/ 8 h 23"/>
                <a:gd name="T36" fmla="*/ 21 w 23"/>
                <a:gd name="T37" fmla="*/ 8 h 23"/>
                <a:gd name="T38" fmla="*/ 21 w 23"/>
                <a:gd name="T39" fmla="*/ 6 h 23"/>
                <a:gd name="T40" fmla="*/ 19 w 23"/>
                <a:gd name="T41" fmla="*/ 4 h 23"/>
                <a:gd name="T42" fmla="*/ 17 w 23"/>
                <a:gd name="T43" fmla="*/ 2 h 23"/>
                <a:gd name="T44" fmla="*/ 15 w 23"/>
                <a:gd name="T45" fmla="*/ 2 h 23"/>
                <a:gd name="T46" fmla="*/ 15 w 23"/>
                <a:gd name="T47" fmla="*/ 0 h 23"/>
                <a:gd name="T48" fmla="*/ 13 w 23"/>
                <a:gd name="T49" fmla="*/ 0 h 23"/>
                <a:gd name="T50" fmla="*/ 11 w 23"/>
                <a:gd name="T51" fmla="*/ 0 h 23"/>
                <a:gd name="T52" fmla="*/ 9 w 23"/>
                <a:gd name="T53" fmla="*/ 0 h 23"/>
                <a:gd name="T54" fmla="*/ 7 w 23"/>
                <a:gd name="T55" fmla="*/ 0 h 23"/>
                <a:gd name="T56" fmla="*/ 5 w 23"/>
                <a:gd name="T57" fmla="*/ 0 h 23"/>
                <a:gd name="T58" fmla="*/ 3 w 23"/>
                <a:gd name="T59" fmla="*/ 2 h 23"/>
                <a:gd name="T60" fmla="*/ 2 w 23"/>
                <a:gd name="T61" fmla="*/ 2 h 23"/>
                <a:gd name="T62" fmla="*/ 0 w 23"/>
                <a:gd name="T63" fmla="*/ 4 h 23"/>
                <a:gd name="T64" fmla="*/ 0 w 23"/>
                <a:gd name="T65" fmla="*/ 6 h 23"/>
                <a:gd name="T66" fmla="*/ 0 w 23"/>
                <a:gd name="T67" fmla="*/ 8 h 23"/>
                <a:gd name="T68" fmla="*/ 0 w 23"/>
                <a:gd name="T69" fmla="*/ 10 h 23"/>
                <a:gd name="T70" fmla="*/ 0 w 23"/>
                <a:gd name="T71" fmla="*/ 12 h 23"/>
                <a:gd name="T72" fmla="*/ 0 w 23"/>
                <a:gd name="T73" fmla="*/ 14 h 23"/>
                <a:gd name="T74" fmla="*/ 0 w 23"/>
                <a:gd name="T75" fmla="*/ 16 h 23"/>
                <a:gd name="T76" fmla="*/ 2 w 23"/>
                <a:gd name="T77" fmla="*/ 16 h 23"/>
                <a:gd name="T78" fmla="*/ 2 w 23"/>
                <a:gd name="T7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3" name="Freeform 531"/>
            <p:cNvSpPr>
              <a:spLocks/>
            </p:cNvSpPr>
            <p:nvPr/>
          </p:nvSpPr>
          <p:spPr bwMode="auto">
            <a:xfrm>
              <a:off x="3706" y="2178"/>
              <a:ext cx="27" cy="23"/>
            </a:xfrm>
            <a:custGeom>
              <a:avLst/>
              <a:gdLst>
                <a:gd name="T0" fmla="*/ 27 w 27"/>
                <a:gd name="T1" fmla="*/ 0 h 23"/>
                <a:gd name="T2" fmla="*/ 25 w 27"/>
                <a:gd name="T3" fmla="*/ 2 h 23"/>
                <a:gd name="T4" fmla="*/ 25 w 27"/>
                <a:gd name="T5" fmla="*/ 4 h 23"/>
                <a:gd name="T6" fmla="*/ 24 w 27"/>
                <a:gd name="T7" fmla="*/ 4 h 23"/>
                <a:gd name="T8" fmla="*/ 22 w 27"/>
                <a:gd name="T9" fmla="*/ 6 h 23"/>
                <a:gd name="T10" fmla="*/ 20 w 27"/>
                <a:gd name="T11" fmla="*/ 8 h 23"/>
                <a:gd name="T12" fmla="*/ 18 w 27"/>
                <a:gd name="T13" fmla="*/ 10 h 23"/>
                <a:gd name="T14" fmla="*/ 16 w 27"/>
                <a:gd name="T15" fmla="*/ 10 h 23"/>
                <a:gd name="T16" fmla="*/ 14 w 27"/>
                <a:gd name="T17" fmla="*/ 12 h 23"/>
                <a:gd name="T18" fmla="*/ 12 w 27"/>
                <a:gd name="T19" fmla="*/ 14 h 23"/>
                <a:gd name="T20" fmla="*/ 10 w 27"/>
                <a:gd name="T21" fmla="*/ 16 h 23"/>
                <a:gd name="T22" fmla="*/ 8 w 27"/>
                <a:gd name="T23" fmla="*/ 17 h 23"/>
                <a:gd name="T24" fmla="*/ 6 w 27"/>
                <a:gd name="T25" fmla="*/ 19 h 23"/>
                <a:gd name="T26" fmla="*/ 4 w 27"/>
                <a:gd name="T27" fmla="*/ 19 h 23"/>
                <a:gd name="T28" fmla="*/ 2 w 27"/>
                <a:gd name="T29" fmla="*/ 21 h 23"/>
                <a:gd name="T30" fmla="*/ 0 w 27"/>
                <a:gd name="T3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0"/>
                  </a:moveTo>
                  <a:lnTo>
                    <a:pt x="25" y="2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7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4" name="Freeform 532"/>
            <p:cNvSpPr>
              <a:spLocks/>
            </p:cNvSpPr>
            <p:nvPr/>
          </p:nvSpPr>
          <p:spPr bwMode="auto">
            <a:xfrm>
              <a:off x="3716" y="2186"/>
              <a:ext cx="19" cy="15"/>
            </a:xfrm>
            <a:custGeom>
              <a:avLst/>
              <a:gdLst>
                <a:gd name="T0" fmla="*/ 19 w 19"/>
                <a:gd name="T1" fmla="*/ 0 h 15"/>
                <a:gd name="T2" fmla="*/ 15 w 19"/>
                <a:gd name="T3" fmla="*/ 2 h 15"/>
                <a:gd name="T4" fmla="*/ 14 w 19"/>
                <a:gd name="T5" fmla="*/ 4 h 15"/>
                <a:gd name="T6" fmla="*/ 12 w 19"/>
                <a:gd name="T7" fmla="*/ 6 h 15"/>
                <a:gd name="T8" fmla="*/ 10 w 19"/>
                <a:gd name="T9" fmla="*/ 8 h 15"/>
                <a:gd name="T10" fmla="*/ 8 w 19"/>
                <a:gd name="T11" fmla="*/ 9 h 15"/>
                <a:gd name="T12" fmla="*/ 6 w 19"/>
                <a:gd name="T13" fmla="*/ 11 h 15"/>
                <a:gd name="T14" fmla="*/ 4 w 19"/>
                <a:gd name="T15" fmla="*/ 13 h 15"/>
                <a:gd name="T16" fmla="*/ 0 w 19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0"/>
                  </a:moveTo>
                  <a:lnTo>
                    <a:pt x="15" y="2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5" name="Freeform 533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6 h 29"/>
                <a:gd name="T26" fmla="*/ 0 w 27"/>
                <a:gd name="T27" fmla="*/ 8 h 29"/>
                <a:gd name="T28" fmla="*/ 0 w 27"/>
                <a:gd name="T29" fmla="*/ 10 h 29"/>
                <a:gd name="T30" fmla="*/ 0 w 27"/>
                <a:gd name="T31" fmla="*/ 10 h 29"/>
                <a:gd name="T32" fmla="*/ 0 w 27"/>
                <a:gd name="T33" fmla="*/ 11 h 29"/>
                <a:gd name="T34" fmla="*/ 0 w 27"/>
                <a:gd name="T35" fmla="*/ 13 h 29"/>
                <a:gd name="T36" fmla="*/ 0 w 27"/>
                <a:gd name="T37" fmla="*/ 15 h 29"/>
                <a:gd name="T38" fmla="*/ 0 w 27"/>
                <a:gd name="T39" fmla="*/ 15 h 29"/>
                <a:gd name="T40" fmla="*/ 0 w 27"/>
                <a:gd name="T41" fmla="*/ 17 h 29"/>
                <a:gd name="T42" fmla="*/ 2 w 27"/>
                <a:gd name="T43" fmla="*/ 19 h 29"/>
                <a:gd name="T44" fmla="*/ 2 w 27"/>
                <a:gd name="T45" fmla="*/ 21 h 29"/>
                <a:gd name="T46" fmla="*/ 4 w 27"/>
                <a:gd name="T47" fmla="*/ 21 h 29"/>
                <a:gd name="T48" fmla="*/ 4 w 27"/>
                <a:gd name="T49" fmla="*/ 23 h 29"/>
                <a:gd name="T50" fmla="*/ 5 w 27"/>
                <a:gd name="T51" fmla="*/ 25 h 29"/>
                <a:gd name="T52" fmla="*/ 7 w 27"/>
                <a:gd name="T53" fmla="*/ 27 h 29"/>
                <a:gd name="T54" fmla="*/ 9 w 27"/>
                <a:gd name="T55" fmla="*/ 27 h 29"/>
                <a:gd name="T56" fmla="*/ 13 w 27"/>
                <a:gd name="T57" fmla="*/ 29 h 29"/>
                <a:gd name="T58" fmla="*/ 15 w 27"/>
                <a:gd name="T59" fmla="*/ 29 h 29"/>
                <a:gd name="T60" fmla="*/ 17 w 27"/>
                <a:gd name="T61" fmla="*/ 29 h 29"/>
                <a:gd name="T62" fmla="*/ 19 w 27"/>
                <a:gd name="T63" fmla="*/ 29 h 29"/>
                <a:gd name="T64" fmla="*/ 19 w 27"/>
                <a:gd name="T65" fmla="*/ 29 h 29"/>
                <a:gd name="T66" fmla="*/ 21 w 27"/>
                <a:gd name="T67" fmla="*/ 29 h 29"/>
                <a:gd name="T68" fmla="*/ 21 w 27"/>
                <a:gd name="T69" fmla="*/ 27 h 29"/>
                <a:gd name="T70" fmla="*/ 23 w 27"/>
                <a:gd name="T71" fmla="*/ 27 h 29"/>
                <a:gd name="T72" fmla="*/ 23 w 27"/>
                <a:gd name="T73" fmla="*/ 27 h 29"/>
                <a:gd name="T74" fmla="*/ 25 w 27"/>
                <a:gd name="T75" fmla="*/ 25 h 29"/>
                <a:gd name="T76" fmla="*/ 25 w 27"/>
                <a:gd name="T77" fmla="*/ 25 h 29"/>
                <a:gd name="T78" fmla="*/ 25 w 27"/>
                <a:gd name="T79" fmla="*/ 23 h 29"/>
                <a:gd name="T80" fmla="*/ 25 w 27"/>
                <a:gd name="T81" fmla="*/ 23 h 29"/>
                <a:gd name="T82" fmla="*/ 27 w 27"/>
                <a:gd name="T83" fmla="*/ 21 h 29"/>
                <a:gd name="T84" fmla="*/ 27 w 27"/>
                <a:gd name="T85" fmla="*/ 19 h 29"/>
                <a:gd name="T86" fmla="*/ 27 w 27"/>
                <a:gd name="T87" fmla="*/ 17 h 29"/>
                <a:gd name="T88" fmla="*/ 27 w 27"/>
                <a:gd name="T89" fmla="*/ 15 h 29"/>
                <a:gd name="T90" fmla="*/ 25 w 27"/>
                <a:gd name="T91" fmla="*/ 13 h 29"/>
                <a:gd name="T92" fmla="*/ 25 w 27"/>
                <a:gd name="T93" fmla="*/ 11 h 29"/>
                <a:gd name="T94" fmla="*/ 23 w 27"/>
                <a:gd name="T95" fmla="*/ 10 h 29"/>
                <a:gd name="T96" fmla="*/ 23 w 27"/>
                <a:gd name="T9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6" name="Freeform 534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8 h 29"/>
                <a:gd name="T26" fmla="*/ 0 w 27"/>
                <a:gd name="T27" fmla="*/ 10 h 29"/>
                <a:gd name="T28" fmla="*/ 0 w 27"/>
                <a:gd name="T29" fmla="*/ 11 h 29"/>
                <a:gd name="T30" fmla="*/ 0 w 27"/>
                <a:gd name="T31" fmla="*/ 13 h 29"/>
                <a:gd name="T32" fmla="*/ 0 w 27"/>
                <a:gd name="T33" fmla="*/ 15 h 29"/>
                <a:gd name="T34" fmla="*/ 0 w 27"/>
                <a:gd name="T35" fmla="*/ 17 h 29"/>
                <a:gd name="T36" fmla="*/ 2 w 27"/>
                <a:gd name="T37" fmla="*/ 19 h 29"/>
                <a:gd name="T38" fmla="*/ 2 w 27"/>
                <a:gd name="T39" fmla="*/ 21 h 29"/>
                <a:gd name="T40" fmla="*/ 4 w 27"/>
                <a:gd name="T41" fmla="*/ 21 h 29"/>
                <a:gd name="T42" fmla="*/ 4 w 27"/>
                <a:gd name="T43" fmla="*/ 23 h 29"/>
                <a:gd name="T44" fmla="*/ 5 w 27"/>
                <a:gd name="T45" fmla="*/ 25 h 29"/>
                <a:gd name="T46" fmla="*/ 7 w 27"/>
                <a:gd name="T47" fmla="*/ 27 h 29"/>
                <a:gd name="T48" fmla="*/ 9 w 27"/>
                <a:gd name="T49" fmla="*/ 27 h 29"/>
                <a:gd name="T50" fmla="*/ 13 w 27"/>
                <a:gd name="T51" fmla="*/ 29 h 29"/>
                <a:gd name="T52" fmla="*/ 15 w 27"/>
                <a:gd name="T53" fmla="*/ 29 h 29"/>
                <a:gd name="T54" fmla="*/ 17 w 27"/>
                <a:gd name="T55" fmla="*/ 29 h 29"/>
                <a:gd name="T56" fmla="*/ 19 w 27"/>
                <a:gd name="T57" fmla="*/ 29 h 29"/>
                <a:gd name="T58" fmla="*/ 21 w 27"/>
                <a:gd name="T59" fmla="*/ 29 h 29"/>
                <a:gd name="T60" fmla="*/ 21 w 27"/>
                <a:gd name="T61" fmla="*/ 27 h 29"/>
                <a:gd name="T62" fmla="*/ 23 w 27"/>
                <a:gd name="T63" fmla="*/ 27 h 29"/>
                <a:gd name="T64" fmla="*/ 25 w 27"/>
                <a:gd name="T65" fmla="*/ 25 h 29"/>
                <a:gd name="T66" fmla="*/ 25 w 27"/>
                <a:gd name="T67" fmla="*/ 23 h 29"/>
                <a:gd name="T68" fmla="*/ 27 w 27"/>
                <a:gd name="T69" fmla="*/ 21 h 29"/>
                <a:gd name="T70" fmla="*/ 27 w 27"/>
                <a:gd name="T71" fmla="*/ 19 h 29"/>
                <a:gd name="T72" fmla="*/ 27 w 27"/>
                <a:gd name="T73" fmla="*/ 17 h 29"/>
                <a:gd name="T74" fmla="*/ 27 w 27"/>
                <a:gd name="T75" fmla="*/ 15 h 29"/>
                <a:gd name="T76" fmla="*/ 25 w 27"/>
                <a:gd name="T77" fmla="*/ 13 h 29"/>
                <a:gd name="T78" fmla="*/ 25 w 27"/>
                <a:gd name="T79" fmla="*/ 11 h 29"/>
                <a:gd name="T80" fmla="*/ 23 w 27"/>
                <a:gd name="T81" fmla="*/ 10 h 29"/>
                <a:gd name="T82" fmla="*/ 23 w 27"/>
                <a:gd name="T8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7" name="Freeform 535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4 w 23"/>
                <a:gd name="T21" fmla="*/ 23 h 23"/>
                <a:gd name="T22" fmla="*/ 16 w 23"/>
                <a:gd name="T23" fmla="*/ 23 h 23"/>
                <a:gd name="T24" fmla="*/ 17 w 23"/>
                <a:gd name="T25" fmla="*/ 23 h 23"/>
                <a:gd name="T26" fmla="*/ 19 w 23"/>
                <a:gd name="T27" fmla="*/ 21 h 23"/>
                <a:gd name="T28" fmla="*/ 19 w 23"/>
                <a:gd name="T29" fmla="*/ 21 h 23"/>
                <a:gd name="T30" fmla="*/ 21 w 23"/>
                <a:gd name="T31" fmla="*/ 19 h 23"/>
                <a:gd name="T32" fmla="*/ 21 w 23"/>
                <a:gd name="T33" fmla="*/ 19 h 23"/>
                <a:gd name="T34" fmla="*/ 21 w 23"/>
                <a:gd name="T35" fmla="*/ 17 h 23"/>
                <a:gd name="T36" fmla="*/ 21 w 23"/>
                <a:gd name="T37" fmla="*/ 15 h 23"/>
                <a:gd name="T38" fmla="*/ 23 w 23"/>
                <a:gd name="T39" fmla="*/ 15 h 23"/>
                <a:gd name="T40" fmla="*/ 23 w 23"/>
                <a:gd name="T41" fmla="*/ 13 h 23"/>
                <a:gd name="T42" fmla="*/ 21 w 23"/>
                <a:gd name="T43" fmla="*/ 11 h 23"/>
                <a:gd name="T44" fmla="*/ 21 w 23"/>
                <a:gd name="T45" fmla="*/ 11 h 23"/>
                <a:gd name="T46" fmla="*/ 21 w 23"/>
                <a:gd name="T47" fmla="*/ 9 h 23"/>
                <a:gd name="T48" fmla="*/ 21 w 23"/>
                <a:gd name="T49" fmla="*/ 7 h 23"/>
                <a:gd name="T50" fmla="*/ 21 w 23"/>
                <a:gd name="T51" fmla="*/ 7 h 23"/>
                <a:gd name="T52" fmla="*/ 19 w 23"/>
                <a:gd name="T53" fmla="*/ 5 h 23"/>
                <a:gd name="T54" fmla="*/ 19 w 23"/>
                <a:gd name="T55" fmla="*/ 3 h 23"/>
                <a:gd name="T56" fmla="*/ 17 w 23"/>
                <a:gd name="T57" fmla="*/ 3 h 23"/>
                <a:gd name="T58" fmla="*/ 17 w 23"/>
                <a:gd name="T59" fmla="*/ 2 h 23"/>
                <a:gd name="T60" fmla="*/ 16 w 23"/>
                <a:gd name="T61" fmla="*/ 2 h 23"/>
                <a:gd name="T62" fmla="*/ 16 w 23"/>
                <a:gd name="T63" fmla="*/ 0 h 23"/>
                <a:gd name="T64" fmla="*/ 14 w 23"/>
                <a:gd name="T65" fmla="*/ 0 h 23"/>
                <a:gd name="T66" fmla="*/ 12 w 23"/>
                <a:gd name="T67" fmla="*/ 0 h 23"/>
                <a:gd name="T68" fmla="*/ 10 w 23"/>
                <a:gd name="T69" fmla="*/ 0 h 23"/>
                <a:gd name="T70" fmla="*/ 10 w 23"/>
                <a:gd name="T71" fmla="*/ 0 h 23"/>
                <a:gd name="T72" fmla="*/ 8 w 23"/>
                <a:gd name="T73" fmla="*/ 0 h 23"/>
                <a:gd name="T74" fmla="*/ 6 w 23"/>
                <a:gd name="T75" fmla="*/ 0 h 23"/>
                <a:gd name="T76" fmla="*/ 4 w 23"/>
                <a:gd name="T77" fmla="*/ 0 h 23"/>
                <a:gd name="T78" fmla="*/ 4 w 23"/>
                <a:gd name="T79" fmla="*/ 2 h 23"/>
                <a:gd name="T80" fmla="*/ 2 w 23"/>
                <a:gd name="T81" fmla="*/ 2 h 23"/>
                <a:gd name="T82" fmla="*/ 2 w 23"/>
                <a:gd name="T83" fmla="*/ 3 h 23"/>
                <a:gd name="T84" fmla="*/ 0 w 23"/>
                <a:gd name="T85" fmla="*/ 3 h 23"/>
                <a:gd name="T86" fmla="*/ 0 w 23"/>
                <a:gd name="T87" fmla="*/ 5 h 23"/>
                <a:gd name="T88" fmla="*/ 0 w 23"/>
                <a:gd name="T89" fmla="*/ 7 h 23"/>
                <a:gd name="T90" fmla="*/ 0 w 23"/>
                <a:gd name="T91" fmla="*/ 7 h 23"/>
                <a:gd name="T92" fmla="*/ 0 w 23"/>
                <a:gd name="T93" fmla="*/ 9 h 23"/>
                <a:gd name="T94" fmla="*/ 0 w 23"/>
                <a:gd name="T95" fmla="*/ 11 h 23"/>
                <a:gd name="T96" fmla="*/ 0 w 23"/>
                <a:gd name="T97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8" name="Freeform 536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6 w 23"/>
                <a:gd name="T21" fmla="*/ 23 h 23"/>
                <a:gd name="T22" fmla="*/ 17 w 23"/>
                <a:gd name="T23" fmla="*/ 23 h 23"/>
                <a:gd name="T24" fmla="*/ 19 w 23"/>
                <a:gd name="T25" fmla="*/ 21 h 23"/>
                <a:gd name="T26" fmla="*/ 21 w 23"/>
                <a:gd name="T27" fmla="*/ 19 h 23"/>
                <a:gd name="T28" fmla="*/ 21 w 23"/>
                <a:gd name="T29" fmla="*/ 17 h 23"/>
                <a:gd name="T30" fmla="*/ 21 w 23"/>
                <a:gd name="T31" fmla="*/ 15 h 23"/>
                <a:gd name="T32" fmla="*/ 23 w 23"/>
                <a:gd name="T33" fmla="*/ 15 h 23"/>
                <a:gd name="T34" fmla="*/ 23 w 23"/>
                <a:gd name="T35" fmla="*/ 13 h 23"/>
                <a:gd name="T36" fmla="*/ 21 w 23"/>
                <a:gd name="T37" fmla="*/ 11 h 23"/>
                <a:gd name="T38" fmla="*/ 21 w 23"/>
                <a:gd name="T39" fmla="*/ 9 h 23"/>
                <a:gd name="T40" fmla="*/ 21 w 23"/>
                <a:gd name="T41" fmla="*/ 7 h 23"/>
                <a:gd name="T42" fmla="*/ 19 w 23"/>
                <a:gd name="T43" fmla="*/ 5 h 23"/>
                <a:gd name="T44" fmla="*/ 19 w 23"/>
                <a:gd name="T45" fmla="*/ 3 h 23"/>
                <a:gd name="T46" fmla="*/ 17 w 23"/>
                <a:gd name="T47" fmla="*/ 3 h 23"/>
                <a:gd name="T48" fmla="*/ 17 w 23"/>
                <a:gd name="T49" fmla="*/ 2 h 23"/>
                <a:gd name="T50" fmla="*/ 16 w 23"/>
                <a:gd name="T51" fmla="*/ 2 h 23"/>
                <a:gd name="T52" fmla="*/ 16 w 23"/>
                <a:gd name="T53" fmla="*/ 0 h 23"/>
                <a:gd name="T54" fmla="*/ 14 w 23"/>
                <a:gd name="T55" fmla="*/ 0 h 23"/>
                <a:gd name="T56" fmla="*/ 12 w 23"/>
                <a:gd name="T57" fmla="*/ 0 h 23"/>
                <a:gd name="T58" fmla="*/ 10 w 23"/>
                <a:gd name="T59" fmla="*/ 0 h 23"/>
                <a:gd name="T60" fmla="*/ 8 w 23"/>
                <a:gd name="T61" fmla="*/ 0 h 23"/>
                <a:gd name="T62" fmla="*/ 6 w 23"/>
                <a:gd name="T63" fmla="*/ 0 h 23"/>
                <a:gd name="T64" fmla="*/ 4 w 23"/>
                <a:gd name="T65" fmla="*/ 0 h 23"/>
                <a:gd name="T66" fmla="*/ 4 w 23"/>
                <a:gd name="T67" fmla="*/ 2 h 23"/>
                <a:gd name="T68" fmla="*/ 2 w 23"/>
                <a:gd name="T69" fmla="*/ 2 h 23"/>
                <a:gd name="T70" fmla="*/ 2 w 23"/>
                <a:gd name="T71" fmla="*/ 3 h 23"/>
                <a:gd name="T72" fmla="*/ 0 w 23"/>
                <a:gd name="T73" fmla="*/ 3 h 23"/>
                <a:gd name="T74" fmla="*/ 0 w 23"/>
                <a:gd name="T75" fmla="*/ 5 h 23"/>
                <a:gd name="T76" fmla="*/ 0 w 23"/>
                <a:gd name="T77" fmla="*/ 7 h 23"/>
                <a:gd name="T78" fmla="*/ 0 w 23"/>
                <a:gd name="T79" fmla="*/ 9 h 23"/>
                <a:gd name="T80" fmla="*/ 0 w 23"/>
                <a:gd name="T81" fmla="*/ 11 h 23"/>
                <a:gd name="T82" fmla="*/ 0 w 23"/>
                <a:gd name="T8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9" name="Freeform 537"/>
            <p:cNvSpPr>
              <a:spLocks/>
            </p:cNvSpPr>
            <p:nvPr/>
          </p:nvSpPr>
          <p:spPr bwMode="auto">
            <a:xfrm>
              <a:off x="3716" y="2211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9 w 31"/>
                <a:gd name="T3" fmla="*/ 0 h 17"/>
                <a:gd name="T4" fmla="*/ 27 w 31"/>
                <a:gd name="T5" fmla="*/ 2 h 17"/>
                <a:gd name="T6" fmla="*/ 25 w 31"/>
                <a:gd name="T7" fmla="*/ 2 h 17"/>
                <a:gd name="T8" fmla="*/ 23 w 31"/>
                <a:gd name="T9" fmla="*/ 4 h 17"/>
                <a:gd name="T10" fmla="*/ 21 w 31"/>
                <a:gd name="T11" fmla="*/ 6 h 17"/>
                <a:gd name="T12" fmla="*/ 19 w 31"/>
                <a:gd name="T13" fmla="*/ 6 h 17"/>
                <a:gd name="T14" fmla="*/ 17 w 31"/>
                <a:gd name="T15" fmla="*/ 8 h 17"/>
                <a:gd name="T16" fmla="*/ 15 w 31"/>
                <a:gd name="T17" fmla="*/ 8 h 17"/>
                <a:gd name="T18" fmla="*/ 14 w 31"/>
                <a:gd name="T19" fmla="*/ 9 h 17"/>
                <a:gd name="T20" fmla="*/ 12 w 31"/>
                <a:gd name="T21" fmla="*/ 9 h 17"/>
                <a:gd name="T22" fmla="*/ 10 w 31"/>
                <a:gd name="T23" fmla="*/ 11 h 17"/>
                <a:gd name="T24" fmla="*/ 8 w 31"/>
                <a:gd name="T25" fmla="*/ 13 h 17"/>
                <a:gd name="T26" fmla="*/ 6 w 31"/>
                <a:gd name="T27" fmla="*/ 13 h 17"/>
                <a:gd name="T28" fmla="*/ 4 w 31"/>
                <a:gd name="T29" fmla="*/ 15 h 17"/>
                <a:gd name="T30" fmla="*/ 2 w 31"/>
                <a:gd name="T31" fmla="*/ 15 h 17"/>
                <a:gd name="T32" fmla="*/ 0 w 31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9" y="0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0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0" name="Freeform 538"/>
            <p:cNvSpPr>
              <a:spLocks/>
            </p:cNvSpPr>
            <p:nvPr/>
          </p:nvSpPr>
          <p:spPr bwMode="auto">
            <a:xfrm>
              <a:off x="3726" y="2217"/>
              <a:ext cx="21" cy="13"/>
            </a:xfrm>
            <a:custGeom>
              <a:avLst/>
              <a:gdLst>
                <a:gd name="T0" fmla="*/ 21 w 21"/>
                <a:gd name="T1" fmla="*/ 0 h 13"/>
                <a:gd name="T2" fmla="*/ 17 w 21"/>
                <a:gd name="T3" fmla="*/ 2 h 13"/>
                <a:gd name="T4" fmla="*/ 13 w 21"/>
                <a:gd name="T5" fmla="*/ 3 h 13"/>
                <a:gd name="T6" fmla="*/ 11 w 21"/>
                <a:gd name="T7" fmla="*/ 5 h 13"/>
                <a:gd name="T8" fmla="*/ 9 w 21"/>
                <a:gd name="T9" fmla="*/ 5 h 13"/>
                <a:gd name="T10" fmla="*/ 7 w 21"/>
                <a:gd name="T11" fmla="*/ 7 h 13"/>
                <a:gd name="T12" fmla="*/ 5 w 21"/>
                <a:gd name="T13" fmla="*/ 9 h 13"/>
                <a:gd name="T14" fmla="*/ 4 w 21"/>
                <a:gd name="T15" fmla="*/ 11 h 13"/>
                <a:gd name="T16" fmla="*/ 0 w 21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3">
                  <a:moveTo>
                    <a:pt x="21" y="0"/>
                  </a:moveTo>
                  <a:lnTo>
                    <a:pt x="17" y="2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4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1" name="Freeform 539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1 h 30"/>
                <a:gd name="T36" fmla="*/ 0 w 27"/>
                <a:gd name="T37" fmla="*/ 13 h 30"/>
                <a:gd name="T38" fmla="*/ 0 w 27"/>
                <a:gd name="T39" fmla="*/ 15 h 30"/>
                <a:gd name="T40" fmla="*/ 0 w 27"/>
                <a:gd name="T41" fmla="*/ 17 h 30"/>
                <a:gd name="T42" fmla="*/ 2 w 27"/>
                <a:gd name="T43" fmla="*/ 19 h 30"/>
                <a:gd name="T44" fmla="*/ 2 w 27"/>
                <a:gd name="T45" fmla="*/ 19 h 30"/>
                <a:gd name="T46" fmla="*/ 2 w 27"/>
                <a:gd name="T47" fmla="*/ 21 h 30"/>
                <a:gd name="T48" fmla="*/ 4 w 27"/>
                <a:gd name="T49" fmla="*/ 23 h 30"/>
                <a:gd name="T50" fmla="*/ 6 w 27"/>
                <a:gd name="T51" fmla="*/ 25 h 30"/>
                <a:gd name="T52" fmla="*/ 6 w 27"/>
                <a:gd name="T53" fmla="*/ 27 h 30"/>
                <a:gd name="T54" fmla="*/ 8 w 27"/>
                <a:gd name="T55" fmla="*/ 28 h 30"/>
                <a:gd name="T56" fmla="*/ 10 w 27"/>
                <a:gd name="T57" fmla="*/ 28 h 30"/>
                <a:gd name="T58" fmla="*/ 12 w 27"/>
                <a:gd name="T59" fmla="*/ 30 h 30"/>
                <a:gd name="T60" fmla="*/ 14 w 27"/>
                <a:gd name="T61" fmla="*/ 30 h 30"/>
                <a:gd name="T62" fmla="*/ 15 w 27"/>
                <a:gd name="T63" fmla="*/ 30 h 30"/>
                <a:gd name="T64" fmla="*/ 17 w 27"/>
                <a:gd name="T65" fmla="*/ 30 h 30"/>
                <a:gd name="T66" fmla="*/ 19 w 27"/>
                <a:gd name="T67" fmla="*/ 30 h 30"/>
                <a:gd name="T68" fmla="*/ 19 w 27"/>
                <a:gd name="T69" fmla="*/ 30 h 30"/>
                <a:gd name="T70" fmla="*/ 21 w 27"/>
                <a:gd name="T71" fmla="*/ 30 h 30"/>
                <a:gd name="T72" fmla="*/ 21 w 27"/>
                <a:gd name="T73" fmla="*/ 28 h 30"/>
                <a:gd name="T74" fmla="*/ 23 w 27"/>
                <a:gd name="T75" fmla="*/ 28 h 30"/>
                <a:gd name="T76" fmla="*/ 23 w 27"/>
                <a:gd name="T77" fmla="*/ 27 h 30"/>
                <a:gd name="T78" fmla="*/ 23 w 27"/>
                <a:gd name="T79" fmla="*/ 27 h 30"/>
                <a:gd name="T80" fmla="*/ 25 w 27"/>
                <a:gd name="T81" fmla="*/ 25 h 30"/>
                <a:gd name="T82" fmla="*/ 25 w 27"/>
                <a:gd name="T83" fmla="*/ 25 h 30"/>
                <a:gd name="T84" fmla="*/ 25 w 27"/>
                <a:gd name="T85" fmla="*/ 23 h 30"/>
                <a:gd name="T86" fmla="*/ 27 w 27"/>
                <a:gd name="T87" fmla="*/ 21 h 30"/>
                <a:gd name="T88" fmla="*/ 27 w 27"/>
                <a:gd name="T89" fmla="*/ 19 h 30"/>
                <a:gd name="T90" fmla="*/ 27 w 27"/>
                <a:gd name="T91" fmla="*/ 17 h 30"/>
                <a:gd name="T92" fmla="*/ 25 w 27"/>
                <a:gd name="T93" fmla="*/ 15 h 30"/>
                <a:gd name="T94" fmla="*/ 25 w 27"/>
                <a:gd name="T95" fmla="*/ 11 h 30"/>
                <a:gd name="T96" fmla="*/ 23 w 27"/>
                <a:gd name="T9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2" name="Freeform 540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3 h 30"/>
                <a:gd name="T36" fmla="*/ 0 w 27"/>
                <a:gd name="T37" fmla="*/ 15 h 30"/>
                <a:gd name="T38" fmla="*/ 0 w 27"/>
                <a:gd name="T39" fmla="*/ 17 h 30"/>
                <a:gd name="T40" fmla="*/ 2 w 27"/>
                <a:gd name="T41" fmla="*/ 19 h 30"/>
                <a:gd name="T42" fmla="*/ 2 w 27"/>
                <a:gd name="T43" fmla="*/ 21 h 30"/>
                <a:gd name="T44" fmla="*/ 4 w 27"/>
                <a:gd name="T45" fmla="*/ 23 h 30"/>
                <a:gd name="T46" fmla="*/ 6 w 27"/>
                <a:gd name="T47" fmla="*/ 25 h 30"/>
                <a:gd name="T48" fmla="*/ 6 w 27"/>
                <a:gd name="T49" fmla="*/ 27 h 30"/>
                <a:gd name="T50" fmla="*/ 8 w 27"/>
                <a:gd name="T51" fmla="*/ 28 h 30"/>
                <a:gd name="T52" fmla="*/ 10 w 27"/>
                <a:gd name="T53" fmla="*/ 28 h 30"/>
                <a:gd name="T54" fmla="*/ 12 w 27"/>
                <a:gd name="T55" fmla="*/ 30 h 30"/>
                <a:gd name="T56" fmla="*/ 14 w 27"/>
                <a:gd name="T57" fmla="*/ 30 h 30"/>
                <a:gd name="T58" fmla="*/ 15 w 27"/>
                <a:gd name="T59" fmla="*/ 30 h 30"/>
                <a:gd name="T60" fmla="*/ 17 w 27"/>
                <a:gd name="T61" fmla="*/ 30 h 30"/>
                <a:gd name="T62" fmla="*/ 19 w 27"/>
                <a:gd name="T63" fmla="*/ 30 h 30"/>
                <a:gd name="T64" fmla="*/ 21 w 27"/>
                <a:gd name="T65" fmla="*/ 30 h 30"/>
                <a:gd name="T66" fmla="*/ 21 w 27"/>
                <a:gd name="T67" fmla="*/ 28 h 30"/>
                <a:gd name="T68" fmla="*/ 23 w 27"/>
                <a:gd name="T69" fmla="*/ 28 h 30"/>
                <a:gd name="T70" fmla="*/ 23 w 27"/>
                <a:gd name="T71" fmla="*/ 27 h 30"/>
                <a:gd name="T72" fmla="*/ 25 w 27"/>
                <a:gd name="T73" fmla="*/ 25 h 30"/>
                <a:gd name="T74" fmla="*/ 25 w 27"/>
                <a:gd name="T75" fmla="*/ 23 h 30"/>
                <a:gd name="T76" fmla="*/ 27 w 27"/>
                <a:gd name="T77" fmla="*/ 21 h 30"/>
                <a:gd name="T78" fmla="*/ 27 w 27"/>
                <a:gd name="T79" fmla="*/ 19 h 30"/>
                <a:gd name="T80" fmla="*/ 27 w 27"/>
                <a:gd name="T81" fmla="*/ 17 h 30"/>
                <a:gd name="T82" fmla="*/ 25 w 27"/>
                <a:gd name="T83" fmla="*/ 15 h 30"/>
                <a:gd name="T84" fmla="*/ 25 w 27"/>
                <a:gd name="T85" fmla="*/ 11 h 30"/>
                <a:gd name="T86" fmla="*/ 23 w 27"/>
                <a:gd name="T8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3" name="Freeform 541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9 w 21"/>
                <a:gd name="T19" fmla="*/ 25 h 25"/>
                <a:gd name="T20" fmla="*/ 11 w 21"/>
                <a:gd name="T21" fmla="*/ 25 h 25"/>
                <a:gd name="T22" fmla="*/ 13 w 21"/>
                <a:gd name="T23" fmla="*/ 25 h 25"/>
                <a:gd name="T24" fmla="*/ 15 w 21"/>
                <a:gd name="T25" fmla="*/ 25 h 25"/>
                <a:gd name="T26" fmla="*/ 15 w 21"/>
                <a:gd name="T27" fmla="*/ 25 h 25"/>
                <a:gd name="T28" fmla="*/ 17 w 21"/>
                <a:gd name="T29" fmla="*/ 23 h 25"/>
                <a:gd name="T30" fmla="*/ 19 w 21"/>
                <a:gd name="T31" fmla="*/ 23 h 25"/>
                <a:gd name="T32" fmla="*/ 19 w 21"/>
                <a:gd name="T33" fmla="*/ 21 h 25"/>
                <a:gd name="T34" fmla="*/ 21 w 21"/>
                <a:gd name="T35" fmla="*/ 21 h 25"/>
                <a:gd name="T36" fmla="*/ 21 w 21"/>
                <a:gd name="T37" fmla="*/ 19 h 25"/>
                <a:gd name="T38" fmla="*/ 21 w 21"/>
                <a:gd name="T39" fmla="*/ 19 h 25"/>
                <a:gd name="T40" fmla="*/ 21 w 21"/>
                <a:gd name="T41" fmla="*/ 17 h 25"/>
                <a:gd name="T42" fmla="*/ 21 w 21"/>
                <a:gd name="T43" fmla="*/ 15 h 25"/>
                <a:gd name="T44" fmla="*/ 21 w 21"/>
                <a:gd name="T45" fmla="*/ 15 h 25"/>
                <a:gd name="T46" fmla="*/ 21 w 21"/>
                <a:gd name="T47" fmla="*/ 13 h 25"/>
                <a:gd name="T48" fmla="*/ 21 w 21"/>
                <a:gd name="T49" fmla="*/ 11 h 25"/>
                <a:gd name="T50" fmla="*/ 21 w 21"/>
                <a:gd name="T51" fmla="*/ 11 h 25"/>
                <a:gd name="T52" fmla="*/ 21 w 21"/>
                <a:gd name="T53" fmla="*/ 9 h 25"/>
                <a:gd name="T54" fmla="*/ 19 w 21"/>
                <a:gd name="T55" fmla="*/ 7 h 25"/>
                <a:gd name="T56" fmla="*/ 19 w 21"/>
                <a:gd name="T57" fmla="*/ 5 h 25"/>
                <a:gd name="T58" fmla="*/ 17 w 21"/>
                <a:gd name="T59" fmla="*/ 5 h 25"/>
                <a:gd name="T60" fmla="*/ 17 w 21"/>
                <a:gd name="T61" fmla="*/ 4 h 25"/>
                <a:gd name="T62" fmla="*/ 15 w 21"/>
                <a:gd name="T63" fmla="*/ 4 h 25"/>
                <a:gd name="T64" fmla="*/ 15 w 21"/>
                <a:gd name="T65" fmla="*/ 2 h 25"/>
                <a:gd name="T66" fmla="*/ 13 w 21"/>
                <a:gd name="T67" fmla="*/ 2 h 25"/>
                <a:gd name="T68" fmla="*/ 11 w 21"/>
                <a:gd name="T69" fmla="*/ 2 h 25"/>
                <a:gd name="T70" fmla="*/ 9 w 21"/>
                <a:gd name="T71" fmla="*/ 0 h 25"/>
                <a:gd name="T72" fmla="*/ 9 w 21"/>
                <a:gd name="T73" fmla="*/ 0 h 25"/>
                <a:gd name="T74" fmla="*/ 7 w 21"/>
                <a:gd name="T75" fmla="*/ 0 h 25"/>
                <a:gd name="T76" fmla="*/ 6 w 21"/>
                <a:gd name="T77" fmla="*/ 2 h 25"/>
                <a:gd name="T78" fmla="*/ 6 w 21"/>
                <a:gd name="T79" fmla="*/ 2 h 25"/>
                <a:gd name="T80" fmla="*/ 4 w 21"/>
                <a:gd name="T81" fmla="*/ 2 h 25"/>
                <a:gd name="T82" fmla="*/ 4 w 21"/>
                <a:gd name="T83" fmla="*/ 4 h 25"/>
                <a:gd name="T84" fmla="*/ 2 w 21"/>
                <a:gd name="T85" fmla="*/ 4 h 25"/>
                <a:gd name="T86" fmla="*/ 2 w 21"/>
                <a:gd name="T87" fmla="*/ 5 h 25"/>
                <a:gd name="T88" fmla="*/ 0 w 21"/>
                <a:gd name="T89" fmla="*/ 7 h 25"/>
                <a:gd name="T90" fmla="*/ 0 w 21"/>
                <a:gd name="T91" fmla="*/ 7 h 25"/>
                <a:gd name="T92" fmla="*/ 0 w 21"/>
                <a:gd name="T93" fmla="*/ 9 h 25"/>
                <a:gd name="T94" fmla="*/ 0 w 21"/>
                <a:gd name="T95" fmla="*/ 11 h 25"/>
                <a:gd name="T96" fmla="*/ 0 w 21"/>
                <a:gd name="T9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4" name="Freeform 542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11 w 21"/>
                <a:gd name="T19" fmla="*/ 25 h 25"/>
                <a:gd name="T20" fmla="*/ 13 w 21"/>
                <a:gd name="T21" fmla="*/ 25 h 25"/>
                <a:gd name="T22" fmla="*/ 15 w 21"/>
                <a:gd name="T23" fmla="*/ 25 h 25"/>
                <a:gd name="T24" fmla="*/ 17 w 21"/>
                <a:gd name="T25" fmla="*/ 23 h 25"/>
                <a:gd name="T26" fmla="*/ 19 w 21"/>
                <a:gd name="T27" fmla="*/ 23 h 25"/>
                <a:gd name="T28" fmla="*/ 19 w 21"/>
                <a:gd name="T29" fmla="*/ 21 h 25"/>
                <a:gd name="T30" fmla="*/ 21 w 21"/>
                <a:gd name="T31" fmla="*/ 21 h 25"/>
                <a:gd name="T32" fmla="*/ 21 w 21"/>
                <a:gd name="T33" fmla="*/ 19 h 25"/>
                <a:gd name="T34" fmla="*/ 21 w 21"/>
                <a:gd name="T35" fmla="*/ 17 h 25"/>
                <a:gd name="T36" fmla="*/ 21 w 21"/>
                <a:gd name="T37" fmla="*/ 15 h 25"/>
                <a:gd name="T38" fmla="*/ 21 w 21"/>
                <a:gd name="T39" fmla="*/ 13 h 25"/>
                <a:gd name="T40" fmla="*/ 21 w 21"/>
                <a:gd name="T41" fmla="*/ 11 h 25"/>
                <a:gd name="T42" fmla="*/ 21 w 21"/>
                <a:gd name="T43" fmla="*/ 9 h 25"/>
                <a:gd name="T44" fmla="*/ 19 w 21"/>
                <a:gd name="T45" fmla="*/ 7 h 25"/>
                <a:gd name="T46" fmla="*/ 19 w 21"/>
                <a:gd name="T47" fmla="*/ 5 h 25"/>
                <a:gd name="T48" fmla="*/ 17 w 21"/>
                <a:gd name="T49" fmla="*/ 5 h 25"/>
                <a:gd name="T50" fmla="*/ 17 w 21"/>
                <a:gd name="T51" fmla="*/ 4 h 25"/>
                <a:gd name="T52" fmla="*/ 15 w 21"/>
                <a:gd name="T53" fmla="*/ 4 h 25"/>
                <a:gd name="T54" fmla="*/ 15 w 21"/>
                <a:gd name="T55" fmla="*/ 2 h 25"/>
                <a:gd name="T56" fmla="*/ 13 w 21"/>
                <a:gd name="T57" fmla="*/ 2 h 25"/>
                <a:gd name="T58" fmla="*/ 11 w 21"/>
                <a:gd name="T59" fmla="*/ 2 h 25"/>
                <a:gd name="T60" fmla="*/ 9 w 21"/>
                <a:gd name="T61" fmla="*/ 0 h 25"/>
                <a:gd name="T62" fmla="*/ 7 w 21"/>
                <a:gd name="T63" fmla="*/ 0 h 25"/>
                <a:gd name="T64" fmla="*/ 6 w 21"/>
                <a:gd name="T65" fmla="*/ 2 h 25"/>
                <a:gd name="T66" fmla="*/ 4 w 21"/>
                <a:gd name="T67" fmla="*/ 2 h 25"/>
                <a:gd name="T68" fmla="*/ 4 w 21"/>
                <a:gd name="T69" fmla="*/ 4 h 25"/>
                <a:gd name="T70" fmla="*/ 2 w 21"/>
                <a:gd name="T71" fmla="*/ 4 h 25"/>
                <a:gd name="T72" fmla="*/ 2 w 21"/>
                <a:gd name="T73" fmla="*/ 5 h 25"/>
                <a:gd name="T74" fmla="*/ 0 w 21"/>
                <a:gd name="T75" fmla="*/ 7 h 25"/>
                <a:gd name="T76" fmla="*/ 0 w 21"/>
                <a:gd name="T77" fmla="*/ 9 h 25"/>
                <a:gd name="T78" fmla="*/ 0 w 21"/>
                <a:gd name="T79" fmla="*/ 11 h 25"/>
                <a:gd name="T80" fmla="*/ 0 w 21"/>
                <a:gd name="T8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5" name="Freeform 543"/>
            <p:cNvSpPr>
              <a:spLocks/>
            </p:cNvSpPr>
            <p:nvPr/>
          </p:nvSpPr>
          <p:spPr bwMode="auto">
            <a:xfrm>
              <a:off x="3724" y="2243"/>
              <a:ext cx="32" cy="8"/>
            </a:xfrm>
            <a:custGeom>
              <a:avLst/>
              <a:gdLst>
                <a:gd name="T0" fmla="*/ 32 w 32"/>
                <a:gd name="T1" fmla="*/ 0 h 8"/>
                <a:gd name="T2" fmla="*/ 30 w 32"/>
                <a:gd name="T3" fmla="*/ 0 h 8"/>
                <a:gd name="T4" fmla="*/ 29 w 32"/>
                <a:gd name="T5" fmla="*/ 0 h 8"/>
                <a:gd name="T6" fmla="*/ 27 w 32"/>
                <a:gd name="T7" fmla="*/ 0 h 8"/>
                <a:gd name="T8" fmla="*/ 25 w 32"/>
                <a:gd name="T9" fmla="*/ 0 h 8"/>
                <a:gd name="T10" fmla="*/ 23 w 32"/>
                <a:gd name="T11" fmla="*/ 2 h 8"/>
                <a:gd name="T12" fmla="*/ 21 w 32"/>
                <a:gd name="T13" fmla="*/ 2 h 8"/>
                <a:gd name="T14" fmla="*/ 19 w 32"/>
                <a:gd name="T15" fmla="*/ 2 h 8"/>
                <a:gd name="T16" fmla="*/ 17 w 32"/>
                <a:gd name="T17" fmla="*/ 4 h 8"/>
                <a:gd name="T18" fmla="*/ 15 w 32"/>
                <a:gd name="T19" fmla="*/ 4 h 8"/>
                <a:gd name="T20" fmla="*/ 11 w 32"/>
                <a:gd name="T21" fmla="*/ 4 h 8"/>
                <a:gd name="T22" fmla="*/ 9 w 32"/>
                <a:gd name="T23" fmla="*/ 6 h 8"/>
                <a:gd name="T24" fmla="*/ 7 w 32"/>
                <a:gd name="T25" fmla="*/ 6 h 8"/>
                <a:gd name="T26" fmla="*/ 6 w 32"/>
                <a:gd name="T27" fmla="*/ 6 h 8"/>
                <a:gd name="T28" fmla="*/ 4 w 32"/>
                <a:gd name="T29" fmla="*/ 6 h 8"/>
                <a:gd name="T30" fmla="*/ 2 w 32"/>
                <a:gd name="T31" fmla="*/ 8 h 8"/>
                <a:gd name="T32" fmla="*/ 0 w 32"/>
                <a:gd name="T3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8">
                  <a:moveTo>
                    <a:pt x="32" y="0"/>
                  </a:move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6" name="Freeform 544"/>
            <p:cNvSpPr>
              <a:spLocks/>
            </p:cNvSpPr>
            <p:nvPr/>
          </p:nvSpPr>
          <p:spPr bwMode="auto">
            <a:xfrm>
              <a:off x="3731" y="2249"/>
              <a:ext cx="23" cy="6"/>
            </a:xfrm>
            <a:custGeom>
              <a:avLst/>
              <a:gdLst>
                <a:gd name="T0" fmla="*/ 23 w 23"/>
                <a:gd name="T1" fmla="*/ 0 h 6"/>
                <a:gd name="T2" fmla="*/ 20 w 23"/>
                <a:gd name="T3" fmla="*/ 0 h 6"/>
                <a:gd name="T4" fmla="*/ 18 w 23"/>
                <a:gd name="T5" fmla="*/ 2 h 6"/>
                <a:gd name="T6" fmla="*/ 14 w 23"/>
                <a:gd name="T7" fmla="*/ 2 h 6"/>
                <a:gd name="T8" fmla="*/ 12 w 23"/>
                <a:gd name="T9" fmla="*/ 2 h 6"/>
                <a:gd name="T10" fmla="*/ 10 w 23"/>
                <a:gd name="T11" fmla="*/ 4 h 6"/>
                <a:gd name="T12" fmla="*/ 8 w 23"/>
                <a:gd name="T13" fmla="*/ 4 h 6"/>
                <a:gd name="T14" fmla="*/ 4 w 23"/>
                <a:gd name="T15" fmla="*/ 6 h 6"/>
                <a:gd name="T16" fmla="*/ 0 w 23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7" name="Freeform 545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5 w 25"/>
                <a:gd name="T23" fmla="*/ 2 h 33"/>
                <a:gd name="T24" fmla="*/ 3 w 25"/>
                <a:gd name="T25" fmla="*/ 4 h 33"/>
                <a:gd name="T26" fmla="*/ 3 w 25"/>
                <a:gd name="T27" fmla="*/ 4 h 33"/>
                <a:gd name="T28" fmla="*/ 2 w 25"/>
                <a:gd name="T29" fmla="*/ 6 h 33"/>
                <a:gd name="T30" fmla="*/ 2 w 25"/>
                <a:gd name="T31" fmla="*/ 8 h 33"/>
                <a:gd name="T32" fmla="*/ 2 w 25"/>
                <a:gd name="T33" fmla="*/ 8 h 33"/>
                <a:gd name="T34" fmla="*/ 0 w 25"/>
                <a:gd name="T35" fmla="*/ 10 h 33"/>
                <a:gd name="T36" fmla="*/ 0 w 25"/>
                <a:gd name="T37" fmla="*/ 12 h 33"/>
                <a:gd name="T38" fmla="*/ 0 w 25"/>
                <a:gd name="T39" fmla="*/ 12 h 33"/>
                <a:gd name="T40" fmla="*/ 0 w 25"/>
                <a:gd name="T41" fmla="*/ 14 h 33"/>
                <a:gd name="T42" fmla="*/ 0 w 25"/>
                <a:gd name="T43" fmla="*/ 16 h 33"/>
                <a:gd name="T44" fmla="*/ 0 w 25"/>
                <a:gd name="T45" fmla="*/ 18 h 33"/>
                <a:gd name="T46" fmla="*/ 0 w 25"/>
                <a:gd name="T47" fmla="*/ 19 h 33"/>
                <a:gd name="T48" fmla="*/ 2 w 25"/>
                <a:gd name="T49" fmla="*/ 21 h 33"/>
                <a:gd name="T50" fmla="*/ 2 w 25"/>
                <a:gd name="T51" fmla="*/ 23 h 33"/>
                <a:gd name="T52" fmla="*/ 3 w 25"/>
                <a:gd name="T53" fmla="*/ 25 h 33"/>
                <a:gd name="T54" fmla="*/ 3 w 25"/>
                <a:gd name="T55" fmla="*/ 27 h 33"/>
                <a:gd name="T56" fmla="*/ 5 w 25"/>
                <a:gd name="T57" fmla="*/ 29 h 33"/>
                <a:gd name="T58" fmla="*/ 7 w 25"/>
                <a:gd name="T59" fmla="*/ 31 h 33"/>
                <a:gd name="T60" fmla="*/ 9 w 25"/>
                <a:gd name="T61" fmla="*/ 31 h 33"/>
                <a:gd name="T62" fmla="*/ 11 w 25"/>
                <a:gd name="T63" fmla="*/ 33 h 33"/>
                <a:gd name="T64" fmla="*/ 13 w 25"/>
                <a:gd name="T65" fmla="*/ 33 h 33"/>
                <a:gd name="T66" fmla="*/ 13 w 25"/>
                <a:gd name="T67" fmla="*/ 33 h 33"/>
                <a:gd name="T68" fmla="*/ 15 w 25"/>
                <a:gd name="T69" fmla="*/ 33 h 33"/>
                <a:gd name="T70" fmla="*/ 15 w 25"/>
                <a:gd name="T71" fmla="*/ 33 h 33"/>
                <a:gd name="T72" fmla="*/ 17 w 25"/>
                <a:gd name="T73" fmla="*/ 31 h 33"/>
                <a:gd name="T74" fmla="*/ 17 w 25"/>
                <a:gd name="T75" fmla="*/ 31 h 33"/>
                <a:gd name="T76" fmla="*/ 19 w 25"/>
                <a:gd name="T77" fmla="*/ 31 h 33"/>
                <a:gd name="T78" fmla="*/ 19 w 25"/>
                <a:gd name="T79" fmla="*/ 29 h 33"/>
                <a:gd name="T80" fmla="*/ 21 w 25"/>
                <a:gd name="T81" fmla="*/ 29 h 33"/>
                <a:gd name="T82" fmla="*/ 21 w 25"/>
                <a:gd name="T83" fmla="*/ 27 h 33"/>
                <a:gd name="T84" fmla="*/ 23 w 25"/>
                <a:gd name="T85" fmla="*/ 27 h 33"/>
                <a:gd name="T86" fmla="*/ 23 w 25"/>
                <a:gd name="T87" fmla="*/ 25 h 33"/>
                <a:gd name="T88" fmla="*/ 25 w 25"/>
                <a:gd name="T89" fmla="*/ 23 h 33"/>
                <a:gd name="T90" fmla="*/ 25 w 25"/>
                <a:gd name="T91" fmla="*/ 21 h 33"/>
                <a:gd name="T92" fmla="*/ 25 w 25"/>
                <a:gd name="T93" fmla="*/ 19 h 33"/>
                <a:gd name="T94" fmla="*/ 25 w 25"/>
                <a:gd name="T95" fmla="*/ 16 h 33"/>
                <a:gd name="T96" fmla="*/ 25 w 25"/>
                <a:gd name="T97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8" name="Freeform 546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3 w 25"/>
                <a:gd name="T23" fmla="*/ 4 h 33"/>
                <a:gd name="T24" fmla="*/ 2 w 25"/>
                <a:gd name="T25" fmla="*/ 6 h 33"/>
                <a:gd name="T26" fmla="*/ 2 w 25"/>
                <a:gd name="T27" fmla="*/ 8 h 33"/>
                <a:gd name="T28" fmla="*/ 0 w 25"/>
                <a:gd name="T29" fmla="*/ 10 h 33"/>
                <a:gd name="T30" fmla="*/ 0 w 25"/>
                <a:gd name="T31" fmla="*/ 12 h 33"/>
                <a:gd name="T32" fmla="*/ 0 w 25"/>
                <a:gd name="T33" fmla="*/ 14 h 33"/>
                <a:gd name="T34" fmla="*/ 0 w 25"/>
                <a:gd name="T35" fmla="*/ 16 h 33"/>
                <a:gd name="T36" fmla="*/ 0 w 25"/>
                <a:gd name="T37" fmla="*/ 18 h 33"/>
                <a:gd name="T38" fmla="*/ 0 w 25"/>
                <a:gd name="T39" fmla="*/ 19 h 33"/>
                <a:gd name="T40" fmla="*/ 2 w 25"/>
                <a:gd name="T41" fmla="*/ 21 h 33"/>
                <a:gd name="T42" fmla="*/ 2 w 25"/>
                <a:gd name="T43" fmla="*/ 23 h 33"/>
                <a:gd name="T44" fmla="*/ 3 w 25"/>
                <a:gd name="T45" fmla="*/ 25 h 33"/>
                <a:gd name="T46" fmla="*/ 3 w 25"/>
                <a:gd name="T47" fmla="*/ 27 h 33"/>
                <a:gd name="T48" fmla="*/ 5 w 25"/>
                <a:gd name="T49" fmla="*/ 29 h 33"/>
                <a:gd name="T50" fmla="*/ 7 w 25"/>
                <a:gd name="T51" fmla="*/ 31 h 33"/>
                <a:gd name="T52" fmla="*/ 9 w 25"/>
                <a:gd name="T53" fmla="*/ 31 h 33"/>
                <a:gd name="T54" fmla="*/ 11 w 25"/>
                <a:gd name="T55" fmla="*/ 33 h 33"/>
                <a:gd name="T56" fmla="*/ 13 w 25"/>
                <a:gd name="T57" fmla="*/ 33 h 33"/>
                <a:gd name="T58" fmla="*/ 15 w 25"/>
                <a:gd name="T59" fmla="*/ 33 h 33"/>
                <a:gd name="T60" fmla="*/ 17 w 25"/>
                <a:gd name="T61" fmla="*/ 31 h 33"/>
                <a:gd name="T62" fmla="*/ 19 w 25"/>
                <a:gd name="T63" fmla="*/ 31 h 33"/>
                <a:gd name="T64" fmla="*/ 19 w 25"/>
                <a:gd name="T65" fmla="*/ 29 h 33"/>
                <a:gd name="T66" fmla="*/ 21 w 25"/>
                <a:gd name="T67" fmla="*/ 29 h 33"/>
                <a:gd name="T68" fmla="*/ 21 w 25"/>
                <a:gd name="T69" fmla="*/ 27 h 33"/>
                <a:gd name="T70" fmla="*/ 23 w 25"/>
                <a:gd name="T71" fmla="*/ 27 h 33"/>
                <a:gd name="T72" fmla="*/ 23 w 25"/>
                <a:gd name="T73" fmla="*/ 25 h 33"/>
                <a:gd name="T74" fmla="*/ 25 w 25"/>
                <a:gd name="T75" fmla="*/ 23 h 33"/>
                <a:gd name="T76" fmla="*/ 25 w 25"/>
                <a:gd name="T77" fmla="*/ 21 h 33"/>
                <a:gd name="T78" fmla="*/ 25 w 25"/>
                <a:gd name="T79" fmla="*/ 19 h 33"/>
                <a:gd name="T80" fmla="*/ 25 w 25"/>
                <a:gd name="T81" fmla="*/ 16 h 33"/>
                <a:gd name="T82" fmla="*/ 25 w 25"/>
                <a:gd name="T83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9" name="Freeform 547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2 w 22"/>
                <a:gd name="T13" fmla="*/ 21 h 27"/>
                <a:gd name="T14" fmla="*/ 4 w 22"/>
                <a:gd name="T15" fmla="*/ 23 h 27"/>
                <a:gd name="T16" fmla="*/ 6 w 22"/>
                <a:gd name="T17" fmla="*/ 25 h 27"/>
                <a:gd name="T18" fmla="*/ 6 w 22"/>
                <a:gd name="T19" fmla="*/ 25 h 27"/>
                <a:gd name="T20" fmla="*/ 8 w 22"/>
                <a:gd name="T21" fmla="*/ 25 h 27"/>
                <a:gd name="T22" fmla="*/ 10 w 22"/>
                <a:gd name="T23" fmla="*/ 25 h 27"/>
                <a:gd name="T24" fmla="*/ 12 w 22"/>
                <a:gd name="T25" fmla="*/ 27 h 27"/>
                <a:gd name="T26" fmla="*/ 12 w 22"/>
                <a:gd name="T27" fmla="*/ 25 h 27"/>
                <a:gd name="T28" fmla="*/ 14 w 22"/>
                <a:gd name="T29" fmla="*/ 25 h 27"/>
                <a:gd name="T30" fmla="*/ 16 w 22"/>
                <a:gd name="T31" fmla="*/ 25 h 27"/>
                <a:gd name="T32" fmla="*/ 18 w 22"/>
                <a:gd name="T33" fmla="*/ 25 h 27"/>
                <a:gd name="T34" fmla="*/ 18 w 22"/>
                <a:gd name="T35" fmla="*/ 23 h 27"/>
                <a:gd name="T36" fmla="*/ 18 w 22"/>
                <a:gd name="T37" fmla="*/ 23 h 27"/>
                <a:gd name="T38" fmla="*/ 20 w 22"/>
                <a:gd name="T39" fmla="*/ 21 h 27"/>
                <a:gd name="T40" fmla="*/ 20 w 22"/>
                <a:gd name="T41" fmla="*/ 21 h 27"/>
                <a:gd name="T42" fmla="*/ 20 w 22"/>
                <a:gd name="T43" fmla="*/ 19 h 27"/>
                <a:gd name="T44" fmla="*/ 20 w 22"/>
                <a:gd name="T45" fmla="*/ 17 h 27"/>
                <a:gd name="T46" fmla="*/ 20 w 22"/>
                <a:gd name="T47" fmla="*/ 17 h 27"/>
                <a:gd name="T48" fmla="*/ 22 w 22"/>
                <a:gd name="T49" fmla="*/ 15 h 27"/>
                <a:gd name="T50" fmla="*/ 22 w 22"/>
                <a:gd name="T51" fmla="*/ 13 h 27"/>
                <a:gd name="T52" fmla="*/ 22 w 22"/>
                <a:gd name="T53" fmla="*/ 11 h 27"/>
                <a:gd name="T54" fmla="*/ 20 w 22"/>
                <a:gd name="T55" fmla="*/ 11 h 27"/>
                <a:gd name="T56" fmla="*/ 20 w 22"/>
                <a:gd name="T57" fmla="*/ 9 h 27"/>
                <a:gd name="T58" fmla="*/ 20 w 22"/>
                <a:gd name="T59" fmla="*/ 7 h 27"/>
                <a:gd name="T60" fmla="*/ 20 w 22"/>
                <a:gd name="T61" fmla="*/ 6 h 27"/>
                <a:gd name="T62" fmla="*/ 18 w 22"/>
                <a:gd name="T63" fmla="*/ 6 h 27"/>
                <a:gd name="T64" fmla="*/ 18 w 22"/>
                <a:gd name="T65" fmla="*/ 4 h 27"/>
                <a:gd name="T66" fmla="*/ 16 w 22"/>
                <a:gd name="T67" fmla="*/ 4 h 27"/>
                <a:gd name="T68" fmla="*/ 14 w 22"/>
                <a:gd name="T69" fmla="*/ 2 h 27"/>
                <a:gd name="T70" fmla="*/ 14 w 22"/>
                <a:gd name="T71" fmla="*/ 2 h 27"/>
                <a:gd name="T72" fmla="*/ 12 w 22"/>
                <a:gd name="T73" fmla="*/ 2 h 27"/>
                <a:gd name="T74" fmla="*/ 10 w 22"/>
                <a:gd name="T75" fmla="*/ 0 h 27"/>
                <a:gd name="T76" fmla="*/ 10 w 22"/>
                <a:gd name="T77" fmla="*/ 0 h 27"/>
                <a:gd name="T78" fmla="*/ 8 w 22"/>
                <a:gd name="T79" fmla="*/ 2 h 27"/>
                <a:gd name="T80" fmla="*/ 6 w 22"/>
                <a:gd name="T81" fmla="*/ 2 h 27"/>
                <a:gd name="T82" fmla="*/ 6 w 22"/>
                <a:gd name="T83" fmla="*/ 2 h 27"/>
                <a:gd name="T84" fmla="*/ 4 w 22"/>
                <a:gd name="T85" fmla="*/ 2 h 27"/>
                <a:gd name="T86" fmla="*/ 2 w 22"/>
                <a:gd name="T87" fmla="*/ 4 h 27"/>
                <a:gd name="T88" fmla="*/ 2 w 22"/>
                <a:gd name="T89" fmla="*/ 6 h 27"/>
                <a:gd name="T90" fmla="*/ 0 w 22"/>
                <a:gd name="T91" fmla="*/ 6 h 27"/>
                <a:gd name="T92" fmla="*/ 0 w 22"/>
                <a:gd name="T93" fmla="*/ 7 h 27"/>
                <a:gd name="T94" fmla="*/ 0 w 22"/>
                <a:gd name="T95" fmla="*/ 9 h 27"/>
                <a:gd name="T96" fmla="*/ 0 w 22"/>
                <a:gd name="T97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0" name="Freeform 548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4 w 22"/>
                <a:gd name="T13" fmla="*/ 23 h 27"/>
                <a:gd name="T14" fmla="*/ 6 w 22"/>
                <a:gd name="T15" fmla="*/ 25 h 27"/>
                <a:gd name="T16" fmla="*/ 8 w 22"/>
                <a:gd name="T17" fmla="*/ 25 h 27"/>
                <a:gd name="T18" fmla="*/ 10 w 22"/>
                <a:gd name="T19" fmla="*/ 25 h 27"/>
                <a:gd name="T20" fmla="*/ 12 w 22"/>
                <a:gd name="T21" fmla="*/ 27 h 27"/>
                <a:gd name="T22" fmla="*/ 12 w 22"/>
                <a:gd name="T23" fmla="*/ 25 h 27"/>
                <a:gd name="T24" fmla="*/ 14 w 22"/>
                <a:gd name="T25" fmla="*/ 25 h 27"/>
                <a:gd name="T26" fmla="*/ 16 w 22"/>
                <a:gd name="T27" fmla="*/ 25 h 27"/>
                <a:gd name="T28" fmla="*/ 18 w 22"/>
                <a:gd name="T29" fmla="*/ 25 h 27"/>
                <a:gd name="T30" fmla="*/ 18 w 22"/>
                <a:gd name="T31" fmla="*/ 23 h 27"/>
                <a:gd name="T32" fmla="*/ 20 w 22"/>
                <a:gd name="T33" fmla="*/ 21 h 27"/>
                <a:gd name="T34" fmla="*/ 20 w 22"/>
                <a:gd name="T35" fmla="*/ 19 h 27"/>
                <a:gd name="T36" fmla="*/ 20 w 22"/>
                <a:gd name="T37" fmla="*/ 17 h 27"/>
                <a:gd name="T38" fmla="*/ 22 w 22"/>
                <a:gd name="T39" fmla="*/ 15 h 27"/>
                <a:gd name="T40" fmla="*/ 22 w 22"/>
                <a:gd name="T41" fmla="*/ 13 h 27"/>
                <a:gd name="T42" fmla="*/ 22 w 22"/>
                <a:gd name="T43" fmla="*/ 11 h 27"/>
                <a:gd name="T44" fmla="*/ 20 w 22"/>
                <a:gd name="T45" fmla="*/ 11 h 27"/>
                <a:gd name="T46" fmla="*/ 20 w 22"/>
                <a:gd name="T47" fmla="*/ 9 h 27"/>
                <a:gd name="T48" fmla="*/ 20 w 22"/>
                <a:gd name="T49" fmla="*/ 7 h 27"/>
                <a:gd name="T50" fmla="*/ 20 w 22"/>
                <a:gd name="T51" fmla="*/ 6 h 27"/>
                <a:gd name="T52" fmla="*/ 18 w 22"/>
                <a:gd name="T53" fmla="*/ 6 h 27"/>
                <a:gd name="T54" fmla="*/ 18 w 22"/>
                <a:gd name="T55" fmla="*/ 4 h 27"/>
                <a:gd name="T56" fmla="*/ 16 w 22"/>
                <a:gd name="T57" fmla="*/ 4 h 27"/>
                <a:gd name="T58" fmla="*/ 14 w 22"/>
                <a:gd name="T59" fmla="*/ 2 h 27"/>
                <a:gd name="T60" fmla="*/ 12 w 22"/>
                <a:gd name="T61" fmla="*/ 2 h 27"/>
                <a:gd name="T62" fmla="*/ 10 w 22"/>
                <a:gd name="T63" fmla="*/ 0 h 27"/>
                <a:gd name="T64" fmla="*/ 8 w 22"/>
                <a:gd name="T65" fmla="*/ 2 h 27"/>
                <a:gd name="T66" fmla="*/ 6 w 22"/>
                <a:gd name="T67" fmla="*/ 2 h 27"/>
                <a:gd name="T68" fmla="*/ 4 w 22"/>
                <a:gd name="T69" fmla="*/ 2 h 27"/>
                <a:gd name="T70" fmla="*/ 2 w 22"/>
                <a:gd name="T71" fmla="*/ 4 h 27"/>
                <a:gd name="T72" fmla="*/ 2 w 22"/>
                <a:gd name="T73" fmla="*/ 6 h 27"/>
                <a:gd name="T74" fmla="*/ 0 w 22"/>
                <a:gd name="T75" fmla="*/ 6 h 27"/>
                <a:gd name="T76" fmla="*/ 0 w 22"/>
                <a:gd name="T77" fmla="*/ 7 h 27"/>
                <a:gd name="T78" fmla="*/ 0 w 22"/>
                <a:gd name="T79" fmla="*/ 9 h 27"/>
                <a:gd name="T80" fmla="*/ 0 w 22"/>
                <a:gd name="T8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1" name="Freeform 549"/>
            <p:cNvSpPr>
              <a:spLocks/>
            </p:cNvSpPr>
            <p:nvPr/>
          </p:nvSpPr>
          <p:spPr bwMode="auto">
            <a:xfrm>
              <a:off x="3724" y="2276"/>
              <a:ext cx="34" cy="4"/>
            </a:xfrm>
            <a:custGeom>
              <a:avLst/>
              <a:gdLst>
                <a:gd name="T0" fmla="*/ 34 w 34"/>
                <a:gd name="T1" fmla="*/ 0 h 4"/>
                <a:gd name="T2" fmla="*/ 32 w 34"/>
                <a:gd name="T3" fmla="*/ 0 h 4"/>
                <a:gd name="T4" fmla="*/ 30 w 34"/>
                <a:gd name="T5" fmla="*/ 0 h 4"/>
                <a:gd name="T6" fmla="*/ 29 w 34"/>
                <a:gd name="T7" fmla="*/ 0 h 4"/>
                <a:gd name="T8" fmla="*/ 25 w 34"/>
                <a:gd name="T9" fmla="*/ 0 h 4"/>
                <a:gd name="T10" fmla="*/ 23 w 34"/>
                <a:gd name="T11" fmla="*/ 2 h 4"/>
                <a:gd name="T12" fmla="*/ 21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4 h 4"/>
                <a:gd name="T22" fmla="*/ 9 w 34"/>
                <a:gd name="T23" fmla="*/ 4 h 4"/>
                <a:gd name="T24" fmla="*/ 7 w 34"/>
                <a:gd name="T25" fmla="*/ 4 h 4"/>
                <a:gd name="T26" fmla="*/ 6 w 34"/>
                <a:gd name="T27" fmla="*/ 4 h 4"/>
                <a:gd name="T28" fmla="*/ 4 w 34"/>
                <a:gd name="T29" fmla="*/ 4 h 4"/>
                <a:gd name="T30" fmla="*/ 2 w 34"/>
                <a:gd name="T31" fmla="*/ 4 h 4"/>
                <a:gd name="T32" fmla="*/ 0 w 34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2" name="Freeform 550"/>
            <p:cNvSpPr>
              <a:spLocks/>
            </p:cNvSpPr>
            <p:nvPr/>
          </p:nvSpPr>
          <p:spPr bwMode="auto">
            <a:xfrm>
              <a:off x="3731" y="2282"/>
              <a:ext cx="23" cy="4"/>
            </a:xfrm>
            <a:custGeom>
              <a:avLst/>
              <a:gdLst>
                <a:gd name="T0" fmla="*/ 23 w 23"/>
                <a:gd name="T1" fmla="*/ 0 h 4"/>
                <a:gd name="T2" fmla="*/ 20 w 23"/>
                <a:gd name="T3" fmla="*/ 0 h 4"/>
                <a:gd name="T4" fmla="*/ 18 w 23"/>
                <a:gd name="T5" fmla="*/ 2 h 4"/>
                <a:gd name="T6" fmla="*/ 14 w 23"/>
                <a:gd name="T7" fmla="*/ 2 h 4"/>
                <a:gd name="T8" fmla="*/ 12 w 23"/>
                <a:gd name="T9" fmla="*/ 2 h 4"/>
                <a:gd name="T10" fmla="*/ 10 w 23"/>
                <a:gd name="T11" fmla="*/ 4 h 4"/>
                <a:gd name="T12" fmla="*/ 8 w 23"/>
                <a:gd name="T13" fmla="*/ 4 h 4"/>
                <a:gd name="T14" fmla="*/ 4 w 23"/>
                <a:gd name="T15" fmla="*/ 4 h 4"/>
                <a:gd name="T16" fmla="*/ 0 w 23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3" name="Freeform 551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9 w 25"/>
                <a:gd name="T19" fmla="*/ 0 h 32"/>
                <a:gd name="T20" fmla="*/ 7 w 25"/>
                <a:gd name="T21" fmla="*/ 2 h 32"/>
                <a:gd name="T22" fmla="*/ 5 w 25"/>
                <a:gd name="T23" fmla="*/ 2 h 32"/>
                <a:gd name="T24" fmla="*/ 5 w 25"/>
                <a:gd name="T25" fmla="*/ 2 h 32"/>
                <a:gd name="T26" fmla="*/ 5 w 25"/>
                <a:gd name="T27" fmla="*/ 4 h 32"/>
                <a:gd name="T28" fmla="*/ 3 w 25"/>
                <a:gd name="T29" fmla="*/ 4 h 32"/>
                <a:gd name="T30" fmla="*/ 3 w 25"/>
                <a:gd name="T31" fmla="*/ 6 h 32"/>
                <a:gd name="T32" fmla="*/ 2 w 25"/>
                <a:gd name="T33" fmla="*/ 7 h 32"/>
                <a:gd name="T34" fmla="*/ 2 w 25"/>
                <a:gd name="T35" fmla="*/ 7 h 32"/>
                <a:gd name="T36" fmla="*/ 2 w 25"/>
                <a:gd name="T37" fmla="*/ 9 h 32"/>
                <a:gd name="T38" fmla="*/ 2 w 25"/>
                <a:gd name="T39" fmla="*/ 11 h 32"/>
                <a:gd name="T40" fmla="*/ 2 w 25"/>
                <a:gd name="T41" fmla="*/ 13 h 32"/>
                <a:gd name="T42" fmla="*/ 0 w 25"/>
                <a:gd name="T43" fmla="*/ 15 h 32"/>
                <a:gd name="T44" fmla="*/ 2 w 25"/>
                <a:gd name="T45" fmla="*/ 15 h 32"/>
                <a:gd name="T46" fmla="*/ 2 w 25"/>
                <a:gd name="T47" fmla="*/ 17 h 32"/>
                <a:gd name="T48" fmla="*/ 2 w 25"/>
                <a:gd name="T49" fmla="*/ 19 h 32"/>
                <a:gd name="T50" fmla="*/ 2 w 25"/>
                <a:gd name="T51" fmla="*/ 23 h 32"/>
                <a:gd name="T52" fmla="*/ 3 w 25"/>
                <a:gd name="T53" fmla="*/ 25 h 32"/>
                <a:gd name="T54" fmla="*/ 3 w 25"/>
                <a:gd name="T55" fmla="*/ 27 h 32"/>
                <a:gd name="T56" fmla="*/ 5 w 25"/>
                <a:gd name="T57" fmla="*/ 29 h 32"/>
                <a:gd name="T58" fmla="*/ 7 w 25"/>
                <a:gd name="T59" fmla="*/ 30 h 32"/>
                <a:gd name="T60" fmla="*/ 7 w 25"/>
                <a:gd name="T61" fmla="*/ 30 h 32"/>
                <a:gd name="T62" fmla="*/ 9 w 25"/>
                <a:gd name="T63" fmla="*/ 32 h 32"/>
                <a:gd name="T64" fmla="*/ 11 w 25"/>
                <a:gd name="T65" fmla="*/ 32 h 32"/>
                <a:gd name="T66" fmla="*/ 13 w 25"/>
                <a:gd name="T67" fmla="*/ 32 h 32"/>
                <a:gd name="T68" fmla="*/ 13 w 25"/>
                <a:gd name="T69" fmla="*/ 32 h 32"/>
                <a:gd name="T70" fmla="*/ 15 w 25"/>
                <a:gd name="T71" fmla="*/ 32 h 32"/>
                <a:gd name="T72" fmla="*/ 17 w 25"/>
                <a:gd name="T73" fmla="*/ 32 h 32"/>
                <a:gd name="T74" fmla="*/ 17 w 25"/>
                <a:gd name="T75" fmla="*/ 30 h 32"/>
                <a:gd name="T76" fmla="*/ 17 w 25"/>
                <a:gd name="T77" fmla="*/ 30 h 32"/>
                <a:gd name="T78" fmla="*/ 19 w 25"/>
                <a:gd name="T79" fmla="*/ 30 h 32"/>
                <a:gd name="T80" fmla="*/ 19 w 25"/>
                <a:gd name="T81" fmla="*/ 29 h 32"/>
                <a:gd name="T82" fmla="*/ 21 w 25"/>
                <a:gd name="T83" fmla="*/ 29 h 32"/>
                <a:gd name="T84" fmla="*/ 23 w 25"/>
                <a:gd name="T85" fmla="*/ 27 h 32"/>
                <a:gd name="T86" fmla="*/ 23 w 25"/>
                <a:gd name="T87" fmla="*/ 25 h 32"/>
                <a:gd name="T88" fmla="*/ 25 w 25"/>
                <a:gd name="T89" fmla="*/ 23 h 32"/>
                <a:gd name="T90" fmla="*/ 25 w 25"/>
                <a:gd name="T91" fmla="*/ 21 h 32"/>
                <a:gd name="T92" fmla="*/ 25 w 25"/>
                <a:gd name="T93" fmla="*/ 19 h 32"/>
                <a:gd name="T94" fmla="*/ 25 w 25"/>
                <a:gd name="T95" fmla="*/ 17 h 32"/>
                <a:gd name="T96" fmla="*/ 25 w 25"/>
                <a:gd name="T9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4" name="Freeform 552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7 w 25"/>
                <a:gd name="T19" fmla="*/ 2 h 32"/>
                <a:gd name="T20" fmla="*/ 5 w 25"/>
                <a:gd name="T21" fmla="*/ 2 h 32"/>
                <a:gd name="T22" fmla="*/ 5 w 25"/>
                <a:gd name="T23" fmla="*/ 4 h 32"/>
                <a:gd name="T24" fmla="*/ 3 w 25"/>
                <a:gd name="T25" fmla="*/ 4 h 32"/>
                <a:gd name="T26" fmla="*/ 3 w 25"/>
                <a:gd name="T27" fmla="*/ 6 h 32"/>
                <a:gd name="T28" fmla="*/ 2 w 25"/>
                <a:gd name="T29" fmla="*/ 7 h 32"/>
                <a:gd name="T30" fmla="*/ 2 w 25"/>
                <a:gd name="T31" fmla="*/ 9 h 32"/>
                <a:gd name="T32" fmla="*/ 2 w 25"/>
                <a:gd name="T33" fmla="*/ 11 h 32"/>
                <a:gd name="T34" fmla="*/ 2 w 25"/>
                <a:gd name="T35" fmla="*/ 13 h 32"/>
                <a:gd name="T36" fmla="*/ 0 w 25"/>
                <a:gd name="T37" fmla="*/ 15 h 32"/>
                <a:gd name="T38" fmla="*/ 2 w 25"/>
                <a:gd name="T39" fmla="*/ 15 h 32"/>
                <a:gd name="T40" fmla="*/ 2 w 25"/>
                <a:gd name="T41" fmla="*/ 17 h 32"/>
                <a:gd name="T42" fmla="*/ 2 w 25"/>
                <a:gd name="T43" fmla="*/ 19 h 32"/>
                <a:gd name="T44" fmla="*/ 2 w 25"/>
                <a:gd name="T45" fmla="*/ 23 h 32"/>
                <a:gd name="T46" fmla="*/ 3 w 25"/>
                <a:gd name="T47" fmla="*/ 25 h 32"/>
                <a:gd name="T48" fmla="*/ 3 w 25"/>
                <a:gd name="T49" fmla="*/ 27 h 32"/>
                <a:gd name="T50" fmla="*/ 5 w 25"/>
                <a:gd name="T51" fmla="*/ 29 h 32"/>
                <a:gd name="T52" fmla="*/ 7 w 25"/>
                <a:gd name="T53" fmla="*/ 30 h 32"/>
                <a:gd name="T54" fmla="*/ 9 w 25"/>
                <a:gd name="T55" fmla="*/ 32 h 32"/>
                <a:gd name="T56" fmla="*/ 11 w 25"/>
                <a:gd name="T57" fmla="*/ 32 h 32"/>
                <a:gd name="T58" fmla="*/ 13 w 25"/>
                <a:gd name="T59" fmla="*/ 32 h 32"/>
                <a:gd name="T60" fmla="*/ 15 w 25"/>
                <a:gd name="T61" fmla="*/ 32 h 32"/>
                <a:gd name="T62" fmla="*/ 17 w 25"/>
                <a:gd name="T63" fmla="*/ 32 h 32"/>
                <a:gd name="T64" fmla="*/ 17 w 25"/>
                <a:gd name="T65" fmla="*/ 30 h 32"/>
                <a:gd name="T66" fmla="*/ 19 w 25"/>
                <a:gd name="T67" fmla="*/ 30 h 32"/>
                <a:gd name="T68" fmla="*/ 19 w 25"/>
                <a:gd name="T69" fmla="*/ 29 h 32"/>
                <a:gd name="T70" fmla="*/ 21 w 25"/>
                <a:gd name="T71" fmla="*/ 29 h 32"/>
                <a:gd name="T72" fmla="*/ 23 w 25"/>
                <a:gd name="T73" fmla="*/ 27 h 32"/>
                <a:gd name="T74" fmla="*/ 23 w 25"/>
                <a:gd name="T75" fmla="*/ 25 h 32"/>
                <a:gd name="T76" fmla="*/ 25 w 25"/>
                <a:gd name="T77" fmla="*/ 23 h 32"/>
                <a:gd name="T78" fmla="*/ 25 w 25"/>
                <a:gd name="T79" fmla="*/ 21 h 32"/>
                <a:gd name="T80" fmla="*/ 25 w 25"/>
                <a:gd name="T81" fmla="*/ 19 h 32"/>
                <a:gd name="T82" fmla="*/ 25 w 25"/>
                <a:gd name="T83" fmla="*/ 17 h 32"/>
                <a:gd name="T84" fmla="*/ 25 w 25"/>
                <a:gd name="T8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5" name="Freeform 553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2 w 22"/>
                <a:gd name="T15" fmla="*/ 22 h 25"/>
                <a:gd name="T16" fmla="*/ 4 w 22"/>
                <a:gd name="T17" fmla="*/ 23 h 25"/>
                <a:gd name="T18" fmla="*/ 6 w 22"/>
                <a:gd name="T19" fmla="*/ 23 h 25"/>
                <a:gd name="T20" fmla="*/ 8 w 22"/>
                <a:gd name="T21" fmla="*/ 25 h 25"/>
                <a:gd name="T22" fmla="*/ 8 w 22"/>
                <a:gd name="T23" fmla="*/ 25 h 25"/>
                <a:gd name="T24" fmla="*/ 10 w 22"/>
                <a:gd name="T25" fmla="*/ 25 h 25"/>
                <a:gd name="T26" fmla="*/ 12 w 22"/>
                <a:gd name="T27" fmla="*/ 25 h 25"/>
                <a:gd name="T28" fmla="*/ 14 w 22"/>
                <a:gd name="T29" fmla="*/ 25 h 25"/>
                <a:gd name="T30" fmla="*/ 14 w 22"/>
                <a:gd name="T31" fmla="*/ 25 h 25"/>
                <a:gd name="T32" fmla="*/ 16 w 22"/>
                <a:gd name="T33" fmla="*/ 25 h 25"/>
                <a:gd name="T34" fmla="*/ 18 w 22"/>
                <a:gd name="T35" fmla="*/ 23 h 25"/>
                <a:gd name="T36" fmla="*/ 18 w 22"/>
                <a:gd name="T37" fmla="*/ 23 h 25"/>
                <a:gd name="T38" fmla="*/ 18 w 22"/>
                <a:gd name="T39" fmla="*/ 22 h 25"/>
                <a:gd name="T40" fmla="*/ 20 w 22"/>
                <a:gd name="T41" fmla="*/ 22 h 25"/>
                <a:gd name="T42" fmla="*/ 20 w 22"/>
                <a:gd name="T43" fmla="*/ 20 h 25"/>
                <a:gd name="T44" fmla="*/ 20 w 22"/>
                <a:gd name="T45" fmla="*/ 18 h 25"/>
                <a:gd name="T46" fmla="*/ 20 w 22"/>
                <a:gd name="T47" fmla="*/ 18 h 25"/>
                <a:gd name="T48" fmla="*/ 20 w 22"/>
                <a:gd name="T49" fmla="*/ 16 h 25"/>
                <a:gd name="T50" fmla="*/ 22 w 22"/>
                <a:gd name="T51" fmla="*/ 14 h 25"/>
                <a:gd name="T52" fmla="*/ 22 w 22"/>
                <a:gd name="T53" fmla="*/ 14 h 25"/>
                <a:gd name="T54" fmla="*/ 22 w 22"/>
                <a:gd name="T55" fmla="*/ 12 h 25"/>
                <a:gd name="T56" fmla="*/ 20 w 22"/>
                <a:gd name="T57" fmla="*/ 10 h 25"/>
                <a:gd name="T58" fmla="*/ 20 w 22"/>
                <a:gd name="T59" fmla="*/ 8 h 25"/>
                <a:gd name="T60" fmla="*/ 20 w 22"/>
                <a:gd name="T61" fmla="*/ 6 h 25"/>
                <a:gd name="T62" fmla="*/ 20 w 22"/>
                <a:gd name="T63" fmla="*/ 6 h 25"/>
                <a:gd name="T64" fmla="*/ 18 w 22"/>
                <a:gd name="T65" fmla="*/ 4 h 25"/>
                <a:gd name="T66" fmla="*/ 18 w 22"/>
                <a:gd name="T67" fmla="*/ 4 h 25"/>
                <a:gd name="T68" fmla="*/ 16 w 22"/>
                <a:gd name="T69" fmla="*/ 2 h 25"/>
                <a:gd name="T70" fmla="*/ 14 w 22"/>
                <a:gd name="T71" fmla="*/ 2 h 25"/>
                <a:gd name="T72" fmla="*/ 14 w 22"/>
                <a:gd name="T73" fmla="*/ 0 h 25"/>
                <a:gd name="T74" fmla="*/ 12 w 22"/>
                <a:gd name="T75" fmla="*/ 0 h 25"/>
                <a:gd name="T76" fmla="*/ 10 w 22"/>
                <a:gd name="T77" fmla="*/ 0 h 25"/>
                <a:gd name="T78" fmla="*/ 10 w 22"/>
                <a:gd name="T79" fmla="*/ 0 h 25"/>
                <a:gd name="T80" fmla="*/ 8 w 22"/>
                <a:gd name="T81" fmla="*/ 0 h 25"/>
                <a:gd name="T82" fmla="*/ 6 w 22"/>
                <a:gd name="T83" fmla="*/ 2 h 25"/>
                <a:gd name="T84" fmla="*/ 4 w 22"/>
                <a:gd name="T85" fmla="*/ 2 h 25"/>
                <a:gd name="T86" fmla="*/ 4 w 22"/>
                <a:gd name="T87" fmla="*/ 2 h 25"/>
                <a:gd name="T88" fmla="*/ 2 w 22"/>
                <a:gd name="T89" fmla="*/ 4 h 25"/>
                <a:gd name="T90" fmla="*/ 2 w 22"/>
                <a:gd name="T91" fmla="*/ 4 h 25"/>
                <a:gd name="T92" fmla="*/ 0 w 22"/>
                <a:gd name="T93" fmla="*/ 6 h 25"/>
                <a:gd name="T94" fmla="*/ 0 w 22"/>
                <a:gd name="T95" fmla="*/ 8 h 25"/>
                <a:gd name="T96" fmla="*/ 0 w 22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6" name="Freeform 554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4 w 22"/>
                <a:gd name="T15" fmla="*/ 23 h 25"/>
                <a:gd name="T16" fmla="*/ 6 w 22"/>
                <a:gd name="T17" fmla="*/ 23 h 25"/>
                <a:gd name="T18" fmla="*/ 8 w 22"/>
                <a:gd name="T19" fmla="*/ 25 h 25"/>
                <a:gd name="T20" fmla="*/ 10 w 22"/>
                <a:gd name="T21" fmla="*/ 25 h 25"/>
                <a:gd name="T22" fmla="*/ 12 w 22"/>
                <a:gd name="T23" fmla="*/ 25 h 25"/>
                <a:gd name="T24" fmla="*/ 14 w 22"/>
                <a:gd name="T25" fmla="*/ 25 h 25"/>
                <a:gd name="T26" fmla="*/ 16 w 22"/>
                <a:gd name="T27" fmla="*/ 25 h 25"/>
                <a:gd name="T28" fmla="*/ 18 w 22"/>
                <a:gd name="T29" fmla="*/ 23 h 25"/>
                <a:gd name="T30" fmla="*/ 18 w 22"/>
                <a:gd name="T31" fmla="*/ 22 h 25"/>
                <a:gd name="T32" fmla="*/ 20 w 22"/>
                <a:gd name="T33" fmla="*/ 22 h 25"/>
                <a:gd name="T34" fmla="*/ 20 w 22"/>
                <a:gd name="T35" fmla="*/ 20 h 25"/>
                <a:gd name="T36" fmla="*/ 20 w 22"/>
                <a:gd name="T37" fmla="*/ 18 h 25"/>
                <a:gd name="T38" fmla="*/ 20 w 22"/>
                <a:gd name="T39" fmla="*/ 16 h 25"/>
                <a:gd name="T40" fmla="*/ 22 w 22"/>
                <a:gd name="T41" fmla="*/ 14 h 25"/>
                <a:gd name="T42" fmla="*/ 22 w 22"/>
                <a:gd name="T43" fmla="*/ 12 h 25"/>
                <a:gd name="T44" fmla="*/ 20 w 22"/>
                <a:gd name="T45" fmla="*/ 10 h 25"/>
                <a:gd name="T46" fmla="*/ 20 w 22"/>
                <a:gd name="T47" fmla="*/ 8 h 25"/>
                <a:gd name="T48" fmla="*/ 20 w 22"/>
                <a:gd name="T49" fmla="*/ 6 h 25"/>
                <a:gd name="T50" fmla="*/ 18 w 22"/>
                <a:gd name="T51" fmla="*/ 4 h 25"/>
                <a:gd name="T52" fmla="*/ 16 w 22"/>
                <a:gd name="T53" fmla="*/ 2 h 25"/>
                <a:gd name="T54" fmla="*/ 14 w 22"/>
                <a:gd name="T55" fmla="*/ 2 h 25"/>
                <a:gd name="T56" fmla="*/ 14 w 22"/>
                <a:gd name="T57" fmla="*/ 0 h 25"/>
                <a:gd name="T58" fmla="*/ 12 w 22"/>
                <a:gd name="T59" fmla="*/ 0 h 25"/>
                <a:gd name="T60" fmla="*/ 10 w 22"/>
                <a:gd name="T61" fmla="*/ 0 h 25"/>
                <a:gd name="T62" fmla="*/ 8 w 22"/>
                <a:gd name="T63" fmla="*/ 0 h 25"/>
                <a:gd name="T64" fmla="*/ 6 w 22"/>
                <a:gd name="T65" fmla="*/ 2 h 25"/>
                <a:gd name="T66" fmla="*/ 4 w 22"/>
                <a:gd name="T67" fmla="*/ 2 h 25"/>
                <a:gd name="T68" fmla="*/ 2 w 22"/>
                <a:gd name="T69" fmla="*/ 4 h 25"/>
                <a:gd name="T70" fmla="*/ 0 w 22"/>
                <a:gd name="T71" fmla="*/ 6 h 25"/>
                <a:gd name="T72" fmla="*/ 0 w 22"/>
                <a:gd name="T73" fmla="*/ 8 h 25"/>
                <a:gd name="T74" fmla="*/ 0 w 22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7" name="Freeform 555"/>
            <p:cNvSpPr>
              <a:spLocks/>
            </p:cNvSpPr>
            <p:nvPr/>
          </p:nvSpPr>
          <p:spPr bwMode="auto">
            <a:xfrm>
              <a:off x="3722" y="2305"/>
              <a:ext cx="34" cy="4"/>
            </a:xfrm>
            <a:custGeom>
              <a:avLst/>
              <a:gdLst>
                <a:gd name="T0" fmla="*/ 34 w 34"/>
                <a:gd name="T1" fmla="*/ 4 h 4"/>
                <a:gd name="T2" fmla="*/ 32 w 34"/>
                <a:gd name="T3" fmla="*/ 4 h 4"/>
                <a:gd name="T4" fmla="*/ 31 w 34"/>
                <a:gd name="T5" fmla="*/ 2 h 4"/>
                <a:gd name="T6" fmla="*/ 29 w 34"/>
                <a:gd name="T7" fmla="*/ 2 h 4"/>
                <a:gd name="T8" fmla="*/ 27 w 34"/>
                <a:gd name="T9" fmla="*/ 2 h 4"/>
                <a:gd name="T10" fmla="*/ 25 w 34"/>
                <a:gd name="T11" fmla="*/ 2 h 4"/>
                <a:gd name="T12" fmla="*/ 23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2 h 4"/>
                <a:gd name="T22" fmla="*/ 11 w 34"/>
                <a:gd name="T23" fmla="*/ 2 h 4"/>
                <a:gd name="T24" fmla="*/ 9 w 34"/>
                <a:gd name="T25" fmla="*/ 0 h 4"/>
                <a:gd name="T26" fmla="*/ 8 w 34"/>
                <a:gd name="T27" fmla="*/ 0 h 4"/>
                <a:gd name="T28" fmla="*/ 4 w 34"/>
                <a:gd name="T29" fmla="*/ 0 h 4"/>
                <a:gd name="T30" fmla="*/ 2 w 34"/>
                <a:gd name="T31" fmla="*/ 0 h 4"/>
                <a:gd name="T32" fmla="*/ 0 w 34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4"/>
                  </a:moveTo>
                  <a:lnTo>
                    <a:pt x="32" y="4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8" name="Freeform 556"/>
            <p:cNvSpPr>
              <a:spLocks/>
            </p:cNvSpPr>
            <p:nvPr/>
          </p:nvSpPr>
          <p:spPr bwMode="auto">
            <a:xfrm>
              <a:off x="3730" y="2313"/>
              <a:ext cx="23" cy="1"/>
            </a:xfrm>
            <a:custGeom>
              <a:avLst/>
              <a:gdLst>
                <a:gd name="T0" fmla="*/ 23 w 23"/>
                <a:gd name="T1" fmla="*/ 1 h 1"/>
                <a:gd name="T2" fmla="*/ 19 w 23"/>
                <a:gd name="T3" fmla="*/ 0 h 1"/>
                <a:gd name="T4" fmla="*/ 15 w 23"/>
                <a:gd name="T5" fmla="*/ 0 h 1"/>
                <a:gd name="T6" fmla="*/ 13 w 23"/>
                <a:gd name="T7" fmla="*/ 0 h 1"/>
                <a:gd name="T8" fmla="*/ 11 w 23"/>
                <a:gd name="T9" fmla="*/ 0 h 1"/>
                <a:gd name="T10" fmla="*/ 9 w 23"/>
                <a:gd name="T11" fmla="*/ 0 h 1"/>
                <a:gd name="T12" fmla="*/ 5 w 23"/>
                <a:gd name="T13" fmla="*/ 0 h 1"/>
                <a:gd name="T14" fmla="*/ 3 w 23"/>
                <a:gd name="T15" fmla="*/ 0 h 1"/>
                <a:gd name="T16" fmla="*/ 0 w 2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">
                  <a:moveTo>
                    <a:pt x="23" y="1"/>
                  </a:move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9" name="Freeform 557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9 w 25"/>
                <a:gd name="T25" fmla="*/ 0 h 31"/>
                <a:gd name="T26" fmla="*/ 7 w 25"/>
                <a:gd name="T27" fmla="*/ 2 h 31"/>
                <a:gd name="T28" fmla="*/ 7 w 25"/>
                <a:gd name="T29" fmla="*/ 2 h 31"/>
                <a:gd name="T30" fmla="*/ 5 w 25"/>
                <a:gd name="T31" fmla="*/ 2 h 31"/>
                <a:gd name="T32" fmla="*/ 3 w 25"/>
                <a:gd name="T33" fmla="*/ 4 h 31"/>
                <a:gd name="T34" fmla="*/ 3 w 25"/>
                <a:gd name="T35" fmla="*/ 6 h 31"/>
                <a:gd name="T36" fmla="*/ 3 w 25"/>
                <a:gd name="T37" fmla="*/ 6 h 31"/>
                <a:gd name="T38" fmla="*/ 2 w 25"/>
                <a:gd name="T39" fmla="*/ 8 h 31"/>
                <a:gd name="T40" fmla="*/ 2 w 25"/>
                <a:gd name="T41" fmla="*/ 10 h 31"/>
                <a:gd name="T42" fmla="*/ 2 w 25"/>
                <a:gd name="T43" fmla="*/ 10 h 31"/>
                <a:gd name="T44" fmla="*/ 0 w 25"/>
                <a:gd name="T45" fmla="*/ 12 h 31"/>
                <a:gd name="T46" fmla="*/ 0 w 25"/>
                <a:gd name="T47" fmla="*/ 14 h 31"/>
                <a:gd name="T48" fmla="*/ 0 w 25"/>
                <a:gd name="T49" fmla="*/ 16 h 31"/>
                <a:gd name="T50" fmla="*/ 0 w 25"/>
                <a:gd name="T51" fmla="*/ 20 h 31"/>
                <a:gd name="T52" fmla="*/ 0 w 25"/>
                <a:gd name="T53" fmla="*/ 21 h 31"/>
                <a:gd name="T54" fmla="*/ 2 w 25"/>
                <a:gd name="T55" fmla="*/ 23 h 31"/>
                <a:gd name="T56" fmla="*/ 2 w 25"/>
                <a:gd name="T57" fmla="*/ 25 h 31"/>
                <a:gd name="T58" fmla="*/ 3 w 25"/>
                <a:gd name="T59" fmla="*/ 27 h 31"/>
                <a:gd name="T60" fmla="*/ 3 w 25"/>
                <a:gd name="T61" fmla="*/ 29 h 31"/>
                <a:gd name="T62" fmla="*/ 5 w 25"/>
                <a:gd name="T63" fmla="*/ 29 h 31"/>
                <a:gd name="T64" fmla="*/ 7 w 25"/>
                <a:gd name="T65" fmla="*/ 31 h 31"/>
                <a:gd name="T66" fmla="*/ 7 w 25"/>
                <a:gd name="T67" fmla="*/ 31 h 31"/>
                <a:gd name="T68" fmla="*/ 9 w 25"/>
                <a:gd name="T69" fmla="*/ 31 h 31"/>
                <a:gd name="T70" fmla="*/ 9 w 25"/>
                <a:gd name="T71" fmla="*/ 31 h 31"/>
                <a:gd name="T72" fmla="*/ 11 w 25"/>
                <a:gd name="T73" fmla="*/ 31 h 31"/>
                <a:gd name="T74" fmla="*/ 13 w 25"/>
                <a:gd name="T75" fmla="*/ 31 h 31"/>
                <a:gd name="T76" fmla="*/ 13 w 25"/>
                <a:gd name="T77" fmla="*/ 31 h 31"/>
                <a:gd name="T78" fmla="*/ 15 w 25"/>
                <a:gd name="T79" fmla="*/ 31 h 31"/>
                <a:gd name="T80" fmla="*/ 15 w 25"/>
                <a:gd name="T81" fmla="*/ 31 h 31"/>
                <a:gd name="T82" fmla="*/ 17 w 25"/>
                <a:gd name="T83" fmla="*/ 29 h 31"/>
                <a:gd name="T84" fmla="*/ 19 w 25"/>
                <a:gd name="T85" fmla="*/ 29 h 31"/>
                <a:gd name="T86" fmla="*/ 19 w 25"/>
                <a:gd name="T87" fmla="*/ 27 h 31"/>
                <a:gd name="T88" fmla="*/ 21 w 25"/>
                <a:gd name="T89" fmla="*/ 25 h 31"/>
                <a:gd name="T90" fmla="*/ 23 w 25"/>
                <a:gd name="T91" fmla="*/ 23 h 31"/>
                <a:gd name="T92" fmla="*/ 23 w 25"/>
                <a:gd name="T93" fmla="*/ 21 h 31"/>
                <a:gd name="T94" fmla="*/ 25 w 25"/>
                <a:gd name="T95" fmla="*/ 20 h 31"/>
                <a:gd name="T96" fmla="*/ 25 w 25"/>
                <a:gd name="T9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0" name="Freeform 558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1 w 25"/>
                <a:gd name="T19" fmla="*/ 0 h 31"/>
                <a:gd name="T20" fmla="*/ 9 w 25"/>
                <a:gd name="T21" fmla="*/ 0 h 31"/>
                <a:gd name="T22" fmla="*/ 7 w 25"/>
                <a:gd name="T23" fmla="*/ 2 h 31"/>
                <a:gd name="T24" fmla="*/ 5 w 25"/>
                <a:gd name="T25" fmla="*/ 2 h 31"/>
                <a:gd name="T26" fmla="*/ 3 w 25"/>
                <a:gd name="T27" fmla="*/ 4 h 31"/>
                <a:gd name="T28" fmla="*/ 3 w 25"/>
                <a:gd name="T29" fmla="*/ 6 h 31"/>
                <a:gd name="T30" fmla="*/ 2 w 25"/>
                <a:gd name="T31" fmla="*/ 8 h 31"/>
                <a:gd name="T32" fmla="*/ 2 w 25"/>
                <a:gd name="T33" fmla="*/ 10 h 31"/>
                <a:gd name="T34" fmla="*/ 0 w 25"/>
                <a:gd name="T35" fmla="*/ 12 h 31"/>
                <a:gd name="T36" fmla="*/ 0 w 25"/>
                <a:gd name="T37" fmla="*/ 14 h 31"/>
                <a:gd name="T38" fmla="*/ 0 w 25"/>
                <a:gd name="T39" fmla="*/ 16 h 31"/>
                <a:gd name="T40" fmla="*/ 0 w 25"/>
                <a:gd name="T41" fmla="*/ 20 h 31"/>
                <a:gd name="T42" fmla="*/ 0 w 25"/>
                <a:gd name="T43" fmla="*/ 21 h 31"/>
                <a:gd name="T44" fmla="*/ 2 w 25"/>
                <a:gd name="T45" fmla="*/ 23 h 31"/>
                <a:gd name="T46" fmla="*/ 2 w 25"/>
                <a:gd name="T47" fmla="*/ 25 h 31"/>
                <a:gd name="T48" fmla="*/ 3 w 25"/>
                <a:gd name="T49" fmla="*/ 27 h 31"/>
                <a:gd name="T50" fmla="*/ 3 w 25"/>
                <a:gd name="T51" fmla="*/ 29 h 31"/>
                <a:gd name="T52" fmla="*/ 5 w 25"/>
                <a:gd name="T53" fmla="*/ 29 h 31"/>
                <a:gd name="T54" fmla="*/ 7 w 25"/>
                <a:gd name="T55" fmla="*/ 31 h 31"/>
                <a:gd name="T56" fmla="*/ 9 w 25"/>
                <a:gd name="T57" fmla="*/ 31 h 31"/>
                <a:gd name="T58" fmla="*/ 11 w 25"/>
                <a:gd name="T59" fmla="*/ 31 h 31"/>
                <a:gd name="T60" fmla="*/ 13 w 25"/>
                <a:gd name="T61" fmla="*/ 31 h 31"/>
                <a:gd name="T62" fmla="*/ 15 w 25"/>
                <a:gd name="T63" fmla="*/ 31 h 31"/>
                <a:gd name="T64" fmla="*/ 17 w 25"/>
                <a:gd name="T65" fmla="*/ 29 h 31"/>
                <a:gd name="T66" fmla="*/ 19 w 25"/>
                <a:gd name="T67" fmla="*/ 29 h 31"/>
                <a:gd name="T68" fmla="*/ 19 w 25"/>
                <a:gd name="T69" fmla="*/ 27 h 31"/>
                <a:gd name="T70" fmla="*/ 21 w 25"/>
                <a:gd name="T71" fmla="*/ 25 h 31"/>
                <a:gd name="T72" fmla="*/ 23 w 25"/>
                <a:gd name="T73" fmla="*/ 23 h 31"/>
                <a:gd name="T74" fmla="*/ 23 w 25"/>
                <a:gd name="T75" fmla="*/ 21 h 31"/>
                <a:gd name="T76" fmla="*/ 25 w 25"/>
                <a:gd name="T77" fmla="*/ 20 h 31"/>
                <a:gd name="T78" fmla="*/ 25 w 25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1" name="Freeform 559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7 w 23"/>
                <a:gd name="T25" fmla="*/ 24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3 w 23"/>
                <a:gd name="T33" fmla="*/ 25 h 25"/>
                <a:gd name="T34" fmla="*/ 15 w 23"/>
                <a:gd name="T35" fmla="*/ 24 h 25"/>
                <a:gd name="T36" fmla="*/ 17 w 23"/>
                <a:gd name="T37" fmla="*/ 24 h 25"/>
                <a:gd name="T38" fmla="*/ 17 w 23"/>
                <a:gd name="T39" fmla="*/ 22 h 25"/>
                <a:gd name="T40" fmla="*/ 17 w 23"/>
                <a:gd name="T41" fmla="*/ 22 h 25"/>
                <a:gd name="T42" fmla="*/ 19 w 23"/>
                <a:gd name="T43" fmla="*/ 22 h 25"/>
                <a:gd name="T44" fmla="*/ 19 w 23"/>
                <a:gd name="T45" fmla="*/ 20 h 25"/>
                <a:gd name="T46" fmla="*/ 21 w 23"/>
                <a:gd name="T47" fmla="*/ 18 h 25"/>
                <a:gd name="T48" fmla="*/ 21 w 23"/>
                <a:gd name="T49" fmla="*/ 18 h 25"/>
                <a:gd name="T50" fmla="*/ 21 w 23"/>
                <a:gd name="T51" fmla="*/ 16 h 25"/>
                <a:gd name="T52" fmla="*/ 21 w 23"/>
                <a:gd name="T53" fmla="*/ 14 h 25"/>
                <a:gd name="T54" fmla="*/ 23 w 23"/>
                <a:gd name="T55" fmla="*/ 14 h 25"/>
                <a:gd name="T56" fmla="*/ 23 w 23"/>
                <a:gd name="T57" fmla="*/ 12 h 25"/>
                <a:gd name="T58" fmla="*/ 23 w 23"/>
                <a:gd name="T59" fmla="*/ 10 h 25"/>
                <a:gd name="T60" fmla="*/ 23 w 23"/>
                <a:gd name="T61" fmla="*/ 8 h 25"/>
                <a:gd name="T62" fmla="*/ 21 w 23"/>
                <a:gd name="T63" fmla="*/ 8 h 25"/>
                <a:gd name="T64" fmla="*/ 21 w 23"/>
                <a:gd name="T65" fmla="*/ 6 h 25"/>
                <a:gd name="T66" fmla="*/ 21 w 23"/>
                <a:gd name="T67" fmla="*/ 4 h 25"/>
                <a:gd name="T68" fmla="*/ 19 w 23"/>
                <a:gd name="T69" fmla="*/ 2 h 25"/>
                <a:gd name="T70" fmla="*/ 19 w 23"/>
                <a:gd name="T71" fmla="*/ 2 h 25"/>
                <a:gd name="T72" fmla="*/ 17 w 23"/>
                <a:gd name="T73" fmla="*/ 0 h 25"/>
                <a:gd name="T74" fmla="*/ 17 w 23"/>
                <a:gd name="T75" fmla="*/ 0 h 25"/>
                <a:gd name="T76" fmla="*/ 15 w 23"/>
                <a:gd name="T77" fmla="*/ 0 h 25"/>
                <a:gd name="T78" fmla="*/ 13 w 23"/>
                <a:gd name="T79" fmla="*/ 0 h 25"/>
                <a:gd name="T80" fmla="*/ 13 w 23"/>
                <a:gd name="T81" fmla="*/ 0 h 25"/>
                <a:gd name="T82" fmla="*/ 11 w 23"/>
                <a:gd name="T83" fmla="*/ 0 h 25"/>
                <a:gd name="T84" fmla="*/ 9 w 23"/>
                <a:gd name="T85" fmla="*/ 0 h 25"/>
                <a:gd name="T86" fmla="*/ 7 w 23"/>
                <a:gd name="T87" fmla="*/ 0 h 25"/>
                <a:gd name="T88" fmla="*/ 7 w 23"/>
                <a:gd name="T89" fmla="*/ 0 h 25"/>
                <a:gd name="T90" fmla="*/ 5 w 23"/>
                <a:gd name="T91" fmla="*/ 2 h 25"/>
                <a:gd name="T92" fmla="*/ 3 w 23"/>
                <a:gd name="T93" fmla="*/ 4 h 25"/>
                <a:gd name="T94" fmla="*/ 3 w 23"/>
                <a:gd name="T95" fmla="*/ 4 h 25"/>
                <a:gd name="T96" fmla="*/ 1 w 23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2" name="Freeform 560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9 w 23"/>
                <a:gd name="T25" fmla="*/ 25 h 25"/>
                <a:gd name="T26" fmla="*/ 11 w 23"/>
                <a:gd name="T27" fmla="*/ 25 h 25"/>
                <a:gd name="T28" fmla="*/ 13 w 23"/>
                <a:gd name="T29" fmla="*/ 25 h 25"/>
                <a:gd name="T30" fmla="*/ 15 w 23"/>
                <a:gd name="T31" fmla="*/ 24 h 25"/>
                <a:gd name="T32" fmla="*/ 17 w 23"/>
                <a:gd name="T33" fmla="*/ 24 h 25"/>
                <a:gd name="T34" fmla="*/ 17 w 23"/>
                <a:gd name="T35" fmla="*/ 22 h 25"/>
                <a:gd name="T36" fmla="*/ 19 w 23"/>
                <a:gd name="T37" fmla="*/ 22 h 25"/>
                <a:gd name="T38" fmla="*/ 19 w 23"/>
                <a:gd name="T39" fmla="*/ 20 h 25"/>
                <a:gd name="T40" fmla="*/ 21 w 23"/>
                <a:gd name="T41" fmla="*/ 18 h 25"/>
                <a:gd name="T42" fmla="*/ 21 w 23"/>
                <a:gd name="T43" fmla="*/ 16 h 25"/>
                <a:gd name="T44" fmla="*/ 21 w 23"/>
                <a:gd name="T45" fmla="*/ 14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8 h 25"/>
                <a:gd name="T56" fmla="*/ 21 w 23"/>
                <a:gd name="T57" fmla="*/ 6 h 25"/>
                <a:gd name="T58" fmla="*/ 21 w 23"/>
                <a:gd name="T59" fmla="*/ 4 h 25"/>
                <a:gd name="T60" fmla="*/ 19 w 23"/>
                <a:gd name="T61" fmla="*/ 2 h 25"/>
                <a:gd name="T62" fmla="*/ 17 w 23"/>
                <a:gd name="T63" fmla="*/ 0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0 h 25"/>
                <a:gd name="T72" fmla="*/ 7 w 23"/>
                <a:gd name="T73" fmla="*/ 0 h 25"/>
                <a:gd name="T74" fmla="*/ 5 w 23"/>
                <a:gd name="T75" fmla="*/ 2 h 25"/>
                <a:gd name="T76" fmla="*/ 3 w 23"/>
                <a:gd name="T77" fmla="*/ 4 h 25"/>
                <a:gd name="T78" fmla="*/ 1 w 23"/>
                <a:gd name="T7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3" name="Freeform 561"/>
            <p:cNvSpPr>
              <a:spLocks/>
            </p:cNvSpPr>
            <p:nvPr/>
          </p:nvSpPr>
          <p:spPr bwMode="auto">
            <a:xfrm>
              <a:off x="3716" y="2334"/>
              <a:ext cx="35" cy="7"/>
            </a:xfrm>
            <a:custGeom>
              <a:avLst/>
              <a:gdLst>
                <a:gd name="T0" fmla="*/ 35 w 35"/>
                <a:gd name="T1" fmla="*/ 7 h 7"/>
                <a:gd name="T2" fmla="*/ 33 w 35"/>
                <a:gd name="T3" fmla="*/ 7 h 7"/>
                <a:gd name="T4" fmla="*/ 31 w 35"/>
                <a:gd name="T5" fmla="*/ 7 h 7"/>
                <a:gd name="T6" fmla="*/ 29 w 35"/>
                <a:gd name="T7" fmla="*/ 5 h 7"/>
                <a:gd name="T8" fmla="*/ 27 w 35"/>
                <a:gd name="T9" fmla="*/ 5 h 7"/>
                <a:gd name="T10" fmla="*/ 25 w 35"/>
                <a:gd name="T11" fmla="*/ 5 h 7"/>
                <a:gd name="T12" fmla="*/ 23 w 35"/>
                <a:gd name="T13" fmla="*/ 5 h 7"/>
                <a:gd name="T14" fmla="*/ 19 w 35"/>
                <a:gd name="T15" fmla="*/ 3 h 7"/>
                <a:gd name="T16" fmla="*/ 17 w 35"/>
                <a:gd name="T17" fmla="*/ 3 h 7"/>
                <a:gd name="T18" fmla="*/ 15 w 35"/>
                <a:gd name="T19" fmla="*/ 3 h 7"/>
                <a:gd name="T20" fmla="*/ 14 w 35"/>
                <a:gd name="T21" fmla="*/ 3 h 7"/>
                <a:gd name="T22" fmla="*/ 12 w 35"/>
                <a:gd name="T23" fmla="*/ 2 h 7"/>
                <a:gd name="T24" fmla="*/ 10 w 35"/>
                <a:gd name="T25" fmla="*/ 2 h 7"/>
                <a:gd name="T26" fmla="*/ 8 w 35"/>
                <a:gd name="T27" fmla="*/ 2 h 7"/>
                <a:gd name="T28" fmla="*/ 6 w 35"/>
                <a:gd name="T29" fmla="*/ 0 h 7"/>
                <a:gd name="T30" fmla="*/ 2 w 35"/>
                <a:gd name="T31" fmla="*/ 0 h 7"/>
                <a:gd name="T32" fmla="*/ 0 w 35"/>
                <a:gd name="T3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7">
                  <a:moveTo>
                    <a:pt x="35" y="7"/>
                  </a:moveTo>
                  <a:lnTo>
                    <a:pt x="33" y="7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4" name="Freeform 562"/>
            <p:cNvSpPr>
              <a:spLocks/>
            </p:cNvSpPr>
            <p:nvPr/>
          </p:nvSpPr>
          <p:spPr bwMode="auto">
            <a:xfrm>
              <a:off x="3724" y="2341"/>
              <a:ext cx="21" cy="6"/>
            </a:xfrm>
            <a:custGeom>
              <a:avLst/>
              <a:gdLst>
                <a:gd name="T0" fmla="*/ 21 w 21"/>
                <a:gd name="T1" fmla="*/ 6 h 6"/>
                <a:gd name="T2" fmla="*/ 19 w 21"/>
                <a:gd name="T3" fmla="*/ 4 h 6"/>
                <a:gd name="T4" fmla="*/ 15 w 21"/>
                <a:gd name="T5" fmla="*/ 4 h 6"/>
                <a:gd name="T6" fmla="*/ 13 w 21"/>
                <a:gd name="T7" fmla="*/ 2 h 6"/>
                <a:gd name="T8" fmla="*/ 11 w 21"/>
                <a:gd name="T9" fmla="*/ 2 h 6"/>
                <a:gd name="T10" fmla="*/ 7 w 21"/>
                <a:gd name="T11" fmla="*/ 2 h 6"/>
                <a:gd name="T12" fmla="*/ 6 w 21"/>
                <a:gd name="T13" fmla="*/ 2 h 6"/>
                <a:gd name="T14" fmla="*/ 2 w 21"/>
                <a:gd name="T15" fmla="*/ 2 h 6"/>
                <a:gd name="T16" fmla="*/ 0 w 2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6">
                  <a:moveTo>
                    <a:pt x="21" y="6"/>
                  </a:moveTo>
                  <a:lnTo>
                    <a:pt x="19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5" name="Freeform 563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3 w 25"/>
                <a:gd name="T21" fmla="*/ 0 h 31"/>
                <a:gd name="T22" fmla="*/ 11 w 25"/>
                <a:gd name="T23" fmla="*/ 0 h 31"/>
                <a:gd name="T24" fmla="*/ 9 w 25"/>
                <a:gd name="T25" fmla="*/ 0 h 31"/>
                <a:gd name="T26" fmla="*/ 9 w 25"/>
                <a:gd name="T27" fmla="*/ 0 h 31"/>
                <a:gd name="T28" fmla="*/ 8 w 25"/>
                <a:gd name="T29" fmla="*/ 2 h 31"/>
                <a:gd name="T30" fmla="*/ 8 w 25"/>
                <a:gd name="T31" fmla="*/ 2 h 31"/>
                <a:gd name="T32" fmla="*/ 6 w 25"/>
                <a:gd name="T33" fmla="*/ 4 h 31"/>
                <a:gd name="T34" fmla="*/ 4 w 25"/>
                <a:gd name="T35" fmla="*/ 4 h 31"/>
                <a:gd name="T36" fmla="*/ 4 w 25"/>
                <a:gd name="T37" fmla="*/ 6 h 31"/>
                <a:gd name="T38" fmla="*/ 2 w 25"/>
                <a:gd name="T39" fmla="*/ 6 h 31"/>
                <a:gd name="T40" fmla="*/ 2 w 25"/>
                <a:gd name="T41" fmla="*/ 8 h 31"/>
                <a:gd name="T42" fmla="*/ 2 w 25"/>
                <a:gd name="T43" fmla="*/ 9 h 31"/>
                <a:gd name="T44" fmla="*/ 0 w 25"/>
                <a:gd name="T45" fmla="*/ 11 h 31"/>
                <a:gd name="T46" fmla="*/ 0 w 25"/>
                <a:gd name="T47" fmla="*/ 11 h 31"/>
                <a:gd name="T48" fmla="*/ 0 w 25"/>
                <a:gd name="T49" fmla="*/ 13 h 31"/>
                <a:gd name="T50" fmla="*/ 0 w 25"/>
                <a:gd name="T51" fmla="*/ 17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2 w 25"/>
                <a:gd name="T59" fmla="*/ 25 h 31"/>
                <a:gd name="T60" fmla="*/ 2 w 25"/>
                <a:gd name="T61" fmla="*/ 27 h 31"/>
                <a:gd name="T62" fmla="*/ 4 w 25"/>
                <a:gd name="T63" fmla="*/ 29 h 31"/>
                <a:gd name="T64" fmla="*/ 4 w 25"/>
                <a:gd name="T65" fmla="*/ 29 h 31"/>
                <a:gd name="T66" fmla="*/ 6 w 25"/>
                <a:gd name="T67" fmla="*/ 31 h 31"/>
                <a:gd name="T68" fmla="*/ 8 w 25"/>
                <a:gd name="T69" fmla="*/ 31 h 31"/>
                <a:gd name="T70" fmla="*/ 8 w 25"/>
                <a:gd name="T71" fmla="*/ 31 h 31"/>
                <a:gd name="T72" fmla="*/ 9 w 25"/>
                <a:gd name="T73" fmla="*/ 31 h 31"/>
                <a:gd name="T74" fmla="*/ 9 w 25"/>
                <a:gd name="T75" fmla="*/ 31 h 31"/>
                <a:gd name="T76" fmla="*/ 11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5 w 25"/>
                <a:gd name="T83" fmla="*/ 29 h 31"/>
                <a:gd name="T84" fmla="*/ 17 w 25"/>
                <a:gd name="T85" fmla="*/ 29 h 31"/>
                <a:gd name="T86" fmla="*/ 17 w 25"/>
                <a:gd name="T87" fmla="*/ 27 h 31"/>
                <a:gd name="T88" fmla="*/ 19 w 25"/>
                <a:gd name="T89" fmla="*/ 27 h 31"/>
                <a:gd name="T90" fmla="*/ 21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3 w 25"/>
                <a:gd name="T97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6" name="Freeform 564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8 w 25"/>
                <a:gd name="T25" fmla="*/ 2 h 31"/>
                <a:gd name="T26" fmla="*/ 6 w 25"/>
                <a:gd name="T27" fmla="*/ 4 h 31"/>
                <a:gd name="T28" fmla="*/ 4 w 25"/>
                <a:gd name="T29" fmla="*/ 4 h 31"/>
                <a:gd name="T30" fmla="*/ 4 w 25"/>
                <a:gd name="T31" fmla="*/ 6 h 31"/>
                <a:gd name="T32" fmla="*/ 2 w 25"/>
                <a:gd name="T33" fmla="*/ 6 h 31"/>
                <a:gd name="T34" fmla="*/ 2 w 25"/>
                <a:gd name="T35" fmla="*/ 8 h 31"/>
                <a:gd name="T36" fmla="*/ 2 w 25"/>
                <a:gd name="T37" fmla="*/ 9 h 31"/>
                <a:gd name="T38" fmla="*/ 0 w 25"/>
                <a:gd name="T39" fmla="*/ 11 h 31"/>
                <a:gd name="T40" fmla="*/ 0 w 25"/>
                <a:gd name="T41" fmla="*/ 13 h 31"/>
                <a:gd name="T42" fmla="*/ 0 w 25"/>
                <a:gd name="T43" fmla="*/ 17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31 h 31"/>
                <a:gd name="T58" fmla="*/ 8 w 25"/>
                <a:gd name="T59" fmla="*/ 31 h 31"/>
                <a:gd name="T60" fmla="*/ 9 w 25"/>
                <a:gd name="T61" fmla="*/ 31 h 31"/>
                <a:gd name="T62" fmla="*/ 11 w 25"/>
                <a:gd name="T63" fmla="*/ 31 h 31"/>
                <a:gd name="T64" fmla="*/ 13 w 25"/>
                <a:gd name="T65" fmla="*/ 31 h 31"/>
                <a:gd name="T66" fmla="*/ 15 w 25"/>
                <a:gd name="T67" fmla="*/ 29 h 31"/>
                <a:gd name="T68" fmla="*/ 17 w 25"/>
                <a:gd name="T69" fmla="*/ 29 h 31"/>
                <a:gd name="T70" fmla="*/ 17 w 25"/>
                <a:gd name="T71" fmla="*/ 27 h 31"/>
                <a:gd name="T72" fmla="*/ 19 w 25"/>
                <a:gd name="T73" fmla="*/ 27 h 31"/>
                <a:gd name="T74" fmla="*/ 21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3 w 25"/>
                <a:gd name="T81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7" name="Freeform 565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2 w 21"/>
                <a:gd name="T19" fmla="*/ 21 h 25"/>
                <a:gd name="T20" fmla="*/ 4 w 21"/>
                <a:gd name="T21" fmla="*/ 23 h 25"/>
                <a:gd name="T22" fmla="*/ 5 w 21"/>
                <a:gd name="T23" fmla="*/ 25 h 25"/>
                <a:gd name="T24" fmla="*/ 5 w 21"/>
                <a:gd name="T25" fmla="*/ 25 h 25"/>
                <a:gd name="T26" fmla="*/ 7 w 21"/>
                <a:gd name="T27" fmla="*/ 25 h 25"/>
                <a:gd name="T28" fmla="*/ 9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5 h 25"/>
                <a:gd name="T38" fmla="*/ 15 w 21"/>
                <a:gd name="T39" fmla="*/ 25 h 25"/>
                <a:gd name="T40" fmla="*/ 15 w 21"/>
                <a:gd name="T41" fmla="*/ 23 h 25"/>
                <a:gd name="T42" fmla="*/ 17 w 21"/>
                <a:gd name="T43" fmla="*/ 23 h 25"/>
                <a:gd name="T44" fmla="*/ 17 w 21"/>
                <a:gd name="T45" fmla="*/ 21 h 25"/>
                <a:gd name="T46" fmla="*/ 19 w 21"/>
                <a:gd name="T47" fmla="*/ 21 h 25"/>
                <a:gd name="T48" fmla="*/ 19 w 21"/>
                <a:gd name="T49" fmla="*/ 20 h 25"/>
                <a:gd name="T50" fmla="*/ 21 w 21"/>
                <a:gd name="T51" fmla="*/ 18 h 25"/>
                <a:gd name="T52" fmla="*/ 21 w 21"/>
                <a:gd name="T53" fmla="*/ 18 h 25"/>
                <a:gd name="T54" fmla="*/ 21 w 21"/>
                <a:gd name="T55" fmla="*/ 16 h 25"/>
                <a:gd name="T56" fmla="*/ 21 w 21"/>
                <a:gd name="T57" fmla="*/ 14 h 25"/>
                <a:gd name="T58" fmla="*/ 21 w 21"/>
                <a:gd name="T59" fmla="*/ 12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8 h 25"/>
                <a:gd name="T66" fmla="*/ 21 w 21"/>
                <a:gd name="T67" fmla="*/ 8 h 25"/>
                <a:gd name="T68" fmla="*/ 19 w 21"/>
                <a:gd name="T69" fmla="*/ 6 h 25"/>
                <a:gd name="T70" fmla="*/ 19 w 21"/>
                <a:gd name="T71" fmla="*/ 4 h 25"/>
                <a:gd name="T72" fmla="*/ 17 w 21"/>
                <a:gd name="T73" fmla="*/ 4 h 25"/>
                <a:gd name="T74" fmla="*/ 17 w 21"/>
                <a:gd name="T75" fmla="*/ 2 h 25"/>
                <a:gd name="T76" fmla="*/ 15 w 21"/>
                <a:gd name="T77" fmla="*/ 2 h 25"/>
                <a:gd name="T78" fmla="*/ 15 w 21"/>
                <a:gd name="T79" fmla="*/ 2 h 25"/>
                <a:gd name="T80" fmla="*/ 13 w 21"/>
                <a:gd name="T81" fmla="*/ 2 h 25"/>
                <a:gd name="T82" fmla="*/ 11 w 21"/>
                <a:gd name="T83" fmla="*/ 0 h 25"/>
                <a:gd name="T84" fmla="*/ 9 w 21"/>
                <a:gd name="T85" fmla="*/ 0 h 25"/>
                <a:gd name="T86" fmla="*/ 9 w 21"/>
                <a:gd name="T87" fmla="*/ 2 h 25"/>
                <a:gd name="T88" fmla="*/ 7 w 21"/>
                <a:gd name="T89" fmla="*/ 2 h 25"/>
                <a:gd name="T90" fmla="*/ 5 w 21"/>
                <a:gd name="T91" fmla="*/ 2 h 25"/>
                <a:gd name="T92" fmla="*/ 5 w 21"/>
                <a:gd name="T93" fmla="*/ 4 h 25"/>
                <a:gd name="T94" fmla="*/ 4 w 21"/>
                <a:gd name="T95" fmla="*/ 6 h 25"/>
                <a:gd name="T96" fmla="*/ 2 w 21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8" name="Freeform 566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4 w 21"/>
                <a:gd name="T19" fmla="*/ 23 h 25"/>
                <a:gd name="T20" fmla="*/ 5 w 21"/>
                <a:gd name="T21" fmla="*/ 25 h 25"/>
                <a:gd name="T22" fmla="*/ 7 w 21"/>
                <a:gd name="T23" fmla="*/ 25 h 25"/>
                <a:gd name="T24" fmla="*/ 9 w 21"/>
                <a:gd name="T25" fmla="*/ 25 h 25"/>
                <a:gd name="T26" fmla="*/ 11 w 21"/>
                <a:gd name="T27" fmla="*/ 25 h 25"/>
                <a:gd name="T28" fmla="*/ 13 w 21"/>
                <a:gd name="T29" fmla="*/ 25 h 25"/>
                <a:gd name="T30" fmla="*/ 15 w 21"/>
                <a:gd name="T31" fmla="*/ 25 h 25"/>
                <a:gd name="T32" fmla="*/ 15 w 21"/>
                <a:gd name="T33" fmla="*/ 23 h 25"/>
                <a:gd name="T34" fmla="*/ 17 w 21"/>
                <a:gd name="T35" fmla="*/ 23 h 25"/>
                <a:gd name="T36" fmla="*/ 17 w 21"/>
                <a:gd name="T37" fmla="*/ 21 h 25"/>
                <a:gd name="T38" fmla="*/ 19 w 21"/>
                <a:gd name="T39" fmla="*/ 21 h 25"/>
                <a:gd name="T40" fmla="*/ 19 w 21"/>
                <a:gd name="T41" fmla="*/ 20 h 25"/>
                <a:gd name="T42" fmla="*/ 21 w 21"/>
                <a:gd name="T43" fmla="*/ 18 h 25"/>
                <a:gd name="T44" fmla="*/ 21 w 21"/>
                <a:gd name="T45" fmla="*/ 16 h 25"/>
                <a:gd name="T46" fmla="*/ 21 w 21"/>
                <a:gd name="T47" fmla="*/ 14 h 25"/>
                <a:gd name="T48" fmla="*/ 21 w 21"/>
                <a:gd name="T49" fmla="*/ 12 h 25"/>
                <a:gd name="T50" fmla="*/ 21 w 21"/>
                <a:gd name="T51" fmla="*/ 10 h 25"/>
                <a:gd name="T52" fmla="*/ 21 w 21"/>
                <a:gd name="T53" fmla="*/ 8 h 25"/>
                <a:gd name="T54" fmla="*/ 19 w 21"/>
                <a:gd name="T55" fmla="*/ 6 h 25"/>
                <a:gd name="T56" fmla="*/ 19 w 21"/>
                <a:gd name="T57" fmla="*/ 4 h 25"/>
                <a:gd name="T58" fmla="*/ 17 w 21"/>
                <a:gd name="T59" fmla="*/ 4 h 25"/>
                <a:gd name="T60" fmla="*/ 17 w 21"/>
                <a:gd name="T61" fmla="*/ 2 h 25"/>
                <a:gd name="T62" fmla="*/ 15 w 21"/>
                <a:gd name="T63" fmla="*/ 2 h 25"/>
                <a:gd name="T64" fmla="*/ 13 w 21"/>
                <a:gd name="T65" fmla="*/ 2 h 25"/>
                <a:gd name="T66" fmla="*/ 11 w 21"/>
                <a:gd name="T67" fmla="*/ 0 h 25"/>
                <a:gd name="T68" fmla="*/ 9 w 21"/>
                <a:gd name="T69" fmla="*/ 0 h 25"/>
                <a:gd name="T70" fmla="*/ 9 w 21"/>
                <a:gd name="T71" fmla="*/ 2 h 25"/>
                <a:gd name="T72" fmla="*/ 7 w 21"/>
                <a:gd name="T73" fmla="*/ 2 h 25"/>
                <a:gd name="T74" fmla="*/ 5 w 21"/>
                <a:gd name="T75" fmla="*/ 2 h 25"/>
                <a:gd name="T76" fmla="*/ 5 w 21"/>
                <a:gd name="T77" fmla="*/ 4 h 25"/>
                <a:gd name="T78" fmla="*/ 4 w 21"/>
                <a:gd name="T79" fmla="*/ 6 h 25"/>
                <a:gd name="T80" fmla="*/ 2 w 21"/>
                <a:gd name="T8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9" name="Freeform 567"/>
            <p:cNvSpPr>
              <a:spLocks/>
            </p:cNvSpPr>
            <p:nvPr/>
          </p:nvSpPr>
          <p:spPr bwMode="auto">
            <a:xfrm>
              <a:off x="3710" y="2357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3 h 13"/>
                <a:gd name="T4" fmla="*/ 29 w 31"/>
                <a:gd name="T5" fmla="*/ 11 h 13"/>
                <a:gd name="T6" fmla="*/ 25 w 31"/>
                <a:gd name="T7" fmla="*/ 11 h 13"/>
                <a:gd name="T8" fmla="*/ 23 w 31"/>
                <a:gd name="T9" fmla="*/ 9 h 13"/>
                <a:gd name="T10" fmla="*/ 21 w 31"/>
                <a:gd name="T11" fmla="*/ 9 h 13"/>
                <a:gd name="T12" fmla="*/ 20 w 31"/>
                <a:gd name="T13" fmla="*/ 9 h 13"/>
                <a:gd name="T14" fmla="*/ 18 w 31"/>
                <a:gd name="T15" fmla="*/ 7 h 13"/>
                <a:gd name="T16" fmla="*/ 16 w 31"/>
                <a:gd name="T17" fmla="*/ 7 h 13"/>
                <a:gd name="T18" fmla="*/ 14 w 31"/>
                <a:gd name="T19" fmla="*/ 5 h 13"/>
                <a:gd name="T20" fmla="*/ 12 w 31"/>
                <a:gd name="T21" fmla="*/ 5 h 13"/>
                <a:gd name="T22" fmla="*/ 10 w 31"/>
                <a:gd name="T23" fmla="*/ 5 h 13"/>
                <a:gd name="T24" fmla="*/ 8 w 31"/>
                <a:gd name="T25" fmla="*/ 3 h 13"/>
                <a:gd name="T26" fmla="*/ 6 w 31"/>
                <a:gd name="T27" fmla="*/ 3 h 13"/>
                <a:gd name="T28" fmla="*/ 4 w 31"/>
                <a:gd name="T29" fmla="*/ 2 h 13"/>
                <a:gd name="T30" fmla="*/ 2 w 31"/>
                <a:gd name="T31" fmla="*/ 2 h 13"/>
                <a:gd name="T32" fmla="*/ 0 w 31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3"/>
                  </a:ln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0" name="Freeform 568"/>
            <p:cNvSpPr>
              <a:spLocks/>
            </p:cNvSpPr>
            <p:nvPr/>
          </p:nvSpPr>
          <p:spPr bwMode="auto">
            <a:xfrm>
              <a:off x="3714" y="2366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1" name="Freeform 569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6 w 25"/>
                <a:gd name="T23" fmla="*/ 0 h 30"/>
                <a:gd name="T24" fmla="*/ 14 w 25"/>
                <a:gd name="T25" fmla="*/ 0 h 30"/>
                <a:gd name="T26" fmla="*/ 12 w 25"/>
                <a:gd name="T27" fmla="*/ 2 h 30"/>
                <a:gd name="T28" fmla="*/ 12 w 25"/>
                <a:gd name="T29" fmla="*/ 2 h 30"/>
                <a:gd name="T30" fmla="*/ 10 w 25"/>
                <a:gd name="T31" fmla="*/ 2 h 30"/>
                <a:gd name="T32" fmla="*/ 8 w 25"/>
                <a:gd name="T33" fmla="*/ 3 h 30"/>
                <a:gd name="T34" fmla="*/ 8 w 25"/>
                <a:gd name="T35" fmla="*/ 3 h 30"/>
                <a:gd name="T36" fmla="*/ 6 w 25"/>
                <a:gd name="T37" fmla="*/ 5 h 30"/>
                <a:gd name="T38" fmla="*/ 6 w 25"/>
                <a:gd name="T39" fmla="*/ 5 h 30"/>
                <a:gd name="T40" fmla="*/ 4 w 25"/>
                <a:gd name="T41" fmla="*/ 7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21 h 30"/>
                <a:gd name="T56" fmla="*/ 0 w 25"/>
                <a:gd name="T57" fmla="*/ 23 h 30"/>
                <a:gd name="T58" fmla="*/ 0 w 25"/>
                <a:gd name="T59" fmla="*/ 25 h 30"/>
                <a:gd name="T60" fmla="*/ 2 w 25"/>
                <a:gd name="T61" fmla="*/ 27 h 30"/>
                <a:gd name="T62" fmla="*/ 2 w 25"/>
                <a:gd name="T63" fmla="*/ 28 h 30"/>
                <a:gd name="T64" fmla="*/ 4 w 25"/>
                <a:gd name="T65" fmla="*/ 28 h 30"/>
                <a:gd name="T66" fmla="*/ 4 w 25"/>
                <a:gd name="T67" fmla="*/ 30 h 30"/>
                <a:gd name="T68" fmla="*/ 6 w 25"/>
                <a:gd name="T69" fmla="*/ 30 h 30"/>
                <a:gd name="T70" fmla="*/ 6 w 25"/>
                <a:gd name="T71" fmla="*/ 30 h 30"/>
                <a:gd name="T72" fmla="*/ 8 w 25"/>
                <a:gd name="T73" fmla="*/ 30 h 30"/>
                <a:gd name="T74" fmla="*/ 10 w 25"/>
                <a:gd name="T75" fmla="*/ 30 h 30"/>
                <a:gd name="T76" fmla="*/ 10 w 25"/>
                <a:gd name="T77" fmla="*/ 30 h 30"/>
                <a:gd name="T78" fmla="*/ 12 w 25"/>
                <a:gd name="T79" fmla="*/ 30 h 30"/>
                <a:gd name="T80" fmla="*/ 12 w 25"/>
                <a:gd name="T81" fmla="*/ 30 h 30"/>
                <a:gd name="T82" fmla="*/ 14 w 25"/>
                <a:gd name="T83" fmla="*/ 30 h 30"/>
                <a:gd name="T84" fmla="*/ 16 w 25"/>
                <a:gd name="T85" fmla="*/ 30 h 30"/>
                <a:gd name="T86" fmla="*/ 18 w 25"/>
                <a:gd name="T87" fmla="*/ 28 h 30"/>
                <a:gd name="T88" fmla="*/ 19 w 25"/>
                <a:gd name="T89" fmla="*/ 28 h 30"/>
                <a:gd name="T90" fmla="*/ 21 w 25"/>
                <a:gd name="T91" fmla="*/ 27 h 30"/>
                <a:gd name="T92" fmla="*/ 21 w 25"/>
                <a:gd name="T93" fmla="*/ 25 h 30"/>
                <a:gd name="T94" fmla="*/ 23 w 25"/>
                <a:gd name="T95" fmla="*/ 23 h 30"/>
                <a:gd name="T96" fmla="*/ 25 w 25"/>
                <a:gd name="T9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2" name="Freeform 570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2 w 25"/>
                <a:gd name="T25" fmla="*/ 2 h 30"/>
                <a:gd name="T26" fmla="*/ 10 w 25"/>
                <a:gd name="T27" fmla="*/ 2 h 30"/>
                <a:gd name="T28" fmla="*/ 8 w 25"/>
                <a:gd name="T29" fmla="*/ 3 h 30"/>
                <a:gd name="T30" fmla="*/ 6 w 25"/>
                <a:gd name="T31" fmla="*/ 5 h 30"/>
                <a:gd name="T32" fmla="*/ 4 w 25"/>
                <a:gd name="T33" fmla="*/ 7 h 30"/>
                <a:gd name="T34" fmla="*/ 2 w 25"/>
                <a:gd name="T35" fmla="*/ 9 h 30"/>
                <a:gd name="T36" fmla="*/ 2 w 25"/>
                <a:gd name="T37" fmla="*/ 11 h 30"/>
                <a:gd name="T38" fmla="*/ 0 w 25"/>
                <a:gd name="T39" fmla="*/ 13 h 30"/>
                <a:gd name="T40" fmla="*/ 0 w 25"/>
                <a:gd name="T41" fmla="*/ 15 h 30"/>
                <a:gd name="T42" fmla="*/ 0 w 25"/>
                <a:gd name="T43" fmla="*/ 17 h 30"/>
                <a:gd name="T44" fmla="*/ 0 w 25"/>
                <a:gd name="T45" fmla="*/ 21 h 30"/>
                <a:gd name="T46" fmla="*/ 0 w 25"/>
                <a:gd name="T47" fmla="*/ 23 h 30"/>
                <a:gd name="T48" fmla="*/ 0 w 25"/>
                <a:gd name="T49" fmla="*/ 25 h 30"/>
                <a:gd name="T50" fmla="*/ 2 w 25"/>
                <a:gd name="T51" fmla="*/ 27 h 30"/>
                <a:gd name="T52" fmla="*/ 2 w 25"/>
                <a:gd name="T53" fmla="*/ 28 h 30"/>
                <a:gd name="T54" fmla="*/ 4 w 25"/>
                <a:gd name="T55" fmla="*/ 28 h 30"/>
                <a:gd name="T56" fmla="*/ 4 w 25"/>
                <a:gd name="T57" fmla="*/ 30 h 30"/>
                <a:gd name="T58" fmla="*/ 6 w 25"/>
                <a:gd name="T59" fmla="*/ 30 h 30"/>
                <a:gd name="T60" fmla="*/ 8 w 25"/>
                <a:gd name="T61" fmla="*/ 30 h 30"/>
                <a:gd name="T62" fmla="*/ 10 w 25"/>
                <a:gd name="T63" fmla="*/ 30 h 30"/>
                <a:gd name="T64" fmla="*/ 12 w 25"/>
                <a:gd name="T65" fmla="*/ 30 h 30"/>
                <a:gd name="T66" fmla="*/ 14 w 25"/>
                <a:gd name="T67" fmla="*/ 30 h 30"/>
                <a:gd name="T68" fmla="*/ 16 w 25"/>
                <a:gd name="T69" fmla="*/ 30 h 30"/>
                <a:gd name="T70" fmla="*/ 18 w 25"/>
                <a:gd name="T71" fmla="*/ 28 h 30"/>
                <a:gd name="T72" fmla="*/ 19 w 25"/>
                <a:gd name="T73" fmla="*/ 28 h 30"/>
                <a:gd name="T74" fmla="*/ 21 w 25"/>
                <a:gd name="T75" fmla="*/ 27 h 30"/>
                <a:gd name="T76" fmla="*/ 21 w 25"/>
                <a:gd name="T77" fmla="*/ 25 h 30"/>
                <a:gd name="T78" fmla="*/ 23 w 25"/>
                <a:gd name="T79" fmla="*/ 23 h 30"/>
                <a:gd name="T80" fmla="*/ 25 w 25"/>
                <a:gd name="T8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3" name="Freeform 571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4 w 23"/>
                <a:gd name="T3" fmla="*/ 4 h 23"/>
                <a:gd name="T4" fmla="*/ 2 w 23"/>
                <a:gd name="T5" fmla="*/ 6 h 23"/>
                <a:gd name="T6" fmla="*/ 2 w 23"/>
                <a:gd name="T7" fmla="*/ 8 h 23"/>
                <a:gd name="T8" fmla="*/ 0 w 23"/>
                <a:gd name="T9" fmla="*/ 10 h 23"/>
                <a:gd name="T10" fmla="*/ 0 w 23"/>
                <a:gd name="T11" fmla="*/ 12 h 23"/>
                <a:gd name="T12" fmla="*/ 0 w 23"/>
                <a:gd name="T13" fmla="*/ 14 h 23"/>
                <a:gd name="T14" fmla="*/ 0 w 23"/>
                <a:gd name="T15" fmla="*/ 16 h 23"/>
                <a:gd name="T16" fmla="*/ 2 w 23"/>
                <a:gd name="T17" fmla="*/ 18 h 23"/>
                <a:gd name="T18" fmla="*/ 2 w 23"/>
                <a:gd name="T19" fmla="*/ 19 h 23"/>
                <a:gd name="T20" fmla="*/ 4 w 23"/>
                <a:gd name="T21" fmla="*/ 19 h 23"/>
                <a:gd name="T22" fmla="*/ 4 w 23"/>
                <a:gd name="T23" fmla="*/ 21 h 23"/>
                <a:gd name="T24" fmla="*/ 6 w 23"/>
                <a:gd name="T25" fmla="*/ 23 h 23"/>
                <a:gd name="T26" fmla="*/ 6 w 23"/>
                <a:gd name="T27" fmla="*/ 23 h 23"/>
                <a:gd name="T28" fmla="*/ 8 w 23"/>
                <a:gd name="T29" fmla="*/ 23 h 23"/>
                <a:gd name="T30" fmla="*/ 10 w 23"/>
                <a:gd name="T31" fmla="*/ 23 h 23"/>
                <a:gd name="T32" fmla="*/ 12 w 23"/>
                <a:gd name="T33" fmla="*/ 23 h 23"/>
                <a:gd name="T34" fmla="*/ 12 w 23"/>
                <a:gd name="T35" fmla="*/ 23 h 23"/>
                <a:gd name="T36" fmla="*/ 13 w 23"/>
                <a:gd name="T37" fmla="*/ 23 h 23"/>
                <a:gd name="T38" fmla="*/ 13 w 23"/>
                <a:gd name="T39" fmla="*/ 23 h 23"/>
                <a:gd name="T40" fmla="*/ 15 w 23"/>
                <a:gd name="T41" fmla="*/ 23 h 23"/>
                <a:gd name="T42" fmla="*/ 15 w 23"/>
                <a:gd name="T43" fmla="*/ 21 h 23"/>
                <a:gd name="T44" fmla="*/ 17 w 23"/>
                <a:gd name="T45" fmla="*/ 21 h 23"/>
                <a:gd name="T46" fmla="*/ 17 w 23"/>
                <a:gd name="T47" fmla="*/ 19 h 23"/>
                <a:gd name="T48" fmla="*/ 19 w 23"/>
                <a:gd name="T49" fmla="*/ 19 h 23"/>
                <a:gd name="T50" fmla="*/ 19 w 23"/>
                <a:gd name="T51" fmla="*/ 18 h 23"/>
                <a:gd name="T52" fmla="*/ 21 w 23"/>
                <a:gd name="T53" fmla="*/ 18 h 23"/>
                <a:gd name="T54" fmla="*/ 21 w 23"/>
                <a:gd name="T55" fmla="*/ 16 h 23"/>
                <a:gd name="T56" fmla="*/ 21 w 23"/>
                <a:gd name="T57" fmla="*/ 14 h 23"/>
                <a:gd name="T58" fmla="*/ 23 w 23"/>
                <a:gd name="T59" fmla="*/ 12 h 23"/>
                <a:gd name="T60" fmla="*/ 23 w 23"/>
                <a:gd name="T61" fmla="*/ 12 h 23"/>
                <a:gd name="T62" fmla="*/ 23 w 23"/>
                <a:gd name="T63" fmla="*/ 10 h 23"/>
                <a:gd name="T64" fmla="*/ 23 w 23"/>
                <a:gd name="T65" fmla="*/ 8 h 23"/>
                <a:gd name="T66" fmla="*/ 23 w 23"/>
                <a:gd name="T67" fmla="*/ 6 h 23"/>
                <a:gd name="T68" fmla="*/ 21 w 23"/>
                <a:gd name="T69" fmla="*/ 6 h 23"/>
                <a:gd name="T70" fmla="*/ 21 w 23"/>
                <a:gd name="T71" fmla="*/ 4 h 23"/>
                <a:gd name="T72" fmla="*/ 21 w 23"/>
                <a:gd name="T73" fmla="*/ 2 h 23"/>
                <a:gd name="T74" fmla="*/ 19 w 23"/>
                <a:gd name="T75" fmla="*/ 2 h 23"/>
                <a:gd name="T76" fmla="*/ 19 w 23"/>
                <a:gd name="T77" fmla="*/ 0 h 23"/>
                <a:gd name="T78" fmla="*/ 17 w 23"/>
                <a:gd name="T79" fmla="*/ 0 h 23"/>
                <a:gd name="T80" fmla="*/ 15 w 23"/>
                <a:gd name="T81" fmla="*/ 0 h 23"/>
                <a:gd name="T82" fmla="*/ 15 w 23"/>
                <a:gd name="T83" fmla="*/ 0 h 23"/>
                <a:gd name="T84" fmla="*/ 13 w 23"/>
                <a:gd name="T85" fmla="*/ 0 h 23"/>
                <a:gd name="T86" fmla="*/ 12 w 23"/>
                <a:gd name="T87" fmla="*/ 0 h 23"/>
                <a:gd name="T88" fmla="*/ 10 w 23"/>
                <a:gd name="T89" fmla="*/ 0 h 23"/>
                <a:gd name="T90" fmla="*/ 8 w 23"/>
                <a:gd name="T91" fmla="*/ 0 h 23"/>
                <a:gd name="T92" fmla="*/ 8 w 23"/>
                <a:gd name="T93" fmla="*/ 0 h 23"/>
                <a:gd name="T94" fmla="*/ 6 w 23"/>
                <a:gd name="T95" fmla="*/ 2 h 23"/>
                <a:gd name="T96" fmla="*/ 4 w 23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4" name="Freeform 572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2 w 23"/>
                <a:gd name="T3" fmla="*/ 6 h 23"/>
                <a:gd name="T4" fmla="*/ 2 w 23"/>
                <a:gd name="T5" fmla="*/ 8 h 23"/>
                <a:gd name="T6" fmla="*/ 0 w 23"/>
                <a:gd name="T7" fmla="*/ 10 h 23"/>
                <a:gd name="T8" fmla="*/ 0 w 23"/>
                <a:gd name="T9" fmla="*/ 12 h 23"/>
                <a:gd name="T10" fmla="*/ 0 w 23"/>
                <a:gd name="T11" fmla="*/ 14 h 23"/>
                <a:gd name="T12" fmla="*/ 0 w 23"/>
                <a:gd name="T13" fmla="*/ 16 h 23"/>
                <a:gd name="T14" fmla="*/ 2 w 23"/>
                <a:gd name="T15" fmla="*/ 18 h 23"/>
                <a:gd name="T16" fmla="*/ 2 w 23"/>
                <a:gd name="T17" fmla="*/ 19 h 23"/>
                <a:gd name="T18" fmla="*/ 4 w 23"/>
                <a:gd name="T19" fmla="*/ 19 h 23"/>
                <a:gd name="T20" fmla="*/ 4 w 23"/>
                <a:gd name="T21" fmla="*/ 21 h 23"/>
                <a:gd name="T22" fmla="*/ 6 w 23"/>
                <a:gd name="T23" fmla="*/ 23 h 23"/>
                <a:gd name="T24" fmla="*/ 8 w 23"/>
                <a:gd name="T25" fmla="*/ 23 h 23"/>
                <a:gd name="T26" fmla="*/ 10 w 23"/>
                <a:gd name="T27" fmla="*/ 23 h 23"/>
                <a:gd name="T28" fmla="*/ 12 w 23"/>
                <a:gd name="T29" fmla="*/ 23 h 23"/>
                <a:gd name="T30" fmla="*/ 13 w 23"/>
                <a:gd name="T31" fmla="*/ 23 h 23"/>
                <a:gd name="T32" fmla="*/ 15 w 23"/>
                <a:gd name="T33" fmla="*/ 23 h 23"/>
                <a:gd name="T34" fmla="*/ 15 w 23"/>
                <a:gd name="T35" fmla="*/ 21 h 23"/>
                <a:gd name="T36" fmla="*/ 17 w 23"/>
                <a:gd name="T37" fmla="*/ 21 h 23"/>
                <a:gd name="T38" fmla="*/ 17 w 23"/>
                <a:gd name="T39" fmla="*/ 19 h 23"/>
                <a:gd name="T40" fmla="*/ 19 w 23"/>
                <a:gd name="T41" fmla="*/ 19 h 23"/>
                <a:gd name="T42" fmla="*/ 19 w 23"/>
                <a:gd name="T43" fmla="*/ 18 h 23"/>
                <a:gd name="T44" fmla="*/ 21 w 23"/>
                <a:gd name="T45" fmla="*/ 18 h 23"/>
                <a:gd name="T46" fmla="*/ 21 w 23"/>
                <a:gd name="T47" fmla="*/ 16 h 23"/>
                <a:gd name="T48" fmla="*/ 21 w 23"/>
                <a:gd name="T49" fmla="*/ 14 h 23"/>
                <a:gd name="T50" fmla="*/ 23 w 23"/>
                <a:gd name="T51" fmla="*/ 12 h 23"/>
                <a:gd name="T52" fmla="*/ 23 w 23"/>
                <a:gd name="T53" fmla="*/ 10 h 23"/>
                <a:gd name="T54" fmla="*/ 23 w 23"/>
                <a:gd name="T55" fmla="*/ 8 h 23"/>
                <a:gd name="T56" fmla="*/ 23 w 23"/>
                <a:gd name="T57" fmla="*/ 6 h 23"/>
                <a:gd name="T58" fmla="*/ 21 w 23"/>
                <a:gd name="T59" fmla="*/ 6 h 23"/>
                <a:gd name="T60" fmla="*/ 21 w 23"/>
                <a:gd name="T61" fmla="*/ 4 h 23"/>
                <a:gd name="T62" fmla="*/ 21 w 23"/>
                <a:gd name="T63" fmla="*/ 2 h 23"/>
                <a:gd name="T64" fmla="*/ 19 w 23"/>
                <a:gd name="T65" fmla="*/ 2 h 23"/>
                <a:gd name="T66" fmla="*/ 19 w 23"/>
                <a:gd name="T67" fmla="*/ 0 h 23"/>
                <a:gd name="T68" fmla="*/ 17 w 23"/>
                <a:gd name="T69" fmla="*/ 0 h 23"/>
                <a:gd name="T70" fmla="*/ 15 w 23"/>
                <a:gd name="T71" fmla="*/ 0 h 23"/>
                <a:gd name="T72" fmla="*/ 13 w 23"/>
                <a:gd name="T73" fmla="*/ 0 h 23"/>
                <a:gd name="T74" fmla="*/ 12 w 23"/>
                <a:gd name="T75" fmla="*/ 0 h 23"/>
                <a:gd name="T76" fmla="*/ 10 w 23"/>
                <a:gd name="T77" fmla="*/ 0 h 23"/>
                <a:gd name="T78" fmla="*/ 8 w 23"/>
                <a:gd name="T79" fmla="*/ 0 h 23"/>
                <a:gd name="T80" fmla="*/ 6 w 23"/>
                <a:gd name="T81" fmla="*/ 2 h 23"/>
                <a:gd name="T82" fmla="*/ 4 w 23"/>
                <a:gd name="T8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5" name="Freeform 573"/>
            <p:cNvSpPr>
              <a:spLocks/>
            </p:cNvSpPr>
            <p:nvPr/>
          </p:nvSpPr>
          <p:spPr bwMode="auto">
            <a:xfrm>
              <a:off x="3699" y="2384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1 h 13"/>
                <a:gd name="T4" fmla="*/ 25 w 31"/>
                <a:gd name="T5" fmla="*/ 11 h 13"/>
                <a:gd name="T6" fmla="*/ 23 w 31"/>
                <a:gd name="T7" fmla="*/ 9 h 13"/>
                <a:gd name="T8" fmla="*/ 21 w 31"/>
                <a:gd name="T9" fmla="*/ 9 h 13"/>
                <a:gd name="T10" fmla="*/ 19 w 31"/>
                <a:gd name="T11" fmla="*/ 7 h 13"/>
                <a:gd name="T12" fmla="*/ 17 w 31"/>
                <a:gd name="T13" fmla="*/ 7 h 13"/>
                <a:gd name="T14" fmla="*/ 15 w 31"/>
                <a:gd name="T15" fmla="*/ 7 h 13"/>
                <a:gd name="T16" fmla="*/ 13 w 31"/>
                <a:gd name="T17" fmla="*/ 5 h 13"/>
                <a:gd name="T18" fmla="*/ 11 w 31"/>
                <a:gd name="T19" fmla="*/ 5 h 13"/>
                <a:gd name="T20" fmla="*/ 9 w 31"/>
                <a:gd name="T21" fmla="*/ 3 h 13"/>
                <a:gd name="T22" fmla="*/ 7 w 31"/>
                <a:gd name="T23" fmla="*/ 3 h 13"/>
                <a:gd name="T24" fmla="*/ 6 w 31"/>
                <a:gd name="T25" fmla="*/ 1 h 13"/>
                <a:gd name="T26" fmla="*/ 4 w 31"/>
                <a:gd name="T27" fmla="*/ 1 h 13"/>
                <a:gd name="T28" fmla="*/ 2 w 31"/>
                <a:gd name="T29" fmla="*/ 1 h 13"/>
                <a:gd name="T30" fmla="*/ 0 w 31"/>
                <a:gd name="T3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6" name="Freeform 574"/>
            <p:cNvSpPr>
              <a:spLocks/>
            </p:cNvSpPr>
            <p:nvPr/>
          </p:nvSpPr>
          <p:spPr bwMode="auto">
            <a:xfrm>
              <a:off x="3703" y="2393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6 h 8"/>
                <a:gd name="T4" fmla="*/ 15 w 21"/>
                <a:gd name="T5" fmla="*/ 4 h 8"/>
                <a:gd name="T6" fmla="*/ 13 w 21"/>
                <a:gd name="T7" fmla="*/ 4 h 8"/>
                <a:gd name="T8" fmla="*/ 11 w 21"/>
                <a:gd name="T9" fmla="*/ 4 h 8"/>
                <a:gd name="T10" fmla="*/ 9 w 21"/>
                <a:gd name="T11" fmla="*/ 2 h 8"/>
                <a:gd name="T12" fmla="*/ 5 w 21"/>
                <a:gd name="T13" fmla="*/ 2 h 8"/>
                <a:gd name="T14" fmla="*/ 3 w 21"/>
                <a:gd name="T15" fmla="*/ 0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7" name="Freeform 575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3 w 25"/>
                <a:gd name="T25" fmla="*/ 0 h 30"/>
                <a:gd name="T26" fmla="*/ 11 w 25"/>
                <a:gd name="T27" fmla="*/ 0 h 30"/>
                <a:gd name="T28" fmla="*/ 11 w 25"/>
                <a:gd name="T29" fmla="*/ 1 h 30"/>
                <a:gd name="T30" fmla="*/ 9 w 25"/>
                <a:gd name="T31" fmla="*/ 1 h 30"/>
                <a:gd name="T32" fmla="*/ 7 w 25"/>
                <a:gd name="T33" fmla="*/ 1 h 30"/>
                <a:gd name="T34" fmla="*/ 7 w 25"/>
                <a:gd name="T35" fmla="*/ 3 h 30"/>
                <a:gd name="T36" fmla="*/ 6 w 25"/>
                <a:gd name="T37" fmla="*/ 3 h 30"/>
                <a:gd name="T38" fmla="*/ 4 w 25"/>
                <a:gd name="T39" fmla="*/ 5 h 30"/>
                <a:gd name="T40" fmla="*/ 4 w 25"/>
                <a:gd name="T41" fmla="*/ 5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3 h 30"/>
                <a:gd name="T58" fmla="*/ 0 w 25"/>
                <a:gd name="T59" fmla="*/ 24 h 30"/>
                <a:gd name="T60" fmla="*/ 0 w 25"/>
                <a:gd name="T61" fmla="*/ 26 h 30"/>
                <a:gd name="T62" fmla="*/ 2 w 25"/>
                <a:gd name="T63" fmla="*/ 26 h 30"/>
                <a:gd name="T64" fmla="*/ 4 w 25"/>
                <a:gd name="T65" fmla="*/ 28 h 30"/>
                <a:gd name="T66" fmla="*/ 4 w 25"/>
                <a:gd name="T67" fmla="*/ 28 h 30"/>
                <a:gd name="T68" fmla="*/ 6 w 25"/>
                <a:gd name="T69" fmla="*/ 30 h 30"/>
                <a:gd name="T70" fmla="*/ 6 w 25"/>
                <a:gd name="T71" fmla="*/ 30 h 30"/>
                <a:gd name="T72" fmla="*/ 7 w 25"/>
                <a:gd name="T73" fmla="*/ 30 h 30"/>
                <a:gd name="T74" fmla="*/ 7 w 25"/>
                <a:gd name="T75" fmla="*/ 30 h 30"/>
                <a:gd name="T76" fmla="*/ 9 w 25"/>
                <a:gd name="T77" fmla="*/ 30 h 30"/>
                <a:gd name="T78" fmla="*/ 11 w 25"/>
                <a:gd name="T79" fmla="*/ 30 h 30"/>
                <a:gd name="T80" fmla="*/ 11 w 25"/>
                <a:gd name="T81" fmla="*/ 30 h 30"/>
                <a:gd name="T82" fmla="*/ 13 w 25"/>
                <a:gd name="T83" fmla="*/ 30 h 30"/>
                <a:gd name="T84" fmla="*/ 15 w 25"/>
                <a:gd name="T85" fmla="*/ 28 h 30"/>
                <a:gd name="T86" fmla="*/ 17 w 25"/>
                <a:gd name="T87" fmla="*/ 28 h 30"/>
                <a:gd name="T88" fmla="*/ 19 w 25"/>
                <a:gd name="T89" fmla="*/ 26 h 30"/>
                <a:gd name="T90" fmla="*/ 19 w 25"/>
                <a:gd name="T91" fmla="*/ 26 h 30"/>
                <a:gd name="T92" fmla="*/ 21 w 25"/>
                <a:gd name="T93" fmla="*/ 24 h 30"/>
                <a:gd name="T94" fmla="*/ 23 w 25"/>
                <a:gd name="T95" fmla="*/ 23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8" name="Freeform 576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1 w 25"/>
                <a:gd name="T25" fmla="*/ 0 h 30"/>
                <a:gd name="T26" fmla="*/ 11 w 25"/>
                <a:gd name="T27" fmla="*/ 1 h 30"/>
                <a:gd name="T28" fmla="*/ 9 w 25"/>
                <a:gd name="T29" fmla="*/ 1 h 30"/>
                <a:gd name="T30" fmla="*/ 7 w 25"/>
                <a:gd name="T31" fmla="*/ 1 h 30"/>
                <a:gd name="T32" fmla="*/ 7 w 25"/>
                <a:gd name="T33" fmla="*/ 3 h 30"/>
                <a:gd name="T34" fmla="*/ 6 w 25"/>
                <a:gd name="T35" fmla="*/ 3 h 30"/>
                <a:gd name="T36" fmla="*/ 4 w 25"/>
                <a:gd name="T37" fmla="*/ 5 h 30"/>
                <a:gd name="T38" fmla="*/ 4 w 25"/>
                <a:gd name="T39" fmla="*/ 7 h 30"/>
                <a:gd name="T40" fmla="*/ 2 w 25"/>
                <a:gd name="T41" fmla="*/ 9 h 30"/>
                <a:gd name="T42" fmla="*/ 2 w 25"/>
                <a:gd name="T43" fmla="*/ 11 h 30"/>
                <a:gd name="T44" fmla="*/ 0 w 25"/>
                <a:gd name="T45" fmla="*/ 13 h 30"/>
                <a:gd name="T46" fmla="*/ 0 w 25"/>
                <a:gd name="T47" fmla="*/ 15 h 30"/>
                <a:gd name="T48" fmla="*/ 0 w 25"/>
                <a:gd name="T49" fmla="*/ 17 h 30"/>
                <a:gd name="T50" fmla="*/ 0 w 25"/>
                <a:gd name="T51" fmla="*/ 19 h 30"/>
                <a:gd name="T52" fmla="*/ 0 w 25"/>
                <a:gd name="T53" fmla="*/ 23 h 30"/>
                <a:gd name="T54" fmla="*/ 0 w 25"/>
                <a:gd name="T55" fmla="*/ 24 h 30"/>
                <a:gd name="T56" fmla="*/ 0 w 25"/>
                <a:gd name="T57" fmla="*/ 26 h 30"/>
                <a:gd name="T58" fmla="*/ 2 w 25"/>
                <a:gd name="T59" fmla="*/ 26 h 30"/>
                <a:gd name="T60" fmla="*/ 4 w 25"/>
                <a:gd name="T61" fmla="*/ 28 h 30"/>
                <a:gd name="T62" fmla="*/ 6 w 25"/>
                <a:gd name="T63" fmla="*/ 30 h 30"/>
                <a:gd name="T64" fmla="*/ 7 w 25"/>
                <a:gd name="T65" fmla="*/ 30 h 30"/>
                <a:gd name="T66" fmla="*/ 9 w 25"/>
                <a:gd name="T67" fmla="*/ 30 h 30"/>
                <a:gd name="T68" fmla="*/ 11 w 25"/>
                <a:gd name="T69" fmla="*/ 30 h 30"/>
                <a:gd name="T70" fmla="*/ 13 w 25"/>
                <a:gd name="T71" fmla="*/ 30 h 30"/>
                <a:gd name="T72" fmla="*/ 15 w 25"/>
                <a:gd name="T73" fmla="*/ 28 h 30"/>
                <a:gd name="T74" fmla="*/ 17 w 25"/>
                <a:gd name="T75" fmla="*/ 28 h 30"/>
                <a:gd name="T76" fmla="*/ 19 w 25"/>
                <a:gd name="T77" fmla="*/ 26 h 30"/>
                <a:gd name="T78" fmla="*/ 21 w 25"/>
                <a:gd name="T79" fmla="*/ 24 h 30"/>
                <a:gd name="T80" fmla="*/ 23 w 25"/>
                <a:gd name="T81" fmla="*/ 23 h 30"/>
                <a:gd name="T82" fmla="*/ 23 w 25"/>
                <a:gd name="T83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9" name="Freeform 577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1 w 23"/>
                <a:gd name="T19" fmla="*/ 19 h 25"/>
                <a:gd name="T20" fmla="*/ 3 w 23"/>
                <a:gd name="T21" fmla="*/ 21 h 25"/>
                <a:gd name="T22" fmla="*/ 3 w 23"/>
                <a:gd name="T23" fmla="*/ 23 h 25"/>
                <a:gd name="T24" fmla="*/ 5 w 23"/>
                <a:gd name="T25" fmla="*/ 23 h 25"/>
                <a:gd name="T26" fmla="*/ 7 w 23"/>
                <a:gd name="T27" fmla="*/ 25 h 25"/>
                <a:gd name="T28" fmla="*/ 7 w 23"/>
                <a:gd name="T29" fmla="*/ 25 h 25"/>
                <a:gd name="T30" fmla="*/ 9 w 23"/>
                <a:gd name="T31" fmla="*/ 25 h 25"/>
                <a:gd name="T32" fmla="*/ 11 w 23"/>
                <a:gd name="T33" fmla="*/ 25 h 25"/>
                <a:gd name="T34" fmla="*/ 11 w 23"/>
                <a:gd name="T35" fmla="*/ 25 h 25"/>
                <a:gd name="T36" fmla="*/ 13 w 23"/>
                <a:gd name="T37" fmla="*/ 25 h 25"/>
                <a:gd name="T38" fmla="*/ 15 w 23"/>
                <a:gd name="T39" fmla="*/ 25 h 25"/>
                <a:gd name="T40" fmla="*/ 15 w 23"/>
                <a:gd name="T41" fmla="*/ 23 h 25"/>
                <a:gd name="T42" fmla="*/ 17 w 23"/>
                <a:gd name="T43" fmla="*/ 23 h 25"/>
                <a:gd name="T44" fmla="*/ 17 w 23"/>
                <a:gd name="T45" fmla="*/ 23 h 25"/>
                <a:gd name="T46" fmla="*/ 19 w 23"/>
                <a:gd name="T47" fmla="*/ 21 h 25"/>
                <a:gd name="T48" fmla="*/ 19 w 23"/>
                <a:gd name="T49" fmla="*/ 21 h 25"/>
                <a:gd name="T50" fmla="*/ 21 w 23"/>
                <a:gd name="T51" fmla="*/ 19 h 25"/>
                <a:gd name="T52" fmla="*/ 21 w 23"/>
                <a:gd name="T53" fmla="*/ 18 h 25"/>
                <a:gd name="T54" fmla="*/ 21 w 23"/>
                <a:gd name="T55" fmla="*/ 18 h 25"/>
                <a:gd name="T56" fmla="*/ 23 w 23"/>
                <a:gd name="T57" fmla="*/ 16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2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6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2 h 25"/>
                <a:gd name="T80" fmla="*/ 15 w 23"/>
                <a:gd name="T81" fmla="*/ 2 h 25"/>
                <a:gd name="T82" fmla="*/ 15 w 23"/>
                <a:gd name="T83" fmla="*/ 0 h 25"/>
                <a:gd name="T84" fmla="*/ 13 w 23"/>
                <a:gd name="T85" fmla="*/ 0 h 25"/>
                <a:gd name="T86" fmla="*/ 11 w 23"/>
                <a:gd name="T87" fmla="*/ 0 h 25"/>
                <a:gd name="T88" fmla="*/ 9 w 23"/>
                <a:gd name="T89" fmla="*/ 2 h 25"/>
                <a:gd name="T90" fmla="*/ 9 w 23"/>
                <a:gd name="T91" fmla="*/ 2 h 25"/>
                <a:gd name="T92" fmla="*/ 7 w 23"/>
                <a:gd name="T93" fmla="*/ 2 h 25"/>
                <a:gd name="T94" fmla="*/ 5 w 23"/>
                <a:gd name="T95" fmla="*/ 4 h 25"/>
                <a:gd name="T96" fmla="*/ 3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0" name="Freeform 578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3 w 23"/>
                <a:gd name="T19" fmla="*/ 21 h 25"/>
                <a:gd name="T20" fmla="*/ 3 w 23"/>
                <a:gd name="T21" fmla="*/ 23 h 25"/>
                <a:gd name="T22" fmla="*/ 5 w 23"/>
                <a:gd name="T23" fmla="*/ 23 h 25"/>
                <a:gd name="T24" fmla="*/ 7 w 23"/>
                <a:gd name="T25" fmla="*/ 25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5 w 23"/>
                <a:gd name="T33" fmla="*/ 25 h 25"/>
                <a:gd name="T34" fmla="*/ 15 w 23"/>
                <a:gd name="T35" fmla="*/ 23 h 25"/>
                <a:gd name="T36" fmla="*/ 17 w 23"/>
                <a:gd name="T37" fmla="*/ 23 h 25"/>
                <a:gd name="T38" fmla="*/ 19 w 23"/>
                <a:gd name="T39" fmla="*/ 21 h 25"/>
                <a:gd name="T40" fmla="*/ 21 w 23"/>
                <a:gd name="T41" fmla="*/ 19 h 25"/>
                <a:gd name="T42" fmla="*/ 21 w 23"/>
                <a:gd name="T43" fmla="*/ 18 h 25"/>
                <a:gd name="T44" fmla="*/ 23 w 23"/>
                <a:gd name="T45" fmla="*/ 16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6 h 25"/>
                <a:gd name="T56" fmla="*/ 21 w 23"/>
                <a:gd name="T57" fmla="*/ 4 h 25"/>
                <a:gd name="T58" fmla="*/ 19 w 23"/>
                <a:gd name="T59" fmla="*/ 2 h 25"/>
                <a:gd name="T60" fmla="*/ 17 w 23"/>
                <a:gd name="T61" fmla="*/ 2 h 25"/>
                <a:gd name="T62" fmla="*/ 15 w 23"/>
                <a:gd name="T63" fmla="*/ 2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2 h 25"/>
                <a:gd name="T72" fmla="*/ 7 w 23"/>
                <a:gd name="T73" fmla="*/ 2 h 25"/>
                <a:gd name="T74" fmla="*/ 5 w 23"/>
                <a:gd name="T75" fmla="*/ 4 h 25"/>
                <a:gd name="T76" fmla="*/ 3 w 23"/>
                <a:gd name="T7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1" name="Freeform 579"/>
            <p:cNvSpPr>
              <a:spLocks/>
            </p:cNvSpPr>
            <p:nvPr/>
          </p:nvSpPr>
          <p:spPr bwMode="auto">
            <a:xfrm>
              <a:off x="3689" y="2412"/>
              <a:ext cx="33" cy="14"/>
            </a:xfrm>
            <a:custGeom>
              <a:avLst/>
              <a:gdLst>
                <a:gd name="T0" fmla="*/ 33 w 33"/>
                <a:gd name="T1" fmla="*/ 14 h 14"/>
                <a:gd name="T2" fmla="*/ 31 w 33"/>
                <a:gd name="T3" fmla="*/ 12 h 14"/>
                <a:gd name="T4" fmla="*/ 29 w 33"/>
                <a:gd name="T5" fmla="*/ 12 h 14"/>
                <a:gd name="T6" fmla="*/ 27 w 33"/>
                <a:gd name="T7" fmla="*/ 10 h 14"/>
                <a:gd name="T8" fmla="*/ 25 w 33"/>
                <a:gd name="T9" fmla="*/ 10 h 14"/>
                <a:gd name="T10" fmla="*/ 23 w 33"/>
                <a:gd name="T11" fmla="*/ 10 h 14"/>
                <a:gd name="T12" fmla="*/ 19 w 33"/>
                <a:gd name="T13" fmla="*/ 8 h 14"/>
                <a:gd name="T14" fmla="*/ 17 w 33"/>
                <a:gd name="T15" fmla="*/ 8 h 14"/>
                <a:gd name="T16" fmla="*/ 16 w 33"/>
                <a:gd name="T17" fmla="*/ 6 h 14"/>
                <a:gd name="T18" fmla="*/ 14 w 33"/>
                <a:gd name="T19" fmla="*/ 6 h 14"/>
                <a:gd name="T20" fmla="*/ 12 w 33"/>
                <a:gd name="T21" fmla="*/ 4 h 14"/>
                <a:gd name="T22" fmla="*/ 10 w 33"/>
                <a:gd name="T23" fmla="*/ 4 h 14"/>
                <a:gd name="T24" fmla="*/ 8 w 33"/>
                <a:gd name="T25" fmla="*/ 4 h 14"/>
                <a:gd name="T26" fmla="*/ 6 w 33"/>
                <a:gd name="T27" fmla="*/ 2 h 14"/>
                <a:gd name="T28" fmla="*/ 4 w 33"/>
                <a:gd name="T29" fmla="*/ 2 h 14"/>
                <a:gd name="T30" fmla="*/ 2 w 33"/>
                <a:gd name="T31" fmla="*/ 0 h 14"/>
                <a:gd name="T32" fmla="*/ 0 w 33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4">
                  <a:moveTo>
                    <a:pt x="33" y="14"/>
                  </a:moveTo>
                  <a:lnTo>
                    <a:pt x="31" y="12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2" name="Freeform 580"/>
            <p:cNvSpPr>
              <a:spLocks/>
            </p:cNvSpPr>
            <p:nvPr/>
          </p:nvSpPr>
          <p:spPr bwMode="auto">
            <a:xfrm>
              <a:off x="3693" y="2420"/>
              <a:ext cx="23" cy="10"/>
            </a:xfrm>
            <a:custGeom>
              <a:avLst/>
              <a:gdLst>
                <a:gd name="T0" fmla="*/ 23 w 23"/>
                <a:gd name="T1" fmla="*/ 10 h 10"/>
                <a:gd name="T2" fmla="*/ 19 w 23"/>
                <a:gd name="T3" fmla="*/ 8 h 10"/>
                <a:gd name="T4" fmla="*/ 15 w 23"/>
                <a:gd name="T5" fmla="*/ 6 h 10"/>
                <a:gd name="T6" fmla="*/ 13 w 23"/>
                <a:gd name="T7" fmla="*/ 6 h 10"/>
                <a:gd name="T8" fmla="*/ 12 w 23"/>
                <a:gd name="T9" fmla="*/ 4 h 10"/>
                <a:gd name="T10" fmla="*/ 10 w 23"/>
                <a:gd name="T11" fmla="*/ 4 h 10"/>
                <a:gd name="T12" fmla="*/ 6 w 23"/>
                <a:gd name="T13" fmla="*/ 4 h 10"/>
                <a:gd name="T14" fmla="*/ 4 w 23"/>
                <a:gd name="T15" fmla="*/ 2 h 10"/>
                <a:gd name="T16" fmla="*/ 0 w 23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0">
                  <a:moveTo>
                    <a:pt x="23" y="10"/>
                  </a:moveTo>
                  <a:lnTo>
                    <a:pt x="19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3" name="Freeform 581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6 w 25"/>
                <a:gd name="T23" fmla="*/ 0 h 31"/>
                <a:gd name="T24" fmla="*/ 14 w 25"/>
                <a:gd name="T25" fmla="*/ 0 h 31"/>
                <a:gd name="T26" fmla="*/ 12 w 25"/>
                <a:gd name="T27" fmla="*/ 0 h 31"/>
                <a:gd name="T28" fmla="*/ 12 w 25"/>
                <a:gd name="T29" fmla="*/ 0 h 31"/>
                <a:gd name="T30" fmla="*/ 10 w 25"/>
                <a:gd name="T31" fmla="*/ 2 h 31"/>
                <a:gd name="T32" fmla="*/ 8 w 25"/>
                <a:gd name="T33" fmla="*/ 2 h 31"/>
                <a:gd name="T34" fmla="*/ 8 w 25"/>
                <a:gd name="T35" fmla="*/ 2 h 31"/>
                <a:gd name="T36" fmla="*/ 6 w 25"/>
                <a:gd name="T37" fmla="*/ 4 h 31"/>
                <a:gd name="T38" fmla="*/ 6 w 25"/>
                <a:gd name="T39" fmla="*/ 4 h 31"/>
                <a:gd name="T40" fmla="*/ 4 w 25"/>
                <a:gd name="T41" fmla="*/ 6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0 h 31"/>
                <a:gd name="T48" fmla="*/ 2 w 25"/>
                <a:gd name="T49" fmla="*/ 12 h 31"/>
                <a:gd name="T50" fmla="*/ 0 w 25"/>
                <a:gd name="T51" fmla="*/ 16 h 31"/>
                <a:gd name="T52" fmla="*/ 0 w 25"/>
                <a:gd name="T53" fmla="*/ 18 h 31"/>
                <a:gd name="T54" fmla="*/ 0 w 25"/>
                <a:gd name="T55" fmla="*/ 19 h 31"/>
                <a:gd name="T56" fmla="*/ 0 w 25"/>
                <a:gd name="T57" fmla="*/ 21 h 31"/>
                <a:gd name="T58" fmla="*/ 0 w 25"/>
                <a:gd name="T59" fmla="*/ 23 h 31"/>
                <a:gd name="T60" fmla="*/ 2 w 25"/>
                <a:gd name="T61" fmla="*/ 25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29 h 31"/>
                <a:gd name="T70" fmla="*/ 6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2 w 25"/>
                <a:gd name="T79" fmla="*/ 31 h 31"/>
                <a:gd name="T80" fmla="*/ 12 w 25"/>
                <a:gd name="T81" fmla="*/ 31 h 31"/>
                <a:gd name="T82" fmla="*/ 14 w 25"/>
                <a:gd name="T83" fmla="*/ 29 h 31"/>
                <a:gd name="T84" fmla="*/ 16 w 25"/>
                <a:gd name="T85" fmla="*/ 29 h 31"/>
                <a:gd name="T86" fmla="*/ 17 w 25"/>
                <a:gd name="T87" fmla="*/ 29 h 31"/>
                <a:gd name="T88" fmla="*/ 19 w 25"/>
                <a:gd name="T89" fmla="*/ 27 h 31"/>
                <a:gd name="T90" fmla="*/ 19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4" name="Freeform 582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4 w 25"/>
                <a:gd name="T23" fmla="*/ 0 h 31"/>
                <a:gd name="T24" fmla="*/ 12 w 25"/>
                <a:gd name="T25" fmla="*/ 0 h 31"/>
                <a:gd name="T26" fmla="*/ 10 w 25"/>
                <a:gd name="T27" fmla="*/ 2 h 31"/>
                <a:gd name="T28" fmla="*/ 8 w 25"/>
                <a:gd name="T29" fmla="*/ 2 h 31"/>
                <a:gd name="T30" fmla="*/ 6 w 25"/>
                <a:gd name="T31" fmla="*/ 4 h 31"/>
                <a:gd name="T32" fmla="*/ 4 w 25"/>
                <a:gd name="T33" fmla="*/ 6 h 31"/>
                <a:gd name="T34" fmla="*/ 4 w 25"/>
                <a:gd name="T35" fmla="*/ 8 h 31"/>
                <a:gd name="T36" fmla="*/ 2 w 25"/>
                <a:gd name="T37" fmla="*/ 10 h 31"/>
                <a:gd name="T38" fmla="*/ 2 w 25"/>
                <a:gd name="T39" fmla="*/ 12 h 31"/>
                <a:gd name="T40" fmla="*/ 0 w 25"/>
                <a:gd name="T41" fmla="*/ 16 h 31"/>
                <a:gd name="T42" fmla="*/ 0 w 25"/>
                <a:gd name="T43" fmla="*/ 18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2 w 25"/>
                <a:gd name="T65" fmla="*/ 31 h 31"/>
                <a:gd name="T66" fmla="*/ 14 w 25"/>
                <a:gd name="T67" fmla="*/ 29 h 31"/>
                <a:gd name="T68" fmla="*/ 16 w 25"/>
                <a:gd name="T69" fmla="*/ 29 h 31"/>
                <a:gd name="T70" fmla="*/ 17 w 25"/>
                <a:gd name="T71" fmla="*/ 29 h 31"/>
                <a:gd name="T72" fmla="*/ 19 w 25"/>
                <a:gd name="T73" fmla="*/ 27 h 31"/>
                <a:gd name="T74" fmla="*/ 19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5" name="Freeform 583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7 h 25"/>
                <a:gd name="T18" fmla="*/ 0 w 21"/>
                <a:gd name="T19" fmla="*/ 19 h 25"/>
                <a:gd name="T20" fmla="*/ 2 w 21"/>
                <a:gd name="T21" fmla="*/ 21 h 25"/>
                <a:gd name="T22" fmla="*/ 2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6 w 21"/>
                <a:gd name="T29" fmla="*/ 25 h 25"/>
                <a:gd name="T30" fmla="*/ 8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3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1 h 25"/>
                <a:gd name="T46" fmla="*/ 17 w 21"/>
                <a:gd name="T47" fmla="*/ 21 h 25"/>
                <a:gd name="T48" fmla="*/ 17 w 21"/>
                <a:gd name="T49" fmla="*/ 19 h 25"/>
                <a:gd name="T50" fmla="*/ 19 w 21"/>
                <a:gd name="T51" fmla="*/ 19 h 25"/>
                <a:gd name="T52" fmla="*/ 19 w 21"/>
                <a:gd name="T53" fmla="*/ 17 h 25"/>
                <a:gd name="T54" fmla="*/ 19 w 21"/>
                <a:gd name="T55" fmla="*/ 15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10 h 25"/>
                <a:gd name="T66" fmla="*/ 21 w 21"/>
                <a:gd name="T67" fmla="*/ 8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4 h 25"/>
                <a:gd name="T74" fmla="*/ 17 w 21"/>
                <a:gd name="T75" fmla="*/ 2 h 25"/>
                <a:gd name="T76" fmla="*/ 17 w 21"/>
                <a:gd name="T77" fmla="*/ 2 h 25"/>
                <a:gd name="T78" fmla="*/ 15 w 21"/>
                <a:gd name="T79" fmla="*/ 0 h 25"/>
                <a:gd name="T80" fmla="*/ 15 w 21"/>
                <a:gd name="T81" fmla="*/ 0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0 h 25"/>
                <a:gd name="T90" fmla="*/ 8 w 21"/>
                <a:gd name="T91" fmla="*/ 2 h 25"/>
                <a:gd name="T92" fmla="*/ 6 w 21"/>
                <a:gd name="T93" fmla="*/ 2 h 25"/>
                <a:gd name="T94" fmla="*/ 4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6" name="Freeform 584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2 w 21"/>
                <a:gd name="T19" fmla="*/ 21 h 25"/>
                <a:gd name="T20" fmla="*/ 4 w 21"/>
                <a:gd name="T21" fmla="*/ 23 h 25"/>
                <a:gd name="T22" fmla="*/ 6 w 21"/>
                <a:gd name="T23" fmla="*/ 23 h 25"/>
                <a:gd name="T24" fmla="*/ 6 w 21"/>
                <a:gd name="T25" fmla="*/ 25 h 25"/>
                <a:gd name="T26" fmla="*/ 8 w 21"/>
                <a:gd name="T27" fmla="*/ 25 h 25"/>
                <a:gd name="T28" fmla="*/ 9 w 21"/>
                <a:gd name="T29" fmla="*/ 25 h 25"/>
                <a:gd name="T30" fmla="*/ 11 w 21"/>
                <a:gd name="T31" fmla="*/ 25 h 25"/>
                <a:gd name="T32" fmla="*/ 13 w 21"/>
                <a:gd name="T33" fmla="*/ 23 h 25"/>
                <a:gd name="T34" fmla="*/ 15 w 21"/>
                <a:gd name="T35" fmla="*/ 23 h 25"/>
                <a:gd name="T36" fmla="*/ 15 w 21"/>
                <a:gd name="T37" fmla="*/ 21 h 25"/>
                <a:gd name="T38" fmla="*/ 17 w 21"/>
                <a:gd name="T39" fmla="*/ 21 h 25"/>
                <a:gd name="T40" fmla="*/ 17 w 21"/>
                <a:gd name="T41" fmla="*/ 19 h 25"/>
                <a:gd name="T42" fmla="*/ 19 w 21"/>
                <a:gd name="T43" fmla="*/ 19 h 25"/>
                <a:gd name="T44" fmla="*/ 19 w 21"/>
                <a:gd name="T45" fmla="*/ 17 h 25"/>
                <a:gd name="T46" fmla="*/ 19 w 21"/>
                <a:gd name="T47" fmla="*/ 15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2 h 25"/>
                <a:gd name="T54" fmla="*/ 21 w 21"/>
                <a:gd name="T55" fmla="*/ 10 h 25"/>
                <a:gd name="T56" fmla="*/ 21 w 21"/>
                <a:gd name="T57" fmla="*/ 8 h 25"/>
                <a:gd name="T58" fmla="*/ 21 w 21"/>
                <a:gd name="T59" fmla="*/ 6 h 25"/>
                <a:gd name="T60" fmla="*/ 19 w 21"/>
                <a:gd name="T61" fmla="*/ 4 h 25"/>
                <a:gd name="T62" fmla="*/ 17 w 21"/>
                <a:gd name="T63" fmla="*/ 2 h 25"/>
                <a:gd name="T64" fmla="*/ 15 w 21"/>
                <a:gd name="T65" fmla="*/ 0 h 25"/>
                <a:gd name="T66" fmla="*/ 13 w 21"/>
                <a:gd name="T67" fmla="*/ 0 h 25"/>
                <a:gd name="T68" fmla="*/ 11 w 21"/>
                <a:gd name="T69" fmla="*/ 0 h 25"/>
                <a:gd name="T70" fmla="*/ 9 w 21"/>
                <a:gd name="T71" fmla="*/ 0 h 25"/>
                <a:gd name="T72" fmla="*/ 8 w 21"/>
                <a:gd name="T73" fmla="*/ 2 h 25"/>
                <a:gd name="T74" fmla="*/ 6 w 21"/>
                <a:gd name="T75" fmla="*/ 2 h 25"/>
                <a:gd name="T76" fmla="*/ 4 w 21"/>
                <a:gd name="T77" fmla="*/ 2 h 25"/>
                <a:gd name="T78" fmla="*/ 4 w 21"/>
                <a:gd name="T7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7" name="Freeform 585"/>
            <p:cNvSpPr>
              <a:spLocks/>
            </p:cNvSpPr>
            <p:nvPr/>
          </p:nvSpPr>
          <p:spPr bwMode="auto">
            <a:xfrm>
              <a:off x="3680" y="2439"/>
              <a:ext cx="32" cy="14"/>
            </a:xfrm>
            <a:custGeom>
              <a:avLst/>
              <a:gdLst>
                <a:gd name="T0" fmla="*/ 32 w 32"/>
                <a:gd name="T1" fmla="*/ 14 h 14"/>
                <a:gd name="T2" fmla="*/ 30 w 32"/>
                <a:gd name="T3" fmla="*/ 14 h 14"/>
                <a:gd name="T4" fmla="*/ 28 w 32"/>
                <a:gd name="T5" fmla="*/ 12 h 14"/>
                <a:gd name="T6" fmla="*/ 26 w 32"/>
                <a:gd name="T7" fmla="*/ 12 h 14"/>
                <a:gd name="T8" fmla="*/ 25 w 32"/>
                <a:gd name="T9" fmla="*/ 12 h 14"/>
                <a:gd name="T10" fmla="*/ 23 w 32"/>
                <a:gd name="T11" fmla="*/ 10 h 14"/>
                <a:gd name="T12" fmla="*/ 21 w 32"/>
                <a:gd name="T13" fmla="*/ 10 h 14"/>
                <a:gd name="T14" fmla="*/ 19 w 32"/>
                <a:gd name="T15" fmla="*/ 8 h 14"/>
                <a:gd name="T16" fmla="*/ 15 w 32"/>
                <a:gd name="T17" fmla="*/ 8 h 14"/>
                <a:gd name="T18" fmla="*/ 13 w 32"/>
                <a:gd name="T19" fmla="*/ 8 h 14"/>
                <a:gd name="T20" fmla="*/ 11 w 32"/>
                <a:gd name="T21" fmla="*/ 6 h 14"/>
                <a:gd name="T22" fmla="*/ 9 w 32"/>
                <a:gd name="T23" fmla="*/ 6 h 14"/>
                <a:gd name="T24" fmla="*/ 7 w 32"/>
                <a:gd name="T25" fmla="*/ 4 h 14"/>
                <a:gd name="T26" fmla="*/ 5 w 32"/>
                <a:gd name="T27" fmla="*/ 4 h 14"/>
                <a:gd name="T28" fmla="*/ 3 w 32"/>
                <a:gd name="T29" fmla="*/ 2 h 14"/>
                <a:gd name="T30" fmla="*/ 2 w 32"/>
                <a:gd name="T31" fmla="*/ 2 h 14"/>
                <a:gd name="T32" fmla="*/ 0 w 32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4">
                  <a:moveTo>
                    <a:pt x="32" y="14"/>
                  </a:moveTo>
                  <a:lnTo>
                    <a:pt x="30" y="14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9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8" name="Freeform 586"/>
            <p:cNvSpPr>
              <a:spLocks/>
            </p:cNvSpPr>
            <p:nvPr/>
          </p:nvSpPr>
          <p:spPr bwMode="auto">
            <a:xfrm>
              <a:off x="3683" y="2449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20 w 23"/>
                <a:gd name="T3" fmla="*/ 5 h 7"/>
                <a:gd name="T4" fmla="*/ 18 w 23"/>
                <a:gd name="T5" fmla="*/ 5 h 7"/>
                <a:gd name="T6" fmla="*/ 14 w 23"/>
                <a:gd name="T7" fmla="*/ 4 h 7"/>
                <a:gd name="T8" fmla="*/ 12 w 23"/>
                <a:gd name="T9" fmla="*/ 4 h 7"/>
                <a:gd name="T10" fmla="*/ 10 w 23"/>
                <a:gd name="T11" fmla="*/ 4 h 7"/>
                <a:gd name="T12" fmla="*/ 8 w 23"/>
                <a:gd name="T13" fmla="*/ 2 h 7"/>
                <a:gd name="T14" fmla="*/ 4 w 23"/>
                <a:gd name="T15" fmla="*/ 2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20" y="5"/>
                  </a:lnTo>
                  <a:lnTo>
                    <a:pt x="18" y="5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9" name="Freeform 587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2 h 31"/>
                <a:gd name="T26" fmla="*/ 13 w 25"/>
                <a:gd name="T27" fmla="*/ 2 h 31"/>
                <a:gd name="T28" fmla="*/ 11 w 25"/>
                <a:gd name="T29" fmla="*/ 2 h 31"/>
                <a:gd name="T30" fmla="*/ 9 w 25"/>
                <a:gd name="T31" fmla="*/ 2 h 31"/>
                <a:gd name="T32" fmla="*/ 9 w 25"/>
                <a:gd name="T33" fmla="*/ 4 h 31"/>
                <a:gd name="T34" fmla="*/ 7 w 25"/>
                <a:gd name="T35" fmla="*/ 4 h 31"/>
                <a:gd name="T36" fmla="*/ 5 w 25"/>
                <a:gd name="T37" fmla="*/ 6 h 31"/>
                <a:gd name="T38" fmla="*/ 5 w 25"/>
                <a:gd name="T39" fmla="*/ 6 h 31"/>
                <a:gd name="T40" fmla="*/ 3 w 25"/>
                <a:gd name="T41" fmla="*/ 8 h 31"/>
                <a:gd name="T42" fmla="*/ 3 w 25"/>
                <a:gd name="T43" fmla="*/ 10 h 31"/>
                <a:gd name="T44" fmla="*/ 1 w 25"/>
                <a:gd name="T45" fmla="*/ 10 h 31"/>
                <a:gd name="T46" fmla="*/ 1 w 25"/>
                <a:gd name="T47" fmla="*/ 12 h 31"/>
                <a:gd name="T48" fmla="*/ 1 w 25"/>
                <a:gd name="T49" fmla="*/ 14 h 31"/>
                <a:gd name="T50" fmla="*/ 0 w 25"/>
                <a:gd name="T51" fmla="*/ 15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0 w 25"/>
                <a:gd name="T59" fmla="*/ 25 h 31"/>
                <a:gd name="T60" fmla="*/ 1 w 25"/>
                <a:gd name="T61" fmla="*/ 27 h 31"/>
                <a:gd name="T62" fmla="*/ 1 w 25"/>
                <a:gd name="T63" fmla="*/ 29 h 31"/>
                <a:gd name="T64" fmla="*/ 3 w 25"/>
                <a:gd name="T65" fmla="*/ 29 h 31"/>
                <a:gd name="T66" fmla="*/ 5 w 25"/>
                <a:gd name="T67" fmla="*/ 31 h 31"/>
                <a:gd name="T68" fmla="*/ 5 w 25"/>
                <a:gd name="T69" fmla="*/ 31 h 31"/>
                <a:gd name="T70" fmla="*/ 7 w 25"/>
                <a:gd name="T71" fmla="*/ 31 h 31"/>
                <a:gd name="T72" fmla="*/ 7 w 25"/>
                <a:gd name="T73" fmla="*/ 31 h 31"/>
                <a:gd name="T74" fmla="*/ 9 w 25"/>
                <a:gd name="T75" fmla="*/ 31 h 31"/>
                <a:gd name="T76" fmla="*/ 9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9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0" name="Freeform 588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3 w 25"/>
                <a:gd name="T23" fmla="*/ 2 h 31"/>
                <a:gd name="T24" fmla="*/ 11 w 25"/>
                <a:gd name="T25" fmla="*/ 2 h 31"/>
                <a:gd name="T26" fmla="*/ 9 w 25"/>
                <a:gd name="T27" fmla="*/ 2 h 31"/>
                <a:gd name="T28" fmla="*/ 9 w 25"/>
                <a:gd name="T29" fmla="*/ 4 h 31"/>
                <a:gd name="T30" fmla="*/ 7 w 25"/>
                <a:gd name="T31" fmla="*/ 4 h 31"/>
                <a:gd name="T32" fmla="*/ 5 w 25"/>
                <a:gd name="T33" fmla="*/ 6 h 31"/>
                <a:gd name="T34" fmla="*/ 3 w 25"/>
                <a:gd name="T35" fmla="*/ 8 h 31"/>
                <a:gd name="T36" fmla="*/ 3 w 25"/>
                <a:gd name="T37" fmla="*/ 10 h 31"/>
                <a:gd name="T38" fmla="*/ 1 w 25"/>
                <a:gd name="T39" fmla="*/ 10 h 31"/>
                <a:gd name="T40" fmla="*/ 1 w 25"/>
                <a:gd name="T41" fmla="*/ 12 h 31"/>
                <a:gd name="T42" fmla="*/ 1 w 25"/>
                <a:gd name="T43" fmla="*/ 14 h 31"/>
                <a:gd name="T44" fmla="*/ 0 w 25"/>
                <a:gd name="T45" fmla="*/ 15 h 31"/>
                <a:gd name="T46" fmla="*/ 0 w 25"/>
                <a:gd name="T47" fmla="*/ 19 h 31"/>
                <a:gd name="T48" fmla="*/ 0 w 25"/>
                <a:gd name="T49" fmla="*/ 21 h 31"/>
                <a:gd name="T50" fmla="*/ 0 w 25"/>
                <a:gd name="T51" fmla="*/ 23 h 31"/>
                <a:gd name="T52" fmla="*/ 0 w 25"/>
                <a:gd name="T53" fmla="*/ 25 h 31"/>
                <a:gd name="T54" fmla="*/ 1 w 25"/>
                <a:gd name="T55" fmla="*/ 27 h 31"/>
                <a:gd name="T56" fmla="*/ 1 w 25"/>
                <a:gd name="T57" fmla="*/ 29 h 31"/>
                <a:gd name="T58" fmla="*/ 3 w 25"/>
                <a:gd name="T59" fmla="*/ 29 h 31"/>
                <a:gd name="T60" fmla="*/ 5 w 25"/>
                <a:gd name="T61" fmla="*/ 31 h 31"/>
                <a:gd name="T62" fmla="*/ 7 w 25"/>
                <a:gd name="T63" fmla="*/ 31 h 31"/>
                <a:gd name="T64" fmla="*/ 9 w 25"/>
                <a:gd name="T65" fmla="*/ 31 h 31"/>
                <a:gd name="T66" fmla="*/ 11 w 25"/>
                <a:gd name="T67" fmla="*/ 31 h 31"/>
                <a:gd name="T68" fmla="*/ 13 w 25"/>
                <a:gd name="T69" fmla="*/ 31 h 31"/>
                <a:gd name="T70" fmla="*/ 15 w 25"/>
                <a:gd name="T71" fmla="*/ 31 h 31"/>
                <a:gd name="T72" fmla="*/ 17 w 25"/>
                <a:gd name="T73" fmla="*/ 29 h 31"/>
                <a:gd name="T74" fmla="*/ 19 w 25"/>
                <a:gd name="T75" fmla="*/ 29 h 31"/>
                <a:gd name="T76" fmla="*/ 21 w 25"/>
                <a:gd name="T77" fmla="*/ 27 h 31"/>
                <a:gd name="T78" fmla="*/ 21 w 25"/>
                <a:gd name="T79" fmla="*/ 25 h 31"/>
                <a:gd name="T80" fmla="*/ 23 w 25"/>
                <a:gd name="T81" fmla="*/ 23 h 31"/>
                <a:gd name="T82" fmla="*/ 25 w 25"/>
                <a:gd name="T83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1" name="Freeform 589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9 h 25"/>
                <a:gd name="T10" fmla="*/ 0 w 21"/>
                <a:gd name="T11" fmla="*/ 11 h 25"/>
                <a:gd name="T12" fmla="*/ 0 w 21"/>
                <a:gd name="T13" fmla="*/ 13 h 25"/>
                <a:gd name="T14" fmla="*/ 0 w 21"/>
                <a:gd name="T15" fmla="*/ 15 h 25"/>
                <a:gd name="T16" fmla="*/ 0 w 21"/>
                <a:gd name="T17" fmla="*/ 17 h 25"/>
                <a:gd name="T18" fmla="*/ 2 w 21"/>
                <a:gd name="T19" fmla="*/ 19 h 25"/>
                <a:gd name="T20" fmla="*/ 2 w 21"/>
                <a:gd name="T21" fmla="*/ 21 h 25"/>
                <a:gd name="T22" fmla="*/ 4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8 w 21"/>
                <a:gd name="T29" fmla="*/ 23 h 25"/>
                <a:gd name="T30" fmla="*/ 8 w 21"/>
                <a:gd name="T31" fmla="*/ 25 h 25"/>
                <a:gd name="T32" fmla="*/ 10 w 21"/>
                <a:gd name="T33" fmla="*/ 25 h 25"/>
                <a:gd name="T34" fmla="*/ 12 w 21"/>
                <a:gd name="T35" fmla="*/ 23 h 25"/>
                <a:gd name="T36" fmla="*/ 12 w 21"/>
                <a:gd name="T37" fmla="*/ 23 h 25"/>
                <a:gd name="T38" fmla="*/ 14 w 21"/>
                <a:gd name="T39" fmla="*/ 23 h 25"/>
                <a:gd name="T40" fmla="*/ 14 w 21"/>
                <a:gd name="T41" fmla="*/ 23 h 25"/>
                <a:gd name="T42" fmla="*/ 16 w 21"/>
                <a:gd name="T43" fmla="*/ 21 h 25"/>
                <a:gd name="T44" fmla="*/ 16 w 21"/>
                <a:gd name="T45" fmla="*/ 21 h 25"/>
                <a:gd name="T46" fmla="*/ 18 w 21"/>
                <a:gd name="T47" fmla="*/ 19 h 25"/>
                <a:gd name="T48" fmla="*/ 18 w 21"/>
                <a:gd name="T49" fmla="*/ 19 h 25"/>
                <a:gd name="T50" fmla="*/ 19 w 21"/>
                <a:gd name="T51" fmla="*/ 17 h 25"/>
                <a:gd name="T52" fmla="*/ 19 w 21"/>
                <a:gd name="T53" fmla="*/ 17 h 25"/>
                <a:gd name="T54" fmla="*/ 21 w 21"/>
                <a:gd name="T55" fmla="*/ 15 h 25"/>
                <a:gd name="T56" fmla="*/ 21 w 21"/>
                <a:gd name="T57" fmla="*/ 13 h 25"/>
                <a:gd name="T58" fmla="*/ 21 w 21"/>
                <a:gd name="T59" fmla="*/ 13 h 25"/>
                <a:gd name="T60" fmla="*/ 21 w 21"/>
                <a:gd name="T61" fmla="*/ 11 h 25"/>
                <a:gd name="T62" fmla="*/ 21 w 21"/>
                <a:gd name="T63" fmla="*/ 9 h 25"/>
                <a:gd name="T64" fmla="*/ 21 w 21"/>
                <a:gd name="T65" fmla="*/ 7 h 25"/>
                <a:gd name="T66" fmla="*/ 21 w 21"/>
                <a:gd name="T67" fmla="*/ 7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2 h 25"/>
                <a:gd name="T74" fmla="*/ 19 w 21"/>
                <a:gd name="T75" fmla="*/ 2 h 25"/>
                <a:gd name="T76" fmla="*/ 18 w 21"/>
                <a:gd name="T77" fmla="*/ 0 h 25"/>
                <a:gd name="T78" fmla="*/ 16 w 21"/>
                <a:gd name="T79" fmla="*/ 0 h 25"/>
                <a:gd name="T80" fmla="*/ 16 w 21"/>
                <a:gd name="T81" fmla="*/ 0 h 25"/>
                <a:gd name="T82" fmla="*/ 14 w 21"/>
                <a:gd name="T83" fmla="*/ 0 h 25"/>
                <a:gd name="T84" fmla="*/ 12 w 21"/>
                <a:gd name="T85" fmla="*/ 0 h 25"/>
                <a:gd name="T86" fmla="*/ 12 w 21"/>
                <a:gd name="T87" fmla="*/ 0 h 25"/>
                <a:gd name="T88" fmla="*/ 10 w 21"/>
                <a:gd name="T89" fmla="*/ 0 h 25"/>
                <a:gd name="T90" fmla="*/ 8 w 21"/>
                <a:gd name="T91" fmla="*/ 0 h 25"/>
                <a:gd name="T92" fmla="*/ 6 w 21"/>
                <a:gd name="T93" fmla="*/ 2 h 25"/>
                <a:gd name="T94" fmla="*/ 6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2" name="Freeform 590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2 w 21"/>
                <a:gd name="T17" fmla="*/ 19 h 25"/>
                <a:gd name="T18" fmla="*/ 2 w 21"/>
                <a:gd name="T19" fmla="*/ 21 h 25"/>
                <a:gd name="T20" fmla="*/ 4 w 21"/>
                <a:gd name="T21" fmla="*/ 21 h 25"/>
                <a:gd name="T22" fmla="*/ 4 w 21"/>
                <a:gd name="T23" fmla="*/ 23 h 25"/>
                <a:gd name="T24" fmla="*/ 6 w 21"/>
                <a:gd name="T25" fmla="*/ 23 h 25"/>
                <a:gd name="T26" fmla="*/ 8 w 21"/>
                <a:gd name="T27" fmla="*/ 23 h 25"/>
                <a:gd name="T28" fmla="*/ 8 w 21"/>
                <a:gd name="T29" fmla="*/ 25 h 25"/>
                <a:gd name="T30" fmla="*/ 10 w 21"/>
                <a:gd name="T31" fmla="*/ 25 h 25"/>
                <a:gd name="T32" fmla="*/ 12 w 21"/>
                <a:gd name="T33" fmla="*/ 23 h 25"/>
                <a:gd name="T34" fmla="*/ 14 w 21"/>
                <a:gd name="T35" fmla="*/ 23 h 25"/>
                <a:gd name="T36" fmla="*/ 16 w 21"/>
                <a:gd name="T37" fmla="*/ 21 h 25"/>
                <a:gd name="T38" fmla="*/ 18 w 21"/>
                <a:gd name="T39" fmla="*/ 19 h 25"/>
                <a:gd name="T40" fmla="*/ 19 w 21"/>
                <a:gd name="T41" fmla="*/ 17 h 25"/>
                <a:gd name="T42" fmla="*/ 21 w 21"/>
                <a:gd name="T43" fmla="*/ 15 h 25"/>
                <a:gd name="T44" fmla="*/ 21 w 21"/>
                <a:gd name="T45" fmla="*/ 13 h 25"/>
                <a:gd name="T46" fmla="*/ 21 w 21"/>
                <a:gd name="T47" fmla="*/ 11 h 25"/>
                <a:gd name="T48" fmla="*/ 21 w 21"/>
                <a:gd name="T49" fmla="*/ 9 h 25"/>
                <a:gd name="T50" fmla="*/ 21 w 21"/>
                <a:gd name="T51" fmla="*/ 7 h 25"/>
                <a:gd name="T52" fmla="*/ 21 w 21"/>
                <a:gd name="T53" fmla="*/ 6 h 25"/>
                <a:gd name="T54" fmla="*/ 19 w 21"/>
                <a:gd name="T55" fmla="*/ 4 h 25"/>
                <a:gd name="T56" fmla="*/ 19 w 21"/>
                <a:gd name="T57" fmla="*/ 2 h 25"/>
                <a:gd name="T58" fmla="*/ 18 w 21"/>
                <a:gd name="T59" fmla="*/ 0 h 25"/>
                <a:gd name="T60" fmla="*/ 16 w 21"/>
                <a:gd name="T61" fmla="*/ 0 h 25"/>
                <a:gd name="T62" fmla="*/ 14 w 21"/>
                <a:gd name="T63" fmla="*/ 0 h 25"/>
                <a:gd name="T64" fmla="*/ 12 w 21"/>
                <a:gd name="T65" fmla="*/ 0 h 25"/>
                <a:gd name="T66" fmla="*/ 10 w 21"/>
                <a:gd name="T67" fmla="*/ 0 h 25"/>
                <a:gd name="T68" fmla="*/ 8 w 21"/>
                <a:gd name="T69" fmla="*/ 0 h 25"/>
                <a:gd name="T70" fmla="*/ 6 w 21"/>
                <a:gd name="T71" fmla="*/ 2 h 25"/>
                <a:gd name="T72" fmla="*/ 4 w 21"/>
                <a:gd name="T7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3" name="Freeform 591"/>
            <p:cNvSpPr>
              <a:spLocks/>
            </p:cNvSpPr>
            <p:nvPr/>
          </p:nvSpPr>
          <p:spPr bwMode="auto">
            <a:xfrm>
              <a:off x="3670" y="2468"/>
              <a:ext cx="33" cy="13"/>
            </a:xfrm>
            <a:custGeom>
              <a:avLst/>
              <a:gdLst>
                <a:gd name="T0" fmla="*/ 33 w 33"/>
                <a:gd name="T1" fmla="*/ 13 h 13"/>
                <a:gd name="T2" fmla="*/ 31 w 33"/>
                <a:gd name="T3" fmla="*/ 13 h 13"/>
                <a:gd name="T4" fmla="*/ 29 w 33"/>
                <a:gd name="T5" fmla="*/ 11 h 13"/>
                <a:gd name="T6" fmla="*/ 27 w 33"/>
                <a:gd name="T7" fmla="*/ 11 h 13"/>
                <a:gd name="T8" fmla="*/ 25 w 33"/>
                <a:gd name="T9" fmla="*/ 10 h 13"/>
                <a:gd name="T10" fmla="*/ 23 w 33"/>
                <a:gd name="T11" fmla="*/ 10 h 13"/>
                <a:gd name="T12" fmla="*/ 21 w 33"/>
                <a:gd name="T13" fmla="*/ 10 h 13"/>
                <a:gd name="T14" fmla="*/ 17 w 33"/>
                <a:gd name="T15" fmla="*/ 8 h 13"/>
                <a:gd name="T16" fmla="*/ 15 w 33"/>
                <a:gd name="T17" fmla="*/ 8 h 13"/>
                <a:gd name="T18" fmla="*/ 13 w 33"/>
                <a:gd name="T19" fmla="*/ 6 h 13"/>
                <a:gd name="T20" fmla="*/ 12 w 33"/>
                <a:gd name="T21" fmla="*/ 6 h 13"/>
                <a:gd name="T22" fmla="*/ 10 w 33"/>
                <a:gd name="T23" fmla="*/ 4 h 13"/>
                <a:gd name="T24" fmla="*/ 8 w 33"/>
                <a:gd name="T25" fmla="*/ 4 h 13"/>
                <a:gd name="T26" fmla="*/ 6 w 33"/>
                <a:gd name="T27" fmla="*/ 4 h 13"/>
                <a:gd name="T28" fmla="*/ 4 w 33"/>
                <a:gd name="T29" fmla="*/ 2 h 13"/>
                <a:gd name="T30" fmla="*/ 2 w 33"/>
                <a:gd name="T31" fmla="*/ 2 h 13"/>
                <a:gd name="T32" fmla="*/ 0 w 3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3">
                  <a:moveTo>
                    <a:pt x="33" y="13"/>
                  </a:moveTo>
                  <a:lnTo>
                    <a:pt x="31" y="13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4" name="Freeform 592"/>
            <p:cNvSpPr>
              <a:spLocks/>
            </p:cNvSpPr>
            <p:nvPr/>
          </p:nvSpPr>
          <p:spPr bwMode="auto">
            <a:xfrm>
              <a:off x="3674" y="2478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19 w 23"/>
                <a:gd name="T3" fmla="*/ 5 h 7"/>
                <a:gd name="T4" fmla="*/ 15 w 23"/>
                <a:gd name="T5" fmla="*/ 5 h 7"/>
                <a:gd name="T6" fmla="*/ 13 w 23"/>
                <a:gd name="T7" fmla="*/ 3 h 7"/>
                <a:gd name="T8" fmla="*/ 11 w 23"/>
                <a:gd name="T9" fmla="*/ 3 h 7"/>
                <a:gd name="T10" fmla="*/ 9 w 23"/>
                <a:gd name="T11" fmla="*/ 3 h 7"/>
                <a:gd name="T12" fmla="*/ 8 w 23"/>
                <a:gd name="T13" fmla="*/ 1 h 7"/>
                <a:gd name="T14" fmla="*/ 4 w 23"/>
                <a:gd name="T15" fmla="*/ 1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19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1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5" name="Freeform 593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0 h 31"/>
                <a:gd name="T26" fmla="*/ 11 w 25"/>
                <a:gd name="T27" fmla="*/ 0 h 31"/>
                <a:gd name="T28" fmla="*/ 11 w 25"/>
                <a:gd name="T29" fmla="*/ 2 h 31"/>
                <a:gd name="T30" fmla="*/ 10 w 25"/>
                <a:gd name="T31" fmla="*/ 2 h 31"/>
                <a:gd name="T32" fmla="*/ 10 w 25"/>
                <a:gd name="T33" fmla="*/ 2 h 31"/>
                <a:gd name="T34" fmla="*/ 8 w 25"/>
                <a:gd name="T35" fmla="*/ 4 h 31"/>
                <a:gd name="T36" fmla="*/ 6 w 25"/>
                <a:gd name="T37" fmla="*/ 4 h 31"/>
                <a:gd name="T38" fmla="*/ 6 w 25"/>
                <a:gd name="T39" fmla="*/ 6 h 31"/>
                <a:gd name="T40" fmla="*/ 4 w 25"/>
                <a:gd name="T41" fmla="*/ 8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1 h 31"/>
                <a:gd name="T48" fmla="*/ 2 w 25"/>
                <a:gd name="T49" fmla="*/ 13 h 31"/>
                <a:gd name="T50" fmla="*/ 0 w 25"/>
                <a:gd name="T51" fmla="*/ 15 h 31"/>
                <a:gd name="T52" fmla="*/ 0 w 25"/>
                <a:gd name="T53" fmla="*/ 17 h 31"/>
                <a:gd name="T54" fmla="*/ 0 w 25"/>
                <a:gd name="T55" fmla="*/ 19 h 31"/>
                <a:gd name="T56" fmla="*/ 0 w 25"/>
                <a:gd name="T57" fmla="*/ 23 h 31"/>
                <a:gd name="T58" fmla="*/ 0 w 25"/>
                <a:gd name="T59" fmla="*/ 25 h 31"/>
                <a:gd name="T60" fmla="*/ 2 w 25"/>
                <a:gd name="T61" fmla="*/ 27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31 h 31"/>
                <a:gd name="T70" fmla="*/ 8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1 w 25"/>
                <a:gd name="T79" fmla="*/ 31 h 31"/>
                <a:gd name="T80" fmla="*/ 11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7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6" name="Freeform 594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3 w 25"/>
                <a:gd name="T23" fmla="*/ 0 h 31"/>
                <a:gd name="T24" fmla="*/ 11 w 25"/>
                <a:gd name="T25" fmla="*/ 0 h 31"/>
                <a:gd name="T26" fmla="*/ 11 w 25"/>
                <a:gd name="T27" fmla="*/ 2 h 31"/>
                <a:gd name="T28" fmla="*/ 10 w 25"/>
                <a:gd name="T29" fmla="*/ 2 h 31"/>
                <a:gd name="T30" fmla="*/ 8 w 25"/>
                <a:gd name="T31" fmla="*/ 4 h 31"/>
                <a:gd name="T32" fmla="*/ 6 w 25"/>
                <a:gd name="T33" fmla="*/ 4 h 31"/>
                <a:gd name="T34" fmla="*/ 6 w 25"/>
                <a:gd name="T35" fmla="*/ 6 h 31"/>
                <a:gd name="T36" fmla="*/ 4 w 25"/>
                <a:gd name="T37" fmla="*/ 8 h 31"/>
                <a:gd name="T38" fmla="*/ 2 w 25"/>
                <a:gd name="T39" fmla="*/ 10 h 31"/>
                <a:gd name="T40" fmla="*/ 2 w 25"/>
                <a:gd name="T41" fmla="*/ 11 h 31"/>
                <a:gd name="T42" fmla="*/ 2 w 25"/>
                <a:gd name="T43" fmla="*/ 13 h 31"/>
                <a:gd name="T44" fmla="*/ 0 w 25"/>
                <a:gd name="T45" fmla="*/ 15 h 31"/>
                <a:gd name="T46" fmla="*/ 0 w 25"/>
                <a:gd name="T47" fmla="*/ 17 h 31"/>
                <a:gd name="T48" fmla="*/ 0 w 25"/>
                <a:gd name="T49" fmla="*/ 19 h 31"/>
                <a:gd name="T50" fmla="*/ 0 w 25"/>
                <a:gd name="T51" fmla="*/ 23 h 31"/>
                <a:gd name="T52" fmla="*/ 0 w 25"/>
                <a:gd name="T53" fmla="*/ 25 h 31"/>
                <a:gd name="T54" fmla="*/ 2 w 25"/>
                <a:gd name="T55" fmla="*/ 27 h 31"/>
                <a:gd name="T56" fmla="*/ 4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1 w 25"/>
                <a:gd name="T65" fmla="*/ 31 h 31"/>
                <a:gd name="T66" fmla="*/ 13 w 25"/>
                <a:gd name="T67" fmla="*/ 31 h 31"/>
                <a:gd name="T68" fmla="*/ 15 w 25"/>
                <a:gd name="T69" fmla="*/ 31 h 31"/>
                <a:gd name="T70" fmla="*/ 17 w 25"/>
                <a:gd name="T71" fmla="*/ 29 h 31"/>
                <a:gd name="T72" fmla="*/ 19 w 25"/>
                <a:gd name="T73" fmla="*/ 27 h 31"/>
                <a:gd name="T74" fmla="*/ 21 w 25"/>
                <a:gd name="T75" fmla="*/ 27 h 31"/>
                <a:gd name="T76" fmla="*/ 21 w 25"/>
                <a:gd name="T77" fmla="*/ 25 h 31"/>
                <a:gd name="T78" fmla="*/ 23 w 25"/>
                <a:gd name="T79" fmla="*/ 23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7" name="Freeform 595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7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5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3 h 25"/>
                <a:gd name="T46" fmla="*/ 17 w 21"/>
                <a:gd name="T47" fmla="*/ 21 h 25"/>
                <a:gd name="T48" fmla="*/ 17 w 21"/>
                <a:gd name="T49" fmla="*/ 21 h 25"/>
                <a:gd name="T50" fmla="*/ 19 w 21"/>
                <a:gd name="T51" fmla="*/ 19 h 25"/>
                <a:gd name="T52" fmla="*/ 19 w 21"/>
                <a:gd name="T53" fmla="*/ 17 h 25"/>
                <a:gd name="T54" fmla="*/ 21 w 21"/>
                <a:gd name="T55" fmla="*/ 17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3 h 25"/>
                <a:gd name="T62" fmla="*/ 21 w 21"/>
                <a:gd name="T63" fmla="*/ 11 h 25"/>
                <a:gd name="T64" fmla="*/ 21 w 21"/>
                <a:gd name="T65" fmla="*/ 9 h 25"/>
                <a:gd name="T66" fmla="*/ 21 w 21"/>
                <a:gd name="T67" fmla="*/ 7 h 25"/>
                <a:gd name="T68" fmla="*/ 21 w 21"/>
                <a:gd name="T69" fmla="*/ 5 h 25"/>
                <a:gd name="T70" fmla="*/ 19 w 21"/>
                <a:gd name="T71" fmla="*/ 5 h 25"/>
                <a:gd name="T72" fmla="*/ 19 w 21"/>
                <a:gd name="T73" fmla="*/ 3 h 25"/>
                <a:gd name="T74" fmla="*/ 17 w 21"/>
                <a:gd name="T75" fmla="*/ 3 h 25"/>
                <a:gd name="T76" fmla="*/ 17 w 21"/>
                <a:gd name="T77" fmla="*/ 2 h 25"/>
                <a:gd name="T78" fmla="*/ 15 w 21"/>
                <a:gd name="T79" fmla="*/ 2 h 25"/>
                <a:gd name="T80" fmla="*/ 15 w 21"/>
                <a:gd name="T81" fmla="*/ 2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2 h 25"/>
                <a:gd name="T90" fmla="*/ 7 w 21"/>
                <a:gd name="T91" fmla="*/ 2 h 25"/>
                <a:gd name="T92" fmla="*/ 5 w 21"/>
                <a:gd name="T93" fmla="*/ 2 h 25"/>
                <a:gd name="T94" fmla="*/ 4 w 21"/>
                <a:gd name="T95" fmla="*/ 3 h 25"/>
                <a:gd name="T96" fmla="*/ 4 w 21"/>
                <a:gd name="T9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8" name="Freeform 596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3 h 25"/>
                <a:gd name="T38" fmla="*/ 15 w 21"/>
                <a:gd name="T39" fmla="*/ 23 h 25"/>
                <a:gd name="T40" fmla="*/ 17 w 21"/>
                <a:gd name="T41" fmla="*/ 21 h 25"/>
                <a:gd name="T42" fmla="*/ 19 w 21"/>
                <a:gd name="T43" fmla="*/ 19 h 25"/>
                <a:gd name="T44" fmla="*/ 19 w 21"/>
                <a:gd name="T45" fmla="*/ 17 h 25"/>
                <a:gd name="T46" fmla="*/ 21 w 21"/>
                <a:gd name="T47" fmla="*/ 17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1 h 25"/>
                <a:gd name="T54" fmla="*/ 21 w 21"/>
                <a:gd name="T55" fmla="*/ 9 h 25"/>
                <a:gd name="T56" fmla="*/ 21 w 21"/>
                <a:gd name="T57" fmla="*/ 7 h 25"/>
                <a:gd name="T58" fmla="*/ 21 w 21"/>
                <a:gd name="T59" fmla="*/ 5 h 25"/>
                <a:gd name="T60" fmla="*/ 19 w 21"/>
                <a:gd name="T61" fmla="*/ 5 h 25"/>
                <a:gd name="T62" fmla="*/ 19 w 21"/>
                <a:gd name="T63" fmla="*/ 3 h 25"/>
                <a:gd name="T64" fmla="*/ 17 w 21"/>
                <a:gd name="T65" fmla="*/ 3 h 25"/>
                <a:gd name="T66" fmla="*/ 17 w 21"/>
                <a:gd name="T67" fmla="*/ 2 h 25"/>
                <a:gd name="T68" fmla="*/ 15 w 21"/>
                <a:gd name="T69" fmla="*/ 2 h 25"/>
                <a:gd name="T70" fmla="*/ 13 w 21"/>
                <a:gd name="T71" fmla="*/ 0 h 25"/>
                <a:gd name="T72" fmla="*/ 11 w 21"/>
                <a:gd name="T73" fmla="*/ 0 h 25"/>
                <a:gd name="T74" fmla="*/ 9 w 21"/>
                <a:gd name="T75" fmla="*/ 0 h 25"/>
                <a:gd name="T76" fmla="*/ 9 w 21"/>
                <a:gd name="T77" fmla="*/ 2 h 25"/>
                <a:gd name="T78" fmla="*/ 7 w 21"/>
                <a:gd name="T79" fmla="*/ 2 h 25"/>
                <a:gd name="T80" fmla="*/ 5 w 21"/>
                <a:gd name="T81" fmla="*/ 2 h 25"/>
                <a:gd name="T82" fmla="*/ 4 w 21"/>
                <a:gd name="T83" fmla="*/ 3 h 25"/>
                <a:gd name="T84" fmla="*/ 4 w 21"/>
                <a:gd name="T85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9" name="Freeform 597"/>
            <p:cNvSpPr>
              <a:spLocks/>
            </p:cNvSpPr>
            <p:nvPr/>
          </p:nvSpPr>
          <p:spPr bwMode="auto">
            <a:xfrm>
              <a:off x="3660" y="2497"/>
              <a:ext cx="31" cy="11"/>
            </a:xfrm>
            <a:custGeom>
              <a:avLst/>
              <a:gdLst>
                <a:gd name="T0" fmla="*/ 31 w 31"/>
                <a:gd name="T1" fmla="*/ 11 h 11"/>
                <a:gd name="T2" fmla="*/ 29 w 31"/>
                <a:gd name="T3" fmla="*/ 11 h 11"/>
                <a:gd name="T4" fmla="*/ 27 w 31"/>
                <a:gd name="T5" fmla="*/ 11 h 11"/>
                <a:gd name="T6" fmla="*/ 25 w 31"/>
                <a:gd name="T7" fmla="*/ 9 h 11"/>
                <a:gd name="T8" fmla="*/ 23 w 31"/>
                <a:gd name="T9" fmla="*/ 9 h 11"/>
                <a:gd name="T10" fmla="*/ 22 w 31"/>
                <a:gd name="T11" fmla="*/ 7 h 11"/>
                <a:gd name="T12" fmla="*/ 20 w 31"/>
                <a:gd name="T13" fmla="*/ 7 h 11"/>
                <a:gd name="T14" fmla="*/ 18 w 31"/>
                <a:gd name="T15" fmla="*/ 7 h 11"/>
                <a:gd name="T16" fmla="*/ 16 w 31"/>
                <a:gd name="T17" fmla="*/ 5 h 11"/>
                <a:gd name="T18" fmla="*/ 14 w 31"/>
                <a:gd name="T19" fmla="*/ 5 h 11"/>
                <a:gd name="T20" fmla="*/ 12 w 31"/>
                <a:gd name="T21" fmla="*/ 4 h 11"/>
                <a:gd name="T22" fmla="*/ 10 w 31"/>
                <a:gd name="T23" fmla="*/ 4 h 11"/>
                <a:gd name="T24" fmla="*/ 8 w 31"/>
                <a:gd name="T25" fmla="*/ 2 h 11"/>
                <a:gd name="T26" fmla="*/ 6 w 31"/>
                <a:gd name="T27" fmla="*/ 2 h 11"/>
                <a:gd name="T28" fmla="*/ 4 w 31"/>
                <a:gd name="T29" fmla="*/ 2 h 11"/>
                <a:gd name="T30" fmla="*/ 2 w 31"/>
                <a:gd name="T31" fmla="*/ 0 h 11"/>
                <a:gd name="T32" fmla="*/ 0 w 31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lnTo>
                    <a:pt x="29" y="11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50" name="Freeform 598"/>
            <p:cNvSpPr>
              <a:spLocks/>
            </p:cNvSpPr>
            <p:nvPr/>
          </p:nvSpPr>
          <p:spPr bwMode="auto">
            <a:xfrm>
              <a:off x="3664" y="2504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51" name="Freeform 599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4 w 25"/>
                <a:gd name="T25" fmla="*/ 0 h 30"/>
                <a:gd name="T26" fmla="*/ 12 w 25"/>
                <a:gd name="T27" fmla="*/ 0 h 30"/>
                <a:gd name="T28" fmla="*/ 10 w 25"/>
                <a:gd name="T29" fmla="*/ 0 h 30"/>
                <a:gd name="T30" fmla="*/ 10 w 25"/>
                <a:gd name="T31" fmla="*/ 0 h 30"/>
                <a:gd name="T32" fmla="*/ 8 w 25"/>
                <a:gd name="T33" fmla="*/ 2 h 30"/>
                <a:gd name="T34" fmla="*/ 8 w 25"/>
                <a:gd name="T35" fmla="*/ 2 h 30"/>
                <a:gd name="T36" fmla="*/ 6 w 25"/>
                <a:gd name="T37" fmla="*/ 4 h 30"/>
                <a:gd name="T38" fmla="*/ 4 w 25"/>
                <a:gd name="T39" fmla="*/ 4 h 30"/>
                <a:gd name="T40" fmla="*/ 4 w 25"/>
                <a:gd name="T41" fmla="*/ 5 h 30"/>
                <a:gd name="T42" fmla="*/ 2 w 25"/>
                <a:gd name="T43" fmla="*/ 7 h 30"/>
                <a:gd name="T44" fmla="*/ 2 w 25"/>
                <a:gd name="T45" fmla="*/ 7 h 30"/>
                <a:gd name="T46" fmla="*/ 2 w 25"/>
                <a:gd name="T47" fmla="*/ 9 h 30"/>
                <a:gd name="T48" fmla="*/ 0 w 25"/>
                <a:gd name="T49" fmla="*/ 11 h 30"/>
                <a:gd name="T50" fmla="*/ 0 w 25"/>
                <a:gd name="T51" fmla="*/ 13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1 h 30"/>
                <a:gd name="T58" fmla="*/ 0 w 25"/>
                <a:gd name="T59" fmla="*/ 23 h 30"/>
                <a:gd name="T60" fmla="*/ 0 w 25"/>
                <a:gd name="T61" fmla="*/ 25 h 30"/>
                <a:gd name="T62" fmla="*/ 2 w 25"/>
                <a:gd name="T63" fmla="*/ 27 h 30"/>
                <a:gd name="T64" fmla="*/ 2 w 25"/>
                <a:gd name="T65" fmla="*/ 27 h 30"/>
                <a:gd name="T66" fmla="*/ 4 w 25"/>
                <a:gd name="T67" fmla="*/ 28 h 30"/>
                <a:gd name="T68" fmla="*/ 6 w 25"/>
                <a:gd name="T69" fmla="*/ 28 h 30"/>
                <a:gd name="T70" fmla="*/ 6 w 25"/>
                <a:gd name="T71" fmla="*/ 28 h 30"/>
                <a:gd name="T72" fmla="*/ 8 w 25"/>
                <a:gd name="T73" fmla="*/ 30 h 30"/>
                <a:gd name="T74" fmla="*/ 8 w 25"/>
                <a:gd name="T75" fmla="*/ 30 h 30"/>
                <a:gd name="T76" fmla="*/ 10 w 25"/>
                <a:gd name="T77" fmla="*/ 30 h 30"/>
                <a:gd name="T78" fmla="*/ 10 w 25"/>
                <a:gd name="T79" fmla="*/ 30 h 30"/>
                <a:gd name="T80" fmla="*/ 12 w 25"/>
                <a:gd name="T81" fmla="*/ 28 h 30"/>
                <a:gd name="T82" fmla="*/ 14 w 25"/>
                <a:gd name="T83" fmla="*/ 28 h 30"/>
                <a:gd name="T84" fmla="*/ 16 w 25"/>
                <a:gd name="T85" fmla="*/ 28 h 30"/>
                <a:gd name="T86" fmla="*/ 18 w 25"/>
                <a:gd name="T87" fmla="*/ 27 h 30"/>
                <a:gd name="T88" fmla="*/ 18 w 25"/>
                <a:gd name="T89" fmla="*/ 27 h 30"/>
                <a:gd name="T90" fmla="*/ 20 w 25"/>
                <a:gd name="T91" fmla="*/ 25 h 30"/>
                <a:gd name="T92" fmla="*/ 21 w 25"/>
                <a:gd name="T93" fmla="*/ 23 h 30"/>
                <a:gd name="T94" fmla="*/ 23 w 25"/>
                <a:gd name="T95" fmla="*/ 21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52" name="Freeform 600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6 w 25"/>
                <a:gd name="T19" fmla="*/ 0 h 30"/>
                <a:gd name="T20" fmla="*/ 14 w 25"/>
                <a:gd name="T21" fmla="*/ 0 h 30"/>
                <a:gd name="T22" fmla="*/ 12 w 25"/>
                <a:gd name="T23" fmla="*/ 0 h 30"/>
                <a:gd name="T24" fmla="*/ 10 w 25"/>
                <a:gd name="T25" fmla="*/ 0 h 30"/>
                <a:gd name="T26" fmla="*/ 8 w 25"/>
                <a:gd name="T27" fmla="*/ 2 h 30"/>
                <a:gd name="T28" fmla="*/ 6 w 25"/>
                <a:gd name="T29" fmla="*/ 4 h 30"/>
                <a:gd name="T30" fmla="*/ 4 w 25"/>
                <a:gd name="T31" fmla="*/ 4 h 30"/>
                <a:gd name="T32" fmla="*/ 4 w 25"/>
                <a:gd name="T33" fmla="*/ 5 h 30"/>
                <a:gd name="T34" fmla="*/ 2 w 25"/>
                <a:gd name="T35" fmla="*/ 7 h 30"/>
                <a:gd name="T36" fmla="*/ 2 w 25"/>
                <a:gd name="T37" fmla="*/ 9 h 30"/>
                <a:gd name="T38" fmla="*/ 0 w 25"/>
                <a:gd name="T39" fmla="*/ 11 h 30"/>
                <a:gd name="T40" fmla="*/ 0 w 25"/>
                <a:gd name="T41" fmla="*/ 13 h 30"/>
                <a:gd name="T42" fmla="*/ 0 w 25"/>
                <a:gd name="T43" fmla="*/ 17 h 30"/>
                <a:gd name="T44" fmla="*/ 0 w 25"/>
                <a:gd name="T45" fmla="*/ 19 h 30"/>
                <a:gd name="T46" fmla="*/ 0 w 25"/>
                <a:gd name="T47" fmla="*/ 21 h 30"/>
                <a:gd name="T48" fmla="*/ 0 w 25"/>
                <a:gd name="T49" fmla="*/ 23 h 30"/>
                <a:gd name="T50" fmla="*/ 0 w 25"/>
                <a:gd name="T51" fmla="*/ 25 h 30"/>
                <a:gd name="T52" fmla="*/ 2 w 25"/>
                <a:gd name="T53" fmla="*/ 27 h 30"/>
                <a:gd name="T54" fmla="*/ 4 w 25"/>
                <a:gd name="T55" fmla="*/ 28 h 30"/>
                <a:gd name="T56" fmla="*/ 6 w 25"/>
                <a:gd name="T57" fmla="*/ 28 h 30"/>
                <a:gd name="T58" fmla="*/ 8 w 25"/>
                <a:gd name="T59" fmla="*/ 30 h 30"/>
                <a:gd name="T60" fmla="*/ 10 w 25"/>
                <a:gd name="T61" fmla="*/ 30 h 30"/>
                <a:gd name="T62" fmla="*/ 12 w 25"/>
                <a:gd name="T63" fmla="*/ 28 h 30"/>
                <a:gd name="T64" fmla="*/ 14 w 25"/>
                <a:gd name="T65" fmla="*/ 28 h 30"/>
                <a:gd name="T66" fmla="*/ 16 w 25"/>
                <a:gd name="T67" fmla="*/ 28 h 30"/>
                <a:gd name="T68" fmla="*/ 18 w 25"/>
                <a:gd name="T69" fmla="*/ 27 h 30"/>
                <a:gd name="T70" fmla="*/ 20 w 25"/>
                <a:gd name="T71" fmla="*/ 25 h 30"/>
                <a:gd name="T72" fmla="*/ 21 w 25"/>
                <a:gd name="T73" fmla="*/ 23 h 30"/>
                <a:gd name="T74" fmla="*/ 23 w 25"/>
                <a:gd name="T75" fmla="*/ 21 h 30"/>
                <a:gd name="T76" fmla="*/ 23 w 25"/>
                <a:gd name="T7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53" name="Freeform 601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0 w 23"/>
                <a:gd name="T15" fmla="*/ 16 h 25"/>
                <a:gd name="T16" fmla="*/ 2 w 23"/>
                <a:gd name="T17" fmla="*/ 18 h 25"/>
                <a:gd name="T18" fmla="*/ 2 w 23"/>
                <a:gd name="T19" fmla="*/ 20 h 25"/>
                <a:gd name="T20" fmla="*/ 4 w 23"/>
                <a:gd name="T21" fmla="*/ 22 h 25"/>
                <a:gd name="T22" fmla="*/ 4 w 23"/>
                <a:gd name="T23" fmla="*/ 22 h 25"/>
                <a:gd name="T24" fmla="*/ 6 w 23"/>
                <a:gd name="T25" fmla="*/ 23 h 25"/>
                <a:gd name="T26" fmla="*/ 6 w 23"/>
                <a:gd name="T27" fmla="*/ 23 h 25"/>
                <a:gd name="T28" fmla="*/ 8 w 23"/>
                <a:gd name="T29" fmla="*/ 23 h 25"/>
                <a:gd name="T30" fmla="*/ 10 w 23"/>
                <a:gd name="T31" fmla="*/ 25 h 25"/>
                <a:gd name="T32" fmla="*/ 12 w 23"/>
                <a:gd name="T33" fmla="*/ 25 h 25"/>
                <a:gd name="T34" fmla="*/ 12 w 23"/>
                <a:gd name="T35" fmla="*/ 25 h 25"/>
                <a:gd name="T36" fmla="*/ 14 w 23"/>
                <a:gd name="T37" fmla="*/ 23 h 25"/>
                <a:gd name="T38" fmla="*/ 14 w 23"/>
                <a:gd name="T39" fmla="*/ 23 h 25"/>
                <a:gd name="T40" fmla="*/ 16 w 23"/>
                <a:gd name="T41" fmla="*/ 23 h 25"/>
                <a:gd name="T42" fmla="*/ 16 w 23"/>
                <a:gd name="T43" fmla="*/ 22 h 25"/>
                <a:gd name="T44" fmla="*/ 17 w 23"/>
                <a:gd name="T45" fmla="*/ 22 h 25"/>
                <a:gd name="T46" fmla="*/ 17 w 23"/>
                <a:gd name="T47" fmla="*/ 22 h 25"/>
                <a:gd name="T48" fmla="*/ 19 w 23"/>
                <a:gd name="T49" fmla="*/ 20 h 25"/>
                <a:gd name="T50" fmla="*/ 19 w 23"/>
                <a:gd name="T51" fmla="*/ 20 h 25"/>
                <a:gd name="T52" fmla="*/ 21 w 23"/>
                <a:gd name="T53" fmla="*/ 18 h 25"/>
                <a:gd name="T54" fmla="*/ 21 w 23"/>
                <a:gd name="T55" fmla="*/ 16 h 25"/>
                <a:gd name="T56" fmla="*/ 21 w 23"/>
                <a:gd name="T57" fmla="*/ 14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0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4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0 h 25"/>
                <a:gd name="T80" fmla="*/ 16 w 23"/>
                <a:gd name="T81" fmla="*/ 0 h 25"/>
                <a:gd name="T82" fmla="*/ 16 w 23"/>
                <a:gd name="T83" fmla="*/ 0 h 25"/>
                <a:gd name="T84" fmla="*/ 14 w 23"/>
                <a:gd name="T85" fmla="*/ 0 h 25"/>
                <a:gd name="T86" fmla="*/ 12 w 23"/>
                <a:gd name="T87" fmla="*/ 0 h 25"/>
                <a:gd name="T88" fmla="*/ 10 w 23"/>
                <a:gd name="T89" fmla="*/ 0 h 25"/>
                <a:gd name="T90" fmla="*/ 8 w 23"/>
                <a:gd name="T91" fmla="*/ 0 h 25"/>
                <a:gd name="T92" fmla="*/ 8 w 23"/>
                <a:gd name="T93" fmla="*/ 2 h 25"/>
                <a:gd name="T94" fmla="*/ 6 w 23"/>
                <a:gd name="T95" fmla="*/ 2 h 25"/>
                <a:gd name="T96" fmla="*/ 4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54" name="Freeform 602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2 w 23"/>
                <a:gd name="T15" fmla="*/ 18 h 25"/>
                <a:gd name="T16" fmla="*/ 2 w 23"/>
                <a:gd name="T17" fmla="*/ 20 h 25"/>
                <a:gd name="T18" fmla="*/ 4 w 23"/>
                <a:gd name="T19" fmla="*/ 22 h 25"/>
                <a:gd name="T20" fmla="*/ 6 w 23"/>
                <a:gd name="T21" fmla="*/ 23 h 25"/>
                <a:gd name="T22" fmla="*/ 8 w 23"/>
                <a:gd name="T23" fmla="*/ 23 h 25"/>
                <a:gd name="T24" fmla="*/ 10 w 23"/>
                <a:gd name="T25" fmla="*/ 25 h 25"/>
                <a:gd name="T26" fmla="*/ 12 w 23"/>
                <a:gd name="T27" fmla="*/ 25 h 25"/>
                <a:gd name="T28" fmla="*/ 14 w 23"/>
                <a:gd name="T29" fmla="*/ 23 h 25"/>
                <a:gd name="T30" fmla="*/ 16 w 23"/>
                <a:gd name="T31" fmla="*/ 23 h 25"/>
                <a:gd name="T32" fmla="*/ 16 w 23"/>
                <a:gd name="T33" fmla="*/ 22 h 25"/>
                <a:gd name="T34" fmla="*/ 17 w 23"/>
                <a:gd name="T35" fmla="*/ 22 h 25"/>
                <a:gd name="T36" fmla="*/ 19 w 23"/>
                <a:gd name="T37" fmla="*/ 20 h 25"/>
                <a:gd name="T38" fmla="*/ 21 w 23"/>
                <a:gd name="T39" fmla="*/ 18 h 25"/>
                <a:gd name="T40" fmla="*/ 21 w 23"/>
                <a:gd name="T41" fmla="*/ 16 h 25"/>
                <a:gd name="T42" fmla="*/ 21 w 23"/>
                <a:gd name="T43" fmla="*/ 14 h 25"/>
                <a:gd name="T44" fmla="*/ 23 w 23"/>
                <a:gd name="T45" fmla="*/ 14 h 25"/>
                <a:gd name="T46" fmla="*/ 23 w 23"/>
                <a:gd name="T47" fmla="*/ 12 h 25"/>
                <a:gd name="T48" fmla="*/ 23 w 23"/>
                <a:gd name="T49" fmla="*/ 10 h 25"/>
                <a:gd name="T50" fmla="*/ 23 w 23"/>
                <a:gd name="T51" fmla="*/ 8 h 25"/>
                <a:gd name="T52" fmla="*/ 21 w 23"/>
                <a:gd name="T53" fmla="*/ 6 h 25"/>
                <a:gd name="T54" fmla="*/ 21 w 23"/>
                <a:gd name="T55" fmla="*/ 4 h 25"/>
                <a:gd name="T56" fmla="*/ 19 w 23"/>
                <a:gd name="T57" fmla="*/ 2 h 25"/>
                <a:gd name="T58" fmla="*/ 17 w 23"/>
                <a:gd name="T59" fmla="*/ 0 h 25"/>
                <a:gd name="T60" fmla="*/ 16 w 23"/>
                <a:gd name="T61" fmla="*/ 0 h 25"/>
                <a:gd name="T62" fmla="*/ 14 w 23"/>
                <a:gd name="T63" fmla="*/ 0 h 25"/>
                <a:gd name="T64" fmla="*/ 12 w 23"/>
                <a:gd name="T65" fmla="*/ 0 h 25"/>
                <a:gd name="T66" fmla="*/ 10 w 23"/>
                <a:gd name="T67" fmla="*/ 0 h 25"/>
                <a:gd name="T68" fmla="*/ 8 w 23"/>
                <a:gd name="T69" fmla="*/ 0 h 25"/>
                <a:gd name="T70" fmla="*/ 8 w 23"/>
                <a:gd name="T71" fmla="*/ 2 h 25"/>
                <a:gd name="T72" fmla="*/ 6 w 23"/>
                <a:gd name="T73" fmla="*/ 2 h 25"/>
                <a:gd name="T74" fmla="*/ 4 w 23"/>
                <a:gd name="T7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6955" name="Freeform 603"/>
          <p:cNvSpPr>
            <a:spLocks/>
          </p:cNvSpPr>
          <p:nvPr/>
        </p:nvSpPr>
        <p:spPr bwMode="auto">
          <a:xfrm>
            <a:off x="6810375" y="4291013"/>
            <a:ext cx="127000" cy="50800"/>
          </a:xfrm>
          <a:custGeom>
            <a:avLst/>
            <a:gdLst>
              <a:gd name="T0" fmla="*/ 33 w 33"/>
              <a:gd name="T1" fmla="*/ 13 h 13"/>
              <a:gd name="T2" fmla="*/ 31 w 33"/>
              <a:gd name="T3" fmla="*/ 11 h 13"/>
              <a:gd name="T4" fmla="*/ 29 w 33"/>
              <a:gd name="T5" fmla="*/ 11 h 13"/>
              <a:gd name="T6" fmla="*/ 27 w 33"/>
              <a:gd name="T7" fmla="*/ 9 h 13"/>
              <a:gd name="T8" fmla="*/ 25 w 33"/>
              <a:gd name="T9" fmla="*/ 9 h 13"/>
              <a:gd name="T10" fmla="*/ 23 w 33"/>
              <a:gd name="T11" fmla="*/ 7 h 13"/>
              <a:gd name="T12" fmla="*/ 21 w 33"/>
              <a:gd name="T13" fmla="*/ 7 h 13"/>
              <a:gd name="T14" fmla="*/ 19 w 33"/>
              <a:gd name="T15" fmla="*/ 7 h 13"/>
              <a:gd name="T16" fmla="*/ 17 w 33"/>
              <a:gd name="T17" fmla="*/ 5 h 13"/>
              <a:gd name="T18" fmla="*/ 13 w 33"/>
              <a:gd name="T19" fmla="*/ 5 h 13"/>
              <a:gd name="T20" fmla="*/ 11 w 33"/>
              <a:gd name="T21" fmla="*/ 3 h 13"/>
              <a:gd name="T22" fmla="*/ 10 w 33"/>
              <a:gd name="T23" fmla="*/ 3 h 13"/>
              <a:gd name="T24" fmla="*/ 8 w 33"/>
              <a:gd name="T25" fmla="*/ 3 h 13"/>
              <a:gd name="T26" fmla="*/ 6 w 33"/>
              <a:gd name="T27" fmla="*/ 1 h 13"/>
              <a:gd name="T28" fmla="*/ 4 w 33"/>
              <a:gd name="T29" fmla="*/ 1 h 13"/>
              <a:gd name="T30" fmla="*/ 2 w 33"/>
              <a:gd name="T31" fmla="*/ 0 h 13"/>
              <a:gd name="T32" fmla="*/ 0 w 33"/>
              <a:gd name="T3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3">
                <a:moveTo>
                  <a:pt x="33" y="13"/>
                </a:moveTo>
                <a:lnTo>
                  <a:pt x="31" y="11"/>
                </a:lnTo>
                <a:lnTo>
                  <a:pt x="29" y="11"/>
                </a:lnTo>
                <a:lnTo>
                  <a:pt x="27" y="9"/>
                </a:lnTo>
                <a:lnTo>
                  <a:pt x="25" y="9"/>
                </a:lnTo>
                <a:lnTo>
                  <a:pt x="23" y="7"/>
                </a:lnTo>
                <a:lnTo>
                  <a:pt x="21" y="7"/>
                </a:lnTo>
                <a:lnTo>
                  <a:pt x="19" y="7"/>
                </a:lnTo>
                <a:lnTo>
                  <a:pt x="17" y="5"/>
                </a:lnTo>
                <a:lnTo>
                  <a:pt x="13" y="5"/>
                </a:lnTo>
                <a:lnTo>
                  <a:pt x="11" y="3"/>
                </a:lnTo>
                <a:lnTo>
                  <a:pt x="10" y="3"/>
                </a:lnTo>
                <a:lnTo>
                  <a:pt x="8" y="3"/>
                </a:lnTo>
                <a:lnTo>
                  <a:pt x="6" y="1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56" name="Freeform 604"/>
          <p:cNvSpPr>
            <a:spLocks/>
          </p:cNvSpPr>
          <p:nvPr/>
        </p:nvSpPr>
        <p:spPr bwMode="auto">
          <a:xfrm>
            <a:off x="6826250" y="4318000"/>
            <a:ext cx="87313" cy="38100"/>
          </a:xfrm>
          <a:custGeom>
            <a:avLst/>
            <a:gdLst>
              <a:gd name="T0" fmla="*/ 23 w 23"/>
              <a:gd name="T1" fmla="*/ 10 h 10"/>
              <a:gd name="T2" fmla="*/ 19 w 23"/>
              <a:gd name="T3" fmla="*/ 8 h 10"/>
              <a:gd name="T4" fmla="*/ 17 w 23"/>
              <a:gd name="T5" fmla="*/ 6 h 10"/>
              <a:gd name="T6" fmla="*/ 13 w 23"/>
              <a:gd name="T7" fmla="*/ 6 h 10"/>
              <a:gd name="T8" fmla="*/ 11 w 23"/>
              <a:gd name="T9" fmla="*/ 4 h 10"/>
              <a:gd name="T10" fmla="*/ 9 w 23"/>
              <a:gd name="T11" fmla="*/ 4 h 10"/>
              <a:gd name="T12" fmla="*/ 7 w 23"/>
              <a:gd name="T13" fmla="*/ 4 h 10"/>
              <a:gd name="T14" fmla="*/ 4 w 23"/>
              <a:gd name="T15" fmla="*/ 2 h 10"/>
              <a:gd name="T16" fmla="*/ 0 w 23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10">
                <a:moveTo>
                  <a:pt x="23" y="10"/>
                </a:moveTo>
                <a:lnTo>
                  <a:pt x="19" y="8"/>
                </a:lnTo>
                <a:lnTo>
                  <a:pt x="17" y="6"/>
                </a:lnTo>
                <a:lnTo>
                  <a:pt x="13" y="6"/>
                </a:lnTo>
                <a:lnTo>
                  <a:pt x="11" y="4"/>
                </a:lnTo>
                <a:lnTo>
                  <a:pt x="9" y="4"/>
                </a:lnTo>
                <a:lnTo>
                  <a:pt x="7" y="4"/>
                </a:lnTo>
                <a:lnTo>
                  <a:pt x="4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57" name="Freeform 605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7 w 25"/>
              <a:gd name="T21" fmla="*/ 0 h 30"/>
              <a:gd name="T22" fmla="*/ 15 w 25"/>
              <a:gd name="T23" fmla="*/ 0 h 30"/>
              <a:gd name="T24" fmla="*/ 13 w 25"/>
              <a:gd name="T25" fmla="*/ 0 h 30"/>
              <a:gd name="T26" fmla="*/ 13 w 25"/>
              <a:gd name="T27" fmla="*/ 0 h 30"/>
              <a:gd name="T28" fmla="*/ 11 w 25"/>
              <a:gd name="T29" fmla="*/ 0 h 30"/>
              <a:gd name="T30" fmla="*/ 9 w 25"/>
              <a:gd name="T31" fmla="*/ 0 h 30"/>
              <a:gd name="T32" fmla="*/ 9 w 25"/>
              <a:gd name="T33" fmla="*/ 1 h 30"/>
              <a:gd name="T34" fmla="*/ 8 w 25"/>
              <a:gd name="T35" fmla="*/ 1 h 30"/>
              <a:gd name="T36" fmla="*/ 8 w 25"/>
              <a:gd name="T37" fmla="*/ 3 h 30"/>
              <a:gd name="T38" fmla="*/ 6 w 25"/>
              <a:gd name="T39" fmla="*/ 3 h 30"/>
              <a:gd name="T40" fmla="*/ 4 w 25"/>
              <a:gd name="T41" fmla="*/ 5 h 30"/>
              <a:gd name="T42" fmla="*/ 4 w 25"/>
              <a:gd name="T43" fmla="*/ 7 h 30"/>
              <a:gd name="T44" fmla="*/ 4 w 25"/>
              <a:gd name="T45" fmla="*/ 9 h 30"/>
              <a:gd name="T46" fmla="*/ 2 w 25"/>
              <a:gd name="T47" fmla="*/ 9 h 30"/>
              <a:gd name="T48" fmla="*/ 2 w 25"/>
              <a:gd name="T49" fmla="*/ 11 h 30"/>
              <a:gd name="T50" fmla="*/ 0 w 25"/>
              <a:gd name="T51" fmla="*/ 15 h 30"/>
              <a:gd name="T52" fmla="*/ 0 w 25"/>
              <a:gd name="T53" fmla="*/ 17 h 30"/>
              <a:gd name="T54" fmla="*/ 0 w 25"/>
              <a:gd name="T55" fmla="*/ 19 h 30"/>
              <a:gd name="T56" fmla="*/ 0 w 25"/>
              <a:gd name="T57" fmla="*/ 21 h 30"/>
              <a:gd name="T58" fmla="*/ 2 w 25"/>
              <a:gd name="T59" fmla="*/ 23 h 30"/>
              <a:gd name="T60" fmla="*/ 2 w 25"/>
              <a:gd name="T61" fmla="*/ 24 h 30"/>
              <a:gd name="T62" fmla="*/ 2 w 25"/>
              <a:gd name="T63" fmla="*/ 26 h 30"/>
              <a:gd name="T64" fmla="*/ 4 w 25"/>
              <a:gd name="T65" fmla="*/ 28 h 30"/>
              <a:gd name="T66" fmla="*/ 6 w 25"/>
              <a:gd name="T67" fmla="*/ 28 h 30"/>
              <a:gd name="T68" fmla="*/ 6 w 25"/>
              <a:gd name="T69" fmla="*/ 28 h 30"/>
              <a:gd name="T70" fmla="*/ 8 w 25"/>
              <a:gd name="T71" fmla="*/ 28 h 30"/>
              <a:gd name="T72" fmla="*/ 8 w 25"/>
              <a:gd name="T73" fmla="*/ 30 h 30"/>
              <a:gd name="T74" fmla="*/ 9 w 25"/>
              <a:gd name="T75" fmla="*/ 30 h 30"/>
              <a:gd name="T76" fmla="*/ 9 w 25"/>
              <a:gd name="T77" fmla="*/ 30 h 30"/>
              <a:gd name="T78" fmla="*/ 11 w 25"/>
              <a:gd name="T79" fmla="*/ 30 h 30"/>
              <a:gd name="T80" fmla="*/ 13 w 25"/>
              <a:gd name="T81" fmla="*/ 28 h 30"/>
              <a:gd name="T82" fmla="*/ 13 w 25"/>
              <a:gd name="T83" fmla="*/ 28 h 30"/>
              <a:gd name="T84" fmla="*/ 15 w 25"/>
              <a:gd name="T85" fmla="*/ 28 h 30"/>
              <a:gd name="T86" fmla="*/ 17 w 25"/>
              <a:gd name="T87" fmla="*/ 28 h 30"/>
              <a:gd name="T88" fmla="*/ 19 w 25"/>
              <a:gd name="T89" fmla="*/ 26 h 30"/>
              <a:gd name="T90" fmla="*/ 21 w 25"/>
              <a:gd name="T91" fmla="*/ 24 h 30"/>
              <a:gd name="T92" fmla="*/ 23 w 25"/>
              <a:gd name="T93" fmla="*/ 23 h 30"/>
              <a:gd name="T94" fmla="*/ 23 w 25"/>
              <a:gd name="T95" fmla="*/ 21 h 30"/>
              <a:gd name="T96" fmla="*/ 25 w 25"/>
              <a:gd name="T9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58" name="Freeform 606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5 w 25"/>
              <a:gd name="T21" fmla="*/ 0 h 30"/>
              <a:gd name="T22" fmla="*/ 13 w 25"/>
              <a:gd name="T23" fmla="*/ 0 h 30"/>
              <a:gd name="T24" fmla="*/ 11 w 25"/>
              <a:gd name="T25" fmla="*/ 0 h 30"/>
              <a:gd name="T26" fmla="*/ 9 w 25"/>
              <a:gd name="T27" fmla="*/ 0 h 30"/>
              <a:gd name="T28" fmla="*/ 9 w 25"/>
              <a:gd name="T29" fmla="*/ 1 h 30"/>
              <a:gd name="T30" fmla="*/ 8 w 25"/>
              <a:gd name="T31" fmla="*/ 1 h 30"/>
              <a:gd name="T32" fmla="*/ 8 w 25"/>
              <a:gd name="T33" fmla="*/ 3 h 30"/>
              <a:gd name="T34" fmla="*/ 6 w 25"/>
              <a:gd name="T35" fmla="*/ 3 h 30"/>
              <a:gd name="T36" fmla="*/ 4 w 25"/>
              <a:gd name="T37" fmla="*/ 5 h 30"/>
              <a:gd name="T38" fmla="*/ 4 w 25"/>
              <a:gd name="T39" fmla="*/ 7 h 30"/>
              <a:gd name="T40" fmla="*/ 4 w 25"/>
              <a:gd name="T41" fmla="*/ 9 h 30"/>
              <a:gd name="T42" fmla="*/ 2 w 25"/>
              <a:gd name="T43" fmla="*/ 9 h 30"/>
              <a:gd name="T44" fmla="*/ 2 w 25"/>
              <a:gd name="T45" fmla="*/ 11 h 30"/>
              <a:gd name="T46" fmla="*/ 0 w 25"/>
              <a:gd name="T47" fmla="*/ 15 h 30"/>
              <a:gd name="T48" fmla="*/ 0 w 25"/>
              <a:gd name="T49" fmla="*/ 17 h 30"/>
              <a:gd name="T50" fmla="*/ 0 w 25"/>
              <a:gd name="T51" fmla="*/ 19 h 30"/>
              <a:gd name="T52" fmla="*/ 0 w 25"/>
              <a:gd name="T53" fmla="*/ 21 h 30"/>
              <a:gd name="T54" fmla="*/ 2 w 25"/>
              <a:gd name="T55" fmla="*/ 23 h 30"/>
              <a:gd name="T56" fmla="*/ 2 w 25"/>
              <a:gd name="T57" fmla="*/ 24 h 30"/>
              <a:gd name="T58" fmla="*/ 2 w 25"/>
              <a:gd name="T59" fmla="*/ 26 h 30"/>
              <a:gd name="T60" fmla="*/ 4 w 25"/>
              <a:gd name="T61" fmla="*/ 28 h 30"/>
              <a:gd name="T62" fmla="*/ 6 w 25"/>
              <a:gd name="T63" fmla="*/ 28 h 30"/>
              <a:gd name="T64" fmla="*/ 8 w 25"/>
              <a:gd name="T65" fmla="*/ 28 h 30"/>
              <a:gd name="T66" fmla="*/ 8 w 25"/>
              <a:gd name="T67" fmla="*/ 30 h 30"/>
              <a:gd name="T68" fmla="*/ 9 w 25"/>
              <a:gd name="T69" fmla="*/ 30 h 30"/>
              <a:gd name="T70" fmla="*/ 11 w 25"/>
              <a:gd name="T71" fmla="*/ 30 h 30"/>
              <a:gd name="T72" fmla="*/ 13 w 25"/>
              <a:gd name="T73" fmla="*/ 28 h 30"/>
              <a:gd name="T74" fmla="*/ 15 w 25"/>
              <a:gd name="T75" fmla="*/ 28 h 30"/>
              <a:gd name="T76" fmla="*/ 17 w 25"/>
              <a:gd name="T77" fmla="*/ 28 h 30"/>
              <a:gd name="T78" fmla="*/ 19 w 25"/>
              <a:gd name="T79" fmla="*/ 26 h 30"/>
              <a:gd name="T80" fmla="*/ 21 w 25"/>
              <a:gd name="T81" fmla="*/ 24 h 30"/>
              <a:gd name="T82" fmla="*/ 23 w 25"/>
              <a:gd name="T83" fmla="*/ 23 h 30"/>
              <a:gd name="T84" fmla="*/ 23 w 25"/>
              <a:gd name="T85" fmla="*/ 21 h 30"/>
              <a:gd name="T86" fmla="*/ 25 w 25"/>
              <a:gd name="T8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59" name="Freeform 607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0 w 21"/>
              <a:gd name="T17" fmla="*/ 18 h 25"/>
              <a:gd name="T18" fmla="*/ 1 w 21"/>
              <a:gd name="T19" fmla="*/ 19 h 25"/>
              <a:gd name="T20" fmla="*/ 1 w 21"/>
              <a:gd name="T21" fmla="*/ 21 h 25"/>
              <a:gd name="T22" fmla="*/ 3 w 21"/>
              <a:gd name="T23" fmla="*/ 21 h 25"/>
              <a:gd name="T24" fmla="*/ 3 w 21"/>
              <a:gd name="T25" fmla="*/ 23 h 25"/>
              <a:gd name="T26" fmla="*/ 5 w 21"/>
              <a:gd name="T27" fmla="*/ 23 h 25"/>
              <a:gd name="T28" fmla="*/ 7 w 21"/>
              <a:gd name="T29" fmla="*/ 25 h 25"/>
              <a:gd name="T30" fmla="*/ 7 w 21"/>
              <a:gd name="T31" fmla="*/ 25 h 25"/>
              <a:gd name="T32" fmla="*/ 9 w 21"/>
              <a:gd name="T33" fmla="*/ 25 h 25"/>
              <a:gd name="T34" fmla="*/ 11 w 21"/>
              <a:gd name="T35" fmla="*/ 25 h 25"/>
              <a:gd name="T36" fmla="*/ 11 w 21"/>
              <a:gd name="T37" fmla="*/ 23 h 25"/>
              <a:gd name="T38" fmla="*/ 13 w 21"/>
              <a:gd name="T39" fmla="*/ 23 h 25"/>
              <a:gd name="T40" fmla="*/ 15 w 21"/>
              <a:gd name="T41" fmla="*/ 23 h 25"/>
              <a:gd name="T42" fmla="*/ 15 w 21"/>
              <a:gd name="T43" fmla="*/ 23 h 25"/>
              <a:gd name="T44" fmla="*/ 17 w 21"/>
              <a:gd name="T45" fmla="*/ 21 h 25"/>
              <a:gd name="T46" fmla="*/ 17 w 21"/>
              <a:gd name="T47" fmla="*/ 21 h 25"/>
              <a:gd name="T48" fmla="*/ 19 w 21"/>
              <a:gd name="T49" fmla="*/ 19 h 25"/>
              <a:gd name="T50" fmla="*/ 19 w 21"/>
              <a:gd name="T51" fmla="*/ 19 h 25"/>
              <a:gd name="T52" fmla="*/ 19 w 21"/>
              <a:gd name="T53" fmla="*/ 18 h 25"/>
              <a:gd name="T54" fmla="*/ 21 w 21"/>
              <a:gd name="T55" fmla="*/ 16 h 25"/>
              <a:gd name="T56" fmla="*/ 21 w 21"/>
              <a:gd name="T57" fmla="*/ 16 h 25"/>
              <a:gd name="T58" fmla="*/ 21 w 21"/>
              <a:gd name="T59" fmla="*/ 14 h 25"/>
              <a:gd name="T60" fmla="*/ 21 w 21"/>
              <a:gd name="T61" fmla="*/ 12 h 25"/>
              <a:gd name="T62" fmla="*/ 21 w 21"/>
              <a:gd name="T63" fmla="*/ 10 h 25"/>
              <a:gd name="T64" fmla="*/ 21 w 21"/>
              <a:gd name="T65" fmla="*/ 10 h 25"/>
              <a:gd name="T66" fmla="*/ 21 w 21"/>
              <a:gd name="T67" fmla="*/ 8 h 25"/>
              <a:gd name="T68" fmla="*/ 21 w 21"/>
              <a:gd name="T69" fmla="*/ 6 h 25"/>
              <a:gd name="T70" fmla="*/ 21 w 21"/>
              <a:gd name="T71" fmla="*/ 4 h 25"/>
              <a:gd name="T72" fmla="*/ 19 w 21"/>
              <a:gd name="T73" fmla="*/ 4 h 25"/>
              <a:gd name="T74" fmla="*/ 19 w 21"/>
              <a:gd name="T75" fmla="*/ 2 h 25"/>
              <a:gd name="T76" fmla="*/ 17 w 21"/>
              <a:gd name="T77" fmla="*/ 2 h 25"/>
              <a:gd name="T78" fmla="*/ 17 w 21"/>
              <a:gd name="T79" fmla="*/ 0 h 25"/>
              <a:gd name="T80" fmla="*/ 15 w 21"/>
              <a:gd name="T81" fmla="*/ 0 h 25"/>
              <a:gd name="T82" fmla="*/ 13 w 21"/>
              <a:gd name="T83" fmla="*/ 0 h 25"/>
              <a:gd name="T84" fmla="*/ 11 w 21"/>
              <a:gd name="T85" fmla="*/ 0 h 25"/>
              <a:gd name="T86" fmla="*/ 11 w 21"/>
              <a:gd name="T87" fmla="*/ 0 h 25"/>
              <a:gd name="T88" fmla="*/ 9 w 21"/>
              <a:gd name="T89" fmla="*/ 0 h 25"/>
              <a:gd name="T90" fmla="*/ 7 w 21"/>
              <a:gd name="T91" fmla="*/ 0 h 25"/>
              <a:gd name="T92" fmla="*/ 5 w 21"/>
              <a:gd name="T93" fmla="*/ 2 h 25"/>
              <a:gd name="T94" fmla="*/ 5 w 21"/>
              <a:gd name="T95" fmla="*/ 2 h 25"/>
              <a:gd name="T96" fmla="*/ 3 w 21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0" name="Freeform 608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1 w 21"/>
              <a:gd name="T17" fmla="*/ 19 h 25"/>
              <a:gd name="T18" fmla="*/ 1 w 21"/>
              <a:gd name="T19" fmla="*/ 21 h 25"/>
              <a:gd name="T20" fmla="*/ 3 w 21"/>
              <a:gd name="T21" fmla="*/ 21 h 25"/>
              <a:gd name="T22" fmla="*/ 3 w 21"/>
              <a:gd name="T23" fmla="*/ 23 h 25"/>
              <a:gd name="T24" fmla="*/ 5 w 21"/>
              <a:gd name="T25" fmla="*/ 23 h 25"/>
              <a:gd name="T26" fmla="*/ 7 w 21"/>
              <a:gd name="T27" fmla="*/ 25 h 25"/>
              <a:gd name="T28" fmla="*/ 9 w 21"/>
              <a:gd name="T29" fmla="*/ 25 h 25"/>
              <a:gd name="T30" fmla="*/ 11 w 21"/>
              <a:gd name="T31" fmla="*/ 25 h 25"/>
              <a:gd name="T32" fmla="*/ 11 w 21"/>
              <a:gd name="T33" fmla="*/ 23 h 25"/>
              <a:gd name="T34" fmla="*/ 13 w 21"/>
              <a:gd name="T35" fmla="*/ 23 h 25"/>
              <a:gd name="T36" fmla="*/ 15 w 21"/>
              <a:gd name="T37" fmla="*/ 23 h 25"/>
              <a:gd name="T38" fmla="*/ 17 w 21"/>
              <a:gd name="T39" fmla="*/ 21 h 25"/>
              <a:gd name="T40" fmla="*/ 19 w 21"/>
              <a:gd name="T41" fmla="*/ 19 h 25"/>
              <a:gd name="T42" fmla="*/ 19 w 21"/>
              <a:gd name="T43" fmla="*/ 18 h 25"/>
              <a:gd name="T44" fmla="*/ 21 w 21"/>
              <a:gd name="T45" fmla="*/ 16 h 25"/>
              <a:gd name="T46" fmla="*/ 21 w 21"/>
              <a:gd name="T47" fmla="*/ 14 h 25"/>
              <a:gd name="T48" fmla="*/ 21 w 21"/>
              <a:gd name="T49" fmla="*/ 12 h 25"/>
              <a:gd name="T50" fmla="*/ 21 w 21"/>
              <a:gd name="T51" fmla="*/ 10 h 25"/>
              <a:gd name="T52" fmla="*/ 21 w 21"/>
              <a:gd name="T53" fmla="*/ 8 h 25"/>
              <a:gd name="T54" fmla="*/ 21 w 21"/>
              <a:gd name="T55" fmla="*/ 6 h 25"/>
              <a:gd name="T56" fmla="*/ 21 w 21"/>
              <a:gd name="T57" fmla="*/ 4 h 25"/>
              <a:gd name="T58" fmla="*/ 19 w 21"/>
              <a:gd name="T59" fmla="*/ 4 h 25"/>
              <a:gd name="T60" fmla="*/ 19 w 21"/>
              <a:gd name="T61" fmla="*/ 2 h 25"/>
              <a:gd name="T62" fmla="*/ 17 w 21"/>
              <a:gd name="T63" fmla="*/ 2 h 25"/>
              <a:gd name="T64" fmla="*/ 17 w 21"/>
              <a:gd name="T65" fmla="*/ 0 h 25"/>
              <a:gd name="T66" fmla="*/ 15 w 21"/>
              <a:gd name="T67" fmla="*/ 0 h 25"/>
              <a:gd name="T68" fmla="*/ 13 w 21"/>
              <a:gd name="T69" fmla="*/ 0 h 25"/>
              <a:gd name="T70" fmla="*/ 11 w 21"/>
              <a:gd name="T71" fmla="*/ 0 h 25"/>
              <a:gd name="T72" fmla="*/ 9 w 21"/>
              <a:gd name="T73" fmla="*/ 0 h 25"/>
              <a:gd name="T74" fmla="*/ 7 w 21"/>
              <a:gd name="T75" fmla="*/ 0 h 25"/>
              <a:gd name="T76" fmla="*/ 5 w 21"/>
              <a:gd name="T77" fmla="*/ 2 h 25"/>
              <a:gd name="T78" fmla="*/ 3 w 21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1" name="Freeform 609"/>
          <p:cNvSpPr>
            <a:spLocks/>
          </p:cNvSpPr>
          <p:nvPr/>
        </p:nvSpPr>
        <p:spPr bwMode="auto">
          <a:xfrm>
            <a:off x="6772275" y="4391025"/>
            <a:ext cx="119063" cy="55563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2 h 14"/>
              <a:gd name="T6" fmla="*/ 25 w 31"/>
              <a:gd name="T7" fmla="*/ 12 h 14"/>
              <a:gd name="T8" fmla="*/ 23 w 31"/>
              <a:gd name="T9" fmla="*/ 10 h 14"/>
              <a:gd name="T10" fmla="*/ 21 w 31"/>
              <a:gd name="T11" fmla="*/ 10 h 14"/>
              <a:gd name="T12" fmla="*/ 20 w 31"/>
              <a:gd name="T13" fmla="*/ 8 h 14"/>
              <a:gd name="T14" fmla="*/ 18 w 31"/>
              <a:gd name="T15" fmla="*/ 8 h 14"/>
              <a:gd name="T16" fmla="*/ 16 w 31"/>
              <a:gd name="T17" fmla="*/ 8 h 14"/>
              <a:gd name="T18" fmla="*/ 14 w 31"/>
              <a:gd name="T19" fmla="*/ 6 h 14"/>
              <a:gd name="T20" fmla="*/ 12 w 31"/>
              <a:gd name="T21" fmla="*/ 6 h 14"/>
              <a:gd name="T22" fmla="*/ 10 w 31"/>
              <a:gd name="T23" fmla="*/ 4 h 14"/>
              <a:gd name="T24" fmla="*/ 8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2"/>
                </a:lnTo>
                <a:lnTo>
                  <a:pt x="25" y="12"/>
                </a:lnTo>
                <a:lnTo>
                  <a:pt x="23" y="10"/>
                </a:lnTo>
                <a:lnTo>
                  <a:pt x="21" y="10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8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2" name="Freeform 610"/>
          <p:cNvSpPr>
            <a:spLocks/>
          </p:cNvSpPr>
          <p:nvPr/>
        </p:nvSpPr>
        <p:spPr bwMode="auto">
          <a:xfrm>
            <a:off x="6788150" y="4430713"/>
            <a:ext cx="79375" cy="30162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6 w 21"/>
              <a:gd name="T5" fmla="*/ 4 h 8"/>
              <a:gd name="T6" fmla="*/ 14 w 21"/>
              <a:gd name="T7" fmla="*/ 4 h 8"/>
              <a:gd name="T8" fmla="*/ 12 w 21"/>
              <a:gd name="T9" fmla="*/ 4 h 8"/>
              <a:gd name="T10" fmla="*/ 8 w 21"/>
              <a:gd name="T11" fmla="*/ 2 h 8"/>
              <a:gd name="T12" fmla="*/ 6 w 21"/>
              <a:gd name="T13" fmla="*/ 2 h 8"/>
              <a:gd name="T14" fmla="*/ 4 w 21"/>
              <a:gd name="T15" fmla="*/ 0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3" name="Freeform 611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8 w 25"/>
              <a:gd name="T19" fmla="*/ 0 h 31"/>
              <a:gd name="T20" fmla="*/ 16 w 25"/>
              <a:gd name="T21" fmla="*/ 0 h 31"/>
              <a:gd name="T22" fmla="*/ 14 w 25"/>
              <a:gd name="T23" fmla="*/ 0 h 31"/>
              <a:gd name="T24" fmla="*/ 14 w 25"/>
              <a:gd name="T25" fmla="*/ 0 h 31"/>
              <a:gd name="T26" fmla="*/ 12 w 25"/>
              <a:gd name="T27" fmla="*/ 0 h 31"/>
              <a:gd name="T28" fmla="*/ 10 w 25"/>
              <a:gd name="T29" fmla="*/ 2 h 31"/>
              <a:gd name="T30" fmla="*/ 10 w 25"/>
              <a:gd name="T31" fmla="*/ 2 h 31"/>
              <a:gd name="T32" fmla="*/ 8 w 25"/>
              <a:gd name="T33" fmla="*/ 2 h 31"/>
              <a:gd name="T34" fmla="*/ 6 w 25"/>
              <a:gd name="T35" fmla="*/ 4 h 31"/>
              <a:gd name="T36" fmla="*/ 6 w 25"/>
              <a:gd name="T37" fmla="*/ 4 h 31"/>
              <a:gd name="T38" fmla="*/ 4 w 25"/>
              <a:gd name="T39" fmla="*/ 6 h 31"/>
              <a:gd name="T40" fmla="*/ 4 w 25"/>
              <a:gd name="T41" fmla="*/ 6 h 31"/>
              <a:gd name="T42" fmla="*/ 2 w 25"/>
              <a:gd name="T43" fmla="*/ 8 h 31"/>
              <a:gd name="T44" fmla="*/ 2 w 25"/>
              <a:gd name="T45" fmla="*/ 10 h 31"/>
              <a:gd name="T46" fmla="*/ 0 w 25"/>
              <a:gd name="T47" fmla="*/ 12 h 31"/>
              <a:gd name="T48" fmla="*/ 0 w 25"/>
              <a:gd name="T49" fmla="*/ 14 h 31"/>
              <a:gd name="T50" fmla="*/ 0 w 25"/>
              <a:gd name="T51" fmla="*/ 16 h 31"/>
              <a:gd name="T52" fmla="*/ 0 w 25"/>
              <a:gd name="T53" fmla="*/ 18 h 31"/>
              <a:gd name="T54" fmla="*/ 0 w 25"/>
              <a:gd name="T55" fmla="*/ 20 h 31"/>
              <a:gd name="T56" fmla="*/ 0 w 25"/>
              <a:gd name="T57" fmla="*/ 23 h 31"/>
              <a:gd name="T58" fmla="*/ 0 w 25"/>
              <a:gd name="T59" fmla="*/ 25 h 31"/>
              <a:gd name="T60" fmla="*/ 0 w 25"/>
              <a:gd name="T61" fmla="*/ 27 h 31"/>
              <a:gd name="T62" fmla="*/ 2 w 25"/>
              <a:gd name="T63" fmla="*/ 27 h 31"/>
              <a:gd name="T64" fmla="*/ 2 w 25"/>
              <a:gd name="T65" fmla="*/ 29 h 31"/>
              <a:gd name="T66" fmla="*/ 4 w 25"/>
              <a:gd name="T67" fmla="*/ 29 h 31"/>
              <a:gd name="T68" fmla="*/ 4 w 25"/>
              <a:gd name="T69" fmla="*/ 31 h 31"/>
              <a:gd name="T70" fmla="*/ 6 w 25"/>
              <a:gd name="T71" fmla="*/ 31 h 31"/>
              <a:gd name="T72" fmla="*/ 8 w 25"/>
              <a:gd name="T73" fmla="*/ 31 h 31"/>
              <a:gd name="T74" fmla="*/ 8 w 25"/>
              <a:gd name="T75" fmla="*/ 31 h 31"/>
              <a:gd name="T76" fmla="*/ 10 w 25"/>
              <a:gd name="T77" fmla="*/ 31 h 31"/>
              <a:gd name="T78" fmla="*/ 10 w 25"/>
              <a:gd name="T79" fmla="*/ 31 h 31"/>
              <a:gd name="T80" fmla="*/ 12 w 25"/>
              <a:gd name="T81" fmla="*/ 31 h 31"/>
              <a:gd name="T82" fmla="*/ 14 w 25"/>
              <a:gd name="T83" fmla="*/ 31 h 31"/>
              <a:gd name="T84" fmla="*/ 16 w 25"/>
              <a:gd name="T85" fmla="*/ 29 h 31"/>
              <a:gd name="T86" fmla="*/ 16 w 25"/>
              <a:gd name="T87" fmla="*/ 29 h 31"/>
              <a:gd name="T88" fmla="*/ 18 w 25"/>
              <a:gd name="T89" fmla="*/ 27 h 31"/>
              <a:gd name="T90" fmla="*/ 19 w 25"/>
              <a:gd name="T91" fmla="*/ 27 h 31"/>
              <a:gd name="T92" fmla="*/ 21 w 25"/>
              <a:gd name="T93" fmla="*/ 25 h 31"/>
              <a:gd name="T94" fmla="*/ 23 w 25"/>
              <a:gd name="T95" fmla="*/ 23 h 31"/>
              <a:gd name="T96" fmla="*/ 23 w 25"/>
              <a:gd name="T97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8" y="31"/>
                </a:lnTo>
                <a:lnTo>
                  <a:pt x="10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4" name="Freeform 612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6 w 25"/>
              <a:gd name="T19" fmla="*/ 0 h 31"/>
              <a:gd name="T20" fmla="*/ 14 w 25"/>
              <a:gd name="T21" fmla="*/ 0 h 31"/>
              <a:gd name="T22" fmla="*/ 12 w 25"/>
              <a:gd name="T23" fmla="*/ 0 h 31"/>
              <a:gd name="T24" fmla="*/ 10 w 25"/>
              <a:gd name="T25" fmla="*/ 2 h 31"/>
              <a:gd name="T26" fmla="*/ 8 w 25"/>
              <a:gd name="T27" fmla="*/ 2 h 31"/>
              <a:gd name="T28" fmla="*/ 6 w 25"/>
              <a:gd name="T29" fmla="*/ 4 h 31"/>
              <a:gd name="T30" fmla="*/ 4 w 25"/>
              <a:gd name="T31" fmla="*/ 6 h 31"/>
              <a:gd name="T32" fmla="*/ 2 w 25"/>
              <a:gd name="T33" fmla="*/ 8 h 31"/>
              <a:gd name="T34" fmla="*/ 2 w 25"/>
              <a:gd name="T35" fmla="*/ 10 h 31"/>
              <a:gd name="T36" fmla="*/ 0 w 25"/>
              <a:gd name="T37" fmla="*/ 12 h 31"/>
              <a:gd name="T38" fmla="*/ 0 w 25"/>
              <a:gd name="T39" fmla="*/ 14 h 31"/>
              <a:gd name="T40" fmla="*/ 0 w 25"/>
              <a:gd name="T41" fmla="*/ 16 h 31"/>
              <a:gd name="T42" fmla="*/ 0 w 25"/>
              <a:gd name="T43" fmla="*/ 18 h 31"/>
              <a:gd name="T44" fmla="*/ 0 w 25"/>
              <a:gd name="T45" fmla="*/ 20 h 31"/>
              <a:gd name="T46" fmla="*/ 0 w 25"/>
              <a:gd name="T47" fmla="*/ 23 h 31"/>
              <a:gd name="T48" fmla="*/ 0 w 25"/>
              <a:gd name="T49" fmla="*/ 25 h 31"/>
              <a:gd name="T50" fmla="*/ 0 w 25"/>
              <a:gd name="T51" fmla="*/ 27 h 31"/>
              <a:gd name="T52" fmla="*/ 2 w 25"/>
              <a:gd name="T53" fmla="*/ 27 h 31"/>
              <a:gd name="T54" fmla="*/ 2 w 25"/>
              <a:gd name="T55" fmla="*/ 29 h 31"/>
              <a:gd name="T56" fmla="*/ 4 w 25"/>
              <a:gd name="T57" fmla="*/ 29 h 31"/>
              <a:gd name="T58" fmla="*/ 4 w 25"/>
              <a:gd name="T59" fmla="*/ 31 h 31"/>
              <a:gd name="T60" fmla="*/ 6 w 25"/>
              <a:gd name="T61" fmla="*/ 31 h 31"/>
              <a:gd name="T62" fmla="*/ 8 w 25"/>
              <a:gd name="T63" fmla="*/ 31 h 31"/>
              <a:gd name="T64" fmla="*/ 10 w 25"/>
              <a:gd name="T65" fmla="*/ 31 h 31"/>
              <a:gd name="T66" fmla="*/ 12 w 25"/>
              <a:gd name="T67" fmla="*/ 31 h 31"/>
              <a:gd name="T68" fmla="*/ 14 w 25"/>
              <a:gd name="T69" fmla="*/ 31 h 31"/>
              <a:gd name="T70" fmla="*/ 16 w 25"/>
              <a:gd name="T71" fmla="*/ 29 h 31"/>
              <a:gd name="T72" fmla="*/ 18 w 25"/>
              <a:gd name="T73" fmla="*/ 27 h 31"/>
              <a:gd name="T74" fmla="*/ 19 w 25"/>
              <a:gd name="T75" fmla="*/ 27 h 31"/>
              <a:gd name="T76" fmla="*/ 21 w 25"/>
              <a:gd name="T77" fmla="*/ 25 h 31"/>
              <a:gd name="T78" fmla="*/ 23 w 25"/>
              <a:gd name="T79" fmla="*/ 23 h 31"/>
              <a:gd name="T80" fmla="*/ 23 w 25"/>
              <a:gd name="T81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5" name="Freeform 613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2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6 w 23"/>
              <a:gd name="T27" fmla="*/ 25 h 25"/>
              <a:gd name="T28" fmla="*/ 8 w 23"/>
              <a:gd name="T29" fmla="*/ 25 h 25"/>
              <a:gd name="T30" fmla="*/ 10 w 23"/>
              <a:gd name="T31" fmla="*/ 25 h 25"/>
              <a:gd name="T32" fmla="*/ 12 w 23"/>
              <a:gd name="T33" fmla="*/ 25 h 25"/>
              <a:gd name="T34" fmla="*/ 12 w 23"/>
              <a:gd name="T35" fmla="*/ 25 h 25"/>
              <a:gd name="T36" fmla="*/ 13 w 23"/>
              <a:gd name="T37" fmla="*/ 25 h 25"/>
              <a:gd name="T38" fmla="*/ 13 w 23"/>
              <a:gd name="T39" fmla="*/ 25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3 h 25"/>
              <a:gd name="T46" fmla="*/ 17 w 23"/>
              <a:gd name="T47" fmla="*/ 21 h 25"/>
              <a:gd name="T48" fmla="*/ 19 w 23"/>
              <a:gd name="T49" fmla="*/ 21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7 h 25"/>
              <a:gd name="T56" fmla="*/ 21 w 23"/>
              <a:gd name="T57" fmla="*/ 15 h 25"/>
              <a:gd name="T58" fmla="*/ 23 w 23"/>
              <a:gd name="T59" fmla="*/ 14 h 25"/>
              <a:gd name="T60" fmla="*/ 23 w 23"/>
              <a:gd name="T61" fmla="*/ 12 h 25"/>
              <a:gd name="T62" fmla="*/ 23 w 23"/>
              <a:gd name="T63" fmla="*/ 12 h 25"/>
              <a:gd name="T64" fmla="*/ 23 w 23"/>
              <a:gd name="T65" fmla="*/ 10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6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2 h 25"/>
              <a:gd name="T80" fmla="*/ 15 w 23"/>
              <a:gd name="T81" fmla="*/ 2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2 h 25"/>
              <a:gd name="T90" fmla="*/ 8 w 23"/>
              <a:gd name="T91" fmla="*/ 2 h 25"/>
              <a:gd name="T92" fmla="*/ 8 w 23"/>
              <a:gd name="T93" fmla="*/ 2 h 25"/>
              <a:gd name="T94" fmla="*/ 6 w 23"/>
              <a:gd name="T95" fmla="*/ 4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2" y="25"/>
                </a:lnTo>
                <a:lnTo>
                  <a:pt x="13" y="25"/>
                </a:lnTo>
                <a:lnTo>
                  <a:pt x="13" y="25"/>
                </a:lnTo>
                <a:lnTo>
                  <a:pt x="15" y="23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6" name="Freeform 614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3 h 25"/>
              <a:gd name="T22" fmla="*/ 6 w 23"/>
              <a:gd name="T23" fmla="*/ 23 h 25"/>
              <a:gd name="T24" fmla="*/ 6 w 23"/>
              <a:gd name="T25" fmla="*/ 25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5 h 25"/>
              <a:gd name="T34" fmla="*/ 15 w 23"/>
              <a:gd name="T35" fmla="*/ 23 h 25"/>
              <a:gd name="T36" fmla="*/ 17 w 23"/>
              <a:gd name="T37" fmla="*/ 23 h 25"/>
              <a:gd name="T38" fmla="*/ 17 w 23"/>
              <a:gd name="T39" fmla="*/ 21 h 25"/>
              <a:gd name="T40" fmla="*/ 19 w 23"/>
              <a:gd name="T41" fmla="*/ 21 h 25"/>
              <a:gd name="T42" fmla="*/ 19 w 23"/>
              <a:gd name="T43" fmla="*/ 19 h 25"/>
              <a:gd name="T44" fmla="*/ 21 w 23"/>
              <a:gd name="T45" fmla="*/ 17 h 25"/>
              <a:gd name="T46" fmla="*/ 21 w 23"/>
              <a:gd name="T47" fmla="*/ 15 h 25"/>
              <a:gd name="T48" fmla="*/ 23 w 23"/>
              <a:gd name="T49" fmla="*/ 14 h 25"/>
              <a:gd name="T50" fmla="*/ 23 w 23"/>
              <a:gd name="T51" fmla="*/ 12 h 25"/>
              <a:gd name="T52" fmla="*/ 23 w 23"/>
              <a:gd name="T53" fmla="*/ 10 h 25"/>
              <a:gd name="T54" fmla="*/ 21 w 23"/>
              <a:gd name="T55" fmla="*/ 8 h 25"/>
              <a:gd name="T56" fmla="*/ 21 w 23"/>
              <a:gd name="T57" fmla="*/ 6 h 25"/>
              <a:gd name="T58" fmla="*/ 19 w 23"/>
              <a:gd name="T59" fmla="*/ 4 h 25"/>
              <a:gd name="T60" fmla="*/ 19 w 23"/>
              <a:gd name="T61" fmla="*/ 2 h 25"/>
              <a:gd name="T62" fmla="*/ 17 w 23"/>
              <a:gd name="T63" fmla="*/ 2 h 25"/>
              <a:gd name="T64" fmla="*/ 15 w 23"/>
              <a:gd name="T65" fmla="*/ 2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2 h 25"/>
              <a:gd name="T72" fmla="*/ 8 w 23"/>
              <a:gd name="T73" fmla="*/ 2 h 25"/>
              <a:gd name="T74" fmla="*/ 6 w 23"/>
              <a:gd name="T75" fmla="*/ 4 h 25"/>
              <a:gd name="T76" fmla="*/ 4 w 23"/>
              <a:gd name="T7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5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7" name="Freeform 615"/>
          <p:cNvSpPr>
            <a:spLocks/>
          </p:cNvSpPr>
          <p:nvPr/>
        </p:nvSpPr>
        <p:spPr bwMode="auto">
          <a:xfrm>
            <a:off x="6731000" y="4495800"/>
            <a:ext cx="117475" cy="52388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4 h 14"/>
              <a:gd name="T6" fmla="*/ 25 w 31"/>
              <a:gd name="T7" fmla="*/ 12 h 14"/>
              <a:gd name="T8" fmla="*/ 23 w 31"/>
              <a:gd name="T9" fmla="*/ 12 h 14"/>
              <a:gd name="T10" fmla="*/ 21 w 31"/>
              <a:gd name="T11" fmla="*/ 10 h 14"/>
              <a:gd name="T12" fmla="*/ 19 w 31"/>
              <a:gd name="T13" fmla="*/ 10 h 14"/>
              <a:gd name="T14" fmla="*/ 17 w 31"/>
              <a:gd name="T15" fmla="*/ 8 h 14"/>
              <a:gd name="T16" fmla="*/ 15 w 31"/>
              <a:gd name="T17" fmla="*/ 8 h 14"/>
              <a:gd name="T18" fmla="*/ 13 w 31"/>
              <a:gd name="T19" fmla="*/ 8 h 14"/>
              <a:gd name="T20" fmla="*/ 11 w 31"/>
              <a:gd name="T21" fmla="*/ 6 h 14"/>
              <a:gd name="T22" fmla="*/ 9 w 31"/>
              <a:gd name="T23" fmla="*/ 6 h 14"/>
              <a:gd name="T24" fmla="*/ 7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4"/>
                </a:lnTo>
                <a:lnTo>
                  <a:pt x="25" y="12"/>
                </a:lnTo>
                <a:lnTo>
                  <a:pt x="23" y="12"/>
                </a:lnTo>
                <a:lnTo>
                  <a:pt x="21" y="10"/>
                </a:lnTo>
                <a:lnTo>
                  <a:pt x="19" y="10"/>
                </a:lnTo>
                <a:lnTo>
                  <a:pt x="17" y="8"/>
                </a:lnTo>
                <a:lnTo>
                  <a:pt x="15" y="8"/>
                </a:lnTo>
                <a:lnTo>
                  <a:pt x="13" y="8"/>
                </a:lnTo>
                <a:lnTo>
                  <a:pt x="11" y="6"/>
                </a:lnTo>
                <a:lnTo>
                  <a:pt x="9" y="6"/>
                </a:lnTo>
                <a:lnTo>
                  <a:pt x="7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8" name="Freeform 616"/>
          <p:cNvSpPr>
            <a:spLocks/>
          </p:cNvSpPr>
          <p:nvPr/>
        </p:nvSpPr>
        <p:spPr bwMode="auto">
          <a:xfrm>
            <a:off x="6746875" y="4533900"/>
            <a:ext cx="79375" cy="30163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5 w 21"/>
              <a:gd name="T5" fmla="*/ 6 h 8"/>
              <a:gd name="T6" fmla="*/ 13 w 21"/>
              <a:gd name="T7" fmla="*/ 4 h 8"/>
              <a:gd name="T8" fmla="*/ 11 w 21"/>
              <a:gd name="T9" fmla="*/ 4 h 8"/>
              <a:gd name="T10" fmla="*/ 7 w 21"/>
              <a:gd name="T11" fmla="*/ 4 h 8"/>
              <a:gd name="T12" fmla="*/ 5 w 21"/>
              <a:gd name="T13" fmla="*/ 2 h 8"/>
              <a:gd name="T14" fmla="*/ 3 w 21"/>
              <a:gd name="T15" fmla="*/ 2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5" y="6"/>
                </a:lnTo>
                <a:lnTo>
                  <a:pt x="13" y="4"/>
                </a:lnTo>
                <a:lnTo>
                  <a:pt x="11" y="4"/>
                </a:lnTo>
                <a:lnTo>
                  <a:pt x="7" y="4"/>
                </a:lnTo>
                <a:lnTo>
                  <a:pt x="5" y="2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9" name="Freeform 617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7 w 25"/>
              <a:gd name="T19" fmla="*/ 2 h 33"/>
              <a:gd name="T20" fmla="*/ 15 w 25"/>
              <a:gd name="T21" fmla="*/ 0 h 33"/>
              <a:gd name="T22" fmla="*/ 13 w 25"/>
              <a:gd name="T23" fmla="*/ 0 h 33"/>
              <a:gd name="T24" fmla="*/ 13 w 25"/>
              <a:gd name="T25" fmla="*/ 2 h 33"/>
              <a:gd name="T26" fmla="*/ 11 w 25"/>
              <a:gd name="T27" fmla="*/ 2 h 33"/>
              <a:gd name="T28" fmla="*/ 9 w 25"/>
              <a:gd name="T29" fmla="*/ 2 h 33"/>
              <a:gd name="T30" fmla="*/ 9 w 25"/>
              <a:gd name="T31" fmla="*/ 2 h 33"/>
              <a:gd name="T32" fmla="*/ 7 w 25"/>
              <a:gd name="T33" fmla="*/ 4 h 33"/>
              <a:gd name="T34" fmla="*/ 6 w 25"/>
              <a:gd name="T35" fmla="*/ 4 h 33"/>
              <a:gd name="T36" fmla="*/ 6 w 25"/>
              <a:gd name="T37" fmla="*/ 6 h 33"/>
              <a:gd name="T38" fmla="*/ 4 w 25"/>
              <a:gd name="T39" fmla="*/ 6 h 33"/>
              <a:gd name="T40" fmla="*/ 4 w 25"/>
              <a:gd name="T41" fmla="*/ 8 h 33"/>
              <a:gd name="T42" fmla="*/ 2 w 25"/>
              <a:gd name="T43" fmla="*/ 10 h 33"/>
              <a:gd name="T44" fmla="*/ 2 w 25"/>
              <a:gd name="T45" fmla="*/ 10 h 33"/>
              <a:gd name="T46" fmla="*/ 0 w 25"/>
              <a:gd name="T47" fmla="*/ 12 h 33"/>
              <a:gd name="T48" fmla="*/ 0 w 25"/>
              <a:gd name="T49" fmla="*/ 14 h 33"/>
              <a:gd name="T50" fmla="*/ 0 w 25"/>
              <a:gd name="T51" fmla="*/ 16 h 33"/>
              <a:gd name="T52" fmla="*/ 0 w 25"/>
              <a:gd name="T53" fmla="*/ 19 h 33"/>
              <a:gd name="T54" fmla="*/ 0 w 25"/>
              <a:gd name="T55" fmla="*/ 21 h 33"/>
              <a:gd name="T56" fmla="*/ 0 w 25"/>
              <a:gd name="T57" fmla="*/ 23 h 33"/>
              <a:gd name="T58" fmla="*/ 0 w 25"/>
              <a:gd name="T59" fmla="*/ 25 h 33"/>
              <a:gd name="T60" fmla="*/ 0 w 25"/>
              <a:gd name="T61" fmla="*/ 27 h 33"/>
              <a:gd name="T62" fmla="*/ 2 w 25"/>
              <a:gd name="T63" fmla="*/ 29 h 33"/>
              <a:gd name="T64" fmla="*/ 2 w 25"/>
              <a:gd name="T65" fmla="*/ 29 h 33"/>
              <a:gd name="T66" fmla="*/ 4 w 25"/>
              <a:gd name="T67" fmla="*/ 31 h 33"/>
              <a:gd name="T68" fmla="*/ 4 w 25"/>
              <a:gd name="T69" fmla="*/ 31 h 33"/>
              <a:gd name="T70" fmla="*/ 6 w 25"/>
              <a:gd name="T71" fmla="*/ 31 h 33"/>
              <a:gd name="T72" fmla="*/ 7 w 25"/>
              <a:gd name="T73" fmla="*/ 31 h 33"/>
              <a:gd name="T74" fmla="*/ 7 w 25"/>
              <a:gd name="T75" fmla="*/ 33 h 33"/>
              <a:gd name="T76" fmla="*/ 9 w 25"/>
              <a:gd name="T77" fmla="*/ 33 h 33"/>
              <a:gd name="T78" fmla="*/ 9 w 25"/>
              <a:gd name="T79" fmla="*/ 31 h 33"/>
              <a:gd name="T80" fmla="*/ 11 w 25"/>
              <a:gd name="T81" fmla="*/ 31 h 33"/>
              <a:gd name="T82" fmla="*/ 13 w 25"/>
              <a:gd name="T83" fmla="*/ 31 h 33"/>
              <a:gd name="T84" fmla="*/ 15 w 25"/>
              <a:gd name="T85" fmla="*/ 31 h 33"/>
              <a:gd name="T86" fmla="*/ 15 w 25"/>
              <a:gd name="T87" fmla="*/ 29 h 33"/>
              <a:gd name="T88" fmla="*/ 17 w 25"/>
              <a:gd name="T89" fmla="*/ 29 h 33"/>
              <a:gd name="T90" fmla="*/ 19 w 25"/>
              <a:gd name="T91" fmla="*/ 27 h 33"/>
              <a:gd name="T92" fmla="*/ 21 w 25"/>
              <a:gd name="T93" fmla="*/ 25 h 33"/>
              <a:gd name="T94" fmla="*/ 23 w 25"/>
              <a:gd name="T95" fmla="*/ 23 h 33"/>
              <a:gd name="T96" fmla="*/ 23 w 25"/>
              <a:gd name="T9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2" y="29"/>
                </a:lnTo>
                <a:lnTo>
                  <a:pt x="4" y="31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0" name="Freeform 618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5 w 25"/>
              <a:gd name="T19" fmla="*/ 0 h 33"/>
              <a:gd name="T20" fmla="*/ 13 w 25"/>
              <a:gd name="T21" fmla="*/ 0 h 33"/>
              <a:gd name="T22" fmla="*/ 13 w 25"/>
              <a:gd name="T23" fmla="*/ 2 h 33"/>
              <a:gd name="T24" fmla="*/ 11 w 25"/>
              <a:gd name="T25" fmla="*/ 2 h 33"/>
              <a:gd name="T26" fmla="*/ 9 w 25"/>
              <a:gd name="T27" fmla="*/ 2 h 33"/>
              <a:gd name="T28" fmla="*/ 7 w 25"/>
              <a:gd name="T29" fmla="*/ 4 h 33"/>
              <a:gd name="T30" fmla="*/ 6 w 25"/>
              <a:gd name="T31" fmla="*/ 4 h 33"/>
              <a:gd name="T32" fmla="*/ 6 w 25"/>
              <a:gd name="T33" fmla="*/ 6 h 33"/>
              <a:gd name="T34" fmla="*/ 4 w 25"/>
              <a:gd name="T35" fmla="*/ 6 h 33"/>
              <a:gd name="T36" fmla="*/ 4 w 25"/>
              <a:gd name="T37" fmla="*/ 8 h 33"/>
              <a:gd name="T38" fmla="*/ 2 w 25"/>
              <a:gd name="T39" fmla="*/ 10 h 33"/>
              <a:gd name="T40" fmla="*/ 0 w 25"/>
              <a:gd name="T41" fmla="*/ 12 h 33"/>
              <a:gd name="T42" fmla="*/ 0 w 25"/>
              <a:gd name="T43" fmla="*/ 14 h 33"/>
              <a:gd name="T44" fmla="*/ 0 w 25"/>
              <a:gd name="T45" fmla="*/ 16 h 33"/>
              <a:gd name="T46" fmla="*/ 0 w 25"/>
              <a:gd name="T47" fmla="*/ 19 h 33"/>
              <a:gd name="T48" fmla="*/ 0 w 25"/>
              <a:gd name="T49" fmla="*/ 21 h 33"/>
              <a:gd name="T50" fmla="*/ 0 w 25"/>
              <a:gd name="T51" fmla="*/ 23 h 33"/>
              <a:gd name="T52" fmla="*/ 0 w 25"/>
              <a:gd name="T53" fmla="*/ 25 h 33"/>
              <a:gd name="T54" fmla="*/ 0 w 25"/>
              <a:gd name="T55" fmla="*/ 27 h 33"/>
              <a:gd name="T56" fmla="*/ 2 w 25"/>
              <a:gd name="T57" fmla="*/ 29 h 33"/>
              <a:gd name="T58" fmla="*/ 4 w 25"/>
              <a:gd name="T59" fmla="*/ 31 h 33"/>
              <a:gd name="T60" fmla="*/ 6 w 25"/>
              <a:gd name="T61" fmla="*/ 31 h 33"/>
              <a:gd name="T62" fmla="*/ 7 w 25"/>
              <a:gd name="T63" fmla="*/ 31 h 33"/>
              <a:gd name="T64" fmla="*/ 7 w 25"/>
              <a:gd name="T65" fmla="*/ 33 h 33"/>
              <a:gd name="T66" fmla="*/ 9 w 25"/>
              <a:gd name="T67" fmla="*/ 33 h 33"/>
              <a:gd name="T68" fmla="*/ 9 w 25"/>
              <a:gd name="T69" fmla="*/ 31 h 33"/>
              <a:gd name="T70" fmla="*/ 11 w 25"/>
              <a:gd name="T71" fmla="*/ 31 h 33"/>
              <a:gd name="T72" fmla="*/ 13 w 25"/>
              <a:gd name="T73" fmla="*/ 31 h 33"/>
              <a:gd name="T74" fmla="*/ 15 w 25"/>
              <a:gd name="T75" fmla="*/ 31 h 33"/>
              <a:gd name="T76" fmla="*/ 15 w 25"/>
              <a:gd name="T77" fmla="*/ 29 h 33"/>
              <a:gd name="T78" fmla="*/ 17 w 25"/>
              <a:gd name="T79" fmla="*/ 29 h 33"/>
              <a:gd name="T80" fmla="*/ 19 w 25"/>
              <a:gd name="T81" fmla="*/ 27 h 33"/>
              <a:gd name="T82" fmla="*/ 21 w 25"/>
              <a:gd name="T83" fmla="*/ 25 h 33"/>
              <a:gd name="T84" fmla="*/ 23 w 25"/>
              <a:gd name="T85" fmla="*/ 23 h 33"/>
              <a:gd name="T86" fmla="*/ 23 w 25"/>
              <a:gd name="T8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1" name="Freeform 619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3 h 25"/>
              <a:gd name="T14" fmla="*/ 0 w 23"/>
              <a:gd name="T15" fmla="*/ 15 h 25"/>
              <a:gd name="T16" fmla="*/ 1 w 23"/>
              <a:gd name="T17" fmla="*/ 17 h 25"/>
              <a:gd name="T18" fmla="*/ 1 w 23"/>
              <a:gd name="T19" fmla="*/ 19 h 25"/>
              <a:gd name="T20" fmla="*/ 1 w 23"/>
              <a:gd name="T21" fmla="*/ 21 h 25"/>
              <a:gd name="T22" fmla="*/ 3 w 23"/>
              <a:gd name="T23" fmla="*/ 21 h 25"/>
              <a:gd name="T24" fmla="*/ 5 w 23"/>
              <a:gd name="T25" fmla="*/ 23 h 25"/>
              <a:gd name="T26" fmla="*/ 5 w 23"/>
              <a:gd name="T27" fmla="*/ 23 h 25"/>
              <a:gd name="T28" fmla="*/ 7 w 23"/>
              <a:gd name="T29" fmla="*/ 23 h 25"/>
              <a:gd name="T30" fmla="*/ 9 w 23"/>
              <a:gd name="T31" fmla="*/ 25 h 25"/>
              <a:gd name="T32" fmla="*/ 11 w 23"/>
              <a:gd name="T33" fmla="*/ 25 h 25"/>
              <a:gd name="T34" fmla="*/ 11 w 23"/>
              <a:gd name="T35" fmla="*/ 23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1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7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3 w 23"/>
              <a:gd name="T59" fmla="*/ 13 h 25"/>
              <a:gd name="T60" fmla="*/ 23 w 23"/>
              <a:gd name="T61" fmla="*/ 11 h 25"/>
              <a:gd name="T62" fmla="*/ 23 w 23"/>
              <a:gd name="T63" fmla="*/ 10 h 25"/>
              <a:gd name="T64" fmla="*/ 23 w 23"/>
              <a:gd name="T65" fmla="*/ 8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2 h 25"/>
              <a:gd name="T74" fmla="*/ 19 w 23"/>
              <a:gd name="T75" fmla="*/ 2 h 25"/>
              <a:gd name="T76" fmla="*/ 17 w 23"/>
              <a:gd name="T77" fmla="*/ 0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1 w 23"/>
              <a:gd name="T87" fmla="*/ 0 h 25"/>
              <a:gd name="T88" fmla="*/ 9 w 23"/>
              <a:gd name="T89" fmla="*/ 0 h 25"/>
              <a:gd name="T90" fmla="*/ 7 w 23"/>
              <a:gd name="T91" fmla="*/ 0 h 25"/>
              <a:gd name="T92" fmla="*/ 7 w 23"/>
              <a:gd name="T93" fmla="*/ 2 h 25"/>
              <a:gd name="T94" fmla="*/ 5 w 23"/>
              <a:gd name="T95" fmla="*/ 2 h 25"/>
              <a:gd name="T96" fmla="*/ 3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9" y="2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2" name="Freeform 620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1 w 23"/>
              <a:gd name="T15" fmla="*/ 17 h 25"/>
              <a:gd name="T16" fmla="*/ 1 w 23"/>
              <a:gd name="T17" fmla="*/ 19 h 25"/>
              <a:gd name="T18" fmla="*/ 1 w 23"/>
              <a:gd name="T19" fmla="*/ 21 h 25"/>
              <a:gd name="T20" fmla="*/ 3 w 23"/>
              <a:gd name="T21" fmla="*/ 21 h 25"/>
              <a:gd name="T22" fmla="*/ 5 w 23"/>
              <a:gd name="T23" fmla="*/ 23 h 25"/>
              <a:gd name="T24" fmla="*/ 7 w 23"/>
              <a:gd name="T25" fmla="*/ 23 h 25"/>
              <a:gd name="T26" fmla="*/ 9 w 23"/>
              <a:gd name="T27" fmla="*/ 25 h 25"/>
              <a:gd name="T28" fmla="*/ 11 w 23"/>
              <a:gd name="T29" fmla="*/ 25 h 25"/>
              <a:gd name="T30" fmla="*/ 11 w 23"/>
              <a:gd name="T31" fmla="*/ 23 h 25"/>
              <a:gd name="T32" fmla="*/ 13 w 23"/>
              <a:gd name="T33" fmla="*/ 23 h 25"/>
              <a:gd name="T34" fmla="*/ 15 w 23"/>
              <a:gd name="T35" fmla="*/ 23 h 25"/>
              <a:gd name="T36" fmla="*/ 15 w 23"/>
              <a:gd name="T37" fmla="*/ 21 h 25"/>
              <a:gd name="T38" fmla="*/ 17 w 23"/>
              <a:gd name="T39" fmla="*/ 21 h 25"/>
              <a:gd name="T40" fmla="*/ 19 w 23"/>
              <a:gd name="T41" fmla="*/ 19 h 25"/>
              <a:gd name="T42" fmla="*/ 19 w 23"/>
              <a:gd name="T43" fmla="*/ 17 h 25"/>
              <a:gd name="T44" fmla="*/ 21 w 23"/>
              <a:gd name="T45" fmla="*/ 17 h 25"/>
              <a:gd name="T46" fmla="*/ 21 w 23"/>
              <a:gd name="T47" fmla="*/ 15 h 25"/>
              <a:gd name="T48" fmla="*/ 21 w 23"/>
              <a:gd name="T49" fmla="*/ 13 h 25"/>
              <a:gd name="T50" fmla="*/ 23 w 23"/>
              <a:gd name="T51" fmla="*/ 13 h 25"/>
              <a:gd name="T52" fmla="*/ 23 w 23"/>
              <a:gd name="T53" fmla="*/ 11 h 25"/>
              <a:gd name="T54" fmla="*/ 23 w 23"/>
              <a:gd name="T55" fmla="*/ 10 h 25"/>
              <a:gd name="T56" fmla="*/ 23 w 23"/>
              <a:gd name="T57" fmla="*/ 8 h 25"/>
              <a:gd name="T58" fmla="*/ 21 w 23"/>
              <a:gd name="T59" fmla="*/ 8 h 25"/>
              <a:gd name="T60" fmla="*/ 21 w 23"/>
              <a:gd name="T61" fmla="*/ 6 h 25"/>
              <a:gd name="T62" fmla="*/ 21 w 23"/>
              <a:gd name="T63" fmla="*/ 4 h 25"/>
              <a:gd name="T64" fmla="*/ 19 w 23"/>
              <a:gd name="T65" fmla="*/ 2 h 25"/>
              <a:gd name="T66" fmla="*/ 17 w 23"/>
              <a:gd name="T67" fmla="*/ 0 h 25"/>
              <a:gd name="T68" fmla="*/ 15 w 23"/>
              <a:gd name="T69" fmla="*/ 0 h 25"/>
              <a:gd name="T70" fmla="*/ 13 w 23"/>
              <a:gd name="T71" fmla="*/ 0 h 25"/>
              <a:gd name="T72" fmla="*/ 11 w 23"/>
              <a:gd name="T73" fmla="*/ 0 h 25"/>
              <a:gd name="T74" fmla="*/ 9 w 23"/>
              <a:gd name="T75" fmla="*/ 0 h 25"/>
              <a:gd name="T76" fmla="*/ 7 w 23"/>
              <a:gd name="T77" fmla="*/ 0 h 25"/>
              <a:gd name="T78" fmla="*/ 7 w 23"/>
              <a:gd name="T79" fmla="*/ 2 h 25"/>
              <a:gd name="T80" fmla="*/ 5 w 23"/>
              <a:gd name="T81" fmla="*/ 2 h 25"/>
              <a:gd name="T82" fmla="*/ 3 w 23"/>
              <a:gd name="T83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3" name="Freeform 621"/>
          <p:cNvSpPr>
            <a:spLocks/>
          </p:cNvSpPr>
          <p:nvPr/>
        </p:nvSpPr>
        <p:spPr bwMode="auto">
          <a:xfrm>
            <a:off x="6677025" y="4605338"/>
            <a:ext cx="127000" cy="46037"/>
          </a:xfrm>
          <a:custGeom>
            <a:avLst/>
            <a:gdLst>
              <a:gd name="T0" fmla="*/ 33 w 33"/>
              <a:gd name="T1" fmla="*/ 12 h 12"/>
              <a:gd name="T2" fmla="*/ 31 w 33"/>
              <a:gd name="T3" fmla="*/ 12 h 12"/>
              <a:gd name="T4" fmla="*/ 29 w 33"/>
              <a:gd name="T5" fmla="*/ 12 h 12"/>
              <a:gd name="T6" fmla="*/ 27 w 33"/>
              <a:gd name="T7" fmla="*/ 10 h 12"/>
              <a:gd name="T8" fmla="*/ 25 w 33"/>
              <a:gd name="T9" fmla="*/ 10 h 12"/>
              <a:gd name="T10" fmla="*/ 23 w 33"/>
              <a:gd name="T11" fmla="*/ 8 h 12"/>
              <a:gd name="T12" fmla="*/ 21 w 33"/>
              <a:gd name="T13" fmla="*/ 8 h 12"/>
              <a:gd name="T14" fmla="*/ 20 w 33"/>
              <a:gd name="T15" fmla="*/ 8 h 12"/>
              <a:gd name="T16" fmla="*/ 18 w 33"/>
              <a:gd name="T17" fmla="*/ 6 h 12"/>
              <a:gd name="T18" fmla="*/ 16 w 33"/>
              <a:gd name="T19" fmla="*/ 6 h 12"/>
              <a:gd name="T20" fmla="*/ 14 w 33"/>
              <a:gd name="T21" fmla="*/ 4 h 12"/>
              <a:gd name="T22" fmla="*/ 12 w 33"/>
              <a:gd name="T23" fmla="*/ 4 h 12"/>
              <a:gd name="T24" fmla="*/ 8 w 33"/>
              <a:gd name="T25" fmla="*/ 2 h 12"/>
              <a:gd name="T26" fmla="*/ 6 w 33"/>
              <a:gd name="T27" fmla="*/ 2 h 12"/>
              <a:gd name="T28" fmla="*/ 4 w 33"/>
              <a:gd name="T29" fmla="*/ 2 h 12"/>
              <a:gd name="T30" fmla="*/ 2 w 33"/>
              <a:gd name="T31" fmla="*/ 0 h 12"/>
              <a:gd name="T32" fmla="*/ 0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33" y="12"/>
                </a:moveTo>
                <a:lnTo>
                  <a:pt x="31" y="12"/>
                </a:lnTo>
                <a:lnTo>
                  <a:pt x="29" y="12"/>
                </a:lnTo>
                <a:lnTo>
                  <a:pt x="27" y="10"/>
                </a:lnTo>
                <a:lnTo>
                  <a:pt x="25" y="10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8" y="6"/>
                </a:lnTo>
                <a:lnTo>
                  <a:pt x="16" y="6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4" name="Freeform 622"/>
          <p:cNvSpPr>
            <a:spLocks/>
          </p:cNvSpPr>
          <p:nvPr/>
        </p:nvSpPr>
        <p:spPr bwMode="auto">
          <a:xfrm>
            <a:off x="6700838" y="4637088"/>
            <a:ext cx="79375" cy="33337"/>
          </a:xfrm>
          <a:custGeom>
            <a:avLst/>
            <a:gdLst>
              <a:gd name="T0" fmla="*/ 21 w 21"/>
              <a:gd name="T1" fmla="*/ 9 h 9"/>
              <a:gd name="T2" fmla="*/ 17 w 21"/>
              <a:gd name="T3" fmla="*/ 7 h 9"/>
              <a:gd name="T4" fmla="*/ 15 w 21"/>
              <a:gd name="T5" fmla="*/ 5 h 9"/>
              <a:gd name="T6" fmla="*/ 14 w 21"/>
              <a:gd name="T7" fmla="*/ 5 h 9"/>
              <a:gd name="T8" fmla="*/ 10 w 21"/>
              <a:gd name="T9" fmla="*/ 5 h 9"/>
              <a:gd name="T10" fmla="*/ 8 w 21"/>
              <a:gd name="T11" fmla="*/ 4 h 9"/>
              <a:gd name="T12" fmla="*/ 6 w 21"/>
              <a:gd name="T13" fmla="*/ 4 h 9"/>
              <a:gd name="T14" fmla="*/ 2 w 21"/>
              <a:gd name="T15" fmla="*/ 2 h 9"/>
              <a:gd name="T16" fmla="*/ 0 w 21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9">
                <a:moveTo>
                  <a:pt x="21" y="9"/>
                </a:moveTo>
                <a:lnTo>
                  <a:pt x="17" y="7"/>
                </a:lnTo>
                <a:lnTo>
                  <a:pt x="15" y="5"/>
                </a:lnTo>
                <a:lnTo>
                  <a:pt x="14" y="5"/>
                </a:lnTo>
                <a:lnTo>
                  <a:pt x="10" y="5"/>
                </a:lnTo>
                <a:lnTo>
                  <a:pt x="8" y="4"/>
                </a:lnTo>
                <a:lnTo>
                  <a:pt x="6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5" name="Freeform 623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8 w 27"/>
              <a:gd name="T21" fmla="*/ 0 h 31"/>
              <a:gd name="T22" fmla="*/ 16 w 27"/>
              <a:gd name="T23" fmla="*/ 0 h 31"/>
              <a:gd name="T24" fmla="*/ 14 w 27"/>
              <a:gd name="T25" fmla="*/ 0 h 31"/>
              <a:gd name="T26" fmla="*/ 14 w 27"/>
              <a:gd name="T27" fmla="*/ 0 h 31"/>
              <a:gd name="T28" fmla="*/ 12 w 27"/>
              <a:gd name="T29" fmla="*/ 0 h 31"/>
              <a:gd name="T30" fmla="*/ 12 w 27"/>
              <a:gd name="T31" fmla="*/ 2 h 31"/>
              <a:gd name="T32" fmla="*/ 10 w 27"/>
              <a:gd name="T33" fmla="*/ 2 h 31"/>
              <a:gd name="T34" fmla="*/ 8 w 27"/>
              <a:gd name="T35" fmla="*/ 2 h 31"/>
              <a:gd name="T36" fmla="*/ 8 w 27"/>
              <a:gd name="T37" fmla="*/ 4 h 31"/>
              <a:gd name="T38" fmla="*/ 6 w 27"/>
              <a:gd name="T39" fmla="*/ 4 h 31"/>
              <a:gd name="T40" fmla="*/ 6 w 27"/>
              <a:gd name="T41" fmla="*/ 6 h 31"/>
              <a:gd name="T42" fmla="*/ 4 w 27"/>
              <a:gd name="T43" fmla="*/ 8 h 31"/>
              <a:gd name="T44" fmla="*/ 4 w 27"/>
              <a:gd name="T45" fmla="*/ 10 h 31"/>
              <a:gd name="T46" fmla="*/ 2 w 27"/>
              <a:gd name="T47" fmla="*/ 10 h 31"/>
              <a:gd name="T48" fmla="*/ 2 w 27"/>
              <a:gd name="T49" fmla="*/ 12 h 31"/>
              <a:gd name="T50" fmla="*/ 2 w 27"/>
              <a:gd name="T51" fmla="*/ 15 h 31"/>
              <a:gd name="T52" fmla="*/ 0 w 27"/>
              <a:gd name="T53" fmla="*/ 17 h 31"/>
              <a:gd name="T54" fmla="*/ 0 w 27"/>
              <a:gd name="T55" fmla="*/ 19 h 31"/>
              <a:gd name="T56" fmla="*/ 2 w 27"/>
              <a:gd name="T57" fmla="*/ 21 h 31"/>
              <a:gd name="T58" fmla="*/ 2 w 27"/>
              <a:gd name="T59" fmla="*/ 23 h 31"/>
              <a:gd name="T60" fmla="*/ 2 w 27"/>
              <a:gd name="T61" fmla="*/ 25 h 31"/>
              <a:gd name="T62" fmla="*/ 4 w 27"/>
              <a:gd name="T63" fmla="*/ 27 h 31"/>
              <a:gd name="T64" fmla="*/ 4 w 27"/>
              <a:gd name="T65" fmla="*/ 29 h 31"/>
              <a:gd name="T66" fmla="*/ 6 w 27"/>
              <a:gd name="T67" fmla="*/ 29 h 31"/>
              <a:gd name="T68" fmla="*/ 6 w 27"/>
              <a:gd name="T69" fmla="*/ 29 h 31"/>
              <a:gd name="T70" fmla="*/ 8 w 27"/>
              <a:gd name="T71" fmla="*/ 29 h 31"/>
              <a:gd name="T72" fmla="*/ 8 w 27"/>
              <a:gd name="T73" fmla="*/ 31 h 31"/>
              <a:gd name="T74" fmla="*/ 10 w 27"/>
              <a:gd name="T75" fmla="*/ 31 h 31"/>
              <a:gd name="T76" fmla="*/ 12 w 27"/>
              <a:gd name="T77" fmla="*/ 31 h 31"/>
              <a:gd name="T78" fmla="*/ 12 w 27"/>
              <a:gd name="T79" fmla="*/ 31 h 31"/>
              <a:gd name="T80" fmla="*/ 14 w 27"/>
              <a:gd name="T81" fmla="*/ 29 h 31"/>
              <a:gd name="T82" fmla="*/ 16 w 27"/>
              <a:gd name="T83" fmla="*/ 29 h 31"/>
              <a:gd name="T84" fmla="*/ 16 w 27"/>
              <a:gd name="T85" fmla="*/ 29 h 31"/>
              <a:gd name="T86" fmla="*/ 18 w 27"/>
              <a:gd name="T87" fmla="*/ 29 h 31"/>
              <a:gd name="T88" fmla="*/ 20 w 27"/>
              <a:gd name="T89" fmla="*/ 27 h 31"/>
              <a:gd name="T90" fmla="*/ 21 w 27"/>
              <a:gd name="T91" fmla="*/ 25 h 31"/>
              <a:gd name="T92" fmla="*/ 23 w 27"/>
              <a:gd name="T93" fmla="*/ 23 h 31"/>
              <a:gd name="T94" fmla="*/ 23 w 27"/>
              <a:gd name="T95" fmla="*/ 21 h 31"/>
              <a:gd name="T96" fmla="*/ 25 w 27"/>
              <a:gd name="T9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6" name="Freeform 624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6 w 27"/>
              <a:gd name="T21" fmla="*/ 0 h 31"/>
              <a:gd name="T22" fmla="*/ 14 w 27"/>
              <a:gd name="T23" fmla="*/ 0 h 31"/>
              <a:gd name="T24" fmla="*/ 12 w 27"/>
              <a:gd name="T25" fmla="*/ 0 h 31"/>
              <a:gd name="T26" fmla="*/ 12 w 27"/>
              <a:gd name="T27" fmla="*/ 2 h 31"/>
              <a:gd name="T28" fmla="*/ 10 w 27"/>
              <a:gd name="T29" fmla="*/ 2 h 31"/>
              <a:gd name="T30" fmla="*/ 8 w 27"/>
              <a:gd name="T31" fmla="*/ 2 h 31"/>
              <a:gd name="T32" fmla="*/ 8 w 27"/>
              <a:gd name="T33" fmla="*/ 4 h 31"/>
              <a:gd name="T34" fmla="*/ 6 w 27"/>
              <a:gd name="T35" fmla="*/ 4 h 31"/>
              <a:gd name="T36" fmla="*/ 6 w 27"/>
              <a:gd name="T37" fmla="*/ 6 h 31"/>
              <a:gd name="T38" fmla="*/ 4 w 27"/>
              <a:gd name="T39" fmla="*/ 8 h 31"/>
              <a:gd name="T40" fmla="*/ 4 w 27"/>
              <a:gd name="T41" fmla="*/ 10 h 31"/>
              <a:gd name="T42" fmla="*/ 2 w 27"/>
              <a:gd name="T43" fmla="*/ 10 h 31"/>
              <a:gd name="T44" fmla="*/ 2 w 27"/>
              <a:gd name="T45" fmla="*/ 12 h 31"/>
              <a:gd name="T46" fmla="*/ 2 w 27"/>
              <a:gd name="T47" fmla="*/ 15 h 31"/>
              <a:gd name="T48" fmla="*/ 0 w 27"/>
              <a:gd name="T49" fmla="*/ 17 h 31"/>
              <a:gd name="T50" fmla="*/ 0 w 27"/>
              <a:gd name="T51" fmla="*/ 19 h 31"/>
              <a:gd name="T52" fmla="*/ 2 w 27"/>
              <a:gd name="T53" fmla="*/ 21 h 31"/>
              <a:gd name="T54" fmla="*/ 2 w 27"/>
              <a:gd name="T55" fmla="*/ 23 h 31"/>
              <a:gd name="T56" fmla="*/ 2 w 27"/>
              <a:gd name="T57" fmla="*/ 25 h 31"/>
              <a:gd name="T58" fmla="*/ 4 w 27"/>
              <a:gd name="T59" fmla="*/ 27 h 31"/>
              <a:gd name="T60" fmla="*/ 4 w 27"/>
              <a:gd name="T61" fmla="*/ 29 h 31"/>
              <a:gd name="T62" fmla="*/ 6 w 27"/>
              <a:gd name="T63" fmla="*/ 29 h 31"/>
              <a:gd name="T64" fmla="*/ 8 w 27"/>
              <a:gd name="T65" fmla="*/ 29 h 31"/>
              <a:gd name="T66" fmla="*/ 8 w 27"/>
              <a:gd name="T67" fmla="*/ 31 h 31"/>
              <a:gd name="T68" fmla="*/ 10 w 27"/>
              <a:gd name="T69" fmla="*/ 31 h 31"/>
              <a:gd name="T70" fmla="*/ 12 w 27"/>
              <a:gd name="T71" fmla="*/ 31 h 31"/>
              <a:gd name="T72" fmla="*/ 14 w 27"/>
              <a:gd name="T73" fmla="*/ 29 h 31"/>
              <a:gd name="T74" fmla="*/ 16 w 27"/>
              <a:gd name="T75" fmla="*/ 29 h 31"/>
              <a:gd name="T76" fmla="*/ 18 w 27"/>
              <a:gd name="T77" fmla="*/ 29 h 31"/>
              <a:gd name="T78" fmla="*/ 20 w 27"/>
              <a:gd name="T79" fmla="*/ 27 h 31"/>
              <a:gd name="T80" fmla="*/ 21 w 27"/>
              <a:gd name="T81" fmla="*/ 25 h 31"/>
              <a:gd name="T82" fmla="*/ 23 w 27"/>
              <a:gd name="T83" fmla="*/ 23 h 31"/>
              <a:gd name="T84" fmla="*/ 23 w 27"/>
              <a:gd name="T85" fmla="*/ 21 h 31"/>
              <a:gd name="T86" fmla="*/ 25 w 27"/>
              <a:gd name="T8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7" name="Freeform 625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0 w 23"/>
              <a:gd name="T15" fmla="*/ 15 h 25"/>
              <a:gd name="T16" fmla="*/ 2 w 23"/>
              <a:gd name="T17" fmla="*/ 17 h 25"/>
              <a:gd name="T18" fmla="*/ 2 w 23"/>
              <a:gd name="T19" fmla="*/ 19 h 25"/>
              <a:gd name="T20" fmla="*/ 2 w 23"/>
              <a:gd name="T21" fmla="*/ 21 h 25"/>
              <a:gd name="T22" fmla="*/ 4 w 23"/>
              <a:gd name="T23" fmla="*/ 21 h 25"/>
              <a:gd name="T24" fmla="*/ 4 w 23"/>
              <a:gd name="T25" fmla="*/ 23 h 25"/>
              <a:gd name="T26" fmla="*/ 6 w 23"/>
              <a:gd name="T27" fmla="*/ 23 h 25"/>
              <a:gd name="T28" fmla="*/ 8 w 23"/>
              <a:gd name="T29" fmla="*/ 25 h 25"/>
              <a:gd name="T30" fmla="*/ 10 w 23"/>
              <a:gd name="T31" fmla="*/ 25 h 25"/>
              <a:gd name="T32" fmla="*/ 10 w 23"/>
              <a:gd name="T33" fmla="*/ 25 h 25"/>
              <a:gd name="T34" fmla="*/ 12 w 23"/>
              <a:gd name="T35" fmla="*/ 25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1 w 23"/>
              <a:gd name="T59" fmla="*/ 13 h 25"/>
              <a:gd name="T60" fmla="*/ 23 w 23"/>
              <a:gd name="T61" fmla="*/ 11 h 25"/>
              <a:gd name="T62" fmla="*/ 23 w 23"/>
              <a:gd name="T63" fmla="*/ 9 h 25"/>
              <a:gd name="T64" fmla="*/ 23 w 23"/>
              <a:gd name="T65" fmla="*/ 9 h 25"/>
              <a:gd name="T66" fmla="*/ 21 w 23"/>
              <a:gd name="T67" fmla="*/ 7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0 h 25"/>
              <a:gd name="T90" fmla="*/ 8 w 23"/>
              <a:gd name="T91" fmla="*/ 0 h 25"/>
              <a:gd name="T92" fmla="*/ 8 w 23"/>
              <a:gd name="T93" fmla="*/ 2 h 25"/>
              <a:gd name="T94" fmla="*/ 6 w 23"/>
              <a:gd name="T95" fmla="*/ 2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8" name="Freeform 626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2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3 h 25"/>
              <a:gd name="T34" fmla="*/ 15 w 23"/>
              <a:gd name="T35" fmla="*/ 23 h 25"/>
              <a:gd name="T36" fmla="*/ 17 w 23"/>
              <a:gd name="T37" fmla="*/ 21 h 25"/>
              <a:gd name="T38" fmla="*/ 19 w 23"/>
              <a:gd name="T39" fmla="*/ 19 h 25"/>
              <a:gd name="T40" fmla="*/ 21 w 23"/>
              <a:gd name="T41" fmla="*/ 17 h 25"/>
              <a:gd name="T42" fmla="*/ 21 w 23"/>
              <a:gd name="T43" fmla="*/ 15 h 25"/>
              <a:gd name="T44" fmla="*/ 21 w 23"/>
              <a:gd name="T45" fmla="*/ 13 h 25"/>
              <a:gd name="T46" fmla="*/ 23 w 23"/>
              <a:gd name="T47" fmla="*/ 11 h 25"/>
              <a:gd name="T48" fmla="*/ 23 w 23"/>
              <a:gd name="T49" fmla="*/ 9 h 25"/>
              <a:gd name="T50" fmla="*/ 21 w 23"/>
              <a:gd name="T51" fmla="*/ 7 h 25"/>
              <a:gd name="T52" fmla="*/ 21 w 23"/>
              <a:gd name="T53" fmla="*/ 6 h 25"/>
              <a:gd name="T54" fmla="*/ 21 w 23"/>
              <a:gd name="T55" fmla="*/ 4 h 25"/>
              <a:gd name="T56" fmla="*/ 19 w 23"/>
              <a:gd name="T57" fmla="*/ 4 h 25"/>
              <a:gd name="T58" fmla="*/ 19 w 23"/>
              <a:gd name="T59" fmla="*/ 2 h 25"/>
              <a:gd name="T60" fmla="*/ 17 w 23"/>
              <a:gd name="T61" fmla="*/ 2 h 25"/>
              <a:gd name="T62" fmla="*/ 17 w 23"/>
              <a:gd name="T63" fmla="*/ 0 h 25"/>
              <a:gd name="T64" fmla="*/ 15 w 23"/>
              <a:gd name="T65" fmla="*/ 0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0 h 25"/>
              <a:gd name="T72" fmla="*/ 8 w 23"/>
              <a:gd name="T73" fmla="*/ 0 h 25"/>
              <a:gd name="T74" fmla="*/ 8 w 23"/>
              <a:gd name="T75" fmla="*/ 2 h 25"/>
              <a:gd name="T76" fmla="*/ 6 w 23"/>
              <a:gd name="T77" fmla="*/ 2 h 25"/>
              <a:gd name="T78" fmla="*/ 4 w 23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9" name="Freeform 627"/>
          <p:cNvSpPr>
            <a:spLocks/>
          </p:cNvSpPr>
          <p:nvPr/>
        </p:nvSpPr>
        <p:spPr bwMode="auto">
          <a:xfrm>
            <a:off x="6962775" y="2878138"/>
            <a:ext cx="88900" cy="95250"/>
          </a:xfrm>
          <a:custGeom>
            <a:avLst/>
            <a:gdLst>
              <a:gd name="T0" fmla="*/ 0 w 23"/>
              <a:gd name="T1" fmla="*/ 25 h 25"/>
              <a:gd name="T2" fmla="*/ 2 w 23"/>
              <a:gd name="T3" fmla="*/ 23 h 25"/>
              <a:gd name="T4" fmla="*/ 4 w 23"/>
              <a:gd name="T5" fmla="*/ 21 h 25"/>
              <a:gd name="T6" fmla="*/ 6 w 23"/>
              <a:gd name="T7" fmla="*/ 19 h 25"/>
              <a:gd name="T8" fmla="*/ 6 w 23"/>
              <a:gd name="T9" fmla="*/ 18 h 25"/>
              <a:gd name="T10" fmla="*/ 8 w 23"/>
              <a:gd name="T11" fmla="*/ 16 h 25"/>
              <a:gd name="T12" fmla="*/ 10 w 23"/>
              <a:gd name="T13" fmla="*/ 16 h 25"/>
              <a:gd name="T14" fmla="*/ 12 w 23"/>
              <a:gd name="T15" fmla="*/ 14 h 25"/>
              <a:gd name="T16" fmla="*/ 14 w 23"/>
              <a:gd name="T17" fmla="*/ 12 h 25"/>
              <a:gd name="T18" fmla="*/ 14 w 23"/>
              <a:gd name="T19" fmla="*/ 10 h 25"/>
              <a:gd name="T20" fmla="*/ 16 w 23"/>
              <a:gd name="T21" fmla="*/ 8 h 25"/>
              <a:gd name="T22" fmla="*/ 17 w 23"/>
              <a:gd name="T23" fmla="*/ 6 h 25"/>
              <a:gd name="T24" fmla="*/ 19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2" y="23"/>
                </a:lnTo>
                <a:lnTo>
                  <a:pt x="4" y="21"/>
                </a:lnTo>
                <a:lnTo>
                  <a:pt x="6" y="19"/>
                </a:lnTo>
                <a:lnTo>
                  <a:pt x="6" y="18"/>
                </a:lnTo>
                <a:lnTo>
                  <a:pt x="8" y="16"/>
                </a:lnTo>
                <a:lnTo>
                  <a:pt x="10" y="16"/>
                </a:lnTo>
                <a:lnTo>
                  <a:pt x="12" y="14"/>
                </a:lnTo>
                <a:lnTo>
                  <a:pt x="14" y="12"/>
                </a:lnTo>
                <a:lnTo>
                  <a:pt x="14" y="10"/>
                </a:lnTo>
                <a:lnTo>
                  <a:pt x="16" y="8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0" name="Freeform 628"/>
          <p:cNvSpPr>
            <a:spLocks/>
          </p:cNvSpPr>
          <p:nvPr/>
        </p:nvSpPr>
        <p:spPr bwMode="auto">
          <a:xfrm>
            <a:off x="6937375" y="2900363"/>
            <a:ext cx="87313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1 w 23"/>
              <a:gd name="T5" fmla="*/ 21 h 25"/>
              <a:gd name="T6" fmla="*/ 3 w 23"/>
              <a:gd name="T7" fmla="*/ 21 h 25"/>
              <a:gd name="T8" fmla="*/ 5 w 23"/>
              <a:gd name="T9" fmla="*/ 19 h 25"/>
              <a:gd name="T10" fmla="*/ 5 w 23"/>
              <a:gd name="T11" fmla="*/ 17 h 25"/>
              <a:gd name="T12" fmla="*/ 7 w 23"/>
              <a:gd name="T13" fmla="*/ 15 h 25"/>
              <a:gd name="T14" fmla="*/ 9 w 23"/>
              <a:gd name="T15" fmla="*/ 13 h 25"/>
              <a:gd name="T16" fmla="*/ 11 w 23"/>
              <a:gd name="T17" fmla="*/ 12 h 25"/>
              <a:gd name="T18" fmla="*/ 13 w 23"/>
              <a:gd name="T19" fmla="*/ 10 h 25"/>
              <a:gd name="T20" fmla="*/ 15 w 23"/>
              <a:gd name="T21" fmla="*/ 8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1" y="21"/>
                </a:lnTo>
                <a:lnTo>
                  <a:pt x="3" y="21"/>
                </a:lnTo>
                <a:lnTo>
                  <a:pt x="5" y="19"/>
                </a:lnTo>
                <a:lnTo>
                  <a:pt x="5" y="17"/>
                </a:lnTo>
                <a:lnTo>
                  <a:pt x="7" y="15"/>
                </a:lnTo>
                <a:lnTo>
                  <a:pt x="9" y="13"/>
                </a:lnTo>
                <a:lnTo>
                  <a:pt x="11" y="12"/>
                </a:lnTo>
                <a:lnTo>
                  <a:pt x="13" y="10"/>
                </a:lnTo>
                <a:lnTo>
                  <a:pt x="15" y="8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1" name="Freeform 629"/>
          <p:cNvSpPr>
            <a:spLocks/>
          </p:cNvSpPr>
          <p:nvPr/>
        </p:nvSpPr>
        <p:spPr bwMode="auto">
          <a:xfrm>
            <a:off x="6883400" y="2782888"/>
            <a:ext cx="87313" cy="95250"/>
          </a:xfrm>
          <a:custGeom>
            <a:avLst/>
            <a:gdLst>
              <a:gd name="T0" fmla="*/ 23 w 23"/>
              <a:gd name="T1" fmla="*/ 0 h 25"/>
              <a:gd name="T2" fmla="*/ 21 w 23"/>
              <a:gd name="T3" fmla="*/ 0 h 25"/>
              <a:gd name="T4" fmla="*/ 21 w 23"/>
              <a:gd name="T5" fmla="*/ 2 h 25"/>
              <a:gd name="T6" fmla="*/ 19 w 23"/>
              <a:gd name="T7" fmla="*/ 4 h 25"/>
              <a:gd name="T8" fmla="*/ 17 w 23"/>
              <a:gd name="T9" fmla="*/ 6 h 25"/>
              <a:gd name="T10" fmla="*/ 15 w 23"/>
              <a:gd name="T11" fmla="*/ 8 h 25"/>
              <a:gd name="T12" fmla="*/ 15 w 23"/>
              <a:gd name="T13" fmla="*/ 10 h 25"/>
              <a:gd name="T14" fmla="*/ 14 w 23"/>
              <a:gd name="T15" fmla="*/ 12 h 25"/>
              <a:gd name="T16" fmla="*/ 12 w 23"/>
              <a:gd name="T17" fmla="*/ 12 h 25"/>
              <a:gd name="T18" fmla="*/ 10 w 23"/>
              <a:gd name="T19" fmla="*/ 14 h 25"/>
              <a:gd name="T20" fmla="*/ 10 w 23"/>
              <a:gd name="T21" fmla="*/ 16 h 25"/>
              <a:gd name="T22" fmla="*/ 8 w 23"/>
              <a:gd name="T23" fmla="*/ 18 h 25"/>
              <a:gd name="T24" fmla="*/ 6 w 23"/>
              <a:gd name="T25" fmla="*/ 20 h 25"/>
              <a:gd name="T26" fmla="*/ 4 w 23"/>
              <a:gd name="T27" fmla="*/ 21 h 25"/>
              <a:gd name="T28" fmla="*/ 4 w 23"/>
              <a:gd name="T29" fmla="*/ 23 h 25"/>
              <a:gd name="T30" fmla="*/ 2 w 23"/>
              <a:gd name="T31" fmla="*/ 23 h 25"/>
              <a:gd name="T32" fmla="*/ 0 w 23"/>
              <a:gd name="T33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23" y="0"/>
                </a:moveTo>
                <a:lnTo>
                  <a:pt x="21" y="0"/>
                </a:lnTo>
                <a:lnTo>
                  <a:pt x="21" y="2"/>
                </a:lnTo>
                <a:lnTo>
                  <a:pt x="19" y="4"/>
                </a:lnTo>
                <a:lnTo>
                  <a:pt x="17" y="6"/>
                </a:lnTo>
                <a:lnTo>
                  <a:pt x="15" y="8"/>
                </a:lnTo>
                <a:lnTo>
                  <a:pt x="15" y="10"/>
                </a:lnTo>
                <a:lnTo>
                  <a:pt x="14" y="12"/>
                </a:lnTo>
                <a:lnTo>
                  <a:pt x="12" y="12"/>
                </a:lnTo>
                <a:lnTo>
                  <a:pt x="10" y="14"/>
                </a:lnTo>
                <a:lnTo>
                  <a:pt x="10" y="16"/>
                </a:lnTo>
                <a:lnTo>
                  <a:pt x="8" y="18"/>
                </a:lnTo>
                <a:lnTo>
                  <a:pt x="6" y="20"/>
                </a:lnTo>
                <a:lnTo>
                  <a:pt x="4" y="21"/>
                </a:lnTo>
                <a:lnTo>
                  <a:pt x="4" y="23"/>
                </a:lnTo>
                <a:lnTo>
                  <a:pt x="2" y="23"/>
                </a:lnTo>
                <a:lnTo>
                  <a:pt x="0" y="2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2" name="Freeform 630"/>
          <p:cNvSpPr>
            <a:spLocks/>
          </p:cNvSpPr>
          <p:nvPr/>
        </p:nvSpPr>
        <p:spPr bwMode="auto">
          <a:xfrm>
            <a:off x="6891338" y="2820988"/>
            <a:ext cx="87312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7 h 25"/>
              <a:gd name="T10" fmla="*/ 8 w 23"/>
              <a:gd name="T11" fmla="*/ 15 h 25"/>
              <a:gd name="T12" fmla="*/ 10 w 23"/>
              <a:gd name="T13" fmla="*/ 13 h 25"/>
              <a:gd name="T14" fmla="*/ 12 w 23"/>
              <a:gd name="T15" fmla="*/ 11 h 25"/>
              <a:gd name="T16" fmla="*/ 12 w 23"/>
              <a:gd name="T17" fmla="*/ 10 h 25"/>
              <a:gd name="T18" fmla="*/ 13 w 23"/>
              <a:gd name="T19" fmla="*/ 8 h 25"/>
              <a:gd name="T20" fmla="*/ 15 w 23"/>
              <a:gd name="T21" fmla="*/ 6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0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1"/>
                </a:lnTo>
                <a:lnTo>
                  <a:pt x="12" y="10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0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3" name="Freeform 631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19 w 23"/>
              <a:gd name="T21" fmla="*/ 21 h 23"/>
              <a:gd name="T22" fmla="*/ 21 w 23"/>
              <a:gd name="T23" fmla="*/ 19 h 23"/>
              <a:gd name="T24" fmla="*/ 21 w 23"/>
              <a:gd name="T25" fmla="*/ 19 h 23"/>
              <a:gd name="T26" fmla="*/ 21 w 23"/>
              <a:gd name="T27" fmla="*/ 17 h 23"/>
              <a:gd name="T28" fmla="*/ 23 w 23"/>
              <a:gd name="T29" fmla="*/ 17 h 23"/>
              <a:gd name="T30" fmla="*/ 23 w 23"/>
              <a:gd name="T31" fmla="*/ 15 h 23"/>
              <a:gd name="T32" fmla="*/ 23 w 23"/>
              <a:gd name="T33" fmla="*/ 13 h 23"/>
              <a:gd name="T34" fmla="*/ 23 w 23"/>
              <a:gd name="T35" fmla="*/ 13 h 23"/>
              <a:gd name="T36" fmla="*/ 23 w 23"/>
              <a:gd name="T37" fmla="*/ 11 h 23"/>
              <a:gd name="T38" fmla="*/ 21 w 23"/>
              <a:gd name="T39" fmla="*/ 11 h 23"/>
              <a:gd name="T40" fmla="*/ 21 w 23"/>
              <a:gd name="T41" fmla="*/ 9 h 23"/>
              <a:gd name="T42" fmla="*/ 21 w 23"/>
              <a:gd name="T43" fmla="*/ 7 h 23"/>
              <a:gd name="T44" fmla="*/ 19 w 23"/>
              <a:gd name="T45" fmla="*/ 7 h 23"/>
              <a:gd name="T46" fmla="*/ 19 w 23"/>
              <a:gd name="T47" fmla="*/ 5 h 23"/>
              <a:gd name="T48" fmla="*/ 19 w 23"/>
              <a:gd name="T49" fmla="*/ 5 h 23"/>
              <a:gd name="T50" fmla="*/ 17 w 23"/>
              <a:gd name="T51" fmla="*/ 3 h 23"/>
              <a:gd name="T52" fmla="*/ 15 w 23"/>
              <a:gd name="T53" fmla="*/ 3 h 23"/>
              <a:gd name="T54" fmla="*/ 15 w 23"/>
              <a:gd name="T55" fmla="*/ 1 h 23"/>
              <a:gd name="T56" fmla="*/ 13 w 23"/>
              <a:gd name="T57" fmla="*/ 1 h 23"/>
              <a:gd name="T58" fmla="*/ 11 w 23"/>
              <a:gd name="T59" fmla="*/ 0 h 23"/>
              <a:gd name="T60" fmla="*/ 9 w 23"/>
              <a:gd name="T61" fmla="*/ 0 h 23"/>
              <a:gd name="T62" fmla="*/ 9 w 23"/>
              <a:gd name="T63" fmla="*/ 0 h 23"/>
              <a:gd name="T64" fmla="*/ 7 w 23"/>
              <a:gd name="T65" fmla="*/ 0 h 23"/>
              <a:gd name="T66" fmla="*/ 5 w 23"/>
              <a:gd name="T67" fmla="*/ 0 h 23"/>
              <a:gd name="T68" fmla="*/ 5 w 23"/>
              <a:gd name="T69" fmla="*/ 1 h 23"/>
              <a:gd name="T70" fmla="*/ 4 w 23"/>
              <a:gd name="T71" fmla="*/ 1 h 23"/>
              <a:gd name="T72" fmla="*/ 4 w 23"/>
              <a:gd name="T73" fmla="*/ 1 h 23"/>
              <a:gd name="T74" fmla="*/ 2 w 23"/>
              <a:gd name="T75" fmla="*/ 3 h 23"/>
              <a:gd name="T76" fmla="*/ 2 w 23"/>
              <a:gd name="T77" fmla="*/ 3 h 23"/>
              <a:gd name="T78" fmla="*/ 0 w 23"/>
              <a:gd name="T79" fmla="*/ 3 h 23"/>
              <a:gd name="T80" fmla="*/ 0 w 23"/>
              <a:gd name="T81" fmla="*/ 5 h 23"/>
              <a:gd name="T82" fmla="*/ 0 w 23"/>
              <a:gd name="T83" fmla="*/ 7 h 23"/>
              <a:gd name="T84" fmla="*/ 0 w 23"/>
              <a:gd name="T85" fmla="*/ 7 h 23"/>
              <a:gd name="T86" fmla="*/ 0 w 23"/>
              <a:gd name="T87" fmla="*/ 9 h 23"/>
              <a:gd name="T88" fmla="*/ 0 w 23"/>
              <a:gd name="T89" fmla="*/ 11 h 23"/>
              <a:gd name="T90" fmla="*/ 0 w 23"/>
              <a:gd name="T91" fmla="*/ 13 h 23"/>
              <a:gd name="T92" fmla="*/ 0 w 23"/>
              <a:gd name="T93" fmla="*/ 15 h 23"/>
              <a:gd name="T94" fmla="*/ 2 w 23"/>
              <a:gd name="T95" fmla="*/ 17 h 23"/>
              <a:gd name="T96" fmla="*/ 2 w 23"/>
              <a:gd name="T97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4" y="1"/>
                </a:lnTo>
                <a:lnTo>
                  <a:pt x="2" y="3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4" name="Freeform 632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21 w 23"/>
              <a:gd name="T21" fmla="*/ 19 h 23"/>
              <a:gd name="T22" fmla="*/ 21 w 23"/>
              <a:gd name="T23" fmla="*/ 17 h 23"/>
              <a:gd name="T24" fmla="*/ 23 w 23"/>
              <a:gd name="T25" fmla="*/ 17 h 23"/>
              <a:gd name="T26" fmla="*/ 23 w 23"/>
              <a:gd name="T27" fmla="*/ 15 h 23"/>
              <a:gd name="T28" fmla="*/ 23 w 23"/>
              <a:gd name="T29" fmla="*/ 13 h 23"/>
              <a:gd name="T30" fmla="*/ 23 w 23"/>
              <a:gd name="T31" fmla="*/ 11 h 23"/>
              <a:gd name="T32" fmla="*/ 21 w 23"/>
              <a:gd name="T33" fmla="*/ 11 h 23"/>
              <a:gd name="T34" fmla="*/ 21 w 23"/>
              <a:gd name="T35" fmla="*/ 9 h 23"/>
              <a:gd name="T36" fmla="*/ 21 w 23"/>
              <a:gd name="T37" fmla="*/ 7 h 23"/>
              <a:gd name="T38" fmla="*/ 19 w 23"/>
              <a:gd name="T39" fmla="*/ 7 h 23"/>
              <a:gd name="T40" fmla="*/ 19 w 23"/>
              <a:gd name="T41" fmla="*/ 5 h 23"/>
              <a:gd name="T42" fmla="*/ 17 w 23"/>
              <a:gd name="T43" fmla="*/ 3 h 23"/>
              <a:gd name="T44" fmla="*/ 15 w 23"/>
              <a:gd name="T45" fmla="*/ 3 h 23"/>
              <a:gd name="T46" fmla="*/ 15 w 23"/>
              <a:gd name="T47" fmla="*/ 1 h 23"/>
              <a:gd name="T48" fmla="*/ 13 w 23"/>
              <a:gd name="T49" fmla="*/ 1 h 23"/>
              <a:gd name="T50" fmla="*/ 11 w 23"/>
              <a:gd name="T51" fmla="*/ 0 h 23"/>
              <a:gd name="T52" fmla="*/ 9 w 23"/>
              <a:gd name="T53" fmla="*/ 0 h 23"/>
              <a:gd name="T54" fmla="*/ 7 w 23"/>
              <a:gd name="T55" fmla="*/ 0 h 23"/>
              <a:gd name="T56" fmla="*/ 5 w 23"/>
              <a:gd name="T57" fmla="*/ 0 h 23"/>
              <a:gd name="T58" fmla="*/ 5 w 23"/>
              <a:gd name="T59" fmla="*/ 1 h 23"/>
              <a:gd name="T60" fmla="*/ 4 w 23"/>
              <a:gd name="T61" fmla="*/ 1 h 23"/>
              <a:gd name="T62" fmla="*/ 2 w 23"/>
              <a:gd name="T63" fmla="*/ 3 h 23"/>
              <a:gd name="T64" fmla="*/ 0 w 23"/>
              <a:gd name="T65" fmla="*/ 3 h 23"/>
              <a:gd name="T66" fmla="*/ 0 w 23"/>
              <a:gd name="T67" fmla="*/ 5 h 23"/>
              <a:gd name="T68" fmla="*/ 0 w 23"/>
              <a:gd name="T69" fmla="*/ 7 h 23"/>
              <a:gd name="T70" fmla="*/ 0 w 23"/>
              <a:gd name="T71" fmla="*/ 9 h 23"/>
              <a:gd name="T72" fmla="*/ 0 w 23"/>
              <a:gd name="T73" fmla="*/ 11 h 23"/>
              <a:gd name="T74" fmla="*/ 0 w 23"/>
              <a:gd name="T75" fmla="*/ 13 h 23"/>
              <a:gd name="T76" fmla="*/ 0 w 23"/>
              <a:gd name="T77" fmla="*/ 15 h 23"/>
              <a:gd name="T78" fmla="*/ 2 w 23"/>
              <a:gd name="T79" fmla="*/ 17 h 23"/>
              <a:gd name="T80" fmla="*/ 2 w 23"/>
              <a:gd name="T81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5" name="Freeform 633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0 w 30"/>
              <a:gd name="T27" fmla="*/ 10 h 25"/>
              <a:gd name="T28" fmla="*/ 2 w 30"/>
              <a:gd name="T29" fmla="*/ 12 h 25"/>
              <a:gd name="T30" fmla="*/ 2 w 30"/>
              <a:gd name="T31" fmla="*/ 14 h 25"/>
              <a:gd name="T32" fmla="*/ 2 w 30"/>
              <a:gd name="T33" fmla="*/ 14 h 25"/>
              <a:gd name="T34" fmla="*/ 2 w 30"/>
              <a:gd name="T35" fmla="*/ 15 h 25"/>
              <a:gd name="T36" fmla="*/ 3 w 30"/>
              <a:gd name="T37" fmla="*/ 17 h 25"/>
              <a:gd name="T38" fmla="*/ 3 w 30"/>
              <a:gd name="T39" fmla="*/ 17 h 25"/>
              <a:gd name="T40" fmla="*/ 5 w 30"/>
              <a:gd name="T41" fmla="*/ 19 h 25"/>
              <a:gd name="T42" fmla="*/ 5 w 30"/>
              <a:gd name="T43" fmla="*/ 21 h 25"/>
              <a:gd name="T44" fmla="*/ 7 w 30"/>
              <a:gd name="T45" fmla="*/ 21 h 25"/>
              <a:gd name="T46" fmla="*/ 9 w 30"/>
              <a:gd name="T47" fmla="*/ 23 h 25"/>
              <a:gd name="T48" fmla="*/ 11 w 30"/>
              <a:gd name="T49" fmla="*/ 23 h 25"/>
              <a:gd name="T50" fmla="*/ 13 w 30"/>
              <a:gd name="T51" fmla="*/ 25 h 25"/>
              <a:gd name="T52" fmla="*/ 15 w 30"/>
              <a:gd name="T53" fmla="*/ 25 h 25"/>
              <a:gd name="T54" fmla="*/ 17 w 30"/>
              <a:gd name="T55" fmla="*/ 25 h 25"/>
              <a:gd name="T56" fmla="*/ 19 w 30"/>
              <a:gd name="T57" fmla="*/ 25 h 25"/>
              <a:gd name="T58" fmla="*/ 23 w 30"/>
              <a:gd name="T59" fmla="*/ 25 h 25"/>
              <a:gd name="T60" fmla="*/ 25 w 30"/>
              <a:gd name="T61" fmla="*/ 25 h 25"/>
              <a:gd name="T62" fmla="*/ 25 w 30"/>
              <a:gd name="T63" fmla="*/ 25 h 25"/>
              <a:gd name="T64" fmla="*/ 26 w 30"/>
              <a:gd name="T65" fmla="*/ 23 h 25"/>
              <a:gd name="T66" fmla="*/ 28 w 30"/>
              <a:gd name="T67" fmla="*/ 23 h 25"/>
              <a:gd name="T68" fmla="*/ 28 w 30"/>
              <a:gd name="T69" fmla="*/ 21 h 25"/>
              <a:gd name="T70" fmla="*/ 28 w 30"/>
              <a:gd name="T71" fmla="*/ 21 h 25"/>
              <a:gd name="T72" fmla="*/ 28 w 30"/>
              <a:gd name="T73" fmla="*/ 19 h 25"/>
              <a:gd name="T74" fmla="*/ 30 w 30"/>
              <a:gd name="T75" fmla="*/ 19 h 25"/>
              <a:gd name="T76" fmla="*/ 30 w 30"/>
              <a:gd name="T77" fmla="*/ 17 h 25"/>
              <a:gd name="T78" fmla="*/ 30 w 30"/>
              <a:gd name="T79" fmla="*/ 17 h 25"/>
              <a:gd name="T80" fmla="*/ 30 w 30"/>
              <a:gd name="T81" fmla="*/ 15 h 25"/>
              <a:gd name="T82" fmla="*/ 30 w 30"/>
              <a:gd name="T83" fmla="*/ 14 h 25"/>
              <a:gd name="T84" fmla="*/ 30 w 30"/>
              <a:gd name="T85" fmla="*/ 12 h 25"/>
              <a:gd name="T86" fmla="*/ 28 w 30"/>
              <a:gd name="T87" fmla="*/ 10 h 25"/>
              <a:gd name="T88" fmla="*/ 28 w 30"/>
              <a:gd name="T89" fmla="*/ 8 h 25"/>
              <a:gd name="T90" fmla="*/ 26 w 30"/>
              <a:gd name="T91" fmla="*/ 6 h 25"/>
              <a:gd name="T92" fmla="*/ 25 w 30"/>
              <a:gd name="T93" fmla="*/ 6 h 25"/>
              <a:gd name="T94" fmla="*/ 23 w 30"/>
              <a:gd name="T95" fmla="*/ 4 h 25"/>
              <a:gd name="T96" fmla="*/ 21 w 30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6" name="Freeform 634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2 w 30"/>
              <a:gd name="T27" fmla="*/ 12 h 25"/>
              <a:gd name="T28" fmla="*/ 2 w 30"/>
              <a:gd name="T29" fmla="*/ 14 h 25"/>
              <a:gd name="T30" fmla="*/ 2 w 30"/>
              <a:gd name="T31" fmla="*/ 15 h 25"/>
              <a:gd name="T32" fmla="*/ 3 w 30"/>
              <a:gd name="T33" fmla="*/ 17 h 25"/>
              <a:gd name="T34" fmla="*/ 5 w 30"/>
              <a:gd name="T35" fmla="*/ 19 h 25"/>
              <a:gd name="T36" fmla="*/ 5 w 30"/>
              <a:gd name="T37" fmla="*/ 21 h 25"/>
              <a:gd name="T38" fmla="*/ 7 w 30"/>
              <a:gd name="T39" fmla="*/ 21 h 25"/>
              <a:gd name="T40" fmla="*/ 9 w 30"/>
              <a:gd name="T41" fmla="*/ 23 h 25"/>
              <a:gd name="T42" fmla="*/ 11 w 30"/>
              <a:gd name="T43" fmla="*/ 23 h 25"/>
              <a:gd name="T44" fmla="*/ 13 w 30"/>
              <a:gd name="T45" fmla="*/ 25 h 25"/>
              <a:gd name="T46" fmla="*/ 15 w 30"/>
              <a:gd name="T47" fmla="*/ 25 h 25"/>
              <a:gd name="T48" fmla="*/ 17 w 30"/>
              <a:gd name="T49" fmla="*/ 25 h 25"/>
              <a:gd name="T50" fmla="*/ 19 w 30"/>
              <a:gd name="T51" fmla="*/ 25 h 25"/>
              <a:gd name="T52" fmla="*/ 23 w 30"/>
              <a:gd name="T53" fmla="*/ 25 h 25"/>
              <a:gd name="T54" fmla="*/ 25 w 30"/>
              <a:gd name="T55" fmla="*/ 25 h 25"/>
              <a:gd name="T56" fmla="*/ 26 w 30"/>
              <a:gd name="T57" fmla="*/ 23 h 25"/>
              <a:gd name="T58" fmla="*/ 28 w 30"/>
              <a:gd name="T59" fmla="*/ 23 h 25"/>
              <a:gd name="T60" fmla="*/ 28 w 30"/>
              <a:gd name="T61" fmla="*/ 21 h 25"/>
              <a:gd name="T62" fmla="*/ 28 w 30"/>
              <a:gd name="T63" fmla="*/ 19 h 25"/>
              <a:gd name="T64" fmla="*/ 30 w 30"/>
              <a:gd name="T65" fmla="*/ 19 h 25"/>
              <a:gd name="T66" fmla="*/ 30 w 30"/>
              <a:gd name="T67" fmla="*/ 17 h 25"/>
              <a:gd name="T68" fmla="*/ 30 w 30"/>
              <a:gd name="T69" fmla="*/ 15 h 25"/>
              <a:gd name="T70" fmla="*/ 30 w 30"/>
              <a:gd name="T71" fmla="*/ 14 h 25"/>
              <a:gd name="T72" fmla="*/ 30 w 30"/>
              <a:gd name="T73" fmla="*/ 12 h 25"/>
              <a:gd name="T74" fmla="*/ 28 w 30"/>
              <a:gd name="T75" fmla="*/ 10 h 25"/>
              <a:gd name="T76" fmla="*/ 28 w 30"/>
              <a:gd name="T77" fmla="*/ 8 h 25"/>
              <a:gd name="T78" fmla="*/ 26 w 30"/>
              <a:gd name="T79" fmla="*/ 6 h 25"/>
              <a:gd name="T80" fmla="*/ 25 w 30"/>
              <a:gd name="T81" fmla="*/ 6 h 25"/>
              <a:gd name="T82" fmla="*/ 23 w 30"/>
              <a:gd name="T83" fmla="*/ 4 h 25"/>
              <a:gd name="T84" fmla="*/ 21 w 30"/>
              <a:gd name="T85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7" name="Freeform 635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19 w 23"/>
              <a:gd name="T3" fmla="*/ 21 h 23"/>
              <a:gd name="T4" fmla="*/ 21 w 23"/>
              <a:gd name="T5" fmla="*/ 19 h 23"/>
              <a:gd name="T6" fmla="*/ 21 w 23"/>
              <a:gd name="T7" fmla="*/ 19 h 23"/>
              <a:gd name="T8" fmla="*/ 21 w 23"/>
              <a:gd name="T9" fmla="*/ 17 h 23"/>
              <a:gd name="T10" fmla="*/ 21 w 23"/>
              <a:gd name="T11" fmla="*/ 17 h 23"/>
              <a:gd name="T12" fmla="*/ 21 w 23"/>
              <a:gd name="T13" fmla="*/ 15 h 23"/>
              <a:gd name="T14" fmla="*/ 23 w 23"/>
              <a:gd name="T15" fmla="*/ 15 h 23"/>
              <a:gd name="T16" fmla="*/ 23 w 23"/>
              <a:gd name="T17" fmla="*/ 13 h 23"/>
              <a:gd name="T18" fmla="*/ 21 w 23"/>
              <a:gd name="T19" fmla="*/ 13 h 23"/>
              <a:gd name="T20" fmla="*/ 21 w 23"/>
              <a:gd name="T21" fmla="*/ 11 h 23"/>
              <a:gd name="T22" fmla="*/ 21 w 23"/>
              <a:gd name="T23" fmla="*/ 9 h 23"/>
              <a:gd name="T24" fmla="*/ 21 w 23"/>
              <a:gd name="T25" fmla="*/ 9 h 23"/>
              <a:gd name="T26" fmla="*/ 21 w 23"/>
              <a:gd name="T27" fmla="*/ 7 h 23"/>
              <a:gd name="T28" fmla="*/ 19 w 23"/>
              <a:gd name="T29" fmla="*/ 7 h 23"/>
              <a:gd name="T30" fmla="*/ 19 w 23"/>
              <a:gd name="T31" fmla="*/ 5 h 23"/>
              <a:gd name="T32" fmla="*/ 17 w 23"/>
              <a:gd name="T33" fmla="*/ 3 h 23"/>
              <a:gd name="T34" fmla="*/ 17 w 23"/>
              <a:gd name="T35" fmla="*/ 3 h 23"/>
              <a:gd name="T36" fmla="*/ 15 w 23"/>
              <a:gd name="T37" fmla="*/ 1 h 23"/>
              <a:gd name="T38" fmla="*/ 13 w 23"/>
              <a:gd name="T39" fmla="*/ 1 h 23"/>
              <a:gd name="T40" fmla="*/ 11 w 23"/>
              <a:gd name="T41" fmla="*/ 0 h 23"/>
              <a:gd name="T42" fmla="*/ 11 w 23"/>
              <a:gd name="T43" fmla="*/ 0 h 23"/>
              <a:gd name="T44" fmla="*/ 10 w 23"/>
              <a:gd name="T45" fmla="*/ 0 h 23"/>
              <a:gd name="T46" fmla="*/ 8 w 23"/>
              <a:gd name="T47" fmla="*/ 0 h 23"/>
              <a:gd name="T48" fmla="*/ 8 w 23"/>
              <a:gd name="T49" fmla="*/ 0 h 23"/>
              <a:gd name="T50" fmla="*/ 6 w 23"/>
              <a:gd name="T51" fmla="*/ 0 h 23"/>
              <a:gd name="T52" fmla="*/ 6 w 23"/>
              <a:gd name="T53" fmla="*/ 0 h 23"/>
              <a:gd name="T54" fmla="*/ 4 w 23"/>
              <a:gd name="T55" fmla="*/ 0 h 23"/>
              <a:gd name="T56" fmla="*/ 4 w 23"/>
              <a:gd name="T57" fmla="*/ 0 h 23"/>
              <a:gd name="T58" fmla="*/ 4 w 23"/>
              <a:gd name="T59" fmla="*/ 1 h 23"/>
              <a:gd name="T60" fmla="*/ 2 w 23"/>
              <a:gd name="T61" fmla="*/ 1 h 23"/>
              <a:gd name="T62" fmla="*/ 2 w 23"/>
              <a:gd name="T63" fmla="*/ 1 h 23"/>
              <a:gd name="T64" fmla="*/ 2 w 23"/>
              <a:gd name="T65" fmla="*/ 3 h 23"/>
              <a:gd name="T66" fmla="*/ 0 w 23"/>
              <a:gd name="T67" fmla="*/ 3 h 23"/>
              <a:gd name="T68" fmla="*/ 0 w 23"/>
              <a:gd name="T69" fmla="*/ 5 h 23"/>
              <a:gd name="T70" fmla="*/ 0 w 23"/>
              <a:gd name="T71" fmla="*/ 7 h 23"/>
              <a:gd name="T72" fmla="*/ 0 w 23"/>
              <a:gd name="T73" fmla="*/ 9 h 23"/>
              <a:gd name="T74" fmla="*/ 0 w 23"/>
              <a:gd name="T75" fmla="*/ 11 h 23"/>
              <a:gd name="T76" fmla="*/ 2 w 23"/>
              <a:gd name="T77" fmla="*/ 13 h 23"/>
              <a:gd name="T78" fmla="*/ 2 w 23"/>
              <a:gd name="T79" fmla="*/ 15 h 23"/>
              <a:gd name="T80" fmla="*/ 4 w 23"/>
              <a:gd name="T81" fmla="*/ 17 h 23"/>
              <a:gd name="T82" fmla="*/ 6 w 23"/>
              <a:gd name="T83" fmla="*/ 19 h 23"/>
              <a:gd name="T84" fmla="*/ 8 w 23"/>
              <a:gd name="T85" fmla="*/ 21 h 23"/>
              <a:gd name="T86" fmla="*/ 10 w 23"/>
              <a:gd name="T87" fmla="*/ 21 h 23"/>
              <a:gd name="T88" fmla="*/ 11 w 23"/>
              <a:gd name="T89" fmla="*/ 23 h 23"/>
              <a:gd name="T90" fmla="*/ 13 w 23"/>
              <a:gd name="T91" fmla="*/ 23 h 23"/>
              <a:gd name="T92" fmla="*/ 15 w 23"/>
              <a:gd name="T93" fmla="*/ 23 h 23"/>
              <a:gd name="T94" fmla="*/ 17 w 23"/>
              <a:gd name="T95" fmla="*/ 23 h 23"/>
              <a:gd name="T96" fmla="*/ 19 w 23"/>
              <a:gd name="T9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8" name="Freeform 636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21 w 23"/>
              <a:gd name="T3" fmla="*/ 19 h 23"/>
              <a:gd name="T4" fmla="*/ 21 w 23"/>
              <a:gd name="T5" fmla="*/ 17 h 23"/>
              <a:gd name="T6" fmla="*/ 21 w 23"/>
              <a:gd name="T7" fmla="*/ 15 h 23"/>
              <a:gd name="T8" fmla="*/ 23 w 23"/>
              <a:gd name="T9" fmla="*/ 15 h 23"/>
              <a:gd name="T10" fmla="*/ 23 w 23"/>
              <a:gd name="T11" fmla="*/ 13 h 23"/>
              <a:gd name="T12" fmla="*/ 21 w 23"/>
              <a:gd name="T13" fmla="*/ 13 h 23"/>
              <a:gd name="T14" fmla="*/ 21 w 23"/>
              <a:gd name="T15" fmla="*/ 11 h 23"/>
              <a:gd name="T16" fmla="*/ 21 w 23"/>
              <a:gd name="T17" fmla="*/ 9 h 23"/>
              <a:gd name="T18" fmla="*/ 21 w 23"/>
              <a:gd name="T19" fmla="*/ 7 h 23"/>
              <a:gd name="T20" fmla="*/ 19 w 23"/>
              <a:gd name="T21" fmla="*/ 7 h 23"/>
              <a:gd name="T22" fmla="*/ 19 w 23"/>
              <a:gd name="T23" fmla="*/ 5 h 23"/>
              <a:gd name="T24" fmla="*/ 17 w 23"/>
              <a:gd name="T25" fmla="*/ 3 h 23"/>
              <a:gd name="T26" fmla="*/ 15 w 23"/>
              <a:gd name="T27" fmla="*/ 1 h 23"/>
              <a:gd name="T28" fmla="*/ 13 w 23"/>
              <a:gd name="T29" fmla="*/ 1 h 23"/>
              <a:gd name="T30" fmla="*/ 11 w 23"/>
              <a:gd name="T31" fmla="*/ 0 h 23"/>
              <a:gd name="T32" fmla="*/ 10 w 23"/>
              <a:gd name="T33" fmla="*/ 0 h 23"/>
              <a:gd name="T34" fmla="*/ 8 w 23"/>
              <a:gd name="T35" fmla="*/ 0 h 23"/>
              <a:gd name="T36" fmla="*/ 6 w 23"/>
              <a:gd name="T37" fmla="*/ 0 h 23"/>
              <a:gd name="T38" fmla="*/ 4 w 23"/>
              <a:gd name="T39" fmla="*/ 0 h 23"/>
              <a:gd name="T40" fmla="*/ 4 w 23"/>
              <a:gd name="T41" fmla="*/ 1 h 23"/>
              <a:gd name="T42" fmla="*/ 2 w 23"/>
              <a:gd name="T43" fmla="*/ 1 h 23"/>
              <a:gd name="T44" fmla="*/ 2 w 23"/>
              <a:gd name="T45" fmla="*/ 3 h 23"/>
              <a:gd name="T46" fmla="*/ 0 w 23"/>
              <a:gd name="T47" fmla="*/ 3 h 23"/>
              <a:gd name="T48" fmla="*/ 0 w 23"/>
              <a:gd name="T49" fmla="*/ 5 h 23"/>
              <a:gd name="T50" fmla="*/ 0 w 23"/>
              <a:gd name="T51" fmla="*/ 7 h 23"/>
              <a:gd name="T52" fmla="*/ 0 w 23"/>
              <a:gd name="T53" fmla="*/ 9 h 23"/>
              <a:gd name="T54" fmla="*/ 0 w 23"/>
              <a:gd name="T55" fmla="*/ 11 h 23"/>
              <a:gd name="T56" fmla="*/ 2 w 23"/>
              <a:gd name="T57" fmla="*/ 13 h 23"/>
              <a:gd name="T58" fmla="*/ 2 w 23"/>
              <a:gd name="T59" fmla="*/ 15 h 23"/>
              <a:gd name="T60" fmla="*/ 4 w 23"/>
              <a:gd name="T61" fmla="*/ 17 h 23"/>
              <a:gd name="T62" fmla="*/ 6 w 23"/>
              <a:gd name="T63" fmla="*/ 19 h 23"/>
              <a:gd name="T64" fmla="*/ 8 w 23"/>
              <a:gd name="T65" fmla="*/ 21 h 23"/>
              <a:gd name="T66" fmla="*/ 10 w 23"/>
              <a:gd name="T67" fmla="*/ 21 h 23"/>
              <a:gd name="T68" fmla="*/ 11 w 23"/>
              <a:gd name="T69" fmla="*/ 23 h 23"/>
              <a:gd name="T70" fmla="*/ 13 w 23"/>
              <a:gd name="T71" fmla="*/ 23 h 23"/>
              <a:gd name="T72" fmla="*/ 15 w 23"/>
              <a:gd name="T73" fmla="*/ 23 h 23"/>
              <a:gd name="T74" fmla="*/ 17 w 23"/>
              <a:gd name="T75" fmla="*/ 23 h 23"/>
              <a:gd name="T76" fmla="*/ 19 w 23"/>
              <a:gd name="T7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21" y="19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9" name="Freeform 637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90" name="Freeform 638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</a:path>
            </a:pathLst>
          </a:custGeom>
          <a:solidFill>
            <a:schemeClr val="hlink"/>
          </a:solidFill>
          <a:ln w="0">
            <a:solidFill>
              <a:schemeClr val="hlink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6991" name="Freeform 639"/>
          <p:cNvSpPr>
            <a:spLocks/>
          </p:cNvSpPr>
          <p:nvPr/>
        </p:nvSpPr>
        <p:spPr bwMode="auto">
          <a:xfrm>
            <a:off x="5427663" y="2600325"/>
            <a:ext cx="244475" cy="381000"/>
          </a:xfrm>
          <a:custGeom>
            <a:avLst/>
            <a:gdLst>
              <a:gd name="T0" fmla="*/ 10 w 64"/>
              <a:gd name="T1" fmla="*/ 54 h 100"/>
              <a:gd name="T2" fmla="*/ 8 w 64"/>
              <a:gd name="T3" fmla="*/ 45 h 100"/>
              <a:gd name="T4" fmla="*/ 4 w 64"/>
              <a:gd name="T5" fmla="*/ 37 h 100"/>
              <a:gd name="T6" fmla="*/ 2 w 64"/>
              <a:gd name="T7" fmla="*/ 27 h 100"/>
              <a:gd name="T8" fmla="*/ 0 w 64"/>
              <a:gd name="T9" fmla="*/ 20 h 100"/>
              <a:gd name="T10" fmla="*/ 0 w 64"/>
              <a:gd name="T11" fmla="*/ 12 h 100"/>
              <a:gd name="T12" fmla="*/ 4 w 64"/>
              <a:gd name="T13" fmla="*/ 6 h 100"/>
              <a:gd name="T14" fmla="*/ 12 w 64"/>
              <a:gd name="T15" fmla="*/ 2 h 100"/>
              <a:gd name="T16" fmla="*/ 25 w 64"/>
              <a:gd name="T17" fmla="*/ 0 h 100"/>
              <a:gd name="T18" fmla="*/ 35 w 64"/>
              <a:gd name="T19" fmla="*/ 2 h 100"/>
              <a:gd name="T20" fmla="*/ 42 w 64"/>
              <a:gd name="T21" fmla="*/ 4 h 100"/>
              <a:gd name="T22" fmla="*/ 44 w 64"/>
              <a:gd name="T23" fmla="*/ 6 h 100"/>
              <a:gd name="T24" fmla="*/ 46 w 64"/>
              <a:gd name="T25" fmla="*/ 12 h 100"/>
              <a:gd name="T26" fmla="*/ 46 w 64"/>
              <a:gd name="T27" fmla="*/ 16 h 100"/>
              <a:gd name="T28" fmla="*/ 44 w 64"/>
              <a:gd name="T29" fmla="*/ 21 h 100"/>
              <a:gd name="T30" fmla="*/ 42 w 64"/>
              <a:gd name="T31" fmla="*/ 29 h 100"/>
              <a:gd name="T32" fmla="*/ 41 w 64"/>
              <a:gd name="T33" fmla="*/ 37 h 100"/>
              <a:gd name="T34" fmla="*/ 41 w 64"/>
              <a:gd name="T35" fmla="*/ 41 h 100"/>
              <a:gd name="T36" fmla="*/ 41 w 64"/>
              <a:gd name="T37" fmla="*/ 43 h 100"/>
              <a:gd name="T38" fmla="*/ 41 w 64"/>
              <a:gd name="T39" fmla="*/ 46 h 100"/>
              <a:gd name="T40" fmla="*/ 41 w 64"/>
              <a:gd name="T41" fmla="*/ 48 h 100"/>
              <a:gd name="T42" fmla="*/ 42 w 64"/>
              <a:gd name="T43" fmla="*/ 48 h 100"/>
              <a:gd name="T44" fmla="*/ 42 w 64"/>
              <a:gd name="T45" fmla="*/ 50 h 100"/>
              <a:gd name="T46" fmla="*/ 46 w 64"/>
              <a:gd name="T47" fmla="*/ 54 h 100"/>
              <a:gd name="T48" fmla="*/ 48 w 64"/>
              <a:gd name="T49" fmla="*/ 58 h 100"/>
              <a:gd name="T50" fmla="*/ 54 w 64"/>
              <a:gd name="T51" fmla="*/ 62 h 100"/>
              <a:gd name="T52" fmla="*/ 58 w 64"/>
              <a:gd name="T53" fmla="*/ 66 h 100"/>
              <a:gd name="T54" fmla="*/ 62 w 64"/>
              <a:gd name="T55" fmla="*/ 71 h 100"/>
              <a:gd name="T56" fmla="*/ 64 w 64"/>
              <a:gd name="T57" fmla="*/ 75 h 100"/>
              <a:gd name="T58" fmla="*/ 64 w 64"/>
              <a:gd name="T59" fmla="*/ 79 h 100"/>
              <a:gd name="T60" fmla="*/ 62 w 64"/>
              <a:gd name="T61" fmla="*/ 83 h 100"/>
              <a:gd name="T62" fmla="*/ 58 w 64"/>
              <a:gd name="T63" fmla="*/ 89 h 100"/>
              <a:gd name="T64" fmla="*/ 50 w 64"/>
              <a:gd name="T65" fmla="*/ 94 h 100"/>
              <a:gd name="T66" fmla="*/ 39 w 64"/>
              <a:gd name="T67" fmla="*/ 98 h 100"/>
              <a:gd name="T68" fmla="*/ 29 w 64"/>
              <a:gd name="T69" fmla="*/ 100 h 100"/>
              <a:gd name="T70" fmla="*/ 23 w 64"/>
              <a:gd name="T71" fmla="*/ 96 h 100"/>
              <a:gd name="T72" fmla="*/ 19 w 64"/>
              <a:gd name="T73" fmla="*/ 91 h 100"/>
              <a:gd name="T74" fmla="*/ 16 w 64"/>
              <a:gd name="T75" fmla="*/ 83 h 100"/>
              <a:gd name="T76" fmla="*/ 14 w 64"/>
              <a:gd name="T77" fmla="*/ 73 h 100"/>
              <a:gd name="T78" fmla="*/ 12 w 64"/>
              <a:gd name="T79" fmla="*/ 64 h 100"/>
              <a:gd name="T80" fmla="*/ 10 w 64"/>
              <a:gd name="T81" fmla="*/ 5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4" h="100">
                <a:moveTo>
                  <a:pt x="10" y="54"/>
                </a:moveTo>
                <a:lnTo>
                  <a:pt x="8" y="45"/>
                </a:lnTo>
                <a:lnTo>
                  <a:pt x="4" y="37"/>
                </a:lnTo>
                <a:lnTo>
                  <a:pt x="2" y="27"/>
                </a:lnTo>
                <a:lnTo>
                  <a:pt x="0" y="20"/>
                </a:lnTo>
                <a:lnTo>
                  <a:pt x="0" y="12"/>
                </a:lnTo>
                <a:lnTo>
                  <a:pt x="4" y="6"/>
                </a:lnTo>
                <a:lnTo>
                  <a:pt x="12" y="2"/>
                </a:lnTo>
                <a:lnTo>
                  <a:pt x="25" y="0"/>
                </a:lnTo>
                <a:lnTo>
                  <a:pt x="35" y="2"/>
                </a:lnTo>
                <a:lnTo>
                  <a:pt x="42" y="4"/>
                </a:lnTo>
                <a:lnTo>
                  <a:pt x="44" y="6"/>
                </a:lnTo>
                <a:lnTo>
                  <a:pt x="46" y="12"/>
                </a:lnTo>
                <a:lnTo>
                  <a:pt x="46" y="16"/>
                </a:lnTo>
                <a:lnTo>
                  <a:pt x="44" y="21"/>
                </a:lnTo>
                <a:lnTo>
                  <a:pt x="42" y="29"/>
                </a:lnTo>
                <a:lnTo>
                  <a:pt x="41" y="37"/>
                </a:lnTo>
                <a:lnTo>
                  <a:pt x="41" y="41"/>
                </a:lnTo>
                <a:lnTo>
                  <a:pt x="41" y="43"/>
                </a:lnTo>
                <a:lnTo>
                  <a:pt x="41" y="46"/>
                </a:lnTo>
                <a:lnTo>
                  <a:pt x="41" y="48"/>
                </a:lnTo>
                <a:lnTo>
                  <a:pt x="42" y="48"/>
                </a:lnTo>
                <a:lnTo>
                  <a:pt x="42" y="50"/>
                </a:lnTo>
                <a:lnTo>
                  <a:pt x="46" y="54"/>
                </a:lnTo>
                <a:lnTo>
                  <a:pt x="48" y="58"/>
                </a:lnTo>
                <a:lnTo>
                  <a:pt x="54" y="62"/>
                </a:lnTo>
                <a:lnTo>
                  <a:pt x="58" y="66"/>
                </a:lnTo>
                <a:lnTo>
                  <a:pt x="62" y="71"/>
                </a:lnTo>
                <a:lnTo>
                  <a:pt x="64" y="75"/>
                </a:lnTo>
                <a:lnTo>
                  <a:pt x="64" y="79"/>
                </a:lnTo>
                <a:lnTo>
                  <a:pt x="62" y="83"/>
                </a:lnTo>
                <a:lnTo>
                  <a:pt x="58" y="89"/>
                </a:lnTo>
                <a:lnTo>
                  <a:pt x="50" y="94"/>
                </a:lnTo>
                <a:lnTo>
                  <a:pt x="39" y="98"/>
                </a:lnTo>
                <a:lnTo>
                  <a:pt x="29" y="100"/>
                </a:lnTo>
                <a:lnTo>
                  <a:pt x="23" y="96"/>
                </a:lnTo>
                <a:lnTo>
                  <a:pt x="19" y="91"/>
                </a:lnTo>
                <a:lnTo>
                  <a:pt x="16" y="83"/>
                </a:lnTo>
                <a:lnTo>
                  <a:pt x="14" y="73"/>
                </a:lnTo>
                <a:lnTo>
                  <a:pt x="12" y="64"/>
                </a:lnTo>
                <a:lnTo>
                  <a:pt x="10" y="5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6992" name="Freeform 640"/>
          <p:cNvSpPr>
            <a:spLocks/>
          </p:cNvSpPr>
          <p:nvPr/>
        </p:nvSpPr>
        <p:spPr bwMode="auto">
          <a:xfrm>
            <a:off x="5226050" y="2628900"/>
            <a:ext cx="247650" cy="373063"/>
          </a:xfrm>
          <a:custGeom>
            <a:avLst/>
            <a:gdLst>
              <a:gd name="T0" fmla="*/ 54 w 65"/>
              <a:gd name="T1" fmla="*/ 44 h 98"/>
              <a:gd name="T2" fmla="*/ 52 w 65"/>
              <a:gd name="T3" fmla="*/ 34 h 98"/>
              <a:gd name="T4" fmla="*/ 52 w 65"/>
              <a:gd name="T5" fmla="*/ 25 h 98"/>
              <a:gd name="T6" fmla="*/ 50 w 65"/>
              <a:gd name="T7" fmla="*/ 15 h 98"/>
              <a:gd name="T8" fmla="*/ 46 w 65"/>
              <a:gd name="T9" fmla="*/ 7 h 98"/>
              <a:gd name="T10" fmla="*/ 42 w 65"/>
              <a:gd name="T11" fmla="*/ 2 h 98"/>
              <a:gd name="T12" fmla="*/ 36 w 65"/>
              <a:gd name="T13" fmla="*/ 0 h 98"/>
              <a:gd name="T14" fmla="*/ 27 w 65"/>
              <a:gd name="T15" fmla="*/ 0 h 98"/>
              <a:gd name="T16" fmla="*/ 15 w 65"/>
              <a:gd name="T17" fmla="*/ 4 h 98"/>
              <a:gd name="T18" fmla="*/ 8 w 65"/>
              <a:gd name="T19" fmla="*/ 9 h 98"/>
              <a:gd name="T20" fmla="*/ 2 w 65"/>
              <a:gd name="T21" fmla="*/ 15 h 98"/>
              <a:gd name="T22" fmla="*/ 0 w 65"/>
              <a:gd name="T23" fmla="*/ 21 h 98"/>
              <a:gd name="T24" fmla="*/ 2 w 65"/>
              <a:gd name="T25" fmla="*/ 25 h 98"/>
              <a:gd name="T26" fmla="*/ 4 w 65"/>
              <a:gd name="T27" fmla="*/ 29 h 98"/>
              <a:gd name="T28" fmla="*/ 10 w 65"/>
              <a:gd name="T29" fmla="*/ 32 h 98"/>
              <a:gd name="T30" fmla="*/ 13 w 65"/>
              <a:gd name="T31" fmla="*/ 38 h 98"/>
              <a:gd name="T32" fmla="*/ 19 w 65"/>
              <a:gd name="T33" fmla="*/ 44 h 98"/>
              <a:gd name="T34" fmla="*/ 21 w 65"/>
              <a:gd name="T35" fmla="*/ 46 h 98"/>
              <a:gd name="T36" fmla="*/ 23 w 65"/>
              <a:gd name="T37" fmla="*/ 50 h 98"/>
              <a:gd name="T38" fmla="*/ 25 w 65"/>
              <a:gd name="T39" fmla="*/ 52 h 98"/>
              <a:gd name="T40" fmla="*/ 25 w 65"/>
              <a:gd name="T41" fmla="*/ 53 h 98"/>
              <a:gd name="T42" fmla="*/ 25 w 65"/>
              <a:gd name="T43" fmla="*/ 55 h 98"/>
              <a:gd name="T44" fmla="*/ 25 w 65"/>
              <a:gd name="T45" fmla="*/ 57 h 98"/>
              <a:gd name="T46" fmla="*/ 23 w 65"/>
              <a:gd name="T47" fmla="*/ 61 h 98"/>
              <a:gd name="T48" fmla="*/ 23 w 65"/>
              <a:gd name="T49" fmla="*/ 65 h 98"/>
              <a:gd name="T50" fmla="*/ 21 w 65"/>
              <a:gd name="T51" fmla="*/ 73 h 98"/>
              <a:gd name="T52" fmla="*/ 19 w 65"/>
              <a:gd name="T53" fmla="*/ 78 h 98"/>
              <a:gd name="T54" fmla="*/ 19 w 65"/>
              <a:gd name="T55" fmla="*/ 84 h 98"/>
              <a:gd name="T56" fmla="*/ 19 w 65"/>
              <a:gd name="T57" fmla="*/ 88 h 98"/>
              <a:gd name="T58" fmla="*/ 21 w 65"/>
              <a:gd name="T59" fmla="*/ 92 h 98"/>
              <a:gd name="T60" fmla="*/ 25 w 65"/>
              <a:gd name="T61" fmla="*/ 96 h 98"/>
              <a:gd name="T62" fmla="*/ 31 w 65"/>
              <a:gd name="T63" fmla="*/ 98 h 98"/>
              <a:gd name="T64" fmla="*/ 40 w 65"/>
              <a:gd name="T65" fmla="*/ 98 h 98"/>
              <a:gd name="T66" fmla="*/ 54 w 65"/>
              <a:gd name="T67" fmla="*/ 96 h 98"/>
              <a:gd name="T68" fmla="*/ 61 w 65"/>
              <a:gd name="T69" fmla="*/ 92 h 98"/>
              <a:gd name="T70" fmla="*/ 65 w 65"/>
              <a:gd name="T71" fmla="*/ 86 h 98"/>
              <a:gd name="T72" fmla="*/ 65 w 65"/>
              <a:gd name="T73" fmla="*/ 78 h 98"/>
              <a:gd name="T74" fmla="*/ 63 w 65"/>
              <a:gd name="T75" fmla="*/ 71 h 98"/>
              <a:gd name="T76" fmla="*/ 61 w 65"/>
              <a:gd name="T77" fmla="*/ 61 h 98"/>
              <a:gd name="T78" fmla="*/ 58 w 65"/>
              <a:gd name="T79" fmla="*/ 53 h 98"/>
              <a:gd name="T80" fmla="*/ 54 w 65"/>
              <a:gd name="T81" fmla="*/ 4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5" h="98">
                <a:moveTo>
                  <a:pt x="54" y="44"/>
                </a:moveTo>
                <a:lnTo>
                  <a:pt x="52" y="34"/>
                </a:lnTo>
                <a:lnTo>
                  <a:pt x="52" y="25"/>
                </a:lnTo>
                <a:lnTo>
                  <a:pt x="50" y="15"/>
                </a:lnTo>
                <a:lnTo>
                  <a:pt x="46" y="7"/>
                </a:lnTo>
                <a:lnTo>
                  <a:pt x="42" y="2"/>
                </a:lnTo>
                <a:lnTo>
                  <a:pt x="36" y="0"/>
                </a:lnTo>
                <a:lnTo>
                  <a:pt x="27" y="0"/>
                </a:lnTo>
                <a:lnTo>
                  <a:pt x="15" y="4"/>
                </a:lnTo>
                <a:lnTo>
                  <a:pt x="8" y="9"/>
                </a:lnTo>
                <a:lnTo>
                  <a:pt x="2" y="15"/>
                </a:lnTo>
                <a:lnTo>
                  <a:pt x="0" y="21"/>
                </a:lnTo>
                <a:lnTo>
                  <a:pt x="2" y="25"/>
                </a:lnTo>
                <a:lnTo>
                  <a:pt x="4" y="29"/>
                </a:lnTo>
                <a:lnTo>
                  <a:pt x="10" y="32"/>
                </a:lnTo>
                <a:lnTo>
                  <a:pt x="13" y="38"/>
                </a:lnTo>
                <a:lnTo>
                  <a:pt x="19" y="44"/>
                </a:lnTo>
                <a:lnTo>
                  <a:pt x="21" y="46"/>
                </a:lnTo>
                <a:lnTo>
                  <a:pt x="23" y="50"/>
                </a:lnTo>
                <a:lnTo>
                  <a:pt x="25" y="52"/>
                </a:lnTo>
                <a:lnTo>
                  <a:pt x="25" y="53"/>
                </a:lnTo>
                <a:lnTo>
                  <a:pt x="25" y="55"/>
                </a:lnTo>
                <a:lnTo>
                  <a:pt x="25" y="57"/>
                </a:lnTo>
                <a:lnTo>
                  <a:pt x="23" y="61"/>
                </a:lnTo>
                <a:lnTo>
                  <a:pt x="23" y="65"/>
                </a:lnTo>
                <a:lnTo>
                  <a:pt x="21" y="73"/>
                </a:lnTo>
                <a:lnTo>
                  <a:pt x="19" y="78"/>
                </a:lnTo>
                <a:lnTo>
                  <a:pt x="19" y="84"/>
                </a:lnTo>
                <a:lnTo>
                  <a:pt x="19" y="88"/>
                </a:lnTo>
                <a:lnTo>
                  <a:pt x="21" y="92"/>
                </a:lnTo>
                <a:lnTo>
                  <a:pt x="25" y="96"/>
                </a:lnTo>
                <a:lnTo>
                  <a:pt x="31" y="98"/>
                </a:lnTo>
                <a:lnTo>
                  <a:pt x="40" y="98"/>
                </a:lnTo>
                <a:lnTo>
                  <a:pt x="54" y="96"/>
                </a:lnTo>
                <a:lnTo>
                  <a:pt x="61" y="92"/>
                </a:lnTo>
                <a:lnTo>
                  <a:pt x="65" y="86"/>
                </a:lnTo>
                <a:lnTo>
                  <a:pt x="65" y="78"/>
                </a:lnTo>
                <a:lnTo>
                  <a:pt x="63" y="71"/>
                </a:lnTo>
                <a:lnTo>
                  <a:pt x="61" y="61"/>
                </a:lnTo>
                <a:lnTo>
                  <a:pt x="58" y="53"/>
                </a:lnTo>
                <a:lnTo>
                  <a:pt x="54" y="4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6993" name="Freeform 641"/>
          <p:cNvSpPr>
            <a:spLocks/>
          </p:cNvSpPr>
          <p:nvPr/>
        </p:nvSpPr>
        <p:spPr bwMode="auto">
          <a:xfrm>
            <a:off x="4749800" y="4694238"/>
            <a:ext cx="979488" cy="55562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94" name="Freeform 642"/>
          <p:cNvSpPr>
            <a:spLocks/>
          </p:cNvSpPr>
          <p:nvPr/>
        </p:nvSpPr>
        <p:spPr bwMode="auto">
          <a:xfrm>
            <a:off x="5043488" y="4127500"/>
            <a:ext cx="971550" cy="573088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95" name="Freeform 643"/>
          <p:cNvSpPr>
            <a:spLocks/>
          </p:cNvSpPr>
          <p:nvPr/>
        </p:nvSpPr>
        <p:spPr bwMode="auto">
          <a:xfrm>
            <a:off x="4940300" y="4303713"/>
            <a:ext cx="963613" cy="573087"/>
          </a:xfrm>
          <a:custGeom>
            <a:avLst/>
            <a:gdLst>
              <a:gd name="T0" fmla="*/ 0 w 253"/>
              <a:gd name="T1" fmla="*/ 0 h 150"/>
              <a:gd name="T2" fmla="*/ 5 w 253"/>
              <a:gd name="T3" fmla="*/ 6 h 150"/>
              <a:gd name="T4" fmla="*/ 11 w 253"/>
              <a:gd name="T5" fmla="*/ 12 h 150"/>
              <a:gd name="T6" fmla="*/ 17 w 253"/>
              <a:gd name="T7" fmla="*/ 16 h 150"/>
              <a:gd name="T8" fmla="*/ 25 w 253"/>
              <a:gd name="T9" fmla="*/ 20 h 150"/>
              <a:gd name="T10" fmla="*/ 30 w 253"/>
              <a:gd name="T11" fmla="*/ 25 h 150"/>
              <a:gd name="T12" fmla="*/ 38 w 253"/>
              <a:gd name="T13" fmla="*/ 29 h 150"/>
              <a:gd name="T14" fmla="*/ 44 w 253"/>
              <a:gd name="T15" fmla="*/ 33 h 150"/>
              <a:gd name="T16" fmla="*/ 50 w 253"/>
              <a:gd name="T17" fmla="*/ 37 h 150"/>
              <a:gd name="T18" fmla="*/ 63 w 253"/>
              <a:gd name="T19" fmla="*/ 31 h 150"/>
              <a:gd name="T20" fmla="*/ 76 w 253"/>
              <a:gd name="T21" fmla="*/ 27 h 150"/>
              <a:gd name="T22" fmla="*/ 88 w 253"/>
              <a:gd name="T23" fmla="*/ 27 h 150"/>
              <a:gd name="T24" fmla="*/ 99 w 253"/>
              <a:gd name="T25" fmla="*/ 27 h 150"/>
              <a:gd name="T26" fmla="*/ 109 w 253"/>
              <a:gd name="T27" fmla="*/ 31 h 150"/>
              <a:gd name="T28" fmla="*/ 121 w 253"/>
              <a:gd name="T29" fmla="*/ 35 h 150"/>
              <a:gd name="T30" fmla="*/ 128 w 253"/>
              <a:gd name="T31" fmla="*/ 43 h 150"/>
              <a:gd name="T32" fmla="*/ 138 w 253"/>
              <a:gd name="T33" fmla="*/ 50 h 150"/>
              <a:gd name="T34" fmla="*/ 144 w 253"/>
              <a:gd name="T35" fmla="*/ 56 h 150"/>
              <a:gd name="T36" fmla="*/ 147 w 253"/>
              <a:gd name="T37" fmla="*/ 64 h 150"/>
              <a:gd name="T38" fmla="*/ 153 w 253"/>
              <a:gd name="T39" fmla="*/ 69 h 150"/>
              <a:gd name="T40" fmla="*/ 159 w 253"/>
              <a:gd name="T41" fmla="*/ 77 h 150"/>
              <a:gd name="T42" fmla="*/ 165 w 253"/>
              <a:gd name="T43" fmla="*/ 87 h 150"/>
              <a:gd name="T44" fmla="*/ 172 w 253"/>
              <a:gd name="T45" fmla="*/ 94 h 150"/>
              <a:gd name="T46" fmla="*/ 178 w 253"/>
              <a:gd name="T47" fmla="*/ 102 h 150"/>
              <a:gd name="T48" fmla="*/ 186 w 253"/>
              <a:gd name="T49" fmla="*/ 110 h 150"/>
              <a:gd name="T50" fmla="*/ 192 w 253"/>
              <a:gd name="T51" fmla="*/ 117 h 150"/>
              <a:gd name="T52" fmla="*/ 199 w 253"/>
              <a:gd name="T53" fmla="*/ 123 h 150"/>
              <a:gd name="T54" fmla="*/ 207 w 253"/>
              <a:gd name="T55" fmla="*/ 131 h 150"/>
              <a:gd name="T56" fmla="*/ 217 w 253"/>
              <a:gd name="T57" fmla="*/ 137 h 150"/>
              <a:gd name="T58" fmla="*/ 224 w 253"/>
              <a:gd name="T59" fmla="*/ 140 h 150"/>
              <a:gd name="T60" fmla="*/ 234 w 253"/>
              <a:gd name="T61" fmla="*/ 146 h 150"/>
              <a:gd name="T62" fmla="*/ 243 w 253"/>
              <a:gd name="T63" fmla="*/ 148 h 150"/>
              <a:gd name="T64" fmla="*/ 253 w 253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3" h="150">
                <a:moveTo>
                  <a:pt x="0" y="0"/>
                </a:moveTo>
                <a:lnTo>
                  <a:pt x="5" y="6"/>
                </a:lnTo>
                <a:lnTo>
                  <a:pt x="11" y="12"/>
                </a:lnTo>
                <a:lnTo>
                  <a:pt x="17" y="16"/>
                </a:lnTo>
                <a:lnTo>
                  <a:pt x="25" y="20"/>
                </a:lnTo>
                <a:lnTo>
                  <a:pt x="30" y="25"/>
                </a:lnTo>
                <a:lnTo>
                  <a:pt x="38" y="29"/>
                </a:lnTo>
                <a:lnTo>
                  <a:pt x="44" y="33"/>
                </a:lnTo>
                <a:lnTo>
                  <a:pt x="50" y="37"/>
                </a:lnTo>
                <a:lnTo>
                  <a:pt x="63" y="31"/>
                </a:lnTo>
                <a:lnTo>
                  <a:pt x="76" y="27"/>
                </a:lnTo>
                <a:lnTo>
                  <a:pt x="88" y="27"/>
                </a:lnTo>
                <a:lnTo>
                  <a:pt x="99" y="27"/>
                </a:lnTo>
                <a:lnTo>
                  <a:pt x="109" y="31"/>
                </a:lnTo>
                <a:lnTo>
                  <a:pt x="121" y="35"/>
                </a:lnTo>
                <a:lnTo>
                  <a:pt x="128" y="43"/>
                </a:lnTo>
                <a:lnTo>
                  <a:pt x="138" y="50"/>
                </a:lnTo>
                <a:lnTo>
                  <a:pt x="144" y="56"/>
                </a:lnTo>
                <a:lnTo>
                  <a:pt x="147" y="64"/>
                </a:lnTo>
                <a:lnTo>
                  <a:pt x="153" y="69"/>
                </a:lnTo>
                <a:lnTo>
                  <a:pt x="159" y="77"/>
                </a:lnTo>
                <a:lnTo>
                  <a:pt x="165" y="87"/>
                </a:lnTo>
                <a:lnTo>
                  <a:pt x="172" y="94"/>
                </a:lnTo>
                <a:lnTo>
                  <a:pt x="178" y="102"/>
                </a:lnTo>
                <a:lnTo>
                  <a:pt x="186" y="110"/>
                </a:lnTo>
                <a:lnTo>
                  <a:pt x="192" y="117"/>
                </a:lnTo>
                <a:lnTo>
                  <a:pt x="199" y="123"/>
                </a:lnTo>
                <a:lnTo>
                  <a:pt x="207" y="131"/>
                </a:lnTo>
                <a:lnTo>
                  <a:pt x="217" y="137"/>
                </a:lnTo>
                <a:lnTo>
                  <a:pt x="224" y="140"/>
                </a:lnTo>
                <a:lnTo>
                  <a:pt x="234" y="146"/>
                </a:lnTo>
                <a:lnTo>
                  <a:pt x="243" y="148"/>
                </a:lnTo>
                <a:lnTo>
                  <a:pt x="253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96" name="Freeform 644"/>
          <p:cNvSpPr>
            <a:spLocks/>
          </p:cNvSpPr>
          <p:nvPr/>
        </p:nvSpPr>
        <p:spPr bwMode="auto">
          <a:xfrm>
            <a:off x="4725988" y="4503738"/>
            <a:ext cx="971550" cy="571500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97" name="Freeform 645"/>
          <p:cNvSpPr>
            <a:spLocks/>
          </p:cNvSpPr>
          <p:nvPr/>
        </p:nvSpPr>
        <p:spPr bwMode="auto">
          <a:xfrm>
            <a:off x="5721350" y="3419475"/>
            <a:ext cx="803275" cy="688975"/>
          </a:xfrm>
          <a:custGeom>
            <a:avLst/>
            <a:gdLst>
              <a:gd name="T0" fmla="*/ 0 w 211"/>
              <a:gd name="T1" fmla="*/ 0 h 181"/>
              <a:gd name="T2" fmla="*/ 17 w 211"/>
              <a:gd name="T3" fmla="*/ 29 h 181"/>
              <a:gd name="T4" fmla="*/ 33 w 211"/>
              <a:gd name="T5" fmla="*/ 56 h 181"/>
              <a:gd name="T6" fmla="*/ 48 w 211"/>
              <a:gd name="T7" fmla="*/ 77 h 181"/>
              <a:gd name="T8" fmla="*/ 65 w 211"/>
              <a:gd name="T9" fmla="*/ 94 h 181"/>
              <a:gd name="T10" fmla="*/ 81 w 211"/>
              <a:gd name="T11" fmla="*/ 110 h 181"/>
              <a:gd name="T12" fmla="*/ 96 w 211"/>
              <a:gd name="T13" fmla="*/ 121 h 181"/>
              <a:gd name="T14" fmla="*/ 111 w 211"/>
              <a:gd name="T15" fmla="*/ 133 h 181"/>
              <a:gd name="T16" fmla="*/ 125 w 211"/>
              <a:gd name="T17" fmla="*/ 140 h 181"/>
              <a:gd name="T18" fmla="*/ 152 w 211"/>
              <a:gd name="T19" fmla="*/ 150 h 181"/>
              <a:gd name="T20" fmla="*/ 175 w 211"/>
              <a:gd name="T21" fmla="*/ 159 h 181"/>
              <a:gd name="T22" fmla="*/ 186 w 211"/>
              <a:gd name="T23" fmla="*/ 163 h 181"/>
              <a:gd name="T24" fmla="*/ 196 w 211"/>
              <a:gd name="T25" fmla="*/ 169 h 181"/>
              <a:gd name="T26" fmla="*/ 203 w 211"/>
              <a:gd name="T27" fmla="*/ 175 h 181"/>
              <a:gd name="T28" fmla="*/ 211 w 211"/>
              <a:gd name="T29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1" h="181">
                <a:moveTo>
                  <a:pt x="0" y="0"/>
                </a:moveTo>
                <a:lnTo>
                  <a:pt x="17" y="29"/>
                </a:lnTo>
                <a:lnTo>
                  <a:pt x="33" y="56"/>
                </a:lnTo>
                <a:lnTo>
                  <a:pt x="48" y="77"/>
                </a:lnTo>
                <a:lnTo>
                  <a:pt x="65" y="94"/>
                </a:lnTo>
                <a:lnTo>
                  <a:pt x="81" y="110"/>
                </a:lnTo>
                <a:lnTo>
                  <a:pt x="96" y="121"/>
                </a:lnTo>
                <a:lnTo>
                  <a:pt x="111" y="133"/>
                </a:lnTo>
                <a:lnTo>
                  <a:pt x="125" y="140"/>
                </a:lnTo>
                <a:lnTo>
                  <a:pt x="152" y="150"/>
                </a:lnTo>
                <a:lnTo>
                  <a:pt x="175" y="159"/>
                </a:lnTo>
                <a:lnTo>
                  <a:pt x="186" y="163"/>
                </a:lnTo>
                <a:lnTo>
                  <a:pt x="196" y="169"/>
                </a:lnTo>
                <a:lnTo>
                  <a:pt x="203" y="175"/>
                </a:lnTo>
                <a:lnTo>
                  <a:pt x="211" y="18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98" name="Freeform 646"/>
          <p:cNvSpPr>
            <a:spLocks/>
          </p:cNvSpPr>
          <p:nvPr/>
        </p:nvSpPr>
        <p:spPr bwMode="auto">
          <a:xfrm>
            <a:off x="5106988" y="3944938"/>
            <a:ext cx="1036637" cy="493712"/>
          </a:xfrm>
          <a:custGeom>
            <a:avLst/>
            <a:gdLst>
              <a:gd name="T0" fmla="*/ 0 w 272"/>
              <a:gd name="T1" fmla="*/ 0 h 129"/>
              <a:gd name="T2" fmla="*/ 17 w 272"/>
              <a:gd name="T3" fmla="*/ 12 h 129"/>
              <a:gd name="T4" fmla="*/ 36 w 272"/>
              <a:gd name="T5" fmla="*/ 23 h 129"/>
              <a:gd name="T6" fmla="*/ 55 w 272"/>
              <a:gd name="T7" fmla="*/ 37 h 129"/>
              <a:gd name="T8" fmla="*/ 73 w 272"/>
              <a:gd name="T9" fmla="*/ 48 h 129"/>
              <a:gd name="T10" fmla="*/ 92 w 272"/>
              <a:gd name="T11" fmla="*/ 60 h 129"/>
              <a:gd name="T12" fmla="*/ 109 w 272"/>
              <a:gd name="T13" fmla="*/ 71 h 129"/>
              <a:gd name="T14" fmla="*/ 125 w 272"/>
              <a:gd name="T15" fmla="*/ 81 h 129"/>
              <a:gd name="T16" fmla="*/ 140 w 272"/>
              <a:gd name="T17" fmla="*/ 89 h 129"/>
              <a:gd name="T18" fmla="*/ 157 w 272"/>
              <a:gd name="T19" fmla="*/ 98 h 129"/>
              <a:gd name="T20" fmla="*/ 174 w 272"/>
              <a:gd name="T21" fmla="*/ 104 h 129"/>
              <a:gd name="T22" fmla="*/ 194 w 272"/>
              <a:gd name="T23" fmla="*/ 108 h 129"/>
              <a:gd name="T24" fmla="*/ 209 w 272"/>
              <a:gd name="T25" fmla="*/ 112 h 129"/>
              <a:gd name="T26" fmla="*/ 226 w 272"/>
              <a:gd name="T27" fmla="*/ 115 h 129"/>
              <a:gd name="T28" fmla="*/ 244 w 272"/>
              <a:gd name="T29" fmla="*/ 117 h 129"/>
              <a:gd name="T30" fmla="*/ 259 w 272"/>
              <a:gd name="T31" fmla="*/ 123 h 129"/>
              <a:gd name="T32" fmla="*/ 272 w 272"/>
              <a:gd name="T33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2" h="129">
                <a:moveTo>
                  <a:pt x="0" y="0"/>
                </a:moveTo>
                <a:lnTo>
                  <a:pt x="17" y="12"/>
                </a:lnTo>
                <a:lnTo>
                  <a:pt x="36" y="23"/>
                </a:lnTo>
                <a:lnTo>
                  <a:pt x="55" y="37"/>
                </a:lnTo>
                <a:lnTo>
                  <a:pt x="73" y="48"/>
                </a:lnTo>
                <a:lnTo>
                  <a:pt x="92" y="60"/>
                </a:lnTo>
                <a:lnTo>
                  <a:pt x="109" y="71"/>
                </a:lnTo>
                <a:lnTo>
                  <a:pt x="125" y="81"/>
                </a:lnTo>
                <a:lnTo>
                  <a:pt x="140" y="89"/>
                </a:lnTo>
                <a:lnTo>
                  <a:pt x="157" y="98"/>
                </a:lnTo>
                <a:lnTo>
                  <a:pt x="174" y="104"/>
                </a:lnTo>
                <a:lnTo>
                  <a:pt x="194" y="108"/>
                </a:lnTo>
                <a:lnTo>
                  <a:pt x="209" y="112"/>
                </a:lnTo>
                <a:lnTo>
                  <a:pt x="226" y="115"/>
                </a:lnTo>
                <a:lnTo>
                  <a:pt x="244" y="117"/>
                </a:lnTo>
                <a:lnTo>
                  <a:pt x="259" y="123"/>
                </a:lnTo>
                <a:lnTo>
                  <a:pt x="272" y="12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99" name="Freeform 647"/>
          <p:cNvSpPr>
            <a:spLocks/>
          </p:cNvSpPr>
          <p:nvPr/>
        </p:nvSpPr>
        <p:spPr bwMode="auto">
          <a:xfrm>
            <a:off x="5172075" y="4564063"/>
            <a:ext cx="141288" cy="79375"/>
          </a:xfrm>
          <a:custGeom>
            <a:avLst/>
            <a:gdLst>
              <a:gd name="T0" fmla="*/ 27 w 37"/>
              <a:gd name="T1" fmla="*/ 7 h 21"/>
              <a:gd name="T2" fmla="*/ 23 w 37"/>
              <a:gd name="T3" fmla="*/ 7 h 21"/>
              <a:gd name="T4" fmla="*/ 19 w 37"/>
              <a:gd name="T5" fmla="*/ 9 h 21"/>
              <a:gd name="T6" fmla="*/ 15 w 37"/>
              <a:gd name="T7" fmla="*/ 9 h 21"/>
              <a:gd name="T8" fmla="*/ 14 w 37"/>
              <a:gd name="T9" fmla="*/ 11 h 21"/>
              <a:gd name="T10" fmla="*/ 10 w 37"/>
              <a:gd name="T11" fmla="*/ 11 h 21"/>
              <a:gd name="T12" fmla="*/ 6 w 37"/>
              <a:gd name="T13" fmla="*/ 13 h 21"/>
              <a:gd name="T14" fmla="*/ 4 w 37"/>
              <a:gd name="T15" fmla="*/ 13 h 21"/>
              <a:gd name="T16" fmla="*/ 0 w 37"/>
              <a:gd name="T17" fmla="*/ 15 h 21"/>
              <a:gd name="T18" fmla="*/ 0 w 37"/>
              <a:gd name="T19" fmla="*/ 17 h 21"/>
              <a:gd name="T20" fmla="*/ 0 w 37"/>
              <a:gd name="T21" fmla="*/ 19 h 21"/>
              <a:gd name="T22" fmla="*/ 0 w 37"/>
              <a:gd name="T23" fmla="*/ 21 h 21"/>
              <a:gd name="T24" fmla="*/ 4 w 37"/>
              <a:gd name="T25" fmla="*/ 21 h 21"/>
              <a:gd name="T26" fmla="*/ 8 w 37"/>
              <a:gd name="T27" fmla="*/ 19 h 21"/>
              <a:gd name="T28" fmla="*/ 10 w 37"/>
              <a:gd name="T29" fmla="*/ 19 h 21"/>
              <a:gd name="T30" fmla="*/ 14 w 37"/>
              <a:gd name="T31" fmla="*/ 17 h 21"/>
              <a:gd name="T32" fmla="*/ 17 w 37"/>
              <a:gd name="T33" fmla="*/ 15 h 21"/>
              <a:gd name="T34" fmla="*/ 19 w 37"/>
              <a:gd name="T35" fmla="*/ 15 h 21"/>
              <a:gd name="T36" fmla="*/ 23 w 37"/>
              <a:gd name="T37" fmla="*/ 13 h 21"/>
              <a:gd name="T38" fmla="*/ 27 w 37"/>
              <a:gd name="T39" fmla="*/ 11 h 21"/>
              <a:gd name="T40" fmla="*/ 29 w 37"/>
              <a:gd name="T41" fmla="*/ 13 h 21"/>
              <a:gd name="T42" fmla="*/ 29 w 37"/>
              <a:gd name="T43" fmla="*/ 15 h 21"/>
              <a:gd name="T44" fmla="*/ 31 w 37"/>
              <a:gd name="T45" fmla="*/ 15 h 21"/>
              <a:gd name="T46" fmla="*/ 33 w 37"/>
              <a:gd name="T47" fmla="*/ 15 h 21"/>
              <a:gd name="T48" fmla="*/ 35 w 37"/>
              <a:gd name="T49" fmla="*/ 13 h 21"/>
              <a:gd name="T50" fmla="*/ 35 w 37"/>
              <a:gd name="T51" fmla="*/ 11 h 21"/>
              <a:gd name="T52" fmla="*/ 37 w 37"/>
              <a:gd name="T53" fmla="*/ 9 h 21"/>
              <a:gd name="T54" fmla="*/ 37 w 37"/>
              <a:gd name="T55" fmla="*/ 7 h 21"/>
              <a:gd name="T56" fmla="*/ 37 w 37"/>
              <a:gd name="T57" fmla="*/ 5 h 21"/>
              <a:gd name="T58" fmla="*/ 37 w 37"/>
              <a:gd name="T59" fmla="*/ 3 h 21"/>
              <a:gd name="T60" fmla="*/ 35 w 37"/>
              <a:gd name="T61" fmla="*/ 3 h 21"/>
              <a:gd name="T62" fmla="*/ 35 w 37"/>
              <a:gd name="T63" fmla="*/ 1 h 21"/>
              <a:gd name="T64" fmla="*/ 33 w 37"/>
              <a:gd name="T65" fmla="*/ 0 h 21"/>
              <a:gd name="T66" fmla="*/ 31 w 37"/>
              <a:gd name="T67" fmla="*/ 0 h 21"/>
              <a:gd name="T68" fmla="*/ 31 w 37"/>
              <a:gd name="T69" fmla="*/ 1 h 21"/>
              <a:gd name="T70" fmla="*/ 29 w 37"/>
              <a:gd name="T71" fmla="*/ 1 h 21"/>
              <a:gd name="T72" fmla="*/ 29 w 37"/>
              <a:gd name="T73" fmla="*/ 3 h 21"/>
              <a:gd name="T74" fmla="*/ 27 w 37"/>
              <a:gd name="T75" fmla="*/ 3 h 21"/>
              <a:gd name="T76" fmla="*/ 27 w 37"/>
              <a:gd name="T77" fmla="*/ 5 h 21"/>
              <a:gd name="T78" fmla="*/ 27 w 37"/>
              <a:gd name="T79" fmla="*/ 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" h="21">
                <a:moveTo>
                  <a:pt x="27" y="7"/>
                </a:moveTo>
                <a:lnTo>
                  <a:pt x="23" y="7"/>
                </a:lnTo>
                <a:lnTo>
                  <a:pt x="19" y="9"/>
                </a:lnTo>
                <a:lnTo>
                  <a:pt x="15" y="9"/>
                </a:lnTo>
                <a:lnTo>
                  <a:pt x="14" y="11"/>
                </a:lnTo>
                <a:lnTo>
                  <a:pt x="10" y="11"/>
                </a:lnTo>
                <a:lnTo>
                  <a:pt x="6" y="13"/>
                </a:lnTo>
                <a:lnTo>
                  <a:pt x="4" y="13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4" y="21"/>
                </a:lnTo>
                <a:lnTo>
                  <a:pt x="8" y="19"/>
                </a:lnTo>
                <a:lnTo>
                  <a:pt x="10" y="19"/>
                </a:lnTo>
                <a:lnTo>
                  <a:pt x="14" y="17"/>
                </a:lnTo>
                <a:lnTo>
                  <a:pt x="17" y="15"/>
                </a:lnTo>
                <a:lnTo>
                  <a:pt x="19" y="15"/>
                </a:lnTo>
                <a:lnTo>
                  <a:pt x="23" y="13"/>
                </a:lnTo>
                <a:lnTo>
                  <a:pt x="27" y="11"/>
                </a:lnTo>
                <a:lnTo>
                  <a:pt x="29" y="13"/>
                </a:lnTo>
                <a:lnTo>
                  <a:pt x="29" y="15"/>
                </a:lnTo>
                <a:lnTo>
                  <a:pt x="31" y="15"/>
                </a:lnTo>
                <a:lnTo>
                  <a:pt x="33" y="15"/>
                </a:lnTo>
                <a:lnTo>
                  <a:pt x="35" y="13"/>
                </a:lnTo>
                <a:lnTo>
                  <a:pt x="35" y="11"/>
                </a:lnTo>
                <a:lnTo>
                  <a:pt x="37" y="9"/>
                </a:lnTo>
                <a:lnTo>
                  <a:pt x="37" y="7"/>
                </a:lnTo>
                <a:lnTo>
                  <a:pt x="37" y="5"/>
                </a:lnTo>
                <a:lnTo>
                  <a:pt x="37" y="3"/>
                </a:lnTo>
                <a:lnTo>
                  <a:pt x="35" y="3"/>
                </a:lnTo>
                <a:lnTo>
                  <a:pt x="35" y="1"/>
                </a:lnTo>
                <a:lnTo>
                  <a:pt x="33" y="0"/>
                </a:lnTo>
                <a:lnTo>
                  <a:pt x="31" y="0"/>
                </a:lnTo>
                <a:lnTo>
                  <a:pt x="31" y="1"/>
                </a:lnTo>
                <a:lnTo>
                  <a:pt x="29" y="1"/>
                </a:lnTo>
                <a:lnTo>
                  <a:pt x="29" y="3"/>
                </a:lnTo>
                <a:lnTo>
                  <a:pt x="27" y="3"/>
                </a:lnTo>
                <a:lnTo>
                  <a:pt x="27" y="5"/>
                </a:lnTo>
                <a:lnTo>
                  <a:pt x="27" y="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0" name="Freeform 648"/>
          <p:cNvSpPr>
            <a:spLocks/>
          </p:cNvSpPr>
          <p:nvPr/>
        </p:nvSpPr>
        <p:spPr bwMode="auto">
          <a:xfrm>
            <a:off x="5100638" y="4348163"/>
            <a:ext cx="152400" cy="257175"/>
          </a:xfrm>
          <a:custGeom>
            <a:avLst/>
            <a:gdLst>
              <a:gd name="T0" fmla="*/ 33 w 40"/>
              <a:gd name="T1" fmla="*/ 8 h 67"/>
              <a:gd name="T2" fmla="*/ 31 w 40"/>
              <a:gd name="T3" fmla="*/ 13 h 67"/>
              <a:gd name="T4" fmla="*/ 27 w 40"/>
              <a:gd name="T5" fmla="*/ 19 h 67"/>
              <a:gd name="T6" fmla="*/ 21 w 40"/>
              <a:gd name="T7" fmla="*/ 27 h 67"/>
              <a:gd name="T8" fmla="*/ 15 w 40"/>
              <a:gd name="T9" fmla="*/ 36 h 67"/>
              <a:gd name="T10" fmla="*/ 11 w 40"/>
              <a:gd name="T11" fmla="*/ 44 h 67"/>
              <a:gd name="T12" fmla="*/ 6 w 40"/>
              <a:gd name="T13" fmla="*/ 54 h 67"/>
              <a:gd name="T14" fmla="*/ 2 w 40"/>
              <a:gd name="T15" fmla="*/ 59 h 67"/>
              <a:gd name="T16" fmla="*/ 0 w 40"/>
              <a:gd name="T17" fmla="*/ 63 h 67"/>
              <a:gd name="T18" fmla="*/ 0 w 40"/>
              <a:gd name="T19" fmla="*/ 65 h 67"/>
              <a:gd name="T20" fmla="*/ 2 w 40"/>
              <a:gd name="T21" fmla="*/ 65 h 67"/>
              <a:gd name="T22" fmla="*/ 2 w 40"/>
              <a:gd name="T23" fmla="*/ 67 h 67"/>
              <a:gd name="T24" fmla="*/ 4 w 40"/>
              <a:gd name="T25" fmla="*/ 67 h 67"/>
              <a:gd name="T26" fmla="*/ 6 w 40"/>
              <a:gd name="T27" fmla="*/ 63 h 67"/>
              <a:gd name="T28" fmla="*/ 10 w 40"/>
              <a:gd name="T29" fmla="*/ 56 h 67"/>
              <a:gd name="T30" fmla="*/ 13 w 40"/>
              <a:gd name="T31" fmla="*/ 48 h 67"/>
              <a:gd name="T32" fmla="*/ 19 w 40"/>
              <a:gd name="T33" fmla="*/ 38 h 67"/>
              <a:gd name="T34" fmla="*/ 25 w 40"/>
              <a:gd name="T35" fmla="*/ 31 h 67"/>
              <a:gd name="T36" fmla="*/ 29 w 40"/>
              <a:gd name="T37" fmla="*/ 21 h 67"/>
              <a:gd name="T38" fmla="*/ 33 w 40"/>
              <a:gd name="T39" fmla="*/ 15 h 67"/>
              <a:gd name="T40" fmla="*/ 34 w 40"/>
              <a:gd name="T41" fmla="*/ 9 h 67"/>
              <a:gd name="T42" fmla="*/ 36 w 40"/>
              <a:gd name="T43" fmla="*/ 9 h 67"/>
              <a:gd name="T44" fmla="*/ 38 w 40"/>
              <a:gd name="T45" fmla="*/ 9 h 67"/>
              <a:gd name="T46" fmla="*/ 38 w 40"/>
              <a:gd name="T47" fmla="*/ 8 h 67"/>
              <a:gd name="T48" fmla="*/ 40 w 40"/>
              <a:gd name="T49" fmla="*/ 8 h 67"/>
              <a:gd name="T50" fmla="*/ 40 w 40"/>
              <a:gd name="T51" fmla="*/ 6 h 67"/>
              <a:gd name="T52" fmla="*/ 40 w 40"/>
              <a:gd name="T53" fmla="*/ 4 h 67"/>
              <a:gd name="T54" fmla="*/ 40 w 40"/>
              <a:gd name="T55" fmla="*/ 2 h 67"/>
              <a:gd name="T56" fmla="*/ 38 w 40"/>
              <a:gd name="T57" fmla="*/ 0 h 67"/>
              <a:gd name="T58" fmla="*/ 36 w 40"/>
              <a:gd name="T59" fmla="*/ 0 h 67"/>
              <a:gd name="T60" fmla="*/ 34 w 40"/>
              <a:gd name="T61" fmla="*/ 0 h 67"/>
              <a:gd name="T62" fmla="*/ 33 w 40"/>
              <a:gd name="T63" fmla="*/ 0 h 67"/>
              <a:gd name="T64" fmla="*/ 33 w 40"/>
              <a:gd name="T65" fmla="*/ 2 h 67"/>
              <a:gd name="T66" fmla="*/ 33 w 40"/>
              <a:gd name="T67" fmla="*/ 4 h 67"/>
              <a:gd name="T68" fmla="*/ 33 w 40"/>
              <a:gd name="T69" fmla="*/ 6 h 67"/>
              <a:gd name="T70" fmla="*/ 33 w 40"/>
              <a:gd name="T71" fmla="*/ 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0" h="67">
                <a:moveTo>
                  <a:pt x="33" y="8"/>
                </a:moveTo>
                <a:lnTo>
                  <a:pt x="31" y="13"/>
                </a:lnTo>
                <a:lnTo>
                  <a:pt x="27" y="19"/>
                </a:lnTo>
                <a:lnTo>
                  <a:pt x="21" y="27"/>
                </a:lnTo>
                <a:lnTo>
                  <a:pt x="15" y="36"/>
                </a:lnTo>
                <a:lnTo>
                  <a:pt x="11" y="44"/>
                </a:lnTo>
                <a:lnTo>
                  <a:pt x="6" y="54"/>
                </a:lnTo>
                <a:lnTo>
                  <a:pt x="2" y="59"/>
                </a:lnTo>
                <a:lnTo>
                  <a:pt x="0" y="63"/>
                </a:lnTo>
                <a:lnTo>
                  <a:pt x="0" y="65"/>
                </a:lnTo>
                <a:lnTo>
                  <a:pt x="2" y="65"/>
                </a:lnTo>
                <a:lnTo>
                  <a:pt x="2" y="67"/>
                </a:lnTo>
                <a:lnTo>
                  <a:pt x="4" y="67"/>
                </a:lnTo>
                <a:lnTo>
                  <a:pt x="6" y="63"/>
                </a:lnTo>
                <a:lnTo>
                  <a:pt x="10" y="56"/>
                </a:lnTo>
                <a:lnTo>
                  <a:pt x="13" y="48"/>
                </a:lnTo>
                <a:lnTo>
                  <a:pt x="19" y="38"/>
                </a:lnTo>
                <a:lnTo>
                  <a:pt x="25" y="31"/>
                </a:lnTo>
                <a:lnTo>
                  <a:pt x="29" y="21"/>
                </a:lnTo>
                <a:lnTo>
                  <a:pt x="33" y="15"/>
                </a:lnTo>
                <a:lnTo>
                  <a:pt x="34" y="9"/>
                </a:lnTo>
                <a:lnTo>
                  <a:pt x="36" y="9"/>
                </a:lnTo>
                <a:lnTo>
                  <a:pt x="38" y="9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38" y="0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3" y="2"/>
                </a:lnTo>
                <a:lnTo>
                  <a:pt x="33" y="4"/>
                </a:lnTo>
                <a:lnTo>
                  <a:pt x="33" y="6"/>
                </a:lnTo>
                <a:lnTo>
                  <a:pt x="33" y="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1" name="Freeform 649"/>
          <p:cNvSpPr>
            <a:spLocks/>
          </p:cNvSpPr>
          <p:nvPr/>
        </p:nvSpPr>
        <p:spPr bwMode="auto">
          <a:xfrm>
            <a:off x="5934075" y="3305175"/>
            <a:ext cx="831850" cy="479425"/>
          </a:xfrm>
          <a:custGeom>
            <a:avLst/>
            <a:gdLst>
              <a:gd name="T0" fmla="*/ 0 w 218"/>
              <a:gd name="T1" fmla="*/ 0 h 126"/>
              <a:gd name="T2" fmla="*/ 15 w 218"/>
              <a:gd name="T3" fmla="*/ 0 h 126"/>
              <a:gd name="T4" fmla="*/ 32 w 218"/>
              <a:gd name="T5" fmla="*/ 1 h 126"/>
              <a:gd name="T6" fmla="*/ 48 w 218"/>
              <a:gd name="T7" fmla="*/ 5 h 126"/>
              <a:gd name="T8" fmla="*/ 65 w 218"/>
              <a:gd name="T9" fmla="*/ 11 h 126"/>
              <a:gd name="T10" fmla="*/ 80 w 218"/>
              <a:gd name="T11" fmla="*/ 19 h 126"/>
              <a:gd name="T12" fmla="*/ 96 w 218"/>
              <a:gd name="T13" fmla="*/ 26 h 126"/>
              <a:gd name="T14" fmla="*/ 111 w 218"/>
              <a:gd name="T15" fmla="*/ 34 h 126"/>
              <a:gd name="T16" fmla="*/ 124 w 218"/>
              <a:gd name="T17" fmla="*/ 44 h 126"/>
              <a:gd name="T18" fmla="*/ 153 w 218"/>
              <a:gd name="T19" fmla="*/ 65 h 126"/>
              <a:gd name="T20" fmla="*/ 178 w 218"/>
              <a:gd name="T21" fmla="*/ 88 h 126"/>
              <a:gd name="T22" fmla="*/ 199 w 218"/>
              <a:gd name="T23" fmla="*/ 109 h 126"/>
              <a:gd name="T24" fmla="*/ 218 w 218"/>
              <a:gd name="T25" fmla="*/ 12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26">
                <a:moveTo>
                  <a:pt x="0" y="0"/>
                </a:moveTo>
                <a:lnTo>
                  <a:pt x="15" y="0"/>
                </a:lnTo>
                <a:lnTo>
                  <a:pt x="32" y="1"/>
                </a:lnTo>
                <a:lnTo>
                  <a:pt x="48" y="5"/>
                </a:lnTo>
                <a:lnTo>
                  <a:pt x="65" y="11"/>
                </a:lnTo>
                <a:lnTo>
                  <a:pt x="80" y="19"/>
                </a:lnTo>
                <a:lnTo>
                  <a:pt x="96" y="26"/>
                </a:lnTo>
                <a:lnTo>
                  <a:pt x="111" y="34"/>
                </a:lnTo>
                <a:lnTo>
                  <a:pt x="124" y="44"/>
                </a:lnTo>
                <a:lnTo>
                  <a:pt x="153" y="65"/>
                </a:lnTo>
                <a:lnTo>
                  <a:pt x="178" y="88"/>
                </a:lnTo>
                <a:lnTo>
                  <a:pt x="199" y="109"/>
                </a:lnTo>
                <a:lnTo>
                  <a:pt x="218" y="1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2" name="Freeform 650"/>
          <p:cNvSpPr>
            <a:spLocks/>
          </p:cNvSpPr>
          <p:nvPr/>
        </p:nvSpPr>
        <p:spPr bwMode="auto">
          <a:xfrm>
            <a:off x="5419725" y="3609975"/>
            <a:ext cx="1098550" cy="650875"/>
          </a:xfrm>
          <a:custGeom>
            <a:avLst/>
            <a:gdLst>
              <a:gd name="T0" fmla="*/ 0 w 288"/>
              <a:gd name="T1" fmla="*/ 0 h 171"/>
              <a:gd name="T2" fmla="*/ 10 w 288"/>
              <a:gd name="T3" fmla="*/ 2 h 171"/>
              <a:gd name="T4" fmla="*/ 21 w 288"/>
              <a:gd name="T5" fmla="*/ 8 h 171"/>
              <a:gd name="T6" fmla="*/ 31 w 288"/>
              <a:gd name="T7" fmla="*/ 12 h 171"/>
              <a:gd name="T8" fmla="*/ 41 w 288"/>
              <a:gd name="T9" fmla="*/ 17 h 171"/>
              <a:gd name="T10" fmla="*/ 50 w 288"/>
              <a:gd name="T11" fmla="*/ 23 h 171"/>
              <a:gd name="T12" fmla="*/ 62 w 288"/>
              <a:gd name="T13" fmla="*/ 27 h 171"/>
              <a:gd name="T14" fmla="*/ 69 w 288"/>
              <a:gd name="T15" fmla="*/ 33 h 171"/>
              <a:gd name="T16" fmla="*/ 79 w 288"/>
              <a:gd name="T17" fmla="*/ 39 h 171"/>
              <a:gd name="T18" fmla="*/ 91 w 288"/>
              <a:gd name="T19" fmla="*/ 60 h 171"/>
              <a:gd name="T20" fmla="*/ 102 w 288"/>
              <a:gd name="T21" fmla="*/ 77 h 171"/>
              <a:gd name="T22" fmla="*/ 114 w 288"/>
              <a:gd name="T23" fmla="*/ 92 h 171"/>
              <a:gd name="T24" fmla="*/ 127 w 288"/>
              <a:gd name="T25" fmla="*/ 106 h 171"/>
              <a:gd name="T26" fmla="*/ 140 w 288"/>
              <a:gd name="T27" fmla="*/ 115 h 171"/>
              <a:gd name="T28" fmla="*/ 154 w 288"/>
              <a:gd name="T29" fmla="*/ 125 h 171"/>
              <a:gd name="T30" fmla="*/ 167 w 288"/>
              <a:gd name="T31" fmla="*/ 131 h 171"/>
              <a:gd name="T32" fmla="*/ 183 w 288"/>
              <a:gd name="T33" fmla="*/ 136 h 171"/>
              <a:gd name="T34" fmla="*/ 211 w 288"/>
              <a:gd name="T35" fmla="*/ 144 h 171"/>
              <a:gd name="T36" fmla="*/ 238 w 288"/>
              <a:gd name="T37" fmla="*/ 152 h 171"/>
              <a:gd name="T38" fmla="*/ 252 w 288"/>
              <a:gd name="T39" fmla="*/ 156 h 171"/>
              <a:gd name="T40" fmla="*/ 265 w 288"/>
              <a:gd name="T41" fmla="*/ 159 h 171"/>
              <a:gd name="T42" fmla="*/ 277 w 288"/>
              <a:gd name="T43" fmla="*/ 165 h 171"/>
              <a:gd name="T44" fmla="*/ 288 w 288"/>
              <a:gd name="T45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8" h="171">
                <a:moveTo>
                  <a:pt x="0" y="0"/>
                </a:moveTo>
                <a:lnTo>
                  <a:pt x="10" y="2"/>
                </a:lnTo>
                <a:lnTo>
                  <a:pt x="21" y="8"/>
                </a:lnTo>
                <a:lnTo>
                  <a:pt x="31" y="12"/>
                </a:lnTo>
                <a:lnTo>
                  <a:pt x="41" y="17"/>
                </a:lnTo>
                <a:lnTo>
                  <a:pt x="50" y="23"/>
                </a:lnTo>
                <a:lnTo>
                  <a:pt x="62" y="27"/>
                </a:lnTo>
                <a:lnTo>
                  <a:pt x="69" y="33"/>
                </a:lnTo>
                <a:lnTo>
                  <a:pt x="79" y="39"/>
                </a:lnTo>
                <a:lnTo>
                  <a:pt x="91" y="60"/>
                </a:lnTo>
                <a:lnTo>
                  <a:pt x="102" y="77"/>
                </a:lnTo>
                <a:lnTo>
                  <a:pt x="114" y="92"/>
                </a:lnTo>
                <a:lnTo>
                  <a:pt x="127" y="106"/>
                </a:lnTo>
                <a:lnTo>
                  <a:pt x="140" y="115"/>
                </a:lnTo>
                <a:lnTo>
                  <a:pt x="154" y="125"/>
                </a:lnTo>
                <a:lnTo>
                  <a:pt x="167" y="131"/>
                </a:lnTo>
                <a:lnTo>
                  <a:pt x="183" y="136"/>
                </a:lnTo>
                <a:lnTo>
                  <a:pt x="211" y="144"/>
                </a:lnTo>
                <a:lnTo>
                  <a:pt x="238" y="152"/>
                </a:lnTo>
                <a:lnTo>
                  <a:pt x="252" y="156"/>
                </a:lnTo>
                <a:lnTo>
                  <a:pt x="265" y="159"/>
                </a:lnTo>
                <a:lnTo>
                  <a:pt x="277" y="165"/>
                </a:lnTo>
                <a:lnTo>
                  <a:pt x="288" y="17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3" name="Freeform 651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4" name="Freeform 652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5" name="Freeform 653"/>
          <p:cNvSpPr>
            <a:spLocks/>
          </p:cNvSpPr>
          <p:nvPr/>
        </p:nvSpPr>
        <p:spPr bwMode="auto">
          <a:xfrm>
            <a:off x="4997450" y="4789488"/>
            <a:ext cx="95250" cy="152400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6" name="Freeform 654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7" name="Freeform 655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8" name="Freeform 656"/>
          <p:cNvSpPr>
            <a:spLocks/>
          </p:cNvSpPr>
          <p:nvPr/>
        </p:nvSpPr>
        <p:spPr bwMode="auto">
          <a:xfrm>
            <a:off x="5157788" y="4833938"/>
            <a:ext cx="44450" cy="203200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9" name="Freeform 657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0" name="Freeform 658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1" name="Freeform 659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2 w 13"/>
              <a:gd name="T21" fmla="*/ 59 h 59"/>
              <a:gd name="T22" fmla="*/ 4 w 13"/>
              <a:gd name="T23" fmla="*/ 59 h 59"/>
              <a:gd name="T24" fmla="*/ 4 w 13"/>
              <a:gd name="T25" fmla="*/ 59 h 59"/>
              <a:gd name="T26" fmla="*/ 4 w 13"/>
              <a:gd name="T27" fmla="*/ 59 h 59"/>
              <a:gd name="T28" fmla="*/ 4 w 13"/>
              <a:gd name="T29" fmla="*/ 59 h 59"/>
              <a:gd name="T30" fmla="*/ 6 w 13"/>
              <a:gd name="T31" fmla="*/ 59 h 59"/>
              <a:gd name="T32" fmla="*/ 6 w 13"/>
              <a:gd name="T33" fmla="*/ 57 h 59"/>
              <a:gd name="T34" fmla="*/ 6 w 13"/>
              <a:gd name="T35" fmla="*/ 54 h 59"/>
              <a:gd name="T36" fmla="*/ 6 w 13"/>
              <a:gd name="T37" fmla="*/ 48 h 59"/>
              <a:gd name="T38" fmla="*/ 8 w 13"/>
              <a:gd name="T39" fmla="*/ 40 h 59"/>
              <a:gd name="T40" fmla="*/ 8 w 13"/>
              <a:gd name="T41" fmla="*/ 32 h 59"/>
              <a:gd name="T42" fmla="*/ 9 w 13"/>
              <a:gd name="T43" fmla="*/ 25 h 59"/>
              <a:gd name="T44" fmla="*/ 9 w 13"/>
              <a:gd name="T45" fmla="*/ 19 h 59"/>
              <a:gd name="T46" fmla="*/ 9 w 13"/>
              <a:gd name="T47" fmla="*/ 11 h 59"/>
              <a:gd name="T48" fmla="*/ 11 w 13"/>
              <a:gd name="T49" fmla="*/ 8 h 59"/>
              <a:gd name="T50" fmla="*/ 9 w 13"/>
              <a:gd name="T51" fmla="*/ 8 h 59"/>
              <a:gd name="T52" fmla="*/ 11 w 13"/>
              <a:gd name="T53" fmla="*/ 8 h 59"/>
              <a:gd name="T54" fmla="*/ 11 w 13"/>
              <a:gd name="T55" fmla="*/ 6 h 59"/>
              <a:gd name="T56" fmla="*/ 11 w 13"/>
              <a:gd name="T57" fmla="*/ 6 h 59"/>
              <a:gd name="T58" fmla="*/ 11 w 13"/>
              <a:gd name="T59" fmla="*/ 6 h 59"/>
              <a:gd name="T60" fmla="*/ 11 w 13"/>
              <a:gd name="T61" fmla="*/ 4 h 59"/>
              <a:gd name="T62" fmla="*/ 13 w 13"/>
              <a:gd name="T63" fmla="*/ 4 h 59"/>
              <a:gd name="T64" fmla="*/ 13 w 13"/>
              <a:gd name="T65" fmla="*/ 4 h 59"/>
              <a:gd name="T66" fmla="*/ 13 w 13"/>
              <a:gd name="T67" fmla="*/ 2 h 59"/>
              <a:gd name="T68" fmla="*/ 11 w 13"/>
              <a:gd name="T69" fmla="*/ 2 h 59"/>
              <a:gd name="T70" fmla="*/ 11 w 13"/>
              <a:gd name="T71" fmla="*/ 2 h 59"/>
              <a:gd name="T72" fmla="*/ 11 w 13"/>
              <a:gd name="T73" fmla="*/ 0 h 59"/>
              <a:gd name="T74" fmla="*/ 9 w 13"/>
              <a:gd name="T75" fmla="*/ 0 h 59"/>
              <a:gd name="T76" fmla="*/ 9 w 13"/>
              <a:gd name="T77" fmla="*/ 0 h 59"/>
              <a:gd name="T78" fmla="*/ 9 w 13"/>
              <a:gd name="T79" fmla="*/ 0 h 59"/>
              <a:gd name="T80" fmla="*/ 8 w 13"/>
              <a:gd name="T81" fmla="*/ 0 h 59"/>
              <a:gd name="T82" fmla="*/ 8 w 13"/>
              <a:gd name="T83" fmla="*/ 2 h 59"/>
              <a:gd name="T84" fmla="*/ 6 w 13"/>
              <a:gd name="T85" fmla="*/ 2 h 59"/>
              <a:gd name="T86" fmla="*/ 6 w 13"/>
              <a:gd name="T87" fmla="*/ 2 h 59"/>
              <a:gd name="T88" fmla="*/ 6 w 13"/>
              <a:gd name="T89" fmla="*/ 4 h 59"/>
              <a:gd name="T90" fmla="*/ 6 w 13"/>
              <a:gd name="T91" fmla="*/ 4 h 59"/>
              <a:gd name="T92" fmla="*/ 4 w 13"/>
              <a:gd name="T93" fmla="*/ 6 h 59"/>
              <a:gd name="T94" fmla="*/ 4 w 13"/>
              <a:gd name="T95" fmla="*/ 6 h 59"/>
              <a:gd name="T96" fmla="*/ 4 w 13"/>
              <a:gd name="T97" fmla="*/ 8 h 59"/>
              <a:gd name="T98" fmla="*/ 4 w 13"/>
              <a:gd name="T99" fmla="*/ 8 h 59"/>
              <a:gd name="T100" fmla="*/ 4 w 13"/>
              <a:gd name="T101" fmla="*/ 8 h 59"/>
              <a:gd name="T102" fmla="*/ 6 w 13"/>
              <a:gd name="T103" fmla="*/ 8 h 59"/>
              <a:gd name="T104" fmla="*/ 6 w 13"/>
              <a:gd name="T105" fmla="*/ 8 h 59"/>
              <a:gd name="T106" fmla="*/ 6 w 13"/>
              <a:gd name="T107" fmla="*/ 9 h 59"/>
              <a:gd name="T108" fmla="*/ 8 w 13"/>
              <a:gd name="T109" fmla="*/ 9 h 59"/>
              <a:gd name="T110" fmla="*/ 8 w 13"/>
              <a:gd name="T111" fmla="*/ 9 h 59"/>
              <a:gd name="T112" fmla="*/ 8 w 13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6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2" name="Freeform 660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3" name="Freeform 661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4" name="Freeform 662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5" name="Freeform 663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19 h 25"/>
              <a:gd name="T20" fmla="*/ 17 w 17"/>
              <a:gd name="T21" fmla="*/ 21 h 25"/>
              <a:gd name="T22" fmla="*/ 17 w 17"/>
              <a:gd name="T23" fmla="*/ 21 h 25"/>
              <a:gd name="T24" fmla="*/ 17 w 17"/>
              <a:gd name="T25" fmla="*/ 21 h 25"/>
              <a:gd name="T26" fmla="*/ 15 w 17"/>
              <a:gd name="T27" fmla="*/ 23 h 25"/>
              <a:gd name="T28" fmla="*/ 15 w 17"/>
              <a:gd name="T29" fmla="*/ 23 h 25"/>
              <a:gd name="T30" fmla="*/ 15 w 17"/>
              <a:gd name="T31" fmla="*/ 23 h 25"/>
              <a:gd name="T32" fmla="*/ 15 w 17"/>
              <a:gd name="T33" fmla="*/ 25 h 25"/>
              <a:gd name="T34" fmla="*/ 13 w 17"/>
              <a:gd name="T35" fmla="*/ 23 h 25"/>
              <a:gd name="T36" fmla="*/ 11 w 17"/>
              <a:gd name="T37" fmla="*/ 21 h 25"/>
              <a:gd name="T38" fmla="*/ 11 w 17"/>
              <a:gd name="T39" fmla="*/ 19 h 25"/>
              <a:gd name="T40" fmla="*/ 9 w 17"/>
              <a:gd name="T41" fmla="*/ 17 h 25"/>
              <a:gd name="T42" fmla="*/ 7 w 17"/>
              <a:gd name="T43" fmla="*/ 15 h 25"/>
              <a:gd name="T44" fmla="*/ 5 w 17"/>
              <a:gd name="T45" fmla="*/ 13 h 25"/>
              <a:gd name="T46" fmla="*/ 5 w 17"/>
              <a:gd name="T47" fmla="*/ 11 h 25"/>
              <a:gd name="T48" fmla="*/ 3 w 17"/>
              <a:gd name="T49" fmla="*/ 9 h 25"/>
              <a:gd name="T50" fmla="*/ 3 w 17"/>
              <a:gd name="T51" fmla="*/ 9 h 25"/>
              <a:gd name="T52" fmla="*/ 3 w 17"/>
              <a:gd name="T53" fmla="*/ 9 h 25"/>
              <a:gd name="T54" fmla="*/ 2 w 17"/>
              <a:gd name="T55" fmla="*/ 9 h 25"/>
              <a:gd name="T56" fmla="*/ 2 w 17"/>
              <a:gd name="T57" fmla="*/ 9 h 25"/>
              <a:gd name="T58" fmla="*/ 2 w 17"/>
              <a:gd name="T59" fmla="*/ 9 h 25"/>
              <a:gd name="T60" fmla="*/ 0 w 17"/>
              <a:gd name="T61" fmla="*/ 11 h 25"/>
              <a:gd name="T62" fmla="*/ 0 w 17"/>
              <a:gd name="T63" fmla="*/ 11 h 25"/>
              <a:gd name="T64" fmla="*/ 0 w 17"/>
              <a:gd name="T65" fmla="*/ 9 h 25"/>
              <a:gd name="T66" fmla="*/ 0 w 17"/>
              <a:gd name="T67" fmla="*/ 9 h 25"/>
              <a:gd name="T68" fmla="*/ 0 w 17"/>
              <a:gd name="T69" fmla="*/ 9 h 25"/>
              <a:gd name="T70" fmla="*/ 0 w 17"/>
              <a:gd name="T71" fmla="*/ 7 h 25"/>
              <a:gd name="T72" fmla="*/ 0 w 17"/>
              <a:gd name="T73" fmla="*/ 7 h 25"/>
              <a:gd name="T74" fmla="*/ 0 w 17"/>
              <a:gd name="T75" fmla="*/ 6 h 25"/>
              <a:gd name="T76" fmla="*/ 0 w 17"/>
              <a:gd name="T77" fmla="*/ 4 h 25"/>
              <a:gd name="T78" fmla="*/ 0 w 17"/>
              <a:gd name="T79" fmla="*/ 4 h 25"/>
              <a:gd name="T80" fmla="*/ 2 w 17"/>
              <a:gd name="T81" fmla="*/ 2 h 25"/>
              <a:gd name="T82" fmla="*/ 2 w 17"/>
              <a:gd name="T83" fmla="*/ 2 h 25"/>
              <a:gd name="T84" fmla="*/ 2 w 17"/>
              <a:gd name="T85" fmla="*/ 2 h 25"/>
              <a:gd name="T86" fmla="*/ 3 w 17"/>
              <a:gd name="T87" fmla="*/ 0 h 25"/>
              <a:gd name="T88" fmla="*/ 3 w 17"/>
              <a:gd name="T89" fmla="*/ 0 h 25"/>
              <a:gd name="T90" fmla="*/ 5 w 17"/>
              <a:gd name="T91" fmla="*/ 0 h 25"/>
              <a:gd name="T92" fmla="*/ 5 w 17"/>
              <a:gd name="T93" fmla="*/ 0 h 25"/>
              <a:gd name="T94" fmla="*/ 5 w 17"/>
              <a:gd name="T95" fmla="*/ 0 h 25"/>
              <a:gd name="T96" fmla="*/ 5 w 17"/>
              <a:gd name="T97" fmla="*/ 0 h 25"/>
              <a:gd name="T98" fmla="*/ 5 w 17"/>
              <a:gd name="T99" fmla="*/ 2 h 25"/>
              <a:gd name="T100" fmla="*/ 5 w 17"/>
              <a:gd name="T101" fmla="*/ 2 h 25"/>
              <a:gd name="T102" fmla="*/ 5 w 17"/>
              <a:gd name="T103" fmla="*/ 4 h 25"/>
              <a:gd name="T104" fmla="*/ 5 w 17"/>
              <a:gd name="T105" fmla="*/ 4 h 25"/>
              <a:gd name="T106" fmla="*/ 5 w 17"/>
              <a:gd name="T107" fmla="*/ 4 h 25"/>
              <a:gd name="T108" fmla="*/ 5 w 17"/>
              <a:gd name="T109" fmla="*/ 6 h 25"/>
              <a:gd name="T110" fmla="*/ 5 w 17"/>
              <a:gd name="T111" fmla="*/ 6 h 25"/>
              <a:gd name="T112" fmla="*/ 5 w 17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19"/>
                </a:lnTo>
                <a:lnTo>
                  <a:pt x="17" y="21"/>
                </a:lnTo>
                <a:lnTo>
                  <a:pt x="17" y="21"/>
                </a:lnTo>
                <a:lnTo>
                  <a:pt x="17" y="21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6" name="Freeform 664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21 h 25"/>
              <a:gd name="T20" fmla="*/ 15 w 17"/>
              <a:gd name="T21" fmla="*/ 23 h 25"/>
              <a:gd name="T22" fmla="*/ 15 w 17"/>
              <a:gd name="T23" fmla="*/ 25 h 25"/>
              <a:gd name="T24" fmla="*/ 13 w 17"/>
              <a:gd name="T25" fmla="*/ 23 h 25"/>
              <a:gd name="T26" fmla="*/ 11 w 17"/>
              <a:gd name="T27" fmla="*/ 21 h 25"/>
              <a:gd name="T28" fmla="*/ 11 w 17"/>
              <a:gd name="T29" fmla="*/ 19 h 25"/>
              <a:gd name="T30" fmla="*/ 9 w 17"/>
              <a:gd name="T31" fmla="*/ 17 h 25"/>
              <a:gd name="T32" fmla="*/ 7 w 17"/>
              <a:gd name="T33" fmla="*/ 15 h 25"/>
              <a:gd name="T34" fmla="*/ 5 w 17"/>
              <a:gd name="T35" fmla="*/ 13 h 25"/>
              <a:gd name="T36" fmla="*/ 5 w 17"/>
              <a:gd name="T37" fmla="*/ 11 h 25"/>
              <a:gd name="T38" fmla="*/ 3 w 17"/>
              <a:gd name="T39" fmla="*/ 9 h 25"/>
              <a:gd name="T40" fmla="*/ 2 w 17"/>
              <a:gd name="T41" fmla="*/ 9 h 25"/>
              <a:gd name="T42" fmla="*/ 0 w 17"/>
              <a:gd name="T43" fmla="*/ 11 h 25"/>
              <a:gd name="T44" fmla="*/ 0 w 17"/>
              <a:gd name="T45" fmla="*/ 9 h 25"/>
              <a:gd name="T46" fmla="*/ 0 w 17"/>
              <a:gd name="T47" fmla="*/ 7 h 25"/>
              <a:gd name="T48" fmla="*/ 0 w 17"/>
              <a:gd name="T49" fmla="*/ 6 h 25"/>
              <a:gd name="T50" fmla="*/ 0 w 17"/>
              <a:gd name="T51" fmla="*/ 4 h 25"/>
              <a:gd name="T52" fmla="*/ 2 w 17"/>
              <a:gd name="T53" fmla="*/ 2 h 25"/>
              <a:gd name="T54" fmla="*/ 3 w 17"/>
              <a:gd name="T55" fmla="*/ 0 h 25"/>
              <a:gd name="T56" fmla="*/ 5 w 17"/>
              <a:gd name="T57" fmla="*/ 0 h 25"/>
              <a:gd name="T58" fmla="*/ 5 w 17"/>
              <a:gd name="T59" fmla="*/ 2 h 25"/>
              <a:gd name="T60" fmla="*/ 5 w 17"/>
              <a:gd name="T61" fmla="*/ 4 h 25"/>
              <a:gd name="T62" fmla="*/ 5 w 17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21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2" y="9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5" y="4"/>
                </a:lnTo>
                <a:lnTo>
                  <a:pt x="5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7" name="Freeform 665"/>
          <p:cNvSpPr>
            <a:spLocks/>
          </p:cNvSpPr>
          <p:nvPr/>
        </p:nvSpPr>
        <p:spPr bwMode="auto">
          <a:xfrm>
            <a:off x="5500688" y="4276725"/>
            <a:ext cx="95250" cy="153988"/>
          </a:xfrm>
          <a:custGeom>
            <a:avLst/>
            <a:gdLst>
              <a:gd name="T0" fmla="*/ 6 w 25"/>
              <a:gd name="T1" fmla="*/ 27 h 40"/>
              <a:gd name="T2" fmla="*/ 10 w 25"/>
              <a:gd name="T3" fmla="*/ 25 h 40"/>
              <a:gd name="T4" fmla="*/ 12 w 25"/>
              <a:gd name="T5" fmla="*/ 21 h 40"/>
              <a:gd name="T6" fmla="*/ 14 w 25"/>
              <a:gd name="T7" fmla="*/ 17 h 40"/>
              <a:gd name="T8" fmla="*/ 16 w 25"/>
              <a:gd name="T9" fmla="*/ 13 h 40"/>
              <a:gd name="T10" fmla="*/ 18 w 25"/>
              <a:gd name="T11" fmla="*/ 11 h 40"/>
              <a:gd name="T12" fmla="*/ 20 w 25"/>
              <a:gd name="T13" fmla="*/ 7 h 40"/>
              <a:gd name="T14" fmla="*/ 22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5 w 25"/>
              <a:gd name="T21" fmla="*/ 4 h 40"/>
              <a:gd name="T22" fmla="*/ 25 w 25"/>
              <a:gd name="T23" fmla="*/ 5 h 40"/>
              <a:gd name="T24" fmla="*/ 23 w 25"/>
              <a:gd name="T25" fmla="*/ 7 h 40"/>
              <a:gd name="T26" fmla="*/ 22 w 25"/>
              <a:gd name="T27" fmla="*/ 11 h 40"/>
              <a:gd name="T28" fmla="*/ 20 w 25"/>
              <a:gd name="T29" fmla="*/ 15 h 40"/>
              <a:gd name="T30" fmla="*/ 18 w 25"/>
              <a:gd name="T31" fmla="*/ 17 h 40"/>
              <a:gd name="T32" fmla="*/ 16 w 25"/>
              <a:gd name="T33" fmla="*/ 21 h 40"/>
              <a:gd name="T34" fmla="*/ 14 w 25"/>
              <a:gd name="T35" fmla="*/ 25 h 40"/>
              <a:gd name="T36" fmla="*/ 12 w 25"/>
              <a:gd name="T37" fmla="*/ 28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40 h 40"/>
              <a:gd name="T50" fmla="*/ 4 w 25"/>
              <a:gd name="T51" fmla="*/ 40 h 40"/>
              <a:gd name="T52" fmla="*/ 2 w 25"/>
              <a:gd name="T53" fmla="*/ 40 h 40"/>
              <a:gd name="T54" fmla="*/ 2 w 25"/>
              <a:gd name="T55" fmla="*/ 38 h 40"/>
              <a:gd name="T56" fmla="*/ 0 w 25"/>
              <a:gd name="T57" fmla="*/ 36 h 40"/>
              <a:gd name="T58" fmla="*/ 0 w 25"/>
              <a:gd name="T59" fmla="*/ 34 h 40"/>
              <a:gd name="T60" fmla="*/ 0 w 25"/>
              <a:gd name="T61" fmla="*/ 32 h 40"/>
              <a:gd name="T62" fmla="*/ 0 w 25"/>
              <a:gd name="T63" fmla="*/ 30 h 40"/>
              <a:gd name="T64" fmla="*/ 2 w 25"/>
              <a:gd name="T65" fmla="*/ 28 h 40"/>
              <a:gd name="T66" fmla="*/ 4 w 25"/>
              <a:gd name="T67" fmla="*/ 27 h 40"/>
              <a:gd name="T68" fmla="*/ 4 w 25"/>
              <a:gd name="T69" fmla="*/ 28 h 40"/>
              <a:gd name="T70" fmla="*/ 6 w 25"/>
              <a:gd name="T71" fmla="*/ 28 h 40"/>
              <a:gd name="T72" fmla="*/ 6 w 25"/>
              <a:gd name="T7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10" y="25"/>
                </a:lnTo>
                <a:lnTo>
                  <a:pt x="12" y="21"/>
                </a:lnTo>
                <a:lnTo>
                  <a:pt x="14" y="17"/>
                </a:lnTo>
                <a:lnTo>
                  <a:pt x="16" y="13"/>
                </a:lnTo>
                <a:lnTo>
                  <a:pt x="18" y="11"/>
                </a:lnTo>
                <a:lnTo>
                  <a:pt x="20" y="7"/>
                </a:lnTo>
                <a:lnTo>
                  <a:pt x="22" y="4"/>
                </a:lnTo>
                <a:lnTo>
                  <a:pt x="23" y="0"/>
                </a:lnTo>
                <a:lnTo>
                  <a:pt x="23" y="2"/>
                </a:lnTo>
                <a:lnTo>
                  <a:pt x="25" y="4"/>
                </a:lnTo>
                <a:lnTo>
                  <a:pt x="25" y="5"/>
                </a:lnTo>
                <a:lnTo>
                  <a:pt x="23" y="7"/>
                </a:lnTo>
                <a:lnTo>
                  <a:pt x="22" y="11"/>
                </a:lnTo>
                <a:lnTo>
                  <a:pt x="20" y="15"/>
                </a:lnTo>
                <a:lnTo>
                  <a:pt x="18" y="17"/>
                </a:lnTo>
                <a:lnTo>
                  <a:pt x="16" y="21"/>
                </a:lnTo>
                <a:lnTo>
                  <a:pt x="14" y="25"/>
                </a:lnTo>
                <a:lnTo>
                  <a:pt x="12" y="28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2" y="28"/>
                </a:lnTo>
                <a:lnTo>
                  <a:pt x="4" y="27"/>
                </a:lnTo>
                <a:lnTo>
                  <a:pt x="4" y="28"/>
                </a:lnTo>
                <a:lnTo>
                  <a:pt x="6" y="28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8" name="Freeform 666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0 h 15"/>
              <a:gd name="T20" fmla="*/ 25 w 25"/>
              <a:gd name="T21" fmla="*/ 2 h 15"/>
              <a:gd name="T22" fmla="*/ 25 w 25"/>
              <a:gd name="T23" fmla="*/ 2 h 15"/>
              <a:gd name="T24" fmla="*/ 25 w 25"/>
              <a:gd name="T25" fmla="*/ 4 h 15"/>
              <a:gd name="T26" fmla="*/ 25 w 25"/>
              <a:gd name="T27" fmla="*/ 4 h 15"/>
              <a:gd name="T28" fmla="*/ 25 w 25"/>
              <a:gd name="T29" fmla="*/ 4 h 15"/>
              <a:gd name="T30" fmla="*/ 25 w 25"/>
              <a:gd name="T31" fmla="*/ 6 h 15"/>
              <a:gd name="T32" fmla="*/ 25 w 25"/>
              <a:gd name="T33" fmla="*/ 6 h 15"/>
              <a:gd name="T34" fmla="*/ 21 w 25"/>
              <a:gd name="T35" fmla="*/ 8 h 15"/>
              <a:gd name="T36" fmla="*/ 19 w 25"/>
              <a:gd name="T37" fmla="*/ 8 h 15"/>
              <a:gd name="T38" fmla="*/ 17 w 25"/>
              <a:gd name="T39" fmla="*/ 8 h 15"/>
              <a:gd name="T40" fmla="*/ 15 w 25"/>
              <a:gd name="T41" fmla="*/ 8 h 15"/>
              <a:gd name="T42" fmla="*/ 11 w 25"/>
              <a:gd name="T43" fmla="*/ 8 h 15"/>
              <a:gd name="T44" fmla="*/ 9 w 25"/>
              <a:gd name="T45" fmla="*/ 10 h 15"/>
              <a:gd name="T46" fmla="*/ 7 w 25"/>
              <a:gd name="T47" fmla="*/ 10 h 15"/>
              <a:gd name="T48" fmla="*/ 6 w 25"/>
              <a:gd name="T49" fmla="*/ 10 h 15"/>
              <a:gd name="T50" fmla="*/ 6 w 25"/>
              <a:gd name="T51" fmla="*/ 10 h 15"/>
              <a:gd name="T52" fmla="*/ 4 w 25"/>
              <a:gd name="T53" fmla="*/ 10 h 15"/>
              <a:gd name="T54" fmla="*/ 4 w 25"/>
              <a:gd name="T55" fmla="*/ 12 h 15"/>
              <a:gd name="T56" fmla="*/ 4 w 25"/>
              <a:gd name="T57" fmla="*/ 12 h 15"/>
              <a:gd name="T58" fmla="*/ 4 w 25"/>
              <a:gd name="T59" fmla="*/ 14 h 15"/>
              <a:gd name="T60" fmla="*/ 2 w 25"/>
              <a:gd name="T61" fmla="*/ 14 h 15"/>
              <a:gd name="T62" fmla="*/ 2 w 25"/>
              <a:gd name="T63" fmla="*/ 15 h 15"/>
              <a:gd name="T64" fmla="*/ 2 w 25"/>
              <a:gd name="T65" fmla="*/ 15 h 15"/>
              <a:gd name="T66" fmla="*/ 2 w 25"/>
              <a:gd name="T67" fmla="*/ 15 h 15"/>
              <a:gd name="T68" fmla="*/ 0 w 25"/>
              <a:gd name="T69" fmla="*/ 14 h 15"/>
              <a:gd name="T70" fmla="*/ 0 w 25"/>
              <a:gd name="T71" fmla="*/ 14 h 15"/>
              <a:gd name="T72" fmla="*/ 0 w 25"/>
              <a:gd name="T73" fmla="*/ 14 h 15"/>
              <a:gd name="T74" fmla="*/ 0 w 25"/>
              <a:gd name="T75" fmla="*/ 12 h 15"/>
              <a:gd name="T76" fmla="*/ 0 w 25"/>
              <a:gd name="T77" fmla="*/ 12 h 15"/>
              <a:gd name="T78" fmla="*/ 0 w 25"/>
              <a:gd name="T79" fmla="*/ 10 h 15"/>
              <a:gd name="T80" fmla="*/ 0 w 25"/>
              <a:gd name="T81" fmla="*/ 8 h 15"/>
              <a:gd name="T82" fmla="*/ 0 w 25"/>
              <a:gd name="T83" fmla="*/ 8 h 15"/>
              <a:gd name="T84" fmla="*/ 0 w 25"/>
              <a:gd name="T85" fmla="*/ 6 h 15"/>
              <a:gd name="T86" fmla="*/ 0 w 25"/>
              <a:gd name="T87" fmla="*/ 4 h 15"/>
              <a:gd name="T88" fmla="*/ 2 w 25"/>
              <a:gd name="T89" fmla="*/ 4 h 15"/>
              <a:gd name="T90" fmla="*/ 2 w 25"/>
              <a:gd name="T91" fmla="*/ 4 h 15"/>
              <a:gd name="T92" fmla="*/ 2 w 25"/>
              <a:gd name="T93" fmla="*/ 2 h 15"/>
              <a:gd name="T94" fmla="*/ 4 w 25"/>
              <a:gd name="T95" fmla="*/ 2 h 15"/>
              <a:gd name="T96" fmla="*/ 4 w 25"/>
              <a:gd name="T97" fmla="*/ 2 h 15"/>
              <a:gd name="T98" fmla="*/ 4 w 25"/>
              <a:gd name="T99" fmla="*/ 2 h 15"/>
              <a:gd name="T100" fmla="*/ 4 w 25"/>
              <a:gd name="T101" fmla="*/ 2 h 15"/>
              <a:gd name="T102" fmla="*/ 4 w 25"/>
              <a:gd name="T103" fmla="*/ 2 h 15"/>
              <a:gd name="T104" fmla="*/ 6 w 25"/>
              <a:gd name="T105" fmla="*/ 4 h 15"/>
              <a:gd name="T106" fmla="*/ 6 w 25"/>
              <a:gd name="T107" fmla="*/ 4 h 15"/>
              <a:gd name="T108" fmla="*/ 6 w 25"/>
              <a:gd name="T109" fmla="*/ 6 h 15"/>
              <a:gd name="T110" fmla="*/ 6 w 25"/>
              <a:gd name="T111" fmla="*/ 6 h 15"/>
              <a:gd name="T112" fmla="*/ 6 w 25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9" name="Freeform 667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2 h 15"/>
              <a:gd name="T20" fmla="*/ 25 w 25"/>
              <a:gd name="T21" fmla="*/ 4 h 15"/>
              <a:gd name="T22" fmla="*/ 25 w 25"/>
              <a:gd name="T23" fmla="*/ 6 h 15"/>
              <a:gd name="T24" fmla="*/ 21 w 25"/>
              <a:gd name="T25" fmla="*/ 8 h 15"/>
              <a:gd name="T26" fmla="*/ 19 w 25"/>
              <a:gd name="T27" fmla="*/ 8 h 15"/>
              <a:gd name="T28" fmla="*/ 17 w 25"/>
              <a:gd name="T29" fmla="*/ 8 h 15"/>
              <a:gd name="T30" fmla="*/ 15 w 25"/>
              <a:gd name="T31" fmla="*/ 8 h 15"/>
              <a:gd name="T32" fmla="*/ 11 w 25"/>
              <a:gd name="T33" fmla="*/ 8 h 15"/>
              <a:gd name="T34" fmla="*/ 9 w 25"/>
              <a:gd name="T35" fmla="*/ 10 h 15"/>
              <a:gd name="T36" fmla="*/ 7 w 25"/>
              <a:gd name="T37" fmla="*/ 10 h 15"/>
              <a:gd name="T38" fmla="*/ 6 w 25"/>
              <a:gd name="T39" fmla="*/ 10 h 15"/>
              <a:gd name="T40" fmla="*/ 4 w 25"/>
              <a:gd name="T41" fmla="*/ 10 h 15"/>
              <a:gd name="T42" fmla="*/ 4 w 25"/>
              <a:gd name="T43" fmla="*/ 12 h 15"/>
              <a:gd name="T44" fmla="*/ 4 w 25"/>
              <a:gd name="T45" fmla="*/ 14 h 15"/>
              <a:gd name="T46" fmla="*/ 2 w 25"/>
              <a:gd name="T47" fmla="*/ 14 h 15"/>
              <a:gd name="T48" fmla="*/ 2 w 25"/>
              <a:gd name="T49" fmla="*/ 15 h 15"/>
              <a:gd name="T50" fmla="*/ 0 w 25"/>
              <a:gd name="T51" fmla="*/ 14 h 15"/>
              <a:gd name="T52" fmla="*/ 0 w 25"/>
              <a:gd name="T53" fmla="*/ 12 h 15"/>
              <a:gd name="T54" fmla="*/ 0 w 25"/>
              <a:gd name="T55" fmla="*/ 10 h 15"/>
              <a:gd name="T56" fmla="*/ 0 w 25"/>
              <a:gd name="T57" fmla="*/ 8 h 15"/>
              <a:gd name="T58" fmla="*/ 0 w 25"/>
              <a:gd name="T59" fmla="*/ 6 h 15"/>
              <a:gd name="T60" fmla="*/ 0 w 25"/>
              <a:gd name="T61" fmla="*/ 4 h 15"/>
              <a:gd name="T62" fmla="*/ 2 w 25"/>
              <a:gd name="T63" fmla="*/ 4 h 15"/>
              <a:gd name="T64" fmla="*/ 2 w 25"/>
              <a:gd name="T65" fmla="*/ 2 h 15"/>
              <a:gd name="T66" fmla="*/ 4 w 25"/>
              <a:gd name="T67" fmla="*/ 2 h 15"/>
              <a:gd name="T68" fmla="*/ 6 w 25"/>
              <a:gd name="T69" fmla="*/ 4 h 15"/>
              <a:gd name="T70" fmla="*/ 6 w 25"/>
              <a:gd name="T7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0" name="Freeform 668"/>
          <p:cNvSpPr>
            <a:spLocks/>
          </p:cNvSpPr>
          <p:nvPr/>
        </p:nvSpPr>
        <p:spPr bwMode="auto">
          <a:xfrm>
            <a:off x="5664200" y="4318000"/>
            <a:ext cx="41275" cy="215900"/>
          </a:xfrm>
          <a:custGeom>
            <a:avLst/>
            <a:gdLst>
              <a:gd name="T0" fmla="*/ 4 w 11"/>
              <a:gd name="T1" fmla="*/ 41 h 56"/>
              <a:gd name="T2" fmla="*/ 4 w 11"/>
              <a:gd name="T3" fmla="*/ 35 h 56"/>
              <a:gd name="T4" fmla="*/ 4 w 11"/>
              <a:gd name="T5" fmla="*/ 31 h 56"/>
              <a:gd name="T6" fmla="*/ 4 w 11"/>
              <a:gd name="T7" fmla="*/ 25 h 56"/>
              <a:gd name="T8" fmla="*/ 4 w 11"/>
              <a:gd name="T9" fmla="*/ 21 h 56"/>
              <a:gd name="T10" fmla="*/ 4 w 11"/>
              <a:gd name="T11" fmla="*/ 16 h 56"/>
              <a:gd name="T12" fmla="*/ 4 w 11"/>
              <a:gd name="T13" fmla="*/ 12 h 56"/>
              <a:gd name="T14" fmla="*/ 4 w 11"/>
              <a:gd name="T15" fmla="*/ 6 h 56"/>
              <a:gd name="T16" fmla="*/ 4 w 11"/>
              <a:gd name="T17" fmla="*/ 2 h 56"/>
              <a:gd name="T18" fmla="*/ 5 w 11"/>
              <a:gd name="T19" fmla="*/ 2 h 56"/>
              <a:gd name="T20" fmla="*/ 7 w 11"/>
              <a:gd name="T21" fmla="*/ 2 h 56"/>
              <a:gd name="T22" fmla="*/ 9 w 11"/>
              <a:gd name="T23" fmla="*/ 2 h 56"/>
              <a:gd name="T24" fmla="*/ 9 w 11"/>
              <a:gd name="T25" fmla="*/ 0 h 56"/>
              <a:gd name="T26" fmla="*/ 9 w 11"/>
              <a:gd name="T27" fmla="*/ 6 h 56"/>
              <a:gd name="T28" fmla="*/ 9 w 11"/>
              <a:gd name="T29" fmla="*/ 10 h 56"/>
              <a:gd name="T30" fmla="*/ 9 w 11"/>
              <a:gd name="T31" fmla="*/ 16 h 56"/>
              <a:gd name="T32" fmla="*/ 9 w 11"/>
              <a:gd name="T33" fmla="*/ 19 h 56"/>
              <a:gd name="T34" fmla="*/ 9 w 11"/>
              <a:gd name="T35" fmla="*/ 25 h 56"/>
              <a:gd name="T36" fmla="*/ 9 w 11"/>
              <a:gd name="T37" fmla="*/ 29 h 56"/>
              <a:gd name="T38" fmla="*/ 7 w 11"/>
              <a:gd name="T39" fmla="*/ 35 h 56"/>
              <a:gd name="T40" fmla="*/ 7 w 11"/>
              <a:gd name="T41" fmla="*/ 39 h 56"/>
              <a:gd name="T42" fmla="*/ 7 w 11"/>
              <a:gd name="T43" fmla="*/ 41 h 56"/>
              <a:gd name="T44" fmla="*/ 9 w 11"/>
              <a:gd name="T45" fmla="*/ 41 h 56"/>
              <a:gd name="T46" fmla="*/ 9 w 11"/>
              <a:gd name="T47" fmla="*/ 42 h 56"/>
              <a:gd name="T48" fmla="*/ 9 w 11"/>
              <a:gd name="T49" fmla="*/ 44 h 56"/>
              <a:gd name="T50" fmla="*/ 11 w 11"/>
              <a:gd name="T51" fmla="*/ 44 h 56"/>
              <a:gd name="T52" fmla="*/ 11 w 11"/>
              <a:gd name="T53" fmla="*/ 46 h 56"/>
              <a:gd name="T54" fmla="*/ 11 w 11"/>
              <a:gd name="T55" fmla="*/ 48 h 56"/>
              <a:gd name="T56" fmla="*/ 11 w 11"/>
              <a:gd name="T57" fmla="*/ 50 h 56"/>
              <a:gd name="T58" fmla="*/ 9 w 11"/>
              <a:gd name="T59" fmla="*/ 50 h 56"/>
              <a:gd name="T60" fmla="*/ 9 w 11"/>
              <a:gd name="T61" fmla="*/ 52 h 56"/>
              <a:gd name="T62" fmla="*/ 7 w 11"/>
              <a:gd name="T63" fmla="*/ 54 h 56"/>
              <a:gd name="T64" fmla="*/ 5 w 11"/>
              <a:gd name="T65" fmla="*/ 54 h 56"/>
              <a:gd name="T66" fmla="*/ 5 w 11"/>
              <a:gd name="T67" fmla="*/ 56 h 56"/>
              <a:gd name="T68" fmla="*/ 4 w 11"/>
              <a:gd name="T69" fmla="*/ 54 h 56"/>
              <a:gd name="T70" fmla="*/ 2 w 11"/>
              <a:gd name="T71" fmla="*/ 54 h 56"/>
              <a:gd name="T72" fmla="*/ 2 w 11"/>
              <a:gd name="T73" fmla="*/ 52 h 56"/>
              <a:gd name="T74" fmla="*/ 0 w 11"/>
              <a:gd name="T75" fmla="*/ 52 h 56"/>
              <a:gd name="T76" fmla="*/ 0 w 11"/>
              <a:gd name="T77" fmla="*/ 50 h 56"/>
              <a:gd name="T78" fmla="*/ 0 w 11"/>
              <a:gd name="T79" fmla="*/ 48 h 56"/>
              <a:gd name="T80" fmla="*/ 0 w 11"/>
              <a:gd name="T81" fmla="*/ 46 h 56"/>
              <a:gd name="T82" fmla="*/ 0 w 11"/>
              <a:gd name="T83" fmla="*/ 44 h 56"/>
              <a:gd name="T84" fmla="*/ 2 w 11"/>
              <a:gd name="T85" fmla="*/ 44 h 56"/>
              <a:gd name="T86" fmla="*/ 2 w 11"/>
              <a:gd name="T87" fmla="*/ 42 h 56"/>
              <a:gd name="T88" fmla="*/ 4 w 11"/>
              <a:gd name="T89" fmla="*/ 42 h 56"/>
              <a:gd name="T90" fmla="*/ 4 w 11"/>
              <a:gd name="T91" fmla="*/ 41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" h="56">
                <a:moveTo>
                  <a:pt x="4" y="41"/>
                </a:moveTo>
                <a:lnTo>
                  <a:pt x="4" y="35"/>
                </a:lnTo>
                <a:lnTo>
                  <a:pt x="4" y="31"/>
                </a:lnTo>
                <a:lnTo>
                  <a:pt x="4" y="25"/>
                </a:lnTo>
                <a:lnTo>
                  <a:pt x="4" y="21"/>
                </a:lnTo>
                <a:lnTo>
                  <a:pt x="4" y="16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9" y="2"/>
                </a:lnTo>
                <a:lnTo>
                  <a:pt x="9" y="0"/>
                </a:lnTo>
                <a:lnTo>
                  <a:pt x="9" y="6"/>
                </a:lnTo>
                <a:lnTo>
                  <a:pt x="9" y="10"/>
                </a:lnTo>
                <a:lnTo>
                  <a:pt x="9" y="16"/>
                </a:lnTo>
                <a:lnTo>
                  <a:pt x="9" y="19"/>
                </a:lnTo>
                <a:lnTo>
                  <a:pt x="9" y="25"/>
                </a:lnTo>
                <a:lnTo>
                  <a:pt x="9" y="29"/>
                </a:lnTo>
                <a:lnTo>
                  <a:pt x="7" y="35"/>
                </a:lnTo>
                <a:lnTo>
                  <a:pt x="7" y="39"/>
                </a:lnTo>
                <a:lnTo>
                  <a:pt x="7" y="41"/>
                </a:lnTo>
                <a:lnTo>
                  <a:pt x="9" y="41"/>
                </a:lnTo>
                <a:lnTo>
                  <a:pt x="9" y="42"/>
                </a:lnTo>
                <a:lnTo>
                  <a:pt x="9" y="44"/>
                </a:lnTo>
                <a:lnTo>
                  <a:pt x="11" y="44"/>
                </a:lnTo>
                <a:lnTo>
                  <a:pt x="11" y="46"/>
                </a:lnTo>
                <a:lnTo>
                  <a:pt x="11" y="48"/>
                </a:lnTo>
                <a:lnTo>
                  <a:pt x="11" y="50"/>
                </a:lnTo>
                <a:lnTo>
                  <a:pt x="9" y="50"/>
                </a:lnTo>
                <a:lnTo>
                  <a:pt x="9" y="52"/>
                </a:lnTo>
                <a:lnTo>
                  <a:pt x="7" y="54"/>
                </a:lnTo>
                <a:lnTo>
                  <a:pt x="5" y="54"/>
                </a:lnTo>
                <a:lnTo>
                  <a:pt x="5" y="56"/>
                </a:lnTo>
                <a:lnTo>
                  <a:pt x="4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2"/>
                </a:lnTo>
                <a:lnTo>
                  <a:pt x="4" y="4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1" name="Freeform 669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0 h 39"/>
              <a:gd name="T20" fmla="*/ 4 w 33"/>
              <a:gd name="T21" fmla="*/ 2 h 39"/>
              <a:gd name="T22" fmla="*/ 4 w 33"/>
              <a:gd name="T23" fmla="*/ 2 h 39"/>
              <a:gd name="T24" fmla="*/ 2 w 33"/>
              <a:gd name="T25" fmla="*/ 4 h 39"/>
              <a:gd name="T26" fmla="*/ 2 w 33"/>
              <a:gd name="T27" fmla="*/ 4 h 39"/>
              <a:gd name="T28" fmla="*/ 2 w 33"/>
              <a:gd name="T29" fmla="*/ 4 h 39"/>
              <a:gd name="T30" fmla="*/ 2 w 33"/>
              <a:gd name="T31" fmla="*/ 6 h 39"/>
              <a:gd name="T32" fmla="*/ 0 w 33"/>
              <a:gd name="T33" fmla="*/ 6 h 39"/>
              <a:gd name="T34" fmla="*/ 4 w 33"/>
              <a:gd name="T35" fmla="*/ 10 h 39"/>
              <a:gd name="T36" fmla="*/ 6 w 33"/>
              <a:gd name="T37" fmla="*/ 12 h 39"/>
              <a:gd name="T38" fmla="*/ 8 w 33"/>
              <a:gd name="T39" fmla="*/ 14 h 39"/>
              <a:gd name="T40" fmla="*/ 12 w 33"/>
              <a:gd name="T41" fmla="*/ 17 h 39"/>
              <a:gd name="T42" fmla="*/ 14 w 33"/>
              <a:gd name="T43" fmla="*/ 19 h 39"/>
              <a:gd name="T44" fmla="*/ 16 w 33"/>
              <a:gd name="T45" fmla="*/ 23 h 39"/>
              <a:gd name="T46" fmla="*/ 20 w 33"/>
              <a:gd name="T47" fmla="*/ 25 h 39"/>
              <a:gd name="T48" fmla="*/ 21 w 33"/>
              <a:gd name="T49" fmla="*/ 27 h 39"/>
              <a:gd name="T50" fmla="*/ 23 w 33"/>
              <a:gd name="T51" fmla="*/ 29 h 39"/>
              <a:gd name="T52" fmla="*/ 23 w 33"/>
              <a:gd name="T53" fmla="*/ 29 h 39"/>
              <a:gd name="T54" fmla="*/ 23 w 33"/>
              <a:gd name="T55" fmla="*/ 31 h 39"/>
              <a:gd name="T56" fmla="*/ 23 w 33"/>
              <a:gd name="T57" fmla="*/ 33 h 39"/>
              <a:gd name="T58" fmla="*/ 23 w 33"/>
              <a:gd name="T59" fmla="*/ 33 h 39"/>
              <a:gd name="T60" fmla="*/ 23 w 33"/>
              <a:gd name="T61" fmla="*/ 35 h 39"/>
              <a:gd name="T62" fmla="*/ 23 w 33"/>
              <a:gd name="T63" fmla="*/ 37 h 39"/>
              <a:gd name="T64" fmla="*/ 23 w 33"/>
              <a:gd name="T65" fmla="*/ 37 h 39"/>
              <a:gd name="T66" fmla="*/ 25 w 33"/>
              <a:gd name="T67" fmla="*/ 37 h 39"/>
              <a:gd name="T68" fmla="*/ 25 w 33"/>
              <a:gd name="T69" fmla="*/ 39 h 39"/>
              <a:gd name="T70" fmla="*/ 27 w 33"/>
              <a:gd name="T71" fmla="*/ 39 h 39"/>
              <a:gd name="T72" fmla="*/ 27 w 33"/>
              <a:gd name="T73" fmla="*/ 37 h 39"/>
              <a:gd name="T74" fmla="*/ 29 w 33"/>
              <a:gd name="T75" fmla="*/ 37 h 39"/>
              <a:gd name="T76" fmla="*/ 31 w 33"/>
              <a:gd name="T77" fmla="*/ 37 h 39"/>
              <a:gd name="T78" fmla="*/ 31 w 33"/>
              <a:gd name="T79" fmla="*/ 35 h 39"/>
              <a:gd name="T80" fmla="*/ 33 w 33"/>
              <a:gd name="T81" fmla="*/ 33 h 39"/>
              <a:gd name="T82" fmla="*/ 33 w 33"/>
              <a:gd name="T83" fmla="*/ 33 h 39"/>
              <a:gd name="T84" fmla="*/ 33 w 33"/>
              <a:gd name="T85" fmla="*/ 31 h 39"/>
              <a:gd name="T86" fmla="*/ 33 w 33"/>
              <a:gd name="T87" fmla="*/ 29 h 39"/>
              <a:gd name="T88" fmla="*/ 33 w 33"/>
              <a:gd name="T89" fmla="*/ 27 h 39"/>
              <a:gd name="T90" fmla="*/ 33 w 33"/>
              <a:gd name="T91" fmla="*/ 25 h 39"/>
              <a:gd name="T92" fmla="*/ 33 w 33"/>
              <a:gd name="T93" fmla="*/ 23 h 39"/>
              <a:gd name="T94" fmla="*/ 33 w 33"/>
              <a:gd name="T95" fmla="*/ 23 h 39"/>
              <a:gd name="T96" fmla="*/ 31 w 33"/>
              <a:gd name="T97" fmla="*/ 21 h 39"/>
              <a:gd name="T98" fmla="*/ 31 w 33"/>
              <a:gd name="T99" fmla="*/ 21 h 39"/>
              <a:gd name="T100" fmla="*/ 29 w 33"/>
              <a:gd name="T101" fmla="*/ 21 h 39"/>
              <a:gd name="T102" fmla="*/ 29 w 33"/>
              <a:gd name="T103" fmla="*/ 21 h 39"/>
              <a:gd name="T104" fmla="*/ 27 w 33"/>
              <a:gd name="T105" fmla="*/ 23 h 39"/>
              <a:gd name="T106" fmla="*/ 27 w 33"/>
              <a:gd name="T107" fmla="*/ 23 h 39"/>
              <a:gd name="T108" fmla="*/ 25 w 33"/>
              <a:gd name="T109" fmla="*/ 23 h 39"/>
              <a:gd name="T110" fmla="*/ 25 w 33"/>
              <a:gd name="T111" fmla="*/ 23 h 39"/>
              <a:gd name="T112" fmla="*/ 25 w 33"/>
              <a:gd name="T113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5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2" name="Freeform 670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2 h 39"/>
              <a:gd name="T20" fmla="*/ 2 w 33"/>
              <a:gd name="T21" fmla="*/ 4 h 39"/>
              <a:gd name="T22" fmla="*/ 2 w 33"/>
              <a:gd name="T23" fmla="*/ 6 h 39"/>
              <a:gd name="T24" fmla="*/ 0 w 33"/>
              <a:gd name="T25" fmla="*/ 6 h 39"/>
              <a:gd name="T26" fmla="*/ 4 w 33"/>
              <a:gd name="T27" fmla="*/ 10 h 39"/>
              <a:gd name="T28" fmla="*/ 6 w 33"/>
              <a:gd name="T29" fmla="*/ 12 h 39"/>
              <a:gd name="T30" fmla="*/ 8 w 33"/>
              <a:gd name="T31" fmla="*/ 14 h 39"/>
              <a:gd name="T32" fmla="*/ 12 w 33"/>
              <a:gd name="T33" fmla="*/ 17 h 39"/>
              <a:gd name="T34" fmla="*/ 14 w 33"/>
              <a:gd name="T35" fmla="*/ 19 h 39"/>
              <a:gd name="T36" fmla="*/ 16 w 33"/>
              <a:gd name="T37" fmla="*/ 23 h 39"/>
              <a:gd name="T38" fmla="*/ 20 w 33"/>
              <a:gd name="T39" fmla="*/ 25 h 39"/>
              <a:gd name="T40" fmla="*/ 21 w 33"/>
              <a:gd name="T41" fmla="*/ 27 h 39"/>
              <a:gd name="T42" fmla="*/ 23 w 33"/>
              <a:gd name="T43" fmla="*/ 29 h 39"/>
              <a:gd name="T44" fmla="*/ 23 w 33"/>
              <a:gd name="T45" fmla="*/ 31 h 39"/>
              <a:gd name="T46" fmla="*/ 23 w 33"/>
              <a:gd name="T47" fmla="*/ 33 h 39"/>
              <a:gd name="T48" fmla="*/ 23 w 33"/>
              <a:gd name="T49" fmla="*/ 35 h 39"/>
              <a:gd name="T50" fmla="*/ 23 w 33"/>
              <a:gd name="T51" fmla="*/ 37 h 39"/>
              <a:gd name="T52" fmla="*/ 25 w 33"/>
              <a:gd name="T53" fmla="*/ 37 h 39"/>
              <a:gd name="T54" fmla="*/ 25 w 33"/>
              <a:gd name="T55" fmla="*/ 39 h 39"/>
              <a:gd name="T56" fmla="*/ 27 w 33"/>
              <a:gd name="T57" fmla="*/ 39 h 39"/>
              <a:gd name="T58" fmla="*/ 27 w 33"/>
              <a:gd name="T59" fmla="*/ 37 h 39"/>
              <a:gd name="T60" fmla="*/ 29 w 33"/>
              <a:gd name="T61" fmla="*/ 37 h 39"/>
              <a:gd name="T62" fmla="*/ 31 w 33"/>
              <a:gd name="T63" fmla="*/ 37 h 39"/>
              <a:gd name="T64" fmla="*/ 31 w 33"/>
              <a:gd name="T65" fmla="*/ 35 h 39"/>
              <a:gd name="T66" fmla="*/ 33 w 33"/>
              <a:gd name="T67" fmla="*/ 33 h 39"/>
              <a:gd name="T68" fmla="*/ 33 w 33"/>
              <a:gd name="T69" fmla="*/ 31 h 39"/>
              <a:gd name="T70" fmla="*/ 33 w 33"/>
              <a:gd name="T71" fmla="*/ 29 h 39"/>
              <a:gd name="T72" fmla="*/ 33 w 33"/>
              <a:gd name="T73" fmla="*/ 27 h 39"/>
              <a:gd name="T74" fmla="*/ 33 w 33"/>
              <a:gd name="T75" fmla="*/ 25 h 39"/>
              <a:gd name="T76" fmla="*/ 33 w 33"/>
              <a:gd name="T77" fmla="*/ 23 h 39"/>
              <a:gd name="T78" fmla="*/ 31 w 33"/>
              <a:gd name="T79" fmla="*/ 21 h 39"/>
              <a:gd name="T80" fmla="*/ 29 w 33"/>
              <a:gd name="T81" fmla="*/ 21 h 39"/>
              <a:gd name="T82" fmla="*/ 27 w 33"/>
              <a:gd name="T83" fmla="*/ 23 h 39"/>
              <a:gd name="T84" fmla="*/ 25 w 33"/>
              <a:gd name="T85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3" name="Freeform 671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0 w 12"/>
              <a:gd name="T19" fmla="*/ 59 h 59"/>
              <a:gd name="T20" fmla="*/ 2 w 12"/>
              <a:gd name="T21" fmla="*/ 59 h 59"/>
              <a:gd name="T22" fmla="*/ 2 w 12"/>
              <a:gd name="T23" fmla="*/ 59 h 59"/>
              <a:gd name="T24" fmla="*/ 2 w 12"/>
              <a:gd name="T25" fmla="*/ 59 h 59"/>
              <a:gd name="T26" fmla="*/ 2 w 12"/>
              <a:gd name="T27" fmla="*/ 59 h 59"/>
              <a:gd name="T28" fmla="*/ 4 w 12"/>
              <a:gd name="T29" fmla="*/ 59 h 59"/>
              <a:gd name="T30" fmla="*/ 4 w 12"/>
              <a:gd name="T31" fmla="*/ 59 h 59"/>
              <a:gd name="T32" fmla="*/ 4 w 12"/>
              <a:gd name="T33" fmla="*/ 57 h 59"/>
              <a:gd name="T34" fmla="*/ 4 w 12"/>
              <a:gd name="T35" fmla="*/ 53 h 59"/>
              <a:gd name="T36" fmla="*/ 6 w 12"/>
              <a:gd name="T37" fmla="*/ 48 h 59"/>
              <a:gd name="T38" fmla="*/ 6 w 12"/>
              <a:gd name="T39" fmla="*/ 40 h 59"/>
              <a:gd name="T40" fmla="*/ 8 w 12"/>
              <a:gd name="T41" fmla="*/ 32 h 59"/>
              <a:gd name="T42" fmla="*/ 8 w 12"/>
              <a:gd name="T43" fmla="*/ 25 h 59"/>
              <a:gd name="T44" fmla="*/ 8 w 12"/>
              <a:gd name="T45" fmla="*/ 19 h 59"/>
              <a:gd name="T46" fmla="*/ 10 w 12"/>
              <a:gd name="T47" fmla="*/ 13 h 59"/>
              <a:gd name="T48" fmla="*/ 10 w 12"/>
              <a:gd name="T49" fmla="*/ 7 h 59"/>
              <a:gd name="T50" fmla="*/ 10 w 12"/>
              <a:gd name="T51" fmla="*/ 7 h 59"/>
              <a:gd name="T52" fmla="*/ 10 w 12"/>
              <a:gd name="T53" fmla="*/ 7 h 59"/>
              <a:gd name="T54" fmla="*/ 10 w 12"/>
              <a:gd name="T55" fmla="*/ 5 h 59"/>
              <a:gd name="T56" fmla="*/ 10 w 12"/>
              <a:gd name="T57" fmla="*/ 5 h 59"/>
              <a:gd name="T58" fmla="*/ 12 w 12"/>
              <a:gd name="T59" fmla="*/ 5 h 59"/>
              <a:gd name="T60" fmla="*/ 12 w 12"/>
              <a:gd name="T61" fmla="*/ 3 h 59"/>
              <a:gd name="T62" fmla="*/ 12 w 12"/>
              <a:gd name="T63" fmla="*/ 3 h 59"/>
              <a:gd name="T64" fmla="*/ 12 w 12"/>
              <a:gd name="T65" fmla="*/ 3 h 59"/>
              <a:gd name="T66" fmla="*/ 12 w 12"/>
              <a:gd name="T67" fmla="*/ 2 h 59"/>
              <a:gd name="T68" fmla="*/ 12 w 12"/>
              <a:gd name="T69" fmla="*/ 2 h 59"/>
              <a:gd name="T70" fmla="*/ 10 w 12"/>
              <a:gd name="T71" fmla="*/ 2 h 59"/>
              <a:gd name="T72" fmla="*/ 10 w 12"/>
              <a:gd name="T73" fmla="*/ 0 h 59"/>
              <a:gd name="T74" fmla="*/ 10 w 12"/>
              <a:gd name="T75" fmla="*/ 0 h 59"/>
              <a:gd name="T76" fmla="*/ 8 w 12"/>
              <a:gd name="T77" fmla="*/ 0 h 59"/>
              <a:gd name="T78" fmla="*/ 8 w 12"/>
              <a:gd name="T79" fmla="*/ 0 h 59"/>
              <a:gd name="T80" fmla="*/ 8 w 12"/>
              <a:gd name="T81" fmla="*/ 2 h 59"/>
              <a:gd name="T82" fmla="*/ 6 w 12"/>
              <a:gd name="T83" fmla="*/ 2 h 59"/>
              <a:gd name="T84" fmla="*/ 6 w 12"/>
              <a:gd name="T85" fmla="*/ 2 h 59"/>
              <a:gd name="T86" fmla="*/ 4 w 12"/>
              <a:gd name="T87" fmla="*/ 3 h 59"/>
              <a:gd name="T88" fmla="*/ 4 w 12"/>
              <a:gd name="T89" fmla="*/ 3 h 59"/>
              <a:gd name="T90" fmla="*/ 4 w 12"/>
              <a:gd name="T91" fmla="*/ 3 h 59"/>
              <a:gd name="T92" fmla="*/ 4 w 12"/>
              <a:gd name="T93" fmla="*/ 5 h 59"/>
              <a:gd name="T94" fmla="*/ 4 w 12"/>
              <a:gd name="T95" fmla="*/ 5 h 59"/>
              <a:gd name="T96" fmla="*/ 4 w 12"/>
              <a:gd name="T97" fmla="*/ 7 h 59"/>
              <a:gd name="T98" fmla="*/ 4 w 12"/>
              <a:gd name="T99" fmla="*/ 7 h 59"/>
              <a:gd name="T100" fmla="*/ 4 w 12"/>
              <a:gd name="T101" fmla="*/ 7 h 59"/>
              <a:gd name="T102" fmla="*/ 4 w 12"/>
              <a:gd name="T103" fmla="*/ 7 h 59"/>
              <a:gd name="T104" fmla="*/ 4 w 12"/>
              <a:gd name="T105" fmla="*/ 9 h 59"/>
              <a:gd name="T106" fmla="*/ 6 w 12"/>
              <a:gd name="T107" fmla="*/ 9 h 59"/>
              <a:gd name="T108" fmla="*/ 6 w 12"/>
              <a:gd name="T109" fmla="*/ 9 h 59"/>
              <a:gd name="T110" fmla="*/ 6 w 12"/>
              <a:gd name="T111" fmla="*/ 9 h 59"/>
              <a:gd name="T112" fmla="*/ 6 w 12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2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5"/>
                </a:lnTo>
                <a:lnTo>
                  <a:pt x="4" y="5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4" name="Freeform 672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2 w 12"/>
              <a:gd name="T19" fmla="*/ 59 h 59"/>
              <a:gd name="T20" fmla="*/ 4 w 12"/>
              <a:gd name="T21" fmla="*/ 59 h 59"/>
              <a:gd name="T22" fmla="*/ 4 w 12"/>
              <a:gd name="T23" fmla="*/ 57 h 59"/>
              <a:gd name="T24" fmla="*/ 4 w 12"/>
              <a:gd name="T25" fmla="*/ 53 h 59"/>
              <a:gd name="T26" fmla="*/ 6 w 12"/>
              <a:gd name="T27" fmla="*/ 48 h 59"/>
              <a:gd name="T28" fmla="*/ 6 w 12"/>
              <a:gd name="T29" fmla="*/ 40 h 59"/>
              <a:gd name="T30" fmla="*/ 8 w 12"/>
              <a:gd name="T31" fmla="*/ 32 h 59"/>
              <a:gd name="T32" fmla="*/ 8 w 12"/>
              <a:gd name="T33" fmla="*/ 25 h 59"/>
              <a:gd name="T34" fmla="*/ 8 w 12"/>
              <a:gd name="T35" fmla="*/ 19 h 59"/>
              <a:gd name="T36" fmla="*/ 10 w 12"/>
              <a:gd name="T37" fmla="*/ 13 h 59"/>
              <a:gd name="T38" fmla="*/ 10 w 12"/>
              <a:gd name="T39" fmla="*/ 7 h 59"/>
              <a:gd name="T40" fmla="*/ 10 w 12"/>
              <a:gd name="T41" fmla="*/ 5 h 59"/>
              <a:gd name="T42" fmla="*/ 12 w 12"/>
              <a:gd name="T43" fmla="*/ 5 h 59"/>
              <a:gd name="T44" fmla="*/ 12 w 12"/>
              <a:gd name="T45" fmla="*/ 3 h 59"/>
              <a:gd name="T46" fmla="*/ 12 w 12"/>
              <a:gd name="T47" fmla="*/ 2 h 59"/>
              <a:gd name="T48" fmla="*/ 10 w 12"/>
              <a:gd name="T49" fmla="*/ 2 h 59"/>
              <a:gd name="T50" fmla="*/ 10 w 12"/>
              <a:gd name="T51" fmla="*/ 0 h 59"/>
              <a:gd name="T52" fmla="*/ 8 w 12"/>
              <a:gd name="T53" fmla="*/ 0 h 59"/>
              <a:gd name="T54" fmla="*/ 8 w 12"/>
              <a:gd name="T55" fmla="*/ 2 h 59"/>
              <a:gd name="T56" fmla="*/ 6 w 12"/>
              <a:gd name="T57" fmla="*/ 2 h 59"/>
              <a:gd name="T58" fmla="*/ 4 w 12"/>
              <a:gd name="T59" fmla="*/ 3 h 59"/>
              <a:gd name="T60" fmla="*/ 4 w 12"/>
              <a:gd name="T61" fmla="*/ 5 h 59"/>
              <a:gd name="T62" fmla="*/ 4 w 12"/>
              <a:gd name="T63" fmla="*/ 7 h 59"/>
              <a:gd name="T64" fmla="*/ 4 w 12"/>
              <a:gd name="T65" fmla="*/ 9 h 59"/>
              <a:gd name="T66" fmla="*/ 6 w 12"/>
              <a:gd name="T6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5" name="Freeform 673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6" name="Freeform 674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7" name="Freeform 675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8 w 20"/>
              <a:gd name="T23" fmla="*/ 21 h 25"/>
              <a:gd name="T24" fmla="*/ 18 w 20"/>
              <a:gd name="T25" fmla="*/ 21 h 25"/>
              <a:gd name="T26" fmla="*/ 16 w 20"/>
              <a:gd name="T27" fmla="*/ 23 h 25"/>
              <a:gd name="T28" fmla="*/ 16 w 20"/>
              <a:gd name="T29" fmla="*/ 23 h 25"/>
              <a:gd name="T30" fmla="*/ 16 w 20"/>
              <a:gd name="T31" fmla="*/ 23 h 25"/>
              <a:gd name="T32" fmla="*/ 16 w 20"/>
              <a:gd name="T33" fmla="*/ 25 h 25"/>
              <a:gd name="T34" fmla="*/ 14 w 20"/>
              <a:gd name="T35" fmla="*/ 23 h 25"/>
              <a:gd name="T36" fmla="*/ 12 w 20"/>
              <a:gd name="T37" fmla="*/ 21 h 25"/>
              <a:gd name="T38" fmla="*/ 12 w 20"/>
              <a:gd name="T39" fmla="*/ 19 h 25"/>
              <a:gd name="T40" fmla="*/ 10 w 20"/>
              <a:gd name="T41" fmla="*/ 17 h 25"/>
              <a:gd name="T42" fmla="*/ 8 w 20"/>
              <a:gd name="T43" fmla="*/ 15 h 25"/>
              <a:gd name="T44" fmla="*/ 6 w 20"/>
              <a:gd name="T45" fmla="*/ 13 h 25"/>
              <a:gd name="T46" fmla="*/ 6 w 20"/>
              <a:gd name="T47" fmla="*/ 11 h 25"/>
              <a:gd name="T48" fmla="*/ 4 w 20"/>
              <a:gd name="T49" fmla="*/ 9 h 25"/>
              <a:gd name="T50" fmla="*/ 4 w 20"/>
              <a:gd name="T51" fmla="*/ 9 h 25"/>
              <a:gd name="T52" fmla="*/ 4 w 20"/>
              <a:gd name="T53" fmla="*/ 9 h 25"/>
              <a:gd name="T54" fmla="*/ 2 w 20"/>
              <a:gd name="T55" fmla="*/ 9 h 25"/>
              <a:gd name="T56" fmla="*/ 2 w 20"/>
              <a:gd name="T57" fmla="*/ 9 h 25"/>
              <a:gd name="T58" fmla="*/ 2 w 20"/>
              <a:gd name="T59" fmla="*/ 9 h 25"/>
              <a:gd name="T60" fmla="*/ 2 w 20"/>
              <a:gd name="T61" fmla="*/ 9 h 25"/>
              <a:gd name="T62" fmla="*/ 0 w 20"/>
              <a:gd name="T63" fmla="*/ 9 h 25"/>
              <a:gd name="T64" fmla="*/ 0 w 20"/>
              <a:gd name="T65" fmla="*/ 9 h 25"/>
              <a:gd name="T66" fmla="*/ 0 w 20"/>
              <a:gd name="T67" fmla="*/ 9 h 25"/>
              <a:gd name="T68" fmla="*/ 0 w 20"/>
              <a:gd name="T69" fmla="*/ 9 h 25"/>
              <a:gd name="T70" fmla="*/ 0 w 20"/>
              <a:gd name="T71" fmla="*/ 7 h 25"/>
              <a:gd name="T72" fmla="*/ 0 w 20"/>
              <a:gd name="T73" fmla="*/ 5 h 25"/>
              <a:gd name="T74" fmla="*/ 0 w 20"/>
              <a:gd name="T75" fmla="*/ 5 h 25"/>
              <a:gd name="T76" fmla="*/ 0 w 20"/>
              <a:gd name="T77" fmla="*/ 3 h 25"/>
              <a:gd name="T78" fmla="*/ 2 w 20"/>
              <a:gd name="T79" fmla="*/ 3 h 25"/>
              <a:gd name="T80" fmla="*/ 2 w 20"/>
              <a:gd name="T81" fmla="*/ 2 h 25"/>
              <a:gd name="T82" fmla="*/ 2 w 20"/>
              <a:gd name="T83" fmla="*/ 2 h 25"/>
              <a:gd name="T84" fmla="*/ 4 w 20"/>
              <a:gd name="T85" fmla="*/ 0 h 25"/>
              <a:gd name="T86" fmla="*/ 4 w 20"/>
              <a:gd name="T87" fmla="*/ 0 h 25"/>
              <a:gd name="T88" fmla="*/ 4 w 20"/>
              <a:gd name="T89" fmla="*/ 0 h 25"/>
              <a:gd name="T90" fmla="*/ 6 w 20"/>
              <a:gd name="T91" fmla="*/ 0 h 25"/>
              <a:gd name="T92" fmla="*/ 6 w 20"/>
              <a:gd name="T93" fmla="*/ 0 h 25"/>
              <a:gd name="T94" fmla="*/ 6 w 20"/>
              <a:gd name="T95" fmla="*/ 0 h 25"/>
              <a:gd name="T96" fmla="*/ 6 w 20"/>
              <a:gd name="T97" fmla="*/ 0 h 25"/>
              <a:gd name="T98" fmla="*/ 8 w 20"/>
              <a:gd name="T99" fmla="*/ 2 h 25"/>
              <a:gd name="T100" fmla="*/ 8 w 20"/>
              <a:gd name="T101" fmla="*/ 2 h 25"/>
              <a:gd name="T102" fmla="*/ 6 w 20"/>
              <a:gd name="T103" fmla="*/ 2 h 25"/>
              <a:gd name="T104" fmla="*/ 6 w 20"/>
              <a:gd name="T105" fmla="*/ 3 h 25"/>
              <a:gd name="T106" fmla="*/ 6 w 20"/>
              <a:gd name="T107" fmla="*/ 3 h 25"/>
              <a:gd name="T108" fmla="*/ 6 w 20"/>
              <a:gd name="T109" fmla="*/ 5 h 25"/>
              <a:gd name="T110" fmla="*/ 6 w 20"/>
              <a:gd name="T111" fmla="*/ 5 h 25"/>
              <a:gd name="T112" fmla="*/ 6 w 20"/>
              <a:gd name="T113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8" y="2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3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8" name="Freeform 676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6 w 20"/>
              <a:gd name="T23" fmla="*/ 23 h 25"/>
              <a:gd name="T24" fmla="*/ 16 w 20"/>
              <a:gd name="T25" fmla="*/ 25 h 25"/>
              <a:gd name="T26" fmla="*/ 14 w 20"/>
              <a:gd name="T27" fmla="*/ 23 h 25"/>
              <a:gd name="T28" fmla="*/ 12 w 20"/>
              <a:gd name="T29" fmla="*/ 21 h 25"/>
              <a:gd name="T30" fmla="*/ 12 w 20"/>
              <a:gd name="T31" fmla="*/ 19 h 25"/>
              <a:gd name="T32" fmla="*/ 10 w 20"/>
              <a:gd name="T33" fmla="*/ 17 h 25"/>
              <a:gd name="T34" fmla="*/ 8 w 20"/>
              <a:gd name="T35" fmla="*/ 15 h 25"/>
              <a:gd name="T36" fmla="*/ 6 w 20"/>
              <a:gd name="T37" fmla="*/ 13 h 25"/>
              <a:gd name="T38" fmla="*/ 6 w 20"/>
              <a:gd name="T39" fmla="*/ 11 h 25"/>
              <a:gd name="T40" fmla="*/ 4 w 20"/>
              <a:gd name="T41" fmla="*/ 9 h 25"/>
              <a:gd name="T42" fmla="*/ 2 w 20"/>
              <a:gd name="T43" fmla="*/ 9 h 25"/>
              <a:gd name="T44" fmla="*/ 0 w 20"/>
              <a:gd name="T45" fmla="*/ 9 h 25"/>
              <a:gd name="T46" fmla="*/ 0 w 20"/>
              <a:gd name="T47" fmla="*/ 7 h 25"/>
              <a:gd name="T48" fmla="*/ 0 w 20"/>
              <a:gd name="T49" fmla="*/ 5 h 25"/>
              <a:gd name="T50" fmla="*/ 0 w 20"/>
              <a:gd name="T51" fmla="*/ 3 h 25"/>
              <a:gd name="T52" fmla="*/ 2 w 20"/>
              <a:gd name="T53" fmla="*/ 3 h 25"/>
              <a:gd name="T54" fmla="*/ 2 w 20"/>
              <a:gd name="T55" fmla="*/ 2 h 25"/>
              <a:gd name="T56" fmla="*/ 4 w 20"/>
              <a:gd name="T57" fmla="*/ 0 h 25"/>
              <a:gd name="T58" fmla="*/ 6 w 20"/>
              <a:gd name="T59" fmla="*/ 0 h 25"/>
              <a:gd name="T60" fmla="*/ 8 w 20"/>
              <a:gd name="T61" fmla="*/ 2 h 25"/>
              <a:gd name="T62" fmla="*/ 6 w 20"/>
              <a:gd name="T63" fmla="*/ 2 h 25"/>
              <a:gd name="T64" fmla="*/ 6 w 20"/>
              <a:gd name="T65" fmla="*/ 3 h 25"/>
              <a:gd name="T66" fmla="*/ 6 w 20"/>
              <a:gd name="T67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9" name="Freeform 677"/>
          <p:cNvSpPr>
            <a:spLocks/>
          </p:cNvSpPr>
          <p:nvPr/>
        </p:nvSpPr>
        <p:spPr bwMode="auto">
          <a:xfrm>
            <a:off x="6072188" y="3933825"/>
            <a:ext cx="95250" cy="152400"/>
          </a:xfrm>
          <a:custGeom>
            <a:avLst/>
            <a:gdLst>
              <a:gd name="T0" fmla="*/ 6 w 25"/>
              <a:gd name="T1" fmla="*/ 26 h 40"/>
              <a:gd name="T2" fmla="*/ 8 w 25"/>
              <a:gd name="T3" fmla="*/ 24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9 h 40"/>
              <a:gd name="T12" fmla="*/ 19 w 25"/>
              <a:gd name="T13" fmla="*/ 7 h 40"/>
              <a:gd name="T14" fmla="*/ 21 w 25"/>
              <a:gd name="T15" fmla="*/ 3 h 40"/>
              <a:gd name="T16" fmla="*/ 23 w 25"/>
              <a:gd name="T17" fmla="*/ 0 h 40"/>
              <a:gd name="T18" fmla="*/ 23 w 25"/>
              <a:gd name="T19" fmla="*/ 1 h 40"/>
              <a:gd name="T20" fmla="*/ 25 w 25"/>
              <a:gd name="T21" fmla="*/ 3 h 40"/>
              <a:gd name="T22" fmla="*/ 25 w 25"/>
              <a:gd name="T23" fmla="*/ 5 h 40"/>
              <a:gd name="T24" fmla="*/ 23 w 25"/>
              <a:gd name="T25" fmla="*/ 7 h 40"/>
              <a:gd name="T26" fmla="*/ 21 w 25"/>
              <a:gd name="T27" fmla="*/ 11 h 40"/>
              <a:gd name="T28" fmla="*/ 19 w 25"/>
              <a:gd name="T29" fmla="*/ 15 h 40"/>
              <a:gd name="T30" fmla="*/ 17 w 25"/>
              <a:gd name="T31" fmla="*/ 17 h 40"/>
              <a:gd name="T32" fmla="*/ 15 w 25"/>
              <a:gd name="T33" fmla="*/ 21 h 40"/>
              <a:gd name="T34" fmla="*/ 12 w 25"/>
              <a:gd name="T35" fmla="*/ 24 h 40"/>
              <a:gd name="T36" fmla="*/ 10 w 25"/>
              <a:gd name="T37" fmla="*/ 26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38 h 40"/>
              <a:gd name="T50" fmla="*/ 6 w 25"/>
              <a:gd name="T51" fmla="*/ 40 h 40"/>
              <a:gd name="T52" fmla="*/ 4 w 25"/>
              <a:gd name="T53" fmla="*/ 40 h 40"/>
              <a:gd name="T54" fmla="*/ 2 w 25"/>
              <a:gd name="T55" fmla="*/ 40 h 40"/>
              <a:gd name="T56" fmla="*/ 2 w 25"/>
              <a:gd name="T57" fmla="*/ 38 h 40"/>
              <a:gd name="T58" fmla="*/ 0 w 25"/>
              <a:gd name="T59" fmla="*/ 38 h 40"/>
              <a:gd name="T60" fmla="*/ 0 w 25"/>
              <a:gd name="T61" fmla="*/ 36 h 40"/>
              <a:gd name="T62" fmla="*/ 0 w 25"/>
              <a:gd name="T63" fmla="*/ 34 h 40"/>
              <a:gd name="T64" fmla="*/ 0 w 25"/>
              <a:gd name="T65" fmla="*/ 32 h 40"/>
              <a:gd name="T66" fmla="*/ 0 w 25"/>
              <a:gd name="T67" fmla="*/ 30 h 40"/>
              <a:gd name="T68" fmla="*/ 0 w 25"/>
              <a:gd name="T69" fmla="*/ 28 h 40"/>
              <a:gd name="T70" fmla="*/ 2 w 25"/>
              <a:gd name="T71" fmla="*/ 28 h 40"/>
              <a:gd name="T72" fmla="*/ 2 w 25"/>
              <a:gd name="T73" fmla="*/ 26 h 40"/>
              <a:gd name="T74" fmla="*/ 4 w 25"/>
              <a:gd name="T75" fmla="*/ 26 h 40"/>
              <a:gd name="T76" fmla="*/ 4 w 25"/>
              <a:gd name="T77" fmla="*/ 28 h 40"/>
              <a:gd name="T78" fmla="*/ 6 w 25"/>
              <a:gd name="T79" fmla="*/ 28 h 40"/>
              <a:gd name="T80" fmla="*/ 6 w 25"/>
              <a:gd name="T81" fmla="*/ 2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40">
                <a:moveTo>
                  <a:pt x="6" y="26"/>
                </a:moveTo>
                <a:lnTo>
                  <a:pt x="8" y="24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9"/>
                </a:lnTo>
                <a:lnTo>
                  <a:pt x="19" y="7"/>
                </a:lnTo>
                <a:lnTo>
                  <a:pt x="21" y="3"/>
                </a:lnTo>
                <a:lnTo>
                  <a:pt x="23" y="0"/>
                </a:lnTo>
                <a:lnTo>
                  <a:pt x="23" y="1"/>
                </a:lnTo>
                <a:lnTo>
                  <a:pt x="25" y="3"/>
                </a:lnTo>
                <a:lnTo>
                  <a:pt x="25" y="5"/>
                </a:lnTo>
                <a:lnTo>
                  <a:pt x="23" y="7"/>
                </a:lnTo>
                <a:lnTo>
                  <a:pt x="21" y="11"/>
                </a:lnTo>
                <a:lnTo>
                  <a:pt x="19" y="15"/>
                </a:lnTo>
                <a:lnTo>
                  <a:pt x="17" y="17"/>
                </a:lnTo>
                <a:lnTo>
                  <a:pt x="15" y="21"/>
                </a:lnTo>
                <a:lnTo>
                  <a:pt x="12" y="24"/>
                </a:lnTo>
                <a:lnTo>
                  <a:pt x="10" y="26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2" y="28"/>
                </a:lnTo>
                <a:lnTo>
                  <a:pt x="2" y="26"/>
                </a:lnTo>
                <a:lnTo>
                  <a:pt x="4" y="26"/>
                </a:lnTo>
                <a:lnTo>
                  <a:pt x="4" y="28"/>
                </a:lnTo>
                <a:lnTo>
                  <a:pt x="6" y="28"/>
                </a:lnTo>
                <a:lnTo>
                  <a:pt x="6" y="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0" name="Freeform 678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0 h 15"/>
              <a:gd name="T20" fmla="*/ 26 w 26"/>
              <a:gd name="T21" fmla="*/ 2 h 15"/>
              <a:gd name="T22" fmla="*/ 24 w 26"/>
              <a:gd name="T23" fmla="*/ 2 h 15"/>
              <a:gd name="T24" fmla="*/ 24 w 26"/>
              <a:gd name="T25" fmla="*/ 2 h 15"/>
              <a:gd name="T26" fmla="*/ 24 w 26"/>
              <a:gd name="T27" fmla="*/ 4 h 15"/>
              <a:gd name="T28" fmla="*/ 24 w 26"/>
              <a:gd name="T29" fmla="*/ 4 h 15"/>
              <a:gd name="T30" fmla="*/ 24 w 26"/>
              <a:gd name="T31" fmla="*/ 6 h 15"/>
              <a:gd name="T32" fmla="*/ 24 w 26"/>
              <a:gd name="T33" fmla="*/ 6 h 15"/>
              <a:gd name="T34" fmla="*/ 23 w 26"/>
              <a:gd name="T35" fmla="*/ 6 h 15"/>
              <a:gd name="T36" fmla="*/ 21 w 26"/>
              <a:gd name="T37" fmla="*/ 8 h 15"/>
              <a:gd name="T38" fmla="*/ 19 w 26"/>
              <a:gd name="T39" fmla="*/ 8 h 15"/>
              <a:gd name="T40" fmla="*/ 15 w 26"/>
              <a:gd name="T41" fmla="*/ 8 h 15"/>
              <a:gd name="T42" fmla="*/ 13 w 26"/>
              <a:gd name="T43" fmla="*/ 8 h 15"/>
              <a:gd name="T44" fmla="*/ 11 w 26"/>
              <a:gd name="T45" fmla="*/ 10 h 15"/>
              <a:gd name="T46" fmla="*/ 9 w 26"/>
              <a:gd name="T47" fmla="*/ 10 h 15"/>
              <a:gd name="T48" fmla="*/ 7 w 26"/>
              <a:gd name="T49" fmla="*/ 10 h 15"/>
              <a:gd name="T50" fmla="*/ 5 w 26"/>
              <a:gd name="T51" fmla="*/ 10 h 15"/>
              <a:gd name="T52" fmla="*/ 5 w 26"/>
              <a:gd name="T53" fmla="*/ 10 h 15"/>
              <a:gd name="T54" fmla="*/ 5 w 26"/>
              <a:gd name="T55" fmla="*/ 11 h 15"/>
              <a:gd name="T56" fmla="*/ 5 w 26"/>
              <a:gd name="T57" fmla="*/ 11 h 15"/>
              <a:gd name="T58" fmla="*/ 3 w 26"/>
              <a:gd name="T59" fmla="*/ 13 h 15"/>
              <a:gd name="T60" fmla="*/ 3 w 26"/>
              <a:gd name="T61" fmla="*/ 13 h 15"/>
              <a:gd name="T62" fmla="*/ 3 w 26"/>
              <a:gd name="T63" fmla="*/ 13 h 15"/>
              <a:gd name="T64" fmla="*/ 3 w 26"/>
              <a:gd name="T65" fmla="*/ 15 h 15"/>
              <a:gd name="T66" fmla="*/ 1 w 26"/>
              <a:gd name="T67" fmla="*/ 13 h 15"/>
              <a:gd name="T68" fmla="*/ 1 w 26"/>
              <a:gd name="T69" fmla="*/ 13 h 15"/>
              <a:gd name="T70" fmla="*/ 1 w 26"/>
              <a:gd name="T71" fmla="*/ 13 h 15"/>
              <a:gd name="T72" fmla="*/ 1 w 26"/>
              <a:gd name="T73" fmla="*/ 13 h 15"/>
              <a:gd name="T74" fmla="*/ 0 w 26"/>
              <a:gd name="T75" fmla="*/ 11 h 15"/>
              <a:gd name="T76" fmla="*/ 0 w 26"/>
              <a:gd name="T77" fmla="*/ 10 h 15"/>
              <a:gd name="T78" fmla="*/ 0 w 26"/>
              <a:gd name="T79" fmla="*/ 10 h 15"/>
              <a:gd name="T80" fmla="*/ 0 w 26"/>
              <a:gd name="T81" fmla="*/ 8 h 15"/>
              <a:gd name="T82" fmla="*/ 1 w 26"/>
              <a:gd name="T83" fmla="*/ 8 h 15"/>
              <a:gd name="T84" fmla="*/ 1 w 26"/>
              <a:gd name="T85" fmla="*/ 6 h 15"/>
              <a:gd name="T86" fmla="*/ 1 w 26"/>
              <a:gd name="T87" fmla="*/ 4 h 15"/>
              <a:gd name="T88" fmla="*/ 1 w 26"/>
              <a:gd name="T89" fmla="*/ 4 h 15"/>
              <a:gd name="T90" fmla="*/ 3 w 26"/>
              <a:gd name="T91" fmla="*/ 2 h 15"/>
              <a:gd name="T92" fmla="*/ 3 w 26"/>
              <a:gd name="T93" fmla="*/ 2 h 15"/>
              <a:gd name="T94" fmla="*/ 3 w 26"/>
              <a:gd name="T95" fmla="*/ 2 h 15"/>
              <a:gd name="T96" fmla="*/ 5 w 26"/>
              <a:gd name="T97" fmla="*/ 2 h 15"/>
              <a:gd name="T98" fmla="*/ 5 w 26"/>
              <a:gd name="T99" fmla="*/ 2 h 15"/>
              <a:gd name="T100" fmla="*/ 5 w 26"/>
              <a:gd name="T101" fmla="*/ 2 h 15"/>
              <a:gd name="T102" fmla="*/ 5 w 26"/>
              <a:gd name="T103" fmla="*/ 2 h 15"/>
              <a:gd name="T104" fmla="*/ 5 w 26"/>
              <a:gd name="T105" fmla="*/ 4 h 15"/>
              <a:gd name="T106" fmla="*/ 5 w 26"/>
              <a:gd name="T107" fmla="*/ 4 h 15"/>
              <a:gd name="T108" fmla="*/ 7 w 26"/>
              <a:gd name="T109" fmla="*/ 4 h 15"/>
              <a:gd name="T110" fmla="*/ 7 w 26"/>
              <a:gd name="T111" fmla="*/ 6 h 15"/>
              <a:gd name="T112" fmla="*/ 7 w 26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2"/>
                </a:lnTo>
                <a:lnTo>
                  <a:pt x="24" y="4"/>
                </a:lnTo>
                <a:lnTo>
                  <a:pt x="24" y="4"/>
                </a:lnTo>
                <a:lnTo>
                  <a:pt x="24" y="6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0"/>
                </a:lnTo>
                <a:lnTo>
                  <a:pt x="5" y="11"/>
                </a:lnTo>
                <a:lnTo>
                  <a:pt x="5" y="11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  <a:lnTo>
                  <a:pt x="7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1" name="Freeform 679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2 h 15"/>
              <a:gd name="T20" fmla="*/ 24 w 26"/>
              <a:gd name="T21" fmla="*/ 2 h 15"/>
              <a:gd name="T22" fmla="*/ 24 w 26"/>
              <a:gd name="T23" fmla="*/ 4 h 15"/>
              <a:gd name="T24" fmla="*/ 24 w 26"/>
              <a:gd name="T25" fmla="*/ 6 h 15"/>
              <a:gd name="T26" fmla="*/ 23 w 26"/>
              <a:gd name="T27" fmla="*/ 6 h 15"/>
              <a:gd name="T28" fmla="*/ 21 w 26"/>
              <a:gd name="T29" fmla="*/ 8 h 15"/>
              <a:gd name="T30" fmla="*/ 19 w 26"/>
              <a:gd name="T31" fmla="*/ 8 h 15"/>
              <a:gd name="T32" fmla="*/ 15 w 26"/>
              <a:gd name="T33" fmla="*/ 8 h 15"/>
              <a:gd name="T34" fmla="*/ 13 w 26"/>
              <a:gd name="T35" fmla="*/ 8 h 15"/>
              <a:gd name="T36" fmla="*/ 11 w 26"/>
              <a:gd name="T37" fmla="*/ 10 h 15"/>
              <a:gd name="T38" fmla="*/ 9 w 26"/>
              <a:gd name="T39" fmla="*/ 10 h 15"/>
              <a:gd name="T40" fmla="*/ 7 w 26"/>
              <a:gd name="T41" fmla="*/ 10 h 15"/>
              <a:gd name="T42" fmla="*/ 5 w 26"/>
              <a:gd name="T43" fmla="*/ 10 h 15"/>
              <a:gd name="T44" fmla="*/ 5 w 26"/>
              <a:gd name="T45" fmla="*/ 11 h 15"/>
              <a:gd name="T46" fmla="*/ 3 w 26"/>
              <a:gd name="T47" fmla="*/ 13 h 15"/>
              <a:gd name="T48" fmla="*/ 3 w 26"/>
              <a:gd name="T49" fmla="*/ 15 h 15"/>
              <a:gd name="T50" fmla="*/ 1 w 26"/>
              <a:gd name="T51" fmla="*/ 13 h 15"/>
              <a:gd name="T52" fmla="*/ 0 w 26"/>
              <a:gd name="T53" fmla="*/ 11 h 15"/>
              <a:gd name="T54" fmla="*/ 0 w 26"/>
              <a:gd name="T55" fmla="*/ 10 h 15"/>
              <a:gd name="T56" fmla="*/ 0 w 26"/>
              <a:gd name="T57" fmla="*/ 8 h 15"/>
              <a:gd name="T58" fmla="*/ 1 w 26"/>
              <a:gd name="T59" fmla="*/ 8 h 15"/>
              <a:gd name="T60" fmla="*/ 1 w 26"/>
              <a:gd name="T61" fmla="*/ 6 h 15"/>
              <a:gd name="T62" fmla="*/ 1 w 26"/>
              <a:gd name="T63" fmla="*/ 4 h 15"/>
              <a:gd name="T64" fmla="*/ 3 w 26"/>
              <a:gd name="T65" fmla="*/ 2 h 15"/>
              <a:gd name="T66" fmla="*/ 5 w 26"/>
              <a:gd name="T67" fmla="*/ 2 h 15"/>
              <a:gd name="T68" fmla="*/ 5 w 26"/>
              <a:gd name="T69" fmla="*/ 4 h 15"/>
              <a:gd name="T70" fmla="*/ 7 w 26"/>
              <a:gd name="T71" fmla="*/ 4 h 15"/>
              <a:gd name="T72" fmla="*/ 7 w 26"/>
              <a:gd name="T7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4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1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3" y="2"/>
                </a:lnTo>
                <a:lnTo>
                  <a:pt x="5" y="2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2" name="Freeform 680"/>
          <p:cNvSpPr>
            <a:spLocks/>
          </p:cNvSpPr>
          <p:nvPr/>
        </p:nvSpPr>
        <p:spPr bwMode="auto">
          <a:xfrm>
            <a:off x="6232525" y="3975100"/>
            <a:ext cx="44450" cy="206375"/>
          </a:xfrm>
          <a:custGeom>
            <a:avLst/>
            <a:gdLst>
              <a:gd name="T0" fmla="*/ 4 w 12"/>
              <a:gd name="T1" fmla="*/ 38 h 54"/>
              <a:gd name="T2" fmla="*/ 4 w 12"/>
              <a:gd name="T3" fmla="*/ 35 h 54"/>
              <a:gd name="T4" fmla="*/ 4 w 12"/>
              <a:gd name="T5" fmla="*/ 29 h 54"/>
              <a:gd name="T6" fmla="*/ 4 w 12"/>
              <a:gd name="T7" fmla="*/ 25 h 54"/>
              <a:gd name="T8" fmla="*/ 4 w 12"/>
              <a:gd name="T9" fmla="*/ 19 h 54"/>
              <a:gd name="T10" fmla="*/ 4 w 12"/>
              <a:gd name="T11" fmla="*/ 15 h 54"/>
              <a:gd name="T12" fmla="*/ 4 w 12"/>
              <a:gd name="T13" fmla="*/ 12 h 54"/>
              <a:gd name="T14" fmla="*/ 4 w 12"/>
              <a:gd name="T15" fmla="*/ 6 h 54"/>
              <a:gd name="T16" fmla="*/ 4 w 12"/>
              <a:gd name="T17" fmla="*/ 2 h 54"/>
              <a:gd name="T18" fmla="*/ 6 w 12"/>
              <a:gd name="T19" fmla="*/ 2 h 54"/>
              <a:gd name="T20" fmla="*/ 8 w 12"/>
              <a:gd name="T21" fmla="*/ 2 h 54"/>
              <a:gd name="T22" fmla="*/ 8 w 12"/>
              <a:gd name="T23" fmla="*/ 0 h 54"/>
              <a:gd name="T24" fmla="*/ 10 w 12"/>
              <a:gd name="T25" fmla="*/ 0 h 54"/>
              <a:gd name="T26" fmla="*/ 10 w 12"/>
              <a:gd name="T27" fmla="*/ 6 h 54"/>
              <a:gd name="T28" fmla="*/ 10 w 12"/>
              <a:gd name="T29" fmla="*/ 10 h 54"/>
              <a:gd name="T30" fmla="*/ 10 w 12"/>
              <a:gd name="T31" fmla="*/ 15 h 54"/>
              <a:gd name="T32" fmla="*/ 8 w 12"/>
              <a:gd name="T33" fmla="*/ 19 h 54"/>
              <a:gd name="T34" fmla="*/ 8 w 12"/>
              <a:gd name="T35" fmla="*/ 25 h 54"/>
              <a:gd name="T36" fmla="*/ 8 w 12"/>
              <a:gd name="T37" fmla="*/ 29 h 54"/>
              <a:gd name="T38" fmla="*/ 8 w 12"/>
              <a:gd name="T39" fmla="*/ 35 h 54"/>
              <a:gd name="T40" fmla="*/ 8 w 12"/>
              <a:gd name="T41" fmla="*/ 38 h 54"/>
              <a:gd name="T42" fmla="*/ 8 w 12"/>
              <a:gd name="T43" fmla="*/ 40 h 54"/>
              <a:gd name="T44" fmla="*/ 10 w 12"/>
              <a:gd name="T45" fmla="*/ 42 h 54"/>
              <a:gd name="T46" fmla="*/ 12 w 12"/>
              <a:gd name="T47" fmla="*/ 44 h 54"/>
              <a:gd name="T48" fmla="*/ 12 w 12"/>
              <a:gd name="T49" fmla="*/ 46 h 54"/>
              <a:gd name="T50" fmla="*/ 12 w 12"/>
              <a:gd name="T51" fmla="*/ 48 h 54"/>
              <a:gd name="T52" fmla="*/ 10 w 12"/>
              <a:gd name="T53" fmla="*/ 50 h 54"/>
              <a:gd name="T54" fmla="*/ 10 w 12"/>
              <a:gd name="T55" fmla="*/ 52 h 54"/>
              <a:gd name="T56" fmla="*/ 8 w 12"/>
              <a:gd name="T57" fmla="*/ 54 h 54"/>
              <a:gd name="T58" fmla="*/ 6 w 12"/>
              <a:gd name="T59" fmla="*/ 54 h 54"/>
              <a:gd name="T60" fmla="*/ 4 w 12"/>
              <a:gd name="T61" fmla="*/ 54 h 54"/>
              <a:gd name="T62" fmla="*/ 2 w 12"/>
              <a:gd name="T63" fmla="*/ 54 h 54"/>
              <a:gd name="T64" fmla="*/ 0 w 12"/>
              <a:gd name="T65" fmla="*/ 52 h 54"/>
              <a:gd name="T66" fmla="*/ 0 w 12"/>
              <a:gd name="T67" fmla="*/ 50 h 54"/>
              <a:gd name="T68" fmla="*/ 0 w 12"/>
              <a:gd name="T69" fmla="*/ 48 h 54"/>
              <a:gd name="T70" fmla="*/ 0 w 12"/>
              <a:gd name="T71" fmla="*/ 46 h 54"/>
              <a:gd name="T72" fmla="*/ 0 w 12"/>
              <a:gd name="T73" fmla="*/ 44 h 54"/>
              <a:gd name="T74" fmla="*/ 2 w 12"/>
              <a:gd name="T75" fmla="*/ 44 h 54"/>
              <a:gd name="T76" fmla="*/ 2 w 12"/>
              <a:gd name="T77" fmla="*/ 42 h 54"/>
              <a:gd name="T78" fmla="*/ 4 w 12"/>
              <a:gd name="T79" fmla="*/ 40 h 54"/>
              <a:gd name="T80" fmla="*/ 4 w 12"/>
              <a:gd name="T81" fmla="*/ 3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4">
                <a:moveTo>
                  <a:pt x="4" y="38"/>
                </a:moveTo>
                <a:lnTo>
                  <a:pt x="4" y="35"/>
                </a:lnTo>
                <a:lnTo>
                  <a:pt x="4" y="29"/>
                </a:lnTo>
                <a:lnTo>
                  <a:pt x="4" y="25"/>
                </a:lnTo>
                <a:lnTo>
                  <a:pt x="4" y="19"/>
                </a:lnTo>
                <a:lnTo>
                  <a:pt x="4" y="15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6"/>
                </a:lnTo>
                <a:lnTo>
                  <a:pt x="10" y="10"/>
                </a:lnTo>
                <a:lnTo>
                  <a:pt x="10" y="15"/>
                </a:lnTo>
                <a:lnTo>
                  <a:pt x="8" y="19"/>
                </a:lnTo>
                <a:lnTo>
                  <a:pt x="8" y="25"/>
                </a:lnTo>
                <a:lnTo>
                  <a:pt x="8" y="29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lnTo>
                  <a:pt x="10" y="42"/>
                </a:lnTo>
                <a:lnTo>
                  <a:pt x="12" y="44"/>
                </a:lnTo>
                <a:lnTo>
                  <a:pt x="12" y="46"/>
                </a:lnTo>
                <a:lnTo>
                  <a:pt x="12" y="48"/>
                </a:lnTo>
                <a:lnTo>
                  <a:pt x="10" y="50"/>
                </a:lnTo>
                <a:lnTo>
                  <a:pt x="10" y="52"/>
                </a:lnTo>
                <a:lnTo>
                  <a:pt x="8" y="54"/>
                </a:lnTo>
                <a:lnTo>
                  <a:pt x="6" y="54"/>
                </a:lnTo>
                <a:lnTo>
                  <a:pt x="4" y="54"/>
                </a:lnTo>
                <a:lnTo>
                  <a:pt x="2" y="54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0"/>
                </a:lnTo>
                <a:lnTo>
                  <a:pt x="4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3" name="Freeform 681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0 h 36"/>
              <a:gd name="T20" fmla="*/ 4 w 33"/>
              <a:gd name="T21" fmla="*/ 2 h 36"/>
              <a:gd name="T22" fmla="*/ 2 w 33"/>
              <a:gd name="T23" fmla="*/ 2 h 36"/>
              <a:gd name="T24" fmla="*/ 2 w 33"/>
              <a:gd name="T25" fmla="*/ 4 h 36"/>
              <a:gd name="T26" fmla="*/ 2 w 33"/>
              <a:gd name="T27" fmla="*/ 4 h 36"/>
              <a:gd name="T28" fmla="*/ 2 w 33"/>
              <a:gd name="T29" fmla="*/ 4 h 36"/>
              <a:gd name="T30" fmla="*/ 0 w 33"/>
              <a:gd name="T31" fmla="*/ 6 h 36"/>
              <a:gd name="T32" fmla="*/ 0 w 33"/>
              <a:gd name="T33" fmla="*/ 6 h 36"/>
              <a:gd name="T34" fmla="*/ 2 w 33"/>
              <a:gd name="T35" fmla="*/ 10 h 36"/>
              <a:gd name="T36" fmla="*/ 6 w 33"/>
              <a:gd name="T37" fmla="*/ 12 h 36"/>
              <a:gd name="T38" fmla="*/ 8 w 33"/>
              <a:gd name="T39" fmla="*/ 13 h 36"/>
              <a:gd name="T40" fmla="*/ 10 w 33"/>
              <a:gd name="T41" fmla="*/ 17 h 36"/>
              <a:gd name="T42" fmla="*/ 13 w 33"/>
              <a:gd name="T43" fmla="*/ 19 h 36"/>
              <a:gd name="T44" fmla="*/ 15 w 33"/>
              <a:gd name="T45" fmla="*/ 21 h 36"/>
              <a:gd name="T46" fmla="*/ 19 w 33"/>
              <a:gd name="T47" fmla="*/ 25 h 36"/>
              <a:gd name="T48" fmla="*/ 21 w 33"/>
              <a:gd name="T49" fmla="*/ 27 h 36"/>
              <a:gd name="T50" fmla="*/ 21 w 33"/>
              <a:gd name="T51" fmla="*/ 29 h 36"/>
              <a:gd name="T52" fmla="*/ 21 w 33"/>
              <a:gd name="T53" fmla="*/ 29 h 36"/>
              <a:gd name="T54" fmla="*/ 21 w 33"/>
              <a:gd name="T55" fmla="*/ 31 h 36"/>
              <a:gd name="T56" fmla="*/ 21 w 33"/>
              <a:gd name="T57" fmla="*/ 33 h 36"/>
              <a:gd name="T58" fmla="*/ 21 w 33"/>
              <a:gd name="T59" fmla="*/ 33 h 36"/>
              <a:gd name="T60" fmla="*/ 21 w 33"/>
              <a:gd name="T61" fmla="*/ 35 h 36"/>
              <a:gd name="T62" fmla="*/ 23 w 33"/>
              <a:gd name="T63" fmla="*/ 36 h 36"/>
              <a:gd name="T64" fmla="*/ 23 w 33"/>
              <a:gd name="T65" fmla="*/ 36 h 36"/>
              <a:gd name="T66" fmla="*/ 23 w 33"/>
              <a:gd name="T67" fmla="*/ 36 h 36"/>
              <a:gd name="T68" fmla="*/ 25 w 33"/>
              <a:gd name="T69" fmla="*/ 36 h 36"/>
              <a:gd name="T70" fmla="*/ 27 w 33"/>
              <a:gd name="T71" fmla="*/ 36 h 36"/>
              <a:gd name="T72" fmla="*/ 27 w 33"/>
              <a:gd name="T73" fmla="*/ 36 h 36"/>
              <a:gd name="T74" fmla="*/ 29 w 33"/>
              <a:gd name="T75" fmla="*/ 36 h 36"/>
              <a:gd name="T76" fmla="*/ 29 w 33"/>
              <a:gd name="T77" fmla="*/ 36 h 36"/>
              <a:gd name="T78" fmla="*/ 31 w 33"/>
              <a:gd name="T79" fmla="*/ 35 h 36"/>
              <a:gd name="T80" fmla="*/ 31 w 33"/>
              <a:gd name="T81" fmla="*/ 33 h 36"/>
              <a:gd name="T82" fmla="*/ 33 w 33"/>
              <a:gd name="T83" fmla="*/ 31 h 36"/>
              <a:gd name="T84" fmla="*/ 33 w 33"/>
              <a:gd name="T85" fmla="*/ 31 h 36"/>
              <a:gd name="T86" fmla="*/ 33 w 33"/>
              <a:gd name="T87" fmla="*/ 29 h 36"/>
              <a:gd name="T88" fmla="*/ 33 w 33"/>
              <a:gd name="T89" fmla="*/ 27 h 36"/>
              <a:gd name="T90" fmla="*/ 33 w 33"/>
              <a:gd name="T91" fmla="*/ 25 h 36"/>
              <a:gd name="T92" fmla="*/ 33 w 33"/>
              <a:gd name="T93" fmla="*/ 23 h 36"/>
              <a:gd name="T94" fmla="*/ 31 w 33"/>
              <a:gd name="T95" fmla="*/ 23 h 36"/>
              <a:gd name="T96" fmla="*/ 31 w 33"/>
              <a:gd name="T97" fmla="*/ 21 h 36"/>
              <a:gd name="T98" fmla="*/ 31 w 33"/>
              <a:gd name="T99" fmla="*/ 21 h 36"/>
              <a:gd name="T100" fmla="*/ 29 w 33"/>
              <a:gd name="T101" fmla="*/ 21 h 36"/>
              <a:gd name="T102" fmla="*/ 29 w 33"/>
              <a:gd name="T103" fmla="*/ 21 h 36"/>
              <a:gd name="T104" fmla="*/ 27 w 33"/>
              <a:gd name="T105" fmla="*/ 21 h 36"/>
              <a:gd name="T106" fmla="*/ 27 w 33"/>
              <a:gd name="T107" fmla="*/ 23 h 36"/>
              <a:gd name="T108" fmla="*/ 25 w 33"/>
              <a:gd name="T109" fmla="*/ 23 h 36"/>
              <a:gd name="T110" fmla="*/ 25 w 33"/>
              <a:gd name="T111" fmla="*/ 23 h 36"/>
              <a:gd name="T112" fmla="*/ 23 w 33"/>
              <a:gd name="T113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3" y="36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4" name="Freeform 682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2 h 36"/>
              <a:gd name="T20" fmla="*/ 2 w 33"/>
              <a:gd name="T21" fmla="*/ 2 h 36"/>
              <a:gd name="T22" fmla="*/ 2 w 33"/>
              <a:gd name="T23" fmla="*/ 4 h 36"/>
              <a:gd name="T24" fmla="*/ 0 w 33"/>
              <a:gd name="T25" fmla="*/ 6 h 36"/>
              <a:gd name="T26" fmla="*/ 2 w 33"/>
              <a:gd name="T27" fmla="*/ 10 h 36"/>
              <a:gd name="T28" fmla="*/ 6 w 33"/>
              <a:gd name="T29" fmla="*/ 12 h 36"/>
              <a:gd name="T30" fmla="*/ 8 w 33"/>
              <a:gd name="T31" fmla="*/ 13 h 36"/>
              <a:gd name="T32" fmla="*/ 10 w 33"/>
              <a:gd name="T33" fmla="*/ 17 h 36"/>
              <a:gd name="T34" fmla="*/ 13 w 33"/>
              <a:gd name="T35" fmla="*/ 19 h 36"/>
              <a:gd name="T36" fmla="*/ 15 w 33"/>
              <a:gd name="T37" fmla="*/ 21 h 36"/>
              <a:gd name="T38" fmla="*/ 19 w 33"/>
              <a:gd name="T39" fmla="*/ 25 h 36"/>
              <a:gd name="T40" fmla="*/ 21 w 33"/>
              <a:gd name="T41" fmla="*/ 27 h 36"/>
              <a:gd name="T42" fmla="*/ 21 w 33"/>
              <a:gd name="T43" fmla="*/ 29 h 36"/>
              <a:gd name="T44" fmla="*/ 21 w 33"/>
              <a:gd name="T45" fmla="*/ 31 h 36"/>
              <a:gd name="T46" fmla="*/ 21 w 33"/>
              <a:gd name="T47" fmla="*/ 33 h 36"/>
              <a:gd name="T48" fmla="*/ 21 w 33"/>
              <a:gd name="T49" fmla="*/ 35 h 36"/>
              <a:gd name="T50" fmla="*/ 23 w 33"/>
              <a:gd name="T51" fmla="*/ 36 h 36"/>
              <a:gd name="T52" fmla="*/ 25 w 33"/>
              <a:gd name="T53" fmla="*/ 36 h 36"/>
              <a:gd name="T54" fmla="*/ 27 w 33"/>
              <a:gd name="T55" fmla="*/ 36 h 36"/>
              <a:gd name="T56" fmla="*/ 29 w 33"/>
              <a:gd name="T57" fmla="*/ 36 h 36"/>
              <a:gd name="T58" fmla="*/ 31 w 33"/>
              <a:gd name="T59" fmla="*/ 35 h 36"/>
              <a:gd name="T60" fmla="*/ 31 w 33"/>
              <a:gd name="T61" fmla="*/ 33 h 36"/>
              <a:gd name="T62" fmla="*/ 33 w 33"/>
              <a:gd name="T63" fmla="*/ 31 h 36"/>
              <a:gd name="T64" fmla="*/ 33 w 33"/>
              <a:gd name="T65" fmla="*/ 29 h 36"/>
              <a:gd name="T66" fmla="*/ 33 w 33"/>
              <a:gd name="T67" fmla="*/ 27 h 36"/>
              <a:gd name="T68" fmla="*/ 33 w 33"/>
              <a:gd name="T69" fmla="*/ 25 h 36"/>
              <a:gd name="T70" fmla="*/ 33 w 33"/>
              <a:gd name="T71" fmla="*/ 23 h 36"/>
              <a:gd name="T72" fmla="*/ 31 w 33"/>
              <a:gd name="T73" fmla="*/ 23 h 36"/>
              <a:gd name="T74" fmla="*/ 31 w 33"/>
              <a:gd name="T75" fmla="*/ 21 h 36"/>
              <a:gd name="T76" fmla="*/ 29 w 33"/>
              <a:gd name="T77" fmla="*/ 21 h 36"/>
              <a:gd name="T78" fmla="*/ 27 w 33"/>
              <a:gd name="T79" fmla="*/ 21 h 36"/>
              <a:gd name="T80" fmla="*/ 27 w 33"/>
              <a:gd name="T81" fmla="*/ 23 h 36"/>
              <a:gd name="T82" fmla="*/ 25 w 33"/>
              <a:gd name="T83" fmla="*/ 23 h 36"/>
              <a:gd name="T84" fmla="*/ 23 w 33"/>
              <a:gd name="T85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5" name="Freeform 683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0 w 11"/>
              <a:gd name="T19" fmla="*/ 60 h 60"/>
              <a:gd name="T20" fmla="*/ 0 w 11"/>
              <a:gd name="T21" fmla="*/ 60 h 60"/>
              <a:gd name="T22" fmla="*/ 2 w 11"/>
              <a:gd name="T23" fmla="*/ 60 h 60"/>
              <a:gd name="T24" fmla="*/ 2 w 11"/>
              <a:gd name="T25" fmla="*/ 60 h 60"/>
              <a:gd name="T26" fmla="*/ 2 w 11"/>
              <a:gd name="T27" fmla="*/ 60 h 60"/>
              <a:gd name="T28" fmla="*/ 2 w 11"/>
              <a:gd name="T29" fmla="*/ 60 h 60"/>
              <a:gd name="T30" fmla="*/ 4 w 11"/>
              <a:gd name="T31" fmla="*/ 58 h 60"/>
              <a:gd name="T32" fmla="*/ 4 w 11"/>
              <a:gd name="T33" fmla="*/ 58 h 60"/>
              <a:gd name="T34" fmla="*/ 4 w 11"/>
              <a:gd name="T35" fmla="*/ 54 h 60"/>
              <a:gd name="T36" fmla="*/ 4 w 11"/>
              <a:gd name="T37" fmla="*/ 48 h 60"/>
              <a:gd name="T38" fmla="*/ 6 w 11"/>
              <a:gd name="T39" fmla="*/ 41 h 60"/>
              <a:gd name="T40" fmla="*/ 6 w 11"/>
              <a:gd name="T41" fmla="*/ 33 h 60"/>
              <a:gd name="T42" fmla="*/ 8 w 11"/>
              <a:gd name="T43" fmla="*/ 25 h 60"/>
              <a:gd name="T44" fmla="*/ 8 w 11"/>
              <a:gd name="T45" fmla="*/ 18 h 60"/>
              <a:gd name="T46" fmla="*/ 9 w 11"/>
              <a:gd name="T47" fmla="*/ 12 h 60"/>
              <a:gd name="T48" fmla="*/ 9 w 11"/>
              <a:gd name="T49" fmla="*/ 8 h 60"/>
              <a:gd name="T50" fmla="*/ 9 w 11"/>
              <a:gd name="T51" fmla="*/ 8 h 60"/>
              <a:gd name="T52" fmla="*/ 9 w 11"/>
              <a:gd name="T53" fmla="*/ 8 h 60"/>
              <a:gd name="T54" fmla="*/ 9 w 11"/>
              <a:gd name="T55" fmla="*/ 6 h 60"/>
              <a:gd name="T56" fmla="*/ 9 w 11"/>
              <a:gd name="T57" fmla="*/ 6 h 60"/>
              <a:gd name="T58" fmla="*/ 9 w 11"/>
              <a:gd name="T59" fmla="*/ 6 h 60"/>
              <a:gd name="T60" fmla="*/ 11 w 11"/>
              <a:gd name="T61" fmla="*/ 4 h 60"/>
              <a:gd name="T62" fmla="*/ 11 w 11"/>
              <a:gd name="T63" fmla="*/ 4 h 60"/>
              <a:gd name="T64" fmla="*/ 11 w 11"/>
              <a:gd name="T65" fmla="*/ 4 h 60"/>
              <a:gd name="T66" fmla="*/ 11 w 11"/>
              <a:gd name="T67" fmla="*/ 2 h 60"/>
              <a:gd name="T68" fmla="*/ 9 w 11"/>
              <a:gd name="T69" fmla="*/ 2 h 60"/>
              <a:gd name="T70" fmla="*/ 9 w 11"/>
              <a:gd name="T71" fmla="*/ 2 h 60"/>
              <a:gd name="T72" fmla="*/ 9 w 11"/>
              <a:gd name="T73" fmla="*/ 0 h 60"/>
              <a:gd name="T74" fmla="*/ 9 w 11"/>
              <a:gd name="T75" fmla="*/ 0 h 60"/>
              <a:gd name="T76" fmla="*/ 8 w 11"/>
              <a:gd name="T77" fmla="*/ 0 h 60"/>
              <a:gd name="T78" fmla="*/ 8 w 11"/>
              <a:gd name="T79" fmla="*/ 0 h 60"/>
              <a:gd name="T80" fmla="*/ 6 w 11"/>
              <a:gd name="T81" fmla="*/ 0 h 60"/>
              <a:gd name="T82" fmla="*/ 6 w 11"/>
              <a:gd name="T83" fmla="*/ 2 h 60"/>
              <a:gd name="T84" fmla="*/ 6 w 11"/>
              <a:gd name="T85" fmla="*/ 2 h 60"/>
              <a:gd name="T86" fmla="*/ 4 w 11"/>
              <a:gd name="T87" fmla="*/ 2 h 60"/>
              <a:gd name="T88" fmla="*/ 4 w 11"/>
              <a:gd name="T89" fmla="*/ 4 h 60"/>
              <a:gd name="T90" fmla="*/ 4 w 11"/>
              <a:gd name="T91" fmla="*/ 4 h 60"/>
              <a:gd name="T92" fmla="*/ 2 w 11"/>
              <a:gd name="T93" fmla="*/ 6 h 60"/>
              <a:gd name="T94" fmla="*/ 2 w 11"/>
              <a:gd name="T95" fmla="*/ 6 h 60"/>
              <a:gd name="T96" fmla="*/ 2 w 11"/>
              <a:gd name="T97" fmla="*/ 8 h 60"/>
              <a:gd name="T98" fmla="*/ 2 w 11"/>
              <a:gd name="T99" fmla="*/ 8 h 60"/>
              <a:gd name="T100" fmla="*/ 4 w 11"/>
              <a:gd name="T101" fmla="*/ 8 h 60"/>
              <a:gd name="T102" fmla="*/ 4 w 11"/>
              <a:gd name="T103" fmla="*/ 8 h 60"/>
              <a:gd name="T104" fmla="*/ 4 w 11"/>
              <a:gd name="T105" fmla="*/ 8 h 60"/>
              <a:gd name="T106" fmla="*/ 4 w 11"/>
              <a:gd name="T107" fmla="*/ 10 h 60"/>
              <a:gd name="T108" fmla="*/ 6 w 11"/>
              <a:gd name="T109" fmla="*/ 10 h 60"/>
              <a:gd name="T110" fmla="*/ 6 w 11"/>
              <a:gd name="T111" fmla="*/ 10 h 60"/>
              <a:gd name="T112" fmla="*/ 6 w 11"/>
              <a:gd name="T113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4" y="58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2" y="6"/>
                </a:lnTo>
                <a:lnTo>
                  <a:pt x="2" y="6"/>
                </a:lnTo>
                <a:lnTo>
                  <a:pt x="2" y="8"/>
                </a:lnTo>
                <a:lnTo>
                  <a:pt x="2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  <a:lnTo>
                  <a:pt x="6" y="10"/>
                </a:lnTo>
                <a:lnTo>
                  <a:pt x="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6" name="Freeform 684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2 w 11"/>
              <a:gd name="T19" fmla="*/ 60 h 60"/>
              <a:gd name="T20" fmla="*/ 4 w 11"/>
              <a:gd name="T21" fmla="*/ 58 h 60"/>
              <a:gd name="T22" fmla="*/ 4 w 11"/>
              <a:gd name="T23" fmla="*/ 54 h 60"/>
              <a:gd name="T24" fmla="*/ 4 w 11"/>
              <a:gd name="T25" fmla="*/ 48 h 60"/>
              <a:gd name="T26" fmla="*/ 6 w 11"/>
              <a:gd name="T27" fmla="*/ 41 h 60"/>
              <a:gd name="T28" fmla="*/ 6 w 11"/>
              <a:gd name="T29" fmla="*/ 33 h 60"/>
              <a:gd name="T30" fmla="*/ 8 w 11"/>
              <a:gd name="T31" fmla="*/ 25 h 60"/>
              <a:gd name="T32" fmla="*/ 8 w 11"/>
              <a:gd name="T33" fmla="*/ 18 h 60"/>
              <a:gd name="T34" fmla="*/ 9 w 11"/>
              <a:gd name="T35" fmla="*/ 12 h 60"/>
              <a:gd name="T36" fmla="*/ 9 w 11"/>
              <a:gd name="T37" fmla="*/ 8 h 60"/>
              <a:gd name="T38" fmla="*/ 9 w 11"/>
              <a:gd name="T39" fmla="*/ 6 h 60"/>
              <a:gd name="T40" fmla="*/ 11 w 11"/>
              <a:gd name="T41" fmla="*/ 4 h 60"/>
              <a:gd name="T42" fmla="*/ 11 w 11"/>
              <a:gd name="T43" fmla="*/ 2 h 60"/>
              <a:gd name="T44" fmla="*/ 9 w 11"/>
              <a:gd name="T45" fmla="*/ 2 h 60"/>
              <a:gd name="T46" fmla="*/ 9 w 11"/>
              <a:gd name="T47" fmla="*/ 0 h 60"/>
              <a:gd name="T48" fmla="*/ 8 w 11"/>
              <a:gd name="T49" fmla="*/ 0 h 60"/>
              <a:gd name="T50" fmla="*/ 6 w 11"/>
              <a:gd name="T51" fmla="*/ 0 h 60"/>
              <a:gd name="T52" fmla="*/ 6 w 11"/>
              <a:gd name="T53" fmla="*/ 2 h 60"/>
              <a:gd name="T54" fmla="*/ 4 w 11"/>
              <a:gd name="T55" fmla="*/ 2 h 60"/>
              <a:gd name="T56" fmla="*/ 4 w 11"/>
              <a:gd name="T57" fmla="*/ 4 h 60"/>
              <a:gd name="T58" fmla="*/ 2 w 11"/>
              <a:gd name="T59" fmla="*/ 6 h 60"/>
              <a:gd name="T60" fmla="*/ 2 w 11"/>
              <a:gd name="T61" fmla="*/ 8 h 60"/>
              <a:gd name="T62" fmla="*/ 4 w 11"/>
              <a:gd name="T63" fmla="*/ 8 h 60"/>
              <a:gd name="T64" fmla="*/ 4 w 11"/>
              <a:gd name="T65" fmla="*/ 10 h 60"/>
              <a:gd name="T66" fmla="*/ 6 w 11"/>
              <a:gd name="T67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2" y="60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6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7" name="Freeform 685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8" name="Freeform 686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9" name="Freeform 687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0" name="Freeform 688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1" name="Freeform 689"/>
          <p:cNvSpPr>
            <a:spLocks/>
          </p:cNvSpPr>
          <p:nvPr/>
        </p:nvSpPr>
        <p:spPr bwMode="auto">
          <a:xfrm>
            <a:off x="6181725" y="2454275"/>
            <a:ext cx="584200" cy="579438"/>
          </a:xfrm>
          <a:custGeom>
            <a:avLst/>
            <a:gdLst>
              <a:gd name="T0" fmla="*/ 52 w 153"/>
              <a:gd name="T1" fmla="*/ 2 h 152"/>
              <a:gd name="T2" fmla="*/ 31 w 153"/>
              <a:gd name="T3" fmla="*/ 6 h 152"/>
              <a:gd name="T4" fmla="*/ 13 w 153"/>
              <a:gd name="T5" fmla="*/ 17 h 152"/>
              <a:gd name="T6" fmla="*/ 4 w 153"/>
              <a:gd name="T7" fmla="*/ 36 h 152"/>
              <a:gd name="T8" fmla="*/ 0 w 153"/>
              <a:gd name="T9" fmla="*/ 54 h 152"/>
              <a:gd name="T10" fmla="*/ 2 w 153"/>
              <a:gd name="T11" fmla="*/ 63 h 152"/>
              <a:gd name="T12" fmla="*/ 4 w 153"/>
              <a:gd name="T13" fmla="*/ 75 h 152"/>
              <a:gd name="T14" fmla="*/ 8 w 153"/>
              <a:gd name="T15" fmla="*/ 83 h 152"/>
              <a:gd name="T16" fmla="*/ 15 w 153"/>
              <a:gd name="T17" fmla="*/ 79 h 152"/>
              <a:gd name="T18" fmla="*/ 29 w 153"/>
              <a:gd name="T19" fmla="*/ 75 h 152"/>
              <a:gd name="T20" fmla="*/ 42 w 153"/>
              <a:gd name="T21" fmla="*/ 77 h 152"/>
              <a:gd name="T22" fmla="*/ 56 w 153"/>
              <a:gd name="T23" fmla="*/ 84 h 152"/>
              <a:gd name="T24" fmla="*/ 67 w 153"/>
              <a:gd name="T25" fmla="*/ 94 h 152"/>
              <a:gd name="T26" fmla="*/ 75 w 153"/>
              <a:gd name="T27" fmla="*/ 106 h 152"/>
              <a:gd name="T28" fmla="*/ 77 w 153"/>
              <a:gd name="T29" fmla="*/ 121 h 152"/>
              <a:gd name="T30" fmla="*/ 71 w 153"/>
              <a:gd name="T31" fmla="*/ 138 h 152"/>
              <a:gd name="T32" fmla="*/ 65 w 153"/>
              <a:gd name="T33" fmla="*/ 150 h 152"/>
              <a:gd name="T34" fmla="*/ 69 w 153"/>
              <a:gd name="T35" fmla="*/ 152 h 152"/>
              <a:gd name="T36" fmla="*/ 77 w 153"/>
              <a:gd name="T37" fmla="*/ 150 h 152"/>
              <a:gd name="T38" fmla="*/ 84 w 153"/>
              <a:gd name="T39" fmla="*/ 150 h 152"/>
              <a:gd name="T40" fmla="*/ 94 w 153"/>
              <a:gd name="T41" fmla="*/ 150 h 152"/>
              <a:gd name="T42" fmla="*/ 107 w 153"/>
              <a:gd name="T43" fmla="*/ 148 h 152"/>
              <a:gd name="T44" fmla="*/ 119 w 153"/>
              <a:gd name="T45" fmla="*/ 144 h 152"/>
              <a:gd name="T46" fmla="*/ 127 w 153"/>
              <a:gd name="T47" fmla="*/ 140 h 152"/>
              <a:gd name="T48" fmla="*/ 130 w 153"/>
              <a:gd name="T49" fmla="*/ 130 h 152"/>
              <a:gd name="T50" fmla="*/ 140 w 153"/>
              <a:gd name="T51" fmla="*/ 121 h 152"/>
              <a:gd name="T52" fmla="*/ 148 w 153"/>
              <a:gd name="T53" fmla="*/ 107 h 152"/>
              <a:gd name="T54" fmla="*/ 153 w 153"/>
              <a:gd name="T55" fmla="*/ 92 h 152"/>
              <a:gd name="T56" fmla="*/ 151 w 153"/>
              <a:gd name="T57" fmla="*/ 71 h 152"/>
              <a:gd name="T58" fmla="*/ 144 w 153"/>
              <a:gd name="T59" fmla="*/ 42 h 152"/>
              <a:gd name="T60" fmla="*/ 130 w 153"/>
              <a:gd name="T61" fmla="*/ 23 h 152"/>
              <a:gd name="T62" fmla="*/ 117 w 153"/>
              <a:gd name="T63" fmla="*/ 12 h 152"/>
              <a:gd name="T64" fmla="*/ 100 w 153"/>
              <a:gd name="T65" fmla="*/ 4 h 152"/>
              <a:gd name="T66" fmla="*/ 79 w 153"/>
              <a:gd name="T6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3" h="152">
                <a:moveTo>
                  <a:pt x="67" y="0"/>
                </a:moveTo>
                <a:lnTo>
                  <a:pt x="52" y="2"/>
                </a:lnTo>
                <a:lnTo>
                  <a:pt x="40" y="4"/>
                </a:lnTo>
                <a:lnTo>
                  <a:pt x="31" y="6"/>
                </a:lnTo>
                <a:lnTo>
                  <a:pt x="21" y="12"/>
                </a:lnTo>
                <a:lnTo>
                  <a:pt x="13" y="17"/>
                </a:lnTo>
                <a:lnTo>
                  <a:pt x="8" y="25"/>
                </a:lnTo>
                <a:lnTo>
                  <a:pt x="4" y="36"/>
                </a:lnTo>
                <a:lnTo>
                  <a:pt x="0" y="50"/>
                </a:lnTo>
                <a:lnTo>
                  <a:pt x="0" y="54"/>
                </a:lnTo>
                <a:lnTo>
                  <a:pt x="0" y="58"/>
                </a:lnTo>
                <a:lnTo>
                  <a:pt x="2" y="63"/>
                </a:lnTo>
                <a:lnTo>
                  <a:pt x="2" y="69"/>
                </a:lnTo>
                <a:lnTo>
                  <a:pt x="4" y="75"/>
                </a:lnTo>
                <a:lnTo>
                  <a:pt x="6" y="79"/>
                </a:lnTo>
                <a:lnTo>
                  <a:pt x="8" y="83"/>
                </a:lnTo>
                <a:lnTo>
                  <a:pt x="10" y="81"/>
                </a:lnTo>
                <a:lnTo>
                  <a:pt x="15" y="79"/>
                </a:lnTo>
                <a:lnTo>
                  <a:pt x="21" y="77"/>
                </a:lnTo>
                <a:lnTo>
                  <a:pt x="29" y="75"/>
                </a:lnTo>
                <a:lnTo>
                  <a:pt x="34" y="77"/>
                </a:lnTo>
                <a:lnTo>
                  <a:pt x="42" y="77"/>
                </a:lnTo>
                <a:lnTo>
                  <a:pt x="50" y="81"/>
                </a:lnTo>
                <a:lnTo>
                  <a:pt x="56" y="84"/>
                </a:lnTo>
                <a:lnTo>
                  <a:pt x="63" y="88"/>
                </a:lnTo>
                <a:lnTo>
                  <a:pt x="67" y="94"/>
                </a:lnTo>
                <a:lnTo>
                  <a:pt x="73" y="100"/>
                </a:lnTo>
                <a:lnTo>
                  <a:pt x="75" y="106"/>
                </a:lnTo>
                <a:lnTo>
                  <a:pt x="77" y="113"/>
                </a:lnTo>
                <a:lnTo>
                  <a:pt x="77" y="121"/>
                </a:lnTo>
                <a:lnTo>
                  <a:pt x="75" y="130"/>
                </a:lnTo>
                <a:lnTo>
                  <a:pt x="71" y="138"/>
                </a:lnTo>
                <a:lnTo>
                  <a:pt x="65" y="148"/>
                </a:lnTo>
                <a:lnTo>
                  <a:pt x="65" y="150"/>
                </a:lnTo>
                <a:lnTo>
                  <a:pt x="65" y="152"/>
                </a:lnTo>
                <a:lnTo>
                  <a:pt x="69" y="152"/>
                </a:lnTo>
                <a:lnTo>
                  <a:pt x="73" y="152"/>
                </a:lnTo>
                <a:lnTo>
                  <a:pt x="77" y="150"/>
                </a:lnTo>
                <a:lnTo>
                  <a:pt x="81" y="150"/>
                </a:lnTo>
                <a:lnTo>
                  <a:pt x="84" y="150"/>
                </a:lnTo>
                <a:lnTo>
                  <a:pt x="86" y="150"/>
                </a:lnTo>
                <a:lnTo>
                  <a:pt x="94" y="150"/>
                </a:lnTo>
                <a:lnTo>
                  <a:pt x="100" y="148"/>
                </a:lnTo>
                <a:lnTo>
                  <a:pt x="107" y="148"/>
                </a:lnTo>
                <a:lnTo>
                  <a:pt x="113" y="146"/>
                </a:lnTo>
                <a:lnTo>
                  <a:pt x="119" y="144"/>
                </a:lnTo>
                <a:lnTo>
                  <a:pt x="123" y="142"/>
                </a:lnTo>
                <a:lnTo>
                  <a:pt x="127" y="140"/>
                </a:lnTo>
                <a:lnTo>
                  <a:pt x="128" y="136"/>
                </a:lnTo>
                <a:lnTo>
                  <a:pt x="130" y="130"/>
                </a:lnTo>
                <a:lnTo>
                  <a:pt x="134" y="127"/>
                </a:lnTo>
                <a:lnTo>
                  <a:pt x="140" y="121"/>
                </a:lnTo>
                <a:lnTo>
                  <a:pt x="144" y="113"/>
                </a:lnTo>
                <a:lnTo>
                  <a:pt x="148" y="107"/>
                </a:lnTo>
                <a:lnTo>
                  <a:pt x="151" y="100"/>
                </a:lnTo>
                <a:lnTo>
                  <a:pt x="153" y="92"/>
                </a:lnTo>
                <a:lnTo>
                  <a:pt x="153" y="84"/>
                </a:lnTo>
                <a:lnTo>
                  <a:pt x="151" y="71"/>
                </a:lnTo>
                <a:lnTo>
                  <a:pt x="150" y="58"/>
                </a:lnTo>
                <a:lnTo>
                  <a:pt x="144" y="42"/>
                </a:lnTo>
                <a:lnTo>
                  <a:pt x="134" y="29"/>
                </a:lnTo>
                <a:lnTo>
                  <a:pt x="130" y="23"/>
                </a:lnTo>
                <a:lnTo>
                  <a:pt x="125" y="17"/>
                </a:lnTo>
                <a:lnTo>
                  <a:pt x="117" y="12"/>
                </a:lnTo>
                <a:lnTo>
                  <a:pt x="109" y="8"/>
                </a:lnTo>
                <a:lnTo>
                  <a:pt x="100" y="4"/>
                </a:lnTo>
                <a:lnTo>
                  <a:pt x="90" y="2"/>
                </a:lnTo>
                <a:lnTo>
                  <a:pt x="79" y="0"/>
                </a:lnTo>
                <a:lnTo>
                  <a:pt x="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2" name="Freeform 690"/>
          <p:cNvSpPr>
            <a:spLocks/>
          </p:cNvSpPr>
          <p:nvPr/>
        </p:nvSpPr>
        <p:spPr bwMode="auto">
          <a:xfrm>
            <a:off x="6159500" y="2638425"/>
            <a:ext cx="65088" cy="144463"/>
          </a:xfrm>
          <a:custGeom>
            <a:avLst/>
            <a:gdLst>
              <a:gd name="T0" fmla="*/ 12 w 17"/>
              <a:gd name="T1" fmla="*/ 29 h 38"/>
              <a:gd name="T2" fmla="*/ 16 w 17"/>
              <a:gd name="T3" fmla="*/ 29 h 38"/>
              <a:gd name="T4" fmla="*/ 16 w 17"/>
              <a:gd name="T5" fmla="*/ 25 h 38"/>
              <a:gd name="T6" fmla="*/ 14 w 17"/>
              <a:gd name="T7" fmla="*/ 21 h 38"/>
              <a:gd name="T8" fmla="*/ 14 w 17"/>
              <a:gd name="T9" fmla="*/ 15 h 38"/>
              <a:gd name="T10" fmla="*/ 12 w 17"/>
              <a:gd name="T11" fmla="*/ 10 h 38"/>
              <a:gd name="T12" fmla="*/ 12 w 17"/>
              <a:gd name="T13" fmla="*/ 6 h 38"/>
              <a:gd name="T14" fmla="*/ 12 w 17"/>
              <a:gd name="T15" fmla="*/ 2 h 38"/>
              <a:gd name="T16" fmla="*/ 0 w 17"/>
              <a:gd name="T17" fmla="*/ 0 h 38"/>
              <a:gd name="T18" fmla="*/ 0 w 17"/>
              <a:gd name="T19" fmla="*/ 6 h 38"/>
              <a:gd name="T20" fmla="*/ 0 w 17"/>
              <a:gd name="T21" fmla="*/ 11 h 38"/>
              <a:gd name="T22" fmla="*/ 2 w 17"/>
              <a:gd name="T23" fmla="*/ 17 h 38"/>
              <a:gd name="T24" fmla="*/ 2 w 17"/>
              <a:gd name="T25" fmla="*/ 23 h 38"/>
              <a:gd name="T26" fmla="*/ 4 w 17"/>
              <a:gd name="T27" fmla="*/ 29 h 38"/>
              <a:gd name="T28" fmla="*/ 6 w 17"/>
              <a:gd name="T29" fmla="*/ 35 h 38"/>
              <a:gd name="T30" fmla="*/ 10 w 17"/>
              <a:gd name="T31" fmla="*/ 38 h 38"/>
              <a:gd name="T32" fmla="*/ 17 w 17"/>
              <a:gd name="T33" fmla="*/ 38 h 38"/>
              <a:gd name="T34" fmla="*/ 12 w 17"/>
              <a:gd name="T35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" h="38">
                <a:moveTo>
                  <a:pt x="12" y="29"/>
                </a:moveTo>
                <a:lnTo>
                  <a:pt x="16" y="29"/>
                </a:lnTo>
                <a:lnTo>
                  <a:pt x="16" y="25"/>
                </a:lnTo>
                <a:lnTo>
                  <a:pt x="14" y="21"/>
                </a:lnTo>
                <a:lnTo>
                  <a:pt x="14" y="15"/>
                </a:lnTo>
                <a:lnTo>
                  <a:pt x="12" y="10"/>
                </a:lnTo>
                <a:lnTo>
                  <a:pt x="12" y="6"/>
                </a:lnTo>
                <a:lnTo>
                  <a:pt x="12" y="2"/>
                </a:ln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2" y="17"/>
                </a:lnTo>
                <a:lnTo>
                  <a:pt x="2" y="23"/>
                </a:lnTo>
                <a:lnTo>
                  <a:pt x="4" y="29"/>
                </a:lnTo>
                <a:lnTo>
                  <a:pt x="6" y="35"/>
                </a:lnTo>
                <a:lnTo>
                  <a:pt x="10" y="38"/>
                </a:lnTo>
                <a:lnTo>
                  <a:pt x="17" y="38"/>
                </a:lnTo>
                <a:lnTo>
                  <a:pt x="12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3" name="Freeform 691"/>
          <p:cNvSpPr>
            <a:spLocks/>
          </p:cNvSpPr>
          <p:nvPr/>
        </p:nvSpPr>
        <p:spPr bwMode="auto">
          <a:xfrm>
            <a:off x="6205538" y="2717800"/>
            <a:ext cx="288925" cy="315913"/>
          </a:xfrm>
          <a:custGeom>
            <a:avLst/>
            <a:gdLst>
              <a:gd name="T0" fmla="*/ 63 w 76"/>
              <a:gd name="T1" fmla="*/ 83 h 83"/>
              <a:gd name="T2" fmla="*/ 71 w 76"/>
              <a:gd name="T3" fmla="*/ 73 h 83"/>
              <a:gd name="T4" fmla="*/ 75 w 76"/>
              <a:gd name="T5" fmla="*/ 63 h 83"/>
              <a:gd name="T6" fmla="*/ 76 w 76"/>
              <a:gd name="T7" fmla="*/ 54 h 83"/>
              <a:gd name="T8" fmla="*/ 76 w 76"/>
              <a:gd name="T9" fmla="*/ 44 h 83"/>
              <a:gd name="T10" fmla="*/ 75 w 76"/>
              <a:gd name="T11" fmla="*/ 35 h 83"/>
              <a:gd name="T12" fmla="*/ 71 w 76"/>
              <a:gd name="T13" fmla="*/ 27 h 83"/>
              <a:gd name="T14" fmla="*/ 67 w 76"/>
              <a:gd name="T15" fmla="*/ 21 h 83"/>
              <a:gd name="T16" fmla="*/ 61 w 76"/>
              <a:gd name="T17" fmla="*/ 15 h 83"/>
              <a:gd name="T18" fmla="*/ 53 w 76"/>
              <a:gd name="T19" fmla="*/ 10 h 83"/>
              <a:gd name="T20" fmla="*/ 46 w 76"/>
              <a:gd name="T21" fmla="*/ 6 h 83"/>
              <a:gd name="T22" fmla="*/ 38 w 76"/>
              <a:gd name="T23" fmla="*/ 4 h 83"/>
              <a:gd name="T24" fmla="*/ 30 w 76"/>
              <a:gd name="T25" fmla="*/ 2 h 83"/>
              <a:gd name="T26" fmla="*/ 23 w 76"/>
              <a:gd name="T27" fmla="*/ 0 h 83"/>
              <a:gd name="T28" fmla="*/ 15 w 76"/>
              <a:gd name="T29" fmla="*/ 2 h 83"/>
              <a:gd name="T30" fmla="*/ 7 w 76"/>
              <a:gd name="T31" fmla="*/ 4 h 83"/>
              <a:gd name="T32" fmla="*/ 0 w 76"/>
              <a:gd name="T33" fmla="*/ 8 h 83"/>
              <a:gd name="T34" fmla="*/ 5 w 76"/>
              <a:gd name="T35" fmla="*/ 17 h 83"/>
              <a:gd name="T36" fmla="*/ 11 w 76"/>
              <a:gd name="T37" fmla="*/ 15 h 83"/>
              <a:gd name="T38" fmla="*/ 17 w 76"/>
              <a:gd name="T39" fmla="*/ 14 h 83"/>
              <a:gd name="T40" fmla="*/ 23 w 76"/>
              <a:gd name="T41" fmla="*/ 12 h 83"/>
              <a:gd name="T42" fmla="*/ 28 w 76"/>
              <a:gd name="T43" fmla="*/ 14 h 83"/>
              <a:gd name="T44" fmla="*/ 34 w 76"/>
              <a:gd name="T45" fmla="*/ 14 h 83"/>
              <a:gd name="T46" fmla="*/ 42 w 76"/>
              <a:gd name="T47" fmla="*/ 17 h 83"/>
              <a:gd name="T48" fmla="*/ 48 w 76"/>
              <a:gd name="T49" fmla="*/ 19 h 83"/>
              <a:gd name="T50" fmla="*/ 53 w 76"/>
              <a:gd name="T51" fmla="*/ 23 h 83"/>
              <a:gd name="T52" fmla="*/ 57 w 76"/>
              <a:gd name="T53" fmla="*/ 29 h 83"/>
              <a:gd name="T54" fmla="*/ 61 w 76"/>
              <a:gd name="T55" fmla="*/ 33 h 83"/>
              <a:gd name="T56" fmla="*/ 63 w 76"/>
              <a:gd name="T57" fmla="*/ 38 h 83"/>
              <a:gd name="T58" fmla="*/ 65 w 76"/>
              <a:gd name="T59" fmla="*/ 44 h 83"/>
              <a:gd name="T60" fmla="*/ 65 w 76"/>
              <a:gd name="T61" fmla="*/ 52 h 83"/>
              <a:gd name="T62" fmla="*/ 63 w 76"/>
              <a:gd name="T63" fmla="*/ 60 h 83"/>
              <a:gd name="T64" fmla="*/ 61 w 76"/>
              <a:gd name="T65" fmla="*/ 67 h 83"/>
              <a:gd name="T66" fmla="*/ 55 w 76"/>
              <a:gd name="T67" fmla="*/ 75 h 83"/>
              <a:gd name="T68" fmla="*/ 63 w 76"/>
              <a:gd name="T69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6" h="83">
                <a:moveTo>
                  <a:pt x="63" y="83"/>
                </a:moveTo>
                <a:lnTo>
                  <a:pt x="71" y="73"/>
                </a:lnTo>
                <a:lnTo>
                  <a:pt x="75" y="63"/>
                </a:lnTo>
                <a:lnTo>
                  <a:pt x="76" y="54"/>
                </a:lnTo>
                <a:lnTo>
                  <a:pt x="76" y="44"/>
                </a:lnTo>
                <a:lnTo>
                  <a:pt x="75" y="35"/>
                </a:lnTo>
                <a:lnTo>
                  <a:pt x="71" y="27"/>
                </a:lnTo>
                <a:lnTo>
                  <a:pt x="67" y="21"/>
                </a:lnTo>
                <a:lnTo>
                  <a:pt x="61" y="15"/>
                </a:lnTo>
                <a:lnTo>
                  <a:pt x="53" y="10"/>
                </a:lnTo>
                <a:lnTo>
                  <a:pt x="46" y="6"/>
                </a:lnTo>
                <a:lnTo>
                  <a:pt x="38" y="4"/>
                </a:lnTo>
                <a:lnTo>
                  <a:pt x="30" y="2"/>
                </a:lnTo>
                <a:lnTo>
                  <a:pt x="23" y="0"/>
                </a:lnTo>
                <a:lnTo>
                  <a:pt x="15" y="2"/>
                </a:lnTo>
                <a:lnTo>
                  <a:pt x="7" y="4"/>
                </a:lnTo>
                <a:lnTo>
                  <a:pt x="0" y="8"/>
                </a:lnTo>
                <a:lnTo>
                  <a:pt x="5" y="17"/>
                </a:lnTo>
                <a:lnTo>
                  <a:pt x="11" y="15"/>
                </a:lnTo>
                <a:lnTo>
                  <a:pt x="17" y="14"/>
                </a:lnTo>
                <a:lnTo>
                  <a:pt x="23" y="12"/>
                </a:lnTo>
                <a:lnTo>
                  <a:pt x="28" y="14"/>
                </a:lnTo>
                <a:lnTo>
                  <a:pt x="34" y="14"/>
                </a:lnTo>
                <a:lnTo>
                  <a:pt x="42" y="17"/>
                </a:lnTo>
                <a:lnTo>
                  <a:pt x="48" y="19"/>
                </a:lnTo>
                <a:lnTo>
                  <a:pt x="53" y="23"/>
                </a:lnTo>
                <a:lnTo>
                  <a:pt x="57" y="29"/>
                </a:lnTo>
                <a:lnTo>
                  <a:pt x="61" y="33"/>
                </a:lnTo>
                <a:lnTo>
                  <a:pt x="63" y="38"/>
                </a:lnTo>
                <a:lnTo>
                  <a:pt x="65" y="44"/>
                </a:lnTo>
                <a:lnTo>
                  <a:pt x="65" y="52"/>
                </a:lnTo>
                <a:lnTo>
                  <a:pt x="63" y="60"/>
                </a:lnTo>
                <a:lnTo>
                  <a:pt x="61" y="67"/>
                </a:lnTo>
                <a:lnTo>
                  <a:pt x="55" y="75"/>
                </a:lnTo>
                <a:lnTo>
                  <a:pt x="63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4" name="Freeform 692"/>
          <p:cNvSpPr>
            <a:spLocks/>
          </p:cNvSpPr>
          <p:nvPr/>
        </p:nvSpPr>
        <p:spPr bwMode="auto">
          <a:xfrm>
            <a:off x="6407150" y="3003550"/>
            <a:ext cx="103188" cy="49213"/>
          </a:xfrm>
          <a:custGeom>
            <a:avLst/>
            <a:gdLst>
              <a:gd name="T0" fmla="*/ 27 w 27"/>
              <a:gd name="T1" fmla="*/ 0 h 13"/>
              <a:gd name="T2" fmla="*/ 23 w 27"/>
              <a:gd name="T3" fmla="*/ 0 h 13"/>
              <a:gd name="T4" fmla="*/ 22 w 27"/>
              <a:gd name="T5" fmla="*/ 0 h 13"/>
              <a:gd name="T6" fmla="*/ 16 w 27"/>
              <a:gd name="T7" fmla="*/ 0 h 13"/>
              <a:gd name="T8" fmla="*/ 12 w 27"/>
              <a:gd name="T9" fmla="*/ 2 h 13"/>
              <a:gd name="T10" fmla="*/ 10 w 27"/>
              <a:gd name="T11" fmla="*/ 2 h 13"/>
              <a:gd name="T12" fmla="*/ 8 w 27"/>
              <a:gd name="T13" fmla="*/ 2 h 13"/>
              <a:gd name="T14" fmla="*/ 12 w 27"/>
              <a:gd name="T15" fmla="*/ 4 h 13"/>
              <a:gd name="T16" fmla="*/ 10 w 27"/>
              <a:gd name="T17" fmla="*/ 8 h 13"/>
              <a:gd name="T18" fmla="*/ 2 w 27"/>
              <a:gd name="T19" fmla="*/ 0 h 13"/>
              <a:gd name="T20" fmla="*/ 0 w 27"/>
              <a:gd name="T21" fmla="*/ 8 h 13"/>
              <a:gd name="T22" fmla="*/ 4 w 27"/>
              <a:gd name="T23" fmla="*/ 11 h 13"/>
              <a:gd name="T24" fmla="*/ 10 w 27"/>
              <a:gd name="T25" fmla="*/ 13 h 13"/>
              <a:gd name="T26" fmla="*/ 14 w 27"/>
              <a:gd name="T27" fmla="*/ 13 h 13"/>
              <a:gd name="T28" fmla="*/ 18 w 27"/>
              <a:gd name="T29" fmla="*/ 11 h 13"/>
              <a:gd name="T30" fmla="*/ 22 w 27"/>
              <a:gd name="T31" fmla="*/ 11 h 13"/>
              <a:gd name="T32" fmla="*/ 25 w 27"/>
              <a:gd name="T33" fmla="*/ 11 h 13"/>
              <a:gd name="T34" fmla="*/ 27 w 27"/>
              <a:gd name="T35" fmla="*/ 11 h 13"/>
              <a:gd name="T36" fmla="*/ 27 w 27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" h="13">
                <a:moveTo>
                  <a:pt x="27" y="0"/>
                </a:moveTo>
                <a:lnTo>
                  <a:pt x="23" y="0"/>
                </a:lnTo>
                <a:lnTo>
                  <a:pt x="22" y="0"/>
                </a:lnTo>
                <a:lnTo>
                  <a:pt x="16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2" y="4"/>
                </a:lnTo>
                <a:lnTo>
                  <a:pt x="10" y="8"/>
                </a:lnTo>
                <a:lnTo>
                  <a:pt x="2" y="0"/>
                </a:lnTo>
                <a:lnTo>
                  <a:pt x="0" y="8"/>
                </a:lnTo>
                <a:lnTo>
                  <a:pt x="4" y="11"/>
                </a:lnTo>
                <a:lnTo>
                  <a:pt x="10" y="13"/>
                </a:lnTo>
                <a:lnTo>
                  <a:pt x="14" y="13"/>
                </a:lnTo>
                <a:lnTo>
                  <a:pt x="18" y="11"/>
                </a:lnTo>
                <a:lnTo>
                  <a:pt x="22" y="11"/>
                </a:lnTo>
                <a:lnTo>
                  <a:pt x="25" y="11"/>
                </a:lnTo>
                <a:lnTo>
                  <a:pt x="27" y="11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5" name="Freeform 693"/>
          <p:cNvSpPr>
            <a:spLocks/>
          </p:cNvSpPr>
          <p:nvPr/>
        </p:nvSpPr>
        <p:spPr bwMode="auto">
          <a:xfrm>
            <a:off x="6510338" y="2965450"/>
            <a:ext cx="182562" cy="79375"/>
          </a:xfrm>
          <a:custGeom>
            <a:avLst/>
            <a:gdLst>
              <a:gd name="T0" fmla="*/ 37 w 48"/>
              <a:gd name="T1" fmla="*/ 0 h 21"/>
              <a:gd name="T2" fmla="*/ 37 w 48"/>
              <a:gd name="T3" fmla="*/ 2 h 21"/>
              <a:gd name="T4" fmla="*/ 33 w 48"/>
              <a:gd name="T5" fmla="*/ 4 h 21"/>
              <a:gd name="T6" fmla="*/ 31 w 48"/>
              <a:gd name="T7" fmla="*/ 6 h 21"/>
              <a:gd name="T8" fmla="*/ 25 w 48"/>
              <a:gd name="T9" fmla="*/ 6 h 21"/>
              <a:gd name="T10" fmla="*/ 19 w 48"/>
              <a:gd name="T11" fmla="*/ 8 h 21"/>
              <a:gd name="T12" fmla="*/ 14 w 48"/>
              <a:gd name="T13" fmla="*/ 8 h 21"/>
              <a:gd name="T14" fmla="*/ 8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19 h 21"/>
              <a:gd name="T24" fmla="*/ 21 w 48"/>
              <a:gd name="T25" fmla="*/ 19 h 21"/>
              <a:gd name="T26" fmla="*/ 29 w 48"/>
              <a:gd name="T27" fmla="*/ 18 h 21"/>
              <a:gd name="T28" fmla="*/ 35 w 48"/>
              <a:gd name="T29" fmla="*/ 16 h 21"/>
              <a:gd name="T30" fmla="*/ 41 w 48"/>
              <a:gd name="T31" fmla="*/ 14 h 21"/>
              <a:gd name="T32" fmla="*/ 44 w 48"/>
              <a:gd name="T33" fmla="*/ 10 h 21"/>
              <a:gd name="T34" fmla="*/ 48 w 48"/>
              <a:gd name="T35" fmla="*/ 4 h 21"/>
              <a:gd name="T36" fmla="*/ 37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7" y="0"/>
                </a:moveTo>
                <a:lnTo>
                  <a:pt x="37" y="2"/>
                </a:lnTo>
                <a:lnTo>
                  <a:pt x="33" y="4"/>
                </a:lnTo>
                <a:lnTo>
                  <a:pt x="31" y="6"/>
                </a:lnTo>
                <a:lnTo>
                  <a:pt x="25" y="6"/>
                </a:lnTo>
                <a:lnTo>
                  <a:pt x="19" y="8"/>
                </a:lnTo>
                <a:lnTo>
                  <a:pt x="14" y="8"/>
                </a:lnTo>
                <a:lnTo>
                  <a:pt x="8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19"/>
                </a:lnTo>
                <a:lnTo>
                  <a:pt x="21" y="19"/>
                </a:lnTo>
                <a:lnTo>
                  <a:pt x="29" y="18"/>
                </a:lnTo>
                <a:lnTo>
                  <a:pt x="35" y="16"/>
                </a:lnTo>
                <a:lnTo>
                  <a:pt x="41" y="14"/>
                </a:lnTo>
                <a:lnTo>
                  <a:pt x="44" y="10"/>
                </a:lnTo>
                <a:lnTo>
                  <a:pt x="48" y="4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6" name="Freeform 694"/>
          <p:cNvSpPr>
            <a:spLocks/>
          </p:cNvSpPr>
          <p:nvPr/>
        </p:nvSpPr>
        <p:spPr bwMode="auto">
          <a:xfrm>
            <a:off x="6651625" y="2774950"/>
            <a:ext cx="136525" cy="206375"/>
          </a:xfrm>
          <a:custGeom>
            <a:avLst/>
            <a:gdLst>
              <a:gd name="T0" fmla="*/ 25 w 36"/>
              <a:gd name="T1" fmla="*/ 0 h 54"/>
              <a:gd name="T2" fmla="*/ 25 w 36"/>
              <a:gd name="T3" fmla="*/ 8 h 54"/>
              <a:gd name="T4" fmla="*/ 23 w 36"/>
              <a:gd name="T5" fmla="*/ 14 h 54"/>
              <a:gd name="T6" fmla="*/ 21 w 36"/>
              <a:gd name="T7" fmla="*/ 22 h 54"/>
              <a:gd name="T8" fmla="*/ 17 w 36"/>
              <a:gd name="T9" fmla="*/ 27 h 54"/>
              <a:gd name="T10" fmla="*/ 11 w 36"/>
              <a:gd name="T11" fmla="*/ 33 h 54"/>
              <a:gd name="T12" fmla="*/ 7 w 36"/>
              <a:gd name="T13" fmla="*/ 39 h 54"/>
              <a:gd name="T14" fmla="*/ 4 w 36"/>
              <a:gd name="T15" fmla="*/ 45 h 54"/>
              <a:gd name="T16" fmla="*/ 0 w 36"/>
              <a:gd name="T17" fmla="*/ 50 h 54"/>
              <a:gd name="T18" fmla="*/ 11 w 36"/>
              <a:gd name="T19" fmla="*/ 54 h 54"/>
              <a:gd name="T20" fmla="*/ 13 w 36"/>
              <a:gd name="T21" fmla="*/ 50 h 54"/>
              <a:gd name="T22" fmla="*/ 17 w 36"/>
              <a:gd name="T23" fmla="*/ 45 h 54"/>
              <a:gd name="T24" fmla="*/ 21 w 36"/>
              <a:gd name="T25" fmla="*/ 39 h 54"/>
              <a:gd name="T26" fmla="*/ 25 w 36"/>
              <a:gd name="T27" fmla="*/ 33 h 54"/>
              <a:gd name="T28" fmla="*/ 30 w 36"/>
              <a:gd name="T29" fmla="*/ 27 h 54"/>
              <a:gd name="T30" fmla="*/ 34 w 36"/>
              <a:gd name="T31" fmla="*/ 18 h 54"/>
              <a:gd name="T32" fmla="*/ 36 w 36"/>
              <a:gd name="T33" fmla="*/ 10 h 54"/>
              <a:gd name="T34" fmla="*/ 36 w 36"/>
              <a:gd name="T35" fmla="*/ 0 h 54"/>
              <a:gd name="T36" fmla="*/ 25 w 36"/>
              <a:gd name="T37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4">
                <a:moveTo>
                  <a:pt x="25" y="0"/>
                </a:moveTo>
                <a:lnTo>
                  <a:pt x="25" y="8"/>
                </a:lnTo>
                <a:lnTo>
                  <a:pt x="23" y="14"/>
                </a:lnTo>
                <a:lnTo>
                  <a:pt x="21" y="22"/>
                </a:lnTo>
                <a:lnTo>
                  <a:pt x="17" y="27"/>
                </a:lnTo>
                <a:lnTo>
                  <a:pt x="11" y="33"/>
                </a:lnTo>
                <a:lnTo>
                  <a:pt x="7" y="39"/>
                </a:lnTo>
                <a:lnTo>
                  <a:pt x="4" y="45"/>
                </a:lnTo>
                <a:lnTo>
                  <a:pt x="0" y="50"/>
                </a:lnTo>
                <a:lnTo>
                  <a:pt x="11" y="54"/>
                </a:lnTo>
                <a:lnTo>
                  <a:pt x="13" y="50"/>
                </a:lnTo>
                <a:lnTo>
                  <a:pt x="17" y="45"/>
                </a:lnTo>
                <a:lnTo>
                  <a:pt x="21" y="39"/>
                </a:lnTo>
                <a:lnTo>
                  <a:pt x="25" y="33"/>
                </a:lnTo>
                <a:lnTo>
                  <a:pt x="30" y="27"/>
                </a:lnTo>
                <a:lnTo>
                  <a:pt x="34" y="18"/>
                </a:lnTo>
                <a:lnTo>
                  <a:pt x="36" y="10"/>
                </a:lnTo>
                <a:lnTo>
                  <a:pt x="36" y="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7" name="Freeform 695"/>
          <p:cNvSpPr>
            <a:spLocks/>
          </p:cNvSpPr>
          <p:nvPr/>
        </p:nvSpPr>
        <p:spPr bwMode="auto">
          <a:xfrm>
            <a:off x="6437313" y="2432050"/>
            <a:ext cx="350837" cy="342900"/>
          </a:xfrm>
          <a:custGeom>
            <a:avLst/>
            <a:gdLst>
              <a:gd name="T0" fmla="*/ 0 w 92"/>
              <a:gd name="T1" fmla="*/ 12 h 90"/>
              <a:gd name="T2" fmla="*/ 12 w 92"/>
              <a:gd name="T3" fmla="*/ 12 h 90"/>
              <a:gd name="T4" fmla="*/ 21 w 92"/>
              <a:gd name="T5" fmla="*/ 14 h 90"/>
              <a:gd name="T6" fmla="*/ 31 w 92"/>
              <a:gd name="T7" fmla="*/ 16 h 90"/>
              <a:gd name="T8" fmla="*/ 40 w 92"/>
              <a:gd name="T9" fmla="*/ 19 h 90"/>
              <a:gd name="T10" fmla="*/ 46 w 92"/>
              <a:gd name="T11" fmla="*/ 23 h 90"/>
              <a:gd name="T12" fmla="*/ 54 w 92"/>
              <a:gd name="T13" fmla="*/ 27 h 90"/>
              <a:gd name="T14" fmla="*/ 60 w 92"/>
              <a:gd name="T15" fmla="*/ 33 h 90"/>
              <a:gd name="T16" fmla="*/ 63 w 92"/>
              <a:gd name="T17" fmla="*/ 39 h 90"/>
              <a:gd name="T18" fmla="*/ 71 w 92"/>
              <a:gd name="T19" fmla="*/ 52 h 90"/>
              <a:gd name="T20" fmla="*/ 77 w 92"/>
              <a:gd name="T21" fmla="*/ 65 h 90"/>
              <a:gd name="T22" fmla="*/ 79 w 92"/>
              <a:gd name="T23" fmla="*/ 79 h 90"/>
              <a:gd name="T24" fmla="*/ 81 w 92"/>
              <a:gd name="T25" fmla="*/ 90 h 90"/>
              <a:gd name="T26" fmla="*/ 92 w 92"/>
              <a:gd name="T27" fmla="*/ 90 h 90"/>
              <a:gd name="T28" fmla="*/ 90 w 92"/>
              <a:gd name="T29" fmla="*/ 77 h 90"/>
              <a:gd name="T30" fmla="*/ 86 w 92"/>
              <a:gd name="T31" fmla="*/ 62 h 90"/>
              <a:gd name="T32" fmla="*/ 81 w 92"/>
              <a:gd name="T33" fmla="*/ 46 h 90"/>
              <a:gd name="T34" fmla="*/ 73 w 92"/>
              <a:gd name="T35" fmla="*/ 33 h 90"/>
              <a:gd name="T36" fmla="*/ 67 w 92"/>
              <a:gd name="T37" fmla="*/ 25 h 90"/>
              <a:gd name="T38" fmla="*/ 61 w 92"/>
              <a:gd name="T39" fmla="*/ 19 h 90"/>
              <a:gd name="T40" fmla="*/ 54 w 92"/>
              <a:gd name="T41" fmla="*/ 14 h 90"/>
              <a:gd name="T42" fmla="*/ 44 w 92"/>
              <a:gd name="T43" fmla="*/ 8 h 90"/>
              <a:gd name="T44" fmla="*/ 35 w 92"/>
              <a:gd name="T45" fmla="*/ 4 h 90"/>
              <a:gd name="T46" fmla="*/ 23 w 92"/>
              <a:gd name="T47" fmla="*/ 2 h 90"/>
              <a:gd name="T48" fmla="*/ 12 w 92"/>
              <a:gd name="T49" fmla="*/ 0 h 90"/>
              <a:gd name="T50" fmla="*/ 0 w 92"/>
              <a:gd name="T51" fmla="*/ 0 h 90"/>
              <a:gd name="T52" fmla="*/ 0 w 92"/>
              <a:gd name="T53" fmla="*/ 1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2" h="90">
                <a:moveTo>
                  <a:pt x="0" y="12"/>
                </a:moveTo>
                <a:lnTo>
                  <a:pt x="12" y="12"/>
                </a:lnTo>
                <a:lnTo>
                  <a:pt x="21" y="14"/>
                </a:lnTo>
                <a:lnTo>
                  <a:pt x="31" y="16"/>
                </a:lnTo>
                <a:lnTo>
                  <a:pt x="40" y="19"/>
                </a:lnTo>
                <a:lnTo>
                  <a:pt x="46" y="23"/>
                </a:lnTo>
                <a:lnTo>
                  <a:pt x="54" y="27"/>
                </a:lnTo>
                <a:lnTo>
                  <a:pt x="60" y="33"/>
                </a:lnTo>
                <a:lnTo>
                  <a:pt x="63" y="39"/>
                </a:lnTo>
                <a:lnTo>
                  <a:pt x="71" y="52"/>
                </a:lnTo>
                <a:lnTo>
                  <a:pt x="77" y="65"/>
                </a:lnTo>
                <a:lnTo>
                  <a:pt x="79" y="79"/>
                </a:lnTo>
                <a:lnTo>
                  <a:pt x="81" y="90"/>
                </a:lnTo>
                <a:lnTo>
                  <a:pt x="92" y="90"/>
                </a:lnTo>
                <a:lnTo>
                  <a:pt x="90" y="77"/>
                </a:lnTo>
                <a:lnTo>
                  <a:pt x="86" y="62"/>
                </a:lnTo>
                <a:lnTo>
                  <a:pt x="81" y="46"/>
                </a:lnTo>
                <a:lnTo>
                  <a:pt x="73" y="33"/>
                </a:lnTo>
                <a:lnTo>
                  <a:pt x="67" y="25"/>
                </a:lnTo>
                <a:lnTo>
                  <a:pt x="61" y="19"/>
                </a:lnTo>
                <a:lnTo>
                  <a:pt x="54" y="14"/>
                </a:lnTo>
                <a:lnTo>
                  <a:pt x="44" y="8"/>
                </a:lnTo>
                <a:lnTo>
                  <a:pt x="35" y="4"/>
                </a:lnTo>
                <a:lnTo>
                  <a:pt x="23" y="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8" name="Freeform 696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0 h 60"/>
              <a:gd name="T2" fmla="*/ 33 w 58"/>
              <a:gd name="T3" fmla="*/ 6 h 60"/>
              <a:gd name="T4" fmla="*/ 31 w 58"/>
              <a:gd name="T5" fmla="*/ 2 h 60"/>
              <a:gd name="T6" fmla="*/ 27 w 58"/>
              <a:gd name="T7" fmla="*/ 0 h 60"/>
              <a:gd name="T8" fmla="*/ 21 w 58"/>
              <a:gd name="T9" fmla="*/ 0 h 60"/>
              <a:gd name="T10" fmla="*/ 13 w 58"/>
              <a:gd name="T11" fmla="*/ 0 h 60"/>
              <a:gd name="T12" fmla="*/ 6 w 58"/>
              <a:gd name="T13" fmla="*/ 4 h 60"/>
              <a:gd name="T14" fmla="*/ 2 w 58"/>
              <a:gd name="T15" fmla="*/ 12 h 60"/>
              <a:gd name="T16" fmla="*/ 0 w 58"/>
              <a:gd name="T17" fmla="*/ 21 h 60"/>
              <a:gd name="T18" fmla="*/ 6 w 58"/>
              <a:gd name="T19" fmla="*/ 29 h 60"/>
              <a:gd name="T20" fmla="*/ 13 w 58"/>
              <a:gd name="T21" fmla="*/ 31 h 60"/>
              <a:gd name="T22" fmla="*/ 23 w 58"/>
              <a:gd name="T23" fmla="*/ 31 h 60"/>
              <a:gd name="T24" fmla="*/ 27 w 58"/>
              <a:gd name="T25" fmla="*/ 29 h 60"/>
              <a:gd name="T26" fmla="*/ 25 w 58"/>
              <a:gd name="T27" fmla="*/ 33 h 60"/>
              <a:gd name="T28" fmla="*/ 23 w 58"/>
              <a:gd name="T29" fmla="*/ 37 h 60"/>
              <a:gd name="T30" fmla="*/ 21 w 58"/>
              <a:gd name="T31" fmla="*/ 39 h 60"/>
              <a:gd name="T32" fmla="*/ 19 w 58"/>
              <a:gd name="T33" fmla="*/ 42 h 60"/>
              <a:gd name="T34" fmla="*/ 21 w 58"/>
              <a:gd name="T35" fmla="*/ 50 h 60"/>
              <a:gd name="T36" fmla="*/ 27 w 58"/>
              <a:gd name="T37" fmla="*/ 56 h 60"/>
              <a:gd name="T38" fmla="*/ 33 w 58"/>
              <a:gd name="T39" fmla="*/ 60 h 60"/>
              <a:gd name="T40" fmla="*/ 40 w 58"/>
              <a:gd name="T41" fmla="*/ 60 h 60"/>
              <a:gd name="T42" fmla="*/ 50 w 58"/>
              <a:gd name="T43" fmla="*/ 56 h 60"/>
              <a:gd name="T44" fmla="*/ 56 w 58"/>
              <a:gd name="T45" fmla="*/ 50 h 60"/>
              <a:gd name="T46" fmla="*/ 58 w 58"/>
              <a:gd name="T47" fmla="*/ 41 h 60"/>
              <a:gd name="T48" fmla="*/ 56 w 58"/>
              <a:gd name="T49" fmla="*/ 35 h 60"/>
              <a:gd name="T50" fmla="*/ 54 w 58"/>
              <a:gd name="T51" fmla="*/ 31 h 60"/>
              <a:gd name="T52" fmla="*/ 52 w 58"/>
              <a:gd name="T53" fmla="*/ 29 h 60"/>
              <a:gd name="T54" fmla="*/ 48 w 58"/>
              <a:gd name="T55" fmla="*/ 27 h 60"/>
              <a:gd name="T56" fmla="*/ 42 w 58"/>
              <a:gd name="T57" fmla="*/ 23 h 60"/>
              <a:gd name="T58" fmla="*/ 38 w 58"/>
              <a:gd name="T59" fmla="*/ 21 h 60"/>
              <a:gd name="T60" fmla="*/ 37 w 58"/>
              <a:gd name="T61" fmla="*/ 19 h 60"/>
              <a:gd name="T62" fmla="*/ 35 w 58"/>
              <a:gd name="T63" fmla="*/ 1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21" y="39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9" name="Freeform 697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2 h 60"/>
              <a:gd name="T2" fmla="*/ 33 w 58"/>
              <a:gd name="T3" fmla="*/ 10 h 60"/>
              <a:gd name="T4" fmla="*/ 33 w 58"/>
              <a:gd name="T5" fmla="*/ 8 h 60"/>
              <a:gd name="T6" fmla="*/ 33 w 58"/>
              <a:gd name="T7" fmla="*/ 6 h 60"/>
              <a:gd name="T8" fmla="*/ 31 w 58"/>
              <a:gd name="T9" fmla="*/ 4 h 60"/>
              <a:gd name="T10" fmla="*/ 31 w 58"/>
              <a:gd name="T11" fmla="*/ 2 h 60"/>
              <a:gd name="T12" fmla="*/ 29 w 58"/>
              <a:gd name="T13" fmla="*/ 0 h 60"/>
              <a:gd name="T14" fmla="*/ 27 w 58"/>
              <a:gd name="T15" fmla="*/ 0 h 60"/>
              <a:gd name="T16" fmla="*/ 25 w 58"/>
              <a:gd name="T17" fmla="*/ 0 h 60"/>
              <a:gd name="T18" fmla="*/ 21 w 58"/>
              <a:gd name="T19" fmla="*/ 0 h 60"/>
              <a:gd name="T20" fmla="*/ 17 w 58"/>
              <a:gd name="T21" fmla="*/ 0 h 60"/>
              <a:gd name="T22" fmla="*/ 13 w 58"/>
              <a:gd name="T23" fmla="*/ 0 h 60"/>
              <a:gd name="T24" fmla="*/ 10 w 58"/>
              <a:gd name="T25" fmla="*/ 2 h 60"/>
              <a:gd name="T26" fmla="*/ 6 w 58"/>
              <a:gd name="T27" fmla="*/ 4 h 60"/>
              <a:gd name="T28" fmla="*/ 4 w 58"/>
              <a:gd name="T29" fmla="*/ 8 h 60"/>
              <a:gd name="T30" fmla="*/ 2 w 58"/>
              <a:gd name="T31" fmla="*/ 12 h 60"/>
              <a:gd name="T32" fmla="*/ 0 w 58"/>
              <a:gd name="T33" fmla="*/ 18 h 60"/>
              <a:gd name="T34" fmla="*/ 0 w 58"/>
              <a:gd name="T35" fmla="*/ 21 h 60"/>
              <a:gd name="T36" fmla="*/ 2 w 58"/>
              <a:gd name="T37" fmla="*/ 25 h 60"/>
              <a:gd name="T38" fmla="*/ 6 w 58"/>
              <a:gd name="T39" fmla="*/ 29 h 60"/>
              <a:gd name="T40" fmla="*/ 10 w 58"/>
              <a:gd name="T41" fmla="*/ 31 h 60"/>
              <a:gd name="T42" fmla="*/ 13 w 58"/>
              <a:gd name="T43" fmla="*/ 31 h 60"/>
              <a:gd name="T44" fmla="*/ 19 w 58"/>
              <a:gd name="T45" fmla="*/ 31 h 60"/>
              <a:gd name="T46" fmla="*/ 23 w 58"/>
              <a:gd name="T47" fmla="*/ 31 h 60"/>
              <a:gd name="T48" fmla="*/ 27 w 58"/>
              <a:gd name="T49" fmla="*/ 29 h 60"/>
              <a:gd name="T50" fmla="*/ 25 w 58"/>
              <a:gd name="T51" fmla="*/ 31 h 60"/>
              <a:gd name="T52" fmla="*/ 25 w 58"/>
              <a:gd name="T53" fmla="*/ 33 h 60"/>
              <a:gd name="T54" fmla="*/ 23 w 58"/>
              <a:gd name="T55" fmla="*/ 35 h 60"/>
              <a:gd name="T56" fmla="*/ 23 w 58"/>
              <a:gd name="T57" fmla="*/ 37 h 60"/>
              <a:gd name="T58" fmla="*/ 21 w 58"/>
              <a:gd name="T59" fmla="*/ 39 h 60"/>
              <a:gd name="T60" fmla="*/ 19 w 58"/>
              <a:gd name="T61" fmla="*/ 42 h 60"/>
              <a:gd name="T62" fmla="*/ 21 w 58"/>
              <a:gd name="T63" fmla="*/ 46 h 60"/>
              <a:gd name="T64" fmla="*/ 21 w 58"/>
              <a:gd name="T65" fmla="*/ 50 h 60"/>
              <a:gd name="T66" fmla="*/ 23 w 58"/>
              <a:gd name="T67" fmla="*/ 52 h 60"/>
              <a:gd name="T68" fmla="*/ 27 w 58"/>
              <a:gd name="T69" fmla="*/ 56 h 60"/>
              <a:gd name="T70" fmla="*/ 29 w 58"/>
              <a:gd name="T71" fmla="*/ 58 h 60"/>
              <a:gd name="T72" fmla="*/ 33 w 58"/>
              <a:gd name="T73" fmla="*/ 60 h 60"/>
              <a:gd name="T74" fmla="*/ 37 w 58"/>
              <a:gd name="T75" fmla="*/ 60 h 60"/>
              <a:gd name="T76" fmla="*/ 40 w 58"/>
              <a:gd name="T77" fmla="*/ 60 h 60"/>
              <a:gd name="T78" fmla="*/ 46 w 58"/>
              <a:gd name="T79" fmla="*/ 60 h 60"/>
              <a:gd name="T80" fmla="*/ 50 w 58"/>
              <a:gd name="T81" fmla="*/ 56 h 60"/>
              <a:gd name="T82" fmla="*/ 54 w 58"/>
              <a:gd name="T83" fmla="*/ 54 h 60"/>
              <a:gd name="T84" fmla="*/ 56 w 58"/>
              <a:gd name="T85" fmla="*/ 50 h 60"/>
              <a:gd name="T86" fmla="*/ 58 w 58"/>
              <a:gd name="T87" fmla="*/ 44 h 60"/>
              <a:gd name="T88" fmla="*/ 58 w 58"/>
              <a:gd name="T89" fmla="*/ 41 h 60"/>
              <a:gd name="T90" fmla="*/ 58 w 58"/>
              <a:gd name="T91" fmla="*/ 39 h 60"/>
              <a:gd name="T92" fmla="*/ 56 w 58"/>
              <a:gd name="T93" fmla="*/ 35 h 60"/>
              <a:gd name="T94" fmla="*/ 54 w 58"/>
              <a:gd name="T95" fmla="*/ 33 h 60"/>
              <a:gd name="T96" fmla="*/ 54 w 58"/>
              <a:gd name="T97" fmla="*/ 31 h 60"/>
              <a:gd name="T98" fmla="*/ 52 w 58"/>
              <a:gd name="T99" fmla="*/ 29 h 60"/>
              <a:gd name="T100" fmla="*/ 50 w 58"/>
              <a:gd name="T101" fmla="*/ 29 h 60"/>
              <a:gd name="T102" fmla="*/ 48 w 58"/>
              <a:gd name="T103" fmla="*/ 27 h 60"/>
              <a:gd name="T104" fmla="*/ 46 w 58"/>
              <a:gd name="T105" fmla="*/ 27 h 60"/>
              <a:gd name="T106" fmla="*/ 42 w 58"/>
              <a:gd name="T107" fmla="*/ 23 h 60"/>
              <a:gd name="T108" fmla="*/ 40 w 58"/>
              <a:gd name="T109" fmla="*/ 23 h 60"/>
              <a:gd name="T110" fmla="*/ 38 w 58"/>
              <a:gd name="T111" fmla="*/ 21 h 60"/>
              <a:gd name="T112" fmla="*/ 37 w 58"/>
              <a:gd name="T113" fmla="*/ 21 h 60"/>
              <a:gd name="T114" fmla="*/ 37 w 58"/>
              <a:gd name="T115" fmla="*/ 19 h 60"/>
              <a:gd name="T116" fmla="*/ 35 w 58"/>
              <a:gd name="T117" fmla="*/ 18 h 60"/>
              <a:gd name="T118" fmla="*/ 35 w 58"/>
              <a:gd name="T119" fmla="*/ 16 h 60"/>
              <a:gd name="T120" fmla="*/ 33 w 58"/>
              <a:gd name="T121" fmla="*/ 1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0" name="Freeform 698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1" name="Freeform 699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2" name="Freeform 700"/>
          <p:cNvSpPr>
            <a:spLocks/>
          </p:cNvSpPr>
          <p:nvPr/>
        </p:nvSpPr>
        <p:spPr bwMode="auto">
          <a:xfrm>
            <a:off x="6143625" y="2630488"/>
            <a:ext cx="76200" cy="152400"/>
          </a:xfrm>
          <a:custGeom>
            <a:avLst/>
            <a:gdLst>
              <a:gd name="T0" fmla="*/ 12 w 20"/>
              <a:gd name="T1" fmla="*/ 31 h 40"/>
              <a:gd name="T2" fmla="*/ 16 w 20"/>
              <a:gd name="T3" fmla="*/ 31 h 40"/>
              <a:gd name="T4" fmla="*/ 18 w 20"/>
              <a:gd name="T5" fmla="*/ 31 h 40"/>
              <a:gd name="T6" fmla="*/ 16 w 20"/>
              <a:gd name="T7" fmla="*/ 27 h 40"/>
              <a:gd name="T8" fmla="*/ 14 w 20"/>
              <a:gd name="T9" fmla="*/ 21 h 40"/>
              <a:gd name="T10" fmla="*/ 14 w 20"/>
              <a:gd name="T11" fmla="*/ 15 h 40"/>
              <a:gd name="T12" fmla="*/ 14 w 20"/>
              <a:gd name="T13" fmla="*/ 10 h 40"/>
              <a:gd name="T14" fmla="*/ 12 w 20"/>
              <a:gd name="T15" fmla="*/ 6 h 40"/>
              <a:gd name="T16" fmla="*/ 14 w 20"/>
              <a:gd name="T17" fmla="*/ 2 h 40"/>
              <a:gd name="T18" fmla="*/ 2 w 20"/>
              <a:gd name="T19" fmla="*/ 0 h 40"/>
              <a:gd name="T20" fmla="*/ 0 w 20"/>
              <a:gd name="T21" fmla="*/ 6 h 40"/>
              <a:gd name="T22" fmla="*/ 2 w 20"/>
              <a:gd name="T23" fmla="*/ 12 h 40"/>
              <a:gd name="T24" fmla="*/ 2 w 20"/>
              <a:gd name="T25" fmla="*/ 17 h 40"/>
              <a:gd name="T26" fmla="*/ 2 w 20"/>
              <a:gd name="T27" fmla="*/ 25 h 40"/>
              <a:gd name="T28" fmla="*/ 4 w 20"/>
              <a:gd name="T29" fmla="*/ 31 h 40"/>
              <a:gd name="T30" fmla="*/ 6 w 20"/>
              <a:gd name="T31" fmla="*/ 37 h 40"/>
              <a:gd name="T32" fmla="*/ 12 w 20"/>
              <a:gd name="T33" fmla="*/ 40 h 40"/>
              <a:gd name="T34" fmla="*/ 20 w 20"/>
              <a:gd name="T35" fmla="*/ 40 h 40"/>
              <a:gd name="T36" fmla="*/ 12 w 20"/>
              <a:gd name="T37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" h="40">
                <a:moveTo>
                  <a:pt x="12" y="31"/>
                </a:moveTo>
                <a:lnTo>
                  <a:pt x="16" y="31"/>
                </a:lnTo>
                <a:lnTo>
                  <a:pt x="18" y="31"/>
                </a:lnTo>
                <a:lnTo>
                  <a:pt x="16" y="27"/>
                </a:lnTo>
                <a:lnTo>
                  <a:pt x="14" y="21"/>
                </a:lnTo>
                <a:lnTo>
                  <a:pt x="14" y="15"/>
                </a:lnTo>
                <a:lnTo>
                  <a:pt x="14" y="10"/>
                </a:lnTo>
                <a:lnTo>
                  <a:pt x="12" y="6"/>
                </a:lnTo>
                <a:lnTo>
                  <a:pt x="14" y="2"/>
                </a:lnTo>
                <a:lnTo>
                  <a:pt x="2" y="0"/>
                </a:lnTo>
                <a:lnTo>
                  <a:pt x="0" y="6"/>
                </a:lnTo>
                <a:lnTo>
                  <a:pt x="2" y="12"/>
                </a:lnTo>
                <a:lnTo>
                  <a:pt x="2" y="17"/>
                </a:lnTo>
                <a:lnTo>
                  <a:pt x="2" y="25"/>
                </a:lnTo>
                <a:lnTo>
                  <a:pt x="4" y="31"/>
                </a:lnTo>
                <a:lnTo>
                  <a:pt x="6" y="37"/>
                </a:lnTo>
                <a:lnTo>
                  <a:pt x="12" y="40"/>
                </a:lnTo>
                <a:lnTo>
                  <a:pt x="20" y="40"/>
                </a:lnTo>
                <a:lnTo>
                  <a:pt x="12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3" name="Freeform 701"/>
          <p:cNvSpPr>
            <a:spLocks/>
          </p:cNvSpPr>
          <p:nvPr/>
        </p:nvSpPr>
        <p:spPr bwMode="auto">
          <a:xfrm>
            <a:off x="6189663" y="2717800"/>
            <a:ext cx="304800" cy="327025"/>
          </a:xfrm>
          <a:custGeom>
            <a:avLst/>
            <a:gdLst>
              <a:gd name="T0" fmla="*/ 67 w 80"/>
              <a:gd name="T1" fmla="*/ 86 h 86"/>
              <a:gd name="T2" fmla="*/ 75 w 80"/>
              <a:gd name="T3" fmla="*/ 75 h 86"/>
              <a:gd name="T4" fmla="*/ 79 w 80"/>
              <a:gd name="T5" fmla="*/ 65 h 86"/>
              <a:gd name="T6" fmla="*/ 80 w 80"/>
              <a:gd name="T7" fmla="*/ 54 h 86"/>
              <a:gd name="T8" fmla="*/ 80 w 80"/>
              <a:gd name="T9" fmla="*/ 44 h 86"/>
              <a:gd name="T10" fmla="*/ 79 w 80"/>
              <a:gd name="T11" fmla="*/ 37 h 86"/>
              <a:gd name="T12" fmla="*/ 75 w 80"/>
              <a:gd name="T13" fmla="*/ 29 h 86"/>
              <a:gd name="T14" fmla="*/ 71 w 80"/>
              <a:gd name="T15" fmla="*/ 21 h 86"/>
              <a:gd name="T16" fmla="*/ 63 w 80"/>
              <a:gd name="T17" fmla="*/ 15 h 86"/>
              <a:gd name="T18" fmla="*/ 57 w 80"/>
              <a:gd name="T19" fmla="*/ 10 h 86"/>
              <a:gd name="T20" fmla="*/ 50 w 80"/>
              <a:gd name="T21" fmla="*/ 6 h 86"/>
              <a:gd name="T22" fmla="*/ 40 w 80"/>
              <a:gd name="T23" fmla="*/ 2 h 86"/>
              <a:gd name="T24" fmla="*/ 32 w 80"/>
              <a:gd name="T25" fmla="*/ 0 h 86"/>
              <a:gd name="T26" fmla="*/ 25 w 80"/>
              <a:gd name="T27" fmla="*/ 0 h 86"/>
              <a:gd name="T28" fmla="*/ 15 w 80"/>
              <a:gd name="T29" fmla="*/ 2 h 86"/>
              <a:gd name="T30" fmla="*/ 8 w 80"/>
              <a:gd name="T31" fmla="*/ 4 h 86"/>
              <a:gd name="T32" fmla="*/ 0 w 80"/>
              <a:gd name="T33" fmla="*/ 8 h 86"/>
              <a:gd name="T34" fmla="*/ 8 w 80"/>
              <a:gd name="T35" fmla="*/ 17 h 86"/>
              <a:gd name="T36" fmla="*/ 11 w 80"/>
              <a:gd name="T37" fmla="*/ 14 h 86"/>
              <a:gd name="T38" fmla="*/ 17 w 80"/>
              <a:gd name="T39" fmla="*/ 12 h 86"/>
              <a:gd name="T40" fmla="*/ 25 w 80"/>
              <a:gd name="T41" fmla="*/ 12 h 86"/>
              <a:gd name="T42" fmla="*/ 31 w 80"/>
              <a:gd name="T43" fmla="*/ 12 h 86"/>
              <a:gd name="T44" fmla="*/ 38 w 80"/>
              <a:gd name="T45" fmla="*/ 14 h 86"/>
              <a:gd name="T46" fmla="*/ 44 w 80"/>
              <a:gd name="T47" fmla="*/ 15 h 86"/>
              <a:gd name="T48" fmla="*/ 52 w 80"/>
              <a:gd name="T49" fmla="*/ 19 h 86"/>
              <a:gd name="T50" fmla="*/ 57 w 80"/>
              <a:gd name="T51" fmla="*/ 23 h 86"/>
              <a:gd name="T52" fmla="*/ 61 w 80"/>
              <a:gd name="T53" fmla="*/ 29 h 86"/>
              <a:gd name="T54" fmla="*/ 65 w 80"/>
              <a:gd name="T55" fmla="*/ 35 h 86"/>
              <a:gd name="T56" fmla="*/ 69 w 80"/>
              <a:gd name="T57" fmla="*/ 40 h 86"/>
              <a:gd name="T58" fmla="*/ 69 w 80"/>
              <a:gd name="T59" fmla="*/ 46 h 86"/>
              <a:gd name="T60" fmla="*/ 69 w 80"/>
              <a:gd name="T61" fmla="*/ 54 h 86"/>
              <a:gd name="T62" fmla="*/ 67 w 80"/>
              <a:gd name="T63" fmla="*/ 61 h 86"/>
              <a:gd name="T64" fmla="*/ 65 w 80"/>
              <a:gd name="T65" fmla="*/ 69 h 86"/>
              <a:gd name="T66" fmla="*/ 57 w 80"/>
              <a:gd name="T67" fmla="*/ 79 h 86"/>
              <a:gd name="T68" fmla="*/ 67 w 80"/>
              <a:gd name="T69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0" h="86">
                <a:moveTo>
                  <a:pt x="67" y="86"/>
                </a:moveTo>
                <a:lnTo>
                  <a:pt x="75" y="75"/>
                </a:lnTo>
                <a:lnTo>
                  <a:pt x="79" y="65"/>
                </a:lnTo>
                <a:lnTo>
                  <a:pt x="80" y="54"/>
                </a:lnTo>
                <a:lnTo>
                  <a:pt x="80" y="44"/>
                </a:lnTo>
                <a:lnTo>
                  <a:pt x="79" y="37"/>
                </a:lnTo>
                <a:lnTo>
                  <a:pt x="75" y="29"/>
                </a:lnTo>
                <a:lnTo>
                  <a:pt x="71" y="21"/>
                </a:lnTo>
                <a:lnTo>
                  <a:pt x="63" y="15"/>
                </a:lnTo>
                <a:lnTo>
                  <a:pt x="57" y="10"/>
                </a:lnTo>
                <a:lnTo>
                  <a:pt x="50" y="6"/>
                </a:lnTo>
                <a:lnTo>
                  <a:pt x="40" y="2"/>
                </a:lnTo>
                <a:lnTo>
                  <a:pt x="32" y="0"/>
                </a:lnTo>
                <a:lnTo>
                  <a:pt x="25" y="0"/>
                </a:lnTo>
                <a:lnTo>
                  <a:pt x="15" y="2"/>
                </a:lnTo>
                <a:lnTo>
                  <a:pt x="8" y="4"/>
                </a:lnTo>
                <a:lnTo>
                  <a:pt x="0" y="8"/>
                </a:lnTo>
                <a:lnTo>
                  <a:pt x="8" y="17"/>
                </a:lnTo>
                <a:lnTo>
                  <a:pt x="11" y="14"/>
                </a:lnTo>
                <a:lnTo>
                  <a:pt x="17" y="12"/>
                </a:lnTo>
                <a:lnTo>
                  <a:pt x="25" y="12"/>
                </a:lnTo>
                <a:lnTo>
                  <a:pt x="31" y="12"/>
                </a:lnTo>
                <a:lnTo>
                  <a:pt x="38" y="14"/>
                </a:lnTo>
                <a:lnTo>
                  <a:pt x="44" y="15"/>
                </a:lnTo>
                <a:lnTo>
                  <a:pt x="52" y="19"/>
                </a:lnTo>
                <a:lnTo>
                  <a:pt x="57" y="23"/>
                </a:lnTo>
                <a:lnTo>
                  <a:pt x="61" y="29"/>
                </a:lnTo>
                <a:lnTo>
                  <a:pt x="65" y="35"/>
                </a:lnTo>
                <a:lnTo>
                  <a:pt x="69" y="40"/>
                </a:lnTo>
                <a:lnTo>
                  <a:pt x="69" y="46"/>
                </a:lnTo>
                <a:lnTo>
                  <a:pt x="69" y="54"/>
                </a:lnTo>
                <a:lnTo>
                  <a:pt x="67" y="61"/>
                </a:lnTo>
                <a:lnTo>
                  <a:pt x="65" y="69"/>
                </a:lnTo>
                <a:lnTo>
                  <a:pt x="57" y="79"/>
                </a:lnTo>
                <a:lnTo>
                  <a:pt x="67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4" name="Freeform 702"/>
          <p:cNvSpPr>
            <a:spLocks/>
          </p:cNvSpPr>
          <p:nvPr/>
        </p:nvSpPr>
        <p:spPr bwMode="auto">
          <a:xfrm>
            <a:off x="6407150" y="3011488"/>
            <a:ext cx="111125" cy="49212"/>
          </a:xfrm>
          <a:custGeom>
            <a:avLst/>
            <a:gdLst>
              <a:gd name="T0" fmla="*/ 29 w 29"/>
              <a:gd name="T1" fmla="*/ 0 h 13"/>
              <a:gd name="T2" fmla="*/ 25 w 29"/>
              <a:gd name="T3" fmla="*/ 2 h 13"/>
              <a:gd name="T4" fmla="*/ 22 w 29"/>
              <a:gd name="T5" fmla="*/ 2 h 13"/>
              <a:gd name="T6" fmla="*/ 18 w 29"/>
              <a:gd name="T7" fmla="*/ 2 h 13"/>
              <a:gd name="T8" fmla="*/ 12 w 29"/>
              <a:gd name="T9" fmla="*/ 2 h 13"/>
              <a:gd name="T10" fmla="*/ 10 w 29"/>
              <a:gd name="T11" fmla="*/ 2 h 13"/>
              <a:gd name="T12" fmla="*/ 8 w 29"/>
              <a:gd name="T13" fmla="*/ 2 h 13"/>
              <a:gd name="T14" fmla="*/ 10 w 29"/>
              <a:gd name="T15" fmla="*/ 6 h 13"/>
              <a:gd name="T16" fmla="*/ 10 w 29"/>
              <a:gd name="T17" fmla="*/ 9 h 13"/>
              <a:gd name="T18" fmla="*/ 0 w 29"/>
              <a:gd name="T19" fmla="*/ 2 h 13"/>
              <a:gd name="T20" fmla="*/ 0 w 29"/>
              <a:gd name="T21" fmla="*/ 9 h 13"/>
              <a:gd name="T22" fmla="*/ 4 w 29"/>
              <a:gd name="T23" fmla="*/ 13 h 13"/>
              <a:gd name="T24" fmla="*/ 10 w 29"/>
              <a:gd name="T25" fmla="*/ 13 h 13"/>
              <a:gd name="T26" fmla="*/ 14 w 29"/>
              <a:gd name="T27" fmla="*/ 13 h 13"/>
              <a:gd name="T28" fmla="*/ 18 w 29"/>
              <a:gd name="T29" fmla="*/ 13 h 13"/>
              <a:gd name="T30" fmla="*/ 23 w 29"/>
              <a:gd name="T31" fmla="*/ 13 h 13"/>
              <a:gd name="T32" fmla="*/ 27 w 29"/>
              <a:gd name="T33" fmla="*/ 13 h 13"/>
              <a:gd name="T34" fmla="*/ 29 w 29"/>
              <a:gd name="T35" fmla="*/ 11 h 13"/>
              <a:gd name="T36" fmla="*/ 29 w 29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" h="13">
                <a:moveTo>
                  <a:pt x="29" y="0"/>
                </a:moveTo>
                <a:lnTo>
                  <a:pt x="25" y="2"/>
                </a:lnTo>
                <a:lnTo>
                  <a:pt x="22" y="2"/>
                </a:lnTo>
                <a:lnTo>
                  <a:pt x="18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0" y="6"/>
                </a:lnTo>
                <a:lnTo>
                  <a:pt x="10" y="9"/>
                </a:lnTo>
                <a:lnTo>
                  <a:pt x="0" y="2"/>
                </a:lnTo>
                <a:lnTo>
                  <a:pt x="0" y="9"/>
                </a:lnTo>
                <a:lnTo>
                  <a:pt x="4" y="13"/>
                </a:lnTo>
                <a:lnTo>
                  <a:pt x="10" y="13"/>
                </a:lnTo>
                <a:lnTo>
                  <a:pt x="14" y="13"/>
                </a:lnTo>
                <a:lnTo>
                  <a:pt x="18" y="13"/>
                </a:lnTo>
                <a:lnTo>
                  <a:pt x="23" y="13"/>
                </a:lnTo>
                <a:lnTo>
                  <a:pt x="27" y="13"/>
                </a:lnTo>
                <a:lnTo>
                  <a:pt x="29" y="11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5" name="Freeform 703"/>
          <p:cNvSpPr>
            <a:spLocks/>
          </p:cNvSpPr>
          <p:nvPr/>
        </p:nvSpPr>
        <p:spPr bwMode="auto">
          <a:xfrm>
            <a:off x="6518275" y="2973388"/>
            <a:ext cx="182563" cy="79375"/>
          </a:xfrm>
          <a:custGeom>
            <a:avLst/>
            <a:gdLst>
              <a:gd name="T0" fmla="*/ 39 w 48"/>
              <a:gd name="T1" fmla="*/ 0 h 21"/>
              <a:gd name="T2" fmla="*/ 37 w 48"/>
              <a:gd name="T3" fmla="*/ 2 h 21"/>
              <a:gd name="T4" fmla="*/ 35 w 48"/>
              <a:gd name="T5" fmla="*/ 4 h 21"/>
              <a:gd name="T6" fmla="*/ 31 w 48"/>
              <a:gd name="T7" fmla="*/ 6 h 21"/>
              <a:gd name="T8" fmla="*/ 25 w 48"/>
              <a:gd name="T9" fmla="*/ 8 h 21"/>
              <a:gd name="T10" fmla="*/ 19 w 48"/>
              <a:gd name="T11" fmla="*/ 10 h 21"/>
              <a:gd name="T12" fmla="*/ 14 w 48"/>
              <a:gd name="T13" fmla="*/ 10 h 21"/>
              <a:gd name="T14" fmla="*/ 6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21 h 21"/>
              <a:gd name="T24" fmla="*/ 21 w 48"/>
              <a:gd name="T25" fmla="*/ 19 h 21"/>
              <a:gd name="T26" fmla="*/ 29 w 48"/>
              <a:gd name="T27" fmla="*/ 19 h 21"/>
              <a:gd name="T28" fmla="*/ 35 w 48"/>
              <a:gd name="T29" fmla="*/ 17 h 21"/>
              <a:gd name="T30" fmla="*/ 40 w 48"/>
              <a:gd name="T31" fmla="*/ 14 h 21"/>
              <a:gd name="T32" fmla="*/ 44 w 48"/>
              <a:gd name="T33" fmla="*/ 10 h 21"/>
              <a:gd name="T34" fmla="*/ 48 w 48"/>
              <a:gd name="T35" fmla="*/ 6 h 21"/>
              <a:gd name="T36" fmla="*/ 39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9" y="0"/>
                </a:moveTo>
                <a:lnTo>
                  <a:pt x="37" y="2"/>
                </a:lnTo>
                <a:lnTo>
                  <a:pt x="35" y="4"/>
                </a:lnTo>
                <a:lnTo>
                  <a:pt x="31" y="6"/>
                </a:lnTo>
                <a:lnTo>
                  <a:pt x="25" y="8"/>
                </a:lnTo>
                <a:lnTo>
                  <a:pt x="19" y="10"/>
                </a:lnTo>
                <a:lnTo>
                  <a:pt x="14" y="10"/>
                </a:lnTo>
                <a:lnTo>
                  <a:pt x="6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21"/>
                </a:lnTo>
                <a:lnTo>
                  <a:pt x="21" y="19"/>
                </a:lnTo>
                <a:lnTo>
                  <a:pt x="29" y="19"/>
                </a:lnTo>
                <a:lnTo>
                  <a:pt x="35" y="17"/>
                </a:lnTo>
                <a:lnTo>
                  <a:pt x="40" y="14"/>
                </a:lnTo>
                <a:lnTo>
                  <a:pt x="44" y="10"/>
                </a:lnTo>
                <a:lnTo>
                  <a:pt x="48" y="6"/>
                </a:lnTo>
                <a:lnTo>
                  <a:pt x="3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6" name="Freeform 704"/>
          <p:cNvSpPr>
            <a:spLocks/>
          </p:cNvSpPr>
          <p:nvPr/>
        </p:nvSpPr>
        <p:spPr bwMode="auto">
          <a:xfrm>
            <a:off x="6665913" y="2774950"/>
            <a:ext cx="138112" cy="220663"/>
          </a:xfrm>
          <a:custGeom>
            <a:avLst/>
            <a:gdLst>
              <a:gd name="T0" fmla="*/ 24 w 36"/>
              <a:gd name="T1" fmla="*/ 0 h 58"/>
              <a:gd name="T2" fmla="*/ 24 w 36"/>
              <a:gd name="T3" fmla="*/ 8 h 58"/>
              <a:gd name="T4" fmla="*/ 23 w 36"/>
              <a:gd name="T5" fmla="*/ 16 h 58"/>
              <a:gd name="T6" fmla="*/ 21 w 36"/>
              <a:gd name="T7" fmla="*/ 22 h 58"/>
              <a:gd name="T8" fmla="*/ 17 w 36"/>
              <a:gd name="T9" fmla="*/ 29 h 58"/>
              <a:gd name="T10" fmla="*/ 11 w 36"/>
              <a:gd name="T11" fmla="*/ 35 h 58"/>
              <a:gd name="T12" fmla="*/ 7 w 36"/>
              <a:gd name="T13" fmla="*/ 41 h 58"/>
              <a:gd name="T14" fmla="*/ 1 w 36"/>
              <a:gd name="T15" fmla="*/ 46 h 58"/>
              <a:gd name="T16" fmla="*/ 0 w 36"/>
              <a:gd name="T17" fmla="*/ 52 h 58"/>
              <a:gd name="T18" fmla="*/ 9 w 36"/>
              <a:gd name="T19" fmla="*/ 58 h 58"/>
              <a:gd name="T20" fmla="*/ 13 w 36"/>
              <a:gd name="T21" fmla="*/ 52 h 58"/>
              <a:gd name="T22" fmla="*/ 17 w 36"/>
              <a:gd name="T23" fmla="*/ 46 h 58"/>
              <a:gd name="T24" fmla="*/ 21 w 36"/>
              <a:gd name="T25" fmla="*/ 41 h 58"/>
              <a:gd name="T26" fmla="*/ 24 w 36"/>
              <a:gd name="T27" fmla="*/ 35 h 58"/>
              <a:gd name="T28" fmla="*/ 30 w 36"/>
              <a:gd name="T29" fmla="*/ 27 h 58"/>
              <a:gd name="T30" fmla="*/ 34 w 36"/>
              <a:gd name="T31" fmla="*/ 20 h 58"/>
              <a:gd name="T32" fmla="*/ 36 w 36"/>
              <a:gd name="T33" fmla="*/ 10 h 58"/>
              <a:gd name="T34" fmla="*/ 36 w 36"/>
              <a:gd name="T35" fmla="*/ 0 h 58"/>
              <a:gd name="T36" fmla="*/ 24 w 36"/>
              <a:gd name="T37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8">
                <a:moveTo>
                  <a:pt x="24" y="0"/>
                </a:moveTo>
                <a:lnTo>
                  <a:pt x="24" y="8"/>
                </a:lnTo>
                <a:lnTo>
                  <a:pt x="23" y="16"/>
                </a:lnTo>
                <a:lnTo>
                  <a:pt x="21" y="22"/>
                </a:lnTo>
                <a:lnTo>
                  <a:pt x="17" y="29"/>
                </a:lnTo>
                <a:lnTo>
                  <a:pt x="11" y="35"/>
                </a:lnTo>
                <a:lnTo>
                  <a:pt x="7" y="41"/>
                </a:lnTo>
                <a:lnTo>
                  <a:pt x="1" y="46"/>
                </a:lnTo>
                <a:lnTo>
                  <a:pt x="0" y="52"/>
                </a:lnTo>
                <a:lnTo>
                  <a:pt x="9" y="58"/>
                </a:lnTo>
                <a:lnTo>
                  <a:pt x="13" y="52"/>
                </a:lnTo>
                <a:lnTo>
                  <a:pt x="17" y="46"/>
                </a:lnTo>
                <a:lnTo>
                  <a:pt x="21" y="41"/>
                </a:lnTo>
                <a:lnTo>
                  <a:pt x="24" y="35"/>
                </a:lnTo>
                <a:lnTo>
                  <a:pt x="30" y="27"/>
                </a:lnTo>
                <a:lnTo>
                  <a:pt x="34" y="20"/>
                </a:lnTo>
                <a:lnTo>
                  <a:pt x="36" y="10"/>
                </a:lnTo>
                <a:lnTo>
                  <a:pt x="36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7" name="Freeform 705"/>
          <p:cNvSpPr>
            <a:spLocks/>
          </p:cNvSpPr>
          <p:nvPr/>
        </p:nvSpPr>
        <p:spPr bwMode="auto">
          <a:xfrm>
            <a:off x="6429375" y="2416175"/>
            <a:ext cx="374650" cy="358775"/>
          </a:xfrm>
          <a:custGeom>
            <a:avLst/>
            <a:gdLst>
              <a:gd name="T0" fmla="*/ 2 w 98"/>
              <a:gd name="T1" fmla="*/ 12 h 94"/>
              <a:gd name="T2" fmla="*/ 14 w 98"/>
              <a:gd name="T3" fmla="*/ 12 h 94"/>
              <a:gd name="T4" fmla="*/ 25 w 98"/>
              <a:gd name="T5" fmla="*/ 14 h 94"/>
              <a:gd name="T6" fmla="*/ 35 w 98"/>
              <a:gd name="T7" fmla="*/ 16 h 94"/>
              <a:gd name="T8" fmla="*/ 44 w 98"/>
              <a:gd name="T9" fmla="*/ 20 h 94"/>
              <a:gd name="T10" fmla="*/ 52 w 98"/>
              <a:gd name="T11" fmla="*/ 23 h 94"/>
              <a:gd name="T12" fmla="*/ 58 w 98"/>
              <a:gd name="T13" fmla="*/ 27 h 94"/>
              <a:gd name="T14" fmla="*/ 63 w 98"/>
              <a:gd name="T15" fmla="*/ 33 h 94"/>
              <a:gd name="T16" fmla="*/ 69 w 98"/>
              <a:gd name="T17" fmla="*/ 39 h 94"/>
              <a:gd name="T18" fmla="*/ 77 w 98"/>
              <a:gd name="T19" fmla="*/ 52 h 94"/>
              <a:gd name="T20" fmla="*/ 83 w 98"/>
              <a:gd name="T21" fmla="*/ 68 h 94"/>
              <a:gd name="T22" fmla="*/ 85 w 98"/>
              <a:gd name="T23" fmla="*/ 81 h 94"/>
              <a:gd name="T24" fmla="*/ 86 w 98"/>
              <a:gd name="T25" fmla="*/ 94 h 94"/>
              <a:gd name="T26" fmla="*/ 98 w 98"/>
              <a:gd name="T27" fmla="*/ 94 h 94"/>
              <a:gd name="T28" fmla="*/ 96 w 98"/>
              <a:gd name="T29" fmla="*/ 79 h 94"/>
              <a:gd name="T30" fmla="*/ 92 w 98"/>
              <a:gd name="T31" fmla="*/ 64 h 94"/>
              <a:gd name="T32" fmla="*/ 86 w 98"/>
              <a:gd name="T33" fmla="*/ 48 h 94"/>
              <a:gd name="T34" fmla="*/ 79 w 98"/>
              <a:gd name="T35" fmla="*/ 33 h 94"/>
              <a:gd name="T36" fmla="*/ 73 w 98"/>
              <a:gd name="T37" fmla="*/ 25 h 94"/>
              <a:gd name="T38" fmla="*/ 65 w 98"/>
              <a:gd name="T39" fmla="*/ 20 h 94"/>
              <a:gd name="T40" fmla="*/ 58 w 98"/>
              <a:gd name="T41" fmla="*/ 14 h 94"/>
              <a:gd name="T42" fmla="*/ 48 w 98"/>
              <a:gd name="T43" fmla="*/ 8 h 94"/>
              <a:gd name="T44" fmla="*/ 39 w 98"/>
              <a:gd name="T45" fmla="*/ 4 h 94"/>
              <a:gd name="T46" fmla="*/ 27 w 98"/>
              <a:gd name="T47" fmla="*/ 2 h 94"/>
              <a:gd name="T48" fmla="*/ 16 w 98"/>
              <a:gd name="T49" fmla="*/ 0 h 94"/>
              <a:gd name="T50" fmla="*/ 0 w 98"/>
              <a:gd name="T51" fmla="*/ 0 h 94"/>
              <a:gd name="T52" fmla="*/ 2 w 98"/>
              <a:gd name="T53" fmla="*/ 1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8" h="94">
                <a:moveTo>
                  <a:pt x="2" y="12"/>
                </a:moveTo>
                <a:lnTo>
                  <a:pt x="14" y="12"/>
                </a:lnTo>
                <a:lnTo>
                  <a:pt x="25" y="14"/>
                </a:lnTo>
                <a:lnTo>
                  <a:pt x="35" y="16"/>
                </a:lnTo>
                <a:lnTo>
                  <a:pt x="44" y="20"/>
                </a:lnTo>
                <a:lnTo>
                  <a:pt x="52" y="23"/>
                </a:lnTo>
                <a:lnTo>
                  <a:pt x="58" y="27"/>
                </a:lnTo>
                <a:lnTo>
                  <a:pt x="63" y="33"/>
                </a:lnTo>
                <a:lnTo>
                  <a:pt x="69" y="39"/>
                </a:lnTo>
                <a:lnTo>
                  <a:pt x="77" y="52"/>
                </a:lnTo>
                <a:lnTo>
                  <a:pt x="83" y="68"/>
                </a:lnTo>
                <a:lnTo>
                  <a:pt x="85" y="81"/>
                </a:lnTo>
                <a:lnTo>
                  <a:pt x="86" y="94"/>
                </a:lnTo>
                <a:lnTo>
                  <a:pt x="98" y="94"/>
                </a:lnTo>
                <a:lnTo>
                  <a:pt x="96" y="79"/>
                </a:lnTo>
                <a:lnTo>
                  <a:pt x="92" y="64"/>
                </a:lnTo>
                <a:lnTo>
                  <a:pt x="86" y="48"/>
                </a:lnTo>
                <a:lnTo>
                  <a:pt x="79" y="33"/>
                </a:lnTo>
                <a:lnTo>
                  <a:pt x="73" y="25"/>
                </a:lnTo>
                <a:lnTo>
                  <a:pt x="65" y="20"/>
                </a:lnTo>
                <a:lnTo>
                  <a:pt x="58" y="14"/>
                </a:lnTo>
                <a:lnTo>
                  <a:pt x="48" y="8"/>
                </a:lnTo>
                <a:lnTo>
                  <a:pt x="39" y="4"/>
                </a:lnTo>
                <a:lnTo>
                  <a:pt x="27" y="2"/>
                </a:lnTo>
                <a:lnTo>
                  <a:pt x="16" y="0"/>
                </a:lnTo>
                <a:lnTo>
                  <a:pt x="0" y="0"/>
                </a:lnTo>
                <a:lnTo>
                  <a:pt x="2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8" name="Freeform 706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0 h 64"/>
              <a:gd name="T2" fmla="*/ 33 w 62"/>
              <a:gd name="T3" fmla="*/ 6 h 64"/>
              <a:gd name="T4" fmla="*/ 31 w 62"/>
              <a:gd name="T5" fmla="*/ 2 h 64"/>
              <a:gd name="T6" fmla="*/ 29 w 62"/>
              <a:gd name="T7" fmla="*/ 0 h 64"/>
              <a:gd name="T8" fmla="*/ 21 w 62"/>
              <a:gd name="T9" fmla="*/ 0 h 64"/>
              <a:gd name="T10" fmla="*/ 14 w 62"/>
              <a:gd name="T11" fmla="*/ 0 h 64"/>
              <a:gd name="T12" fmla="*/ 6 w 62"/>
              <a:gd name="T13" fmla="*/ 4 h 64"/>
              <a:gd name="T14" fmla="*/ 0 w 62"/>
              <a:gd name="T15" fmla="*/ 12 h 64"/>
              <a:gd name="T16" fmla="*/ 0 w 62"/>
              <a:gd name="T17" fmla="*/ 23 h 64"/>
              <a:gd name="T18" fmla="*/ 6 w 62"/>
              <a:gd name="T19" fmla="*/ 29 h 64"/>
              <a:gd name="T20" fmla="*/ 16 w 62"/>
              <a:gd name="T21" fmla="*/ 33 h 64"/>
              <a:gd name="T22" fmla="*/ 23 w 62"/>
              <a:gd name="T23" fmla="*/ 31 h 64"/>
              <a:gd name="T24" fmla="*/ 27 w 62"/>
              <a:gd name="T25" fmla="*/ 29 h 64"/>
              <a:gd name="T26" fmla="*/ 25 w 62"/>
              <a:gd name="T27" fmla="*/ 33 h 64"/>
              <a:gd name="T28" fmla="*/ 23 w 62"/>
              <a:gd name="T29" fmla="*/ 37 h 64"/>
              <a:gd name="T30" fmla="*/ 21 w 62"/>
              <a:gd name="T31" fmla="*/ 40 h 64"/>
              <a:gd name="T32" fmla="*/ 21 w 62"/>
              <a:gd name="T33" fmla="*/ 44 h 64"/>
              <a:gd name="T34" fmla="*/ 23 w 62"/>
              <a:gd name="T35" fmla="*/ 52 h 64"/>
              <a:gd name="T36" fmla="*/ 27 w 62"/>
              <a:gd name="T37" fmla="*/ 58 h 64"/>
              <a:gd name="T38" fmla="*/ 35 w 62"/>
              <a:gd name="T39" fmla="*/ 62 h 64"/>
              <a:gd name="T40" fmla="*/ 42 w 62"/>
              <a:gd name="T41" fmla="*/ 64 h 64"/>
              <a:gd name="T42" fmla="*/ 52 w 62"/>
              <a:gd name="T43" fmla="*/ 60 h 64"/>
              <a:gd name="T44" fmla="*/ 58 w 62"/>
              <a:gd name="T45" fmla="*/ 52 h 64"/>
              <a:gd name="T46" fmla="*/ 62 w 62"/>
              <a:gd name="T47" fmla="*/ 42 h 64"/>
              <a:gd name="T48" fmla="*/ 58 w 62"/>
              <a:gd name="T49" fmla="*/ 37 h 64"/>
              <a:gd name="T50" fmla="*/ 56 w 62"/>
              <a:gd name="T51" fmla="*/ 33 h 64"/>
              <a:gd name="T52" fmla="*/ 54 w 62"/>
              <a:gd name="T53" fmla="*/ 31 h 64"/>
              <a:gd name="T54" fmla="*/ 50 w 62"/>
              <a:gd name="T55" fmla="*/ 29 h 64"/>
              <a:gd name="T56" fmla="*/ 44 w 62"/>
              <a:gd name="T57" fmla="*/ 25 h 64"/>
              <a:gd name="T58" fmla="*/ 39 w 62"/>
              <a:gd name="T59" fmla="*/ 23 h 64"/>
              <a:gd name="T60" fmla="*/ 37 w 62"/>
              <a:gd name="T61" fmla="*/ 19 h 64"/>
              <a:gd name="T62" fmla="*/ 35 w 62"/>
              <a:gd name="T63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6" y="33"/>
                </a:lnTo>
                <a:lnTo>
                  <a:pt x="54" y="31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9" name="Freeform 707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2 h 64"/>
              <a:gd name="T2" fmla="*/ 35 w 62"/>
              <a:gd name="T3" fmla="*/ 10 h 64"/>
              <a:gd name="T4" fmla="*/ 35 w 62"/>
              <a:gd name="T5" fmla="*/ 8 h 64"/>
              <a:gd name="T6" fmla="*/ 33 w 62"/>
              <a:gd name="T7" fmla="*/ 6 h 64"/>
              <a:gd name="T8" fmla="*/ 33 w 62"/>
              <a:gd name="T9" fmla="*/ 4 h 64"/>
              <a:gd name="T10" fmla="*/ 31 w 62"/>
              <a:gd name="T11" fmla="*/ 2 h 64"/>
              <a:gd name="T12" fmla="*/ 31 w 62"/>
              <a:gd name="T13" fmla="*/ 0 h 64"/>
              <a:gd name="T14" fmla="*/ 29 w 62"/>
              <a:gd name="T15" fmla="*/ 0 h 64"/>
              <a:gd name="T16" fmla="*/ 27 w 62"/>
              <a:gd name="T17" fmla="*/ 0 h 64"/>
              <a:gd name="T18" fmla="*/ 21 w 62"/>
              <a:gd name="T19" fmla="*/ 0 h 64"/>
              <a:gd name="T20" fmla="*/ 17 w 62"/>
              <a:gd name="T21" fmla="*/ 0 h 64"/>
              <a:gd name="T22" fmla="*/ 14 w 62"/>
              <a:gd name="T23" fmla="*/ 0 h 64"/>
              <a:gd name="T24" fmla="*/ 10 w 62"/>
              <a:gd name="T25" fmla="*/ 2 h 64"/>
              <a:gd name="T26" fmla="*/ 6 w 62"/>
              <a:gd name="T27" fmla="*/ 4 h 64"/>
              <a:gd name="T28" fmla="*/ 2 w 62"/>
              <a:gd name="T29" fmla="*/ 8 h 64"/>
              <a:gd name="T30" fmla="*/ 0 w 62"/>
              <a:gd name="T31" fmla="*/ 12 h 64"/>
              <a:gd name="T32" fmla="*/ 0 w 62"/>
              <a:gd name="T33" fmla="*/ 17 h 64"/>
              <a:gd name="T34" fmla="*/ 0 w 62"/>
              <a:gd name="T35" fmla="*/ 23 h 64"/>
              <a:gd name="T36" fmla="*/ 2 w 62"/>
              <a:gd name="T37" fmla="*/ 27 h 64"/>
              <a:gd name="T38" fmla="*/ 6 w 62"/>
              <a:gd name="T39" fmla="*/ 29 h 64"/>
              <a:gd name="T40" fmla="*/ 10 w 62"/>
              <a:gd name="T41" fmla="*/ 31 h 64"/>
              <a:gd name="T42" fmla="*/ 16 w 62"/>
              <a:gd name="T43" fmla="*/ 33 h 64"/>
              <a:gd name="T44" fmla="*/ 19 w 62"/>
              <a:gd name="T45" fmla="*/ 33 h 64"/>
              <a:gd name="T46" fmla="*/ 23 w 62"/>
              <a:gd name="T47" fmla="*/ 31 h 64"/>
              <a:gd name="T48" fmla="*/ 27 w 62"/>
              <a:gd name="T49" fmla="*/ 29 h 64"/>
              <a:gd name="T50" fmla="*/ 27 w 62"/>
              <a:gd name="T51" fmla="*/ 31 h 64"/>
              <a:gd name="T52" fmla="*/ 25 w 62"/>
              <a:gd name="T53" fmla="*/ 33 h 64"/>
              <a:gd name="T54" fmla="*/ 25 w 62"/>
              <a:gd name="T55" fmla="*/ 35 h 64"/>
              <a:gd name="T56" fmla="*/ 23 w 62"/>
              <a:gd name="T57" fmla="*/ 37 h 64"/>
              <a:gd name="T58" fmla="*/ 21 w 62"/>
              <a:gd name="T59" fmla="*/ 39 h 64"/>
              <a:gd name="T60" fmla="*/ 21 w 62"/>
              <a:gd name="T61" fmla="*/ 40 h 64"/>
              <a:gd name="T62" fmla="*/ 21 w 62"/>
              <a:gd name="T63" fmla="*/ 44 h 64"/>
              <a:gd name="T64" fmla="*/ 21 w 62"/>
              <a:gd name="T65" fmla="*/ 48 h 64"/>
              <a:gd name="T66" fmla="*/ 23 w 62"/>
              <a:gd name="T67" fmla="*/ 52 h 64"/>
              <a:gd name="T68" fmla="*/ 25 w 62"/>
              <a:gd name="T69" fmla="*/ 54 h 64"/>
              <a:gd name="T70" fmla="*/ 27 w 62"/>
              <a:gd name="T71" fmla="*/ 58 h 64"/>
              <a:gd name="T72" fmla="*/ 31 w 62"/>
              <a:gd name="T73" fmla="*/ 60 h 64"/>
              <a:gd name="T74" fmla="*/ 35 w 62"/>
              <a:gd name="T75" fmla="*/ 62 h 64"/>
              <a:gd name="T76" fmla="*/ 39 w 62"/>
              <a:gd name="T77" fmla="*/ 64 h 64"/>
              <a:gd name="T78" fmla="*/ 42 w 62"/>
              <a:gd name="T79" fmla="*/ 64 h 64"/>
              <a:gd name="T80" fmla="*/ 46 w 62"/>
              <a:gd name="T81" fmla="*/ 62 h 64"/>
              <a:gd name="T82" fmla="*/ 52 w 62"/>
              <a:gd name="T83" fmla="*/ 60 h 64"/>
              <a:gd name="T84" fmla="*/ 56 w 62"/>
              <a:gd name="T85" fmla="*/ 56 h 64"/>
              <a:gd name="T86" fmla="*/ 58 w 62"/>
              <a:gd name="T87" fmla="*/ 52 h 64"/>
              <a:gd name="T88" fmla="*/ 60 w 62"/>
              <a:gd name="T89" fmla="*/ 46 h 64"/>
              <a:gd name="T90" fmla="*/ 62 w 62"/>
              <a:gd name="T91" fmla="*/ 42 h 64"/>
              <a:gd name="T92" fmla="*/ 60 w 62"/>
              <a:gd name="T93" fmla="*/ 39 h 64"/>
              <a:gd name="T94" fmla="*/ 58 w 62"/>
              <a:gd name="T95" fmla="*/ 37 h 64"/>
              <a:gd name="T96" fmla="*/ 56 w 62"/>
              <a:gd name="T97" fmla="*/ 33 h 64"/>
              <a:gd name="T98" fmla="*/ 54 w 62"/>
              <a:gd name="T99" fmla="*/ 31 h 64"/>
              <a:gd name="T100" fmla="*/ 52 w 62"/>
              <a:gd name="T101" fmla="*/ 29 h 64"/>
              <a:gd name="T102" fmla="*/ 50 w 62"/>
              <a:gd name="T103" fmla="*/ 29 h 64"/>
              <a:gd name="T104" fmla="*/ 48 w 62"/>
              <a:gd name="T105" fmla="*/ 27 h 64"/>
              <a:gd name="T106" fmla="*/ 44 w 62"/>
              <a:gd name="T107" fmla="*/ 25 h 64"/>
              <a:gd name="T108" fmla="*/ 42 w 62"/>
              <a:gd name="T109" fmla="*/ 23 h 64"/>
              <a:gd name="T110" fmla="*/ 39 w 62"/>
              <a:gd name="T111" fmla="*/ 23 h 64"/>
              <a:gd name="T112" fmla="*/ 39 w 62"/>
              <a:gd name="T113" fmla="*/ 21 h 64"/>
              <a:gd name="T114" fmla="*/ 37 w 62"/>
              <a:gd name="T115" fmla="*/ 19 h 64"/>
              <a:gd name="T116" fmla="*/ 37 w 62"/>
              <a:gd name="T117" fmla="*/ 17 h 64"/>
              <a:gd name="T118" fmla="*/ 35 w 62"/>
              <a:gd name="T119" fmla="*/ 16 h 64"/>
              <a:gd name="T120" fmla="*/ 35 w 62"/>
              <a:gd name="T121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0" name="Rectangle 708"/>
          <p:cNvSpPr>
            <a:spLocks noChangeArrowheads="1"/>
          </p:cNvSpPr>
          <p:nvPr/>
        </p:nvSpPr>
        <p:spPr bwMode="auto">
          <a:xfrm>
            <a:off x="1635125" y="4024313"/>
            <a:ext cx="498475" cy="631825"/>
          </a:xfrm>
          <a:prstGeom prst="rect">
            <a:avLst/>
          </a:pr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1" name="Line 709"/>
          <p:cNvSpPr>
            <a:spLocks noChangeShapeType="1"/>
          </p:cNvSpPr>
          <p:nvPr/>
        </p:nvSpPr>
        <p:spPr bwMode="auto">
          <a:xfrm>
            <a:off x="1635125" y="4024313"/>
            <a:ext cx="44450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2" name="Line 710"/>
          <p:cNvSpPr>
            <a:spLocks noChangeShapeType="1"/>
          </p:cNvSpPr>
          <p:nvPr/>
        </p:nvSpPr>
        <p:spPr bwMode="auto">
          <a:xfrm>
            <a:off x="1703388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3" name="Line 711"/>
          <p:cNvSpPr>
            <a:spLocks noChangeShapeType="1"/>
          </p:cNvSpPr>
          <p:nvPr/>
        </p:nvSpPr>
        <p:spPr bwMode="auto">
          <a:xfrm>
            <a:off x="176847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4" name="Line 712"/>
          <p:cNvSpPr>
            <a:spLocks noChangeShapeType="1"/>
          </p:cNvSpPr>
          <p:nvPr/>
        </p:nvSpPr>
        <p:spPr bwMode="auto">
          <a:xfrm>
            <a:off x="1831975" y="4024313"/>
            <a:ext cx="46038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5" name="Line 713"/>
          <p:cNvSpPr>
            <a:spLocks noChangeShapeType="1"/>
          </p:cNvSpPr>
          <p:nvPr/>
        </p:nvSpPr>
        <p:spPr bwMode="auto">
          <a:xfrm>
            <a:off x="190182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6" name="Line 714"/>
          <p:cNvSpPr>
            <a:spLocks noChangeShapeType="1"/>
          </p:cNvSpPr>
          <p:nvPr/>
        </p:nvSpPr>
        <p:spPr bwMode="auto">
          <a:xfrm>
            <a:off x="1965325" y="4024313"/>
            <a:ext cx="42863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7" name="Line 715"/>
          <p:cNvSpPr>
            <a:spLocks noChangeShapeType="1"/>
          </p:cNvSpPr>
          <p:nvPr/>
        </p:nvSpPr>
        <p:spPr bwMode="auto">
          <a:xfrm>
            <a:off x="2030413" y="4024313"/>
            <a:ext cx="46037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8" name="Freeform 716"/>
          <p:cNvSpPr>
            <a:spLocks/>
          </p:cNvSpPr>
          <p:nvPr/>
        </p:nvSpPr>
        <p:spPr bwMode="auto">
          <a:xfrm>
            <a:off x="2095500" y="4024313"/>
            <a:ext cx="38100" cy="7937"/>
          </a:xfrm>
          <a:custGeom>
            <a:avLst/>
            <a:gdLst>
              <a:gd name="T0" fmla="*/ 0 w 10"/>
              <a:gd name="T1" fmla="*/ 0 h 2"/>
              <a:gd name="T2" fmla="*/ 10 w 10"/>
              <a:gd name="T3" fmla="*/ 0 h 2"/>
              <a:gd name="T4" fmla="*/ 10 w 10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">
                <a:moveTo>
                  <a:pt x="0" y="0"/>
                </a:moveTo>
                <a:lnTo>
                  <a:pt x="10" y="0"/>
                </a:lnTo>
                <a:lnTo>
                  <a:pt x="1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9" name="Line 717"/>
          <p:cNvSpPr>
            <a:spLocks noChangeShapeType="1"/>
          </p:cNvSpPr>
          <p:nvPr/>
        </p:nvSpPr>
        <p:spPr bwMode="auto">
          <a:xfrm>
            <a:off x="2133600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0" name="Line 718"/>
          <p:cNvSpPr>
            <a:spLocks noChangeShapeType="1"/>
          </p:cNvSpPr>
          <p:nvPr/>
        </p:nvSpPr>
        <p:spPr bwMode="auto">
          <a:xfrm>
            <a:off x="2133600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1" name="Line 719"/>
          <p:cNvSpPr>
            <a:spLocks noChangeShapeType="1"/>
          </p:cNvSpPr>
          <p:nvPr/>
        </p:nvSpPr>
        <p:spPr bwMode="auto">
          <a:xfrm>
            <a:off x="2133600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2" name="Line 720"/>
          <p:cNvSpPr>
            <a:spLocks noChangeShapeType="1"/>
          </p:cNvSpPr>
          <p:nvPr/>
        </p:nvSpPr>
        <p:spPr bwMode="auto">
          <a:xfrm>
            <a:off x="2133600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3" name="Line 721"/>
          <p:cNvSpPr>
            <a:spLocks noChangeShapeType="1"/>
          </p:cNvSpPr>
          <p:nvPr/>
        </p:nvSpPr>
        <p:spPr bwMode="auto">
          <a:xfrm>
            <a:off x="2133600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4" name="Line 722"/>
          <p:cNvSpPr>
            <a:spLocks noChangeShapeType="1"/>
          </p:cNvSpPr>
          <p:nvPr/>
        </p:nvSpPr>
        <p:spPr bwMode="auto">
          <a:xfrm>
            <a:off x="2133600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5" name="Line 723"/>
          <p:cNvSpPr>
            <a:spLocks noChangeShapeType="1"/>
          </p:cNvSpPr>
          <p:nvPr/>
        </p:nvSpPr>
        <p:spPr bwMode="auto">
          <a:xfrm>
            <a:off x="2133600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6" name="Line 724"/>
          <p:cNvSpPr>
            <a:spLocks noChangeShapeType="1"/>
          </p:cNvSpPr>
          <p:nvPr/>
        </p:nvSpPr>
        <p:spPr bwMode="auto">
          <a:xfrm>
            <a:off x="2133600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7" name="Line 725"/>
          <p:cNvSpPr>
            <a:spLocks noChangeShapeType="1"/>
          </p:cNvSpPr>
          <p:nvPr/>
        </p:nvSpPr>
        <p:spPr bwMode="auto">
          <a:xfrm>
            <a:off x="2133600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8" name="Freeform 726"/>
          <p:cNvSpPr>
            <a:spLocks/>
          </p:cNvSpPr>
          <p:nvPr/>
        </p:nvSpPr>
        <p:spPr bwMode="auto">
          <a:xfrm>
            <a:off x="2095500" y="4651375"/>
            <a:ext cx="38100" cy="4763"/>
          </a:xfrm>
          <a:custGeom>
            <a:avLst/>
            <a:gdLst>
              <a:gd name="T0" fmla="*/ 10 w 10"/>
              <a:gd name="T1" fmla="*/ 0 h 1"/>
              <a:gd name="T2" fmla="*/ 10 w 10"/>
              <a:gd name="T3" fmla="*/ 1 h 1"/>
              <a:gd name="T4" fmla="*/ 0 w 10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">
                <a:moveTo>
                  <a:pt x="10" y="0"/>
                </a:moveTo>
                <a:lnTo>
                  <a:pt x="10" y="1"/>
                </a:lnTo>
                <a:lnTo>
                  <a:pt x="0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9" name="Line 727"/>
          <p:cNvSpPr>
            <a:spLocks noChangeShapeType="1"/>
          </p:cNvSpPr>
          <p:nvPr/>
        </p:nvSpPr>
        <p:spPr bwMode="auto">
          <a:xfrm flipH="1">
            <a:off x="2030413" y="4656138"/>
            <a:ext cx="46037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0" name="Line 728"/>
          <p:cNvSpPr>
            <a:spLocks noChangeShapeType="1"/>
          </p:cNvSpPr>
          <p:nvPr/>
        </p:nvSpPr>
        <p:spPr bwMode="auto">
          <a:xfrm flipH="1">
            <a:off x="1965325" y="4656138"/>
            <a:ext cx="42863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1" name="Line 729"/>
          <p:cNvSpPr>
            <a:spLocks noChangeShapeType="1"/>
          </p:cNvSpPr>
          <p:nvPr/>
        </p:nvSpPr>
        <p:spPr bwMode="auto">
          <a:xfrm flipH="1">
            <a:off x="190182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2" name="Line 730"/>
          <p:cNvSpPr>
            <a:spLocks noChangeShapeType="1"/>
          </p:cNvSpPr>
          <p:nvPr/>
        </p:nvSpPr>
        <p:spPr bwMode="auto">
          <a:xfrm flipH="1">
            <a:off x="1831975" y="4656138"/>
            <a:ext cx="46038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3" name="Line 731"/>
          <p:cNvSpPr>
            <a:spLocks noChangeShapeType="1"/>
          </p:cNvSpPr>
          <p:nvPr/>
        </p:nvSpPr>
        <p:spPr bwMode="auto">
          <a:xfrm flipH="1">
            <a:off x="176847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4" name="Line 732"/>
          <p:cNvSpPr>
            <a:spLocks noChangeShapeType="1"/>
          </p:cNvSpPr>
          <p:nvPr/>
        </p:nvSpPr>
        <p:spPr bwMode="auto">
          <a:xfrm flipH="1">
            <a:off x="1703388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5" name="Freeform 733"/>
          <p:cNvSpPr>
            <a:spLocks/>
          </p:cNvSpPr>
          <p:nvPr/>
        </p:nvSpPr>
        <p:spPr bwMode="auto">
          <a:xfrm>
            <a:off x="1635125" y="4651375"/>
            <a:ext cx="44450" cy="4763"/>
          </a:xfrm>
          <a:custGeom>
            <a:avLst/>
            <a:gdLst>
              <a:gd name="T0" fmla="*/ 12 w 12"/>
              <a:gd name="T1" fmla="*/ 1 h 1"/>
              <a:gd name="T2" fmla="*/ 0 w 12"/>
              <a:gd name="T3" fmla="*/ 1 h 1"/>
              <a:gd name="T4" fmla="*/ 0 w 1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1">
                <a:moveTo>
                  <a:pt x="12" y="1"/>
                </a:move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6" name="Line 734"/>
          <p:cNvSpPr>
            <a:spLocks noChangeShapeType="1"/>
          </p:cNvSpPr>
          <p:nvPr/>
        </p:nvSpPr>
        <p:spPr bwMode="auto">
          <a:xfrm flipV="1">
            <a:off x="1635125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7" name="Line 735"/>
          <p:cNvSpPr>
            <a:spLocks noChangeShapeType="1"/>
          </p:cNvSpPr>
          <p:nvPr/>
        </p:nvSpPr>
        <p:spPr bwMode="auto">
          <a:xfrm flipV="1">
            <a:off x="1635125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8" name="Line 736"/>
          <p:cNvSpPr>
            <a:spLocks noChangeShapeType="1"/>
          </p:cNvSpPr>
          <p:nvPr/>
        </p:nvSpPr>
        <p:spPr bwMode="auto">
          <a:xfrm flipV="1">
            <a:off x="1635125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9" name="Line 737"/>
          <p:cNvSpPr>
            <a:spLocks noChangeShapeType="1"/>
          </p:cNvSpPr>
          <p:nvPr/>
        </p:nvSpPr>
        <p:spPr bwMode="auto">
          <a:xfrm flipV="1">
            <a:off x="1635125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0" name="Line 738"/>
          <p:cNvSpPr>
            <a:spLocks noChangeShapeType="1"/>
          </p:cNvSpPr>
          <p:nvPr/>
        </p:nvSpPr>
        <p:spPr bwMode="auto">
          <a:xfrm flipV="1">
            <a:off x="1635125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1" name="Line 739"/>
          <p:cNvSpPr>
            <a:spLocks noChangeShapeType="1"/>
          </p:cNvSpPr>
          <p:nvPr/>
        </p:nvSpPr>
        <p:spPr bwMode="auto">
          <a:xfrm flipV="1">
            <a:off x="1635125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2" name="Line 740"/>
          <p:cNvSpPr>
            <a:spLocks noChangeShapeType="1"/>
          </p:cNvSpPr>
          <p:nvPr/>
        </p:nvSpPr>
        <p:spPr bwMode="auto">
          <a:xfrm flipV="1">
            <a:off x="1635125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3" name="Line 741"/>
          <p:cNvSpPr>
            <a:spLocks noChangeShapeType="1"/>
          </p:cNvSpPr>
          <p:nvPr/>
        </p:nvSpPr>
        <p:spPr bwMode="auto">
          <a:xfrm flipV="1">
            <a:off x="1635125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4" name="Line 742"/>
          <p:cNvSpPr>
            <a:spLocks noChangeShapeType="1"/>
          </p:cNvSpPr>
          <p:nvPr/>
        </p:nvSpPr>
        <p:spPr bwMode="auto">
          <a:xfrm flipV="1">
            <a:off x="1635125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5" name="Line 743"/>
          <p:cNvSpPr>
            <a:spLocks noChangeShapeType="1"/>
          </p:cNvSpPr>
          <p:nvPr/>
        </p:nvSpPr>
        <p:spPr bwMode="auto">
          <a:xfrm flipV="1">
            <a:off x="1635125" y="4024313"/>
            <a:ext cx="3175" cy="79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6" name="Freeform 744"/>
          <p:cNvSpPr>
            <a:spLocks/>
          </p:cNvSpPr>
          <p:nvPr/>
        </p:nvSpPr>
        <p:spPr bwMode="auto">
          <a:xfrm>
            <a:off x="1744663" y="3178175"/>
            <a:ext cx="301625" cy="1139825"/>
          </a:xfrm>
          <a:custGeom>
            <a:avLst/>
            <a:gdLst>
              <a:gd name="T0" fmla="*/ 56 w 79"/>
              <a:gd name="T1" fmla="*/ 259 h 299"/>
              <a:gd name="T2" fmla="*/ 60 w 79"/>
              <a:gd name="T3" fmla="*/ 263 h 299"/>
              <a:gd name="T4" fmla="*/ 64 w 79"/>
              <a:gd name="T5" fmla="*/ 267 h 299"/>
              <a:gd name="T6" fmla="*/ 67 w 79"/>
              <a:gd name="T7" fmla="*/ 270 h 299"/>
              <a:gd name="T8" fmla="*/ 69 w 79"/>
              <a:gd name="T9" fmla="*/ 276 h 299"/>
              <a:gd name="T10" fmla="*/ 71 w 79"/>
              <a:gd name="T11" fmla="*/ 282 h 299"/>
              <a:gd name="T12" fmla="*/ 73 w 79"/>
              <a:gd name="T13" fmla="*/ 288 h 299"/>
              <a:gd name="T14" fmla="*/ 73 w 79"/>
              <a:gd name="T15" fmla="*/ 292 h 299"/>
              <a:gd name="T16" fmla="*/ 75 w 79"/>
              <a:gd name="T17" fmla="*/ 295 h 299"/>
              <a:gd name="T18" fmla="*/ 73 w 79"/>
              <a:gd name="T19" fmla="*/ 297 h 299"/>
              <a:gd name="T20" fmla="*/ 71 w 79"/>
              <a:gd name="T21" fmla="*/ 299 h 299"/>
              <a:gd name="T22" fmla="*/ 67 w 79"/>
              <a:gd name="T23" fmla="*/ 299 h 299"/>
              <a:gd name="T24" fmla="*/ 62 w 79"/>
              <a:gd name="T25" fmla="*/ 297 h 299"/>
              <a:gd name="T26" fmla="*/ 56 w 79"/>
              <a:gd name="T27" fmla="*/ 295 h 299"/>
              <a:gd name="T28" fmla="*/ 50 w 79"/>
              <a:gd name="T29" fmla="*/ 293 h 299"/>
              <a:gd name="T30" fmla="*/ 44 w 79"/>
              <a:gd name="T31" fmla="*/ 292 h 299"/>
              <a:gd name="T32" fmla="*/ 37 w 79"/>
              <a:gd name="T33" fmla="*/ 292 h 299"/>
              <a:gd name="T34" fmla="*/ 29 w 79"/>
              <a:gd name="T35" fmla="*/ 292 h 299"/>
              <a:gd name="T36" fmla="*/ 23 w 79"/>
              <a:gd name="T37" fmla="*/ 292 h 299"/>
              <a:gd name="T38" fmla="*/ 17 w 79"/>
              <a:gd name="T39" fmla="*/ 290 h 299"/>
              <a:gd name="T40" fmla="*/ 12 w 79"/>
              <a:gd name="T41" fmla="*/ 290 h 299"/>
              <a:gd name="T42" fmla="*/ 8 w 79"/>
              <a:gd name="T43" fmla="*/ 290 h 299"/>
              <a:gd name="T44" fmla="*/ 4 w 79"/>
              <a:gd name="T45" fmla="*/ 288 h 299"/>
              <a:gd name="T46" fmla="*/ 2 w 79"/>
              <a:gd name="T47" fmla="*/ 286 h 299"/>
              <a:gd name="T48" fmla="*/ 0 w 79"/>
              <a:gd name="T49" fmla="*/ 284 h 299"/>
              <a:gd name="T50" fmla="*/ 2 w 79"/>
              <a:gd name="T51" fmla="*/ 280 h 299"/>
              <a:gd name="T52" fmla="*/ 4 w 79"/>
              <a:gd name="T53" fmla="*/ 276 h 299"/>
              <a:gd name="T54" fmla="*/ 6 w 79"/>
              <a:gd name="T55" fmla="*/ 272 h 299"/>
              <a:gd name="T56" fmla="*/ 8 w 79"/>
              <a:gd name="T57" fmla="*/ 269 h 299"/>
              <a:gd name="T58" fmla="*/ 12 w 79"/>
              <a:gd name="T59" fmla="*/ 265 h 299"/>
              <a:gd name="T60" fmla="*/ 16 w 79"/>
              <a:gd name="T61" fmla="*/ 261 h 299"/>
              <a:gd name="T62" fmla="*/ 19 w 79"/>
              <a:gd name="T63" fmla="*/ 259 h 299"/>
              <a:gd name="T64" fmla="*/ 23 w 79"/>
              <a:gd name="T65" fmla="*/ 257 h 299"/>
              <a:gd name="T66" fmla="*/ 46 w 79"/>
              <a:gd name="T67" fmla="*/ 0 h 299"/>
              <a:gd name="T68" fmla="*/ 79 w 79"/>
              <a:gd name="T69" fmla="*/ 2 h 299"/>
              <a:gd name="T70" fmla="*/ 56 w 79"/>
              <a:gd name="T71" fmla="*/ 259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9" h="299">
                <a:moveTo>
                  <a:pt x="56" y="259"/>
                </a:moveTo>
                <a:lnTo>
                  <a:pt x="60" y="263"/>
                </a:lnTo>
                <a:lnTo>
                  <a:pt x="64" y="267"/>
                </a:lnTo>
                <a:lnTo>
                  <a:pt x="67" y="270"/>
                </a:lnTo>
                <a:lnTo>
                  <a:pt x="69" y="276"/>
                </a:lnTo>
                <a:lnTo>
                  <a:pt x="71" y="282"/>
                </a:lnTo>
                <a:lnTo>
                  <a:pt x="73" y="288"/>
                </a:lnTo>
                <a:lnTo>
                  <a:pt x="73" y="292"/>
                </a:lnTo>
                <a:lnTo>
                  <a:pt x="75" y="295"/>
                </a:lnTo>
                <a:lnTo>
                  <a:pt x="73" y="297"/>
                </a:lnTo>
                <a:lnTo>
                  <a:pt x="71" y="299"/>
                </a:lnTo>
                <a:lnTo>
                  <a:pt x="67" y="299"/>
                </a:lnTo>
                <a:lnTo>
                  <a:pt x="62" y="297"/>
                </a:lnTo>
                <a:lnTo>
                  <a:pt x="56" y="295"/>
                </a:lnTo>
                <a:lnTo>
                  <a:pt x="50" y="293"/>
                </a:lnTo>
                <a:lnTo>
                  <a:pt x="44" y="292"/>
                </a:lnTo>
                <a:lnTo>
                  <a:pt x="37" y="292"/>
                </a:lnTo>
                <a:lnTo>
                  <a:pt x="29" y="292"/>
                </a:lnTo>
                <a:lnTo>
                  <a:pt x="23" y="292"/>
                </a:lnTo>
                <a:lnTo>
                  <a:pt x="17" y="290"/>
                </a:lnTo>
                <a:lnTo>
                  <a:pt x="12" y="290"/>
                </a:lnTo>
                <a:lnTo>
                  <a:pt x="8" y="290"/>
                </a:lnTo>
                <a:lnTo>
                  <a:pt x="4" y="288"/>
                </a:lnTo>
                <a:lnTo>
                  <a:pt x="2" y="286"/>
                </a:lnTo>
                <a:lnTo>
                  <a:pt x="0" y="284"/>
                </a:lnTo>
                <a:lnTo>
                  <a:pt x="2" y="280"/>
                </a:lnTo>
                <a:lnTo>
                  <a:pt x="4" y="276"/>
                </a:lnTo>
                <a:lnTo>
                  <a:pt x="6" y="272"/>
                </a:lnTo>
                <a:lnTo>
                  <a:pt x="8" y="269"/>
                </a:lnTo>
                <a:lnTo>
                  <a:pt x="12" y="265"/>
                </a:lnTo>
                <a:lnTo>
                  <a:pt x="16" y="261"/>
                </a:lnTo>
                <a:lnTo>
                  <a:pt x="19" y="259"/>
                </a:lnTo>
                <a:lnTo>
                  <a:pt x="23" y="257"/>
                </a:lnTo>
                <a:lnTo>
                  <a:pt x="46" y="0"/>
                </a:lnTo>
                <a:lnTo>
                  <a:pt x="79" y="2"/>
                </a:lnTo>
                <a:lnTo>
                  <a:pt x="56" y="25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7" name="Freeform 745"/>
          <p:cNvSpPr>
            <a:spLocks/>
          </p:cNvSpPr>
          <p:nvPr/>
        </p:nvSpPr>
        <p:spPr bwMode="auto">
          <a:xfrm>
            <a:off x="685800" y="3624263"/>
            <a:ext cx="1314450" cy="1012825"/>
          </a:xfrm>
          <a:custGeom>
            <a:avLst/>
            <a:gdLst>
              <a:gd name="T0" fmla="*/ 294 w 345"/>
              <a:gd name="T1" fmla="*/ 188 h 265"/>
              <a:gd name="T2" fmla="*/ 299 w 345"/>
              <a:gd name="T3" fmla="*/ 184 h 265"/>
              <a:gd name="T4" fmla="*/ 305 w 345"/>
              <a:gd name="T5" fmla="*/ 184 h 265"/>
              <a:gd name="T6" fmla="*/ 313 w 345"/>
              <a:gd name="T7" fmla="*/ 184 h 265"/>
              <a:gd name="T8" fmla="*/ 320 w 345"/>
              <a:gd name="T9" fmla="*/ 184 h 265"/>
              <a:gd name="T10" fmla="*/ 328 w 345"/>
              <a:gd name="T11" fmla="*/ 186 h 265"/>
              <a:gd name="T12" fmla="*/ 334 w 345"/>
              <a:gd name="T13" fmla="*/ 186 h 265"/>
              <a:gd name="T14" fmla="*/ 340 w 345"/>
              <a:gd name="T15" fmla="*/ 188 h 265"/>
              <a:gd name="T16" fmla="*/ 343 w 345"/>
              <a:gd name="T17" fmla="*/ 190 h 265"/>
              <a:gd name="T18" fmla="*/ 345 w 345"/>
              <a:gd name="T19" fmla="*/ 194 h 265"/>
              <a:gd name="T20" fmla="*/ 345 w 345"/>
              <a:gd name="T21" fmla="*/ 198 h 265"/>
              <a:gd name="T22" fmla="*/ 343 w 345"/>
              <a:gd name="T23" fmla="*/ 201 h 265"/>
              <a:gd name="T24" fmla="*/ 340 w 345"/>
              <a:gd name="T25" fmla="*/ 205 h 265"/>
              <a:gd name="T26" fmla="*/ 334 w 345"/>
              <a:gd name="T27" fmla="*/ 211 h 265"/>
              <a:gd name="T28" fmla="*/ 328 w 345"/>
              <a:gd name="T29" fmla="*/ 217 h 265"/>
              <a:gd name="T30" fmla="*/ 320 w 345"/>
              <a:gd name="T31" fmla="*/ 223 h 265"/>
              <a:gd name="T32" fmla="*/ 317 w 345"/>
              <a:gd name="T33" fmla="*/ 230 h 265"/>
              <a:gd name="T34" fmla="*/ 311 w 345"/>
              <a:gd name="T35" fmla="*/ 236 h 265"/>
              <a:gd name="T36" fmla="*/ 307 w 345"/>
              <a:gd name="T37" fmla="*/ 244 h 265"/>
              <a:gd name="T38" fmla="*/ 303 w 345"/>
              <a:gd name="T39" fmla="*/ 251 h 265"/>
              <a:gd name="T40" fmla="*/ 299 w 345"/>
              <a:gd name="T41" fmla="*/ 257 h 265"/>
              <a:gd name="T42" fmla="*/ 295 w 345"/>
              <a:gd name="T43" fmla="*/ 261 h 265"/>
              <a:gd name="T44" fmla="*/ 292 w 345"/>
              <a:gd name="T45" fmla="*/ 265 h 265"/>
              <a:gd name="T46" fmla="*/ 288 w 345"/>
              <a:gd name="T47" fmla="*/ 265 h 265"/>
              <a:gd name="T48" fmla="*/ 284 w 345"/>
              <a:gd name="T49" fmla="*/ 263 h 265"/>
              <a:gd name="T50" fmla="*/ 282 w 345"/>
              <a:gd name="T51" fmla="*/ 261 h 265"/>
              <a:gd name="T52" fmla="*/ 278 w 345"/>
              <a:gd name="T53" fmla="*/ 257 h 265"/>
              <a:gd name="T54" fmla="*/ 274 w 345"/>
              <a:gd name="T55" fmla="*/ 251 h 265"/>
              <a:gd name="T56" fmla="*/ 272 w 345"/>
              <a:gd name="T57" fmla="*/ 246 h 265"/>
              <a:gd name="T58" fmla="*/ 271 w 345"/>
              <a:gd name="T59" fmla="*/ 240 h 265"/>
              <a:gd name="T60" fmla="*/ 269 w 345"/>
              <a:gd name="T61" fmla="*/ 234 h 265"/>
              <a:gd name="T62" fmla="*/ 269 w 345"/>
              <a:gd name="T63" fmla="*/ 228 h 265"/>
              <a:gd name="T64" fmla="*/ 269 w 345"/>
              <a:gd name="T65" fmla="*/ 223 h 265"/>
              <a:gd name="T66" fmla="*/ 0 w 345"/>
              <a:gd name="T67" fmla="*/ 35 h 265"/>
              <a:gd name="T68" fmla="*/ 25 w 345"/>
              <a:gd name="T69" fmla="*/ 0 h 265"/>
              <a:gd name="T70" fmla="*/ 294 w 345"/>
              <a:gd name="T71" fmla="*/ 188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5" h="265">
                <a:moveTo>
                  <a:pt x="294" y="188"/>
                </a:moveTo>
                <a:lnTo>
                  <a:pt x="299" y="184"/>
                </a:lnTo>
                <a:lnTo>
                  <a:pt x="305" y="184"/>
                </a:lnTo>
                <a:lnTo>
                  <a:pt x="313" y="184"/>
                </a:lnTo>
                <a:lnTo>
                  <a:pt x="320" y="184"/>
                </a:lnTo>
                <a:lnTo>
                  <a:pt x="328" y="186"/>
                </a:lnTo>
                <a:lnTo>
                  <a:pt x="334" y="186"/>
                </a:lnTo>
                <a:lnTo>
                  <a:pt x="340" y="188"/>
                </a:lnTo>
                <a:lnTo>
                  <a:pt x="343" y="190"/>
                </a:lnTo>
                <a:lnTo>
                  <a:pt x="345" y="194"/>
                </a:lnTo>
                <a:lnTo>
                  <a:pt x="345" y="198"/>
                </a:lnTo>
                <a:lnTo>
                  <a:pt x="343" y="201"/>
                </a:lnTo>
                <a:lnTo>
                  <a:pt x="340" y="205"/>
                </a:lnTo>
                <a:lnTo>
                  <a:pt x="334" y="211"/>
                </a:lnTo>
                <a:lnTo>
                  <a:pt x="328" y="217"/>
                </a:lnTo>
                <a:lnTo>
                  <a:pt x="320" y="223"/>
                </a:lnTo>
                <a:lnTo>
                  <a:pt x="317" y="230"/>
                </a:lnTo>
                <a:lnTo>
                  <a:pt x="311" y="236"/>
                </a:lnTo>
                <a:lnTo>
                  <a:pt x="307" y="244"/>
                </a:lnTo>
                <a:lnTo>
                  <a:pt x="303" y="251"/>
                </a:lnTo>
                <a:lnTo>
                  <a:pt x="299" y="257"/>
                </a:lnTo>
                <a:lnTo>
                  <a:pt x="295" y="261"/>
                </a:lnTo>
                <a:lnTo>
                  <a:pt x="292" y="265"/>
                </a:lnTo>
                <a:lnTo>
                  <a:pt x="288" y="265"/>
                </a:lnTo>
                <a:lnTo>
                  <a:pt x="284" y="263"/>
                </a:lnTo>
                <a:lnTo>
                  <a:pt x="282" y="261"/>
                </a:lnTo>
                <a:lnTo>
                  <a:pt x="278" y="257"/>
                </a:lnTo>
                <a:lnTo>
                  <a:pt x="274" y="251"/>
                </a:lnTo>
                <a:lnTo>
                  <a:pt x="272" y="246"/>
                </a:lnTo>
                <a:lnTo>
                  <a:pt x="271" y="240"/>
                </a:lnTo>
                <a:lnTo>
                  <a:pt x="269" y="234"/>
                </a:lnTo>
                <a:lnTo>
                  <a:pt x="269" y="228"/>
                </a:lnTo>
                <a:lnTo>
                  <a:pt x="269" y="223"/>
                </a:lnTo>
                <a:lnTo>
                  <a:pt x="0" y="35"/>
                </a:lnTo>
                <a:lnTo>
                  <a:pt x="25" y="0"/>
                </a:lnTo>
                <a:lnTo>
                  <a:pt x="294" y="18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8" name="Freeform 746"/>
          <p:cNvSpPr>
            <a:spLocks/>
          </p:cNvSpPr>
          <p:nvPr/>
        </p:nvSpPr>
        <p:spPr bwMode="auto">
          <a:xfrm>
            <a:off x="1116013" y="3662363"/>
            <a:ext cx="2751137" cy="2193925"/>
          </a:xfrm>
          <a:custGeom>
            <a:avLst/>
            <a:gdLst>
              <a:gd name="T0" fmla="*/ 695 w 722"/>
              <a:gd name="T1" fmla="*/ 224 h 575"/>
              <a:gd name="T2" fmla="*/ 626 w 722"/>
              <a:gd name="T3" fmla="*/ 220 h 575"/>
              <a:gd name="T4" fmla="*/ 528 w 722"/>
              <a:gd name="T5" fmla="*/ 218 h 575"/>
              <a:gd name="T6" fmla="*/ 488 w 722"/>
              <a:gd name="T7" fmla="*/ 209 h 575"/>
              <a:gd name="T8" fmla="*/ 418 w 722"/>
              <a:gd name="T9" fmla="*/ 178 h 575"/>
              <a:gd name="T10" fmla="*/ 319 w 722"/>
              <a:gd name="T11" fmla="*/ 176 h 575"/>
              <a:gd name="T12" fmla="*/ 296 w 722"/>
              <a:gd name="T13" fmla="*/ 166 h 575"/>
              <a:gd name="T14" fmla="*/ 309 w 722"/>
              <a:gd name="T15" fmla="*/ 151 h 575"/>
              <a:gd name="T16" fmla="*/ 319 w 722"/>
              <a:gd name="T17" fmla="*/ 119 h 575"/>
              <a:gd name="T18" fmla="*/ 365 w 722"/>
              <a:gd name="T19" fmla="*/ 103 h 575"/>
              <a:gd name="T20" fmla="*/ 417 w 722"/>
              <a:gd name="T21" fmla="*/ 90 h 575"/>
              <a:gd name="T22" fmla="*/ 422 w 722"/>
              <a:gd name="T23" fmla="*/ 78 h 575"/>
              <a:gd name="T24" fmla="*/ 361 w 722"/>
              <a:gd name="T25" fmla="*/ 92 h 575"/>
              <a:gd name="T26" fmla="*/ 330 w 722"/>
              <a:gd name="T27" fmla="*/ 94 h 575"/>
              <a:gd name="T28" fmla="*/ 328 w 722"/>
              <a:gd name="T29" fmla="*/ 69 h 575"/>
              <a:gd name="T30" fmla="*/ 328 w 722"/>
              <a:gd name="T31" fmla="*/ 46 h 575"/>
              <a:gd name="T32" fmla="*/ 319 w 722"/>
              <a:gd name="T33" fmla="*/ 1 h 575"/>
              <a:gd name="T34" fmla="*/ 317 w 722"/>
              <a:gd name="T35" fmla="*/ 42 h 575"/>
              <a:gd name="T36" fmla="*/ 317 w 722"/>
              <a:gd name="T37" fmla="*/ 59 h 575"/>
              <a:gd name="T38" fmla="*/ 244 w 722"/>
              <a:gd name="T39" fmla="*/ 195 h 575"/>
              <a:gd name="T40" fmla="*/ 213 w 722"/>
              <a:gd name="T41" fmla="*/ 220 h 575"/>
              <a:gd name="T42" fmla="*/ 177 w 722"/>
              <a:gd name="T43" fmla="*/ 284 h 575"/>
              <a:gd name="T44" fmla="*/ 136 w 722"/>
              <a:gd name="T45" fmla="*/ 314 h 575"/>
              <a:gd name="T46" fmla="*/ 96 w 722"/>
              <a:gd name="T47" fmla="*/ 339 h 575"/>
              <a:gd name="T48" fmla="*/ 67 w 722"/>
              <a:gd name="T49" fmla="*/ 339 h 575"/>
              <a:gd name="T50" fmla="*/ 46 w 722"/>
              <a:gd name="T51" fmla="*/ 335 h 575"/>
              <a:gd name="T52" fmla="*/ 4 w 722"/>
              <a:gd name="T53" fmla="*/ 330 h 575"/>
              <a:gd name="T54" fmla="*/ 37 w 722"/>
              <a:gd name="T55" fmla="*/ 345 h 575"/>
              <a:gd name="T56" fmla="*/ 58 w 722"/>
              <a:gd name="T57" fmla="*/ 347 h 575"/>
              <a:gd name="T58" fmla="*/ 85 w 722"/>
              <a:gd name="T59" fmla="*/ 353 h 575"/>
              <a:gd name="T60" fmla="*/ 90 w 722"/>
              <a:gd name="T61" fmla="*/ 372 h 575"/>
              <a:gd name="T62" fmla="*/ 71 w 722"/>
              <a:gd name="T63" fmla="*/ 418 h 575"/>
              <a:gd name="T64" fmla="*/ 69 w 722"/>
              <a:gd name="T65" fmla="*/ 450 h 575"/>
              <a:gd name="T66" fmla="*/ 88 w 722"/>
              <a:gd name="T67" fmla="*/ 404 h 575"/>
              <a:gd name="T68" fmla="*/ 110 w 722"/>
              <a:gd name="T69" fmla="*/ 362 h 575"/>
              <a:gd name="T70" fmla="*/ 163 w 722"/>
              <a:gd name="T71" fmla="*/ 324 h 575"/>
              <a:gd name="T72" fmla="*/ 209 w 722"/>
              <a:gd name="T73" fmla="*/ 308 h 575"/>
              <a:gd name="T74" fmla="*/ 248 w 722"/>
              <a:gd name="T75" fmla="*/ 335 h 575"/>
              <a:gd name="T76" fmla="*/ 290 w 722"/>
              <a:gd name="T77" fmla="*/ 370 h 575"/>
              <a:gd name="T78" fmla="*/ 315 w 722"/>
              <a:gd name="T79" fmla="*/ 383 h 575"/>
              <a:gd name="T80" fmla="*/ 338 w 722"/>
              <a:gd name="T81" fmla="*/ 416 h 575"/>
              <a:gd name="T82" fmla="*/ 346 w 722"/>
              <a:gd name="T83" fmla="*/ 483 h 575"/>
              <a:gd name="T84" fmla="*/ 338 w 722"/>
              <a:gd name="T85" fmla="*/ 512 h 575"/>
              <a:gd name="T86" fmla="*/ 330 w 722"/>
              <a:gd name="T87" fmla="*/ 531 h 575"/>
              <a:gd name="T88" fmla="*/ 315 w 722"/>
              <a:gd name="T89" fmla="*/ 571 h 575"/>
              <a:gd name="T90" fmla="*/ 338 w 722"/>
              <a:gd name="T91" fmla="*/ 543 h 575"/>
              <a:gd name="T92" fmla="*/ 344 w 722"/>
              <a:gd name="T93" fmla="*/ 523 h 575"/>
              <a:gd name="T94" fmla="*/ 357 w 722"/>
              <a:gd name="T95" fmla="*/ 498 h 575"/>
              <a:gd name="T96" fmla="*/ 378 w 722"/>
              <a:gd name="T97" fmla="*/ 496 h 575"/>
              <a:gd name="T98" fmla="*/ 417 w 722"/>
              <a:gd name="T99" fmla="*/ 527 h 575"/>
              <a:gd name="T100" fmla="*/ 447 w 722"/>
              <a:gd name="T101" fmla="*/ 533 h 575"/>
              <a:gd name="T102" fmla="*/ 401 w 722"/>
              <a:gd name="T103" fmla="*/ 502 h 575"/>
              <a:gd name="T104" fmla="*/ 365 w 722"/>
              <a:gd name="T105" fmla="*/ 456 h 575"/>
              <a:gd name="T106" fmla="*/ 353 w 722"/>
              <a:gd name="T107" fmla="*/ 397 h 575"/>
              <a:gd name="T108" fmla="*/ 367 w 722"/>
              <a:gd name="T109" fmla="*/ 354 h 575"/>
              <a:gd name="T110" fmla="*/ 449 w 722"/>
              <a:gd name="T111" fmla="*/ 326 h 575"/>
              <a:gd name="T112" fmla="*/ 526 w 722"/>
              <a:gd name="T113" fmla="*/ 282 h 575"/>
              <a:gd name="T114" fmla="*/ 543 w 722"/>
              <a:gd name="T115" fmla="*/ 270 h 575"/>
              <a:gd name="T116" fmla="*/ 585 w 722"/>
              <a:gd name="T117" fmla="*/ 264 h 575"/>
              <a:gd name="T118" fmla="*/ 601 w 722"/>
              <a:gd name="T119" fmla="*/ 264 h 575"/>
              <a:gd name="T120" fmla="*/ 697 w 722"/>
              <a:gd name="T121" fmla="*/ 266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22" h="575">
                <a:moveTo>
                  <a:pt x="722" y="224"/>
                </a:moveTo>
                <a:lnTo>
                  <a:pt x="716" y="224"/>
                </a:lnTo>
                <a:lnTo>
                  <a:pt x="712" y="224"/>
                </a:lnTo>
                <a:lnTo>
                  <a:pt x="706" y="224"/>
                </a:lnTo>
                <a:lnTo>
                  <a:pt x="701" y="224"/>
                </a:lnTo>
                <a:lnTo>
                  <a:pt x="695" y="224"/>
                </a:lnTo>
                <a:lnTo>
                  <a:pt x="691" y="224"/>
                </a:lnTo>
                <a:lnTo>
                  <a:pt x="685" y="222"/>
                </a:lnTo>
                <a:lnTo>
                  <a:pt x="679" y="222"/>
                </a:lnTo>
                <a:lnTo>
                  <a:pt x="662" y="222"/>
                </a:lnTo>
                <a:lnTo>
                  <a:pt x="643" y="220"/>
                </a:lnTo>
                <a:lnTo>
                  <a:pt x="626" y="220"/>
                </a:lnTo>
                <a:lnTo>
                  <a:pt x="607" y="220"/>
                </a:lnTo>
                <a:lnTo>
                  <a:pt x="589" y="220"/>
                </a:lnTo>
                <a:lnTo>
                  <a:pt x="570" y="220"/>
                </a:lnTo>
                <a:lnTo>
                  <a:pt x="553" y="220"/>
                </a:lnTo>
                <a:lnTo>
                  <a:pt x="536" y="218"/>
                </a:lnTo>
                <a:lnTo>
                  <a:pt x="528" y="218"/>
                </a:lnTo>
                <a:lnTo>
                  <a:pt x="520" y="216"/>
                </a:lnTo>
                <a:lnTo>
                  <a:pt x="514" y="214"/>
                </a:lnTo>
                <a:lnTo>
                  <a:pt x="507" y="214"/>
                </a:lnTo>
                <a:lnTo>
                  <a:pt x="501" y="213"/>
                </a:lnTo>
                <a:lnTo>
                  <a:pt x="495" y="211"/>
                </a:lnTo>
                <a:lnTo>
                  <a:pt x="488" y="209"/>
                </a:lnTo>
                <a:lnTo>
                  <a:pt x="482" y="207"/>
                </a:lnTo>
                <a:lnTo>
                  <a:pt x="474" y="203"/>
                </a:lnTo>
                <a:lnTo>
                  <a:pt x="463" y="199"/>
                </a:lnTo>
                <a:lnTo>
                  <a:pt x="449" y="191"/>
                </a:lnTo>
                <a:lnTo>
                  <a:pt x="436" y="186"/>
                </a:lnTo>
                <a:lnTo>
                  <a:pt x="418" y="178"/>
                </a:lnTo>
                <a:lnTo>
                  <a:pt x="401" y="174"/>
                </a:lnTo>
                <a:lnTo>
                  <a:pt x="386" y="170"/>
                </a:lnTo>
                <a:lnTo>
                  <a:pt x="371" y="170"/>
                </a:lnTo>
                <a:lnTo>
                  <a:pt x="348" y="172"/>
                </a:lnTo>
                <a:lnTo>
                  <a:pt x="330" y="174"/>
                </a:lnTo>
                <a:lnTo>
                  <a:pt x="319" y="176"/>
                </a:lnTo>
                <a:lnTo>
                  <a:pt x="311" y="178"/>
                </a:lnTo>
                <a:lnTo>
                  <a:pt x="307" y="178"/>
                </a:lnTo>
                <a:lnTo>
                  <a:pt x="303" y="176"/>
                </a:lnTo>
                <a:lnTo>
                  <a:pt x="300" y="174"/>
                </a:lnTo>
                <a:lnTo>
                  <a:pt x="296" y="170"/>
                </a:lnTo>
                <a:lnTo>
                  <a:pt x="296" y="166"/>
                </a:lnTo>
                <a:lnTo>
                  <a:pt x="296" y="163"/>
                </a:lnTo>
                <a:lnTo>
                  <a:pt x="298" y="161"/>
                </a:lnTo>
                <a:lnTo>
                  <a:pt x="301" y="159"/>
                </a:lnTo>
                <a:lnTo>
                  <a:pt x="303" y="157"/>
                </a:lnTo>
                <a:lnTo>
                  <a:pt x="307" y="153"/>
                </a:lnTo>
                <a:lnTo>
                  <a:pt x="309" y="151"/>
                </a:lnTo>
                <a:lnTo>
                  <a:pt x="309" y="149"/>
                </a:lnTo>
                <a:lnTo>
                  <a:pt x="311" y="142"/>
                </a:lnTo>
                <a:lnTo>
                  <a:pt x="313" y="136"/>
                </a:lnTo>
                <a:lnTo>
                  <a:pt x="313" y="128"/>
                </a:lnTo>
                <a:lnTo>
                  <a:pt x="315" y="122"/>
                </a:lnTo>
                <a:lnTo>
                  <a:pt x="319" y="119"/>
                </a:lnTo>
                <a:lnTo>
                  <a:pt x="324" y="115"/>
                </a:lnTo>
                <a:lnTo>
                  <a:pt x="332" y="111"/>
                </a:lnTo>
                <a:lnTo>
                  <a:pt x="342" y="111"/>
                </a:lnTo>
                <a:lnTo>
                  <a:pt x="349" y="107"/>
                </a:lnTo>
                <a:lnTo>
                  <a:pt x="355" y="105"/>
                </a:lnTo>
                <a:lnTo>
                  <a:pt x="365" y="103"/>
                </a:lnTo>
                <a:lnTo>
                  <a:pt x="372" y="99"/>
                </a:lnTo>
                <a:lnTo>
                  <a:pt x="380" y="97"/>
                </a:lnTo>
                <a:lnTo>
                  <a:pt x="388" y="95"/>
                </a:lnTo>
                <a:lnTo>
                  <a:pt x="394" y="94"/>
                </a:lnTo>
                <a:lnTo>
                  <a:pt x="399" y="92"/>
                </a:lnTo>
                <a:lnTo>
                  <a:pt x="417" y="90"/>
                </a:lnTo>
                <a:lnTo>
                  <a:pt x="426" y="86"/>
                </a:lnTo>
                <a:lnTo>
                  <a:pt x="428" y="84"/>
                </a:lnTo>
                <a:lnTo>
                  <a:pt x="430" y="84"/>
                </a:lnTo>
                <a:lnTo>
                  <a:pt x="430" y="82"/>
                </a:lnTo>
                <a:lnTo>
                  <a:pt x="428" y="80"/>
                </a:lnTo>
                <a:lnTo>
                  <a:pt x="422" y="78"/>
                </a:lnTo>
                <a:lnTo>
                  <a:pt x="411" y="78"/>
                </a:lnTo>
                <a:lnTo>
                  <a:pt x="395" y="80"/>
                </a:lnTo>
                <a:lnTo>
                  <a:pt x="378" y="86"/>
                </a:lnTo>
                <a:lnTo>
                  <a:pt x="372" y="88"/>
                </a:lnTo>
                <a:lnTo>
                  <a:pt x="369" y="90"/>
                </a:lnTo>
                <a:lnTo>
                  <a:pt x="361" y="92"/>
                </a:lnTo>
                <a:lnTo>
                  <a:pt x="355" y="94"/>
                </a:lnTo>
                <a:lnTo>
                  <a:pt x="348" y="95"/>
                </a:lnTo>
                <a:lnTo>
                  <a:pt x="342" y="97"/>
                </a:lnTo>
                <a:lnTo>
                  <a:pt x="336" y="97"/>
                </a:lnTo>
                <a:lnTo>
                  <a:pt x="332" y="95"/>
                </a:lnTo>
                <a:lnTo>
                  <a:pt x="330" y="94"/>
                </a:lnTo>
                <a:lnTo>
                  <a:pt x="330" y="90"/>
                </a:lnTo>
                <a:lnTo>
                  <a:pt x="330" y="88"/>
                </a:lnTo>
                <a:lnTo>
                  <a:pt x="330" y="84"/>
                </a:lnTo>
                <a:lnTo>
                  <a:pt x="328" y="78"/>
                </a:lnTo>
                <a:lnTo>
                  <a:pt x="328" y="72"/>
                </a:lnTo>
                <a:lnTo>
                  <a:pt x="328" y="69"/>
                </a:lnTo>
                <a:lnTo>
                  <a:pt x="326" y="61"/>
                </a:lnTo>
                <a:lnTo>
                  <a:pt x="326" y="59"/>
                </a:lnTo>
                <a:lnTo>
                  <a:pt x="326" y="55"/>
                </a:lnTo>
                <a:lnTo>
                  <a:pt x="326" y="53"/>
                </a:lnTo>
                <a:lnTo>
                  <a:pt x="326" y="49"/>
                </a:lnTo>
                <a:lnTo>
                  <a:pt x="328" y="46"/>
                </a:lnTo>
                <a:lnTo>
                  <a:pt x="328" y="42"/>
                </a:lnTo>
                <a:lnTo>
                  <a:pt x="328" y="38"/>
                </a:lnTo>
                <a:lnTo>
                  <a:pt x="326" y="36"/>
                </a:lnTo>
                <a:lnTo>
                  <a:pt x="324" y="19"/>
                </a:lnTo>
                <a:lnTo>
                  <a:pt x="321" y="7"/>
                </a:lnTo>
                <a:lnTo>
                  <a:pt x="319" y="1"/>
                </a:lnTo>
                <a:lnTo>
                  <a:pt x="317" y="0"/>
                </a:lnTo>
                <a:lnTo>
                  <a:pt x="315" y="3"/>
                </a:lnTo>
                <a:lnTo>
                  <a:pt x="315" y="11"/>
                </a:lnTo>
                <a:lnTo>
                  <a:pt x="315" y="25"/>
                </a:lnTo>
                <a:lnTo>
                  <a:pt x="317" y="40"/>
                </a:lnTo>
                <a:lnTo>
                  <a:pt x="317" y="42"/>
                </a:lnTo>
                <a:lnTo>
                  <a:pt x="317" y="44"/>
                </a:lnTo>
                <a:lnTo>
                  <a:pt x="317" y="48"/>
                </a:lnTo>
                <a:lnTo>
                  <a:pt x="317" y="49"/>
                </a:lnTo>
                <a:lnTo>
                  <a:pt x="317" y="53"/>
                </a:lnTo>
                <a:lnTo>
                  <a:pt x="317" y="55"/>
                </a:lnTo>
                <a:lnTo>
                  <a:pt x="317" y="59"/>
                </a:lnTo>
                <a:lnTo>
                  <a:pt x="317" y="61"/>
                </a:lnTo>
                <a:lnTo>
                  <a:pt x="313" y="99"/>
                </a:lnTo>
                <a:lnTo>
                  <a:pt x="290" y="153"/>
                </a:lnTo>
                <a:lnTo>
                  <a:pt x="271" y="168"/>
                </a:lnTo>
                <a:lnTo>
                  <a:pt x="248" y="191"/>
                </a:lnTo>
                <a:lnTo>
                  <a:pt x="244" y="195"/>
                </a:lnTo>
                <a:lnTo>
                  <a:pt x="240" y="199"/>
                </a:lnTo>
                <a:lnTo>
                  <a:pt x="234" y="203"/>
                </a:lnTo>
                <a:lnTo>
                  <a:pt x="229" y="207"/>
                </a:lnTo>
                <a:lnTo>
                  <a:pt x="223" y="211"/>
                </a:lnTo>
                <a:lnTo>
                  <a:pt x="217" y="216"/>
                </a:lnTo>
                <a:lnTo>
                  <a:pt x="213" y="220"/>
                </a:lnTo>
                <a:lnTo>
                  <a:pt x="209" y="226"/>
                </a:lnTo>
                <a:lnTo>
                  <a:pt x="202" y="239"/>
                </a:lnTo>
                <a:lnTo>
                  <a:pt x="196" y="251"/>
                </a:lnTo>
                <a:lnTo>
                  <a:pt x="188" y="262"/>
                </a:lnTo>
                <a:lnTo>
                  <a:pt x="182" y="274"/>
                </a:lnTo>
                <a:lnTo>
                  <a:pt x="177" y="284"/>
                </a:lnTo>
                <a:lnTo>
                  <a:pt x="171" y="291"/>
                </a:lnTo>
                <a:lnTo>
                  <a:pt x="165" y="297"/>
                </a:lnTo>
                <a:lnTo>
                  <a:pt x="161" y="299"/>
                </a:lnTo>
                <a:lnTo>
                  <a:pt x="152" y="303"/>
                </a:lnTo>
                <a:lnTo>
                  <a:pt x="144" y="308"/>
                </a:lnTo>
                <a:lnTo>
                  <a:pt x="136" y="314"/>
                </a:lnTo>
                <a:lnTo>
                  <a:pt x="129" y="320"/>
                </a:lnTo>
                <a:lnTo>
                  <a:pt x="121" y="324"/>
                </a:lnTo>
                <a:lnTo>
                  <a:pt x="113" y="330"/>
                </a:lnTo>
                <a:lnTo>
                  <a:pt x="106" y="335"/>
                </a:lnTo>
                <a:lnTo>
                  <a:pt x="98" y="339"/>
                </a:lnTo>
                <a:lnTo>
                  <a:pt x="96" y="339"/>
                </a:lnTo>
                <a:lnTo>
                  <a:pt x="92" y="339"/>
                </a:lnTo>
                <a:lnTo>
                  <a:pt x="88" y="339"/>
                </a:lnTo>
                <a:lnTo>
                  <a:pt x="83" y="339"/>
                </a:lnTo>
                <a:lnTo>
                  <a:pt x="79" y="339"/>
                </a:lnTo>
                <a:lnTo>
                  <a:pt x="73" y="339"/>
                </a:lnTo>
                <a:lnTo>
                  <a:pt x="67" y="339"/>
                </a:lnTo>
                <a:lnTo>
                  <a:pt x="62" y="337"/>
                </a:lnTo>
                <a:lnTo>
                  <a:pt x="58" y="337"/>
                </a:lnTo>
                <a:lnTo>
                  <a:pt x="56" y="337"/>
                </a:lnTo>
                <a:lnTo>
                  <a:pt x="52" y="335"/>
                </a:lnTo>
                <a:lnTo>
                  <a:pt x="50" y="335"/>
                </a:lnTo>
                <a:lnTo>
                  <a:pt x="46" y="335"/>
                </a:lnTo>
                <a:lnTo>
                  <a:pt x="44" y="335"/>
                </a:lnTo>
                <a:lnTo>
                  <a:pt x="40" y="333"/>
                </a:lnTo>
                <a:lnTo>
                  <a:pt x="39" y="333"/>
                </a:lnTo>
                <a:lnTo>
                  <a:pt x="23" y="331"/>
                </a:lnTo>
                <a:lnTo>
                  <a:pt x="12" y="330"/>
                </a:lnTo>
                <a:lnTo>
                  <a:pt x="4" y="330"/>
                </a:lnTo>
                <a:lnTo>
                  <a:pt x="0" y="330"/>
                </a:lnTo>
                <a:lnTo>
                  <a:pt x="0" y="331"/>
                </a:lnTo>
                <a:lnTo>
                  <a:pt x="6" y="335"/>
                </a:lnTo>
                <a:lnTo>
                  <a:pt x="17" y="339"/>
                </a:lnTo>
                <a:lnTo>
                  <a:pt x="35" y="345"/>
                </a:lnTo>
                <a:lnTo>
                  <a:pt x="37" y="345"/>
                </a:lnTo>
                <a:lnTo>
                  <a:pt x="40" y="345"/>
                </a:lnTo>
                <a:lnTo>
                  <a:pt x="44" y="345"/>
                </a:lnTo>
                <a:lnTo>
                  <a:pt x="46" y="345"/>
                </a:lnTo>
                <a:lnTo>
                  <a:pt x="50" y="347"/>
                </a:lnTo>
                <a:lnTo>
                  <a:pt x="54" y="347"/>
                </a:lnTo>
                <a:lnTo>
                  <a:pt x="58" y="347"/>
                </a:lnTo>
                <a:lnTo>
                  <a:pt x="60" y="347"/>
                </a:lnTo>
                <a:lnTo>
                  <a:pt x="65" y="349"/>
                </a:lnTo>
                <a:lnTo>
                  <a:pt x="71" y="351"/>
                </a:lnTo>
                <a:lnTo>
                  <a:pt x="77" y="351"/>
                </a:lnTo>
                <a:lnTo>
                  <a:pt x="81" y="353"/>
                </a:lnTo>
                <a:lnTo>
                  <a:pt x="85" y="353"/>
                </a:lnTo>
                <a:lnTo>
                  <a:pt x="88" y="354"/>
                </a:lnTo>
                <a:lnTo>
                  <a:pt x="90" y="354"/>
                </a:lnTo>
                <a:lnTo>
                  <a:pt x="92" y="356"/>
                </a:lnTo>
                <a:lnTo>
                  <a:pt x="92" y="360"/>
                </a:lnTo>
                <a:lnTo>
                  <a:pt x="92" y="366"/>
                </a:lnTo>
                <a:lnTo>
                  <a:pt x="90" y="372"/>
                </a:lnTo>
                <a:lnTo>
                  <a:pt x="88" y="379"/>
                </a:lnTo>
                <a:lnTo>
                  <a:pt x="85" y="385"/>
                </a:lnTo>
                <a:lnTo>
                  <a:pt x="83" y="391"/>
                </a:lnTo>
                <a:lnTo>
                  <a:pt x="79" y="397"/>
                </a:lnTo>
                <a:lnTo>
                  <a:pt x="77" y="401"/>
                </a:lnTo>
                <a:lnTo>
                  <a:pt x="71" y="418"/>
                </a:lnTo>
                <a:lnTo>
                  <a:pt x="65" y="431"/>
                </a:lnTo>
                <a:lnTo>
                  <a:pt x="65" y="443"/>
                </a:lnTo>
                <a:lnTo>
                  <a:pt x="65" y="450"/>
                </a:lnTo>
                <a:lnTo>
                  <a:pt x="67" y="452"/>
                </a:lnTo>
                <a:lnTo>
                  <a:pt x="69" y="452"/>
                </a:lnTo>
                <a:lnTo>
                  <a:pt x="69" y="450"/>
                </a:lnTo>
                <a:lnTo>
                  <a:pt x="71" y="448"/>
                </a:lnTo>
                <a:lnTo>
                  <a:pt x="77" y="439"/>
                </a:lnTo>
                <a:lnTo>
                  <a:pt x="81" y="424"/>
                </a:lnTo>
                <a:lnTo>
                  <a:pt x="83" y="418"/>
                </a:lnTo>
                <a:lnTo>
                  <a:pt x="85" y="410"/>
                </a:lnTo>
                <a:lnTo>
                  <a:pt x="88" y="404"/>
                </a:lnTo>
                <a:lnTo>
                  <a:pt x="92" y="397"/>
                </a:lnTo>
                <a:lnTo>
                  <a:pt x="96" y="389"/>
                </a:lnTo>
                <a:lnTo>
                  <a:pt x="100" y="381"/>
                </a:lnTo>
                <a:lnTo>
                  <a:pt x="104" y="374"/>
                </a:lnTo>
                <a:lnTo>
                  <a:pt x="106" y="368"/>
                </a:lnTo>
                <a:lnTo>
                  <a:pt x="110" y="362"/>
                </a:lnTo>
                <a:lnTo>
                  <a:pt x="115" y="356"/>
                </a:lnTo>
                <a:lnTo>
                  <a:pt x="123" y="351"/>
                </a:lnTo>
                <a:lnTo>
                  <a:pt x="131" y="343"/>
                </a:lnTo>
                <a:lnTo>
                  <a:pt x="142" y="335"/>
                </a:lnTo>
                <a:lnTo>
                  <a:pt x="152" y="330"/>
                </a:lnTo>
                <a:lnTo>
                  <a:pt x="163" y="324"/>
                </a:lnTo>
                <a:lnTo>
                  <a:pt x="175" y="318"/>
                </a:lnTo>
                <a:lnTo>
                  <a:pt x="182" y="314"/>
                </a:lnTo>
                <a:lnTo>
                  <a:pt x="190" y="310"/>
                </a:lnTo>
                <a:lnTo>
                  <a:pt x="196" y="308"/>
                </a:lnTo>
                <a:lnTo>
                  <a:pt x="204" y="307"/>
                </a:lnTo>
                <a:lnTo>
                  <a:pt x="209" y="308"/>
                </a:lnTo>
                <a:lnTo>
                  <a:pt x="215" y="308"/>
                </a:lnTo>
                <a:lnTo>
                  <a:pt x="221" y="312"/>
                </a:lnTo>
                <a:lnTo>
                  <a:pt x="229" y="318"/>
                </a:lnTo>
                <a:lnTo>
                  <a:pt x="234" y="322"/>
                </a:lnTo>
                <a:lnTo>
                  <a:pt x="240" y="328"/>
                </a:lnTo>
                <a:lnTo>
                  <a:pt x="248" y="335"/>
                </a:lnTo>
                <a:lnTo>
                  <a:pt x="255" y="343"/>
                </a:lnTo>
                <a:lnTo>
                  <a:pt x="265" y="351"/>
                </a:lnTo>
                <a:lnTo>
                  <a:pt x="273" y="356"/>
                </a:lnTo>
                <a:lnTo>
                  <a:pt x="280" y="362"/>
                </a:lnTo>
                <a:lnTo>
                  <a:pt x="284" y="364"/>
                </a:lnTo>
                <a:lnTo>
                  <a:pt x="290" y="370"/>
                </a:lnTo>
                <a:lnTo>
                  <a:pt x="294" y="372"/>
                </a:lnTo>
                <a:lnTo>
                  <a:pt x="300" y="376"/>
                </a:lnTo>
                <a:lnTo>
                  <a:pt x="303" y="378"/>
                </a:lnTo>
                <a:lnTo>
                  <a:pt x="307" y="381"/>
                </a:lnTo>
                <a:lnTo>
                  <a:pt x="311" y="381"/>
                </a:lnTo>
                <a:lnTo>
                  <a:pt x="315" y="383"/>
                </a:lnTo>
                <a:lnTo>
                  <a:pt x="319" y="385"/>
                </a:lnTo>
                <a:lnTo>
                  <a:pt x="324" y="387"/>
                </a:lnTo>
                <a:lnTo>
                  <a:pt x="328" y="393"/>
                </a:lnTo>
                <a:lnTo>
                  <a:pt x="330" y="397"/>
                </a:lnTo>
                <a:lnTo>
                  <a:pt x="334" y="402"/>
                </a:lnTo>
                <a:lnTo>
                  <a:pt x="338" y="416"/>
                </a:lnTo>
                <a:lnTo>
                  <a:pt x="340" y="431"/>
                </a:lnTo>
                <a:lnTo>
                  <a:pt x="342" y="447"/>
                </a:lnTo>
                <a:lnTo>
                  <a:pt x="344" y="460"/>
                </a:lnTo>
                <a:lnTo>
                  <a:pt x="344" y="472"/>
                </a:lnTo>
                <a:lnTo>
                  <a:pt x="346" y="481"/>
                </a:lnTo>
                <a:lnTo>
                  <a:pt x="346" y="483"/>
                </a:lnTo>
                <a:lnTo>
                  <a:pt x="346" y="487"/>
                </a:lnTo>
                <a:lnTo>
                  <a:pt x="346" y="491"/>
                </a:lnTo>
                <a:lnTo>
                  <a:pt x="344" y="496"/>
                </a:lnTo>
                <a:lnTo>
                  <a:pt x="342" y="500"/>
                </a:lnTo>
                <a:lnTo>
                  <a:pt x="340" y="506"/>
                </a:lnTo>
                <a:lnTo>
                  <a:pt x="338" y="512"/>
                </a:lnTo>
                <a:lnTo>
                  <a:pt x="336" y="518"/>
                </a:lnTo>
                <a:lnTo>
                  <a:pt x="336" y="519"/>
                </a:lnTo>
                <a:lnTo>
                  <a:pt x="334" y="523"/>
                </a:lnTo>
                <a:lnTo>
                  <a:pt x="332" y="525"/>
                </a:lnTo>
                <a:lnTo>
                  <a:pt x="332" y="527"/>
                </a:lnTo>
                <a:lnTo>
                  <a:pt x="330" y="531"/>
                </a:lnTo>
                <a:lnTo>
                  <a:pt x="330" y="533"/>
                </a:lnTo>
                <a:lnTo>
                  <a:pt x="328" y="535"/>
                </a:lnTo>
                <a:lnTo>
                  <a:pt x="326" y="539"/>
                </a:lnTo>
                <a:lnTo>
                  <a:pt x="321" y="552"/>
                </a:lnTo>
                <a:lnTo>
                  <a:pt x="317" y="564"/>
                </a:lnTo>
                <a:lnTo>
                  <a:pt x="315" y="571"/>
                </a:lnTo>
                <a:lnTo>
                  <a:pt x="315" y="575"/>
                </a:lnTo>
                <a:lnTo>
                  <a:pt x="317" y="575"/>
                </a:lnTo>
                <a:lnTo>
                  <a:pt x="321" y="569"/>
                </a:lnTo>
                <a:lnTo>
                  <a:pt x="326" y="560"/>
                </a:lnTo>
                <a:lnTo>
                  <a:pt x="336" y="544"/>
                </a:lnTo>
                <a:lnTo>
                  <a:pt x="338" y="543"/>
                </a:lnTo>
                <a:lnTo>
                  <a:pt x="340" y="541"/>
                </a:lnTo>
                <a:lnTo>
                  <a:pt x="340" y="537"/>
                </a:lnTo>
                <a:lnTo>
                  <a:pt x="342" y="533"/>
                </a:lnTo>
                <a:lnTo>
                  <a:pt x="342" y="529"/>
                </a:lnTo>
                <a:lnTo>
                  <a:pt x="344" y="525"/>
                </a:lnTo>
                <a:lnTo>
                  <a:pt x="344" y="523"/>
                </a:lnTo>
                <a:lnTo>
                  <a:pt x="346" y="521"/>
                </a:lnTo>
                <a:lnTo>
                  <a:pt x="349" y="516"/>
                </a:lnTo>
                <a:lnTo>
                  <a:pt x="351" y="510"/>
                </a:lnTo>
                <a:lnTo>
                  <a:pt x="353" y="506"/>
                </a:lnTo>
                <a:lnTo>
                  <a:pt x="355" y="502"/>
                </a:lnTo>
                <a:lnTo>
                  <a:pt x="357" y="498"/>
                </a:lnTo>
                <a:lnTo>
                  <a:pt x="359" y="495"/>
                </a:lnTo>
                <a:lnTo>
                  <a:pt x="361" y="493"/>
                </a:lnTo>
                <a:lnTo>
                  <a:pt x="363" y="493"/>
                </a:lnTo>
                <a:lnTo>
                  <a:pt x="367" y="493"/>
                </a:lnTo>
                <a:lnTo>
                  <a:pt x="372" y="493"/>
                </a:lnTo>
                <a:lnTo>
                  <a:pt x="378" y="496"/>
                </a:lnTo>
                <a:lnTo>
                  <a:pt x="384" y="500"/>
                </a:lnTo>
                <a:lnTo>
                  <a:pt x="388" y="506"/>
                </a:lnTo>
                <a:lnTo>
                  <a:pt x="394" y="510"/>
                </a:lnTo>
                <a:lnTo>
                  <a:pt x="397" y="514"/>
                </a:lnTo>
                <a:lnTo>
                  <a:pt x="401" y="516"/>
                </a:lnTo>
                <a:lnTo>
                  <a:pt x="417" y="527"/>
                </a:lnTo>
                <a:lnTo>
                  <a:pt x="430" y="535"/>
                </a:lnTo>
                <a:lnTo>
                  <a:pt x="440" y="539"/>
                </a:lnTo>
                <a:lnTo>
                  <a:pt x="447" y="541"/>
                </a:lnTo>
                <a:lnTo>
                  <a:pt x="449" y="539"/>
                </a:lnTo>
                <a:lnTo>
                  <a:pt x="449" y="537"/>
                </a:lnTo>
                <a:lnTo>
                  <a:pt x="447" y="533"/>
                </a:lnTo>
                <a:lnTo>
                  <a:pt x="440" y="527"/>
                </a:lnTo>
                <a:lnTo>
                  <a:pt x="424" y="519"/>
                </a:lnTo>
                <a:lnTo>
                  <a:pt x="418" y="516"/>
                </a:lnTo>
                <a:lnTo>
                  <a:pt x="413" y="512"/>
                </a:lnTo>
                <a:lnTo>
                  <a:pt x="407" y="506"/>
                </a:lnTo>
                <a:lnTo>
                  <a:pt x="401" y="502"/>
                </a:lnTo>
                <a:lnTo>
                  <a:pt x="395" y="496"/>
                </a:lnTo>
                <a:lnTo>
                  <a:pt x="388" y="491"/>
                </a:lnTo>
                <a:lnTo>
                  <a:pt x="382" y="485"/>
                </a:lnTo>
                <a:lnTo>
                  <a:pt x="376" y="481"/>
                </a:lnTo>
                <a:lnTo>
                  <a:pt x="369" y="468"/>
                </a:lnTo>
                <a:lnTo>
                  <a:pt x="365" y="456"/>
                </a:lnTo>
                <a:lnTo>
                  <a:pt x="361" y="445"/>
                </a:lnTo>
                <a:lnTo>
                  <a:pt x="357" y="435"/>
                </a:lnTo>
                <a:lnTo>
                  <a:pt x="355" y="424"/>
                </a:lnTo>
                <a:lnTo>
                  <a:pt x="353" y="414"/>
                </a:lnTo>
                <a:lnTo>
                  <a:pt x="353" y="406"/>
                </a:lnTo>
                <a:lnTo>
                  <a:pt x="353" y="397"/>
                </a:lnTo>
                <a:lnTo>
                  <a:pt x="353" y="385"/>
                </a:lnTo>
                <a:lnTo>
                  <a:pt x="353" y="378"/>
                </a:lnTo>
                <a:lnTo>
                  <a:pt x="355" y="370"/>
                </a:lnTo>
                <a:lnTo>
                  <a:pt x="357" y="364"/>
                </a:lnTo>
                <a:lnTo>
                  <a:pt x="361" y="358"/>
                </a:lnTo>
                <a:lnTo>
                  <a:pt x="367" y="354"/>
                </a:lnTo>
                <a:lnTo>
                  <a:pt x="376" y="351"/>
                </a:lnTo>
                <a:lnTo>
                  <a:pt x="388" y="347"/>
                </a:lnTo>
                <a:lnTo>
                  <a:pt x="409" y="341"/>
                </a:lnTo>
                <a:lnTo>
                  <a:pt x="426" y="335"/>
                </a:lnTo>
                <a:lnTo>
                  <a:pt x="438" y="331"/>
                </a:lnTo>
                <a:lnTo>
                  <a:pt x="449" y="326"/>
                </a:lnTo>
                <a:lnTo>
                  <a:pt x="461" y="320"/>
                </a:lnTo>
                <a:lnTo>
                  <a:pt x="476" y="310"/>
                </a:lnTo>
                <a:lnTo>
                  <a:pt x="495" y="301"/>
                </a:lnTo>
                <a:lnTo>
                  <a:pt x="520" y="285"/>
                </a:lnTo>
                <a:lnTo>
                  <a:pt x="524" y="284"/>
                </a:lnTo>
                <a:lnTo>
                  <a:pt x="526" y="282"/>
                </a:lnTo>
                <a:lnTo>
                  <a:pt x="528" y="280"/>
                </a:lnTo>
                <a:lnTo>
                  <a:pt x="530" y="278"/>
                </a:lnTo>
                <a:lnTo>
                  <a:pt x="532" y="276"/>
                </a:lnTo>
                <a:lnTo>
                  <a:pt x="534" y="274"/>
                </a:lnTo>
                <a:lnTo>
                  <a:pt x="537" y="272"/>
                </a:lnTo>
                <a:lnTo>
                  <a:pt x="543" y="270"/>
                </a:lnTo>
                <a:lnTo>
                  <a:pt x="549" y="268"/>
                </a:lnTo>
                <a:lnTo>
                  <a:pt x="557" y="266"/>
                </a:lnTo>
                <a:lnTo>
                  <a:pt x="562" y="266"/>
                </a:lnTo>
                <a:lnTo>
                  <a:pt x="570" y="266"/>
                </a:lnTo>
                <a:lnTo>
                  <a:pt x="578" y="264"/>
                </a:lnTo>
                <a:lnTo>
                  <a:pt x="585" y="264"/>
                </a:lnTo>
                <a:lnTo>
                  <a:pt x="591" y="264"/>
                </a:lnTo>
                <a:lnTo>
                  <a:pt x="593" y="264"/>
                </a:lnTo>
                <a:lnTo>
                  <a:pt x="595" y="264"/>
                </a:lnTo>
                <a:lnTo>
                  <a:pt x="597" y="264"/>
                </a:lnTo>
                <a:lnTo>
                  <a:pt x="599" y="264"/>
                </a:lnTo>
                <a:lnTo>
                  <a:pt x="601" y="264"/>
                </a:lnTo>
                <a:lnTo>
                  <a:pt x="603" y="264"/>
                </a:lnTo>
                <a:lnTo>
                  <a:pt x="628" y="262"/>
                </a:lnTo>
                <a:lnTo>
                  <a:pt x="649" y="262"/>
                </a:lnTo>
                <a:lnTo>
                  <a:pt x="668" y="264"/>
                </a:lnTo>
                <a:lnTo>
                  <a:pt x="683" y="264"/>
                </a:lnTo>
                <a:lnTo>
                  <a:pt x="697" y="266"/>
                </a:lnTo>
                <a:lnTo>
                  <a:pt x="708" y="266"/>
                </a:lnTo>
                <a:lnTo>
                  <a:pt x="716" y="268"/>
                </a:lnTo>
                <a:lnTo>
                  <a:pt x="722" y="26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9" name="Freeform 747"/>
          <p:cNvSpPr>
            <a:spLocks/>
          </p:cNvSpPr>
          <p:nvPr/>
        </p:nvSpPr>
        <p:spPr bwMode="auto">
          <a:xfrm>
            <a:off x="3159125" y="4637088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4 h 5"/>
              <a:gd name="T4" fmla="*/ 46 w 190"/>
              <a:gd name="T5" fmla="*/ 2 h 5"/>
              <a:gd name="T6" fmla="*/ 69 w 190"/>
              <a:gd name="T7" fmla="*/ 0 h 5"/>
              <a:gd name="T8" fmla="*/ 92 w 190"/>
              <a:gd name="T9" fmla="*/ 0 h 5"/>
              <a:gd name="T10" fmla="*/ 117 w 190"/>
              <a:gd name="T11" fmla="*/ 0 h 5"/>
              <a:gd name="T12" fmla="*/ 140 w 190"/>
              <a:gd name="T13" fmla="*/ 0 h 5"/>
              <a:gd name="T14" fmla="*/ 165 w 190"/>
              <a:gd name="T15" fmla="*/ 2 h 5"/>
              <a:gd name="T16" fmla="*/ 190 w 190"/>
              <a:gd name="T17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4"/>
                </a:lnTo>
                <a:lnTo>
                  <a:pt x="46" y="2"/>
                </a:lnTo>
                <a:lnTo>
                  <a:pt x="69" y="0"/>
                </a:lnTo>
                <a:lnTo>
                  <a:pt x="92" y="0"/>
                </a:lnTo>
                <a:lnTo>
                  <a:pt x="117" y="0"/>
                </a:lnTo>
                <a:lnTo>
                  <a:pt x="140" y="0"/>
                </a:lnTo>
                <a:lnTo>
                  <a:pt x="165" y="2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0" name="Freeform 748"/>
          <p:cNvSpPr>
            <a:spLocks/>
          </p:cNvSpPr>
          <p:nvPr/>
        </p:nvSpPr>
        <p:spPr bwMode="auto">
          <a:xfrm>
            <a:off x="3151188" y="4651375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3 h 5"/>
              <a:gd name="T4" fmla="*/ 46 w 190"/>
              <a:gd name="T5" fmla="*/ 1 h 5"/>
              <a:gd name="T6" fmla="*/ 71 w 190"/>
              <a:gd name="T7" fmla="*/ 0 h 5"/>
              <a:gd name="T8" fmla="*/ 94 w 190"/>
              <a:gd name="T9" fmla="*/ 0 h 5"/>
              <a:gd name="T10" fmla="*/ 117 w 190"/>
              <a:gd name="T11" fmla="*/ 0 h 5"/>
              <a:gd name="T12" fmla="*/ 142 w 190"/>
              <a:gd name="T13" fmla="*/ 0 h 5"/>
              <a:gd name="T14" fmla="*/ 167 w 190"/>
              <a:gd name="T15" fmla="*/ 1 h 5"/>
              <a:gd name="T16" fmla="*/ 190 w 190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3"/>
                </a:lnTo>
                <a:lnTo>
                  <a:pt x="46" y="1"/>
                </a:lnTo>
                <a:lnTo>
                  <a:pt x="71" y="0"/>
                </a:lnTo>
                <a:lnTo>
                  <a:pt x="94" y="0"/>
                </a:lnTo>
                <a:lnTo>
                  <a:pt x="117" y="0"/>
                </a:lnTo>
                <a:lnTo>
                  <a:pt x="142" y="0"/>
                </a:lnTo>
                <a:lnTo>
                  <a:pt x="167" y="1"/>
                </a:lnTo>
                <a:lnTo>
                  <a:pt x="190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1" name="Freeform 749"/>
          <p:cNvSpPr>
            <a:spLocks/>
          </p:cNvSpPr>
          <p:nvPr/>
        </p:nvSpPr>
        <p:spPr bwMode="auto">
          <a:xfrm>
            <a:off x="3159125" y="4613275"/>
            <a:ext cx="723900" cy="30163"/>
          </a:xfrm>
          <a:custGeom>
            <a:avLst/>
            <a:gdLst>
              <a:gd name="T0" fmla="*/ 0 w 190"/>
              <a:gd name="T1" fmla="*/ 8 h 8"/>
              <a:gd name="T2" fmla="*/ 23 w 190"/>
              <a:gd name="T3" fmla="*/ 4 h 8"/>
              <a:gd name="T4" fmla="*/ 46 w 190"/>
              <a:gd name="T5" fmla="*/ 2 h 8"/>
              <a:gd name="T6" fmla="*/ 69 w 190"/>
              <a:gd name="T7" fmla="*/ 2 h 8"/>
              <a:gd name="T8" fmla="*/ 92 w 190"/>
              <a:gd name="T9" fmla="*/ 0 h 8"/>
              <a:gd name="T10" fmla="*/ 117 w 190"/>
              <a:gd name="T11" fmla="*/ 2 h 8"/>
              <a:gd name="T12" fmla="*/ 140 w 190"/>
              <a:gd name="T13" fmla="*/ 2 h 8"/>
              <a:gd name="T14" fmla="*/ 165 w 190"/>
              <a:gd name="T15" fmla="*/ 4 h 8"/>
              <a:gd name="T16" fmla="*/ 190 w 190"/>
              <a:gd name="T17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8">
                <a:moveTo>
                  <a:pt x="0" y="8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7" y="2"/>
                </a:lnTo>
                <a:lnTo>
                  <a:pt x="140" y="2"/>
                </a:lnTo>
                <a:lnTo>
                  <a:pt x="165" y="4"/>
                </a:lnTo>
                <a:lnTo>
                  <a:pt x="190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2" name="Freeform 750"/>
          <p:cNvSpPr>
            <a:spLocks/>
          </p:cNvSpPr>
          <p:nvPr/>
        </p:nvSpPr>
        <p:spPr bwMode="auto">
          <a:xfrm>
            <a:off x="3159125" y="4598988"/>
            <a:ext cx="723900" cy="22225"/>
          </a:xfrm>
          <a:custGeom>
            <a:avLst/>
            <a:gdLst>
              <a:gd name="T0" fmla="*/ 0 w 190"/>
              <a:gd name="T1" fmla="*/ 6 h 6"/>
              <a:gd name="T2" fmla="*/ 23 w 190"/>
              <a:gd name="T3" fmla="*/ 4 h 6"/>
              <a:gd name="T4" fmla="*/ 46 w 190"/>
              <a:gd name="T5" fmla="*/ 2 h 6"/>
              <a:gd name="T6" fmla="*/ 69 w 190"/>
              <a:gd name="T7" fmla="*/ 2 h 6"/>
              <a:gd name="T8" fmla="*/ 92 w 190"/>
              <a:gd name="T9" fmla="*/ 0 h 6"/>
              <a:gd name="T10" fmla="*/ 115 w 190"/>
              <a:gd name="T11" fmla="*/ 0 h 6"/>
              <a:gd name="T12" fmla="*/ 140 w 190"/>
              <a:gd name="T13" fmla="*/ 2 h 6"/>
              <a:gd name="T14" fmla="*/ 165 w 190"/>
              <a:gd name="T15" fmla="*/ 4 h 6"/>
              <a:gd name="T16" fmla="*/ 190 w 190"/>
              <a:gd name="T1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6">
                <a:moveTo>
                  <a:pt x="0" y="6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4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3" name="Freeform 751"/>
          <p:cNvSpPr>
            <a:spLocks/>
          </p:cNvSpPr>
          <p:nvPr/>
        </p:nvSpPr>
        <p:spPr bwMode="auto">
          <a:xfrm>
            <a:off x="3159125" y="4583113"/>
            <a:ext cx="715963" cy="15875"/>
          </a:xfrm>
          <a:custGeom>
            <a:avLst/>
            <a:gdLst>
              <a:gd name="T0" fmla="*/ 0 w 188"/>
              <a:gd name="T1" fmla="*/ 4 h 4"/>
              <a:gd name="T2" fmla="*/ 21 w 188"/>
              <a:gd name="T3" fmla="*/ 2 h 4"/>
              <a:gd name="T4" fmla="*/ 44 w 188"/>
              <a:gd name="T5" fmla="*/ 2 h 4"/>
              <a:gd name="T6" fmla="*/ 69 w 188"/>
              <a:gd name="T7" fmla="*/ 0 h 4"/>
              <a:gd name="T8" fmla="*/ 92 w 188"/>
              <a:gd name="T9" fmla="*/ 0 h 4"/>
              <a:gd name="T10" fmla="*/ 115 w 188"/>
              <a:gd name="T11" fmla="*/ 0 h 4"/>
              <a:gd name="T12" fmla="*/ 140 w 188"/>
              <a:gd name="T13" fmla="*/ 2 h 4"/>
              <a:gd name="T14" fmla="*/ 165 w 188"/>
              <a:gd name="T15" fmla="*/ 2 h 4"/>
              <a:gd name="T16" fmla="*/ 188 w 188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4">
                <a:moveTo>
                  <a:pt x="0" y="4"/>
                </a:moveTo>
                <a:lnTo>
                  <a:pt x="21" y="2"/>
                </a:lnTo>
                <a:lnTo>
                  <a:pt x="44" y="2"/>
                </a:lnTo>
                <a:lnTo>
                  <a:pt x="69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2"/>
                </a:lnTo>
                <a:lnTo>
                  <a:pt x="18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4" name="Freeform 752"/>
          <p:cNvSpPr>
            <a:spLocks/>
          </p:cNvSpPr>
          <p:nvPr/>
        </p:nvSpPr>
        <p:spPr bwMode="auto">
          <a:xfrm>
            <a:off x="3159125" y="4567238"/>
            <a:ext cx="715963" cy="7937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2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2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5" name="Freeform 753"/>
          <p:cNvSpPr>
            <a:spLocks/>
          </p:cNvSpPr>
          <p:nvPr/>
        </p:nvSpPr>
        <p:spPr bwMode="auto">
          <a:xfrm>
            <a:off x="3159125" y="4556125"/>
            <a:ext cx="715963" cy="7938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0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0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6" name="Freeform 754"/>
          <p:cNvSpPr>
            <a:spLocks/>
          </p:cNvSpPr>
          <p:nvPr/>
        </p:nvSpPr>
        <p:spPr bwMode="auto">
          <a:xfrm>
            <a:off x="3159125" y="4541838"/>
            <a:ext cx="715963" cy="3175"/>
          </a:xfrm>
          <a:custGeom>
            <a:avLst/>
            <a:gdLst>
              <a:gd name="T0" fmla="*/ 0 w 188"/>
              <a:gd name="T1" fmla="*/ 21 w 188"/>
              <a:gd name="T2" fmla="*/ 44 w 188"/>
              <a:gd name="T3" fmla="*/ 67 w 188"/>
              <a:gd name="T4" fmla="*/ 90 w 188"/>
              <a:gd name="T5" fmla="*/ 115 w 188"/>
              <a:gd name="T6" fmla="*/ 138 w 188"/>
              <a:gd name="T7" fmla="*/ 163 w 188"/>
              <a:gd name="T8" fmla="*/ 188 w 18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</a:cxnLst>
            <a:rect l="0" t="0" r="r" b="b"/>
            <a:pathLst>
              <a:path w="188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0"/>
                </a:lnTo>
                <a:lnTo>
                  <a:pt x="115" y="0"/>
                </a:lnTo>
                <a:lnTo>
                  <a:pt x="138" y="0"/>
                </a:lnTo>
                <a:lnTo>
                  <a:pt x="163" y="0"/>
                </a:lnTo>
                <a:lnTo>
                  <a:pt x="18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7" name="Freeform 755"/>
          <p:cNvSpPr>
            <a:spLocks/>
          </p:cNvSpPr>
          <p:nvPr/>
        </p:nvSpPr>
        <p:spPr bwMode="auto">
          <a:xfrm>
            <a:off x="3159125" y="4518025"/>
            <a:ext cx="715963" cy="7938"/>
          </a:xfrm>
          <a:custGeom>
            <a:avLst/>
            <a:gdLst>
              <a:gd name="T0" fmla="*/ 0 w 188"/>
              <a:gd name="T1" fmla="*/ 0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0 w 188"/>
              <a:gd name="T9" fmla="*/ 2 h 2"/>
              <a:gd name="T10" fmla="*/ 113 w 188"/>
              <a:gd name="T11" fmla="*/ 2 h 2"/>
              <a:gd name="T12" fmla="*/ 138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2"/>
                </a:lnTo>
                <a:lnTo>
                  <a:pt x="113" y="2"/>
                </a:lnTo>
                <a:lnTo>
                  <a:pt x="138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8" name="Freeform 756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4 w 257"/>
              <a:gd name="T5" fmla="*/ 2 h 102"/>
              <a:gd name="T6" fmla="*/ 255 w 257"/>
              <a:gd name="T7" fmla="*/ 4 h 102"/>
              <a:gd name="T8" fmla="*/ 255 w 257"/>
              <a:gd name="T9" fmla="*/ 4 h 102"/>
              <a:gd name="T10" fmla="*/ 257 w 257"/>
              <a:gd name="T11" fmla="*/ 6 h 102"/>
              <a:gd name="T12" fmla="*/ 255 w 257"/>
              <a:gd name="T13" fmla="*/ 8 h 102"/>
              <a:gd name="T14" fmla="*/ 255 w 257"/>
              <a:gd name="T15" fmla="*/ 10 h 102"/>
              <a:gd name="T16" fmla="*/ 255 w 257"/>
              <a:gd name="T17" fmla="*/ 12 h 102"/>
              <a:gd name="T18" fmla="*/ 18 w 257"/>
              <a:gd name="T19" fmla="*/ 98 h 102"/>
              <a:gd name="T20" fmla="*/ 12 w 257"/>
              <a:gd name="T21" fmla="*/ 102 h 102"/>
              <a:gd name="T22" fmla="*/ 0 w 257"/>
              <a:gd name="T23" fmla="*/ 90 h 102"/>
              <a:gd name="T24" fmla="*/ 14 w 257"/>
              <a:gd name="T25" fmla="*/ 86 h 102"/>
              <a:gd name="T26" fmla="*/ 250 w 257"/>
              <a:gd name="T2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4" y="2"/>
                </a:lnTo>
                <a:lnTo>
                  <a:pt x="255" y="4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9" name="Freeform 757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5 w 257"/>
              <a:gd name="T5" fmla="*/ 4 h 102"/>
              <a:gd name="T6" fmla="*/ 257 w 257"/>
              <a:gd name="T7" fmla="*/ 6 h 102"/>
              <a:gd name="T8" fmla="*/ 255 w 257"/>
              <a:gd name="T9" fmla="*/ 8 h 102"/>
              <a:gd name="T10" fmla="*/ 255 w 257"/>
              <a:gd name="T11" fmla="*/ 10 h 102"/>
              <a:gd name="T12" fmla="*/ 255 w 257"/>
              <a:gd name="T13" fmla="*/ 12 h 102"/>
              <a:gd name="T14" fmla="*/ 18 w 257"/>
              <a:gd name="T15" fmla="*/ 98 h 102"/>
              <a:gd name="T16" fmla="*/ 12 w 257"/>
              <a:gd name="T17" fmla="*/ 102 h 102"/>
              <a:gd name="T18" fmla="*/ 0 w 257"/>
              <a:gd name="T19" fmla="*/ 90 h 102"/>
              <a:gd name="T20" fmla="*/ 14 w 257"/>
              <a:gd name="T21" fmla="*/ 86 h 102"/>
              <a:gd name="T22" fmla="*/ 250 w 257"/>
              <a:gd name="T23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0" name="Line 758"/>
          <p:cNvSpPr>
            <a:spLocks noChangeShapeType="1"/>
          </p:cNvSpPr>
          <p:nvPr/>
        </p:nvSpPr>
        <p:spPr bwMode="auto">
          <a:xfrm flipV="1">
            <a:off x="4230688" y="4716463"/>
            <a:ext cx="908050" cy="3270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1" name="Freeform 759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2" name="Freeform 760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3" name="Line 761"/>
          <p:cNvSpPr>
            <a:spLocks noChangeShapeType="1"/>
          </p:cNvSpPr>
          <p:nvPr/>
        </p:nvSpPr>
        <p:spPr bwMode="auto">
          <a:xfrm flipV="1">
            <a:off x="4456113" y="4899025"/>
            <a:ext cx="555625" cy="48101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4" name="Freeform 762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5" name="Freeform 763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6" name="Line 764"/>
          <p:cNvSpPr>
            <a:spLocks noChangeShapeType="1"/>
          </p:cNvSpPr>
          <p:nvPr/>
        </p:nvSpPr>
        <p:spPr bwMode="auto">
          <a:xfrm flipV="1">
            <a:off x="4376738" y="5089525"/>
            <a:ext cx="1089025" cy="75088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7" name="Freeform 765"/>
          <p:cNvSpPr>
            <a:spLocks/>
          </p:cNvSpPr>
          <p:nvPr/>
        </p:nvSpPr>
        <p:spPr bwMode="auto">
          <a:xfrm>
            <a:off x="5502275" y="3013075"/>
            <a:ext cx="669925" cy="209550"/>
          </a:xfrm>
          <a:custGeom>
            <a:avLst/>
            <a:gdLst>
              <a:gd name="T0" fmla="*/ 422 w 422"/>
              <a:gd name="T1" fmla="*/ 29 h 132"/>
              <a:gd name="T2" fmla="*/ 384 w 422"/>
              <a:gd name="T3" fmla="*/ 72 h 132"/>
              <a:gd name="T4" fmla="*/ 319 w 422"/>
              <a:gd name="T5" fmla="*/ 106 h 132"/>
              <a:gd name="T6" fmla="*/ 271 w 422"/>
              <a:gd name="T7" fmla="*/ 118 h 132"/>
              <a:gd name="T8" fmla="*/ 232 w 422"/>
              <a:gd name="T9" fmla="*/ 130 h 132"/>
              <a:gd name="T10" fmla="*/ 172 w 422"/>
              <a:gd name="T11" fmla="*/ 132 h 132"/>
              <a:gd name="T12" fmla="*/ 120 w 422"/>
              <a:gd name="T13" fmla="*/ 118 h 132"/>
              <a:gd name="T14" fmla="*/ 74 w 422"/>
              <a:gd name="T15" fmla="*/ 89 h 132"/>
              <a:gd name="T16" fmla="*/ 0 w 422"/>
              <a:gd name="T17" fmla="*/ 0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22" h="132">
                <a:moveTo>
                  <a:pt x="422" y="29"/>
                </a:moveTo>
                <a:lnTo>
                  <a:pt x="384" y="72"/>
                </a:lnTo>
                <a:lnTo>
                  <a:pt x="319" y="106"/>
                </a:lnTo>
                <a:lnTo>
                  <a:pt x="271" y="118"/>
                </a:lnTo>
                <a:lnTo>
                  <a:pt x="232" y="130"/>
                </a:lnTo>
                <a:lnTo>
                  <a:pt x="172" y="132"/>
                </a:lnTo>
                <a:lnTo>
                  <a:pt x="120" y="118"/>
                </a:lnTo>
                <a:lnTo>
                  <a:pt x="74" y="89"/>
                </a:lnTo>
                <a:lnTo>
                  <a:pt x="0" y="0"/>
                </a:lnTo>
              </a:path>
            </a:pathLst>
          </a:custGeom>
          <a:noFill/>
          <a:ln w="12700" cmpd="sng">
            <a:solidFill>
              <a:schemeClr val="accent2"/>
            </a:solidFill>
            <a:prstDash val="solid"/>
            <a:round/>
            <a:headEnd type="none" w="med" len="med"/>
            <a:tailEnd type="oval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8" name="Freeform 766"/>
          <p:cNvSpPr>
            <a:spLocks/>
          </p:cNvSpPr>
          <p:nvPr/>
        </p:nvSpPr>
        <p:spPr bwMode="auto">
          <a:xfrm>
            <a:off x="6161088" y="2422525"/>
            <a:ext cx="277812" cy="212725"/>
          </a:xfrm>
          <a:custGeom>
            <a:avLst/>
            <a:gdLst>
              <a:gd name="T0" fmla="*/ 12 w 73"/>
              <a:gd name="T1" fmla="*/ 56 h 56"/>
              <a:gd name="T2" fmla="*/ 16 w 73"/>
              <a:gd name="T3" fmla="*/ 42 h 56"/>
              <a:gd name="T4" fmla="*/ 19 w 73"/>
              <a:gd name="T5" fmla="*/ 33 h 56"/>
              <a:gd name="T6" fmla="*/ 23 w 73"/>
              <a:gd name="T7" fmla="*/ 27 h 56"/>
              <a:gd name="T8" fmla="*/ 31 w 73"/>
              <a:gd name="T9" fmla="*/ 21 h 56"/>
              <a:gd name="T10" fmla="*/ 39 w 73"/>
              <a:gd name="T11" fmla="*/ 18 h 56"/>
              <a:gd name="T12" fmla="*/ 48 w 73"/>
              <a:gd name="T13" fmla="*/ 16 h 56"/>
              <a:gd name="T14" fmla="*/ 60 w 73"/>
              <a:gd name="T15" fmla="*/ 14 h 56"/>
              <a:gd name="T16" fmla="*/ 73 w 73"/>
              <a:gd name="T17" fmla="*/ 12 h 56"/>
              <a:gd name="T18" fmla="*/ 73 w 73"/>
              <a:gd name="T19" fmla="*/ 0 h 56"/>
              <a:gd name="T20" fmla="*/ 58 w 73"/>
              <a:gd name="T21" fmla="*/ 2 h 56"/>
              <a:gd name="T22" fmla="*/ 44 w 73"/>
              <a:gd name="T23" fmla="*/ 4 h 56"/>
              <a:gd name="T24" fmla="*/ 35 w 73"/>
              <a:gd name="T25" fmla="*/ 8 h 56"/>
              <a:gd name="T26" fmla="*/ 23 w 73"/>
              <a:gd name="T27" fmla="*/ 12 h 56"/>
              <a:gd name="T28" fmla="*/ 16 w 73"/>
              <a:gd name="T29" fmla="*/ 19 h 56"/>
              <a:gd name="T30" fmla="*/ 10 w 73"/>
              <a:gd name="T31" fmla="*/ 29 h 56"/>
              <a:gd name="T32" fmla="*/ 4 w 73"/>
              <a:gd name="T33" fmla="*/ 41 h 56"/>
              <a:gd name="T34" fmla="*/ 0 w 73"/>
              <a:gd name="T35" fmla="*/ 54 h 56"/>
              <a:gd name="T36" fmla="*/ 12 w 73"/>
              <a:gd name="T37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3" h="56">
                <a:moveTo>
                  <a:pt x="12" y="56"/>
                </a:moveTo>
                <a:lnTo>
                  <a:pt x="16" y="42"/>
                </a:lnTo>
                <a:lnTo>
                  <a:pt x="19" y="33"/>
                </a:lnTo>
                <a:lnTo>
                  <a:pt x="23" y="27"/>
                </a:lnTo>
                <a:lnTo>
                  <a:pt x="31" y="21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3" y="12"/>
                </a:lnTo>
                <a:lnTo>
                  <a:pt x="73" y="0"/>
                </a:lnTo>
                <a:lnTo>
                  <a:pt x="58" y="2"/>
                </a:lnTo>
                <a:lnTo>
                  <a:pt x="44" y="4"/>
                </a:lnTo>
                <a:lnTo>
                  <a:pt x="35" y="8"/>
                </a:lnTo>
                <a:lnTo>
                  <a:pt x="23" y="12"/>
                </a:lnTo>
                <a:lnTo>
                  <a:pt x="16" y="19"/>
                </a:lnTo>
                <a:lnTo>
                  <a:pt x="10" y="29"/>
                </a:lnTo>
                <a:lnTo>
                  <a:pt x="4" y="41"/>
                </a:lnTo>
                <a:lnTo>
                  <a:pt x="0" y="54"/>
                </a:lnTo>
                <a:lnTo>
                  <a:pt x="12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9" name="Freeform 767"/>
          <p:cNvSpPr>
            <a:spLocks/>
          </p:cNvSpPr>
          <p:nvPr/>
        </p:nvSpPr>
        <p:spPr bwMode="auto">
          <a:xfrm>
            <a:off x="6153150" y="2406650"/>
            <a:ext cx="285750" cy="222250"/>
          </a:xfrm>
          <a:custGeom>
            <a:avLst/>
            <a:gdLst>
              <a:gd name="T0" fmla="*/ 12 w 75"/>
              <a:gd name="T1" fmla="*/ 58 h 58"/>
              <a:gd name="T2" fmla="*/ 14 w 75"/>
              <a:gd name="T3" fmla="*/ 45 h 58"/>
              <a:gd name="T4" fmla="*/ 18 w 75"/>
              <a:gd name="T5" fmla="*/ 35 h 58"/>
              <a:gd name="T6" fmla="*/ 23 w 75"/>
              <a:gd name="T7" fmla="*/ 27 h 58"/>
              <a:gd name="T8" fmla="*/ 29 w 75"/>
              <a:gd name="T9" fmla="*/ 22 h 58"/>
              <a:gd name="T10" fmla="*/ 39 w 75"/>
              <a:gd name="T11" fmla="*/ 18 h 58"/>
              <a:gd name="T12" fmla="*/ 48 w 75"/>
              <a:gd name="T13" fmla="*/ 16 h 58"/>
              <a:gd name="T14" fmla="*/ 60 w 75"/>
              <a:gd name="T15" fmla="*/ 14 h 58"/>
              <a:gd name="T16" fmla="*/ 75 w 75"/>
              <a:gd name="T17" fmla="*/ 12 h 58"/>
              <a:gd name="T18" fmla="*/ 73 w 75"/>
              <a:gd name="T19" fmla="*/ 0 h 58"/>
              <a:gd name="T20" fmla="*/ 60 w 75"/>
              <a:gd name="T21" fmla="*/ 2 h 58"/>
              <a:gd name="T22" fmla="*/ 46 w 75"/>
              <a:gd name="T23" fmla="*/ 4 h 58"/>
              <a:gd name="T24" fmla="*/ 35 w 75"/>
              <a:gd name="T25" fmla="*/ 6 h 58"/>
              <a:gd name="T26" fmla="*/ 23 w 75"/>
              <a:gd name="T27" fmla="*/ 12 h 58"/>
              <a:gd name="T28" fmla="*/ 16 w 75"/>
              <a:gd name="T29" fmla="*/ 20 h 58"/>
              <a:gd name="T30" fmla="*/ 8 w 75"/>
              <a:gd name="T31" fmla="*/ 29 h 58"/>
              <a:gd name="T32" fmla="*/ 2 w 75"/>
              <a:gd name="T33" fmla="*/ 41 h 58"/>
              <a:gd name="T34" fmla="*/ 0 w 75"/>
              <a:gd name="T35" fmla="*/ 56 h 58"/>
              <a:gd name="T36" fmla="*/ 12 w 75"/>
              <a:gd name="T37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" h="58">
                <a:moveTo>
                  <a:pt x="12" y="58"/>
                </a:moveTo>
                <a:lnTo>
                  <a:pt x="14" y="45"/>
                </a:lnTo>
                <a:lnTo>
                  <a:pt x="18" y="35"/>
                </a:lnTo>
                <a:lnTo>
                  <a:pt x="23" y="27"/>
                </a:lnTo>
                <a:lnTo>
                  <a:pt x="29" y="22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5" y="12"/>
                </a:lnTo>
                <a:lnTo>
                  <a:pt x="73" y="0"/>
                </a:lnTo>
                <a:lnTo>
                  <a:pt x="60" y="2"/>
                </a:lnTo>
                <a:lnTo>
                  <a:pt x="46" y="4"/>
                </a:lnTo>
                <a:lnTo>
                  <a:pt x="35" y="6"/>
                </a:lnTo>
                <a:lnTo>
                  <a:pt x="23" y="12"/>
                </a:lnTo>
                <a:lnTo>
                  <a:pt x="16" y="20"/>
                </a:lnTo>
                <a:lnTo>
                  <a:pt x="8" y="29"/>
                </a:lnTo>
                <a:lnTo>
                  <a:pt x="2" y="41"/>
                </a:lnTo>
                <a:lnTo>
                  <a:pt x="0" y="56"/>
                </a:lnTo>
                <a:lnTo>
                  <a:pt x="12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7120" name="Group 768"/>
          <p:cNvGrpSpPr>
            <a:grpSpLocks/>
          </p:cNvGrpSpPr>
          <p:nvPr/>
        </p:nvGrpSpPr>
        <p:grpSpPr bwMode="auto">
          <a:xfrm rot="1300862">
            <a:off x="6503988" y="206375"/>
            <a:ext cx="1131887" cy="2338388"/>
            <a:chOff x="3534" y="528"/>
            <a:chExt cx="714" cy="1371"/>
          </a:xfrm>
        </p:grpSpPr>
        <p:sp>
          <p:nvSpPr>
            <p:cNvPr id="357121" name="Freeform 769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352 w 357"/>
                <a:gd name="T1" fmla="*/ 621 h 685"/>
                <a:gd name="T2" fmla="*/ 357 w 357"/>
                <a:gd name="T3" fmla="*/ 654 h 685"/>
                <a:gd name="T4" fmla="*/ 352 w 357"/>
                <a:gd name="T5" fmla="*/ 673 h 685"/>
                <a:gd name="T6" fmla="*/ 334 w 357"/>
                <a:gd name="T7" fmla="*/ 683 h 685"/>
                <a:gd name="T8" fmla="*/ 304 w 357"/>
                <a:gd name="T9" fmla="*/ 683 h 685"/>
                <a:gd name="T10" fmla="*/ 273 w 357"/>
                <a:gd name="T11" fmla="*/ 677 h 685"/>
                <a:gd name="T12" fmla="*/ 248 w 357"/>
                <a:gd name="T13" fmla="*/ 671 h 685"/>
                <a:gd name="T14" fmla="*/ 223 w 357"/>
                <a:gd name="T15" fmla="*/ 667 h 685"/>
                <a:gd name="T16" fmla="*/ 198 w 357"/>
                <a:gd name="T17" fmla="*/ 663 h 685"/>
                <a:gd name="T18" fmla="*/ 139 w 357"/>
                <a:gd name="T19" fmla="*/ 663 h 685"/>
                <a:gd name="T20" fmla="*/ 79 w 357"/>
                <a:gd name="T21" fmla="*/ 667 h 685"/>
                <a:gd name="T22" fmla="*/ 29 w 357"/>
                <a:gd name="T23" fmla="*/ 663 h 685"/>
                <a:gd name="T24" fmla="*/ 8 w 357"/>
                <a:gd name="T25" fmla="*/ 652 h 685"/>
                <a:gd name="T26" fmla="*/ 0 w 357"/>
                <a:gd name="T27" fmla="*/ 631 h 685"/>
                <a:gd name="T28" fmla="*/ 12 w 357"/>
                <a:gd name="T29" fmla="*/ 583 h 685"/>
                <a:gd name="T30" fmla="*/ 41 w 357"/>
                <a:gd name="T31" fmla="*/ 531 h 685"/>
                <a:gd name="T32" fmla="*/ 85 w 357"/>
                <a:gd name="T33" fmla="*/ 491 h 685"/>
                <a:gd name="T34" fmla="*/ 83 w 357"/>
                <a:gd name="T35" fmla="*/ 13 h 685"/>
                <a:gd name="T36" fmla="*/ 114 w 357"/>
                <a:gd name="T37" fmla="*/ 508 h 685"/>
                <a:gd name="T38" fmla="*/ 91 w 357"/>
                <a:gd name="T39" fmla="*/ 520 h 685"/>
                <a:gd name="T40" fmla="*/ 73 w 357"/>
                <a:gd name="T41" fmla="*/ 533 h 685"/>
                <a:gd name="T42" fmla="*/ 56 w 357"/>
                <a:gd name="T43" fmla="*/ 554 h 685"/>
                <a:gd name="T44" fmla="*/ 39 w 357"/>
                <a:gd name="T45" fmla="*/ 583 h 685"/>
                <a:gd name="T46" fmla="*/ 27 w 357"/>
                <a:gd name="T47" fmla="*/ 614 h 685"/>
                <a:gd name="T48" fmla="*/ 25 w 357"/>
                <a:gd name="T49" fmla="*/ 631 h 685"/>
                <a:gd name="T50" fmla="*/ 31 w 357"/>
                <a:gd name="T51" fmla="*/ 638 h 685"/>
                <a:gd name="T52" fmla="*/ 43 w 357"/>
                <a:gd name="T53" fmla="*/ 640 h 685"/>
                <a:gd name="T54" fmla="*/ 106 w 357"/>
                <a:gd name="T55" fmla="*/ 640 h 685"/>
                <a:gd name="T56" fmla="*/ 167 w 357"/>
                <a:gd name="T57" fmla="*/ 637 h 685"/>
                <a:gd name="T58" fmla="*/ 219 w 357"/>
                <a:gd name="T59" fmla="*/ 640 h 685"/>
                <a:gd name="T60" fmla="*/ 252 w 357"/>
                <a:gd name="T61" fmla="*/ 646 h 685"/>
                <a:gd name="T62" fmla="*/ 284 w 357"/>
                <a:gd name="T63" fmla="*/ 654 h 685"/>
                <a:gd name="T64" fmla="*/ 304 w 357"/>
                <a:gd name="T65" fmla="*/ 658 h 685"/>
                <a:gd name="T66" fmla="*/ 319 w 357"/>
                <a:gd name="T67" fmla="*/ 660 h 685"/>
                <a:gd name="T68" fmla="*/ 330 w 357"/>
                <a:gd name="T69" fmla="*/ 658 h 685"/>
                <a:gd name="T70" fmla="*/ 330 w 357"/>
                <a:gd name="T71" fmla="*/ 642 h 685"/>
                <a:gd name="T72" fmla="*/ 325 w 357"/>
                <a:gd name="T73" fmla="*/ 621 h 685"/>
                <a:gd name="T74" fmla="*/ 315 w 357"/>
                <a:gd name="T75" fmla="*/ 598 h 685"/>
                <a:gd name="T76" fmla="*/ 294 w 357"/>
                <a:gd name="T77" fmla="*/ 558 h 685"/>
                <a:gd name="T78" fmla="*/ 267 w 357"/>
                <a:gd name="T79" fmla="*/ 523 h 685"/>
                <a:gd name="T80" fmla="*/ 238 w 357"/>
                <a:gd name="T81" fmla="*/ 15 h 685"/>
                <a:gd name="T82" fmla="*/ 265 w 357"/>
                <a:gd name="T83" fmla="*/ 15 h 685"/>
                <a:gd name="T84" fmla="*/ 271 w 357"/>
                <a:gd name="T85" fmla="*/ 495 h 685"/>
                <a:gd name="T86" fmla="*/ 279 w 357"/>
                <a:gd name="T87" fmla="*/ 500 h 685"/>
                <a:gd name="T88" fmla="*/ 286 w 357"/>
                <a:gd name="T89" fmla="*/ 508 h 685"/>
                <a:gd name="T90" fmla="*/ 313 w 357"/>
                <a:gd name="T91" fmla="*/ 541 h 685"/>
                <a:gd name="T92" fmla="*/ 332 w 357"/>
                <a:gd name="T93" fmla="*/ 577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7" h="685">
                  <a:moveTo>
                    <a:pt x="346" y="602"/>
                  </a:move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3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5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0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1" y="531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  <a:lnTo>
                    <a:pt x="116" y="13"/>
                  </a:lnTo>
                  <a:lnTo>
                    <a:pt x="112" y="28"/>
                  </a:lnTo>
                  <a:lnTo>
                    <a:pt x="114" y="508"/>
                  </a:lnTo>
                  <a:lnTo>
                    <a:pt x="104" y="512"/>
                  </a:lnTo>
                  <a:lnTo>
                    <a:pt x="96" y="516"/>
                  </a:lnTo>
                  <a:lnTo>
                    <a:pt x="91" y="520"/>
                  </a:lnTo>
                  <a:lnTo>
                    <a:pt x="85" y="523"/>
                  </a:lnTo>
                  <a:lnTo>
                    <a:pt x="79" y="527"/>
                  </a:lnTo>
                  <a:lnTo>
                    <a:pt x="73" y="533"/>
                  </a:lnTo>
                  <a:lnTo>
                    <a:pt x="68" y="539"/>
                  </a:lnTo>
                  <a:lnTo>
                    <a:pt x="62" y="546"/>
                  </a:lnTo>
                  <a:lnTo>
                    <a:pt x="56" y="554"/>
                  </a:lnTo>
                  <a:lnTo>
                    <a:pt x="50" y="564"/>
                  </a:lnTo>
                  <a:lnTo>
                    <a:pt x="45" y="573"/>
                  </a:lnTo>
                  <a:lnTo>
                    <a:pt x="39" y="583"/>
                  </a:lnTo>
                  <a:lnTo>
                    <a:pt x="35" y="592"/>
                  </a:lnTo>
                  <a:lnTo>
                    <a:pt x="31" y="602"/>
                  </a:lnTo>
                  <a:lnTo>
                    <a:pt x="27" y="614"/>
                  </a:lnTo>
                  <a:lnTo>
                    <a:pt x="25" y="623"/>
                  </a:lnTo>
                  <a:lnTo>
                    <a:pt x="25" y="627"/>
                  </a:lnTo>
                  <a:lnTo>
                    <a:pt x="25" y="631"/>
                  </a:lnTo>
                  <a:lnTo>
                    <a:pt x="27" y="635"/>
                  </a:lnTo>
                  <a:lnTo>
                    <a:pt x="29" y="637"/>
                  </a:lnTo>
                  <a:lnTo>
                    <a:pt x="31" y="638"/>
                  </a:lnTo>
                  <a:lnTo>
                    <a:pt x="35" y="638"/>
                  </a:lnTo>
                  <a:lnTo>
                    <a:pt x="39" y="640"/>
                  </a:lnTo>
                  <a:lnTo>
                    <a:pt x="43" y="640"/>
                  </a:lnTo>
                  <a:lnTo>
                    <a:pt x="64" y="642"/>
                  </a:lnTo>
                  <a:lnTo>
                    <a:pt x="85" y="642"/>
                  </a:lnTo>
                  <a:lnTo>
                    <a:pt x="106" y="640"/>
                  </a:lnTo>
                  <a:lnTo>
                    <a:pt x="125" y="638"/>
                  </a:lnTo>
                  <a:lnTo>
                    <a:pt x="146" y="638"/>
                  </a:lnTo>
                  <a:lnTo>
                    <a:pt x="167" y="637"/>
                  </a:lnTo>
                  <a:lnTo>
                    <a:pt x="189" y="637"/>
                  </a:lnTo>
                  <a:lnTo>
                    <a:pt x="210" y="638"/>
                  </a:lnTo>
                  <a:lnTo>
                    <a:pt x="219" y="640"/>
                  </a:lnTo>
                  <a:lnTo>
                    <a:pt x="231" y="642"/>
                  </a:lnTo>
                  <a:lnTo>
                    <a:pt x="242" y="644"/>
                  </a:lnTo>
                  <a:lnTo>
                    <a:pt x="252" y="646"/>
                  </a:lnTo>
                  <a:lnTo>
                    <a:pt x="263" y="648"/>
                  </a:lnTo>
                  <a:lnTo>
                    <a:pt x="273" y="650"/>
                  </a:lnTo>
                  <a:lnTo>
                    <a:pt x="284" y="654"/>
                  </a:lnTo>
                  <a:lnTo>
                    <a:pt x="296" y="656"/>
                  </a:lnTo>
                  <a:lnTo>
                    <a:pt x="298" y="656"/>
                  </a:lnTo>
                  <a:lnTo>
                    <a:pt x="304" y="658"/>
                  </a:lnTo>
                  <a:lnTo>
                    <a:pt x="307" y="658"/>
                  </a:lnTo>
                  <a:lnTo>
                    <a:pt x="313" y="658"/>
                  </a:lnTo>
                  <a:lnTo>
                    <a:pt x="319" y="660"/>
                  </a:lnTo>
                  <a:lnTo>
                    <a:pt x="323" y="660"/>
                  </a:lnTo>
                  <a:lnTo>
                    <a:pt x="327" y="658"/>
                  </a:lnTo>
                  <a:lnTo>
                    <a:pt x="330" y="658"/>
                  </a:lnTo>
                  <a:lnTo>
                    <a:pt x="332" y="654"/>
                  </a:lnTo>
                  <a:lnTo>
                    <a:pt x="332" y="648"/>
                  </a:lnTo>
                  <a:lnTo>
                    <a:pt x="330" y="642"/>
                  </a:lnTo>
                  <a:lnTo>
                    <a:pt x="329" y="635"/>
                  </a:lnTo>
                  <a:lnTo>
                    <a:pt x="327" y="627"/>
                  </a:lnTo>
                  <a:lnTo>
                    <a:pt x="325" y="621"/>
                  </a:lnTo>
                  <a:lnTo>
                    <a:pt x="323" y="615"/>
                  </a:lnTo>
                  <a:lnTo>
                    <a:pt x="321" y="612"/>
                  </a:lnTo>
                  <a:lnTo>
                    <a:pt x="315" y="598"/>
                  </a:lnTo>
                  <a:lnTo>
                    <a:pt x="309" y="585"/>
                  </a:lnTo>
                  <a:lnTo>
                    <a:pt x="302" y="571"/>
                  </a:lnTo>
                  <a:lnTo>
                    <a:pt x="294" y="558"/>
                  </a:lnTo>
                  <a:lnTo>
                    <a:pt x="286" y="544"/>
                  </a:lnTo>
                  <a:lnTo>
                    <a:pt x="277" y="533"/>
                  </a:lnTo>
                  <a:lnTo>
                    <a:pt x="267" y="523"/>
                  </a:lnTo>
                  <a:lnTo>
                    <a:pt x="256" y="516"/>
                  </a:lnTo>
                  <a:lnTo>
                    <a:pt x="238" y="508"/>
                  </a:lnTo>
                  <a:lnTo>
                    <a:pt x="238" y="15"/>
                  </a:lnTo>
                  <a:lnTo>
                    <a:pt x="235" y="0"/>
                  </a:lnTo>
                  <a:lnTo>
                    <a:pt x="269" y="0"/>
                  </a:ln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6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2" y="577"/>
                  </a:lnTo>
                  <a:lnTo>
                    <a:pt x="340" y="589"/>
                  </a:lnTo>
                  <a:lnTo>
                    <a:pt x="346" y="60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7122" name="Freeform 770"/>
            <p:cNvSpPr>
              <a:spLocks/>
            </p:cNvSpPr>
            <p:nvPr/>
          </p:nvSpPr>
          <p:spPr bwMode="auto">
            <a:xfrm>
              <a:off x="3584" y="528"/>
              <a:ext cx="614" cy="1317"/>
            </a:xfrm>
            <a:custGeom>
              <a:avLst/>
              <a:gdLst>
                <a:gd name="T0" fmla="*/ 87 w 307"/>
                <a:gd name="T1" fmla="*/ 28 h 658"/>
                <a:gd name="T2" fmla="*/ 79 w 307"/>
                <a:gd name="T3" fmla="*/ 512 h 658"/>
                <a:gd name="T4" fmla="*/ 66 w 307"/>
                <a:gd name="T5" fmla="*/ 520 h 658"/>
                <a:gd name="T6" fmla="*/ 54 w 307"/>
                <a:gd name="T7" fmla="*/ 527 h 658"/>
                <a:gd name="T8" fmla="*/ 43 w 307"/>
                <a:gd name="T9" fmla="*/ 539 h 658"/>
                <a:gd name="T10" fmla="*/ 31 w 307"/>
                <a:gd name="T11" fmla="*/ 554 h 658"/>
                <a:gd name="T12" fmla="*/ 20 w 307"/>
                <a:gd name="T13" fmla="*/ 573 h 658"/>
                <a:gd name="T14" fmla="*/ 10 w 307"/>
                <a:gd name="T15" fmla="*/ 592 h 658"/>
                <a:gd name="T16" fmla="*/ 2 w 307"/>
                <a:gd name="T17" fmla="*/ 612 h 658"/>
                <a:gd name="T18" fmla="*/ 0 w 307"/>
                <a:gd name="T19" fmla="*/ 627 h 658"/>
                <a:gd name="T20" fmla="*/ 2 w 307"/>
                <a:gd name="T21" fmla="*/ 635 h 658"/>
                <a:gd name="T22" fmla="*/ 6 w 307"/>
                <a:gd name="T23" fmla="*/ 638 h 658"/>
                <a:gd name="T24" fmla="*/ 14 w 307"/>
                <a:gd name="T25" fmla="*/ 640 h 658"/>
                <a:gd name="T26" fmla="*/ 39 w 307"/>
                <a:gd name="T27" fmla="*/ 642 h 658"/>
                <a:gd name="T28" fmla="*/ 81 w 307"/>
                <a:gd name="T29" fmla="*/ 640 h 658"/>
                <a:gd name="T30" fmla="*/ 121 w 307"/>
                <a:gd name="T31" fmla="*/ 637 h 658"/>
                <a:gd name="T32" fmla="*/ 164 w 307"/>
                <a:gd name="T33" fmla="*/ 637 h 658"/>
                <a:gd name="T34" fmla="*/ 194 w 307"/>
                <a:gd name="T35" fmla="*/ 640 h 658"/>
                <a:gd name="T36" fmla="*/ 217 w 307"/>
                <a:gd name="T37" fmla="*/ 644 h 658"/>
                <a:gd name="T38" fmla="*/ 238 w 307"/>
                <a:gd name="T39" fmla="*/ 648 h 658"/>
                <a:gd name="T40" fmla="*/ 259 w 307"/>
                <a:gd name="T41" fmla="*/ 654 h 658"/>
                <a:gd name="T42" fmla="*/ 275 w 307"/>
                <a:gd name="T43" fmla="*/ 656 h 658"/>
                <a:gd name="T44" fmla="*/ 282 w 307"/>
                <a:gd name="T45" fmla="*/ 658 h 658"/>
                <a:gd name="T46" fmla="*/ 294 w 307"/>
                <a:gd name="T47" fmla="*/ 658 h 658"/>
                <a:gd name="T48" fmla="*/ 302 w 307"/>
                <a:gd name="T49" fmla="*/ 658 h 658"/>
                <a:gd name="T50" fmla="*/ 307 w 307"/>
                <a:gd name="T51" fmla="*/ 654 h 658"/>
                <a:gd name="T52" fmla="*/ 305 w 307"/>
                <a:gd name="T53" fmla="*/ 642 h 658"/>
                <a:gd name="T54" fmla="*/ 302 w 307"/>
                <a:gd name="T55" fmla="*/ 627 h 658"/>
                <a:gd name="T56" fmla="*/ 298 w 307"/>
                <a:gd name="T57" fmla="*/ 615 h 658"/>
                <a:gd name="T58" fmla="*/ 290 w 307"/>
                <a:gd name="T59" fmla="*/ 598 h 658"/>
                <a:gd name="T60" fmla="*/ 277 w 307"/>
                <a:gd name="T61" fmla="*/ 571 h 658"/>
                <a:gd name="T62" fmla="*/ 261 w 307"/>
                <a:gd name="T63" fmla="*/ 544 h 658"/>
                <a:gd name="T64" fmla="*/ 242 w 307"/>
                <a:gd name="T65" fmla="*/ 523 h 658"/>
                <a:gd name="T66" fmla="*/ 213 w 307"/>
                <a:gd name="T67" fmla="*/ 508 h 658"/>
                <a:gd name="T68" fmla="*/ 211 w 307"/>
                <a:gd name="T69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7" h="658">
                  <a:moveTo>
                    <a:pt x="91" y="13"/>
                  </a:moveTo>
                  <a:lnTo>
                    <a:pt x="87" y="28"/>
                  </a:lnTo>
                  <a:lnTo>
                    <a:pt x="89" y="508"/>
                  </a:lnTo>
                  <a:lnTo>
                    <a:pt x="79" y="512"/>
                  </a:lnTo>
                  <a:lnTo>
                    <a:pt x="71" y="516"/>
                  </a:lnTo>
                  <a:lnTo>
                    <a:pt x="66" y="520"/>
                  </a:lnTo>
                  <a:lnTo>
                    <a:pt x="60" y="523"/>
                  </a:lnTo>
                  <a:lnTo>
                    <a:pt x="54" y="527"/>
                  </a:lnTo>
                  <a:lnTo>
                    <a:pt x="48" y="533"/>
                  </a:lnTo>
                  <a:lnTo>
                    <a:pt x="43" y="539"/>
                  </a:lnTo>
                  <a:lnTo>
                    <a:pt x="37" y="546"/>
                  </a:lnTo>
                  <a:lnTo>
                    <a:pt x="31" y="554"/>
                  </a:lnTo>
                  <a:lnTo>
                    <a:pt x="25" y="564"/>
                  </a:lnTo>
                  <a:lnTo>
                    <a:pt x="20" y="573"/>
                  </a:lnTo>
                  <a:lnTo>
                    <a:pt x="14" y="583"/>
                  </a:lnTo>
                  <a:lnTo>
                    <a:pt x="10" y="592"/>
                  </a:lnTo>
                  <a:lnTo>
                    <a:pt x="6" y="602"/>
                  </a:lnTo>
                  <a:lnTo>
                    <a:pt x="2" y="612"/>
                  </a:lnTo>
                  <a:lnTo>
                    <a:pt x="0" y="623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2" y="635"/>
                  </a:lnTo>
                  <a:lnTo>
                    <a:pt x="4" y="637"/>
                  </a:lnTo>
                  <a:lnTo>
                    <a:pt x="6" y="638"/>
                  </a:lnTo>
                  <a:lnTo>
                    <a:pt x="10" y="638"/>
                  </a:lnTo>
                  <a:lnTo>
                    <a:pt x="14" y="640"/>
                  </a:lnTo>
                  <a:lnTo>
                    <a:pt x="18" y="640"/>
                  </a:lnTo>
                  <a:lnTo>
                    <a:pt x="39" y="642"/>
                  </a:lnTo>
                  <a:lnTo>
                    <a:pt x="60" y="642"/>
                  </a:lnTo>
                  <a:lnTo>
                    <a:pt x="81" y="640"/>
                  </a:lnTo>
                  <a:lnTo>
                    <a:pt x="100" y="638"/>
                  </a:lnTo>
                  <a:lnTo>
                    <a:pt x="121" y="637"/>
                  </a:lnTo>
                  <a:lnTo>
                    <a:pt x="142" y="637"/>
                  </a:lnTo>
                  <a:lnTo>
                    <a:pt x="164" y="637"/>
                  </a:lnTo>
                  <a:lnTo>
                    <a:pt x="185" y="638"/>
                  </a:lnTo>
                  <a:lnTo>
                    <a:pt x="194" y="640"/>
                  </a:lnTo>
                  <a:lnTo>
                    <a:pt x="206" y="642"/>
                  </a:lnTo>
                  <a:lnTo>
                    <a:pt x="217" y="644"/>
                  </a:lnTo>
                  <a:lnTo>
                    <a:pt x="227" y="646"/>
                  </a:lnTo>
                  <a:lnTo>
                    <a:pt x="238" y="648"/>
                  </a:lnTo>
                  <a:lnTo>
                    <a:pt x="248" y="650"/>
                  </a:lnTo>
                  <a:lnTo>
                    <a:pt x="259" y="654"/>
                  </a:lnTo>
                  <a:lnTo>
                    <a:pt x="271" y="656"/>
                  </a:lnTo>
                  <a:lnTo>
                    <a:pt x="275" y="656"/>
                  </a:lnTo>
                  <a:lnTo>
                    <a:pt x="279" y="656"/>
                  </a:lnTo>
                  <a:lnTo>
                    <a:pt x="282" y="658"/>
                  </a:lnTo>
                  <a:lnTo>
                    <a:pt x="288" y="658"/>
                  </a:lnTo>
                  <a:lnTo>
                    <a:pt x="294" y="658"/>
                  </a:lnTo>
                  <a:lnTo>
                    <a:pt x="298" y="658"/>
                  </a:lnTo>
                  <a:lnTo>
                    <a:pt x="302" y="658"/>
                  </a:lnTo>
                  <a:lnTo>
                    <a:pt x="305" y="658"/>
                  </a:lnTo>
                  <a:lnTo>
                    <a:pt x="307" y="654"/>
                  </a:lnTo>
                  <a:lnTo>
                    <a:pt x="307" y="648"/>
                  </a:lnTo>
                  <a:lnTo>
                    <a:pt x="305" y="642"/>
                  </a:lnTo>
                  <a:lnTo>
                    <a:pt x="304" y="635"/>
                  </a:lnTo>
                  <a:lnTo>
                    <a:pt x="302" y="627"/>
                  </a:lnTo>
                  <a:lnTo>
                    <a:pt x="300" y="621"/>
                  </a:lnTo>
                  <a:lnTo>
                    <a:pt x="298" y="615"/>
                  </a:lnTo>
                  <a:lnTo>
                    <a:pt x="296" y="612"/>
                  </a:lnTo>
                  <a:lnTo>
                    <a:pt x="290" y="598"/>
                  </a:lnTo>
                  <a:lnTo>
                    <a:pt x="284" y="585"/>
                  </a:lnTo>
                  <a:lnTo>
                    <a:pt x="277" y="571"/>
                  </a:lnTo>
                  <a:lnTo>
                    <a:pt x="269" y="558"/>
                  </a:lnTo>
                  <a:lnTo>
                    <a:pt x="261" y="544"/>
                  </a:lnTo>
                  <a:lnTo>
                    <a:pt x="252" y="533"/>
                  </a:lnTo>
                  <a:lnTo>
                    <a:pt x="242" y="523"/>
                  </a:lnTo>
                  <a:lnTo>
                    <a:pt x="229" y="514"/>
                  </a:lnTo>
                  <a:lnTo>
                    <a:pt x="213" y="508"/>
                  </a:lnTo>
                  <a:lnTo>
                    <a:pt x="213" y="15"/>
                  </a:lnTo>
                  <a:lnTo>
                    <a:pt x="2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7123" name="Freeform 771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265 w 357"/>
                <a:gd name="T1" fmla="*/ 15 h 685"/>
                <a:gd name="T2" fmla="*/ 267 w 357"/>
                <a:gd name="T3" fmla="*/ 493 h 685"/>
                <a:gd name="T4" fmla="*/ 273 w 357"/>
                <a:gd name="T5" fmla="*/ 496 h 685"/>
                <a:gd name="T6" fmla="*/ 279 w 357"/>
                <a:gd name="T7" fmla="*/ 500 h 685"/>
                <a:gd name="T8" fmla="*/ 284 w 357"/>
                <a:gd name="T9" fmla="*/ 504 h 685"/>
                <a:gd name="T10" fmla="*/ 296 w 357"/>
                <a:gd name="T11" fmla="*/ 518 h 685"/>
                <a:gd name="T12" fmla="*/ 313 w 357"/>
                <a:gd name="T13" fmla="*/ 541 h 685"/>
                <a:gd name="T14" fmla="*/ 327 w 357"/>
                <a:gd name="T15" fmla="*/ 564 h 685"/>
                <a:gd name="T16" fmla="*/ 340 w 357"/>
                <a:gd name="T17" fmla="*/ 589 h 685"/>
                <a:gd name="T18" fmla="*/ 348 w 357"/>
                <a:gd name="T19" fmla="*/ 612 h 685"/>
                <a:gd name="T20" fmla="*/ 355 w 357"/>
                <a:gd name="T21" fmla="*/ 633 h 685"/>
                <a:gd name="T22" fmla="*/ 357 w 357"/>
                <a:gd name="T23" fmla="*/ 654 h 685"/>
                <a:gd name="T24" fmla="*/ 354 w 357"/>
                <a:gd name="T25" fmla="*/ 669 h 685"/>
                <a:gd name="T26" fmla="*/ 348 w 357"/>
                <a:gd name="T27" fmla="*/ 677 h 685"/>
                <a:gd name="T28" fmla="*/ 334 w 357"/>
                <a:gd name="T29" fmla="*/ 683 h 685"/>
                <a:gd name="T30" fmla="*/ 315 w 357"/>
                <a:gd name="T31" fmla="*/ 685 h 685"/>
                <a:gd name="T32" fmla="*/ 294 w 357"/>
                <a:gd name="T33" fmla="*/ 681 h 685"/>
                <a:gd name="T34" fmla="*/ 273 w 357"/>
                <a:gd name="T35" fmla="*/ 677 h 685"/>
                <a:gd name="T36" fmla="*/ 256 w 357"/>
                <a:gd name="T37" fmla="*/ 673 h 685"/>
                <a:gd name="T38" fmla="*/ 240 w 357"/>
                <a:gd name="T39" fmla="*/ 669 h 685"/>
                <a:gd name="T40" fmla="*/ 223 w 357"/>
                <a:gd name="T41" fmla="*/ 667 h 685"/>
                <a:gd name="T42" fmla="*/ 206 w 357"/>
                <a:gd name="T43" fmla="*/ 663 h 685"/>
                <a:gd name="T44" fmla="*/ 179 w 357"/>
                <a:gd name="T45" fmla="*/ 663 h 685"/>
                <a:gd name="T46" fmla="*/ 139 w 357"/>
                <a:gd name="T47" fmla="*/ 663 h 685"/>
                <a:gd name="T48" fmla="*/ 98 w 357"/>
                <a:gd name="T49" fmla="*/ 665 h 685"/>
                <a:gd name="T50" fmla="*/ 60 w 357"/>
                <a:gd name="T51" fmla="*/ 667 h 685"/>
                <a:gd name="T52" fmla="*/ 29 w 357"/>
                <a:gd name="T53" fmla="*/ 663 h 685"/>
                <a:gd name="T54" fmla="*/ 14 w 357"/>
                <a:gd name="T55" fmla="*/ 658 h 685"/>
                <a:gd name="T56" fmla="*/ 4 w 357"/>
                <a:gd name="T57" fmla="*/ 646 h 685"/>
                <a:gd name="T58" fmla="*/ 0 w 357"/>
                <a:gd name="T59" fmla="*/ 631 h 685"/>
                <a:gd name="T60" fmla="*/ 4 w 357"/>
                <a:gd name="T61" fmla="*/ 600 h 685"/>
                <a:gd name="T62" fmla="*/ 20 w 357"/>
                <a:gd name="T63" fmla="*/ 564 h 685"/>
                <a:gd name="T64" fmla="*/ 43 w 357"/>
                <a:gd name="T65" fmla="*/ 529 h 685"/>
                <a:gd name="T66" fmla="*/ 70 w 357"/>
                <a:gd name="T67" fmla="*/ 502 h 685"/>
                <a:gd name="T68" fmla="*/ 87 w 357"/>
                <a:gd name="T69" fmla="*/ 491 h 685"/>
                <a:gd name="T70" fmla="*/ 83 w 357"/>
                <a:gd name="T71" fmla="*/ 13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7" h="685">
                  <a:moveTo>
                    <a:pt x="269" y="0"/>
                  </a:move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4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4" y="577"/>
                  </a:lnTo>
                  <a:lnTo>
                    <a:pt x="340" y="589"/>
                  </a:lnTo>
                  <a:lnTo>
                    <a:pt x="346" y="602"/>
                  </a:ln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5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3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2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3" y="529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7124" name="Rectangle 772"/>
          <p:cNvSpPr>
            <a:spLocks noChangeArrowheads="1"/>
          </p:cNvSpPr>
          <p:nvPr/>
        </p:nvSpPr>
        <p:spPr bwMode="auto">
          <a:xfrm>
            <a:off x="533400" y="32766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7125" name="Freeform 773"/>
          <p:cNvSpPr>
            <a:spLocks/>
          </p:cNvSpPr>
          <p:nvPr/>
        </p:nvSpPr>
        <p:spPr bwMode="auto">
          <a:xfrm>
            <a:off x="492125" y="1762125"/>
            <a:ext cx="1443038" cy="90487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26" name="Freeform 774"/>
          <p:cNvSpPr>
            <a:spLocks/>
          </p:cNvSpPr>
          <p:nvPr/>
        </p:nvSpPr>
        <p:spPr bwMode="auto">
          <a:xfrm>
            <a:off x="925513" y="838200"/>
            <a:ext cx="1430337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27" name="Freeform 775"/>
          <p:cNvSpPr>
            <a:spLocks/>
          </p:cNvSpPr>
          <p:nvPr/>
        </p:nvSpPr>
        <p:spPr bwMode="auto">
          <a:xfrm>
            <a:off x="457200" y="1450975"/>
            <a:ext cx="1430338" cy="931863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28" name="Freeform 776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29" name="Freeform 777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30" name="Freeform 778"/>
          <p:cNvSpPr>
            <a:spLocks/>
          </p:cNvSpPr>
          <p:nvPr/>
        </p:nvSpPr>
        <p:spPr bwMode="auto">
          <a:xfrm>
            <a:off x="900113" y="1933575"/>
            <a:ext cx="139700" cy="249238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7131" name="Freeform 779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32" name="Freeform 780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33" name="Freeform 781"/>
          <p:cNvSpPr>
            <a:spLocks/>
          </p:cNvSpPr>
          <p:nvPr/>
        </p:nvSpPr>
        <p:spPr bwMode="auto">
          <a:xfrm>
            <a:off x="1093788" y="1989138"/>
            <a:ext cx="65087" cy="331787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7134" name="Freeform 782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35" name="Freeform 783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7136" name="Freeform 784"/>
          <p:cNvSpPr>
            <a:spLocks/>
          </p:cNvSpPr>
          <p:nvPr/>
        </p:nvSpPr>
        <p:spPr bwMode="auto">
          <a:xfrm>
            <a:off x="1143000" y="1055688"/>
            <a:ext cx="73025" cy="369887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7137" name="Freeform 785"/>
          <p:cNvSpPr>
            <a:spLocks/>
          </p:cNvSpPr>
          <p:nvPr/>
        </p:nvSpPr>
        <p:spPr bwMode="auto">
          <a:xfrm>
            <a:off x="962025" y="1393825"/>
            <a:ext cx="365125" cy="585788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7138" name="Freeform 786"/>
          <p:cNvSpPr>
            <a:spLocks/>
          </p:cNvSpPr>
          <p:nvPr/>
        </p:nvSpPr>
        <p:spPr bwMode="auto">
          <a:xfrm rot="1746894">
            <a:off x="1374775" y="1143000"/>
            <a:ext cx="73025" cy="369888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7139" name="Rectangle 787"/>
          <p:cNvSpPr>
            <a:spLocks noChangeArrowheads="1"/>
          </p:cNvSpPr>
          <p:nvPr/>
        </p:nvSpPr>
        <p:spPr bwMode="auto">
          <a:xfrm>
            <a:off x="5092700" y="2362200"/>
            <a:ext cx="6127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FF3300"/>
                </a:solidFill>
                <a:latin typeface="Arial Black" pitchFamily="34" charset="0"/>
              </a:rPr>
              <a:t>STOP</a:t>
            </a:r>
            <a:endParaRPr lang="pl-PL">
              <a:solidFill>
                <a:srgbClr val="FF3300"/>
              </a:solidFill>
              <a:latin typeface="Arial Black" pitchFamily="34" charset="0"/>
            </a:endParaRPr>
          </a:p>
        </p:txBody>
      </p:sp>
      <p:sp>
        <p:nvSpPr>
          <p:cNvPr id="357140" name="Rectangle 788"/>
          <p:cNvSpPr>
            <a:spLocks noChangeArrowheads="1"/>
          </p:cNvSpPr>
          <p:nvPr/>
        </p:nvSpPr>
        <p:spPr bwMode="auto">
          <a:xfrm>
            <a:off x="1856232" y="990600"/>
            <a:ext cx="389799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800" b="1" dirty="0" smtClean="0">
                <a:solidFill>
                  <a:srgbClr val="FF0000"/>
                </a:solidFill>
              </a:rPr>
              <a:t>Отсутствие</a:t>
            </a:r>
            <a:r>
              <a:rPr lang="pl-PL" sz="1800" b="1" dirty="0" smtClean="0">
                <a:solidFill>
                  <a:srgbClr val="FF0000"/>
                </a:solidFill>
              </a:rPr>
              <a:t> Ca</a:t>
            </a:r>
            <a:r>
              <a:rPr lang="pl-PL" sz="1800" b="1" baseline="30000" dirty="0" smtClean="0">
                <a:solidFill>
                  <a:srgbClr val="FF0000"/>
                </a:solidFill>
              </a:rPr>
              <a:t>2+</a:t>
            </a:r>
            <a:r>
              <a:rPr lang="pl-PL" sz="1800" b="1" dirty="0" smtClean="0">
                <a:solidFill>
                  <a:srgbClr val="FF0000"/>
                </a:solidFill>
              </a:rPr>
              <a:t>/</a:t>
            </a:r>
            <a:r>
              <a:rPr lang="ru-RU" sz="1800" b="1" dirty="0" err="1" smtClean="0">
                <a:solidFill>
                  <a:srgbClr val="FF0000"/>
                </a:solidFill>
              </a:rPr>
              <a:t>кальмодулин</a:t>
            </a:r>
            <a:r>
              <a:rPr lang="pl-PL" sz="1800" b="1" dirty="0" smtClean="0">
                <a:solidFill>
                  <a:srgbClr val="FF0000"/>
                </a:solidFill>
              </a:rPr>
              <a:t> </a:t>
            </a:r>
            <a:r>
              <a:rPr lang="pl-PL" sz="1800" b="1" dirty="0">
                <a:solidFill>
                  <a:srgbClr val="FF0000"/>
                </a:solidFill>
              </a:rPr>
              <a:t>–</a:t>
            </a:r>
          </a:p>
          <a:p>
            <a:r>
              <a:rPr lang="ru-RU" sz="1800" b="1" dirty="0" smtClean="0">
                <a:solidFill>
                  <a:srgbClr val="FF0000"/>
                </a:solidFill>
              </a:rPr>
              <a:t>Везикулы не высвобождают медиатор</a:t>
            </a:r>
            <a:endParaRPr lang="pl-PL" dirty="0"/>
          </a:p>
        </p:txBody>
      </p:sp>
      <p:sp>
        <p:nvSpPr>
          <p:cNvPr id="357141" name="Rectangle 789"/>
          <p:cNvSpPr>
            <a:spLocks noChangeArrowheads="1"/>
          </p:cNvSpPr>
          <p:nvPr/>
        </p:nvSpPr>
        <p:spPr bwMode="auto">
          <a:xfrm>
            <a:off x="7086600" y="2209800"/>
            <a:ext cx="1905000" cy="1079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Activation of metabotropic receptor</a:t>
            </a:r>
          </a:p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GABA</a:t>
            </a:r>
            <a:r>
              <a:rPr lang="pl-PL" sz="900" b="1">
                <a:solidFill>
                  <a:schemeClr val="accent2"/>
                </a:solidFill>
                <a:latin typeface="PL Switzerland" pitchFamily="34" charset="0"/>
              </a:rPr>
              <a:t>B</a:t>
            </a:r>
            <a:endParaRPr lang="pl-PL" sz="900">
              <a:solidFill>
                <a:schemeClr val="accent2"/>
              </a:solidFill>
              <a:latin typeface="PL Switzerland" pitchFamily="34" charset="0"/>
            </a:endParaRPr>
          </a:p>
          <a:p>
            <a:pPr algn="ctr"/>
            <a:endParaRPr lang="pl-PL" sz="900">
              <a:solidFill>
                <a:srgbClr val="000000"/>
              </a:solidFill>
              <a:latin typeface="PL Switzerland" pitchFamily="34" charset="0"/>
            </a:endParaRPr>
          </a:p>
        </p:txBody>
      </p:sp>
      <p:sp>
        <p:nvSpPr>
          <p:cNvPr id="357142" name="Text Box 790"/>
          <p:cNvSpPr txBox="1">
            <a:spLocks noChangeArrowheads="1"/>
          </p:cNvSpPr>
          <p:nvPr/>
        </p:nvSpPr>
        <p:spPr bwMode="auto">
          <a:xfrm>
            <a:off x="6121400" y="2705100"/>
            <a:ext cx="349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sz="1800"/>
              <a:t>G</a:t>
            </a:r>
            <a:endParaRPr lang="pl-PL" sz="4000"/>
          </a:p>
        </p:txBody>
      </p:sp>
      <p:sp>
        <p:nvSpPr>
          <p:cNvPr id="357143" name="Rectangle 791"/>
          <p:cNvSpPr>
            <a:spLocks noChangeArrowheads="1"/>
          </p:cNvSpPr>
          <p:nvPr/>
        </p:nvSpPr>
        <p:spPr bwMode="auto">
          <a:xfrm>
            <a:off x="5486400" y="11430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  <p:sp>
        <p:nvSpPr>
          <p:cNvPr id="357144" name="Rectangle 792"/>
          <p:cNvSpPr>
            <a:spLocks noChangeArrowheads="1"/>
          </p:cNvSpPr>
          <p:nvPr/>
        </p:nvSpPr>
        <p:spPr bwMode="auto">
          <a:xfrm>
            <a:off x="3835400" y="5775325"/>
            <a:ext cx="4746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Actin</a:t>
            </a:r>
            <a:endParaRPr lang="pl-PL"/>
          </a:p>
        </p:txBody>
      </p:sp>
      <p:sp>
        <p:nvSpPr>
          <p:cNvPr id="357145" name="Rectangle 793"/>
          <p:cNvSpPr>
            <a:spLocks noChangeArrowheads="1"/>
          </p:cNvSpPr>
          <p:nvPr/>
        </p:nvSpPr>
        <p:spPr bwMode="auto">
          <a:xfrm>
            <a:off x="3584575" y="5318125"/>
            <a:ext cx="790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Synapsin</a:t>
            </a:r>
            <a:endParaRPr lang="pl-PL"/>
          </a:p>
        </p:txBody>
      </p:sp>
      <p:sp>
        <p:nvSpPr>
          <p:cNvPr id="357146" name="Rectangle 794"/>
          <p:cNvSpPr>
            <a:spLocks noChangeArrowheads="1"/>
          </p:cNvSpPr>
          <p:nvPr/>
        </p:nvSpPr>
        <p:spPr bwMode="auto">
          <a:xfrm>
            <a:off x="3444875" y="4937125"/>
            <a:ext cx="690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Vesicles</a:t>
            </a:r>
            <a:endParaRPr lang="pl-PL"/>
          </a:p>
        </p:txBody>
      </p:sp>
      <p:sp>
        <p:nvSpPr>
          <p:cNvPr id="357147" name="Rectangle 795"/>
          <p:cNvSpPr>
            <a:spLocks noChangeArrowheads="1"/>
          </p:cNvSpPr>
          <p:nvPr/>
        </p:nvSpPr>
        <p:spPr bwMode="auto">
          <a:xfrm>
            <a:off x="330200" y="42672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</p:spTree>
    <p:extLst>
      <p:ext uri="{BB962C8B-B14F-4D97-AF65-F5344CB8AC3E}">
        <p14:creationId xmlns:p14="http://schemas.microsoft.com/office/powerpoint/2010/main" xmlns="" val="931746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0643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0644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0645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0646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0647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0648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0649" name="Line 9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1667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1668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1669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1670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1671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1672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1673" name="Line 9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1674" name="Freeform 10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1675" name="Oval 11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41677" name="Oval 13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1678" name="Oval 14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1679" name="Oval 15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1680" name="Oval 16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41681" name="Text Box 17"/>
          <p:cNvSpPr txBox="1">
            <a:spLocks noChangeArrowheads="1"/>
          </p:cNvSpPr>
          <p:nvPr/>
        </p:nvSpPr>
        <p:spPr bwMode="auto">
          <a:xfrm>
            <a:off x="6629400" y="2574925"/>
            <a:ext cx="1856232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Тормозный</a:t>
            </a:r>
            <a:r>
              <a:rPr lang="ru-RU" sz="2800" b="1" dirty="0" smtClean="0"/>
              <a:t> синапс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Полилиния 22"/>
          <p:cNvSpPr/>
          <p:nvPr/>
        </p:nvSpPr>
        <p:spPr>
          <a:xfrm>
            <a:off x="7766386" y="1586163"/>
            <a:ext cx="832183" cy="1722521"/>
          </a:xfrm>
          <a:custGeom>
            <a:avLst/>
            <a:gdLst>
              <a:gd name="connsiteX0" fmla="*/ 294773 w 832183"/>
              <a:gd name="connsiteY0" fmla="*/ 2005 h 1722521"/>
              <a:gd name="connsiteX1" fmla="*/ 42110 w 832183"/>
              <a:gd name="connsiteY1" fmla="*/ 350921 h 1722521"/>
              <a:gd name="connsiteX2" fmla="*/ 42110 w 832183"/>
              <a:gd name="connsiteY2" fmla="*/ 784058 h 1722521"/>
              <a:gd name="connsiteX3" fmla="*/ 258678 w 832183"/>
              <a:gd name="connsiteY3" fmla="*/ 1084847 h 1722521"/>
              <a:gd name="connsiteX4" fmla="*/ 270710 w 832183"/>
              <a:gd name="connsiteY4" fmla="*/ 1481889 h 1722521"/>
              <a:gd name="connsiteX5" fmla="*/ 66173 w 832183"/>
              <a:gd name="connsiteY5" fmla="*/ 1722521 h 1722521"/>
              <a:gd name="connsiteX6" fmla="*/ 631657 w 832183"/>
              <a:gd name="connsiteY6" fmla="*/ 1481889 h 1722521"/>
              <a:gd name="connsiteX7" fmla="*/ 824162 w 832183"/>
              <a:gd name="connsiteY7" fmla="*/ 1072815 h 1722521"/>
              <a:gd name="connsiteX8" fmla="*/ 679783 w 832183"/>
              <a:gd name="connsiteY8" fmla="*/ 591552 h 1722521"/>
              <a:gd name="connsiteX9" fmla="*/ 463215 w 832183"/>
              <a:gd name="connsiteY9" fmla="*/ 338889 h 1722521"/>
              <a:gd name="connsiteX10" fmla="*/ 294773 w 832183"/>
              <a:gd name="connsiteY10" fmla="*/ 2005 h 1722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32183" h="1722521">
                <a:moveTo>
                  <a:pt x="294773" y="2005"/>
                </a:moveTo>
                <a:cubicBezTo>
                  <a:pt x="224589" y="4010"/>
                  <a:pt x="84221" y="220579"/>
                  <a:pt x="42110" y="350921"/>
                </a:cubicBezTo>
                <a:cubicBezTo>
                  <a:pt x="0" y="481263"/>
                  <a:pt x="6015" y="661737"/>
                  <a:pt x="42110" y="784058"/>
                </a:cubicBezTo>
                <a:cubicBezTo>
                  <a:pt x="78205" y="906379"/>
                  <a:pt x="220578" y="968542"/>
                  <a:pt x="258678" y="1084847"/>
                </a:cubicBezTo>
                <a:cubicBezTo>
                  <a:pt x="296778" y="1201152"/>
                  <a:pt x="302794" y="1375610"/>
                  <a:pt x="270710" y="1481889"/>
                </a:cubicBezTo>
                <a:cubicBezTo>
                  <a:pt x="238626" y="1588168"/>
                  <a:pt x="6015" y="1722521"/>
                  <a:pt x="66173" y="1722521"/>
                </a:cubicBezTo>
                <a:cubicBezTo>
                  <a:pt x="126331" y="1722521"/>
                  <a:pt x="505326" y="1590173"/>
                  <a:pt x="631657" y="1481889"/>
                </a:cubicBezTo>
                <a:cubicBezTo>
                  <a:pt x="757989" y="1373605"/>
                  <a:pt x="816141" y="1221205"/>
                  <a:pt x="824162" y="1072815"/>
                </a:cubicBezTo>
                <a:cubicBezTo>
                  <a:pt x="832183" y="924426"/>
                  <a:pt x="739941" y="713873"/>
                  <a:pt x="679783" y="591552"/>
                </a:cubicBezTo>
                <a:cubicBezTo>
                  <a:pt x="619625" y="469231"/>
                  <a:pt x="525378" y="435142"/>
                  <a:pt x="463215" y="338889"/>
                </a:cubicBezTo>
                <a:cubicBezTo>
                  <a:pt x="401052" y="242637"/>
                  <a:pt x="364957" y="0"/>
                  <a:pt x="294773" y="2005"/>
                </a:cubicBezTo>
                <a:close/>
              </a:path>
            </a:pathLst>
          </a:custGeom>
          <a:ln/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ru-RU" dirty="0" smtClean="0"/>
              <a:t>МО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 dirty="0"/>
          </a:p>
        </p:txBody>
      </p:sp>
      <p:grpSp>
        <p:nvGrpSpPr>
          <p:cNvPr id="3" name="Группа 54"/>
          <p:cNvGrpSpPr/>
          <p:nvPr/>
        </p:nvGrpSpPr>
        <p:grpSpPr>
          <a:xfrm>
            <a:off x="505326" y="2045369"/>
            <a:ext cx="3176338" cy="794082"/>
            <a:chOff x="505326" y="2070184"/>
            <a:chExt cx="3176338" cy="769267"/>
          </a:xfrm>
          <a:solidFill>
            <a:srgbClr val="FFC000"/>
          </a:solidFill>
        </p:grpSpPr>
        <p:sp>
          <p:nvSpPr>
            <p:cNvPr id="4" name="Овал 3"/>
            <p:cNvSpPr/>
            <p:nvPr/>
          </p:nvSpPr>
          <p:spPr>
            <a:xfrm>
              <a:off x="1636295" y="2070184"/>
              <a:ext cx="878306" cy="360947"/>
            </a:xfrm>
            <a:prstGeom prst="ellipse">
              <a:avLst/>
            </a:prstGeom>
            <a:grpFill/>
            <a:ln>
              <a:solidFill>
                <a:srgbClr val="FFC000"/>
              </a:solidFill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/>
                  </a:solidFill>
                </a:rPr>
                <a:t>ФР</a:t>
              </a:r>
              <a:endParaRPr lang="ru-RU" b="1" dirty="0">
                <a:solidFill>
                  <a:schemeClr val="tx1"/>
                </a:solidFill>
              </a:endParaRPr>
            </a:p>
          </p:txBody>
        </p:sp>
        <p:cxnSp>
          <p:nvCxnSpPr>
            <p:cNvPr id="6" name="Прямая соединительная линия 5"/>
            <p:cNvCxnSpPr/>
            <p:nvPr/>
          </p:nvCxnSpPr>
          <p:spPr>
            <a:xfrm>
              <a:off x="529389" y="2695074"/>
              <a:ext cx="3128211" cy="36094"/>
            </a:xfrm>
            <a:prstGeom prst="line">
              <a:avLst/>
            </a:prstGeom>
            <a:grpFill/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Прямая соединительная линия 7"/>
            <p:cNvCxnSpPr/>
            <p:nvPr/>
          </p:nvCxnSpPr>
          <p:spPr>
            <a:xfrm rot="16200000" flipH="1">
              <a:off x="3549317" y="2707104"/>
              <a:ext cx="240631" cy="24063"/>
            </a:xfrm>
            <a:prstGeom prst="line">
              <a:avLst/>
            </a:prstGeom>
            <a:grpFill/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Прямая соединительная линия 9"/>
            <p:cNvCxnSpPr>
              <a:endCxn id="4" idx="4"/>
            </p:cNvCxnSpPr>
            <p:nvPr/>
          </p:nvCxnSpPr>
          <p:spPr>
            <a:xfrm rot="5400000" flipH="1" flipV="1">
              <a:off x="1920542" y="2567992"/>
              <a:ext cx="291766" cy="18045"/>
            </a:xfrm>
            <a:prstGeom prst="line">
              <a:avLst/>
            </a:prstGeom>
            <a:grpFill/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Прямая соединительная линия 11"/>
            <p:cNvCxnSpPr/>
            <p:nvPr/>
          </p:nvCxnSpPr>
          <p:spPr>
            <a:xfrm rot="16200000" flipH="1">
              <a:off x="403058" y="2677025"/>
              <a:ext cx="228600" cy="24063"/>
            </a:xfrm>
            <a:prstGeom prst="line">
              <a:avLst/>
            </a:prstGeom>
            <a:grpFill/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Группа 53"/>
          <p:cNvGrpSpPr/>
          <p:nvPr/>
        </p:nvGrpSpPr>
        <p:grpSpPr>
          <a:xfrm>
            <a:off x="3737812" y="2486526"/>
            <a:ext cx="1973179" cy="360947"/>
            <a:chOff x="3737812" y="2486526"/>
            <a:chExt cx="1973179" cy="360947"/>
          </a:xfrm>
        </p:grpSpPr>
        <p:sp>
          <p:nvSpPr>
            <p:cNvPr id="13" name="Овал 12"/>
            <p:cNvSpPr/>
            <p:nvPr/>
          </p:nvSpPr>
          <p:spPr>
            <a:xfrm>
              <a:off x="3737812" y="2486526"/>
              <a:ext cx="421105" cy="360947"/>
            </a:xfrm>
            <a:prstGeom prst="ellipse">
              <a:avLst/>
            </a:prstGeom>
            <a:ln/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dirty="0" smtClean="0"/>
                <a:t>И</a:t>
              </a:r>
              <a:endParaRPr lang="ru-RU" dirty="0"/>
            </a:p>
          </p:txBody>
        </p:sp>
        <p:cxnSp>
          <p:nvCxnSpPr>
            <p:cNvPr id="14" name="Прямая соединительная линия 13"/>
            <p:cNvCxnSpPr>
              <a:stCxn id="13" idx="6"/>
            </p:cNvCxnSpPr>
            <p:nvPr/>
          </p:nvCxnSpPr>
          <p:spPr>
            <a:xfrm flipV="1">
              <a:off x="4158917" y="2666999"/>
              <a:ext cx="1515979" cy="1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Прямая соединительная линия 14"/>
            <p:cNvCxnSpPr/>
            <p:nvPr/>
          </p:nvCxnSpPr>
          <p:spPr>
            <a:xfrm rot="16200000" flipH="1">
              <a:off x="5578644" y="2654967"/>
              <a:ext cx="240631" cy="24063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Группа 18"/>
          <p:cNvGrpSpPr/>
          <p:nvPr/>
        </p:nvGrpSpPr>
        <p:grpSpPr>
          <a:xfrm>
            <a:off x="5863392" y="2434389"/>
            <a:ext cx="1973179" cy="360947"/>
            <a:chOff x="2498558" y="2703095"/>
            <a:chExt cx="1973179" cy="360947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0" name="Овал 19"/>
            <p:cNvSpPr/>
            <p:nvPr/>
          </p:nvSpPr>
          <p:spPr>
            <a:xfrm>
              <a:off x="2498558" y="2703095"/>
              <a:ext cx="421105" cy="360947"/>
            </a:xfrm>
            <a:prstGeom prst="ellipse">
              <a:avLst/>
            </a:prstGeom>
            <a:grpFill/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dirty="0" smtClean="0"/>
                <a:t>М</a:t>
              </a:r>
              <a:endParaRPr lang="ru-RU" dirty="0"/>
            </a:p>
          </p:txBody>
        </p:sp>
        <p:cxnSp>
          <p:nvCxnSpPr>
            <p:cNvPr id="21" name="Прямая соединительная линия 20"/>
            <p:cNvCxnSpPr>
              <a:stCxn id="20" idx="6"/>
            </p:cNvCxnSpPr>
            <p:nvPr/>
          </p:nvCxnSpPr>
          <p:spPr>
            <a:xfrm flipV="1">
              <a:off x="2919663" y="2883568"/>
              <a:ext cx="1515979" cy="1"/>
            </a:xfrm>
            <a:prstGeom prst="line">
              <a:avLst/>
            </a:prstGeom>
            <a:grpFill/>
            <a:ln w="57150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Прямая соединительная линия 21"/>
            <p:cNvCxnSpPr/>
            <p:nvPr/>
          </p:nvCxnSpPr>
          <p:spPr>
            <a:xfrm rot="16200000" flipH="1">
              <a:off x="4339390" y="2871536"/>
              <a:ext cx="240631" cy="24063"/>
            </a:xfrm>
            <a:prstGeom prst="line">
              <a:avLst/>
            </a:prstGeom>
            <a:grpFill/>
            <a:ln w="57150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" name="Полилиния 23"/>
          <p:cNvSpPr/>
          <p:nvPr/>
        </p:nvSpPr>
        <p:spPr>
          <a:xfrm>
            <a:off x="7978944" y="4241131"/>
            <a:ext cx="832183" cy="1722521"/>
          </a:xfrm>
          <a:custGeom>
            <a:avLst/>
            <a:gdLst>
              <a:gd name="connsiteX0" fmla="*/ 294773 w 832183"/>
              <a:gd name="connsiteY0" fmla="*/ 2005 h 1722521"/>
              <a:gd name="connsiteX1" fmla="*/ 42110 w 832183"/>
              <a:gd name="connsiteY1" fmla="*/ 350921 h 1722521"/>
              <a:gd name="connsiteX2" fmla="*/ 42110 w 832183"/>
              <a:gd name="connsiteY2" fmla="*/ 784058 h 1722521"/>
              <a:gd name="connsiteX3" fmla="*/ 258678 w 832183"/>
              <a:gd name="connsiteY3" fmla="*/ 1084847 h 1722521"/>
              <a:gd name="connsiteX4" fmla="*/ 270710 w 832183"/>
              <a:gd name="connsiteY4" fmla="*/ 1481889 h 1722521"/>
              <a:gd name="connsiteX5" fmla="*/ 66173 w 832183"/>
              <a:gd name="connsiteY5" fmla="*/ 1722521 h 1722521"/>
              <a:gd name="connsiteX6" fmla="*/ 631657 w 832183"/>
              <a:gd name="connsiteY6" fmla="*/ 1481889 h 1722521"/>
              <a:gd name="connsiteX7" fmla="*/ 824162 w 832183"/>
              <a:gd name="connsiteY7" fmla="*/ 1072815 h 1722521"/>
              <a:gd name="connsiteX8" fmla="*/ 679783 w 832183"/>
              <a:gd name="connsiteY8" fmla="*/ 591552 h 1722521"/>
              <a:gd name="connsiteX9" fmla="*/ 463215 w 832183"/>
              <a:gd name="connsiteY9" fmla="*/ 338889 h 1722521"/>
              <a:gd name="connsiteX10" fmla="*/ 294773 w 832183"/>
              <a:gd name="connsiteY10" fmla="*/ 2005 h 1722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32183" h="1722521">
                <a:moveTo>
                  <a:pt x="294773" y="2005"/>
                </a:moveTo>
                <a:cubicBezTo>
                  <a:pt x="224589" y="4010"/>
                  <a:pt x="84221" y="220579"/>
                  <a:pt x="42110" y="350921"/>
                </a:cubicBezTo>
                <a:cubicBezTo>
                  <a:pt x="0" y="481263"/>
                  <a:pt x="6015" y="661737"/>
                  <a:pt x="42110" y="784058"/>
                </a:cubicBezTo>
                <a:cubicBezTo>
                  <a:pt x="78205" y="906379"/>
                  <a:pt x="220578" y="968542"/>
                  <a:pt x="258678" y="1084847"/>
                </a:cubicBezTo>
                <a:cubicBezTo>
                  <a:pt x="296778" y="1201152"/>
                  <a:pt x="302794" y="1375610"/>
                  <a:pt x="270710" y="1481889"/>
                </a:cubicBezTo>
                <a:cubicBezTo>
                  <a:pt x="238626" y="1588168"/>
                  <a:pt x="6015" y="1722521"/>
                  <a:pt x="66173" y="1722521"/>
                </a:cubicBezTo>
                <a:cubicBezTo>
                  <a:pt x="126331" y="1722521"/>
                  <a:pt x="505326" y="1590173"/>
                  <a:pt x="631657" y="1481889"/>
                </a:cubicBezTo>
                <a:cubicBezTo>
                  <a:pt x="757989" y="1373605"/>
                  <a:pt x="816141" y="1221205"/>
                  <a:pt x="824162" y="1072815"/>
                </a:cubicBezTo>
                <a:cubicBezTo>
                  <a:pt x="832183" y="924426"/>
                  <a:pt x="739941" y="713873"/>
                  <a:pt x="679783" y="591552"/>
                </a:cubicBezTo>
                <a:cubicBezTo>
                  <a:pt x="619625" y="469231"/>
                  <a:pt x="525378" y="435142"/>
                  <a:pt x="463215" y="338889"/>
                </a:cubicBezTo>
                <a:cubicBezTo>
                  <a:pt x="401052" y="242637"/>
                  <a:pt x="364957" y="0"/>
                  <a:pt x="294773" y="2005"/>
                </a:cubicBezTo>
                <a:close/>
              </a:path>
            </a:pathLst>
          </a:custGeom>
          <a:ln/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ru-RU" dirty="0" smtClean="0"/>
              <a:t>МЗ</a:t>
            </a:r>
            <a:endParaRPr lang="ru-RU" dirty="0"/>
          </a:p>
        </p:txBody>
      </p:sp>
      <p:grpSp>
        <p:nvGrpSpPr>
          <p:cNvPr id="9" name="Группа 29"/>
          <p:cNvGrpSpPr/>
          <p:nvPr/>
        </p:nvGrpSpPr>
        <p:grpSpPr>
          <a:xfrm>
            <a:off x="3926307" y="5069305"/>
            <a:ext cx="1973179" cy="360947"/>
            <a:chOff x="2498558" y="2703095"/>
            <a:chExt cx="1973179" cy="360947"/>
          </a:xfrm>
        </p:grpSpPr>
        <p:sp>
          <p:nvSpPr>
            <p:cNvPr id="31" name="Овал 30"/>
            <p:cNvSpPr/>
            <p:nvPr/>
          </p:nvSpPr>
          <p:spPr>
            <a:xfrm>
              <a:off x="2498558" y="2703095"/>
              <a:ext cx="421105" cy="360947"/>
            </a:xfrm>
            <a:prstGeom prst="ellipse">
              <a:avLst/>
            </a:prstGeom>
            <a:ln/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dirty="0" smtClean="0"/>
                <a:t>И</a:t>
              </a:r>
              <a:endParaRPr lang="ru-RU" dirty="0"/>
            </a:p>
          </p:txBody>
        </p:sp>
        <p:cxnSp>
          <p:nvCxnSpPr>
            <p:cNvPr id="32" name="Прямая соединительная линия 31"/>
            <p:cNvCxnSpPr>
              <a:stCxn id="31" idx="6"/>
            </p:cNvCxnSpPr>
            <p:nvPr/>
          </p:nvCxnSpPr>
          <p:spPr>
            <a:xfrm flipV="1">
              <a:off x="2919663" y="2883568"/>
              <a:ext cx="1515979" cy="1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Прямая соединительная линия 32"/>
            <p:cNvCxnSpPr/>
            <p:nvPr/>
          </p:nvCxnSpPr>
          <p:spPr>
            <a:xfrm rot="16200000" flipH="1">
              <a:off x="4339390" y="2871536"/>
              <a:ext cx="240631" cy="24063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Группа 33"/>
          <p:cNvGrpSpPr/>
          <p:nvPr/>
        </p:nvGrpSpPr>
        <p:grpSpPr>
          <a:xfrm>
            <a:off x="6063918" y="5029200"/>
            <a:ext cx="1973179" cy="360947"/>
            <a:chOff x="2498558" y="2703095"/>
            <a:chExt cx="1973179" cy="360947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35" name="Овал 34"/>
            <p:cNvSpPr/>
            <p:nvPr/>
          </p:nvSpPr>
          <p:spPr>
            <a:xfrm>
              <a:off x="2498558" y="2703095"/>
              <a:ext cx="421105" cy="360947"/>
            </a:xfrm>
            <a:prstGeom prst="ellipse">
              <a:avLst/>
            </a:prstGeom>
            <a:grpFill/>
            <a:ln/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dirty="0" smtClean="0"/>
                <a:t>М</a:t>
              </a:r>
              <a:endParaRPr lang="ru-RU" dirty="0"/>
            </a:p>
          </p:txBody>
        </p:sp>
        <p:cxnSp>
          <p:nvCxnSpPr>
            <p:cNvPr id="36" name="Прямая соединительная линия 35"/>
            <p:cNvCxnSpPr>
              <a:stCxn id="35" idx="6"/>
            </p:cNvCxnSpPr>
            <p:nvPr/>
          </p:nvCxnSpPr>
          <p:spPr>
            <a:xfrm flipV="1">
              <a:off x="2919663" y="2883568"/>
              <a:ext cx="1515979" cy="1"/>
            </a:xfrm>
            <a:prstGeom prst="line">
              <a:avLst/>
            </a:prstGeom>
            <a:grpFill/>
            <a:ln w="57150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Прямая соединительная линия 36"/>
            <p:cNvCxnSpPr/>
            <p:nvPr/>
          </p:nvCxnSpPr>
          <p:spPr>
            <a:xfrm rot="16200000" flipH="1">
              <a:off x="4339390" y="2871536"/>
              <a:ext cx="240631" cy="24063"/>
            </a:xfrm>
            <a:prstGeom prst="line">
              <a:avLst/>
            </a:prstGeom>
            <a:grpFill/>
            <a:ln w="57150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Группа 55"/>
          <p:cNvGrpSpPr/>
          <p:nvPr/>
        </p:nvGrpSpPr>
        <p:grpSpPr>
          <a:xfrm>
            <a:off x="537410" y="4616116"/>
            <a:ext cx="3176338" cy="745956"/>
            <a:chOff x="537410" y="4616116"/>
            <a:chExt cx="3176338" cy="745956"/>
          </a:xfrm>
          <a:solidFill>
            <a:srgbClr val="006600"/>
          </a:solidFill>
        </p:grpSpPr>
        <p:sp>
          <p:nvSpPr>
            <p:cNvPr id="47" name="Овал 46"/>
            <p:cNvSpPr/>
            <p:nvPr/>
          </p:nvSpPr>
          <p:spPr>
            <a:xfrm>
              <a:off x="1696452" y="4616116"/>
              <a:ext cx="782053" cy="360947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dirty="0" smtClean="0"/>
                <a:t>МР</a:t>
              </a:r>
              <a:endParaRPr lang="ru-RU" dirty="0"/>
            </a:p>
          </p:txBody>
        </p:sp>
        <p:cxnSp>
          <p:nvCxnSpPr>
            <p:cNvPr id="48" name="Прямая соединительная линия 47"/>
            <p:cNvCxnSpPr/>
            <p:nvPr/>
          </p:nvCxnSpPr>
          <p:spPr>
            <a:xfrm>
              <a:off x="561473" y="5217695"/>
              <a:ext cx="3128211" cy="36094"/>
            </a:xfrm>
            <a:prstGeom prst="line">
              <a:avLst/>
            </a:prstGeom>
            <a:grpFill/>
            <a:ln w="571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Прямая соединительная линия 48"/>
            <p:cNvCxnSpPr/>
            <p:nvPr/>
          </p:nvCxnSpPr>
          <p:spPr>
            <a:xfrm rot="16200000" flipH="1">
              <a:off x="3581401" y="5229725"/>
              <a:ext cx="240631" cy="24063"/>
            </a:xfrm>
            <a:prstGeom prst="line">
              <a:avLst/>
            </a:prstGeom>
            <a:grpFill/>
            <a:ln w="571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Прямая соединительная линия 49"/>
            <p:cNvCxnSpPr>
              <a:endCxn id="47" idx="4"/>
            </p:cNvCxnSpPr>
            <p:nvPr/>
          </p:nvCxnSpPr>
          <p:spPr>
            <a:xfrm rot="16200000" flipV="1">
              <a:off x="1956133" y="5108409"/>
              <a:ext cx="264700" cy="2008"/>
            </a:xfrm>
            <a:prstGeom prst="line">
              <a:avLst/>
            </a:prstGeom>
            <a:grpFill/>
            <a:ln w="571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Прямая соединительная линия 50"/>
            <p:cNvCxnSpPr/>
            <p:nvPr/>
          </p:nvCxnSpPr>
          <p:spPr>
            <a:xfrm rot="16200000" flipH="1">
              <a:off x="435142" y="5199646"/>
              <a:ext cx="228600" cy="24063"/>
            </a:xfrm>
            <a:prstGeom prst="line">
              <a:avLst/>
            </a:prstGeom>
            <a:grpFill/>
            <a:ln w="571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Группа 60"/>
          <p:cNvGrpSpPr/>
          <p:nvPr/>
        </p:nvGrpSpPr>
        <p:grpSpPr>
          <a:xfrm>
            <a:off x="4680284" y="2683041"/>
            <a:ext cx="553454" cy="786061"/>
            <a:chOff x="4680284" y="2695073"/>
            <a:chExt cx="553454" cy="786061"/>
          </a:xfrm>
        </p:grpSpPr>
        <p:cxnSp>
          <p:nvCxnSpPr>
            <p:cNvPr id="52" name="Прямая соединительная линия 51"/>
            <p:cNvCxnSpPr/>
            <p:nvPr/>
          </p:nvCxnSpPr>
          <p:spPr>
            <a:xfrm rot="16200000" flipH="1">
              <a:off x="4535905" y="2839452"/>
              <a:ext cx="733930" cy="445171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Прямая соединительная линия 52"/>
            <p:cNvCxnSpPr/>
            <p:nvPr/>
          </p:nvCxnSpPr>
          <p:spPr>
            <a:xfrm rot="10800000" flipV="1">
              <a:off x="5057277" y="3320715"/>
              <a:ext cx="176461" cy="160419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Группа 86"/>
          <p:cNvGrpSpPr/>
          <p:nvPr/>
        </p:nvGrpSpPr>
        <p:grpSpPr>
          <a:xfrm>
            <a:off x="5137485" y="3453063"/>
            <a:ext cx="1042737" cy="1564103"/>
            <a:chOff x="5137485" y="3453063"/>
            <a:chExt cx="1042737" cy="1564103"/>
          </a:xfrm>
        </p:grpSpPr>
        <p:sp>
          <p:nvSpPr>
            <p:cNvPr id="60" name="Овал 59"/>
            <p:cNvSpPr/>
            <p:nvPr/>
          </p:nvSpPr>
          <p:spPr>
            <a:xfrm>
              <a:off x="5137485" y="3453063"/>
              <a:ext cx="372978" cy="372979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dirty="0" smtClean="0"/>
                <a:t>Т</a:t>
              </a:r>
              <a:endParaRPr lang="ru-RU" dirty="0"/>
            </a:p>
          </p:txBody>
        </p:sp>
        <p:cxnSp>
          <p:nvCxnSpPr>
            <p:cNvPr id="63" name="Прямая соединительная линия 62"/>
            <p:cNvCxnSpPr/>
            <p:nvPr/>
          </p:nvCxnSpPr>
          <p:spPr>
            <a:xfrm rot="16200000" flipH="1">
              <a:off x="5139490" y="4008522"/>
              <a:ext cx="1183108" cy="713876"/>
            </a:xfrm>
            <a:prstGeom prst="line">
              <a:avLst/>
            </a:pr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Прямая соединительная линия 63"/>
            <p:cNvCxnSpPr/>
            <p:nvPr/>
          </p:nvCxnSpPr>
          <p:spPr>
            <a:xfrm rot="10800000" flipV="1">
              <a:off x="6003761" y="4856747"/>
              <a:ext cx="176461" cy="160419"/>
            </a:xfrm>
            <a:prstGeom prst="line">
              <a:avLst/>
            </a:pr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Группа 65"/>
          <p:cNvGrpSpPr/>
          <p:nvPr/>
        </p:nvGrpSpPr>
        <p:grpSpPr>
          <a:xfrm rot="12156015">
            <a:off x="4495799" y="4375482"/>
            <a:ext cx="553454" cy="786061"/>
            <a:chOff x="4680284" y="2695073"/>
            <a:chExt cx="553454" cy="786061"/>
          </a:xfrm>
        </p:grpSpPr>
        <p:cxnSp>
          <p:nvCxnSpPr>
            <p:cNvPr id="67" name="Прямая соединительная линия 66"/>
            <p:cNvCxnSpPr/>
            <p:nvPr/>
          </p:nvCxnSpPr>
          <p:spPr>
            <a:xfrm rot="16200000" flipH="1">
              <a:off x="4535905" y="2839452"/>
              <a:ext cx="733930" cy="445171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Прямая соединительная линия 67"/>
            <p:cNvCxnSpPr/>
            <p:nvPr/>
          </p:nvCxnSpPr>
          <p:spPr>
            <a:xfrm rot="10800000" flipV="1">
              <a:off x="5057277" y="3320715"/>
              <a:ext cx="176461" cy="160419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Группа 85"/>
          <p:cNvGrpSpPr/>
          <p:nvPr/>
        </p:nvGrpSpPr>
        <p:grpSpPr>
          <a:xfrm>
            <a:off x="4030579" y="2791325"/>
            <a:ext cx="1876927" cy="1491917"/>
            <a:chOff x="4030579" y="2791325"/>
            <a:chExt cx="1876927" cy="1491917"/>
          </a:xfrm>
        </p:grpSpPr>
        <p:sp>
          <p:nvSpPr>
            <p:cNvPr id="69" name="Овал 68"/>
            <p:cNvSpPr/>
            <p:nvPr/>
          </p:nvSpPr>
          <p:spPr>
            <a:xfrm>
              <a:off x="4451684" y="3934326"/>
              <a:ext cx="348916" cy="348916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dirty="0" smtClean="0"/>
                <a:t>Т</a:t>
              </a:r>
              <a:endParaRPr lang="ru-RU" dirty="0"/>
            </a:p>
          </p:txBody>
        </p:sp>
        <p:cxnSp>
          <p:nvCxnSpPr>
            <p:cNvPr id="71" name="Прямая соединительная линия 70"/>
            <p:cNvCxnSpPr>
              <a:stCxn id="69" idx="0"/>
            </p:cNvCxnSpPr>
            <p:nvPr/>
          </p:nvCxnSpPr>
          <p:spPr>
            <a:xfrm rot="16200000" flipV="1">
              <a:off x="3865145" y="3173329"/>
              <a:ext cx="1022684" cy="499310"/>
            </a:xfrm>
            <a:prstGeom prst="line">
              <a:avLst/>
            </a:pr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Прямая соединительная линия 72"/>
            <p:cNvCxnSpPr/>
            <p:nvPr/>
          </p:nvCxnSpPr>
          <p:spPr>
            <a:xfrm flipV="1">
              <a:off x="4439653" y="2899611"/>
              <a:ext cx="1407694" cy="613610"/>
            </a:xfrm>
            <a:prstGeom prst="line">
              <a:avLst/>
            </a:pr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Прямая соединительная линия 74"/>
            <p:cNvCxnSpPr/>
            <p:nvPr/>
          </p:nvCxnSpPr>
          <p:spPr>
            <a:xfrm rot="16200000" flipH="1">
              <a:off x="5745079" y="2833436"/>
              <a:ext cx="204537" cy="120316"/>
            </a:xfrm>
            <a:prstGeom prst="line">
              <a:avLst/>
            </a:pr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Прямая соединительная линия 76"/>
            <p:cNvCxnSpPr/>
            <p:nvPr/>
          </p:nvCxnSpPr>
          <p:spPr>
            <a:xfrm flipV="1">
              <a:off x="4030579" y="2863516"/>
              <a:ext cx="192505" cy="108284"/>
            </a:xfrm>
            <a:prstGeom prst="line">
              <a:avLst/>
            </a:pr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Дата 5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58" name="Нижний колонтитул 5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2691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2692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2693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2694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2695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2696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2697" name="Freeform 9"/>
          <p:cNvSpPr>
            <a:spLocks/>
          </p:cNvSpPr>
          <p:nvPr/>
        </p:nvSpPr>
        <p:spPr bwMode="auto">
          <a:xfrm>
            <a:off x="2743200" y="2895600"/>
            <a:ext cx="295275" cy="369888"/>
          </a:xfrm>
          <a:custGeom>
            <a:avLst/>
            <a:gdLst/>
            <a:ahLst/>
            <a:cxnLst>
              <a:cxn ang="0">
                <a:pos x="0" y="120"/>
              </a:cxn>
              <a:cxn ang="0">
                <a:pos x="72" y="102"/>
              </a:cxn>
              <a:cxn ang="0">
                <a:pos x="84" y="0"/>
              </a:cxn>
              <a:cxn ang="0">
                <a:pos x="186" y="126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2698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2699" name="Freeform 11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2700" name="Oval 12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42702" name="Oval 14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2703" name="Oval 15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2704" name="Oval 16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2705" name="Oval 17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9" name="Text Box 17"/>
          <p:cNvSpPr txBox="1">
            <a:spLocks noChangeArrowheads="1"/>
          </p:cNvSpPr>
          <p:nvPr/>
        </p:nvSpPr>
        <p:spPr bwMode="auto">
          <a:xfrm>
            <a:off x="6629400" y="2574925"/>
            <a:ext cx="1856232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Тормозный</a:t>
            </a:r>
            <a:r>
              <a:rPr lang="ru-RU" sz="2800" b="1" dirty="0" smtClean="0"/>
              <a:t> синапс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3715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3716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3717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3718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3719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3720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3721" name="Freeform 9"/>
          <p:cNvSpPr>
            <a:spLocks/>
          </p:cNvSpPr>
          <p:nvPr/>
        </p:nvSpPr>
        <p:spPr bwMode="auto">
          <a:xfrm>
            <a:off x="2981325" y="2895600"/>
            <a:ext cx="295275" cy="369888"/>
          </a:xfrm>
          <a:custGeom>
            <a:avLst/>
            <a:gdLst/>
            <a:ahLst/>
            <a:cxnLst>
              <a:cxn ang="0">
                <a:pos x="0" y="120"/>
              </a:cxn>
              <a:cxn ang="0">
                <a:pos x="72" y="102"/>
              </a:cxn>
              <a:cxn ang="0">
                <a:pos x="84" y="0"/>
              </a:cxn>
              <a:cxn ang="0">
                <a:pos x="186" y="126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3722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3723" name="Freeform 11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3724" name="Oval 12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43726" name="Oval 14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3727" name="Oval 15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3728" name="Oval 16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3729" name="Oval 17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9" name="Text Box 17"/>
          <p:cNvSpPr txBox="1">
            <a:spLocks noChangeArrowheads="1"/>
          </p:cNvSpPr>
          <p:nvPr/>
        </p:nvSpPr>
        <p:spPr bwMode="auto">
          <a:xfrm>
            <a:off x="6629400" y="2574925"/>
            <a:ext cx="1856232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Тормозный</a:t>
            </a:r>
            <a:r>
              <a:rPr lang="ru-RU" sz="2800" b="1" dirty="0" smtClean="0"/>
              <a:t> синапс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4739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4740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4741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4742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4743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4744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4745" name="Freeform 9"/>
          <p:cNvSpPr>
            <a:spLocks/>
          </p:cNvSpPr>
          <p:nvPr/>
        </p:nvSpPr>
        <p:spPr bwMode="auto">
          <a:xfrm>
            <a:off x="3286125" y="2895600"/>
            <a:ext cx="295275" cy="369888"/>
          </a:xfrm>
          <a:custGeom>
            <a:avLst/>
            <a:gdLst/>
            <a:ahLst/>
            <a:cxnLst>
              <a:cxn ang="0">
                <a:pos x="0" y="120"/>
              </a:cxn>
              <a:cxn ang="0">
                <a:pos x="72" y="102"/>
              </a:cxn>
              <a:cxn ang="0">
                <a:pos x="84" y="0"/>
              </a:cxn>
              <a:cxn ang="0">
                <a:pos x="186" y="126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4746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4747" name="Freeform 11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4748" name="Oval 12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44750" name="Oval 14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4751" name="Oval 15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4752" name="Oval 16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4753" name="Oval 17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9" name="Text Box 17"/>
          <p:cNvSpPr txBox="1">
            <a:spLocks noChangeArrowheads="1"/>
          </p:cNvSpPr>
          <p:nvPr/>
        </p:nvSpPr>
        <p:spPr bwMode="auto">
          <a:xfrm>
            <a:off x="6629400" y="2574925"/>
            <a:ext cx="1856232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Тормозный</a:t>
            </a:r>
            <a:r>
              <a:rPr lang="ru-RU" sz="2800" b="1" dirty="0" smtClean="0"/>
              <a:t> синапс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5763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5764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5765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5766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5767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5768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5769" name="Freeform 9"/>
          <p:cNvSpPr>
            <a:spLocks/>
          </p:cNvSpPr>
          <p:nvPr/>
        </p:nvSpPr>
        <p:spPr bwMode="auto">
          <a:xfrm>
            <a:off x="3581400" y="2895600"/>
            <a:ext cx="295275" cy="369888"/>
          </a:xfrm>
          <a:custGeom>
            <a:avLst/>
            <a:gdLst/>
            <a:ahLst/>
            <a:cxnLst>
              <a:cxn ang="0">
                <a:pos x="0" y="120"/>
              </a:cxn>
              <a:cxn ang="0">
                <a:pos x="72" y="102"/>
              </a:cxn>
              <a:cxn ang="0">
                <a:pos x="84" y="0"/>
              </a:cxn>
              <a:cxn ang="0">
                <a:pos x="186" y="126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5770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5771" name="Freeform 11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5772" name="Oval 12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45774" name="Oval 14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5775" name="Oval 15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5776" name="Oval 16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5777" name="Oval 17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0" name="Text Box 17"/>
          <p:cNvSpPr txBox="1">
            <a:spLocks noChangeArrowheads="1"/>
          </p:cNvSpPr>
          <p:nvPr/>
        </p:nvSpPr>
        <p:spPr bwMode="auto">
          <a:xfrm>
            <a:off x="6629400" y="2574925"/>
            <a:ext cx="1856232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Тормозный</a:t>
            </a:r>
            <a:r>
              <a:rPr lang="ru-RU" sz="2800" b="1" dirty="0" smtClean="0"/>
              <a:t> синапс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6787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6788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6789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6790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6791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6792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6793" name="Freeform 9"/>
          <p:cNvSpPr>
            <a:spLocks/>
          </p:cNvSpPr>
          <p:nvPr/>
        </p:nvSpPr>
        <p:spPr bwMode="auto">
          <a:xfrm>
            <a:off x="3886200" y="2895600"/>
            <a:ext cx="295275" cy="369888"/>
          </a:xfrm>
          <a:custGeom>
            <a:avLst/>
            <a:gdLst/>
            <a:ahLst/>
            <a:cxnLst>
              <a:cxn ang="0">
                <a:pos x="0" y="120"/>
              </a:cxn>
              <a:cxn ang="0">
                <a:pos x="72" y="102"/>
              </a:cxn>
              <a:cxn ang="0">
                <a:pos x="84" y="0"/>
              </a:cxn>
              <a:cxn ang="0">
                <a:pos x="186" y="126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6794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6795" name="Freeform 11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6796" name="Oval 12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46798" name="Oval 14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6799" name="Oval 15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6800" name="Oval 16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6801" name="Oval 17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9" name="Text Box 17"/>
          <p:cNvSpPr txBox="1">
            <a:spLocks noChangeArrowheads="1"/>
          </p:cNvSpPr>
          <p:nvPr/>
        </p:nvSpPr>
        <p:spPr bwMode="auto">
          <a:xfrm>
            <a:off x="6629400" y="2574925"/>
            <a:ext cx="1856232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Тормозный</a:t>
            </a:r>
            <a:r>
              <a:rPr lang="ru-RU" sz="2800" b="1" dirty="0" smtClean="0"/>
              <a:t> синапс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7811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7812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7813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7814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7815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7816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7817" name="Freeform 9"/>
          <p:cNvSpPr>
            <a:spLocks/>
          </p:cNvSpPr>
          <p:nvPr/>
        </p:nvSpPr>
        <p:spPr bwMode="auto">
          <a:xfrm>
            <a:off x="4178300" y="2895600"/>
            <a:ext cx="295275" cy="369888"/>
          </a:xfrm>
          <a:custGeom>
            <a:avLst/>
            <a:gdLst/>
            <a:ahLst/>
            <a:cxnLst>
              <a:cxn ang="0">
                <a:pos x="0" y="120"/>
              </a:cxn>
              <a:cxn ang="0">
                <a:pos x="72" y="102"/>
              </a:cxn>
              <a:cxn ang="0">
                <a:pos x="84" y="0"/>
              </a:cxn>
              <a:cxn ang="0">
                <a:pos x="186" y="126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7818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7819" name="Freeform 11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7820" name="Oval 12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47822" name="Oval 14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7823" name="Oval 15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7824" name="Oval 16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7825" name="Oval 17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9" name="Text Box 17"/>
          <p:cNvSpPr txBox="1">
            <a:spLocks noChangeArrowheads="1"/>
          </p:cNvSpPr>
          <p:nvPr/>
        </p:nvSpPr>
        <p:spPr bwMode="auto">
          <a:xfrm>
            <a:off x="6629400" y="2574925"/>
            <a:ext cx="1856232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Тормозный</a:t>
            </a:r>
            <a:r>
              <a:rPr lang="ru-RU" sz="2800" b="1" dirty="0" smtClean="0"/>
              <a:t> синапс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8835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8836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8837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8838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8839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8840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8841" name="Freeform 9"/>
          <p:cNvSpPr>
            <a:spLocks/>
          </p:cNvSpPr>
          <p:nvPr/>
        </p:nvSpPr>
        <p:spPr bwMode="auto">
          <a:xfrm>
            <a:off x="4581525" y="2895600"/>
            <a:ext cx="295275" cy="369888"/>
          </a:xfrm>
          <a:custGeom>
            <a:avLst/>
            <a:gdLst/>
            <a:ahLst/>
            <a:cxnLst>
              <a:cxn ang="0">
                <a:pos x="0" y="120"/>
              </a:cxn>
              <a:cxn ang="0">
                <a:pos x="72" y="102"/>
              </a:cxn>
              <a:cxn ang="0">
                <a:pos x="84" y="0"/>
              </a:cxn>
              <a:cxn ang="0">
                <a:pos x="186" y="126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8842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8843" name="Freeform 11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8844" name="Oval 12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48846" name="Oval 14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8847" name="Oval 15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8848" name="Oval 16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8849" name="Oval 17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48850" name="Text Box 18"/>
          <p:cNvSpPr txBox="1">
            <a:spLocks noChangeArrowheads="1"/>
          </p:cNvSpPr>
          <p:nvPr/>
        </p:nvSpPr>
        <p:spPr bwMode="auto">
          <a:xfrm>
            <a:off x="6172200" y="3124200"/>
            <a:ext cx="2895600" cy="427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en-US" sz="2800" b="1"/>
          </a:p>
        </p:txBody>
      </p:sp>
      <p:sp>
        <p:nvSpPr>
          <p:cNvPr id="20" name="Text Box 17"/>
          <p:cNvSpPr txBox="1">
            <a:spLocks noChangeArrowheads="1"/>
          </p:cNvSpPr>
          <p:nvPr/>
        </p:nvSpPr>
        <p:spPr bwMode="auto">
          <a:xfrm>
            <a:off x="6629400" y="2574925"/>
            <a:ext cx="1856232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Тормозный</a:t>
            </a:r>
            <a:r>
              <a:rPr lang="ru-RU" sz="2800" b="1" dirty="0" smtClean="0"/>
              <a:t> синапс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9859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9860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9861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9862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9863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9864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9865" name="Freeform 9"/>
          <p:cNvSpPr>
            <a:spLocks/>
          </p:cNvSpPr>
          <p:nvPr/>
        </p:nvSpPr>
        <p:spPr bwMode="auto">
          <a:xfrm>
            <a:off x="4810125" y="2895600"/>
            <a:ext cx="295275" cy="369888"/>
          </a:xfrm>
          <a:custGeom>
            <a:avLst/>
            <a:gdLst/>
            <a:ahLst/>
            <a:cxnLst>
              <a:cxn ang="0">
                <a:pos x="0" y="120"/>
              </a:cxn>
              <a:cxn ang="0">
                <a:pos x="72" y="102"/>
              </a:cxn>
              <a:cxn ang="0">
                <a:pos x="84" y="0"/>
              </a:cxn>
              <a:cxn ang="0">
                <a:pos x="186" y="126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9866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9867" name="Freeform 11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9868" name="Oval 12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49870" name="Oval 14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9871" name="Oval 15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9872" name="Oval 16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9873" name="Oval 17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49874" name="Oval 18"/>
          <p:cNvSpPr>
            <a:spLocks noChangeArrowheads="1"/>
          </p:cNvSpPr>
          <p:nvPr/>
        </p:nvSpPr>
        <p:spPr bwMode="auto">
          <a:xfrm>
            <a:off x="5295900" y="3441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9875" name="Oval 19"/>
          <p:cNvSpPr>
            <a:spLocks noChangeArrowheads="1"/>
          </p:cNvSpPr>
          <p:nvPr/>
        </p:nvSpPr>
        <p:spPr bwMode="auto">
          <a:xfrm>
            <a:off x="5335588" y="32512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9876" name="Oval 20"/>
          <p:cNvSpPr>
            <a:spLocks noChangeArrowheads="1"/>
          </p:cNvSpPr>
          <p:nvPr/>
        </p:nvSpPr>
        <p:spPr bwMode="auto">
          <a:xfrm>
            <a:off x="5295900" y="31369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9877" name="Oval 21"/>
          <p:cNvSpPr>
            <a:spLocks noChangeArrowheads="1"/>
          </p:cNvSpPr>
          <p:nvPr/>
        </p:nvSpPr>
        <p:spPr bwMode="auto">
          <a:xfrm>
            <a:off x="5295900" y="33401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9878" name="Freeform 22"/>
          <p:cNvSpPr>
            <a:spLocks/>
          </p:cNvSpPr>
          <p:nvPr/>
        </p:nvSpPr>
        <p:spPr bwMode="auto">
          <a:xfrm>
            <a:off x="5118100" y="3149600"/>
            <a:ext cx="185738" cy="333375"/>
          </a:xfrm>
          <a:custGeom>
            <a:avLst/>
            <a:gdLst/>
            <a:ahLst/>
            <a:cxnLst>
              <a:cxn ang="0">
                <a:pos x="0" y="318"/>
              </a:cxn>
              <a:cxn ang="0">
                <a:pos x="0" y="207"/>
              </a:cxn>
              <a:cxn ang="0">
                <a:pos x="35" y="145"/>
              </a:cxn>
              <a:cxn ang="0">
                <a:pos x="35" y="116"/>
              </a:cxn>
              <a:cxn ang="0">
                <a:pos x="35" y="92"/>
              </a:cxn>
              <a:cxn ang="0">
                <a:pos x="64" y="63"/>
              </a:cxn>
              <a:cxn ang="0">
                <a:pos x="83" y="34"/>
              </a:cxn>
              <a:cxn ang="0">
                <a:pos x="117" y="0"/>
              </a:cxn>
              <a:cxn ang="0">
                <a:pos x="147" y="0"/>
              </a:cxn>
              <a:cxn ang="0">
                <a:pos x="176" y="0"/>
              </a:cxn>
              <a:cxn ang="0">
                <a:pos x="205" y="0"/>
              </a:cxn>
              <a:cxn ang="0">
                <a:pos x="229" y="34"/>
              </a:cxn>
              <a:cxn ang="0">
                <a:pos x="229" y="63"/>
              </a:cxn>
              <a:cxn ang="0">
                <a:pos x="258" y="63"/>
              </a:cxn>
              <a:cxn ang="0">
                <a:pos x="258" y="92"/>
              </a:cxn>
              <a:cxn ang="0">
                <a:pos x="258" y="116"/>
              </a:cxn>
              <a:cxn ang="0">
                <a:pos x="293" y="116"/>
              </a:cxn>
              <a:cxn ang="0">
                <a:pos x="293" y="145"/>
              </a:cxn>
              <a:cxn ang="0">
                <a:pos x="293" y="173"/>
              </a:cxn>
              <a:cxn ang="0">
                <a:pos x="293" y="207"/>
              </a:cxn>
              <a:cxn ang="0">
                <a:pos x="293" y="236"/>
              </a:cxn>
              <a:cxn ang="0">
                <a:pos x="293" y="265"/>
              </a:cxn>
              <a:cxn ang="0">
                <a:pos x="293" y="289"/>
              </a:cxn>
              <a:cxn ang="0">
                <a:pos x="293" y="318"/>
              </a:cxn>
              <a:cxn ang="0">
                <a:pos x="293" y="352"/>
              </a:cxn>
              <a:cxn ang="0">
                <a:pos x="293" y="380"/>
              </a:cxn>
              <a:cxn ang="0">
                <a:pos x="258" y="380"/>
              </a:cxn>
              <a:cxn ang="0">
                <a:pos x="258" y="409"/>
              </a:cxn>
              <a:cxn ang="0">
                <a:pos x="258" y="433"/>
              </a:cxn>
              <a:cxn ang="0">
                <a:pos x="229" y="462"/>
              </a:cxn>
              <a:cxn ang="0">
                <a:pos x="229" y="491"/>
              </a:cxn>
              <a:cxn ang="0">
                <a:pos x="205" y="491"/>
              </a:cxn>
              <a:cxn ang="0">
                <a:pos x="205" y="525"/>
              </a:cxn>
              <a:cxn ang="0">
                <a:pos x="176" y="525"/>
              </a:cxn>
              <a:cxn ang="0">
                <a:pos x="147" y="525"/>
              </a:cxn>
              <a:cxn ang="0">
                <a:pos x="117" y="525"/>
              </a:cxn>
              <a:cxn ang="0">
                <a:pos x="117" y="491"/>
              </a:cxn>
              <a:cxn ang="0">
                <a:pos x="83" y="491"/>
              </a:cxn>
              <a:cxn ang="0">
                <a:pos x="64" y="462"/>
              </a:cxn>
              <a:cxn ang="0">
                <a:pos x="35" y="433"/>
              </a:cxn>
              <a:cxn ang="0">
                <a:pos x="35" y="409"/>
              </a:cxn>
              <a:cxn ang="0">
                <a:pos x="35" y="380"/>
              </a:cxn>
              <a:cxn ang="0">
                <a:pos x="0" y="318"/>
              </a:cxn>
            </a:cxnLst>
            <a:rect l="0" t="0" r="r" b="b"/>
            <a:pathLst>
              <a:path w="293" h="525">
                <a:moveTo>
                  <a:pt x="0" y="318"/>
                </a:moveTo>
                <a:lnTo>
                  <a:pt x="0" y="207"/>
                </a:lnTo>
                <a:lnTo>
                  <a:pt x="35" y="145"/>
                </a:lnTo>
                <a:lnTo>
                  <a:pt x="35" y="116"/>
                </a:lnTo>
                <a:lnTo>
                  <a:pt x="35" y="92"/>
                </a:lnTo>
                <a:lnTo>
                  <a:pt x="64" y="63"/>
                </a:lnTo>
                <a:lnTo>
                  <a:pt x="83" y="34"/>
                </a:lnTo>
                <a:lnTo>
                  <a:pt x="117" y="0"/>
                </a:lnTo>
                <a:lnTo>
                  <a:pt x="147" y="0"/>
                </a:lnTo>
                <a:lnTo>
                  <a:pt x="176" y="0"/>
                </a:lnTo>
                <a:lnTo>
                  <a:pt x="205" y="0"/>
                </a:lnTo>
                <a:lnTo>
                  <a:pt x="229" y="34"/>
                </a:lnTo>
                <a:lnTo>
                  <a:pt x="229" y="63"/>
                </a:lnTo>
                <a:lnTo>
                  <a:pt x="258" y="63"/>
                </a:lnTo>
                <a:lnTo>
                  <a:pt x="258" y="92"/>
                </a:lnTo>
                <a:lnTo>
                  <a:pt x="258" y="116"/>
                </a:lnTo>
                <a:lnTo>
                  <a:pt x="293" y="116"/>
                </a:lnTo>
                <a:lnTo>
                  <a:pt x="293" y="145"/>
                </a:lnTo>
                <a:lnTo>
                  <a:pt x="293" y="173"/>
                </a:lnTo>
                <a:lnTo>
                  <a:pt x="293" y="207"/>
                </a:lnTo>
                <a:lnTo>
                  <a:pt x="293" y="236"/>
                </a:lnTo>
                <a:lnTo>
                  <a:pt x="293" y="265"/>
                </a:lnTo>
                <a:lnTo>
                  <a:pt x="293" y="289"/>
                </a:lnTo>
                <a:lnTo>
                  <a:pt x="293" y="318"/>
                </a:lnTo>
                <a:lnTo>
                  <a:pt x="293" y="352"/>
                </a:lnTo>
                <a:lnTo>
                  <a:pt x="293" y="380"/>
                </a:lnTo>
                <a:lnTo>
                  <a:pt x="258" y="380"/>
                </a:lnTo>
                <a:lnTo>
                  <a:pt x="258" y="409"/>
                </a:lnTo>
                <a:lnTo>
                  <a:pt x="258" y="433"/>
                </a:lnTo>
                <a:lnTo>
                  <a:pt x="229" y="462"/>
                </a:lnTo>
                <a:lnTo>
                  <a:pt x="229" y="491"/>
                </a:lnTo>
                <a:lnTo>
                  <a:pt x="205" y="491"/>
                </a:lnTo>
                <a:lnTo>
                  <a:pt x="205" y="525"/>
                </a:lnTo>
                <a:lnTo>
                  <a:pt x="176" y="525"/>
                </a:lnTo>
                <a:lnTo>
                  <a:pt x="147" y="525"/>
                </a:lnTo>
                <a:lnTo>
                  <a:pt x="117" y="525"/>
                </a:lnTo>
                <a:lnTo>
                  <a:pt x="117" y="491"/>
                </a:lnTo>
                <a:lnTo>
                  <a:pt x="83" y="491"/>
                </a:lnTo>
                <a:lnTo>
                  <a:pt x="64" y="462"/>
                </a:lnTo>
                <a:lnTo>
                  <a:pt x="35" y="433"/>
                </a:lnTo>
                <a:lnTo>
                  <a:pt x="35" y="409"/>
                </a:lnTo>
                <a:lnTo>
                  <a:pt x="35" y="380"/>
                </a:lnTo>
                <a:lnTo>
                  <a:pt x="0" y="318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9879" name="Text Box 23"/>
          <p:cNvSpPr txBox="1">
            <a:spLocks noChangeArrowheads="1"/>
          </p:cNvSpPr>
          <p:nvPr/>
        </p:nvSpPr>
        <p:spPr bwMode="auto">
          <a:xfrm>
            <a:off x="6172200" y="3124200"/>
            <a:ext cx="2895600" cy="427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en-US" sz="2800" b="1"/>
          </a:p>
        </p:txBody>
      </p:sp>
      <p:sp>
        <p:nvSpPr>
          <p:cNvPr id="25" name="Text Box 17"/>
          <p:cNvSpPr txBox="1">
            <a:spLocks noChangeArrowheads="1"/>
          </p:cNvSpPr>
          <p:nvPr/>
        </p:nvSpPr>
        <p:spPr bwMode="auto">
          <a:xfrm>
            <a:off x="6629400" y="2574925"/>
            <a:ext cx="1856232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Тормозный</a:t>
            </a:r>
            <a:r>
              <a:rPr lang="ru-RU" sz="2800" b="1" dirty="0" smtClean="0"/>
              <a:t> синапс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0883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0884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FFBDB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0885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50886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0887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0888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50889" name="Line 9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50890" name="Freeform 10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0891" name="Oval 11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50893" name="Oval 13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50894" name="Oval 14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50895" name="Oval 15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50896" name="Oval 16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50897" name="Oval 17"/>
          <p:cNvSpPr>
            <a:spLocks noChangeArrowheads="1"/>
          </p:cNvSpPr>
          <p:nvPr/>
        </p:nvSpPr>
        <p:spPr bwMode="auto">
          <a:xfrm>
            <a:off x="5295900" y="3441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50898" name="Oval 18"/>
          <p:cNvSpPr>
            <a:spLocks noChangeArrowheads="1"/>
          </p:cNvSpPr>
          <p:nvPr/>
        </p:nvSpPr>
        <p:spPr bwMode="auto">
          <a:xfrm>
            <a:off x="5335588" y="32512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50899" name="Oval 19"/>
          <p:cNvSpPr>
            <a:spLocks noChangeArrowheads="1"/>
          </p:cNvSpPr>
          <p:nvPr/>
        </p:nvSpPr>
        <p:spPr bwMode="auto">
          <a:xfrm>
            <a:off x="5295900" y="31369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50900" name="Oval 20"/>
          <p:cNvSpPr>
            <a:spLocks noChangeArrowheads="1"/>
          </p:cNvSpPr>
          <p:nvPr/>
        </p:nvSpPr>
        <p:spPr bwMode="auto">
          <a:xfrm>
            <a:off x="5295900" y="33401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50901" name="Freeform 21"/>
          <p:cNvSpPr>
            <a:spLocks/>
          </p:cNvSpPr>
          <p:nvPr/>
        </p:nvSpPr>
        <p:spPr bwMode="auto">
          <a:xfrm>
            <a:off x="5118100" y="3149600"/>
            <a:ext cx="185738" cy="333375"/>
          </a:xfrm>
          <a:custGeom>
            <a:avLst/>
            <a:gdLst/>
            <a:ahLst/>
            <a:cxnLst>
              <a:cxn ang="0">
                <a:pos x="0" y="318"/>
              </a:cxn>
              <a:cxn ang="0">
                <a:pos x="0" y="207"/>
              </a:cxn>
              <a:cxn ang="0">
                <a:pos x="35" y="145"/>
              </a:cxn>
              <a:cxn ang="0">
                <a:pos x="35" y="116"/>
              </a:cxn>
              <a:cxn ang="0">
                <a:pos x="35" y="92"/>
              </a:cxn>
              <a:cxn ang="0">
                <a:pos x="64" y="63"/>
              </a:cxn>
              <a:cxn ang="0">
                <a:pos x="83" y="34"/>
              </a:cxn>
              <a:cxn ang="0">
                <a:pos x="117" y="0"/>
              </a:cxn>
              <a:cxn ang="0">
                <a:pos x="147" y="0"/>
              </a:cxn>
              <a:cxn ang="0">
                <a:pos x="176" y="0"/>
              </a:cxn>
              <a:cxn ang="0">
                <a:pos x="205" y="0"/>
              </a:cxn>
              <a:cxn ang="0">
                <a:pos x="229" y="34"/>
              </a:cxn>
              <a:cxn ang="0">
                <a:pos x="229" y="63"/>
              </a:cxn>
              <a:cxn ang="0">
                <a:pos x="258" y="63"/>
              </a:cxn>
              <a:cxn ang="0">
                <a:pos x="258" y="92"/>
              </a:cxn>
              <a:cxn ang="0">
                <a:pos x="258" y="116"/>
              </a:cxn>
              <a:cxn ang="0">
                <a:pos x="293" y="116"/>
              </a:cxn>
              <a:cxn ang="0">
                <a:pos x="293" y="145"/>
              </a:cxn>
              <a:cxn ang="0">
                <a:pos x="293" y="173"/>
              </a:cxn>
              <a:cxn ang="0">
                <a:pos x="293" y="207"/>
              </a:cxn>
              <a:cxn ang="0">
                <a:pos x="293" y="236"/>
              </a:cxn>
              <a:cxn ang="0">
                <a:pos x="293" y="265"/>
              </a:cxn>
              <a:cxn ang="0">
                <a:pos x="293" y="289"/>
              </a:cxn>
              <a:cxn ang="0">
                <a:pos x="293" y="318"/>
              </a:cxn>
              <a:cxn ang="0">
                <a:pos x="293" y="352"/>
              </a:cxn>
              <a:cxn ang="0">
                <a:pos x="293" y="380"/>
              </a:cxn>
              <a:cxn ang="0">
                <a:pos x="258" y="380"/>
              </a:cxn>
              <a:cxn ang="0">
                <a:pos x="258" y="409"/>
              </a:cxn>
              <a:cxn ang="0">
                <a:pos x="258" y="433"/>
              </a:cxn>
              <a:cxn ang="0">
                <a:pos x="229" y="462"/>
              </a:cxn>
              <a:cxn ang="0">
                <a:pos x="229" y="491"/>
              </a:cxn>
              <a:cxn ang="0">
                <a:pos x="205" y="491"/>
              </a:cxn>
              <a:cxn ang="0">
                <a:pos x="205" y="525"/>
              </a:cxn>
              <a:cxn ang="0">
                <a:pos x="176" y="525"/>
              </a:cxn>
              <a:cxn ang="0">
                <a:pos x="147" y="525"/>
              </a:cxn>
              <a:cxn ang="0">
                <a:pos x="117" y="525"/>
              </a:cxn>
              <a:cxn ang="0">
                <a:pos x="117" y="491"/>
              </a:cxn>
              <a:cxn ang="0">
                <a:pos x="83" y="491"/>
              </a:cxn>
              <a:cxn ang="0">
                <a:pos x="64" y="462"/>
              </a:cxn>
              <a:cxn ang="0">
                <a:pos x="35" y="433"/>
              </a:cxn>
              <a:cxn ang="0">
                <a:pos x="35" y="409"/>
              </a:cxn>
              <a:cxn ang="0">
                <a:pos x="35" y="380"/>
              </a:cxn>
              <a:cxn ang="0">
                <a:pos x="0" y="318"/>
              </a:cxn>
            </a:cxnLst>
            <a:rect l="0" t="0" r="r" b="b"/>
            <a:pathLst>
              <a:path w="293" h="525">
                <a:moveTo>
                  <a:pt x="0" y="318"/>
                </a:moveTo>
                <a:lnTo>
                  <a:pt x="0" y="207"/>
                </a:lnTo>
                <a:lnTo>
                  <a:pt x="35" y="145"/>
                </a:lnTo>
                <a:lnTo>
                  <a:pt x="35" y="116"/>
                </a:lnTo>
                <a:lnTo>
                  <a:pt x="35" y="92"/>
                </a:lnTo>
                <a:lnTo>
                  <a:pt x="64" y="63"/>
                </a:lnTo>
                <a:lnTo>
                  <a:pt x="83" y="34"/>
                </a:lnTo>
                <a:lnTo>
                  <a:pt x="117" y="0"/>
                </a:lnTo>
                <a:lnTo>
                  <a:pt x="147" y="0"/>
                </a:lnTo>
                <a:lnTo>
                  <a:pt x="176" y="0"/>
                </a:lnTo>
                <a:lnTo>
                  <a:pt x="205" y="0"/>
                </a:lnTo>
                <a:lnTo>
                  <a:pt x="229" y="34"/>
                </a:lnTo>
                <a:lnTo>
                  <a:pt x="229" y="63"/>
                </a:lnTo>
                <a:lnTo>
                  <a:pt x="258" y="63"/>
                </a:lnTo>
                <a:lnTo>
                  <a:pt x="258" y="92"/>
                </a:lnTo>
                <a:lnTo>
                  <a:pt x="258" y="116"/>
                </a:lnTo>
                <a:lnTo>
                  <a:pt x="293" y="116"/>
                </a:lnTo>
                <a:lnTo>
                  <a:pt x="293" y="145"/>
                </a:lnTo>
                <a:lnTo>
                  <a:pt x="293" y="173"/>
                </a:lnTo>
                <a:lnTo>
                  <a:pt x="293" y="207"/>
                </a:lnTo>
                <a:lnTo>
                  <a:pt x="293" y="236"/>
                </a:lnTo>
                <a:lnTo>
                  <a:pt x="293" y="265"/>
                </a:lnTo>
                <a:lnTo>
                  <a:pt x="293" y="289"/>
                </a:lnTo>
                <a:lnTo>
                  <a:pt x="293" y="318"/>
                </a:lnTo>
                <a:lnTo>
                  <a:pt x="293" y="352"/>
                </a:lnTo>
                <a:lnTo>
                  <a:pt x="293" y="380"/>
                </a:lnTo>
                <a:lnTo>
                  <a:pt x="258" y="380"/>
                </a:lnTo>
                <a:lnTo>
                  <a:pt x="258" y="409"/>
                </a:lnTo>
                <a:lnTo>
                  <a:pt x="258" y="433"/>
                </a:lnTo>
                <a:lnTo>
                  <a:pt x="229" y="462"/>
                </a:lnTo>
                <a:lnTo>
                  <a:pt x="229" y="491"/>
                </a:lnTo>
                <a:lnTo>
                  <a:pt x="205" y="491"/>
                </a:lnTo>
                <a:lnTo>
                  <a:pt x="205" y="525"/>
                </a:lnTo>
                <a:lnTo>
                  <a:pt x="176" y="525"/>
                </a:lnTo>
                <a:lnTo>
                  <a:pt x="147" y="525"/>
                </a:lnTo>
                <a:lnTo>
                  <a:pt x="117" y="525"/>
                </a:lnTo>
                <a:lnTo>
                  <a:pt x="117" y="491"/>
                </a:lnTo>
                <a:lnTo>
                  <a:pt x="83" y="491"/>
                </a:lnTo>
                <a:lnTo>
                  <a:pt x="64" y="462"/>
                </a:lnTo>
                <a:lnTo>
                  <a:pt x="35" y="433"/>
                </a:lnTo>
                <a:lnTo>
                  <a:pt x="35" y="409"/>
                </a:lnTo>
                <a:lnTo>
                  <a:pt x="35" y="380"/>
                </a:lnTo>
                <a:lnTo>
                  <a:pt x="0" y="318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0902" name="Text Box 22"/>
          <p:cNvSpPr txBox="1">
            <a:spLocks noChangeArrowheads="1"/>
          </p:cNvSpPr>
          <p:nvPr/>
        </p:nvSpPr>
        <p:spPr bwMode="auto">
          <a:xfrm>
            <a:off x="2901696" y="1673352"/>
            <a:ext cx="316992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smtClean="0"/>
              <a:t>Постсинаптическое торможение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170" name="Group 2"/>
          <p:cNvGrpSpPr>
            <a:grpSpLocks/>
          </p:cNvGrpSpPr>
          <p:nvPr/>
        </p:nvGrpSpPr>
        <p:grpSpPr bwMode="auto">
          <a:xfrm>
            <a:off x="384175" y="3552825"/>
            <a:ext cx="3644900" cy="2859088"/>
            <a:chOff x="2183" y="2022"/>
            <a:chExt cx="787" cy="568"/>
          </a:xfrm>
        </p:grpSpPr>
        <p:sp>
          <p:nvSpPr>
            <p:cNvPr id="263171" name="Freeform 3"/>
            <p:cNvSpPr>
              <a:spLocks/>
            </p:cNvSpPr>
            <p:nvPr/>
          </p:nvSpPr>
          <p:spPr bwMode="auto">
            <a:xfrm>
              <a:off x="2287" y="2464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0 w 3"/>
                <a:gd name="T9" fmla="*/ 0 h 2"/>
                <a:gd name="T10" fmla="*/ 0 w 3"/>
                <a:gd name="T11" fmla="*/ 0 h 2"/>
                <a:gd name="T12" fmla="*/ 2 w 3"/>
                <a:gd name="T13" fmla="*/ 0 h 2"/>
                <a:gd name="T14" fmla="*/ 2 w 3"/>
                <a:gd name="T15" fmla="*/ 0 h 2"/>
                <a:gd name="T16" fmla="*/ 2 w 3"/>
                <a:gd name="T17" fmla="*/ 0 h 2"/>
                <a:gd name="T18" fmla="*/ 2 w 3"/>
                <a:gd name="T19" fmla="*/ 0 h 2"/>
                <a:gd name="T20" fmla="*/ 2 w 3"/>
                <a:gd name="T21" fmla="*/ 0 h 2"/>
                <a:gd name="T22" fmla="*/ 2 w 3"/>
                <a:gd name="T23" fmla="*/ 0 h 2"/>
                <a:gd name="T24" fmla="*/ 2 w 3"/>
                <a:gd name="T25" fmla="*/ 0 h 2"/>
                <a:gd name="T26" fmla="*/ 3 w 3"/>
                <a:gd name="T27" fmla="*/ 0 h 2"/>
                <a:gd name="T28" fmla="*/ 3 w 3"/>
                <a:gd name="T29" fmla="*/ 0 h 2"/>
                <a:gd name="T30" fmla="*/ 3 w 3"/>
                <a:gd name="T31" fmla="*/ 0 h 2"/>
                <a:gd name="T32" fmla="*/ 3 w 3"/>
                <a:gd name="T33" fmla="*/ 2 h 2"/>
                <a:gd name="T34" fmla="*/ 3 w 3"/>
                <a:gd name="T35" fmla="*/ 2 h 2"/>
                <a:gd name="T36" fmla="*/ 3 w 3"/>
                <a:gd name="T37" fmla="*/ 2 h 2"/>
                <a:gd name="T38" fmla="*/ 3 w 3"/>
                <a:gd name="T39" fmla="*/ 2 h 2"/>
                <a:gd name="T40" fmla="*/ 2 w 3"/>
                <a:gd name="T41" fmla="*/ 2 h 2"/>
                <a:gd name="T42" fmla="*/ 2 w 3"/>
                <a:gd name="T43" fmla="*/ 2 h 2"/>
                <a:gd name="T44" fmla="*/ 2 w 3"/>
                <a:gd name="T45" fmla="*/ 2 h 2"/>
                <a:gd name="T46" fmla="*/ 2 w 3"/>
                <a:gd name="T47" fmla="*/ 2 h 2"/>
                <a:gd name="T48" fmla="*/ 2 w 3"/>
                <a:gd name="T49" fmla="*/ 2 h 2"/>
                <a:gd name="T50" fmla="*/ 2 w 3"/>
                <a:gd name="T51" fmla="*/ 2 h 2"/>
                <a:gd name="T52" fmla="*/ 2 w 3"/>
                <a:gd name="T53" fmla="*/ 2 h 2"/>
                <a:gd name="T54" fmla="*/ 0 w 3"/>
                <a:gd name="T55" fmla="*/ 2 h 2"/>
                <a:gd name="T56" fmla="*/ 0 w 3"/>
                <a:gd name="T57" fmla="*/ 2 h 2"/>
                <a:gd name="T58" fmla="*/ 0 w 3"/>
                <a:gd name="T59" fmla="*/ 2 h 2"/>
                <a:gd name="T60" fmla="*/ 0 w 3"/>
                <a:gd name="T61" fmla="*/ 2 h 2"/>
                <a:gd name="T62" fmla="*/ 0 w 3"/>
                <a:gd name="T63" fmla="*/ 2 h 2"/>
                <a:gd name="T64" fmla="*/ 0 w 3"/>
                <a:gd name="T6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72" name="Freeform 4"/>
            <p:cNvSpPr>
              <a:spLocks/>
            </p:cNvSpPr>
            <p:nvPr/>
          </p:nvSpPr>
          <p:spPr bwMode="auto">
            <a:xfrm>
              <a:off x="2287" y="2464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0 h 2"/>
                <a:gd name="T4" fmla="*/ 2 w 3"/>
                <a:gd name="T5" fmla="*/ 0 h 2"/>
                <a:gd name="T6" fmla="*/ 3 w 3"/>
                <a:gd name="T7" fmla="*/ 0 h 2"/>
                <a:gd name="T8" fmla="*/ 3 w 3"/>
                <a:gd name="T9" fmla="*/ 2 h 2"/>
                <a:gd name="T10" fmla="*/ 2 w 3"/>
                <a:gd name="T11" fmla="*/ 2 h 2"/>
                <a:gd name="T12" fmla="*/ 0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73" name="Freeform 5"/>
            <p:cNvSpPr>
              <a:spLocks/>
            </p:cNvSpPr>
            <p:nvPr/>
          </p:nvSpPr>
          <p:spPr bwMode="auto">
            <a:xfrm>
              <a:off x="2279" y="2473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74" name="Freeform 6"/>
            <p:cNvSpPr>
              <a:spLocks/>
            </p:cNvSpPr>
            <p:nvPr/>
          </p:nvSpPr>
          <p:spPr bwMode="auto">
            <a:xfrm>
              <a:off x="2279" y="2473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2 h 4"/>
                <a:gd name="T6" fmla="*/ 4 w 4"/>
                <a:gd name="T7" fmla="*/ 4 h 4"/>
                <a:gd name="T8" fmla="*/ 2 w 4"/>
                <a:gd name="T9" fmla="*/ 4 h 4"/>
                <a:gd name="T10" fmla="*/ 0 w 4"/>
                <a:gd name="T11" fmla="*/ 4 h 4"/>
                <a:gd name="T12" fmla="*/ 0 w 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75" name="Freeform 7"/>
            <p:cNvSpPr>
              <a:spLocks/>
            </p:cNvSpPr>
            <p:nvPr/>
          </p:nvSpPr>
          <p:spPr bwMode="auto">
            <a:xfrm>
              <a:off x="2283" y="245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2 h 4"/>
                <a:gd name="T16" fmla="*/ 0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4 h 4"/>
                <a:gd name="T62" fmla="*/ 0 w 2"/>
                <a:gd name="T63" fmla="*/ 4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76" name="Freeform 8"/>
            <p:cNvSpPr>
              <a:spLocks/>
            </p:cNvSpPr>
            <p:nvPr/>
          </p:nvSpPr>
          <p:spPr bwMode="auto">
            <a:xfrm>
              <a:off x="2283" y="245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77" name="Freeform 9"/>
            <p:cNvSpPr>
              <a:spLocks/>
            </p:cNvSpPr>
            <p:nvPr/>
          </p:nvSpPr>
          <p:spPr bwMode="auto">
            <a:xfrm>
              <a:off x="2183" y="2166"/>
              <a:ext cx="645" cy="424"/>
            </a:xfrm>
            <a:custGeom>
              <a:avLst/>
              <a:gdLst>
                <a:gd name="T0" fmla="*/ 603 w 645"/>
                <a:gd name="T1" fmla="*/ 89 h 424"/>
                <a:gd name="T2" fmla="*/ 547 w 645"/>
                <a:gd name="T3" fmla="*/ 112 h 424"/>
                <a:gd name="T4" fmla="*/ 451 w 645"/>
                <a:gd name="T5" fmla="*/ 125 h 424"/>
                <a:gd name="T6" fmla="*/ 426 w 645"/>
                <a:gd name="T7" fmla="*/ 231 h 424"/>
                <a:gd name="T8" fmla="*/ 453 w 645"/>
                <a:gd name="T9" fmla="*/ 186 h 424"/>
                <a:gd name="T10" fmla="*/ 532 w 645"/>
                <a:gd name="T11" fmla="*/ 150 h 424"/>
                <a:gd name="T12" fmla="*/ 570 w 645"/>
                <a:gd name="T13" fmla="*/ 171 h 424"/>
                <a:gd name="T14" fmla="*/ 467 w 645"/>
                <a:gd name="T15" fmla="*/ 167 h 424"/>
                <a:gd name="T16" fmla="*/ 576 w 645"/>
                <a:gd name="T17" fmla="*/ 206 h 424"/>
                <a:gd name="T18" fmla="*/ 495 w 645"/>
                <a:gd name="T19" fmla="*/ 167 h 424"/>
                <a:gd name="T20" fmla="*/ 526 w 645"/>
                <a:gd name="T21" fmla="*/ 200 h 424"/>
                <a:gd name="T22" fmla="*/ 482 w 645"/>
                <a:gd name="T23" fmla="*/ 175 h 424"/>
                <a:gd name="T24" fmla="*/ 453 w 645"/>
                <a:gd name="T25" fmla="*/ 192 h 424"/>
                <a:gd name="T26" fmla="*/ 507 w 645"/>
                <a:gd name="T27" fmla="*/ 223 h 424"/>
                <a:gd name="T28" fmla="*/ 486 w 645"/>
                <a:gd name="T29" fmla="*/ 204 h 424"/>
                <a:gd name="T30" fmla="*/ 438 w 645"/>
                <a:gd name="T31" fmla="*/ 221 h 424"/>
                <a:gd name="T32" fmla="*/ 445 w 645"/>
                <a:gd name="T33" fmla="*/ 275 h 424"/>
                <a:gd name="T34" fmla="*/ 570 w 645"/>
                <a:gd name="T35" fmla="*/ 286 h 424"/>
                <a:gd name="T36" fmla="*/ 447 w 645"/>
                <a:gd name="T37" fmla="*/ 275 h 424"/>
                <a:gd name="T38" fmla="*/ 432 w 645"/>
                <a:gd name="T39" fmla="*/ 294 h 424"/>
                <a:gd name="T40" fmla="*/ 520 w 645"/>
                <a:gd name="T41" fmla="*/ 336 h 424"/>
                <a:gd name="T42" fmla="*/ 409 w 645"/>
                <a:gd name="T43" fmla="*/ 292 h 424"/>
                <a:gd name="T44" fmla="*/ 444 w 645"/>
                <a:gd name="T45" fmla="*/ 346 h 424"/>
                <a:gd name="T46" fmla="*/ 528 w 645"/>
                <a:gd name="T47" fmla="*/ 363 h 424"/>
                <a:gd name="T48" fmla="*/ 447 w 645"/>
                <a:gd name="T49" fmla="*/ 361 h 424"/>
                <a:gd name="T50" fmla="*/ 488 w 645"/>
                <a:gd name="T51" fmla="*/ 394 h 424"/>
                <a:gd name="T52" fmla="*/ 568 w 645"/>
                <a:gd name="T53" fmla="*/ 371 h 424"/>
                <a:gd name="T54" fmla="*/ 605 w 645"/>
                <a:gd name="T55" fmla="*/ 342 h 424"/>
                <a:gd name="T56" fmla="*/ 588 w 645"/>
                <a:gd name="T57" fmla="*/ 348 h 424"/>
                <a:gd name="T58" fmla="*/ 564 w 645"/>
                <a:gd name="T59" fmla="*/ 382 h 424"/>
                <a:gd name="T60" fmla="*/ 501 w 645"/>
                <a:gd name="T61" fmla="*/ 403 h 424"/>
                <a:gd name="T62" fmla="*/ 613 w 645"/>
                <a:gd name="T63" fmla="*/ 392 h 424"/>
                <a:gd name="T64" fmla="*/ 611 w 645"/>
                <a:gd name="T65" fmla="*/ 396 h 424"/>
                <a:gd name="T66" fmla="*/ 490 w 645"/>
                <a:gd name="T67" fmla="*/ 399 h 424"/>
                <a:gd name="T68" fmla="*/ 436 w 645"/>
                <a:gd name="T69" fmla="*/ 340 h 424"/>
                <a:gd name="T70" fmla="*/ 363 w 645"/>
                <a:gd name="T71" fmla="*/ 286 h 424"/>
                <a:gd name="T72" fmla="*/ 215 w 645"/>
                <a:gd name="T73" fmla="*/ 302 h 424"/>
                <a:gd name="T74" fmla="*/ 155 w 645"/>
                <a:gd name="T75" fmla="*/ 380 h 424"/>
                <a:gd name="T76" fmla="*/ 155 w 645"/>
                <a:gd name="T77" fmla="*/ 390 h 424"/>
                <a:gd name="T78" fmla="*/ 140 w 645"/>
                <a:gd name="T79" fmla="*/ 407 h 424"/>
                <a:gd name="T80" fmla="*/ 125 w 645"/>
                <a:gd name="T81" fmla="*/ 342 h 424"/>
                <a:gd name="T82" fmla="*/ 54 w 645"/>
                <a:gd name="T83" fmla="*/ 332 h 424"/>
                <a:gd name="T84" fmla="*/ 36 w 645"/>
                <a:gd name="T85" fmla="*/ 350 h 424"/>
                <a:gd name="T86" fmla="*/ 2 w 645"/>
                <a:gd name="T87" fmla="*/ 328 h 424"/>
                <a:gd name="T88" fmla="*/ 69 w 645"/>
                <a:gd name="T89" fmla="*/ 317 h 424"/>
                <a:gd name="T90" fmla="*/ 50 w 645"/>
                <a:gd name="T91" fmla="*/ 234 h 424"/>
                <a:gd name="T92" fmla="*/ 34 w 645"/>
                <a:gd name="T93" fmla="*/ 227 h 424"/>
                <a:gd name="T94" fmla="*/ 56 w 645"/>
                <a:gd name="T95" fmla="*/ 190 h 424"/>
                <a:gd name="T96" fmla="*/ 107 w 645"/>
                <a:gd name="T97" fmla="*/ 261 h 424"/>
                <a:gd name="T98" fmla="*/ 82 w 645"/>
                <a:gd name="T99" fmla="*/ 209 h 424"/>
                <a:gd name="T100" fmla="*/ 113 w 645"/>
                <a:gd name="T101" fmla="*/ 175 h 424"/>
                <a:gd name="T102" fmla="*/ 130 w 645"/>
                <a:gd name="T103" fmla="*/ 238 h 424"/>
                <a:gd name="T104" fmla="*/ 205 w 645"/>
                <a:gd name="T105" fmla="*/ 271 h 424"/>
                <a:gd name="T106" fmla="*/ 407 w 645"/>
                <a:gd name="T107" fmla="*/ 169 h 424"/>
                <a:gd name="T108" fmla="*/ 409 w 645"/>
                <a:gd name="T109" fmla="*/ 58 h 424"/>
                <a:gd name="T110" fmla="*/ 516 w 645"/>
                <a:gd name="T111" fmla="*/ 33 h 424"/>
                <a:gd name="T112" fmla="*/ 474 w 645"/>
                <a:gd name="T113" fmla="*/ 2 h 424"/>
                <a:gd name="T114" fmla="*/ 407 w 645"/>
                <a:gd name="T115" fmla="*/ 156 h 424"/>
                <a:gd name="T116" fmla="*/ 422 w 645"/>
                <a:gd name="T117" fmla="*/ 236 h 424"/>
                <a:gd name="T118" fmla="*/ 445 w 645"/>
                <a:gd name="T119" fmla="*/ 129 h 424"/>
                <a:gd name="T120" fmla="*/ 538 w 645"/>
                <a:gd name="T121" fmla="*/ 41 h 424"/>
                <a:gd name="T122" fmla="*/ 540 w 645"/>
                <a:gd name="T123" fmla="*/ 85 h 424"/>
                <a:gd name="T124" fmla="*/ 576 w 645"/>
                <a:gd name="T125" fmla="*/ 117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5" h="424">
                  <a:moveTo>
                    <a:pt x="626" y="89"/>
                  </a:moveTo>
                  <a:lnTo>
                    <a:pt x="628" y="89"/>
                  </a:lnTo>
                  <a:lnTo>
                    <a:pt x="630" y="89"/>
                  </a:lnTo>
                  <a:lnTo>
                    <a:pt x="630" y="90"/>
                  </a:lnTo>
                  <a:lnTo>
                    <a:pt x="632" y="90"/>
                  </a:lnTo>
                  <a:lnTo>
                    <a:pt x="632" y="92"/>
                  </a:lnTo>
                  <a:lnTo>
                    <a:pt x="632" y="94"/>
                  </a:lnTo>
                  <a:lnTo>
                    <a:pt x="630" y="94"/>
                  </a:lnTo>
                  <a:lnTo>
                    <a:pt x="630" y="96"/>
                  </a:lnTo>
                  <a:lnTo>
                    <a:pt x="628" y="96"/>
                  </a:lnTo>
                  <a:lnTo>
                    <a:pt x="626" y="96"/>
                  </a:lnTo>
                  <a:lnTo>
                    <a:pt x="624" y="96"/>
                  </a:lnTo>
                  <a:lnTo>
                    <a:pt x="622" y="96"/>
                  </a:lnTo>
                  <a:lnTo>
                    <a:pt x="622" y="94"/>
                  </a:lnTo>
                  <a:lnTo>
                    <a:pt x="620" y="94"/>
                  </a:lnTo>
                  <a:lnTo>
                    <a:pt x="620" y="92"/>
                  </a:lnTo>
                  <a:lnTo>
                    <a:pt x="620" y="90"/>
                  </a:lnTo>
                  <a:lnTo>
                    <a:pt x="618" y="89"/>
                  </a:lnTo>
                  <a:lnTo>
                    <a:pt x="616" y="89"/>
                  </a:lnTo>
                  <a:lnTo>
                    <a:pt x="613" y="89"/>
                  </a:lnTo>
                  <a:lnTo>
                    <a:pt x="609" y="89"/>
                  </a:lnTo>
                  <a:lnTo>
                    <a:pt x="607" y="89"/>
                  </a:lnTo>
                  <a:lnTo>
                    <a:pt x="603" y="89"/>
                  </a:lnTo>
                  <a:lnTo>
                    <a:pt x="601" y="90"/>
                  </a:lnTo>
                  <a:lnTo>
                    <a:pt x="597" y="92"/>
                  </a:lnTo>
                  <a:lnTo>
                    <a:pt x="597" y="94"/>
                  </a:lnTo>
                  <a:lnTo>
                    <a:pt x="595" y="96"/>
                  </a:lnTo>
                  <a:lnTo>
                    <a:pt x="595" y="100"/>
                  </a:lnTo>
                  <a:lnTo>
                    <a:pt x="593" y="102"/>
                  </a:lnTo>
                  <a:lnTo>
                    <a:pt x="593" y="104"/>
                  </a:lnTo>
                  <a:lnTo>
                    <a:pt x="593" y="106"/>
                  </a:lnTo>
                  <a:lnTo>
                    <a:pt x="591" y="110"/>
                  </a:lnTo>
                  <a:lnTo>
                    <a:pt x="591" y="112"/>
                  </a:lnTo>
                  <a:lnTo>
                    <a:pt x="589" y="115"/>
                  </a:lnTo>
                  <a:lnTo>
                    <a:pt x="588" y="117"/>
                  </a:lnTo>
                  <a:lnTo>
                    <a:pt x="584" y="119"/>
                  </a:lnTo>
                  <a:lnTo>
                    <a:pt x="582" y="119"/>
                  </a:lnTo>
                  <a:lnTo>
                    <a:pt x="578" y="121"/>
                  </a:lnTo>
                  <a:lnTo>
                    <a:pt x="574" y="121"/>
                  </a:lnTo>
                  <a:lnTo>
                    <a:pt x="572" y="121"/>
                  </a:lnTo>
                  <a:lnTo>
                    <a:pt x="568" y="121"/>
                  </a:lnTo>
                  <a:lnTo>
                    <a:pt x="566" y="119"/>
                  </a:lnTo>
                  <a:lnTo>
                    <a:pt x="563" y="117"/>
                  </a:lnTo>
                  <a:lnTo>
                    <a:pt x="557" y="115"/>
                  </a:lnTo>
                  <a:lnTo>
                    <a:pt x="553" y="113"/>
                  </a:lnTo>
                  <a:lnTo>
                    <a:pt x="547" y="112"/>
                  </a:lnTo>
                  <a:lnTo>
                    <a:pt x="543" y="112"/>
                  </a:lnTo>
                  <a:lnTo>
                    <a:pt x="540" y="112"/>
                  </a:lnTo>
                  <a:lnTo>
                    <a:pt x="536" y="110"/>
                  </a:lnTo>
                  <a:lnTo>
                    <a:pt x="534" y="110"/>
                  </a:lnTo>
                  <a:lnTo>
                    <a:pt x="530" y="110"/>
                  </a:lnTo>
                  <a:lnTo>
                    <a:pt x="528" y="110"/>
                  </a:lnTo>
                  <a:lnTo>
                    <a:pt x="524" y="110"/>
                  </a:lnTo>
                  <a:lnTo>
                    <a:pt x="520" y="110"/>
                  </a:lnTo>
                  <a:lnTo>
                    <a:pt x="518" y="110"/>
                  </a:lnTo>
                  <a:lnTo>
                    <a:pt x="515" y="110"/>
                  </a:lnTo>
                  <a:lnTo>
                    <a:pt x="511" y="110"/>
                  </a:lnTo>
                  <a:lnTo>
                    <a:pt x="509" y="110"/>
                  </a:lnTo>
                  <a:lnTo>
                    <a:pt x="503" y="110"/>
                  </a:lnTo>
                  <a:lnTo>
                    <a:pt x="495" y="110"/>
                  </a:lnTo>
                  <a:lnTo>
                    <a:pt x="490" y="110"/>
                  </a:lnTo>
                  <a:lnTo>
                    <a:pt x="482" y="112"/>
                  </a:lnTo>
                  <a:lnTo>
                    <a:pt x="476" y="112"/>
                  </a:lnTo>
                  <a:lnTo>
                    <a:pt x="468" y="113"/>
                  </a:lnTo>
                  <a:lnTo>
                    <a:pt x="463" y="117"/>
                  </a:lnTo>
                  <a:lnTo>
                    <a:pt x="457" y="119"/>
                  </a:lnTo>
                  <a:lnTo>
                    <a:pt x="455" y="121"/>
                  </a:lnTo>
                  <a:lnTo>
                    <a:pt x="453" y="123"/>
                  </a:lnTo>
                  <a:lnTo>
                    <a:pt x="451" y="125"/>
                  </a:lnTo>
                  <a:lnTo>
                    <a:pt x="449" y="127"/>
                  </a:lnTo>
                  <a:lnTo>
                    <a:pt x="449" y="129"/>
                  </a:lnTo>
                  <a:lnTo>
                    <a:pt x="447" y="131"/>
                  </a:lnTo>
                  <a:lnTo>
                    <a:pt x="447" y="133"/>
                  </a:lnTo>
                  <a:lnTo>
                    <a:pt x="445" y="135"/>
                  </a:lnTo>
                  <a:lnTo>
                    <a:pt x="445" y="136"/>
                  </a:lnTo>
                  <a:lnTo>
                    <a:pt x="444" y="136"/>
                  </a:lnTo>
                  <a:lnTo>
                    <a:pt x="444" y="138"/>
                  </a:lnTo>
                  <a:lnTo>
                    <a:pt x="442" y="140"/>
                  </a:lnTo>
                  <a:lnTo>
                    <a:pt x="440" y="150"/>
                  </a:lnTo>
                  <a:lnTo>
                    <a:pt x="438" y="158"/>
                  </a:lnTo>
                  <a:lnTo>
                    <a:pt x="436" y="167"/>
                  </a:lnTo>
                  <a:lnTo>
                    <a:pt x="434" y="177"/>
                  </a:lnTo>
                  <a:lnTo>
                    <a:pt x="432" y="186"/>
                  </a:lnTo>
                  <a:lnTo>
                    <a:pt x="430" y="196"/>
                  </a:lnTo>
                  <a:lnTo>
                    <a:pt x="428" y="204"/>
                  </a:lnTo>
                  <a:lnTo>
                    <a:pt x="428" y="213"/>
                  </a:lnTo>
                  <a:lnTo>
                    <a:pt x="428" y="215"/>
                  </a:lnTo>
                  <a:lnTo>
                    <a:pt x="426" y="219"/>
                  </a:lnTo>
                  <a:lnTo>
                    <a:pt x="426" y="221"/>
                  </a:lnTo>
                  <a:lnTo>
                    <a:pt x="426" y="225"/>
                  </a:lnTo>
                  <a:lnTo>
                    <a:pt x="426" y="227"/>
                  </a:lnTo>
                  <a:lnTo>
                    <a:pt x="426" y="231"/>
                  </a:lnTo>
                  <a:lnTo>
                    <a:pt x="424" y="232"/>
                  </a:lnTo>
                  <a:lnTo>
                    <a:pt x="424" y="236"/>
                  </a:lnTo>
                  <a:lnTo>
                    <a:pt x="426" y="232"/>
                  </a:lnTo>
                  <a:lnTo>
                    <a:pt x="428" y="231"/>
                  </a:lnTo>
                  <a:lnTo>
                    <a:pt x="430" y="229"/>
                  </a:lnTo>
                  <a:lnTo>
                    <a:pt x="432" y="225"/>
                  </a:lnTo>
                  <a:lnTo>
                    <a:pt x="434" y="223"/>
                  </a:lnTo>
                  <a:lnTo>
                    <a:pt x="436" y="221"/>
                  </a:lnTo>
                  <a:lnTo>
                    <a:pt x="436" y="217"/>
                  </a:lnTo>
                  <a:lnTo>
                    <a:pt x="438" y="215"/>
                  </a:lnTo>
                  <a:lnTo>
                    <a:pt x="440" y="213"/>
                  </a:lnTo>
                  <a:lnTo>
                    <a:pt x="442" y="209"/>
                  </a:lnTo>
                  <a:lnTo>
                    <a:pt x="442" y="207"/>
                  </a:lnTo>
                  <a:lnTo>
                    <a:pt x="444" y="206"/>
                  </a:lnTo>
                  <a:lnTo>
                    <a:pt x="444" y="204"/>
                  </a:lnTo>
                  <a:lnTo>
                    <a:pt x="445" y="202"/>
                  </a:lnTo>
                  <a:lnTo>
                    <a:pt x="445" y="200"/>
                  </a:lnTo>
                  <a:lnTo>
                    <a:pt x="447" y="198"/>
                  </a:lnTo>
                  <a:lnTo>
                    <a:pt x="447" y="196"/>
                  </a:lnTo>
                  <a:lnTo>
                    <a:pt x="449" y="194"/>
                  </a:lnTo>
                  <a:lnTo>
                    <a:pt x="451" y="192"/>
                  </a:lnTo>
                  <a:lnTo>
                    <a:pt x="451" y="188"/>
                  </a:lnTo>
                  <a:lnTo>
                    <a:pt x="453" y="186"/>
                  </a:lnTo>
                  <a:lnTo>
                    <a:pt x="453" y="184"/>
                  </a:lnTo>
                  <a:lnTo>
                    <a:pt x="455" y="181"/>
                  </a:lnTo>
                  <a:lnTo>
                    <a:pt x="455" y="179"/>
                  </a:lnTo>
                  <a:lnTo>
                    <a:pt x="457" y="177"/>
                  </a:lnTo>
                  <a:lnTo>
                    <a:pt x="457" y="175"/>
                  </a:lnTo>
                  <a:lnTo>
                    <a:pt x="459" y="175"/>
                  </a:lnTo>
                  <a:lnTo>
                    <a:pt x="459" y="171"/>
                  </a:lnTo>
                  <a:lnTo>
                    <a:pt x="461" y="167"/>
                  </a:lnTo>
                  <a:lnTo>
                    <a:pt x="463" y="163"/>
                  </a:lnTo>
                  <a:lnTo>
                    <a:pt x="465" y="160"/>
                  </a:lnTo>
                  <a:lnTo>
                    <a:pt x="468" y="158"/>
                  </a:lnTo>
                  <a:lnTo>
                    <a:pt x="470" y="154"/>
                  </a:lnTo>
                  <a:lnTo>
                    <a:pt x="472" y="150"/>
                  </a:lnTo>
                  <a:lnTo>
                    <a:pt x="474" y="148"/>
                  </a:lnTo>
                  <a:lnTo>
                    <a:pt x="480" y="144"/>
                  </a:lnTo>
                  <a:lnTo>
                    <a:pt x="488" y="142"/>
                  </a:lnTo>
                  <a:lnTo>
                    <a:pt x="493" y="140"/>
                  </a:lnTo>
                  <a:lnTo>
                    <a:pt x="499" y="140"/>
                  </a:lnTo>
                  <a:lnTo>
                    <a:pt x="507" y="142"/>
                  </a:lnTo>
                  <a:lnTo>
                    <a:pt x="513" y="142"/>
                  </a:lnTo>
                  <a:lnTo>
                    <a:pt x="520" y="144"/>
                  </a:lnTo>
                  <a:lnTo>
                    <a:pt x="526" y="148"/>
                  </a:lnTo>
                  <a:lnTo>
                    <a:pt x="532" y="150"/>
                  </a:lnTo>
                  <a:lnTo>
                    <a:pt x="540" y="152"/>
                  </a:lnTo>
                  <a:lnTo>
                    <a:pt x="545" y="156"/>
                  </a:lnTo>
                  <a:lnTo>
                    <a:pt x="553" y="160"/>
                  </a:lnTo>
                  <a:lnTo>
                    <a:pt x="559" y="161"/>
                  </a:lnTo>
                  <a:lnTo>
                    <a:pt x="564" y="165"/>
                  </a:lnTo>
                  <a:lnTo>
                    <a:pt x="572" y="169"/>
                  </a:lnTo>
                  <a:lnTo>
                    <a:pt x="578" y="171"/>
                  </a:lnTo>
                  <a:lnTo>
                    <a:pt x="580" y="171"/>
                  </a:lnTo>
                  <a:lnTo>
                    <a:pt x="582" y="171"/>
                  </a:lnTo>
                  <a:lnTo>
                    <a:pt x="584" y="171"/>
                  </a:lnTo>
                  <a:lnTo>
                    <a:pt x="584" y="173"/>
                  </a:lnTo>
                  <a:lnTo>
                    <a:pt x="586" y="175"/>
                  </a:lnTo>
                  <a:lnTo>
                    <a:pt x="584" y="177"/>
                  </a:lnTo>
                  <a:lnTo>
                    <a:pt x="584" y="179"/>
                  </a:lnTo>
                  <a:lnTo>
                    <a:pt x="582" y="179"/>
                  </a:lnTo>
                  <a:lnTo>
                    <a:pt x="580" y="179"/>
                  </a:lnTo>
                  <a:lnTo>
                    <a:pt x="578" y="179"/>
                  </a:lnTo>
                  <a:lnTo>
                    <a:pt x="578" y="177"/>
                  </a:lnTo>
                  <a:lnTo>
                    <a:pt x="576" y="177"/>
                  </a:lnTo>
                  <a:lnTo>
                    <a:pt x="576" y="175"/>
                  </a:lnTo>
                  <a:lnTo>
                    <a:pt x="576" y="173"/>
                  </a:lnTo>
                  <a:lnTo>
                    <a:pt x="574" y="171"/>
                  </a:lnTo>
                  <a:lnTo>
                    <a:pt x="570" y="171"/>
                  </a:lnTo>
                  <a:lnTo>
                    <a:pt x="568" y="169"/>
                  </a:lnTo>
                  <a:lnTo>
                    <a:pt x="566" y="167"/>
                  </a:lnTo>
                  <a:lnTo>
                    <a:pt x="563" y="167"/>
                  </a:lnTo>
                  <a:lnTo>
                    <a:pt x="561" y="165"/>
                  </a:lnTo>
                  <a:lnTo>
                    <a:pt x="559" y="163"/>
                  </a:lnTo>
                  <a:lnTo>
                    <a:pt x="555" y="163"/>
                  </a:lnTo>
                  <a:lnTo>
                    <a:pt x="547" y="160"/>
                  </a:lnTo>
                  <a:lnTo>
                    <a:pt x="540" y="156"/>
                  </a:lnTo>
                  <a:lnTo>
                    <a:pt x="532" y="152"/>
                  </a:lnTo>
                  <a:lnTo>
                    <a:pt x="522" y="148"/>
                  </a:lnTo>
                  <a:lnTo>
                    <a:pt x="515" y="146"/>
                  </a:lnTo>
                  <a:lnTo>
                    <a:pt x="505" y="144"/>
                  </a:lnTo>
                  <a:lnTo>
                    <a:pt x="495" y="142"/>
                  </a:lnTo>
                  <a:lnTo>
                    <a:pt x="488" y="144"/>
                  </a:lnTo>
                  <a:lnTo>
                    <a:pt x="484" y="146"/>
                  </a:lnTo>
                  <a:lnTo>
                    <a:pt x="480" y="148"/>
                  </a:lnTo>
                  <a:lnTo>
                    <a:pt x="476" y="150"/>
                  </a:lnTo>
                  <a:lnTo>
                    <a:pt x="472" y="154"/>
                  </a:lnTo>
                  <a:lnTo>
                    <a:pt x="470" y="156"/>
                  </a:lnTo>
                  <a:lnTo>
                    <a:pt x="468" y="160"/>
                  </a:lnTo>
                  <a:lnTo>
                    <a:pt x="467" y="163"/>
                  </a:lnTo>
                  <a:lnTo>
                    <a:pt x="465" y="167"/>
                  </a:lnTo>
                  <a:lnTo>
                    <a:pt x="467" y="167"/>
                  </a:lnTo>
                  <a:lnTo>
                    <a:pt x="467" y="165"/>
                  </a:lnTo>
                  <a:lnTo>
                    <a:pt x="470" y="163"/>
                  </a:lnTo>
                  <a:lnTo>
                    <a:pt x="476" y="161"/>
                  </a:lnTo>
                  <a:lnTo>
                    <a:pt x="480" y="161"/>
                  </a:lnTo>
                  <a:lnTo>
                    <a:pt x="484" y="161"/>
                  </a:lnTo>
                  <a:lnTo>
                    <a:pt x="488" y="163"/>
                  </a:lnTo>
                  <a:lnTo>
                    <a:pt x="493" y="163"/>
                  </a:lnTo>
                  <a:lnTo>
                    <a:pt x="497" y="165"/>
                  </a:lnTo>
                  <a:lnTo>
                    <a:pt x="501" y="167"/>
                  </a:lnTo>
                  <a:lnTo>
                    <a:pt x="509" y="171"/>
                  </a:lnTo>
                  <a:lnTo>
                    <a:pt x="518" y="175"/>
                  </a:lnTo>
                  <a:lnTo>
                    <a:pt x="528" y="179"/>
                  </a:lnTo>
                  <a:lnTo>
                    <a:pt x="536" y="183"/>
                  </a:lnTo>
                  <a:lnTo>
                    <a:pt x="545" y="186"/>
                  </a:lnTo>
                  <a:lnTo>
                    <a:pt x="553" y="192"/>
                  </a:lnTo>
                  <a:lnTo>
                    <a:pt x="561" y="196"/>
                  </a:lnTo>
                  <a:lnTo>
                    <a:pt x="570" y="200"/>
                  </a:lnTo>
                  <a:lnTo>
                    <a:pt x="572" y="200"/>
                  </a:lnTo>
                  <a:lnTo>
                    <a:pt x="574" y="200"/>
                  </a:lnTo>
                  <a:lnTo>
                    <a:pt x="574" y="202"/>
                  </a:lnTo>
                  <a:lnTo>
                    <a:pt x="576" y="202"/>
                  </a:lnTo>
                  <a:lnTo>
                    <a:pt x="576" y="204"/>
                  </a:lnTo>
                  <a:lnTo>
                    <a:pt x="576" y="206"/>
                  </a:lnTo>
                  <a:lnTo>
                    <a:pt x="576" y="207"/>
                  </a:lnTo>
                  <a:lnTo>
                    <a:pt x="574" y="207"/>
                  </a:lnTo>
                  <a:lnTo>
                    <a:pt x="572" y="207"/>
                  </a:lnTo>
                  <a:lnTo>
                    <a:pt x="570" y="207"/>
                  </a:lnTo>
                  <a:lnTo>
                    <a:pt x="568" y="207"/>
                  </a:lnTo>
                  <a:lnTo>
                    <a:pt x="568" y="206"/>
                  </a:lnTo>
                  <a:lnTo>
                    <a:pt x="568" y="204"/>
                  </a:lnTo>
                  <a:lnTo>
                    <a:pt x="568" y="202"/>
                  </a:lnTo>
                  <a:lnTo>
                    <a:pt x="564" y="200"/>
                  </a:lnTo>
                  <a:lnTo>
                    <a:pt x="563" y="198"/>
                  </a:lnTo>
                  <a:lnTo>
                    <a:pt x="559" y="198"/>
                  </a:lnTo>
                  <a:lnTo>
                    <a:pt x="555" y="196"/>
                  </a:lnTo>
                  <a:lnTo>
                    <a:pt x="553" y="194"/>
                  </a:lnTo>
                  <a:lnTo>
                    <a:pt x="549" y="192"/>
                  </a:lnTo>
                  <a:lnTo>
                    <a:pt x="545" y="190"/>
                  </a:lnTo>
                  <a:lnTo>
                    <a:pt x="543" y="188"/>
                  </a:lnTo>
                  <a:lnTo>
                    <a:pt x="536" y="186"/>
                  </a:lnTo>
                  <a:lnTo>
                    <a:pt x="530" y="183"/>
                  </a:lnTo>
                  <a:lnTo>
                    <a:pt x="522" y="179"/>
                  </a:lnTo>
                  <a:lnTo>
                    <a:pt x="516" y="175"/>
                  </a:lnTo>
                  <a:lnTo>
                    <a:pt x="509" y="173"/>
                  </a:lnTo>
                  <a:lnTo>
                    <a:pt x="501" y="169"/>
                  </a:lnTo>
                  <a:lnTo>
                    <a:pt x="495" y="167"/>
                  </a:lnTo>
                  <a:lnTo>
                    <a:pt x="488" y="165"/>
                  </a:lnTo>
                  <a:lnTo>
                    <a:pt x="486" y="163"/>
                  </a:lnTo>
                  <a:lnTo>
                    <a:pt x="482" y="163"/>
                  </a:lnTo>
                  <a:lnTo>
                    <a:pt x="480" y="163"/>
                  </a:lnTo>
                  <a:lnTo>
                    <a:pt x="478" y="163"/>
                  </a:lnTo>
                  <a:lnTo>
                    <a:pt x="474" y="163"/>
                  </a:lnTo>
                  <a:lnTo>
                    <a:pt x="472" y="165"/>
                  </a:lnTo>
                  <a:lnTo>
                    <a:pt x="470" y="165"/>
                  </a:lnTo>
                  <a:lnTo>
                    <a:pt x="468" y="167"/>
                  </a:lnTo>
                  <a:lnTo>
                    <a:pt x="472" y="167"/>
                  </a:lnTo>
                  <a:lnTo>
                    <a:pt x="476" y="169"/>
                  </a:lnTo>
                  <a:lnTo>
                    <a:pt x="482" y="171"/>
                  </a:lnTo>
                  <a:lnTo>
                    <a:pt x="486" y="173"/>
                  </a:lnTo>
                  <a:lnTo>
                    <a:pt x="490" y="177"/>
                  </a:lnTo>
                  <a:lnTo>
                    <a:pt x="493" y="179"/>
                  </a:lnTo>
                  <a:lnTo>
                    <a:pt x="497" y="181"/>
                  </a:lnTo>
                  <a:lnTo>
                    <a:pt x="501" y="183"/>
                  </a:lnTo>
                  <a:lnTo>
                    <a:pt x="520" y="194"/>
                  </a:lnTo>
                  <a:lnTo>
                    <a:pt x="522" y="194"/>
                  </a:lnTo>
                  <a:lnTo>
                    <a:pt x="524" y="194"/>
                  </a:lnTo>
                  <a:lnTo>
                    <a:pt x="526" y="196"/>
                  </a:lnTo>
                  <a:lnTo>
                    <a:pt x="526" y="198"/>
                  </a:lnTo>
                  <a:lnTo>
                    <a:pt x="526" y="200"/>
                  </a:lnTo>
                  <a:lnTo>
                    <a:pt x="524" y="202"/>
                  </a:lnTo>
                  <a:lnTo>
                    <a:pt x="522" y="202"/>
                  </a:lnTo>
                  <a:lnTo>
                    <a:pt x="520" y="202"/>
                  </a:lnTo>
                  <a:lnTo>
                    <a:pt x="518" y="200"/>
                  </a:lnTo>
                  <a:lnTo>
                    <a:pt x="518" y="198"/>
                  </a:lnTo>
                  <a:lnTo>
                    <a:pt x="518" y="196"/>
                  </a:lnTo>
                  <a:lnTo>
                    <a:pt x="518" y="194"/>
                  </a:lnTo>
                  <a:lnTo>
                    <a:pt x="516" y="194"/>
                  </a:lnTo>
                  <a:lnTo>
                    <a:pt x="515" y="194"/>
                  </a:lnTo>
                  <a:lnTo>
                    <a:pt x="513" y="192"/>
                  </a:lnTo>
                  <a:lnTo>
                    <a:pt x="511" y="192"/>
                  </a:lnTo>
                  <a:lnTo>
                    <a:pt x="509" y="190"/>
                  </a:lnTo>
                  <a:lnTo>
                    <a:pt x="507" y="190"/>
                  </a:lnTo>
                  <a:lnTo>
                    <a:pt x="505" y="188"/>
                  </a:lnTo>
                  <a:lnTo>
                    <a:pt x="503" y="186"/>
                  </a:lnTo>
                  <a:lnTo>
                    <a:pt x="499" y="186"/>
                  </a:lnTo>
                  <a:lnTo>
                    <a:pt x="497" y="184"/>
                  </a:lnTo>
                  <a:lnTo>
                    <a:pt x="495" y="183"/>
                  </a:lnTo>
                  <a:lnTo>
                    <a:pt x="492" y="181"/>
                  </a:lnTo>
                  <a:lnTo>
                    <a:pt x="490" y="179"/>
                  </a:lnTo>
                  <a:lnTo>
                    <a:pt x="488" y="177"/>
                  </a:lnTo>
                  <a:lnTo>
                    <a:pt x="484" y="177"/>
                  </a:lnTo>
                  <a:lnTo>
                    <a:pt x="482" y="175"/>
                  </a:lnTo>
                  <a:lnTo>
                    <a:pt x="478" y="173"/>
                  </a:lnTo>
                  <a:lnTo>
                    <a:pt x="476" y="171"/>
                  </a:lnTo>
                  <a:lnTo>
                    <a:pt x="472" y="171"/>
                  </a:lnTo>
                  <a:lnTo>
                    <a:pt x="470" y="169"/>
                  </a:lnTo>
                  <a:lnTo>
                    <a:pt x="468" y="169"/>
                  </a:lnTo>
                  <a:lnTo>
                    <a:pt x="465" y="169"/>
                  </a:lnTo>
                  <a:lnTo>
                    <a:pt x="465" y="171"/>
                  </a:lnTo>
                  <a:lnTo>
                    <a:pt x="463" y="173"/>
                  </a:lnTo>
                  <a:lnTo>
                    <a:pt x="463" y="175"/>
                  </a:lnTo>
                  <a:lnTo>
                    <a:pt x="461" y="175"/>
                  </a:lnTo>
                  <a:lnTo>
                    <a:pt x="461" y="177"/>
                  </a:lnTo>
                  <a:lnTo>
                    <a:pt x="459" y="177"/>
                  </a:lnTo>
                  <a:lnTo>
                    <a:pt x="459" y="179"/>
                  </a:lnTo>
                  <a:lnTo>
                    <a:pt x="457" y="181"/>
                  </a:lnTo>
                  <a:lnTo>
                    <a:pt x="457" y="183"/>
                  </a:lnTo>
                  <a:lnTo>
                    <a:pt x="455" y="184"/>
                  </a:lnTo>
                  <a:lnTo>
                    <a:pt x="455" y="188"/>
                  </a:lnTo>
                  <a:lnTo>
                    <a:pt x="453" y="190"/>
                  </a:lnTo>
                  <a:lnTo>
                    <a:pt x="453" y="192"/>
                  </a:lnTo>
                  <a:lnTo>
                    <a:pt x="451" y="194"/>
                  </a:lnTo>
                  <a:lnTo>
                    <a:pt x="451" y="196"/>
                  </a:lnTo>
                  <a:lnTo>
                    <a:pt x="451" y="194"/>
                  </a:lnTo>
                  <a:lnTo>
                    <a:pt x="453" y="192"/>
                  </a:lnTo>
                  <a:lnTo>
                    <a:pt x="455" y="190"/>
                  </a:lnTo>
                  <a:lnTo>
                    <a:pt x="457" y="188"/>
                  </a:lnTo>
                  <a:lnTo>
                    <a:pt x="459" y="186"/>
                  </a:lnTo>
                  <a:lnTo>
                    <a:pt x="461" y="184"/>
                  </a:lnTo>
                  <a:lnTo>
                    <a:pt x="465" y="184"/>
                  </a:lnTo>
                  <a:lnTo>
                    <a:pt x="468" y="184"/>
                  </a:lnTo>
                  <a:lnTo>
                    <a:pt x="472" y="186"/>
                  </a:lnTo>
                  <a:lnTo>
                    <a:pt x="476" y="188"/>
                  </a:lnTo>
                  <a:lnTo>
                    <a:pt x="478" y="192"/>
                  </a:lnTo>
                  <a:lnTo>
                    <a:pt x="480" y="196"/>
                  </a:lnTo>
                  <a:lnTo>
                    <a:pt x="484" y="198"/>
                  </a:lnTo>
                  <a:lnTo>
                    <a:pt x="486" y="202"/>
                  </a:lnTo>
                  <a:lnTo>
                    <a:pt x="492" y="209"/>
                  </a:lnTo>
                  <a:lnTo>
                    <a:pt x="493" y="211"/>
                  </a:lnTo>
                  <a:lnTo>
                    <a:pt x="495" y="213"/>
                  </a:lnTo>
                  <a:lnTo>
                    <a:pt x="495" y="215"/>
                  </a:lnTo>
                  <a:lnTo>
                    <a:pt x="497" y="217"/>
                  </a:lnTo>
                  <a:lnTo>
                    <a:pt x="499" y="217"/>
                  </a:lnTo>
                  <a:lnTo>
                    <a:pt x="499" y="219"/>
                  </a:lnTo>
                  <a:lnTo>
                    <a:pt x="501" y="221"/>
                  </a:lnTo>
                  <a:lnTo>
                    <a:pt x="503" y="223"/>
                  </a:lnTo>
                  <a:lnTo>
                    <a:pt x="505" y="223"/>
                  </a:lnTo>
                  <a:lnTo>
                    <a:pt x="507" y="223"/>
                  </a:lnTo>
                  <a:lnTo>
                    <a:pt x="507" y="225"/>
                  </a:lnTo>
                  <a:lnTo>
                    <a:pt x="507" y="227"/>
                  </a:lnTo>
                  <a:lnTo>
                    <a:pt x="507" y="229"/>
                  </a:lnTo>
                  <a:lnTo>
                    <a:pt x="505" y="229"/>
                  </a:lnTo>
                  <a:lnTo>
                    <a:pt x="505" y="231"/>
                  </a:lnTo>
                  <a:lnTo>
                    <a:pt x="503" y="231"/>
                  </a:lnTo>
                  <a:lnTo>
                    <a:pt x="501" y="231"/>
                  </a:lnTo>
                  <a:lnTo>
                    <a:pt x="501" y="229"/>
                  </a:lnTo>
                  <a:lnTo>
                    <a:pt x="499" y="229"/>
                  </a:lnTo>
                  <a:lnTo>
                    <a:pt x="499" y="227"/>
                  </a:lnTo>
                  <a:lnTo>
                    <a:pt x="499" y="225"/>
                  </a:lnTo>
                  <a:lnTo>
                    <a:pt x="499" y="223"/>
                  </a:lnTo>
                  <a:lnTo>
                    <a:pt x="501" y="223"/>
                  </a:lnTo>
                  <a:lnTo>
                    <a:pt x="499" y="221"/>
                  </a:lnTo>
                  <a:lnTo>
                    <a:pt x="497" y="221"/>
                  </a:lnTo>
                  <a:lnTo>
                    <a:pt x="497" y="219"/>
                  </a:lnTo>
                  <a:lnTo>
                    <a:pt x="495" y="217"/>
                  </a:lnTo>
                  <a:lnTo>
                    <a:pt x="493" y="215"/>
                  </a:lnTo>
                  <a:lnTo>
                    <a:pt x="493" y="213"/>
                  </a:lnTo>
                  <a:lnTo>
                    <a:pt x="492" y="211"/>
                  </a:lnTo>
                  <a:lnTo>
                    <a:pt x="490" y="211"/>
                  </a:lnTo>
                  <a:lnTo>
                    <a:pt x="488" y="207"/>
                  </a:lnTo>
                  <a:lnTo>
                    <a:pt x="486" y="204"/>
                  </a:lnTo>
                  <a:lnTo>
                    <a:pt x="482" y="200"/>
                  </a:lnTo>
                  <a:lnTo>
                    <a:pt x="478" y="196"/>
                  </a:lnTo>
                  <a:lnTo>
                    <a:pt x="476" y="192"/>
                  </a:lnTo>
                  <a:lnTo>
                    <a:pt x="472" y="190"/>
                  </a:lnTo>
                  <a:lnTo>
                    <a:pt x="468" y="186"/>
                  </a:lnTo>
                  <a:lnTo>
                    <a:pt x="465" y="186"/>
                  </a:lnTo>
                  <a:lnTo>
                    <a:pt x="463" y="186"/>
                  </a:lnTo>
                  <a:lnTo>
                    <a:pt x="461" y="188"/>
                  </a:lnTo>
                  <a:lnTo>
                    <a:pt x="457" y="190"/>
                  </a:lnTo>
                  <a:lnTo>
                    <a:pt x="455" y="192"/>
                  </a:lnTo>
                  <a:lnTo>
                    <a:pt x="453" y="196"/>
                  </a:lnTo>
                  <a:lnTo>
                    <a:pt x="453" y="198"/>
                  </a:lnTo>
                  <a:lnTo>
                    <a:pt x="451" y="200"/>
                  </a:lnTo>
                  <a:lnTo>
                    <a:pt x="449" y="204"/>
                  </a:lnTo>
                  <a:lnTo>
                    <a:pt x="447" y="204"/>
                  </a:lnTo>
                  <a:lnTo>
                    <a:pt x="447" y="206"/>
                  </a:lnTo>
                  <a:lnTo>
                    <a:pt x="445" y="207"/>
                  </a:lnTo>
                  <a:lnTo>
                    <a:pt x="445" y="209"/>
                  </a:lnTo>
                  <a:lnTo>
                    <a:pt x="444" y="211"/>
                  </a:lnTo>
                  <a:lnTo>
                    <a:pt x="442" y="213"/>
                  </a:lnTo>
                  <a:lnTo>
                    <a:pt x="442" y="215"/>
                  </a:lnTo>
                  <a:lnTo>
                    <a:pt x="440" y="217"/>
                  </a:lnTo>
                  <a:lnTo>
                    <a:pt x="438" y="221"/>
                  </a:lnTo>
                  <a:lnTo>
                    <a:pt x="436" y="225"/>
                  </a:lnTo>
                  <a:lnTo>
                    <a:pt x="434" y="227"/>
                  </a:lnTo>
                  <a:lnTo>
                    <a:pt x="432" y="231"/>
                  </a:lnTo>
                  <a:lnTo>
                    <a:pt x="428" y="234"/>
                  </a:lnTo>
                  <a:lnTo>
                    <a:pt x="426" y="238"/>
                  </a:lnTo>
                  <a:lnTo>
                    <a:pt x="424" y="242"/>
                  </a:lnTo>
                  <a:lnTo>
                    <a:pt x="420" y="246"/>
                  </a:lnTo>
                  <a:lnTo>
                    <a:pt x="415" y="255"/>
                  </a:lnTo>
                  <a:lnTo>
                    <a:pt x="407" y="263"/>
                  </a:lnTo>
                  <a:lnTo>
                    <a:pt x="403" y="273"/>
                  </a:lnTo>
                  <a:lnTo>
                    <a:pt x="405" y="273"/>
                  </a:lnTo>
                  <a:lnTo>
                    <a:pt x="407" y="273"/>
                  </a:lnTo>
                  <a:lnTo>
                    <a:pt x="409" y="275"/>
                  </a:lnTo>
                  <a:lnTo>
                    <a:pt x="413" y="277"/>
                  </a:lnTo>
                  <a:lnTo>
                    <a:pt x="417" y="279"/>
                  </a:lnTo>
                  <a:lnTo>
                    <a:pt x="420" y="279"/>
                  </a:lnTo>
                  <a:lnTo>
                    <a:pt x="424" y="279"/>
                  </a:lnTo>
                  <a:lnTo>
                    <a:pt x="428" y="279"/>
                  </a:lnTo>
                  <a:lnTo>
                    <a:pt x="432" y="279"/>
                  </a:lnTo>
                  <a:lnTo>
                    <a:pt x="436" y="279"/>
                  </a:lnTo>
                  <a:lnTo>
                    <a:pt x="440" y="277"/>
                  </a:lnTo>
                  <a:lnTo>
                    <a:pt x="442" y="275"/>
                  </a:lnTo>
                  <a:lnTo>
                    <a:pt x="445" y="275"/>
                  </a:lnTo>
                  <a:lnTo>
                    <a:pt x="447" y="273"/>
                  </a:lnTo>
                  <a:lnTo>
                    <a:pt x="451" y="271"/>
                  </a:lnTo>
                  <a:lnTo>
                    <a:pt x="453" y="269"/>
                  </a:lnTo>
                  <a:lnTo>
                    <a:pt x="457" y="269"/>
                  </a:lnTo>
                  <a:lnTo>
                    <a:pt x="459" y="267"/>
                  </a:lnTo>
                  <a:lnTo>
                    <a:pt x="463" y="267"/>
                  </a:lnTo>
                  <a:lnTo>
                    <a:pt x="474" y="265"/>
                  </a:lnTo>
                  <a:lnTo>
                    <a:pt x="488" y="265"/>
                  </a:lnTo>
                  <a:lnTo>
                    <a:pt x="501" y="267"/>
                  </a:lnTo>
                  <a:lnTo>
                    <a:pt x="513" y="269"/>
                  </a:lnTo>
                  <a:lnTo>
                    <a:pt x="526" y="271"/>
                  </a:lnTo>
                  <a:lnTo>
                    <a:pt x="538" y="275"/>
                  </a:lnTo>
                  <a:lnTo>
                    <a:pt x="551" y="279"/>
                  </a:lnTo>
                  <a:lnTo>
                    <a:pt x="563" y="284"/>
                  </a:lnTo>
                  <a:lnTo>
                    <a:pt x="563" y="282"/>
                  </a:lnTo>
                  <a:lnTo>
                    <a:pt x="564" y="282"/>
                  </a:lnTo>
                  <a:lnTo>
                    <a:pt x="564" y="280"/>
                  </a:lnTo>
                  <a:lnTo>
                    <a:pt x="566" y="280"/>
                  </a:lnTo>
                  <a:lnTo>
                    <a:pt x="568" y="280"/>
                  </a:lnTo>
                  <a:lnTo>
                    <a:pt x="568" y="282"/>
                  </a:lnTo>
                  <a:lnTo>
                    <a:pt x="570" y="282"/>
                  </a:lnTo>
                  <a:lnTo>
                    <a:pt x="570" y="284"/>
                  </a:lnTo>
                  <a:lnTo>
                    <a:pt x="570" y="286"/>
                  </a:lnTo>
                  <a:lnTo>
                    <a:pt x="570" y="288"/>
                  </a:lnTo>
                  <a:lnTo>
                    <a:pt x="568" y="288"/>
                  </a:lnTo>
                  <a:lnTo>
                    <a:pt x="566" y="288"/>
                  </a:lnTo>
                  <a:lnTo>
                    <a:pt x="564" y="288"/>
                  </a:lnTo>
                  <a:lnTo>
                    <a:pt x="563" y="288"/>
                  </a:lnTo>
                  <a:lnTo>
                    <a:pt x="563" y="286"/>
                  </a:lnTo>
                  <a:lnTo>
                    <a:pt x="559" y="284"/>
                  </a:lnTo>
                  <a:lnTo>
                    <a:pt x="557" y="284"/>
                  </a:lnTo>
                  <a:lnTo>
                    <a:pt x="555" y="282"/>
                  </a:lnTo>
                  <a:lnTo>
                    <a:pt x="553" y="282"/>
                  </a:lnTo>
                  <a:lnTo>
                    <a:pt x="549" y="280"/>
                  </a:lnTo>
                  <a:lnTo>
                    <a:pt x="547" y="280"/>
                  </a:lnTo>
                  <a:lnTo>
                    <a:pt x="545" y="280"/>
                  </a:lnTo>
                  <a:lnTo>
                    <a:pt x="541" y="279"/>
                  </a:lnTo>
                  <a:lnTo>
                    <a:pt x="532" y="277"/>
                  </a:lnTo>
                  <a:lnTo>
                    <a:pt x="520" y="273"/>
                  </a:lnTo>
                  <a:lnTo>
                    <a:pt x="509" y="271"/>
                  </a:lnTo>
                  <a:lnTo>
                    <a:pt x="497" y="269"/>
                  </a:lnTo>
                  <a:lnTo>
                    <a:pt x="484" y="267"/>
                  </a:lnTo>
                  <a:lnTo>
                    <a:pt x="472" y="267"/>
                  </a:lnTo>
                  <a:lnTo>
                    <a:pt x="461" y="269"/>
                  </a:lnTo>
                  <a:lnTo>
                    <a:pt x="451" y="273"/>
                  </a:lnTo>
                  <a:lnTo>
                    <a:pt x="447" y="275"/>
                  </a:lnTo>
                  <a:lnTo>
                    <a:pt x="444" y="277"/>
                  </a:lnTo>
                  <a:lnTo>
                    <a:pt x="440" y="279"/>
                  </a:lnTo>
                  <a:lnTo>
                    <a:pt x="438" y="280"/>
                  </a:lnTo>
                  <a:lnTo>
                    <a:pt x="434" y="280"/>
                  </a:lnTo>
                  <a:lnTo>
                    <a:pt x="430" y="282"/>
                  </a:lnTo>
                  <a:lnTo>
                    <a:pt x="426" y="282"/>
                  </a:lnTo>
                  <a:lnTo>
                    <a:pt x="422" y="282"/>
                  </a:lnTo>
                  <a:lnTo>
                    <a:pt x="420" y="280"/>
                  </a:lnTo>
                  <a:lnTo>
                    <a:pt x="419" y="280"/>
                  </a:lnTo>
                  <a:lnTo>
                    <a:pt x="417" y="280"/>
                  </a:lnTo>
                  <a:lnTo>
                    <a:pt x="415" y="279"/>
                  </a:lnTo>
                  <a:lnTo>
                    <a:pt x="413" y="279"/>
                  </a:lnTo>
                  <a:lnTo>
                    <a:pt x="411" y="279"/>
                  </a:lnTo>
                  <a:lnTo>
                    <a:pt x="409" y="279"/>
                  </a:lnTo>
                  <a:lnTo>
                    <a:pt x="409" y="280"/>
                  </a:lnTo>
                  <a:lnTo>
                    <a:pt x="409" y="282"/>
                  </a:lnTo>
                  <a:lnTo>
                    <a:pt x="409" y="284"/>
                  </a:lnTo>
                  <a:lnTo>
                    <a:pt x="407" y="286"/>
                  </a:lnTo>
                  <a:lnTo>
                    <a:pt x="409" y="286"/>
                  </a:lnTo>
                  <a:lnTo>
                    <a:pt x="415" y="288"/>
                  </a:lnTo>
                  <a:lnTo>
                    <a:pt x="420" y="290"/>
                  </a:lnTo>
                  <a:lnTo>
                    <a:pt x="426" y="292"/>
                  </a:lnTo>
                  <a:lnTo>
                    <a:pt x="432" y="294"/>
                  </a:lnTo>
                  <a:lnTo>
                    <a:pt x="438" y="296"/>
                  </a:lnTo>
                  <a:lnTo>
                    <a:pt x="445" y="298"/>
                  </a:lnTo>
                  <a:lnTo>
                    <a:pt x="451" y="300"/>
                  </a:lnTo>
                  <a:lnTo>
                    <a:pt x="457" y="302"/>
                  </a:lnTo>
                  <a:lnTo>
                    <a:pt x="465" y="303"/>
                  </a:lnTo>
                  <a:lnTo>
                    <a:pt x="470" y="305"/>
                  </a:lnTo>
                  <a:lnTo>
                    <a:pt x="478" y="307"/>
                  </a:lnTo>
                  <a:lnTo>
                    <a:pt x="486" y="309"/>
                  </a:lnTo>
                  <a:lnTo>
                    <a:pt x="493" y="311"/>
                  </a:lnTo>
                  <a:lnTo>
                    <a:pt x="499" y="313"/>
                  </a:lnTo>
                  <a:lnTo>
                    <a:pt x="507" y="317"/>
                  </a:lnTo>
                  <a:lnTo>
                    <a:pt x="513" y="321"/>
                  </a:lnTo>
                  <a:lnTo>
                    <a:pt x="515" y="323"/>
                  </a:lnTo>
                  <a:lnTo>
                    <a:pt x="516" y="325"/>
                  </a:lnTo>
                  <a:lnTo>
                    <a:pt x="518" y="326"/>
                  </a:lnTo>
                  <a:lnTo>
                    <a:pt x="518" y="328"/>
                  </a:lnTo>
                  <a:lnTo>
                    <a:pt x="518" y="330"/>
                  </a:lnTo>
                  <a:lnTo>
                    <a:pt x="520" y="330"/>
                  </a:lnTo>
                  <a:lnTo>
                    <a:pt x="522" y="330"/>
                  </a:lnTo>
                  <a:lnTo>
                    <a:pt x="524" y="332"/>
                  </a:lnTo>
                  <a:lnTo>
                    <a:pt x="524" y="334"/>
                  </a:lnTo>
                  <a:lnTo>
                    <a:pt x="522" y="336"/>
                  </a:lnTo>
                  <a:lnTo>
                    <a:pt x="520" y="336"/>
                  </a:lnTo>
                  <a:lnTo>
                    <a:pt x="518" y="336"/>
                  </a:lnTo>
                  <a:lnTo>
                    <a:pt x="516" y="336"/>
                  </a:lnTo>
                  <a:lnTo>
                    <a:pt x="515" y="334"/>
                  </a:lnTo>
                  <a:lnTo>
                    <a:pt x="515" y="332"/>
                  </a:lnTo>
                  <a:lnTo>
                    <a:pt x="516" y="332"/>
                  </a:lnTo>
                  <a:lnTo>
                    <a:pt x="516" y="330"/>
                  </a:lnTo>
                  <a:lnTo>
                    <a:pt x="515" y="326"/>
                  </a:lnTo>
                  <a:lnTo>
                    <a:pt x="511" y="323"/>
                  </a:lnTo>
                  <a:lnTo>
                    <a:pt x="507" y="319"/>
                  </a:lnTo>
                  <a:lnTo>
                    <a:pt x="503" y="317"/>
                  </a:lnTo>
                  <a:lnTo>
                    <a:pt x="497" y="315"/>
                  </a:lnTo>
                  <a:lnTo>
                    <a:pt x="493" y="313"/>
                  </a:lnTo>
                  <a:lnTo>
                    <a:pt x="488" y="313"/>
                  </a:lnTo>
                  <a:lnTo>
                    <a:pt x="484" y="311"/>
                  </a:lnTo>
                  <a:lnTo>
                    <a:pt x="474" y="309"/>
                  </a:lnTo>
                  <a:lnTo>
                    <a:pt x="465" y="305"/>
                  </a:lnTo>
                  <a:lnTo>
                    <a:pt x="455" y="303"/>
                  </a:lnTo>
                  <a:lnTo>
                    <a:pt x="445" y="302"/>
                  </a:lnTo>
                  <a:lnTo>
                    <a:pt x="436" y="298"/>
                  </a:lnTo>
                  <a:lnTo>
                    <a:pt x="426" y="296"/>
                  </a:lnTo>
                  <a:lnTo>
                    <a:pt x="417" y="292"/>
                  </a:lnTo>
                  <a:lnTo>
                    <a:pt x="407" y="288"/>
                  </a:lnTo>
                  <a:lnTo>
                    <a:pt x="409" y="292"/>
                  </a:lnTo>
                  <a:lnTo>
                    <a:pt x="411" y="298"/>
                  </a:lnTo>
                  <a:lnTo>
                    <a:pt x="413" y="302"/>
                  </a:lnTo>
                  <a:lnTo>
                    <a:pt x="415" y="305"/>
                  </a:lnTo>
                  <a:lnTo>
                    <a:pt x="419" y="309"/>
                  </a:lnTo>
                  <a:lnTo>
                    <a:pt x="420" y="313"/>
                  </a:lnTo>
                  <a:lnTo>
                    <a:pt x="424" y="317"/>
                  </a:lnTo>
                  <a:lnTo>
                    <a:pt x="428" y="319"/>
                  </a:lnTo>
                  <a:lnTo>
                    <a:pt x="428" y="321"/>
                  </a:lnTo>
                  <a:lnTo>
                    <a:pt x="428" y="323"/>
                  </a:lnTo>
                  <a:lnTo>
                    <a:pt x="430" y="325"/>
                  </a:lnTo>
                  <a:lnTo>
                    <a:pt x="430" y="326"/>
                  </a:lnTo>
                  <a:lnTo>
                    <a:pt x="432" y="326"/>
                  </a:lnTo>
                  <a:lnTo>
                    <a:pt x="432" y="328"/>
                  </a:lnTo>
                  <a:lnTo>
                    <a:pt x="434" y="330"/>
                  </a:lnTo>
                  <a:lnTo>
                    <a:pt x="434" y="332"/>
                  </a:lnTo>
                  <a:lnTo>
                    <a:pt x="436" y="332"/>
                  </a:lnTo>
                  <a:lnTo>
                    <a:pt x="436" y="334"/>
                  </a:lnTo>
                  <a:lnTo>
                    <a:pt x="438" y="336"/>
                  </a:lnTo>
                  <a:lnTo>
                    <a:pt x="438" y="338"/>
                  </a:lnTo>
                  <a:lnTo>
                    <a:pt x="440" y="340"/>
                  </a:lnTo>
                  <a:lnTo>
                    <a:pt x="442" y="342"/>
                  </a:lnTo>
                  <a:lnTo>
                    <a:pt x="442" y="344"/>
                  </a:lnTo>
                  <a:lnTo>
                    <a:pt x="444" y="346"/>
                  </a:lnTo>
                  <a:lnTo>
                    <a:pt x="445" y="346"/>
                  </a:lnTo>
                  <a:lnTo>
                    <a:pt x="445" y="348"/>
                  </a:lnTo>
                  <a:lnTo>
                    <a:pt x="445" y="350"/>
                  </a:lnTo>
                  <a:lnTo>
                    <a:pt x="447" y="351"/>
                  </a:lnTo>
                  <a:lnTo>
                    <a:pt x="449" y="353"/>
                  </a:lnTo>
                  <a:lnTo>
                    <a:pt x="451" y="353"/>
                  </a:lnTo>
                  <a:lnTo>
                    <a:pt x="453" y="355"/>
                  </a:lnTo>
                  <a:lnTo>
                    <a:pt x="455" y="355"/>
                  </a:lnTo>
                  <a:lnTo>
                    <a:pt x="457" y="355"/>
                  </a:lnTo>
                  <a:lnTo>
                    <a:pt x="459" y="357"/>
                  </a:lnTo>
                  <a:lnTo>
                    <a:pt x="461" y="357"/>
                  </a:lnTo>
                  <a:lnTo>
                    <a:pt x="463" y="357"/>
                  </a:lnTo>
                  <a:lnTo>
                    <a:pt x="467" y="357"/>
                  </a:lnTo>
                  <a:lnTo>
                    <a:pt x="468" y="357"/>
                  </a:lnTo>
                  <a:lnTo>
                    <a:pt x="470" y="359"/>
                  </a:lnTo>
                  <a:lnTo>
                    <a:pt x="472" y="359"/>
                  </a:lnTo>
                  <a:lnTo>
                    <a:pt x="474" y="361"/>
                  </a:lnTo>
                  <a:lnTo>
                    <a:pt x="476" y="361"/>
                  </a:lnTo>
                  <a:lnTo>
                    <a:pt x="522" y="363"/>
                  </a:lnTo>
                  <a:lnTo>
                    <a:pt x="524" y="363"/>
                  </a:lnTo>
                  <a:lnTo>
                    <a:pt x="524" y="361"/>
                  </a:lnTo>
                  <a:lnTo>
                    <a:pt x="526" y="361"/>
                  </a:lnTo>
                  <a:lnTo>
                    <a:pt x="528" y="363"/>
                  </a:lnTo>
                  <a:lnTo>
                    <a:pt x="530" y="363"/>
                  </a:lnTo>
                  <a:lnTo>
                    <a:pt x="530" y="365"/>
                  </a:lnTo>
                  <a:lnTo>
                    <a:pt x="530" y="367"/>
                  </a:lnTo>
                  <a:lnTo>
                    <a:pt x="530" y="369"/>
                  </a:lnTo>
                  <a:lnTo>
                    <a:pt x="528" y="369"/>
                  </a:lnTo>
                  <a:lnTo>
                    <a:pt x="526" y="369"/>
                  </a:lnTo>
                  <a:lnTo>
                    <a:pt x="524" y="369"/>
                  </a:lnTo>
                  <a:lnTo>
                    <a:pt x="522" y="369"/>
                  </a:lnTo>
                  <a:lnTo>
                    <a:pt x="522" y="367"/>
                  </a:lnTo>
                  <a:lnTo>
                    <a:pt x="474" y="363"/>
                  </a:lnTo>
                  <a:lnTo>
                    <a:pt x="472" y="363"/>
                  </a:lnTo>
                  <a:lnTo>
                    <a:pt x="472" y="361"/>
                  </a:lnTo>
                  <a:lnTo>
                    <a:pt x="468" y="361"/>
                  </a:lnTo>
                  <a:lnTo>
                    <a:pt x="465" y="361"/>
                  </a:lnTo>
                  <a:lnTo>
                    <a:pt x="463" y="359"/>
                  </a:lnTo>
                  <a:lnTo>
                    <a:pt x="459" y="359"/>
                  </a:lnTo>
                  <a:lnTo>
                    <a:pt x="455" y="357"/>
                  </a:lnTo>
                  <a:lnTo>
                    <a:pt x="451" y="357"/>
                  </a:lnTo>
                  <a:lnTo>
                    <a:pt x="447" y="355"/>
                  </a:lnTo>
                  <a:lnTo>
                    <a:pt x="445" y="353"/>
                  </a:lnTo>
                  <a:lnTo>
                    <a:pt x="445" y="355"/>
                  </a:lnTo>
                  <a:lnTo>
                    <a:pt x="447" y="357"/>
                  </a:lnTo>
                  <a:lnTo>
                    <a:pt x="447" y="361"/>
                  </a:lnTo>
                  <a:lnTo>
                    <a:pt x="449" y="363"/>
                  </a:lnTo>
                  <a:lnTo>
                    <a:pt x="449" y="365"/>
                  </a:lnTo>
                  <a:lnTo>
                    <a:pt x="451" y="367"/>
                  </a:lnTo>
                  <a:lnTo>
                    <a:pt x="453" y="369"/>
                  </a:lnTo>
                  <a:lnTo>
                    <a:pt x="453" y="371"/>
                  </a:lnTo>
                  <a:lnTo>
                    <a:pt x="453" y="373"/>
                  </a:lnTo>
                  <a:lnTo>
                    <a:pt x="455" y="374"/>
                  </a:lnTo>
                  <a:lnTo>
                    <a:pt x="455" y="376"/>
                  </a:lnTo>
                  <a:lnTo>
                    <a:pt x="457" y="376"/>
                  </a:lnTo>
                  <a:lnTo>
                    <a:pt x="457" y="378"/>
                  </a:lnTo>
                  <a:lnTo>
                    <a:pt x="459" y="378"/>
                  </a:lnTo>
                  <a:lnTo>
                    <a:pt x="461" y="382"/>
                  </a:lnTo>
                  <a:lnTo>
                    <a:pt x="465" y="382"/>
                  </a:lnTo>
                  <a:lnTo>
                    <a:pt x="468" y="384"/>
                  </a:lnTo>
                  <a:lnTo>
                    <a:pt x="470" y="386"/>
                  </a:lnTo>
                  <a:lnTo>
                    <a:pt x="474" y="386"/>
                  </a:lnTo>
                  <a:lnTo>
                    <a:pt x="478" y="388"/>
                  </a:lnTo>
                  <a:lnTo>
                    <a:pt x="482" y="390"/>
                  </a:lnTo>
                  <a:lnTo>
                    <a:pt x="484" y="390"/>
                  </a:lnTo>
                  <a:lnTo>
                    <a:pt x="486" y="390"/>
                  </a:lnTo>
                  <a:lnTo>
                    <a:pt x="486" y="392"/>
                  </a:lnTo>
                  <a:lnTo>
                    <a:pt x="486" y="394"/>
                  </a:lnTo>
                  <a:lnTo>
                    <a:pt x="488" y="394"/>
                  </a:lnTo>
                  <a:lnTo>
                    <a:pt x="493" y="396"/>
                  </a:lnTo>
                  <a:lnTo>
                    <a:pt x="503" y="397"/>
                  </a:lnTo>
                  <a:lnTo>
                    <a:pt x="511" y="397"/>
                  </a:lnTo>
                  <a:lnTo>
                    <a:pt x="518" y="397"/>
                  </a:lnTo>
                  <a:lnTo>
                    <a:pt x="528" y="397"/>
                  </a:lnTo>
                  <a:lnTo>
                    <a:pt x="536" y="397"/>
                  </a:lnTo>
                  <a:lnTo>
                    <a:pt x="543" y="397"/>
                  </a:lnTo>
                  <a:lnTo>
                    <a:pt x="553" y="397"/>
                  </a:lnTo>
                  <a:lnTo>
                    <a:pt x="553" y="396"/>
                  </a:lnTo>
                  <a:lnTo>
                    <a:pt x="553" y="394"/>
                  </a:lnTo>
                  <a:lnTo>
                    <a:pt x="555" y="392"/>
                  </a:lnTo>
                  <a:lnTo>
                    <a:pt x="555" y="390"/>
                  </a:lnTo>
                  <a:lnTo>
                    <a:pt x="557" y="388"/>
                  </a:lnTo>
                  <a:lnTo>
                    <a:pt x="559" y="386"/>
                  </a:lnTo>
                  <a:lnTo>
                    <a:pt x="559" y="384"/>
                  </a:lnTo>
                  <a:lnTo>
                    <a:pt x="561" y="382"/>
                  </a:lnTo>
                  <a:lnTo>
                    <a:pt x="563" y="382"/>
                  </a:lnTo>
                  <a:lnTo>
                    <a:pt x="563" y="380"/>
                  </a:lnTo>
                  <a:lnTo>
                    <a:pt x="564" y="378"/>
                  </a:lnTo>
                  <a:lnTo>
                    <a:pt x="566" y="376"/>
                  </a:lnTo>
                  <a:lnTo>
                    <a:pt x="566" y="374"/>
                  </a:lnTo>
                  <a:lnTo>
                    <a:pt x="566" y="373"/>
                  </a:lnTo>
                  <a:lnTo>
                    <a:pt x="568" y="371"/>
                  </a:lnTo>
                  <a:lnTo>
                    <a:pt x="568" y="369"/>
                  </a:lnTo>
                  <a:lnTo>
                    <a:pt x="570" y="369"/>
                  </a:lnTo>
                  <a:lnTo>
                    <a:pt x="570" y="367"/>
                  </a:lnTo>
                  <a:lnTo>
                    <a:pt x="572" y="365"/>
                  </a:lnTo>
                  <a:lnTo>
                    <a:pt x="572" y="363"/>
                  </a:lnTo>
                  <a:lnTo>
                    <a:pt x="572" y="361"/>
                  </a:lnTo>
                  <a:lnTo>
                    <a:pt x="572" y="359"/>
                  </a:lnTo>
                  <a:lnTo>
                    <a:pt x="574" y="357"/>
                  </a:lnTo>
                  <a:lnTo>
                    <a:pt x="574" y="355"/>
                  </a:lnTo>
                  <a:lnTo>
                    <a:pt x="576" y="355"/>
                  </a:lnTo>
                  <a:lnTo>
                    <a:pt x="578" y="353"/>
                  </a:lnTo>
                  <a:lnTo>
                    <a:pt x="580" y="351"/>
                  </a:lnTo>
                  <a:lnTo>
                    <a:pt x="582" y="350"/>
                  </a:lnTo>
                  <a:lnTo>
                    <a:pt x="584" y="348"/>
                  </a:lnTo>
                  <a:lnTo>
                    <a:pt x="586" y="346"/>
                  </a:lnTo>
                  <a:lnTo>
                    <a:pt x="586" y="344"/>
                  </a:lnTo>
                  <a:lnTo>
                    <a:pt x="589" y="344"/>
                  </a:lnTo>
                  <a:lnTo>
                    <a:pt x="591" y="344"/>
                  </a:lnTo>
                  <a:lnTo>
                    <a:pt x="595" y="344"/>
                  </a:lnTo>
                  <a:lnTo>
                    <a:pt x="597" y="344"/>
                  </a:lnTo>
                  <a:lnTo>
                    <a:pt x="599" y="342"/>
                  </a:lnTo>
                  <a:lnTo>
                    <a:pt x="603" y="342"/>
                  </a:lnTo>
                  <a:lnTo>
                    <a:pt x="605" y="342"/>
                  </a:lnTo>
                  <a:lnTo>
                    <a:pt x="609" y="342"/>
                  </a:lnTo>
                  <a:lnTo>
                    <a:pt x="609" y="340"/>
                  </a:lnTo>
                  <a:lnTo>
                    <a:pt x="607" y="340"/>
                  </a:lnTo>
                  <a:lnTo>
                    <a:pt x="607" y="338"/>
                  </a:lnTo>
                  <a:lnTo>
                    <a:pt x="607" y="336"/>
                  </a:lnTo>
                  <a:lnTo>
                    <a:pt x="607" y="334"/>
                  </a:lnTo>
                  <a:lnTo>
                    <a:pt x="609" y="332"/>
                  </a:lnTo>
                  <a:lnTo>
                    <a:pt x="611" y="332"/>
                  </a:lnTo>
                  <a:lnTo>
                    <a:pt x="613" y="332"/>
                  </a:lnTo>
                  <a:lnTo>
                    <a:pt x="614" y="334"/>
                  </a:lnTo>
                  <a:lnTo>
                    <a:pt x="614" y="336"/>
                  </a:lnTo>
                  <a:lnTo>
                    <a:pt x="614" y="338"/>
                  </a:lnTo>
                  <a:lnTo>
                    <a:pt x="613" y="340"/>
                  </a:lnTo>
                  <a:lnTo>
                    <a:pt x="611" y="340"/>
                  </a:lnTo>
                  <a:lnTo>
                    <a:pt x="609" y="344"/>
                  </a:lnTo>
                  <a:lnTo>
                    <a:pt x="607" y="344"/>
                  </a:lnTo>
                  <a:lnTo>
                    <a:pt x="603" y="346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595" y="346"/>
                  </a:lnTo>
                  <a:lnTo>
                    <a:pt x="593" y="346"/>
                  </a:lnTo>
                  <a:lnTo>
                    <a:pt x="589" y="348"/>
                  </a:lnTo>
                  <a:lnTo>
                    <a:pt x="588" y="348"/>
                  </a:lnTo>
                  <a:lnTo>
                    <a:pt x="586" y="348"/>
                  </a:lnTo>
                  <a:lnTo>
                    <a:pt x="586" y="350"/>
                  </a:lnTo>
                  <a:lnTo>
                    <a:pt x="584" y="351"/>
                  </a:lnTo>
                  <a:lnTo>
                    <a:pt x="582" y="353"/>
                  </a:lnTo>
                  <a:lnTo>
                    <a:pt x="580" y="355"/>
                  </a:lnTo>
                  <a:lnTo>
                    <a:pt x="578" y="355"/>
                  </a:lnTo>
                  <a:lnTo>
                    <a:pt x="578" y="357"/>
                  </a:lnTo>
                  <a:lnTo>
                    <a:pt x="576" y="359"/>
                  </a:lnTo>
                  <a:lnTo>
                    <a:pt x="576" y="361"/>
                  </a:lnTo>
                  <a:lnTo>
                    <a:pt x="574" y="361"/>
                  </a:lnTo>
                  <a:lnTo>
                    <a:pt x="574" y="363"/>
                  </a:lnTo>
                  <a:lnTo>
                    <a:pt x="574" y="365"/>
                  </a:lnTo>
                  <a:lnTo>
                    <a:pt x="574" y="367"/>
                  </a:lnTo>
                  <a:lnTo>
                    <a:pt x="574" y="369"/>
                  </a:lnTo>
                  <a:lnTo>
                    <a:pt x="572" y="369"/>
                  </a:lnTo>
                  <a:lnTo>
                    <a:pt x="572" y="371"/>
                  </a:lnTo>
                  <a:lnTo>
                    <a:pt x="570" y="371"/>
                  </a:lnTo>
                  <a:lnTo>
                    <a:pt x="570" y="373"/>
                  </a:lnTo>
                  <a:lnTo>
                    <a:pt x="568" y="374"/>
                  </a:lnTo>
                  <a:lnTo>
                    <a:pt x="568" y="376"/>
                  </a:lnTo>
                  <a:lnTo>
                    <a:pt x="566" y="378"/>
                  </a:lnTo>
                  <a:lnTo>
                    <a:pt x="564" y="380"/>
                  </a:lnTo>
                  <a:lnTo>
                    <a:pt x="564" y="382"/>
                  </a:lnTo>
                  <a:lnTo>
                    <a:pt x="563" y="384"/>
                  </a:lnTo>
                  <a:lnTo>
                    <a:pt x="561" y="386"/>
                  </a:lnTo>
                  <a:lnTo>
                    <a:pt x="561" y="388"/>
                  </a:lnTo>
                  <a:lnTo>
                    <a:pt x="559" y="390"/>
                  </a:lnTo>
                  <a:lnTo>
                    <a:pt x="559" y="392"/>
                  </a:lnTo>
                  <a:lnTo>
                    <a:pt x="557" y="394"/>
                  </a:lnTo>
                  <a:lnTo>
                    <a:pt x="555" y="396"/>
                  </a:lnTo>
                  <a:lnTo>
                    <a:pt x="555" y="397"/>
                  </a:lnTo>
                  <a:lnTo>
                    <a:pt x="553" y="399"/>
                  </a:lnTo>
                  <a:lnTo>
                    <a:pt x="545" y="399"/>
                  </a:lnTo>
                  <a:lnTo>
                    <a:pt x="538" y="399"/>
                  </a:lnTo>
                  <a:lnTo>
                    <a:pt x="530" y="399"/>
                  </a:lnTo>
                  <a:lnTo>
                    <a:pt x="522" y="401"/>
                  </a:lnTo>
                  <a:lnTo>
                    <a:pt x="513" y="401"/>
                  </a:lnTo>
                  <a:lnTo>
                    <a:pt x="505" y="399"/>
                  </a:lnTo>
                  <a:lnTo>
                    <a:pt x="497" y="399"/>
                  </a:lnTo>
                  <a:lnTo>
                    <a:pt x="490" y="397"/>
                  </a:lnTo>
                  <a:lnTo>
                    <a:pt x="492" y="397"/>
                  </a:lnTo>
                  <a:lnTo>
                    <a:pt x="492" y="399"/>
                  </a:lnTo>
                  <a:lnTo>
                    <a:pt x="493" y="399"/>
                  </a:lnTo>
                  <a:lnTo>
                    <a:pt x="495" y="401"/>
                  </a:lnTo>
                  <a:lnTo>
                    <a:pt x="499" y="401"/>
                  </a:lnTo>
                  <a:lnTo>
                    <a:pt x="501" y="403"/>
                  </a:lnTo>
                  <a:lnTo>
                    <a:pt x="505" y="403"/>
                  </a:lnTo>
                  <a:lnTo>
                    <a:pt x="509" y="403"/>
                  </a:lnTo>
                  <a:lnTo>
                    <a:pt x="513" y="403"/>
                  </a:lnTo>
                  <a:lnTo>
                    <a:pt x="516" y="405"/>
                  </a:lnTo>
                  <a:lnTo>
                    <a:pt x="518" y="405"/>
                  </a:lnTo>
                  <a:lnTo>
                    <a:pt x="522" y="405"/>
                  </a:lnTo>
                  <a:lnTo>
                    <a:pt x="530" y="405"/>
                  </a:lnTo>
                  <a:lnTo>
                    <a:pt x="540" y="407"/>
                  </a:lnTo>
                  <a:lnTo>
                    <a:pt x="547" y="407"/>
                  </a:lnTo>
                  <a:lnTo>
                    <a:pt x="555" y="407"/>
                  </a:lnTo>
                  <a:lnTo>
                    <a:pt x="564" y="407"/>
                  </a:lnTo>
                  <a:lnTo>
                    <a:pt x="572" y="409"/>
                  </a:lnTo>
                  <a:lnTo>
                    <a:pt x="580" y="409"/>
                  </a:lnTo>
                  <a:lnTo>
                    <a:pt x="588" y="411"/>
                  </a:lnTo>
                  <a:lnTo>
                    <a:pt x="591" y="411"/>
                  </a:lnTo>
                  <a:lnTo>
                    <a:pt x="595" y="409"/>
                  </a:lnTo>
                  <a:lnTo>
                    <a:pt x="599" y="407"/>
                  </a:lnTo>
                  <a:lnTo>
                    <a:pt x="601" y="405"/>
                  </a:lnTo>
                  <a:lnTo>
                    <a:pt x="603" y="401"/>
                  </a:lnTo>
                  <a:lnTo>
                    <a:pt x="607" y="399"/>
                  </a:lnTo>
                  <a:lnTo>
                    <a:pt x="609" y="396"/>
                  </a:lnTo>
                  <a:lnTo>
                    <a:pt x="611" y="392"/>
                  </a:lnTo>
                  <a:lnTo>
                    <a:pt x="613" y="392"/>
                  </a:lnTo>
                  <a:lnTo>
                    <a:pt x="613" y="390"/>
                  </a:lnTo>
                  <a:lnTo>
                    <a:pt x="636" y="390"/>
                  </a:lnTo>
                  <a:lnTo>
                    <a:pt x="637" y="390"/>
                  </a:lnTo>
                  <a:lnTo>
                    <a:pt x="637" y="388"/>
                  </a:lnTo>
                  <a:lnTo>
                    <a:pt x="639" y="388"/>
                  </a:lnTo>
                  <a:lnTo>
                    <a:pt x="641" y="388"/>
                  </a:lnTo>
                  <a:lnTo>
                    <a:pt x="643" y="388"/>
                  </a:lnTo>
                  <a:lnTo>
                    <a:pt x="643" y="390"/>
                  </a:lnTo>
                  <a:lnTo>
                    <a:pt x="645" y="390"/>
                  </a:lnTo>
                  <a:lnTo>
                    <a:pt x="645" y="392"/>
                  </a:lnTo>
                  <a:lnTo>
                    <a:pt x="645" y="394"/>
                  </a:lnTo>
                  <a:lnTo>
                    <a:pt x="643" y="394"/>
                  </a:lnTo>
                  <a:lnTo>
                    <a:pt x="641" y="396"/>
                  </a:lnTo>
                  <a:lnTo>
                    <a:pt x="639" y="396"/>
                  </a:lnTo>
                  <a:lnTo>
                    <a:pt x="637" y="396"/>
                  </a:lnTo>
                  <a:lnTo>
                    <a:pt x="637" y="394"/>
                  </a:lnTo>
                  <a:lnTo>
                    <a:pt x="636" y="394"/>
                  </a:lnTo>
                  <a:lnTo>
                    <a:pt x="636" y="392"/>
                  </a:lnTo>
                  <a:lnTo>
                    <a:pt x="614" y="392"/>
                  </a:lnTo>
                  <a:lnTo>
                    <a:pt x="614" y="394"/>
                  </a:lnTo>
                  <a:lnTo>
                    <a:pt x="613" y="394"/>
                  </a:lnTo>
                  <a:lnTo>
                    <a:pt x="613" y="396"/>
                  </a:lnTo>
                  <a:lnTo>
                    <a:pt x="611" y="396"/>
                  </a:lnTo>
                  <a:lnTo>
                    <a:pt x="609" y="399"/>
                  </a:lnTo>
                  <a:lnTo>
                    <a:pt x="607" y="401"/>
                  </a:lnTo>
                  <a:lnTo>
                    <a:pt x="605" y="405"/>
                  </a:lnTo>
                  <a:lnTo>
                    <a:pt x="601" y="407"/>
                  </a:lnTo>
                  <a:lnTo>
                    <a:pt x="599" y="409"/>
                  </a:lnTo>
                  <a:lnTo>
                    <a:pt x="595" y="411"/>
                  </a:lnTo>
                  <a:lnTo>
                    <a:pt x="591" y="413"/>
                  </a:lnTo>
                  <a:lnTo>
                    <a:pt x="588" y="413"/>
                  </a:lnTo>
                  <a:lnTo>
                    <a:pt x="580" y="411"/>
                  </a:lnTo>
                  <a:lnTo>
                    <a:pt x="572" y="411"/>
                  </a:lnTo>
                  <a:lnTo>
                    <a:pt x="563" y="411"/>
                  </a:lnTo>
                  <a:lnTo>
                    <a:pt x="555" y="409"/>
                  </a:lnTo>
                  <a:lnTo>
                    <a:pt x="547" y="409"/>
                  </a:lnTo>
                  <a:lnTo>
                    <a:pt x="540" y="409"/>
                  </a:lnTo>
                  <a:lnTo>
                    <a:pt x="530" y="409"/>
                  </a:lnTo>
                  <a:lnTo>
                    <a:pt x="522" y="407"/>
                  </a:lnTo>
                  <a:lnTo>
                    <a:pt x="516" y="407"/>
                  </a:lnTo>
                  <a:lnTo>
                    <a:pt x="511" y="407"/>
                  </a:lnTo>
                  <a:lnTo>
                    <a:pt x="507" y="405"/>
                  </a:lnTo>
                  <a:lnTo>
                    <a:pt x="501" y="405"/>
                  </a:lnTo>
                  <a:lnTo>
                    <a:pt x="497" y="403"/>
                  </a:lnTo>
                  <a:lnTo>
                    <a:pt x="493" y="401"/>
                  </a:lnTo>
                  <a:lnTo>
                    <a:pt x="490" y="399"/>
                  </a:lnTo>
                  <a:lnTo>
                    <a:pt x="486" y="396"/>
                  </a:lnTo>
                  <a:lnTo>
                    <a:pt x="484" y="396"/>
                  </a:lnTo>
                  <a:lnTo>
                    <a:pt x="484" y="394"/>
                  </a:lnTo>
                  <a:lnTo>
                    <a:pt x="478" y="392"/>
                  </a:lnTo>
                  <a:lnTo>
                    <a:pt x="474" y="390"/>
                  </a:lnTo>
                  <a:lnTo>
                    <a:pt x="468" y="388"/>
                  </a:lnTo>
                  <a:lnTo>
                    <a:pt x="465" y="386"/>
                  </a:lnTo>
                  <a:lnTo>
                    <a:pt x="461" y="382"/>
                  </a:lnTo>
                  <a:lnTo>
                    <a:pt x="457" y="380"/>
                  </a:lnTo>
                  <a:lnTo>
                    <a:pt x="453" y="376"/>
                  </a:lnTo>
                  <a:lnTo>
                    <a:pt x="451" y="371"/>
                  </a:lnTo>
                  <a:lnTo>
                    <a:pt x="449" y="369"/>
                  </a:lnTo>
                  <a:lnTo>
                    <a:pt x="447" y="365"/>
                  </a:lnTo>
                  <a:lnTo>
                    <a:pt x="445" y="363"/>
                  </a:lnTo>
                  <a:lnTo>
                    <a:pt x="445" y="359"/>
                  </a:lnTo>
                  <a:lnTo>
                    <a:pt x="444" y="355"/>
                  </a:lnTo>
                  <a:lnTo>
                    <a:pt x="444" y="353"/>
                  </a:lnTo>
                  <a:lnTo>
                    <a:pt x="442" y="350"/>
                  </a:lnTo>
                  <a:lnTo>
                    <a:pt x="442" y="348"/>
                  </a:lnTo>
                  <a:lnTo>
                    <a:pt x="440" y="346"/>
                  </a:lnTo>
                  <a:lnTo>
                    <a:pt x="440" y="344"/>
                  </a:lnTo>
                  <a:lnTo>
                    <a:pt x="438" y="342"/>
                  </a:lnTo>
                  <a:lnTo>
                    <a:pt x="436" y="340"/>
                  </a:lnTo>
                  <a:lnTo>
                    <a:pt x="436" y="338"/>
                  </a:lnTo>
                  <a:lnTo>
                    <a:pt x="434" y="336"/>
                  </a:lnTo>
                  <a:lnTo>
                    <a:pt x="434" y="334"/>
                  </a:lnTo>
                  <a:lnTo>
                    <a:pt x="432" y="334"/>
                  </a:lnTo>
                  <a:lnTo>
                    <a:pt x="432" y="332"/>
                  </a:lnTo>
                  <a:lnTo>
                    <a:pt x="430" y="330"/>
                  </a:lnTo>
                  <a:lnTo>
                    <a:pt x="430" y="328"/>
                  </a:lnTo>
                  <a:lnTo>
                    <a:pt x="428" y="326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6" y="321"/>
                  </a:lnTo>
                  <a:lnTo>
                    <a:pt x="422" y="319"/>
                  </a:lnTo>
                  <a:lnTo>
                    <a:pt x="419" y="315"/>
                  </a:lnTo>
                  <a:lnTo>
                    <a:pt x="417" y="311"/>
                  </a:lnTo>
                  <a:lnTo>
                    <a:pt x="413" y="305"/>
                  </a:lnTo>
                  <a:lnTo>
                    <a:pt x="411" y="302"/>
                  </a:lnTo>
                  <a:lnTo>
                    <a:pt x="409" y="298"/>
                  </a:lnTo>
                  <a:lnTo>
                    <a:pt x="407" y="292"/>
                  </a:lnTo>
                  <a:lnTo>
                    <a:pt x="405" y="288"/>
                  </a:lnTo>
                  <a:lnTo>
                    <a:pt x="403" y="286"/>
                  </a:lnTo>
                  <a:lnTo>
                    <a:pt x="401" y="286"/>
                  </a:lnTo>
                  <a:lnTo>
                    <a:pt x="384" y="286"/>
                  </a:lnTo>
                  <a:lnTo>
                    <a:pt x="363" y="286"/>
                  </a:lnTo>
                  <a:lnTo>
                    <a:pt x="344" y="286"/>
                  </a:lnTo>
                  <a:lnTo>
                    <a:pt x="323" y="286"/>
                  </a:lnTo>
                  <a:lnTo>
                    <a:pt x="303" y="288"/>
                  </a:lnTo>
                  <a:lnTo>
                    <a:pt x="284" y="288"/>
                  </a:lnTo>
                  <a:lnTo>
                    <a:pt x="265" y="290"/>
                  </a:lnTo>
                  <a:lnTo>
                    <a:pt x="248" y="290"/>
                  </a:lnTo>
                  <a:lnTo>
                    <a:pt x="248" y="292"/>
                  </a:lnTo>
                  <a:lnTo>
                    <a:pt x="246" y="292"/>
                  </a:lnTo>
                  <a:lnTo>
                    <a:pt x="244" y="292"/>
                  </a:lnTo>
                  <a:lnTo>
                    <a:pt x="242" y="292"/>
                  </a:lnTo>
                  <a:lnTo>
                    <a:pt x="238" y="292"/>
                  </a:lnTo>
                  <a:lnTo>
                    <a:pt x="234" y="292"/>
                  </a:lnTo>
                  <a:lnTo>
                    <a:pt x="232" y="292"/>
                  </a:lnTo>
                  <a:lnTo>
                    <a:pt x="228" y="294"/>
                  </a:lnTo>
                  <a:lnTo>
                    <a:pt x="226" y="294"/>
                  </a:lnTo>
                  <a:lnTo>
                    <a:pt x="223" y="294"/>
                  </a:lnTo>
                  <a:lnTo>
                    <a:pt x="221" y="296"/>
                  </a:lnTo>
                  <a:lnTo>
                    <a:pt x="219" y="296"/>
                  </a:lnTo>
                  <a:lnTo>
                    <a:pt x="219" y="298"/>
                  </a:lnTo>
                  <a:lnTo>
                    <a:pt x="217" y="298"/>
                  </a:lnTo>
                  <a:lnTo>
                    <a:pt x="217" y="300"/>
                  </a:lnTo>
                  <a:lnTo>
                    <a:pt x="215" y="300"/>
                  </a:lnTo>
                  <a:lnTo>
                    <a:pt x="215" y="302"/>
                  </a:lnTo>
                  <a:lnTo>
                    <a:pt x="203" y="307"/>
                  </a:lnTo>
                  <a:lnTo>
                    <a:pt x="196" y="313"/>
                  </a:lnTo>
                  <a:lnTo>
                    <a:pt x="190" y="317"/>
                  </a:lnTo>
                  <a:lnTo>
                    <a:pt x="186" y="319"/>
                  </a:lnTo>
                  <a:lnTo>
                    <a:pt x="180" y="321"/>
                  </a:lnTo>
                  <a:lnTo>
                    <a:pt x="177" y="323"/>
                  </a:lnTo>
                  <a:lnTo>
                    <a:pt x="169" y="326"/>
                  </a:lnTo>
                  <a:lnTo>
                    <a:pt x="159" y="328"/>
                  </a:lnTo>
                  <a:lnTo>
                    <a:pt x="155" y="330"/>
                  </a:lnTo>
                  <a:lnTo>
                    <a:pt x="152" y="332"/>
                  </a:lnTo>
                  <a:lnTo>
                    <a:pt x="150" y="334"/>
                  </a:lnTo>
                  <a:lnTo>
                    <a:pt x="148" y="336"/>
                  </a:lnTo>
                  <a:lnTo>
                    <a:pt x="148" y="338"/>
                  </a:lnTo>
                  <a:lnTo>
                    <a:pt x="146" y="342"/>
                  </a:lnTo>
                  <a:lnTo>
                    <a:pt x="146" y="346"/>
                  </a:lnTo>
                  <a:lnTo>
                    <a:pt x="148" y="350"/>
                  </a:lnTo>
                  <a:lnTo>
                    <a:pt x="148" y="353"/>
                  </a:lnTo>
                  <a:lnTo>
                    <a:pt x="148" y="357"/>
                  </a:lnTo>
                  <a:lnTo>
                    <a:pt x="148" y="361"/>
                  </a:lnTo>
                  <a:lnTo>
                    <a:pt x="150" y="365"/>
                  </a:lnTo>
                  <a:lnTo>
                    <a:pt x="150" y="371"/>
                  </a:lnTo>
                  <a:lnTo>
                    <a:pt x="152" y="374"/>
                  </a:lnTo>
                  <a:lnTo>
                    <a:pt x="155" y="380"/>
                  </a:lnTo>
                  <a:lnTo>
                    <a:pt x="157" y="384"/>
                  </a:lnTo>
                  <a:lnTo>
                    <a:pt x="161" y="386"/>
                  </a:lnTo>
                  <a:lnTo>
                    <a:pt x="163" y="388"/>
                  </a:lnTo>
                  <a:lnTo>
                    <a:pt x="165" y="390"/>
                  </a:lnTo>
                  <a:lnTo>
                    <a:pt x="169" y="394"/>
                  </a:lnTo>
                  <a:lnTo>
                    <a:pt x="171" y="396"/>
                  </a:lnTo>
                  <a:lnTo>
                    <a:pt x="175" y="397"/>
                  </a:lnTo>
                  <a:lnTo>
                    <a:pt x="177" y="397"/>
                  </a:lnTo>
                  <a:lnTo>
                    <a:pt x="178" y="399"/>
                  </a:lnTo>
                  <a:lnTo>
                    <a:pt x="184" y="403"/>
                  </a:lnTo>
                  <a:lnTo>
                    <a:pt x="188" y="405"/>
                  </a:lnTo>
                  <a:lnTo>
                    <a:pt x="190" y="407"/>
                  </a:lnTo>
                  <a:lnTo>
                    <a:pt x="188" y="407"/>
                  </a:lnTo>
                  <a:lnTo>
                    <a:pt x="184" y="407"/>
                  </a:lnTo>
                  <a:lnTo>
                    <a:pt x="180" y="407"/>
                  </a:lnTo>
                  <a:lnTo>
                    <a:pt x="175" y="403"/>
                  </a:lnTo>
                  <a:lnTo>
                    <a:pt x="169" y="399"/>
                  </a:lnTo>
                  <a:lnTo>
                    <a:pt x="167" y="397"/>
                  </a:lnTo>
                  <a:lnTo>
                    <a:pt x="165" y="396"/>
                  </a:lnTo>
                  <a:lnTo>
                    <a:pt x="163" y="394"/>
                  </a:lnTo>
                  <a:lnTo>
                    <a:pt x="161" y="392"/>
                  </a:lnTo>
                  <a:lnTo>
                    <a:pt x="159" y="392"/>
                  </a:lnTo>
                  <a:lnTo>
                    <a:pt x="155" y="390"/>
                  </a:lnTo>
                  <a:lnTo>
                    <a:pt x="154" y="390"/>
                  </a:lnTo>
                  <a:lnTo>
                    <a:pt x="152" y="390"/>
                  </a:lnTo>
                  <a:lnTo>
                    <a:pt x="150" y="392"/>
                  </a:lnTo>
                  <a:lnTo>
                    <a:pt x="150" y="394"/>
                  </a:lnTo>
                  <a:lnTo>
                    <a:pt x="150" y="396"/>
                  </a:lnTo>
                  <a:lnTo>
                    <a:pt x="148" y="397"/>
                  </a:lnTo>
                  <a:lnTo>
                    <a:pt x="148" y="399"/>
                  </a:lnTo>
                  <a:lnTo>
                    <a:pt x="146" y="401"/>
                  </a:lnTo>
                  <a:lnTo>
                    <a:pt x="146" y="403"/>
                  </a:lnTo>
                  <a:lnTo>
                    <a:pt x="144" y="405"/>
                  </a:lnTo>
                  <a:lnTo>
                    <a:pt x="144" y="407"/>
                  </a:lnTo>
                  <a:lnTo>
                    <a:pt x="144" y="409"/>
                  </a:lnTo>
                  <a:lnTo>
                    <a:pt x="142" y="411"/>
                  </a:lnTo>
                  <a:lnTo>
                    <a:pt x="142" y="413"/>
                  </a:lnTo>
                  <a:lnTo>
                    <a:pt x="138" y="419"/>
                  </a:lnTo>
                  <a:lnTo>
                    <a:pt x="136" y="422"/>
                  </a:lnTo>
                  <a:lnTo>
                    <a:pt x="134" y="424"/>
                  </a:lnTo>
                  <a:lnTo>
                    <a:pt x="134" y="422"/>
                  </a:lnTo>
                  <a:lnTo>
                    <a:pt x="134" y="419"/>
                  </a:lnTo>
                  <a:lnTo>
                    <a:pt x="136" y="415"/>
                  </a:lnTo>
                  <a:lnTo>
                    <a:pt x="138" y="409"/>
                  </a:lnTo>
                  <a:lnTo>
                    <a:pt x="138" y="407"/>
                  </a:lnTo>
                  <a:lnTo>
                    <a:pt x="140" y="407"/>
                  </a:lnTo>
                  <a:lnTo>
                    <a:pt x="140" y="405"/>
                  </a:lnTo>
                  <a:lnTo>
                    <a:pt x="140" y="403"/>
                  </a:lnTo>
                  <a:lnTo>
                    <a:pt x="142" y="401"/>
                  </a:lnTo>
                  <a:lnTo>
                    <a:pt x="142" y="399"/>
                  </a:lnTo>
                  <a:lnTo>
                    <a:pt x="142" y="397"/>
                  </a:lnTo>
                  <a:lnTo>
                    <a:pt x="144" y="396"/>
                  </a:lnTo>
                  <a:lnTo>
                    <a:pt x="144" y="394"/>
                  </a:lnTo>
                  <a:lnTo>
                    <a:pt x="144" y="392"/>
                  </a:lnTo>
                  <a:lnTo>
                    <a:pt x="146" y="390"/>
                  </a:lnTo>
                  <a:lnTo>
                    <a:pt x="146" y="388"/>
                  </a:lnTo>
                  <a:lnTo>
                    <a:pt x="146" y="386"/>
                  </a:lnTo>
                  <a:lnTo>
                    <a:pt x="144" y="382"/>
                  </a:lnTo>
                  <a:lnTo>
                    <a:pt x="144" y="376"/>
                  </a:lnTo>
                  <a:lnTo>
                    <a:pt x="144" y="371"/>
                  </a:lnTo>
                  <a:lnTo>
                    <a:pt x="142" y="365"/>
                  </a:lnTo>
                  <a:lnTo>
                    <a:pt x="140" y="359"/>
                  </a:lnTo>
                  <a:lnTo>
                    <a:pt x="138" y="353"/>
                  </a:lnTo>
                  <a:lnTo>
                    <a:pt x="136" y="348"/>
                  </a:lnTo>
                  <a:lnTo>
                    <a:pt x="132" y="346"/>
                  </a:lnTo>
                  <a:lnTo>
                    <a:pt x="130" y="346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5" y="342"/>
                  </a:lnTo>
                  <a:lnTo>
                    <a:pt x="123" y="342"/>
                  </a:lnTo>
                  <a:lnTo>
                    <a:pt x="121" y="340"/>
                  </a:lnTo>
                  <a:lnTo>
                    <a:pt x="119" y="338"/>
                  </a:lnTo>
                  <a:lnTo>
                    <a:pt x="115" y="336"/>
                  </a:lnTo>
                  <a:lnTo>
                    <a:pt x="113" y="334"/>
                  </a:lnTo>
                  <a:lnTo>
                    <a:pt x="109" y="332"/>
                  </a:lnTo>
                  <a:lnTo>
                    <a:pt x="106" y="328"/>
                  </a:lnTo>
                  <a:lnTo>
                    <a:pt x="102" y="326"/>
                  </a:lnTo>
                  <a:lnTo>
                    <a:pt x="100" y="323"/>
                  </a:lnTo>
                  <a:lnTo>
                    <a:pt x="96" y="321"/>
                  </a:lnTo>
                  <a:lnTo>
                    <a:pt x="94" y="319"/>
                  </a:lnTo>
                  <a:lnTo>
                    <a:pt x="92" y="317"/>
                  </a:lnTo>
                  <a:lnTo>
                    <a:pt x="88" y="315"/>
                  </a:lnTo>
                  <a:lnTo>
                    <a:pt x="86" y="315"/>
                  </a:lnTo>
                  <a:lnTo>
                    <a:pt x="82" y="315"/>
                  </a:lnTo>
                  <a:lnTo>
                    <a:pt x="81" y="315"/>
                  </a:lnTo>
                  <a:lnTo>
                    <a:pt x="79" y="317"/>
                  </a:lnTo>
                  <a:lnTo>
                    <a:pt x="75" y="319"/>
                  </a:lnTo>
                  <a:lnTo>
                    <a:pt x="71" y="321"/>
                  </a:lnTo>
                  <a:lnTo>
                    <a:pt x="67" y="323"/>
                  </a:lnTo>
                  <a:lnTo>
                    <a:pt x="63" y="325"/>
                  </a:lnTo>
                  <a:lnTo>
                    <a:pt x="57" y="328"/>
                  </a:lnTo>
                  <a:lnTo>
                    <a:pt x="54" y="332"/>
                  </a:lnTo>
                  <a:lnTo>
                    <a:pt x="50" y="334"/>
                  </a:lnTo>
                  <a:lnTo>
                    <a:pt x="48" y="338"/>
                  </a:lnTo>
                  <a:lnTo>
                    <a:pt x="46" y="340"/>
                  </a:lnTo>
                  <a:lnTo>
                    <a:pt x="44" y="342"/>
                  </a:lnTo>
                  <a:lnTo>
                    <a:pt x="42" y="346"/>
                  </a:lnTo>
                  <a:lnTo>
                    <a:pt x="42" y="348"/>
                  </a:lnTo>
                  <a:lnTo>
                    <a:pt x="40" y="351"/>
                  </a:lnTo>
                  <a:lnTo>
                    <a:pt x="38" y="353"/>
                  </a:lnTo>
                  <a:lnTo>
                    <a:pt x="36" y="357"/>
                  </a:lnTo>
                  <a:lnTo>
                    <a:pt x="36" y="361"/>
                  </a:lnTo>
                  <a:lnTo>
                    <a:pt x="34" y="363"/>
                  </a:lnTo>
                  <a:lnTo>
                    <a:pt x="34" y="365"/>
                  </a:lnTo>
                  <a:lnTo>
                    <a:pt x="33" y="373"/>
                  </a:lnTo>
                  <a:lnTo>
                    <a:pt x="31" y="376"/>
                  </a:lnTo>
                  <a:lnTo>
                    <a:pt x="31" y="378"/>
                  </a:lnTo>
                  <a:lnTo>
                    <a:pt x="29" y="376"/>
                  </a:lnTo>
                  <a:lnTo>
                    <a:pt x="29" y="374"/>
                  </a:lnTo>
                  <a:lnTo>
                    <a:pt x="29" y="369"/>
                  </a:lnTo>
                  <a:lnTo>
                    <a:pt x="31" y="363"/>
                  </a:lnTo>
                  <a:lnTo>
                    <a:pt x="33" y="355"/>
                  </a:lnTo>
                  <a:lnTo>
                    <a:pt x="34" y="353"/>
                  </a:lnTo>
                  <a:lnTo>
                    <a:pt x="34" y="351"/>
                  </a:lnTo>
                  <a:lnTo>
                    <a:pt x="36" y="350"/>
                  </a:lnTo>
                  <a:lnTo>
                    <a:pt x="36" y="348"/>
                  </a:lnTo>
                  <a:lnTo>
                    <a:pt x="38" y="344"/>
                  </a:lnTo>
                  <a:lnTo>
                    <a:pt x="38" y="342"/>
                  </a:lnTo>
                  <a:lnTo>
                    <a:pt x="38" y="340"/>
                  </a:lnTo>
                  <a:lnTo>
                    <a:pt x="38" y="338"/>
                  </a:lnTo>
                  <a:lnTo>
                    <a:pt x="38" y="336"/>
                  </a:lnTo>
                  <a:lnTo>
                    <a:pt x="36" y="336"/>
                  </a:lnTo>
                  <a:lnTo>
                    <a:pt x="34" y="336"/>
                  </a:lnTo>
                  <a:lnTo>
                    <a:pt x="33" y="336"/>
                  </a:lnTo>
                  <a:lnTo>
                    <a:pt x="31" y="336"/>
                  </a:lnTo>
                  <a:lnTo>
                    <a:pt x="29" y="336"/>
                  </a:lnTo>
                  <a:lnTo>
                    <a:pt x="27" y="334"/>
                  </a:lnTo>
                  <a:lnTo>
                    <a:pt x="25" y="334"/>
                  </a:lnTo>
                  <a:lnTo>
                    <a:pt x="23" y="334"/>
                  </a:lnTo>
                  <a:lnTo>
                    <a:pt x="21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5" y="334"/>
                  </a:lnTo>
                  <a:lnTo>
                    <a:pt x="13" y="334"/>
                  </a:lnTo>
                  <a:lnTo>
                    <a:pt x="6" y="332"/>
                  </a:lnTo>
                  <a:lnTo>
                    <a:pt x="2" y="330"/>
                  </a:lnTo>
                  <a:lnTo>
                    <a:pt x="0" y="328"/>
                  </a:lnTo>
                  <a:lnTo>
                    <a:pt x="2" y="328"/>
                  </a:lnTo>
                  <a:lnTo>
                    <a:pt x="4" y="328"/>
                  </a:lnTo>
                  <a:lnTo>
                    <a:pt x="9" y="328"/>
                  </a:lnTo>
                  <a:lnTo>
                    <a:pt x="15" y="328"/>
                  </a:lnTo>
                  <a:lnTo>
                    <a:pt x="17" y="328"/>
                  </a:lnTo>
                  <a:lnTo>
                    <a:pt x="19" y="328"/>
                  </a:lnTo>
                  <a:lnTo>
                    <a:pt x="21" y="330"/>
                  </a:lnTo>
                  <a:lnTo>
                    <a:pt x="23" y="330"/>
                  </a:lnTo>
                  <a:lnTo>
                    <a:pt x="25" y="330"/>
                  </a:lnTo>
                  <a:lnTo>
                    <a:pt x="27" y="330"/>
                  </a:lnTo>
                  <a:lnTo>
                    <a:pt x="31" y="330"/>
                  </a:lnTo>
                  <a:lnTo>
                    <a:pt x="33" y="330"/>
                  </a:lnTo>
                  <a:lnTo>
                    <a:pt x="34" y="330"/>
                  </a:lnTo>
                  <a:lnTo>
                    <a:pt x="36" y="330"/>
                  </a:lnTo>
                  <a:lnTo>
                    <a:pt x="38" y="330"/>
                  </a:lnTo>
                  <a:lnTo>
                    <a:pt x="40" y="330"/>
                  </a:lnTo>
                  <a:lnTo>
                    <a:pt x="44" y="328"/>
                  </a:lnTo>
                  <a:lnTo>
                    <a:pt x="46" y="326"/>
                  </a:lnTo>
                  <a:lnTo>
                    <a:pt x="50" y="325"/>
                  </a:lnTo>
                  <a:lnTo>
                    <a:pt x="54" y="323"/>
                  </a:lnTo>
                  <a:lnTo>
                    <a:pt x="57" y="321"/>
                  </a:lnTo>
                  <a:lnTo>
                    <a:pt x="61" y="319"/>
                  </a:lnTo>
                  <a:lnTo>
                    <a:pt x="65" y="319"/>
                  </a:lnTo>
                  <a:lnTo>
                    <a:pt x="69" y="317"/>
                  </a:lnTo>
                  <a:lnTo>
                    <a:pt x="71" y="315"/>
                  </a:lnTo>
                  <a:lnTo>
                    <a:pt x="73" y="313"/>
                  </a:lnTo>
                  <a:lnTo>
                    <a:pt x="75" y="309"/>
                  </a:lnTo>
                  <a:lnTo>
                    <a:pt x="77" y="307"/>
                  </a:lnTo>
                  <a:lnTo>
                    <a:pt x="79" y="302"/>
                  </a:lnTo>
                  <a:lnTo>
                    <a:pt x="81" y="298"/>
                  </a:lnTo>
                  <a:lnTo>
                    <a:pt x="81" y="294"/>
                  </a:lnTo>
                  <a:lnTo>
                    <a:pt x="82" y="288"/>
                  </a:lnTo>
                  <a:lnTo>
                    <a:pt x="82" y="286"/>
                  </a:lnTo>
                  <a:lnTo>
                    <a:pt x="82" y="284"/>
                  </a:lnTo>
                  <a:lnTo>
                    <a:pt x="84" y="282"/>
                  </a:lnTo>
                  <a:lnTo>
                    <a:pt x="84" y="280"/>
                  </a:lnTo>
                  <a:lnTo>
                    <a:pt x="84" y="279"/>
                  </a:lnTo>
                  <a:lnTo>
                    <a:pt x="84" y="277"/>
                  </a:lnTo>
                  <a:lnTo>
                    <a:pt x="82" y="271"/>
                  </a:lnTo>
                  <a:lnTo>
                    <a:pt x="81" y="265"/>
                  </a:lnTo>
                  <a:lnTo>
                    <a:pt x="77" y="259"/>
                  </a:lnTo>
                  <a:lnTo>
                    <a:pt x="73" y="254"/>
                  </a:lnTo>
                  <a:lnTo>
                    <a:pt x="67" y="250"/>
                  </a:lnTo>
                  <a:lnTo>
                    <a:pt x="61" y="244"/>
                  </a:lnTo>
                  <a:lnTo>
                    <a:pt x="57" y="240"/>
                  </a:lnTo>
                  <a:lnTo>
                    <a:pt x="52" y="236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46" y="234"/>
                  </a:lnTo>
                  <a:lnTo>
                    <a:pt x="44" y="234"/>
                  </a:lnTo>
                  <a:lnTo>
                    <a:pt x="42" y="232"/>
                  </a:lnTo>
                  <a:lnTo>
                    <a:pt x="40" y="232"/>
                  </a:lnTo>
                  <a:lnTo>
                    <a:pt x="36" y="232"/>
                  </a:lnTo>
                  <a:lnTo>
                    <a:pt x="34" y="232"/>
                  </a:lnTo>
                  <a:lnTo>
                    <a:pt x="33" y="232"/>
                  </a:lnTo>
                  <a:lnTo>
                    <a:pt x="33" y="231"/>
                  </a:lnTo>
                  <a:lnTo>
                    <a:pt x="31" y="231"/>
                  </a:lnTo>
                  <a:lnTo>
                    <a:pt x="29" y="231"/>
                  </a:lnTo>
                  <a:lnTo>
                    <a:pt x="27" y="231"/>
                  </a:lnTo>
                  <a:lnTo>
                    <a:pt x="21" y="231"/>
                  </a:lnTo>
                  <a:lnTo>
                    <a:pt x="17" y="229"/>
                  </a:lnTo>
                  <a:lnTo>
                    <a:pt x="13" y="229"/>
                  </a:lnTo>
                  <a:lnTo>
                    <a:pt x="11" y="227"/>
                  </a:lnTo>
                  <a:lnTo>
                    <a:pt x="15" y="227"/>
                  </a:lnTo>
                  <a:lnTo>
                    <a:pt x="19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31" y="227"/>
                  </a:lnTo>
                  <a:lnTo>
                    <a:pt x="33" y="227"/>
                  </a:lnTo>
                  <a:lnTo>
                    <a:pt x="34" y="227"/>
                  </a:lnTo>
                  <a:lnTo>
                    <a:pt x="34" y="229"/>
                  </a:lnTo>
                  <a:lnTo>
                    <a:pt x="36" y="229"/>
                  </a:lnTo>
                  <a:lnTo>
                    <a:pt x="38" y="229"/>
                  </a:lnTo>
                  <a:lnTo>
                    <a:pt x="40" y="229"/>
                  </a:lnTo>
                  <a:lnTo>
                    <a:pt x="42" y="229"/>
                  </a:lnTo>
                  <a:lnTo>
                    <a:pt x="44" y="229"/>
                  </a:lnTo>
                  <a:lnTo>
                    <a:pt x="46" y="229"/>
                  </a:lnTo>
                  <a:lnTo>
                    <a:pt x="48" y="229"/>
                  </a:lnTo>
                  <a:lnTo>
                    <a:pt x="50" y="229"/>
                  </a:lnTo>
                  <a:lnTo>
                    <a:pt x="52" y="229"/>
                  </a:lnTo>
                  <a:lnTo>
                    <a:pt x="52" y="227"/>
                  </a:lnTo>
                  <a:lnTo>
                    <a:pt x="54" y="225"/>
                  </a:lnTo>
                  <a:lnTo>
                    <a:pt x="54" y="223"/>
                  </a:lnTo>
                  <a:lnTo>
                    <a:pt x="54" y="219"/>
                  </a:lnTo>
                  <a:lnTo>
                    <a:pt x="52" y="217"/>
                  </a:lnTo>
                  <a:lnTo>
                    <a:pt x="52" y="213"/>
                  </a:lnTo>
                  <a:lnTo>
                    <a:pt x="52" y="211"/>
                  </a:lnTo>
                  <a:lnTo>
                    <a:pt x="52" y="209"/>
                  </a:lnTo>
                  <a:lnTo>
                    <a:pt x="52" y="202"/>
                  </a:lnTo>
                  <a:lnTo>
                    <a:pt x="52" y="196"/>
                  </a:lnTo>
                  <a:lnTo>
                    <a:pt x="52" y="190"/>
                  </a:lnTo>
                  <a:lnTo>
                    <a:pt x="54" y="188"/>
                  </a:lnTo>
                  <a:lnTo>
                    <a:pt x="56" y="190"/>
                  </a:lnTo>
                  <a:lnTo>
                    <a:pt x="56" y="194"/>
                  </a:lnTo>
                  <a:lnTo>
                    <a:pt x="56" y="202"/>
                  </a:lnTo>
                  <a:lnTo>
                    <a:pt x="56" y="204"/>
                  </a:lnTo>
                  <a:lnTo>
                    <a:pt x="56" y="206"/>
                  </a:lnTo>
                  <a:lnTo>
                    <a:pt x="56" y="209"/>
                  </a:lnTo>
                  <a:lnTo>
                    <a:pt x="57" y="213"/>
                  </a:lnTo>
                  <a:lnTo>
                    <a:pt x="57" y="217"/>
                  </a:lnTo>
                  <a:lnTo>
                    <a:pt x="57" y="219"/>
                  </a:lnTo>
                  <a:lnTo>
                    <a:pt x="57" y="223"/>
                  </a:lnTo>
                  <a:lnTo>
                    <a:pt x="59" y="227"/>
                  </a:lnTo>
                  <a:lnTo>
                    <a:pt x="59" y="231"/>
                  </a:lnTo>
                  <a:lnTo>
                    <a:pt x="63" y="236"/>
                  </a:lnTo>
                  <a:lnTo>
                    <a:pt x="69" y="244"/>
                  </a:lnTo>
                  <a:lnTo>
                    <a:pt x="75" y="250"/>
                  </a:lnTo>
                  <a:lnTo>
                    <a:pt x="81" y="255"/>
                  </a:lnTo>
                  <a:lnTo>
                    <a:pt x="88" y="261"/>
                  </a:lnTo>
                  <a:lnTo>
                    <a:pt x="92" y="263"/>
                  </a:lnTo>
                  <a:lnTo>
                    <a:pt x="96" y="263"/>
                  </a:lnTo>
                  <a:lnTo>
                    <a:pt x="98" y="263"/>
                  </a:lnTo>
                  <a:lnTo>
                    <a:pt x="100" y="263"/>
                  </a:lnTo>
                  <a:lnTo>
                    <a:pt x="102" y="261"/>
                  </a:lnTo>
                  <a:lnTo>
                    <a:pt x="106" y="261"/>
                  </a:lnTo>
                  <a:lnTo>
                    <a:pt x="107" y="261"/>
                  </a:lnTo>
                  <a:lnTo>
                    <a:pt x="111" y="259"/>
                  </a:lnTo>
                  <a:lnTo>
                    <a:pt x="113" y="259"/>
                  </a:lnTo>
                  <a:lnTo>
                    <a:pt x="117" y="257"/>
                  </a:lnTo>
                  <a:lnTo>
                    <a:pt x="119" y="255"/>
                  </a:lnTo>
                  <a:lnTo>
                    <a:pt x="121" y="255"/>
                  </a:lnTo>
                  <a:lnTo>
                    <a:pt x="125" y="254"/>
                  </a:lnTo>
                  <a:lnTo>
                    <a:pt x="127" y="252"/>
                  </a:lnTo>
                  <a:lnTo>
                    <a:pt x="127" y="250"/>
                  </a:lnTo>
                  <a:lnTo>
                    <a:pt x="127" y="248"/>
                  </a:lnTo>
                  <a:lnTo>
                    <a:pt x="125" y="244"/>
                  </a:lnTo>
                  <a:lnTo>
                    <a:pt x="115" y="221"/>
                  </a:lnTo>
                  <a:lnTo>
                    <a:pt x="100" y="217"/>
                  </a:lnTo>
                  <a:lnTo>
                    <a:pt x="98" y="215"/>
                  </a:lnTo>
                  <a:lnTo>
                    <a:pt x="96" y="215"/>
                  </a:lnTo>
                  <a:lnTo>
                    <a:pt x="94" y="215"/>
                  </a:lnTo>
                  <a:lnTo>
                    <a:pt x="92" y="215"/>
                  </a:lnTo>
                  <a:lnTo>
                    <a:pt x="90" y="215"/>
                  </a:lnTo>
                  <a:lnTo>
                    <a:pt x="84" y="213"/>
                  </a:lnTo>
                  <a:lnTo>
                    <a:pt x="79" y="213"/>
                  </a:lnTo>
                  <a:lnTo>
                    <a:pt x="75" y="213"/>
                  </a:lnTo>
                  <a:lnTo>
                    <a:pt x="75" y="211"/>
                  </a:lnTo>
                  <a:lnTo>
                    <a:pt x="77" y="211"/>
                  </a:lnTo>
                  <a:lnTo>
                    <a:pt x="82" y="209"/>
                  </a:lnTo>
                  <a:lnTo>
                    <a:pt x="90" y="209"/>
                  </a:lnTo>
                  <a:lnTo>
                    <a:pt x="92" y="211"/>
                  </a:lnTo>
                  <a:lnTo>
                    <a:pt x="94" y="211"/>
                  </a:lnTo>
                  <a:lnTo>
                    <a:pt x="96" y="211"/>
                  </a:lnTo>
                  <a:lnTo>
                    <a:pt x="98" y="211"/>
                  </a:lnTo>
                  <a:lnTo>
                    <a:pt x="100" y="211"/>
                  </a:lnTo>
                  <a:lnTo>
                    <a:pt x="102" y="211"/>
                  </a:lnTo>
                  <a:lnTo>
                    <a:pt x="106" y="213"/>
                  </a:lnTo>
                  <a:lnTo>
                    <a:pt x="107" y="213"/>
                  </a:lnTo>
                  <a:lnTo>
                    <a:pt x="109" y="213"/>
                  </a:lnTo>
                  <a:lnTo>
                    <a:pt x="111" y="213"/>
                  </a:lnTo>
                  <a:lnTo>
                    <a:pt x="113" y="213"/>
                  </a:lnTo>
                  <a:lnTo>
                    <a:pt x="115" y="211"/>
                  </a:lnTo>
                  <a:lnTo>
                    <a:pt x="115" y="209"/>
                  </a:lnTo>
                  <a:lnTo>
                    <a:pt x="115" y="206"/>
                  </a:lnTo>
                  <a:lnTo>
                    <a:pt x="115" y="204"/>
                  </a:lnTo>
                  <a:lnTo>
                    <a:pt x="115" y="200"/>
                  </a:lnTo>
                  <a:lnTo>
                    <a:pt x="115" y="198"/>
                  </a:lnTo>
                  <a:lnTo>
                    <a:pt x="113" y="196"/>
                  </a:lnTo>
                  <a:lnTo>
                    <a:pt x="113" y="194"/>
                  </a:lnTo>
                  <a:lnTo>
                    <a:pt x="113" y="186"/>
                  </a:lnTo>
                  <a:lnTo>
                    <a:pt x="113" y="179"/>
                  </a:lnTo>
                  <a:lnTo>
                    <a:pt x="113" y="175"/>
                  </a:lnTo>
                  <a:lnTo>
                    <a:pt x="115" y="173"/>
                  </a:lnTo>
                  <a:lnTo>
                    <a:pt x="117" y="171"/>
                  </a:lnTo>
                  <a:lnTo>
                    <a:pt x="117" y="173"/>
                  </a:lnTo>
                  <a:lnTo>
                    <a:pt x="119" y="179"/>
                  </a:lnTo>
                  <a:lnTo>
                    <a:pt x="117" y="184"/>
                  </a:lnTo>
                  <a:lnTo>
                    <a:pt x="117" y="186"/>
                  </a:lnTo>
                  <a:lnTo>
                    <a:pt x="117" y="190"/>
                  </a:lnTo>
                  <a:lnTo>
                    <a:pt x="119" y="194"/>
                  </a:lnTo>
                  <a:lnTo>
                    <a:pt x="119" y="196"/>
                  </a:lnTo>
                  <a:lnTo>
                    <a:pt x="119" y="200"/>
                  </a:lnTo>
                  <a:lnTo>
                    <a:pt x="121" y="204"/>
                  </a:lnTo>
                  <a:lnTo>
                    <a:pt x="121" y="207"/>
                  </a:lnTo>
                  <a:lnTo>
                    <a:pt x="121" y="209"/>
                  </a:lnTo>
                  <a:lnTo>
                    <a:pt x="121" y="215"/>
                  </a:lnTo>
                  <a:lnTo>
                    <a:pt x="121" y="217"/>
                  </a:lnTo>
                  <a:lnTo>
                    <a:pt x="123" y="221"/>
                  </a:lnTo>
                  <a:lnTo>
                    <a:pt x="123" y="223"/>
                  </a:lnTo>
                  <a:lnTo>
                    <a:pt x="125" y="225"/>
                  </a:lnTo>
                  <a:lnTo>
                    <a:pt x="127" y="227"/>
                  </a:lnTo>
                  <a:lnTo>
                    <a:pt x="129" y="231"/>
                  </a:lnTo>
                  <a:lnTo>
                    <a:pt x="129" y="234"/>
                  </a:lnTo>
                  <a:lnTo>
                    <a:pt x="130" y="236"/>
                  </a:lnTo>
                  <a:lnTo>
                    <a:pt x="130" y="238"/>
                  </a:lnTo>
                  <a:lnTo>
                    <a:pt x="132" y="240"/>
                  </a:lnTo>
                  <a:lnTo>
                    <a:pt x="132" y="242"/>
                  </a:lnTo>
                  <a:lnTo>
                    <a:pt x="132" y="244"/>
                  </a:lnTo>
                  <a:lnTo>
                    <a:pt x="134" y="244"/>
                  </a:lnTo>
                  <a:lnTo>
                    <a:pt x="136" y="248"/>
                  </a:lnTo>
                  <a:lnTo>
                    <a:pt x="138" y="250"/>
                  </a:lnTo>
                  <a:lnTo>
                    <a:pt x="138" y="252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4" y="254"/>
                  </a:lnTo>
                  <a:lnTo>
                    <a:pt x="146" y="255"/>
                  </a:lnTo>
                  <a:lnTo>
                    <a:pt x="150" y="255"/>
                  </a:lnTo>
                  <a:lnTo>
                    <a:pt x="157" y="257"/>
                  </a:lnTo>
                  <a:lnTo>
                    <a:pt x="163" y="259"/>
                  </a:lnTo>
                  <a:lnTo>
                    <a:pt x="171" y="261"/>
                  </a:lnTo>
                  <a:lnTo>
                    <a:pt x="177" y="263"/>
                  </a:lnTo>
                  <a:lnTo>
                    <a:pt x="184" y="265"/>
                  </a:lnTo>
                  <a:lnTo>
                    <a:pt x="190" y="267"/>
                  </a:lnTo>
                  <a:lnTo>
                    <a:pt x="194" y="269"/>
                  </a:lnTo>
                  <a:lnTo>
                    <a:pt x="198" y="269"/>
                  </a:lnTo>
                  <a:lnTo>
                    <a:pt x="200" y="271"/>
                  </a:lnTo>
                  <a:lnTo>
                    <a:pt x="203" y="271"/>
                  </a:lnTo>
                  <a:lnTo>
                    <a:pt x="205" y="271"/>
                  </a:lnTo>
                  <a:lnTo>
                    <a:pt x="207" y="271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7" y="273"/>
                  </a:lnTo>
                  <a:lnTo>
                    <a:pt x="219" y="273"/>
                  </a:lnTo>
                  <a:lnTo>
                    <a:pt x="240" y="273"/>
                  </a:lnTo>
                  <a:lnTo>
                    <a:pt x="261" y="275"/>
                  </a:lnTo>
                  <a:lnTo>
                    <a:pt x="282" y="275"/>
                  </a:lnTo>
                  <a:lnTo>
                    <a:pt x="305" y="275"/>
                  </a:lnTo>
                  <a:lnTo>
                    <a:pt x="328" y="275"/>
                  </a:lnTo>
                  <a:lnTo>
                    <a:pt x="351" y="273"/>
                  </a:lnTo>
                  <a:lnTo>
                    <a:pt x="374" y="273"/>
                  </a:lnTo>
                  <a:lnTo>
                    <a:pt x="394" y="273"/>
                  </a:lnTo>
                  <a:lnTo>
                    <a:pt x="394" y="271"/>
                  </a:lnTo>
                  <a:lnTo>
                    <a:pt x="395" y="271"/>
                  </a:lnTo>
                  <a:lnTo>
                    <a:pt x="397" y="257"/>
                  </a:lnTo>
                  <a:lnTo>
                    <a:pt x="399" y="246"/>
                  </a:lnTo>
                  <a:lnTo>
                    <a:pt x="401" y="232"/>
                  </a:lnTo>
                  <a:lnTo>
                    <a:pt x="405" y="221"/>
                  </a:lnTo>
                  <a:lnTo>
                    <a:pt x="407" y="207"/>
                  </a:lnTo>
                  <a:lnTo>
                    <a:pt x="407" y="194"/>
                  </a:lnTo>
                  <a:lnTo>
                    <a:pt x="409" y="183"/>
                  </a:lnTo>
                  <a:lnTo>
                    <a:pt x="407" y="169"/>
                  </a:lnTo>
                  <a:lnTo>
                    <a:pt x="407" y="165"/>
                  </a:lnTo>
                  <a:lnTo>
                    <a:pt x="407" y="160"/>
                  </a:lnTo>
                  <a:lnTo>
                    <a:pt x="405" y="156"/>
                  </a:lnTo>
                  <a:lnTo>
                    <a:pt x="403" y="150"/>
                  </a:lnTo>
                  <a:lnTo>
                    <a:pt x="403" y="146"/>
                  </a:lnTo>
                  <a:lnTo>
                    <a:pt x="401" y="140"/>
                  </a:lnTo>
                  <a:lnTo>
                    <a:pt x="399" y="136"/>
                  </a:lnTo>
                  <a:lnTo>
                    <a:pt x="399" y="131"/>
                  </a:lnTo>
                  <a:lnTo>
                    <a:pt x="399" y="125"/>
                  </a:lnTo>
                  <a:lnTo>
                    <a:pt x="397" y="119"/>
                  </a:lnTo>
                  <a:lnTo>
                    <a:pt x="397" y="115"/>
                  </a:lnTo>
                  <a:lnTo>
                    <a:pt x="397" y="110"/>
                  </a:lnTo>
                  <a:lnTo>
                    <a:pt x="397" y="104"/>
                  </a:lnTo>
                  <a:lnTo>
                    <a:pt x="397" y="98"/>
                  </a:lnTo>
                  <a:lnTo>
                    <a:pt x="399" y="92"/>
                  </a:lnTo>
                  <a:lnTo>
                    <a:pt x="399" y="87"/>
                  </a:lnTo>
                  <a:lnTo>
                    <a:pt x="401" y="83"/>
                  </a:lnTo>
                  <a:lnTo>
                    <a:pt x="401" y="79"/>
                  </a:lnTo>
                  <a:lnTo>
                    <a:pt x="403" y="73"/>
                  </a:lnTo>
                  <a:lnTo>
                    <a:pt x="403" y="69"/>
                  </a:lnTo>
                  <a:lnTo>
                    <a:pt x="405" y="65"/>
                  </a:lnTo>
                  <a:lnTo>
                    <a:pt x="407" y="62"/>
                  </a:lnTo>
                  <a:lnTo>
                    <a:pt x="409" y="58"/>
                  </a:lnTo>
                  <a:lnTo>
                    <a:pt x="409" y="54"/>
                  </a:lnTo>
                  <a:lnTo>
                    <a:pt x="415" y="44"/>
                  </a:lnTo>
                  <a:lnTo>
                    <a:pt x="422" y="33"/>
                  </a:lnTo>
                  <a:lnTo>
                    <a:pt x="430" y="23"/>
                  </a:lnTo>
                  <a:lnTo>
                    <a:pt x="438" y="16"/>
                  </a:lnTo>
                  <a:lnTo>
                    <a:pt x="449" y="8"/>
                  </a:lnTo>
                  <a:lnTo>
                    <a:pt x="459" y="2"/>
                  </a:lnTo>
                  <a:lnTo>
                    <a:pt x="470" y="0"/>
                  </a:lnTo>
                  <a:lnTo>
                    <a:pt x="484" y="2"/>
                  </a:lnTo>
                  <a:lnTo>
                    <a:pt x="488" y="4"/>
                  </a:lnTo>
                  <a:lnTo>
                    <a:pt x="492" y="6"/>
                  </a:lnTo>
                  <a:lnTo>
                    <a:pt x="495" y="10"/>
                  </a:lnTo>
                  <a:lnTo>
                    <a:pt x="499" y="12"/>
                  </a:lnTo>
                  <a:lnTo>
                    <a:pt x="501" y="16"/>
                  </a:lnTo>
                  <a:lnTo>
                    <a:pt x="505" y="19"/>
                  </a:lnTo>
                  <a:lnTo>
                    <a:pt x="507" y="23"/>
                  </a:lnTo>
                  <a:lnTo>
                    <a:pt x="509" y="29"/>
                  </a:lnTo>
                  <a:lnTo>
                    <a:pt x="511" y="29"/>
                  </a:lnTo>
                  <a:lnTo>
                    <a:pt x="513" y="29"/>
                  </a:lnTo>
                  <a:lnTo>
                    <a:pt x="515" y="29"/>
                  </a:lnTo>
                  <a:lnTo>
                    <a:pt x="515" y="31"/>
                  </a:lnTo>
                  <a:lnTo>
                    <a:pt x="516" y="31"/>
                  </a:lnTo>
                  <a:lnTo>
                    <a:pt x="516" y="33"/>
                  </a:lnTo>
                  <a:lnTo>
                    <a:pt x="515" y="35"/>
                  </a:lnTo>
                  <a:lnTo>
                    <a:pt x="513" y="37"/>
                  </a:lnTo>
                  <a:lnTo>
                    <a:pt x="511" y="37"/>
                  </a:lnTo>
                  <a:lnTo>
                    <a:pt x="509" y="37"/>
                  </a:lnTo>
                  <a:lnTo>
                    <a:pt x="507" y="37"/>
                  </a:lnTo>
                  <a:lnTo>
                    <a:pt x="507" y="35"/>
                  </a:lnTo>
                  <a:lnTo>
                    <a:pt x="505" y="35"/>
                  </a:lnTo>
                  <a:lnTo>
                    <a:pt x="505" y="33"/>
                  </a:lnTo>
                  <a:lnTo>
                    <a:pt x="505" y="31"/>
                  </a:lnTo>
                  <a:lnTo>
                    <a:pt x="507" y="29"/>
                  </a:lnTo>
                  <a:lnTo>
                    <a:pt x="507" y="27"/>
                  </a:lnTo>
                  <a:lnTo>
                    <a:pt x="505" y="27"/>
                  </a:lnTo>
                  <a:lnTo>
                    <a:pt x="505" y="25"/>
                  </a:lnTo>
                  <a:lnTo>
                    <a:pt x="503" y="23"/>
                  </a:lnTo>
                  <a:lnTo>
                    <a:pt x="503" y="21"/>
                  </a:lnTo>
                  <a:lnTo>
                    <a:pt x="501" y="19"/>
                  </a:lnTo>
                  <a:lnTo>
                    <a:pt x="499" y="17"/>
                  </a:lnTo>
                  <a:lnTo>
                    <a:pt x="495" y="14"/>
                  </a:lnTo>
                  <a:lnTo>
                    <a:pt x="492" y="10"/>
                  </a:lnTo>
                  <a:lnTo>
                    <a:pt x="488" y="6"/>
                  </a:lnTo>
                  <a:lnTo>
                    <a:pt x="484" y="4"/>
                  </a:lnTo>
                  <a:lnTo>
                    <a:pt x="478" y="4"/>
                  </a:lnTo>
                  <a:lnTo>
                    <a:pt x="474" y="2"/>
                  </a:lnTo>
                  <a:lnTo>
                    <a:pt x="468" y="4"/>
                  </a:lnTo>
                  <a:lnTo>
                    <a:pt x="463" y="4"/>
                  </a:lnTo>
                  <a:lnTo>
                    <a:pt x="461" y="6"/>
                  </a:lnTo>
                  <a:lnTo>
                    <a:pt x="457" y="6"/>
                  </a:lnTo>
                  <a:lnTo>
                    <a:pt x="455" y="8"/>
                  </a:lnTo>
                  <a:lnTo>
                    <a:pt x="451" y="8"/>
                  </a:lnTo>
                  <a:lnTo>
                    <a:pt x="449" y="10"/>
                  </a:lnTo>
                  <a:lnTo>
                    <a:pt x="447" y="12"/>
                  </a:lnTo>
                  <a:lnTo>
                    <a:pt x="445" y="14"/>
                  </a:lnTo>
                  <a:lnTo>
                    <a:pt x="442" y="16"/>
                  </a:lnTo>
                  <a:lnTo>
                    <a:pt x="430" y="27"/>
                  </a:lnTo>
                  <a:lnTo>
                    <a:pt x="420" y="39"/>
                  </a:lnTo>
                  <a:lnTo>
                    <a:pt x="413" y="52"/>
                  </a:lnTo>
                  <a:lnTo>
                    <a:pt x="407" y="67"/>
                  </a:lnTo>
                  <a:lnTo>
                    <a:pt x="403" y="83"/>
                  </a:lnTo>
                  <a:lnTo>
                    <a:pt x="401" y="98"/>
                  </a:lnTo>
                  <a:lnTo>
                    <a:pt x="399" y="115"/>
                  </a:lnTo>
                  <a:lnTo>
                    <a:pt x="401" y="131"/>
                  </a:lnTo>
                  <a:lnTo>
                    <a:pt x="403" y="136"/>
                  </a:lnTo>
                  <a:lnTo>
                    <a:pt x="403" y="140"/>
                  </a:lnTo>
                  <a:lnTo>
                    <a:pt x="405" y="146"/>
                  </a:lnTo>
                  <a:lnTo>
                    <a:pt x="407" y="150"/>
                  </a:lnTo>
                  <a:lnTo>
                    <a:pt x="407" y="156"/>
                  </a:lnTo>
                  <a:lnTo>
                    <a:pt x="409" y="160"/>
                  </a:lnTo>
                  <a:lnTo>
                    <a:pt x="409" y="165"/>
                  </a:lnTo>
                  <a:lnTo>
                    <a:pt x="411" y="169"/>
                  </a:lnTo>
                  <a:lnTo>
                    <a:pt x="411" y="183"/>
                  </a:lnTo>
                  <a:lnTo>
                    <a:pt x="411" y="196"/>
                  </a:lnTo>
                  <a:lnTo>
                    <a:pt x="409" y="207"/>
                  </a:lnTo>
                  <a:lnTo>
                    <a:pt x="407" y="221"/>
                  </a:lnTo>
                  <a:lnTo>
                    <a:pt x="403" y="234"/>
                  </a:lnTo>
                  <a:lnTo>
                    <a:pt x="401" y="248"/>
                  </a:lnTo>
                  <a:lnTo>
                    <a:pt x="399" y="259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1" y="273"/>
                  </a:lnTo>
                  <a:lnTo>
                    <a:pt x="405" y="263"/>
                  </a:lnTo>
                  <a:lnTo>
                    <a:pt x="407" y="259"/>
                  </a:lnTo>
                  <a:lnTo>
                    <a:pt x="409" y="255"/>
                  </a:lnTo>
                  <a:lnTo>
                    <a:pt x="413" y="254"/>
                  </a:lnTo>
                  <a:lnTo>
                    <a:pt x="415" y="250"/>
                  </a:lnTo>
                  <a:lnTo>
                    <a:pt x="417" y="246"/>
                  </a:lnTo>
                  <a:lnTo>
                    <a:pt x="420" y="244"/>
                  </a:lnTo>
                  <a:lnTo>
                    <a:pt x="422" y="240"/>
                  </a:lnTo>
                  <a:lnTo>
                    <a:pt x="424" y="236"/>
                  </a:lnTo>
                  <a:lnTo>
                    <a:pt x="422" y="236"/>
                  </a:lnTo>
                  <a:lnTo>
                    <a:pt x="422" y="234"/>
                  </a:lnTo>
                  <a:lnTo>
                    <a:pt x="422" y="231"/>
                  </a:lnTo>
                  <a:lnTo>
                    <a:pt x="424" y="229"/>
                  </a:lnTo>
                  <a:lnTo>
                    <a:pt x="424" y="225"/>
                  </a:lnTo>
                  <a:lnTo>
                    <a:pt x="424" y="223"/>
                  </a:lnTo>
                  <a:lnTo>
                    <a:pt x="424" y="219"/>
                  </a:lnTo>
                  <a:lnTo>
                    <a:pt x="424" y="215"/>
                  </a:lnTo>
                  <a:lnTo>
                    <a:pt x="426" y="213"/>
                  </a:lnTo>
                  <a:lnTo>
                    <a:pt x="426" y="209"/>
                  </a:lnTo>
                  <a:lnTo>
                    <a:pt x="426" y="207"/>
                  </a:lnTo>
                  <a:lnTo>
                    <a:pt x="428" y="198"/>
                  </a:lnTo>
                  <a:lnTo>
                    <a:pt x="428" y="190"/>
                  </a:lnTo>
                  <a:lnTo>
                    <a:pt x="430" y="181"/>
                  </a:lnTo>
                  <a:lnTo>
                    <a:pt x="432" y="173"/>
                  </a:lnTo>
                  <a:lnTo>
                    <a:pt x="434" y="165"/>
                  </a:lnTo>
                  <a:lnTo>
                    <a:pt x="436" y="156"/>
                  </a:lnTo>
                  <a:lnTo>
                    <a:pt x="438" y="148"/>
                  </a:lnTo>
                  <a:lnTo>
                    <a:pt x="440" y="138"/>
                  </a:lnTo>
                  <a:lnTo>
                    <a:pt x="442" y="136"/>
                  </a:lnTo>
                  <a:lnTo>
                    <a:pt x="444" y="135"/>
                  </a:lnTo>
                  <a:lnTo>
                    <a:pt x="444" y="133"/>
                  </a:lnTo>
                  <a:lnTo>
                    <a:pt x="445" y="131"/>
                  </a:lnTo>
                  <a:lnTo>
                    <a:pt x="445" y="129"/>
                  </a:lnTo>
                  <a:lnTo>
                    <a:pt x="451" y="121"/>
                  </a:lnTo>
                  <a:lnTo>
                    <a:pt x="457" y="117"/>
                  </a:lnTo>
                  <a:lnTo>
                    <a:pt x="465" y="113"/>
                  </a:lnTo>
                  <a:lnTo>
                    <a:pt x="474" y="110"/>
                  </a:lnTo>
                  <a:lnTo>
                    <a:pt x="484" y="108"/>
                  </a:lnTo>
                  <a:lnTo>
                    <a:pt x="493" y="108"/>
                  </a:lnTo>
                  <a:lnTo>
                    <a:pt x="501" y="106"/>
                  </a:lnTo>
                  <a:lnTo>
                    <a:pt x="511" y="106"/>
                  </a:lnTo>
                  <a:lnTo>
                    <a:pt x="515" y="104"/>
                  </a:lnTo>
                  <a:lnTo>
                    <a:pt x="520" y="100"/>
                  </a:lnTo>
                  <a:lnTo>
                    <a:pt x="528" y="92"/>
                  </a:lnTo>
                  <a:lnTo>
                    <a:pt x="536" y="85"/>
                  </a:lnTo>
                  <a:lnTo>
                    <a:pt x="541" y="77"/>
                  </a:lnTo>
                  <a:lnTo>
                    <a:pt x="547" y="67"/>
                  </a:lnTo>
                  <a:lnTo>
                    <a:pt x="549" y="60"/>
                  </a:lnTo>
                  <a:lnTo>
                    <a:pt x="551" y="54"/>
                  </a:lnTo>
                  <a:lnTo>
                    <a:pt x="549" y="50"/>
                  </a:lnTo>
                  <a:lnTo>
                    <a:pt x="547" y="46"/>
                  </a:lnTo>
                  <a:lnTo>
                    <a:pt x="545" y="42"/>
                  </a:lnTo>
                  <a:lnTo>
                    <a:pt x="543" y="42"/>
                  </a:lnTo>
                  <a:lnTo>
                    <a:pt x="541" y="42"/>
                  </a:lnTo>
                  <a:lnTo>
                    <a:pt x="540" y="42"/>
                  </a:lnTo>
                  <a:lnTo>
                    <a:pt x="538" y="41"/>
                  </a:lnTo>
                  <a:lnTo>
                    <a:pt x="538" y="39"/>
                  </a:lnTo>
                  <a:lnTo>
                    <a:pt x="538" y="37"/>
                  </a:lnTo>
                  <a:lnTo>
                    <a:pt x="540" y="37"/>
                  </a:lnTo>
                  <a:lnTo>
                    <a:pt x="540" y="35"/>
                  </a:lnTo>
                  <a:lnTo>
                    <a:pt x="541" y="35"/>
                  </a:lnTo>
                  <a:lnTo>
                    <a:pt x="543" y="35"/>
                  </a:lnTo>
                  <a:lnTo>
                    <a:pt x="545" y="35"/>
                  </a:lnTo>
                  <a:lnTo>
                    <a:pt x="547" y="37"/>
                  </a:lnTo>
                  <a:lnTo>
                    <a:pt x="547" y="39"/>
                  </a:lnTo>
                  <a:lnTo>
                    <a:pt x="549" y="39"/>
                  </a:lnTo>
                  <a:lnTo>
                    <a:pt x="547" y="41"/>
                  </a:lnTo>
                  <a:lnTo>
                    <a:pt x="547" y="42"/>
                  </a:lnTo>
                  <a:lnTo>
                    <a:pt x="549" y="44"/>
                  </a:lnTo>
                  <a:lnTo>
                    <a:pt x="549" y="46"/>
                  </a:lnTo>
                  <a:lnTo>
                    <a:pt x="551" y="48"/>
                  </a:lnTo>
                  <a:lnTo>
                    <a:pt x="551" y="50"/>
                  </a:lnTo>
                  <a:lnTo>
                    <a:pt x="551" y="52"/>
                  </a:lnTo>
                  <a:lnTo>
                    <a:pt x="553" y="54"/>
                  </a:lnTo>
                  <a:lnTo>
                    <a:pt x="553" y="56"/>
                  </a:lnTo>
                  <a:lnTo>
                    <a:pt x="551" y="64"/>
                  </a:lnTo>
                  <a:lnTo>
                    <a:pt x="547" y="71"/>
                  </a:lnTo>
                  <a:lnTo>
                    <a:pt x="543" y="79"/>
                  </a:lnTo>
                  <a:lnTo>
                    <a:pt x="540" y="85"/>
                  </a:lnTo>
                  <a:lnTo>
                    <a:pt x="534" y="90"/>
                  </a:lnTo>
                  <a:lnTo>
                    <a:pt x="528" y="96"/>
                  </a:lnTo>
                  <a:lnTo>
                    <a:pt x="520" y="102"/>
                  </a:lnTo>
                  <a:lnTo>
                    <a:pt x="515" y="106"/>
                  </a:lnTo>
                  <a:lnTo>
                    <a:pt x="516" y="106"/>
                  </a:lnTo>
                  <a:lnTo>
                    <a:pt x="518" y="108"/>
                  </a:lnTo>
                  <a:lnTo>
                    <a:pt x="520" y="108"/>
                  </a:lnTo>
                  <a:lnTo>
                    <a:pt x="522" y="108"/>
                  </a:lnTo>
                  <a:lnTo>
                    <a:pt x="524" y="108"/>
                  </a:lnTo>
                  <a:lnTo>
                    <a:pt x="526" y="108"/>
                  </a:lnTo>
                  <a:lnTo>
                    <a:pt x="530" y="108"/>
                  </a:lnTo>
                  <a:lnTo>
                    <a:pt x="536" y="108"/>
                  </a:lnTo>
                  <a:lnTo>
                    <a:pt x="541" y="110"/>
                  </a:lnTo>
                  <a:lnTo>
                    <a:pt x="547" y="110"/>
                  </a:lnTo>
                  <a:lnTo>
                    <a:pt x="553" y="112"/>
                  </a:lnTo>
                  <a:lnTo>
                    <a:pt x="559" y="113"/>
                  </a:lnTo>
                  <a:lnTo>
                    <a:pt x="563" y="113"/>
                  </a:lnTo>
                  <a:lnTo>
                    <a:pt x="566" y="117"/>
                  </a:lnTo>
                  <a:lnTo>
                    <a:pt x="568" y="117"/>
                  </a:lnTo>
                  <a:lnTo>
                    <a:pt x="568" y="119"/>
                  </a:lnTo>
                  <a:lnTo>
                    <a:pt x="572" y="119"/>
                  </a:lnTo>
                  <a:lnTo>
                    <a:pt x="574" y="117"/>
                  </a:lnTo>
                  <a:lnTo>
                    <a:pt x="576" y="117"/>
                  </a:lnTo>
                  <a:lnTo>
                    <a:pt x="578" y="117"/>
                  </a:lnTo>
                  <a:lnTo>
                    <a:pt x="580" y="117"/>
                  </a:lnTo>
                  <a:lnTo>
                    <a:pt x="582" y="117"/>
                  </a:lnTo>
                  <a:lnTo>
                    <a:pt x="584" y="117"/>
                  </a:lnTo>
                  <a:lnTo>
                    <a:pt x="584" y="115"/>
                  </a:lnTo>
                  <a:lnTo>
                    <a:pt x="588" y="113"/>
                  </a:lnTo>
                  <a:lnTo>
                    <a:pt x="589" y="110"/>
                  </a:lnTo>
                  <a:lnTo>
                    <a:pt x="589" y="106"/>
                  </a:lnTo>
                  <a:lnTo>
                    <a:pt x="591" y="102"/>
                  </a:lnTo>
                  <a:lnTo>
                    <a:pt x="591" y="98"/>
                  </a:lnTo>
                  <a:lnTo>
                    <a:pt x="593" y="94"/>
                  </a:lnTo>
                  <a:lnTo>
                    <a:pt x="595" y="92"/>
                  </a:lnTo>
                  <a:lnTo>
                    <a:pt x="597" y="89"/>
                  </a:lnTo>
                  <a:lnTo>
                    <a:pt x="601" y="89"/>
                  </a:lnTo>
                  <a:lnTo>
                    <a:pt x="605" y="87"/>
                  </a:lnTo>
                  <a:lnTo>
                    <a:pt x="609" y="87"/>
                  </a:lnTo>
                  <a:lnTo>
                    <a:pt x="611" y="85"/>
                  </a:lnTo>
                  <a:lnTo>
                    <a:pt x="614" y="85"/>
                  </a:lnTo>
                  <a:lnTo>
                    <a:pt x="616" y="87"/>
                  </a:lnTo>
                  <a:lnTo>
                    <a:pt x="620" y="87"/>
                  </a:lnTo>
                  <a:lnTo>
                    <a:pt x="624" y="89"/>
                  </a:lnTo>
                  <a:lnTo>
                    <a:pt x="626" y="89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78" name="Freeform 10"/>
            <p:cNvSpPr>
              <a:spLocks/>
            </p:cNvSpPr>
            <p:nvPr/>
          </p:nvSpPr>
          <p:spPr bwMode="auto">
            <a:xfrm>
              <a:off x="2805" y="2445"/>
              <a:ext cx="21" cy="19"/>
            </a:xfrm>
            <a:custGeom>
              <a:avLst/>
              <a:gdLst>
                <a:gd name="T0" fmla="*/ 0 w 21"/>
                <a:gd name="T1" fmla="*/ 9 h 19"/>
                <a:gd name="T2" fmla="*/ 0 w 21"/>
                <a:gd name="T3" fmla="*/ 7 h 19"/>
                <a:gd name="T4" fmla="*/ 0 w 21"/>
                <a:gd name="T5" fmla="*/ 5 h 19"/>
                <a:gd name="T6" fmla="*/ 2 w 21"/>
                <a:gd name="T7" fmla="*/ 3 h 19"/>
                <a:gd name="T8" fmla="*/ 4 w 21"/>
                <a:gd name="T9" fmla="*/ 3 h 19"/>
                <a:gd name="T10" fmla="*/ 4 w 21"/>
                <a:gd name="T11" fmla="*/ 1 h 19"/>
                <a:gd name="T12" fmla="*/ 6 w 21"/>
                <a:gd name="T13" fmla="*/ 0 h 19"/>
                <a:gd name="T14" fmla="*/ 8 w 21"/>
                <a:gd name="T15" fmla="*/ 0 h 19"/>
                <a:gd name="T16" fmla="*/ 10 w 21"/>
                <a:gd name="T17" fmla="*/ 0 h 19"/>
                <a:gd name="T18" fmla="*/ 12 w 21"/>
                <a:gd name="T19" fmla="*/ 0 h 19"/>
                <a:gd name="T20" fmla="*/ 15 w 21"/>
                <a:gd name="T21" fmla="*/ 0 h 19"/>
                <a:gd name="T22" fmla="*/ 15 w 21"/>
                <a:gd name="T23" fmla="*/ 1 h 19"/>
                <a:gd name="T24" fmla="*/ 17 w 21"/>
                <a:gd name="T25" fmla="*/ 3 h 19"/>
                <a:gd name="T26" fmla="*/ 19 w 21"/>
                <a:gd name="T27" fmla="*/ 3 h 19"/>
                <a:gd name="T28" fmla="*/ 19 w 21"/>
                <a:gd name="T29" fmla="*/ 5 h 19"/>
                <a:gd name="T30" fmla="*/ 21 w 21"/>
                <a:gd name="T31" fmla="*/ 7 h 19"/>
                <a:gd name="T32" fmla="*/ 21 w 21"/>
                <a:gd name="T33" fmla="*/ 9 h 19"/>
                <a:gd name="T34" fmla="*/ 21 w 21"/>
                <a:gd name="T35" fmla="*/ 11 h 19"/>
                <a:gd name="T36" fmla="*/ 19 w 21"/>
                <a:gd name="T37" fmla="*/ 13 h 19"/>
                <a:gd name="T38" fmla="*/ 19 w 21"/>
                <a:gd name="T39" fmla="*/ 15 h 19"/>
                <a:gd name="T40" fmla="*/ 17 w 21"/>
                <a:gd name="T41" fmla="*/ 17 h 19"/>
                <a:gd name="T42" fmla="*/ 15 w 21"/>
                <a:gd name="T43" fmla="*/ 17 h 19"/>
                <a:gd name="T44" fmla="*/ 15 w 21"/>
                <a:gd name="T45" fmla="*/ 19 h 19"/>
                <a:gd name="T46" fmla="*/ 12 w 21"/>
                <a:gd name="T47" fmla="*/ 19 h 19"/>
                <a:gd name="T48" fmla="*/ 10 w 21"/>
                <a:gd name="T49" fmla="*/ 19 h 19"/>
                <a:gd name="T50" fmla="*/ 8 w 21"/>
                <a:gd name="T51" fmla="*/ 19 h 19"/>
                <a:gd name="T52" fmla="*/ 6 w 21"/>
                <a:gd name="T53" fmla="*/ 19 h 19"/>
                <a:gd name="T54" fmla="*/ 4 w 21"/>
                <a:gd name="T55" fmla="*/ 17 h 19"/>
                <a:gd name="T56" fmla="*/ 2 w 21"/>
                <a:gd name="T57" fmla="*/ 15 h 19"/>
                <a:gd name="T58" fmla="*/ 0 w 21"/>
                <a:gd name="T59" fmla="*/ 13 h 19"/>
                <a:gd name="T60" fmla="*/ 0 w 21"/>
                <a:gd name="T61" fmla="*/ 11 h 19"/>
                <a:gd name="T62" fmla="*/ 0 w 21"/>
                <a:gd name="T6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19">
                  <a:moveTo>
                    <a:pt x="0" y="9"/>
                  </a:move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5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79" name="Freeform 11"/>
            <p:cNvSpPr>
              <a:spLocks/>
            </p:cNvSpPr>
            <p:nvPr/>
          </p:nvSpPr>
          <p:spPr bwMode="auto">
            <a:xfrm>
              <a:off x="2815" y="2452"/>
              <a:ext cx="2" cy="6"/>
            </a:xfrm>
            <a:custGeom>
              <a:avLst/>
              <a:gdLst>
                <a:gd name="T0" fmla="*/ 0 w 2"/>
                <a:gd name="T1" fmla="*/ 2 h 6"/>
                <a:gd name="T2" fmla="*/ 0 w 2"/>
                <a:gd name="T3" fmla="*/ 2 h 6"/>
                <a:gd name="T4" fmla="*/ 0 w 2"/>
                <a:gd name="T5" fmla="*/ 2 h 6"/>
                <a:gd name="T6" fmla="*/ 0 w 2"/>
                <a:gd name="T7" fmla="*/ 2 h 6"/>
                <a:gd name="T8" fmla="*/ 0 w 2"/>
                <a:gd name="T9" fmla="*/ 2 h 6"/>
                <a:gd name="T10" fmla="*/ 0 w 2"/>
                <a:gd name="T11" fmla="*/ 2 h 6"/>
                <a:gd name="T12" fmla="*/ 0 w 2"/>
                <a:gd name="T13" fmla="*/ 0 h 6"/>
                <a:gd name="T14" fmla="*/ 0 w 2"/>
                <a:gd name="T15" fmla="*/ 0 h 6"/>
                <a:gd name="T16" fmla="*/ 2 w 2"/>
                <a:gd name="T17" fmla="*/ 0 h 6"/>
                <a:gd name="T18" fmla="*/ 2 w 2"/>
                <a:gd name="T19" fmla="*/ 0 h 6"/>
                <a:gd name="T20" fmla="*/ 2 w 2"/>
                <a:gd name="T21" fmla="*/ 0 h 6"/>
                <a:gd name="T22" fmla="*/ 2 w 2"/>
                <a:gd name="T23" fmla="*/ 2 h 6"/>
                <a:gd name="T24" fmla="*/ 2 w 2"/>
                <a:gd name="T25" fmla="*/ 2 h 6"/>
                <a:gd name="T26" fmla="*/ 2 w 2"/>
                <a:gd name="T27" fmla="*/ 2 h 6"/>
                <a:gd name="T28" fmla="*/ 2 w 2"/>
                <a:gd name="T29" fmla="*/ 2 h 6"/>
                <a:gd name="T30" fmla="*/ 2 w 2"/>
                <a:gd name="T31" fmla="*/ 2 h 6"/>
                <a:gd name="T32" fmla="*/ 2 w 2"/>
                <a:gd name="T33" fmla="*/ 2 h 6"/>
                <a:gd name="T34" fmla="*/ 2 w 2"/>
                <a:gd name="T35" fmla="*/ 4 h 6"/>
                <a:gd name="T36" fmla="*/ 2 w 2"/>
                <a:gd name="T37" fmla="*/ 4 h 6"/>
                <a:gd name="T38" fmla="*/ 2 w 2"/>
                <a:gd name="T39" fmla="*/ 4 h 6"/>
                <a:gd name="T40" fmla="*/ 2 w 2"/>
                <a:gd name="T41" fmla="*/ 4 h 6"/>
                <a:gd name="T42" fmla="*/ 2 w 2"/>
                <a:gd name="T43" fmla="*/ 4 h 6"/>
                <a:gd name="T44" fmla="*/ 2 w 2"/>
                <a:gd name="T45" fmla="*/ 4 h 6"/>
                <a:gd name="T46" fmla="*/ 2 w 2"/>
                <a:gd name="T47" fmla="*/ 4 h 6"/>
                <a:gd name="T48" fmla="*/ 2 w 2"/>
                <a:gd name="T49" fmla="*/ 6 h 6"/>
                <a:gd name="T50" fmla="*/ 0 w 2"/>
                <a:gd name="T51" fmla="*/ 4 h 6"/>
                <a:gd name="T52" fmla="*/ 0 w 2"/>
                <a:gd name="T53" fmla="*/ 4 h 6"/>
                <a:gd name="T54" fmla="*/ 0 w 2"/>
                <a:gd name="T55" fmla="*/ 4 h 6"/>
                <a:gd name="T56" fmla="*/ 0 w 2"/>
                <a:gd name="T57" fmla="*/ 4 h 6"/>
                <a:gd name="T58" fmla="*/ 0 w 2"/>
                <a:gd name="T59" fmla="*/ 4 h 6"/>
                <a:gd name="T60" fmla="*/ 0 w 2"/>
                <a:gd name="T61" fmla="*/ 4 h 6"/>
                <a:gd name="T62" fmla="*/ 0 w 2"/>
                <a:gd name="T63" fmla="*/ 4 h 6"/>
                <a:gd name="T64" fmla="*/ 0 w 2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0" name="Freeform 12"/>
            <p:cNvSpPr>
              <a:spLocks/>
            </p:cNvSpPr>
            <p:nvPr/>
          </p:nvSpPr>
          <p:spPr bwMode="auto">
            <a:xfrm>
              <a:off x="2815" y="2452"/>
              <a:ext cx="2" cy="6"/>
            </a:xfrm>
            <a:custGeom>
              <a:avLst/>
              <a:gdLst>
                <a:gd name="T0" fmla="*/ 0 w 2"/>
                <a:gd name="T1" fmla="*/ 2 h 6"/>
                <a:gd name="T2" fmla="*/ 0 w 2"/>
                <a:gd name="T3" fmla="*/ 0 h 6"/>
                <a:gd name="T4" fmla="*/ 2 w 2"/>
                <a:gd name="T5" fmla="*/ 0 h 6"/>
                <a:gd name="T6" fmla="*/ 2 w 2"/>
                <a:gd name="T7" fmla="*/ 2 h 6"/>
                <a:gd name="T8" fmla="*/ 2 w 2"/>
                <a:gd name="T9" fmla="*/ 4 h 6"/>
                <a:gd name="T10" fmla="*/ 2 w 2"/>
                <a:gd name="T11" fmla="*/ 6 h 6"/>
                <a:gd name="T12" fmla="*/ 0 w 2"/>
                <a:gd name="T13" fmla="*/ 4 h 6"/>
                <a:gd name="T14" fmla="*/ 0 w 2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1" name="Freeform 13"/>
            <p:cNvSpPr>
              <a:spLocks/>
            </p:cNvSpPr>
            <p:nvPr/>
          </p:nvSpPr>
          <p:spPr bwMode="auto">
            <a:xfrm>
              <a:off x="2819" y="2458"/>
              <a:ext cx="3" cy="2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2 h 2"/>
                <a:gd name="T4" fmla="*/ 1 w 3"/>
                <a:gd name="T5" fmla="*/ 0 h 2"/>
                <a:gd name="T6" fmla="*/ 1 w 3"/>
                <a:gd name="T7" fmla="*/ 2 h 2"/>
                <a:gd name="T8" fmla="*/ 1 w 3"/>
                <a:gd name="T9" fmla="*/ 0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2" name="Freeform 14"/>
            <p:cNvSpPr>
              <a:spLocks/>
            </p:cNvSpPr>
            <p:nvPr/>
          </p:nvSpPr>
          <p:spPr bwMode="auto">
            <a:xfrm>
              <a:off x="2809" y="2458"/>
              <a:ext cx="6" cy="2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2 h 2"/>
                <a:gd name="T4" fmla="*/ 4 w 6"/>
                <a:gd name="T5" fmla="*/ 2 h 2"/>
                <a:gd name="T6" fmla="*/ 4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3" name="Freeform 15"/>
            <p:cNvSpPr>
              <a:spLocks/>
            </p:cNvSpPr>
            <p:nvPr/>
          </p:nvSpPr>
          <p:spPr bwMode="auto">
            <a:xfrm>
              <a:off x="2813" y="2458"/>
              <a:ext cx="6" cy="4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2 h 4"/>
                <a:gd name="T4" fmla="*/ 2 w 6"/>
                <a:gd name="T5" fmla="*/ 2 h 4"/>
                <a:gd name="T6" fmla="*/ 4 w 6"/>
                <a:gd name="T7" fmla="*/ 2 h 4"/>
                <a:gd name="T8" fmla="*/ 6 w 6"/>
                <a:gd name="T9" fmla="*/ 2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4" name="Freeform 16"/>
            <p:cNvSpPr>
              <a:spLocks/>
            </p:cNvSpPr>
            <p:nvPr/>
          </p:nvSpPr>
          <p:spPr bwMode="auto">
            <a:xfrm>
              <a:off x="2817" y="2454"/>
              <a:ext cx="7" cy="4"/>
            </a:xfrm>
            <a:custGeom>
              <a:avLst/>
              <a:gdLst>
                <a:gd name="T0" fmla="*/ 0 w 7"/>
                <a:gd name="T1" fmla="*/ 4 h 4"/>
                <a:gd name="T2" fmla="*/ 2 w 7"/>
                <a:gd name="T3" fmla="*/ 4 h 4"/>
                <a:gd name="T4" fmla="*/ 2 w 7"/>
                <a:gd name="T5" fmla="*/ 2 h 4"/>
                <a:gd name="T6" fmla="*/ 3 w 7"/>
                <a:gd name="T7" fmla="*/ 2 h 4"/>
                <a:gd name="T8" fmla="*/ 5 w 7"/>
                <a:gd name="T9" fmla="*/ 2 h 4"/>
                <a:gd name="T10" fmla="*/ 5 w 7"/>
                <a:gd name="T11" fmla="*/ 0 h 4"/>
                <a:gd name="T12" fmla="*/ 7 w 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5" name="Freeform 17"/>
            <p:cNvSpPr>
              <a:spLocks/>
            </p:cNvSpPr>
            <p:nvPr/>
          </p:nvSpPr>
          <p:spPr bwMode="auto">
            <a:xfrm>
              <a:off x="2807" y="2452"/>
              <a:ext cx="6" cy="2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2 h 2"/>
                <a:gd name="T4" fmla="*/ 4 w 6"/>
                <a:gd name="T5" fmla="*/ 2 h 2"/>
                <a:gd name="T6" fmla="*/ 6 w 6"/>
                <a:gd name="T7" fmla="*/ 2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6" name="Freeform 18"/>
            <p:cNvSpPr>
              <a:spLocks/>
            </p:cNvSpPr>
            <p:nvPr/>
          </p:nvSpPr>
          <p:spPr bwMode="auto">
            <a:xfrm>
              <a:off x="2817" y="2450"/>
              <a:ext cx="5" cy="2"/>
            </a:xfrm>
            <a:custGeom>
              <a:avLst/>
              <a:gdLst>
                <a:gd name="T0" fmla="*/ 0 w 5"/>
                <a:gd name="T1" fmla="*/ 2 h 2"/>
                <a:gd name="T2" fmla="*/ 2 w 5"/>
                <a:gd name="T3" fmla="*/ 2 h 2"/>
                <a:gd name="T4" fmla="*/ 3 w 5"/>
                <a:gd name="T5" fmla="*/ 2 h 2"/>
                <a:gd name="T6" fmla="*/ 5 w 5"/>
                <a:gd name="T7" fmla="*/ 2 h 2"/>
                <a:gd name="T8" fmla="*/ 5 w 5"/>
                <a:gd name="T9" fmla="*/ 0 h 2"/>
                <a:gd name="T10" fmla="*/ 5 w 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7" name="Freeform 19"/>
            <p:cNvSpPr>
              <a:spLocks/>
            </p:cNvSpPr>
            <p:nvPr/>
          </p:nvSpPr>
          <p:spPr bwMode="auto">
            <a:xfrm>
              <a:off x="2807" y="2456"/>
              <a:ext cx="6" cy="1"/>
            </a:xfrm>
            <a:custGeom>
              <a:avLst/>
              <a:gdLst>
                <a:gd name="T0" fmla="*/ 0 w 6"/>
                <a:gd name="T1" fmla="*/ 2 w 6"/>
                <a:gd name="T2" fmla="*/ 4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8" name="Freeform 20"/>
            <p:cNvSpPr>
              <a:spLocks/>
            </p:cNvSpPr>
            <p:nvPr/>
          </p:nvSpPr>
          <p:spPr bwMode="auto">
            <a:xfrm>
              <a:off x="2817" y="2452"/>
              <a:ext cx="7" cy="2"/>
            </a:xfrm>
            <a:custGeom>
              <a:avLst/>
              <a:gdLst>
                <a:gd name="T0" fmla="*/ 0 w 7"/>
                <a:gd name="T1" fmla="*/ 2 h 2"/>
                <a:gd name="T2" fmla="*/ 2 w 7"/>
                <a:gd name="T3" fmla="*/ 2 h 2"/>
                <a:gd name="T4" fmla="*/ 2 w 7"/>
                <a:gd name="T5" fmla="*/ 0 h 2"/>
                <a:gd name="T6" fmla="*/ 2 w 7"/>
                <a:gd name="T7" fmla="*/ 2 h 2"/>
                <a:gd name="T8" fmla="*/ 3 w 7"/>
                <a:gd name="T9" fmla="*/ 2 h 2"/>
                <a:gd name="T10" fmla="*/ 5 w 7"/>
                <a:gd name="T11" fmla="*/ 2 h 2"/>
                <a:gd name="T12" fmla="*/ 5 w 7"/>
                <a:gd name="T13" fmla="*/ 0 h 2"/>
                <a:gd name="T14" fmla="*/ 7 w 7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9" name="Freeform 21"/>
            <p:cNvSpPr>
              <a:spLocks/>
            </p:cNvSpPr>
            <p:nvPr/>
          </p:nvSpPr>
          <p:spPr bwMode="auto">
            <a:xfrm>
              <a:off x="2809" y="2450"/>
              <a:ext cx="6" cy="1"/>
            </a:xfrm>
            <a:custGeom>
              <a:avLst/>
              <a:gdLst>
                <a:gd name="T0" fmla="*/ 0 w 6"/>
                <a:gd name="T1" fmla="*/ 2 w 6"/>
                <a:gd name="T2" fmla="*/ 4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0" name="Freeform 22"/>
            <p:cNvSpPr>
              <a:spLocks/>
            </p:cNvSpPr>
            <p:nvPr/>
          </p:nvSpPr>
          <p:spPr bwMode="auto">
            <a:xfrm>
              <a:off x="2817" y="2448"/>
              <a:ext cx="5" cy="2"/>
            </a:xfrm>
            <a:custGeom>
              <a:avLst/>
              <a:gdLst>
                <a:gd name="T0" fmla="*/ 0 w 5"/>
                <a:gd name="T1" fmla="*/ 2 h 2"/>
                <a:gd name="T2" fmla="*/ 2 w 5"/>
                <a:gd name="T3" fmla="*/ 0 h 2"/>
                <a:gd name="T4" fmla="*/ 2 w 5"/>
                <a:gd name="T5" fmla="*/ 2 h 2"/>
                <a:gd name="T6" fmla="*/ 3 w 5"/>
                <a:gd name="T7" fmla="*/ 2 h 2"/>
                <a:gd name="T8" fmla="*/ 5 w 5"/>
                <a:gd name="T9" fmla="*/ 2 h 2"/>
                <a:gd name="T10" fmla="*/ 5 w 5"/>
                <a:gd name="T11" fmla="*/ 0 h 2"/>
                <a:gd name="T12" fmla="*/ 5 w 5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1" name="Freeform 23"/>
            <p:cNvSpPr>
              <a:spLocks/>
            </p:cNvSpPr>
            <p:nvPr/>
          </p:nvSpPr>
          <p:spPr bwMode="auto">
            <a:xfrm>
              <a:off x="2807" y="2448"/>
              <a:ext cx="6" cy="4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4 h 4"/>
                <a:gd name="T4" fmla="*/ 2 w 6"/>
                <a:gd name="T5" fmla="*/ 2 h 4"/>
                <a:gd name="T6" fmla="*/ 4 w 6"/>
                <a:gd name="T7" fmla="*/ 2 h 4"/>
                <a:gd name="T8" fmla="*/ 6 w 6"/>
                <a:gd name="T9" fmla="*/ 2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2" name="Freeform 24"/>
            <p:cNvSpPr>
              <a:spLocks/>
            </p:cNvSpPr>
            <p:nvPr/>
          </p:nvSpPr>
          <p:spPr bwMode="auto">
            <a:xfrm>
              <a:off x="2813" y="2448"/>
              <a:ext cx="6" cy="4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2 h 4"/>
                <a:gd name="T4" fmla="*/ 2 w 6"/>
                <a:gd name="T5" fmla="*/ 2 h 4"/>
                <a:gd name="T6" fmla="*/ 4 w 6"/>
                <a:gd name="T7" fmla="*/ 2 h 4"/>
                <a:gd name="T8" fmla="*/ 4 w 6"/>
                <a:gd name="T9" fmla="*/ 0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3" name="Freeform 25"/>
            <p:cNvSpPr>
              <a:spLocks/>
            </p:cNvSpPr>
            <p:nvPr/>
          </p:nvSpPr>
          <p:spPr bwMode="auto">
            <a:xfrm>
              <a:off x="2678" y="2333"/>
              <a:ext cx="292" cy="248"/>
            </a:xfrm>
            <a:custGeom>
              <a:avLst/>
              <a:gdLst>
                <a:gd name="T0" fmla="*/ 275 w 292"/>
                <a:gd name="T1" fmla="*/ 77 h 248"/>
                <a:gd name="T2" fmla="*/ 235 w 292"/>
                <a:gd name="T3" fmla="*/ 85 h 248"/>
                <a:gd name="T4" fmla="*/ 200 w 292"/>
                <a:gd name="T5" fmla="*/ 87 h 248"/>
                <a:gd name="T6" fmla="*/ 175 w 292"/>
                <a:gd name="T7" fmla="*/ 83 h 248"/>
                <a:gd name="T8" fmla="*/ 135 w 292"/>
                <a:gd name="T9" fmla="*/ 79 h 248"/>
                <a:gd name="T10" fmla="*/ 121 w 292"/>
                <a:gd name="T11" fmla="*/ 67 h 248"/>
                <a:gd name="T12" fmla="*/ 116 w 292"/>
                <a:gd name="T13" fmla="*/ 56 h 248"/>
                <a:gd name="T14" fmla="*/ 106 w 292"/>
                <a:gd name="T15" fmla="*/ 37 h 248"/>
                <a:gd name="T16" fmla="*/ 100 w 292"/>
                <a:gd name="T17" fmla="*/ 16 h 248"/>
                <a:gd name="T18" fmla="*/ 94 w 292"/>
                <a:gd name="T19" fmla="*/ 8 h 248"/>
                <a:gd name="T20" fmla="*/ 100 w 292"/>
                <a:gd name="T21" fmla="*/ 37 h 248"/>
                <a:gd name="T22" fmla="*/ 89 w 292"/>
                <a:gd name="T23" fmla="*/ 42 h 248"/>
                <a:gd name="T24" fmla="*/ 68 w 292"/>
                <a:gd name="T25" fmla="*/ 42 h 248"/>
                <a:gd name="T26" fmla="*/ 75 w 292"/>
                <a:gd name="T27" fmla="*/ 46 h 248"/>
                <a:gd name="T28" fmla="*/ 116 w 292"/>
                <a:gd name="T29" fmla="*/ 71 h 248"/>
                <a:gd name="T30" fmla="*/ 108 w 292"/>
                <a:gd name="T31" fmla="*/ 85 h 248"/>
                <a:gd name="T32" fmla="*/ 91 w 292"/>
                <a:gd name="T33" fmla="*/ 92 h 248"/>
                <a:gd name="T34" fmla="*/ 52 w 292"/>
                <a:gd name="T35" fmla="*/ 71 h 248"/>
                <a:gd name="T36" fmla="*/ 43 w 292"/>
                <a:gd name="T37" fmla="*/ 46 h 248"/>
                <a:gd name="T38" fmla="*/ 35 w 292"/>
                <a:gd name="T39" fmla="*/ 25 h 248"/>
                <a:gd name="T40" fmla="*/ 39 w 292"/>
                <a:gd name="T41" fmla="*/ 54 h 248"/>
                <a:gd name="T42" fmla="*/ 35 w 292"/>
                <a:gd name="T43" fmla="*/ 67 h 248"/>
                <a:gd name="T44" fmla="*/ 20 w 292"/>
                <a:gd name="T45" fmla="*/ 67 h 248"/>
                <a:gd name="T46" fmla="*/ 6 w 292"/>
                <a:gd name="T47" fmla="*/ 71 h 248"/>
                <a:gd name="T48" fmla="*/ 25 w 292"/>
                <a:gd name="T49" fmla="*/ 71 h 248"/>
                <a:gd name="T50" fmla="*/ 41 w 292"/>
                <a:gd name="T51" fmla="*/ 73 h 248"/>
                <a:gd name="T52" fmla="*/ 77 w 292"/>
                <a:gd name="T53" fmla="*/ 104 h 248"/>
                <a:gd name="T54" fmla="*/ 79 w 292"/>
                <a:gd name="T55" fmla="*/ 121 h 248"/>
                <a:gd name="T56" fmla="*/ 69 w 292"/>
                <a:gd name="T57" fmla="*/ 148 h 248"/>
                <a:gd name="T58" fmla="*/ 48 w 292"/>
                <a:gd name="T59" fmla="*/ 163 h 248"/>
                <a:gd name="T60" fmla="*/ 35 w 292"/>
                <a:gd name="T61" fmla="*/ 169 h 248"/>
                <a:gd name="T62" fmla="*/ 20 w 292"/>
                <a:gd name="T63" fmla="*/ 169 h 248"/>
                <a:gd name="T64" fmla="*/ 16 w 292"/>
                <a:gd name="T65" fmla="*/ 175 h 248"/>
                <a:gd name="T66" fmla="*/ 29 w 292"/>
                <a:gd name="T67" fmla="*/ 175 h 248"/>
                <a:gd name="T68" fmla="*/ 43 w 292"/>
                <a:gd name="T69" fmla="*/ 179 h 248"/>
                <a:gd name="T70" fmla="*/ 37 w 292"/>
                <a:gd name="T71" fmla="*/ 202 h 248"/>
                <a:gd name="T72" fmla="*/ 43 w 292"/>
                <a:gd name="T73" fmla="*/ 202 h 248"/>
                <a:gd name="T74" fmla="*/ 48 w 292"/>
                <a:gd name="T75" fmla="*/ 179 h 248"/>
                <a:gd name="T76" fmla="*/ 68 w 292"/>
                <a:gd name="T77" fmla="*/ 156 h 248"/>
                <a:gd name="T78" fmla="*/ 89 w 292"/>
                <a:gd name="T79" fmla="*/ 148 h 248"/>
                <a:gd name="T80" fmla="*/ 112 w 292"/>
                <a:gd name="T81" fmla="*/ 159 h 248"/>
                <a:gd name="T82" fmla="*/ 129 w 292"/>
                <a:gd name="T83" fmla="*/ 169 h 248"/>
                <a:gd name="T84" fmla="*/ 146 w 292"/>
                <a:gd name="T85" fmla="*/ 183 h 248"/>
                <a:gd name="T86" fmla="*/ 154 w 292"/>
                <a:gd name="T87" fmla="*/ 211 h 248"/>
                <a:gd name="T88" fmla="*/ 152 w 292"/>
                <a:gd name="T89" fmla="*/ 227 h 248"/>
                <a:gd name="T90" fmla="*/ 150 w 292"/>
                <a:gd name="T91" fmla="*/ 246 h 248"/>
                <a:gd name="T92" fmla="*/ 156 w 292"/>
                <a:gd name="T93" fmla="*/ 227 h 248"/>
                <a:gd name="T94" fmla="*/ 160 w 292"/>
                <a:gd name="T95" fmla="*/ 211 h 248"/>
                <a:gd name="T96" fmla="*/ 175 w 292"/>
                <a:gd name="T97" fmla="*/ 217 h 248"/>
                <a:gd name="T98" fmla="*/ 200 w 292"/>
                <a:gd name="T99" fmla="*/ 223 h 248"/>
                <a:gd name="T100" fmla="*/ 177 w 292"/>
                <a:gd name="T101" fmla="*/ 213 h 248"/>
                <a:gd name="T102" fmla="*/ 158 w 292"/>
                <a:gd name="T103" fmla="*/ 192 h 248"/>
                <a:gd name="T104" fmla="*/ 150 w 292"/>
                <a:gd name="T105" fmla="*/ 165 h 248"/>
                <a:gd name="T106" fmla="*/ 169 w 292"/>
                <a:gd name="T107" fmla="*/ 146 h 248"/>
                <a:gd name="T108" fmla="*/ 212 w 292"/>
                <a:gd name="T109" fmla="*/ 115 h 248"/>
                <a:gd name="T110" fmla="*/ 221 w 292"/>
                <a:gd name="T111" fmla="*/ 106 h 248"/>
                <a:gd name="T112" fmla="*/ 240 w 292"/>
                <a:gd name="T113" fmla="*/ 102 h 248"/>
                <a:gd name="T114" fmla="*/ 283 w 292"/>
                <a:gd name="T115" fmla="*/ 9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2" h="248">
                  <a:moveTo>
                    <a:pt x="288" y="75"/>
                  </a:moveTo>
                  <a:lnTo>
                    <a:pt x="286" y="75"/>
                  </a:lnTo>
                  <a:lnTo>
                    <a:pt x="285" y="77"/>
                  </a:lnTo>
                  <a:lnTo>
                    <a:pt x="283" y="77"/>
                  </a:lnTo>
                  <a:lnTo>
                    <a:pt x="281" y="77"/>
                  </a:lnTo>
                  <a:lnTo>
                    <a:pt x="279" y="77"/>
                  </a:lnTo>
                  <a:lnTo>
                    <a:pt x="275" y="77"/>
                  </a:lnTo>
                  <a:lnTo>
                    <a:pt x="273" y="79"/>
                  </a:lnTo>
                  <a:lnTo>
                    <a:pt x="271" y="79"/>
                  </a:lnTo>
                  <a:lnTo>
                    <a:pt x="263" y="79"/>
                  </a:lnTo>
                  <a:lnTo>
                    <a:pt x="258" y="81"/>
                  </a:lnTo>
                  <a:lnTo>
                    <a:pt x="250" y="81"/>
                  </a:lnTo>
                  <a:lnTo>
                    <a:pt x="242" y="83"/>
                  </a:lnTo>
                  <a:lnTo>
                    <a:pt x="235" y="85"/>
                  </a:lnTo>
                  <a:lnTo>
                    <a:pt x="227" y="85"/>
                  </a:lnTo>
                  <a:lnTo>
                    <a:pt x="219" y="87"/>
                  </a:lnTo>
                  <a:lnTo>
                    <a:pt x="212" y="87"/>
                  </a:lnTo>
                  <a:lnTo>
                    <a:pt x="210" y="87"/>
                  </a:lnTo>
                  <a:lnTo>
                    <a:pt x="206" y="87"/>
                  </a:lnTo>
                  <a:lnTo>
                    <a:pt x="204" y="87"/>
                  </a:lnTo>
                  <a:lnTo>
                    <a:pt x="200" y="87"/>
                  </a:lnTo>
                  <a:lnTo>
                    <a:pt x="198" y="87"/>
                  </a:lnTo>
                  <a:lnTo>
                    <a:pt x="194" y="87"/>
                  </a:lnTo>
                  <a:lnTo>
                    <a:pt x="192" y="87"/>
                  </a:lnTo>
                  <a:lnTo>
                    <a:pt x="189" y="87"/>
                  </a:lnTo>
                  <a:lnTo>
                    <a:pt x="187" y="85"/>
                  </a:lnTo>
                  <a:lnTo>
                    <a:pt x="181" y="85"/>
                  </a:lnTo>
                  <a:lnTo>
                    <a:pt x="175" y="83"/>
                  </a:lnTo>
                  <a:lnTo>
                    <a:pt x="169" y="83"/>
                  </a:lnTo>
                  <a:lnTo>
                    <a:pt x="162" y="81"/>
                  </a:lnTo>
                  <a:lnTo>
                    <a:pt x="154" y="81"/>
                  </a:lnTo>
                  <a:lnTo>
                    <a:pt x="148" y="79"/>
                  </a:lnTo>
                  <a:lnTo>
                    <a:pt x="141" y="79"/>
                  </a:lnTo>
                  <a:lnTo>
                    <a:pt x="137" y="79"/>
                  </a:lnTo>
                  <a:lnTo>
                    <a:pt x="135" y="79"/>
                  </a:lnTo>
                  <a:lnTo>
                    <a:pt x="133" y="79"/>
                  </a:lnTo>
                  <a:lnTo>
                    <a:pt x="131" y="77"/>
                  </a:lnTo>
                  <a:lnTo>
                    <a:pt x="129" y="77"/>
                  </a:lnTo>
                  <a:lnTo>
                    <a:pt x="127" y="75"/>
                  </a:lnTo>
                  <a:lnTo>
                    <a:pt x="125" y="73"/>
                  </a:lnTo>
                  <a:lnTo>
                    <a:pt x="123" y="69"/>
                  </a:lnTo>
                  <a:lnTo>
                    <a:pt x="121" y="67"/>
                  </a:lnTo>
                  <a:lnTo>
                    <a:pt x="121" y="65"/>
                  </a:lnTo>
                  <a:lnTo>
                    <a:pt x="119" y="65"/>
                  </a:lnTo>
                  <a:lnTo>
                    <a:pt x="119" y="64"/>
                  </a:lnTo>
                  <a:lnTo>
                    <a:pt x="118" y="64"/>
                  </a:lnTo>
                  <a:lnTo>
                    <a:pt x="118" y="62"/>
                  </a:lnTo>
                  <a:lnTo>
                    <a:pt x="118" y="60"/>
                  </a:lnTo>
                  <a:lnTo>
                    <a:pt x="116" y="56"/>
                  </a:lnTo>
                  <a:lnTo>
                    <a:pt x="114" y="54"/>
                  </a:lnTo>
                  <a:lnTo>
                    <a:pt x="112" y="52"/>
                  </a:lnTo>
                  <a:lnTo>
                    <a:pt x="110" y="50"/>
                  </a:lnTo>
                  <a:lnTo>
                    <a:pt x="108" y="48"/>
                  </a:lnTo>
                  <a:lnTo>
                    <a:pt x="108" y="44"/>
                  </a:lnTo>
                  <a:lnTo>
                    <a:pt x="106" y="42"/>
                  </a:lnTo>
                  <a:lnTo>
                    <a:pt x="106" y="37"/>
                  </a:lnTo>
                  <a:lnTo>
                    <a:pt x="106" y="35"/>
                  </a:lnTo>
                  <a:lnTo>
                    <a:pt x="104" y="31"/>
                  </a:lnTo>
                  <a:lnTo>
                    <a:pt x="104" y="29"/>
                  </a:lnTo>
                  <a:lnTo>
                    <a:pt x="102" y="25"/>
                  </a:lnTo>
                  <a:lnTo>
                    <a:pt x="100" y="21"/>
                  </a:lnTo>
                  <a:lnTo>
                    <a:pt x="100" y="19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98" y="6"/>
                  </a:lnTo>
                  <a:lnTo>
                    <a:pt x="98" y="2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4" y="4"/>
                  </a:lnTo>
                  <a:lnTo>
                    <a:pt x="94" y="8"/>
                  </a:lnTo>
                  <a:lnTo>
                    <a:pt x="94" y="16"/>
                  </a:lnTo>
                  <a:lnTo>
                    <a:pt x="96" y="23"/>
                  </a:lnTo>
                  <a:lnTo>
                    <a:pt x="98" y="27"/>
                  </a:lnTo>
                  <a:lnTo>
                    <a:pt x="98" y="29"/>
                  </a:lnTo>
                  <a:lnTo>
                    <a:pt x="100" y="31"/>
                  </a:lnTo>
                  <a:lnTo>
                    <a:pt x="100" y="35"/>
                  </a:lnTo>
                  <a:lnTo>
                    <a:pt x="100" y="37"/>
                  </a:lnTo>
                  <a:lnTo>
                    <a:pt x="100" y="40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3" y="42"/>
                  </a:lnTo>
                  <a:lnTo>
                    <a:pt x="91" y="42"/>
                  </a:lnTo>
                  <a:lnTo>
                    <a:pt x="89" y="42"/>
                  </a:lnTo>
                  <a:lnTo>
                    <a:pt x="85" y="42"/>
                  </a:lnTo>
                  <a:lnTo>
                    <a:pt x="83" y="42"/>
                  </a:lnTo>
                  <a:lnTo>
                    <a:pt x="81" y="42"/>
                  </a:lnTo>
                  <a:lnTo>
                    <a:pt x="79" y="42"/>
                  </a:lnTo>
                  <a:lnTo>
                    <a:pt x="77" y="42"/>
                  </a:lnTo>
                  <a:lnTo>
                    <a:pt x="75" y="42"/>
                  </a:lnTo>
                  <a:lnTo>
                    <a:pt x="68" y="42"/>
                  </a:lnTo>
                  <a:lnTo>
                    <a:pt x="62" y="44"/>
                  </a:lnTo>
                  <a:lnTo>
                    <a:pt x="60" y="44"/>
                  </a:lnTo>
                  <a:lnTo>
                    <a:pt x="60" y="46"/>
                  </a:lnTo>
                  <a:lnTo>
                    <a:pt x="62" y="46"/>
                  </a:lnTo>
                  <a:lnTo>
                    <a:pt x="66" y="46"/>
                  </a:lnTo>
                  <a:lnTo>
                    <a:pt x="69" y="46"/>
                  </a:lnTo>
                  <a:lnTo>
                    <a:pt x="75" y="46"/>
                  </a:lnTo>
                  <a:lnTo>
                    <a:pt x="77" y="46"/>
                  </a:lnTo>
                  <a:lnTo>
                    <a:pt x="79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5" y="46"/>
                  </a:lnTo>
                  <a:lnTo>
                    <a:pt x="100" y="50"/>
                  </a:lnTo>
                  <a:lnTo>
                    <a:pt x="116" y="71"/>
                  </a:lnTo>
                  <a:lnTo>
                    <a:pt x="118" y="75"/>
                  </a:lnTo>
                  <a:lnTo>
                    <a:pt x="118" y="77"/>
                  </a:lnTo>
                  <a:lnTo>
                    <a:pt x="118" y="79"/>
                  </a:lnTo>
                  <a:lnTo>
                    <a:pt x="116" y="81"/>
                  </a:lnTo>
                  <a:lnTo>
                    <a:pt x="114" y="83"/>
                  </a:lnTo>
                  <a:lnTo>
                    <a:pt x="110" y="85"/>
                  </a:lnTo>
                  <a:lnTo>
                    <a:pt x="108" y="85"/>
                  </a:lnTo>
                  <a:lnTo>
                    <a:pt x="106" y="87"/>
                  </a:lnTo>
                  <a:lnTo>
                    <a:pt x="102" y="88"/>
                  </a:lnTo>
                  <a:lnTo>
                    <a:pt x="100" y="90"/>
                  </a:lnTo>
                  <a:lnTo>
                    <a:pt x="96" y="90"/>
                  </a:lnTo>
                  <a:lnTo>
                    <a:pt x="94" y="92"/>
                  </a:lnTo>
                  <a:lnTo>
                    <a:pt x="93" y="92"/>
                  </a:lnTo>
                  <a:lnTo>
                    <a:pt x="91" y="92"/>
                  </a:lnTo>
                  <a:lnTo>
                    <a:pt x="89" y="94"/>
                  </a:lnTo>
                  <a:lnTo>
                    <a:pt x="85" y="94"/>
                  </a:lnTo>
                  <a:lnTo>
                    <a:pt x="79" y="92"/>
                  </a:lnTo>
                  <a:lnTo>
                    <a:pt x="73" y="88"/>
                  </a:lnTo>
                  <a:lnTo>
                    <a:pt x="66" y="85"/>
                  </a:lnTo>
                  <a:lnTo>
                    <a:pt x="60" y="79"/>
                  </a:lnTo>
                  <a:lnTo>
                    <a:pt x="52" y="71"/>
                  </a:lnTo>
                  <a:lnTo>
                    <a:pt x="48" y="65"/>
                  </a:lnTo>
                  <a:lnTo>
                    <a:pt x="46" y="62"/>
                  </a:lnTo>
                  <a:lnTo>
                    <a:pt x="46" y="60"/>
                  </a:lnTo>
                  <a:lnTo>
                    <a:pt x="45" y="56"/>
                  </a:lnTo>
                  <a:lnTo>
                    <a:pt x="45" y="52"/>
                  </a:lnTo>
                  <a:lnTo>
                    <a:pt x="43" y="50"/>
                  </a:lnTo>
                  <a:lnTo>
                    <a:pt x="43" y="46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1" y="37"/>
                  </a:lnTo>
                  <a:lnTo>
                    <a:pt x="39" y="31"/>
                  </a:lnTo>
                  <a:lnTo>
                    <a:pt x="39" y="27"/>
                  </a:lnTo>
                  <a:lnTo>
                    <a:pt x="37" y="25"/>
                  </a:lnTo>
                  <a:lnTo>
                    <a:pt x="35" y="25"/>
                  </a:lnTo>
                  <a:lnTo>
                    <a:pt x="35" y="29"/>
                  </a:lnTo>
                  <a:lnTo>
                    <a:pt x="35" y="33"/>
                  </a:lnTo>
                  <a:lnTo>
                    <a:pt x="35" y="39"/>
                  </a:lnTo>
                  <a:lnTo>
                    <a:pt x="37" y="46"/>
                  </a:lnTo>
                  <a:lnTo>
                    <a:pt x="37" y="48"/>
                  </a:lnTo>
                  <a:lnTo>
                    <a:pt x="39" y="50"/>
                  </a:lnTo>
                  <a:lnTo>
                    <a:pt x="39" y="54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1" y="62"/>
                  </a:lnTo>
                  <a:lnTo>
                    <a:pt x="41" y="64"/>
                  </a:lnTo>
                  <a:lnTo>
                    <a:pt x="39" y="65"/>
                  </a:lnTo>
                  <a:lnTo>
                    <a:pt x="37" y="67"/>
                  </a:lnTo>
                  <a:lnTo>
                    <a:pt x="35" y="67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29" y="67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8" y="67"/>
                  </a:lnTo>
                  <a:lnTo>
                    <a:pt x="2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6" y="71"/>
                  </a:lnTo>
                  <a:lnTo>
                    <a:pt x="10" y="71"/>
                  </a:lnTo>
                  <a:lnTo>
                    <a:pt x="16" y="71"/>
                  </a:lnTo>
                  <a:lnTo>
                    <a:pt x="18" y="71"/>
                  </a:lnTo>
                  <a:lnTo>
                    <a:pt x="20" y="71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7" y="71"/>
                  </a:lnTo>
                  <a:lnTo>
                    <a:pt x="39" y="73"/>
                  </a:lnTo>
                  <a:lnTo>
                    <a:pt x="41" y="73"/>
                  </a:lnTo>
                  <a:lnTo>
                    <a:pt x="46" y="77"/>
                  </a:lnTo>
                  <a:lnTo>
                    <a:pt x="52" y="81"/>
                  </a:lnTo>
                  <a:lnTo>
                    <a:pt x="58" y="85"/>
                  </a:lnTo>
                  <a:lnTo>
                    <a:pt x="64" y="88"/>
                  </a:lnTo>
                  <a:lnTo>
                    <a:pt x="69" y="92"/>
                  </a:lnTo>
                  <a:lnTo>
                    <a:pt x="73" y="98"/>
                  </a:lnTo>
                  <a:lnTo>
                    <a:pt x="77" y="104"/>
                  </a:lnTo>
                  <a:lnTo>
                    <a:pt x="79" y="110"/>
                  </a:lnTo>
                  <a:lnTo>
                    <a:pt x="79" y="112"/>
                  </a:lnTo>
                  <a:lnTo>
                    <a:pt x="79" y="113"/>
                  </a:lnTo>
                  <a:lnTo>
                    <a:pt x="79" y="115"/>
                  </a:lnTo>
                  <a:lnTo>
                    <a:pt x="79" y="117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9" y="125"/>
                  </a:lnTo>
                  <a:lnTo>
                    <a:pt x="77" y="131"/>
                  </a:lnTo>
                  <a:lnTo>
                    <a:pt x="77" y="135"/>
                  </a:lnTo>
                  <a:lnTo>
                    <a:pt x="75" y="138"/>
                  </a:lnTo>
                  <a:lnTo>
                    <a:pt x="73" y="142"/>
                  </a:lnTo>
                  <a:lnTo>
                    <a:pt x="71" y="146"/>
                  </a:lnTo>
                  <a:lnTo>
                    <a:pt x="69" y="148"/>
                  </a:lnTo>
                  <a:lnTo>
                    <a:pt x="68" y="150"/>
                  </a:lnTo>
                  <a:lnTo>
                    <a:pt x="66" y="152"/>
                  </a:lnTo>
                  <a:lnTo>
                    <a:pt x="62" y="154"/>
                  </a:lnTo>
                  <a:lnTo>
                    <a:pt x="58" y="158"/>
                  </a:lnTo>
                  <a:lnTo>
                    <a:pt x="54" y="159"/>
                  </a:lnTo>
                  <a:lnTo>
                    <a:pt x="52" y="161"/>
                  </a:lnTo>
                  <a:lnTo>
                    <a:pt x="48" y="163"/>
                  </a:lnTo>
                  <a:lnTo>
                    <a:pt x="45" y="165"/>
                  </a:lnTo>
                  <a:lnTo>
                    <a:pt x="43" y="167"/>
                  </a:lnTo>
                  <a:lnTo>
                    <a:pt x="41" y="167"/>
                  </a:lnTo>
                  <a:lnTo>
                    <a:pt x="41" y="169"/>
                  </a:lnTo>
                  <a:lnTo>
                    <a:pt x="39" y="169"/>
                  </a:lnTo>
                  <a:lnTo>
                    <a:pt x="37" y="169"/>
                  </a:lnTo>
                  <a:lnTo>
                    <a:pt x="35" y="169"/>
                  </a:lnTo>
                  <a:lnTo>
                    <a:pt x="31" y="169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5" y="169"/>
                  </a:lnTo>
                  <a:lnTo>
                    <a:pt x="23" y="169"/>
                  </a:lnTo>
                  <a:lnTo>
                    <a:pt x="21" y="169"/>
                  </a:lnTo>
                  <a:lnTo>
                    <a:pt x="20" y="169"/>
                  </a:lnTo>
                  <a:lnTo>
                    <a:pt x="18" y="169"/>
                  </a:lnTo>
                  <a:lnTo>
                    <a:pt x="12" y="169"/>
                  </a:lnTo>
                  <a:lnTo>
                    <a:pt x="6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10" y="173"/>
                  </a:lnTo>
                  <a:lnTo>
                    <a:pt x="16" y="175"/>
                  </a:lnTo>
                  <a:lnTo>
                    <a:pt x="18" y="175"/>
                  </a:lnTo>
                  <a:lnTo>
                    <a:pt x="20" y="175"/>
                  </a:lnTo>
                  <a:lnTo>
                    <a:pt x="21" y="175"/>
                  </a:lnTo>
                  <a:lnTo>
                    <a:pt x="23" y="175"/>
                  </a:lnTo>
                  <a:lnTo>
                    <a:pt x="25" y="173"/>
                  </a:lnTo>
                  <a:lnTo>
                    <a:pt x="27" y="173"/>
                  </a:lnTo>
                  <a:lnTo>
                    <a:pt x="29" y="175"/>
                  </a:lnTo>
                  <a:lnTo>
                    <a:pt x="33" y="175"/>
                  </a:lnTo>
                  <a:lnTo>
                    <a:pt x="35" y="175"/>
                  </a:lnTo>
                  <a:lnTo>
                    <a:pt x="37" y="175"/>
                  </a:lnTo>
                  <a:lnTo>
                    <a:pt x="39" y="175"/>
                  </a:lnTo>
                  <a:lnTo>
                    <a:pt x="41" y="175"/>
                  </a:lnTo>
                  <a:lnTo>
                    <a:pt x="43" y="177"/>
                  </a:lnTo>
                  <a:lnTo>
                    <a:pt x="43" y="179"/>
                  </a:lnTo>
                  <a:lnTo>
                    <a:pt x="43" y="183"/>
                  </a:lnTo>
                  <a:lnTo>
                    <a:pt x="41" y="184"/>
                  </a:lnTo>
                  <a:lnTo>
                    <a:pt x="41" y="188"/>
                  </a:lnTo>
                  <a:lnTo>
                    <a:pt x="39" y="190"/>
                  </a:lnTo>
                  <a:lnTo>
                    <a:pt x="39" y="192"/>
                  </a:lnTo>
                  <a:lnTo>
                    <a:pt x="39" y="194"/>
                  </a:lnTo>
                  <a:lnTo>
                    <a:pt x="37" y="202"/>
                  </a:lnTo>
                  <a:lnTo>
                    <a:pt x="37" y="207"/>
                  </a:lnTo>
                  <a:lnTo>
                    <a:pt x="37" y="213"/>
                  </a:lnTo>
                  <a:lnTo>
                    <a:pt x="37" y="215"/>
                  </a:lnTo>
                  <a:lnTo>
                    <a:pt x="39" y="215"/>
                  </a:lnTo>
                  <a:lnTo>
                    <a:pt x="41" y="209"/>
                  </a:lnTo>
                  <a:lnTo>
                    <a:pt x="41" y="204"/>
                  </a:lnTo>
                  <a:lnTo>
                    <a:pt x="43" y="202"/>
                  </a:lnTo>
                  <a:lnTo>
                    <a:pt x="43" y="198"/>
                  </a:lnTo>
                  <a:lnTo>
                    <a:pt x="43" y="194"/>
                  </a:lnTo>
                  <a:lnTo>
                    <a:pt x="45" y="192"/>
                  </a:lnTo>
                  <a:lnTo>
                    <a:pt x="45" y="188"/>
                  </a:lnTo>
                  <a:lnTo>
                    <a:pt x="46" y="184"/>
                  </a:lnTo>
                  <a:lnTo>
                    <a:pt x="46" y="183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50" y="173"/>
                  </a:lnTo>
                  <a:lnTo>
                    <a:pt x="52" y="171"/>
                  </a:lnTo>
                  <a:lnTo>
                    <a:pt x="56" y="167"/>
                  </a:lnTo>
                  <a:lnTo>
                    <a:pt x="60" y="163"/>
                  </a:lnTo>
                  <a:lnTo>
                    <a:pt x="64" y="159"/>
                  </a:lnTo>
                  <a:lnTo>
                    <a:pt x="68" y="156"/>
                  </a:lnTo>
                  <a:lnTo>
                    <a:pt x="71" y="154"/>
                  </a:lnTo>
                  <a:lnTo>
                    <a:pt x="75" y="152"/>
                  </a:lnTo>
                  <a:lnTo>
                    <a:pt x="77" y="150"/>
                  </a:lnTo>
                  <a:lnTo>
                    <a:pt x="81" y="148"/>
                  </a:lnTo>
                  <a:lnTo>
                    <a:pt x="83" y="148"/>
                  </a:lnTo>
                  <a:lnTo>
                    <a:pt x="85" y="146"/>
                  </a:lnTo>
                  <a:lnTo>
                    <a:pt x="89" y="148"/>
                  </a:lnTo>
                  <a:lnTo>
                    <a:pt x="91" y="148"/>
                  </a:lnTo>
                  <a:lnTo>
                    <a:pt x="94" y="150"/>
                  </a:lnTo>
                  <a:lnTo>
                    <a:pt x="96" y="152"/>
                  </a:lnTo>
                  <a:lnTo>
                    <a:pt x="100" y="154"/>
                  </a:lnTo>
                  <a:lnTo>
                    <a:pt x="104" y="156"/>
                  </a:lnTo>
                  <a:lnTo>
                    <a:pt x="108" y="158"/>
                  </a:lnTo>
                  <a:lnTo>
                    <a:pt x="112" y="159"/>
                  </a:lnTo>
                  <a:lnTo>
                    <a:pt x="116" y="161"/>
                  </a:lnTo>
                  <a:lnTo>
                    <a:pt x="118" y="163"/>
                  </a:lnTo>
                  <a:lnTo>
                    <a:pt x="121" y="165"/>
                  </a:lnTo>
                  <a:lnTo>
                    <a:pt x="123" y="167"/>
                  </a:lnTo>
                  <a:lnTo>
                    <a:pt x="125" y="167"/>
                  </a:lnTo>
                  <a:lnTo>
                    <a:pt x="127" y="169"/>
                  </a:lnTo>
                  <a:lnTo>
                    <a:pt x="129" y="169"/>
                  </a:lnTo>
                  <a:lnTo>
                    <a:pt x="131" y="169"/>
                  </a:lnTo>
                  <a:lnTo>
                    <a:pt x="133" y="169"/>
                  </a:lnTo>
                  <a:lnTo>
                    <a:pt x="135" y="171"/>
                  </a:lnTo>
                  <a:lnTo>
                    <a:pt x="137" y="171"/>
                  </a:lnTo>
                  <a:lnTo>
                    <a:pt x="141" y="173"/>
                  </a:lnTo>
                  <a:lnTo>
                    <a:pt x="142" y="177"/>
                  </a:lnTo>
                  <a:lnTo>
                    <a:pt x="146" y="183"/>
                  </a:lnTo>
                  <a:lnTo>
                    <a:pt x="148" y="188"/>
                  </a:lnTo>
                  <a:lnTo>
                    <a:pt x="150" y="194"/>
                  </a:lnTo>
                  <a:lnTo>
                    <a:pt x="152" y="200"/>
                  </a:lnTo>
                  <a:lnTo>
                    <a:pt x="152" y="204"/>
                  </a:lnTo>
                  <a:lnTo>
                    <a:pt x="154" y="207"/>
                  </a:lnTo>
                  <a:lnTo>
                    <a:pt x="154" y="209"/>
                  </a:lnTo>
                  <a:lnTo>
                    <a:pt x="154" y="211"/>
                  </a:lnTo>
                  <a:lnTo>
                    <a:pt x="154" y="213"/>
                  </a:lnTo>
                  <a:lnTo>
                    <a:pt x="154" y="217"/>
                  </a:lnTo>
                  <a:lnTo>
                    <a:pt x="154" y="219"/>
                  </a:lnTo>
                  <a:lnTo>
                    <a:pt x="152" y="221"/>
                  </a:lnTo>
                  <a:lnTo>
                    <a:pt x="152" y="223"/>
                  </a:lnTo>
                  <a:lnTo>
                    <a:pt x="152" y="225"/>
                  </a:lnTo>
                  <a:lnTo>
                    <a:pt x="152" y="227"/>
                  </a:lnTo>
                  <a:lnTo>
                    <a:pt x="152" y="229"/>
                  </a:lnTo>
                  <a:lnTo>
                    <a:pt x="150" y="230"/>
                  </a:lnTo>
                  <a:lnTo>
                    <a:pt x="150" y="232"/>
                  </a:lnTo>
                  <a:lnTo>
                    <a:pt x="148" y="238"/>
                  </a:lnTo>
                  <a:lnTo>
                    <a:pt x="148" y="244"/>
                  </a:lnTo>
                  <a:lnTo>
                    <a:pt x="148" y="248"/>
                  </a:lnTo>
                  <a:lnTo>
                    <a:pt x="150" y="246"/>
                  </a:lnTo>
                  <a:lnTo>
                    <a:pt x="152" y="242"/>
                  </a:lnTo>
                  <a:lnTo>
                    <a:pt x="154" y="234"/>
                  </a:lnTo>
                  <a:lnTo>
                    <a:pt x="156" y="234"/>
                  </a:lnTo>
                  <a:lnTo>
                    <a:pt x="156" y="232"/>
                  </a:lnTo>
                  <a:lnTo>
                    <a:pt x="156" y="230"/>
                  </a:lnTo>
                  <a:lnTo>
                    <a:pt x="156" y="229"/>
                  </a:lnTo>
                  <a:lnTo>
                    <a:pt x="156" y="227"/>
                  </a:lnTo>
                  <a:lnTo>
                    <a:pt x="156" y="225"/>
                  </a:lnTo>
                  <a:lnTo>
                    <a:pt x="158" y="221"/>
                  </a:lnTo>
                  <a:lnTo>
                    <a:pt x="158" y="219"/>
                  </a:lnTo>
                  <a:lnTo>
                    <a:pt x="158" y="217"/>
                  </a:lnTo>
                  <a:lnTo>
                    <a:pt x="160" y="215"/>
                  </a:lnTo>
                  <a:lnTo>
                    <a:pt x="160" y="213"/>
                  </a:lnTo>
                  <a:lnTo>
                    <a:pt x="160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67" y="211"/>
                  </a:lnTo>
                  <a:lnTo>
                    <a:pt x="171" y="213"/>
                  </a:lnTo>
                  <a:lnTo>
                    <a:pt x="173" y="215"/>
                  </a:lnTo>
                  <a:lnTo>
                    <a:pt x="175" y="217"/>
                  </a:lnTo>
                  <a:lnTo>
                    <a:pt x="177" y="217"/>
                  </a:lnTo>
                  <a:lnTo>
                    <a:pt x="179" y="219"/>
                  </a:lnTo>
                  <a:lnTo>
                    <a:pt x="187" y="223"/>
                  </a:lnTo>
                  <a:lnTo>
                    <a:pt x="192" y="225"/>
                  </a:lnTo>
                  <a:lnTo>
                    <a:pt x="196" y="225"/>
                  </a:lnTo>
                  <a:lnTo>
                    <a:pt x="200" y="225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4" y="221"/>
                  </a:lnTo>
                  <a:lnTo>
                    <a:pt x="189" y="217"/>
                  </a:lnTo>
                  <a:lnTo>
                    <a:pt x="187" y="217"/>
                  </a:lnTo>
                  <a:lnTo>
                    <a:pt x="183" y="215"/>
                  </a:lnTo>
                  <a:lnTo>
                    <a:pt x="181" y="213"/>
                  </a:lnTo>
                  <a:lnTo>
                    <a:pt x="177" y="213"/>
                  </a:lnTo>
                  <a:lnTo>
                    <a:pt x="175" y="211"/>
                  </a:lnTo>
                  <a:lnTo>
                    <a:pt x="171" y="209"/>
                  </a:lnTo>
                  <a:lnTo>
                    <a:pt x="169" y="207"/>
                  </a:lnTo>
                  <a:lnTo>
                    <a:pt x="166" y="206"/>
                  </a:lnTo>
                  <a:lnTo>
                    <a:pt x="162" y="202"/>
                  </a:lnTo>
                  <a:lnTo>
                    <a:pt x="160" y="196"/>
                  </a:lnTo>
                  <a:lnTo>
                    <a:pt x="158" y="192"/>
                  </a:lnTo>
                  <a:lnTo>
                    <a:pt x="156" y="188"/>
                  </a:lnTo>
                  <a:lnTo>
                    <a:pt x="154" y="184"/>
                  </a:lnTo>
                  <a:lnTo>
                    <a:pt x="152" y="181"/>
                  </a:lnTo>
                  <a:lnTo>
                    <a:pt x="152" y="177"/>
                  </a:lnTo>
                  <a:lnTo>
                    <a:pt x="150" y="173"/>
                  </a:lnTo>
                  <a:lnTo>
                    <a:pt x="150" y="169"/>
                  </a:lnTo>
                  <a:lnTo>
                    <a:pt x="150" y="165"/>
                  </a:lnTo>
                  <a:lnTo>
                    <a:pt x="150" y="161"/>
                  </a:lnTo>
                  <a:lnTo>
                    <a:pt x="150" y="159"/>
                  </a:lnTo>
                  <a:lnTo>
                    <a:pt x="152" y="158"/>
                  </a:lnTo>
                  <a:lnTo>
                    <a:pt x="154" y="154"/>
                  </a:lnTo>
                  <a:lnTo>
                    <a:pt x="156" y="152"/>
                  </a:lnTo>
                  <a:lnTo>
                    <a:pt x="162" y="150"/>
                  </a:lnTo>
                  <a:lnTo>
                    <a:pt x="169" y="146"/>
                  </a:lnTo>
                  <a:lnTo>
                    <a:pt x="175" y="142"/>
                  </a:lnTo>
                  <a:lnTo>
                    <a:pt x="181" y="140"/>
                  </a:lnTo>
                  <a:lnTo>
                    <a:pt x="185" y="136"/>
                  </a:lnTo>
                  <a:lnTo>
                    <a:pt x="189" y="133"/>
                  </a:lnTo>
                  <a:lnTo>
                    <a:pt x="194" y="129"/>
                  </a:lnTo>
                  <a:lnTo>
                    <a:pt x="202" y="123"/>
                  </a:lnTo>
                  <a:lnTo>
                    <a:pt x="212" y="115"/>
                  </a:lnTo>
                  <a:lnTo>
                    <a:pt x="214" y="113"/>
                  </a:lnTo>
                  <a:lnTo>
                    <a:pt x="214" y="112"/>
                  </a:lnTo>
                  <a:lnTo>
                    <a:pt x="215" y="112"/>
                  </a:lnTo>
                  <a:lnTo>
                    <a:pt x="215" y="110"/>
                  </a:lnTo>
                  <a:lnTo>
                    <a:pt x="217" y="110"/>
                  </a:lnTo>
                  <a:lnTo>
                    <a:pt x="219" y="108"/>
                  </a:lnTo>
                  <a:lnTo>
                    <a:pt x="221" y="106"/>
                  </a:lnTo>
                  <a:lnTo>
                    <a:pt x="225" y="106"/>
                  </a:lnTo>
                  <a:lnTo>
                    <a:pt x="227" y="104"/>
                  </a:lnTo>
                  <a:lnTo>
                    <a:pt x="231" y="104"/>
                  </a:lnTo>
                  <a:lnTo>
                    <a:pt x="233" y="102"/>
                  </a:lnTo>
                  <a:lnTo>
                    <a:pt x="237" y="102"/>
                  </a:lnTo>
                  <a:lnTo>
                    <a:pt x="238" y="102"/>
                  </a:lnTo>
                  <a:lnTo>
                    <a:pt x="240" y="102"/>
                  </a:lnTo>
                  <a:lnTo>
                    <a:pt x="242" y="102"/>
                  </a:lnTo>
                  <a:lnTo>
                    <a:pt x="242" y="100"/>
                  </a:lnTo>
                  <a:lnTo>
                    <a:pt x="254" y="98"/>
                  </a:lnTo>
                  <a:lnTo>
                    <a:pt x="262" y="96"/>
                  </a:lnTo>
                  <a:lnTo>
                    <a:pt x="269" y="96"/>
                  </a:lnTo>
                  <a:lnTo>
                    <a:pt x="277" y="94"/>
                  </a:lnTo>
                  <a:lnTo>
                    <a:pt x="283" y="94"/>
                  </a:lnTo>
                  <a:lnTo>
                    <a:pt x="286" y="94"/>
                  </a:lnTo>
                  <a:lnTo>
                    <a:pt x="290" y="94"/>
                  </a:lnTo>
                  <a:lnTo>
                    <a:pt x="292" y="94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4" name="Freeform 26"/>
            <p:cNvSpPr>
              <a:spLocks/>
            </p:cNvSpPr>
            <p:nvPr/>
          </p:nvSpPr>
          <p:spPr bwMode="auto">
            <a:xfrm>
              <a:off x="2849" y="2454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2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2 h 4"/>
                <a:gd name="T24" fmla="*/ 2 w 4"/>
                <a:gd name="T25" fmla="*/ 2 h 4"/>
                <a:gd name="T26" fmla="*/ 2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4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4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5" name="Freeform 27"/>
            <p:cNvSpPr>
              <a:spLocks/>
            </p:cNvSpPr>
            <p:nvPr/>
          </p:nvSpPr>
          <p:spPr bwMode="auto">
            <a:xfrm>
              <a:off x="2849" y="2454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2 w 4"/>
                <a:gd name="T5" fmla="*/ 2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6" name="Freeform 28"/>
            <p:cNvSpPr>
              <a:spLocks/>
            </p:cNvSpPr>
            <p:nvPr/>
          </p:nvSpPr>
          <p:spPr bwMode="auto">
            <a:xfrm>
              <a:off x="2838" y="244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7" name="Freeform 29"/>
            <p:cNvSpPr>
              <a:spLocks/>
            </p:cNvSpPr>
            <p:nvPr/>
          </p:nvSpPr>
          <p:spPr bwMode="auto">
            <a:xfrm>
              <a:off x="2838" y="244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8" name="Freeform 30"/>
            <p:cNvSpPr>
              <a:spLocks/>
            </p:cNvSpPr>
            <p:nvPr/>
          </p:nvSpPr>
          <p:spPr bwMode="auto">
            <a:xfrm>
              <a:off x="2830" y="245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2 w 4"/>
                <a:gd name="T5" fmla="*/ 2 h 4"/>
                <a:gd name="T6" fmla="*/ 2 w 4"/>
                <a:gd name="T7" fmla="*/ 2 h 4"/>
                <a:gd name="T8" fmla="*/ 2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4 w 4"/>
                <a:gd name="T43" fmla="*/ 4 h 4"/>
                <a:gd name="T44" fmla="*/ 4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4 h 4"/>
                <a:gd name="T58" fmla="*/ 2 w 4"/>
                <a:gd name="T59" fmla="*/ 4 h 4"/>
                <a:gd name="T60" fmla="*/ 2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9" name="Freeform 31"/>
            <p:cNvSpPr>
              <a:spLocks/>
            </p:cNvSpPr>
            <p:nvPr/>
          </p:nvSpPr>
          <p:spPr bwMode="auto">
            <a:xfrm>
              <a:off x="2830" y="2456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0" name="Freeform 32"/>
            <p:cNvSpPr>
              <a:spLocks/>
            </p:cNvSpPr>
            <p:nvPr/>
          </p:nvSpPr>
          <p:spPr bwMode="auto">
            <a:xfrm>
              <a:off x="2844" y="2435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0 w 3"/>
                <a:gd name="T7" fmla="*/ 2 h 4"/>
                <a:gd name="T8" fmla="*/ 0 w 3"/>
                <a:gd name="T9" fmla="*/ 2 h 4"/>
                <a:gd name="T10" fmla="*/ 0 w 3"/>
                <a:gd name="T11" fmla="*/ 2 h 4"/>
                <a:gd name="T12" fmla="*/ 1 w 3"/>
                <a:gd name="T13" fmla="*/ 2 h 4"/>
                <a:gd name="T14" fmla="*/ 1 w 3"/>
                <a:gd name="T15" fmla="*/ 2 h 4"/>
                <a:gd name="T16" fmla="*/ 1 w 3"/>
                <a:gd name="T17" fmla="*/ 0 h 4"/>
                <a:gd name="T18" fmla="*/ 1 w 3"/>
                <a:gd name="T19" fmla="*/ 2 h 4"/>
                <a:gd name="T20" fmla="*/ 1 w 3"/>
                <a:gd name="T21" fmla="*/ 2 h 4"/>
                <a:gd name="T22" fmla="*/ 1 w 3"/>
                <a:gd name="T23" fmla="*/ 2 h 4"/>
                <a:gd name="T24" fmla="*/ 1 w 3"/>
                <a:gd name="T25" fmla="*/ 2 h 4"/>
                <a:gd name="T26" fmla="*/ 1 w 3"/>
                <a:gd name="T27" fmla="*/ 2 h 4"/>
                <a:gd name="T28" fmla="*/ 3 w 3"/>
                <a:gd name="T29" fmla="*/ 2 h 4"/>
                <a:gd name="T30" fmla="*/ 3 w 3"/>
                <a:gd name="T31" fmla="*/ 2 h 4"/>
                <a:gd name="T32" fmla="*/ 3 w 3"/>
                <a:gd name="T33" fmla="*/ 2 h 4"/>
                <a:gd name="T34" fmla="*/ 3 w 3"/>
                <a:gd name="T35" fmla="*/ 4 h 4"/>
                <a:gd name="T36" fmla="*/ 3 w 3"/>
                <a:gd name="T37" fmla="*/ 4 h 4"/>
                <a:gd name="T38" fmla="*/ 1 w 3"/>
                <a:gd name="T39" fmla="*/ 4 h 4"/>
                <a:gd name="T40" fmla="*/ 1 w 3"/>
                <a:gd name="T41" fmla="*/ 4 h 4"/>
                <a:gd name="T42" fmla="*/ 1 w 3"/>
                <a:gd name="T43" fmla="*/ 4 h 4"/>
                <a:gd name="T44" fmla="*/ 1 w 3"/>
                <a:gd name="T45" fmla="*/ 4 h 4"/>
                <a:gd name="T46" fmla="*/ 1 w 3"/>
                <a:gd name="T47" fmla="*/ 4 h 4"/>
                <a:gd name="T48" fmla="*/ 1 w 3"/>
                <a:gd name="T49" fmla="*/ 4 h 4"/>
                <a:gd name="T50" fmla="*/ 1 w 3"/>
                <a:gd name="T51" fmla="*/ 4 h 4"/>
                <a:gd name="T52" fmla="*/ 1 w 3"/>
                <a:gd name="T53" fmla="*/ 4 h 4"/>
                <a:gd name="T54" fmla="*/ 0 w 3"/>
                <a:gd name="T55" fmla="*/ 4 h 4"/>
                <a:gd name="T56" fmla="*/ 0 w 3"/>
                <a:gd name="T57" fmla="*/ 4 h 4"/>
                <a:gd name="T58" fmla="*/ 0 w 3"/>
                <a:gd name="T59" fmla="*/ 4 h 4"/>
                <a:gd name="T60" fmla="*/ 0 w 3"/>
                <a:gd name="T61" fmla="*/ 4 h 4"/>
                <a:gd name="T62" fmla="*/ 0 w 3"/>
                <a:gd name="T63" fmla="*/ 4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1" name="Freeform 33"/>
            <p:cNvSpPr>
              <a:spLocks/>
            </p:cNvSpPr>
            <p:nvPr/>
          </p:nvSpPr>
          <p:spPr bwMode="auto">
            <a:xfrm>
              <a:off x="2844" y="2435"/>
              <a:ext cx="3" cy="4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2 h 4"/>
                <a:gd name="T4" fmla="*/ 1 w 3"/>
                <a:gd name="T5" fmla="*/ 0 h 4"/>
                <a:gd name="T6" fmla="*/ 1 w 3"/>
                <a:gd name="T7" fmla="*/ 2 h 4"/>
                <a:gd name="T8" fmla="*/ 3 w 3"/>
                <a:gd name="T9" fmla="*/ 2 h 4"/>
                <a:gd name="T10" fmla="*/ 3 w 3"/>
                <a:gd name="T11" fmla="*/ 4 h 4"/>
                <a:gd name="T12" fmla="*/ 1 w 3"/>
                <a:gd name="T13" fmla="*/ 4 h 4"/>
                <a:gd name="T14" fmla="*/ 0 w 3"/>
                <a:gd name="T15" fmla="*/ 4 h 4"/>
                <a:gd name="T16" fmla="*/ 0 w 3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2" name="Freeform 34"/>
            <p:cNvSpPr>
              <a:spLocks/>
            </p:cNvSpPr>
            <p:nvPr/>
          </p:nvSpPr>
          <p:spPr bwMode="auto">
            <a:xfrm>
              <a:off x="2842" y="245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4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3" name="Freeform 35"/>
            <p:cNvSpPr>
              <a:spLocks/>
            </p:cNvSpPr>
            <p:nvPr/>
          </p:nvSpPr>
          <p:spPr bwMode="auto">
            <a:xfrm>
              <a:off x="2842" y="245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4" name="Freeform 36"/>
            <p:cNvSpPr>
              <a:spLocks/>
            </p:cNvSpPr>
            <p:nvPr/>
          </p:nvSpPr>
          <p:spPr bwMode="auto">
            <a:xfrm>
              <a:off x="2828" y="2445"/>
              <a:ext cx="4" cy="1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0 w 4"/>
                <a:gd name="T5" fmla="*/ 0 h 1"/>
                <a:gd name="T6" fmla="*/ 0 w 4"/>
                <a:gd name="T7" fmla="*/ 0 h 1"/>
                <a:gd name="T8" fmla="*/ 0 w 4"/>
                <a:gd name="T9" fmla="*/ 0 h 1"/>
                <a:gd name="T10" fmla="*/ 2 w 4"/>
                <a:gd name="T11" fmla="*/ 0 h 1"/>
                <a:gd name="T12" fmla="*/ 2 w 4"/>
                <a:gd name="T13" fmla="*/ 0 h 1"/>
                <a:gd name="T14" fmla="*/ 2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2 w 4"/>
                <a:gd name="T21" fmla="*/ 0 h 1"/>
                <a:gd name="T22" fmla="*/ 2 w 4"/>
                <a:gd name="T23" fmla="*/ 0 h 1"/>
                <a:gd name="T24" fmla="*/ 4 w 4"/>
                <a:gd name="T25" fmla="*/ 0 h 1"/>
                <a:gd name="T26" fmla="*/ 4 w 4"/>
                <a:gd name="T27" fmla="*/ 0 h 1"/>
                <a:gd name="T28" fmla="*/ 4 w 4"/>
                <a:gd name="T29" fmla="*/ 0 h 1"/>
                <a:gd name="T30" fmla="*/ 4 w 4"/>
                <a:gd name="T31" fmla="*/ 0 h 1"/>
                <a:gd name="T32" fmla="*/ 4 w 4"/>
                <a:gd name="T33" fmla="*/ 1 h 1"/>
                <a:gd name="T34" fmla="*/ 4 w 4"/>
                <a:gd name="T35" fmla="*/ 1 h 1"/>
                <a:gd name="T36" fmla="*/ 4 w 4"/>
                <a:gd name="T37" fmla="*/ 1 h 1"/>
                <a:gd name="T38" fmla="*/ 4 w 4"/>
                <a:gd name="T39" fmla="*/ 1 h 1"/>
                <a:gd name="T40" fmla="*/ 2 w 4"/>
                <a:gd name="T41" fmla="*/ 1 h 1"/>
                <a:gd name="T42" fmla="*/ 2 w 4"/>
                <a:gd name="T43" fmla="*/ 1 h 1"/>
                <a:gd name="T44" fmla="*/ 2 w 4"/>
                <a:gd name="T45" fmla="*/ 1 h 1"/>
                <a:gd name="T46" fmla="*/ 2 w 4"/>
                <a:gd name="T47" fmla="*/ 1 h 1"/>
                <a:gd name="T48" fmla="*/ 2 w 4"/>
                <a:gd name="T49" fmla="*/ 1 h 1"/>
                <a:gd name="T50" fmla="*/ 2 w 4"/>
                <a:gd name="T51" fmla="*/ 1 h 1"/>
                <a:gd name="T52" fmla="*/ 2 w 4"/>
                <a:gd name="T53" fmla="*/ 1 h 1"/>
                <a:gd name="T54" fmla="*/ 0 w 4"/>
                <a:gd name="T55" fmla="*/ 1 h 1"/>
                <a:gd name="T56" fmla="*/ 0 w 4"/>
                <a:gd name="T57" fmla="*/ 1 h 1"/>
                <a:gd name="T58" fmla="*/ 0 w 4"/>
                <a:gd name="T59" fmla="*/ 1 h 1"/>
                <a:gd name="T60" fmla="*/ 0 w 4"/>
                <a:gd name="T61" fmla="*/ 1 h 1"/>
                <a:gd name="T62" fmla="*/ 0 w 4"/>
                <a:gd name="T63" fmla="*/ 1 h 1"/>
                <a:gd name="T64" fmla="*/ 0 w 4"/>
                <a:gd name="T6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5" name="Freeform 37"/>
            <p:cNvSpPr>
              <a:spLocks/>
            </p:cNvSpPr>
            <p:nvPr/>
          </p:nvSpPr>
          <p:spPr bwMode="auto">
            <a:xfrm>
              <a:off x="2828" y="2445"/>
              <a:ext cx="4" cy="1"/>
            </a:xfrm>
            <a:custGeom>
              <a:avLst/>
              <a:gdLst>
                <a:gd name="T0" fmla="*/ 0 w 4"/>
                <a:gd name="T1" fmla="*/ 0 h 1"/>
                <a:gd name="T2" fmla="*/ 2 w 4"/>
                <a:gd name="T3" fmla="*/ 0 h 1"/>
                <a:gd name="T4" fmla="*/ 4 w 4"/>
                <a:gd name="T5" fmla="*/ 0 h 1"/>
                <a:gd name="T6" fmla="*/ 4 w 4"/>
                <a:gd name="T7" fmla="*/ 1 h 1"/>
                <a:gd name="T8" fmla="*/ 2 w 4"/>
                <a:gd name="T9" fmla="*/ 1 h 1"/>
                <a:gd name="T10" fmla="*/ 0 w 4"/>
                <a:gd name="T11" fmla="*/ 1 h 1"/>
                <a:gd name="T12" fmla="*/ 0 w 4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6" name="Freeform 38"/>
            <p:cNvSpPr>
              <a:spLocks/>
            </p:cNvSpPr>
            <p:nvPr/>
          </p:nvSpPr>
          <p:spPr bwMode="auto">
            <a:xfrm>
              <a:off x="2836" y="242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2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0 w 2"/>
                <a:gd name="T51" fmla="*/ 4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7" name="Freeform 39"/>
            <p:cNvSpPr>
              <a:spLocks/>
            </p:cNvSpPr>
            <p:nvPr/>
          </p:nvSpPr>
          <p:spPr bwMode="auto">
            <a:xfrm>
              <a:off x="2836" y="242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8" name="Freeform 40"/>
            <p:cNvSpPr>
              <a:spLocks/>
            </p:cNvSpPr>
            <p:nvPr/>
          </p:nvSpPr>
          <p:spPr bwMode="auto">
            <a:xfrm>
              <a:off x="2834" y="243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2 w 4"/>
                <a:gd name="T7" fmla="*/ 2 h 4"/>
                <a:gd name="T8" fmla="*/ 2 w 4"/>
                <a:gd name="T9" fmla="*/ 2 h 4"/>
                <a:gd name="T10" fmla="*/ 2 w 4"/>
                <a:gd name="T11" fmla="*/ 2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9" name="Freeform 41"/>
            <p:cNvSpPr>
              <a:spLocks/>
            </p:cNvSpPr>
            <p:nvPr/>
          </p:nvSpPr>
          <p:spPr bwMode="auto">
            <a:xfrm>
              <a:off x="2834" y="2437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0" name="Freeform 42"/>
            <p:cNvSpPr>
              <a:spLocks/>
            </p:cNvSpPr>
            <p:nvPr/>
          </p:nvSpPr>
          <p:spPr bwMode="auto">
            <a:xfrm>
              <a:off x="2832" y="2466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4 w 4"/>
                <a:gd name="T21" fmla="*/ 0 h 3"/>
                <a:gd name="T22" fmla="*/ 4 w 4"/>
                <a:gd name="T23" fmla="*/ 0 h 3"/>
                <a:gd name="T24" fmla="*/ 4 w 4"/>
                <a:gd name="T25" fmla="*/ 0 h 3"/>
                <a:gd name="T26" fmla="*/ 4 w 4"/>
                <a:gd name="T27" fmla="*/ 2 h 3"/>
                <a:gd name="T28" fmla="*/ 4 w 4"/>
                <a:gd name="T29" fmla="*/ 2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2 h 3"/>
                <a:gd name="T36" fmla="*/ 4 w 4"/>
                <a:gd name="T37" fmla="*/ 3 h 3"/>
                <a:gd name="T38" fmla="*/ 4 w 4"/>
                <a:gd name="T39" fmla="*/ 3 h 3"/>
                <a:gd name="T40" fmla="*/ 4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2 w 4"/>
                <a:gd name="T53" fmla="*/ 3 h 3"/>
                <a:gd name="T54" fmla="*/ 2 w 4"/>
                <a:gd name="T55" fmla="*/ 3 h 3"/>
                <a:gd name="T56" fmla="*/ 0 w 4"/>
                <a:gd name="T57" fmla="*/ 3 h 3"/>
                <a:gd name="T58" fmla="*/ 0 w 4"/>
                <a:gd name="T59" fmla="*/ 2 h 3"/>
                <a:gd name="T60" fmla="*/ 0 w 4"/>
                <a:gd name="T61" fmla="*/ 2 h 3"/>
                <a:gd name="T62" fmla="*/ 0 w 4"/>
                <a:gd name="T63" fmla="*/ 2 h 3"/>
                <a:gd name="T64" fmla="*/ 0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1" name="Freeform 43"/>
            <p:cNvSpPr>
              <a:spLocks/>
            </p:cNvSpPr>
            <p:nvPr/>
          </p:nvSpPr>
          <p:spPr bwMode="auto">
            <a:xfrm>
              <a:off x="2832" y="2466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0 h 3"/>
                <a:gd name="T4" fmla="*/ 2 w 4"/>
                <a:gd name="T5" fmla="*/ 0 h 3"/>
                <a:gd name="T6" fmla="*/ 4 w 4"/>
                <a:gd name="T7" fmla="*/ 0 h 3"/>
                <a:gd name="T8" fmla="*/ 4 w 4"/>
                <a:gd name="T9" fmla="*/ 2 h 3"/>
                <a:gd name="T10" fmla="*/ 4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2" name="Freeform 44"/>
            <p:cNvSpPr>
              <a:spLocks/>
            </p:cNvSpPr>
            <p:nvPr/>
          </p:nvSpPr>
          <p:spPr bwMode="auto">
            <a:xfrm>
              <a:off x="2815" y="2423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3" name="Freeform 45"/>
            <p:cNvSpPr>
              <a:spLocks/>
            </p:cNvSpPr>
            <p:nvPr/>
          </p:nvSpPr>
          <p:spPr bwMode="auto">
            <a:xfrm>
              <a:off x="2815" y="2423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4" name="Freeform 46"/>
            <p:cNvSpPr>
              <a:spLocks/>
            </p:cNvSpPr>
            <p:nvPr/>
          </p:nvSpPr>
          <p:spPr bwMode="auto">
            <a:xfrm>
              <a:off x="2822" y="2468"/>
              <a:ext cx="2" cy="3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1 h 3"/>
                <a:gd name="T4" fmla="*/ 0 w 2"/>
                <a:gd name="T5" fmla="*/ 1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0 h 3"/>
                <a:gd name="T14" fmla="*/ 0 w 2"/>
                <a:gd name="T15" fmla="*/ 0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1 h 3"/>
                <a:gd name="T26" fmla="*/ 2 w 2"/>
                <a:gd name="T27" fmla="*/ 1 h 3"/>
                <a:gd name="T28" fmla="*/ 2 w 2"/>
                <a:gd name="T29" fmla="*/ 1 h 3"/>
                <a:gd name="T30" fmla="*/ 2 w 2"/>
                <a:gd name="T31" fmla="*/ 1 h 3"/>
                <a:gd name="T32" fmla="*/ 2 w 2"/>
                <a:gd name="T33" fmla="*/ 1 h 3"/>
                <a:gd name="T34" fmla="*/ 2 w 2"/>
                <a:gd name="T35" fmla="*/ 1 h 3"/>
                <a:gd name="T36" fmla="*/ 2 w 2"/>
                <a:gd name="T37" fmla="*/ 3 h 3"/>
                <a:gd name="T38" fmla="*/ 2 w 2"/>
                <a:gd name="T39" fmla="*/ 3 h 3"/>
                <a:gd name="T40" fmla="*/ 2 w 2"/>
                <a:gd name="T41" fmla="*/ 3 h 3"/>
                <a:gd name="T42" fmla="*/ 2 w 2"/>
                <a:gd name="T43" fmla="*/ 3 h 3"/>
                <a:gd name="T44" fmla="*/ 0 w 2"/>
                <a:gd name="T45" fmla="*/ 3 h 3"/>
                <a:gd name="T46" fmla="*/ 0 w 2"/>
                <a:gd name="T47" fmla="*/ 3 h 3"/>
                <a:gd name="T48" fmla="*/ 0 w 2"/>
                <a:gd name="T49" fmla="*/ 3 h 3"/>
                <a:gd name="T50" fmla="*/ 0 w 2"/>
                <a:gd name="T51" fmla="*/ 3 h 3"/>
                <a:gd name="T52" fmla="*/ 0 w 2"/>
                <a:gd name="T53" fmla="*/ 3 h 3"/>
                <a:gd name="T54" fmla="*/ 0 w 2"/>
                <a:gd name="T55" fmla="*/ 3 h 3"/>
                <a:gd name="T56" fmla="*/ 0 w 2"/>
                <a:gd name="T57" fmla="*/ 3 h 3"/>
                <a:gd name="T58" fmla="*/ 0 w 2"/>
                <a:gd name="T59" fmla="*/ 1 h 3"/>
                <a:gd name="T60" fmla="*/ 0 w 2"/>
                <a:gd name="T61" fmla="*/ 1 h 3"/>
                <a:gd name="T62" fmla="*/ 0 w 2"/>
                <a:gd name="T63" fmla="*/ 1 h 3"/>
                <a:gd name="T64" fmla="*/ 0 w 2"/>
                <a:gd name="T6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5" name="Freeform 47"/>
            <p:cNvSpPr>
              <a:spLocks/>
            </p:cNvSpPr>
            <p:nvPr/>
          </p:nvSpPr>
          <p:spPr bwMode="auto">
            <a:xfrm>
              <a:off x="2822" y="2468"/>
              <a:ext cx="2" cy="3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0 h 3"/>
                <a:gd name="T4" fmla="*/ 2 w 2"/>
                <a:gd name="T5" fmla="*/ 0 h 3"/>
                <a:gd name="T6" fmla="*/ 2 w 2"/>
                <a:gd name="T7" fmla="*/ 1 h 3"/>
                <a:gd name="T8" fmla="*/ 2 w 2"/>
                <a:gd name="T9" fmla="*/ 3 h 3"/>
                <a:gd name="T10" fmla="*/ 0 w 2"/>
                <a:gd name="T11" fmla="*/ 3 h 3"/>
                <a:gd name="T12" fmla="*/ 0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6" name="Freeform 48"/>
            <p:cNvSpPr>
              <a:spLocks/>
            </p:cNvSpPr>
            <p:nvPr/>
          </p:nvSpPr>
          <p:spPr bwMode="auto">
            <a:xfrm>
              <a:off x="2813" y="2477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2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7" name="Freeform 49"/>
            <p:cNvSpPr>
              <a:spLocks/>
            </p:cNvSpPr>
            <p:nvPr/>
          </p:nvSpPr>
          <p:spPr bwMode="auto">
            <a:xfrm>
              <a:off x="2813" y="2477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8" name="Freeform 50"/>
            <p:cNvSpPr>
              <a:spLocks/>
            </p:cNvSpPr>
            <p:nvPr/>
          </p:nvSpPr>
          <p:spPr bwMode="auto">
            <a:xfrm>
              <a:off x="2828" y="2433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2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9" name="Freeform 51"/>
            <p:cNvSpPr>
              <a:spLocks/>
            </p:cNvSpPr>
            <p:nvPr/>
          </p:nvSpPr>
          <p:spPr bwMode="auto">
            <a:xfrm>
              <a:off x="2828" y="2433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0" name="Freeform 52"/>
            <p:cNvSpPr>
              <a:spLocks/>
            </p:cNvSpPr>
            <p:nvPr/>
          </p:nvSpPr>
          <p:spPr bwMode="auto">
            <a:xfrm>
              <a:off x="2813" y="2468"/>
              <a:ext cx="4" cy="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0 h 3"/>
                <a:gd name="T4" fmla="*/ 0 w 4"/>
                <a:gd name="T5" fmla="*/ 0 h 3"/>
                <a:gd name="T6" fmla="*/ 0 w 4"/>
                <a:gd name="T7" fmla="*/ 0 h 3"/>
                <a:gd name="T8" fmla="*/ 0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2 w 4"/>
                <a:gd name="T21" fmla="*/ 0 h 3"/>
                <a:gd name="T22" fmla="*/ 2 w 4"/>
                <a:gd name="T23" fmla="*/ 0 h 3"/>
                <a:gd name="T24" fmla="*/ 2 w 4"/>
                <a:gd name="T25" fmla="*/ 0 h 3"/>
                <a:gd name="T26" fmla="*/ 4 w 4"/>
                <a:gd name="T27" fmla="*/ 1 h 3"/>
                <a:gd name="T28" fmla="*/ 4 w 4"/>
                <a:gd name="T29" fmla="*/ 1 h 3"/>
                <a:gd name="T30" fmla="*/ 4 w 4"/>
                <a:gd name="T31" fmla="*/ 1 h 3"/>
                <a:gd name="T32" fmla="*/ 2 w 4"/>
                <a:gd name="T33" fmla="*/ 1 h 3"/>
                <a:gd name="T34" fmla="*/ 2 w 4"/>
                <a:gd name="T35" fmla="*/ 1 h 3"/>
                <a:gd name="T36" fmla="*/ 2 w 4"/>
                <a:gd name="T37" fmla="*/ 1 h 3"/>
                <a:gd name="T38" fmla="*/ 2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0 w 4"/>
                <a:gd name="T49" fmla="*/ 3 h 3"/>
                <a:gd name="T50" fmla="*/ 0 w 4"/>
                <a:gd name="T51" fmla="*/ 3 h 3"/>
                <a:gd name="T52" fmla="*/ 0 w 4"/>
                <a:gd name="T53" fmla="*/ 3 h 3"/>
                <a:gd name="T54" fmla="*/ 0 w 4"/>
                <a:gd name="T55" fmla="*/ 1 h 3"/>
                <a:gd name="T56" fmla="*/ 0 w 4"/>
                <a:gd name="T57" fmla="*/ 1 h 3"/>
                <a:gd name="T58" fmla="*/ 0 w 4"/>
                <a:gd name="T59" fmla="*/ 1 h 3"/>
                <a:gd name="T60" fmla="*/ 0 w 4"/>
                <a:gd name="T61" fmla="*/ 1 h 3"/>
                <a:gd name="T62" fmla="*/ 0 w 4"/>
                <a:gd name="T63" fmla="*/ 1 h 3"/>
                <a:gd name="T64" fmla="*/ 0 w 4"/>
                <a:gd name="T6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1" name="Freeform 53"/>
            <p:cNvSpPr>
              <a:spLocks/>
            </p:cNvSpPr>
            <p:nvPr/>
          </p:nvSpPr>
          <p:spPr bwMode="auto">
            <a:xfrm>
              <a:off x="2813" y="2468"/>
              <a:ext cx="4" cy="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0 h 3"/>
                <a:gd name="T4" fmla="*/ 2 w 4"/>
                <a:gd name="T5" fmla="*/ 0 h 3"/>
                <a:gd name="T6" fmla="*/ 4 w 4"/>
                <a:gd name="T7" fmla="*/ 1 h 3"/>
                <a:gd name="T8" fmla="*/ 2 w 4"/>
                <a:gd name="T9" fmla="*/ 1 h 3"/>
                <a:gd name="T10" fmla="*/ 2 w 4"/>
                <a:gd name="T11" fmla="*/ 3 h 3"/>
                <a:gd name="T12" fmla="*/ 0 w 4"/>
                <a:gd name="T13" fmla="*/ 3 h 3"/>
                <a:gd name="T14" fmla="*/ 0 w 4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2" name="Freeform 54"/>
            <p:cNvSpPr>
              <a:spLocks/>
            </p:cNvSpPr>
            <p:nvPr/>
          </p:nvSpPr>
          <p:spPr bwMode="auto">
            <a:xfrm>
              <a:off x="2819" y="2429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0 w 3"/>
                <a:gd name="T7" fmla="*/ 0 h 4"/>
                <a:gd name="T8" fmla="*/ 1 w 3"/>
                <a:gd name="T9" fmla="*/ 0 h 4"/>
                <a:gd name="T10" fmla="*/ 1 w 3"/>
                <a:gd name="T11" fmla="*/ 0 h 4"/>
                <a:gd name="T12" fmla="*/ 1 w 3"/>
                <a:gd name="T13" fmla="*/ 0 h 4"/>
                <a:gd name="T14" fmla="*/ 1 w 3"/>
                <a:gd name="T15" fmla="*/ 0 h 4"/>
                <a:gd name="T16" fmla="*/ 1 w 3"/>
                <a:gd name="T17" fmla="*/ 0 h 4"/>
                <a:gd name="T18" fmla="*/ 1 w 3"/>
                <a:gd name="T19" fmla="*/ 0 h 4"/>
                <a:gd name="T20" fmla="*/ 1 w 3"/>
                <a:gd name="T21" fmla="*/ 0 h 4"/>
                <a:gd name="T22" fmla="*/ 1 w 3"/>
                <a:gd name="T23" fmla="*/ 2 h 4"/>
                <a:gd name="T24" fmla="*/ 3 w 3"/>
                <a:gd name="T25" fmla="*/ 2 h 4"/>
                <a:gd name="T26" fmla="*/ 3 w 3"/>
                <a:gd name="T27" fmla="*/ 2 h 4"/>
                <a:gd name="T28" fmla="*/ 3 w 3"/>
                <a:gd name="T29" fmla="*/ 2 h 4"/>
                <a:gd name="T30" fmla="*/ 3 w 3"/>
                <a:gd name="T31" fmla="*/ 2 h 4"/>
                <a:gd name="T32" fmla="*/ 3 w 3"/>
                <a:gd name="T33" fmla="*/ 2 h 4"/>
                <a:gd name="T34" fmla="*/ 1 w 3"/>
                <a:gd name="T35" fmla="*/ 4 h 4"/>
                <a:gd name="T36" fmla="*/ 1 w 3"/>
                <a:gd name="T37" fmla="*/ 4 h 4"/>
                <a:gd name="T38" fmla="*/ 1 w 3"/>
                <a:gd name="T39" fmla="*/ 4 h 4"/>
                <a:gd name="T40" fmla="*/ 1 w 3"/>
                <a:gd name="T41" fmla="*/ 4 h 4"/>
                <a:gd name="T42" fmla="*/ 1 w 3"/>
                <a:gd name="T43" fmla="*/ 4 h 4"/>
                <a:gd name="T44" fmla="*/ 1 w 3"/>
                <a:gd name="T45" fmla="*/ 4 h 4"/>
                <a:gd name="T46" fmla="*/ 1 w 3"/>
                <a:gd name="T47" fmla="*/ 4 h 4"/>
                <a:gd name="T48" fmla="*/ 0 w 3"/>
                <a:gd name="T49" fmla="*/ 4 h 4"/>
                <a:gd name="T50" fmla="*/ 0 w 3"/>
                <a:gd name="T51" fmla="*/ 4 h 4"/>
                <a:gd name="T52" fmla="*/ 0 w 3"/>
                <a:gd name="T53" fmla="*/ 4 h 4"/>
                <a:gd name="T54" fmla="*/ 0 w 3"/>
                <a:gd name="T55" fmla="*/ 4 h 4"/>
                <a:gd name="T56" fmla="*/ 0 w 3"/>
                <a:gd name="T57" fmla="*/ 4 h 4"/>
                <a:gd name="T58" fmla="*/ 0 w 3"/>
                <a:gd name="T59" fmla="*/ 2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3" name="Freeform 55"/>
            <p:cNvSpPr>
              <a:spLocks/>
            </p:cNvSpPr>
            <p:nvPr/>
          </p:nvSpPr>
          <p:spPr bwMode="auto">
            <a:xfrm>
              <a:off x="2819" y="2429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0 h 4"/>
                <a:gd name="T4" fmla="*/ 1 w 3"/>
                <a:gd name="T5" fmla="*/ 0 h 4"/>
                <a:gd name="T6" fmla="*/ 1 w 3"/>
                <a:gd name="T7" fmla="*/ 2 h 4"/>
                <a:gd name="T8" fmla="*/ 3 w 3"/>
                <a:gd name="T9" fmla="*/ 2 h 4"/>
                <a:gd name="T10" fmla="*/ 1 w 3"/>
                <a:gd name="T11" fmla="*/ 4 h 4"/>
                <a:gd name="T12" fmla="*/ 0 w 3"/>
                <a:gd name="T13" fmla="*/ 4 h 4"/>
                <a:gd name="T14" fmla="*/ 0 w 3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4" name="Freeform 56"/>
            <p:cNvSpPr>
              <a:spLocks/>
            </p:cNvSpPr>
            <p:nvPr/>
          </p:nvSpPr>
          <p:spPr bwMode="auto">
            <a:xfrm>
              <a:off x="2794" y="2450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4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5" name="Freeform 57"/>
            <p:cNvSpPr>
              <a:spLocks/>
            </p:cNvSpPr>
            <p:nvPr/>
          </p:nvSpPr>
          <p:spPr bwMode="auto">
            <a:xfrm>
              <a:off x="2794" y="2450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6" name="Freeform 58"/>
            <p:cNvSpPr>
              <a:spLocks/>
            </p:cNvSpPr>
            <p:nvPr/>
          </p:nvSpPr>
          <p:spPr bwMode="auto">
            <a:xfrm>
              <a:off x="2819" y="2437"/>
              <a:ext cx="1" cy="4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0 h 4"/>
                <a:gd name="T4" fmla="*/ 0 w 1"/>
                <a:gd name="T5" fmla="*/ 0 h 4"/>
                <a:gd name="T6" fmla="*/ 0 w 1"/>
                <a:gd name="T7" fmla="*/ 0 h 4"/>
                <a:gd name="T8" fmla="*/ 0 w 1"/>
                <a:gd name="T9" fmla="*/ 0 h 4"/>
                <a:gd name="T10" fmla="*/ 0 w 1"/>
                <a:gd name="T11" fmla="*/ 0 h 4"/>
                <a:gd name="T12" fmla="*/ 0 w 1"/>
                <a:gd name="T13" fmla="*/ 0 h 4"/>
                <a:gd name="T14" fmla="*/ 1 w 1"/>
                <a:gd name="T15" fmla="*/ 0 h 4"/>
                <a:gd name="T16" fmla="*/ 1 w 1"/>
                <a:gd name="T17" fmla="*/ 0 h 4"/>
                <a:gd name="T18" fmla="*/ 1 w 1"/>
                <a:gd name="T19" fmla="*/ 0 h 4"/>
                <a:gd name="T20" fmla="*/ 1 w 1"/>
                <a:gd name="T21" fmla="*/ 0 h 4"/>
                <a:gd name="T22" fmla="*/ 1 w 1"/>
                <a:gd name="T23" fmla="*/ 0 h 4"/>
                <a:gd name="T24" fmla="*/ 1 w 1"/>
                <a:gd name="T25" fmla="*/ 0 h 4"/>
                <a:gd name="T26" fmla="*/ 1 w 1"/>
                <a:gd name="T27" fmla="*/ 0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1 w 1"/>
                <a:gd name="T37" fmla="*/ 2 h 4"/>
                <a:gd name="T38" fmla="*/ 1 w 1"/>
                <a:gd name="T39" fmla="*/ 2 h 4"/>
                <a:gd name="T40" fmla="*/ 1 w 1"/>
                <a:gd name="T41" fmla="*/ 4 h 4"/>
                <a:gd name="T42" fmla="*/ 1 w 1"/>
                <a:gd name="T43" fmla="*/ 4 h 4"/>
                <a:gd name="T44" fmla="*/ 0 w 1"/>
                <a:gd name="T45" fmla="*/ 4 h 4"/>
                <a:gd name="T46" fmla="*/ 0 w 1"/>
                <a:gd name="T47" fmla="*/ 4 h 4"/>
                <a:gd name="T48" fmla="*/ 0 w 1"/>
                <a:gd name="T49" fmla="*/ 4 h 4"/>
                <a:gd name="T50" fmla="*/ 0 w 1"/>
                <a:gd name="T51" fmla="*/ 4 h 4"/>
                <a:gd name="T52" fmla="*/ 0 w 1"/>
                <a:gd name="T53" fmla="*/ 2 h 4"/>
                <a:gd name="T54" fmla="*/ 0 w 1"/>
                <a:gd name="T55" fmla="*/ 2 h 4"/>
                <a:gd name="T56" fmla="*/ 0 w 1"/>
                <a:gd name="T57" fmla="*/ 2 h 4"/>
                <a:gd name="T58" fmla="*/ 0 w 1"/>
                <a:gd name="T59" fmla="*/ 2 h 4"/>
                <a:gd name="T60" fmla="*/ 0 w 1"/>
                <a:gd name="T61" fmla="*/ 2 h 4"/>
                <a:gd name="T62" fmla="*/ 0 w 1"/>
                <a:gd name="T63" fmla="*/ 2 h 4"/>
                <a:gd name="T64" fmla="*/ 0 w 1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7" name="Freeform 59"/>
            <p:cNvSpPr>
              <a:spLocks/>
            </p:cNvSpPr>
            <p:nvPr/>
          </p:nvSpPr>
          <p:spPr bwMode="auto">
            <a:xfrm>
              <a:off x="2819" y="2437"/>
              <a:ext cx="1" cy="4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0 h 4"/>
                <a:gd name="T4" fmla="*/ 1 w 1"/>
                <a:gd name="T5" fmla="*/ 2 h 4"/>
                <a:gd name="T6" fmla="*/ 1 w 1"/>
                <a:gd name="T7" fmla="*/ 4 h 4"/>
                <a:gd name="T8" fmla="*/ 0 w 1"/>
                <a:gd name="T9" fmla="*/ 4 h 4"/>
                <a:gd name="T10" fmla="*/ 0 w 1"/>
                <a:gd name="T11" fmla="*/ 2 h 4"/>
                <a:gd name="T12" fmla="*/ 0 w 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8" name="Freeform 60"/>
            <p:cNvSpPr>
              <a:spLocks/>
            </p:cNvSpPr>
            <p:nvPr/>
          </p:nvSpPr>
          <p:spPr bwMode="auto">
            <a:xfrm>
              <a:off x="2805" y="247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4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9" name="Freeform 61"/>
            <p:cNvSpPr>
              <a:spLocks/>
            </p:cNvSpPr>
            <p:nvPr/>
          </p:nvSpPr>
          <p:spPr bwMode="auto">
            <a:xfrm>
              <a:off x="2805" y="247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0" name="Freeform 62"/>
            <p:cNvSpPr>
              <a:spLocks/>
            </p:cNvSpPr>
            <p:nvPr/>
          </p:nvSpPr>
          <p:spPr bwMode="auto">
            <a:xfrm>
              <a:off x="2805" y="2439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0 w 2"/>
                <a:gd name="T43" fmla="*/ 2 h 4"/>
                <a:gd name="T44" fmla="*/ 0 w 2"/>
                <a:gd name="T45" fmla="*/ 4 h 4"/>
                <a:gd name="T46" fmla="*/ 0 w 2"/>
                <a:gd name="T47" fmla="*/ 2 h 4"/>
                <a:gd name="T48" fmla="*/ 0 w 2"/>
                <a:gd name="T49" fmla="*/ 2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0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1" name="Freeform 63"/>
            <p:cNvSpPr>
              <a:spLocks/>
            </p:cNvSpPr>
            <p:nvPr/>
          </p:nvSpPr>
          <p:spPr bwMode="auto">
            <a:xfrm>
              <a:off x="2805" y="2439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0 w 2"/>
                <a:gd name="T7" fmla="*/ 2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2" name="Freeform 64"/>
            <p:cNvSpPr>
              <a:spLocks/>
            </p:cNvSpPr>
            <p:nvPr/>
          </p:nvSpPr>
          <p:spPr bwMode="auto">
            <a:xfrm>
              <a:off x="2805" y="24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3" name="Freeform 65"/>
            <p:cNvSpPr>
              <a:spLocks/>
            </p:cNvSpPr>
            <p:nvPr/>
          </p:nvSpPr>
          <p:spPr bwMode="auto">
            <a:xfrm>
              <a:off x="2805" y="24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4" name="Freeform 66"/>
            <p:cNvSpPr>
              <a:spLocks/>
            </p:cNvSpPr>
            <p:nvPr/>
          </p:nvSpPr>
          <p:spPr bwMode="auto">
            <a:xfrm>
              <a:off x="2803" y="2427"/>
              <a:ext cx="4" cy="4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5" name="Freeform 67"/>
            <p:cNvSpPr>
              <a:spLocks/>
            </p:cNvSpPr>
            <p:nvPr/>
          </p:nvSpPr>
          <p:spPr bwMode="auto">
            <a:xfrm>
              <a:off x="2803" y="2427"/>
              <a:ext cx="4" cy="4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4 h 4"/>
                <a:gd name="T10" fmla="*/ 0 w 4"/>
                <a:gd name="T11" fmla="*/ 2 h 4"/>
                <a:gd name="T12" fmla="*/ 0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6" name="Freeform 68"/>
            <p:cNvSpPr>
              <a:spLocks/>
            </p:cNvSpPr>
            <p:nvPr/>
          </p:nvSpPr>
          <p:spPr bwMode="auto">
            <a:xfrm>
              <a:off x="2792" y="2477"/>
              <a:ext cx="4" cy="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0 h 2"/>
                <a:gd name="T28" fmla="*/ 4 w 4"/>
                <a:gd name="T29" fmla="*/ 2 h 2"/>
                <a:gd name="T30" fmla="*/ 4 w 4"/>
                <a:gd name="T31" fmla="*/ 2 h 2"/>
                <a:gd name="T32" fmla="*/ 4 w 4"/>
                <a:gd name="T33" fmla="*/ 2 h 2"/>
                <a:gd name="T34" fmla="*/ 2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0 w 4"/>
                <a:gd name="T47" fmla="*/ 2 h 2"/>
                <a:gd name="T48" fmla="*/ 0 w 4"/>
                <a:gd name="T49" fmla="*/ 2 h 2"/>
                <a:gd name="T50" fmla="*/ 0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0 h 2"/>
                <a:gd name="T62" fmla="*/ 0 w 4"/>
                <a:gd name="T63" fmla="*/ 0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7" name="Freeform 69"/>
            <p:cNvSpPr>
              <a:spLocks/>
            </p:cNvSpPr>
            <p:nvPr/>
          </p:nvSpPr>
          <p:spPr bwMode="auto">
            <a:xfrm>
              <a:off x="2792" y="2477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8" name="Freeform 70"/>
            <p:cNvSpPr>
              <a:spLocks/>
            </p:cNvSpPr>
            <p:nvPr/>
          </p:nvSpPr>
          <p:spPr bwMode="auto">
            <a:xfrm>
              <a:off x="2788" y="2441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4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9" name="Freeform 71"/>
            <p:cNvSpPr>
              <a:spLocks/>
            </p:cNvSpPr>
            <p:nvPr/>
          </p:nvSpPr>
          <p:spPr bwMode="auto">
            <a:xfrm>
              <a:off x="2788" y="2441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0" name="Freeform 72"/>
            <p:cNvSpPr>
              <a:spLocks/>
            </p:cNvSpPr>
            <p:nvPr/>
          </p:nvSpPr>
          <p:spPr bwMode="auto">
            <a:xfrm>
              <a:off x="2794" y="2462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1" name="Freeform 73"/>
            <p:cNvSpPr>
              <a:spLocks/>
            </p:cNvSpPr>
            <p:nvPr/>
          </p:nvSpPr>
          <p:spPr bwMode="auto">
            <a:xfrm>
              <a:off x="2794" y="2462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2" name="Freeform 74"/>
            <p:cNvSpPr>
              <a:spLocks/>
            </p:cNvSpPr>
            <p:nvPr/>
          </p:nvSpPr>
          <p:spPr bwMode="auto">
            <a:xfrm>
              <a:off x="2796" y="2443"/>
              <a:ext cx="3" cy="3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1 w 3"/>
                <a:gd name="T5" fmla="*/ 0 h 3"/>
                <a:gd name="T6" fmla="*/ 1 w 3"/>
                <a:gd name="T7" fmla="*/ 0 h 3"/>
                <a:gd name="T8" fmla="*/ 1 w 3"/>
                <a:gd name="T9" fmla="*/ 0 h 3"/>
                <a:gd name="T10" fmla="*/ 1 w 3"/>
                <a:gd name="T11" fmla="*/ 0 h 3"/>
                <a:gd name="T12" fmla="*/ 1 w 3"/>
                <a:gd name="T13" fmla="*/ 0 h 3"/>
                <a:gd name="T14" fmla="*/ 3 w 3"/>
                <a:gd name="T15" fmla="*/ 0 h 3"/>
                <a:gd name="T16" fmla="*/ 3 w 3"/>
                <a:gd name="T17" fmla="*/ 0 h 3"/>
                <a:gd name="T18" fmla="*/ 3 w 3"/>
                <a:gd name="T19" fmla="*/ 0 h 3"/>
                <a:gd name="T20" fmla="*/ 3 w 3"/>
                <a:gd name="T21" fmla="*/ 0 h 3"/>
                <a:gd name="T22" fmla="*/ 3 w 3"/>
                <a:gd name="T23" fmla="*/ 0 h 3"/>
                <a:gd name="T24" fmla="*/ 3 w 3"/>
                <a:gd name="T25" fmla="*/ 0 h 3"/>
                <a:gd name="T26" fmla="*/ 3 w 3"/>
                <a:gd name="T27" fmla="*/ 2 h 3"/>
                <a:gd name="T28" fmla="*/ 3 w 3"/>
                <a:gd name="T29" fmla="*/ 2 h 3"/>
                <a:gd name="T30" fmla="*/ 3 w 3"/>
                <a:gd name="T31" fmla="*/ 2 h 3"/>
                <a:gd name="T32" fmla="*/ 3 w 3"/>
                <a:gd name="T33" fmla="*/ 2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2 h 3"/>
                <a:gd name="T40" fmla="*/ 1 w 3"/>
                <a:gd name="T41" fmla="*/ 3 h 3"/>
                <a:gd name="T42" fmla="*/ 1 w 3"/>
                <a:gd name="T43" fmla="*/ 3 h 3"/>
                <a:gd name="T44" fmla="*/ 1 w 3"/>
                <a:gd name="T45" fmla="*/ 3 h 3"/>
                <a:gd name="T46" fmla="*/ 1 w 3"/>
                <a:gd name="T47" fmla="*/ 3 h 3"/>
                <a:gd name="T48" fmla="*/ 1 w 3"/>
                <a:gd name="T49" fmla="*/ 2 h 3"/>
                <a:gd name="T50" fmla="*/ 1 w 3"/>
                <a:gd name="T51" fmla="*/ 2 h 3"/>
                <a:gd name="T52" fmla="*/ 1 w 3"/>
                <a:gd name="T53" fmla="*/ 2 h 3"/>
                <a:gd name="T54" fmla="*/ 0 w 3"/>
                <a:gd name="T55" fmla="*/ 2 h 3"/>
                <a:gd name="T56" fmla="*/ 0 w 3"/>
                <a:gd name="T57" fmla="*/ 2 h 3"/>
                <a:gd name="T58" fmla="*/ 0 w 3"/>
                <a:gd name="T59" fmla="*/ 2 h 3"/>
                <a:gd name="T60" fmla="*/ 0 w 3"/>
                <a:gd name="T61" fmla="*/ 2 h 3"/>
                <a:gd name="T62" fmla="*/ 1 w 3"/>
                <a:gd name="T63" fmla="*/ 0 h 3"/>
                <a:gd name="T64" fmla="*/ 1 w 3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3" name="Freeform 75"/>
            <p:cNvSpPr>
              <a:spLocks/>
            </p:cNvSpPr>
            <p:nvPr/>
          </p:nvSpPr>
          <p:spPr bwMode="auto">
            <a:xfrm>
              <a:off x="2796" y="2443"/>
              <a:ext cx="3" cy="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2 h 3"/>
                <a:gd name="T6" fmla="*/ 1 w 3"/>
                <a:gd name="T7" fmla="*/ 3 h 3"/>
                <a:gd name="T8" fmla="*/ 1 w 3"/>
                <a:gd name="T9" fmla="*/ 2 h 3"/>
                <a:gd name="T10" fmla="*/ 0 w 3"/>
                <a:gd name="T11" fmla="*/ 2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4" name="Freeform 76"/>
            <p:cNvSpPr>
              <a:spLocks/>
            </p:cNvSpPr>
            <p:nvPr/>
          </p:nvSpPr>
          <p:spPr bwMode="auto">
            <a:xfrm>
              <a:off x="2797" y="2433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2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4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2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5" name="Freeform 77"/>
            <p:cNvSpPr>
              <a:spLocks/>
            </p:cNvSpPr>
            <p:nvPr/>
          </p:nvSpPr>
          <p:spPr bwMode="auto">
            <a:xfrm>
              <a:off x="2797" y="2433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2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6" name="Freeform 78"/>
            <p:cNvSpPr>
              <a:spLocks/>
            </p:cNvSpPr>
            <p:nvPr/>
          </p:nvSpPr>
          <p:spPr bwMode="auto">
            <a:xfrm>
              <a:off x="2782" y="2469"/>
              <a:ext cx="4" cy="2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0 h 2"/>
                <a:gd name="T10" fmla="*/ 0 w 4"/>
                <a:gd name="T11" fmla="*/ 0 h 2"/>
                <a:gd name="T12" fmla="*/ 0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2 w 4"/>
                <a:gd name="T21" fmla="*/ 0 h 2"/>
                <a:gd name="T22" fmla="*/ 2 w 4"/>
                <a:gd name="T23" fmla="*/ 0 h 2"/>
                <a:gd name="T24" fmla="*/ 2 w 4"/>
                <a:gd name="T25" fmla="*/ 0 h 2"/>
                <a:gd name="T26" fmla="*/ 2 w 4"/>
                <a:gd name="T27" fmla="*/ 0 h 2"/>
                <a:gd name="T28" fmla="*/ 2 w 4"/>
                <a:gd name="T29" fmla="*/ 0 h 2"/>
                <a:gd name="T30" fmla="*/ 4 w 4"/>
                <a:gd name="T31" fmla="*/ 0 h 2"/>
                <a:gd name="T32" fmla="*/ 4 w 4"/>
                <a:gd name="T33" fmla="*/ 2 h 2"/>
                <a:gd name="T34" fmla="*/ 4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2 h 2"/>
                <a:gd name="T64" fmla="*/ 0 w 4"/>
                <a:gd name="T6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7" name="Freeform 79"/>
            <p:cNvSpPr>
              <a:spLocks/>
            </p:cNvSpPr>
            <p:nvPr/>
          </p:nvSpPr>
          <p:spPr bwMode="auto">
            <a:xfrm>
              <a:off x="2782" y="2469"/>
              <a:ext cx="4" cy="2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0 h 2"/>
                <a:gd name="T4" fmla="*/ 2 w 4"/>
                <a:gd name="T5" fmla="*/ 0 h 2"/>
                <a:gd name="T6" fmla="*/ 4 w 4"/>
                <a:gd name="T7" fmla="*/ 0 h 2"/>
                <a:gd name="T8" fmla="*/ 4 w 4"/>
                <a:gd name="T9" fmla="*/ 2 h 2"/>
                <a:gd name="T10" fmla="*/ 2 w 4"/>
                <a:gd name="T11" fmla="*/ 2 h 2"/>
                <a:gd name="T12" fmla="*/ 0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8" name="Freeform 80"/>
            <p:cNvSpPr>
              <a:spLocks/>
            </p:cNvSpPr>
            <p:nvPr/>
          </p:nvSpPr>
          <p:spPr bwMode="auto">
            <a:xfrm>
              <a:off x="2782" y="245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9" name="Freeform 81"/>
            <p:cNvSpPr>
              <a:spLocks/>
            </p:cNvSpPr>
            <p:nvPr/>
          </p:nvSpPr>
          <p:spPr bwMode="auto">
            <a:xfrm>
              <a:off x="2782" y="245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0" name="Freeform 82"/>
            <p:cNvSpPr>
              <a:spLocks/>
            </p:cNvSpPr>
            <p:nvPr/>
          </p:nvSpPr>
          <p:spPr bwMode="auto">
            <a:xfrm>
              <a:off x="2774" y="24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1" name="Freeform 83"/>
            <p:cNvSpPr>
              <a:spLocks/>
            </p:cNvSpPr>
            <p:nvPr/>
          </p:nvSpPr>
          <p:spPr bwMode="auto">
            <a:xfrm>
              <a:off x="2774" y="24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2" name="Freeform 84"/>
            <p:cNvSpPr>
              <a:spLocks/>
            </p:cNvSpPr>
            <p:nvPr/>
          </p:nvSpPr>
          <p:spPr bwMode="auto">
            <a:xfrm>
              <a:off x="2776" y="2443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2 h 3"/>
                <a:gd name="T10" fmla="*/ 2 w 4"/>
                <a:gd name="T11" fmla="*/ 2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2 w 4"/>
                <a:gd name="T21" fmla="*/ 0 h 3"/>
                <a:gd name="T22" fmla="*/ 2 w 4"/>
                <a:gd name="T23" fmla="*/ 2 h 3"/>
                <a:gd name="T24" fmla="*/ 4 w 4"/>
                <a:gd name="T25" fmla="*/ 2 h 3"/>
                <a:gd name="T26" fmla="*/ 4 w 4"/>
                <a:gd name="T27" fmla="*/ 2 h 3"/>
                <a:gd name="T28" fmla="*/ 4 w 4"/>
                <a:gd name="T29" fmla="*/ 2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3 h 3"/>
                <a:gd name="T36" fmla="*/ 4 w 4"/>
                <a:gd name="T37" fmla="*/ 3 h 3"/>
                <a:gd name="T38" fmla="*/ 4 w 4"/>
                <a:gd name="T39" fmla="*/ 3 h 3"/>
                <a:gd name="T40" fmla="*/ 4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2 w 4"/>
                <a:gd name="T53" fmla="*/ 3 h 3"/>
                <a:gd name="T54" fmla="*/ 2 w 4"/>
                <a:gd name="T55" fmla="*/ 3 h 3"/>
                <a:gd name="T56" fmla="*/ 0 w 4"/>
                <a:gd name="T57" fmla="*/ 3 h 3"/>
                <a:gd name="T58" fmla="*/ 0 w 4"/>
                <a:gd name="T59" fmla="*/ 3 h 3"/>
                <a:gd name="T60" fmla="*/ 0 w 4"/>
                <a:gd name="T61" fmla="*/ 3 h 3"/>
                <a:gd name="T62" fmla="*/ 0 w 4"/>
                <a:gd name="T63" fmla="*/ 3 h 3"/>
                <a:gd name="T64" fmla="*/ 0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3" name="Freeform 85"/>
            <p:cNvSpPr>
              <a:spLocks/>
            </p:cNvSpPr>
            <p:nvPr/>
          </p:nvSpPr>
          <p:spPr bwMode="auto">
            <a:xfrm>
              <a:off x="2776" y="2443"/>
              <a:ext cx="4" cy="3"/>
            </a:xfrm>
            <a:custGeom>
              <a:avLst/>
              <a:gdLst>
                <a:gd name="T0" fmla="*/ 0 w 4"/>
                <a:gd name="T1" fmla="*/ 2 h 3"/>
                <a:gd name="T2" fmla="*/ 2 w 4"/>
                <a:gd name="T3" fmla="*/ 2 h 3"/>
                <a:gd name="T4" fmla="*/ 2 w 4"/>
                <a:gd name="T5" fmla="*/ 0 h 3"/>
                <a:gd name="T6" fmla="*/ 2 w 4"/>
                <a:gd name="T7" fmla="*/ 2 h 3"/>
                <a:gd name="T8" fmla="*/ 4 w 4"/>
                <a:gd name="T9" fmla="*/ 2 h 3"/>
                <a:gd name="T10" fmla="*/ 4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4" name="Freeform 86"/>
            <p:cNvSpPr>
              <a:spLocks/>
            </p:cNvSpPr>
            <p:nvPr/>
          </p:nvSpPr>
          <p:spPr bwMode="auto">
            <a:xfrm>
              <a:off x="2790" y="2147"/>
              <a:ext cx="21" cy="21"/>
            </a:xfrm>
            <a:custGeom>
              <a:avLst/>
              <a:gdLst>
                <a:gd name="T0" fmla="*/ 0 w 21"/>
                <a:gd name="T1" fmla="*/ 12 h 21"/>
                <a:gd name="T2" fmla="*/ 0 w 21"/>
                <a:gd name="T3" fmla="*/ 10 h 21"/>
                <a:gd name="T4" fmla="*/ 0 w 21"/>
                <a:gd name="T5" fmla="*/ 8 h 21"/>
                <a:gd name="T6" fmla="*/ 2 w 21"/>
                <a:gd name="T7" fmla="*/ 6 h 21"/>
                <a:gd name="T8" fmla="*/ 2 w 21"/>
                <a:gd name="T9" fmla="*/ 4 h 21"/>
                <a:gd name="T10" fmla="*/ 4 w 21"/>
                <a:gd name="T11" fmla="*/ 2 h 21"/>
                <a:gd name="T12" fmla="*/ 6 w 21"/>
                <a:gd name="T13" fmla="*/ 2 h 21"/>
                <a:gd name="T14" fmla="*/ 7 w 21"/>
                <a:gd name="T15" fmla="*/ 2 h 21"/>
                <a:gd name="T16" fmla="*/ 9 w 21"/>
                <a:gd name="T17" fmla="*/ 0 h 21"/>
                <a:gd name="T18" fmla="*/ 11 w 21"/>
                <a:gd name="T19" fmla="*/ 2 h 21"/>
                <a:gd name="T20" fmla="*/ 13 w 21"/>
                <a:gd name="T21" fmla="*/ 2 h 21"/>
                <a:gd name="T22" fmla="*/ 15 w 21"/>
                <a:gd name="T23" fmla="*/ 2 h 21"/>
                <a:gd name="T24" fmla="*/ 17 w 21"/>
                <a:gd name="T25" fmla="*/ 4 h 21"/>
                <a:gd name="T26" fmla="*/ 19 w 21"/>
                <a:gd name="T27" fmla="*/ 6 h 21"/>
                <a:gd name="T28" fmla="*/ 19 w 21"/>
                <a:gd name="T29" fmla="*/ 8 h 21"/>
                <a:gd name="T30" fmla="*/ 21 w 21"/>
                <a:gd name="T31" fmla="*/ 10 h 21"/>
                <a:gd name="T32" fmla="*/ 21 w 21"/>
                <a:gd name="T33" fmla="*/ 12 h 21"/>
                <a:gd name="T34" fmla="*/ 21 w 21"/>
                <a:gd name="T35" fmla="*/ 13 h 21"/>
                <a:gd name="T36" fmla="*/ 19 w 21"/>
                <a:gd name="T37" fmla="*/ 15 h 21"/>
                <a:gd name="T38" fmla="*/ 17 w 21"/>
                <a:gd name="T39" fmla="*/ 17 h 21"/>
                <a:gd name="T40" fmla="*/ 15 w 21"/>
                <a:gd name="T41" fmla="*/ 19 h 21"/>
                <a:gd name="T42" fmla="*/ 13 w 21"/>
                <a:gd name="T43" fmla="*/ 19 h 21"/>
                <a:gd name="T44" fmla="*/ 11 w 21"/>
                <a:gd name="T45" fmla="*/ 21 h 21"/>
                <a:gd name="T46" fmla="*/ 9 w 21"/>
                <a:gd name="T47" fmla="*/ 21 h 21"/>
                <a:gd name="T48" fmla="*/ 7 w 21"/>
                <a:gd name="T49" fmla="*/ 21 h 21"/>
                <a:gd name="T50" fmla="*/ 6 w 21"/>
                <a:gd name="T51" fmla="*/ 19 h 21"/>
                <a:gd name="T52" fmla="*/ 4 w 21"/>
                <a:gd name="T53" fmla="*/ 19 h 21"/>
                <a:gd name="T54" fmla="*/ 2 w 21"/>
                <a:gd name="T55" fmla="*/ 17 h 21"/>
                <a:gd name="T56" fmla="*/ 2 w 21"/>
                <a:gd name="T57" fmla="*/ 15 h 21"/>
                <a:gd name="T58" fmla="*/ 0 w 21"/>
                <a:gd name="T59" fmla="*/ 15 h 21"/>
                <a:gd name="T60" fmla="*/ 0 w 21"/>
                <a:gd name="T61" fmla="*/ 13 h 21"/>
                <a:gd name="T62" fmla="*/ 0 w 21"/>
                <a:gd name="T6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21">
                  <a:moveTo>
                    <a:pt x="0" y="12"/>
                  </a:moveTo>
                  <a:lnTo>
                    <a:pt x="0" y="10"/>
                  </a:ln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3" y="19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5" name="Freeform 87"/>
            <p:cNvSpPr>
              <a:spLocks/>
            </p:cNvSpPr>
            <p:nvPr/>
          </p:nvSpPr>
          <p:spPr bwMode="auto">
            <a:xfrm>
              <a:off x="2799" y="2157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0 h 3"/>
                <a:gd name="T6" fmla="*/ 0 w 4"/>
                <a:gd name="T7" fmla="*/ 0 h 3"/>
                <a:gd name="T8" fmla="*/ 0 w 4"/>
                <a:gd name="T9" fmla="*/ 0 h 3"/>
                <a:gd name="T10" fmla="*/ 0 w 4"/>
                <a:gd name="T11" fmla="*/ 0 h 3"/>
                <a:gd name="T12" fmla="*/ 0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2 w 4"/>
                <a:gd name="T21" fmla="*/ 0 h 3"/>
                <a:gd name="T22" fmla="*/ 2 w 4"/>
                <a:gd name="T23" fmla="*/ 0 h 3"/>
                <a:gd name="T24" fmla="*/ 2 w 4"/>
                <a:gd name="T25" fmla="*/ 0 h 3"/>
                <a:gd name="T26" fmla="*/ 2 w 4"/>
                <a:gd name="T27" fmla="*/ 0 h 3"/>
                <a:gd name="T28" fmla="*/ 2 w 4"/>
                <a:gd name="T29" fmla="*/ 0 h 3"/>
                <a:gd name="T30" fmla="*/ 2 w 4"/>
                <a:gd name="T31" fmla="*/ 2 h 3"/>
                <a:gd name="T32" fmla="*/ 4 w 4"/>
                <a:gd name="T33" fmla="*/ 2 h 3"/>
                <a:gd name="T34" fmla="*/ 2 w 4"/>
                <a:gd name="T35" fmla="*/ 2 h 3"/>
                <a:gd name="T36" fmla="*/ 2 w 4"/>
                <a:gd name="T37" fmla="*/ 2 h 3"/>
                <a:gd name="T38" fmla="*/ 2 w 4"/>
                <a:gd name="T39" fmla="*/ 2 h 3"/>
                <a:gd name="T40" fmla="*/ 2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0 w 4"/>
                <a:gd name="T53" fmla="*/ 3 h 3"/>
                <a:gd name="T54" fmla="*/ 0 w 4"/>
                <a:gd name="T55" fmla="*/ 3 h 3"/>
                <a:gd name="T56" fmla="*/ 0 w 4"/>
                <a:gd name="T57" fmla="*/ 3 h 3"/>
                <a:gd name="T58" fmla="*/ 0 w 4"/>
                <a:gd name="T59" fmla="*/ 2 h 3"/>
                <a:gd name="T60" fmla="*/ 0 w 4"/>
                <a:gd name="T61" fmla="*/ 2 h 3"/>
                <a:gd name="T62" fmla="*/ 0 w 4"/>
                <a:gd name="T63" fmla="*/ 2 h 3"/>
                <a:gd name="T64" fmla="*/ 0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6" name="Freeform 88"/>
            <p:cNvSpPr>
              <a:spLocks/>
            </p:cNvSpPr>
            <p:nvPr/>
          </p:nvSpPr>
          <p:spPr bwMode="auto">
            <a:xfrm>
              <a:off x="2799" y="2157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0 h 3"/>
                <a:gd name="T4" fmla="*/ 2 w 4"/>
                <a:gd name="T5" fmla="*/ 0 h 3"/>
                <a:gd name="T6" fmla="*/ 2 w 4"/>
                <a:gd name="T7" fmla="*/ 2 h 3"/>
                <a:gd name="T8" fmla="*/ 4 w 4"/>
                <a:gd name="T9" fmla="*/ 2 h 3"/>
                <a:gd name="T10" fmla="*/ 2 w 4"/>
                <a:gd name="T11" fmla="*/ 2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7" name="Freeform 89"/>
            <p:cNvSpPr>
              <a:spLocks/>
            </p:cNvSpPr>
            <p:nvPr/>
          </p:nvSpPr>
          <p:spPr bwMode="auto">
            <a:xfrm>
              <a:off x="2801" y="2160"/>
              <a:ext cx="6" cy="4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4 h 4"/>
                <a:gd name="T4" fmla="*/ 2 w 6"/>
                <a:gd name="T5" fmla="*/ 2 h 4"/>
                <a:gd name="T6" fmla="*/ 4 w 6"/>
                <a:gd name="T7" fmla="*/ 2 h 4"/>
                <a:gd name="T8" fmla="*/ 6 w 6"/>
                <a:gd name="T9" fmla="*/ 2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8" name="Freeform 90"/>
            <p:cNvSpPr>
              <a:spLocks/>
            </p:cNvSpPr>
            <p:nvPr/>
          </p:nvSpPr>
          <p:spPr bwMode="auto">
            <a:xfrm>
              <a:off x="2794" y="2160"/>
              <a:ext cx="5" cy="4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2 h 4"/>
                <a:gd name="T4" fmla="*/ 2 w 5"/>
                <a:gd name="T5" fmla="*/ 2 h 4"/>
                <a:gd name="T6" fmla="*/ 3 w 5"/>
                <a:gd name="T7" fmla="*/ 2 h 4"/>
                <a:gd name="T8" fmla="*/ 3 w 5"/>
                <a:gd name="T9" fmla="*/ 0 h 4"/>
                <a:gd name="T10" fmla="*/ 5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9" name="Freeform 91"/>
            <p:cNvSpPr>
              <a:spLocks/>
            </p:cNvSpPr>
            <p:nvPr/>
          </p:nvSpPr>
          <p:spPr bwMode="auto">
            <a:xfrm>
              <a:off x="2797" y="2160"/>
              <a:ext cx="6" cy="4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4 h 4"/>
                <a:gd name="T4" fmla="*/ 2 w 6"/>
                <a:gd name="T5" fmla="*/ 2 h 4"/>
                <a:gd name="T6" fmla="*/ 2 w 6"/>
                <a:gd name="T7" fmla="*/ 4 h 4"/>
                <a:gd name="T8" fmla="*/ 2 w 6"/>
                <a:gd name="T9" fmla="*/ 2 h 4"/>
                <a:gd name="T10" fmla="*/ 4 w 6"/>
                <a:gd name="T11" fmla="*/ 2 h 4"/>
                <a:gd name="T12" fmla="*/ 6 w 6"/>
                <a:gd name="T13" fmla="*/ 2 h 4"/>
                <a:gd name="T14" fmla="*/ 6 w 6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0" name="Freeform 92"/>
            <p:cNvSpPr>
              <a:spLocks/>
            </p:cNvSpPr>
            <p:nvPr/>
          </p:nvSpPr>
          <p:spPr bwMode="auto">
            <a:xfrm>
              <a:off x="2801" y="2159"/>
              <a:ext cx="8" cy="1"/>
            </a:xfrm>
            <a:custGeom>
              <a:avLst/>
              <a:gdLst>
                <a:gd name="T0" fmla="*/ 0 w 8"/>
                <a:gd name="T1" fmla="*/ 1 h 1"/>
                <a:gd name="T2" fmla="*/ 2 w 8"/>
                <a:gd name="T3" fmla="*/ 1 h 1"/>
                <a:gd name="T4" fmla="*/ 4 w 8"/>
                <a:gd name="T5" fmla="*/ 1 h 1"/>
                <a:gd name="T6" fmla="*/ 4 w 8"/>
                <a:gd name="T7" fmla="*/ 0 h 1"/>
                <a:gd name="T8" fmla="*/ 4 w 8"/>
                <a:gd name="T9" fmla="*/ 1 h 1"/>
                <a:gd name="T10" fmla="*/ 4 w 8"/>
                <a:gd name="T11" fmla="*/ 0 h 1"/>
                <a:gd name="T12" fmla="*/ 6 w 8"/>
                <a:gd name="T13" fmla="*/ 0 h 1"/>
                <a:gd name="T14" fmla="*/ 8 w 8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1" name="Freeform 93"/>
            <p:cNvSpPr>
              <a:spLocks/>
            </p:cNvSpPr>
            <p:nvPr/>
          </p:nvSpPr>
          <p:spPr bwMode="auto">
            <a:xfrm>
              <a:off x="2792" y="2157"/>
              <a:ext cx="5" cy="2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0 h 2"/>
                <a:gd name="T4" fmla="*/ 2 w 5"/>
                <a:gd name="T5" fmla="*/ 0 h 2"/>
                <a:gd name="T6" fmla="*/ 4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2" name="Freeform 94"/>
            <p:cNvSpPr>
              <a:spLocks/>
            </p:cNvSpPr>
            <p:nvPr/>
          </p:nvSpPr>
          <p:spPr bwMode="auto">
            <a:xfrm>
              <a:off x="2801" y="2155"/>
              <a:ext cx="6" cy="2"/>
            </a:xfrm>
            <a:custGeom>
              <a:avLst/>
              <a:gdLst>
                <a:gd name="T0" fmla="*/ 0 w 6"/>
                <a:gd name="T1" fmla="*/ 2 h 2"/>
                <a:gd name="T2" fmla="*/ 0 w 6"/>
                <a:gd name="T3" fmla="*/ 0 h 2"/>
                <a:gd name="T4" fmla="*/ 2 w 6"/>
                <a:gd name="T5" fmla="*/ 0 h 2"/>
                <a:gd name="T6" fmla="*/ 2 w 6"/>
                <a:gd name="T7" fmla="*/ 2 h 2"/>
                <a:gd name="T8" fmla="*/ 2 w 6"/>
                <a:gd name="T9" fmla="*/ 0 h 2"/>
                <a:gd name="T10" fmla="*/ 4 w 6"/>
                <a:gd name="T11" fmla="*/ 0 h 2"/>
                <a:gd name="T12" fmla="*/ 6 w 6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3" name="Freeform 95"/>
            <p:cNvSpPr>
              <a:spLocks/>
            </p:cNvSpPr>
            <p:nvPr/>
          </p:nvSpPr>
          <p:spPr bwMode="auto">
            <a:xfrm>
              <a:off x="2792" y="2159"/>
              <a:ext cx="7" cy="1"/>
            </a:xfrm>
            <a:custGeom>
              <a:avLst/>
              <a:gdLst>
                <a:gd name="T0" fmla="*/ 0 w 7"/>
                <a:gd name="T1" fmla="*/ 1 h 1"/>
                <a:gd name="T2" fmla="*/ 2 w 7"/>
                <a:gd name="T3" fmla="*/ 0 h 1"/>
                <a:gd name="T4" fmla="*/ 2 w 7"/>
                <a:gd name="T5" fmla="*/ 1 h 1"/>
                <a:gd name="T6" fmla="*/ 4 w 7"/>
                <a:gd name="T7" fmla="*/ 1 h 1"/>
                <a:gd name="T8" fmla="*/ 4 w 7"/>
                <a:gd name="T9" fmla="*/ 0 h 1"/>
                <a:gd name="T10" fmla="*/ 4 w 7"/>
                <a:gd name="T11" fmla="*/ 1 h 1"/>
                <a:gd name="T12" fmla="*/ 5 w 7"/>
                <a:gd name="T13" fmla="*/ 1 h 1"/>
                <a:gd name="T14" fmla="*/ 5 w 7"/>
                <a:gd name="T15" fmla="*/ 0 h 1"/>
                <a:gd name="T16" fmla="*/ 7 w 7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4" name="Freeform 96"/>
            <p:cNvSpPr>
              <a:spLocks/>
            </p:cNvSpPr>
            <p:nvPr/>
          </p:nvSpPr>
          <p:spPr bwMode="auto">
            <a:xfrm>
              <a:off x="2801" y="2157"/>
              <a:ext cx="8" cy="1"/>
            </a:xfrm>
            <a:custGeom>
              <a:avLst/>
              <a:gdLst>
                <a:gd name="T0" fmla="*/ 0 w 8"/>
                <a:gd name="T1" fmla="*/ 2 w 8"/>
                <a:gd name="T2" fmla="*/ 4 w 8"/>
                <a:gd name="T3" fmla="*/ 6 w 8"/>
                <a:gd name="T4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5" name="Freeform 97"/>
            <p:cNvSpPr>
              <a:spLocks/>
            </p:cNvSpPr>
            <p:nvPr/>
          </p:nvSpPr>
          <p:spPr bwMode="auto">
            <a:xfrm>
              <a:off x="2794" y="2153"/>
              <a:ext cx="5" cy="2"/>
            </a:xfrm>
            <a:custGeom>
              <a:avLst/>
              <a:gdLst>
                <a:gd name="T0" fmla="*/ 0 w 5"/>
                <a:gd name="T1" fmla="*/ 0 h 2"/>
                <a:gd name="T2" fmla="*/ 2 w 5"/>
                <a:gd name="T3" fmla="*/ 0 h 2"/>
                <a:gd name="T4" fmla="*/ 2 w 5"/>
                <a:gd name="T5" fmla="*/ 2 h 2"/>
                <a:gd name="T6" fmla="*/ 3 w 5"/>
                <a:gd name="T7" fmla="*/ 0 h 2"/>
                <a:gd name="T8" fmla="*/ 3 w 5"/>
                <a:gd name="T9" fmla="*/ 2 h 2"/>
                <a:gd name="T10" fmla="*/ 5 w 5"/>
                <a:gd name="T11" fmla="*/ 2 h 2"/>
                <a:gd name="T12" fmla="*/ 5 w 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6" name="Freeform 98"/>
            <p:cNvSpPr>
              <a:spLocks/>
            </p:cNvSpPr>
            <p:nvPr/>
          </p:nvSpPr>
          <p:spPr bwMode="auto">
            <a:xfrm>
              <a:off x="2801" y="2153"/>
              <a:ext cx="6" cy="1"/>
            </a:xfrm>
            <a:custGeom>
              <a:avLst/>
              <a:gdLst>
                <a:gd name="T0" fmla="*/ 0 w 6"/>
                <a:gd name="T1" fmla="*/ 2 w 6"/>
                <a:gd name="T2" fmla="*/ 4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7" name="Freeform 99"/>
            <p:cNvSpPr>
              <a:spLocks/>
            </p:cNvSpPr>
            <p:nvPr/>
          </p:nvSpPr>
          <p:spPr bwMode="auto">
            <a:xfrm>
              <a:off x="2794" y="2151"/>
              <a:ext cx="3" cy="4"/>
            </a:xfrm>
            <a:custGeom>
              <a:avLst/>
              <a:gdLst>
                <a:gd name="T0" fmla="*/ 0 w 3"/>
                <a:gd name="T1" fmla="*/ 4 h 4"/>
                <a:gd name="T2" fmla="*/ 2 w 3"/>
                <a:gd name="T3" fmla="*/ 4 h 4"/>
                <a:gd name="T4" fmla="*/ 2 w 3"/>
                <a:gd name="T5" fmla="*/ 2 h 4"/>
                <a:gd name="T6" fmla="*/ 3 w 3"/>
                <a:gd name="T7" fmla="*/ 2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8" name="Freeform 100"/>
            <p:cNvSpPr>
              <a:spLocks/>
            </p:cNvSpPr>
            <p:nvPr/>
          </p:nvSpPr>
          <p:spPr bwMode="auto">
            <a:xfrm>
              <a:off x="2797" y="2151"/>
              <a:ext cx="6" cy="4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2 h 4"/>
                <a:gd name="T4" fmla="*/ 2 w 6"/>
                <a:gd name="T5" fmla="*/ 2 h 4"/>
                <a:gd name="T6" fmla="*/ 4 w 6"/>
                <a:gd name="T7" fmla="*/ 2 h 4"/>
                <a:gd name="T8" fmla="*/ 4 w 6"/>
                <a:gd name="T9" fmla="*/ 0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9" name="Freeform 101"/>
            <p:cNvSpPr>
              <a:spLocks/>
            </p:cNvSpPr>
            <p:nvPr/>
          </p:nvSpPr>
          <p:spPr bwMode="auto">
            <a:xfrm>
              <a:off x="2663" y="2036"/>
              <a:ext cx="292" cy="249"/>
            </a:xfrm>
            <a:custGeom>
              <a:avLst/>
              <a:gdLst>
                <a:gd name="T0" fmla="*/ 275 w 292"/>
                <a:gd name="T1" fmla="*/ 78 h 249"/>
                <a:gd name="T2" fmla="*/ 234 w 292"/>
                <a:gd name="T3" fmla="*/ 84 h 249"/>
                <a:gd name="T4" fmla="*/ 200 w 292"/>
                <a:gd name="T5" fmla="*/ 86 h 249"/>
                <a:gd name="T6" fmla="*/ 175 w 292"/>
                <a:gd name="T7" fmla="*/ 84 h 249"/>
                <a:gd name="T8" fmla="*/ 134 w 292"/>
                <a:gd name="T9" fmla="*/ 78 h 249"/>
                <a:gd name="T10" fmla="*/ 123 w 292"/>
                <a:gd name="T11" fmla="*/ 69 h 249"/>
                <a:gd name="T12" fmla="*/ 115 w 292"/>
                <a:gd name="T13" fmla="*/ 57 h 249"/>
                <a:gd name="T14" fmla="*/ 106 w 292"/>
                <a:gd name="T15" fmla="*/ 38 h 249"/>
                <a:gd name="T16" fmla="*/ 100 w 292"/>
                <a:gd name="T17" fmla="*/ 15 h 249"/>
                <a:gd name="T18" fmla="*/ 94 w 292"/>
                <a:gd name="T19" fmla="*/ 7 h 249"/>
                <a:gd name="T20" fmla="*/ 100 w 292"/>
                <a:gd name="T21" fmla="*/ 34 h 249"/>
                <a:gd name="T22" fmla="*/ 90 w 292"/>
                <a:gd name="T23" fmla="*/ 42 h 249"/>
                <a:gd name="T24" fmla="*/ 75 w 292"/>
                <a:gd name="T25" fmla="*/ 42 h 249"/>
                <a:gd name="T26" fmla="*/ 75 w 292"/>
                <a:gd name="T27" fmla="*/ 46 h 249"/>
                <a:gd name="T28" fmla="*/ 115 w 292"/>
                <a:gd name="T29" fmla="*/ 71 h 249"/>
                <a:gd name="T30" fmla="*/ 109 w 292"/>
                <a:gd name="T31" fmla="*/ 84 h 249"/>
                <a:gd name="T32" fmla="*/ 90 w 292"/>
                <a:gd name="T33" fmla="*/ 92 h 249"/>
                <a:gd name="T34" fmla="*/ 60 w 292"/>
                <a:gd name="T35" fmla="*/ 78 h 249"/>
                <a:gd name="T36" fmla="*/ 42 w 292"/>
                <a:gd name="T37" fmla="*/ 50 h 249"/>
                <a:gd name="T38" fmla="*/ 36 w 292"/>
                <a:gd name="T39" fmla="*/ 25 h 249"/>
                <a:gd name="T40" fmla="*/ 38 w 292"/>
                <a:gd name="T41" fmla="*/ 50 h 249"/>
                <a:gd name="T42" fmla="*/ 36 w 292"/>
                <a:gd name="T43" fmla="*/ 67 h 249"/>
                <a:gd name="T44" fmla="*/ 21 w 292"/>
                <a:gd name="T45" fmla="*/ 67 h 249"/>
                <a:gd name="T46" fmla="*/ 2 w 292"/>
                <a:gd name="T47" fmla="*/ 71 h 249"/>
                <a:gd name="T48" fmla="*/ 23 w 292"/>
                <a:gd name="T49" fmla="*/ 71 h 249"/>
                <a:gd name="T50" fmla="*/ 38 w 292"/>
                <a:gd name="T51" fmla="*/ 73 h 249"/>
                <a:gd name="T52" fmla="*/ 73 w 292"/>
                <a:gd name="T53" fmla="*/ 98 h 249"/>
                <a:gd name="T54" fmla="*/ 79 w 292"/>
                <a:gd name="T55" fmla="*/ 119 h 249"/>
                <a:gd name="T56" fmla="*/ 71 w 292"/>
                <a:gd name="T57" fmla="*/ 146 h 249"/>
                <a:gd name="T58" fmla="*/ 52 w 292"/>
                <a:gd name="T59" fmla="*/ 161 h 249"/>
                <a:gd name="T60" fmla="*/ 36 w 292"/>
                <a:gd name="T61" fmla="*/ 169 h 249"/>
                <a:gd name="T62" fmla="*/ 21 w 292"/>
                <a:gd name="T63" fmla="*/ 169 h 249"/>
                <a:gd name="T64" fmla="*/ 2 w 292"/>
                <a:gd name="T65" fmla="*/ 171 h 249"/>
                <a:gd name="T66" fmla="*/ 23 w 292"/>
                <a:gd name="T67" fmla="*/ 174 h 249"/>
                <a:gd name="T68" fmla="*/ 38 w 292"/>
                <a:gd name="T69" fmla="*/ 174 h 249"/>
                <a:gd name="T70" fmla="*/ 38 w 292"/>
                <a:gd name="T71" fmla="*/ 190 h 249"/>
                <a:gd name="T72" fmla="*/ 38 w 292"/>
                <a:gd name="T73" fmla="*/ 217 h 249"/>
                <a:gd name="T74" fmla="*/ 44 w 292"/>
                <a:gd name="T75" fmla="*/ 192 h 249"/>
                <a:gd name="T76" fmla="*/ 52 w 292"/>
                <a:gd name="T77" fmla="*/ 171 h 249"/>
                <a:gd name="T78" fmla="*/ 77 w 292"/>
                <a:gd name="T79" fmla="*/ 149 h 249"/>
                <a:gd name="T80" fmla="*/ 96 w 292"/>
                <a:gd name="T81" fmla="*/ 151 h 249"/>
                <a:gd name="T82" fmla="*/ 121 w 292"/>
                <a:gd name="T83" fmla="*/ 165 h 249"/>
                <a:gd name="T84" fmla="*/ 134 w 292"/>
                <a:gd name="T85" fmla="*/ 171 h 249"/>
                <a:gd name="T86" fmla="*/ 152 w 292"/>
                <a:gd name="T87" fmla="*/ 205 h 249"/>
                <a:gd name="T88" fmla="*/ 154 w 292"/>
                <a:gd name="T89" fmla="*/ 219 h 249"/>
                <a:gd name="T90" fmla="*/ 150 w 292"/>
                <a:gd name="T91" fmla="*/ 230 h 249"/>
                <a:gd name="T92" fmla="*/ 150 w 292"/>
                <a:gd name="T93" fmla="*/ 245 h 249"/>
                <a:gd name="T94" fmla="*/ 156 w 292"/>
                <a:gd name="T95" fmla="*/ 224 h 249"/>
                <a:gd name="T96" fmla="*/ 161 w 292"/>
                <a:gd name="T97" fmla="*/ 211 h 249"/>
                <a:gd name="T98" fmla="*/ 177 w 292"/>
                <a:gd name="T99" fmla="*/ 217 h 249"/>
                <a:gd name="T100" fmla="*/ 198 w 292"/>
                <a:gd name="T101" fmla="*/ 222 h 249"/>
                <a:gd name="T102" fmla="*/ 175 w 292"/>
                <a:gd name="T103" fmla="*/ 211 h 249"/>
                <a:gd name="T104" fmla="*/ 154 w 292"/>
                <a:gd name="T105" fmla="*/ 188 h 249"/>
                <a:gd name="T106" fmla="*/ 148 w 292"/>
                <a:gd name="T107" fmla="*/ 161 h 249"/>
                <a:gd name="T108" fmla="*/ 175 w 292"/>
                <a:gd name="T109" fmla="*/ 142 h 249"/>
                <a:gd name="T110" fmla="*/ 213 w 292"/>
                <a:gd name="T111" fmla="*/ 113 h 249"/>
                <a:gd name="T112" fmla="*/ 223 w 292"/>
                <a:gd name="T113" fmla="*/ 105 h 249"/>
                <a:gd name="T114" fmla="*/ 242 w 292"/>
                <a:gd name="T115" fmla="*/ 101 h 249"/>
                <a:gd name="T116" fmla="*/ 286 w 292"/>
                <a:gd name="T117" fmla="*/ 9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2" h="249">
                  <a:moveTo>
                    <a:pt x="288" y="75"/>
                  </a:moveTo>
                  <a:lnTo>
                    <a:pt x="286" y="75"/>
                  </a:lnTo>
                  <a:lnTo>
                    <a:pt x="284" y="76"/>
                  </a:lnTo>
                  <a:lnTo>
                    <a:pt x="282" y="76"/>
                  </a:lnTo>
                  <a:lnTo>
                    <a:pt x="280" y="76"/>
                  </a:lnTo>
                  <a:lnTo>
                    <a:pt x="277" y="76"/>
                  </a:lnTo>
                  <a:lnTo>
                    <a:pt x="275" y="78"/>
                  </a:lnTo>
                  <a:lnTo>
                    <a:pt x="273" y="78"/>
                  </a:lnTo>
                  <a:lnTo>
                    <a:pt x="271" y="78"/>
                  </a:lnTo>
                  <a:lnTo>
                    <a:pt x="263" y="78"/>
                  </a:lnTo>
                  <a:lnTo>
                    <a:pt x="255" y="80"/>
                  </a:lnTo>
                  <a:lnTo>
                    <a:pt x="248" y="80"/>
                  </a:lnTo>
                  <a:lnTo>
                    <a:pt x="242" y="82"/>
                  </a:lnTo>
                  <a:lnTo>
                    <a:pt x="234" y="84"/>
                  </a:lnTo>
                  <a:lnTo>
                    <a:pt x="227" y="84"/>
                  </a:lnTo>
                  <a:lnTo>
                    <a:pt x="219" y="86"/>
                  </a:lnTo>
                  <a:lnTo>
                    <a:pt x="211" y="86"/>
                  </a:lnTo>
                  <a:lnTo>
                    <a:pt x="209" y="86"/>
                  </a:lnTo>
                  <a:lnTo>
                    <a:pt x="205" y="86"/>
                  </a:lnTo>
                  <a:lnTo>
                    <a:pt x="204" y="86"/>
                  </a:lnTo>
                  <a:lnTo>
                    <a:pt x="200" y="86"/>
                  </a:lnTo>
                  <a:lnTo>
                    <a:pt x="198" y="86"/>
                  </a:lnTo>
                  <a:lnTo>
                    <a:pt x="194" y="86"/>
                  </a:lnTo>
                  <a:lnTo>
                    <a:pt x="192" y="86"/>
                  </a:lnTo>
                  <a:lnTo>
                    <a:pt x="188" y="86"/>
                  </a:lnTo>
                  <a:lnTo>
                    <a:pt x="186" y="84"/>
                  </a:lnTo>
                  <a:lnTo>
                    <a:pt x="181" y="84"/>
                  </a:lnTo>
                  <a:lnTo>
                    <a:pt x="175" y="84"/>
                  </a:lnTo>
                  <a:lnTo>
                    <a:pt x="169" y="82"/>
                  </a:lnTo>
                  <a:lnTo>
                    <a:pt x="161" y="80"/>
                  </a:lnTo>
                  <a:lnTo>
                    <a:pt x="154" y="80"/>
                  </a:lnTo>
                  <a:lnTo>
                    <a:pt x="148" y="80"/>
                  </a:lnTo>
                  <a:lnTo>
                    <a:pt x="140" y="78"/>
                  </a:lnTo>
                  <a:lnTo>
                    <a:pt x="136" y="78"/>
                  </a:lnTo>
                  <a:lnTo>
                    <a:pt x="134" y="78"/>
                  </a:lnTo>
                  <a:lnTo>
                    <a:pt x="133" y="78"/>
                  </a:lnTo>
                  <a:lnTo>
                    <a:pt x="131" y="76"/>
                  </a:lnTo>
                  <a:lnTo>
                    <a:pt x="129" y="76"/>
                  </a:lnTo>
                  <a:lnTo>
                    <a:pt x="127" y="75"/>
                  </a:lnTo>
                  <a:lnTo>
                    <a:pt x="125" y="73"/>
                  </a:lnTo>
                  <a:lnTo>
                    <a:pt x="123" y="71"/>
                  </a:lnTo>
                  <a:lnTo>
                    <a:pt x="123" y="69"/>
                  </a:lnTo>
                  <a:lnTo>
                    <a:pt x="121" y="67"/>
                  </a:lnTo>
                  <a:lnTo>
                    <a:pt x="121" y="65"/>
                  </a:lnTo>
                  <a:lnTo>
                    <a:pt x="119" y="65"/>
                  </a:lnTo>
                  <a:lnTo>
                    <a:pt x="119" y="63"/>
                  </a:lnTo>
                  <a:lnTo>
                    <a:pt x="117" y="63"/>
                  </a:lnTo>
                  <a:lnTo>
                    <a:pt x="117" y="61"/>
                  </a:lnTo>
                  <a:lnTo>
                    <a:pt x="115" y="57"/>
                  </a:lnTo>
                  <a:lnTo>
                    <a:pt x="113" y="53"/>
                  </a:lnTo>
                  <a:lnTo>
                    <a:pt x="111" y="52"/>
                  </a:lnTo>
                  <a:lnTo>
                    <a:pt x="109" y="50"/>
                  </a:lnTo>
                  <a:lnTo>
                    <a:pt x="108" y="48"/>
                  </a:lnTo>
                  <a:lnTo>
                    <a:pt x="106" y="46"/>
                  </a:lnTo>
                  <a:lnTo>
                    <a:pt x="106" y="42"/>
                  </a:lnTo>
                  <a:lnTo>
                    <a:pt x="106" y="38"/>
                  </a:lnTo>
                  <a:lnTo>
                    <a:pt x="104" y="34"/>
                  </a:lnTo>
                  <a:lnTo>
                    <a:pt x="104" y="30"/>
                  </a:lnTo>
                  <a:lnTo>
                    <a:pt x="102" y="28"/>
                  </a:lnTo>
                  <a:lnTo>
                    <a:pt x="102" y="25"/>
                  </a:lnTo>
                  <a:lnTo>
                    <a:pt x="100" y="21"/>
                  </a:lnTo>
                  <a:lnTo>
                    <a:pt x="100" y="19"/>
                  </a:lnTo>
                  <a:lnTo>
                    <a:pt x="100" y="15"/>
                  </a:lnTo>
                  <a:lnTo>
                    <a:pt x="98" y="13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6" y="0"/>
                  </a:lnTo>
                  <a:lnTo>
                    <a:pt x="94" y="2"/>
                  </a:lnTo>
                  <a:lnTo>
                    <a:pt x="94" y="4"/>
                  </a:lnTo>
                  <a:lnTo>
                    <a:pt x="94" y="7"/>
                  </a:lnTo>
                  <a:lnTo>
                    <a:pt x="94" y="15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8" y="27"/>
                  </a:lnTo>
                  <a:lnTo>
                    <a:pt x="98" y="28"/>
                  </a:lnTo>
                  <a:lnTo>
                    <a:pt x="98" y="32"/>
                  </a:lnTo>
                  <a:lnTo>
                    <a:pt x="100" y="34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2" y="42"/>
                  </a:lnTo>
                  <a:lnTo>
                    <a:pt x="90" y="42"/>
                  </a:lnTo>
                  <a:lnTo>
                    <a:pt x="88" y="42"/>
                  </a:lnTo>
                  <a:lnTo>
                    <a:pt x="84" y="42"/>
                  </a:lnTo>
                  <a:lnTo>
                    <a:pt x="83" y="42"/>
                  </a:lnTo>
                  <a:lnTo>
                    <a:pt x="81" y="42"/>
                  </a:lnTo>
                  <a:lnTo>
                    <a:pt x="79" y="42"/>
                  </a:lnTo>
                  <a:lnTo>
                    <a:pt x="77" y="42"/>
                  </a:lnTo>
                  <a:lnTo>
                    <a:pt x="75" y="42"/>
                  </a:lnTo>
                  <a:lnTo>
                    <a:pt x="67" y="44"/>
                  </a:lnTo>
                  <a:lnTo>
                    <a:pt x="61" y="44"/>
                  </a:lnTo>
                  <a:lnTo>
                    <a:pt x="60" y="46"/>
                  </a:lnTo>
                  <a:lnTo>
                    <a:pt x="61" y="46"/>
                  </a:lnTo>
                  <a:lnTo>
                    <a:pt x="63" y="46"/>
                  </a:lnTo>
                  <a:lnTo>
                    <a:pt x="69" y="46"/>
                  </a:lnTo>
                  <a:lnTo>
                    <a:pt x="75" y="46"/>
                  </a:lnTo>
                  <a:lnTo>
                    <a:pt x="77" y="46"/>
                  </a:lnTo>
                  <a:lnTo>
                    <a:pt x="79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100" y="50"/>
                  </a:lnTo>
                  <a:lnTo>
                    <a:pt x="115" y="71"/>
                  </a:lnTo>
                  <a:lnTo>
                    <a:pt x="117" y="75"/>
                  </a:lnTo>
                  <a:lnTo>
                    <a:pt x="117" y="76"/>
                  </a:lnTo>
                  <a:lnTo>
                    <a:pt x="117" y="78"/>
                  </a:lnTo>
                  <a:lnTo>
                    <a:pt x="115" y="80"/>
                  </a:lnTo>
                  <a:lnTo>
                    <a:pt x="113" y="80"/>
                  </a:lnTo>
                  <a:lnTo>
                    <a:pt x="111" y="82"/>
                  </a:lnTo>
                  <a:lnTo>
                    <a:pt x="109" y="84"/>
                  </a:lnTo>
                  <a:lnTo>
                    <a:pt x="108" y="86"/>
                  </a:lnTo>
                  <a:lnTo>
                    <a:pt x="106" y="88"/>
                  </a:lnTo>
                  <a:lnTo>
                    <a:pt x="102" y="88"/>
                  </a:lnTo>
                  <a:lnTo>
                    <a:pt x="100" y="90"/>
                  </a:lnTo>
                  <a:lnTo>
                    <a:pt x="96" y="90"/>
                  </a:lnTo>
                  <a:lnTo>
                    <a:pt x="94" y="92"/>
                  </a:lnTo>
                  <a:lnTo>
                    <a:pt x="90" y="92"/>
                  </a:lnTo>
                  <a:lnTo>
                    <a:pt x="90" y="94"/>
                  </a:lnTo>
                  <a:lnTo>
                    <a:pt x="88" y="94"/>
                  </a:lnTo>
                  <a:lnTo>
                    <a:pt x="84" y="94"/>
                  </a:lnTo>
                  <a:lnTo>
                    <a:pt x="79" y="92"/>
                  </a:lnTo>
                  <a:lnTo>
                    <a:pt x="73" y="88"/>
                  </a:lnTo>
                  <a:lnTo>
                    <a:pt x="65" y="84"/>
                  </a:lnTo>
                  <a:lnTo>
                    <a:pt x="60" y="78"/>
                  </a:lnTo>
                  <a:lnTo>
                    <a:pt x="52" y="71"/>
                  </a:lnTo>
                  <a:lnTo>
                    <a:pt x="48" y="67"/>
                  </a:lnTo>
                  <a:lnTo>
                    <a:pt x="46" y="61"/>
                  </a:lnTo>
                  <a:lnTo>
                    <a:pt x="44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0" y="46"/>
                  </a:lnTo>
                  <a:lnTo>
                    <a:pt x="40" y="42"/>
                  </a:lnTo>
                  <a:lnTo>
                    <a:pt x="40" y="40"/>
                  </a:lnTo>
                  <a:lnTo>
                    <a:pt x="40" y="38"/>
                  </a:lnTo>
                  <a:lnTo>
                    <a:pt x="38" y="30"/>
                  </a:lnTo>
                  <a:lnTo>
                    <a:pt x="38" y="27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8"/>
                  </a:lnTo>
                  <a:lnTo>
                    <a:pt x="35" y="32"/>
                  </a:lnTo>
                  <a:lnTo>
                    <a:pt x="35" y="3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8" y="50"/>
                  </a:lnTo>
                  <a:lnTo>
                    <a:pt x="38" y="53"/>
                  </a:lnTo>
                  <a:lnTo>
                    <a:pt x="40" y="55"/>
                  </a:lnTo>
                  <a:lnTo>
                    <a:pt x="40" y="59"/>
                  </a:lnTo>
                  <a:lnTo>
                    <a:pt x="40" y="61"/>
                  </a:lnTo>
                  <a:lnTo>
                    <a:pt x="40" y="63"/>
                  </a:lnTo>
                  <a:lnTo>
                    <a:pt x="38" y="65"/>
                  </a:lnTo>
                  <a:lnTo>
                    <a:pt x="36" y="67"/>
                  </a:lnTo>
                  <a:lnTo>
                    <a:pt x="35" y="67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29" y="67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21" y="67"/>
                  </a:lnTo>
                  <a:lnTo>
                    <a:pt x="19" y="67"/>
                  </a:lnTo>
                  <a:lnTo>
                    <a:pt x="17" y="67"/>
                  </a:lnTo>
                  <a:lnTo>
                    <a:pt x="15" y="67"/>
                  </a:lnTo>
                  <a:lnTo>
                    <a:pt x="8" y="67"/>
                  </a:lnTo>
                  <a:lnTo>
                    <a:pt x="2" y="69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10" y="71"/>
                  </a:lnTo>
                  <a:lnTo>
                    <a:pt x="15" y="71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7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6" y="73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6" y="76"/>
                  </a:lnTo>
                  <a:lnTo>
                    <a:pt x="52" y="80"/>
                  </a:lnTo>
                  <a:lnTo>
                    <a:pt x="58" y="84"/>
                  </a:lnTo>
                  <a:lnTo>
                    <a:pt x="63" y="88"/>
                  </a:lnTo>
                  <a:lnTo>
                    <a:pt x="69" y="92"/>
                  </a:lnTo>
                  <a:lnTo>
                    <a:pt x="73" y="98"/>
                  </a:lnTo>
                  <a:lnTo>
                    <a:pt x="77" y="103"/>
                  </a:lnTo>
                  <a:lnTo>
                    <a:pt x="79" y="109"/>
                  </a:lnTo>
                  <a:lnTo>
                    <a:pt x="79" y="111"/>
                  </a:lnTo>
                  <a:lnTo>
                    <a:pt x="79" y="113"/>
                  </a:lnTo>
                  <a:lnTo>
                    <a:pt x="79" y="115"/>
                  </a:lnTo>
                  <a:lnTo>
                    <a:pt x="79" y="117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7" y="124"/>
                  </a:lnTo>
                  <a:lnTo>
                    <a:pt x="77" y="130"/>
                  </a:lnTo>
                  <a:lnTo>
                    <a:pt x="75" y="134"/>
                  </a:lnTo>
                  <a:lnTo>
                    <a:pt x="75" y="140"/>
                  </a:lnTo>
                  <a:lnTo>
                    <a:pt x="73" y="144"/>
                  </a:lnTo>
                  <a:lnTo>
                    <a:pt x="71" y="146"/>
                  </a:lnTo>
                  <a:lnTo>
                    <a:pt x="69" y="147"/>
                  </a:lnTo>
                  <a:lnTo>
                    <a:pt x="67" y="149"/>
                  </a:lnTo>
                  <a:lnTo>
                    <a:pt x="65" y="151"/>
                  </a:lnTo>
                  <a:lnTo>
                    <a:pt x="61" y="155"/>
                  </a:lnTo>
                  <a:lnTo>
                    <a:pt x="58" y="157"/>
                  </a:lnTo>
                  <a:lnTo>
                    <a:pt x="54" y="159"/>
                  </a:lnTo>
                  <a:lnTo>
                    <a:pt x="52" y="161"/>
                  </a:lnTo>
                  <a:lnTo>
                    <a:pt x="48" y="163"/>
                  </a:lnTo>
                  <a:lnTo>
                    <a:pt x="44" y="165"/>
                  </a:lnTo>
                  <a:lnTo>
                    <a:pt x="42" y="167"/>
                  </a:lnTo>
                  <a:lnTo>
                    <a:pt x="40" y="167"/>
                  </a:lnTo>
                  <a:lnTo>
                    <a:pt x="40" y="169"/>
                  </a:lnTo>
                  <a:lnTo>
                    <a:pt x="38" y="169"/>
                  </a:lnTo>
                  <a:lnTo>
                    <a:pt x="36" y="169"/>
                  </a:lnTo>
                  <a:lnTo>
                    <a:pt x="35" y="169"/>
                  </a:lnTo>
                  <a:lnTo>
                    <a:pt x="31" y="169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5" y="169"/>
                  </a:lnTo>
                  <a:lnTo>
                    <a:pt x="23" y="169"/>
                  </a:lnTo>
                  <a:lnTo>
                    <a:pt x="21" y="169"/>
                  </a:lnTo>
                  <a:lnTo>
                    <a:pt x="19" y="169"/>
                  </a:lnTo>
                  <a:lnTo>
                    <a:pt x="17" y="169"/>
                  </a:lnTo>
                  <a:lnTo>
                    <a:pt x="12" y="171"/>
                  </a:lnTo>
                  <a:lnTo>
                    <a:pt x="6" y="171"/>
                  </a:lnTo>
                  <a:lnTo>
                    <a:pt x="2" y="171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8" y="172"/>
                  </a:lnTo>
                  <a:lnTo>
                    <a:pt x="15" y="174"/>
                  </a:lnTo>
                  <a:lnTo>
                    <a:pt x="17" y="174"/>
                  </a:lnTo>
                  <a:lnTo>
                    <a:pt x="19" y="174"/>
                  </a:lnTo>
                  <a:lnTo>
                    <a:pt x="21" y="174"/>
                  </a:lnTo>
                  <a:lnTo>
                    <a:pt x="23" y="174"/>
                  </a:lnTo>
                  <a:lnTo>
                    <a:pt x="25" y="174"/>
                  </a:lnTo>
                  <a:lnTo>
                    <a:pt x="27" y="174"/>
                  </a:lnTo>
                  <a:lnTo>
                    <a:pt x="29" y="174"/>
                  </a:lnTo>
                  <a:lnTo>
                    <a:pt x="31" y="174"/>
                  </a:lnTo>
                  <a:lnTo>
                    <a:pt x="35" y="174"/>
                  </a:lnTo>
                  <a:lnTo>
                    <a:pt x="36" y="174"/>
                  </a:lnTo>
                  <a:lnTo>
                    <a:pt x="38" y="174"/>
                  </a:lnTo>
                  <a:lnTo>
                    <a:pt x="40" y="174"/>
                  </a:lnTo>
                  <a:lnTo>
                    <a:pt x="42" y="176"/>
                  </a:lnTo>
                  <a:lnTo>
                    <a:pt x="42" y="178"/>
                  </a:lnTo>
                  <a:lnTo>
                    <a:pt x="42" y="182"/>
                  </a:lnTo>
                  <a:lnTo>
                    <a:pt x="40" y="184"/>
                  </a:lnTo>
                  <a:lnTo>
                    <a:pt x="40" y="188"/>
                  </a:lnTo>
                  <a:lnTo>
                    <a:pt x="38" y="190"/>
                  </a:lnTo>
                  <a:lnTo>
                    <a:pt x="38" y="192"/>
                  </a:lnTo>
                  <a:lnTo>
                    <a:pt x="38" y="194"/>
                  </a:lnTo>
                  <a:lnTo>
                    <a:pt x="36" y="201"/>
                  </a:lnTo>
                  <a:lnTo>
                    <a:pt x="36" y="207"/>
                  </a:lnTo>
                  <a:lnTo>
                    <a:pt x="36" y="213"/>
                  </a:lnTo>
                  <a:lnTo>
                    <a:pt x="36" y="215"/>
                  </a:lnTo>
                  <a:lnTo>
                    <a:pt x="38" y="217"/>
                  </a:lnTo>
                  <a:lnTo>
                    <a:pt x="38" y="215"/>
                  </a:lnTo>
                  <a:lnTo>
                    <a:pt x="40" y="211"/>
                  </a:lnTo>
                  <a:lnTo>
                    <a:pt x="40" y="203"/>
                  </a:lnTo>
                  <a:lnTo>
                    <a:pt x="40" y="201"/>
                  </a:lnTo>
                  <a:lnTo>
                    <a:pt x="42" y="197"/>
                  </a:lnTo>
                  <a:lnTo>
                    <a:pt x="42" y="195"/>
                  </a:lnTo>
                  <a:lnTo>
                    <a:pt x="44" y="192"/>
                  </a:lnTo>
                  <a:lnTo>
                    <a:pt x="44" y="188"/>
                  </a:lnTo>
                  <a:lnTo>
                    <a:pt x="46" y="184"/>
                  </a:lnTo>
                  <a:lnTo>
                    <a:pt x="46" y="182"/>
                  </a:lnTo>
                  <a:lnTo>
                    <a:pt x="48" y="178"/>
                  </a:lnTo>
                  <a:lnTo>
                    <a:pt x="48" y="176"/>
                  </a:lnTo>
                  <a:lnTo>
                    <a:pt x="50" y="172"/>
                  </a:lnTo>
                  <a:lnTo>
                    <a:pt x="52" y="171"/>
                  </a:lnTo>
                  <a:lnTo>
                    <a:pt x="56" y="167"/>
                  </a:lnTo>
                  <a:lnTo>
                    <a:pt x="60" y="163"/>
                  </a:lnTo>
                  <a:lnTo>
                    <a:pt x="63" y="159"/>
                  </a:lnTo>
                  <a:lnTo>
                    <a:pt x="67" y="157"/>
                  </a:lnTo>
                  <a:lnTo>
                    <a:pt x="71" y="153"/>
                  </a:lnTo>
                  <a:lnTo>
                    <a:pt x="75" y="151"/>
                  </a:lnTo>
                  <a:lnTo>
                    <a:pt x="77" y="149"/>
                  </a:lnTo>
                  <a:lnTo>
                    <a:pt x="81" y="147"/>
                  </a:lnTo>
                  <a:lnTo>
                    <a:pt x="83" y="147"/>
                  </a:lnTo>
                  <a:lnTo>
                    <a:pt x="84" y="147"/>
                  </a:lnTo>
                  <a:lnTo>
                    <a:pt x="88" y="147"/>
                  </a:lnTo>
                  <a:lnTo>
                    <a:pt x="90" y="147"/>
                  </a:lnTo>
                  <a:lnTo>
                    <a:pt x="94" y="149"/>
                  </a:lnTo>
                  <a:lnTo>
                    <a:pt x="96" y="151"/>
                  </a:lnTo>
                  <a:lnTo>
                    <a:pt x="98" y="153"/>
                  </a:lnTo>
                  <a:lnTo>
                    <a:pt x="102" y="155"/>
                  </a:lnTo>
                  <a:lnTo>
                    <a:pt x="108" y="157"/>
                  </a:lnTo>
                  <a:lnTo>
                    <a:pt x="111" y="159"/>
                  </a:lnTo>
                  <a:lnTo>
                    <a:pt x="115" y="163"/>
                  </a:lnTo>
                  <a:lnTo>
                    <a:pt x="117" y="163"/>
                  </a:lnTo>
                  <a:lnTo>
                    <a:pt x="121" y="165"/>
                  </a:lnTo>
                  <a:lnTo>
                    <a:pt x="123" y="167"/>
                  </a:lnTo>
                  <a:lnTo>
                    <a:pt x="125" y="167"/>
                  </a:lnTo>
                  <a:lnTo>
                    <a:pt x="127" y="169"/>
                  </a:lnTo>
                  <a:lnTo>
                    <a:pt x="129" y="169"/>
                  </a:lnTo>
                  <a:lnTo>
                    <a:pt x="131" y="169"/>
                  </a:lnTo>
                  <a:lnTo>
                    <a:pt x="133" y="171"/>
                  </a:lnTo>
                  <a:lnTo>
                    <a:pt x="134" y="171"/>
                  </a:lnTo>
                  <a:lnTo>
                    <a:pt x="140" y="172"/>
                  </a:lnTo>
                  <a:lnTo>
                    <a:pt x="142" y="176"/>
                  </a:lnTo>
                  <a:lnTo>
                    <a:pt x="146" y="182"/>
                  </a:lnTo>
                  <a:lnTo>
                    <a:pt x="148" y="188"/>
                  </a:lnTo>
                  <a:lnTo>
                    <a:pt x="150" y="194"/>
                  </a:lnTo>
                  <a:lnTo>
                    <a:pt x="150" y="199"/>
                  </a:lnTo>
                  <a:lnTo>
                    <a:pt x="152" y="205"/>
                  </a:lnTo>
                  <a:lnTo>
                    <a:pt x="154" y="207"/>
                  </a:lnTo>
                  <a:lnTo>
                    <a:pt x="154" y="209"/>
                  </a:lnTo>
                  <a:lnTo>
                    <a:pt x="154" y="211"/>
                  </a:lnTo>
                  <a:lnTo>
                    <a:pt x="154" y="213"/>
                  </a:lnTo>
                  <a:lnTo>
                    <a:pt x="154" y="215"/>
                  </a:lnTo>
                  <a:lnTo>
                    <a:pt x="154" y="217"/>
                  </a:lnTo>
                  <a:lnTo>
                    <a:pt x="154" y="219"/>
                  </a:lnTo>
                  <a:lnTo>
                    <a:pt x="152" y="220"/>
                  </a:lnTo>
                  <a:lnTo>
                    <a:pt x="152" y="222"/>
                  </a:lnTo>
                  <a:lnTo>
                    <a:pt x="152" y="224"/>
                  </a:lnTo>
                  <a:lnTo>
                    <a:pt x="152" y="226"/>
                  </a:lnTo>
                  <a:lnTo>
                    <a:pt x="152" y="228"/>
                  </a:lnTo>
                  <a:lnTo>
                    <a:pt x="150" y="228"/>
                  </a:lnTo>
                  <a:lnTo>
                    <a:pt x="150" y="230"/>
                  </a:lnTo>
                  <a:lnTo>
                    <a:pt x="150" y="232"/>
                  </a:lnTo>
                  <a:lnTo>
                    <a:pt x="148" y="238"/>
                  </a:lnTo>
                  <a:lnTo>
                    <a:pt x="148" y="243"/>
                  </a:lnTo>
                  <a:lnTo>
                    <a:pt x="146" y="247"/>
                  </a:lnTo>
                  <a:lnTo>
                    <a:pt x="148" y="249"/>
                  </a:lnTo>
                  <a:lnTo>
                    <a:pt x="148" y="247"/>
                  </a:lnTo>
                  <a:lnTo>
                    <a:pt x="150" y="245"/>
                  </a:lnTo>
                  <a:lnTo>
                    <a:pt x="152" y="242"/>
                  </a:lnTo>
                  <a:lnTo>
                    <a:pt x="154" y="234"/>
                  </a:lnTo>
                  <a:lnTo>
                    <a:pt x="156" y="232"/>
                  </a:lnTo>
                  <a:lnTo>
                    <a:pt x="156" y="230"/>
                  </a:lnTo>
                  <a:lnTo>
                    <a:pt x="156" y="228"/>
                  </a:lnTo>
                  <a:lnTo>
                    <a:pt x="156" y="226"/>
                  </a:lnTo>
                  <a:lnTo>
                    <a:pt x="156" y="224"/>
                  </a:lnTo>
                  <a:lnTo>
                    <a:pt x="157" y="222"/>
                  </a:lnTo>
                  <a:lnTo>
                    <a:pt x="157" y="219"/>
                  </a:lnTo>
                  <a:lnTo>
                    <a:pt x="157" y="217"/>
                  </a:lnTo>
                  <a:lnTo>
                    <a:pt x="159" y="215"/>
                  </a:lnTo>
                  <a:lnTo>
                    <a:pt x="159" y="213"/>
                  </a:lnTo>
                  <a:lnTo>
                    <a:pt x="159" y="211"/>
                  </a:lnTo>
                  <a:lnTo>
                    <a:pt x="161" y="211"/>
                  </a:lnTo>
                  <a:lnTo>
                    <a:pt x="163" y="211"/>
                  </a:lnTo>
                  <a:lnTo>
                    <a:pt x="165" y="211"/>
                  </a:lnTo>
                  <a:lnTo>
                    <a:pt x="167" y="211"/>
                  </a:lnTo>
                  <a:lnTo>
                    <a:pt x="169" y="213"/>
                  </a:lnTo>
                  <a:lnTo>
                    <a:pt x="173" y="215"/>
                  </a:lnTo>
                  <a:lnTo>
                    <a:pt x="175" y="217"/>
                  </a:lnTo>
                  <a:lnTo>
                    <a:pt x="177" y="217"/>
                  </a:lnTo>
                  <a:lnTo>
                    <a:pt x="179" y="219"/>
                  </a:lnTo>
                  <a:lnTo>
                    <a:pt x="186" y="222"/>
                  </a:lnTo>
                  <a:lnTo>
                    <a:pt x="192" y="224"/>
                  </a:lnTo>
                  <a:lnTo>
                    <a:pt x="196" y="224"/>
                  </a:lnTo>
                  <a:lnTo>
                    <a:pt x="198" y="224"/>
                  </a:lnTo>
                  <a:lnTo>
                    <a:pt x="200" y="224"/>
                  </a:lnTo>
                  <a:lnTo>
                    <a:pt x="198" y="222"/>
                  </a:lnTo>
                  <a:lnTo>
                    <a:pt x="194" y="220"/>
                  </a:lnTo>
                  <a:lnTo>
                    <a:pt x="188" y="217"/>
                  </a:lnTo>
                  <a:lnTo>
                    <a:pt x="186" y="217"/>
                  </a:lnTo>
                  <a:lnTo>
                    <a:pt x="182" y="215"/>
                  </a:lnTo>
                  <a:lnTo>
                    <a:pt x="181" y="215"/>
                  </a:lnTo>
                  <a:lnTo>
                    <a:pt x="177" y="213"/>
                  </a:lnTo>
                  <a:lnTo>
                    <a:pt x="175" y="211"/>
                  </a:lnTo>
                  <a:lnTo>
                    <a:pt x="171" y="209"/>
                  </a:lnTo>
                  <a:lnTo>
                    <a:pt x="169" y="207"/>
                  </a:lnTo>
                  <a:lnTo>
                    <a:pt x="165" y="205"/>
                  </a:lnTo>
                  <a:lnTo>
                    <a:pt x="161" y="201"/>
                  </a:lnTo>
                  <a:lnTo>
                    <a:pt x="159" y="195"/>
                  </a:lnTo>
                  <a:lnTo>
                    <a:pt x="156" y="192"/>
                  </a:lnTo>
                  <a:lnTo>
                    <a:pt x="154" y="188"/>
                  </a:lnTo>
                  <a:lnTo>
                    <a:pt x="154" y="184"/>
                  </a:lnTo>
                  <a:lnTo>
                    <a:pt x="152" y="180"/>
                  </a:lnTo>
                  <a:lnTo>
                    <a:pt x="152" y="176"/>
                  </a:lnTo>
                  <a:lnTo>
                    <a:pt x="150" y="172"/>
                  </a:lnTo>
                  <a:lnTo>
                    <a:pt x="150" y="169"/>
                  </a:lnTo>
                  <a:lnTo>
                    <a:pt x="148" y="165"/>
                  </a:lnTo>
                  <a:lnTo>
                    <a:pt x="148" y="161"/>
                  </a:lnTo>
                  <a:lnTo>
                    <a:pt x="150" y="159"/>
                  </a:lnTo>
                  <a:lnTo>
                    <a:pt x="150" y="157"/>
                  </a:lnTo>
                  <a:lnTo>
                    <a:pt x="154" y="155"/>
                  </a:lnTo>
                  <a:lnTo>
                    <a:pt x="156" y="151"/>
                  </a:lnTo>
                  <a:lnTo>
                    <a:pt x="161" y="149"/>
                  </a:lnTo>
                  <a:lnTo>
                    <a:pt x="169" y="146"/>
                  </a:lnTo>
                  <a:lnTo>
                    <a:pt x="175" y="142"/>
                  </a:lnTo>
                  <a:lnTo>
                    <a:pt x="181" y="140"/>
                  </a:lnTo>
                  <a:lnTo>
                    <a:pt x="184" y="136"/>
                  </a:lnTo>
                  <a:lnTo>
                    <a:pt x="188" y="134"/>
                  </a:lnTo>
                  <a:lnTo>
                    <a:pt x="194" y="128"/>
                  </a:lnTo>
                  <a:lnTo>
                    <a:pt x="202" y="123"/>
                  </a:lnTo>
                  <a:lnTo>
                    <a:pt x="211" y="115"/>
                  </a:lnTo>
                  <a:lnTo>
                    <a:pt x="213" y="113"/>
                  </a:lnTo>
                  <a:lnTo>
                    <a:pt x="213" y="111"/>
                  </a:lnTo>
                  <a:lnTo>
                    <a:pt x="215" y="111"/>
                  </a:lnTo>
                  <a:lnTo>
                    <a:pt x="215" y="109"/>
                  </a:lnTo>
                  <a:lnTo>
                    <a:pt x="217" y="109"/>
                  </a:lnTo>
                  <a:lnTo>
                    <a:pt x="219" y="107"/>
                  </a:lnTo>
                  <a:lnTo>
                    <a:pt x="221" y="105"/>
                  </a:lnTo>
                  <a:lnTo>
                    <a:pt x="223" y="105"/>
                  </a:lnTo>
                  <a:lnTo>
                    <a:pt x="227" y="103"/>
                  </a:lnTo>
                  <a:lnTo>
                    <a:pt x="230" y="103"/>
                  </a:lnTo>
                  <a:lnTo>
                    <a:pt x="232" y="103"/>
                  </a:lnTo>
                  <a:lnTo>
                    <a:pt x="236" y="101"/>
                  </a:lnTo>
                  <a:lnTo>
                    <a:pt x="238" y="101"/>
                  </a:lnTo>
                  <a:lnTo>
                    <a:pt x="240" y="101"/>
                  </a:lnTo>
                  <a:lnTo>
                    <a:pt x="242" y="101"/>
                  </a:lnTo>
                  <a:lnTo>
                    <a:pt x="242" y="100"/>
                  </a:lnTo>
                  <a:lnTo>
                    <a:pt x="253" y="98"/>
                  </a:lnTo>
                  <a:lnTo>
                    <a:pt x="261" y="96"/>
                  </a:lnTo>
                  <a:lnTo>
                    <a:pt x="269" y="96"/>
                  </a:lnTo>
                  <a:lnTo>
                    <a:pt x="277" y="96"/>
                  </a:lnTo>
                  <a:lnTo>
                    <a:pt x="280" y="94"/>
                  </a:lnTo>
                  <a:lnTo>
                    <a:pt x="286" y="94"/>
                  </a:lnTo>
                  <a:lnTo>
                    <a:pt x="290" y="94"/>
                  </a:lnTo>
                  <a:lnTo>
                    <a:pt x="292" y="94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0" name="Freeform 102"/>
            <p:cNvSpPr>
              <a:spLocks/>
            </p:cNvSpPr>
            <p:nvPr/>
          </p:nvSpPr>
          <p:spPr bwMode="auto">
            <a:xfrm>
              <a:off x="2834" y="2157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2 h 3"/>
                <a:gd name="T10" fmla="*/ 2 w 4"/>
                <a:gd name="T11" fmla="*/ 2 h 3"/>
                <a:gd name="T12" fmla="*/ 2 w 4"/>
                <a:gd name="T13" fmla="*/ 2 h 3"/>
                <a:gd name="T14" fmla="*/ 2 w 4"/>
                <a:gd name="T15" fmla="*/ 2 h 3"/>
                <a:gd name="T16" fmla="*/ 2 w 4"/>
                <a:gd name="T17" fmla="*/ 0 h 3"/>
                <a:gd name="T18" fmla="*/ 2 w 4"/>
                <a:gd name="T19" fmla="*/ 2 h 3"/>
                <a:gd name="T20" fmla="*/ 2 w 4"/>
                <a:gd name="T21" fmla="*/ 2 h 3"/>
                <a:gd name="T22" fmla="*/ 2 w 4"/>
                <a:gd name="T23" fmla="*/ 2 h 3"/>
                <a:gd name="T24" fmla="*/ 4 w 4"/>
                <a:gd name="T25" fmla="*/ 2 h 3"/>
                <a:gd name="T26" fmla="*/ 4 w 4"/>
                <a:gd name="T27" fmla="*/ 2 h 3"/>
                <a:gd name="T28" fmla="*/ 4 w 4"/>
                <a:gd name="T29" fmla="*/ 2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3 h 3"/>
                <a:gd name="T36" fmla="*/ 4 w 4"/>
                <a:gd name="T37" fmla="*/ 3 h 3"/>
                <a:gd name="T38" fmla="*/ 4 w 4"/>
                <a:gd name="T39" fmla="*/ 3 h 3"/>
                <a:gd name="T40" fmla="*/ 4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2 w 4"/>
                <a:gd name="T53" fmla="*/ 3 h 3"/>
                <a:gd name="T54" fmla="*/ 2 w 4"/>
                <a:gd name="T55" fmla="*/ 3 h 3"/>
                <a:gd name="T56" fmla="*/ 0 w 4"/>
                <a:gd name="T57" fmla="*/ 3 h 3"/>
                <a:gd name="T58" fmla="*/ 0 w 4"/>
                <a:gd name="T59" fmla="*/ 3 h 3"/>
                <a:gd name="T60" fmla="*/ 0 w 4"/>
                <a:gd name="T61" fmla="*/ 3 h 3"/>
                <a:gd name="T62" fmla="*/ 0 w 4"/>
                <a:gd name="T63" fmla="*/ 3 h 3"/>
                <a:gd name="T64" fmla="*/ 0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1" name="Freeform 103"/>
            <p:cNvSpPr>
              <a:spLocks/>
            </p:cNvSpPr>
            <p:nvPr/>
          </p:nvSpPr>
          <p:spPr bwMode="auto">
            <a:xfrm>
              <a:off x="2834" y="2157"/>
              <a:ext cx="4" cy="3"/>
            </a:xfrm>
            <a:custGeom>
              <a:avLst/>
              <a:gdLst>
                <a:gd name="T0" fmla="*/ 0 w 4"/>
                <a:gd name="T1" fmla="*/ 2 h 3"/>
                <a:gd name="T2" fmla="*/ 2 w 4"/>
                <a:gd name="T3" fmla="*/ 2 h 3"/>
                <a:gd name="T4" fmla="*/ 2 w 4"/>
                <a:gd name="T5" fmla="*/ 0 h 3"/>
                <a:gd name="T6" fmla="*/ 2 w 4"/>
                <a:gd name="T7" fmla="*/ 2 h 3"/>
                <a:gd name="T8" fmla="*/ 4 w 4"/>
                <a:gd name="T9" fmla="*/ 2 h 3"/>
                <a:gd name="T10" fmla="*/ 4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2" name="Freeform 104"/>
            <p:cNvSpPr>
              <a:spLocks/>
            </p:cNvSpPr>
            <p:nvPr/>
          </p:nvSpPr>
          <p:spPr bwMode="auto">
            <a:xfrm>
              <a:off x="2822" y="214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0 h 4"/>
                <a:gd name="T12" fmla="*/ 0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2 h 4"/>
                <a:gd name="T26" fmla="*/ 2 w 4"/>
                <a:gd name="T27" fmla="*/ 2 h 4"/>
                <a:gd name="T28" fmla="*/ 2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3" name="Freeform 105"/>
            <p:cNvSpPr>
              <a:spLocks/>
            </p:cNvSpPr>
            <p:nvPr/>
          </p:nvSpPr>
          <p:spPr bwMode="auto">
            <a:xfrm>
              <a:off x="2822" y="214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4" name="Freeform 106"/>
            <p:cNvSpPr>
              <a:spLocks/>
            </p:cNvSpPr>
            <p:nvPr/>
          </p:nvSpPr>
          <p:spPr bwMode="auto">
            <a:xfrm>
              <a:off x="2815" y="2160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0 h 4"/>
                <a:gd name="T30" fmla="*/ 4 w 4"/>
                <a:gd name="T31" fmla="*/ 0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2 h 4"/>
                <a:gd name="T42" fmla="*/ 4 w 4"/>
                <a:gd name="T43" fmla="*/ 2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2 h 4"/>
                <a:gd name="T56" fmla="*/ 2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5" name="Freeform 107"/>
            <p:cNvSpPr>
              <a:spLocks/>
            </p:cNvSpPr>
            <p:nvPr/>
          </p:nvSpPr>
          <p:spPr bwMode="auto">
            <a:xfrm>
              <a:off x="2815" y="2160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2 w 4"/>
                <a:gd name="T11" fmla="*/ 4 h 4"/>
                <a:gd name="T12" fmla="*/ 2 w 4"/>
                <a:gd name="T13" fmla="*/ 2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6" name="Freeform 108"/>
            <p:cNvSpPr>
              <a:spLocks/>
            </p:cNvSpPr>
            <p:nvPr/>
          </p:nvSpPr>
          <p:spPr bwMode="auto">
            <a:xfrm>
              <a:off x="2828" y="213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0 w 4"/>
                <a:gd name="T11" fmla="*/ 0 h 4"/>
                <a:gd name="T12" fmla="*/ 0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2 w 4"/>
                <a:gd name="T27" fmla="*/ 0 h 4"/>
                <a:gd name="T28" fmla="*/ 2 w 4"/>
                <a:gd name="T29" fmla="*/ 0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2 h 4"/>
                <a:gd name="T38" fmla="*/ 2 w 4"/>
                <a:gd name="T39" fmla="*/ 2 h 4"/>
                <a:gd name="T40" fmla="*/ 2 w 4"/>
                <a:gd name="T41" fmla="*/ 2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7" name="Freeform 109"/>
            <p:cNvSpPr>
              <a:spLocks/>
            </p:cNvSpPr>
            <p:nvPr/>
          </p:nvSpPr>
          <p:spPr bwMode="auto">
            <a:xfrm>
              <a:off x="2828" y="213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8" name="Freeform 110"/>
            <p:cNvSpPr>
              <a:spLocks/>
            </p:cNvSpPr>
            <p:nvPr/>
          </p:nvSpPr>
          <p:spPr bwMode="auto">
            <a:xfrm>
              <a:off x="2826" y="2160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9" name="Freeform 111"/>
            <p:cNvSpPr>
              <a:spLocks/>
            </p:cNvSpPr>
            <p:nvPr/>
          </p:nvSpPr>
          <p:spPr bwMode="auto">
            <a:xfrm>
              <a:off x="2826" y="2160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0" name="Freeform 112"/>
            <p:cNvSpPr>
              <a:spLocks/>
            </p:cNvSpPr>
            <p:nvPr/>
          </p:nvSpPr>
          <p:spPr bwMode="auto">
            <a:xfrm>
              <a:off x="2813" y="214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4 h 4"/>
                <a:gd name="T42" fmla="*/ 4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1" name="Freeform 113"/>
            <p:cNvSpPr>
              <a:spLocks/>
            </p:cNvSpPr>
            <p:nvPr/>
          </p:nvSpPr>
          <p:spPr bwMode="auto">
            <a:xfrm>
              <a:off x="2813" y="214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2 w 4"/>
                <a:gd name="T15" fmla="*/ 2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2" name="Freeform 114"/>
            <p:cNvSpPr>
              <a:spLocks/>
            </p:cNvSpPr>
            <p:nvPr/>
          </p:nvSpPr>
          <p:spPr bwMode="auto">
            <a:xfrm>
              <a:off x="2820" y="212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3" name="Freeform 115"/>
            <p:cNvSpPr>
              <a:spLocks/>
            </p:cNvSpPr>
            <p:nvPr/>
          </p:nvSpPr>
          <p:spPr bwMode="auto">
            <a:xfrm>
              <a:off x="2820" y="212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4" name="Freeform 116"/>
            <p:cNvSpPr>
              <a:spLocks/>
            </p:cNvSpPr>
            <p:nvPr/>
          </p:nvSpPr>
          <p:spPr bwMode="auto">
            <a:xfrm>
              <a:off x="2820" y="214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5" name="Freeform 117"/>
            <p:cNvSpPr>
              <a:spLocks/>
            </p:cNvSpPr>
            <p:nvPr/>
          </p:nvSpPr>
          <p:spPr bwMode="auto">
            <a:xfrm>
              <a:off x="2820" y="214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6" name="Freeform 118"/>
            <p:cNvSpPr>
              <a:spLocks/>
            </p:cNvSpPr>
            <p:nvPr/>
          </p:nvSpPr>
          <p:spPr bwMode="auto">
            <a:xfrm>
              <a:off x="2819" y="2168"/>
              <a:ext cx="1" cy="4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2 h 4"/>
                <a:gd name="T4" fmla="*/ 0 w 1"/>
                <a:gd name="T5" fmla="*/ 2 h 4"/>
                <a:gd name="T6" fmla="*/ 0 w 1"/>
                <a:gd name="T7" fmla="*/ 2 h 4"/>
                <a:gd name="T8" fmla="*/ 0 w 1"/>
                <a:gd name="T9" fmla="*/ 2 h 4"/>
                <a:gd name="T10" fmla="*/ 0 w 1"/>
                <a:gd name="T11" fmla="*/ 2 h 4"/>
                <a:gd name="T12" fmla="*/ 0 w 1"/>
                <a:gd name="T13" fmla="*/ 0 h 4"/>
                <a:gd name="T14" fmla="*/ 0 w 1"/>
                <a:gd name="T15" fmla="*/ 0 h 4"/>
                <a:gd name="T16" fmla="*/ 1 w 1"/>
                <a:gd name="T17" fmla="*/ 0 h 4"/>
                <a:gd name="T18" fmla="*/ 1 w 1"/>
                <a:gd name="T19" fmla="*/ 2 h 4"/>
                <a:gd name="T20" fmla="*/ 1 w 1"/>
                <a:gd name="T21" fmla="*/ 2 h 4"/>
                <a:gd name="T22" fmla="*/ 1 w 1"/>
                <a:gd name="T23" fmla="*/ 2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4 h 4"/>
                <a:gd name="T34" fmla="*/ 1 w 1"/>
                <a:gd name="T35" fmla="*/ 4 h 4"/>
                <a:gd name="T36" fmla="*/ 1 w 1"/>
                <a:gd name="T37" fmla="*/ 4 h 4"/>
                <a:gd name="T38" fmla="*/ 1 w 1"/>
                <a:gd name="T39" fmla="*/ 4 h 4"/>
                <a:gd name="T40" fmla="*/ 1 w 1"/>
                <a:gd name="T41" fmla="*/ 4 h 4"/>
                <a:gd name="T42" fmla="*/ 1 w 1"/>
                <a:gd name="T43" fmla="*/ 4 h 4"/>
                <a:gd name="T44" fmla="*/ 0 w 1"/>
                <a:gd name="T45" fmla="*/ 4 h 4"/>
                <a:gd name="T46" fmla="*/ 0 w 1"/>
                <a:gd name="T47" fmla="*/ 4 h 4"/>
                <a:gd name="T48" fmla="*/ 0 w 1"/>
                <a:gd name="T49" fmla="*/ 4 h 4"/>
                <a:gd name="T50" fmla="*/ 0 w 1"/>
                <a:gd name="T51" fmla="*/ 4 h 4"/>
                <a:gd name="T52" fmla="*/ 0 w 1"/>
                <a:gd name="T53" fmla="*/ 4 h 4"/>
                <a:gd name="T54" fmla="*/ 0 w 1"/>
                <a:gd name="T55" fmla="*/ 4 h 4"/>
                <a:gd name="T56" fmla="*/ 0 w 1"/>
                <a:gd name="T57" fmla="*/ 4 h 4"/>
                <a:gd name="T58" fmla="*/ 0 w 1"/>
                <a:gd name="T59" fmla="*/ 4 h 4"/>
                <a:gd name="T60" fmla="*/ 0 w 1"/>
                <a:gd name="T61" fmla="*/ 4 h 4"/>
                <a:gd name="T62" fmla="*/ 0 w 1"/>
                <a:gd name="T63" fmla="*/ 2 h 4"/>
                <a:gd name="T64" fmla="*/ 0 w 1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7" name="Freeform 119"/>
            <p:cNvSpPr>
              <a:spLocks/>
            </p:cNvSpPr>
            <p:nvPr/>
          </p:nvSpPr>
          <p:spPr bwMode="auto">
            <a:xfrm>
              <a:off x="2819" y="2168"/>
              <a:ext cx="1" cy="4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0 h 4"/>
                <a:gd name="T4" fmla="*/ 1 w 1"/>
                <a:gd name="T5" fmla="*/ 0 h 4"/>
                <a:gd name="T6" fmla="*/ 1 w 1"/>
                <a:gd name="T7" fmla="*/ 2 h 4"/>
                <a:gd name="T8" fmla="*/ 1 w 1"/>
                <a:gd name="T9" fmla="*/ 4 h 4"/>
                <a:gd name="T10" fmla="*/ 0 w 1"/>
                <a:gd name="T11" fmla="*/ 4 h 4"/>
                <a:gd name="T12" fmla="*/ 0 w 1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8" name="Freeform 120"/>
            <p:cNvSpPr>
              <a:spLocks/>
            </p:cNvSpPr>
            <p:nvPr/>
          </p:nvSpPr>
          <p:spPr bwMode="auto">
            <a:xfrm>
              <a:off x="2799" y="212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2 h 4"/>
                <a:gd name="T22" fmla="*/ 2 w 4"/>
                <a:gd name="T23" fmla="*/ 2 h 4"/>
                <a:gd name="T24" fmla="*/ 2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9" name="Freeform 121"/>
            <p:cNvSpPr>
              <a:spLocks/>
            </p:cNvSpPr>
            <p:nvPr/>
          </p:nvSpPr>
          <p:spPr bwMode="auto">
            <a:xfrm>
              <a:off x="2799" y="2126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2 w 4"/>
                <a:gd name="T5" fmla="*/ 2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0" name="Freeform 122"/>
            <p:cNvSpPr>
              <a:spLocks/>
            </p:cNvSpPr>
            <p:nvPr/>
          </p:nvSpPr>
          <p:spPr bwMode="auto">
            <a:xfrm>
              <a:off x="2805" y="2172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4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2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4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2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1" name="Freeform 123"/>
            <p:cNvSpPr>
              <a:spLocks/>
            </p:cNvSpPr>
            <p:nvPr/>
          </p:nvSpPr>
          <p:spPr bwMode="auto">
            <a:xfrm>
              <a:off x="2805" y="2172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2" name="Freeform 124"/>
            <p:cNvSpPr>
              <a:spLocks/>
            </p:cNvSpPr>
            <p:nvPr/>
          </p:nvSpPr>
          <p:spPr bwMode="auto">
            <a:xfrm>
              <a:off x="2797" y="2180"/>
              <a:ext cx="2" cy="3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2 h 3"/>
                <a:gd name="T4" fmla="*/ 0 w 2"/>
                <a:gd name="T5" fmla="*/ 2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0 h 3"/>
                <a:gd name="T14" fmla="*/ 0 w 2"/>
                <a:gd name="T15" fmla="*/ 0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2 h 3"/>
                <a:gd name="T26" fmla="*/ 2 w 2"/>
                <a:gd name="T27" fmla="*/ 2 h 3"/>
                <a:gd name="T28" fmla="*/ 2 w 2"/>
                <a:gd name="T29" fmla="*/ 2 h 3"/>
                <a:gd name="T30" fmla="*/ 2 w 2"/>
                <a:gd name="T31" fmla="*/ 2 h 3"/>
                <a:gd name="T32" fmla="*/ 2 w 2"/>
                <a:gd name="T33" fmla="*/ 2 h 3"/>
                <a:gd name="T34" fmla="*/ 2 w 2"/>
                <a:gd name="T35" fmla="*/ 2 h 3"/>
                <a:gd name="T36" fmla="*/ 2 w 2"/>
                <a:gd name="T37" fmla="*/ 3 h 3"/>
                <a:gd name="T38" fmla="*/ 2 w 2"/>
                <a:gd name="T39" fmla="*/ 3 h 3"/>
                <a:gd name="T40" fmla="*/ 2 w 2"/>
                <a:gd name="T41" fmla="*/ 3 h 3"/>
                <a:gd name="T42" fmla="*/ 2 w 2"/>
                <a:gd name="T43" fmla="*/ 3 h 3"/>
                <a:gd name="T44" fmla="*/ 2 w 2"/>
                <a:gd name="T45" fmla="*/ 3 h 3"/>
                <a:gd name="T46" fmla="*/ 0 w 2"/>
                <a:gd name="T47" fmla="*/ 3 h 3"/>
                <a:gd name="T48" fmla="*/ 0 w 2"/>
                <a:gd name="T49" fmla="*/ 3 h 3"/>
                <a:gd name="T50" fmla="*/ 0 w 2"/>
                <a:gd name="T51" fmla="*/ 3 h 3"/>
                <a:gd name="T52" fmla="*/ 0 w 2"/>
                <a:gd name="T53" fmla="*/ 3 h 3"/>
                <a:gd name="T54" fmla="*/ 0 w 2"/>
                <a:gd name="T55" fmla="*/ 3 h 3"/>
                <a:gd name="T56" fmla="*/ 0 w 2"/>
                <a:gd name="T57" fmla="*/ 3 h 3"/>
                <a:gd name="T58" fmla="*/ 0 w 2"/>
                <a:gd name="T59" fmla="*/ 2 h 3"/>
                <a:gd name="T60" fmla="*/ 0 w 2"/>
                <a:gd name="T61" fmla="*/ 2 h 3"/>
                <a:gd name="T62" fmla="*/ 0 w 2"/>
                <a:gd name="T63" fmla="*/ 2 h 3"/>
                <a:gd name="T64" fmla="*/ 0 w 2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3" name="Freeform 125"/>
            <p:cNvSpPr>
              <a:spLocks/>
            </p:cNvSpPr>
            <p:nvPr/>
          </p:nvSpPr>
          <p:spPr bwMode="auto">
            <a:xfrm>
              <a:off x="2797" y="2180"/>
              <a:ext cx="2" cy="3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0 h 3"/>
                <a:gd name="T4" fmla="*/ 2 w 2"/>
                <a:gd name="T5" fmla="*/ 0 h 3"/>
                <a:gd name="T6" fmla="*/ 2 w 2"/>
                <a:gd name="T7" fmla="*/ 2 h 3"/>
                <a:gd name="T8" fmla="*/ 2 w 2"/>
                <a:gd name="T9" fmla="*/ 3 h 3"/>
                <a:gd name="T10" fmla="*/ 0 w 2"/>
                <a:gd name="T11" fmla="*/ 3 h 3"/>
                <a:gd name="T12" fmla="*/ 0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4" name="Freeform 126"/>
            <p:cNvSpPr>
              <a:spLocks/>
            </p:cNvSpPr>
            <p:nvPr/>
          </p:nvSpPr>
          <p:spPr bwMode="auto">
            <a:xfrm>
              <a:off x="2813" y="213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2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5" name="Freeform 127"/>
            <p:cNvSpPr>
              <a:spLocks/>
            </p:cNvSpPr>
            <p:nvPr/>
          </p:nvSpPr>
          <p:spPr bwMode="auto">
            <a:xfrm>
              <a:off x="2813" y="213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6" name="Freeform 128"/>
            <p:cNvSpPr>
              <a:spLocks/>
            </p:cNvSpPr>
            <p:nvPr/>
          </p:nvSpPr>
          <p:spPr bwMode="auto">
            <a:xfrm>
              <a:off x="2797" y="2170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2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7" name="Freeform 129"/>
            <p:cNvSpPr>
              <a:spLocks/>
            </p:cNvSpPr>
            <p:nvPr/>
          </p:nvSpPr>
          <p:spPr bwMode="auto">
            <a:xfrm>
              <a:off x="2797" y="2170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2 w 4"/>
                <a:gd name="T5" fmla="*/ 2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8" name="Freeform 130"/>
            <p:cNvSpPr>
              <a:spLocks/>
            </p:cNvSpPr>
            <p:nvPr/>
          </p:nvSpPr>
          <p:spPr bwMode="auto">
            <a:xfrm>
              <a:off x="2803" y="2134"/>
              <a:ext cx="4" cy="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2 w 4"/>
                <a:gd name="T21" fmla="*/ 0 h 2"/>
                <a:gd name="T22" fmla="*/ 2 w 4"/>
                <a:gd name="T23" fmla="*/ 0 h 2"/>
                <a:gd name="T24" fmla="*/ 2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2 h 2"/>
                <a:gd name="T32" fmla="*/ 2 w 4"/>
                <a:gd name="T33" fmla="*/ 2 h 2"/>
                <a:gd name="T34" fmla="*/ 2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0 w 4"/>
                <a:gd name="T49" fmla="*/ 2 h 2"/>
                <a:gd name="T50" fmla="*/ 0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0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9" name="Freeform 131"/>
            <p:cNvSpPr>
              <a:spLocks/>
            </p:cNvSpPr>
            <p:nvPr/>
          </p:nvSpPr>
          <p:spPr bwMode="auto">
            <a:xfrm>
              <a:off x="2803" y="2134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0" name="Freeform 132"/>
            <p:cNvSpPr>
              <a:spLocks/>
            </p:cNvSpPr>
            <p:nvPr/>
          </p:nvSpPr>
          <p:spPr bwMode="auto">
            <a:xfrm>
              <a:off x="2778" y="2155"/>
              <a:ext cx="4" cy="4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4 w 4"/>
                <a:gd name="T27" fmla="*/ 0 h 4"/>
                <a:gd name="T28" fmla="*/ 4 w 4"/>
                <a:gd name="T29" fmla="*/ 2 h 4"/>
                <a:gd name="T30" fmla="*/ 4 w 4"/>
                <a:gd name="T31" fmla="*/ 2 h 4"/>
                <a:gd name="T32" fmla="*/ 2 w 4"/>
                <a:gd name="T33" fmla="*/ 2 h 4"/>
                <a:gd name="T34" fmla="*/ 2 w 4"/>
                <a:gd name="T35" fmla="*/ 2 h 4"/>
                <a:gd name="T36" fmla="*/ 2 w 4"/>
                <a:gd name="T37" fmla="*/ 2 h 4"/>
                <a:gd name="T38" fmla="*/ 2 w 4"/>
                <a:gd name="T39" fmla="*/ 2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0 w 4"/>
                <a:gd name="T49" fmla="*/ 4 h 4"/>
                <a:gd name="T50" fmla="*/ 0 w 4"/>
                <a:gd name="T51" fmla="*/ 4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1" name="Freeform 133"/>
            <p:cNvSpPr>
              <a:spLocks/>
            </p:cNvSpPr>
            <p:nvPr/>
          </p:nvSpPr>
          <p:spPr bwMode="auto">
            <a:xfrm>
              <a:off x="2778" y="2155"/>
              <a:ext cx="4" cy="4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0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2" name="Freeform 134"/>
            <p:cNvSpPr>
              <a:spLocks/>
            </p:cNvSpPr>
            <p:nvPr/>
          </p:nvSpPr>
          <p:spPr bwMode="auto">
            <a:xfrm>
              <a:off x="2803" y="2139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3" name="Freeform 135"/>
            <p:cNvSpPr>
              <a:spLocks/>
            </p:cNvSpPr>
            <p:nvPr/>
          </p:nvSpPr>
          <p:spPr bwMode="auto">
            <a:xfrm>
              <a:off x="2803" y="2139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4" name="Freeform 136"/>
            <p:cNvSpPr>
              <a:spLocks/>
            </p:cNvSpPr>
            <p:nvPr/>
          </p:nvSpPr>
          <p:spPr bwMode="auto">
            <a:xfrm>
              <a:off x="2790" y="2176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2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0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5" name="Freeform 137"/>
            <p:cNvSpPr>
              <a:spLocks/>
            </p:cNvSpPr>
            <p:nvPr/>
          </p:nvSpPr>
          <p:spPr bwMode="auto">
            <a:xfrm>
              <a:off x="2790" y="2176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6" name="Freeform 138"/>
            <p:cNvSpPr>
              <a:spLocks/>
            </p:cNvSpPr>
            <p:nvPr/>
          </p:nvSpPr>
          <p:spPr bwMode="auto">
            <a:xfrm>
              <a:off x="2790" y="214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7" name="Freeform 139"/>
            <p:cNvSpPr>
              <a:spLocks/>
            </p:cNvSpPr>
            <p:nvPr/>
          </p:nvSpPr>
          <p:spPr bwMode="auto">
            <a:xfrm>
              <a:off x="2790" y="214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8" name="Freeform 140"/>
            <p:cNvSpPr>
              <a:spLocks/>
            </p:cNvSpPr>
            <p:nvPr/>
          </p:nvSpPr>
          <p:spPr bwMode="auto">
            <a:xfrm>
              <a:off x="2790" y="216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2 h 4"/>
                <a:gd name="T20" fmla="*/ 2 w 4"/>
                <a:gd name="T21" fmla="*/ 2 h 4"/>
                <a:gd name="T22" fmla="*/ 2 w 4"/>
                <a:gd name="T23" fmla="*/ 2 h 4"/>
                <a:gd name="T24" fmla="*/ 2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2 w 4"/>
                <a:gd name="T31" fmla="*/ 2 h 4"/>
                <a:gd name="T32" fmla="*/ 2 w 4"/>
                <a:gd name="T33" fmla="*/ 4 h 4"/>
                <a:gd name="T34" fmla="*/ 2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0 w 4"/>
                <a:gd name="T47" fmla="*/ 4 h 4"/>
                <a:gd name="T48" fmla="*/ 0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9" name="Freeform 141"/>
            <p:cNvSpPr>
              <a:spLocks/>
            </p:cNvSpPr>
            <p:nvPr/>
          </p:nvSpPr>
          <p:spPr bwMode="auto">
            <a:xfrm>
              <a:off x="2790" y="216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0" name="Freeform 142"/>
            <p:cNvSpPr>
              <a:spLocks/>
            </p:cNvSpPr>
            <p:nvPr/>
          </p:nvSpPr>
          <p:spPr bwMode="auto">
            <a:xfrm>
              <a:off x="2788" y="2130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2 h 4"/>
                <a:gd name="T4" fmla="*/ 2 w 4"/>
                <a:gd name="T5" fmla="*/ 2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2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2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1" name="Freeform 143"/>
            <p:cNvSpPr>
              <a:spLocks/>
            </p:cNvSpPr>
            <p:nvPr/>
          </p:nvSpPr>
          <p:spPr bwMode="auto">
            <a:xfrm>
              <a:off x="2788" y="2130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2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2" name="Freeform 144"/>
            <p:cNvSpPr>
              <a:spLocks/>
            </p:cNvSpPr>
            <p:nvPr/>
          </p:nvSpPr>
          <p:spPr bwMode="auto">
            <a:xfrm>
              <a:off x="2776" y="2180"/>
              <a:ext cx="4" cy="3"/>
            </a:xfrm>
            <a:custGeom>
              <a:avLst/>
              <a:gdLst>
                <a:gd name="T0" fmla="*/ 0 w 4"/>
                <a:gd name="T1" fmla="*/ 0 h 3"/>
                <a:gd name="T2" fmla="*/ 2 w 4"/>
                <a:gd name="T3" fmla="*/ 0 h 3"/>
                <a:gd name="T4" fmla="*/ 2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4 w 4"/>
                <a:gd name="T17" fmla="*/ 0 h 3"/>
                <a:gd name="T18" fmla="*/ 4 w 4"/>
                <a:gd name="T19" fmla="*/ 0 h 3"/>
                <a:gd name="T20" fmla="*/ 4 w 4"/>
                <a:gd name="T21" fmla="*/ 0 h 3"/>
                <a:gd name="T22" fmla="*/ 4 w 4"/>
                <a:gd name="T23" fmla="*/ 0 h 3"/>
                <a:gd name="T24" fmla="*/ 4 w 4"/>
                <a:gd name="T25" fmla="*/ 2 h 3"/>
                <a:gd name="T26" fmla="*/ 4 w 4"/>
                <a:gd name="T27" fmla="*/ 2 h 3"/>
                <a:gd name="T28" fmla="*/ 4 w 4"/>
                <a:gd name="T29" fmla="*/ 2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2 h 3"/>
                <a:gd name="T36" fmla="*/ 2 w 4"/>
                <a:gd name="T37" fmla="*/ 3 h 3"/>
                <a:gd name="T38" fmla="*/ 2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0 w 4"/>
                <a:gd name="T51" fmla="*/ 3 h 3"/>
                <a:gd name="T52" fmla="*/ 0 w 4"/>
                <a:gd name="T53" fmla="*/ 2 h 3"/>
                <a:gd name="T54" fmla="*/ 0 w 4"/>
                <a:gd name="T55" fmla="*/ 2 h 3"/>
                <a:gd name="T56" fmla="*/ 0 w 4"/>
                <a:gd name="T57" fmla="*/ 2 h 3"/>
                <a:gd name="T58" fmla="*/ 0 w 4"/>
                <a:gd name="T59" fmla="*/ 2 h 3"/>
                <a:gd name="T60" fmla="*/ 0 w 4"/>
                <a:gd name="T61" fmla="*/ 2 h 3"/>
                <a:gd name="T62" fmla="*/ 0 w 4"/>
                <a:gd name="T63" fmla="*/ 2 h 3"/>
                <a:gd name="T64" fmla="*/ 0 w 4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3" name="Freeform 145"/>
            <p:cNvSpPr>
              <a:spLocks/>
            </p:cNvSpPr>
            <p:nvPr/>
          </p:nvSpPr>
          <p:spPr bwMode="auto">
            <a:xfrm>
              <a:off x="2776" y="2180"/>
              <a:ext cx="4" cy="3"/>
            </a:xfrm>
            <a:custGeom>
              <a:avLst/>
              <a:gdLst>
                <a:gd name="T0" fmla="*/ 0 w 4"/>
                <a:gd name="T1" fmla="*/ 0 h 3"/>
                <a:gd name="T2" fmla="*/ 2 w 4"/>
                <a:gd name="T3" fmla="*/ 0 h 3"/>
                <a:gd name="T4" fmla="*/ 4 w 4"/>
                <a:gd name="T5" fmla="*/ 0 h 3"/>
                <a:gd name="T6" fmla="*/ 4 w 4"/>
                <a:gd name="T7" fmla="*/ 2 h 3"/>
                <a:gd name="T8" fmla="*/ 2 w 4"/>
                <a:gd name="T9" fmla="*/ 3 h 3"/>
                <a:gd name="T10" fmla="*/ 0 w 4"/>
                <a:gd name="T11" fmla="*/ 3 h 3"/>
                <a:gd name="T12" fmla="*/ 0 w 4"/>
                <a:gd name="T13" fmla="*/ 2 h 3"/>
                <a:gd name="T14" fmla="*/ 0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4" name="Freeform 146"/>
            <p:cNvSpPr>
              <a:spLocks/>
            </p:cNvSpPr>
            <p:nvPr/>
          </p:nvSpPr>
          <p:spPr bwMode="auto">
            <a:xfrm>
              <a:off x="2772" y="2143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2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5" name="Freeform 147"/>
            <p:cNvSpPr>
              <a:spLocks/>
            </p:cNvSpPr>
            <p:nvPr/>
          </p:nvSpPr>
          <p:spPr bwMode="auto">
            <a:xfrm>
              <a:off x="2772" y="2143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6" name="Freeform 148"/>
            <p:cNvSpPr>
              <a:spLocks/>
            </p:cNvSpPr>
            <p:nvPr/>
          </p:nvSpPr>
          <p:spPr bwMode="auto">
            <a:xfrm>
              <a:off x="2778" y="21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4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7" name="Freeform 149"/>
            <p:cNvSpPr>
              <a:spLocks/>
            </p:cNvSpPr>
            <p:nvPr/>
          </p:nvSpPr>
          <p:spPr bwMode="auto">
            <a:xfrm>
              <a:off x="2778" y="21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8" name="Freeform 150"/>
            <p:cNvSpPr>
              <a:spLocks/>
            </p:cNvSpPr>
            <p:nvPr/>
          </p:nvSpPr>
          <p:spPr bwMode="auto">
            <a:xfrm>
              <a:off x="2780" y="2145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0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4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2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9" name="Freeform 151"/>
            <p:cNvSpPr>
              <a:spLocks/>
            </p:cNvSpPr>
            <p:nvPr/>
          </p:nvSpPr>
          <p:spPr bwMode="auto">
            <a:xfrm>
              <a:off x="2780" y="2145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2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0" name="Freeform 152"/>
            <p:cNvSpPr>
              <a:spLocks/>
            </p:cNvSpPr>
            <p:nvPr/>
          </p:nvSpPr>
          <p:spPr bwMode="auto">
            <a:xfrm>
              <a:off x="2782" y="2137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4 w 4"/>
                <a:gd name="T17" fmla="*/ 0 h 2"/>
                <a:gd name="T18" fmla="*/ 4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2 h 2"/>
                <a:gd name="T28" fmla="*/ 4 w 4"/>
                <a:gd name="T29" fmla="*/ 2 h 2"/>
                <a:gd name="T30" fmla="*/ 4 w 4"/>
                <a:gd name="T31" fmla="*/ 2 h 2"/>
                <a:gd name="T32" fmla="*/ 4 w 4"/>
                <a:gd name="T33" fmla="*/ 2 h 2"/>
                <a:gd name="T34" fmla="*/ 4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0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0 h 2"/>
                <a:gd name="T62" fmla="*/ 0 w 4"/>
                <a:gd name="T63" fmla="*/ 0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1" name="Freeform 153"/>
            <p:cNvSpPr>
              <a:spLocks/>
            </p:cNvSpPr>
            <p:nvPr/>
          </p:nvSpPr>
          <p:spPr bwMode="auto">
            <a:xfrm>
              <a:off x="2782" y="2137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2" name="Freeform 154"/>
            <p:cNvSpPr>
              <a:spLocks/>
            </p:cNvSpPr>
            <p:nvPr/>
          </p:nvSpPr>
          <p:spPr bwMode="auto">
            <a:xfrm>
              <a:off x="2767" y="217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0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2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2 w 2"/>
                <a:gd name="T51" fmla="*/ 4 h 4"/>
                <a:gd name="T52" fmla="*/ 0 w 2"/>
                <a:gd name="T53" fmla="*/ 4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3" name="Freeform 155"/>
            <p:cNvSpPr>
              <a:spLocks/>
            </p:cNvSpPr>
            <p:nvPr/>
          </p:nvSpPr>
          <p:spPr bwMode="auto">
            <a:xfrm>
              <a:off x="2767" y="217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4" name="Freeform 156"/>
            <p:cNvSpPr>
              <a:spLocks/>
            </p:cNvSpPr>
            <p:nvPr/>
          </p:nvSpPr>
          <p:spPr bwMode="auto">
            <a:xfrm>
              <a:off x="2767" y="2157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0 h 2"/>
                <a:gd name="T30" fmla="*/ 2 w 2"/>
                <a:gd name="T31" fmla="*/ 0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2 w 2"/>
                <a:gd name="T43" fmla="*/ 2 h 2"/>
                <a:gd name="T44" fmla="*/ 2 w 2"/>
                <a:gd name="T45" fmla="*/ 2 h 2"/>
                <a:gd name="T46" fmla="*/ 2 w 2"/>
                <a:gd name="T47" fmla="*/ 2 h 2"/>
                <a:gd name="T48" fmla="*/ 0 w 2"/>
                <a:gd name="T49" fmla="*/ 2 h 2"/>
                <a:gd name="T50" fmla="*/ 0 w 2"/>
                <a:gd name="T51" fmla="*/ 2 h 2"/>
                <a:gd name="T52" fmla="*/ 0 w 2"/>
                <a:gd name="T53" fmla="*/ 2 h 2"/>
                <a:gd name="T54" fmla="*/ 0 w 2"/>
                <a:gd name="T55" fmla="*/ 2 h 2"/>
                <a:gd name="T56" fmla="*/ 0 w 2"/>
                <a:gd name="T57" fmla="*/ 2 h 2"/>
                <a:gd name="T58" fmla="*/ 0 w 2"/>
                <a:gd name="T59" fmla="*/ 2 h 2"/>
                <a:gd name="T60" fmla="*/ 0 w 2"/>
                <a:gd name="T61" fmla="*/ 2 h 2"/>
                <a:gd name="T62" fmla="*/ 0 w 2"/>
                <a:gd name="T63" fmla="*/ 2 h 2"/>
                <a:gd name="T64" fmla="*/ 0 w 2"/>
                <a:gd name="T6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5" name="Rectangle 157"/>
            <p:cNvSpPr>
              <a:spLocks noChangeArrowheads="1"/>
            </p:cNvSpPr>
            <p:nvPr/>
          </p:nvSpPr>
          <p:spPr bwMode="auto">
            <a:xfrm>
              <a:off x="2767" y="2157"/>
              <a:ext cx="2" cy="2"/>
            </a:xfrm>
            <a:prstGeom prst="rect">
              <a:avLst/>
            </a:pr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6" name="Freeform 158"/>
            <p:cNvSpPr>
              <a:spLocks/>
            </p:cNvSpPr>
            <p:nvPr/>
          </p:nvSpPr>
          <p:spPr bwMode="auto">
            <a:xfrm>
              <a:off x="2759" y="216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0 h 4"/>
                <a:gd name="T12" fmla="*/ 0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2 h 4"/>
                <a:gd name="T26" fmla="*/ 2 w 4"/>
                <a:gd name="T27" fmla="*/ 2 h 4"/>
                <a:gd name="T28" fmla="*/ 2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7" name="Freeform 159"/>
            <p:cNvSpPr>
              <a:spLocks/>
            </p:cNvSpPr>
            <p:nvPr/>
          </p:nvSpPr>
          <p:spPr bwMode="auto">
            <a:xfrm>
              <a:off x="2759" y="216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8" name="Freeform 160"/>
            <p:cNvSpPr>
              <a:spLocks/>
            </p:cNvSpPr>
            <p:nvPr/>
          </p:nvSpPr>
          <p:spPr bwMode="auto">
            <a:xfrm>
              <a:off x="2761" y="214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0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2 h 4"/>
                <a:gd name="T42" fmla="*/ 4 w 4"/>
                <a:gd name="T43" fmla="*/ 4 h 4"/>
                <a:gd name="T44" fmla="*/ 4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2 h 4"/>
                <a:gd name="T58" fmla="*/ 2 w 4"/>
                <a:gd name="T59" fmla="*/ 2 h 4"/>
                <a:gd name="T60" fmla="*/ 2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9" name="Freeform 161"/>
            <p:cNvSpPr>
              <a:spLocks/>
            </p:cNvSpPr>
            <p:nvPr/>
          </p:nvSpPr>
          <p:spPr bwMode="auto">
            <a:xfrm>
              <a:off x="2761" y="2147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2 w 4"/>
                <a:gd name="T13" fmla="*/ 2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0" name="Line 162"/>
            <p:cNvSpPr>
              <a:spLocks noChangeShapeType="1"/>
            </p:cNvSpPr>
            <p:nvPr/>
          </p:nvSpPr>
          <p:spPr bwMode="auto">
            <a:xfrm flipV="1">
              <a:off x="2521" y="2124"/>
              <a:ext cx="2" cy="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1" name="Line 163"/>
            <p:cNvSpPr>
              <a:spLocks noChangeShapeType="1"/>
            </p:cNvSpPr>
            <p:nvPr/>
          </p:nvSpPr>
          <p:spPr bwMode="auto">
            <a:xfrm flipV="1">
              <a:off x="2523" y="2118"/>
              <a:ext cx="2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2" name="Line 164"/>
            <p:cNvSpPr>
              <a:spLocks noChangeShapeType="1"/>
            </p:cNvSpPr>
            <p:nvPr/>
          </p:nvSpPr>
          <p:spPr bwMode="auto">
            <a:xfrm flipV="1">
              <a:off x="2527" y="2111"/>
              <a:ext cx="3" cy="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3" name="Line 165"/>
            <p:cNvSpPr>
              <a:spLocks noChangeShapeType="1"/>
            </p:cNvSpPr>
            <p:nvPr/>
          </p:nvSpPr>
          <p:spPr bwMode="auto">
            <a:xfrm flipV="1">
              <a:off x="2532" y="2105"/>
              <a:ext cx="2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4" name="Line 166"/>
            <p:cNvSpPr>
              <a:spLocks noChangeShapeType="1"/>
            </p:cNvSpPr>
            <p:nvPr/>
          </p:nvSpPr>
          <p:spPr bwMode="auto">
            <a:xfrm flipV="1">
              <a:off x="2536" y="2097"/>
              <a:ext cx="2" cy="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5" name="Line 167"/>
            <p:cNvSpPr>
              <a:spLocks noChangeShapeType="1"/>
            </p:cNvSpPr>
            <p:nvPr/>
          </p:nvSpPr>
          <p:spPr bwMode="auto">
            <a:xfrm flipV="1">
              <a:off x="2542" y="2091"/>
              <a:ext cx="2" cy="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6" name="Line 168"/>
            <p:cNvSpPr>
              <a:spLocks noChangeShapeType="1"/>
            </p:cNvSpPr>
            <p:nvPr/>
          </p:nvSpPr>
          <p:spPr bwMode="auto">
            <a:xfrm flipV="1">
              <a:off x="2548" y="2086"/>
              <a:ext cx="2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7" name="Line 169"/>
            <p:cNvSpPr>
              <a:spLocks noChangeShapeType="1"/>
            </p:cNvSpPr>
            <p:nvPr/>
          </p:nvSpPr>
          <p:spPr bwMode="auto">
            <a:xfrm flipV="1">
              <a:off x="2554" y="2080"/>
              <a:ext cx="1" cy="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8" name="Line 170"/>
            <p:cNvSpPr>
              <a:spLocks noChangeShapeType="1"/>
            </p:cNvSpPr>
            <p:nvPr/>
          </p:nvSpPr>
          <p:spPr bwMode="auto">
            <a:xfrm flipV="1">
              <a:off x="2559" y="2074"/>
              <a:ext cx="2" cy="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9" name="Line 171"/>
            <p:cNvSpPr>
              <a:spLocks noChangeShapeType="1"/>
            </p:cNvSpPr>
            <p:nvPr/>
          </p:nvSpPr>
          <p:spPr bwMode="auto">
            <a:xfrm flipV="1">
              <a:off x="2565" y="2070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0" name="Line 172"/>
            <p:cNvSpPr>
              <a:spLocks noChangeShapeType="1"/>
            </p:cNvSpPr>
            <p:nvPr/>
          </p:nvSpPr>
          <p:spPr bwMode="auto">
            <a:xfrm flipV="1">
              <a:off x="2571" y="2066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1" name="Line 173"/>
            <p:cNvSpPr>
              <a:spLocks noChangeShapeType="1"/>
            </p:cNvSpPr>
            <p:nvPr/>
          </p:nvSpPr>
          <p:spPr bwMode="auto">
            <a:xfrm flipV="1">
              <a:off x="2578" y="2061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2" name="Line 174"/>
            <p:cNvSpPr>
              <a:spLocks noChangeShapeType="1"/>
            </p:cNvSpPr>
            <p:nvPr/>
          </p:nvSpPr>
          <p:spPr bwMode="auto">
            <a:xfrm flipV="1">
              <a:off x="2586" y="2057"/>
              <a:ext cx="2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3" name="Line 175"/>
            <p:cNvSpPr>
              <a:spLocks noChangeShapeType="1"/>
            </p:cNvSpPr>
            <p:nvPr/>
          </p:nvSpPr>
          <p:spPr bwMode="auto">
            <a:xfrm flipV="1">
              <a:off x="2592" y="2053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4" name="Line 176"/>
            <p:cNvSpPr>
              <a:spLocks noChangeShapeType="1"/>
            </p:cNvSpPr>
            <p:nvPr/>
          </p:nvSpPr>
          <p:spPr bwMode="auto">
            <a:xfrm flipV="1">
              <a:off x="2600" y="2049"/>
              <a:ext cx="3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5" name="Line 177"/>
            <p:cNvSpPr>
              <a:spLocks noChangeShapeType="1"/>
            </p:cNvSpPr>
            <p:nvPr/>
          </p:nvSpPr>
          <p:spPr bwMode="auto">
            <a:xfrm>
              <a:off x="2607" y="2047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6" name="Line 178"/>
            <p:cNvSpPr>
              <a:spLocks noChangeShapeType="1"/>
            </p:cNvSpPr>
            <p:nvPr/>
          </p:nvSpPr>
          <p:spPr bwMode="auto">
            <a:xfrm flipV="1">
              <a:off x="2615" y="2043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7" name="Line 179"/>
            <p:cNvSpPr>
              <a:spLocks noChangeShapeType="1"/>
            </p:cNvSpPr>
            <p:nvPr/>
          </p:nvSpPr>
          <p:spPr bwMode="auto">
            <a:xfrm flipV="1">
              <a:off x="2621" y="2040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8" name="Line 180"/>
            <p:cNvSpPr>
              <a:spLocks noChangeShapeType="1"/>
            </p:cNvSpPr>
            <p:nvPr/>
          </p:nvSpPr>
          <p:spPr bwMode="auto">
            <a:xfrm flipV="1">
              <a:off x="2628" y="2038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9" name="Line 181"/>
            <p:cNvSpPr>
              <a:spLocks noChangeShapeType="1"/>
            </p:cNvSpPr>
            <p:nvPr/>
          </p:nvSpPr>
          <p:spPr bwMode="auto">
            <a:xfrm>
              <a:off x="2636" y="2036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0" name="Line 182"/>
            <p:cNvSpPr>
              <a:spLocks noChangeShapeType="1"/>
            </p:cNvSpPr>
            <p:nvPr/>
          </p:nvSpPr>
          <p:spPr bwMode="auto">
            <a:xfrm>
              <a:off x="2644" y="2034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1" name="Line 183"/>
            <p:cNvSpPr>
              <a:spLocks noChangeShapeType="1"/>
            </p:cNvSpPr>
            <p:nvPr/>
          </p:nvSpPr>
          <p:spPr bwMode="auto">
            <a:xfrm>
              <a:off x="2653" y="2032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2" name="Line 184"/>
            <p:cNvSpPr>
              <a:spLocks noChangeShapeType="1"/>
            </p:cNvSpPr>
            <p:nvPr/>
          </p:nvSpPr>
          <p:spPr bwMode="auto">
            <a:xfrm>
              <a:off x="2661" y="2030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3" name="Line 185"/>
            <p:cNvSpPr>
              <a:spLocks noChangeShapeType="1"/>
            </p:cNvSpPr>
            <p:nvPr/>
          </p:nvSpPr>
          <p:spPr bwMode="auto">
            <a:xfrm>
              <a:off x="2669" y="2028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4" name="Line 186"/>
            <p:cNvSpPr>
              <a:spLocks noChangeShapeType="1"/>
            </p:cNvSpPr>
            <p:nvPr/>
          </p:nvSpPr>
          <p:spPr bwMode="auto">
            <a:xfrm flipV="1">
              <a:off x="2676" y="2026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5" name="Line 187"/>
            <p:cNvSpPr>
              <a:spLocks noChangeShapeType="1"/>
            </p:cNvSpPr>
            <p:nvPr/>
          </p:nvSpPr>
          <p:spPr bwMode="auto">
            <a:xfrm>
              <a:off x="2684" y="2026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6" name="Freeform 188"/>
            <p:cNvSpPr>
              <a:spLocks/>
            </p:cNvSpPr>
            <p:nvPr/>
          </p:nvSpPr>
          <p:spPr bwMode="auto">
            <a:xfrm>
              <a:off x="2692" y="2024"/>
              <a:ext cx="4" cy="1"/>
            </a:xfrm>
            <a:custGeom>
              <a:avLst/>
              <a:gdLst>
                <a:gd name="T0" fmla="*/ 0 w 4"/>
                <a:gd name="T1" fmla="*/ 2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7" name="Line 189"/>
            <p:cNvSpPr>
              <a:spLocks noChangeShapeType="1"/>
            </p:cNvSpPr>
            <p:nvPr/>
          </p:nvSpPr>
          <p:spPr bwMode="auto">
            <a:xfrm>
              <a:off x="2699" y="2024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8" name="Freeform 190"/>
            <p:cNvSpPr>
              <a:spLocks/>
            </p:cNvSpPr>
            <p:nvPr/>
          </p:nvSpPr>
          <p:spPr bwMode="auto">
            <a:xfrm>
              <a:off x="2709" y="2024"/>
              <a:ext cx="4" cy="1"/>
            </a:xfrm>
            <a:custGeom>
              <a:avLst/>
              <a:gdLst>
                <a:gd name="T0" fmla="*/ 0 w 4"/>
                <a:gd name="T1" fmla="*/ 2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9" name="Line 191"/>
            <p:cNvSpPr>
              <a:spLocks noChangeShapeType="1"/>
            </p:cNvSpPr>
            <p:nvPr/>
          </p:nvSpPr>
          <p:spPr bwMode="auto">
            <a:xfrm>
              <a:off x="2717" y="2022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0" name="Line 192"/>
            <p:cNvSpPr>
              <a:spLocks noChangeShapeType="1"/>
            </p:cNvSpPr>
            <p:nvPr/>
          </p:nvSpPr>
          <p:spPr bwMode="auto">
            <a:xfrm>
              <a:off x="2724" y="2022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1" name="Line 193"/>
            <p:cNvSpPr>
              <a:spLocks noChangeShapeType="1"/>
            </p:cNvSpPr>
            <p:nvPr/>
          </p:nvSpPr>
          <p:spPr bwMode="auto">
            <a:xfrm>
              <a:off x="2732" y="2022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2" name="Line 194"/>
            <p:cNvSpPr>
              <a:spLocks noChangeShapeType="1"/>
            </p:cNvSpPr>
            <p:nvPr/>
          </p:nvSpPr>
          <p:spPr bwMode="auto">
            <a:xfrm>
              <a:off x="2740" y="2022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3" name="Freeform 195"/>
            <p:cNvSpPr>
              <a:spLocks/>
            </p:cNvSpPr>
            <p:nvPr/>
          </p:nvSpPr>
          <p:spPr bwMode="auto">
            <a:xfrm>
              <a:off x="2747" y="2024"/>
              <a:ext cx="6" cy="1"/>
            </a:xfrm>
            <a:custGeom>
              <a:avLst/>
              <a:gdLst>
                <a:gd name="T0" fmla="*/ 0 w 6"/>
                <a:gd name="T1" fmla="*/ 4 w 6"/>
                <a:gd name="T2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4" name="Line 196"/>
            <p:cNvSpPr>
              <a:spLocks noChangeShapeType="1"/>
            </p:cNvSpPr>
            <p:nvPr/>
          </p:nvSpPr>
          <p:spPr bwMode="auto">
            <a:xfrm>
              <a:off x="2757" y="2024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5" name="Line 197"/>
            <p:cNvSpPr>
              <a:spLocks noChangeShapeType="1"/>
            </p:cNvSpPr>
            <p:nvPr/>
          </p:nvSpPr>
          <p:spPr bwMode="auto">
            <a:xfrm>
              <a:off x="2765" y="2024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6" name="Freeform 198"/>
            <p:cNvSpPr>
              <a:spLocks/>
            </p:cNvSpPr>
            <p:nvPr/>
          </p:nvSpPr>
          <p:spPr bwMode="auto">
            <a:xfrm>
              <a:off x="2772" y="2026"/>
              <a:ext cx="4" cy="1"/>
            </a:xfrm>
            <a:custGeom>
              <a:avLst/>
              <a:gdLst>
                <a:gd name="T0" fmla="*/ 0 w 4"/>
                <a:gd name="T1" fmla="*/ 2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7" name="Line 199"/>
            <p:cNvSpPr>
              <a:spLocks noChangeShapeType="1"/>
            </p:cNvSpPr>
            <p:nvPr/>
          </p:nvSpPr>
          <p:spPr bwMode="auto">
            <a:xfrm>
              <a:off x="2780" y="2026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8" name="Line 200"/>
            <p:cNvSpPr>
              <a:spLocks noChangeShapeType="1"/>
            </p:cNvSpPr>
            <p:nvPr/>
          </p:nvSpPr>
          <p:spPr bwMode="auto">
            <a:xfrm>
              <a:off x="2788" y="2028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9" name="Line 201"/>
            <p:cNvSpPr>
              <a:spLocks noChangeShapeType="1"/>
            </p:cNvSpPr>
            <p:nvPr/>
          </p:nvSpPr>
          <p:spPr bwMode="auto">
            <a:xfrm>
              <a:off x="2796" y="2030"/>
              <a:ext cx="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70" name="Line 202"/>
            <p:cNvSpPr>
              <a:spLocks noChangeShapeType="1"/>
            </p:cNvSpPr>
            <p:nvPr/>
          </p:nvSpPr>
          <p:spPr bwMode="auto">
            <a:xfrm>
              <a:off x="2805" y="2032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63371" name="Freeform 203"/>
          <p:cNvSpPr>
            <a:spLocks/>
          </p:cNvSpPr>
          <p:nvPr/>
        </p:nvSpPr>
        <p:spPr bwMode="auto">
          <a:xfrm>
            <a:off x="303213" y="2128838"/>
            <a:ext cx="2987675" cy="1974850"/>
          </a:xfrm>
          <a:custGeom>
            <a:avLst/>
            <a:gdLst>
              <a:gd name="T0" fmla="*/ 520 w 645"/>
              <a:gd name="T1" fmla="*/ 392 h 392"/>
              <a:gd name="T2" fmla="*/ 445 w 645"/>
              <a:gd name="T3" fmla="*/ 357 h 392"/>
              <a:gd name="T4" fmla="*/ 393 w 645"/>
              <a:gd name="T5" fmla="*/ 200 h 392"/>
              <a:gd name="T6" fmla="*/ 301 w 645"/>
              <a:gd name="T7" fmla="*/ 148 h 392"/>
              <a:gd name="T8" fmla="*/ 180 w 645"/>
              <a:gd name="T9" fmla="*/ 180 h 392"/>
              <a:gd name="T10" fmla="*/ 170 w 645"/>
              <a:gd name="T11" fmla="*/ 253 h 392"/>
              <a:gd name="T12" fmla="*/ 145 w 645"/>
              <a:gd name="T13" fmla="*/ 259 h 392"/>
              <a:gd name="T14" fmla="*/ 145 w 645"/>
              <a:gd name="T15" fmla="*/ 250 h 392"/>
              <a:gd name="T16" fmla="*/ 97 w 645"/>
              <a:gd name="T17" fmla="*/ 182 h 392"/>
              <a:gd name="T18" fmla="*/ 36 w 645"/>
              <a:gd name="T19" fmla="*/ 219 h 392"/>
              <a:gd name="T20" fmla="*/ 23 w 645"/>
              <a:gd name="T21" fmla="*/ 194 h 392"/>
              <a:gd name="T22" fmla="*/ 40 w 645"/>
              <a:gd name="T23" fmla="*/ 190 h 392"/>
              <a:gd name="T24" fmla="*/ 80 w 645"/>
              <a:gd name="T25" fmla="*/ 125 h 392"/>
              <a:gd name="T26" fmla="*/ 15 w 645"/>
              <a:gd name="T27" fmla="*/ 86 h 392"/>
              <a:gd name="T28" fmla="*/ 51 w 645"/>
              <a:gd name="T29" fmla="*/ 69 h 392"/>
              <a:gd name="T30" fmla="*/ 97 w 645"/>
              <a:gd name="T31" fmla="*/ 123 h 392"/>
              <a:gd name="T32" fmla="*/ 78 w 645"/>
              <a:gd name="T33" fmla="*/ 73 h 392"/>
              <a:gd name="T34" fmla="*/ 113 w 645"/>
              <a:gd name="T35" fmla="*/ 44 h 392"/>
              <a:gd name="T36" fmla="*/ 130 w 645"/>
              <a:gd name="T37" fmla="*/ 96 h 392"/>
              <a:gd name="T38" fmla="*/ 207 w 645"/>
              <a:gd name="T39" fmla="*/ 131 h 392"/>
              <a:gd name="T40" fmla="*/ 439 w 645"/>
              <a:gd name="T41" fmla="*/ 73 h 392"/>
              <a:gd name="T42" fmla="*/ 466 w 645"/>
              <a:gd name="T43" fmla="*/ 15 h 392"/>
              <a:gd name="T44" fmla="*/ 583 w 645"/>
              <a:gd name="T45" fmla="*/ 35 h 392"/>
              <a:gd name="T46" fmla="*/ 512 w 645"/>
              <a:gd name="T47" fmla="*/ 6 h 392"/>
              <a:gd name="T48" fmla="*/ 526 w 645"/>
              <a:gd name="T49" fmla="*/ 38 h 392"/>
              <a:gd name="T50" fmla="*/ 543 w 645"/>
              <a:gd name="T51" fmla="*/ 48 h 392"/>
              <a:gd name="T52" fmla="*/ 501 w 645"/>
              <a:gd name="T53" fmla="*/ 42 h 392"/>
              <a:gd name="T54" fmla="*/ 499 w 645"/>
              <a:gd name="T55" fmla="*/ 44 h 392"/>
              <a:gd name="T56" fmla="*/ 455 w 645"/>
              <a:gd name="T57" fmla="*/ 46 h 392"/>
              <a:gd name="T58" fmla="*/ 497 w 645"/>
              <a:gd name="T59" fmla="*/ 75 h 392"/>
              <a:gd name="T60" fmla="*/ 491 w 645"/>
              <a:gd name="T61" fmla="*/ 71 h 392"/>
              <a:gd name="T62" fmla="*/ 441 w 645"/>
              <a:gd name="T63" fmla="*/ 75 h 392"/>
              <a:gd name="T64" fmla="*/ 435 w 645"/>
              <a:gd name="T65" fmla="*/ 138 h 392"/>
              <a:gd name="T66" fmla="*/ 570 w 645"/>
              <a:gd name="T67" fmla="*/ 146 h 392"/>
              <a:gd name="T68" fmla="*/ 443 w 645"/>
              <a:gd name="T69" fmla="*/ 136 h 392"/>
              <a:gd name="T70" fmla="*/ 437 w 645"/>
              <a:gd name="T71" fmla="*/ 156 h 392"/>
              <a:gd name="T72" fmla="*/ 522 w 645"/>
              <a:gd name="T73" fmla="*/ 196 h 392"/>
              <a:gd name="T74" fmla="*/ 409 w 645"/>
              <a:gd name="T75" fmla="*/ 152 h 392"/>
              <a:gd name="T76" fmla="*/ 443 w 645"/>
              <a:gd name="T77" fmla="*/ 205 h 392"/>
              <a:gd name="T78" fmla="*/ 530 w 645"/>
              <a:gd name="T79" fmla="*/ 223 h 392"/>
              <a:gd name="T80" fmla="*/ 449 w 645"/>
              <a:gd name="T81" fmla="*/ 223 h 392"/>
              <a:gd name="T82" fmla="*/ 501 w 645"/>
              <a:gd name="T83" fmla="*/ 257 h 392"/>
              <a:gd name="T84" fmla="*/ 570 w 645"/>
              <a:gd name="T85" fmla="*/ 225 h 392"/>
              <a:gd name="T86" fmla="*/ 604 w 645"/>
              <a:gd name="T87" fmla="*/ 196 h 392"/>
              <a:gd name="T88" fmla="*/ 583 w 645"/>
              <a:gd name="T89" fmla="*/ 211 h 392"/>
              <a:gd name="T90" fmla="*/ 558 w 645"/>
              <a:gd name="T91" fmla="*/ 251 h 392"/>
              <a:gd name="T92" fmla="*/ 522 w 645"/>
              <a:gd name="T93" fmla="*/ 265 h 392"/>
              <a:gd name="T94" fmla="*/ 645 w 645"/>
              <a:gd name="T95" fmla="*/ 250 h 392"/>
              <a:gd name="T96" fmla="*/ 555 w 645"/>
              <a:gd name="T97" fmla="*/ 269 h 392"/>
              <a:gd name="T98" fmla="*/ 578 w 645"/>
              <a:gd name="T99" fmla="*/ 309 h 392"/>
              <a:gd name="T100" fmla="*/ 553 w 645"/>
              <a:gd name="T101" fmla="*/ 309 h 392"/>
              <a:gd name="T102" fmla="*/ 483 w 645"/>
              <a:gd name="T103" fmla="*/ 253 h 392"/>
              <a:gd name="T104" fmla="*/ 434 w 645"/>
              <a:gd name="T105" fmla="*/ 194 h 392"/>
              <a:gd name="T106" fmla="*/ 401 w 645"/>
              <a:gd name="T107" fmla="*/ 157 h 392"/>
              <a:gd name="T108" fmla="*/ 414 w 645"/>
              <a:gd name="T109" fmla="*/ 225 h 392"/>
              <a:gd name="T110" fmla="*/ 503 w 645"/>
              <a:gd name="T111" fmla="*/ 330 h 392"/>
              <a:gd name="T112" fmla="*/ 512 w 645"/>
              <a:gd name="T113" fmla="*/ 336 h 392"/>
              <a:gd name="T114" fmla="*/ 424 w 645"/>
              <a:gd name="T115" fmla="*/ 246 h 392"/>
              <a:gd name="T116" fmla="*/ 397 w 645"/>
              <a:gd name="T117" fmla="*/ 244 h 392"/>
              <a:gd name="T118" fmla="*/ 451 w 645"/>
              <a:gd name="T119" fmla="*/ 355 h 392"/>
              <a:gd name="T120" fmla="*/ 533 w 645"/>
              <a:gd name="T121" fmla="*/ 386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45" h="392">
                <a:moveTo>
                  <a:pt x="537" y="369"/>
                </a:moveTo>
                <a:lnTo>
                  <a:pt x="539" y="370"/>
                </a:lnTo>
                <a:lnTo>
                  <a:pt x="541" y="370"/>
                </a:lnTo>
                <a:lnTo>
                  <a:pt x="541" y="372"/>
                </a:lnTo>
                <a:lnTo>
                  <a:pt x="541" y="374"/>
                </a:lnTo>
                <a:lnTo>
                  <a:pt x="543" y="374"/>
                </a:lnTo>
                <a:lnTo>
                  <a:pt x="541" y="376"/>
                </a:lnTo>
                <a:lnTo>
                  <a:pt x="541" y="378"/>
                </a:lnTo>
                <a:lnTo>
                  <a:pt x="539" y="378"/>
                </a:lnTo>
                <a:lnTo>
                  <a:pt x="539" y="380"/>
                </a:lnTo>
                <a:lnTo>
                  <a:pt x="539" y="382"/>
                </a:lnTo>
                <a:lnTo>
                  <a:pt x="537" y="382"/>
                </a:lnTo>
                <a:lnTo>
                  <a:pt x="537" y="384"/>
                </a:lnTo>
                <a:lnTo>
                  <a:pt x="535" y="384"/>
                </a:lnTo>
                <a:lnTo>
                  <a:pt x="535" y="386"/>
                </a:lnTo>
                <a:lnTo>
                  <a:pt x="535" y="388"/>
                </a:lnTo>
                <a:lnTo>
                  <a:pt x="533" y="388"/>
                </a:lnTo>
                <a:lnTo>
                  <a:pt x="533" y="390"/>
                </a:lnTo>
                <a:lnTo>
                  <a:pt x="531" y="392"/>
                </a:lnTo>
                <a:lnTo>
                  <a:pt x="530" y="392"/>
                </a:lnTo>
                <a:lnTo>
                  <a:pt x="526" y="392"/>
                </a:lnTo>
                <a:lnTo>
                  <a:pt x="524" y="392"/>
                </a:lnTo>
                <a:lnTo>
                  <a:pt x="522" y="392"/>
                </a:lnTo>
                <a:lnTo>
                  <a:pt x="520" y="392"/>
                </a:lnTo>
                <a:lnTo>
                  <a:pt x="518" y="392"/>
                </a:lnTo>
                <a:lnTo>
                  <a:pt x="514" y="392"/>
                </a:lnTo>
                <a:lnTo>
                  <a:pt x="512" y="390"/>
                </a:lnTo>
                <a:lnTo>
                  <a:pt x="510" y="388"/>
                </a:lnTo>
                <a:lnTo>
                  <a:pt x="507" y="386"/>
                </a:lnTo>
                <a:lnTo>
                  <a:pt x="503" y="384"/>
                </a:lnTo>
                <a:lnTo>
                  <a:pt x="501" y="382"/>
                </a:lnTo>
                <a:lnTo>
                  <a:pt x="497" y="382"/>
                </a:lnTo>
                <a:lnTo>
                  <a:pt x="493" y="380"/>
                </a:lnTo>
                <a:lnTo>
                  <a:pt x="491" y="378"/>
                </a:lnTo>
                <a:lnTo>
                  <a:pt x="487" y="378"/>
                </a:lnTo>
                <a:lnTo>
                  <a:pt x="483" y="376"/>
                </a:lnTo>
                <a:lnTo>
                  <a:pt x="482" y="374"/>
                </a:lnTo>
                <a:lnTo>
                  <a:pt x="478" y="372"/>
                </a:lnTo>
                <a:lnTo>
                  <a:pt x="474" y="372"/>
                </a:lnTo>
                <a:lnTo>
                  <a:pt x="470" y="370"/>
                </a:lnTo>
                <a:lnTo>
                  <a:pt x="468" y="369"/>
                </a:lnTo>
                <a:lnTo>
                  <a:pt x="464" y="367"/>
                </a:lnTo>
                <a:lnTo>
                  <a:pt x="462" y="365"/>
                </a:lnTo>
                <a:lnTo>
                  <a:pt x="460" y="363"/>
                </a:lnTo>
                <a:lnTo>
                  <a:pt x="457" y="361"/>
                </a:lnTo>
                <a:lnTo>
                  <a:pt x="453" y="359"/>
                </a:lnTo>
                <a:lnTo>
                  <a:pt x="449" y="357"/>
                </a:lnTo>
                <a:lnTo>
                  <a:pt x="445" y="357"/>
                </a:lnTo>
                <a:lnTo>
                  <a:pt x="441" y="355"/>
                </a:lnTo>
                <a:lnTo>
                  <a:pt x="439" y="353"/>
                </a:lnTo>
                <a:lnTo>
                  <a:pt x="439" y="349"/>
                </a:lnTo>
                <a:lnTo>
                  <a:pt x="435" y="347"/>
                </a:lnTo>
                <a:lnTo>
                  <a:pt x="435" y="346"/>
                </a:lnTo>
                <a:lnTo>
                  <a:pt x="435" y="344"/>
                </a:lnTo>
                <a:lnTo>
                  <a:pt x="434" y="340"/>
                </a:lnTo>
                <a:lnTo>
                  <a:pt x="434" y="338"/>
                </a:lnTo>
                <a:lnTo>
                  <a:pt x="432" y="336"/>
                </a:lnTo>
                <a:lnTo>
                  <a:pt x="432" y="332"/>
                </a:lnTo>
                <a:lnTo>
                  <a:pt x="432" y="330"/>
                </a:lnTo>
                <a:lnTo>
                  <a:pt x="430" y="328"/>
                </a:lnTo>
                <a:lnTo>
                  <a:pt x="430" y="326"/>
                </a:lnTo>
                <a:lnTo>
                  <a:pt x="418" y="315"/>
                </a:lnTo>
                <a:lnTo>
                  <a:pt x="409" y="303"/>
                </a:lnTo>
                <a:lnTo>
                  <a:pt x="403" y="290"/>
                </a:lnTo>
                <a:lnTo>
                  <a:pt x="399" y="275"/>
                </a:lnTo>
                <a:lnTo>
                  <a:pt x="395" y="257"/>
                </a:lnTo>
                <a:lnTo>
                  <a:pt x="393" y="242"/>
                </a:lnTo>
                <a:lnTo>
                  <a:pt x="393" y="227"/>
                </a:lnTo>
                <a:lnTo>
                  <a:pt x="393" y="211"/>
                </a:lnTo>
                <a:lnTo>
                  <a:pt x="393" y="207"/>
                </a:lnTo>
                <a:lnTo>
                  <a:pt x="393" y="204"/>
                </a:lnTo>
                <a:lnTo>
                  <a:pt x="393" y="200"/>
                </a:lnTo>
                <a:lnTo>
                  <a:pt x="393" y="196"/>
                </a:lnTo>
                <a:lnTo>
                  <a:pt x="393" y="192"/>
                </a:lnTo>
                <a:lnTo>
                  <a:pt x="393" y="188"/>
                </a:lnTo>
                <a:lnTo>
                  <a:pt x="393" y="186"/>
                </a:lnTo>
                <a:lnTo>
                  <a:pt x="393" y="182"/>
                </a:lnTo>
                <a:lnTo>
                  <a:pt x="395" y="180"/>
                </a:lnTo>
                <a:lnTo>
                  <a:pt x="395" y="179"/>
                </a:lnTo>
                <a:lnTo>
                  <a:pt x="397" y="177"/>
                </a:lnTo>
                <a:lnTo>
                  <a:pt x="397" y="175"/>
                </a:lnTo>
                <a:lnTo>
                  <a:pt x="399" y="173"/>
                </a:lnTo>
                <a:lnTo>
                  <a:pt x="399" y="171"/>
                </a:lnTo>
                <a:lnTo>
                  <a:pt x="399" y="169"/>
                </a:lnTo>
                <a:lnTo>
                  <a:pt x="399" y="165"/>
                </a:lnTo>
                <a:lnTo>
                  <a:pt x="399" y="163"/>
                </a:lnTo>
                <a:lnTo>
                  <a:pt x="399" y="161"/>
                </a:lnTo>
                <a:lnTo>
                  <a:pt x="399" y="159"/>
                </a:lnTo>
                <a:lnTo>
                  <a:pt x="399" y="157"/>
                </a:lnTo>
                <a:lnTo>
                  <a:pt x="399" y="156"/>
                </a:lnTo>
                <a:lnTo>
                  <a:pt x="399" y="146"/>
                </a:lnTo>
                <a:lnTo>
                  <a:pt x="380" y="146"/>
                </a:lnTo>
                <a:lnTo>
                  <a:pt x="361" y="146"/>
                </a:lnTo>
                <a:lnTo>
                  <a:pt x="341" y="146"/>
                </a:lnTo>
                <a:lnTo>
                  <a:pt x="320" y="146"/>
                </a:lnTo>
                <a:lnTo>
                  <a:pt x="301" y="148"/>
                </a:lnTo>
                <a:lnTo>
                  <a:pt x="282" y="148"/>
                </a:lnTo>
                <a:lnTo>
                  <a:pt x="265" y="150"/>
                </a:lnTo>
                <a:lnTo>
                  <a:pt x="247" y="150"/>
                </a:lnTo>
                <a:lnTo>
                  <a:pt x="245" y="150"/>
                </a:lnTo>
                <a:lnTo>
                  <a:pt x="243" y="150"/>
                </a:lnTo>
                <a:lnTo>
                  <a:pt x="240" y="152"/>
                </a:lnTo>
                <a:lnTo>
                  <a:pt x="238" y="152"/>
                </a:lnTo>
                <a:lnTo>
                  <a:pt x="234" y="152"/>
                </a:lnTo>
                <a:lnTo>
                  <a:pt x="232" y="152"/>
                </a:lnTo>
                <a:lnTo>
                  <a:pt x="228" y="152"/>
                </a:lnTo>
                <a:lnTo>
                  <a:pt x="226" y="154"/>
                </a:lnTo>
                <a:lnTo>
                  <a:pt x="222" y="154"/>
                </a:lnTo>
                <a:lnTo>
                  <a:pt x="220" y="156"/>
                </a:lnTo>
                <a:lnTo>
                  <a:pt x="218" y="156"/>
                </a:lnTo>
                <a:lnTo>
                  <a:pt x="218" y="157"/>
                </a:lnTo>
                <a:lnTo>
                  <a:pt x="217" y="157"/>
                </a:lnTo>
                <a:lnTo>
                  <a:pt x="217" y="159"/>
                </a:lnTo>
                <a:lnTo>
                  <a:pt x="215" y="159"/>
                </a:lnTo>
                <a:lnTo>
                  <a:pt x="215" y="161"/>
                </a:lnTo>
                <a:lnTo>
                  <a:pt x="203" y="167"/>
                </a:lnTo>
                <a:lnTo>
                  <a:pt x="195" y="173"/>
                </a:lnTo>
                <a:lnTo>
                  <a:pt x="190" y="175"/>
                </a:lnTo>
                <a:lnTo>
                  <a:pt x="186" y="179"/>
                </a:lnTo>
                <a:lnTo>
                  <a:pt x="180" y="180"/>
                </a:lnTo>
                <a:lnTo>
                  <a:pt x="176" y="182"/>
                </a:lnTo>
                <a:lnTo>
                  <a:pt x="169" y="186"/>
                </a:lnTo>
                <a:lnTo>
                  <a:pt x="159" y="188"/>
                </a:lnTo>
                <a:lnTo>
                  <a:pt x="155" y="190"/>
                </a:lnTo>
                <a:lnTo>
                  <a:pt x="151" y="192"/>
                </a:lnTo>
                <a:lnTo>
                  <a:pt x="149" y="194"/>
                </a:lnTo>
                <a:lnTo>
                  <a:pt x="147" y="196"/>
                </a:lnTo>
                <a:lnTo>
                  <a:pt x="145" y="198"/>
                </a:lnTo>
                <a:lnTo>
                  <a:pt x="145" y="202"/>
                </a:lnTo>
                <a:lnTo>
                  <a:pt x="145" y="205"/>
                </a:lnTo>
                <a:lnTo>
                  <a:pt x="145" y="209"/>
                </a:lnTo>
                <a:lnTo>
                  <a:pt x="147" y="213"/>
                </a:lnTo>
                <a:lnTo>
                  <a:pt x="147" y="217"/>
                </a:lnTo>
                <a:lnTo>
                  <a:pt x="147" y="221"/>
                </a:lnTo>
                <a:lnTo>
                  <a:pt x="149" y="225"/>
                </a:lnTo>
                <a:lnTo>
                  <a:pt x="149" y="228"/>
                </a:lnTo>
                <a:lnTo>
                  <a:pt x="151" y="234"/>
                </a:lnTo>
                <a:lnTo>
                  <a:pt x="155" y="238"/>
                </a:lnTo>
                <a:lnTo>
                  <a:pt x="157" y="244"/>
                </a:lnTo>
                <a:lnTo>
                  <a:pt x="159" y="246"/>
                </a:lnTo>
                <a:lnTo>
                  <a:pt x="163" y="248"/>
                </a:lnTo>
                <a:lnTo>
                  <a:pt x="165" y="250"/>
                </a:lnTo>
                <a:lnTo>
                  <a:pt x="169" y="251"/>
                </a:lnTo>
                <a:lnTo>
                  <a:pt x="170" y="253"/>
                </a:lnTo>
                <a:lnTo>
                  <a:pt x="172" y="255"/>
                </a:lnTo>
                <a:lnTo>
                  <a:pt x="176" y="257"/>
                </a:lnTo>
                <a:lnTo>
                  <a:pt x="178" y="259"/>
                </a:lnTo>
                <a:lnTo>
                  <a:pt x="184" y="263"/>
                </a:lnTo>
                <a:lnTo>
                  <a:pt x="188" y="265"/>
                </a:lnTo>
                <a:lnTo>
                  <a:pt x="188" y="267"/>
                </a:lnTo>
                <a:lnTo>
                  <a:pt x="184" y="267"/>
                </a:lnTo>
                <a:lnTo>
                  <a:pt x="180" y="265"/>
                </a:lnTo>
                <a:lnTo>
                  <a:pt x="174" y="263"/>
                </a:lnTo>
                <a:lnTo>
                  <a:pt x="169" y="259"/>
                </a:lnTo>
                <a:lnTo>
                  <a:pt x="167" y="257"/>
                </a:lnTo>
                <a:lnTo>
                  <a:pt x="165" y="255"/>
                </a:lnTo>
                <a:lnTo>
                  <a:pt x="163" y="253"/>
                </a:lnTo>
                <a:lnTo>
                  <a:pt x="161" y="251"/>
                </a:lnTo>
                <a:lnTo>
                  <a:pt x="159" y="250"/>
                </a:lnTo>
                <a:lnTo>
                  <a:pt x="155" y="250"/>
                </a:lnTo>
                <a:lnTo>
                  <a:pt x="153" y="248"/>
                </a:lnTo>
                <a:lnTo>
                  <a:pt x="151" y="250"/>
                </a:lnTo>
                <a:lnTo>
                  <a:pt x="149" y="250"/>
                </a:lnTo>
                <a:lnTo>
                  <a:pt x="149" y="251"/>
                </a:lnTo>
                <a:lnTo>
                  <a:pt x="149" y="253"/>
                </a:lnTo>
                <a:lnTo>
                  <a:pt x="147" y="255"/>
                </a:lnTo>
                <a:lnTo>
                  <a:pt x="147" y="257"/>
                </a:lnTo>
                <a:lnTo>
                  <a:pt x="145" y="259"/>
                </a:lnTo>
                <a:lnTo>
                  <a:pt x="145" y="261"/>
                </a:lnTo>
                <a:lnTo>
                  <a:pt x="144" y="263"/>
                </a:lnTo>
                <a:lnTo>
                  <a:pt x="144" y="265"/>
                </a:lnTo>
                <a:lnTo>
                  <a:pt x="144" y="267"/>
                </a:lnTo>
                <a:lnTo>
                  <a:pt x="144" y="269"/>
                </a:lnTo>
                <a:lnTo>
                  <a:pt x="142" y="271"/>
                </a:lnTo>
                <a:lnTo>
                  <a:pt x="138" y="278"/>
                </a:lnTo>
                <a:lnTo>
                  <a:pt x="136" y="282"/>
                </a:lnTo>
                <a:lnTo>
                  <a:pt x="134" y="284"/>
                </a:lnTo>
                <a:lnTo>
                  <a:pt x="134" y="282"/>
                </a:lnTo>
                <a:lnTo>
                  <a:pt x="134" y="278"/>
                </a:lnTo>
                <a:lnTo>
                  <a:pt x="136" y="275"/>
                </a:lnTo>
                <a:lnTo>
                  <a:pt x="138" y="269"/>
                </a:lnTo>
                <a:lnTo>
                  <a:pt x="138" y="267"/>
                </a:lnTo>
                <a:lnTo>
                  <a:pt x="140" y="265"/>
                </a:lnTo>
                <a:lnTo>
                  <a:pt x="140" y="263"/>
                </a:lnTo>
                <a:lnTo>
                  <a:pt x="140" y="261"/>
                </a:lnTo>
                <a:lnTo>
                  <a:pt x="142" y="261"/>
                </a:lnTo>
                <a:lnTo>
                  <a:pt x="142" y="259"/>
                </a:lnTo>
                <a:lnTo>
                  <a:pt x="142" y="257"/>
                </a:lnTo>
                <a:lnTo>
                  <a:pt x="144" y="255"/>
                </a:lnTo>
                <a:lnTo>
                  <a:pt x="144" y="253"/>
                </a:lnTo>
                <a:lnTo>
                  <a:pt x="144" y="251"/>
                </a:lnTo>
                <a:lnTo>
                  <a:pt x="145" y="250"/>
                </a:lnTo>
                <a:lnTo>
                  <a:pt x="145" y="248"/>
                </a:lnTo>
                <a:lnTo>
                  <a:pt x="145" y="246"/>
                </a:lnTo>
                <a:lnTo>
                  <a:pt x="145" y="244"/>
                </a:lnTo>
                <a:lnTo>
                  <a:pt x="144" y="240"/>
                </a:lnTo>
                <a:lnTo>
                  <a:pt x="144" y="236"/>
                </a:lnTo>
                <a:lnTo>
                  <a:pt x="142" y="230"/>
                </a:lnTo>
                <a:lnTo>
                  <a:pt x="142" y="225"/>
                </a:lnTo>
                <a:lnTo>
                  <a:pt x="140" y="217"/>
                </a:lnTo>
                <a:lnTo>
                  <a:pt x="138" y="213"/>
                </a:lnTo>
                <a:lnTo>
                  <a:pt x="136" y="207"/>
                </a:lnTo>
                <a:lnTo>
                  <a:pt x="132" y="205"/>
                </a:lnTo>
                <a:lnTo>
                  <a:pt x="130" y="205"/>
                </a:lnTo>
                <a:lnTo>
                  <a:pt x="128" y="204"/>
                </a:lnTo>
                <a:lnTo>
                  <a:pt x="126" y="204"/>
                </a:lnTo>
                <a:lnTo>
                  <a:pt x="124" y="202"/>
                </a:lnTo>
                <a:lnTo>
                  <a:pt x="122" y="200"/>
                </a:lnTo>
                <a:lnTo>
                  <a:pt x="121" y="200"/>
                </a:lnTo>
                <a:lnTo>
                  <a:pt x="119" y="198"/>
                </a:lnTo>
                <a:lnTo>
                  <a:pt x="115" y="196"/>
                </a:lnTo>
                <a:lnTo>
                  <a:pt x="113" y="194"/>
                </a:lnTo>
                <a:lnTo>
                  <a:pt x="109" y="192"/>
                </a:lnTo>
                <a:lnTo>
                  <a:pt x="105" y="188"/>
                </a:lnTo>
                <a:lnTo>
                  <a:pt x="101" y="186"/>
                </a:lnTo>
                <a:lnTo>
                  <a:pt x="97" y="182"/>
                </a:lnTo>
                <a:lnTo>
                  <a:pt x="96" y="180"/>
                </a:lnTo>
                <a:lnTo>
                  <a:pt x="94" y="179"/>
                </a:lnTo>
                <a:lnTo>
                  <a:pt x="90" y="177"/>
                </a:lnTo>
                <a:lnTo>
                  <a:pt x="88" y="175"/>
                </a:lnTo>
                <a:lnTo>
                  <a:pt x="86" y="175"/>
                </a:lnTo>
                <a:lnTo>
                  <a:pt x="82" y="175"/>
                </a:lnTo>
                <a:lnTo>
                  <a:pt x="80" y="175"/>
                </a:lnTo>
                <a:lnTo>
                  <a:pt x="78" y="177"/>
                </a:lnTo>
                <a:lnTo>
                  <a:pt x="74" y="179"/>
                </a:lnTo>
                <a:lnTo>
                  <a:pt x="71" y="179"/>
                </a:lnTo>
                <a:lnTo>
                  <a:pt x="67" y="182"/>
                </a:lnTo>
                <a:lnTo>
                  <a:pt x="63" y="184"/>
                </a:lnTo>
                <a:lnTo>
                  <a:pt x="57" y="188"/>
                </a:lnTo>
                <a:lnTo>
                  <a:pt x="53" y="190"/>
                </a:lnTo>
                <a:lnTo>
                  <a:pt x="49" y="194"/>
                </a:lnTo>
                <a:lnTo>
                  <a:pt x="48" y="196"/>
                </a:lnTo>
                <a:lnTo>
                  <a:pt x="46" y="200"/>
                </a:lnTo>
                <a:lnTo>
                  <a:pt x="44" y="202"/>
                </a:lnTo>
                <a:lnTo>
                  <a:pt x="42" y="204"/>
                </a:lnTo>
                <a:lnTo>
                  <a:pt x="42" y="207"/>
                </a:lnTo>
                <a:lnTo>
                  <a:pt x="40" y="211"/>
                </a:lnTo>
                <a:lnTo>
                  <a:pt x="38" y="213"/>
                </a:lnTo>
                <a:lnTo>
                  <a:pt x="36" y="217"/>
                </a:lnTo>
                <a:lnTo>
                  <a:pt x="36" y="219"/>
                </a:lnTo>
                <a:lnTo>
                  <a:pt x="34" y="223"/>
                </a:lnTo>
                <a:lnTo>
                  <a:pt x="34" y="225"/>
                </a:lnTo>
                <a:lnTo>
                  <a:pt x="32" y="232"/>
                </a:lnTo>
                <a:lnTo>
                  <a:pt x="30" y="236"/>
                </a:lnTo>
                <a:lnTo>
                  <a:pt x="28" y="236"/>
                </a:lnTo>
                <a:lnTo>
                  <a:pt x="28" y="232"/>
                </a:lnTo>
                <a:lnTo>
                  <a:pt x="28" y="228"/>
                </a:lnTo>
                <a:lnTo>
                  <a:pt x="30" y="223"/>
                </a:lnTo>
                <a:lnTo>
                  <a:pt x="32" y="215"/>
                </a:lnTo>
                <a:lnTo>
                  <a:pt x="32" y="213"/>
                </a:lnTo>
                <a:lnTo>
                  <a:pt x="34" y="211"/>
                </a:lnTo>
                <a:lnTo>
                  <a:pt x="36" y="209"/>
                </a:lnTo>
                <a:lnTo>
                  <a:pt x="36" y="205"/>
                </a:lnTo>
                <a:lnTo>
                  <a:pt x="38" y="204"/>
                </a:lnTo>
                <a:lnTo>
                  <a:pt x="38" y="202"/>
                </a:lnTo>
                <a:lnTo>
                  <a:pt x="38" y="198"/>
                </a:lnTo>
                <a:lnTo>
                  <a:pt x="36" y="196"/>
                </a:lnTo>
                <a:lnTo>
                  <a:pt x="34" y="196"/>
                </a:lnTo>
                <a:lnTo>
                  <a:pt x="32" y="196"/>
                </a:lnTo>
                <a:lnTo>
                  <a:pt x="30" y="196"/>
                </a:lnTo>
                <a:lnTo>
                  <a:pt x="28" y="194"/>
                </a:lnTo>
                <a:lnTo>
                  <a:pt x="26" y="194"/>
                </a:lnTo>
                <a:lnTo>
                  <a:pt x="24" y="194"/>
                </a:lnTo>
                <a:lnTo>
                  <a:pt x="23" y="194"/>
                </a:lnTo>
                <a:lnTo>
                  <a:pt x="21" y="194"/>
                </a:lnTo>
                <a:lnTo>
                  <a:pt x="19" y="194"/>
                </a:lnTo>
                <a:lnTo>
                  <a:pt x="17" y="194"/>
                </a:lnTo>
                <a:lnTo>
                  <a:pt x="15" y="194"/>
                </a:lnTo>
                <a:lnTo>
                  <a:pt x="13" y="192"/>
                </a:lnTo>
                <a:lnTo>
                  <a:pt x="5" y="190"/>
                </a:lnTo>
                <a:lnTo>
                  <a:pt x="1" y="190"/>
                </a:lnTo>
                <a:lnTo>
                  <a:pt x="0" y="188"/>
                </a:lnTo>
                <a:lnTo>
                  <a:pt x="1" y="186"/>
                </a:lnTo>
                <a:lnTo>
                  <a:pt x="3" y="186"/>
                </a:lnTo>
                <a:lnTo>
                  <a:pt x="9" y="188"/>
                </a:lnTo>
                <a:lnTo>
                  <a:pt x="15" y="188"/>
                </a:lnTo>
                <a:lnTo>
                  <a:pt x="17" y="188"/>
                </a:lnTo>
                <a:lnTo>
                  <a:pt x="19" y="188"/>
                </a:lnTo>
                <a:lnTo>
                  <a:pt x="21" y="188"/>
                </a:lnTo>
                <a:lnTo>
                  <a:pt x="23" y="190"/>
                </a:lnTo>
                <a:lnTo>
                  <a:pt x="24" y="190"/>
                </a:lnTo>
                <a:lnTo>
                  <a:pt x="26" y="190"/>
                </a:lnTo>
                <a:lnTo>
                  <a:pt x="28" y="190"/>
                </a:lnTo>
                <a:lnTo>
                  <a:pt x="32" y="190"/>
                </a:lnTo>
                <a:lnTo>
                  <a:pt x="34" y="190"/>
                </a:lnTo>
                <a:lnTo>
                  <a:pt x="36" y="190"/>
                </a:lnTo>
                <a:lnTo>
                  <a:pt x="38" y="190"/>
                </a:lnTo>
                <a:lnTo>
                  <a:pt x="40" y="190"/>
                </a:lnTo>
                <a:lnTo>
                  <a:pt x="44" y="188"/>
                </a:lnTo>
                <a:lnTo>
                  <a:pt x="46" y="186"/>
                </a:lnTo>
                <a:lnTo>
                  <a:pt x="49" y="184"/>
                </a:lnTo>
                <a:lnTo>
                  <a:pt x="53" y="182"/>
                </a:lnTo>
                <a:lnTo>
                  <a:pt x="57" y="180"/>
                </a:lnTo>
                <a:lnTo>
                  <a:pt x="61" y="179"/>
                </a:lnTo>
                <a:lnTo>
                  <a:pt x="65" y="177"/>
                </a:lnTo>
                <a:lnTo>
                  <a:pt x="69" y="177"/>
                </a:lnTo>
                <a:lnTo>
                  <a:pt x="71" y="175"/>
                </a:lnTo>
                <a:lnTo>
                  <a:pt x="72" y="173"/>
                </a:lnTo>
                <a:lnTo>
                  <a:pt x="74" y="169"/>
                </a:lnTo>
                <a:lnTo>
                  <a:pt x="76" y="165"/>
                </a:lnTo>
                <a:lnTo>
                  <a:pt x="78" y="161"/>
                </a:lnTo>
                <a:lnTo>
                  <a:pt x="80" y="157"/>
                </a:lnTo>
                <a:lnTo>
                  <a:pt x="80" y="152"/>
                </a:lnTo>
                <a:lnTo>
                  <a:pt x="82" y="148"/>
                </a:lnTo>
                <a:lnTo>
                  <a:pt x="82" y="146"/>
                </a:lnTo>
                <a:lnTo>
                  <a:pt x="82" y="144"/>
                </a:lnTo>
                <a:lnTo>
                  <a:pt x="82" y="142"/>
                </a:lnTo>
                <a:lnTo>
                  <a:pt x="82" y="140"/>
                </a:lnTo>
                <a:lnTo>
                  <a:pt x="84" y="138"/>
                </a:lnTo>
                <a:lnTo>
                  <a:pt x="84" y="136"/>
                </a:lnTo>
                <a:lnTo>
                  <a:pt x="82" y="131"/>
                </a:lnTo>
                <a:lnTo>
                  <a:pt x="80" y="125"/>
                </a:lnTo>
                <a:lnTo>
                  <a:pt x="76" y="119"/>
                </a:lnTo>
                <a:lnTo>
                  <a:pt x="72" y="113"/>
                </a:lnTo>
                <a:lnTo>
                  <a:pt x="67" y="109"/>
                </a:lnTo>
                <a:lnTo>
                  <a:pt x="61" y="104"/>
                </a:lnTo>
                <a:lnTo>
                  <a:pt x="55" y="100"/>
                </a:lnTo>
                <a:lnTo>
                  <a:pt x="51" y="96"/>
                </a:lnTo>
                <a:lnTo>
                  <a:pt x="49" y="96"/>
                </a:lnTo>
                <a:lnTo>
                  <a:pt x="49" y="94"/>
                </a:lnTo>
                <a:lnTo>
                  <a:pt x="48" y="94"/>
                </a:lnTo>
                <a:lnTo>
                  <a:pt x="46" y="94"/>
                </a:lnTo>
                <a:lnTo>
                  <a:pt x="44" y="92"/>
                </a:lnTo>
                <a:lnTo>
                  <a:pt x="42" y="92"/>
                </a:lnTo>
                <a:lnTo>
                  <a:pt x="38" y="92"/>
                </a:lnTo>
                <a:lnTo>
                  <a:pt x="36" y="92"/>
                </a:lnTo>
                <a:lnTo>
                  <a:pt x="34" y="90"/>
                </a:lnTo>
                <a:lnTo>
                  <a:pt x="32" y="90"/>
                </a:lnTo>
                <a:lnTo>
                  <a:pt x="30" y="90"/>
                </a:lnTo>
                <a:lnTo>
                  <a:pt x="28" y="90"/>
                </a:lnTo>
                <a:lnTo>
                  <a:pt x="26" y="90"/>
                </a:lnTo>
                <a:lnTo>
                  <a:pt x="21" y="88"/>
                </a:lnTo>
                <a:lnTo>
                  <a:pt x="17" y="88"/>
                </a:lnTo>
                <a:lnTo>
                  <a:pt x="13" y="88"/>
                </a:lnTo>
                <a:lnTo>
                  <a:pt x="11" y="86"/>
                </a:lnTo>
                <a:lnTo>
                  <a:pt x="15" y="86"/>
                </a:lnTo>
                <a:lnTo>
                  <a:pt x="19" y="85"/>
                </a:lnTo>
                <a:lnTo>
                  <a:pt x="26" y="85"/>
                </a:lnTo>
                <a:lnTo>
                  <a:pt x="28" y="85"/>
                </a:lnTo>
                <a:lnTo>
                  <a:pt x="28" y="86"/>
                </a:lnTo>
                <a:lnTo>
                  <a:pt x="30" y="86"/>
                </a:lnTo>
                <a:lnTo>
                  <a:pt x="32" y="86"/>
                </a:lnTo>
                <a:lnTo>
                  <a:pt x="34" y="86"/>
                </a:lnTo>
                <a:lnTo>
                  <a:pt x="36" y="86"/>
                </a:lnTo>
                <a:lnTo>
                  <a:pt x="38" y="88"/>
                </a:lnTo>
                <a:lnTo>
                  <a:pt x="40" y="88"/>
                </a:lnTo>
                <a:lnTo>
                  <a:pt x="42" y="88"/>
                </a:lnTo>
                <a:lnTo>
                  <a:pt x="44" y="88"/>
                </a:lnTo>
                <a:lnTo>
                  <a:pt x="46" y="88"/>
                </a:lnTo>
                <a:lnTo>
                  <a:pt x="48" y="88"/>
                </a:lnTo>
                <a:lnTo>
                  <a:pt x="49" y="88"/>
                </a:lnTo>
                <a:lnTo>
                  <a:pt x="51" y="88"/>
                </a:lnTo>
                <a:lnTo>
                  <a:pt x="51" y="86"/>
                </a:lnTo>
                <a:lnTo>
                  <a:pt x="53" y="85"/>
                </a:lnTo>
                <a:lnTo>
                  <a:pt x="53" y="81"/>
                </a:lnTo>
                <a:lnTo>
                  <a:pt x="53" y="79"/>
                </a:lnTo>
                <a:lnTo>
                  <a:pt x="51" y="75"/>
                </a:lnTo>
                <a:lnTo>
                  <a:pt x="51" y="73"/>
                </a:lnTo>
                <a:lnTo>
                  <a:pt x="51" y="71"/>
                </a:lnTo>
                <a:lnTo>
                  <a:pt x="51" y="69"/>
                </a:lnTo>
                <a:lnTo>
                  <a:pt x="49" y="61"/>
                </a:lnTo>
                <a:lnTo>
                  <a:pt x="51" y="56"/>
                </a:lnTo>
                <a:lnTo>
                  <a:pt x="51" y="50"/>
                </a:lnTo>
                <a:lnTo>
                  <a:pt x="53" y="48"/>
                </a:lnTo>
                <a:lnTo>
                  <a:pt x="55" y="48"/>
                </a:lnTo>
                <a:lnTo>
                  <a:pt x="55" y="54"/>
                </a:lnTo>
                <a:lnTo>
                  <a:pt x="55" y="60"/>
                </a:lnTo>
                <a:lnTo>
                  <a:pt x="55" y="63"/>
                </a:lnTo>
                <a:lnTo>
                  <a:pt x="55" y="65"/>
                </a:lnTo>
                <a:lnTo>
                  <a:pt x="55" y="69"/>
                </a:lnTo>
                <a:lnTo>
                  <a:pt x="55" y="73"/>
                </a:lnTo>
                <a:lnTo>
                  <a:pt x="57" y="75"/>
                </a:lnTo>
                <a:lnTo>
                  <a:pt x="57" y="79"/>
                </a:lnTo>
                <a:lnTo>
                  <a:pt x="57" y="83"/>
                </a:lnTo>
                <a:lnTo>
                  <a:pt x="57" y="85"/>
                </a:lnTo>
                <a:lnTo>
                  <a:pt x="59" y="90"/>
                </a:lnTo>
                <a:lnTo>
                  <a:pt x="63" y="96"/>
                </a:lnTo>
                <a:lnTo>
                  <a:pt x="69" y="104"/>
                </a:lnTo>
                <a:lnTo>
                  <a:pt x="74" y="109"/>
                </a:lnTo>
                <a:lnTo>
                  <a:pt x="80" y="115"/>
                </a:lnTo>
                <a:lnTo>
                  <a:pt x="88" y="121"/>
                </a:lnTo>
                <a:lnTo>
                  <a:pt x="92" y="123"/>
                </a:lnTo>
                <a:lnTo>
                  <a:pt x="96" y="123"/>
                </a:lnTo>
                <a:lnTo>
                  <a:pt x="97" y="123"/>
                </a:lnTo>
                <a:lnTo>
                  <a:pt x="99" y="121"/>
                </a:lnTo>
                <a:lnTo>
                  <a:pt x="101" y="121"/>
                </a:lnTo>
                <a:lnTo>
                  <a:pt x="103" y="121"/>
                </a:lnTo>
                <a:lnTo>
                  <a:pt x="107" y="121"/>
                </a:lnTo>
                <a:lnTo>
                  <a:pt x="111" y="119"/>
                </a:lnTo>
                <a:lnTo>
                  <a:pt x="113" y="119"/>
                </a:lnTo>
                <a:lnTo>
                  <a:pt x="117" y="117"/>
                </a:lnTo>
                <a:lnTo>
                  <a:pt x="119" y="115"/>
                </a:lnTo>
                <a:lnTo>
                  <a:pt x="121" y="115"/>
                </a:lnTo>
                <a:lnTo>
                  <a:pt x="122" y="113"/>
                </a:lnTo>
                <a:lnTo>
                  <a:pt x="124" y="113"/>
                </a:lnTo>
                <a:lnTo>
                  <a:pt x="126" y="111"/>
                </a:lnTo>
                <a:lnTo>
                  <a:pt x="126" y="109"/>
                </a:lnTo>
                <a:lnTo>
                  <a:pt x="126" y="108"/>
                </a:lnTo>
                <a:lnTo>
                  <a:pt x="124" y="104"/>
                </a:lnTo>
                <a:lnTo>
                  <a:pt x="113" y="81"/>
                </a:lnTo>
                <a:lnTo>
                  <a:pt x="99" y="75"/>
                </a:lnTo>
                <a:lnTo>
                  <a:pt x="97" y="75"/>
                </a:lnTo>
                <a:lnTo>
                  <a:pt x="96" y="75"/>
                </a:lnTo>
                <a:lnTo>
                  <a:pt x="94" y="75"/>
                </a:lnTo>
                <a:lnTo>
                  <a:pt x="92" y="75"/>
                </a:lnTo>
                <a:lnTo>
                  <a:pt x="90" y="75"/>
                </a:lnTo>
                <a:lnTo>
                  <a:pt x="84" y="73"/>
                </a:lnTo>
                <a:lnTo>
                  <a:pt x="78" y="73"/>
                </a:lnTo>
                <a:lnTo>
                  <a:pt x="74" y="71"/>
                </a:lnTo>
                <a:lnTo>
                  <a:pt x="76" y="69"/>
                </a:lnTo>
                <a:lnTo>
                  <a:pt x="82" y="69"/>
                </a:lnTo>
                <a:lnTo>
                  <a:pt x="90" y="69"/>
                </a:lnTo>
                <a:lnTo>
                  <a:pt x="92" y="69"/>
                </a:lnTo>
                <a:lnTo>
                  <a:pt x="94" y="71"/>
                </a:lnTo>
                <a:lnTo>
                  <a:pt x="96" y="71"/>
                </a:lnTo>
                <a:lnTo>
                  <a:pt x="97" y="71"/>
                </a:lnTo>
                <a:lnTo>
                  <a:pt x="99" y="71"/>
                </a:lnTo>
                <a:lnTo>
                  <a:pt x="101" y="71"/>
                </a:lnTo>
                <a:lnTo>
                  <a:pt x="105" y="71"/>
                </a:lnTo>
                <a:lnTo>
                  <a:pt x="107" y="73"/>
                </a:lnTo>
                <a:lnTo>
                  <a:pt x="109" y="73"/>
                </a:lnTo>
                <a:lnTo>
                  <a:pt x="111" y="73"/>
                </a:lnTo>
                <a:lnTo>
                  <a:pt x="113" y="73"/>
                </a:lnTo>
                <a:lnTo>
                  <a:pt x="113" y="71"/>
                </a:lnTo>
                <a:lnTo>
                  <a:pt x="115" y="71"/>
                </a:lnTo>
                <a:lnTo>
                  <a:pt x="115" y="69"/>
                </a:lnTo>
                <a:lnTo>
                  <a:pt x="115" y="65"/>
                </a:lnTo>
                <a:lnTo>
                  <a:pt x="115" y="63"/>
                </a:lnTo>
                <a:lnTo>
                  <a:pt x="115" y="60"/>
                </a:lnTo>
                <a:lnTo>
                  <a:pt x="113" y="58"/>
                </a:lnTo>
                <a:lnTo>
                  <a:pt x="113" y="54"/>
                </a:lnTo>
                <a:lnTo>
                  <a:pt x="113" y="44"/>
                </a:lnTo>
                <a:lnTo>
                  <a:pt x="113" y="38"/>
                </a:lnTo>
                <a:lnTo>
                  <a:pt x="113" y="35"/>
                </a:lnTo>
                <a:lnTo>
                  <a:pt x="115" y="31"/>
                </a:lnTo>
                <a:lnTo>
                  <a:pt x="117" y="31"/>
                </a:lnTo>
                <a:lnTo>
                  <a:pt x="117" y="33"/>
                </a:lnTo>
                <a:lnTo>
                  <a:pt x="117" y="37"/>
                </a:lnTo>
                <a:lnTo>
                  <a:pt x="117" y="44"/>
                </a:lnTo>
                <a:lnTo>
                  <a:pt x="117" y="46"/>
                </a:lnTo>
                <a:lnTo>
                  <a:pt x="117" y="50"/>
                </a:lnTo>
                <a:lnTo>
                  <a:pt x="119" y="52"/>
                </a:lnTo>
                <a:lnTo>
                  <a:pt x="119" y="56"/>
                </a:lnTo>
                <a:lnTo>
                  <a:pt x="119" y="60"/>
                </a:lnTo>
                <a:lnTo>
                  <a:pt x="119" y="63"/>
                </a:lnTo>
                <a:lnTo>
                  <a:pt x="121" y="67"/>
                </a:lnTo>
                <a:lnTo>
                  <a:pt x="121" y="69"/>
                </a:lnTo>
                <a:lnTo>
                  <a:pt x="121" y="73"/>
                </a:lnTo>
                <a:lnTo>
                  <a:pt x="121" y="77"/>
                </a:lnTo>
                <a:lnTo>
                  <a:pt x="121" y="79"/>
                </a:lnTo>
                <a:lnTo>
                  <a:pt x="122" y="83"/>
                </a:lnTo>
                <a:lnTo>
                  <a:pt x="124" y="85"/>
                </a:lnTo>
                <a:lnTo>
                  <a:pt x="126" y="86"/>
                </a:lnTo>
                <a:lnTo>
                  <a:pt x="128" y="90"/>
                </a:lnTo>
                <a:lnTo>
                  <a:pt x="128" y="94"/>
                </a:lnTo>
                <a:lnTo>
                  <a:pt x="130" y="96"/>
                </a:lnTo>
                <a:lnTo>
                  <a:pt x="130" y="98"/>
                </a:lnTo>
                <a:lnTo>
                  <a:pt x="132" y="100"/>
                </a:lnTo>
                <a:lnTo>
                  <a:pt x="132" y="102"/>
                </a:lnTo>
                <a:lnTo>
                  <a:pt x="134" y="104"/>
                </a:lnTo>
                <a:lnTo>
                  <a:pt x="136" y="108"/>
                </a:lnTo>
                <a:lnTo>
                  <a:pt x="138" y="109"/>
                </a:lnTo>
                <a:lnTo>
                  <a:pt x="138" y="111"/>
                </a:lnTo>
                <a:lnTo>
                  <a:pt x="140" y="111"/>
                </a:lnTo>
                <a:lnTo>
                  <a:pt x="142" y="113"/>
                </a:lnTo>
                <a:lnTo>
                  <a:pt x="144" y="113"/>
                </a:lnTo>
                <a:lnTo>
                  <a:pt x="145" y="115"/>
                </a:lnTo>
                <a:lnTo>
                  <a:pt x="149" y="115"/>
                </a:lnTo>
                <a:lnTo>
                  <a:pt x="157" y="117"/>
                </a:lnTo>
                <a:lnTo>
                  <a:pt x="163" y="119"/>
                </a:lnTo>
                <a:lnTo>
                  <a:pt x="170" y="121"/>
                </a:lnTo>
                <a:lnTo>
                  <a:pt x="176" y="123"/>
                </a:lnTo>
                <a:lnTo>
                  <a:pt x="184" y="125"/>
                </a:lnTo>
                <a:lnTo>
                  <a:pt x="190" y="127"/>
                </a:lnTo>
                <a:lnTo>
                  <a:pt x="193" y="127"/>
                </a:lnTo>
                <a:lnTo>
                  <a:pt x="197" y="129"/>
                </a:lnTo>
                <a:lnTo>
                  <a:pt x="199" y="129"/>
                </a:lnTo>
                <a:lnTo>
                  <a:pt x="201" y="131"/>
                </a:lnTo>
                <a:lnTo>
                  <a:pt x="205" y="131"/>
                </a:lnTo>
                <a:lnTo>
                  <a:pt x="207" y="131"/>
                </a:lnTo>
                <a:lnTo>
                  <a:pt x="211" y="132"/>
                </a:lnTo>
                <a:lnTo>
                  <a:pt x="213" y="132"/>
                </a:lnTo>
                <a:lnTo>
                  <a:pt x="217" y="132"/>
                </a:lnTo>
                <a:lnTo>
                  <a:pt x="218" y="132"/>
                </a:lnTo>
                <a:lnTo>
                  <a:pt x="240" y="132"/>
                </a:lnTo>
                <a:lnTo>
                  <a:pt x="261" y="132"/>
                </a:lnTo>
                <a:lnTo>
                  <a:pt x="282" y="132"/>
                </a:lnTo>
                <a:lnTo>
                  <a:pt x="305" y="132"/>
                </a:lnTo>
                <a:lnTo>
                  <a:pt x="328" y="132"/>
                </a:lnTo>
                <a:lnTo>
                  <a:pt x="351" y="132"/>
                </a:lnTo>
                <a:lnTo>
                  <a:pt x="372" y="132"/>
                </a:lnTo>
                <a:lnTo>
                  <a:pt x="393" y="132"/>
                </a:lnTo>
                <a:lnTo>
                  <a:pt x="395" y="131"/>
                </a:lnTo>
                <a:lnTo>
                  <a:pt x="405" y="121"/>
                </a:lnTo>
                <a:lnTo>
                  <a:pt x="409" y="115"/>
                </a:lnTo>
                <a:lnTo>
                  <a:pt x="412" y="109"/>
                </a:lnTo>
                <a:lnTo>
                  <a:pt x="418" y="104"/>
                </a:lnTo>
                <a:lnTo>
                  <a:pt x="422" y="98"/>
                </a:lnTo>
                <a:lnTo>
                  <a:pt x="426" y="92"/>
                </a:lnTo>
                <a:lnTo>
                  <a:pt x="430" y="86"/>
                </a:lnTo>
                <a:lnTo>
                  <a:pt x="434" y="81"/>
                </a:lnTo>
                <a:lnTo>
                  <a:pt x="437" y="75"/>
                </a:lnTo>
                <a:lnTo>
                  <a:pt x="437" y="73"/>
                </a:lnTo>
                <a:lnTo>
                  <a:pt x="439" y="73"/>
                </a:lnTo>
                <a:lnTo>
                  <a:pt x="439" y="71"/>
                </a:lnTo>
                <a:lnTo>
                  <a:pt x="439" y="69"/>
                </a:lnTo>
                <a:lnTo>
                  <a:pt x="441" y="67"/>
                </a:lnTo>
                <a:lnTo>
                  <a:pt x="443" y="65"/>
                </a:lnTo>
                <a:lnTo>
                  <a:pt x="443" y="63"/>
                </a:lnTo>
                <a:lnTo>
                  <a:pt x="445" y="61"/>
                </a:lnTo>
                <a:lnTo>
                  <a:pt x="445" y="60"/>
                </a:lnTo>
                <a:lnTo>
                  <a:pt x="447" y="58"/>
                </a:lnTo>
                <a:lnTo>
                  <a:pt x="447" y="56"/>
                </a:lnTo>
                <a:lnTo>
                  <a:pt x="449" y="54"/>
                </a:lnTo>
                <a:lnTo>
                  <a:pt x="449" y="50"/>
                </a:lnTo>
                <a:lnTo>
                  <a:pt x="451" y="48"/>
                </a:lnTo>
                <a:lnTo>
                  <a:pt x="453" y="46"/>
                </a:lnTo>
                <a:lnTo>
                  <a:pt x="453" y="44"/>
                </a:lnTo>
                <a:lnTo>
                  <a:pt x="455" y="40"/>
                </a:lnTo>
                <a:lnTo>
                  <a:pt x="455" y="38"/>
                </a:lnTo>
                <a:lnTo>
                  <a:pt x="457" y="37"/>
                </a:lnTo>
                <a:lnTo>
                  <a:pt x="457" y="35"/>
                </a:lnTo>
                <a:lnTo>
                  <a:pt x="457" y="33"/>
                </a:lnTo>
                <a:lnTo>
                  <a:pt x="459" y="31"/>
                </a:lnTo>
                <a:lnTo>
                  <a:pt x="460" y="27"/>
                </a:lnTo>
                <a:lnTo>
                  <a:pt x="462" y="23"/>
                </a:lnTo>
                <a:lnTo>
                  <a:pt x="464" y="19"/>
                </a:lnTo>
                <a:lnTo>
                  <a:pt x="466" y="15"/>
                </a:lnTo>
                <a:lnTo>
                  <a:pt x="470" y="14"/>
                </a:lnTo>
                <a:lnTo>
                  <a:pt x="472" y="10"/>
                </a:lnTo>
                <a:lnTo>
                  <a:pt x="474" y="8"/>
                </a:lnTo>
                <a:lnTo>
                  <a:pt x="480" y="4"/>
                </a:lnTo>
                <a:lnTo>
                  <a:pt x="487" y="2"/>
                </a:lnTo>
                <a:lnTo>
                  <a:pt x="493" y="0"/>
                </a:lnTo>
                <a:lnTo>
                  <a:pt x="499" y="0"/>
                </a:lnTo>
                <a:lnTo>
                  <a:pt x="507" y="0"/>
                </a:lnTo>
                <a:lnTo>
                  <a:pt x="512" y="2"/>
                </a:lnTo>
                <a:lnTo>
                  <a:pt x="518" y="4"/>
                </a:lnTo>
                <a:lnTo>
                  <a:pt x="526" y="6"/>
                </a:lnTo>
                <a:lnTo>
                  <a:pt x="531" y="10"/>
                </a:lnTo>
                <a:lnTo>
                  <a:pt x="539" y="12"/>
                </a:lnTo>
                <a:lnTo>
                  <a:pt x="545" y="15"/>
                </a:lnTo>
                <a:lnTo>
                  <a:pt x="553" y="17"/>
                </a:lnTo>
                <a:lnTo>
                  <a:pt x="558" y="21"/>
                </a:lnTo>
                <a:lnTo>
                  <a:pt x="564" y="25"/>
                </a:lnTo>
                <a:lnTo>
                  <a:pt x="572" y="27"/>
                </a:lnTo>
                <a:lnTo>
                  <a:pt x="578" y="31"/>
                </a:lnTo>
                <a:lnTo>
                  <a:pt x="579" y="31"/>
                </a:lnTo>
                <a:lnTo>
                  <a:pt x="581" y="31"/>
                </a:lnTo>
                <a:lnTo>
                  <a:pt x="583" y="31"/>
                </a:lnTo>
                <a:lnTo>
                  <a:pt x="583" y="33"/>
                </a:lnTo>
                <a:lnTo>
                  <a:pt x="583" y="35"/>
                </a:lnTo>
                <a:lnTo>
                  <a:pt x="585" y="35"/>
                </a:lnTo>
                <a:lnTo>
                  <a:pt x="583" y="35"/>
                </a:lnTo>
                <a:lnTo>
                  <a:pt x="583" y="37"/>
                </a:lnTo>
                <a:lnTo>
                  <a:pt x="581" y="37"/>
                </a:lnTo>
                <a:lnTo>
                  <a:pt x="581" y="38"/>
                </a:lnTo>
                <a:lnTo>
                  <a:pt x="579" y="38"/>
                </a:lnTo>
                <a:lnTo>
                  <a:pt x="578" y="38"/>
                </a:lnTo>
                <a:lnTo>
                  <a:pt x="578" y="37"/>
                </a:lnTo>
                <a:lnTo>
                  <a:pt x="576" y="37"/>
                </a:lnTo>
                <a:lnTo>
                  <a:pt x="576" y="35"/>
                </a:lnTo>
                <a:lnTo>
                  <a:pt x="576" y="33"/>
                </a:lnTo>
                <a:lnTo>
                  <a:pt x="574" y="31"/>
                </a:lnTo>
                <a:lnTo>
                  <a:pt x="570" y="31"/>
                </a:lnTo>
                <a:lnTo>
                  <a:pt x="568" y="29"/>
                </a:lnTo>
                <a:lnTo>
                  <a:pt x="566" y="27"/>
                </a:lnTo>
                <a:lnTo>
                  <a:pt x="562" y="25"/>
                </a:lnTo>
                <a:lnTo>
                  <a:pt x="560" y="25"/>
                </a:lnTo>
                <a:lnTo>
                  <a:pt x="558" y="23"/>
                </a:lnTo>
                <a:lnTo>
                  <a:pt x="555" y="23"/>
                </a:lnTo>
                <a:lnTo>
                  <a:pt x="547" y="19"/>
                </a:lnTo>
                <a:lnTo>
                  <a:pt x="539" y="15"/>
                </a:lnTo>
                <a:lnTo>
                  <a:pt x="531" y="12"/>
                </a:lnTo>
                <a:lnTo>
                  <a:pt x="522" y="8"/>
                </a:lnTo>
                <a:lnTo>
                  <a:pt x="512" y="6"/>
                </a:lnTo>
                <a:lnTo>
                  <a:pt x="505" y="4"/>
                </a:lnTo>
                <a:lnTo>
                  <a:pt x="495" y="2"/>
                </a:lnTo>
                <a:lnTo>
                  <a:pt x="487" y="4"/>
                </a:lnTo>
                <a:lnTo>
                  <a:pt x="483" y="4"/>
                </a:lnTo>
                <a:lnTo>
                  <a:pt x="480" y="8"/>
                </a:lnTo>
                <a:lnTo>
                  <a:pt x="476" y="10"/>
                </a:lnTo>
                <a:lnTo>
                  <a:pt x="472" y="12"/>
                </a:lnTo>
                <a:lnTo>
                  <a:pt x="470" y="15"/>
                </a:lnTo>
                <a:lnTo>
                  <a:pt x="468" y="19"/>
                </a:lnTo>
                <a:lnTo>
                  <a:pt x="466" y="23"/>
                </a:lnTo>
                <a:lnTo>
                  <a:pt x="464" y="27"/>
                </a:lnTo>
                <a:lnTo>
                  <a:pt x="464" y="25"/>
                </a:lnTo>
                <a:lnTo>
                  <a:pt x="466" y="25"/>
                </a:lnTo>
                <a:lnTo>
                  <a:pt x="470" y="21"/>
                </a:lnTo>
                <a:lnTo>
                  <a:pt x="474" y="21"/>
                </a:lnTo>
                <a:lnTo>
                  <a:pt x="480" y="21"/>
                </a:lnTo>
                <a:lnTo>
                  <a:pt x="483" y="21"/>
                </a:lnTo>
                <a:lnTo>
                  <a:pt x="487" y="21"/>
                </a:lnTo>
                <a:lnTo>
                  <a:pt x="491" y="23"/>
                </a:lnTo>
                <a:lnTo>
                  <a:pt x="497" y="25"/>
                </a:lnTo>
                <a:lnTo>
                  <a:pt x="501" y="25"/>
                </a:lnTo>
                <a:lnTo>
                  <a:pt x="508" y="29"/>
                </a:lnTo>
                <a:lnTo>
                  <a:pt x="518" y="33"/>
                </a:lnTo>
                <a:lnTo>
                  <a:pt x="526" y="38"/>
                </a:lnTo>
                <a:lnTo>
                  <a:pt x="535" y="42"/>
                </a:lnTo>
                <a:lnTo>
                  <a:pt x="543" y="46"/>
                </a:lnTo>
                <a:lnTo>
                  <a:pt x="553" y="52"/>
                </a:lnTo>
                <a:lnTo>
                  <a:pt x="560" y="56"/>
                </a:lnTo>
                <a:lnTo>
                  <a:pt x="570" y="60"/>
                </a:lnTo>
                <a:lnTo>
                  <a:pt x="572" y="60"/>
                </a:lnTo>
                <a:lnTo>
                  <a:pt x="574" y="60"/>
                </a:lnTo>
                <a:lnTo>
                  <a:pt x="576" y="61"/>
                </a:lnTo>
                <a:lnTo>
                  <a:pt x="576" y="63"/>
                </a:lnTo>
                <a:lnTo>
                  <a:pt x="576" y="65"/>
                </a:lnTo>
                <a:lnTo>
                  <a:pt x="574" y="67"/>
                </a:lnTo>
                <a:lnTo>
                  <a:pt x="572" y="67"/>
                </a:lnTo>
                <a:lnTo>
                  <a:pt x="570" y="67"/>
                </a:lnTo>
                <a:lnTo>
                  <a:pt x="568" y="65"/>
                </a:lnTo>
                <a:lnTo>
                  <a:pt x="568" y="63"/>
                </a:lnTo>
                <a:lnTo>
                  <a:pt x="568" y="61"/>
                </a:lnTo>
                <a:lnTo>
                  <a:pt x="564" y="60"/>
                </a:lnTo>
                <a:lnTo>
                  <a:pt x="562" y="58"/>
                </a:lnTo>
                <a:lnTo>
                  <a:pt x="558" y="56"/>
                </a:lnTo>
                <a:lnTo>
                  <a:pt x="555" y="56"/>
                </a:lnTo>
                <a:lnTo>
                  <a:pt x="553" y="54"/>
                </a:lnTo>
                <a:lnTo>
                  <a:pt x="549" y="52"/>
                </a:lnTo>
                <a:lnTo>
                  <a:pt x="545" y="50"/>
                </a:lnTo>
                <a:lnTo>
                  <a:pt x="543" y="48"/>
                </a:lnTo>
                <a:lnTo>
                  <a:pt x="535" y="44"/>
                </a:lnTo>
                <a:lnTo>
                  <a:pt x="530" y="42"/>
                </a:lnTo>
                <a:lnTo>
                  <a:pt x="522" y="38"/>
                </a:lnTo>
                <a:lnTo>
                  <a:pt x="516" y="35"/>
                </a:lnTo>
                <a:lnTo>
                  <a:pt x="508" y="31"/>
                </a:lnTo>
                <a:lnTo>
                  <a:pt x="501" y="29"/>
                </a:lnTo>
                <a:lnTo>
                  <a:pt x="495" y="27"/>
                </a:lnTo>
                <a:lnTo>
                  <a:pt x="487" y="25"/>
                </a:lnTo>
                <a:lnTo>
                  <a:pt x="483" y="23"/>
                </a:lnTo>
                <a:lnTo>
                  <a:pt x="482" y="23"/>
                </a:lnTo>
                <a:lnTo>
                  <a:pt x="480" y="23"/>
                </a:lnTo>
                <a:lnTo>
                  <a:pt x="476" y="23"/>
                </a:lnTo>
                <a:lnTo>
                  <a:pt x="474" y="23"/>
                </a:lnTo>
                <a:lnTo>
                  <a:pt x="472" y="25"/>
                </a:lnTo>
                <a:lnTo>
                  <a:pt x="470" y="25"/>
                </a:lnTo>
                <a:lnTo>
                  <a:pt x="468" y="27"/>
                </a:lnTo>
                <a:lnTo>
                  <a:pt x="472" y="27"/>
                </a:lnTo>
                <a:lnTo>
                  <a:pt x="476" y="29"/>
                </a:lnTo>
                <a:lnTo>
                  <a:pt x="482" y="31"/>
                </a:lnTo>
                <a:lnTo>
                  <a:pt x="485" y="33"/>
                </a:lnTo>
                <a:lnTo>
                  <a:pt x="489" y="35"/>
                </a:lnTo>
                <a:lnTo>
                  <a:pt x="493" y="38"/>
                </a:lnTo>
                <a:lnTo>
                  <a:pt x="497" y="40"/>
                </a:lnTo>
                <a:lnTo>
                  <a:pt x="501" y="42"/>
                </a:lnTo>
                <a:lnTo>
                  <a:pt x="520" y="54"/>
                </a:lnTo>
                <a:lnTo>
                  <a:pt x="522" y="54"/>
                </a:lnTo>
                <a:lnTo>
                  <a:pt x="524" y="54"/>
                </a:lnTo>
                <a:lnTo>
                  <a:pt x="526" y="54"/>
                </a:lnTo>
                <a:lnTo>
                  <a:pt x="526" y="56"/>
                </a:lnTo>
                <a:lnTo>
                  <a:pt x="526" y="58"/>
                </a:lnTo>
                <a:lnTo>
                  <a:pt x="526" y="60"/>
                </a:lnTo>
                <a:lnTo>
                  <a:pt x="524" y="60"/>
                </a:lnTo>
                <a:lnTo>
                  <a:pt x="524" y="61"/>
                </a:lnTo>
                <a:lnTo>
                  <a:pt x="522" y="61"/>
                </a:lnTo>
                <a:lnTo>
                  <a:pt x="520" y="61"/>
                </a:lnTo>
                <a:lnTo>
                  <a:pt x="520" y="60"/>
                </a:lnTo>
                <a:lnTo>
                  <a:pt x="518" y="60"/>
                </a:lnTo>
                <a:lnTo>
                  <a:pt x="518" y="58"/>
                </a:lnTo>
                <a:lnTo>
                  <a:pt x="518" y="56"/>
                </a:lnTo>
                <a:lnTo>
                  <a:pt x="516" y="54"/>
                </a:lnTo>
                <a:lnTo>
                  <a:pt x="514" y="54"/>
                </a:lnTo>
                <a:lnTo>
                  <a:pt x="512" y="52"/>
                </a:lnTo>
                <a:lnTo>
                  <a:pt x="510" y="52"/>
                </a:lnTo>
                <a:lnTo>
                  <a:pt x="508" y="50"/>
                </a:lnTo>
                <a:lnTo>
                  <a:pt x="507" y="50"/>
                </a:lnTo>
                <a:lnTo>
                  <a:pt x="505" y="48"/>
                </a:lnTo>
                <a:lnTo>
                  <a:pt x="503" y="46"/>
                </a:lnTo>
                <a:lnTo>
                  <a:pt x="499" y="44"/>
                </a:lnTo>
                <a:lnTo>
                  <a:pt x="497" y="44"/>
                </a:lnTo>
                <a:lnTo>
                  <a:pt x="495" y="42"/>
                </a:lnTo>
                <a:lnTo>
                  <a:pt x="491" y="40"/>
                </a:lnTo>
                <a:lnTo>
                  <a:pt x="489" y="38"/>
                </a:lnTo>
                <a:lnTo>
                  <a:pt x="487" y="37"/>
                </a:lnTo>
                <a:lnTo>
                  <a:pt x="483" y="35"/>
                </a:lnTo>
                <a:lnTo>
                  <a:pt x="482" y="35"/>
                </a:lnTo>
                <a:lnTo>
                  <a:pt x="478" y="33"/>
                </a:lnTo>
                <a:lnTo>
                  <a:pt x="476" y="31"/>
                </a:lnTo>
                <a:lnTo>
                  <a:pt x="472" y="29"/>
                </a:lnTo>
                <a:lnTo>
                  <a:pt x="470" y="29"/>
                </a:lnTo>
                <a:lnTo>
                  <a:pt x="468" y="29"/>
                </a:lnTo>
                <a:lnTo>
                  <a:pt x="464" y="29"/>
                </a:lnTo>
                <a:lnTo>
                  <a:pt x="464" y="31"/>
                </a:lnTo>
                <a:lnTo>
                  <a:pt x="462" y="31"/>
                </a:lnTo>
                <a:lnTo>
                  <a:pt x="462" y="33"/>
                </a:lnTo>
                <a:lnTo>
                  <a:pt x="462" y="35"/>
                </a:lnTo>
                <a:lnTo>
                  <a:pt x="460" y="35"/>
                </a:lnTo>
                <a:lnTo>
                  <a:pt x="459" y="37"/>
                </a:lnTo>
                <a:lnTo>
                  <a:pt x="459" y="38"/>
                </a:lnTo>
                <a:lnTo>
                  <a:pt x="457" y="40"/>
                </a:lnTo>
                <a:lnTo>
                  <a:pt x="457" y="42"/>
                </a:lnTo>
                <a:lnTo>
                  <a:pt x="455" y="44"/>
                </a:lnTo>
                <a:lnTo>
                  <a:pt x="455" y="46"/>
                </a:lnTo>
                <a:lnTo>
                  <a:pt x="453" y="50"/>
                </a:lnTo>
                <a:lnTo>
                  <a:pt x="453" y="52"/>
                </a:lnTo>
                <a:lnTo>
                  <a:pt x="451" y="54"/>
                </a:lnTo>
                <a:lnTo>
                  <a:pt x="451" y="56"/>
                </a:lnTo>
                <a:lnTo>
                  <a:pt x="451" y="54"/>
                </a:lnTo>
                <a:lnTo>
                  <a:pt x="453" y="52"/>
                </a:lnTo>
                <a:lnTo>
                  <a:pt x="455" y="50"/>
                </a:lnTo>
                <a:lnTo>
                  <a:pt x="455" y="48"/>
                </a:lnTo>
                <a:lnTo>
                  <a:pt x="457" y="48"/>
                </a:lnTo>
                <a:lnTo>
                  <a:pt x="459" y="46"/>
                </a:lnTo>
                <a:lnTo>
                  <a:pt x="460" y="44"/>
                </a:lnTo>
                <a:lnTo>
                  <a:pt x="464" y="44"/>
                </a:lnTo>
                <a:lnTo>
                  <a:pt x="468" y="44"/>
                </a:lnTo>
                <a:lnTo>
                  <a:pt x="472" y="46"/>
                </a:lnTo>
                <a:lnTo>
                  <a:pt x="474" y="48"/>
                </a:lnTo>
                <a:lnTo>
                  <a:pt x="478" y="52"/>
                </a:lnTo>
                <a:lnTo>
                  <a:pt x="480" y="54"/>
                </a:lnTo>
                <a:lnTo>
                  <a:pt x="483" y="58"/>
                </a:lnTo>
                <a:lnTo>
                  <a:pt x="485" y="60"/>
                </a:lnTo>
                <a:lnTo>
                  <a:pt x="491" y="69"/>
                </a:lnTo>
                <a:lnTo>
                  <a:pt x="493" y="71"/>
                </a:lnTo>
                <a:lnTo>
                  <a:pt x="495" y="73"/>
                </a:lnTo>
                <a:lnTo>
                  <a:pt x="495" y="75"/>
                </a:lnTo>
                <a:lnTo>
                  <a:pt x="497" y="75"/>
                </a:lnTo>
                <a:lnTo>
                  <a:pt x="499" y="77"/>
                </a:lnTo>
                <a:lnTo>
                  <a:pt x="499" y="79"/>
                </a:lnTo>
                <a:lnTo>
                  <a:pt x="501" y="81"/>
                </a:lnTo>
                <a:lnTo>
                  <a:pt x="503" y="83"/>
                </a:lnTo>
                <a:lnTo>
                  <a:pt x="505" y="83"/>
                </a:lnTo>
                <a:lnTo>
                  <a:pt x="507" y="83"/>
                </a:lnTo>
                <a:lnTo>
                  <a:pt x="507" y="85"/>
                </a:lnTo>
                <a:lnTo>
                  <a:pt x="507" y="86"/>
                </a:lnTo>
                <a:lnTo>
                  <a:pt x="507" y="88"/>
                </a:lnTo>
                <a:lnTo>
                  <a:pt x="505" y="88"/>
                </a:lnTo>
                <a:lnTo>
                  <a:pt x="503" y="90"/>
                </a:lnTo>
                <a:lnTo>
                  <a:pt x="503" y="88"/>
                </a:lnTo>
                <a:lnTo>
                  <a:pt x="501" y="88"/>
                </a:lnTo>
                <a:lnTo>
                  <a:pt x="499" y="88"/>
                </a:lnTo>
                <a:lnTo>
                  <a:pt x="499" y="86"/>
                </a:lnTo>
                <a:lnTo>
                  <a:pt x="499" y="85"/>
                </a:lnTo>
                <a:lnTo>
                  <a:pt x="499" y="83"/>
                </a:lnTo>
                <a:lnTo>
                  <a:pt x="501" y="83"/>
                </a:lnTo>
                <a:lnTo>
                  <a:pt x="499" y="81"/>
                </a:lnTo>
                <a:lnTo>
                  <a:pt x="497" y="79"/>
                </a:lnTo>
                <a:lnTo>
                  <a:pt x="495" y="77"/>
                </a:lnTo>
                <a:lnTo>
                  <a:pt x="493" y="75"/>
                </a:lnTo>
                <a:lnTo>
                  <a:pt x="491" y="73"/>
                </a:lnTo>
                <a:lnTo>
                  <a:pt x="491" y="71"/>
                </a:lnTo>
                <a:lnTo>
                  <a:pt x="489" y="69"/>
                </a:lnTo>
                <a:lnTo>
                  <a:pt x="487" y="67"/>
                </a:lnTo>
                <a:lnTo>
                  <a:pt x="483" y="63"/>
                </a:lnTo>
                <a:lnTo>
                  <a:pt x="482" y="60"/>
                </a:lnTo>
                <a:lnTo>
                  <a:pt x="478" y="56"/>
                </a:lnTo>
                <a:lnTo>
                  <a:pt x="476" y="52"/>
                </a:lnTo>
                <a:lnTo>
                  <a:pt x="472" y="48"/>
                </a:lnTo>
                <a:lnTo>
                  <a:pt x="468" y="46"/>
                </a:lnTo>
                <a:lnTo>
                  <a:pt x="464" y="44"/>
                </a:lnTo>
                <a:lnTo>
                  <a:pt x="462" y="46"/>
                </a:lnTo>
                <a:lnTo>
                  <a:pt x="460" y="48"/>
                </a:lnTo>
                <a:lnTo>
                  <a:pt x="457" y="50"/>
                </a:lnTo>
                <a:lnTo>
                  <a:pt x="455" y="52"/>
                </a:lnTo>
                <a:lnTo>
                  <a:pt x="453" y="56"/>
                </a:lnTo>
                <a:lnTo>
                  <a:pt x="451" y="58"/>
                </a:lnTo>
                <a:lnTo>
                  <a:pt x="451" y="60"/>
                </a:lnTo>
                <a:lnTo>
                  <a:pt x="449" y="61"/>
                </a:lnTo>
                <a:lnTo>
                  <a:pt x="447" y="63"/>
                </a:lnTo>
                <a:lnTo>
                  <a:pt x="447" y="65"/>
                </a:lnTo>
                <a:lnTo>
                  <a:pt x="445" y="67"/>
                </a:lnTo>
                <a:lnTo>
                  <a:pt x="443" y="69"/>
                </a:lnTo>
                <a:lnTo>
                  <a:pt x="443" y="71"/>
                </a:lnTo>
                <a:lnTo>
                  <a:pt x="441" y="73"/>
                </a:lnTo>
                <a:lnTo>
                  <a:pt x="441" y="75"/>
                </a:lnTo>
                <a:lnTo>
                  <a:pt x="439" y="75"/>
                </a:lnTo>
                <a:lnTo>
                  <a:pt x="437" y="79"/>
                </a:lnTo>
                <a:lnTo>
                  <a:pt x="435" y="83"/>
                </a:lnTo>
                <a:lnTo>
                  <a:pt x="434" y="86"/>
                </a:lnTo>
                <a:lnTo>
                  <a:pt x="430" y="90"/>
                </a:lnTo>
                <a:lnTo>
                  <a:pt x="428" y="94"/>
                </a:lnTo>
                <a:lnTo>
                  <a:pt x="426" y="98"/>
                </a:lnTo>
                <a:lnTo>
                  <a:pt x="424" y="102"/>
                </a:lnTo>
                <a:lnTo>
                  <a:pt x="420" y="106"/>
                </a:lnTo>
                <a:lnTo>
                  <a:pt x="414" y="113"/>
                </a:lnTo>
                <a:lnTo>
                  <a:pt x="405" y="123"/>
                </a:lnTo>
                <a:lnTo>
                  <a:pt x="399" y="131"/>
                </a:lnTo>
                <a:lnTo>
                  <a:pt x="401" y="131"/>
                </a:lnTo>
                <a:lnTo>
                  <a:pt x="403" y="132"/>
                </a:lnTo>
                <a:lnTo>
                  <a:pt x="405" y="132"/>
                </a:lnTo>
                <a:lnTo>
                  <a:pt x="407" y="132"/>
                </a:lnTo>
                <a:lnTo>
                  <a:pt x="409" y="134"/>
                </a:lnTo>
                <a:lnTo>
                  <a:pt x="412" y="136"/>
                </a:lnTo>
                <a:lnTo>
                  <a:pt x="416" y="136"/>
                </a:lnTo>
                <a:lnTo>
                  <a:pt x="420" y="138"/>
                </a:lnTo>
                <a:lnTo>
                  <a:pt x="424" y="138"/>
                </a:lnTo>
                <a:lnTo>
                  <a:pt x="428" y="138"/>
                </a:lnTo>
                <a:lnTo>
                  <a:pt x="432" y="138"/>
                </a:lnTo>
                <a:lnTo>
                  <a:pt x="435" y="138"/>
                </a:lnTo>
                <a:lnTo>
                  <a:pt x="439" y="136"/>
                </a:lnTo>
                <a:lnTo>
                  <a:pt x="441" y="134"/>
                </a:lnTo>
                <a:lnTo>
                  <a:pt x="445" y="132"/>
                </a:lnTo>
                <a:lnTo>
                  <a:pt x="447" y="132"/>
                </a:lnTo>
                <a:lnTo>
                  <a:pt x="451" y="131"/>
                </a:lnTo>
                <a:lnTo>
                  <a:pt x="453" y="129"/>
                </a:lnTo>
                <a:lnTo>
                  <a:pt x="457" y="129"/>
                </a:lnTo>
                <a:lnTo>
                  <a:pt x="459" y="127"/>
                </a:lnTo>
                <a:lnTo>
                  <a:pt x="462" y="127"/>
                </a:lnTo>
                <a:lnTo>
                  <a:pt x="474" y="125"/>
                </a:lnTo>
                <a:lnTo>
                  <a:pt x="487" y="125"/>
                </a:lnTo>
                <a:lnTo>
                  <a:pt x="501" y="127"/>
                </a:lnTo>
                <a:lnTo>
                  <a:pt x="512" y="129"/>
                </a:lnTo>
                <a:lnTo>
                  <a:pt x="526" y="131"/>
                </a:lnTo>
                <a:lnTo>
                  <a:pt x="537" y="134"/>
                </a:lnTo>
                <a:lnTo>
                  <a:pt x="551" y="138"/>
                </a:lnTo>
                <a:lnTo>
                  <a:pt x="562" y="142"/>
                </a:lnTo>
                <a:lnTo>
                  <a:pt x="564" y="142"/>
                </a:lnTo>
                <a:lnTo>
                  <a:pt x="564" y="140"/>
                </a:lnTo>
                <a:lnTo>
                  <a:pt x="566" y="140"/>
                </a:lnTo>
                <a:lnTo>
                  <a:pt x="568" y="140"/>
                </a:lnTo>
                <a:lnTo>
                  <a:pt x="570" y="142"/>
                </a:lnTo>
                <a:lnTo>
                  <a:pt x="570" y="144"/>
                </a:lnTo>
                <a:lnTo>
                  <a:pt x="570" y="146"/>
                </a:lnTo>
                <a:lnTo>
                  <a:pt x="568" y="148"/>
                </a:lnTo>
                <a:lnTo>
                  <a:pt x="566" y="148"/>
                </a:lnTo>
                <a:lnTo>
                  <a:pt x="564" y="148"/>
                </a:lnTo>
                <a:lnTo>
                  <a:pt x="562" y="148"/>
                </a:lnTo>
                <a:lnTo>
                  <a:pt x="562" y="146"/>
                </a:lnTo>
                <a:lnTo>
                  <a:pt x="562" y="144"/>
                </a:lnTo>
                <a:lnTo>
                  <a:pt x="558" y="144"/>
                </a:lnTo>
                <a:lnTo>
                  <a:pt x="556" y="142"/>
                </a:lnTo>
                <a:lnTo>
                  <a:pt x="555" y="142"/>
                </a:lnTo>
                <a:lnTo>
                  <a:pt x="553" y="142"/>
                </a:lnTo>
                <a:lnTo>
                  <a:pt x="549" y="140"/>
                </a:lnTo>
                <a:lnTo>
                  <a:pt x="547" y="140"/>
                </a:lnTo>
                <a:lnTo>
                  <a:pt x="545" y="138"/>
                </a:lnTo>
                <a:lnTo>
                  <a:pt x="541" y="138"/>
                </a:lnTo>
                <a:lnTo>
                  <a:pt x="531" y="134"/>
                </a:lnTo>
                <a:lnTo>
                  <a:pt x="520" y="132"/>
                </a:lnTo>
                <a:lnTo>
                  <a:pt x="508" y="131"/>
                </a:lnTo>
                <a:lnTo>
                  <a:pt x="495" y="129"/>
                </a:lnTo>
                <a:lnTo>
                  <a:pt x="483" y="127"/>
                </a:lnTo>
                <a:lnTo>
                  <a:pt x="472" y="127"/>
                </a:lnTo>
                <a:lnTo>
                  <a:pt x="460" y="129"/>
                </a:lnTo>
                <a:lnTo>
                  <a:pt x="451" y="132"/>
                </a:lnTo>
                <a:lnTo>
                  <a:pt x="447" y="134"/>
                </a:lnTo>
                <a:lnTo>
                  <a:pt x="443" y="136"/>
                </a:lnTo>
                <a:lnTo>
                  <a:pt x="439" y="138"/>
                </a:lnTo>
                <a:lnTo>
                  <a:pt x="437" y="140"/>
                </a:lnTo>
                <a:lnTo>
                  <a:pt x="434" y="140"/>
                </a:lnTo>
                <a:lnTo>
                  <a:pt x="430" y="140"/>
                </a:lnTo>
                <a:lnTo>
                  <a:pt x="426" y="140"/>
                </a:lnTo>
                <a:lnTo>
                  <a:pt x="422" y="140"/>
                </a:lnTo>
                <a:lnTo>
                  <a:pt x="420" y="140"/>
                </a:lnTo>
                <a:lnTo>
                  <a:pt x="418" y="140"/>
                </a:lnTo>
                <a:lnTo>
                  <a:pt x="416" y="140"/>
                </a:lnTo>
                <a:lnTo>
                  <a:pt x="414" y="138"/>
                </a:lnTo>
                <a:lnTo>
                  <a:pt x="412" y="138"/>
                </a:lnTo>
                <a:lnTo>
                  <a:pt x="410" y="138"/>
                </a:lnTo>
                <a:lnTo>
                  <a:pt x="409" y="136"/>
                </a:lnTo>
                <a:lnTo>
                  <a:pt x="409" y="138"/>
                </a:lnTo>
                <a:lnTo>
                  <a:pt x="409" y="140"/>
                </a:lnTo>
                <a:lnTo>
                  <a:pt x="409" y="142"/>
                </a:lnTo>
                <a:lnTo>
                  <a:pt x="409" y="144"/>
                </a:lnTo>
                <a:lnTo>
                  <a:pt x="407" y="146"/>
                </a:lnTo>
                <a:lnTo>
                  <a:pt x="409" y="146"/>
                </a:lnTo>
                <a:lnTo>
                  <a:pt x="414" y="148"/>
                </a:lnTo>
                <a:lnTo>
                  <a:pt x="420" y="150"/>
                </a:lnTo>
                <a:lnTo>
                  <a:pt x="426" y="152"/>
                </a:lnTo>
                <a:lnTo>
                  <a:pt x="432" y="154"/>
                </a:lnTo>
                <a:lnTo>
                  <a:pt x="437" y="156"/>
                </a:lnTo>
                <a:lnTo>
                  <a:pt x="443" y="157"/>
                </a:lnTo>
                <a:lnTo>
                  <a:pt x="451" y="159"/>
                </a:lnTo>
                <a:lnTo>
                  <a:pt x="457" y="161"/>
                </a:lnTo>
                <a:lnTo>
                  <a:pt x="464" y="163"/>
                </a:lnTo>
                <a:lnTo>
                  <a:pt x="470" y="165"/>
                </a:lnTo>
                <a:lnTo>
                  <a:pt x="478" y="165"/>
                </a:lnTo>
                <a:lnTo>
                  <a:pt x="485" y="169"/>
                </a:lnTo>
                <a:lnTo>
                  <a:pt x="493" y="171"/>
                </a:lnTo>
                <a:lnTo>
                  <a:pt x="499" y="173"/>
                </a:lnTo>
                <a:lnTo>
                  <a:pt x="507" y="177"/>
                </a:lnTo>
                <a:lnTo>
                  <a:pt x="512" y="180"/>
                </a:lnTo>
                <a:lnTo>
                  <a:pt x="514" y="180"/>
                </a:lnTo>
                <a:lnTo>
                  <a:pt x="514" y="182"/>
                </a:lnTo>
                <a:lnTo>
                  <a:pt x="516" y="182"/>
                </a:lnTo>
                <a:lnTo>
                  <a:pt x="516" y="184"/>
                </a:lnTo>
                <a:lnTo>
                  <a:pt x="518" y="186"/>
                </a:lnTo>
                <a:lnTo>
                  <a:pt x="518" y="188"/>
                </a:lnTo>
                <a:lnTo>
                  <a:pt x="520" y="188"/>
                </a:lnTo>
                <a:lnTo>
                  <a:pt x="520" y="190"/>
                </a:lnTo>
                <a:lnTo>
                  <a:pt x="522" y="190"/>
                </a:lnTo>
                <a:lnTo>
                  <a:pt x="524" y="192"/>
                </a:lnTo>
                <a:lnTo>
                  <a:pt x="524" y="194"/>
                </a:lnTo>
                <a:lnTo>
                  <a:pt x="522" y="194"/>
                </a:lnTo>
                <a:lnTo>
                  <a:pt x="522" y="196"/>
                </a:lnTo>
                <a:lnTo>
                  <a:pt x="520" y="196"/>
                </a:lnTo>
                <a:lnTo>
                  <a:pt x="518" y="196"/>
                </a:lnTo>
                <a:lnTo>
                  <a:pt x="516" y="196"/>
                </a:lnTo>
                <a:lnTo>
                  <a:pt x="514" y="194"/>
                </a:lnTo>
                <a:lnTo>
                  <a:pt x="514" y="192"/>
                </a:lnTo>
                <a:lnTo>
                  <a:pt x="514" y="190"/>
                </a:lnTo>
                <a:lnTo>
                  <a:pt x="516" y="190"/>
                </a:lnTo>
                <a:lnTo>
                  <a:pt x="514" y="186"/>
                </a:lnTo>
                <a:lnTo>
                  <a:pt x="510" y="182"/>
                </a:lnTo>
                <a:lnTo>
                  <a:pt x="507" y="179"/>
                </a:lnTo>
                <a:lnTo>
                  <a:pt x="503" y="177"/>
                </a:lnTo>
                <a:lnTo>
                  <a:pt x="497" y="175"/>
                </a:lnTo>
                <a:lnTo>
                  <a:pt x="493" y="173"/>
                </a:lnTo>
                <a:lnTo>
                  <a:pt x="487" y="171"/>
                </a:lnTo>
                <a:lnTo>
                  <a:pt x="483" y="171"/>
                </a:lnTo>
                <a:lnTo>
                  <a:pt x="474" y="167"/>
                </a:lnTo>
                <a:lnTo>
                  <a:pt x="464" y="165"/>
                </a:lnTo>
                <a:lnTo>
                  <a:pt x="455" y="163"/>
                </a:lnTo>
                <a:lnTo>
                  <a:pt x="445" y="161"/>
                </a:lnTo>
                <a:lnTo>
                  <a:pt x="435" y="157"/>
                </a:lnTo>
                <a:lnTo>
                  <a:pt x="426" y="156"/>
                </a:lnTo>
                <a:lnTo>
                  <a:pt x="416" y="152"/>
                </a:lnTo>
                <a:lnTo>
                  <a:pt x="407" y="148"/>
                </a:lnTo>
                <a:lnTo>
                  <a:pt x="409" y="152"/>
                </a:lnTo>
                <a:lnTo>
                  <a:pt x="410" y="156"/>
                </a:lnTo>
                <a:lnTo>
                  <a:pt x="412" y="161"/>
                </a:lnTo>
                <a:lnTo>
                  <a:pt x="414" y="165"/>
                </a:lnTo>
                <a:lnTo>
                  <a:pt x="418" y="169"/>
                </a:lnTo>
                <a:lnTo>
                  <a:pt x="420" y="173"/>
                </a:lnTo>
                <a:lnTo>
                  <a:pt x="424" y="177"/>
                </a:lnTo>
                <a:lnTo>
                  <a:pt x="428" y="179"/>
                </a:lnTo>
                <a:lnTo>
                  <a:pt x="428" y="180"/>
                </a:lnTo>
                <a:lnTo>
                  <a:pt x="428" y="182"/>
                </a:lnTo>
                <a:lnTo>
                  <a:pt x="430" y="184"/>
                </a:lnTo>
                <a:lnTo>
                  <a:pt x="430" y="186"/>
                </a:lnTo>
                <a:lnTo>
                  <a:pt x="432" y="186"/>
                </a:lnTo>
                <a:lnTo>
                  <a:pt x="432" y="188"/>
                </a:lnTo>
                <a:lnTo>
                  <a:pt x="434" y="190"/>
                </a:lnTo>
                <a:lnTo>
                  <a:pt x="434" y="192"/>
                </a:lnTo>
                <a:lnTo>
                  <a:pt x="435" y="192"/>
                </a:lnTo>
                <a:lnTo>
                  <a:pt x="435" y="194"/>
                </a:lnTo>
                <a:lnTo>
                  <a:pt x="437" y="196"/>
                </a:lnTo>
                <a:lnTo>
                  <a:pt x="437" y="198"/>
                </a:lnTo>
                <a:lnTo>
                  <a:pt x="439" y="200"/>
                </a:lnTo>
                <a:lnTo>
                  <a:pt x="441" y="202"/>
                </a:lnTo>
                <a:lnTo>
                  <a:pt x="441" y="204"/>
                </a:lnTo>
                <a:lnTo>
                  <a:pt x="443" y="204"/>
                </a:lnTo>
                <a:lnTo>
                  <a:pt x="443" y="205"/>
                </a:lnTo>
                <a:lnTo>
                  <a:pt x="445" y="205"/>
                </a:lnTo>
                <a:lnTo>
                  <a:pt x="445" y="207"/>
                </a:lnTo>
                <a:lnTo>
                  <a:pt x="445" y="209"/>
                </a:lnTo>
                <a:lnTo>
                  <a:pt x="447" y="211"/>
                </a:lnTo>
                <a:lnTo>
                  <a:pt x="449" y="213"/>
                </a:lnTo>
                <a:lnTo>
                  <a:pt x="451" y="213"/>
                </a:lnTo>
                <a:lnTo>
                  <a:pt x="453" y="215"/>
                </a:lnTo>
                <a:lnTo>
                  <a:pt x="455" y="215"/>
                </a:lnTo>
                <a:lnTo>
                  <a:pt x="457" y="215"/>
                </a:lnTo>
                <a:lnTo>
                  <a:pt x="459" y="215"/>
                </a:lnTo>
                <a:lnTo>
                  <a:pt x="460" y="217"/>
                </a:lnTo>
                <a:lnTo>
                  <a:pt x="462" y="217"/>
                </a:lnTo>
                <a:lnTo>
                  <a:pt x="464" y="217"/>
                </a:lnTo>
                <a:lnTo>
                  <a:pt x="468" y="217"/>
                </a:lnTo>
                <a:lnTo>
                  <a:pt x="470" y="219"/>
                </a:lnTo>
                <a:lnTo>
                  <a:pt x="472" y="219"/>
                </a:lnTo>
                <a:lnTo>
                  <a:pt x="474" y="219"/>
                </a:lnTo>
                <a:lnTo>
                  <a:pt x="476" y="221"/>
                </a:lnTo>
                <a:lnTo>
                  <a:pt x="522" y="223"/>
                </a:lnTo>
                <a:lnTo>
                  <a:pt x="524" y="221"/>
                </a:lnTo>
                <a:lnTo>
                  <a:pt x="526" y="221"/>
                </a:lnTo>
                <a:lnTo>
                  <a:pt x="528" y="221"/>
                </a:lnTo>
                <a:lnTo>
                  <a:pt x="528" y="223"/>
                </a:lnTo>
                <a:lnTo>
                  <a:pt x="530" y="223"/>
                </a:lnTo>
                <a:lnTo>
                  <a:pt x="530" y="225"/>
                </a:lnTo>
                <a:lnTo>
                  <a:pt x="530" y="227"/>
                </a:lnTo>
                <a:lnTo>
                  <a:pt x="528" y="228"/>
                </a:lnTo>
                <a:lnTo>
                  <a:pt x="526" y="228"/>
                </a:lnTo>
                <a:lnTo>
                  <a:pt x="524" y="228"/>
                </a:lnTo>
                <a:lnTo>
                  <a:pt x="522" y="228"/>
                </a:lnTo>
                <a:lnTo>
                  <a:pt x="522" y="227"/>
                </a:lnTo>
                <a:lnTo>
                  <a:pt x="520" y="225"/>
                </a:lnTo>
                <a:lnTo>
                  <a:pt x="474" y="223"/>
                </a:lnTo>
                <a:lnTo>
                  <a:pt x="472" y="223"/>
                </a:lnTo>
                <a:lnTo>
                  <a:pt x="472" y="221"/>
                </a:lnTo>
                <a:lnTo>
                  <a:pt x="470" y="221"/>
                </a:lnTo>
                <a:lnTo>
                  <a:pt x="468" y="221"/>
                </a:lnTo>
                <a:lnTo>
                  <a:pt x="464" y="219"/>
                </a:lnTo>
                <a:lnTo>
                  <a:pt x="460" y="219"/>
                </a:lnTo>
                <a:lnTo>
                  <a:pt x="459" y="219"/>
                </a:lnTo>
                <a:lnTo>
                  <a:pt x="455" y="217"/>
                </a:lnTo>
                <a:lnTo>
                  <a:pt x="451" y="217"/>
                </a:lnTo>
                <a:lnTo>
                  <a:pt x="447" y="215"/>
                </a:lnTo>
                <a:lnTo>
                  <a:pt x="445" y="213"/>
                </a:lnTo>
                <a:lnTo>
                  <a:pt x="445" y="215"/>
                </a:lnTo>
                <a:lnTo>
                  <a:pt x="447" y="217"/>
                </a:lnTo>
                <a:lnTo>
                  <a:pt x="447" y="219"/>
                </a:lnTo>
                <a:lnTo>
                  <a:pt x="449" y="223"/>
                </a:lnTo>
                <a:lnTo>
                  <a:pt x="449" y="225"/>
                </a:lnTo>
                <a:lnTo>
                  <a:pt x="451" y="227"/>
                </a:lnTo>
                <a:lnTo>
                  <a:pt x="451" y="228"/>
                </a:lnTo>
                <a:lnTo>
                  <a:pt x="453" y="230"/>
                </a:lnTo>
                <a:lnTo>
                  <a:pt x="453" y="232"/>
                </a:lnTo>
                <a:lnTo>
                  <a:pt x="455" y="232"/>
                </a:lnTo>
                <a:lnTo>
                  <a:pt x="455" y="234"/>
                </a:lnTo>
                <a:lnTo>
                  <a:pt x="457" y="236"/>
                </a:lnTo>
                <a:lnTo>
                  <a:pt x="457" y="238"/>
                </a:lnTo>
                <a:lnTo>
                  <a:pt x="459" y="238"/>
                </a:lnTo>
                <a:lnTo>
                  <a:pt x="460" y="240"/>
                </a:lnTo>
                <a:lnTo>
                  <a:pt x="464" y="242"/>
                </a:lnTo>
                <a:lnTo>
                  <a:pt x="466" y="244"/>
                </a:lnTo>
                <a:lnTo>
                  <a:pt x="470" y="246"/>
                </a:lnTo>
                <a:lnTo>
                  <a:pt x="474" y="246"/>
                </a:lnTo>
                <a:lnTo>
                  <a:pt x="478" y="248"/>
                </a:lnTo>
                <a:lnTo>
                  <a:pt x="480" y="250"/>
                </a:lnTo>
                <a:lnTo>
                  <a:pt x="483" y="250"/>
                </a:lnTo>
                <a:lnTo>
                  <a:pt x="485" y="250"/>
                </a:lnTo>
                <a:lnTo>
                  <a:pt x="485" y="251"/>
                </a:lnTo>
                <a:lnTo>
                  <a:pt x="485" y="253"/>
                </a:lnTo>
                <a:lnTo>
                  <a:pt x="487" y="253"/>
                </a:lnTo>
                <a:lnTo>
                  <a:pt x="493" y="255"/>
                </a:lnTo>
                <a:lnTo>
                  <a:pt x="501" y="257"/>
                </a:lnTo>
                <a:lnTo>
                  <a:pt x="510" y="257"/>
                </a:lnTo>
                <a:lnTo>
                  <a:pt x="518" y="257"/>
                </a:lnTo>
                <a:lnTo>
                  <a:pt x="528" y="257"/>
                </a:lnTo>
                <a:lnTo>
                  <a:pt x="535" y="257"/>
                </a:lnTo>
                <a:lnTo>
                  <a:pt x="543" y="257"/>
                </a:lnTo>
                <a:lnTo>
                  <a:pt x="551" y="257"/>
                </a:lnTo>
                <a:lnTo>
                  <a:pt x="553" y="255"/>
                </a:lnTo>
                <a:lnTo>
                  <a:pt x="553" y="253"/>
                </a:lnTo>
                <a:lnTo>
                  <a:pt x="555" y="251"/>
                </a:lnTo>
                <a:lnTo>
                  <a:pt x="555" y="250"/>
                </a:lnTo>
                <a:lnTo>
                  <a:pt x="556" y="248"/>
                </a:lnTo>
                <a:lnTo>
                  <a:pt x="556" y="246"/>
                </a:lnTo>
                <a:lnTo>
                  <a:pt x="558" y="246"/>
                </a:lnTo>
                <a:lnTo>
                  <a:pt x="558" y="244"/>
                </a:lnTo>
                <a:lnTo>
                  <a:pt x="560" y="242"/>
                </a:lnTo>
                <a:lnTo>
                  <a:pt x="562" y="240"/>
                </a:lnTo>
                <a:lnTo>
                  <a:pt x="564" y="238"/>
                </a:lnTo>
                <a:lnTo>
                  <a:pt x="566" y="236"/>
                </a:lnTo>
                <a:lnTo>
                  <a:pt x="566" y="234"/>
                </a:lnTo>
                <a:lnTo>
                  <a:pt x="566" y="230"/>
                </a:lnTo>
                <a:lnTo>
                  <a:pt x="568" y="228"/>
                </a:lnTo>
                <a:lnTo>
                  <a:pt x="570" y="228"/>
                </a:lnTo>
                <a:lnTo>
                  <a:pt x="570" y="227"/>
                </a:lnTo>
                <a:lnTo>
                  <a:pt x="570" y="225"/>
                </a:lnTo>
                <a:lnTo>
                  <a:pt x="572" y="223"/>
                </a:lnTo>
                <a:lnTo>
                  <a:pt x="572" y="221"/>
                </a:lnTo>
                <a:lnTo>
                  <a:pt x="572" y="219"/>
                </a:lnTo>
                <a:lnTo>
                  <a:pt x="572" y="217"/>
                </a:lnTo>
                <a:lnTo>
                  <a:pt x="574" y="215"/>
                </a:lnTo>
                <a:lnTo>
                  <a:pt x="576" y="215"/>
                </a:lnTo>
                <a:lnTo>
                  <a:pt x="578" y="213"/>
                </a:lnTo>
                <a:lnTo>
                  <a:pt x="579" y="211"/>
                </a:lnTo>
                <a:lnTo>
                  <a:pt x="581" y="209"/>
                </a:lnTo>
                <a:lnTo>
                  <a:pt x="583" y="207"/>
                </a:lnTo>
                <a:lnTo>
                  <a:pt x="585" y="205"/>
                </a:lnTo>
                <a:lnTo>
                  <a:pt x="585" y="204"/>
                </a:lnTo>
                <a:lnTo>
                  <a:pt x="589" y="204"/>
                </a:lnTo>
                <a:lnTo>
                  <a:pt x="591" y="204"/>
                </a:lnTo>
                <a:lnTo>
                  <a:pt x="593" y="204"/>
                </a:lnTo>
                <a:lnTo>
                  <a:pt x="597" y="204"/>
                </a:lnTo>
                <a:lnTo>
                  <a:pt x="599" y="202"/>
                </a:lnTo>
                <a:lnTo>
                  <a:pt x="603" y="202"/>
                </a:lnTo>
                <a:lnTo>
                  <a:pt x="604" y="202"/>
                </a:lnTo>
                <a:lnTo>
                  <a:pt x="606" y="202"/>
                </a:lnTo>
                <a:lnTo>
                  <a:pt x="608" y="200"/>
                </a:lnTo>
                <a:lnTo>
                  <a:pt x="606" y="200"/>
                </a:lnTo>
                <a:lnTo>
                  <a:pt x="606" y="198"/>
                </a:lnTo>
                <a:lnTo>
                  <a:pt x="604" y="196"/>
                </a:lnTo>
                <a:lnTo>
                  <a:pt x="606" y="194"/>
                </a:lnTo>
                <a:lnTo>
                  <a:pt x="606" y="192"/>
                </a:lnTo>
                <a:lnTo>
                  <a:pt x="608" y="192"/>
                </a:lnTo>
                <a:lnTo>
                  <a:pt x="610" y="192"/>
                </a:lnTo>
                <a:lnTo>
                  <a:pt x="612" y="192"/>
                </a:lnTo>
                <a:lnTo>
                  <a:pt x="612" y="194"/>
                </a:lnTo>
                <a:lnTo>
                  <a:pt x="614" y="194"/>
                </a:lnTo>
                <a:lnTo>
                  <a:pt x="614" y="196"/>
                </a:lnTo>
                <a:lnTo>
                  <a:pt x="614" y="198"/>
                </a:lnTo>
                <a:lnTo>
                  <a:pt x="612" y="198"/>
                </a:lnTo>
                <a:lnTo>
                  <a:pt x="612" y="200"/>
                </a:lnTo>
                <a:lnTo>
                  <a:pt x="610" y="200"/>
                </a:lnTo>
                <a:lnTo>
                  <a:pt x="608" y="204"/>
                </a:lnTo>
                <a:lnTo>
                  <a:pt x="606" y="204"/>
                </a:lnTo>
                <a:lnTo>
                  <a:pt x="603" y="204"/>
                </a:lnTo>
                <a:lnTo>
                  <a:pt x="601" y="205"/>
                </a:lnTo>
                <a:lnTo>
                  <a:pt x="597" y="205"/>
                </a:lnTo>
                <a:lnTo>
                  <a:pt x="595" y="205"/>
                </a:lnTo>
                <a:lnTo>
                  <a:pt x="593" y="205"/>
                </a:lnTo>
                <a:lnTo>
                  <a:pt x="589" y="205"/>
                </a:lnTo>
                <a:lnTo>
                  <a:pt x="587" y="205"/>
                </a:lnTo>
                <a:lnTo>
                  <a:pt x="585" y="207"/>
                </a:lnTo>
                <a:lnTo>
                  <a:pt x="583" y="209"/>
                </a:lnTo>
                <a:lnTo>
                  <a:pt x="583" y="211"/>
                </a:lnTo>
                <a:lnTo>
                  <a:pt x="581" y="213"/>
                </a:lnTo>
                <a:lnTo>
                  <a:pt x="579" y="213"/>
                </a:lnTo>
                <a:lnTo>
                  <a:pt x="578" y="215"/>
                </a:lnTo>
                <a:lnTo>
                  <a:pt x="576" y="217"/>
                </a:lnTo>
                <a:lnTo>
                  <a:pt x="576" y="219"/>
                </a:lnTo>
                <a:lnTo>
                  <a:pt x="574" y="221"/>
                </a:lnTo>
                <a:lnTo>
                  <a:pt x="574" y="223"/>
                </a:lnTo>
                <a:lnTo>
                  <a:pt x="574" y="225"/>
                </a:lnTo>
                <a:lnTo>
                  <a:pt x="574" y="227"/>
                </a:lnTo>
                <a:lnTo>
                  <a:pt x="572" y="228"/>
                </a:lnTo>
                <a:lnTo>
                  <a:pt x="572" y="230"/>
                </a:lnTo>
                <a:lnTo>
                  <a:pt x="570" y="230"/>
                </a:lnTo>
                <a:lnTo>
                  <a:pt x="570" y="232"/>
                </a:lnTo>
                <a:lnTo>
                  <a:pt x="568" y="234"/>
                </a:lnTo>
                <a:lnTo>
                  <a:pt x="568" y="236"/>
                </a:lnTo>
                <a:lnTo>
                  <a:pt x="566" y="238"/>
                </a:lnTo>
                <a:lnTo>
                  <a:pt x="564" y="240"/>
                </a:lnTo>
                <a:lnTo>
                  <a:pt x="564" y="242"/>
                </a:lnTo>
                <a:lnTo>
                  <a:pt x="562" y="244"/>
                </a:lnTo>
                <a:lnTo>
                  <a:pt x="560" y="244"/>
                </a:lnTo>
                <a:lnTo>
                  <a:pt x="560" y="246"/>
                </a:lnTo>
                <a:lnTo>
                  <a:pt x="558" y="248"/>
                </a:lnTo>
                <a:lnTo>
                  <a:pt x="558" y="250"/>
                </a:lnTo>
                <a:lnTo>
                  <a:pt x="558" y="251"/>
                </a:lnTo>
                <a:lnTo>
                  <a:pt x="556" y="251"/>
                </a:lnTo>
                <a:lnTo>
                  <a:pt x="556" y="253"/>
                </a:lnTo>
                <a:lnTo>
                  <a:pt x="555" y="255"/>
                </a:lnTo>
                <a:lnTo>
                  <a:pt x="553" y="259"/>
                </a:lnTo>
                <a:lnTo>
                  <a:pt x="545" y="259"/>
                </a:lnTo>
                <a:lnTo>
                  <a:pt x="537" y="259"/>
                </a:lnTo>
                <a:lnTo>
                  <a:pt x="530" y="259"/>
                </a:lnTo>
                <a:lnTo>
                  <a:pt x="522" y="259"/>
                </a:lnTo>
                <a:lnTo>
                  <a:pt x="512" y="259"/>
                </a:lnTo>
                <a:lnTo>
                  <a:pt x="505" y="259"/>
                </a:lnTo>
                <a:lnTo>
                  <a:pt x="497" y="259"/>
                </a:lnTo>
                <a:lnTo>
                  <a:pt x="489" y="257"/>
                </a:lnTo>
                <a:lnTo>
                  <a:pt x="491" y="257"/>
                </a:lnTo>
                <a:lnTo>
                  <a:pt x="491" y="259"/>
                </a:lnTo>
                <a:lnTo>
                  <a:pt x="493" y="259"/>
                </a:lnTo>
                <a:lnTo>
                  <a:pt x="495" y="259"/>
                </a:lnTo>
                <a:lnTo>
                  <a:pt x="497" y="261"/>
                </a:lnTo>
                <a:lnTo>
                  <a:pt x="501" y="263"/>
                </a:lnTo>
                <a:lnTo>
                  <a:pt x="505" y="263"/>
                </a:lnTo>
                <a:lnTo>
                  <a:pt x="508" y="263"/>
                </a:lnTo>
                <a:lnTo>
                  <a:pt x="512" y="263"/>
                </a:lnTo>
                <a:lnTo>
                  <a:pt x="514" y="263"/>
                </a:lnTo>
                <a:lnTo>
                  <a:pt x="518" y="265"/>
                </a:lnTo>
                <a:lnTo>
                  <a:pt x="522" y="265"/>
                </a:lnTo>
                <a:lnTo>
                  <a:pt x="530" y="265"/>
                </a:lnTo>
                <a:lnTo>
                  <a:pt x="539" y="267"/>
                </a:lnTo>
                <a:lnTo>
                  <a:pt x="547" y="267"/>
                </a:lnTo>
                <a:lnTo>
                  <a:pt x="555" y="267"/>
                </a:lnTo>
                <a:lnTo>
                  <a:pt x="562" y="267"/>
                </a:lnTo>
                <a:lnTo>
                  <a:pt x="572" y="269"/>
                </a:lnTo>
                <a:lnTo>
                  <a:pt x="579" y="269"/>
                </a:lnTo>
                <a:lnTo>
                  <a:pt x="587" y="271"/>
                </a:lnTo>
                <a:lnTo>
                  <a:pt x="591" y="269"/>
                </a:lnTo>
                <a:lnTo>
                  <a:pt x="595" y="269"/>
                </a:lnTo>
                <a:lnTo>
                  <a:pt x="597" y="267"/>
                </a:lnTo>
                <a:lnTo>
                  <a:pt x="601" y="263"/>
                </a:lnTo>
                <a:lnTo>
                  <a:pt x="603" y="261"/>
                </a:lnTo>
                <a:lnTo>
                  <a:pt x="606" y="257"/>
                </a:lnTo>
                <a:lnTo>
                  <a:pt x="608" y="255"/>
                </a:lnTo>
                <a:lnTo>
                  <a:pt x="610" y="251"/>
                </a:lnTo>
                <a:lnTo>
                  <a:pt x="612" y="251"/>
                </a:lnTo>
                <a:lnTo>
                  <a:pt x="612" y="250"/>
                </a:lnTo>
                <a:lnTo>
                  <a:pt x="635" y="250"/>
                </a:lnTo>
                <a:lnTo>
                  <a:pt x="637" y="248"/>
                </a:lnTo>
                <a:lnTo>
                  <a:pt x="639" y="248"/>
                </a:lnTo>
                <a:lnTo>
                  <a:pt x="641" y="248"/>
                </a:lnTo>
                <a:lnTo>
                  <a:pt x="643" y="248"/>
                </a:lnTo>
                <a:lnTo>
                  <a:pt x="645" y="250"/>
                </a:lnTo>
                <a:lnTo>
                  <a:pt x="645" y="251"/>
                </a:lnTo>
                <a:lnTo>
                  <a:pt x="643" y="253"/>
                </a:lnTo>
                <a:lnTo>
                  <a:pt x="641" y="253"/>
                </a:lnTo>
                <a:lnTo>
                  <a:pt x="641" y="255"/>
                </a:lnTo>
                <a:lnTo>
                  <a:pt x="639" y="255"/>
                </a:lnTo>
                <a:lnTo>
                  <a:pt x="639" y="253"/>
                </a:lnTo>
                <a:lnTo>
                  <a:pt x="637" y="253"/>
                </a:lnTo>
                <a:lnTo>
                  <a:pt x="635" y="251"/>
                </a:lnTo>
                <a:lnTo>
                  <a:pt x="614" y="251"/>
                </a:lnTo>
                <a:lnTo>
                  <a:pt x="614" y="253"/>
                </a:lnTo>
                <a:lnTo>
                  <a:pt x="612" y="253"/>
                </a:lnTo>
                <a:lnTo>
                  <a:pt x="610" y="255"/>
                </a:lnTo>
                <a:lnTo>
                  <a:pt x="608" y="257"/>
                </a:lnTo>
                <a:lnTo>
                  <a:pt x="606" y="261"/>
                </a:lnTo>
                <a:lnTo>
                  <a:pt x="603" y="265"/>
                </a:lnTo>
                <a:lnTo>
                  <a:pt x="601" y="267"/>
                </a:lnTo>
                <a:lnTo>
                  <a:pt x="599" y="269"/>
                </a:lnTo>
                <a:lnTo>
                  <a:pt x="595" y="271"/>
                </a:lnTo>
                <a:lnTo>
                  <a:pt x="591" y="273"/>
                </a:lnTo>
                <a:lnTo>
                  <a:pt x="587" y="273"/>
                </a:lnTo>
                <a:lnTo>
                  <a:pt x="579" y="271"/>
                </a:lnTo>
                <a:lnTo>
                  <a:pt x="572" y="271"/>
                </a:lnTo>
                <a:lnTo>
                  <a:pt x="562" y="269"/>
                </a:lnTo>
                <a:lnTo>
                  <a:pt x="555" y="269"/>
                </a:lnTo>
                <a:lnTo>
                  <a:pt x="547" y="269"/>
                </a:lnTo>
                <a:lnTo>
                  <a:pt x="537" y="269"/>
                </a:lnTo>
                <a:lnTo>
                  <a:pt x="530" y="267"/>
                </a:lnTo>
                <a:lnTo>
                  <a:pt x="522" y="267"/>
                </a:lnTo>
                <a:lnTo>
                  <a:pt x="520" y="267"/>
                </a:lnTo>
                <a:lnTo>
                  <a:pt x="518" y="267"/>
                </a:lnTo>
                <a:lnTo>
                  <a:pt x="516" y="267"/>
                </a:lnTo>
                <a:lnTo>
                  <a:pt x="520" y="273"/>
                </a:lnTo>
                <a:lnTo>
                  <a:pt x="522" y="278"/>
                </a:lnTo>
                <a:lnTo>
                  <a:pt x="526" y="284"/>
                </a:lnTo>
                <a:lnTo>
                  <a:pt x="528" y="290"/>
                </a:lnTo>
                <a:lnTo>
                  <a:pt x="531" y="294"/>
                </a:lnTo>
                <a:lnTo>
                  <a:pt x="535" y="298"/>
                </a:lnTo>
                <a:lnTo>
                  <a:pt x="541" y="301"/>
                </a:lnTo>
                <a:lnTo>
                  <a:pt x="545" y="303"/>
                </a:lnTo>
                <a:lnTo>
                  <a:pt x="551" y="307"/>
                </a:lnTo>
                <a:lnTo>
                  <a:pt x="555" y="307"/>
                </a:lnTo>
                <a:lnTo>
                  <a:pt x="556" y="307"/>
                </a:lnTo>
                <a:lnTo>
                  <a:pt x="560" y="309"/>
                </a:lnTo>
                <a:lnTo>
                  <a:pt x="564" y="309"/>
                </a:lnTo>
                <a:lnTo>
                  <a:pt x="568" y="309"/>
                </a:lnTo>
                <a:lnTo>
                  <a:pt x="572" y="309"/>
                </a:lnTo>
                <a:lnTo>
                  <a:pt x="574" y="309"/>
                </a:lnTo>
                <a:lnTo>
                  <a:pt x="578" y="309"/>
                </a:lnTo>
                <a:lnTo>
                  <a:pt x="579" y="309"/>
                </a:lnTo>
                <a:lnTo>
                  <a:pt x="579" y="307"/>
                </a:lnTo>
                <a:lnTo>
                  <a:pt x="581" y="307"/>
                </a:lnTo>
                <a:lnTo>
                  <a:pt x="583" y="307"/>
                </a:lnTo>
                <a:lnTo>
                  <a:pt x="583" y="309"/>
                </a:lnTo>
                <a:lnTo>
                  <a:pt x="585" y="309"/>
                </a:lnTo>
                <a:lnTo>
                  <a:pt x="585" y="311"/>
                </a:lnTo>
                <a:lnTo>
                  <a:pt x="585" y="313"/>
                </a:lnTo>
                <a:lnTo>
                  <a:pt x="585" y="315"/>
                </a:lnTo>
                <a:lnTo>
                  <a:pt x="583" y="315"/>
                </a:lnTo>
                <a:lnTo>
                  <a:pt x="583" y="317"/>
                </a:lnTo>
                <a:lnTo>
                  <a:pt x="581" y="317"/>
                </a:lnTo>
                <a:lnTo>
                  <a:pt x="579" y="317"/>
                </a:lnTo>
                <a:lnTo>
                  <a:pt x="578" y="315"/>
                </a:lnTo>
                <a:lnTo>
                  <a:pt x="578" y="313"/>
                </a:lnTo>
                <a:lnTo>
                  <a:pt x="578" y="311"/>
                </a:lnTo>
                <a:lnTo>
                  <a:pt x="576" y="311"/>
                </a:lnTo>
                <a:lnTo>
                  <a:pt x="574" y="311"/>
                </a:lnTo>
                <a:lnTo>
                  <a:pt x="572" y="311"/>
                </a:lnTo>
                <a:lnTo>
                  <a:pt x="570" y="311"/>
                </a:lnTo>
                <a:lnTo>
                  <a:pt x="568" y="311"/>
                </a:lnTo>
                <a:lnTo>
                  <a:pt x="566" y="311"/>
                </a:lnTo>
                <a:lnTo>
                  <a:pt x="558" y="311"/>
                </a:lnTo>
                <a:lnTo>
                  <a:pt x="553" y="309"/>
                </a:lnTo>
                <a:lnTo>
                  <a:pt x="547" y="307"/>
                </a:lnTo>
                <a:lnTo>
                  <a:pt x="541" y="303"/>
                </a:lnTo>
                <a:lnTo>
                  <a:pt x="535" y="301"/>
                </a:lnTo>
                <a:lnTo>
                  <a:pt x="531" y="296"/>
                </a:lnTo>
                <a:lnTo>
                  <a:pt x="526" y="292"/>
                </a:lnTo>
                <a:lnTo>
                  <a:pt x="522" y="284"/>
                </a:lnTo>
                <a:lnTo>
                  <a:pt x="520" y="280"/>
                </a:lnTo>
                <a:lnTo>
                  <a:pt x="518" y="278"/>
                </a:lnTo>
                <a:lnTo>
                  <a:pt x="518" y="276"/>
                </a:lnTo>
                <a:lnTo>
                  <a:pt x="518" y="275"/>
                </a:lnTo>
                <a:lnTo>
                  <a:pt x="516" y="273"/>
                </a:lnTo>
                <a:lnTo>
                  <a:pt x="516" y="271"/>
                </a:lnTo>
                <a:lnTo>
                  <a:pt x="514" y="269"/>
                </a:lnTo>
                <a:lnTo>
                  <a:pt x="514" y="267"/>
                </a:lnTo>
                <a:lnTo>
                  <a:pt x="510" y="265"/>
                </a:lnTo>
                <a:lnTo>
                  <a:pt x="507" y="265"/>
                </a:lnTo>
                <a:lnTo>
                  <a:pt x="503" y="265"/>
                </a:lnTo>
                <a:lnTo>
                  <a:pt x="499" y="263"/>
                </a:lnTo>
                <a:lnTo>
                  <a:pt x="495" y="263"/>
                </a:lnTo>
                <a:lnTo>
                  <a:pt x="491" y="261"/>
                </a:lnTo>
                <a:lnTo>
                  <a:pt x="487" y="257"/>
                </a:lnTo>
                <a:lnTo>
                  <a:pt x="485" y="255"/>
                </a:lnTo>
                <a:lnTo>
                  <a:pt x="483" y="255"/>
                </a:lnTo>
                <a:lnTo>
                  <a:pt x="483" y="253"/>
                </a:lnTo>
                <a:lnTo>
                  <a:pt x="478" y="250"/>
                </a:lnTo>
                <a:lnTo>
                  <a:pt x="474" y="248"/>
                </a:lnTo>
                <a:lnTo>
                  <a:pt x="468" y="246"/>
                </a:lnTo>
                <a:lnTo>
                  <a:pt x="464" y="244"/>
                </a:lnTo>
                <a:lnTo>
                  <a:pt x="460" y="242"/>
                </a:lnTo>
                <a:lnTo>
                  <a:pt x="457" y="240"/>
                </a:lnTo>
                <a:lnTo>
                  <a:pt x="453" y="236"/>
                </a:lnTo>
                <a:lnTo>
                  <a:pt x="449" y="230"/>
                </a:lnTo>
                <a:lnTo>
                  <a:pt x="449" y="227"/>
                </a:lnTo>
                <a:lnTo>
                  <a:pt x="447" y="225"/>
                </a:lnTo>
                <a:lnTo>
                  <a:pt x="445" y="221"/>
                </a:lnTo>
                <a:lnTo>
                  <a:pt x="445" y="219"/>
                </a:lnTo>
                <a:lnTo>
                  <a:pt x="443" y="215"/>
                </a:lnTo>
                <a:lnTo>
                  <a:pt x="443" y="213"/>
                </a:lnTo>
                <a:lnTo>
                  <a:pt x="441" y="209"/>
                </a:lnTo>
                <a:lnTo>
                  <a:pt x="441" y="207"/>
                </a:lnTo>
                <a:lnTo>
                  <a:pt x="439" y="205"/>
                </a:lnTo>
                <a:lnTo>
                  <a:pt x="439" y="204"/>
                </a:lnTo>
                <a:lnTo>
                  <a:pt x="437" y="202"/>
                </a:lnTo>
                <a:lnTo>
                  <a:pt x="435" y="200"/>
                </a:lnTo>
                <a:lnTo>
                  <a:pt x="435" y="198"/>
                </a:lnTo>
                <a:lnTo>
                  <a:pt x="434" y="198"/>
                </a:lnTo>
                <a:lnTo>
                  <a:pt x="434" y="196"/>
                </a:lnTo>
                <a:lnTo>
                  <a:pt x="434" y="194"/>
                </a:lnTo>
                <a:lnTo>
                  <a:pt x="432" y="194"/>
                </a:lnTo>
                <a:lnTo>
                  <a:pt x="432" y="192"/>
                </a:lnTo>
                <a:lnTo>
                  <a:pt x="430" y="190"/>
                </a:lnTo>
                <a:lnTo>
                  <a:pt x="430" y="188"/>
                </a:lnTo>
                <a:lnTo>
                  <a:pt x="428" y="186"/>
                </a:lnTo>
                <a:lnTo>
                  <a:pt x="426" y="184"/>
                </a:lnTo>
                <a:lnTo>
                  <a:pt x="426" y="182"/>
                </a:lnTo>
                <a:lnTo>
                  <a:pt x="426" y="180"/>
                </a:lnTo>
                <a:lnTo>
                  <a:pt x="422" y="177"/>
                </a:lnTo>
                <a:lnTo>
                  <a:pt x="418" y="173"/>
                </a:lnTo>
                <a:lnTo>
                  <a:pt x="414" y="169"/>
                </a:lnTo>
                <a:lnTo>
                  <a:pt x="412" y="165"/>
                </a:lnTo>
                <a:lnTo>
                  <a:pt x="410" y="161"/>
                </a:lnTo>
                <a:lnTo>
                  <a:pt x="409" y="156"/>
                </a:lnTo>
                <a:lnTo>
                  <a:pt x="407" y="152"/>
                </a:lnTo>
                <a:lnTo>
                  <a:pt x="405" y="148"/>
                </a:lnTo>
                <a:lnTo>
                  <a:pt x="403" y="146"/>
                </a:lnTo>
                <a:lnTo>
                  <a:pt x="401" y="146"/>
                </a:lnTo>
                <a:lnTo>
                  <a:pt x="401" y="148"/>
                </a:lnTo>
                <a:lnTo>
                  <a:pt x="401" y="150"/>
                </a:lnTo>
                <a:lnTo>
                  <a:pt x="401" y="152"/>
                </a:lnTo>
                <a:lnTo>
                  <a:pt x="401" y="154"/>
                </a:lnTo>
                <a:lnTo>
                  <a:pt x="401" y="156"/>
                </a:lnTo>
                <a:lnTo>
                  <a:pt x="401" y="157"/>
                </a:lnTo>
                <a:lnTo>
                  <a:pt x="401" y="159"/>
                </a:lnTo>
                <a:lnTo>
                  <a:pt x="401" y="161"/>
                </a:lnTo>
                <a:lnTo>
                  <a:pt x="401" y="163"/>
                </a:lnTo>
                <a:lnTo>
                  <a:pt x="401" y="165"/>
                </a:lnTo>
                <a:lnTo>
                  <a:pt x="401" y="167"/>
                </a:lnTo>
                <a:lnTo>
                  <a:pt x="401" y="169"/>
                </a:lnTo>
                <a:lnTo>
                  <a:pt x="401" y="171"/>
                </a:lnTo>
                <a:lnTo>
                  <a:pt x="401" y="173"/>
                </a:lnTo>
                <a:lnTo>
                  <a:pt x="401" y="177"/>
                </a:lnTo>
                <a:lnTo>
                  <a:pt x="401" y="179"/>
                </a:lnTo>
                <a:lnTo>
                  <a:pt x="401" y="180"/>
                </a:lnTo>
                <a:lnTo>
                  <a:pt x="401" y="182"/>
                </a:lnTo>
                <a:lnTo>
                  <a:pt x="401" y="186"/>
                </a:lnTo>
                <a:lnTo>
                  <a:pt x="403" y="188"/>
                </a:lnTo>
                <a:lnTo>
                  <a:pt x="403" y="190"/>
                </a:lnTo>
                <a:lnTo>
                  <a:pt x="403" y="194"/>
                </a:lnTo>
                <a:lnTo>
                  <a:pt x="403" y="198"/>
                </a:lnTo>
                <a:lnTo>
                  <a:pt x="405" y="202"/>
                </a:lnTo>
                <a:lnTo>
                  <a:pt x="407" y="205"/>
                </a:lnTo>
                <a:lnTo>
                  <a:pt x="407" y="209"/>
                </a:lnTo>
                <a:lnTo>
                  <a:pt x="409" y="213"/>
                </a:lnTo>
                <a:lnTo>
                  <a:pt x="410" y="217"/>
                </a:lnTo>
                <a:lnTo>
                  <a:pt x="412" y="221"/>
                </a:lnTo>
                <a:lnTo>
                  <a:pt x="414" y="225"/>
                </a:lnTo>
                <a:lnTo>
                  <a:pt x="414" y="227"/>
                </a:lnTo>
                <a:lnTo>
                  <a:pt x="416" y="227"/>
                </a:lnTo>
                <a:lnTo>
                  <a:pt x="416" y="228"/>
                </a:lnTo>
                <a:lnTo>
                  <a:pt x="416" y="230"/>
                </a:lnTo>
                <a:lnTo>
                  <a:pt x="418" y="230"/>
                </a:lnTo>
                <a:lnTo>
                  <a:pt x="420" y="234"/>
                </a:lnTo>
                <a:lnTo>
                  <a:pt x="424" y="238"/>
                </a:lnTo>
                <a:lnTo>
                  <a:pt x="426" y="242"/>
                </a:lnTo>
                <a:lnTo>
                  <a:pt x="428" y="246"/>
                </a:lnTo>
                <a:lnTo>
                  <a:pt x="428" y="250"/>
                </a:lnTo>
                <a:lnTo>
                  <a:pt x="430" y="253"/>
                </a:lnTo>
                <a:lnTo>
                  <a:pt x="430" y="257"/>
                </a:lnTo>
                <a:lnTo>
                  <a:pt x="432" y="261"/>
                </a:lnTo>
                <a:lnTo>
                  <a:pt x="437" y="271"/>
                </a:lnTo>
                <a:lnTo>
                  <a:pt x="445" y="278"/>
                </a:lnTo>
                <a:lnTo>
                  <a:pt x="453" y="286"/>
                </a:lnTo>
                <a:lnTo>
                  <a:pt x="460" y="294"/>
                </a:lnTo>
                <a:lnTo>
                  <a:pt x="468" y="301"/>
                </a:lnTo>
                <a:lnTo>
                  <a:pt x="478" y="309"/>
                </a:lnTo>
                <a:lnTo>
                  <a:pt x="485" y="317"/>
                </a:lnTo>
                <a:lnTo>
                  <a:pt x="493" y="322"/>
                </a:lnTo>
                <a:lnTo>
                  <a:pt x="497" y="324"/>
                </a:lnTo>
                <a:lnTo>
                  <a:pt x="499" y="326"/>
                </a:lnTo>
                <a:lnTo>
                  <a:pt x="503" y="330"/>
                </a:lnTo>
                <a:lnTo>
                  <a:pt x="507" y="332"/>
                </a:lnTo>
                <a:lnTo>
                  <a:pt x="510" y="332"/>
                </a:lnTo>
                <a:lnTo>
                  <a:pt x="514" y="334"/>
                </a:lnTo>
                <a:lnTo>
                  <a:pt x="518" y="334"/>
                </a:lnTo>
                <a:lnTo>
                  <a:pt x="520" y="332"/>
                </a:lnTo>
                <a:lnTo>
                  <a:pt x="520" y="330"/>
                </a:lnTo>
                <a:lnTo>
                  <a:pt x="520" y="328"/>
                </a:lnTo>
                <a:lnTo>
                  <a:pt x="522" y="326"/>
                </a:lnTo>
                <a:lnTo>
                  <a:pt x="522" y="324"/>
                </a:lnTo>
                <a:lnTo>
                  <a:pt x="524" y="324"/>
                </a:lnTo>
                <a:lnTo>
                  <a:pt x="526" y="324"/>
                </a:lnTo>
                <a:lnTo>
                  <a:pt x="526" y="326"/>
                </a:lnTo>
                <a:lnTo>
                  <a:pt x="528" y="326"/>
                </a:lnTo>
                <a:lnTo>
                  <a:pt x="528" y="328"/>
                </a:lnTo>
                <a:lnTo>
                  <a:pt x="528" y="330"/>
                </a:lnTo>
                <a:lnTo>
                  <a:pt x="528" y="332"/>
                </a:lnTo>
                <a:lnTo>
                  <a:pt x="528" y="334"/>
                </a:lnTo>
                <a:lnTo>
                  <a:pt x="526" y="334"/>
                </a:lnTo>
                <a:lnTo>
                  <a:pt x="524" y="334"/>
                </a:lnTo>
                <a:lnTo>
                  <a:pt x="522" y="334"/>
                </a:lnTo>
                <a:lnTo>
                  <a:pt x="520" y="336"/>
                </a:lnTo>
                <a:lnTo>
                  <a:pt x="518" y="336"/>
                </a:lnTo>
                <a:lnTo>
                  <a:pt x="514" y="336"/>
                </a:lnTo>
                <a:lnTo>
                  <a:pt x="512" y="336"/>
                </a:lnTo>
                <a:lnTo>
                  <a:pt x="510" y="336"/>
                </a:lnTo>
                <a:lnTo>
                  <a:pt x="508" y="334"/>
                </a:lnTo>
                <a:lnTo>
                  <a:pt x="507" y="334"/>
                </a:lnTo>
                <a:lnTo>
                  <a:pt x="503" y="332"/>
                </a:lnTo>
                <a:lnTo>
                  <a:pt x="495" y="328"/>
                </a:lnTo>
                <a:lnTo>
                  <a:pt x="487" y="322"/>
                </a:lnTo>
                <a:lnTo>
                  <a:pt x="482" y="317"/>
                </a:lnTo>
                <a:lnTo>
                  <a:pt x="474" y="309"/>
                </a:lnTo>
                <a:lnTo>
                  <a:pt x="468" y="303"/>
                </a:lnTo>
                <a:lnTo>
                  <a:pt x="460" y="296"/>
                </a:lnTo>
                <a:lnTo>
                  <a:pt x="455" y="290"/>
                </a:lnTo>
                <a:lnTo>
                  <a:pt x="449" y="284"/>
                </a:lnTo>
                <a:lnTo>
                  <a:pt x="445" y="280"/>
                </a:lnTo>
                <a:lnTo>
                  <a:pt x="443" y="278"/>
                </a:lnTo>
                <a:lnTo>
                  <a:pt x="441" y="276"/>
                </a:lnTo>
                <a:lnTo>
                  <a:pt x="437" y="273"/>
                </a:lnTo>
                <a:lnTo>
                  <a:pt x="435" y="271"/>
                </a:lnTo>
                <a:lnTo>
                  <a:pt x="434" y="269"/>
                </a:lnTo>
                <a:lnTo>
                  <a:pt x="432" y="265"/>
                </a:lnTo>
                <a:lnTo>
                  <a:pt x="428" y="263"/>
                </a:lnTo>
                <a:lnTo>
                  <a:pt x="428" y="259"/>
                </a:lnTo>
                <a:lnTo>
                  <a:pt x="428" y="253"/>
                </a:lnTo>
                <a:lnTo>
                  <a:pt x="426" y="250"/>
                </a:lnTo>
                <a:lnTo>
                  <a:pt x="424" y="246"/>
                </a:lnTo>
                <a:lnTo>
                  <a:pt x="422" y="240"/>
                </a:lnTo>
                <a:lnTo>
                  <a:pt x="420" y="236"/>
                </a:lnTo>
                <a:lnTo>
                  <a:pt x="416" y="232"/>
                </a:lnTo>
                <a:lnTo>
                  <a:pt x="414" y="230"/>
                </a:lnTo>
                <a:lnTo>
                  <a:pt x="414" y="228"/>
                </a:lnTo>
                <a:lnTo>
                  <a:pt x="412" y="228"/>
                </a:lnTo>
                <a:lnTo>
                  <a:pt x="412" y="227"/>
                </a:lnTo>
                <a:lnTo>
                  <a:pt x="412" y="225"/>
                </a:lnTo>
                <a:lnTo>
                  <a:pt x="409" y="219"/>
                </a:lnTo>
                <a:lnTo>
                  <a:pt x="407" y="213"/>
                </a:lnTo>
                <a:lnTo>
                  <a:pt x="405" y="207"/>
                </a:lnTo>
                <a:lnTo>
                  <a:pt x="403" y="202"/>
                </a:lnTo>
                <a:lnTo>
                  <a:pt x="401" y="196"/>
                </a:lnTo>
                <a:lnTo>
                  <a:pt x="401" y="190"/>
                </a:lnTo>
                <a:lnTo>
                  <a:pt x="399" y="184"/>
                </a:lnTo>
                <a:lnTo>
                  <a:pt x="399" y="179"/>
                </a:lnTo>
                <a:lnTo>
                  <a:pt x="397" y="180"/>
                </a:lnTo>
                <a:lnTo>
                  <a:pt x="397" y="182"/>
                </a:lnTo>
                <a:lnTo>
                  <a:pt x="395" y="182"/>
                </a:lnTo>
                <a:lnTo>
                  <a:pt x="395" y="196"/>
                </a:lnTo>
                <a:lnTo>
                  <a:pt x="395" y="207"/>
                </a:lnTo>
                <a:lnTo>
                  <a:pt x="395" y="219"/>
                </a:lnTo>
                <a:lnTo>
                  <a:pt x="395" y="232"/>
                </a:lnTo>
                <a:lnTo>
                  <a:pt x="397" y="244"/>
                </a:lnTo>
                <a:lnTo>
                  <a:pt x="397" y="255"/>
                </a:lnTo>
                <a:lnTo>
                  <a:pt x="399" y="269"/>
                </a:lnTo>
                <a:lnTo>
                  <a:pt x="403" y="280"/>
                </a:lnTo>
                <a:lnTo>
                  <a:pt x="405" y="288"/>
                </a:lnTo>
                <a:lnTo>
                  <a:pt x="407" y="294"/>
                </a:lnTo>
                <a:lnTo>
                  <a:pt x="410" y="299"/>
                </a:lnTo>
                <a:lnTo>
                  <a:pt x="412" y="305"/>
                </a:lnTo>
                <a:lnTo>
                  <a:pt x="416" y="311"/>
                </a:lnTo>
                <a:lnTo>
                  <a:pt x="422" y="317"/>
                </a:lnTo>
                <a:lnTo>
                  <a:pt x="426" y="321"/>
                </a:lnTo>
                <a:lnTo>
                  <a:pt x="432" y="324"/>
                </a:lnTo>
                <a:lnTo>
                  <a:pt x="432" y="328"/>
                </a:lnTo>
                <a:lnTo>
                  <a:pt x="434" y="330"/>
                </a:lnTo>
                <a:lnTo>
                  <a:pt x="434" y="334"/>
                </a:lnTo>
                <a:lnTo>
                  <a:pt x="435" y="336"/>
                </a:lnTo>
                <a:lnTo>
                  <a:pt x="435" y="338"/>
                </a:lnTo>
                <a:lnTo>
                  <a:pt x="437" y="342"/>
                </a:lnTo>
                <a:lnTo>
                  <a:pt x="437" y="344"/>
                </a:lnTo>
                <a:lnTo>
                  <a:pt x="437" y="347"/>
                </a:lnTo>
                <a:lnTo>
                  <a:pt x="441" y="347"/>
                </a:lnTo>
                <a:lnTo>
                  <a:pt x="441" y="351"/>
                </a:lnTo>
                <a:lnTo>
                  <a:pt x="443" y="353"/>
                </a:lnTo>
                <a:lnTo>
                  <a:pt x="447" y="355"/>
                </a:lnTo>
                <a:lnTo>
                  <a:pt x="451" y="355"/>
                </a:lnTo>
                <a:lnTo>
                  <a:pt x="455" y="357"/>
                </a:lnTo>
                <a:lnTo>
                  <a:pt x="459" y="359"/>
                </a:lnTo>
                <a:lnTo>
                  <a:pt x="462" y="361"/>
                </a:lnTo>
                <a:lnTo>
                  <a:pt x="464" y="363"/>
                </a:lnTo>
                <a:lnTo>
                  <a:pt x="466" y="365"/>
                </a:lnTo>
                <a:lnTo>
                  <a:pt x="472" y="369"/>
                </a:lnTo>
                <a:lnTo>
                  <a:pt x="478" y="370"/>
                </a:lnTo>
                <a:lnTo>
                  <a:pt x="485" y="372"/>
                </a:lnTo>
                <a:lnTo>
                  <a:pt x="491" y="376"/>
                </a:lnTo>
                <a:lnTo>
                  <a:pt x="497" y="378"/>
                </a:lnTo>
                <a:lnTo>
                  <a:pt x="503" y="382"/>
                </a:lnTo>
                <a:lnTo>
                  <a:pt x="508" y="384"/>
                </a:lnTo>
                <a:lnTo>
                  <a:pt x="514" y="388"/>
                </a:lnTo>
                <a:lnTo>
                  <a:pt x="516" y="388"/>
                </a:lnTo>
                <a:lnTo>
                  <a:pt x="518" y="388"/>
                </a:lnTo>
                <a:lnTo>
                  <a:pt x="520" y="388"/>
                </a:lnTo>
                <a:lnTo>
                  <a:pt x="522" y="390"/>
                </a:lnTo>
                <a:lnTo>
                  <a:pt x="526" y="390"/>
                </a:lnTo>
                <a:lnTo>
                  <a:pt x="528" y="390"/>
                </a:lnTo>
                <a:lnTo>
                  <a:pt x="530" y="390"/>
                </a:lnTo>
                <a:lnTo>
                  <a:pt x="530" y="388"/>
                </a:lnTo>
                <a:lnTo>
                  <a:pt x="531" y="388"/>
                </a:lnTo>
                <a:lnTo>
                  <a:pt x="531" y="386"/>
                </a:lnTo>
                <a:lnTo>
                  <a:pt x="533" y="386"/>
                </a:lnTo>
                <a:lnTo>
                  <a:pt x="533" y="384"/>
                </a:lnTo>
                <a:lnTo>
                  <a:pt x="533" y="382"/>
                </a:lnTo>
                <a:lnTo>
                  <a:pt x="535" y="380"/>
                </a:lnTo>
                <a:lnTo>
                  <a:pt x="537" y="380"/>
                </a:lnTo>
                <a:lnTo>
                  <a:pt x="537" y="378"/>
                </a:lnTo>
                <a:lnTo>
                  <a:pt x="535" y="378"/>
                </a:lnTo>
                <a:lnTo>
                  <a:pt x="535" y="376"/>
                </a:lnTo>
                <a:lnTo>
                  <a:pt x="533" y="376"/>
                </a:lnTo>
                <a:lnTo>
                  <a:pt x="533" y="374"/>
                </a:lnTo>
                <a:lnTo>
                  <a:pt x="535" y="372"/>
                </a:lnTo>
                <a:lnTo>
                  <a:pt x="535" y="370"/>
                </a:lnTo>
                <a:lnTo>
                  <a:pt x="537" y="370"/>
                </a:lnTo>
                <a:lnTo>
                  <a:pt x="537" y="369"/>
                </a:lnTo>
              </a:path>
            </a:pathLst>
          </a:cu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25221E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72" name="Freeform 204"/>
          <p:cNvSpPr>
            <a:spLocks/>
          </p:cNvSpPr>
          <p:nvPr/>
        </p:nvSpPr>
        <p:spPr bwMode="auto">
          <a:xfrm>
            <a:off x="2676525" y="5108575"/>
            <a:ext cx="1352550" cy="1249363"/>
          </a:xfrm>
          <a:custGeom>
            <a:avLst/>
            <a:gdLst>
              <a:gd name="T0" fmla="*/ 802 w 852"/>
              <a:gd name="T1" fmla="*/ 244 h 787"/>
              <a:gd name="T2" fmla="*/ 683 w 852"/>
              <a:gd name="T3" fmla="*/ 260 h 787"/>
              <a:gd name="T4" fmla="*/ 584 w 852"/>
              <a:gd name="T5" fmla="*/ 273 h 787"/>
              <a:gd name="T6" fmla="*/ 511 w 852"/>
              <a:gd name="T7" fmla="*/ 260 h 787"/>
              <a:gd name="T8" fmla="*/ 391 w 852"/>
              <a:gd name="T9" fmla="*/ 251 h 787"/>
              <a:gd name="T10" fmla="*/ 353 w 852"/>
              <a:gd name="T11" fmla="*/ 213 h 787"/>
              <a:gd name="T12" fmla="*/ 330 w 852"/>
              <a:gd name="T13" fmla="*/ 171 h 787"/>
              <a:gd name="T14" fmla="*/ 303 w 852"/>
              <a:gd name="T15" fmla="*/ 108 h 787"/>
              <a:gd name="T16" fmla="*/ 286 w 852"/>
              <a:gd name="T17" fmla="*/ 41 h 787"/>
              <a:gd name="T18" fmla="*/ 274 w 852"/>
              <a:gd name="T19" fmla="*/ 41 h 787"/>
              <a:gd name="T20" fmla="*/ 292 w 852"/>
              <a:gd name="T21" fmla="*/ 114 h 787"/>
              <a:gd name="T22" fmla="*/ 257 w 852"/>
              <a:gd name="T23" fmla="*/ 133 h 787"/>
              <a:gd name="T24" fmla="*/ 195 w 852"/>
              <a:gd name="T25" fmla="*/ 133 h 787"/>
              <a:gd name="T26" fmla="*/ 219 w 852"/>
              <a:gd name="T27" fmla="*/ 146 h 787"/>
              <a:gd name="T28" fmla="*/ 336 w 852"/>
              <a:gd name="T29" fmla="*/ 225 h 787"/>
              <a:gd name="T30" fmla="*/ 318 w 852"/>
              <a:gd name="T31" fmla="*/ 260 h 787"/>
              <a:gd name="T32" fmla="*/ 263 w 852"/>
              <a:gd name="T33" fmla="*/ 292 h 787"/>
              <a:gd name="T34" fmla="*/ 152 w 852"/>
              <a:gd name="T35" fmla="*/ 225 h 787"/>
              <a:gd name="T36" fmla="*/ 117 w 852"/>
              <a:gd name="T37" fmla="*/ 146 h 787"/>
              <a:gd name="T38" fmla="*/ 102 w 852"/>
              <a:gd name="T39" fmla="*/ 79 h 787"/>
              <a:gd name="T40" fmla="*/ 111 w 852"/>
              <a:gd name="T41" fmla="*/ 171 h 787"/>
              <a:gd name="T42" fmla="*/ 102 w 852"/>
              <a:gd name="T43" fmla="*/ 206 h 787"/>
              <a:gd name="T44" fmla="*/ 55 w 852"/>
              <a:gd name="T45" fmla="*/ 206 h 787"/>
              <a:gd name="T46" fmla="*/ 12 w 852"/>
              <a:gd name="T47" fmla="*/ 225 h 787"/>
              <a:gd name="T48" fmla="*/ 73 w 852"/>
              <a:gd name="T49" fmla="*/ 225 h 787"/>
              <a:gd name="T50" fmla="*/ 117 w 852"/>
              <a:gd name="T51" fmla="*/ 232 h 787"/>
              <a:gd name="T52" fmla="*/ 225 w 852"/>
              <a:gd name="T53" fmla="*/ 324 h 787"/>
              <a:gd name="T54" fmla="*/ 231 w 852"/>
              <a:gd name="T55" fmla="*/ 384 h 787"/>
              <a:gd name="T56" fmla="*/ 201 w 852"/>
              <a:gd name="T57" fmla="*/ 470 h 787"/>
              <a:gd name="T58" fmla="*/ 140 w 852"/>
              <a:gd name="T59" fmla="*/ 517 h 787"/>
              <a:gd name="T60" fmla="*/ 90 w 852"/>
              <a:gd name="T61" fmla="*/ 536 h 787"/>
              <a:gd name="T62" fmla="*/ 50 w 852"/>
              <a:gd name="T63" fmla="*/ 536 h 787"/>
              <a:gd name="T64" fmla="*/ 23 w 852"/>
              <a:gd name="T65" fmla="*/ 549 h 787"/>
              <a:gd name="T66" fmla="*/ 79 w 852"/>
              <a:gd name="T67" fmla="*/ 549 h 787"/>
              <a:gd name="T68" fmla="*/ 123 w 852"/>
              <a:gd name="T69" fmla="*/ 562 h 787"/>
              <a:gd name="T70" fmla="*/ 111 w 852"/>
              <a:gd name="T71" fmla="*/ 616 h 787"/>
              <a:gd name="T72" fmla="*/ 117 w 852"/>
              <a:gd name="T73" fmla="*/ 663 h 787"/>
              <a:gd name="T74" fmla="*/ 134 w 852"/>
              <a:gd name="T75" fmla="*/ 584 h 787"/>
              <a:gd name="T76" fmla="*/ 175 w 852"/>
              <a:gd name="T77" fmla="*/ 517 h 787"/>
              <a:gd name="T78" fmla="*/ 242 w 852"/>
              <a:gd name="T79" fmla="*/ 463 h 787"/>
              <a:gd name="T80" fmla="*/ 298 w 852"/>
              <a:gd name="T81" fmla="*/ 492 h 787"/>
              <a:gd name="T82" fmla="*/ 365 w 852"/>
              <a:gd name="T83" fmla="*/ 530 h 787"/>
              <a:gd name="T84" fmla="*/ 408 w 852"/>
              <a:gd name="T85" fmla="*/ 549 h 787"/>
              <a:gd name="T86" fmla="*/ 449 w 852"/>
              <a:gd name="T87" fmla="*/ 657 h 787"/>
              <a:gd name="T88" fmla="*/ 444 w 852"/>
              <a:gd name="T89" fmla="*/ 708 h 787"/>
              <a:gd name="T90" fmla="*/ 432 w 852"/>
              <a:gd name="T91" fmla="*/ 755 h 787"/>
              <a:gd name="T92" fmla="*/ 455 w 852"/>
              <a:gd name="T93" fmla="*/ 736 h 787"/>
              <a:gd name="T94" fmla="*/ 458 w 852"/>
              <a:gd name="T95" fmla="*/ 689 h 787"/>
              <a:gd name="T96" fmla="*/ 487 w 852"/>
              <a:gd name="T97" fmla="*/ 670 h 787"/>
              <a:gd name="T98" fmla="*/ 560 w 852"/>
              <a:gd name="T99" fmla="*/ 708 h 787"/>
              <a:gd name="T100" fmla="*/ 543 w 852"/>
              <a:gd name="T101" fmla="*/ 689 h 787"/>
              <a:gd name="T102" fmla="*/ 481 w 852"/>
              <a:gd name="T103" fmla="*/ 651 h 787"/>
              <a:gd name="T104" fmla="*/ 444 w 852"/>
              <a:gd name="T105" fmla="*/ 562 h 787"/>
              <a:gd name="T106" fmla="*/ 449 w 852"/>
              <a:gd name="T107" fmla="*/ 486 h 787"/>
              <a:gd name="T108" fmla="*/ 549 w 852"/>
              <a:gd name="T109" fmla="*/ 419 h 787"/>
              <a:gd name="T110" fmla="*/ 627 w 852"/>
              <a:gd name="T111" fmla="*/ 346 h 787"/>
              <a:gd name="T112" fmla="*/ 677 w 852"/>
              <a:gd name="T113" fmla="*/ 324 h 787"/>
              <a:gd name="T114" fmla="*/ 785 w 852"/>
              <a:gd name="T115" fmla="*/ 305 h 7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52" h="787">
                <a:moveTo>
                  <a:pt x="840" y="238"/>
                </a:moveTo>
                <a:lnTo>
                  <a:pt x="834" y="238"/>
                </a:lnTo>
                <a:lnTo>
                  <a:pt x="829" y="238"/>
                </a:lnTo>
                <a:lnTo>
                  <a:pt x="823" y="244"/>
                </a:lnTo>
                <a:lnTo>
                  <a:pt x="817" y="244"/>
                </a:lnTo>
                <a:lnTo>
                  <a:pt x="808" y="244"/>
                </a:lnTo>
                <a:lnTo>
                  <a:pt x="802" y="244"/>
                </a:lnTo>
                <a:lnTo>
                  <a:pt x="797" y="244"/>
                </a:lnTo>
                <a:lnTo>
                  <a:pt x="791" y="251"/>
                </a:lnTo>
                <a:lnTo>
                  <a:pt x="767" y="251"/>
                </a:lnTo>
                <a:lnTo>
                  <a:pt x="744" y="251"/>
                </a:lnTo>
                <a:lnTo>
                  <a:pt x="724" y="257"/>
                </a:lnTo>
                <a:lnTo>
                  <a:pt x="706" y="260"/>
                </a:lnTo>
                <a:lnTo>
                  <a:pt x="683" y="260"/>
                </a:lnTo>
                <a:lnTo>
                  <a:pt x="662" y="267"/>
                </a:lnTo>
                <a:lnTo>
                  <a:pt x="639" y="273"/>
                </a:lnTo>
                <a:lnTo>
                  <a:pt x="616" y="273"/>
                </a:lnTo>
                <a:lnTo>
                  <a:pt x="610" y="273"/>
                </a:lnTo>
                <a:lnTo>
                  <a:pt x="598" y="273"/>
                </a:lnTo>
                <a:lnTo>
                  <a:pt x="595" y="273"/>
                </a:lnTo>
                <a:lnTo>
                  <a:pt x="584" y="273"/>
                </a:lnTo>
                <a:lnTo>
                  <a:pt x="578" y="273"/>
                </a:lnTo>
                <a:lnTo>
                  <a:pt x="566" y="273"/>
                </a:lnTo>
                <a:lnTo>
                  <a:pt x="560" y="273"/>
                </a:lnTo>
                <a:lnTo>
                  <a:pt x="549" y="273"/>
                </a:lnTo>
                <a:lnTo>
                  <a:pt x="543" y="267"/>
                </a:lnTo>
                <a:lnTo>
                  <a:pt x="528" y="267"/>
                </a:lnTo>
                <a:lnTo>
                  <a:pt x="511" y="260"/>
                </a:lnTo>
                <a:lnTo>
                  <a:pt x="493" y="260"/>
                </a:lnTo>
                <a:lnTo>
                  <a:pt x="470" y="257"/>
                </a:lnTo>
                <a:lnTo>
                  <a:pt x="449" y="257"/>
                </a:lnTo>
                <a:lnTo>
                  <a:pt x="432" y="251"/>
                </a:lnTo>
                <a:lnTo>
                  <a:pt x="408" y="251"/>
                </a:lnTo>
                <a:lnTo>
                  <a:pt x="397" y="251"/>
                </a:lnTo>
                <a:lnTo>
                  <a:pt x="391" y="251"/>
                </a:lnTo>
                <a:lnTo>
                  <a:pt x="388" y="244"/>
                </a:lnTo>
                <a:lnTo>
                  <a:pt x="382" y="244"/>
                </a:lnTo>
                <a:lnTo>
                  <a:pt x="376" y="244"/>
                </a:lnTo>
                <a:lnTo>
                  <a:pt x="371" y="238"/>
                </a:lnTo>
                <a:lnTo>
                  <a:pt x="365" y="232"/>
                </a:lnTo>
                <a:lnTo>
                  <a:pt x="359" y="219"/>
                </a:lnTo>
                <a:lnTo>
                  <a:pt x="353" y="213"/>
                </a:lnTo>
                <a:lnTo>
                  <a:pt x="353" y="206"/>
                </a:lnTo>
                <a:lnTo>
                  <a:pt x="347" y="206"/>
                </a:lnTo>
                <a:lnTo>
                  <a:pt x="347" y="200"/>
                </a:lnTo>
                <a:lnTo>
                  <a:pt x="341" y="194"/>
                </a:lnTo>
                <a:lnTo>
                  <a:pt x="341" y="187"/>
                </a:lnTo>
                <a:lnTo>
                  <a:pt x="336" y="178"/>
                </a:lnTo>
                <a:lnTo>
                  <a:pt x="330" y="171"/>
                </a:lnTo>
                <a:lnTo>
                  <a:pt x="324" y="165"/>
                </a:lnTo>
                <a:lnTo>
                  <a:pt x="318" y="159"/>
                </a:lnTo>
                <a:lnTo>
                  <a:pt x="315" y="152"/>
                </a:lnTo>
                <a:lnTo>
                  <a:pt x="309" y="140"/>
                </a:lnTo>
                <a:lnTo>
                  <a:pt x="309" y="133"/>
                </a:lnTo>
                <a:lnTo>
                  <a:pt x="309" y="114"/>
                </a:lnTo>
                <a:lnTo>
                  <a:pt x="303" y="108"/>
                </a:lnTo>
                <a:lnTo>
                  <a:pt x="303" y="98"/>
                </a:lnTo>
                <a:lnTo>
                  <a:pt x="298" y="86"/>
                </a:lnTo>
                <a:lnTo>
                  <a:pt x="298" y="79"/>
                </a:lnTo>
                <a:lnTo>
                  <a:pt x="292" y="67"/>
                </a:lnTo>
                <a:lnTo>
                  <a:pt x="292" y="54"/>
                </a:lnTo>
                <a:lnTo>
                  <a:pt x="292" y="48"/>
                </a:lnTo>
                <a:lnTo>
                  <a:pt x="286" y="41"/>
                </a:lnTo>
                <a:lnTo>
                  <a:pt x="286" y="19"/>
                </a:lnTo>
                <a:lnTo>
                  <a:pt x="286" y="6"/>
                </a:lnTo>
                <a:lnTo>
                  <a:pt x="280" y="0"/>
                </a:lnTo>
                <a:lnTo>
                  <a:pt x="274" y="0"/>
                </a:lnTo>
                <a:lnTo>
                  <a:pt x="274" y="13"/>
                </a:lnTo>
                <a:lnTo>
                  <a:pt x="274" y="25"/>
                </a:lnTo>
                <a:lnTo>
                  <a:pt x="274" y="41"/>
                </a:lnTo>
                <a:lnTo>
                  <a:pt x="280" y="67"/>
                </a:lnTo>
                <a:lnTo>
                  <a:pt x="280" y="73"/>
                </a:lnTo>
                <a:lnTo>
                  <a:pt x="286" y="79"/>
                </a:lnTo>
                <a:lnTo>
                  <a:pt x="286" y="92"/>
                </a:lnTo>
                <a:lnTo>
                  <a:pt x="286" y="98"/>
                </a:lnTo>
                <a:lnTo>
                  <a:pt x="292" y="108"/>
                </a:lnTo>
                <a:lnTo>
                  <a:pt x="292" y="114"/>
                </a:lnTo>
                <a:lnTo>
                  <a:pt x="292" y="121"/>
                </a:lnTo>
                <a:lnTo>
                  <a:pt x="286" y="127"/>
                </a:lnTo>
                <a:lnTo>
                  <a:pt x="280" y="133"/>
                </a:lnTo>
                <a:lnTo>
                  <a:pt x="274" y="133"/>
                </a:lnTo>
                <a:lnTo>
                  <a:pt x="268" y="133"/>
                </a:lnTo>
                <a:lnTo>
                  <a:pt x="263" y="133"/>
                </a:lnTo>
                <a:lnTo>
                  <a:pt x="257" y="133"/>
                </a:lnTo>
                <a:lnTo>
                  <a:pt x="245" y="133"/>
                </a:lnTo>
                <a:lnTo>
                  <a:pt x="242" y="133"/>
                </a:lnTo>
                <a:lnTo>
                  <a:pt x="236" y="133"/>
                </a:lnTo>
                <a:lnTo>
                  <a:pt x="231" y="133"/>
                </a:lnTo>
                <a:lnTo>
                  <a:pt x="225" y="133"/>
                </a:lnTo>
                <a:lnTo>
                  <a:pt x="219" y="133"/>
                </a:lnTo>
                <a:lnTo>
                  <a:pt x="195" y="133"/>
                </a:lnTo>
                <a:lnTo>
                  <a:pt x="178" y="140"/>
                </a:lnTo>
                <a:lnTo>
                  <a:pt x="175" y="140"/>
                </a:lnTo>
                <a:lnTo>
                  <a:pt x="175" y="146"/>
                </a:lnTo>
                <a:lnTo>
                  <a:pt x="178" y="146"/>
                </a:lnTo>
                <a:lnTo>
                  <a:pt x="184" y="146"/>
                </a:lnTo>
                <a:lnTo>
                  <a:pt x="201" y="146"/>
                </a:lnTo>
                <a:lnTo>
                  <a:pt x="219" y="146"/>
                </a:lnTo>
                <a:lnTo>
                  <a:pt x="225" y="146"/>
                </a:lnTo>
                <a:lnTo>
                  <a:pt x="231" y="146"/>
                </a:lnTo>
                <a:lnTo>
                  <a:pt x="236" y="146"/>
                </a:lnTo>
                <a:lnTo>
                  <a:pt x="242" y="146"/>
                </a:lnTo>
                <a:lnTo>
                  <a:pt x="245" y="146"/>
                </a:lnTo>
                <a:lnTo>
                  <a:pt x="292" y="152"/>
                </a:lnTo>
                <a:lnTo>
                  <a:pt x="336" y="225"/>
                </a:lnTo>
                <a:lnTo>
                  <a:pt x="341" y="232"/>
                </a:lnTo>
                <a:lnTo>
                  <a:pt x="341" y="244"/>
                </a:lnTo>
                <a:lnTo>
                  <a:pt x="341" y="251"/>
                </a:lnTo>
                <a:lnTo>
                  <a:pt x="336" y="251"/>
                </a:lnTo>
                <a:lnTo>
                  <a:pt x="330" y="257"/>
                </a:lnTo>
                <a:lnTo>
                  <a:pt x="324" y="260"/>
                </a:lnTo>
                <a:lnTo>
                  <a:pt x="318" y="260"/>
                </a:lnTo>
                <a:lnTo>
                  <a:pt x="315" y="267"/>
                </a:lnTo>
                <a:lnTo>
                  <a:pt x="309" y="273"/>
                </a:lnTo>
                <a:lnTo>
                  <a:pt x="298" y="279"/>
                </a:lnTo>
                <a:lnTo>
                  <a:pt x="292" y="286"/>
                </a:lnTo>
                <a:lnTo>
                  <a:pt x="280" y="286"/>
                </a:lnTo>
                <a:lnTo>
                  <a:pt x="274" y="292"/>
                </a:lnTo>
                <a:lnTo>
                  <a:pt x="263" y="292"/>
                </a:lnTo>
                <a:lnTo>
                  <a:pt x="257" y="298"/>
                </a:lnTo>
                <a:lnTo>
                  <a:pt x="245" y="298"/>
                </a:lnTo>
                <a:lnTo>
                  <a:pt x="231" y="292"/>
                </a:lnTo>
                <a:lnTo>
                  <a:pt x="213" y="279"/>
                </a:lnTo>
                <a:lnTo>
                  <a:pt x="190" y="260"/>
                </a:lnTo>
                <a:lnTo>
                  <a:pt x="175" y="244"/>
                </a:lnTo>
                <a:lnTo>
                  <a:pt x="152" y="225"/>
                </a:lnTo>
                <a:lnTo>
                  <a:pt x="140" y="206"/>
                </a:lnTo>
                <a:lnTo>
                  <a:pt x="134" y="194"/>
                </a:lnTo>
                <a:lnTo>
                  <a:pt x="128" y="184"/>
                </a:lnTo>
                <a:lnTo>
                  <a:pt x="128" y="178"/>
                </a:lnTo>
                <a:lnTo>
                  <a:pt x="123" y="165"/>
                </a:lnTo>
                <a:lnTo>
                  <a:pt x="123" y="152"/>
                </a:lnTo>
                <a:lnTo>
                  <a:pt x="117" y="146"/>
                </a:lnTo>
                <a:lnTo>
                  <a:pt x="117" y="133"/>
                </a:lnTo>
                <a:lnTo>
                  <a:pt x="117" y="127"/>
                </a:lnTo>
                <a:lnTo>
                  <a:pt x="117" y="114"/>
                </a:lnTo>
                <a:lnTo>
                  <a:pt x="111" y="98"/>
                </a:lnTo>
                <a:lnTo>
                  <a:pt x="111" y="79"/>
                </a:lnTo>
                <a:lnTo>
                  <a:pt x="105" y="79"/>
                </a:lnTo>
                <a:lnTo>
                  <a:pt x="102" y="79"/>
                </a:lnTo>
                <a:lnTo>
                  <a:pt x="102" y="86"/>
                </a:lnTo>
                <a:lnTo>
                  <a:pt x="102" y="105"/>
                </a:lnTo>
                <a:lnTo>
                  <a:pt x="102" y="121"/>
                </a:lnTo>
                <a:lnTo>
                  <a:pt x="105" y="146"/>
                </a:lnTo>
                <a:lnTo>
                  <a:pt x="105" y="152"/>
                </a:lnTo>
                <a:lnTo>
                  <a:pt x="111" y="159"/>
                </a:lnTo>
                <a:lnTo>
                  <a:pt x="111" y="171"/>
                </a:lnTo>
                <a:lnTo>
                  <a:pt x="117" y="178"/>
                </a:lnTo>
                <a:lnTo>
                  <a:pt x="117" y="184"/>
                </a:lnTo>
                <a:lnTo>
                  <a:pt x="117" y="194"/>
                </a:lnTo>
                <a:lnTo>
                  <a:pt x="117" y="200"/>
                </a:lnTo>
                <a:lnTo>
                  <a:pt x="111" y="206"/>
                </a:lnTo>
                <a:lnTo>
                  <a:pt x="105" y="206"/>
                </a:lnTo>
                <a:lnTo>
                  <a:pt x="102" y="206"/>
                </a:lnTo>
                <a:lnTo>
                  <a:pt x="96" y="206"/>
                </a:lnTo>
                <a:lnTo>
                  <a:pt x="90" y="206"/>
                </a:lnTo>
                <a:lnTo>
                  <a:pt x="85" y="206"/>
                </a:lnTo>
                <a:lnTo>
                  <a:pt x="73" y="213"/>
                </a:lnTo>
                <a:lnTo>
                  <a:pt x="67" y="213"/>
                </a:lnTo>
                <a:lnTo>
                  <a:pt x="61" y="213"/>
                </a:lnTo>
                <a:lnTo>
                  <a:pt x="55" y="206"/>
                </a:lnTo>
                <a:lnTo>
                  <a:pt x="50" y="206"/>
                </a:lnTo>
                <a:lnTo>
                  <a:pt x="44" y="206"/>
                </a:lnTo>
                <a:lnTo>
                  <a:pt x="23" y="213"/>
                </a:lnTo>
                <a:lnTo>
                  <a:pt x="6" y="213"/>
                </a:lnTo>
                <a:lnTo>
                  <a:pt x="0" y="219"/>
                </a:lnTo>
                <a:lnTo>
                  <a:pt x="6" y="219"/>
                </a:lnTo>
                <a:lnTo>
                  <a:pt x="12" y="225"/>
                </a:lnTo>
                <a:lnTo>
                  <a:pt x="29" y="225"/>
                </a:lnTo>
                <a:lnTo>
                  <a:pt x="44" y="225"/>
                </a:lnTo>
                <a:lnTo>
                  <a:pt x="50" y="225"/>
                </a:lnTo>
                <a:lnTo>
                  <a:pt x="55" y="225"/>
                </a:lnTo>
                <a:lnTo>
                  <a:pt x="61" y="225"/>
                </a:lnTo>
                <a:lnTo>
                  <a:pt x="67" y="225"/>
                </a:lnTo>
                <a:lnTo>
                  <a:pt x="73" y="225"/>
                </a:lnTo>
                <a:lnTo>
                  <a:pt x="79" y="225"/>
                </a:lnTo>
                <a:lnTo>
                  <a:pt x="90" y="225"/>
                </a:lnTo>
                <a:lnTo>
                  <a:pt x="96" y="225"/>
                </a:lnTo>
                <a:lnTo>
                  <a:pt x="102" y="225"/>
                </a:lnTo>
                <a:lnTo>
                  <a:pt x="105" y="225"/>
                </a:lnTo>
                <a:lnTo>
                  <a:pt x="111" y="225"/>
                </a:lnTo>
                <a:lnTo>
                  <a:pt x="117" y="232"/>
                </a:lnTo>
                <a:lnTo>
                  <a:pt x="134" y="244"/>
                </a:lnTo>
                <a:lnTo>
                  <a:pt x="152" y="257"/>
                </a:lnTo>
                <a:lnTo>
                  <a:pt x="169" y="260"/>
                </a:lnTo>
                <a:lnTo>
                  <a:pt x="184" y="279"/>
                </a:lnTo>
                <a:lnTo>
                  <a:pt x="201" y="292"/>
                </a:lnTo>
                <a:lnTo>
                  <a:pt x="213" y="311"/>
                </a:lnTo>
                <a:lnTo>
                  <a:pt x="225" y="324"/>
                </a:lnTo>
                <a:lnTo>
                  <a:pt x="231" y="346"/>
                </a:lnTo>
                <a:lnTo>
                  <a:pt x="231" y="352"/>
                </a:lnTo>
                <a:lnTo>
                  <a:pt x="231" y="359"/>
                </a:lnTo>
                <a:lnTo>
                  <a:pt x="231" y="365"/>
                </a:lnTo>
                <a:lnTo>
                  <a:pt x="231" y="371"/>
                </a:lnTo>
                <a:lnTo>
                  <a:pt x="231" y="378"/>
                </a:lnTo>
                <a:lnTo>
                  <a:pt x="231" y="384"/>
                </a:lnTo>
                <a:lnTo>
                  <a:pt x="225" y="397"/>
                </a:lnTo>
                <a:lnTo>
                  <a:pt x="225" y="413"/>
                </a:lnTo>
                <a:lnTo>
                  <a:pt x="219" y="425"/>
                </a:lnTo>
                <a:lnTo>
                  <a:pt x="219" y="438"/>
                </a:lnTo>
                <a:lnTo>
                  <a:pt x="213" y="451"/>
                </a:lnTo>
                <a:lnTo>
                  <a:pt x="207" y="463"/>
                </a:lnTo>
                <a:lnTo>
                  <a:pt x="201" y="470"/>
                </a:lnTo>
                <a:lnTo>
                  <a:pt x="195" y="476"/>
                </a:lnTo>
                <a:lnTo>
                  <a:pt x="190" y="482"/>
                </a:lnTo>
                <a:lnTo>
                  <a:pt x="178" y="486"/>
                </a:lnTo>
                <a:lnTo>
                  <a:pt x="169" y="492"/>
                </a:lnTo>
                <a:lnTo>
                  <a:pt x="158" y="505"/>
                </a:lnTo>
                <a:lnTo>
                  <a:pt x="152" y="511"/>
                </a:lnTo>
                <a:lnTo>
                  <a:pt x="140" y="517"/>
                </a:lnTo>
                <a:lnTo>
                  <a:pt x="128" y="524"/>
                </a:lnTo>
                <a:lnTo>
                  <a:pt x="123" y="530"/>
                </a:lnTo>
                <a:lnTo>
                  <a:pt x="117" y="530"/>
                </a:lnTo>
                <a:lnTo>
                  <a:pt x="111" y="536"/>
                </a:lnTo>
                <a:lnTo>
                  <a:pt x="105" y="536"/>
                </a:lnTo>
                <a:lnTo>
                  <a:pt x="102" y="536"/>
                </a:lnTo>
                <a:lnTo>
                  <a:pt x="90" y="536"/>
                </a:lnTo>
                <a:lnTo>
                  <a:pt x="85" y="536"/>
                </a:lnTo>
                <a:lnTo>
                  <a:pt x="79" y="536"/>
                </a:lnTo>
                <a:lnTo>
                  <a:pt x="73" y="536"/>
                </a:lnTo>
                <a:lnTo>
                  <a:pt x="67" y="536"/>
                </a:lnTo>
                <a:lnTo>
                  <a:pt x="61" y="536"/>
                </a:lnTo>
                <a:lnTo>
                  <a:pt x="55" y="536"/>
                </a:lnTo>
                <a:lnTo>
                  <a:pt x="50" y="536"/>
                </a:lnTo>
                <a:lnTo>
                  <a:pt x="35" y="536"/>
                </a:lnTo>
                <a:lnTo>
                  <a:pt x="18" y="536"/>
                </a:lnTo>
                <a:lnTo>
                  <a:pt x="6" y="543"/>
                </a:lnTo>
                <a:lnTo>
                  <a:pt x="0" y="543"/>
                </a:lnTo>
                <a:lnTo>
                  <a:pt x="6" y="543"/>
                </a:lnTo>
                <a:lnTo>
                  <a:pt x="12" y="549"/>
                </a:lnTo>
                <a:lnTo>
                  <a:pt x="23" y="549"/>
                </a:lnTo>
                <a:lnTo>
                  <a:pt x="44" y="555"/>
                </a:lnTo>
                <a:lnTo>
                  <a:pt x="50" y="555"/>
                </a:lnTo>
                <a:lnTo>
                  <a:pt x="55" y="555"/>
                </a:lnTo>
                <a:lnTo>
                  <a:pt x="61" y="549"/>
                </a:lnTo>
                <a:lnTo>
                  <a:pt x="67" y="549"/>
                </a:lnTo>
                <a:lnTo>
                  <a:pt x="73" y="549"/>
                </a:lnTo>
                <a:lnTo>
                  <a:pt x="79" y="549"/>
                </a:lnTo>
                <a:lnTo>
                  <a:pt x="85" y="549"/>
                </a:lnTo>
                <a:lnTo>
                  <a:pt x="90" y="555"/>
                </a:lnTo>
                <a:lnTo>
                  <a:pt x="102" y="555"/>
                </a:lnTo>
                <a:lnTo>
                  <a:pt x="105" y="555"/>
                </a:lnTo>
                <a:lnTo>
                  <a:pt x="111" y="555"/>
                </a:lnTo>
                <a:lnTo>
                  <a:pt x="117" y="555"/>
                </a:lnTo>
                <a:lnTo>
                  <a:pt x="123" y="562"/>
                </a:lnTo>
                <a:lnTo>
                  <a:pt x="123" y="565"/>
                </a:lnTo>
                <a:lnTo>
                  <a:pt x="123" y="571"/>
                </a:lnTo>
                <a:lnTo>
                  <a:pt x="117" y="584"/>
                </a:lnTo>
                <a:lnTo>
                  <a:pt x="117" y="590"/>
                </a:lnTo>
                <a:lnTo>
                  <a:pt x="111" y="603"/>
                </a:lnTo>
                <a:lnTo>
                  <a:pt x="111" y="609"/>
                </a:lnTo>
                <a:lnTo>
                  <a:pt x="111" y="616"/>
                </a:lnTo>
                <a:lnTo>
                  <a:pt x="105" y="638"/>
                </a:lnTo>
                <a:lnTo>
                  <a:pt x="105" y="657"/>
                </a:lnTo>
                <a:lnTo>
                  <a:pt x="105" y="676"/>
                </a:lnTo>
                <a:lnTo>
                  <a:pt x="105" y="682"/>
                </a:lnTo>
                <a:lnTo>
                  <a:pt x="111" y="682"/>
                </a:lnTo>
                <a:lnTo>
                  <a:pt x="111" y="676"/>
                </a:lnTo>
                <a:lnTo>
                  <a:pt x="117" y="663"/>
                </a:lnTo>
                <a:lnTo>
                  <a:pt x="117" y="644"/>
                </a:lnTo>
                <a:lnTo>
                  <a:pt x="117" y="635"/>
                </a:lnTo>
                <a:lnTo>
                  <a:pt x="123" y="628"/>
                </a:lnTo>
                <a:lnTo>
                  <a:pt x="123" y="616"/>
                </a:lnTo>
                <a:lnTo>
                  <a:pt x="128" y="609"/>
                </a:lnTo>
                <a:lnTo>
                  <a:pt x="128" y="597"/>
                </a:lnTo>
                <a:lnTo>
                  <a:pt x="134" y="584"/>
                </a:lnTo>
                <a:lnTo>
                  <a:pt x="134" y="571"/>
                </a:lnTo>
                <a:lnTo>
                  <a:pt x="140" y="565"/>
                </a:lnTo>
                <a:lnTo>
                  <a:pt x="140" y="562"/>
                </a:lnTo>
                <a:lnTo>
                  <a:pt x="146" y="549"/>
                </a:lnTo>
                <a:lnTo>
                  <a:pt x="152" y="543"/>
                </a:lnTo>
                <a:lnTo>
                  <a:pt x="163" y="530"/>
                </a:lnTo>
                <a:lnTo>
                  <a:pt x="175" y="517"/>
                </a:lnTo>
                <a:lnTo>
                  <a:pt x="184" y="505"/>
                </a:lnTo>
                <a:lnTo>
                  <a:pt x="195" y="492"/>
                </a:lnTo>
                <a:lnTo>
                  <a:pt x="207" y="486"/>
                </a:lnTo>
                <a:lnTo>
                  <a:pt x="219" y="482"/>
                </a:lnTo>
                <a:lnTo>
                  <a:pt x="225" y="476"/>
                </a:lnTo>
                <a:lnTo>
                  <a:pt x="236" y="470"/>
                </a:lnTo>
                <a:lnTo>
                  <a:pt x="242" y="463"/>
                </a:lnTo>
                <a:lnTo>
                  <a:pt x="245" y="463"/>
                </a:lnTo>
                <a:lnTo>
                  <a:pt x="257" y="463"/>
                </a:lnTo>
                <a:lnTo>
                  <a:pt x="263" y="470"/>
                </a:lnTo>
                <a:lnTo>
                  <a:pt x="274" y="476"/>
                </a:lnTo>
                <a:lnTo>
                  <a:pt x="280" y="476"/>
                </a:lnTo>
                <a:lnTo>
                  <a:pt x="286" y="482"/>
                </a:lnTo>
                <a:lnTo>
                  <a:pt x="298" y="492"/>
                </a:lnTo>
                <a:lnTo>
                  <a:pt x="315" y="498"/>
                </a:lnTo>
                <a:lnTo>
                  <a:pt x="324" y="505"/>
                </a:lnTo>
                <a:lnTo>
                  <a:pt x="336" y="511"/>
                </a:lnTo>
                <a:lnTo>
                  <a:pt x="341" y="517"/>
                </a:lnTo>
                <a:lnTo>
                  <a:pt x="353" y="524"/>
                </a:lnTo>
                <a:lnTo>
                  <a:pt x="359" y="524"/>
                </a:lnTo>
                <a:lnTo>
                  <a:pt x="365" y="530"/>
                </a:lnTo>
                <a:lnTo>
                  <a:pt x="371" y="530"/>
                </a:lnTo>
                <a:lnTo>
                  <a:pt x="376" y="536"/>
                </a:lnTo>
                <a:lnTo>
                  <a:pt x="382" y="536"/>
                </a:lnTo>
                <a:lnTo>
                  <a:pt x="388" y="536"/>
                </a:lnTo>
                <a:lnTo>
                  <a:pt x="391" y="536"/>
                </a:lnTo>
                <a:lnTo>
                  <a:pt x="391" y="543"/>
                </a:lnTo>
                <a:lnTo>
                  <a:pt x="408" y="549"/>
                </a:lnTo>
                <a:lnTo>
                  <a:pt x="414" y="562"/>
                </a:lnTo>
                <a:lnTo>
                  <a:pt x="426" y="578"/>
                </a:lnTo>
                <a:lnTo>
                  <a:pt x="432" y="597"/>
                </a:lnTo>
                <a:lnTo>
                  <a:pt x="438" y="616"/>
                </a:lnTo>
                <a:lnTo>
                  <a:pt x="438" y="635"/>
                </a:lnTo>
                <a:lnTo>
                  <a:pt x="444" y="644"/>
                </a:lnTo>
                <a:lnTo>
                  <a:pt x="449" y="657"/>
                </a:lnTo>
                <a:lnTo>
                  <a:pt x="449" y="663"/>
                </a:lnTo>
                <a:lnTo>
                  <a:pt x="449" y="670"/>
                </a:lnTo>
                <a:lnTo>
                  <a:pt x="449" y="676"/>
                </a:lnTo>
                <a:lnTo>
                  <a:pt x="449" y="682"/>
                </a:lnTo>
                <a:lnTo>
                  <a:pt x="449" y="695"/>
                </a:lnTo>
                <a:lnTo>
                  <a:pt x="444" y="701"/>
                </a:lnTo>
                <a:lnTo>
                  <a:pt x="444" y="708"/>
                </a:lnTo>
                <a:lnTo>
                  <a:pt x="444" y="711"/>
                </a:lnTo>
                <a:lnTo>
                  <a:pt x="444" y="717"/>
                </a:lnTo>
                <a:lnTo>
                  <a:pt x="444" y="724"/>
                </a:lnTo>
                <a:lnTo>
                  <a:pt x="438" y="724"/>
                </a:lnTo>
                <a:lnTo>
                  <a:pt x="438" y="730"/>
                </a:lnTo>
                <a:lnTo>
                  <a:pt x="438" y="736"/>
                </a:lnTo>
                <a:lnTo>
                  <a:pt x="432" y="755"/>
                </a:lnTo>
                <a:lnTo>
                  <a:pt x="432" y="774"/>
                </a:lnTo>
                <a:lnTo>
                  <a:pt x="426" y="781"/>
                </a:lnTo>
                <a:lnTo>
                  <a:pt x="432" y="787"/>
                </a:lnTo>
                <a:lnTo>
                  <a:pt x="438" y="781"/>
                </a:lnTo>
                <a:lnTo>
                  <a:pt x="444" y="768"/>
                </a:lnTo>
                <a:lnTo>
                  <a:pt x="449" y="743"/>
                </a:lnTo>
                <a:lnTo>
                  <a:pt x="455" y="736"/>
                </a:lnTo>
                <a:lnTo>
                  <a:pt x="455" y="730"/>
                </a:lnTo>
                <a:lnTo>
                  <a:pt x="455" y="724"/>
                </a:lnTo>
                <a:lnTo>
                  <a:pt x="455" y="717"/>
                </a:lnTo>
                <a:lnTo>
                  <a:pt x="455" y="711"/>
                </a:lnTo>
                <a:lnTo>
                  <a:pt x="458" y="701"/>
                </a:lnTo>
                <a:lnTo>
                  <a:pt x="458" y="695"/>
                </a:lnTo>
                <a:lnTo>
                  <a:pt x="458" y="689"/>
                </a:lnTo>
                <a:lnTo>
                  <a:pt x="464" y="682"/>
                </a:lnTo>
                <a:lnTo>
                  <a:pt x="464" y="676"/>
                </a:lnTo>
                <a:lnTo>
                  <a:pt x="464" y="670"/>
                </a:lnTo>
                <a:lnTo>
                  <a:pt x="470" y="670"/>
                </a:lnTo>
                <a:lnTo>
                  <a:pt x="476" y="670"/>
                </a:lnTo>
                <a:lnTo>
                  <a:pt x="481" y="670"/>
                </a:lnTo>
                <a:lnTo>
                  <a:pt x="487" y="670"/>
                </a:lnTo>
                <a:lnTo>
                  <a:pt x="493" y="676"/>
                </a:lnTo>
                <a:lnTo>
                  <a:pt x="505" y="682"/>
                </a:lnTo>
                <a:lnTo>
                  <a:pt x="511" y="682"/>
                </a:lnTo>
                <a:lnTo>
                  <a:pt x="516" y="689"/>
                </a:lnTo>
                <a:lnTo>
                  <a:pt x="522" y="695"/>
                </a:lnTo>
                <a:lnTo>
                  <a:pt x="543" y="701"/>
                </a:lnTo>
                <a:lnTo>
                  <a:pt x="560" y="708"/>
                </a:lnTo>
                <a:lnTo>
                  <a:pt x="572" y="711"/>
                </a:lnTo>
                <a:lnTo>
                  <a:pt x="578" y="711"/>
                </a:lnTo>
                <a:lnTo>
                  <a:pt x="584" y="708"/>
                </a:lnTo>
                <a:lnTo>
                  <a:pt x="578" y="701"/>
                </a:lnTo>
                <a:lnTo>
                  <a:pt x="566" y="695"/>
                </a:lnTo>
                <a:lnTo>
                  <a:pt x="549" y="689"/>
                </a:lnTo>
                <a:lnTo>
                  <a:pt x="543" y="689"/>
                </a:lnTo>
                <a:lnTo>
                  <a:pt x="531" y="682"/>
                </a:lnTo>
                <a:lnTo>
                  <a:pt x="528" y="676"/>
                </a:lnTo>
                <a:lnTo>
                  <a:pt x="516" y="670"/>
                </a:lnTo>
                <a:lnTo>
                  <a:pt x="511" y="663"/>
                </a:lnTo>
                <a:lnTo>
                  <a:pt x="499" y="663"/>
                </a:lnTo>
                <a:lnTo>
                  <a:pt x="493" y="657"/>
                </a:lnTo>
                <a:lnTo>
                  <a:pt x="481" y="651"/>
                </a:lnTo>
                <a:lnTo>
                  <a:pt x="470" y="635"/>
                </a:lnTo>
                <a:lnTo>
                  <a:pt x="464" y="622"/>
                </a:lnTo>
                <a:lnTo>
                  <a:pt x="455" y="609"/>
                </a:lnTo>
                <a:lnTo>
                  <a:pt x="449" y="597"/>
                </a:lnTo>
                <a:lnTo>
                  <a:pt x="449" y="584"/>
                </a:lnTo>
                <a:lnTo>
                  <a:pt x="444" y="571"/>
                </a:lnTo>
                <a:lnTo>
                  <a:pt x="444" y="562"/>
                </a:lnTo>
                <a:lnTo>
                  <a:pt x="438" y="549"/>
                </a:lnTo>
                <a:lnTo>
                  <a:pt x="438" y="536"/>
                </a:lnTo>
                <a:lnTo>
                  <a:pt x="432" y="524"/>
                </a:lnTo>
                <a:lnTo>
                  <a:pt x="432" y="511"/>
                </a:lnTo>
                <a:lnTo>
                  <a:pt x="438" y="505"/>
                </a:lnTo>
                <a:lnTo>
                  <a:pt x="438" y="492"/>
                </a:lnTo>
                <a:lnTo>
                  <a:pt x="449" y="486"/>
                </a:lnTo>
                <a:lnTo>
                  <a:pt x="455" y="482"/>
                </a:lnTo>
                <a:lnTo>
                  <a:pt x="470" y="476"/>
                </a:lnTo>
                <a:lnTo>
                  <a:pt x="493" y="463"/>
                </a:lnTo>
                <a:lnTo>
                  <a:pt x="511" y="451"/>
                </a:lnTo>
                <a:lnTo>
                  <a:pt x="528" y="444"/>
                </a:lnTo>
                <a:lnTo>
                  <a:pt x="537" y="432"/>
                </a:lnTo>
                <a:lnTo>
                  <a:pt x="549" y="419"/>
                </a:lnTo>
                <a:lnTo>
                  <a:pt x="566" y="409"/>
                </a:lnTo>
                <a:lnTo>
                  <a:pt x="589" y="390"/>
                </a:lnTo>
                <a:lnTo>
                  <a:pt x="616" y="365"/>
                </a:lnTo>
                <a:lnTo>
                  <a:pt x="616" y="359"/>
                </a:lnTo>
                <a:lnTo>
                  <a:pt x="621" y="359"/>
                </a:lnTo>
                <a:lnTo>
                  <a:pt x="621" y="352"/>
                </a:lnTo>
                <a:lnTo>
                  <a:pt x="627" y="346"/>
                </a:lnTo>
                <a:lnTo>
                  <a:pt x="633" y="340"/>
                </a:lnTo>
                <a:lnTo>
                  <a:pt x="639" y="340"/>
                </a:lnTo>
                <a:lnTo>
                  <a:pt x="645" y="333"/>
                </a:lnTo>
                <a:lnTo>
                  <a:pt x="651" y="333"/>
                </a:lnTo>
                <a:lnTo>
                  <a:pt x="662" y="330"/>
                </a:lnTo>
                <a:lnTo>
                  <a:pt x="671" y="330"/>
                </a:lnTo>
                <a:lnTo>
                  <a:pt x="677" y="324"/>
                </a:lnTo>
                <a:lnTo>
                  <a:pt x="689" y="324"/>
                </a:lnTo>
                <a:lnTo>
                  <a:pt x="694" y="324"/>
                </a:lnTo>
                <a:lnTo>
                  <a:pt x="700" y="317"/>
                </a:lnTo>
                <a:lnTo>
                  <a:pt x="706" y="317"/>
                </a:lnTo>
                <a:lnTo>
                  <a:pt x="738" y="311"/>
                </a:lnTo>
                <a:lnTo>
                  <a:pt x="762" y="305"/>
                </a:lnTo>
                <a:lnTo>
                  <a:pt x="785" y="305"/>
                </a:lnTo>
                <a:lnTo>
                  <a:pt x="808" y="298"/>
                </a:lnTo>
                <a:lnTo>
                  <a:pt x="817" y="298"/>
                </a:lnTo>
                <a:lnTo>
                  <a:pt x="834" y="298"/>
                </a:lnTo>
                <a:lnTo>
                  <a:pt x="846" y="298"/>
                </a:lnTo>
                <a:lnTo>
                  <a:pt x="852" y="298"/>
                </a:lnTo>
                <a:lnTo>
                  <a:pt x="840" y="238"/>
                </a:lnTo>
                <a:close/>
              </a:path>
            </a:pathLst>
          </a:cu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25221E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73" name="Freeform 205"/>
          <p:cNvSpPr>
            <a:spLocks/>
          </p:cNvSpPr>
          <p:nvPr/>
        </p:nvSpPr>
        <p:spPr bwMode="auto">
          <a:xfrm>
            <a:off x="2609850" y="3613150"/>
            <a:ext cx="1352550" cy="1249363"/>
          </a:xfrm>
          <a:custGeom>
            <a:avLst/>
            <a:gdLst>
              <a:gd name="T0" fmla="*/ 802 w 852"/>
              <a:gd name="T1" fmla="*/ 244 h 787"/>
              <a:gd name="T2" fmla="*/ 683 w 852"/>
              <a:gd name="T3" fmla="*/ 260 h 787"/>
              <a:gd name="T4" fmla="*/ 584 w 852"/>
              <a:gd name="T5" fmla="*/ 273 h 787"/>
              <a:gd name="T6" fmla="*/ 511 w 852"/>
              <a:gd name="T7" fmla="*/ 260 h 787"/>
              <a:gd name="T8" fmla="*/ 391 w 852"/>
              <a:gd name="T9" fmla="*/ 251 h 787"/>
              <a:gd name="T10" fmla="*/ 353 w 852"/>
              <a:gd name="T11" fmla="*/ 213 h 787"/>
              <a:gd name="T12" fmla="*/ 330 w 852"/>
              <a:gd name="T13" fmla="*/ 171 h 787"/>
              <a:gd name="T14" fmla="*/ 303 w 852"/>
              <a:gd name="T15" fmla="*/ 108 h 787"/>
              <a:gd name="T16" fmla="*/ 286 w 852"/>
              <a:gd name="T17" fmla="*/ 41 h 787"/>
              <a:gd name="T18" fmla="*/ 274 w 852"/>
              <a:gd name="T19" fmla="*/ 41 h 787"/>
              <a:gd name="T20" fmla="*/ 292 w 852"/>
              <a:gd name="T21" fmla="*/ 114 h 787"/>
              <a:gd name="T22" fmla="*/ 257 w 852"/>
              <a:gd name="T23" fmla="*/ 133 h 787"/>
              <a:gd name="T24" fmla="*/ 195 w 852"/>
              <a:gd name="T25" fmla="*/ 133 h 787"/>
              <a:gd name="T26" fmla="*/ 219 w 852"/>
              <a:gd name="T27" fmla="*/ 146 h 787"/>
              <a:gd name="T28" fmla="*/ 336 w 852"/>
              <a:gd name="T29" fmla="*/ 225 h 787"/>
              <a:gd name="T30" fmla="*/ 318 w 852"/>
              <a:gd name="T31" fmla="*/ 260 h 787"/>
              <a:gd name="T32" fmla="*/ 263 w 852"/>
              <a:gd name="T33" fmla="*/ 292 h 787"/>
              <a:gd name="T34" fmla="*/ 152 w 852"/>
              <a:gd name="T35" fmla="*/ 225 h 787"/>
              <a:gd name="T36" fmla="*/ 117 w 852"/>
              <a:gd name="T37" fmla="*/ 146 h 787"/>
              <a:gd name="T38" fmla="*/ 102 w 852"/>
              <a:gd name="T39" fmla="*/ 79 h 787"/>
              <a:gd name="T40" fmla="*/ 111 w 852"/>
              <a:gd name="T41" fmla="*/ 171 h 787"/>
              <a:gd name="T42" fmla="*/ 102 w 852"/>
              <a:gd name="T43" fmla="*/ 206 h 787"/>
              <a:gd name="T44" fmla="*/ 55 w 852"/>
              <a:gd name="T45" fmla="*/ 206 h 787"/>
              <a:gd name="T46" fmla="*/ 12 w 852"/>
              <a:gd name="T47" fmla="*/ 225 h 787"/>
              <a:gd name="T48" fmla="*/ 73 w 852"/>
              <a:gd name="T49" fmla="*/ 225 h 787"/>
              <a:gd name="T50" fmla="*/ 117 w 852"/>
              <a:gd name="T51" fmla="*/ 232 h 787"/>
              <a:gd name="T52" fmla="*/ 225 w 852"/>
              <a:gd name="T53" fmla="*/ 324 h 787"/>
              <a:gd name="T54" fmla="*/ 231 w 852"/>
              <a:gd name="T55" fmla="*/ 384 h 787"/>
              <a:gd name="T56" fmla="*/ 201 w 852"/>
              <a:gd name="T57" fmla="*/ 470 h 787"/>
              <a:gd name="T58" fmla="*/ 140 w 852"/>
              <a:gd name="T59" fmla="*/ 517 h 787"/>
              <a:gd name="T60" fmla="*/ 90 w 852"/>
              <a:gd name="T61" fmla="*/ 536 h 787"/>
              <a:gd name="T62" fmla="*/ 50 w 852"/>
              <a:gd name="T63" fmla="*/ 536 h 787"/>
              <a:gd name="T64" fmla="*/ 23 w 852"/>
              <a:gd name="T65" fmla="*/ 549 h 787"/>
              <a:gd name="T66" fmla="*/ 79 w 852"/>
              <a:gd name="T67" fmla="*/ 549 h 787"/>
              <a:gd name="T68" fmla="*/ 123 w 852"/>
              <a:gd name="T69" fmla="*/ 562 h 787"/>
              <a:gd name="T70" fmla="*/ 111 w 852"/>
              <a:gd name="T71" fmla="*/ 616 h 787"/>
              <a:gd name="T72" fmla="*/ 117 w 852"/>
              <a:gd name="T73" fmla="*/ 663 h 787"/>
              <a:gd name="T74" fmla="*/ 134 w 852"/>
              <a:gd name="T75" fmla="*/ 584 h 787"/>
              <a:gd name="T76" fmla="*/ 175 w 852"/>
              <a:gd name="T77" fmla="*/ 517 h 787"/>
              <a:gd name="T78" fmla="*/ 242 w 852"/>
              <a:gd name="T79" fmla="*/ 463 h 787"/>
              <a:gd name="T80" fmla="*/ 298 w 852"/>
              <a:gd name="T81" fmla="*/ 492 h 787"/>
              <a:gd name="T82" fmla="*/ 365 w 852"/>
              <a:gd name="T83" fmla="*/ 530 h 787"/>
              <a:gd name="T84" fmla="*/ 408 w 852"/>
              <a:gd name="T85" fmla="*/ 549 h 787"/>
              <a:gd name="T86" fmla="*/ 449 w 852"/>
              <a:gd name="T87" fmla="*/ 657 h 787"/>
              <a:gd name="T88" fmla="*/ 444 w 852"/>
              <a:gd name="T89" fmla="*/ 708 h 787"/>
              <a:gd name="T90" fmla="*/ 432 w 852"/>
              <a:gd name="T91" fmla="*/ 755 h 787"/>
              <a:gd name="T92" fmla="*/ 455 w 852"/>
              <a:gd name="T93" fmla="*/ 736 h 787"/>
              <a:gd name="T94" fmla="*/ 458 w 852"/>
              <a:gd name="T95" fmla="*/ 689 h 787"/>
              <a:gd name="T96" fmla="*/ 487 w 852"/>
              <a:gd name="T97" fmla="*/ 670 h 787"/>
              <a:gd name="T98" fmla="*/ 560 w 852"/>
              <a:gd name="T99" fmla="*/ 708 h 787"/>
              <a:gd name="T100" fmla="*/ 543 w 852"/>
              <a:gd name="T101" fmla="*/ 689 h 787"/>
              <a:gd name="T102" fmla="*/ 481 w 852"/>
              <a:gd name="T103" fmla="*/ 651 h 787"/>
              <a:gd name="T104" fmla="*/ 444 w 852"/>
              <a:gd name="T105" fmla="*/ 562 h 787"/>
              <a:gd name="T106" fmla="*/ 449 w 852"/>
              <a:gd name="T107" fmla="*/ 486 h 787"/>
              <a:gd name="T108" fmla="*/ 549 w 852"/>
              <a:gd name="T109" fmla="*/ 419 h 787"/>
              <a:gd name="T110" fmla="*/ 627 w 852"/>
              <a:gd name="T111" fmla="*/ 346 h 787"/>
              <a:gd name="T112" fmla="*/ 677 w 852"/>
              <a:gd name="T113" fmla="*/ 324 h 787"/>
              <a:gd name="T114" fmla="*/ 785 w 852"/>
              <a:gd name="T115" fmla="*/ 305 h 7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52" h="787">
                <a:moveTo>
                  <a:pt x="840" y="238"/>
                </a:moveTo>
                <a:lnTo>
                  <a:pt x="834" y="238"/>
                </a:lnTo>
                <a:lnTo>
                  <a:pt x="829" y="238"/>
                </a:lnTo>
                <a:lnTo>
                  <a:pt x="823" y="244"/>
                </a:lnTo>
                <a:lnTo>
                  <a:pt x="817" y="244"/>
                </a:lnTo>
                <a:lnTo>
                  <a:pt x="808" y="244"/>
                </a:lnTo>
                <a:lnTo>
                  <a:pt x="802" y="244"/>
                </a:lnTo>
                <a:lnTo>
                  <a:pt x="797" y="244"/>
                </a:lnTo>
                <a:lnTo>
                  <a:pt x="791" y="251"/>
                </a:lnTo>
                <a:lnTo>
                  <a:pt x="767" y="251"/>
                </a:lnTo>
                <a:lnTo>
                  <a:pt x="744" y="251"/>
                </a:lnTo>
                <a:lnTo>
                  <a:pt x="724" y="257"/>
                </a:lnTo>
                <a:lnTo>
                  <a:pt x="706" y="260"/>
                </a:lnTo>
                <a:lnTo>
                  <a:pt x="683" y="260"/>
                </a:lnTo>
                <a:lnTo>
                  <a:pt x="662" y="267"/>
                </a:lnTo>
                <a:lnTo>
                  <a:pt x="639" y="273"/>
                </a:lnTo>
                <a:lnTo>
                  <a:pt x="616" y="273"/>
                </a:lnTo>
                <a:lnTo>
                  <a:pt x="610" y="273"/>
                </a:lnTo>
                <a:lnTo>
                  <a:pt x="598" y="273"/>
                </a:lnTo>
                <a:lnTo>
                  <a:pt x="595" y="273"/>
                </a:lnTo>
                <a:lnTo>
                  <a:pt x="584" y="273"/>
                </a:lnTo>
                <a:lnTo>
                  <a:pt x="578" y="273"/>
                </a:lnTo>
                <a:lnTo>
                  <a:pt x="566" y="273"/>
                </a:lnTo>
                <a:lnTo>
                  <a:pt x="560" y="273"/>
                </a:lnTo>
                <a:lnTo>
                  <a:pt x="549" y="273"/>
                </a:lnTo>
                <a:lnTo>
                  <a:pt x="543" y="267"/>
                </a:lnTo>
                <a:lnTo>
                  <a:pt x="528" y="267"/>
                </a:lnTo>
                <a:lnTo>
                  <a:pt x="511" y="260"/>
                </a:lnTo>
                <a:lnTo>
                  <a:pt x="493" y="260"/>
                </a:lnTo>
                <a:lnTo>
                  <a:pt x="470" y="257"/>
                </a:lnTo>
                <a:lnTo>
                  <a:pt x="449" y="257"/>
                </a:lnTo>
                <a:lnTo>
                  <a:pt x="432" y="251"/>
                </a:lnTo>
                <a:lnTo>
                  <a:pt x="408" y="251"/>
                </a:lnTo>
                <a:lnTo>
                  <a:pt x="397" y="251"/>
                </a:lnTo>
                <a:lnTo>
                  <a:pt x="391" y="251"/>
                </a:lnTo>
                <a:lnTo>
                  <a:pt x="388" y="244"/>
                </a:lnTo>
                <a:lnTo>
                  <a:pt x="382" y="244"/>
                </a:lnTo>
                <a:lnTo>
                  <a:pt x="376" y="244"/>
                </a:lnTo>
                <a:lnTo>
                  <a:pt x="371" y="238"/>
                </a:lnTo>
                <a:lnTo>
                  <a:pt x="365" y="232"/>
                </a:lnTo>
                <a:lnTo>
                  <a:pt x="359" y="219"/>
                </a:lnTo>
                <a:lnTo>
                  <a:pt x="353" y="213"/>
                </a:lnTo>
                <a:lnTo>
                  <a:pt x="353" y="206"/>
                </a:lnTo>
                <a:lnTo>
                  <a:pt x="347" y="206"/>
                </a:lnTo>
                <a:lnTo>
                  <a:pt x="347" y="200"/>
                </a:lnTo>
                <a:lnTo>
                  <a:pt x="341" y="194"/>
                </a:lnTo>
                <a:lnTo>
                  <a:pt x="341" y="187"/>
                </a:lnTo>
                <a:lnTo>
                  <a:pt x="336" y="178"/>
                </a:lnTo>
                <a:lnTo>
                  <a:pt x="330" y="171"/>
                </a:lnTo>
                <a:lnTo>
                  <a:pt x="324" y="165"/>
                </a:lnTo>
                <a:lnTo>
                  <a:pt x="318" y="159"/>
                </a:lnTo>
                <a:lnTo>
                  <a:pt x="315" y="152"/>
                </a:lnTo>
                <a:lnTo>
                  <a:pt x="309" y="140"/>
                </a:lnTo>
                <a:lnTo>
                  <a:pt x="309" y="133"/>
                </a:lnTo>
                <a:lnTo>
                  <a:pt x="309" y="114"/>
                </a:lnTo>
                <a:lnTo>
                  <a:pt x="303" y="108"/>
                </a:lnTo>
                <a:lnTo>
                  <a:pt x="303" y="98"/>
                </a:lnTo>
                <a:lnTo>
                  <a:pt x="298" y="86"/>
                </a:lnTo>
                <a:lnTo>
                  <a:pt x="298" y="79"/>
                </a:lnTo>
                <a:lnTo>
                  <a:pt x="292" y="67"/>
                </a:lnTo>
                <a:lnTo>
                  <a:pt x="292" y="54"/>
                </a:lnTo>
                <a:lnTo>
                  <a:pt x="292" y="48"/>
                </a:lnTo>
                <a:lnTo>
                  <a:pt x="286" y="41"/>
                </a:lnTo>
                <a:lnTo>
                  <a:pt x="286" y="19"/>
                </a:lnTo>
                <a:lnTo>
                  <a:pt x="286" y="6"/>
                </a:lnTo>
                <a:lnTo>
                  <a:pt x="280" y="0"/>
                </a:lnTo>
                <a:lnTo>
                  <a:pt x="274" y="0"/>
                </a:lnTo>
                <a:lnTo>
                  <a:pt x="274" y="13"/>
                </a:lnTo>
                <a:lnTo>
                  <a:pt x="274" y="25"/>
                </a:lnTo>
                <a:lnTo>
                  <a:pt x="274" y="41"/>
                </a:lnTo>
                <a:lnTo>
                  <a:pt x="280" y="67"/>
                </a:lnTo>
                <a:lnTo>
                  <a:pt x="280" y="73"/>
                </a:lnTo>
                <a:lnTo>
                  <a:pt x="286" y="79"/>
                </a:lnTo>
                <a:lnTo>
                  <a:pt x="286" y="92"/>
                </a:lnTo>
                <a:lnTo>
                  <a:pt x="286" y="98"/>
                </a:lnTo>
                <a:lnTo>
                  <a:pt x="292" y="108"/>
                </a:lnTo>
                <a:lnTo>
                  <a:pt x="292" y="114"/>
                </a:lnTo>
                <a:lnTo>
                  <a:pt x="292" y="121"/>
                </a:lnTo>
                <a:lnTo>
                  <a:pt x="286" y="127"/>
                </a:lnTo>
                <a:lnTo>
                  <a:pt x="280" y="133"/>
                </a:lnTo>
                <a:lnTo>
                  <a:pt x="274" y="133"/>
                </a:lnTo>
                <a:lnTo>
                  <a:pt x="268" y="133"/>
                </a:lnTo>
                <a:lnTo>
                  <a:pt x="263" y="133"/>
                </a:lnTo>
                <a:lnTo>
                  <a:pt x="257" y="133"/>
                </a:lnTo>
                <a:lnTo>
                  <a:pt x="245" y="133"/>
                </a:lnTo>
                <a:lnTo>
                  <a:pt x="242" y="133"/>
                </a:lnTo>
                <a:lnTo>
                  <a:pt x="236" y="133"/>
                </a:lnTo>
                <a:lnTo>
                  <a:pt x="231" y="133"/>
                </a:lnTo>
                <a:lnTo>
                  <a:pt x="225" y="133"/>
                </a:lnTo>
                <a:lnTo>
                  <a:pt x="219" y="133"/>
                </a:lnTo>
                <a:lnTo>
                  <a:pt x="195" y="133"/>
                </a:lnTo>
                <a:lnTo>
                  <a:pt x="178" y="140"/>
                </a:lnTo>
                <a:lnTo>
                  <a:pt x="175" y="140"/>
                </a:lnTo>
                <a:lnTo>
                  <a:pt x="175" y="146"/>
                </a:lnTo>
                <a:lnTo>
                  <a:pt x="178" y="146"/>
                </a:lnTo>
                <a:lnTo>
                  <a:pt x="184" y="146"/>
                </a:lnTo>
                <a:lnTo>
                  <a:pt x="201" y="146"/>
                </a:lnTo>
                <a:lnTo>
                  <a:pt x="219" y="146"/>
                </a:lnTo>
                <a:lnTo>
                  <a:pt x="225" y="146"/>
                </a:lnTo>
                <a:lnTo>
                  <a:pt x="231" y="146"/>
                </a:lnTo>
                <a:lnTo>
                  <a:pt x="236" y="146"/>
                </a:lnTo>
                <a:lnTo>
                  <a:pt x="242" y="146"/>
                </a:lnTo>
                <a:lnTo>
                  <a:pt x="245" y="146"/>
                </a:lnTo>
                <a:lnTo>
                  <a:pt x="292" y="152"/>
                </a:lnTo>
                <a:lnTo>
                  <a:pt x="336" y="225"/>
                </a:lnTo>
                <a:lnTo>
                  <a:pt x="341" y="232"/>
                </a:lnTo>
                <a:lnTo>
                  <a:pt x="341" y="244"/>
                </a:lnTo>
                <a:lnTo>
                  <a:pt x="341" y="251"/>
                </a:lnTo>
                <a:lnTo>
                  <a:pt x="336" y="251"/>
                </a:lnTo>
                <a:lnTo>
                  <a:pt x="330" y="257"/>
                </a:lnTo>
                <a:lnTo>
                  <a:pt x="324" y="260"/>
                </a:lnTo>
                <a:lnTo>
                  <a:pt x="318" y="260"/>
                </a:lnTo>
                <a:lnTo>
                  <a:pt x="315" y="267"/>
                </a:lnTo>
                <a:lnTo>
                  <a:pt x="309" y="273"/>
                </a:lnTo>
                <a:lnTo>
                  <a:pt x="298" y="279"/>
                </a:lnTo>
                <a:lnTo>
                  <a:pt x="292" y="286"/>
                </a:lnTo>
                <a:lnTo>
                  <a:pt x="280" y="286"/>
                </a:lnTo>
                <a:lnTo>
                  <a:pt x="274" y="292"/>
                </a:lnTo>
                <a:lnTo>
                  <a:pt x="263" y="292"/>
                </a:lnTo>
                <a:lnTo>
                  <a:pt x="257" y="298"/>
                </a:lnTo>
                <a:lnTo>
                  <a:pt x="245" y="298"/>
                </a:lnTo>
                <a:lnTo>
                  <a:pt x="231" y="292"/>
                </a:lnTo>
                <a:lnTo>
                  <a:pt x="213" y="279"/>
                </a:lnTo>
                <a:lnTo>
                  <a:pt x="190" y="260"/>
                </a:lnTo>
                <a:lnTo>
                  <a:pt x="175" y="244"/>
                </a:lnTo>
                <a:lnTo>
                  <a:pt x="152" y="225"/>
                </a:lnTo>
                <a:lnTo>
                  <a:pt x="140" y="206"/>
                </a:lnTo>
                <a:lnTo>
                  <a:pt x="134" y="194"/>
                </a:lnTo>
                <a:lnTo>
                  <a:pt x="128" y="184"/>
                </a:lnTo>
                <a:lnTo>
                  <a:pt x="128" y="178"/>
                </a:lnTo>
                <a:lnTo>
                  <a:pt x="123" y="165"/>
                </a:lnTo>
                <a:lnTo>
                  <a:pt x="123" y="152"/>
                </a:lnTo>
                <a:lnTo>
                  <a:pt x="117" y="146"/>
                </a:lnTo>
                <a:lnTo>
                  <a:pt x="117" y="133"/>
                </a:lnTo>
                <a:lnTo>
                  <a:pt x="117" y="127"/>
                </a:lnTo>
                <a:lnTo>
                  <a:pt x="117" y="114"/>
                </a:lnTo>
                <a:lnTo>
                  <a:pt x="111" y="98"/>
                </a:lnTo>
                <a:lnTo>
                  <a:pt x="111" y="79"/>
                </a:lnTo>
                <a:lnTo>
                  <a:pt x="105" y="79"/>
                </a:lnTo>
                <a:lnTo>
                  <a:pt x="102" y="79"/>
                </a:lnTo>
                <a:lnTo>
                  <a:pt x="102" y="86"/>
                </a:lnTo>
                <a:lnTo>
                  <a:pt x="102" y="105"/>
                </a:lnTo>
                <a:lnTo>
                  <a:pt x="102" y="121"/>
                </a:lnTo>
                <a:lnTo>
                  <a:pt x="105" y="146"/>
                </a:lnTo>
                <a:lnTo>
                  <a:pt x="105" y="152"/>
                </a:lnTo>
                <a:lnTo>
                  <a:pt x="111" y="159"/>
                </a:lnTo>
                <a:lnTo>
                  <a:pt x="111" y="171"/>
                </a:lnTo>
                <a:lnTo>
                  <a:pt x="117" y="178"/>
                </a:lnTo>
                <a:lnTo>
                  <a:pt x="117" y="184"/>
                </a:lnTo>
                <a:lnTo>
                  <a:pt x="117" y="194"/>
                </a:lnTo>
                <a:lnTo>
                  <a:pt x="117" y="200"/>
                </a:lnTo>
                <a:lnTo>
                  <a:pt x="111" y="206"/>
                </a:lnTo>
                <a:lnTo>
                  <a:pt x="105" y="206"/>
                </a:lnTo>
                <a:lnTo>
                  <a:pt x="102" y="206"/>
                </a:lnTo>
                <a:lnTo>
                  <a:pt x="96" y="206"/>
                </a:lnTo>
                <a:lnTo>
                  <a:pt x="90" y="206"/>
                </a:lnTo>
                <a:lnTo>
                  <a:pt x="85" y="206"/>
                </a:lnTo>
                <a:lnTo>
                  <a:pt x="73" y="213"/>
                </a:lnTo>
                <a:lnTo>
                  <a:pt x="67" y="213"/>
                </a:lnTo>
                <a:lnTo>
                  <a:pt x="61" y="213"/>
                </a:lnTo>
                <a:lnTo>
                  <a:pt x="55" y="206"/>
                </a:lnTo>
                <a:lnTo>
                  <a:pt x="50" y="206"/>
                </a:lnTo>
                <a:lnTo>
                  <a:pt x="44" y="206"/>
                </a:lnTo>
                <a:lnTo>
                  <a:pt x="23" y="213"/>
                </a:lnTo>
                <a:lnTo>
                  <a:pt x="6" y="213"/>
                </a:lnTo>
                <a:lnTo>
                  <a:pt x="0" y="219"/>
                </a:lnTo>
                <a:lnTo>
                  <a:pt x="6" y="219"/>
                </a:lnTo>
                <a:lnTo>
                  <a:pt x="12" y="225"/>
                </a:lnTo>
                <a:lnTo>
                  <a:pt x="29" y="225"/>
                </a:lnTo>
                <a:lnTo>
                  <a:pt x="44" y="225"/>
                </a:lnTo>
                <a:lnTo>
                  <a:pt x="50" y="225"/>
                </a:lnTo>
                <a:lnTo>
                  <a:pt x="55" y="225"/>
                </a:lnTo>
                <a:lnTo>
                  <a:pt x="61" y="225"/>
                </a:lnTo>
                <a:lnTo>
                  <a:pt x="67" y="225"/>
                </a:lnTo>
                <a:lnTo>
                  <a:pt x="73" y="225"/>
                </a:lnTo>
                <a:lnTo>
                  <a:pt x="79" y="225"/>
                </a:lnTo>
                <a:lnTo>
                  <a:pt x="90" y="225"/>
                </a:lnTo>
                <a:lnTo>
                  <a:pt x="96" y="225"/>
                </a:lnTo>
                <a:lnTo>
                  <a:pt x="102" y="225"/>
                </a:lnTo>
                <a:lnTo>
                  <a:pt x="105" y="225"/>
                </a:lnTo>
                <a:lnTo>
                  <a:pt x="111" y="225"/>
                </a:lnTo>
                <a:lnTo>
                  <a:pt x="117" y="232"/>
                </a:lnTo>
                <a:lnTo>
                  <a:pt x="134" y="244"/>
                </a:lnTo>
                <a:lnTo>
                  <a:pt x="152" y="257"/>
                </a:lnTo>
                <a:lnTo>
                  <a:pt x="169" y="260"/>
                </a:lnTo>
                <a:lnTo>
                  <a:pt x="184" y="279"/>
                </a:lnTo>
                <a:lnTo>
                  <a:pt x="201" y="292"/>
                </a:lnTo>
                <a:lnTo>
                  <a:pt x="213" y="311"/>
                </a:lnTo>
                <a:lnTo>
                  <a:pt x="225" y="324"/>
                </a:lnTo>
                <a:lnTo>
                  <a:pt x="231" y="346"/>
                </a:lnTo>
                <a:lnTo>
                  <a:pt x="231" y="352"/>
                </a:lnTo>
                <a:lnTo>
                  <a:pt x="231" y="359"/>
                </a:lnTo>
                <a:lnTo>
                  <a:pt x="231" y="365"/>
                </a:lnTo>
                <a:lnTo>
                  <a:pt x="231" y="371"/>
                </a:lnTo>
                <a:lnTo>
                  <a:pt x="231" y="378"/>
                </a:lnTo>
                <a:lnTo>
                  <a:pt x="231" y="384"/>
                </a:lnTo>
                <a:lnTo>
                  <a:pt x="225" y="397"/>
                </a:lnTo>
                <a:lnTo>
                  <a:pt x="225" y="413"/>
                </a:lnTo>
                <a:lnTo>
                  <a:pt x="219" y="425"/>
                </a:lnTo>
                <a:lnTo>
                  <a:pt x="219" y="438"/>
                </a:lnTo>
                <a:lnTo>
                  <a:pt x="213" y="451"/>
                </a:lnTo>
                <a:lnTo>
                  <a:pt x="207" y="463"/>
                </a:lnTo>
                <a:lnTo>
                  <a:pt x="201" y="470"/>
                </a:lnTo>
                <a:lnTo>
                  <a:pt x="195" y="476"/>
                </a:lnTo>
                <a:lnTo>
                  <a:pt x="190" y="482"/>
                </a:lnTo>
                <a:lnTo>
                  <a:pt x="178" y="486"/>
                </a:lnTo>
                <a:lnTo>
                  <a:pt x="169" y="492"/>
                </a:lnTo>
                <a:lnTo>
                  <a:pt x="158" y="505"/>
                </a:lnTo>
                <a:lnTo>
                  <a:pt x="152" y="511"/>
                </a:lnTo>
                <a:lnTo>
                  <a:pt x="140" y="517"/>
                </a:lnTo>
                <a:lnTo>
                  <a:pt x="128" y="524"/>
                </a:lnTo>
                <a:lnTo>
                  <a:pt x="123" y="530"/>
                </a:lnTo>
                <a:lnTo>
                  <a:pt x="117" y="530"/>
                </a:lnTo>
                <a:lnTo>
                  <a:pt x="111" y="536"/>
                </a:lnTo>
                <a:lnTo>
                  <a:pt x="105" y="536"/>
                </a:lnTo>
                <a:lnTo>
                  <a:pt x="102" y="536"/>
                </a:lnTo>
                <a:lnTo>
                  <a:pt x="90" y="536"/>
                </a:lnTo>
                <a:lnTo>
                  <a:pt x="85" y="536"/>
                </a:lnTo>
                <a:lnTo>
                  <a:pt x="79" y="536"/>
                </a:lnTo>
                <a:lnTo>
                  <a:pt x="73" y="536"/>
                </a:lnTo>
                <a:lnTo>
                  <a:pt x="67" y="536"/>
                </a:lnTo>
                <a:lnTo>
                  <a:pt x="61" y="536"/>
                </a:lnTo>
                <a:lnTo>
                  <a:pt x="55" y="536"/>
                </a:lnTo>
                <a:lnTo>
                  <a:pt x="50" y="536"/>
                </a:lnTo>
                <a:lnTo>
                  <a:pt x="35" y="536"/>
                </a:lnTo>
                <a:lnTo>
                  <a:pt x="18" y="536"/>
                </a:lnTo>
                <a:lnTo>
                  <a:pt x="6" y="543"/>
                </a:lnTo>
                <a:lnTo>
                  <a:pt x="0" y="543"/>
                </a:lnTo>
                <a:lnTo>
                  <a:pt x="6" y="543"/>
                </a:lnTo>
                <a:lnTo>
                  <a:pt x="12" y="549"/>
                </a:lnTo>
                <a:lnTo>
                  <a:pt x="23" y="549"/>
                </a:lnTo>
                <a:lnTo>
                  <a:pt x="44" y="555"/>
                </a:lnTo>
                <a:lnTo>
                  <a:pt x="50" y="555"/>
                </a:lnTo>
                <a:lnTo>
                  <a:pt x="55" y="555"/>
                </a:lnTo>
                <a:lnTo>
                  <a:pt x="61" y="549"/>
                </a:lnTo>
                <a:lnTo>
                  <a:pt x="67" y="549"/>
                </a:lnTo>
                <a:lnTo>
                  <a:pt x="73" y="549"/>
                </a:lnTo>
                <a:lnTo>
                  <a:pt x="79" y="549"/>
                </a:lnTo>
                <a:lnTo>
                  <a:pt x="85" y="549"/>
                </a:lnTo>
                <a:lnTo>
                  <a:pt x="90" y="555"/>
                </a:lnTo>
                <a:lnTo>
                  <a:pt x="102" y="555"/>
                </a:lnTo>
                <a:lnTo>
                  <a:pt x="105" y="555"/>
                </a:lnTo>
                <a:lnTo>
                  <a:pt x="111" y="555"/>
                </a:lnTo>
                <a:lnTo>
                  <a:pt x="117" y="555"/>
                </a:lnTo>
                <a:lnTo>
                  <a:pt x="123" y="562"/>
                </a:lnTo>
                <a:lnTo>
                  <a:pt x="123" y="565"/>
                </a:lnTo>
                <a:lnTo>
                  <a:pt x="123" y="571"/>
                </a:lnTo>
                <a:lnTo>
                  <a:pt x="117" y="584"/>
                </a:lnTo>
                <a:lnTo>
                  <a:pt x="117" y="590"/>
                </a:lnTo>
                <a:lnTo>
                  <a:pt x="111" y="603"/>
                </a:lnTo>
                <a:lnTo>
                  <a:pt x="111" y="609"/>
                </a:lnTo>
                <a:lnTo>
                  <a:pt x="111" y="616"/>
                </a:lnTo>
                <a:lnTo>
                  <a:pt x="105" y="638"/>
                </a:lnTo>
                <a:lnTo>
                  <a:pt x="105" y="657"/>
                </a:lnTo>
                <a:lnTo>
                  <a:pt x="105" y="676"/>
                </a:lnTo>
                <a:lnTo>
                  <a:pt x="105" y="682"/>
                </a:lnTo>
                <a:lnTo>
                  <a:pt x="111" y="682"/>
                </a:lnTo>
                <a:lnTo>
                  <a:pt x="111" y="676"/>
                </a:lnTo>
                <a:lnTo>
                  <a:pt x="117" y="663"/>
                </a:lnTo>
                <a:lnTo>
                  <a:pt x="117" y="644"/>
                </a:lnTo>
                <a:lnTo>
                  <a:pt x="117" y="635"/>
                </a:lnTo>
                <a:lnTo>
                  <a:pt x="123" y="628"/>
                </a:lnTo>
                <a:lnTo>
                  <a:pt x="123" y="616"/>
                </a:lnTo>
                <a:lnTo>
                  <a:pt x="128" y="609"/>
                </a:lnTo>
                <a:lnTo>
                  <a:pt x="128" y="597"/>
                </a:lnTo>
                <a:lnTo>
                  <a:pt x="134" y="584"/>
                </a:lnTo>
                <a:lnTo>
                  <a:pt x="134" y="571"/>
                </a:lnTo>
                <a:lnTo>
                  <a:pt x="140" y="565"/>
                </a:lnTo>
                <a:lnTo>
                  <a:pt x="140" y="562"/>
                </a:lnTo>
                <a:lnTo>
                  <a:pt x="146" y="549"/>
                </a:lnTo>
                <a:lnTo>
                  <a:pt x="152" y="543"/>
                </a:lnTo>
                <a:lnTo>
                  <a:pt x="163" y="530"/>
                </a:lnTo>
                <a:lnTo>
                  <a:pt x="175" y="517"/>
                </a:lnTo>
                <a:lnTo>
                  <a:pt x="184" y="505"/>
                </a:lnTo>
                <a:lnTo>
                  <a:pt x="195" y="492"/>
                </a:lnTo>
                <a:lnTo>
                  <a:pt x="207" y="486"/>
                </a:lnTo>
                <a:lnTo>
                  <a:pt x="219" y="482"/>
                </a:lnTo>
                <a:lnTo>
                  <a:pt x="225" y="476"/>
                </a:lnTo>
                <a:lnTo>
                  <a:pt x="236" y="470"/>
                </a:lnTo>
                <a:lnTo>
                  <a:pt x="242" y="463"/>
                </a:lnTo>
                <a:lnTo>
                  <a:pt x="245" y="463"/>
                </a:lnTo>
                <a:lnTo>
                  <a:pt x="257" y="463"/>
                </a:lnTo>
                <a:lnTo>
                  <a:pt x="263" y="470"/>
                </a:lnTo>
                <a:lnTo>
                  <a:pt x="274" y="476"/>
                </a:lnTo>
                <a:lnTo>
                  <a:pt x="280" y="476"/>
                </a:lnTo>
                <a:lnTo>
                  <a:pt x="286" y="482"/>
                </a:lnTo>
                <a:lnTo>
                  <a:pt x="298" y="492"/>
                </a:lnTo>
                <a:lnTo>
                  <a:pt x="315" y="498"/>
                </a:lnTo>
                <a:lnTo>
                  <a:pt x="324" y="505"/>
                </a:lnTo>
                <a:lnTo>
                  <a:pt x="336" y="511"/>
                </a:lnTo>
                <a:lnTo>
                  <a:pt x="341" y="517"/>
                </a:lnTo>
                <a:lnTo>
                  <a:pt x="353" y="524"/>
                </a:lnTo>
                <a:lnTo>
                  <a:pt x="359" y="524"/>
                </a:lnTo>
                <a:lnTo>
                  <a:pt x="365" y="530"/>
                </a:lnTo>
                <a:lnTo>
                  <a:pt x="371" y="530"/>
                </a:lnTo>
                <a:lnTo>
                  <a:pt x="376" y="536"/>
                </a:lnTo>
                <a:lnTo>
                  <a:pt x="382" y="536"/>
                </a:lnTo>
                <a:lnTo>
                  <a:pt x="388" y="536"/>
                </a:lnTo>
                <a:lnTo>
                  <a:pt x="391" y="536"/>
                </a:lnTo>
                <a:lnTo>
                  <a:pt x="391" y="543"/>
                </a:lnTo>
                <a:lnTo>
                  <a:pt x="408" y="549"/>
                </a:lnTo>
                <a:lnTo>
                  <a:pt x="414" y="562"/>
                </a:lnTo>
                <a:lnTo>
                  <a:pt x="426" y="578"/>
                </a:lnTo>
                <a:lnTo>
                  <a:pt x="432" y="597"/>
                </a:lnTo>
                <a:lnTo>
                  <a:pt x="438" y="616"/>
                </a:lnTo>
                <a:lnTo>
                  <a:pt x="438" y="635"/>
                </a:lnTo>
                <a:lnTo>
                  <a:pt x="444" y="644"/>
                </a:lnTo>
                <a:lnTo>
                  <a:pt x="449" y="657"/>
                </a:lnTo>
                <a:lnTo>
                  <a:pt x="449" y="663"/>
                </a:lnTo>
                <a:lnTo>
                  <a:pt x="449" y="670"/>
                </a:lnTo>
                <a:lnTo>
                  <a:pt x="449" y="676"/>
                </a:lnTo>
                <a:lnTo>
                  <a:pt x="449" y="682"/>
                </a:lnTo>
                <a:lnTo>
                  <a:pt x="449" y="695"/>
                </a:lnTo>
                <a:lnTo>
                  <a:pt x="444" y="701"/>
                </a:lnTo>
                <a:lnTo>
                  <a:pt x="444" y="708"/>
                </a:lnTo>
                <a:lnTo>
                  <a:pt x="444" y="711"/>
                </a:lnTo>
                <a:lnTo>
                  <a:pt x="444" y="717"/>
                </a:lnTo>
                <a:lnTo>
                  <a:pt x="444" y="724"/>
                </a:lnTo>
                <a:lnTo>
                  <a:pt x="438" y="724"/>
                </a:lnTo>
                <a:lnTo>
                  <a:pt x="438" y="730"/>
                </a:lnTo>
                <a:lnTo>
                  <a:pt x="438" y="736"/>
                </a:lnTo>
                <a:lnTo>
                  <a:pt x="432" y="755"/>
                </a:lnTo>
                <a:lnTo>
                  <a:pt x="432" y="774"/>
                </a:lnTo>
                <a:lnTo>
                  <a:pt x="426" y="781"/>
                </a:lnTo>
                <a:lnTo>
                  <a:pt x="432" y="787"/>
                </a:lnTo>
                <a:lnTo>
                  <a:pt x="438" y="781"/>
                </a:lnTo>
                <a:lnTo>
                  <a:pt x="444" y="768"/>
                </a:lnTo>
                <a:lnTo>
                  <a:pt x="449" y="743"/>
                </a:lnTo>
                <a:lnTo>
                  <a:pt x="455" y="736"/>
                </a:lnTo>
                <a:lnTo>
                  <a:pt x="455" y="730"/>
                </a:lnTo>
                <a:lnTo>
                  <a:pt x="455" y="724"/>
                </a:lnTo>
                <a:lnTo>
                  <a:pt x="455" y="717"/>
                </a:lnTo>
                <a:lnTo>
                  <a:pt x="455" y="711"/>
                </a:lnTo>
                <a:lnTo>
                  <a:pt x="458" y="701"/>
                </a:lnTo>
                <a:lnTo>
                  <a:pt x="458" y="695"/>
                </a:lnTo>
                <a:lnTo>
                  <a:pt x="458" y="689"/>
                </a:lnTo>
                <a:lnTo>
                  <a:pt x="464" y="682"/>
                </a:lnTo>
                <a:lnTo>
                  <a:pt x="464" y="676"/>
                </a:lnTo>
                <a:lnTo>
                  <a:pt x="464" y="670"/>
                </a:lnTo>
                <a:lnTo>
                  <a:pt x="470" y="670"/>
                </a:lnTo>
                <a:lnTo>
                  <a:pt x="476" y="670"/>
                </a:lnTo>
                <a:lnTo>
                  <a:pt x="481" y="670"/>
                </a:lnTo>
                <a:lnTo>
                  <a:pt x="487" y="670"/>
                </a:lnTo>
                <a:lnTo>
                  <a:pt x="493" y="676"/>
                </a:lnTo>
                <a:lnTo>
                  <a:pt x="505" y="682"/>
                </a:lnTo>
                <a:lnTo>
                  <a:pt x="511" y="682"/>
                </a:lnTo>
                <a:lnTo>
                  <a:pt x="516" y="689"/>
                </a:lnTo>
                <a:lnTo>
                  <a:pt x="522" y="695"/>
                </a:lnTo>
                <a:lnTo>
                  <a:pt x="543" y="701"/>
                </a:lnTo>
                <a:lnTo>
                  <a:pt x="560" y="708"/>
                </a:lnTo>
                <a:lnTo>
                  <a:pt x="572" y="711"/>
                </a:lnTo>
                <a:lnTo>
                  <a:pt x="578" y="711"/>
                </a:lnTo>
                <a:lnTo>
                  <a:pt x="584" y="708"/>
                </a:lnTo>
                <a:lnTo>
                  <a:pt x="578" y="701"/>
                </a:lnTo>
                <a:lnTo>
                  <a:pt x="566" y="695"/>
                </a:lnTo>
                <a:lnTo>
                  <a:pt x="549" y="689"/>
                </a:lnTo>
                <a:lnTo>
                  <a:pt x="543" y="689"/>
                </a:lnTo>
                <a:lnTo>
                  <a:pt x="531" y="682"/>
                </a:lnTo>
                <a:lnTo>
                  <a:pt x="528" y="676"/>
                </a:lnTo>
                <a:lnTo>
                  <a:pt x="516" y="670"/>
                </a:lnTo>
                <a:lnTo>
                  <a:pt x="511" y="663"/>
                </a:lnTo>
                <a:lnTo>
                  <a:pt x="499" y="663"/>
                </a:lnTo>
                <a:lnTo>
                  <a:pt x="493" y="657"/>
                </a:lnTo>
                <a:lnTo>
                  <a:pt x="481" y="651"/>
                </a:lnTo>
                <a:lnTo>
                  <a:pt x="470" y="635"/>
                </a:lnTo>
                <a:lnTo>
                  <a:pt x="464" y="622"/>
                </a:lnTo>
                <a:lnTo>
                  <a:pt x="455" y="609"/>
                </a:lnTo>
                <a:lnTo>
                  <a:pt x="449" y="597"/>
                </a:lnTo>
                <a:lnTo>
                  <a:pt x="449" y="584"/>
                </a:lnTo>
                <a:lnTo>
                  <a:pt x="444" y="571"/>
                </a:lnTo>
                <a:lnTo>
                  <a:pt x="444" y="562"/>
                </a:lnTo>
                <a:lnTo>
                  <a:pt x="438" y="549"/>
                </a:lnTo>
                <a:lnTo>
                  <a:pt x="438" y="536"/>
                </a:lnTo>
                <a:lnTo>
                  <a:pt x="432" y="524"/>
                </a:lnTo>
                <a:lnTo>
                  <a:pt x="432" y="511"/>
                </a:lnTo>
                <a:lnTo>
                  <a:pt x="438" y="505"/>
                </a:lnTo>
                <a:lnTo>
                  <a:pt x="438" y="492"/>
                </a:lnTo>
                <a:lnTo>
                  <a:pt x="449" y="486"/>
                </a:lnTo>
                <a:lnTo>
                  <a:pt x="455" y="482"/>
                </a:lnTo>
                <a:lnTo>
                  <a:pt x="470" y="476"/>
                </a:lnTo>
                <a:lnTo>
                  <a:pt x="493" y="463"/>
                </a:lnTo>
                <a:lnTo>
                  <a:pt x="511" y="451"/>
                </a:lnTo>
                <a:lnTo>
                  <a:pt x="528" y="444"/>
                </a:lnTo>
                <a:lnTo>
                  <a:pt x="537" y="432"/>
                </a:lnTo>
                <a:lnTo>
                  <a:pt x="549" y="419"/>
                </a:lnTo>
                <a:lnTo>
                  <a:pt x="566" y="409"/>
                </a:lnTo>
                <a:lnTo>
                  <a:pt x="589" y="390"/>
                </a:lnTo>
                <a:lnTo>
                  <a:pt x="616" y="365"/>
                </a:lnTo>
                <a:lnTo>
                  <a:pt x="616" y="359"/>
                </a:lnTo>
                <a:lnTo>
                  <a:pt x="621" y="359"/>
                </a:lnTo>
                <a:lnTo>
                  <a:pt x="621" y="352"/>
                </a:lnTo>
                <a:lnTo>
                  <a:pt x="627" y="346"/>
                </a:lnTo>
                <a:lnTo>
                  <a:pt x="633" y="340"/>
                </a:lnTo>
                <a:lnTo>
                  <a:pt x="639" y="340"/>
                </a:lnTo>
                <a:lnTo>
                  <a:pt x="645" y="333"/>
                </a:lnTo>
                <a:lnTo>
                  <a:pt x="651" y="333"/>
                </a:lnTo>
                <a:lnTo>
                  <a:pt x="662" y="330"/>
                </a:lnTo>
                <a:lnTo>
                  <a:pt x="671" y="330"/>
                </a:lnTo>
                <a:lnTo>
                  <a:pt x="677" y="324"/>
                </a:lnTo>
                <a:lnTo>
                  <a:pt x="689" y="324"/>
                </a:lnTo>
                <a:lnTo>
                  <a:pt x="694" y="324"/>
                </a:lnTo>
                <a:lnTo>
                  <a:pt x="700" y="317"/>
                </a:lnTo>
                <a:lnTo>
                  <a:pt x="706" y="317"/>
                </a:lnTo>
                <a:lnTo>
                  <a:pt x="738" y="311"/>
                </a:lnTo>
                <a:lnTo>
                  <a:pt x="762" y="305"/>
                </a:lnTo>
                <a:lnTo>
                  <a:pt x="785" y="305"/>
                </a:lnTo>
                <a:lnTo>
                  <a:pt x="808" y="298"/>
                </a:lnTo>
                <a:lnTo>
                  <a:pt x="817" y="298"/>
                </a:lnTo>
                <a:lnTo>
                  <a:pt x="834" y="298"/>
                </a:lnTo>
                <a:lnTo>
                  <a:pt x="846" y="298"/>
                </a:lnTo>
                <a:lnTo>
                  <a:pt x="852" y="298"/>
                </a:lnTo>
                <a:lnTo>
                  <a:pt x="840" y="238"/>
                </a:lnTo>
                <a:close/>
              </a:path>
            </a:pathLst>
          </a:cu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25221E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74" name="Freeform 206"/>
          <p:cNvSpPr>
            <a:spLocks/>
          </p:cNvSpPr>
          <p:nvPr/>
        </p:nvSpPr>
        <p:spPr bwMode="auto">
          <a:xfrm>
            <a:off x="2586038" y="2274888"/>
            <a:ext cx="1352550" cy="1249362"/>
          </a:xfrm>
          <a:custGeom>
            <a:avLst/>
            <a:gdLst>
              <a:gd name="T0" fmla="*/ 802 w 852"/>
              <a:gd name="T1" fmla="*/ 244 h 787"/>
              <a:gd name="T2" fmla="*/ 683 w 852"/>
              <a:gd name="T3" fmla="*/ 260 h 787"/>
              <a:gd name="T4" fmla="*/ 584 w 852"/>
              <a:gd name="T5" fmla="*/ 273 h 787"/>
              <a:gd name="T6" fmla="*/ 511 w 852"/>
              <a:gd name="T7" fmla="*/ 260 h 787"/>
              <a:gd name="T8" fmla="*/ 391 w 852"/>
              <a:gd name="T9" fmla="*/ 251 h 787"/>
              <a:gd name="T10" fmla="*/ 353 w 852"/>
              <a:gd name="T11" fmla="*/ 213 h 787"/>
              <a:gd name="T12" fmla="*/ 330 w 852"/>
              <a:gd name="T13" fmla="*/ 171 h 787"/>
              <a:gd name="T14" fmla="*/ 303 w 852"/>
              <a:gd name="T15" fmla="*/ 108 h 787"/>
              <a:gd name="T16" fmla="*/ 286 w 852"/>
              <a:gd name="T17" fmla="*/ 41 h 787"/>
              <a:gd name="T18" fmla="*/ 274 w 852"/>
              <a:gd name="T19" fmla="*/ 41 h 787"/>
              <a:gd name="T20" fmla="*/ 292 w 852"/>
              <a:gd name="T21" fmla="*/ 114 h 787"/>
              <a:gd name="T22" fmla="*/ 257 w 852"/>
              <a:gd name="T23" fmla="*/ 133 h 787"/>
              <a:gd name="T24" fmla="*/ 195 w 852"/>
              <a:gd name="T25" fmla="*/ 133 h 787"/>
              <a:gd name="T26" fmla="*/ 219 w 852"/>
              <a:gd name="T27" fmla="*/ 146 h 787"/>
              <a:gd name="T28" fmla="*/ 336 w 852"/>
              <a:gd name="T29" fmla="*/ 225 h 787"/>
              <a:gd name="T30" fmla="*/ 318 w 852"/>
              <a:gd name="T31" fmla="*/ 260 h 787"/>
              <a:gd name="T32" fmla="*/ 263 w 852"/>
              <a:gd name="T33" fmla="*/ 292 h 787"/>
              <a:gd name="T34" fmla="*/ 152 w 852"/>
              <a:gd name="T35" fmla="*/ 225 h 787"/>
              <a:gd name="T36" fmla="*/ 117 w 852"/>
              <a:gd name="T37" fmla="*/ 146 h 787"/>
              <a:gd name="T38" fmla="*/ 102 w 852"/>
              <a:gd name="T39" fmla="*/ 79 h 787"/>
              <a:gd name="T40" fmla="*/ 111 w 852"/>
              <a:gd name="T41" fmla="*/ 171 h 787"/>
              <a:gd name="T42" fmla="*/ 102 w 852"/>
              <a:gd name="T43" fmla="*/ 206 h 787"/>
              <a:gd name="T44" fmla="*/ 55 w 852"/>
              <a:gd name="T45" fmla="*/ 206 h 787"/>
              <a:gd name="T46" fmla="*/ 12 w 852"/>
              <a:gd name="T47" fmla="*/ 225 h 787"/>
              <a:gd name="T48" fmla="*/ 73 w 852"/>
              <a:gd name="T49" fmla="*/ 225 h 787"/>
              <a:gd name="T50" fmla="*/ 117 w 852"/>
              <a:gd name="T51" fmla="*/ 232 h 787"/>
              <a:gd name="T52" fmla="*/ 225 w 852"/>
              <a:gd name="T53" fmla="*/ 324 h 787"/>
              <a:gd name="T54" fmla="*/ 231 w 852"/>
              <a:gd name="T55" fmla="*/ 384 h 787"/>
              <a:gd name="T56" fmla="*/ 201 w 852"/>
              <a:gd name="T57" fmla="*/ 470 h 787"/>
              <a:gd name="T58" fmla="*/ 140 w 852"/>
              <a:gd name="T59" fmla="*/ 517 h 787"/>
              <a:gd name="T60" fmla="*/ 90 w 852"/>
              <a:gd name="T61" fmla="*/ 536 h 787"/>
              <a:gd name="T62" fmla="*/ 50 w 852"/>
              <a:gd name="T63" fmla="*/ 536 h 787"/>
              <a:gd name="T64" fmla="*/ 23 w 852"/>
              <a:gd name="T65" fmla="*/ 549 h 787"/>
              <a:gd name="T66" fmla="*/ 79 w 852"/>
              <a:gd name="T67" fmla="*/ 549 h 787"/>
              <a:gd name="T68" fmla="*/ 123 w 852"/>
              <a:gd name="T69" fmla="*/ 562 h 787"/>
              <a:gd name="T70" fmla="*/ 111 w 852"/>
              <a:gd name="T71" fmla="*/ 616 h 787"/>
              <a:gd name="T72" fmla="*/ 117 w 852"/>
              <a:gd name="T73" fmla="*/ 663 h 787"/>
              <a:gd name="T74" fmla="*/ 134 w 852"/>
              <a:gd name="T75" fmla="*/ 584 h 787"/>
              <a:gd name="T76" fmla="*/ 175 w 852"/>
              <a:gd name="T77" fmla="*/ 517 h 787"/>
              <a:gd name="T78" fmla="*/ 242 w 852"/>
              <a:gd name="T79" fmla="*/ 463 h 787"/>
              <a:gd name="T80" fmla="*/ 298 w 852"/>
              <a:gd name="T81" fmla="*/ 492 h 787"/>
              <a:gd name="T82" fmla="*/ 365 w 852"/>
              <a:gd name="T83" fmla="*/ 530 h 787"/>
              <a:gd name="T84" fmla="*/ 408 w 852"/>
              <a:gd name="T85" fmla="*/ 549 h 787"/>
              <a:gd name="T86" fmla="*/ 449 w 852"/>
              <a:gd name="T87" fmla="*/ 657 h 787"/>
              <a:gd name="T88" fmla="*/ 444 w 852"/>
              <a:gd name="T89" fmla="*/ 708 h 787"/>
              <a:gd name="T90" fmla="*/ 432 w 852"/>
              <a:gd name="T91" fmla="*/ 755 h 787"/>
              <a:gd name="T92" fmla="*/ 455 w 852"/>
              <a:gd name="T93" fmla="*/ 736 h 787"/>
              <a:gd name="T94" fmla="*/ 458 w 852"/>
              <a:gd name="T95" fmla="*/ 689 h 787"/>
              <a:gd name="T96" fmla="*/ 487 w 852"/>
              <a:gd name="T97" fmla="*/ 670 h 787"/>
              <a:gd name="T98" fmla="*/ 560 w 852"/>
              <a:gd name="T99" fmla="*/ 708 h 787"/>
              <a:gd name="T100" fmla="*/ 543 w 852"/>
              <a:gd name="T101" fmla="*/ 689 h 787"/>
              <a:gd name="T102" fmla="*/ 481 w 852"/>
              <a:gd name="T103" fmla="*/ 651 h 787"/>
              <a:gd name="T104" fmla="*/ 444 w 852"/>
              <a:gd name="T105" fmla="*/ 562 h 787"/>
              <a:gd name="T106" fmla="*/ 449 w 852"/>
              <a:gd name="T107" fmla="*/ 486 h 787"/>
              <a:gd name="T108" fmla="*/ 549 w 852"/>
              <a:gd name="T109" fmla="*/ 419 h 787"/>
              <a:gd name="T110" fmla="*/ 627 w 852"/>
              <a:gd name="T111" fmla="*/ 346 h 787"/>
              <a:gd name="T112" fmla="*/ 677 w 852"/>
              <a:gd name="T113" fmla="*/ 324 h 787"/>
              <a:gd name="T114" fmla="*/ 785 w 852"/>
              <a:gd name="T115" fmla="*/ 305 h 7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52" h="787">
                <a:moveTo>
                  <a:pt x="840" y="238"/>
                </a:moveTo>
                <a:lnTo>
                  <a:pt x="834" y="238"/>
                </a:lnTo>
                <a:lnTo>
                  <a:pt x="829" y="238"/>
                </a:lnTo>
                <a:lnTo>
                  <a:pt x="823" y="244"/>
                </a:lnTo>
                <a:lnTo>
                  <a:pt x="817" y="244"/>
                </a:lnTo>
                <a:lnTo>
                  <a:pt x="808" y="244"/>
                </a:lnTo>
                <a:lnTo>
                  <a:pt x="802" y="244"/>
                </a:lnTo>
                <a:lnTo>
                  <a:pt x="797" y="244"/>
                </a:lnTo>
                <a:lnTo>
                  <a:pt x="791" y="251"/>
                </a:lnTo>
                <a:lnTo>
                  <a:pt x="767" y="251"/>
                </a:lnTo>
                <a:lnTo>
                  <a:pt x="744" y="251"/>
                </a:lnTo>
                <a:lnTo>
                  <a:pt x="724" y="257"/>
                </a:lnTo>
                <a:lnTo>
                  <a:pt x="706" y="260"/>
                </a:lnTo>
                <a:lnTo>
                  <a:pt x="683" y="260"/>
                </a:lnTo>
                <a:lnTo>
                  <a:pt x="662" y="267"/>
                </a:lnTo>
                <a:lnTo>
                  <a:pt x="639" y="273"/>
                </a:lnTo>
                <a:lnTo>
                  <a:pt x="616" y="273"/>
                </a:lnTo>
                <a:lnTo>
                  <a:pt x="610" y="273"/>
                </a:lnTo>
                <a:lnTo>
                  <a:pt x="598" y="273"/>
                </a:lnTo>
                <a:lnTo>
                  <a:pt x="595" y="273"/>
                </a:lnTo>
                <a:lnTo>
                  <a:pt x="584" y="273"/>
                </a:lnTo>
                <a:lnTo>
                  <a:pt x="578" y="273"/>
                </a:lnTo>
                <a:lnTo>
                  <a:pt x="566" y="273"/>
                </a:lnTo>
                <a:lnTo>
                  <a:pt x="560" y="273"/>
                </a:lnTo>
                <a:lnTo>
                  <a:pt x="549" y="273"/>
                </a:lnTo>
                <a:lnTo>
                  <a:pt x="543" y="267"/>
                </a:lnTo>
                <a:lnTo>
                  <a:pt x="528" y="267"/>
                </a:lnTo>
                <a:lnTo>
                  <a:pt x="511" y="260"/>
                </a:lnTo>
                <a:lnTo>
                  <a:pt x="493" y="260"/>
                </a:lnTo>
                <a:lnTo>
                  <a:pt x="470" y="257"/>
                </a:lnTo>
                <a:lnTo>
                  <a:pt x="449" y="257"/>
                </a:lnTo>
                <a:lnTo>
                  <a:pt x="432" y="251"/>
                </a:lnTo>
                <a:lnTo>
                  <a:pt x="408" y="251"/>
                </a:lnTo>
                <a:lnTo>
                  <a:pt x="397" y="251"/>
                </a:lnTo>
                <a:lnTo>
                  <a:pt x="391" y="251"/>
                </a:lnTo>
                <a:lnTo>
                  <a:pt x="388" y="244"/>
                </a:lnTo>
                <a:lnTo>
                  <a:pt x="382" y="244"/>
                </a:lnTo>
                <a:lnTo>
                  <a:pt x="376" y="244"/>
                </a:lnTo>
                <a:lnTo>
                  <a:pt x="371" y="238"/>
                </a:lnTo>
                <a:lnTo>
                  <a:pt x="365" y="232"/>
                </a:lnTo>
                <a:lnTo>
                  <a:pt x="359" y="219"/>
                </a:lnTo>
                <a:lnTo>
                  <a:pt x="353" y="213"/>
                </a:lnTo>
                <a:lnTo>
                  <a:pt x="353" y="206"/>
                </a:lnTo>
                <a:lnTo>
                  <a:pt x="347" y="206"/>
                </a:lnTo>
                <a:lnTo>
                  <a:pt x="347" y="200"/>
                </a:lnTo>
                <a:lnTo>
                  <a:pt x="341" y="194"/>
                </a:lnTo>
                <a:lnTo>
                  <a:pt x="341" y="187"/>
                </a:lnTo>
                <a:lnTo>
                  <a:pt x="336" y="178"/>
                </a:lnTo>
                <a:lnTo>
                  <a:pt x="330" y="171"/>
                </a:lnTo>
                <a:lnTo>
                  <a:pt x="324" y="165"/>
                </a:lnTo>
                <a:lnTo>
                  <a:pt x="318" y="159"/>
                </a:lnTo>
                <a:lnTo>
                  <a:pt x="315" y="152"/>
                </a:lnTo>
                <a:lnTo>
                  <a:pt x="309" y="140"/>
                </a:lnTo>
                <a:lnTo>
                  <a:pt x="309" y="133"/>
                </a:lnTo>
                <a:lnTo>
                  <a:pt x="309" y="114"/>
                </a:lnTo>
                <a:lnTo>
                  <a:pt x="303" y="108"/>
                </a:lnTo>
                <a:lnTo>
                  <a:pt x="303" y="98"/>
                </a:lnTo>
                <a:lnTo>
                  <a:pt x="298" y="86"/>
                </a:lnTo>
                <a:lnTo>
                  <a:pt x="298" y="79"/>
                </a:lnTo>
                <a:lnTo>
                  <a:pt x="292" y="67"/>
                </a:lnTo>
                <a:lnTo>
                  <a:pt x="292" y="54"/>
                </a:lnTo>
                <a:lnTo>
                  <a:pt x="292" y="48"/>
                </a:lnTo>
                <a:lnTo>
                  <a:pt x="286" y="41"/>
                </a:lnTo>
                <a:lnTo>
                  <a:pt x="286" y="19"/>
                </a:lnTo>
                <a:lnTo>
                  <a:pt x="286" y="6"/>
                </a:lnTo>
                <a:lnTo>
                  <a:pt x="280" y="0"/>
                </a:lnTo>
                <a:lnTo>
                  <a:pt x="274" y="0"/>
                </a:lnTo>
                <a:lnTo>
                  <a:pt x="274" y="13"/>
                </a:lnTo>
                <a:lnTo>
                  <a:pt x="274" y="25"/>
                </a:lnTo>
                <a:lnTo>
                  <a:pt x="274" y="41"/>
                </a:lnTo>
                <a:lnTo>
                  <a:pt x="280" y="67"/>
                </a:lnTo>
                <a:lnTo>
                  <a:pt x="280" y="73"/>
                </a:lnTo>
                <a:lnTo>
                  <a:pt x="286" y="79"/>
                </a:lnTo>
                <a:lnTo>
                  <a:pt x="286" y="92"/>
                </a:lnTo>
                <a:lnTo>
                  <a:pt x="286" y="98"/>
                </a:lnTo>
                <a:lnTo>
                  <a:pt x="292" y="108"/>
                </a:lnTo>
                <a:lnTo>
                  <a:pt x="292" y="114"/>
                </a:lnTo>
                <a:lnTo>
                  <a:pt x="292" y="121"/>
                </a:lnTo>
                <a:lnTo>
                  <a:pt x="286" y="127"/>
                </a:lnTo>
                <a:lnTo>
                  <a:pt x="280" y="133"/>
                </a:lnTo>
                <a:lnTo>
                  <a:pt x="274" y="133"/>
                </a:lnTo>
                <a:lnTo>
                  <a:pt x="268" y="133"/>
                </a:lnTo>
                <a:lnTo>
                  <a:pt x="263" y="133"/>
                </a:lnTo>
                <a:lnTo>
                  <a:pt x="257" y="133"/>
                </a:lnTo>
                <a:lnTo>
                  <a:pt x="245" y="133"/>
                </a:lnTo>
                <a:lnTo>
                  <a:pt x="242" y="133"/>
                </a:lnTo>
                <a:lnTo>
                  <a:pt x="236" y="133"/>
                </a:lnTo>
                <a:lnTo>
                  <a:pt x="231" y="133"/>
                </a:lnTo>
                <a:lnTo>
                  <a:pt x="225" y="133"/>
                </a:lnTo>
                <a:lnTo>
                  <a:pt x="219" y="133"/>
                </a:lnTo>
                <a:lnTo>
                  <a:pt x="195" y="133"/>
                </a:lnTo>
                <a:lnTo>
                  <a:pt x="178" y="140"/>
                </a:lnTo>
                <a:lnTo>
                  <a:pt x="175" y="140"/>
                </a:lnTo>
                <a:lnTo>
                  <a:pt x="175" y="146"/>
                </a:lnTo>
                <a:lnTo>
                  <a:pt x="178" y="146"/>
                </a:lnTo>
                <a:lnTo>
                  <a:pt x="184" y="146"/>
                </a:lnTo>
                <a:lnTo>
                  <a:pt x="201" y="146"/>
                </a:lnTo>
                <a:lnTo>
                  <a:pt x="219" y="146"/>
                </a:lnTo>
                <a:lnTo>
                  <a:pt x="225" y="146"/>
                </a:lnTo>
                <a:lnTo>
                  <a:pt x="231" y="146"/>
                </a:lnTo>
                <a:lnTo>
                  <a:pt x="236" y="146"/>
                </a:lnTo>
                <a:lnTo>
                  <a:pt x="242" y="146"/>
                </a:lnTo>
                <a:lnTo>
                  <a:pt x="245" y="146"/>
                </a:lnTo>
                <a:lnTo>
                  <a:pt x="292" y="152"/>
                </a:lnTo>
                <a:lnTo>
                  <a:pt x="336" y="225"/>
                </a:lnTo>
                <a:lnTo>
                  <a:pt x="341" y="232"/>
                </a:lnTo>
                <a:lnTo>
                  <a:pt x="341" y="244"/>
                </a:lnTo>
                <a:lnTo>
                  <a:pt x="341" y="251"/>
                </a:lnTo>
                <a:lnTo>
                  <a:pt x="336" y="251"/>
                </a:lnTo>
                <a:lnTo>
                  <a:pt x="330" y="257"/>
                </a:lnTo>
                <a:lnTo>
                  <a:pt x="324" y="260"/>
                </a:lnTo>
                <a:lnTo>
                  <a:pt x="318" y="260"/>
                </a:lnTo>
                <a:lnTo>
                  <a:pt x="315" y="267"/>
                </a:lnTo>
                <a:lnTo>
                  <a:pt x="309" y="273"/>
                </a:lnTo>
                <a:lnTo>
                  <a:pt x="298" y="279"/>
                </a:lnTo>
                <a:lnTo>
                  <a:pt x="292" y="286"/>
                </a:lnTo>
                <a:lnTo>
                  <a:pt x="280" y="286"/>
                </a:lnTo>
                <a:lnTo>
                  <a:pt x="274" y="292"/>
                </a:lnTo>
                <a:lnTo>
                  <a:pt x="263" y="292"/>
                </a:lnTo>
                <a:lnTo>
                  <a:pt x="257" y="298"/>
                </a:lnTo>
                <a:lnTo>
                  <a:pt x="245" y="298"/>
                </a:lnTo>
                <a:lnTo>
                  <a:pt x="231" y="292"/>
                </a:lnTo>
                <a:lnTo>
                  <a:pt x="213" y="279"/>
                </a:lnTo>
                <a:lnTo>
                  <a:pt x="190" y="260"/>
                </a:lnTo>
                <a:lnTo>
                  <a:pt x="175" y="244"/>
                </a:lnTo>
                <a:lnTo>
                  <a:pt x="152" y="225"/>
                </a:lnTo>
                <a:lnTo>
                  <a:pt x="140" y="206"/>
                </a:lnTo>
                <a:lnTo>
                  <a:pt x="134" y="194"/>
                </a:lnTo>
                <a:lnTo>
                  <a:pt x="128" y="184"/>
                </a:lnTo>
                <a:lnTo>
                  <a:pt x="128" y="178"/>
                </a:lnTo>
                <a:lnTo>
                  <a:pt x="123" y="165"/>
                </a:lnTo>
                <a:lnTo>
                  <a:pt x="123" y="152"/>
                </a:lnTo>
                <a:lnTo>
                  <a:pt x="117" y="146"/>
                </a:lnTo>
                <a:lnTo>
                  <a:pt x="117" y="133"/>
                </a:lnTo>
                <a:lnTo>
                  <a:pt x="117" y="127"/>
                </a:lnTo>
                <a:lnTo>
                  <a:pt x="117" y="114"/>
                </a:lnTo>
                <a:lnTo>
                  <a:pt x="111" y="98"/>
                </a:lnTo>
                <a:lnTo>
                  <a:pt x="111" y="79"/>
                </a:lnTo>
                <a:lnTo>
                  <a:pt x="105" y="79"/>
                </a:lnTo>
                <a:lnTo>
                  <a:pt x="102" y="79"/>
                </a:lnTo>
                <a:lnTo>
                  <a:pt x="102" y="86"/>
                </a:lnTo>
                <a:lnTo>
                  <a:pt x="102" y="105"/>
                </a:lnTo>
                <a:lnTo>
                  <a:pt x="102" y="121"/>
                </a:lnTo>
                <a:lnTo>
                  <a:pt x="105" y="146"/>
                </a:lnTo>
                <a:lnTo>
                  <a:pt x="105" y="152"/>
                </a:lnTo>
                <a:lnTo>
                  <a:pt x="111" y="159"/>
                </a:lnTo>
                <a:lnTo>
                  <a:pt x="111" y="171"/>
                </a:lnTo>
                <a:lnTo>
                  <a:pt x="117" y="178"/>
                </a:lnTo>
                <a:lnTo>
                  <a:pt x="117" y="184"/>
                </a:lnTo>
                <a:lnTo>
                  <a:pt x="117" y="194"/>
                </a:lnTo>
                <a:lnTo>
                  <a:pt x="117" y="200"/>
                </a:lnTo>
                <a:lnTo>
                  <a:pt x="111" y="206"/>
                </a:lnTo>
                <a:lnTo>
                  <a:pt x="105" y="206"/>
                </a:lnTo>
                <a:lnTo>
                  <a:pt x="102" y="206"/>
                </a:lnTo>
                <a:lnTo>
                  <a:pt x="96" y="206"/>
                </a:lnTo>
                <a:lnTo>
                  <a:pt x="90" y="206"/>
                </a:lnTo>
                <a:lnTo>
                  <a:pt x="85" y="206"/>
                </a:lnTo>
                <a:lnTo>
                  <a:pt x="73" y="213"/>
                </a:lnTo>
                <a:lnTo>
                  <a:pt x="67" y="213"/>
                </a:lnTo>
                <a:lnTo>
                  <a:pt x="61" y="213"/>
                </a:lnTo>
                <a:lnTo>
                  <a:pt x="55" y="206"/>
                </a:lnTo>
                <a:lnTo>
                  <a:pt x="50" y="206"/>
                </a:lnTo>
                <a:lnTo>
                  <a:pt x="44" y="206"/>
                </a:lnTo>
                <a:lnTo>
                  <a:pt x="23" y="213"/>
                </a:lnTo>
                <a:lnTo>
                  <a:pt x="6" y="213"/>
                </a:lnTo>
                <a:lnTo>
                  <a:pt x="0" y="219"/>
                </a:lnTo>
                <a:lnTo>
                  <a:pt x="6" y="219"/>
                </a:lnTo>
                <a:lnTo>
                  <a:pt x="12" y="225"/>
                </a:lnTo>
                <a:lnTo>
                  <a:pt x="29" y="225"/>
                </a:lnTo>
                <a:lnTo>
                  <a:pt x="44" y="225"/>
                </a:lnTo>
                <a:lnTo>
                  <a:pt x="50" y="225"/>
                </a:lnTo>
                <a:lnTo>
                  <a:pt x="55" y="225"/>
                </a:lnTo>
                <a:lnTo>
                  <a:pt x="61" y="225"/>
                </a:lnTo>
                <a:lnTo>
                  <a:pt x="67" y="225"/>
                </a:lnTo>
                <a:lnTo>
                  <a:pt x="73" y="225"/>
                </a:lnTo>
                <a:lnTo>
                  <a:pt x="79" y="225"/>
                </a:lnTo>
                <a:lnTo>
                  <a:pt x="90" y="225"/>
                </a:lnTo>
                <a:lnTo>
                  <a:pt x="96" y="225"/>
                </a:lnTo>
                <a:lnTo>
                  <a:pt x="102" y="225"/>
                </a:lnTo>
                <a:lnTo>
                  <a:pt x="105" y="225"/>
                </a:lnTo>
                <a:lnTo>
                  <a:pt x="111" y="225"/>
                </a:lnTo>
                <a:lnTo>
                  <a:pt x="117" y="232"/>
                </a:lnTo>
                <a:lnTo>
                  <a:pt x="134" y="244"/>
                </a:lnTo>
                <a:lnTo>
                  <a:pt x="152" y="257"/>
                </a:lnTo>
                <a:lnTo>
                  <a:pt x="169" y="260"/>
                </a:lnTo>
                <a:lnTo>
                  <a:pt x="184" y="279"/>
                </a:lnTo>
                <a:lnTo>
                  <a:pt x="201" y="292"/>
                </a:lnTo>
                <a:lnTo>
                  <a:pt x="213" y="311"/>
                </a:lnTo>
                <a:lnTo>
                  <a:pt x="225" y="324"/>
                </a:lnTo>
                <a:lnTo>
                  <a:pt x="231" y="346"/>
                </a:lnTo>
                <a:lnTo>
                  <a:pt x="231" y="352"/>
                </a:lnTo>
                <a:lnTo>
                  <a:pt x="231" y="359"/>
                </a:lnTo>
                <a:lnTo>
                  <a:pt x="231" y="365"/>
                </a:lnTo>
                <a:lnTo>
                  <a:pt x="231" y="371"/>
                </a:lnTo>
                <a:lnTo>
                  <a:pt x="231" y="378"/>
                </a:lnTo>
                <a:lnTo>
                  <a:pt x="231" y="384"/>
                </a:lnTo>
                <a:lnTo>
                  <a:pt x="225" y="397"/>
                </a:lnTo>
                <a:lnTo>
                  <a:pt x="225" y="413"/>
                </a:lnTo>
                <a:lnTo>
                  <a:pt x="219" y="425"/>
                </a:lnTo>
                <a:lnTo>
                  <a:pt x="219" y="438"/>
                </a:lnTo>
                <a:lnTo>
                  <a:pt x="213" y="451"/>
                </a:lnTo>
                <a:lnTo>
                  <a:pt x="207" y="463"/>
                </a:lnTo>
                <a:lnTo>
                  <a:pt x="201" y="470"/>
                </a:lnTo>
                <a:lnTo>
                  <a:pt x="195" y="476"/>
                </a:lnTo>
                <a:lnTo>
                  <a:pt x="190" y="482"/>
                </a:lnTo>
                <a:lnTo>
                  <a:pt x="178" y="486"/>
                </a:lnTo>
                <a:lnTo>
                  <a:pt x="169" y="492"/>
                </a:lnTo>
                <a:lnTo>
                  <a:pt x="158" y="505"/>
                </a:lnTo>
                <a:lnTo>
                  <a:pt x="152" y="511"/>
                </a:lnTo>
                <a:lnTo>
                  <a:pt x="140" y="517"/>
                </a:lnTo>
                <a:lnTo>
                  <a:pt x="128" y="524"/>
                </a:lnTo>
                <a:lnTo>
                  <a:pt x="123" y="530"/>
                </a:lnTo>
                <a:lnTo>
                  <a:pt x="117" y="530"/>
                </a:lnTo>
                <a:lnTo>
                  <a:pt x="111" y="536"/>
                </a:lnTo>
                <a:lnTo>
                  <a:pt x="105" y="536"/>
                </a:lnTo>
                <a:lnTo>
                  <a:pt x="102" y="536"/>
                </a:lnTo>
                <a:lnTo>
                  <a:pt x="90" y="536"/>
                </a:lnTo>
                <a:lnTo>
                  <a:pt x="85" y="536"/>
                </a:lnTo>
                <a:lnTo>
                  <a:pt x="79" y="536"/>
                </a:lnTo>
                <a:lnTo>
                  <a:pt x="73" y="536"/>
                </a:lnTo>
                <a:lnTo>
                  <a:pt x="67" y="536"/>
                </a:lnTo>
                <a:lnTo>
                  <a:pt x="61" y="536"/>
                </a:lnTo>
                <a:lnTo>
                  <a:pt x="55" y="536"/>
                </a:lnTo>
                <a:lnTo>
                  <a:pt x="50" y="536"/>
                </a:lnTo>
                <a:lnTo>
                  <a:pt x="35" y="536"/>
                </a:lnTo>
                <a:lnTo>
                  <a:pt x="18" y="536"/>
                </a:lnTo>
                <a:lnTo>
                  <a:pt x="6" y="543"/>
                </a:lnTo>
                <a:lnTo>
                  <a:pt x="0" y="543"/>
                </a:lnTo>
                <a:lnTo>
                  <a:pt x="6" y="543"/>
                </a:lnTo>
                <a:lnTo>
                  <a:pt x="12" y="549"/>
                </a:lnTo>
                <a:lnTo>
                  <a:pt x="23" y="549"/>
                </a:lnTo>
                <a:lnTo>
                  <a:pt x="44" y="555"/>
                </a:lnTo>
                <a:lnTo>
                  <a:pt x="50" y="555"/>
                </a:lnTo>
                <a:lnTo>
                  <a:pt x="55" y="555"/>
                </a:lnTo>
                <a:lnTo>
                  <a:pt x="61" y="549"/>
                </a:lnTo>
                <a:lnTo>
                  <a:pt x="67" y="549"/>
                </a:lnTo>
                <a:lnTo>
                  <a:pt x="73" y="549"/>
                </a:lnTo>
                <a:lnTo>
                  <a:pt x="79" y="549"/>
                </a:lnTo>
                <a:lnTo>
                  <a:pt x="85" y="549"/>
                </a:lnTo>
                <a:lnTo>
                  <a:pt x="90" y="555"/>
                </a:lnTo>
                <a:lnTo>
                  <a:pt x="102" y="555"/>
                </a:lnTo>
                <a:lnTo>
                  <a:pt x="105" y="555"/>
                </a:lnTo>
                <a:lnTo>
                  <a:pt x="111" y="555"/>
                </a:lnTo>
                <a:lnTo>
                  <a:pt x="117" y="555"/>
                </a:lnTo>
                <a:lnTo>
                  <a:pt x="123" y="562"/>
                </a:lnTo>
                <a:lnTo>
                  <a:pt x="123" y="565"/>
                </a:lnTo>
                <a:lnTo>
                  <a:pt x="123" y="571"/>
                </a:lnTo>
                <a:lnTo>
                  <a:pt x="117" y="584"/>
                </a:lnTo>
                <a:lnTo>
                  <a:pt x="117" y="590"/>
                </a:lnTo>
                <a:lnTo>
                  <a:pt x="111" y="603"/>
                </a:lnTo>
                <a:lnTo>
                  <a:pt x="111" y="609"/>
                </a:lnTo>
                <a:lnTo>
                  <a:pt x="111" y="616"/>
                </a:lnTo>
                <a:lnTo>
                  <a:pt x="105" y="638"/>
                </a:lnTo>
                <a:lnTo>
                  <a:pt x="105" y="657"/>
                </a:lnTo>
                <a:lnTo>
                  <a:pt x="105" y="676"/>
                </a:lnTo>
                <a:lnTo>
                  <a:pt x="105" y="682"/>
                </a:lnTo>
                <a:lnTo>
                  <a:pt x="111" y="682"/>
                </a:lnTo>
                <a:lnTo>
                  <a:pt x="111" y="676"/>
                </a:lnTo>
                <a:lnTo>
                  <a:pt x="117" y="663"/>
                </a:lnTo>
                <a:lnTo>
                  <a:pt x="117" y="644"/>
                </a:lnTo>
                <a:lnTo>
                  <a:pt x="117" y="635"/>
                </a:lnTo>
                <a:lnTo>
                  <a:pt x="123" y="628"/>
                </a:lnTo>
                <a:lnTo>
                  <a:pt x="123" y="616"/>
                </a:lnTo>
                <a:lnTo>
                  <a:pt x="128" y="609"/>
                </a:lnTo>
                <a:lnTo>
                  <a:pt x="128" y="597"/>
                </a:lnTo>
                <a:lnTo>
                  <a:pt x="134" y="584"/>
                </a:lnTo>
                <a:lnTo>
                  <a:pt x="134" y="571"/>
                </a:lnTo>
                <a:lnTo>
                  <a:pt x="140" y="565"/>
                </a:lnTo>
                <a:lnTo>
                  <a:pt x="140" y="562"/>
                </a:lnTo>
                <a:lnTo>
                  <a:pt x="146" y="549"/>
                </a:lnTo>
                <a:lnTo>
                  <a:pt x="152" y="543"/>
                </a:lnTo>
                <a:lnTo>
                  <a:pt x="163" y="530"/>
                </a:lnTo>
                <a:lnTo>
                  <a:pt x="175" y="517"/>
                </a:lnTo>
                <a:lnTo>
                  <a:pt x="184" y="505"/>
                </a:lnTo>
                <a:lnTo>
                  <a:pt x="195" y="492"/>
                </a:lnTo>
                <a:lnTo>
                  <a:pt x="207" y="486"/>
                </a:lnTo>
                <a:lnTo>
                  <a:pt x="219" y="482"/>
                </a:lnTo>
                <a:lnTo>
                  <a:pt x="225" y="476"/>
                </a:lnTo>
                <a:lnTo>
                  <a:pt x="236" y="470"/>
                </a:lnTo>
                <a:lnTo>
                  <a:pt x="242" y="463"/>
                </a:lnTo>
                <a:lnTo>
                  <a:pt x="245" y="463"/>
                </a:lnTo>
                <a:lnTo>
                  <a:pt x="257" y="463"/>
                </a:lnTo>
                <a:lnTo>
                  <a:pt x="263" y="470"/>
                </a:lnTo>
                <a:lnTo>
                  <a:pt x="274" y="476"/>
                </a:lnTo>
                <a:lnTo>
                  <a:pt x="280" y="476"/>
                </a:lnTo>
                <a:lnTo>
                  <a:pt x="286" y="482"/>
                </a:lnTo>
                <a:lnTo>
                  <a:pt x="298" y="492"/>
                </a:lnTo>
                <a:lnTo>
                  <a:pt x="315" y="498"/>
                </a:lnTo>
                <a:lnTo>
                  <a:pt x="324" y="505"/>
                </a:lnTo>
                <a:lnTo>
                  <a:pt x="336" y="511"/>
                </a:lnTo>
                <a:lnTo>
                  <a:pt x="341" y="517"/>
                </a:lnTo>
                <a:lnTo>
                  <a:pt x="353" y="524"/>
                </a:lnTo>
                <a:lnTo>
                  <a:pt x="359" y="524"/>
                </a:lnTo>
                <a:lnTo>
                  <a:pt x="365" y="530"/>
                </a:lnTo>
                <a:lnTo>
                  <a:pt x="371" y="530"/>
                </a:lnTo>
                <a:lnTo>
                  <a:pt x="376" y="536"/>
                </a:lnTo>
                <a:lnTo>
                  <a:pt x="382" y="536"/>
                </a:lnTo>
                <a:lnTo>
                  <a:pt x="388" y="536"/>
                </a:lnTo>
                <a:lnTo>
                  <a:pt x="391" y="536"/>
                </a:lnTo>
                <a:lnTo>
                  <a:pt x="391" y="543"/>
                </a:lnTo>
                <a:lnTo>
                  <a:pt x="408" y="549"/>
                </a:lnTo>
                <a:lnTo>
                  <a:pt x="414" y="562"/>
                </a:lnTo>
                <a:lnTo>
                  <a:pt x="426" y="578"/>
                </a:lnTo>
                <a:lnTo>
                  <a:pt x="432" y="597"/>
                </a:lnTo>
                <a:lnTo>
                  <a:pt x="438" y="616"/>
                </a:lnTo>
                <a:lnTo>
                  <a:pt x="438" y="635"/>
                </a:lnTo>
                <a:lnTo>
                  <a:pt x="444" y="644"/>
                </a:lnTo>
                <a:lnTo>
                  <a:pt x="449" y="657"/>
                </a:lnTo>
                <a:lnTo>
                  <a:pt x="449" y="663"/>
                </a:lnTo>
                <a:lnTo>
                  <a:pt x="449" y="670"/>
                </a:lnTo>
                <a:lnTo>
                  <a:pt x="449" y="676"/>
                </a:lnTo>
                <a:lnTo>
                  <a:pt x="449" y="682"/>
                </a:lnTo>
                <a:lnTo>
                  <a:pt x="449" y="695"/>
                </a:lnTo>
                <a:lnTo>
                  <a:pt x="444" y="701"/>
                </a:lnTo>
                <a:lnTo>
                  <a:pt x="444" y="708"/>
                </a:lnTo>
                <a:lnTo>
                  <a:pt x="444" y="711"/>
                </a:lnTo>
                <a:lnTo>
                  <a:pt x="444" y="717"/>
                </a:lnTo>
                <a:lnTo>
                  <a:pt x="444" y="724"/>
                </a:lnTo>
                <a:lnTo>
                  <a:pt x="438" y="724"/>
                </a:lnTo>
                <a:lnTo>
                  <a:pt x="438" y="730"/>
                </a:lnTo>
                <a:lnTo>
                  <a:pt x="438" y="736"/>
                </a:lnTo>
                <a:lnTo>
                  <a:pt x="432" y="755"/>
                </a:lnTo>
                <a:lnTo>
                  <a:pt x="432" y="774"/>
                </a:lnTo>
                <a:lnTo>
                  <a:pt x="426" y="781"/>
                </a:lnTo>
                <a:lnTo>
                  <a:pt x="432" y="787"/>
                </a:lnTo>
                <a:lnTo>
                  <a:pt x="438" y="781"/>
                </a:lnTo>
                <a:lnTo>
                  <a:pt x="444" y="768"/>
                </a:lnTo>
                <a:lnTo>
                  <a:pt x="449" y="743"/>
                </a:lnTo>
                <a:lnTo>
                  <a:pt x="455" y="736"/>
                </a:lnTo>
                <a:lnTo>
                  <a:pt x="455" y="730"/>
                </a:lnTo>
                <a:lnTo>
                  <a:pt x="455" y="724"/>
                </a:lnTo>
                <a:lnTo>
                  <a:pt x="455" y="717"/>
                </a:lnTo>
                <a:lnTo>
                  <a:pt x="455" y="711"/>
                </a:lnTo>
                <a:lnTo>
                  <a:pt x="458" y="701"/>
                </a:lnTo>
                <a:lnTo>
                  <a:pt x="458" y="695"/>
                </a:lnTo>
                <a:lnTo>
                  <a:pt x="458" y="689"/>
                </a:lnTo>
                <a:lnTo>
                  <a:pt x="464" y="682"/>
                </a:lnTo>
                <a:lnTo>
                  <a:pt x="464" y="676"/>
                </a:lnTo>
                <a:lnTo>
                  <a:pt x="464" y="670"/>
                </a:lnTo>
                <a:lnTo>
                  <a:pt x="470" y="670"/>
                </a:lnTo>
                <a:lnTo>
                  <a:pt x="476" y="670"/>
                </a:lnTo>
                <a:lnTo>
                  <a:pt x="481" y="670"/>
                </a:lnTo>
                <a:lnTo>
                  <a:pt x="487" y="670"/>
                </a:lnTo>
                <a:lnTo>
                  <a:pt x="493" y="676"/>
                </a:lnTo>
                <a:lnTo>
                  <a:pt x="505" y="682"/>
                </a:lnTo>
                <a:lnTo>
                  <a:pt x="511" y="682"/>
                </a:lnTo>
                <a:lnTo>
                  <a:pt x="516" y="689"/>
                </a:lnTo>
                <a:lnTo>
                  <a:pt x="522" y="695"/>
                </a:lnTo>
                <a:lnTo>
                  <a:pt x="543" y="701"/>
                </a:lnTo>
                <a:lnTo>
                  <a:pt x="560" y="708"/>
                </a:lnTo>
                <a:lnTo>
                  <a:pt x="572" y="711"/>
                </a:lnTo>
                <a:lnTo>
                  <a:pt x="578" y="711"/>
                </a:lnTo>
                <a:lnTo>
                  <a:pt x="584" y="708"/>
                </a:lnTo>
                <a:lnTo>
                  <a:pt x="578" y="701"/>
                </a:lnTo>
                <a:lnTo>
                  <a:pt x="566" y="695"/>
                </a:lnTo>
                <a:lnTo>
                  <a:pt x="549" y="689"/>
                </a:lnTo>
                <a:lnTo>
                  <a:pt x="543" y="689"/>
                </a:lnTo>
                <a:lnTo>
                  <a:pt x="531" y="682"/>
                </a:lnTo>
                <a:lnTo>
                  <a:pt x="528" y="676"/>
                </a:lnTo>
                <a:lnTo>
                  <a:pt x="516" y="670"/>
                </a:lnTo>
                <a:lnTo>
                  <a:pt x="511" y="663"/>
                </a:lnTo>
                <a:lnTo>
                  <a:pt x="499" y="663"/>
                </a:lnTo>
                <a:lnTo>
                  <a:pt x="493" y="657"/>
                </a:lnTo>
                <a:lnTo>
                  <a:pt x="481" y="651"/>
                </a:lnTo>
                <a:lnTo>
                  <a:pt x="470" y="635"/>
                </a:lnTo>
                <a:lnTo>
                  <a:pt x="464" y="622"/>
                </a:lnTo>
                <a:lnTo>
                  <a:pt x="455" y="609"/>
                </a:lnTo>
                <a:lnTo>
                  <a:pt x="449" y="597"/>
                </a:lnTo>
                <a:lnTo>
                  <a:pt x="449" y="584"/>
                </a:lnTo>
                <a:lnTo>
                  <a:pt x="444" y="571"/>
                </a:lnTo>
                <a:lnTo>
                  <a:pt x="444" y="562"/>
                </a:lnTo>
                <a:lnTo>
                  <a:pt x="438" y="549"/>
                </a:lnTo>
                <a:lnTo>
                  <a:pt x="438" y="536"/>
                </a:lnTo>
                <a:lnTo>
                  <a:pt x="432" y="524"/>
                </a:lnTo>
                <a:lnTo>
                  <a:pt x="432" y="511"/>
                </a:lnTo>
                <a:lnTo>
                  <a:pt x="438" y="505"/>
                </a:lnTo>
                <a:lnTo>
                  <a:pt x="438" y="492"/>
                </a:lnTo>
                <a:lnTo>
                  <a:pt x="449" y="486"/>
                </a:lnTo>
                <a:lnTo>
                  <a:pt x="455" y="482"/>
                </a:lnTo>
                <a:lnTo>
                  <a:pt x="470" y="476"/>
                </a:lnTo>
                <a:lnTo>
                  <a:pt x="493" y="463"/>
                </a:lnTo>
                <a:lnTo>
                  <a:pt x="511" y="451"/>
                </a:lnTo>
                <a:lnTo>
                  <a:pt x="528" y="444"/>
                </a:lnTo>
                <a:lnTo>
                  <a:pt x="537" y="432"/>
                </a:lnTo>
                <a:lnTo>
                  <a:pt x="549" y="419"/>
                </a:lnTo>
                <a:lnTo>
                  <a:pt x="566" y="409"/>
                </a:lnTo>
                <a:lnTo>
                  <a:pt x="589" y="390"/>
                </a:lnTo>
                <a:lnTo>
                  <a:pt x="616" y="365"/>
                </a:lnTo>
                <a:lnTo>
                  <a:pt x="616" y="359"/>
                </a:lnTo>
                <a:lnTo>
                  <a:pt x="621" y="359"/>
                </a:lnTo>
                <a:lnTo>
                  <a:pt x="621" y="352"/>
                </a:lnTo>
                <a:lnTo>
                  <a:pt x="627" y="346"/>
                </a:lnTo>
                <a:lnTo>
                  <a:pt x="633" y="340"/>
                </a:lnTo>
                <a:lnTo>
                  <a:pt x="639" y="340"/>
                </a:lnTo>
                <a:lnTo>
                  <a:pt x="645" y="333"/>
                </a:lnTo>
                <a:lnTo>
                  <a:pt x="651" y="333"/>
                </a:lnTo>
                <a:lnTo>
                  <a:pt x="662" y="330"/>
                </a:lnTo>
                <a:lnTo>
                  <a:pt x="671" y="330"/>
                </a:lnTo>
                <a:lnTo>
                  <a:pt x="677" y="324"/>
                </a:lnTo>
                <a:lnTo>
                  <a:pt x="689" y="324"/>
                </a:lnTo>
                <a:lnTo>
                  <a:pt x="694" y="324"/>
                </a:lnTo>
                <a:lnTo>
                  <a:pt x="700" y="317"/>
                </a:lnTo>
                <a:lnTo>
                  <a:pt x="706" y="317"/>
                </a:lnTo>
                <a:lnTo>
                  <a:pt x="738" y="311"/>
                </a:lnTo>
                <a:lnTo>
                  <a:pt x="762" y="305"/>
                </a:lnTo>
                <a:lnTo>
                  <a:pt x="785" y="305"/>
                </a:lnTo>
                <a:lnTo>
                  <a:pt x="808" y="298"/>
                </a:lnTo>
                <a:lnTo>
                  <a:pt x="817" y="298"/>
                </a:lnTo>
                <a:lnTo>
                  <a:pt x="834" y="298"/>
                </a:lnTo>
                <a:lnTo>
                  <a:pt x="846" y="298"/>
                </a:lnTo>
                <a:lnTo>
                  <a:pt x="852" y="298"/>
                </a:lnTo>
                <a:lnTo>
                  <a:pt x="840" y="238"/>
                </a:lnTo>
                <a:close/>
              </a:path>
            </a:pathLst>
          </a:cu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25221E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75" name="Freeform 207"/>
          <p:cNvSpPr>
            <a:spLocks/>
          </p:cNvSpPr>
          <p:nvPr/>
        </p:nvSpPr>
        <p:spPr bwMode="auto">
          <a:xfrm>
            <a:off x="6007100" y="4432300"/>
            <a:ext cx="555625" cy="298450"/>
          </a:xfrm>
          <a:custGeom>
            <a:avLst/>
            <a:gdLst>
              <a:gd name="T0" fmla="*/ 56 w 175"/>
              <a:gd name="T1" fmla="*/ 0 h 94"/>
              <a:gd name="T2" fmla="*/ 69 w 175"/>
              <a:gd name="T3" fmla="*/ 5 h 94"/>
              <a:gd name="T4" fmla="*/ 79 w 175"/>
              <a:gd name="T5" fmla="*/ 13 h 94"/>
              <a:gd name="T6" fmla="*/ 89 w 175"/>
              <a:gd name="T7" fmla="*/ 23 h 94"/>
              <a:gd name="T8" fmla="*/ 96 w 175"/>
              <a:gd name="T9" fmla="*/ 34 h 94"/>
              <a:gd name="T10" fmla="*/ 98 w 175"/>
              <a:gd name="T11" fmla="*/ 42 h 94"/>
              <a:gd name="T12" fmla="*/ 104 w 175"/>
              <a:gd name="T13" fmla="*/ 46 h 94"/>
              <a:gd name="T14" fmla="*/ 116 w 175"/>
              <a:gd name="T15" fmla="*/ 49 h 94"/>
              <a:gd name="T16" fmla="*/ 121 w 175"/>
              <a:gd name="T17" fmla="*/ 51 h 94"/>
              <a:gd name="T18" fmla="*/ 129 w 175"/>
              <a:gd name="T19" fmla="*/ 55 h 94"/>
              <a:gd name="T20" fmla="*/ 137 w 175"/>
              <a:gd name="T21" fmla="*/ 57 h 94"/>
              <a:gd name="T22" fmla="*/ 144 w 175"/>
              <a:gd name="T23" fmla="*/ 61 h 94"/>
              <a:gd name="T24" fmla="*/ 148 w 175"/>
              <a:gd name="T25" fmla="*/ 63 h 94"/>
              <a:gd name="T26" fmla="*/ 150 w 175"/>
              <a:gd name="T27" fmla="*/ 65 h 94"/>
              <a:gd name="T28" fmla="*/ 154 w 175"/>
              <a:gd name="T29" fmla="*/ 67 h 94"/>
              <a:gd name="T30" fmla="*/ 158 w 175"/>
              <a:gd name="T31" fmla="*/ 69 h 94"/>
              <a:gd name="T32" fmla="*/ 162 w 175"/>
              <a:gd name="T33" fmla="*/ 67 h 94"/>
              <a:gd name="T34" fmla="*/ 167 w 175"/>
              <a:gd name="T35" fmla="*/ 67 h 94"/>
              <a:gd name="T36" fmla="*/ 171 w 175"/>
              <a:gd name="T37" fmla="*/ 67 h 94"/>
              <a:gd name="T38" fmla="*/ 175 w 175"/>
              <a:gd name="T39" fmla="*/ 69 h 94"/>
              <a:gd name="T40" fmla="*/ 175 w 175"/>
              <a:gd name="T41" fmla="*/ 74 h 94"/>
              <a:gd name="T42" fmla="*/ 175 w 175"/>
              <a:gd name="T43" fmla="*/ 78 h 94"/>
              <a:gd name="T44" fmla="*/ 171 w 175"/>
              <a:gd name="T45" fmla="*/ 84 h 94"/>
              <a:gd name="T46" fmla="*/ 165 w 175"/>
              <a:gd name="T47" fmla="*/ 88 h 94"/>
              <a:gd name="T48" fmla="*/ 160 w 175"/>
              <a:gd name="T49" fmla="*/ 92 h 94"/>
              <a:gd name="T50" fmla="*/ 154 w 175"/>
              <a:gd name="T51" fmla="*/ 92 h 94"/>
              <a:gd name="T52" fmla="*/ 150 w 175"/>
              <a:gd name="T53" fmla="*/ 90 h 94"/>
              <a:gd name="T54" fmla="*/ 148 w 175"/>
              <a:gd name="T55" fmla="*/ 88 h 94"/>
              <a:gd name="T56" fmla="*/ 146 w 175"/>
              <a:gd name="T57" fmla="*/ 86 h 94"/>
              <a:gd name="T58" fmla="*/ 146 w 175"/>
              <a:gd name="T59" fmla="*/ 82 h 94"/>
              <a:gd name="T60" fmla="*/ 144 w 175"/>
              <a:gd name="T61" fmla="*/ 78 h 94"/>
              <a:gd name="T62" fmla="*/ 140 w 175"/>
              <a:gd name="T63" fmla="*/ 76 h 94"/>
              <a:gd name="T64" fmla="*/ 135 w 175"/>
              <a:gd name="T65" fmla="*/ 72 h 94"/>
              <a:gd name="T66" fmla="*/ 131 w 175"/>
              <a:gd name="T67" fmla="*/ 71 h 94"/>
              <a:gd name="T68" fmla="*/ 125 w 175"/>
              <a:gd name="T69" fmla="*/ 67 h 94"/>
              <a:gd name="T70" fmla="*/ 121 w 175"/>
              <a:gd name="T71" fmla="*/ 65 h 94"/>
              <a:gd name="T72" fmla="*/ 116 w 175"/>
              <a:gd name="T73" fmla="*/ 63 h 94"/>
              <a:gd name="T74" fmla="*/ 110 w 175"/>
              <a:gd name="T75" fmla="*/ 63 h 94"/>
              <a:gd name="T76" fmla="*/ 104 w 175"/>
              <a:gd name="T77" fmla="*/ 65 h 94"/>
              <a:gd name="T78" fmla="*/ 100 w 175"/>
              <a:gd name="T79" fmla="*/ 65 h 94"/>
              <a:gd name="T80" fmla="*/ 96 w 175"/>
              <a:gd name="T81" fmla="*/ 67 h 94"/>
              <a:gd name="T82" fmla="*/ 92 w 175"/>
              <a:gd name="T83" fmla="*/ 69 h 94"/>
              <a:gd name="T84" fmla="*/ 85 w 175"/>
              <a:gd name="T85" fmla="*/ 76 h 94"/>
              <a:gd name="T86" fmla="*/ 77 w 175"/>
              <a:gd name="T87" fmla="*/ 84 h 94"/>
              <a:gd name="T88" fmla="*/ 66 w 175"/>
              <a:gd name="T89" fmla="*/ 90 h 94"/>
              <a:gd name="T90" fmla="*/ 54 w 175"/>
              <a:gd name="T91" fmla="*/ 94 h 94"/>
              <a:gd name="T92" fmla="*/ 39 w 175"/>
              <a:gd name="T93" fmla="*/ 94 h 94"/>
              <a:gd name="T94" fmla="*/ 21 w 175"/>
              <a:gd name="T95" fmla="*/ 86 h 94"/>
              <a:gd name="T96" fmla="*/ 8 w 175"/>
              <a:gd name="T97" fmla="*/ 72 h 94"/>
              <a:gd name="T98" fmla="*/ 0 w 175"/>
              <a:gd name="T99" fmla="*/ 57 h 94"/>
              <a:gd name="T100" fmla="*/ 0 w 175"/>
              <a:gd name="T101" fmla="*/ 38 h 94"/>
              <a:gd name="T102" fmla="*/ 8 w 175"/>
              <a:gd name="T103" fmla="*/ 21 h 94"/>
              <a:gd name="T104" fmla="*/ 21 w 175"/>
              <a:gd name="T105" fmla="*/ 7 h 94"/>
              <a:gd name="T106" fmla="*/ 39 w 175"/>
              <a:gd name="T107" fmla="*/ 1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5" h="94">
                <a:moveTo>
                  <a:pt x="48" y="0"/>
                </a:moveTo>
                <a:lnTo>
                  <a:pt x="56" y="0"/>
                </a:lnTo>
                <a:lnTo>
                  <a:pt x="62" y="1"/>
                </a:lnTo>
                <a:lnTo>
                  <a:pt x="69" y="5"/>
                </a:lnTo>
                <a:lnTo>
                  <a:pt x="75" y="9"/>
                </a:lnTo>
                <a:lnTo>
                  <a:pt x="79" y="13"/>
                </a:lnTo>
                <a:lnTo>
                  <a:pt x="85" y="19"/>
                </a:lnTo>
                <a:lnTo>
                  <a:pt x="89" y="23"/>
                </a:lnTo>
                <a:lnTo>
                  <a:pt x="92" y="28"/>
                </a:lnTo>
                <a:lnTo>
                  <a:pt x="96" y="34"/>
                </a:lnTo>
                <a:lnTo>
                  <a:pt x="98" y="40"/>
                </a:lnTo>
                <a:lnTo>
                  <a:pt x="98" y="42"/>
                </a:lnTo>
                <a:lnTo>
                  <a:pt x="100" y="44"/>
                </a:lnTo>
                <a:lnTo>
                  <a:pt x="104" y="46"/>
                </a:lnTo>
                <a:lnTo>
                  <a:pt x="108" y="48"/>
                </a:lnTo>
                <a:lnTo>
                  <a:pt x="116" y="49"/>
                </a:lnTo>
                <a:lnTo>
                  <a:pt x="117" y="51"/>
                </a:lnTo>
                <a:lnTo>
                  <a:pt x="121" y="51"/>
                </a:lnTo>
                <a:lnTo>
                  <a:pt x="125" y="53"/>
                </a:lnTo>
                <a:lnTo>
                  <a:pt x="129" y="55"/>
                </a:lnTo>
                <a:lnTo>
                  <a:pt x="133" y="55"/>
                </a:lnTo>
                <a:lnTo>
                  <a:pt x="137" y="57"/>
                </a:lnTo>
                <a:lnTo>
                  <a:pt x="140" y="59"/>
                </a:lnTo>
                <a:lnTo>
                  <a:pt x="144" y="61"/>
                </a:lnTo>
                <a:lnTo>
                  <a:pt x="146" y="63"/>
                </a:lnTo>
                <a:lnTo>
                  <a:pt x="148" y="63"/>
                </a:lnTo>
                <a:lnTo>
                  <a:pt x="148" y="65"/>
                </a:lnTo>
                <a:lnTo>
                  <a:pt x="150" y="65"/>
                </a:lnTo>
                <a:lnTo>
                  <a:pt x="152" y="67"/>
                </a:lnTo>
                <a:lnTo>
                  <a:pt x="154" y="67"/>
                </a:lnTo>
                <a:lnTo>
                  <a:pt x="156" y="67"/>
                </a:lnTo>
                <a:lnTo>
                  <a:pt x="158" y="69"/>
                </a:lnTo>
                <a:lnTo>
                  <a:pt x="160" y="67"/>
                </a:lnTo>
                <a:lnTo>
                  <a:pt x="162" y="67"/>
                </a:lnTo>
                <a:lnTo>
                  <a:pt x="165" y="67"/>
                </a:lnTo>
                <a:lnTo>
                  <a:pt x="167" y="67"/>
                </a:lnTo>
                <a:lnTo>
                  <a:pt x="169" y="67"/>
                </a:lnTo>
                <a:lnTo>
                  <a:pt x="171" y="67"/>
                </a:lnTo>
                <a:lnTo>
                  <a:pt x="173" y="67"/>
                </a:lnTo>
                <a:lnTo>
                  <a:pt x="175" y="69"/>
                </a:lnTo>
                <a:lnTo>
                  <a:pt x="175" y="71"/>
                </a:lnTo>
                <a:lnTo>
                  <a:pt x="175" y="74"/>
                </a:lnTo>
                <a:lnTo>
                  <a:pt x="175" y="76"/>
                </a:lnTo>
                <a:lnTo>
                  <a:pt x="175" y="78"/>
                </a:lnTo>
                <a:lnTo>
                  <a:pt x="173" y="82"/>
                </a:lnTo>
                <a:lnTo>
                  <a:pt x="171" y="84"/>
                </a:lnTo>
                <a:lnTo>
                  <a:pt x="169" y="86"/>
                </a:lnTo>
                <a:lnTo>
                  <a:pt x="165" y="88"/>
                </a:lnTo>
                <a:lnTo>
                  <a:pt x="162" y="90"/>
                </a:lnTo>
                <a:lnTo>
                  <a:pt x="160" y="92"/>
                </a:lnTo>
                <a:lnTo>
                  <a:pt x="156" y="92"/>
                </a:lnTo>
                <a:lnTo>
                  <a:pt x="154" y="92"/>
                </a:lnTo>
                <a:lnTo>
                  <a:pt x="152" y="92"/>
                </a:lnTo>
                <a:lnTo>
                  <a:pt x="150" y="90"/>
                </a:lnTo>
                <a:lnTo>
                  <a:pt x="148" y="90"/>
                </a:lnTo>
                <a:lnTo>
                  <a:pt x="148" y="88"/>
                </a:lnTo>
                <a:lnTo>
                  <a:pt x="146" y="88"/>
                </a:lnTo>
                <a:lnTo>
                  <a:pt x="146" y="86"/>
                </a:lnTo>
                <a:lnTo>
                  <a:pt x="146" y="84"/>
                </a:lnTo>
                <a:lnTo>
                  <a:pt x="146" y="82"/>
                </a:lnTo>
                <a:lnTo>
                  <a:pt x="146" y="80"/>
                </a:lnTo>
                <a:lnTo>
                  <a:pt x="144" y="78"/>
                </a:lnTo>
                <a:lnTo>
                  <a:pt x="142" y="76"/>
                </a:lnTo>
                <a:lnTo>
                  <a:pt x="140" y="76"/>
                </a:lnTo>
                <a:lnTo>
                  <a:pt x="139" y="74"/>
                </a:lnTo>
                <a:lnTo>
                  <a:pt x="135" y="72"/>
                </a:lnTo>
                <a:lnTo>
                  <a:pt x="133" y="71"/>
                </a:lnTo>
                <a:lnTo>
                  <a:pt x="131" y="71"/>
                </a:lnTo>
                <a:lnTo>
                  <a:pt x="129" y="69"/>
                </a:lnTo>
                <a:lnTo>
                  <a:pt x="125" y="67"/>
                </a:lnTo>
                <a:lnTo>
                  <a:pt x="123" y="67"/>
                </a:lnTo>
                <a:lnTo>
                  <a:pt x="121" y="65"/>
                </a:lnTo>
                <a:lnTo>
                  <a:pt x="117" y="63"/>
                </a:lnTo>
                <a:lnTo>
                  <a:pt x="116" y="63"/>
                </a:lnTo>
                <a:lnTo>
                  <a:pt x="114" y="63"/>
                </a:lnTo>
                <a:lnTo>
                  <a:pt x="110" y="63"/>
                </a:lnTo>
                <a:lnTo>
                  <a:pt x="108" y="63"/>
                </a:lnTo>
                <a:lnTo>
                  <a:pt x="104" y="65"/>
                </a:lnTo>
                <a:lnTo>
                  <a:pt x="102" y="65"/>
                </a:lnTo>
                <a:lnTo>
                  <a:pt x="100" y="65"/>
                </a:lnTo>
                <a:lnTo>
                  <a:pt x="98" y="65"/>
                </a:lnTo>
                <a:lnTo>
                  <a:pt x="96" y="67"/>
                </a:lnTo>
                <a:lnTo>
                  <a:pt x="94" y="67"/>
                </a:lnTo>
                <a:lnTo>
                  <a:pt x="92" y="69"/>
                </a:lnTo>
                <a:lnTo>
                  <a:pt x="89" y="71"/>
                </a:lnTo>
                <a:lnTo>
                  <a:pt x="85" y="76"/>
                </a:lnTo>
                <a:lnTo>
                  <a:pt x="81" y="80"/>
                </a:lnTo>
                <a:lnTo>
                  <a:pt x="77" y="84"/>
                </a:lnTo>
                <a:lnTo>
                  <a:pt x="71" y="86"/>
                </a:lnTo>
                <a:lnTo>
                  <a:pt x="66" y="90"/>
                </a:lnTo>
                <a:lnTo>
                  <a:pt x="60" y="92"/>
                </a:lnTo>
                <a:lnTo>
                  <a:pt x="54" y="94"/>
                </a:lnTo>
                <a:lnTo>
                  <a:pt x="48" y="94"/>
                </a:lnTo>
                <a:lnTo>
                  <a:pt x="39" y="94"/>
                </a:lnTo>
                <a:lnTo>
                  <a:pt x="29" y="90"/>
                </a:lnTo>
                <a:lnTo>
                  <a:pt x="21" y="86"/>
                </a:lnTo>
                <a:lnTo>
                  <a:pt x="14" y="80"/>
                </a:lnTo>
                <a:lnTo>
                  <a:pt x="8" y="72"/>
                </a:lnTo>
                <a:lnTo>
                  <a:pt x="4" y="65"/>
                </a:lnTo>
                <a:lnTo>
                  <a:pt x="0" y="57"/>
                </a:lnTo>
                <a:lnTo>
                  <a:pt x="0" y="48"/>
                </a:lnTo>
                <a:lnTo>
                  <a:pt x="0" y="38"/>
                </a:lnTo>
                <a:lnTo>
                  <a:pt x="4" y="28"/>
                </a:lnTo>
                <a:lnTo>
                  <a:pt x="8" y="21"/>
                </a:lnTo>
                <a:lnTo>
                  <a:pt x="14" y="13"/>
                </a:lnTo>
                <a:lnTo>
                  <a:pt x="21" y="7"/>
                </a:lnTo>
                <a:lnTo>
                  <a:pt x="29" y="3"/>
                </a:lnTo>
                <a:lnTo>
                  <a:pt x="39" y="1"/>
                </a:lnTo>
                <a:lnTo>
                  <a:pt x="48" y="0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76" name="Freeform 208"/>
          <p:cNvSpPr>
            <a:spLocks/>
          </p:cNvSpPr>
          <p:nvPr/>
        </p:nvSpPr>
        <p:spPr bwMode="auto">
          <a:xfrm>
            <a:off x="6543675" y="4625975"/>
            <a:ext cx="561975" cy="298450"/>
          </a:xfrm>
          <a:custGeom>
            <a:avLst/>
            <a:gdLst>
              <a:gd name="T0" fmla="*/ 58 w 177"/>
              <a:gd name="T1" fmla="*/ 0 h 94"/>
              <a:gd name="T2" fmla="*/ 69 w 177"/>
              <a:gd name="T3" fmla="*/ 4 h 94"/>
              <a:gd name="T4" fmla="*/ 81 w 177"/>
              <a:gd name="T5" fmla="*/ 13 h 94"/>
              <a:gd name="T6" fmla="*/ 91 w 177"/>
              <a:gd name="T7" fmla="*/ 23 h 94"/>
              <a:gd name="T8" fmla="*/ 96 w 177"/>
              <a:gd name="T9" fmla="*/ 35 h 94"/>
              <a:gd name="T10" fmla="*/ 100 w 177"/>
              <a:gd name="T11" fmla="*/ 40 h 94"/>
              <a:gd name="T12" fmla="*/ 102 w 177"/>
              <a:gd name="T13" fmla="*/ 44 h 94"/>
              <a:gd name="T14" fmla="*/ 110 w 177"/>
              <a:gd name="T15" fmla="*/ 46 h 94"/>
              <a:gd name="T16" fmla="*/ 119 w 177"/>
              <a:gd name="T17" fmla="*/ 50 h 94"/>
              <a:gd name="T18" fmla="*/ 127 w 177"/>
              <a:gd name="T19" fmla="*/ 54 h 94"/>
              <a:gd name="T20" fmla="*/ 135 w 177"/>
              <a:gd name="T21" fmla="*/ 56 h 94"/>
              <a:gd name="T22" fmla="*/ 142 w 177"/>
              <a:gd name="T23" fmla="*/ 59 h 94"/>
              <a:gd name="T24" fmla="*/ 148 w 177"/>
              <a:gd name="T25" fmla="*/ 63 h 94"/>
              <a:gd name="T26" fmla="*/ 152 w 177"/>
              <a:gd name="T27" fmla="*/ 65 h 94"/>
              <a:gd name="T28" fmla="*/ 156 w 177"/>
              <a:gd name="T29" fmla="*/ 67 h 94"/>
              <a:gd name="T30" fmla="*/ 162 w 177"/>
              <a:gd name="T31" fmla="*/ 67 h 94"/>
              <a:gd name="T32" fmla="*/ 165 w 177"/>
              <a:gd name="T33" fmla="*/ 65 h 94"/>
              <a:gd name="T34" fmla="*/ 171 w 177"/>
              <a:gd name="T35" fmla="*/ 65 h 94"/>
              <a:gd name="T36" fmla="*/ 175 w 177"/>
              <a:gd name="T37" fmla="*/ 67 h 94"/>
              <a:gd name="T38" fmla="*/ 177 w 177"/>
              <a:gd name="T39" fmla="*/ 69 h 94"/>
              <a:gd name="T40" fmla="*/ 177 w 177"/>
              <a:gd name="T41" fmla="*/ 73 h 94"/>
              <a:gd name="T42" fmla="*/ 175 w 177"/>
              <a:gd name="T43" fmla="*/ 79 h 94"/>
              <a:gd name="T44" fmla="*/ 173 w 177"/>
              <a:gd name="T45" fmla="*/ 83 h 94"/>
              <a:gd name="T46" fmla="*/ 167 w 177"/>
              <a:gd name="T47" fmla="*/ 88 h 94"/>
              <a:gd name="T48" fmla="*/ 160 w 177"/>
              <a:gd name="T49" fmla="*/ 90 h 94"/>
              <a:gd name="T50" fmla="*/ 156 w 177"/>
              <a:gd name="T51" fmla="*/ 92 h 94"/>
              <a:gd name="T52" fmla="*/ 152 w 177"/>
              <a:gd name="T53" fmla="*/ 90 h 94"/>
              <a:gd name="T54" fmla="*/ 148 w 177"/>
              <a:gd name="T55" fmla="*/ 88 h 94"/>
              <a:gd name="T56" fmla="*/ 148 w 177"/>
              <a:gd name="T57" fmla="*/ 84 h 94"/>
              <a:gd name="T58" fmla="*/ 148 w 177"/>
              <a:gd name="T59" fmla="*/ 81 h 94"/>
              <a:gd name="T60" fmla="*/ 146 w 177"/>
              <a:gd name="T61" fmla="*/ 79 h 94"/>
              <a:gd name="T62" fmla="*/ 140 w 177"/>
              <a:gd name="T63" fmla="*/ 75 h 94"/>
              <a:gd name="T64" fmla="*/ 137 w 177"/>
              <a:gd name="T65" fmla="*/ 73 h 94"/>
              <a:gd name="T66" fmla="*/ 133 w 177"/>
              <a:gd name="T67" fmla="*/ 69 h 94"/>
              <a:gd name="T68" fmla="*/ 127 w 177"/>
              <a:gd name="T69" fmla="*/ 67 h 94"/>
              <a:gd name="T70" fmla="*/ 121 w 177"/>
              <a:gd name="T71" fmla="*/ 63 h 94"/>
              <a:gd name="T72" fmla="*/ 117 w 177"/>
              <a:gd name="T73" fmla="*/ 63 h 94"/>
              <a:gd name="T74" fmla="*/ 112 w 177"/>
              <a:gd name="T75" fmla="*/ 61 h 94"/>
              <a:gd name="T76" fmla="*/ 106 w 177"/>
              <a:gd name="T77" fmla="*/ 63 h 94"/>
              <a:gd name="T78" fmla="*/ 100 w 177"/>
              <a:gd name="T79" fmla="*/ 65 h 94"/>
              <a:gd name="T80" fmla="*/ 96 w 177"/>
              <a:gd name="T81" fmla="*/ 65 h 94"/>
              <a:gd name="T82" fmla="*/ 92 w 177"/>
              <a:gd name="T83" fmla="*/ 69 h 94"/>
              <a:gd name="T84" fmla="*/ 87 w 177"/>
              <a:gd name="T85" fmla="*/ 75 h 94"/>
              <a:gd name="T86" fmla="*/ 77 w 177"/>
              <a:gd name="T87" fmla="*/ 83 h 94"/>
              <a:gd name="T88" fmla="*/ 67 w 177"/>
              <a:gd name="T89" fmla="*/ 88 h 94"/>
              <a:gd name="T90" fmla="*/ 56 w 177"/>
              <a:gd name="T91" fmla="*/ 92 h 94"/>
              <a:gd name="T92" fmla="*/ 41 w 177"/>
              <a:gd name="T93" fmla="*/ 92 h 94"/>
              <a:gd name="T94" fmla="*/ 23 w 177"/>
              <a:gd name="T95" fmla="*/ 86 h 94"/>
              <a:gd name="T96" fmla="*/ 10 w 177"/>
              <a:gd name="T97" fmla="*/ 73 h 94"/>
              <a:gd name="T98" fmla="*/ 2 w 177"/>
              <a:gd name="T99" fmla="*/ 56 h 94"/>
              <a:gd name="T100" fmla="*/ 2 w 177"/>
              <a:gd name="T101" fmla="*/ 36 h 94"/>
              <a:gd name="T102" fmla="*/ 10 w 177"/>
              <a:gd name="T103" fmla="*/ 19 h 94"/>
              <a:gd name="T104" fmla="*/ 23 w 177"/>
              <a:gd name="T105" fmla="*/ 8 h 94"/>
              <a:gd name="T106" fmla="*/ 41 w 177"/>
              <a:gd name="T107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7" h="94">
                <a:moveTo>
                  <a:pt x="50" y="0"/>
                </a:moveTo>
                <a:lnTo>
                  <a:pt x="58" y="0"/>
                </a:lnTo>
                <a:lnTo>
                  <a:pt x="64" y="2"/>
                </a:lnTo>
                <a:lnTo>
                  <a:pt x="69" y="4"/>
                </a:lnTo>
                <a:lnTo>
                  <a:pt x="75" y="8"/>
                </a:lnTo>
                <a:lnTo>
                  <a:pt x="81" y="13"/>
                </a:lnTo>
                <a:lnTo>
                  <a:pt x="87" y="17"/>
                </a:lnTo>
                <a:lnTo>
                  <a:pt x="91" y="23"/>
                </a:lnTo>
                <a:lnTo>
                  <a:pt x="94" y="29"/>
                </a:lnTo>
                <a:lnTo>
                  <a:pt x="96" y="35"/>
                </a:lnTo>
                <a:lnTo>
                  <a:pt x="100" y="38"/>
                </a:lnTo>
                <a:lnTo>
                  <a:pt x="100" y="40"/>
                </a:lnTo>
                <a:lnTo>
                  <a:pt x="102" y="42"/>
                </a:lnTo>
                <a:lnTo>
                  <a:pt x="102" y="44"/>
                </a:lnTo>
                <a:lnTo>
                  <a:pt x="104" y="44"/>
                </a:lnTo>
                <a:lnTo>
                  <a:pt x="110" y="46"/>
                </a:lnTo>
                <a:lnTo>
                  <a:pt x="116" y="50"/>
                </a:lnTo>
                <a:lnTo>
                  <a:pt x="119" y="50"/>
                </a:lnTo>
                <a:lnTo>
                  <a:pt x="123" y="52"/>
                </a:lnTo>
                <a:lnTo>
                  <a:pt x="127" y="54"/>
                </a:lnTo>
                <a:lnTo>
                  <a:pt x="131" y="54"/>
                </a:lnTo>
                <a:lnTo>
                  <a:pt x="135" y="56"/>
                </a:lnTo>
                <a:lnTo>
                  <a:pt x="139" y="58"/>
                </a:lnTo>
                <a:lnTo>
                  <a:pt x="142" y="59"/>
                </a:lnTo>
                <a:lnTo>
                  <a:pt x="146" y="61"/>
                </a:lnTo>
                <a:lnTo>
                  <a:pt x="148" y="63"/>
                </a:lnTo>
                <a:lnTo>
                  <a:pt x="150" y="63"/>
                </a:lnTo>
                <a:lnTo>
                  <a:pt x="152" y="65"/>
                </a:lnTo>
                <a:lnTo>
                  <a:pt x="154" y="65"/>
                </a:lnTo>
                <a:lnTo>
                  <a:pt x="156" y="67"/>
                </a:lnTo>
                <a:lnTo>
                  <a:pt x="158" y="67"/>
                </a:lnTo>
                <a:lnTo>
                  <a:pt x="162" y="67"/>
                </a:lnTo>
                <a:lnTo>
                  <a:pt x="164" y="65"/>
                </a:lnTo>
                <a:lnTo>
                  <a:pt x="165" y="65"/>
                </a:lnTo>
                <a:lnTo>
                  <a:pt x="169" y="65"/>
                </a:lnTo>
                <a:lnTo>
                  <a:pt x="171" y="65"/>
                </a:lnTo>
                <a:lnTo>
                  <a:pt x="173" y="65"/>
                </a:lnTo>
                <a:lnTo>
                  <a:pt x="175" y="67"/>
                </a:lnTo>
                <a:lnTo>
                  <a:pt x="177" y="67"/>
                </a:lnTo>
                <a:lnTo>
                  <a:pt x="177" y="69"/>
                </a:lnTo>
                <a:lnTo>
                  <a:pt x="177" y="71"/>
                </a:lnTo>
                <a:lnTo>
                  <a:pt x="177" y="73"/>
                </a:lnTo>
                <a:lnTo>
                  <a:pt x="177" y="75"/>
                </a:lnTo>
                <a:lnTo>
                  <a:pt x="175" y="79"/>
                </a:lnTo>
                <a:lnTo>
                  <a:pt x="175" y="81"/>
                </a:lnTo>
                <a:lnTo>
                  <a:pt x="173" y="83"/>
                </a:lnTo>
                <a:lnTo>
                  <a:pt x="169" y="86"/>
                </a:lnTo>
                <a:lnTo>
                  <a:pt x="167" y="88"/>
                </a:lnTo>
                <a:lnTo>
                  <a:pt x="164" y="90"/>
                </a:lnTo>
                <a:lnTo>
                  <a:pt x="160" y="90"/>
                </a:lnTo>
                <a:lnTo>
                  <a:pt x="158" y="92"/>
                </a:lnTo>
                <a:lnTo>
                  <a:pt x="156" y="92"/>
                </a:lnTo>
                <a:lnTo>
                  <a:pt x="154" y="90"/>
                </a:lnTo>
                <a:lnTo>
                  <a:pt x="152" y="90"/>
                </a:lnTo>
                <a:lnTo>
                  <a:pt x="150" y="88"/>
                </a:lnTo>
                <a:lnTo>
                  <a:pt x="148" y="88"/>
                </a:lnTo>
                <a:lnTo>
                  <a:pt x="148" y="86"/>
                </a:lnTo>
                <a:lnTo>
                  <a:pt x="148" y="84"/>
                </a:lnTo>
                <a:lnTo>
                  <a:pt x="148" y="83"/>
                </a:lnTo>
                <a:lnTo>
                  <a:pt x="148" y="81"/>
                </a:lnTo>
                <a:lnTo>
                  <a:pt x="148" y="79"/>
                </a:lnTo>
                <a:lnTo>
                  <a:pt x="146" y="79"/>
                </a:lnTo>
                <a:lnTo>
                  <a:pt x="144" y="77"/>
                </a:lnTo>
                <a:lnTo>
                  <a:pt x="140" y="75"/>
                </a:lnTo>
                <a:lnTo>
                  <a:pt x="139" y="73"/>
                </a:lnTo>
                <a:lnTo>
                  <a:pt x="137" y="73"/>
                </a:lnTo>
                <a:lnTo>
                  <a:pt x="135" y="71"/>
                </a:lnTo>
                <a:lnTo>
                  <a:pt x="133" y="69"/>
                </a:lnTo>
                <a:lnTo>
                  <a:pt x="129" y="69"/>
                </a:lnTo>
                <a:lnTo>
                  <a:pt x="127" y="67"/>
                </a:lnTo>
                <a:lnTo>
                  <a:pt x="125" y="65"/>
                </a:lnTo>
                <a:lnTo>
                  <a:pt x="121" y="63"/>
                </a:lnTo>
                <a:lnTo>
                  <a:pt x="119" y="63"/>
                </a:lnTo>
                <a:lnTo>
                  <a:pt x="117" y="63"/>
                </a:lnTo>
                <a:lnTo>
                  <a:pt x="114" y="61"/>
                </a:lnTo>
                <a:lnTo>
                  <a:pt x="112" y="61"/>
                </a:lnTo>
                <a:lnTo>
                  <a:pt x="110" y="63"/>
                </a:lnTo>
                <a:lnTo>
                  <a:pt x="106" y="63"/>
                </a:lnTo>
                <a:lnTo>
                  <a:pt x="104" y="63"/>
                </a:lnTo>
                <a:lnTo>
                  <a:pt x="100" y="65"/>
                </a:lnTo>
                <a:lnTo>
                  <a:pt x="98" y="65"/>
                </a:lnTo>
                <a:lnTo>
                  <a:pt x="96" y="65"/>
                </a:lnTo>
                <a:lnTo>
                  <a:pt x="94" y="67"/>
                </a:lnTo>
                <a:lnTo>
                  <a:pt x="92" y="69"/>
                </a:lnTo>
                <a:lnTo>
                  <a:pt x="91" y="71"/>
                </a:lnTo>
                <a:lnTo>
                  <a:pt x="87" y="75"/>
                </a:lnTo>
                <a:lnTo>
                  <a:pt x="83" y="79"/>
                </a:lnTo>
                <a:lnTo>
                  <a:pt x="77" y="83"/>
                </a:lnTo>
                <a:lnTo>
                  <a:pt x="73" y="86"/>
                </a:lnTo>
                <a:lnTo>
                  <a:pt x="67" y="88"/>
                </a:lnTo>
                <a:lnTo>
                  <a:pt x="62" y="92"/>
                </a:lnTo>
                <a:lnTo>
                  <a:pt x="56" y="92"/>
                </a:lnTo>
                <a:lnTo>
                  <a:pt x="50" y="94"/>
                </a:lnTo>
                <a:lnTo>
                  <a:pt x="41" y="92"/>
                </a:lnTo>
                <a:lnTo>
                  <a:pt x="31" y="90"/>
                </a:lnTo>
                <a:lnTo>
                  <a:pt x="23" y="86"/>
                </a:lnTo>
                <a:lnTo>
                  <a:pt x="16" y="81"/>
                </a:lnTo>
                <a:lnTo>
                  <a:pt x="10" y="73"/>
                </a:lnTo>
                <a:lnTo>
                  <a:pt x="4" y="65"/>
                </a:lnTo>
                <a:lnTo>
                  <a:pt x="2" y="56"/>
                </a:lnTo>
                <a:lnTo>
                  <a:pt x="0" y="46"/>
                </a:lnTo>
                <a:lnTo>
                  <a:pt x="2" y="36"/>
                </a:lnTo>
                <a:lnTo>
                  <a:pt x="4" y="29"/>
                </a:lnTo>
                <a:lnTo>
                  <a:pt x="10" y="19"/>
                </a:lnTo>
                <a:lnTo>
                  <a:pt x="16" y="13"/>
                </a:lnTo>
                <a:lnTo>
                  <a:pt x="23" y="8"/>
                </a:lnTo>
                <a:lnTo>
                  <a:pt x="31" y="4"/>
                </a:lnTo>
                <a:lnTo>
                  <a:pt x="41" y="0"/>
                </a:lnTo>
                <a:lnTo>
                  <a:pt x="50" y="0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77" name="Freeform 209"/>
          <p:cNvSpPr>
            <a:spLocks/>
          </p:cNvSpPr>
          <p:nvPr/>
        </p:nvSpPr>
        <p:spPr bwMode="auto">
          <a:xfrm>
            <a:off x="5470525" y="4546600"/>
            <a:ext cx="501650" cy="396875"/>
          </a:xfrm>
          <a:custGeom>
            <a:avLst/>
            <a:gdLst>
              <a:gd name="T0" fmla="*/ 19 w 158"/>
              <a:gd name="T1" fmla="*/ 40 h 125"/>
              <a:gd name="T2" fmla="*/ 31 w 158"/>
              <a:gd name="T3" fmla="*/ 35 h 125"/>
              <a:gd name="T4" fmla="*/ 44 w 158"/>
              <a:gd name="T5" fmla="*/ 33 h 125"/>
              <a:gd name="T6" fmla="*/ 58 w 158"/>
              <a:gd name="T7" fmla="*/ 33 h 125"/>
              <a:gd name="T8" fmla="*/ 71 w 158"/>
              <a:gd name="T9" fmla="*/ 35 h 125"/>
              <a:gd name="T10" fmla="*/ 79 w 158"/>
              <a:gd name="T11" fmla="*/ 36 h 125"/>
              <a:gd name="T12" fmla="*/ 81 w 158"/>
              <a:gd name="T13" fmla="*/ 36 h 125"/>
              <a:gd name="T14" fmla="*/ 89 w 158"/>
              <a:gd name="T15" fmla="*/ 35 h 125"/>
              <a:gd name="T16" fmla="*/ 98 w 158"/>
              <a:gd name="T17" fmla="*/ 29 h 125"/>
              <a:gd name="T18" fmla="*/ 106 w 158"/>
              <a:gd name="T19" fmla="*/ 25 h 125"/>
              <a:gd name="T20" fmla="*/ 112 w 158"/>
              <a:gd name="T21" fmla="*/ 21 h 125"/>
              <a:gd name="T22" fmla="*/ 119 w 158"/>
              <a:gd name="T23" fmla="*/ 19 h 125"/>
              <a:gd name="T24" fmla="*/ 125 w 158"/>
              <a:gd name="T25" fmla="*/ 17 h 125"/>
              <a:gd name="T26" fmla="*/ 129 w 158"/>
              <a:gd name="T27" fmla="*/ 15 h 125"/>
              <a:gd name="T28" fmla="*/ 133 w 158"/>
              <a:gd name="T29" fmla="*/ 15 h 125"/>
              <a:gd name="T30" fmla="*/ 137 w 158"/>
              <a:gd name="T31" fmla="*/ 13 h 125"/>
              <a:gd name="T32" fmla="*/ 139 w 158"/>
              <a:gd name="T33" fmla="*/ 10 h 125"/>
              <a:gd name="T34" fmla="*/ 140 w 158"/>
              <a:gd name="T35" fmla="*/ 6 h 125"/>
              <a:gd name="T36" fmla="*/ 144 w 158"/>
              <a:gd name="T37" fmla="*/ 2 h 125"/>
              <a:gd name="T38" fmla="*/ 148 w 158"/>
              <a:gd name="T39" fmla="*/ 0 h 125"/>
              <a:gd name="T40" fmla="*/ 152 w 158"/>
              <a:gd name="T41" fmla="*/ 0 h 125"/>
              <a:gd name="T42" fmla="*/ 156 w 158"/>
              <a:gd name="T43" fmla="*/ 4 h 125"/>
              <a:gd name="T44" fmla="*/ 158 w 158"/>
              <a:gd name="T45" fmla="*/ 10 h 125"/>
              <a:gd name="T46" fmla="*/ 158 w 158"/>
              <a:gd name="T47" fmla="*/ 15 h 125"/>
              <a:gd name="T48" fmla="*/ 156 w 158"/>
              <a:gd name="T49" fmla="*/ 23 h 125"/>
              <a:gd name="T50" fmla="*/ 154 w 158"/>
              <a:gd name="T51" fmla="*/ 29 h 125"/>
              <a:gd name="T52" fmla="*/ 150 w 158"/>
              <a:gd name="T53" fmla="*/ 33 h 125"/>
              <a:gd name="T54" fmla="*/ 146 w 158"/>
              <a:gd name="T55" fmla="*/ 33 h 125"/>
              <a:gd name="T56" fmla="*/ 142 w 158"/>
              <a:gd name="T57" fmla="*/ 33 h 125"/>
              <a:gd name="T58" fmla="*/ 140 w 158"/>
              <a:gd name="T59" fmla="*/ 31 h 125"/>
              <a:gd name="T60" fmla="*/ 139 w 158"/>
              <a:gd name="T61" fmla="*/ 27 h 125"/>
              <a:gd name="T62" fmla="*/ 135 w 158"/>
              <a:gd name="T63" fmla="*/ 29 h 125"/>
              <a:gd name="T64" fmla="*/ 129 w 158"/>
              <a:gd name="T65" fmla="*/ 31 h 125"/>
              <a:gd name="T66" fmla="*/ 123 w 158"/>
              <a:gd name="T67" fmla="*/ 33 h 125"/>
              <a:gd name="T68" fmla="*/ 119 w 158"/>
              <a:gd name="T69" fmla="*/ 35 h 125"/>
              <a:gd name="T70" fmla="*/ 114 w 158"/>
              <a:gd name="T71" fmla="*/ 36 h 125"/>
              <a:gd name="T72" fmla="*/ 108 w 158"/>
              <a:gd name="T73" fmla="*/ 38 h 125"/>
              <a:gd name="T74" fmla="*/ 104 w 158"/>
              <a:gd name="T75" fmla="*/ 40 h 125"/>
              <a:gd name="T76" fmla="*/ 100 w 158"/>
              <a:gd name="T77" fmla="*/ 44 h 125"/>
              <a:gd name="T78" fmla="*/ 98 w 158"/>
              <a:gd name="T79" fmla="*/ 50 h 125"/>
              <a:gd name="T80" fmla="*/ 94 w 158"/>
              <a:gd name="T81" fmla="*/ 54 h 125"/>
              <a:gd name="T82" fmla="*/ 94 w 158"/>
              <a:gd name="T83" fmla="*/ 58 h 125"/>
              <a:gd name="T84" fmla="*/ 94 w 158"/>
              <a:gd name="T85" fmla="*/ 65 h 125"/>
              <a:gd name="T86" fmla="*/ 94 w 158"/>
              <a:gd name="T87" fmla="*/ 77 h 125"/>
              <a:gd name="T88" fmla="*/ 92 w 158"/>
              <a:gd name="T89" fmla="*/ 88 h 125"/>
              <a:gd name="T90" fmla="*/ 91 w 158"/>
              <a:gd name="T91" fmla="*/ 100 h 125"/>
              <a:gd name="T92" fmla="*/ 83 w 158"/>
              <a:gd name="T93" fmla="*/ 109 h 125"/>
              <a:gd name="T94" fmla="*/ 68 w 158"/>
              <a:gd name="T95" fmla="*/ 121 h 125"/>
              <a:gd name="T96" fmla="*/ 50 w 158"/>
              <a:gd name="T97" fmla="*/ 125 h 125"/>
              <a:gd name="T98" fmla="*/ 31 w 158"/>
              <a:gd name="T99" fmla="*/ 123 h 125"/>
              <a:gd name="T100" fmla="*/ 16 w 158"/>
              <a:gd name="T101" fmla="*/ 113 h 125"/>
              <a:gd name="T102" fmla="*/ 4 w 158"/>
              <a:gd name="T103" fmla="*/ 98 h 125"/>
              <a:gd name="T104" fmla="*/ 0 w 158"/>
              <a:gd name="T105" fmla="*/ 81 h 125"/>
              <a:gd name="T106" fmla="*/ 4 w 158"/>
              <a:gd name="T107" fmla="*/ 63 h 125"/>
              <a:gd name="T108" fmla="*/ 14 w 158"/>
              <a:gd name="T109" fmla="*/ 46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8" h="125">
                <a:moveTo>
                  <a:pt x="14" y="46"/>
                </a:moveTo>
                <a:lnTo>
                  <a:pt x="19" y="40"/>
                </a:lnTo>
                <a:lnTo>
                  <a:pt x="25" y="38"/>
                </a:lnTo>
                <a:lnTo>
                  <a:pt x="31" y="35"/>
                </a:lnTo>
                <a:lnTo>
                  <a:pt x="37" y="33"/>
                </a:lnTo>
                <a:lnTo>
                  <a:pt x="44" y="33"/>
                </a:lnTo>
                <a:lnTo>
                  <a:pt x="52" y="33"/>
                </a:lnTo>
                <a:lnTo>
                  <a:pt x="58" y="33"/>
                </a:lnTo>
                <a:lnTo>
                  <a:pt x="64" y="33"/>
                </a:lnTo>
                <a:lnTo>
                  <a:pt x="71" y="35"/>
                </a:lnTo>
                <a:lnTo>
                  <a:pt x="75" y="36"/>
                </a:lnTo>
                <a:lnTo>
                  <a:pt x="79" y="36"/>
                </a:lnTo>
                <a:lnTo>
                  <a:pt x="81" y="38"/>
                </a:lnTo>
                <a:lnTo>
                  <a:pt x="81" y="36"/>
                </a:lnTo>
                <a:lnTo>
                  <a:pt x="85" y="36"/>
                </a:lnTo>
                <a:lnTo>
                  <a:pt x="89" y="35"/>
                </a:lnTo>
                <a:lnTo>
                  <a:pt x="94" y="31"/>
                </a:lnTo>
                <a:lnTo>
                  <a:pt x="98" y="29"/>
                </a:lnTo>
                <a:lnTo>
                  <a:pt x="102" y="27"/>
                </a:lnTo>
                <a:lnTo>
                  <a:pt x="106" y="25"/>
                </a:lnTo>
                <a:lnTo>
                  <a:pt x="110" y="23"/>
                </a:lnTo>
                <a:lnTo>
                  <a:pt x="112" y="21"/>
                </a:lnTo>
                <a:lnTo>
                  <a:pt x="116" y="19"/>
                </a:lnTo>
                <a:lnTo>
                  <a:pt x="119" y="19"/>
                </a:lnTo>
                <a:lnTo>
                  <a:pt x="123" y="17"/>
                </a:lnTo>
                <a:lnTo>
                  <a:pt x="125" y="17"/>
                </a:lnTo>
                <a:lnTo>
                  <a:pt x="127" y="17"/>
                </a:lnTo>
                <a:lnTo>
                  <a:pt x="129" y="15"/>
                </a:lnTo>
                <a:lnTo>
                  <a:pt x="131" y="15"/>
                </a:lnTo>
                <a:lnTo>
                  <a:pt x="133" y="15"/>
                </a:lnTo>
                <a:lnTo>
                  <a:pt x="135" y="13"/>
                </a:lnTo>
                <a:lnTo>
                  <a:pt x="137" y="13"/>
                </a:lnTo>
                <a:lnTo>
                  <a:pt x="137" y="12"/>
                </a:lnTo>
                <a:lnTo>
                  <a:pt x="139" y="10"/>
                </a:lnTo>
                <a:lnTo>
                  <a:pt x="140" y="8"/>
                </a:lnTo>
                <a:lnTo>
                  <a:pt x="140" y="6"/>
                </a:lnTo>
                <a:lnTo>
                  <a:pt x="142" y="4"/>
                </a:lnTo>
                <a:lnTo>
                  <a:pt x="144" y="2"/>
                </a:lnTo>
                <a:lnTo>
                  <a:pt x="146" y="0"/>
                </a:lnTo>
                <a:lnTo>
                  <a:pt x="148" y="0"/>
                </a:lnTo>
                <a:lnTo>
                  <a:pt x="150" y="0"/>
                </a:lnTo>
                <a:lnTo>
                  <a:pt x="152" y="0"/>
                </a:lnTo>
                <a:lnTo>
                  <a:pt x="154" y="2"/>
                </a:lnTo>
                <a:lnTo>
                  <a:pt x="156" y="4"/>
                </a:lnTo>
                <a:lnTo>
                  <a:pt x="158" y="6"/>
                </a:lnTo>
                <a:lnTo>
                  <a:pt x="158" y="10"/>
                </a:lnTo>
                <a:lnTo>
                  <a:pt x="158" y="13"/>
                </a:lnTo>
                <a:lnTo>
                  <a:pt x="158" y="15"/>
                </a:lnTo>
                <a:lnTo>
                  <a:pt x="158" y="19"/>
                </a:lnTo>
                <a:lnTo>
                  <a:pt x="156" y="23"/>
                </a:lnTo>
                <a:lnTo>
                  <a:pt x="156" y="27"/>
                </a:lnTo>
                <a:lnTo>
                  <a:pt x="154" y="29"/>
                </a:lnTo>
                <a:lnTo>
                  <a:pt x="152" y="31"/>
                </a:lnTo>
                <a:lnTo>
                  <a:pt x="150" y="33"/>
                </a:lnTo>
                <a:lnTo>
                  <a:pt x="148" y="33"/>
                </a:lnTo>
                <a:lnTo>
                  <a:pt x="146" y="33"/>
                </a:lnTo>
                <a:lnTo>
                  <a:pt x="144" y="33"/>
                </a:lnTo>
                <a:lnTo>
                  <a:pt x="142" y="33"/>
                </a:lnTo>
                <a:lnTo>
                  <a:pt x="142" y="31"/>
                </a:lnTo>
                <a:lnTo>
                  <a:pt x="140" y="31"/>
                </a:lnTo>
                <a:lnTo>
                  <a:pt x="140" y="29"/>
                </a:lnTo>
                <a:lnTo>
                  <a:pt x="139" y="27"/>
                </a:lnTo>
                <a:lnTo>
                  <a:pt x="137" y="29"/>
                </a:lnTo>
                <a:lnTo>
                  <a:pt x="135" y="29"/>
                </a:lnTo>
                <a:lnTo>
                  <a:pt x="131" y="31"/>
                </a:lnTo>
                <a:lnTo>
                  <a:pt x="129" y="31"/>
                </a:lnTo>
                <a:lnTo>
                  <a:pt x="127" y="31"/>
                </a:lnTo>
                <a:lnTo>
                  <a:pt x="123" y="33"/>
                </a:lnTo>
                <a:lnTo>
                  <a:pt x="121" y="33"/>
                </a:lnTo>
                <a:lnTo>
                  <a:pt x="119" y="35"/>
                </a:lnTo>
                <a:lnTo>
                  <a:pt x="116" y="35"/>
                </a:lnTo>
                <a:lnTo>
                  <a:pt x="114" y="36"/>
                </a:lnTo>
                <a:lnTo>
                  <a:pt x="110" y="36"/>
                </a:lnTo>
                <a:lnTo>
                  <a:pt x="108" y="38"/>
                </a:lnTo>
                <a:lnTo>
                  <a:pt x="106" y="40"/>
                </a:lnTo>
                <a:lnTo>
                  <a:pt x="104" y="40"/>
                </a:lnTo>
                <a:lnTo>
                  <a:pt x="102" y="42"/>
                </a:lnTo>
                <a:lnTo>
                  <a:pt x="100" y="44"/>
                </a:lnTo>
                <a:lnTo>
                  <a:pt x="98" y="48"/>
                </a:lnTo>
                <a:lnTo>
                  <a:pt x="98" y="50"/>
                </a:lnTo>
                <a:lnTo>
                  <a:pt x="96" y="52"/>
                </a:lnTo>
                <a:lnTo>
                  <a:pt x="94" y="54"/>
                </a:lnTo>
                <a:lnTo>
                  <a:pt x="94" y="56"/>
                </a:lnTo>
                <a:lnTo>
                  <a:pt x="94" y="58"/>
                </a:lnTo>
                <a:lnTo>
                  <a:pt x="94" y="61"/>
                </a:lnTo>
                <a:lnTo>
                  <a:pt x="94" y="65"/>
                </a:lnTo>
                <a:lnTo>
                  <a:pt x="94" y="71"/>
                </a:lnTo>
                <a:lnTo>
                  <a:pt x="94" y="77"/>
                </a:lnTo>
                <a:lnTo>
                  <a:pt x="94" y="83"/>
                </a:lnTo>
                <a:lnTo>
                  <a:pt x="92" y="88"/>
                </a:lnTo>
                <a:lnTo>
                  <a:pt x="92" y="94"/>
                </a:lnTo>
                <a:lnTo>
                  <a:pt x="91" y="100"/>
                </a:lnTo>
                <a:lnTo>
                  <a:pt x="87" y="106"/>
                </a:lnTo>
                <a:lnTo>
                  <a:pt x="83" y="109"/>
                </a:lnTo>
                <a:lnTo>
                  <a:pt x="75" y="117"/>
                </a:lnTo>
                <a:lnTo>
                  <a:pt x="68" y="121"/>
                </a:lnTo>
                <a:lnTo>
                  <a:pt x="58" y="125"/>
                </a:lnTo>
                <a:lnTo>
                  <a:pt x="50" y="125"/>
                </a:lnTo>
                <a:lnTo>
                  <a:pt x="41" y="125"/>
                </a:lnTo>
                <a:lnTo>
                  <a:pt x="31" y="123"/>
                </a:lnTo>
                <a:lnTo>
                  <a:pt x="23" y="119"/>
                </a:lnTo>
                <a:lnTo>
                  <a:pt x="16" y="113"/>
                </a:lnTo>
                <a:lnTo>
                  <a:pt x="10" y="108"/>
                </a:lnTo>
                <a:lnTo>
                  <a:pt x="4" y="98"/>
                </a:lnTo>
                <a:lnTo>
                  <a:pt x="2" y="90"/>
                </a:lnTo>
                <a:lnTo>
                  <a:pt x="0" y="81"/>
                </a:lnTo>
                <a:lnTo>
                  <a:pt x="0" y="71"/>
                </a:lnTo>
                <a:lnTo>
                  <a:pt x="4" y="63"/>
                </a:lnTo>
                <a:lnTo>
                  <a:pt x="8" y="54"/>
                </a:lnTo>
                <a:lnTo>
                  <a:pt x="14" y="46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78" name="Freeform 210"/>
          <p:cNvSpPr>
            <a:spLocks/>
          </p:cNvSpPr>
          <p:nvPr/>
        </p:nvSpPr>
        <p:spPr bwMode="auto">
          <a:xfrm>
            <a:off x="4232275" y="5076825"/>
            <a:ext cx="838200" cy="298450"/>
          </a:xfrm>
          <a:custGeom>
            <a:avLst/>
            <a:gdLst>
              <a:gd name="T0" fmla="*/ 37 w 264"/>
              <a:gd name="T1" fmla="*/ 0 h 94"/>
              <a:gd name="T2" fmla="*/ 52 w 264"/>
              <a:gd name="T3" fmla="*/ 0 h 94"/>
              <a:gd name="T4" fmla="*/ 66 w 264"/>
              <a:gd name="T5" fmla="*/ 4 h 94"/>
              <a:gd name="T6" fmla="*/ 77 w 264"/>
              <a:gd name="T7" fmla="*/ 10 h 94"/>
              <a:gd name="T8" fmla="*/ 89 w 264"/>
              <a:gd name="T9" fmla="*/ 17 h 94"/>
              <a:gd name="T10" fmla="*/ 95 w 264"/>
              <a:gd name="T11" fmla="*/ 23 h 94"/>
              <a:gd name="T12" fmla="*/ 98 w 264"/>
              <a:gd name="T13" fmla="*/ 25 h 94"/>
              <a:gd name="T14" fmla="*/ 106 w 264"/>
              <a:gd name="T15" fmla="*/ 25 h 94"/>
              <a:gd name="T16" fmla="*/ 118 w 264"/>
              <a:gd name="T17" fmla="*/ 23 h 94"/>
              <a:gd name="T18" fmla="*/ 148 w 264"/>
              <a:gd name="T19" fmla="*/ 23 h 94"/>
              <a:gd name="T20" fmla="*/ 189 w 264"/>
              <a:gd name="T21" fmla="*/ 25 h 94"/>
              <a:gd name="T22" fmla="*/ 221 w 264"/>
              <a:gd name="T23" fmla="*/ 27 h 94"/>
              <a:gd name="T24" fmla="*/ 231 w 264"/>
              <a:gd name="T25" fmla="*/ 29 h 94"/>
              <a:gd name="T26" fmla="*/ 235 w 264"/>
              <a:gd name="T27" fmla="*/ 29 h 94"/>
              <a:gd name="T28" fmla="*/ 239 w 264"/>
              <a:gd name="T29" fmla="*/ 29 h 94"/>
              <a:gd name="T30" fmla="*/ 242 w 264"/>
              <a:gd name="T31" fmla="*/ 29 h 94"/>
              <a:gd name="T32" fmla="*/ 248 w 264"/>
              <a:gd name="T33" fmla="*/ 25 h 94"/>
              <a:gd name="T34" fmla="*/ 252 w 264"/>
              <a:gd name="T35" fmla="*/ 23 h 94"/>
              <a:gd name="T36" fmla="*/ 256 w 264"/>
              <a:gd name="T37" fmla="*/ 21 h 94"/>
              <a:gd name="T38" fmla="*/ 260 w 264"/>
              <a:gd name="T39" fmla="*/ 21 h 94"/>
              <a:gd name="T40" fmla="*/ 262 w 264"/>
              <a:gd name="T41" fmla="*/ 25 h 94"/>
              <a:gd name="T42" fmla="*/ 264 w 264"/>
              <a:gd name="T43" fmla="*/ 29 h 94"/>
              <a:gd name="T44" fmla="*/ 264 w 264"/>
              <a:gd name="T45" fmla="*/ 35 h 94"/>
              <a:gd name="T46" fmla="*/ 262 w 264"/>
              <a:gd name="T47" fmla="*/ 40 h 94"/>
              <a:gd name="T48" fmla="*/ 256 w 264"/>
              <a:gd name="T49" fmla="*/ 46 h 94"/>
              <a:gd name="T50" fmla="*/ 252 w 264"/>
              <a:gd name="T51" fmla="*/ 50 h 94"/>
              <a:gd name="T52" fmla="*/ 248 w 264"/>
              <a:gd name="T53" fmla="*/ 52 h 94"/>
              <a:gd name="T54" fmla="*/ 244 w 264"/>
              <a:gd name="T55" fmla="*/ 52 h 94"/>
              <a:gd name="T56" fmla="*/ 242 w 264"/>
              <a:gd name="T57" fmla="*/ 50 h 94"/>
              <a:gd name="T58" fmla="*/ 240 w 264"/>
              <a:gd name="T59" fmla="*/ 48 h 94"/>
              <a:gd name="T60" fmla="*/ 239 w 264"/>
              <a:gd name="T61" fmla="*/ 46 h 94"/>
              <a:gd name="T62" fmla="*/ 237 w 264"/>
              <a:gd name="T63" fmla="*/ 42 h 94"/>
              <a:gd name="T64" fmla="*/ 231 w 264"/>
              <a:gd name="T65" fmla="*/ 42 h 94"/>
              <a:gd name="T66" fmla="*/ 225 w 264"/>
              <a:gd name="T67" fmla="*/ 42 h 94"/>
              <a:gd name="T68" fmla="*/ 219 w 264"/>
              <a:gd name="T69" fmla="*/ 40 h 94"/>
              <a:gd name="T70" fmla="*/ 210 w 264"/>
              <a:gd name="T71" fmla="*/ 40 h 94"/>
              <a:gd name="T72" fmla="*/ 181 w 264"/>
              <a:gd name="T73" fmla="*/ 38 h 94"/>
              <a:gd name="T74" fmla="*/ 143 w 264"/>
              <a:gd name="T75" fmla="*/ 38 h 94"/>
              <a:gd name="T76" fmla="*/ 116 w 264"/>
              <a:gd name="T77" fmla="*/ 38 h 94"/>
              <a:gd name="T78" fmla="*/ 108 w 264"/>
              <a:gd name="T79" fmla="*/ 40 h 94"/>
              <a:gd name="T80" fmla="*/ 104 w 264"/>
              <a:gd name="T81" fmla="*/ 42 h 94"/>
              <a:gd name="T82" fmla="*/ 100 w 264"/>
              <a:gd name="T83" fmla="*/ 46 h 94"/>
              <a:gd name="T84" fmla="*/ 98 w 264"/>
              <a:gd name="T85" fmla="*/ 50 h 94"/>
              <a:gd name="T86" fmla="*/ 95 w 264"/>
              <a:gd name="T87" fmla="*/ 58 h 94"/>
              <a:gd name="T88" fmla="*/ 89 w 264"/>
              <a:gd name="T89" fmla="*/ 69 h 94"/>
              <a:gd name="T90" fmla="*/ 83 w 264"/>
              <a:gd name="T91" fmla="*/ 79 h 94"/>
              <a:gd name="T92" fmla="*/ 73 w 264"/>
              <a:gd name="T93" fmla="*/ 86 h 94"/>
              <a:gd name="T94" fmla="*/ 58 w 264"/>
              <a:gd name="T95" fmla="*/ 92 h 94"/>
              <a:gd name="T96" fmla="*/ 39 w 264"/>
              <a:gd name="T97" fmla="*/ 92 h 94"/>
              <a:gd name="T98" fmla="*/ 22 w 264"/>
              <a:gd name="T99" fmla="*/ 86 h 94"/>
              <a:gd name="T100" fmla="*/ 10 w 264"/>
              <a:gd name="T101" fmla="*/ 73 h 94"/>
              <a:gd name="T102" fmla="*/ 2 w 264"/>
              <a:gd name="T103" fmla="*/ 56 h 94"/>
              <a:gd name="T104" fmla="*/ 2 w 264"/>
              <a:gd name="T105" fmla="*/ 38 h 94"/>
              <a:gd name="T106" fmla="*/ 10 w 264"/>
              <a:gd name="T107" fmla="*/ 21 h 94"/>
              <a:gd name="T108" fmla="*/ 22 w 264"/>
              <a:gd name="T109" fmla="*/ 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64" h="94">
                <a:moveTo>
                  <a:pt x="31" y="4"/>
                </a:moveTo>
                <a:lnTo>
                  <a:pt x="37" y="0"/>
                </a:lnTo>
                <a:lnTo>
                  <a:pt x="45" y="0"/>
                </a:lnTo>
                <a:lnTo>
                  <a:pt x="52" y="0"/>
                </a:lnTo>
                <a:lnTo>
                  <a:pt x="58" y="2"/>
                </a:lnTo>
                <a:lnTo>
                  <a:pt x="66" y="4"/>
                </a:lnTo>
                <a:lnTo>
                  <a:pt x="71" y="6"/>
                </a:lnTo>
                <a:lnTo>
                  <a:pt x="77" y="10"/>
                </a:lnTo>
                <a:lnTo>
                  <a:pt x="83" y="13"/>
                </a:lnTo>
                <a:lnTo>
                  <a:pt x="89" y="17"/>
                </a:lnTo>
                <a:lnTo>
                  <a:pt x="93" y="21"/>
                </a:lnTo>
                <a:lnTo>
                  <a:pt x="95" y="23"/>
                </a:lnTo>
                <a:lnTo>
                  <a:pt x="96" y="25"/>
                </a:lnTo>
                <a:lnTo>
                  <a:pt x="98" y="25"/>
                </a:lnTo>
                <a:lnTo>
                  <a:pt x="100" y="25"/>
                </a:lnTo>
                <a:lnTo>
                  <a:pt x="106" y="25"/>
                </a:lnTo>
                <a:lnTo>
                  <a:pt x="112" y="23"/>
                </a:lnTo>
                <a:lnTo>
                  <a:pt x="118" y="23"/>
                </a:lnTo>
                <a:lnTo>
                  <a:pt x="129" y="23"/>
                </a:lnTo>
                <a:lnTo>
                  <a:pt x="148" y="23"/>
                </a:lnTo>
                <a:lnTo>
                  <a:pt x="168" y="25"/>
                </a:lnTo>
                <a:lnTo>
                  <a:pt x="189" y="25"/>
                </a:lnTo>
                <a:lnTo>
                  <a:pt x="206" y="27"/>
                </a:lnTo>
                <a:lnTo>
                  <a:pt x="221" y="27"/>
                </a:lnTo>
                <a:lnTo>
                  <a:pt x="229" y="29"/>
                </a:lnTo>
                <a:lnTo>
                  <a:pt x="231" y="29"/>
                </a:lnTo>
                <a:lnTo>
                  <a:pt x="233" y="29"/>
                </a:lnTo>
                <a:lnTo>
                  <a:pt x="235" y="29"/>
                </a:lnTo>
                <a:lnTo>
                  <a:pt x="237" y="29"/>
                </a:lnTo>
                <a:lnTo>
                  <a:pt x="239" y="29"/>
                </a:lnTo>
                <a:lnTo>
                  <a:pt x="240" y="29"/>
                </a:lnTo>
                <a:lnTo>
                  <a:pt x="242" y="29"/>
                </a:lnTo>
                <a:lnTo>
                  <a:pt x="244" y="27"/>
                </a:lnTo>
                <a:lnTo>
                  <a:pt x="248" y="25"/>
                </a:lnTo>
                <a:lnTo>
                  <a:pt x="250" y="23"/>
                </a:lnTo>
                <a:lnTo>
                  <a:pt x="252" y="23"/>
                </a:lnTo>
                <a:lnTo>
                  <a:pt x="254" y="23"/>
                </a:lnTo>
                <a:lnTo>
                  <a:pt x="256" y="21"/>
                </a:lnTo>
                <a:lnTo>
                  <a:pt x="258" y="21"/>
                </a:lnTo>
                <a:lnTo>
                  <a:pt x="260" y="21"/>
                </a:lnTo>
                <a:lnTo>
                  <a:pt x="262" y="23"/>
                </a:lnTo>
                <a:lnTo>
                  <a:pt x="262" y="25"/>
                </a:lnTo>
                <a:lnTo>
                  <a:pt x="264" y="27"/>
                </a:lnTo>
                <a:lnTo>
                  <a:pt x="264" y="29"/>
                </a:lnTo>
                <a:lnTo>
                  <a:pt x="264" y="33"/>
                </a:lnTo>
                <a:lnTo>
                  <a:pt x="264" y="35"/>
                </a:lnTo>
                <a:lnTo>
                  <a:pt x="262" y="38"/>
                </a:lnTo>
                <a:lnTo>
                  <a:pt x="262" y="40"/>
                </a:lnTo>
                <a:lnTo>
                  <a:pt x="258" y="44"/>
                </a:lnTo>
                <a:lnTo>
                  <a:pt x="256" y="46"/>
                </a:lnTo>
                <a:lnTo>
                  <a:pt x="254" y="50"/>
                </a:lnTo>
                <a:lnTo>
                  <a:pt x="252" y="50"/>
                </a:lnTo>
                <a:lnTo>
                  <a:pt x="250" y="52"/>
                </a:lnTo>
                <a:lnTo>
                  <a:pt x="248" y="52"/>
                </a:lnTo>
                <a:lnTo>
                  <a:pt x="246" y="52"/>
                </a:lnTo>
                <a:lnTo>
                  <a:pt x="244" y="52"/>
                </a:lnTo>
                <a:lnTo>
                  <a:pt x="242" y="52"/>
                </a:lnTo>
                <a:lnTo>
                  <a:pt x="242" y="50"/>
                </a:lnTo>
                <a:lnTo>
                  <a:pt x="240" y="50"/>
                </a:lnTo>
                <a:lnTo>
                  <a:pt x="240" y="48"/>
                </a:lnTo>
                <a:lnTo>
                  <a:pt x="239" y="48"/>
                </a:lnTo>
                <a:lnTo>
                  <a:pt x="239" y="46"/>
                </a:lnTo>
                <a:lnTo>
                  <a:pt x="239" y="44"/>
                </a:lnTo>
                <a:lnTo>
                  <a:pt x="237" y="42"/>
                </a:lnTo>
                <a:lnTo>
                  <a:pt x="233" y="42"/>
                </a:lnTo>
                <a:lnTo>
                  <a:pt x="231" y="42"/>
                </a:lnTo>
                <a:lnTo>
                  <a:pt x="227" y="42"/>
                </a:lnTo>
                <a:lnTo>
                  <a:pt x="225" y="42"/>
                </a:lnTo>
                <a:lnTo>
                  <a:pt x="223" y="40"/>
                </a:lnTo>
                <a:lnTo>
                  <a:pt x="219" y="40"/>
                </a:lnTo>
                <a:lnTo>
                  <a:pt x="217" y="40"/>
                </a:lnTo>
                <a:lnTo>
                  <a:pt x="210" y="40"/>
                </a:lnTo>
                <a:lnTo>
                  <a:pt x="198" y="40"/>
                </a:lnTo>
                <a:lnTo>
                  <a:pt x="181" y="38"/>
                </a:lnTo>
                <a:lnTo>
                  <a:pt x="162" y="38"/>
                </a:lnTo>
                <a:lnTo>
                  <a:pt x="143" y="38"/>
                </a:lnTo>
                <a:lnTo>
                  <a:pt x="127" y="38"/>
                </a:lnTo>
                <a:lnTo>
                  <a:pt x="116" y="38"/>
                </a:lnTo>
                <a:lnTo>
                  <a:pt x="110" y="38"/>
                </a:lnTo>
                <a:lnTo>
                  <a:pt x="108" y="40"/>
                </a:lnTo>
                <a:lnTo>
                  <a:pt x="106" y="40"/>
                </a:lnTo>
                <a:lnTo>
                  <a:pt x="104" y="42"/>
                </a:lnTo>
                <a:lnTo>
                  <a:pt x="102" y="44"/>
                </a:lnTo>
                <a:lnTo>
                  <a:pt x="100" y="46"/>
                </a:lnTo>
                <a:lnTo>
                  <a:pt x="98" y="48"/>
                </a:lnTo>
                <a:lnTo>
                  <a:pt x="98" y="50"/>
                </a:lnTo>
                <a:lnTo>
                  <a:pt x="96" y="54"/>
                </a:lnTo>
                <a:lnTo>
                  <a:pt x="95" y="58"/>
                </a:lnTo>
                <a:lnTo>
                  <a:pt x="93" y="63"/>
                </a:lnTo>
                <a:lnTo>
                  <a:pt x="89" y="69"/>
                </a:lnTo>
                <a:lnTo>
                  <a:pt x="87" y="75"/>
                </a:lnTo>
                <a:lnTo>
                  <a:pt x="83" y="79"/>
                </a:lnTo>
                <a:lnTo>
                  <a:pt x="77" y="83"/>
                </a:lnTo>
                <a:lnTo>
                  <a:pt x="73" y="86"/>
                </a:lnTo>
                <a:lnTo>
                  <a:pt x="68" y="90"/>
                </a:lnTo>
                <a:lnTo>
                  <a:pt x="58" y="92"/>
                </a:lnTo>
                <a:lnTo>
                  <a:pt x="48" y="94"/>
                </a:lnTo>
                <a:lnTo>
                  <a:pt x="39" y="92"/>
                </a:lnTo>
                <a:lnTo>
                  <a:pt x="31" y="90"/>
                </a:lnTo>
                <a:lnTo>
                  <a:pt x="22" y="86"/>
                </a:lnTo>
                <a:lnTo>
                  <a:pt x="16" y="81"/>
                </a:lnTo>
                <a:lnTo>
                  <a:pt x="10" y="73"/>
                </a:lnTo>
                <a:lnTo>
                  <a:pt x="4" y="65"/>
                </a:lnTo>
                <a:lnTo>
                  <a:pt x="2" y="56"/>
                </a:lnTo>
                <a:lnTo>
                  <a:pt x="0" y="48"/>
                </a:lnTo>
                <a:lnTo>
                  <a:pt x="2" y="38"/>
                </a:lnTo>
                <a:lnTo>
                  <a:pt x="4" y="29"/>
                </a:lnTo>
                <a:lnTo>
                  <a:pt x="10" y="21"/>
                </a:lnTo>
                <a:lnTo>
                  <a:pt x="16" y="13"/>
                </a:lnTo>
                <a:lnTo>
                  <a:pt x="22" y="8"/>
                </a:lnTo>
                <a:lnTo>
                  <a:pt x="31" y="4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79" name="Freeform 211"/>
          <p:cNvSpPr>
            <a:spLocks/>
          </p:cNvSpPr>
          <p:nvPr/>
        </p:nvSpPr>
        <p:spPr bwMode="auto">
          <a:xfrm>
            <a:off x="7899400" y="5045075"/>
            <a:ext cx="828675" cy="298450"/>
          </a:xfrm>
          <a:custGeom>
            <a:avLst/>
            <a:gdLst>
              <a:gd name="T0" fmla="*/ 36 w 261"/>
              <a:gd name="T1" fmla="*/ 2 h 94"/>
              <a:gd name="T2" fmla="*/ 50 w 261"/>
              <a:gd name="T3" fmla="*/ 0 h 94"/>
              <a:gd name="T4" fmla="*/ 63 w 261"/>
              <a:gd name="T5" fmla="*/ 4 h 94"/>
              <a:gd name="T6" fmla="*/ 75 w 261"/>
              <a:gd name="T7" fmla="*/ 10 h 94"/>
              <a:gd name="T8" fmla="*/ 86 w 261"/>
              <a:gd name="T9" fmla="*/ 18 h 94"/>
              <a:gd name="T10" fmla="*/ 92 w 261"/>
              <a:gd name="T11" fmla="*/ 23 h 94"/>
              <a:gd name="T12" fmla="*/ 96 w 261"/>
              <a:gd name="T13" fmla="*/ 25 h 94"/>
              <a:gd name="T14" fmla="*/ 103 w 261"/>
              <a:gd name="T15" fmla="*/ 25 h 94"/>
              <a:gd name="T16" fmla="*/ 115 w 261"/>
              <a:gd name="T17" fmla="*/ 23 h 94"/>
              <a:gd name="T18" fmla="*/ 146 w 261"/>
              <a:gd name="T19" fmla="*/ 25 h 94"/>
              <a:gd name="T20" fmla="*/ 186 w 261"/>
              <a:gd name="T21" fmla="*/ 25 h 94"/>
              <a:gd name="T22" fmla="*/ 219 w 261"/>
              <a:gd name="T23" fmla="*/ 27 h 94"/>
              <a:gd name="T24" fmla="*/ 228 w 261"/>
              <a:gd name="T25" fmla="*/ 29 h 94"/>
              <a:gd name="T26" fmla="*/ 232 w 261"/>
              <a:gd name="T27" fmla="*/ 29 h 94"/>
              <a:gd name="T28" fmla="*/ 236 w 261"/>
              <a:gd name="T29" fmla="*/ 29 h 94"/>
              <a:gd name="T30" fmla="*/ 240 w 261"/>
              <a:gd name="T31" fmla="*/ 29 h 94"/>
              <a:gd name="T32" fmla="*/ 244 w 261"/>
              <a:gd name="T33" fmla="*/ 27 h 94"/>
              <a:gd name="T34" fmla="*/ 247 w 261"/>
              <a:gd name="T35" fmla="*/ 25 h 94"/>
              <a:gd name="T36" fmla="*/ 251 w 261"/>
              <a:gd name="T37" fmla="*/ 23 h 94"/>
              <a:gd name="T38" fmla="*/ 255 w 261"/>
              <a:gd name="T39" fmla="*/ 22 h 94"/>
              <a:gd name="T40" fmla="*/ 259 w 261"/>
              <a:gd name="T41" fmla="*/ 23 h 94"/>
              <a:gd name="T42" fmla="*/ 261 w 261"/>
              <a:gd name="T43" fmla="*/ 27 h 94"/>
              <a:gd name="T44" fmla="*/ 261 w 261"/>
              <a:gd name="T45" fmla="*/ 33 h 94"/>
              <a:gd name="T46" fmla="*/ 261 w 261"/>
              <a:gd name="T47" fmla="*/ 39 h 94"/>
              <a:gd name="T48" fmla="*/ 257 w 261"/>
              <a:gd name="T49" fmla="*/ 45 h 94"/>
              <a:gd name="T50" fmla="*/ 251 w 261"/>
              <a:gd name="T51" fmla="*/ 50 h 94"/>
              <a:gd name="T52" fmla="*/ 247 w 261"/>
              <a:gd name="T53" fmla="*/ 52 h 94"/>
              <a:gd name="T54" fmla="*/ 244 w 261"/>
              <a:gd name="T55" fmla="*/ 54 h 94"/>
              <a:gd name="T56" fmla="*/ 240 w 261"/>
              <a:gd name="T57" fmla="*/ 52 h 94"/>
              <a:gd name="T58" fmla="*/ 238 w 261"/>
              <a:gd name="T59" fmla="*/ 48 h 94"/>
              <a:gd name="T60" fmla="*/ 236 w 261"/>
              <a:gd name="T61" fmla="*/ 45 h 94"/>
              <a:gd name="T62" fmla="*/ 230 w 261"/>
              <a:gd name="T63" fmla="*/ 43 h 94"/>
              <a:gd name="T64" fmla="*/ 226 w 261"/>
              <a:gd name="T65" fmla="*/ 43 h 94"/>
              <a:gd name="T66" fmla="*/ 220 w 261"/>
              <a:gd name="T67" fmla="*/ 43 h 94"/>
              <a:gd name="T68" fmla="*/ 215 w 261"/>
              <a:gd name="T69" fmla="*/ 43 h 94"/>
              <a:gd name="T70" fmla="*/ 196 w 261"/>
              <a:gd name="T71" fmla="*/ 41 h 94"/>
              <a:gd name="T72" fmla="*/ 159 w 261"/>
              <a:gd name="T73" fmla="*/ 39 h 94"/>
              <a:gd name="T74" fmla="*/ 124 w 261"/>
              <a:gd name="T75" fmla="*/ 39 h 94"/>
              <a:gd name="T76" fmla="*/ 109 w 261"/>
              <a:gd name="T77" fmla="*/ 39 h 94"/>
              <a:gd name="T78" fmla="*/ 103 w 261"/>
              <a:gd name="T79" fmla="*/ 41 h 94"/>
              <a:gd name="T80" fmla="*/ 99 w 261"/>
              <a:gd name="T81" fmla="*/ 45 h 94"/>
              <a:gd name="T82" fmla="*/ 98 w 261"/>
              <a:gd name="T83" fmla="*/ 48 h 94"/>
              <a:gd name="T84" fmla="*/ 94 w 261"/>
              <a:gd name="T85" fmla="*/ 54 h 94"/>
              <a:gd name="T86" fmla="*/ 90 w 261"/>
              <a:gd name="T87" fmla="*/ 64 h 94"/>
              <a:gd name="T88" fmla="*/ 84 w 261"/>
              <a:gd name="T89" fmla="*/ 75 h 94"/>
              <a:gd name="T90" fmla="*/ 76 w 261"/>
              <a:gd name="T91" fmla="*/ 85 h 94"/>
              <a:gd name="T92" fmla="*/ 65 w 261"/>
              <a:gd name="T93" fmla="*/ 91 h 94"/>
              <a:gd name="T94" fmla="*/ 48 w 261"/>
              <a:gd name="T95" fmla="*/ 94 h 94"/>
              <a:gd name="T96" fmla="*/ 28 w 261"/>
              <a:gd name="T97" fmla="*/ 91 h 94"/>
              <a:gd name="T98" fmla="*/ 13 w 261"/>
              <a:gd name="T99" fmla="*/ 81 h 94"/>
              <a:gd name="T100" fmla="*/ 2 w 261"/>
              <a:gd name="T101" fmla="*/ 66 h 94"/>
              <a:gd name="T102" fmla="*/ 0 w 261"/>
              <a:gd name="T103" fmla="*/ 48 h 94"/>
              <a:gd name="T104" fmla="*/ 3 w 261"/>
              <a:gd name="T105" fmla="*/ 29 h 94"/>
              <a:gd name="T106" fmla="*/ 13 w 261"/>
              <a:gd name="T107" fmla="*/ 14 h 94"/>
              <a:gd name="T108" fmla="*/ 28 w 261"/>
              <a:gd name="T109" fmla="*/ 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61" h="94">
                <a:moveTo>
                  <a:pt x="28" y="4"/>
                </a:moveTo>
                <a:lnTo>
                  <a:pt x="36" y="2"/>
                </a:lnTo>
                <a:lnTo>
                  <a:pt x="42" y="0"/>
                </a:lnTo>
                <a:lnTo>
                  <a:pt x="50" y="0"/>
                </a:lnTo>
                <a:lnTo>
                  <a:pt x="55" y="2"/>
                </a:lnTo>
                <a:lnTo>
                  <a:pt x="63" y="4"/>
                </a:lnTo>
                <a:lnTo>
                  <a:pt x="69" y="6"/>
                </a:lnTo>
                <a:lnTo>
                  <a:pt x="75" y="10"/>
                </a:lnTo>
                <a:lnTo>
                  <a:pt x="80" y="14"/>
                </a:lnTo>
                <a:lnTo>
                  <a:pt x="86" y="18"/>
                </a:lnTo>
                <a:lnTo>
                  <a:pt x="90" y="22"/>
                </a:lnTo>
                <a:lnTo>
                  <a:pt x="92" y="23"/>
                </a:lnTo>
                <a:lnTo>
                  <a:pt x="94" y="25"/>
                </a:lnTo>
                <a:lnTo>
                  <a:pt x="96" y="25"/>
                </a:lnTo>
                <a:lnTo>
                  <a:pt x="99" y="25"/>
                </a:lnTo>
                <a:lnTo>
                  <a:pt x="103" y="25"/>
                </a:lnTo>
                <a:lnTo>
                  <a:pt x="109" y="23"/>
                </a:lnTo>
                <a:lnTo>
                  <a:pt x="115" y="23"/>
                </a:lnTo>
                <a:lnTo>
                  <a:pt x="128" y="23"/>
                </a:lnTo>
                <a:lnTo>
                  <a:pt x="146" y="25"/>
                </a:lnTo>
                <a:lnTo>
                  <a:pt x="165" y="25"/>
                </a:lnTo>
                <a:lnTo>
                  <a:pt x="186" y="25"/>
                </a:lnTo>
                <a:lnTo>
                  <a:pt x="205" y="27"/>
                </a:lnTo>
                <a:lnTo>
                  <a:pt x="219" y="27"/>
                </a:lnTo>
                <a:lnTo>
                  <a:pt x="226" y="29"/>
                </a:lnTo>
                <a:lnTo>
                  <a:pt x="228" y="29"/>
                </a:lnTo>
                <a:lnTo>
                  <a:pt x="230" y="29"/>
                </a:lnTo>
                <a:lnTo>
                  <a:pt x="232" y="29"/>
                </a:lnTo>
                <a:lnTo>
                  <a:pt x="234" y="29"/>
                </a:lnTo>
                <a:lnTo>
                  <a:pt x="236" y="29"/>
                </a:lnTo>
                <a:lnTo>
                  <a:pt x="238" y="29"/>
                </a:lnTo>
                <a:lnTo>
                  <a:pt x="240" y="29"/>
                </a:lnTo>
                <a:lnTo>
                  <a:pt x="242" y="29"/>
                </a:lnTo>
                <a:lnTo>
                  <a:pt x="244" y="27"/>
                </a:lnTo>
                <a:lnTo>
                  <a:pt x="245" y="25"/>
                </a:lnTo>
                <a:lnTo>
                  <a:pt x="247" y="25"/>
                </a:lnTo>
                <a:lnTo>
                  <a:pt x="249" y="23"/>
                </a:lnTo>
                <a:lnTo>
                  <a:pt x="251" y="23"/>
                </a:lnTo>
                <a:lnTo>
                  <a:pt x="253" y="23"/>
                </a:lnTo>
                <a:lnTo>
                  <a:pt x="255" y="22"/>
                </a:lnTo>
                <a:lnTo>
                  <a:pt x="257" y="23"/>
                </a:lnTo>
                <a:lnTo>
                  <a:pt x="259" y="23"/>
                </a:lnTo>
                <a:lnTo>
                  <a:pt x="259" y="25"/>
                </a:lnTo>
                <a:lnTo>
                  <a:pt x="261" y="27"/>
                </a:lnTo>
                <a:lnTo>
                  <a:pt x="261" y="29"/>
                </a:lnTo>
                <a:lnTo>
                  <a:pt x="261" y="33"/>
                </a:lnTo>
                <a:lnTo>
                  <a:pt x="261" y="35"/>
                </a:lnTo>
                <a:lnTo>
                  <a:pt x="261" y="39"/>
                </a:lnTo>
                <a:lnTo>
                  <a:pt x="259" y="43"/>
                </a:lnTo>
                <a:lnTo>
                  <a:pt x="257" y="45"/>
                </a:lnTo>
                <a:lnTo>
                  <a:pt x="255" y="48"/>
                </a:lnTo>
                <a:lnTo>
                  <a:pt x="251" y="50"/>
                </a:lnTo>
                <a:lnTo>
                  <a:pt x="249" y="52"/>
                </a:lnTo>
                <a:lnTo>
                  <a:pt x="247" y="52"/>
                </a:lnTo>
                <a:lnTo>
                  <a:pt x="245" y="54"/>
                </a:lnTo>
                <a:lnTo>
                  <a:pt x="244" y="54"/>
                </a:lnTo>
                <a:lnTo>
                  <a:pt x="242" y="52"/>
                </a:lnTo>
                <a:lnTo>
                  <a:pt x="240" y="52"/>
                </a:lnTo>
                <a:lnTo>
                  <a:pt x="238" y="50"/>
                </a:lnTo>
                <a:lnTo>
                  <a:pt x="238" y="48"/>
                </a:lnTo>
                <a:lnTo>
                  <a:pt x="236" y="46"/>
                </a:lnTo>
                <a:lnTo>
                  <a:pt x="236" y="45"/>
                </a:lnTo>
                <a:lnTo>
                  <a:pt x="234" y="45"/>
                </a:lnTo>
                <a:lnTo>
                  <a:pt x="230" y="43"/>
                </a:lnTo>
                <a:lnTo>
                  <a:pt x="228" y="43"/>
                </a:lnTo>
                <a:lnTo>
                  <a:pt x="226" y="43"/>
                </a:lnTo>
                <a:lnTo>
                  <a:pt x="222" y="43"/>
                </a:lnTo>
                <a:lnTo>
                  <a:pt x="220" y="43"/>
                </a:lnTo>
                <a:lnTo>
                  <a:pt x="219" y="43"/>
                </a:lnTo>
                <a:lnTo>
                  <a:pt x="215" y="43"/>
                </a:lnTo>
                <a:lnTo>
                  <a:pt x="209" y="41"/>
                </a:lnTo>
                <a:lnTo>
                  <a:pt x="196" y="41"/>
                </a:lnTo>
                <a:lnTo>
                  <a:pt x="178" y="41"/>
                </a:lnTo>
                <a:lnTo>
                  <a:pt x="159" y="39"/>
                </a:lnTo>
                <a:lnTo>
                  <a:pt x="142" y="39"/>
                </a:lnTo>
                <a:lnTo>
                  <a:pt x="124" y="39"/>
                </a:lnTo>
                <a:lnTo>
                  <a:pt x="113" y="39"/>
                </a:lnTo>
                <a:lnTo>
                  <a:pt x="109" y="39"/>
                </a:lnTo>
                <a:lnTo>
                  <a:pt x="105" y="41"/>
                </a:lnTo>
                <a:lnTo>
                  <a:pt x="103" y="41"/>
                </a:lnTo>
                <a:lnTo>
                  <a:pt x="101" y="43"/>
                </a:lnTo>
                <a:lnTo>
                  <a:pt x="99" y="45"/>
                </a:lnTo>
                <a:lnTo>
                  <a:pt x="98" y="46"/>
                </a:lnTo>
                <a:lnTo>
                  <a:pt x="98" y="48"/>
                </a:lnTo>
                <a:lnTo>
                  <a:pt x="96" y="50"/>
                </a:lnTo>
                <a:lnTo>
                  <a:pt x="94" y="54"/>
                </a:lnTo>
                <a:lnTo>
                  <a:pt x="92" y="60"/>
                </a:lnTo>
                <a:lnTo>
                  <a:pt x="90" y="64"/>
                </a:lnTo>
                <a:lnTo>
                  <a:pt x="88" y="70"/>
                </a:lnTo>
                <a:lnTo>
                  <a:pt x="84" y="75"/>
                </a:lnTo>
                <a:lnTo>
                  <a:pt x="80" y="79"/>
                </a:lnTo>
                <a:lnTo>
                  <a:pt x="76" y="85"/>
                </a:lnTo>
                <a:lnTo>
                  <a:pt x="71" y="87"/>
                </a:lnTo>
                <a:lnTo>
                  <a:pt x="65" y="91"/>
                </a:lnTo>
                <a:lnTo>
                  <a:pt x="57" y="93"/>
                </a:lnTo>
                <a:lnTo>
                  <a:pt x="48" y="94"/>
                </a:lnTo>
                <a:lnTo>
                  <a:pt x="38" y="94"/>
                </a:lnTo>
                <a:lnTo>
                  <a:pt x="28" y="91"/>
                </a:lnTo>
                <a:lnTo>
                  <a:pt x="21" y="87"/>
                </a:lnTo>
                <a:lnTo>
                  <a:pt x="13" y="81"/>
                </a:lnTo>
                <a:lnTo>
                  <a:pt x="7" y="75"/>
                </a:lnTo>
                <a:lnTo>
                  <a:pt x="2" y="66"/>
                </a:lnTo>
                <a:lnTo>
                  <a:pt x="0" y="58"/>
                </a:lnTo>
                <a:lnTo>
                  <a:pt x="0" y="48"/>
                </a:lnTo>
                <a:lnTo>
                  <a:pt x="0" y="39"/>
                </a:lnTo>
                <a:lnTo>
                  <a:pt x="3" y="29"/>
                </a:lnTo>
                <a:lnTo>
                  <a:pt x="7" y="22"/>
                </a:lnTo>
                <a:lnTo>
                  <a:pt x="13" y="14"/>
                </a:lnTo>
                <a:lnTo>
                  <a:pt x="21" y="8"/>
                </a:lnTo>
                <a:lnTo>
                  <a:pt x="28" y="4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80" name="Freeform 212"/>
          <p:cNvSpPr>
            <a:spLocks/>
          </p:cNvSpPr>
          <p:nvPr/>
        </p:nvSpPr>
        <p:spPr bwMode="auto">
          <a:xfrm>
            <a:off x="5721350" y="5721350"/>
            <a:ext cx="568325" cy="298450"/>
          </a:xfrm>
          <a:custGeom>
            <a:avLst/>
            <a:gdLst>
              <a:gd name="T0" fmla="*/ 131 w 179"/>
              <a:gd name="T1" fmla="*/ 94 h 94"/>
              <a:gd name="T2" fmla="*/ 117 w 179"/>
              <a:gd name="T3" fmla="*/ 93 h 94"/>
              <a:gd name="T4" fmla="*/ 106 w 179"/>
              <a:gd name="T5" fmla="*/ 87 h 94"/>
              <a:gd name="T6" fmla="*/ 94 w 179"/>
              <a:gd name="T7" fmla="*/ 79 h 94"/>
              <a:gd name="T8" fmla="*/ 86 w 179"/>
              <a:gd name="T9" fmla="*/ 68 h 94"/>
              <a:gd name="T10" fmla="*/ 83 w 179"/>
              <a:gd name="T11" fmla="*/ 62 h 94"/>
              <a:gd name="T12" fmla="*/ 79 w 179"/>
              <a:gd name="T13" fmla="*/ 60 h 94"/>
              <a:gd name="T14" fmla="*/ 71 w 179"/>
              <a:gd name="T15" fmla="*/ 58 h 94"/>
              <a:gd name="T16" fmla="*/ 61 w 179"/>
              <a:gd name="T17" fmla="*/ 56 h 94"/>
              <a:gd name="T18" fmla="*/ 54 w 179"/>
              <a:gd name="T19" fmla="*/ 54 h 94"/>
              <a:gd name="T20" fmla="*/ 46 w 179"/>
              <a:gd name="T21" fmla="*/ 52 h 94"/>
              <a:gd name="T22" fmla="*/ 38 w 179"/>
              <a:gd name="T23" fmla="*/ 50 h 94"/>
              <a:gd name="T24" fmla="*/ 33 w 179"/>
              <a:gd name="T25" fmla="*/ 48 h 94"/>
              <a:gd name="T26" fmla="*/ 29 w 179"/>
              <a:gd name="T27" fmla="*/ 47 h 94"/>
              <a:gd name="T28" fmla="*/ 25 w 179"/>
              <a:gd name="T29" fmla="*/ 47 h 94"/>
              <a:gd name="T30" fmla="*/ 21 w 179"/>
              <a:gd name="T31" fmla="*/ 45 h 94"/>
              <a:gd name="T32" fmla="*/ 17 w 179"/>
              <a:gd name="T33" fmla="*/ 47 h 94"/>
              <a:gd name="T34" fmla="*/ 13 w 179"/>
              <a:gd name="T35" fmla="*/ 48 h 94"/>
              <a:gd name="T36" fmla="*/ 8 w 179"/>
              <a:gd name="T37" fmla="*/ 48 h 94"/>
              <a:gd name="T38" fmla="*/ 4 w 179"/>
              <a:gd name="T39" fmla="*/ 48 h 94"/>
              <a:gd name="T40" fmla="*/ 2 w 179"/>
              <a:gd name="T41" fmla="*/ 47 h 94"/>
              <a:gd name="T42" fmla="*/ 0 w 179"/>
              <a:gd name="T43" fmla="*/ 43 h 94"/>
              <a:gd name="T44" fmla="*/ 2 w 179"/>
              <a:gd name="T45" fmla="*/ 37 h 94"/>
              <a:gd name="T46" fmla="*/ 4 w 179"/>
              <a:gd name="T47" fmla="*/ 31 h 94"/>
              <a:gd name="T48" fmla="*/ 10 w 179"/>
              <a:gd name="T49" fmla="*/ 27 h 94"/>
              <a:gd name="T50" fmla="*/ 13 w 179"/>
              <a:gd name="T51" fmla="*/ 23 h 94"/>
              <a:gd name="T52" fmla="*/ 19 w 179"/>
              <a:gd name="T53" fmla="*/ 22 h 94"/>
              <a:gd name="T54" fmla="*/ 23 w 179"/>
              <a:gd name="T55" fmla="*/ 22 h 94"/>
              <a:gd name="T56" fmla="*/ 27 w 179"/>
              <a:gd name="T57" fmla="*/ 23 h 94"/>
              <a:gd name="T58" fmla="*/ 29 w 179"/>
              <a:gd name="T59" fmla="*/ 27 h 94"/>
              <a:gd name="T60" fmla="*/ 29 w 179"/>
              <a:gd name="T61" fmla="*/ 31 h 94"/>
              <a:gd name="T62" fmla="*/ 33 w 179"/>
              <a:gd name="T63" fmla="*/ 33 h 94"/>
              <a:gd name="T64" fmla="*/ 38 w 179"/>
              <a:gd name="T65" fmla="*/ 37 h 94"/>
              <a:gd name="T66" fmla="*/ 42 w 179"/>
              <a:gd name="T67" fmla="*/ 39 h 94"/>
              <a:gd name="T68" fmla="*/ 48 w 179"/>
              <a:gd name="T69" fmla="*/ 39 h 94"/>
              <a:gd name="T70" fmla="*/ 54 w 179"/>
              <a:gd name="T71" fmla="*/ 41 h 94"/>
              <a:gd name="T72" fmla="*/ 60 w 179"/>
              <a:gd name="T73" fmla="*/ 43 h 94"/>
              <a:gd name="T74" fmla="*/ 63 w 179"/>
              <a:gd name="T75" fmla="*/ 43 h 94"/>
              <a:gd name="T76" fmla="*/ 69 w 179"/>
              <a:gd name="T77" fmla="*/ 43 h 94"/>
              <a:gd name="T78" fmla="*/ 75 w 179"/>
              <a:gd name="T79" fmla="*/ 39 h 94"/>
              <a:gd name="T80" fmla="*/ 79 w 179"/>
              <a:gd name="T81" fmla="*/ 37 h 94"/>
              <a:gd name="T82" fmla="*/ 83 w 179"/>
              <a:gd name="T83" fmla="*/ 35 h 94"/>
              <a:gd name="T84" fmla="*/ 86 w 179"/>
              <a:gd name="T85" fmla="*/ 31 h 94"/>
              <a:gd name="T86" fmla="*/ 94 w 179"/>
              <a:gd name="T87" fmla="*/ 22 h 94"/>
              <a:gd name="T88" fmla="*/ 102 w 179"/>
              <a:gd name="T89" fmla="*/ 12 h 94"/>
              <a:gd name="T90" fmla="*/ 111 w 179"/>
              <a:gd name="T91" fmla="*/ 6 h 94"/>
              <a:gd name="T92" fmla="*/ 123 w 179"/>
              <a:gd name="T93" fmla="*/ 2 h 94"/>
              <a:gd name="T94" fmla="*/ 142 w 179"/>
              <a:gd name="T95" fmla="*/ 2 h 94"/>
              <a:gd name="T96" fmla="*/ 159 w 179"/>
              <a:gd name="T97" fmla="*/ 10 h 94"/>
              <a:gd name="T98" fmla="*/ 173 w 179"/>
              <a:gd name="T99" fmla="*/ 23 h 94"/>
              <a:gd name="T100" fmla="*/ 179 w 179"/>
              <a:gd name="T101" fmla="*/ 41 h 94"/>
              <a:gd name="T102" fmla="*/ 179 w 179"/>
              <a:gd name="T103" fmla="*/ 60 h 94"/>
              <a:gd name="T104" fmla="*/ 169 w 179"/>
              <a:gd name="T105" fmla="*/ 75 h 94"/>
              <a:gd name="T106" fmla="*/ 156 w 179"/>
              <a:gd name="T107" fmla="*/ 89 h 94"/>
              <a:gd name="T108" fmla="*/ 138 w 179"/>
              <a:gd name="T109" fmla="*/ 9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9" h="94">
                <a:moveTo>
                  <a:pt x="138" y="94"/>
                </a:moveTo>
                <a:lnTo>
                  <a:pt x="131" y="94"/>
                </a:lnTo>
                <a:lnTo>
                  <a:pt x="125" y="94"/>
                </a:lnTo>
                <a:lnTo>
                  <a:pt x="117" y="93"/>
                </a:lnTo>
                <a:lnTo>
                  <a:pt x="111" y="91"/>
                </a:lnTo>
                <a:lnTo>
                  <a:pt x="106" y="87"/>
                </a:lnTo>
                <a:lnTo>
                  <a:pt x="100" y="83"/>
                </a:lnTo>
                <a:lnTo>
                  <a:pt x="94" y="79"/>
                </a:lnTo>
                <a:lnTo>
                  <a:pt x="90" y="73"/>
                </a:lnTo>
                <a:lnTo>
                  <a:pt x="86" y="68"/>
                </a:lnTo>
                <a:lnTo>
                  <a:pt x="83" y="64"/>
                </a:lnTo>
                <a:lnTo>
                  <a:pt x="83" y="62"/>
                </a:lnTo>
                <a:lnTo>
                  <a:pt x="81" y="60"/>
                </a:lnTo>
                <a:lnTo>
                  <a:pt x="79" y="60"/>
                </a:lnTo>
                <a:lnTo>
                  <a:pt x="77" y="60"/>
                </a:lnTo>
                <a:lnTo>
                  <a:pt x="71" y="58"/>
                </a:lnTo>
                <a:lnTo>
                  <a:pt x="65" y="56"/>
                </a:lnTo>
                <a:lnTo>
                  <a:pt x="61" y="56"/>
                </a:lnTo>
                <a:lnTo>
                  <a:pt x="58" y="54"/>
                </a:lnTo>
                <a:lnTo>
                  <a:pt x="54" y="54"/>
                </a:lnTo>
                <a:lnTo>
                  <a:pt x="50" y="54"/>
                </a:lnTo>
                <a:lnTo>
                  <a:pt x="46" y="52"/>
                </a:lnTo>
                <a:lnTo>
                  <a:pt x="42" y="52"/>
                </a:lnTo>
                <a:lnTo>
                  <a:pt x="38" y="50"/>
                </a:lnTo>
                <a:lnTo>
                  <a:pt x="35" y="48"/>
                </a:lnTo>
                <a:lnTo>
                  <a:pt x="33" y="48"/>
                </a:lnTo>
                <a:lnTo>
                  <a:pt x="31" y="48"/>
                </a:lnTo>
                <a:lnTo>
                  <a:pt x="29" y="47"/>
                </a:lnTo>
                <a:lnTo>
                  <a:pt x="27" y="47"/>
                </a:lnTo>
                <a:lnTo>
                  <a:pt x="25" y="47"/>
                </a:lnTo>
                <a:lnTo>
                  <a:pt x="23" y="47"/>
                </a:lnTo>
                <a:lnTo>
                  <a:pt x="21" y="45"/>
                </a:lnTo>
                <a:lnTo>
                  <a:pt x="19" y="45"/>
                </a:lnTo>
                <a:lnTo>
                  <a:pt x="17" y="47"/>
                </a:lnTo>
                <a:lnTo>
                  <a:pt x="15" y="48"/>
                </a:lnTo>
                <a:lnTo>
                  <a:pt x="13" y="48"/>
                </a:lnTo>
                <a:lnTo>
                  <a:pt x="12" y="48"/>
                </a:lnTo>
                <a:lnTo>
                  <a:pt x="8" y="48"/>
                </a:lnTo>
                <a:lnTo>
                  <a:pt x="6" y="48"/>
                </a:lnTo>
                <a:lnTo>
                  <a:pt x="4" y="48"/>
                </a:lnTo>
                <a:lnTo>
                  <a:pt x="2" y="48"/>
                </a:lnTo>
                <a:lnTo>
                  <a:pt x="2" y="47"/>
                </a:lnTo>
                <a:lnTo>
                  <a:pt x="0" y="45"/>
                </a:lnTo>
                <a:lnTo>
                  <a:pt x="0" y="43"/>
                </a:lnTo>
                <a:lnTo>
                  <a:pt x="0" y="41"/>
                </a:lnTo>
                <a:lnTo>
                  <a:pt x="2" y="37"/>
                </a:lnTo>
                <a:lnTo>
                  <a:pt x="2" y="35"/>
                </a:lnTo>
                <a:lnTo>
                  <a:pt x="4" y="31"/>
                </a:lnTo>
                <a:lnTo>
                  <a:pt x="6" y="29"/>
                </a:lnTo>
                <a:lnTo>
                  <a:pt x="10" y="27"/>
                </a:lnTo>
                <a:lnTo>
                  <a:pt x="12" y="23"/>
                </a:lnTo>
                <a:lnTo>
                  <a:pt x="13" y="23"/>
                </a:lnTo>
                <a:lnTo>
                  <a:pt x="17" y="22"/>
                </a:lnTo>
                <a:lnTo>
                  <a:pt x="19" y="22"/>
                </a:lnTo>
                <a:lnTo>
                  <a:pt x="21" y="22"/>
                </a:lnTo>
                <a:lnTo>
                  <a:pt x="23" y="22"/>
                </a:lnTo>
                <a:lnTo>
                  <a:pt x="25" y="23"/>
                </a:lnTo>
                <a:lnTo>
                  <a:pt x="27" y="23"/>
                </a:lnTo>
                <a:lnTo>
                  <a:pt x="27" y="25"/>
                </a:lnTo>
                <a:lnTo>
                  <a:pt x="29" y="27"/>
                </a:lnTo>
                <a:lnTo>
                  <a:pt x="29" y="29"/>
                </a:lnTo>
                <a:lnTo>
                  <a:pt x="29" y="31"/>
                </a:lnTo>
                <a:lnTo>
                  <a:pt x="31" y="33"/>
                </a:lnTo>
                <a:lnTo>
                  <a:pt x="33" y="33"/>
                </a:lnTo>
                <a:lnTo>
                  <a:pt x="37" y="35"/>
                </a:lnTo>
                <a:lnTo>
                  <a:pt x="38" y="37"/>
                </a:lnTo>
                <a:lnTo>
                  <a:pt x="40" y="37"/>
                </a:lnTo>
                <a:lnTo>
                  <a:pt x="42" y="39"/>
                </a:lnTo>
                <a:lnTo>
                  <a:pt x="46" y="39"/>
                </a:lnTo>
                <a:lnTo>
                  <a:pt x="48" y="39"/>
                </a:lnTo>
                <a:lnTo>
                  <a:pt x="52" y="41"/>
                </a:lnTo>
                <a:lnTo>
                  <a:pt x="54" y="41"/>
                </a:lnTo>
                <a:lnTo>
                  <a:pt x="58" y="43"/>
                </a:lnTo>
                <a:lnTo>
                  <a:pt x="60" y="43"/>
                </a:lnTo>
                <a:lnTo>
                  <a:pt x="61" y="43"/>
                </a:lnTo>
                <a:lnTo>
                  <a:pt x="63" y="43"/>
                </a:lnTo>
                <a:lnTo>
                  <a:pt x="67" y="43"/>
                </a:lnTo>
                <a:lnTo>
                  <a:pt x="69" y="43"/>
                </a:lnTo>
                <a:lnTo>
                  <a:pt x="73" y="41"/>
                </a:lnTo>
                <a:lnTo>
                  <a:pt x="75" y="39"/>
                </a:lnTo>
                <a:lnTo>
                  <a:pt x="77" y="39"/>
                </a:lnTo>
                <a:lnTo>
                  <a:pt x="79" y="37"/>
                </a:lnTo>
                <a:lnTo>
                  <a:pt x="81" y="37"/>
                </a:lnTo>
                <a:lnTo>
                  <a:pt x="83" y="35"/>
                </a:lnTo>
                <a:lnTo>
                  <a:pt x="85" y="33"/>
                </a:lnTo>
                <a:lnTo>
                  <a:pt x="86" y="31"/>
                </a:lnTo>
                <a:lnTo>
                  <a:pt x="90" y="25"/>
                </a:lnTo>
                <a:lnTo>
                  <a:pt x="94" y="22"/>
                </a:lnTo>
                <a:lnTo>
                  <a:pt x="98" y="18"/>
                </a:lnTo>
                <a:lnTo>
                  <a:pt x="102" y="12"/>
                </a:lnTo>
                <a:lnTo>
                  <a:pt x="106" y="8"/>
                </a:lnTo>
                <a:lnTo>
                  <a:pt x="111" y="6"/>
                </a:lnTo>
                <a:lnTo>
                  <a:pt x="117" y="4"/>
                </a:lnTo>
                <a:lnTo>
                  <a:pt x="123" y="2"/>
                </a:lnTo>
                <a:lnTo>
                  <a:pt x="133" y="0"/>
                </a:lnTo>
                <a:lnTo>
                  <a:pt x="142" y="2"/>
                </a:lnTo>
                <a:lnTo>
                  <a:pt x="152" y="6"/>
                </a:lnTo>
                <a:lnTo>
                  <a:pt x="159" y="10"/>
                </a:lnTo>
                <a:lnTo>
                  <a:pt x="167" y="16"/>
                </a:lnTo>
                <a:lnTo>
                  <a:pt x="173" y="23"/>
                </a:lnTo>
                <a:lnTo>
                  <a:pt x="177" y="31"/>
                </a:lnTo>
                <a:lnTo>
                  <a:pt x="179" y="41"/>
                </a:lnTo>
                <a:lnTo>
                  <a:pt x="179" y="50"/>
                </a:lnTo>
                <a:lnTo>
                  <a:pt x="179" y="60"/>
                </a:lnTo>
                <a:lnTo>
                  <a:pt x="175" y="68"/>
                </a:lnTo>
                <a:lnTo>
                  <a:pt x="169" y="75"/>
                </a:lnTo>
                <a:lnTo>
                  <a:pt x="163" y="83"/>
                </a:lnTo>
                <a:lnTo>
                  <a:pt x="156" y="89"/>
                </a:lnTo>
                <a:lnTo>
                  <a:pt x="148" y="93"/>
                </a:lnTo>
                <a:lnTo>
                  <a:pt x="138" y="94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81" name="Freeform 213"/>
          <p:cNvSpPr>
            <a:spLocks/>
          </p:cNvSpPr>
          <p:nvPr/>
        </p:nvSpPr>
        <p:spPr bwMode="auto">
          <a:xfrm>
            <a:off x="5295900" y="5381625"/>
            <a:ext cx="463550" cy="450850"/>
          </a:xfrm>
          <a:custGeom>
            <a:avLst/>
            <a:gdLst>
              <a:gd name="T0" fmla="*/ 67 w 146"/>
              <a:gd name="T1" fmla="*/ 130 h 142"/>
              <a:gd name="T2" fmla="*/ 59 w 146"/>
              <a:gd name="T3" fmla="*/ 121 h 142"/>
              <a:gd name="T4" fmla="*/ 53 w 146"/>
              <a:gd name="T5" fmla="*/ 107 h 142"/>
              <a:gd name="T6" fmla="*/ 50 w 146"/>
              <a:gd name="T7" fmla="*/ 94 h 142"/>
              <a:gd name="T8" fmla="*/ 50 w 146"/>
              <a:gd name="T9" fmla="*/ 81 h 142"/>
              <a:gd name="T10" fmla="*/ 51 w 146"/>
              <a:gd name="T11" fmla="*/ 75 h 142"/>
              <a:gd name="T12" fmla="*/ 50 w 146"/>
              <a:gd name="T13" fmla="*/ 71 h 142"/>
              <a:gd name="T14" fmla="*/ 46 w 146"/>
              <a:gd name="T15" fmla="*/ 65 h 142"/>
              <a:gd name="T16" fmla="*/ 40 w 146"/>
              <a:gd name="T17" fmla="*/ 56 h 142"/>
              <a:gd name="T18" fmla="*/ 34 w 146"/>
              <a:gd name="T19" fmla="*/ 50 h 142"/>
              <a:gd name="T20" fmla="*/ 28 w 146"/>
              <a:gd name="T21" fmla="*/ 44 h 142"/>
              <a:gd name="T22" fmla="*/ 25 w 146"/>
              <a:gd name="T23" fmla="*/ 36 h 142"/>
              <a:gd name="T24" fmla="*/ 21 w 146"/>
              <a:gd name="T25" fmla="*/ 33 h 142"/>
              <a:gd name="T26" fmla="*/ 19 w 146"/>
              <a:gd name="T27" fmla="*/ 29 h 142"/>
              <a:gd name="T28" fmla="*/ 17 w 146"/>
              <a:gd name="T29" fmla="*/ 25 h 142"/>
              <a:gd name="T30" fmla="*/ 15 w 146"/>
              <a:gd name="T31" fmla="*/ 21 h 142"/>
              <a:gd name="T32" fmla="*/ 9 w 146"/>
              <a:gd name="T33" fmla="*/ 21 h 142"/>
              <a:gd name="T34" fmla="*/ 5 w 146"/>
              <a:gd name="T35" fmla="*/ 17 h 142"/>
              <a:gd name="T36" fmla="*/ 2 w 146"/>
              <a:gd name="T37" fmla="*/ 15 h 142"/>
              <a:gd name="T38" fmla="*/ 0 w 146"/>
              <a:gd name="T39" fmla="*/ 11 h 142"/>
              <a:gd name="T40" fmla="*/ 2 w 146"/>
              <a:gd name="T41" fmla="*/ 8 h 142"/>
              <a:gd name="T42" fmla="*/ 5 w 146"/>
              <a:gd name="T43" fmla="*/ 4 h 142"/>
              <a:gd name="T44" fmla="*/ 11 w 146"/>
              <a:gd name="T45" fmla="*/ 0 h 142"/>
              <a:gd name="T46" fmla="*/ 17 w 146"/>
              <a:gd name="T47" fmla="*/ 0 h 142"/>
              <a:gd name="T48" fmla="*/ 25 w 146"/>
              <a:gd name="T49" fmla="*/ 0 h 142"/>
              <a:gd name="T50" fmla="*/ 30 w 146"/>
              <a:gd name="T51" fmla="*/ 2 h 142"/>
              <a:gd name="T52" fmla="*/ 32 w 146"/>
              <a:gd name="T53" fmla="*/ 6 h 142"/>
              <a:gd name="T54" fmla="*/ 32 w 146"/>
              <a:gd name="T55" fmla="*/ 10 h 142"/>
              <a:gd name="T56" fmla="*/ 32 w 146"/>
              <a:gd name="T57" fmla="*/ 13 h 142"/>
              <a:gd name="T58" fmla="*/ 28 w 146"/>
              <a:gd name="T59" fmla="*/ 17 h 142"/>
              <a:gd name="T60" fmla="*/ 32 w 146"/>
              <a:gd name="T61" fmla="*/ 21 h 142"/>
              <a:gd name="T62" fmla="*/ 34 w 146"/>
              <a:gd name="T63" fmla="*/ 27 h 142"/>
              <a:gd name="T64" fmla="*/ 36 w 146"/>
              <a:gd name="T65" fmla="*/ 31 h 142"/>
              <a:gd name="T66" fmla="*/ 40 w 146"/>
              <a:gd name="T67" fmla="*/ 35 h 142"/>
              <a:gd name="T68" fmla="*/ 42 w 146"/>
              <a:gd name="T69" fmla="*/ 40 h 142"/>
              <a:gd name="T70" fmla="*/ 46 w 146"/>
              <a:gd name="T71" fmla="*/ 44 h 142"/>
              <a:gd name="T72" fmla="*/ 50 w 146"/>
              <a:gd name="T73" fmla="*/ 48 h 142"/>
              <a:gd name="T74" fmla="*/ 53 w 146"/>
              <a:gd name="T75" fmla="*/ 50 h 142"/>
              <a:gd name="T76" fmla="*/ 61 w 146"/>
              <a:gd name="T77" fmla="*/ 52 h 142"/>
              <a:gd name="T78" fmla="*/ 65 w 146"/>
              <a:gd name="T79" fmla="*/ 54 h 142"/>
              <a:gd name="T80" fmla="*/ 69 w 146"/>
              <a:gd name="T81" fmla="*/ 54 h 142"/>
              <a:gd name="T82" fmla="*/ 74 w 146"/>
              <a:gd name="T83" fmla="*/ 54 h 142"/>
              <a:gd name="T84" fmla="*/ 86 w 146"/>
              <a:gd name="T85" fmla="*/ 50 h 142"/>
              <a:gd name="T86" fmla="*/ 98 w 146"/>
              <a:gd name="T87" fmla="*/ 50 h 142"/>
              <a:gd name="T88" fmla="*/ 109 w 146"/>
              <a:gd name="T89" fmla="*/ 50 h 142"/>
              <a:gd name="T90" fmla="*/ 121 w 146"/>
              <a:gd name="T91" fmla="*/ 54 h 142"/>
              <a:gd name="T92" fmla="*/ 136 w 146"/>
              <a:gd name="T93" fmla="*/ 67 h 142"/>
              <a:gd name="T94" fmla="*/ 144 w 146"/>
              <a:gd name="T95" fmla="*/ 84 h 142"/>
              <a:gd name="T96" fmla="*/ 146 w 146"/>
              <a:gd name="T97" fmla="*/ 102 h 142"/>
              <a:gd name="T98" fmla="*/ 140 w 146"/>
              <a:gd name="T99" fmla="*/ 121 h 142"/>
              <a:gd name="T100" fmla="*/ 126 w 146"/>
              <a:gd name="T101" fmla="*/ 134 h 142"/>
              <a:gd name="T102" fmla="*/ 109 w 146"/>
              <a:gd name="T103" fmla="*/ 142 h 142"/>
              <a:gd name="T104" fmla="*/ 92 w 146"/>
              <a:gd name="T105" fmla="*/ 142 h 142"/>
              <a:gd name="T106" fmla="*/ 73 w 146"/>
              <a:gd name="T107" fmla="*/ 136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6" h="142">
                <a:moveTo>
                  <a:pt x="73" y="136"/>
                </a:moveTo>
                <a:lnTo>
                  <a:pt x="67" y="130"/>
                </a:lnTo>
                <a:lnTo>
                  <a:pt x="63" y="127"/>
                </a:lnTo>
                <a:lnTo>
                  <a:pt x="59" y="121"/>
                </a:lnTo>
                <a:lnTo>
                  <a:pt x="55" y="115"/>
                </a:lnTo>
                <a:lnTo>
                  <a:pt x="53" y="107"/>
                </a:lnTo>
                <a:lnTo>
                  <a:pt x="51" y="102"/>
                </a:lnTo>
                <a:lnTo>
                  <a:pt x="50" y="94"/>
                </a:lnTo>
                <a:lnTo>
                  <a:pt x="50" y="88"/>
                </a:lnTo>
                <a:lnTo>
                  <a:pt x="50" y="81"/>
                </a:lnTo>
                <a:lnTo>
                  <a:pt x="51" y="77"/>
                </a:lnTo>
                <a:lnTo>
                  <a:pt x="51" y="75"/>
                </a:lnTo>
                <a:lnTo>
                  <a:pt x="51" y="73"/>
                </a:lnTo>
                <a:lnTo>
                  <a:pt x="50" y="71"/>
                </a:lnTo>
                <a:lnTo>
                  <a:pt x="50" y="69"/>
                </a:lnTo>
                <a:lnTo>
                  <a:pt x="46" y="65"/>
                </a:lnTo>
                <a:lnTo>
                  <a:pt x="42" y="59"/>
                </a:lnTo>
                <a:lnTo>
                  <a:pt x="40" y="56"/>
                </a:lnTo>
                <a:lnTo>
                  <a:pt x="36" y="54"/>
                </a:lnTo>
                <a:lnTo>
                  <a:pt x="34" y="50"/>
                </a:lnTo>
                <a:lnTo>
                  <a:pt x="32" y="46"/>
                </a:lnTo>
                <a:lnTo>
                  <a:pt x="28" y="44"/>
                </a:lnTo>
                <a:lnTo>
                  <a:pt x="26" y="40"/>
                </a:lnTo>
                <a:lnTo>
                  <a:pt x="25" y="36"/>
                </a:lnTo>
                <a:lnTo>
                  <a:pt x="23" y="33"/>
                </a:lnTo>
                <a:lnTo>
                  <a:pt x="21" y="33"/>
                </a:lnTo>
                <a:lnTo>
                  <a:pt x="21" y="31"/>
                </a:lnTo>
                <a:lnTo>
                  <a:pt x="19" y="29"/>
                </a:lnTo>
                <a:lnTo>
                  <a:pt x="19" y="27"/>
                </a:lnTo>
                <a:lnTo>
                  <a:pt x="17" y="25"/>
                </a:lnTo>
                <a:lnTo>
                  <a:pt x="15" y="23"/>
                </a:lnTo>
                <a:lnTo>
                  <a:pt x="15" y="21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2" y="8"/>
                </a:lnTo>
                <a:lnTo>
                  <a:pt x="3" y="6"/>
                </a:lnTo>
                <a:lnTo>
                  <a:pt x="5" y="4"/>
                </a:lnTo>
                <a:lnTo>
                  <a:pt x="7" y="2"/>
                </a:lnTo>
                <a:lnTo>
                  <a:pt x="11" y="0"/>
                </a:lnTo>
                <a:lnTo>
                  <a:pt x="13" y="0"/>
                </a:lnTo>
                <a:lnTo>
                  <a:pt x="17" y="0"/>
                </a:lnTo>
                <a:lnTo>
                  <a:pt x="21" y="0"/>
                </a:lnTo>
                <a:lnTo>
                  <a:pt x="25" y="0"/>
                </a:lnTo>
                <a:lnTo>
                  <a:pt x="26" y="2"/>
                </a:lnTo>
                <a:lnTo>
                  <a:pt x="30" y="2"/>
                </a:lnTo>
                <a:lnTo>
                  <a:pt x="30" y="4"/>
                </a:lnTo>
                <a:lnTo>
                  <a:pt x="32" y="6"/>
                </a:lnTo>
                <a:lnTo>
                  <a:pt x="32" y="8"/>
                </a:lnTo>
                <a:lnTo>
                  <a:pt x="32" y="10"/>
                </a:lnTo>
                <a:lnTo>
                  <a:pt x="32" y="11"/>
                </a:lnTo>
                <a:lnTo>
                  <a:pt x="32" y="13"/>
                </a:lnTo>
                <a:lnTo>
                  <a:pt x="30" y="15"/>
                </a:lnTo>
                <a:lnTo>
                  <a:pt x="28" y="17"/>
                </a:lnTo>
                <a:lnTo>
                  <a:pt x="30" y="19"/>
                </a:lnTo>
                <a:lnTo>
                  <a:pt x="32" y="21"/>
                </a:lnTo>
                <a:lnTo>
                  <a:pt x="32" y="23"/>
                </a:lnTo>
                <a:lnTo>
                  <a:pt x="34" y="27"/>
                </a:lnTo>
                <a:lnTo>
                  <a:pt x="36" y="29"/>
                </a:lnTo>
                <a:lnTo>
                  <a:pt x="36" y="31"/>
                </a:lnTo>
                <a:lnTo>
                  <a:pt x="38" y="33"/>
                </a:lnTo>
                <a:lnTo>
                  <a:pt x="40" y="35"/>
                </a:lnTo>
                <a:lnTo>
                  <a:pt x="42" y="38"/>
                </a:lnTo>
                <a:lnTo>
                  <a:pt x="42" y="40"/>
                </a:lnTo>
                <a:lnTo>
                  <a:pt x="44" y="42"/>
                </a:lnTo>
                <a:lnTo>
                  <a:pt x="46" y="44"/>
                </a:lnTo>
                <a:lnTo>
                  <a:pt x="48" y="46"/>
                </a:lnTo>
                <a:lnTo>
                  <a:pt x="50" y="48"/>
                </a:lnTo>
                <a:lnTo>
                  <a:pt x="51" y="50"/>
                </a:lnTo>
                <a:lnTo>
                  <a:pt x="53" y="50"/>
                </a:lnTo>
                <a:lnTo>
                  <a:pt x="57" y="52"/>
                </a:lnTo>
                <a:lnTo>
                  <a:pt x="61" y="52"/>
                </a:lnTo>
                <a:lnTo>
                  <a:pt x="63" y="54"/>
                </a:lnTo>
                <a:lnTo>
                  <a:pt x="65" y="54"/>
                </a:lnTo>
                <a:lnTo>
                  <a:pt x="67" y="54"/>
                </a:lnTo>
                <a:lnTo>
                  <a:pt x="69" y="54"/>
                </a:lnTo>
                <a:lnTo>
                  <a:pt x="71" y="54"/>
                </a:lnTo>
                <a:lnTo>
                  <a:pt x="74" y="54"/>
                </a:lnTo>
                <a:lnTo>
                  <a:pt x="80" y="52"/>
                </a:lnTo>
                <a:lnTo>
                  <a:pt x="86" y="50"/>
                </a:lnTo>
                <a:lnTo>
                  <a:pt x="92" y="50"/>
                </a:lnTo>
                <a:lnTo>
                  <a:pt x="98" y="50"/>
                </a:lnTo>
                <a:lnTo>
                  <a:pt x="103" y="50"/>
                </a:lnTo>
                <a:lnTo>
                  <a:pt x="109" y="50"/>
                </a:lnTo>
                <a:lnTo>
                  <a:pt x="115" y="52"/>
                </a:lnTo>
                <a:lnTo>
                  <a:pt x="121" y="54"/>
                </a:lnTo>
                <a:lnTo>
                  <a:pt x="128" y="59"/>
                </a:lnTo>
                <a:lnTo>
                  <a:pt x="136" y="67"/>
                </a:lnTo>
                <a:lnTo>
                  <a:pt x="140" y="75"/>
                </a:lnTo>
                <a:lnTo>
                  <a:pt x="144" y="84"/>
                </a:lnTo>
                <a:lnTo>
                  <a:pt x="146" y="94"/>
                </a:lnTo>
                <a:lnTo>
                  <a:pt x="146" y="102"/>
                </a:lnTo>
                <a:lnTo>
                  <a:pt x="144" y="111"/>
                </a:lnTo>
                <a:lnTo>
                  <a:pt x="140" y="121"/>
                </a:lnTo>
                <a:lnTo>
                  <a:pt x="134" y="127"/>
                </a:lnTo>
                <a:lnTo>
                  <a:pt x="126" y="134"/>
                </a:lnTo>
                <a:lnTo>
                  <a:pt x="119" y="138"/>
                </a:lnTo>
                <a:lnTo>
                  <a:pt x="109" y="142"/>
                </a:lnTo>
                <a:lnTo>
                  <a:pt x="101" y="142"/>
                </a:lnTo>
                <a:lnTo>
                  <a:pt x="92" y="142"/>
                </a:lnTo>
                <a:lnTo>
                  <a:pt x="82" y="140"/>
                </a:lnTo>
                <a:lnTo>
                  <a:pt x="73" y="136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82" name="Freeform 214"/>
          <p:cNvSpPr>
            <a:spLocks/>
          </p:cNvSpPr>
          <p:nvPr/>
        </p:nvSpPr>
        <p:spPr bwMode="auto">
          <a:xfrm>
            <a:off x="6296025" y="5613400"/>
            <a:ext cx="523875" cy="358775"/>
          </a:xfrm>
          <a:custGeom>
            <a:avLst/>
            <a:gdLst>
              <a:gd name="T0" fmla="*/ 142 w 165"/>
              <a:gd name="T1" fmla="*/ 86 h 113"/>
              <a:gd name="T2" fmla="*/ 130 w 165"/>
              <a:gd name="T3" fmla="*/ 92 h 113"/>
              <a:gd name="T4" fmla="*/ 115 w 165"/>
              <a:gd name="T5" fmla="*/ 94 h 113"/>
              <a:gd name="T6" fmla="*/ 101 w 165"/>
              <a:gd name="T7" fmla="*/ 92 h 113"/>
              <a:gd name="T8" fmla="*/ 90 w 165"/>
              <a:gd name="T9" fmla="*/ 86 h 113"/>
              <a:gd name="T10" fmla="*/ 82 w 165"/>
              <a:gd name="T11" fmla="*/ 84 h 113"/>
              <a:gd name="T12" fmla="*/ 76 w 165"/>
              <a:gd name="T13" fmla="*/ 84 h 113"/>
              <a:gd name="T14" fmla="*/ 65 w 165"/>
              <a:gd name="T15" fmla="*/ 88 h 113"/>
              <a:gd name="T16" fmla="*/ 59 w 165"/>
              <a:gd name="T17" fmla="*/ 90 h 113"/>
              <a:gd name="T18" fmla="*/ 51 w 165"/>
              <a:gd name="T19" fmla="*/ 94 h 113"/>
              <a:gd name="T20" fmla="*/ 44 w 165"/>
              <a:gd name="T21" fmla="*/ 96 h 113"/>
              <a:gd name="T22" fmla="*/ 34 w 165"/>
              <a:gd name="T23" fmla="*/ 98 h 113"/>
              <a:gd name="T24" fmla="*/ 30 w 165"/>
              <a:gd name="T25" fmla="*/ 100 h 113"/>
              <a:gd name="T26" fmla="*/ 26 w 165"/>
              <a:gd name="T27" fmla="*/ 100 h 113"/>
              <a:gd name="T28" fmla="*/ 23 w 165"/>
              <a:gd name="T29" fmla="*/ 102 h 113"/>
              <a:gd name="T30" fmla="*/ 21 w 165"/>
              <a:gd name="T31" fmla="*/ 104 h 113"/>
              <a:gd name="T32" fmla="*/ 17 w 165"/>
              <a:gd name="T33" fmla="*/ 107 h 113"/>
              <a:gd name="T34" fmla="*/ 13 w 165"/>
              <a:gd name="T35" fmla="*/ 111 h 113"/>
              <a:gd name="T36" fmla="*/ 9 w 165"/>
              <a:gd name="T37" fmla="*/ 113 h 113"/>
              <a:gd name="T38" fmla="*/ 5 w 165"/>
              <a:gd name="T39" fmla="*/ 113 h 113"/>
              <a:gd name="T40" fmla="*/ 3 w 165"/>
              <a:gd name="T41" fmla="*/ 109 h 113"/>
              <a:gd name="T42" fmla="*/ 1 w 165"/>
              <a:gd name="T43" fmla="*/ 105 h 113"/>
              <a:gd name="T44" fmla="*/ 0 w 165"/>
              <a:gd name="T45" fmla="*/ 100 h 113"/>
              <a:gd name="T46" fmla="*/ 1 w 165"/>
              <a:gd name="T47" fmla="*/ 92 h 113"/>
              <a:gd name="T48" fmla="*/ 5 w 165"/>
              <a:gd name="T49" fmla="*/ 86 h 113"/>
              <a:gd name="T50" fmla="*/ 7 w 165"/>
              <a:gd name="T51" fmla="*/ 82 h 113"/>
              <a:gd name="T52" fmla="*/ 11 w 165"/>
              <a:gd name="T53" fmla="*/ 81 h 113"/>
              <a:gd name="T54" fmla="*/ 17 w 165"/>
              <a:gd name="T55" fmla="*/ 81 h 113"/>
              <a:gd name="T56" fmla="*/ 21 w 165"/>
              <a:gd name="T57" fmla="*/ 84 h 113"/>
              <a:gd name="T58" fmla="*/ 25 w 165"/>
              <a:gd name="T59" fmla="*/ 86 h 113"/>
              <a:gd name="T60" fmla="*/ 28 w 165"/>
              <a:gd name="T61" fmla="*/ 84 h 113"/>
              <a:gd name="T62" fmla="*/ 34 w 165"/>
              <a:gd name="T63" fmla="*/ 84 h 113"/>
              <a:gd name="T64" fmla="*/ 40 w 165"/>
              <a:gd name="T65" fmla="*/ 82 h 113"/>
              <a:gd name="T66" fmla="*/ 46 w 165"/>
              <a:gd name="T67" fmla="*/ 82 h 113"/>
              <a:gd name="T68" fmla="*/ 51 w 165"/>
              <a:gd name="T69" fmla="*/ 81 h 113"/>
              <a:gd name="T70" fmla="*/ 55 w 165"/>
              <a:gd name="T71" fmla="*/ 79 h 113"/>
              <a:gd name="T72" fmla="*/ 59 w 165"/>
              <a:gd name="T73" fmla="*/ 75 h 113"/>
              <a:gd name="T74" fmla="*/ 63 w 165"/>
              <a:gd name="T75" fmla="*/ 71 h 113"/>
              <a:gd name="T76" fmla="*/ 67 w 165"/>
              <a:gd name="T77" fmla="*/ 67 h 113"/>
              <a:gd name="T78" fmla="*/ 69 w 165"/>
              <a:gd name="T79" fmla="*/ 63 h 113"/>
              <a:gd name="T80" fmla="*/ 71 w 165"/>
              <a:gd name="T81" fmla="*/ 57 h 113"/>
              <a:gd name="T82" fmla="*/ 71 w 165"/>
              <a:gd name="T83" fmla="*/ 50 h 113"/>
              <a:gd name="T84" fmla="*/ 73 w 165"/>
              <a:gd name="T85" fmla="*/ 38 h 113"/>
              <a:gd name="T86" fmla="*/ 76 w 165"/>
              <a:gd name="T87" fmla="*/ 27 h 113"/>
              <a:gd name="T88" fmla="*/ 82 w 165"/>
              <a:gd name="T89" fmla="*/ 15 h 113"/>
              <a:gd name="T90" fmla="*/ 94 w 165"/>
              <a:gd name="T91" fmla="*/ 6 h 113"/>
              <a:gd name="T92" fmla="*/ 113 w 165"/>
              <a:gd name="T93" fmla="*/ 0 h 113"/>
              <a:gd name="T94" fmla="*/ 130 w 165"/>
              <a:gd name="T95" fmla="*/ 0 h 113"/>
              <a:gd name="T96" fmla="*/ 147 w 165"/>
              <a:gd name="T97" fmla="*/ 9 h 113"/>
              <a:gd name="T98" fmla="*/ 159 w 165"/>
              <a:gd name="T99" fmla="*/ 23 h 113"/>
              <a:gd name="T100" fmla="*/ 165 w 165"/>
              <a:gd name="T101" fmla="*/ 40 h 113"/>
              <a:gd name="T102" fmla="*/ 163 w 165"/>
              <a:gd name="T103" fmla="*/ 59 h 113"/>
              <a:gd name="T104" fmla="*/ 155 w 165"/>
              <a:gd name="T105" fmla="*/ 75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5" h="113">
                <a:moveTo>
                  <a:pt x="147" y="82"/>
                </a:moveTo>
                <a:lnTo>
                  <a:pt x="142" y="86"/>
                </a:lnTo>
                <a:lnTo>
                  <a:pt x="136" y="90"/>
                </a:lnTo>
                <a:lnTo>
                  <a:pt x="130" y="92"/>
                </a:lnTo>
                <a:lnTo>
                  <a:pt x="122" y="92"/>
                </a:lnTo>
                <a:lnTo>
                  <a:pt x="115" y="94"/>
                </a:lnTo>
                <a:lnTo>
                  <a:pt x="109" y="92"/>
                </a:lnTo>
                <a:lnTo>
                  <a:pt x="101" y="92"/>
                </a:lnTo>
                <a:lnTo>
                  <a:pt x="96" y="90"/>
                </a:lnTo>
                <a:lnTo>
                  <a:pt x="90" y="86"/>
                </a:lnTo>
                <a:lnTo>
                  <a:pt x="84" y="84"/>
                </a:lnTo>
                <a:lnTo>
                  <a:pt x="82" y="84"/>
                </a:lnTo>
                <a:lnTo>
                  <a:pt x="80" y="84"/>
                </a:lnTo>
                <a:lnTo>
                  <a:pt x="76" y="84"/>
                </a:lnTo>
                <a:lnTo>
                  <a:pt x="73" y="86"/>
                </a:lnTo>
                <a:lnTo>
                  <a:pt x="65" y="88"/>
                </a:lnTo>
                <a:lnTo>
                  <a:pt x="61" y="90"/>
                </a:lnTo>
                <a:lnTo>
                  <a:pt x="59" y="90"/>
                </a:lnTo>
                <a:lnTo>
                  <a:pt x="55" y="92"/>
                </a:lnTo>
                <a:lnTo>
                  <a:pt x="51" y="94"/>
                </a:lnTo>
                <a:lnTo>
                  <a:pt x="48" y="96"/>
                </a:lnTo>
                <a:lnTo>
                  <a:pt x="44" y="96"/>
                </a:lnTo>
                <a:lnTo>
                  <a:pt x="40" y="98"/>
                </a:lnTo>
                <a:lnTo>
                  <a:pt x="34" y="98"/>
                </a:lnTo>
                <a:lnTo>
                  <a:pt x="32" y="100"/>
                </a:lnTo>
                <a:lnTo>
                  <a:pt x="30" y="100"/>
                </a:lnTo>
                <a:lnTo>
                  <a:pt x="28" y="100"/>
                </a:lnTo>
                <a:lnTo>
                  <a:pt x="26" y="100"/>
                </a:lnTo>
                <a:lnTo>
                  <a:pt x="25" y="100"/>
                </a:lnTo>
                <a:lnTo>
                  <a:pt x="23" y="102"/>
                </a:lnTo>
                <a:lnTo>
                  <a:pt x="21" y="102"/>
                </a:lnTo>
                <a:lnTo>
                  <a:pt x="21" y="104"/>
                </a:lnTo>
                <a:lnTo>
                  <a:pt x="19" y="105"/>
                </a:lnTo>
                <a:lnTo>
                  <a:pt x="17" y="107"/>
                </a:lnTo>
                <a:lnTo>
                  <a:pt x="15" y="109"/>
                </a:lnTo>
                <a:lnTo>
                  <a:pt x="13" y="111"/>
                </a:lnTo>
                <a:lnTo>
                  <a:pt x="11" y="113"/>
                </a:lnTo>
                <a:lnTo>
                  <a:pt x="9" y="113"/>
                </a:lnTo>
                <a:lnTo>
                  <a:pt x="7" y="113"/>
                </a:lnTo>
                <a:lnTo>
                  <a:pt x="5" y="113"/>
                </a:lnTo>
                <a:lnTo>
                  <a:pt x="5" y="111"/>
                </a:lnTo>
                <a:lnTo>
                  <a:pt x="3" y="109"/>
                </a:lnTo>
                <a:lnTo>
                  <a:pt x="1" y="107"/>
                </a:lnTo>
                <a:lnTo>
                  <a:pt x="1" y="105"/>
                </a:lnTo>
                <a:lnTo>
                  <a:pt x="0" y="102"/>
                </a:lnTo>
                <a:lnTo>
                  <a:pt x="0" y="100"/>
                </a:lnTo>
                <a:lnTo>
                  <a:pt x="1" y="96"/>
                </a:lnTo>
                <a:lnTo>
                  <a:pt x="1" y="92"/>
                </a:lnTo>
                <a:lnTo>
                  <a:pt x="3" y="88"/>
                </a:lnTo>
                <a:lnTo>
                  <a:pt x="5" y="86"/>
                </a:lnTo>
                <a:lnTo>
                  <a:pt x="7" y="84"/>
                </a:lnTo>
                <a:lnTo>
                  <a:pt x="7" y="82"/>
                </a:lnTo>
                <a:lnTo>
                  <a:pt x="9" y="81"/>
                </a:lnTo>
                <a:lnTo>
                  <a:pt x="11" y="81"/>
                </a:lnTo>
                <a:lnTo>
                  <a:pt x="15" y="81"/>
                </a:lnTo>
                <a:lnTo>
                  <a:pt x="17" y="81"/>
                </a:lnTo>
                <a:lnTo>
                  <a:pt x="19" y="82"/>
                </a:lnTo>
                <a:lnTo>
                  <a:pt x="21" y="84"/>
                </a:lnTo>
                <a:lnTo>
                  <a:pt x="21" y="86"/>
                </a:lnTo>
                <a:lnTo>
                  <a:pt x="25" y="86"/>
                </a:lnTo>
                <a:lnTo>
                  <a:pt x="26" y="86"/>
                </a:lnTo>
                <a:lnTo>
                  <a:pt x="28" y="84"/>
                </a:lnTo>
                <a:lnTo>
                  <a:pt x="32" y="84"/>
                </a:lnTo>
                <a:lnTo>
                  <a:pt x="34" y="84"/>
                </a:lnTo>
                <a:lnTo>
                  <a:pt x="38" y="84"/>
                </a:lnTo>
                <a:lnTo>
                  <a:pt x="40" y="82"/>
                </a:lnTo>
                <a:lnTo>
                  <a:pt x="42" y="82"/>
                </a:lnTo>
                <a:lnTo>
                  <a:pt x="46" y="82"/>
                </a:lnTo>
                <a:lnTo>
                  <a:pt x="48" y="81"/>
                </a:lnTo>
                <a:lnTo>
                  <a:pt x="51" y="81"/>
                </a:lnTo>
                <a:lnTo>
                  <a:pt x="53" y="81"/>
                </a:lnTo>
                <a:lnTo>
                  <a:pt x="55" y="79"/>
                </a:lnTo>
                <a:lnTo>
                  <a:pt x="57" y="77"/>
                </a:lnTo>
                <a:lnTo>
                  <a:pt x="59" y="75"/>
                </a:lnTo>
                <a:lnTo>
                  <a:pt x="61" y="73"/>
                </a:lnTo>
                <a:lnTo>
                  <a:pt x="63" y="71"/>
                </a:lnTo>
                <a:lnTo>
                  <a:pt x="65" y="69"/>
                </a:lnTo>
                <a:lnTo>
                  <a:pt x="67" y="67"/>
                </a:lnTo>
                <a:lnTo>
                  <a:pt x="69" y="65"/>
                </a:lnTo>
                <a:lnTo>
                  <a:pt x="69" y="63"/>
                </a:lnTo>
                <a:lnTo>
                  <a:pt x="69" y="61"/>
                </a:lnTo>
                <a:lnTo>
                  <a:pt x="71" y="57"/>
                </a:lnTo>
                <a:lnTo>
                  <a:pt x="71" y="56"/>
                </a:lnTo>
                <a:lnTo>
                  <a:pt x="71" y="50"/>
                </a:lnTo>
                <a:lnTo>
                  <a:pt x="71" y="44"/>
                </a:lnTo>
                <a:lnTo>
                  <a:pt x="73" y="38"/>
                </a:lnTo>
                <a:lnTo>
                  <a:pt x="74" y="33"/>
                </a:lnTo>
                <a:lnTo>
                  <a:pt x="76" y="27"/>
                </a:lnTo>
                <a:lnTo>
                  <a:pt x="78" y="21"/>
                </a:lnTo>
                <a:lnTo>
                  <a:pt x="82" y="15"/>
                </a:lnTo>
                <a:lnTo>
                  <a:pt x="86" y="11"/>
                </a:lnTo>
                <a:lnTo>
                  <a:pt x="94" y="6"/>
                </a:lnTo>
                <a:lnTo>
                  <a:pt x="103" y="2"/>
                </a:lnTo>
                <a:lnTo>
                  <a:pt x="113" y="0"/>
                </a:lnTo>
                <a:lnTo>
                  <a:pt x="122" y="0"/>
                </a:lnTo>
                <a:lnTo>
                  <a:pt x="130" y="0"/>
                </a:lnTo>
                <a:lnTo>
                  <a:pt x="140" y="4"/>
                </a:lnTo>
                <a:lnTo>
                  <a:pt x="147" y="9"/>
                </a:lnTo>
                <a:lnTo>
                  <a:pt x="155" y="15"/>
                </a:lnTo>
                <a:lnTo>
                  <a:pt x="159" y="23"/>
                </a:lnTo>
                <a:lnTo>
                  <a:pt x="163" y="31"/>
                </a:lnTo>
                <a:lnTo>
                  <a:pt x="165" y="40"/>
                </a:lnTo>
                <a:lnTo>
                  <a:pt x="165" y="50"/>
                </a:lnTo>
                <a:lnTo>
                  <a:pt x="163" y="59"/>
                </a:lnTo>
                <a:lnTo>
                  <a:pt x="159" y="67"/>
                </a:lnTo>
                <a:lnTo>
                  <a:pt x="155" y="75"/>
                </a:lnTo>
                <a:lnTo>
                  <a:pt x="147" y="82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83" name="Freeform 215"/>
          <p:cNvSpPr>
            <a:spLocks/>
          </p:cNvSpPr>
          <p:nvPr/>
        </p:nvSpPr>
        <p:spPr bwMode="auto">
          <a:xfrm>
            <a:off x="6848475" y="5422900"/>
            <a:ext cx="523875" cy="355600"/>
          </a:xfrm>
          <a:custGeom>
            <a:avLst/>
            <a:gdLst>
              <a:gd name="T0" fmla="*/ 142 w 165"/>
              <a:gd name="T1" fmla="*/ 89 h 112"/>
              <a:gd name="T2" fmla="*/ 129 w 165"/>
              <a:gd name="T3" fmla="*/ 93 h 112"/>
              <a:gd name="T4" fmla="*/ 116 w 165"/>
              <a:gd name="T5" fmla="*/ 94 h 112"/>
              <a:gd name="T6" fmla="*/ 102 w 165"/>
              <a:gd name="T7" fmla="*/ 93 h 112"/>
              <a:gd name="T8" fmla="*/ 89 w 165"/>
              <a:gd name="T9" fmla="*/ 87 h 112"/>
              <a:gd name="T10" fmla="*/ 83 w 165"/>
              <a:gd name="T11" fmla="*/ 85 h 112"/>
              <a:gd name="T12" fmla="*/ 79 w 165"/>
              <a:gd name="T13" fmla="*/ 83 h 112"/>
              <a:gd name="T14" fmla="*/ 71 w 165"/>
              <a:gd name="T15" fmla="*/ 87 h 112"/>
              <a:gd name="T16" fmla="*/ 62 w 165"/>
              <a:gd name="T17" fmla="*/ 89 h 112"/>
              <a:gd name="T18" fmla="*/ 54 w 165"/>
              <a:gd name="T19" fmla="*/ 93 h 112"/>
              <a:gd name="T20" fmla="*/ 46 w 165"/>
              <a:gd name="T21" fmla="*/ 94 h 112"/>
              <a:gd name="T22" fmla="*/ 39 w 165"/>
              <a:gd name="T23" fmla="*/ 96 h 112"/>
              <a:gd name="T24" fmla="*/ 33 w 165"/>
              <a:gd name="T25" fmla="*/ 98 h 112"/>
              <a:gd name="T26" fmla="*/ 29 w 165"/>
              <a:gd name="T27" fmla="*/ 98 h 112"/>
              <a:gd name="T28" fmla="*/ 25 w 165"/>
              <a:gd name="T29" fmla="*/ 100 h 112"/>
              <a:gd name="T30" fmla="*/ 21 w 165"/>
              <a:gd name="T31" fmla="*/ 100 h 112"/>
              <a:gd name="T32" fmla="*/ 20 w 165"/>
              <a:gd name="T33" fmla="*/ 104 h 112"/>
              <a:gd name="T34" fmla="*/ 16 w 165"/>
              <a:gd name="T35" fmla="*/ 108 h 112"/>
              <a:gd name="T36" fmla="*/ 12 w 165"/>
              <a:gd name="T37" fmla="*/ 110 h 112"/>
              <a:gd name="T38" fmla="*/ 8 w 165"/>
              <a:gd name="T39" fmla="*/ 112 h 112"/>
              <a:gd name="T40" fmla="*/ 4 w 165"/>
              <a:gd name="T41" fmla="*/ 110 h 112"/>
              <a:gd name="T42" fmla="*/ 0 w 165"/>
              <a:gd name="T43" fmla="*/ 106 h 112"/>
              <a:gd name="T44" fmla="*/ 0 w 165"/>
              <a:gd name="T45" fmla="*/ 100 h 112"/>
              <a:gd name="T46" fmla="*/ 0 w 165"/>
              <a:gd name="T47" fmla="*/ 94 h 112"/>
              <a:gd name="T48" fmla="*/ 2 w 165"/>
              <a:gd name="T49" fmla="*/ 87 h 112"/>
              <a:gd name="T50" fmla="*/ 6 w 165"/>
              <a:gd name="T51" fmla="*/ 83 h 112"/>
              <a:gd name="T52" fmla="*/ 10 w 165"/>
              <a:gd name="T53" fmla="*/ 79 h 112"/>
              <a:gd name="T54" fmla="*/ 14 w 165"/>
              <a:gd name="T55" fmla="*/ 79 h 112"/>
              <a:gd name="T56" fmla="*/ 18 w 165"/>
              <a:gd name="T57" fmla="*/ 81 h 112"/>
              <a:gd name="T58" fmla="*/ 20 w 165"/>
              <a:gd name="T59" fmla="*/ 85 h 112"/>
              <a:gd name="T60" fmla="*/ 23 w 165"/>
              <a:gd name="T61" fmla="*/ 85 h 112"/>
              <a:gd name="T62" fmla="*/ 29 w 165"/>
              <a:gd name="T63" fmla="*/ 85 h 112"/>
              <a:gd name="T64" fmla="*/ 35 w 165"/>
              <a:gd name="T65" fmla="*/ 83 h 112"/>
              <a:gd name="T66" fmla="*/ 39 w 165"/>
              <a:gd name="T67" fmla="*/ 83 h 112"/>
              <a:gd name="T68" fmla="*/ 44 w 165"/>
              <a:gd name="T69" fmla="*/ 81 h 112"/>
              <a:gd name="T70" fmla="*/ 50 w 165"/>
              <a:gd name="T71" fmla="*/ 81 h 112"/>
              <a:gd name="T72" fmla="*/ 56 w 165"/>
              <a:gd name="T73" fmla="*/ 79 h 112"/>
              <a:gd name="T74" fmla="*/ 60 w 165"/>
              <a:gd name="T75" fmla="*/ 75 h 112"/>
              <a:gd name="T76" fmla="*/ 64 w 165"/>
              <a:gd name="T77" fmla="*/ 71 h 112"/>
              <a:gd name="T78" fmla="*/ 66 w 165"/>
              <a:gd name="T79" fmla="*/ 66 h 112"/>
              <a:gd name="T80" fmla="*/ 69 w 165"/>
              <a:gd name="T81" fmla="*/ 64 h 112"/>
              <a:gd name="T82" fmla="*/ 69 w 165"/>
              <a:gd name="T83" fmla="*/ 58 h 112"/>
              <a:gd name="T84" fmla="*/ 71 w 165"/>
              <a:gd name="T85" fmla="*/ 50 h 112"/>
              <a:gd name="T86" fmla="*/ 73 w 165"/>
              <a:gd name="T87" fmla="*/ 37 h 112"/>
              <a:gd name="T88" fmla="*/ 77 w 165"/>
              <a:gd name="T89" fmla="*/ 25 h 112"/>
              <a:gd name="T90" fmla="*/ 83 w 165"/>
              <a:gd name="T91" fmla="*/ 16 h 112"/>
              <a:gd name="T92" fmla="*/ 96 w 165"/>
              <a:gd name="T93" fmla="*/ 6 h 112"/>
              <a:gd name="T94" fmla="*/ 114 w 165"/>
              <a:gd name="T95" fmla="*/ 0 h 112"/>
              <a:gd name="T96" fmla="*/ 131 w 165"/>
              <a:gd name="T97" fmla="*/ 2 h 112"/>
              <a:gd name="T98" fmla="*/ 148 w 165"/>
              <a:gd name="T99" fmla="*/ 10 h 112"/>
              <a:gd name="T100" fmla="*/ 160 w 165"/>
              <a:gd name="T101" fmla="*/ 25 h 112"/>
              <a:gd name="T102" fmla="*/ 165 w 165"/>
              <a:gd name="T103" fmla="*/ 43 h 112"/>
              <a:gd name="T104" fmla="*/ 164 w 165"/>
              <a:gd name="T105" fmla="*/ 60 h 112"/>
              <a:gd name="T106" fmla="*/ 154 w 165"/>
              <a:gd name="T107" fmla="*/ 77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5" h="112">
                <a:moveTo>
                  <a:pt x="148" y="85"/>
                </a:moveTo>
                <a:lnTo>
                  <a:pt x="142" y="89"/>
                </a:lnTo>
                <a:lnTo>
                  <a:pt x="135" y="91"/>
                </a:lnTo>
                <a:lnTo>
                  <a:pt x="129" y="93"/>
                </a:lnTo>
                <a:lnTo>
                  <a:pt x="121" y="94"/>
                </a:lnTo>
                <a:lnTo>
                  <a:pt x="116" y="94"/>
                </a:lnTo>
                <a:lnTo>
                  <a:pt x="108" y="93"/>
                </a:lnTo>
                <a:lnTo>
                  <a:pt x="102" y="93"/>
                </a:lnTo>
                <a:lnTo>
                  <a:pt x="94" y="91"/>
                </a:lnTo>
                <a:lnTo>
                  <a:pt x="89" y="87"/>
                </a:lnTo>
                <a:lnTo>
                  <a:pt x="85" y="85"/>
                </a:lnTo>
                <a:lnTo>
                  <a:pt x="83" y="85"/>
                </a:lnTo>
                <a:lnTo>
                  <a:pt x="81" y="83"/>
                </a:lnTo>
                <a:lnTo>
                  <a:pt x="79" y="83"/>
                </a:lnTo>
                <a:lnTo>
                  <a:pt x="77" y="85"/>
                </a:lnTo>
                <a:lnTo>
                  <a:pt x="71" y="87"/>
                </a:lnTo>
                <a:lnTo>
                  <a:pt x="64" y="89"/>
                </a:lnTo>
                <a:lnTo>
                  <a:pt x="62" y="89"/>
                </a:lnTo>
                <a:lnTo>
                  <a:pt x="58" y="91"/>
                </a:lnTo>
                <a:lnTo>
                  <a:pt x="54" y="93"/>
                </a:lnTo>
                <a:lnTo>
                  <a:pt x="50" y="94"/>
                </a:lnTo>
                <a:lnTo>
                  <a:pt x="46" y="94"/>
                </a:lnTo>
                <a:lnTo>
                  <a:pt x="43" y="96"/>
                </a:lnTo>
                <a:lnTo>
                  <a:pt x="39" y="96"/>
                </a:lnTo>
                <a:lnTo>
                  <a:pt x="35" y="98"/>
                </a:lnTo>
                <a:lnTo>
                  <a:pt x="33" y="98"/>
                </a:lnTo>
                <a:lnTo>
                  <a:pt x="31" y="98"/>
                </a:lnTo>
                <a:lnTo>
                  <a:pt x="29" y="98"/>
                </a:lnTo>
                <a:lnTo>
                  <a:pt x="27" y="98"/>
                </a:lnTo>
                <a:lnTo>
                  <a:pt x="25" y="100"/>
                </a:lnTo>
                <a:lnTo>
                  <a:pt x="23" y="100"/>
                </a:lnTo>
                <a:lnTo>
                  <a:pt x="21" y="100"/>
                </a:lnTo>
                <a:lnTo>
                  <a:pt x="20" y="100"/>
                </a:lnTo>
                <a:lnTo>
                  <a:pt x="20" y="104"/>
                </a:lnTo>
                <a:lnTo>
                  <a:pt x="18" y="106"/>
                </a:lnTo>
                <a:lnTo>
                  <a:pt x="16" y="108"/>
                </a:lnTo>
                <a:lnTo>
                  <a:pt x="14" y="110"/>
                </a:lnTo>
                <a:lnTo>
                  <a:pt x="12" y="110"/>
                </a:lnTo>
                <a:lnTo>
                  <a:pt x="10" y="112"/>
                </a:lnTo>
                <a:lnTo>
                  <a:pt x="8" y="112"/>
                </a:lnTo>
                <a:lnTo>
                  <a:pt x="6" y="112"/>
                </a:lnTo>
                <a:lnTo>
                  <a:pt x="4" y="110"/>
                </a:lnTo>
                <a:lnTo>
                  <a:pt x="2" y="110"/>
                </a:lnTo>
                <a:lnTo>
                  <a:pt x="0" y="106"/>
                </a:lnTo>
                <a:lnTo>
                  <a:pt x="0" y="104"/>
                </a:lnTo>
                <a:lnTo>
                  <a:pt x="0" y="100"/>
                </a:lnTo>
                <a:lnTo>
                  <a:pt x="0" y="98"/>
                </a:lnTo>
                <a:lnTo>
                  <a:pt x="0" y="94"/>
                </a:lnTo>
                <a:lnTo>
                  <a:pt x="0" y="91"/>
                </a:lnTo>
                <a:lnTo>
                  <a:pt x="2" y="87"/>
                </a:lnTo>
                <a:lnTo>
                  <a:pt x="4" y="85"/>
                </a:lnTo>
                <a:lnTo>
                  <a:pt x="6" y="83"/>
                </a:lnTo>
                <a:lnTo>
                  <a:pt x="8" y="81"/>
                </a:lnTo>
                <a:lnTo>
                  <a:pt x="10" y="79"/>
                </a:lnTo>
                <a:lnTo>
                  <a:pt x="12" y="79"/>
                </a:lnTo>
                <a:lnTo>
                  <a:pt x="14" y="79"/>
                </a:lnTo>
                <a:lnTo>
                  <a:pt x="16" y="79"/>
                </a:lnTo>
                <a:lnTo>
                  <a:pt x="18" y="81"/>
                </a:lnTo>
                <a:lnTo>
                  <a:pt x="20" y="83"/>
                </a:lnTo>
                <a:lnTo>
                  <a:pt x="20" y="85"/>
                </a:lnTo>
                <a:lnTo>
                  <a:pt x="21" y="85"/>
                </a:lnTo>
                <a:lnTo>
                  <a:pt x="23" y="85"/>
                </a:lnTo>
                <a:lnTo>
                  <a:pt x="25" y="85"/>
                </a:lnTo>
                <a:lnTo>
                  <a:pt x="29" y="85"/>
                </a:lnTo>
                <a:lnTo>
                  <a:pt x="31" y="85"/>
                </a:lnTo>
                <a:lnTo>
                  <a:pt x="35" y="83"/>
                </a:lnTo>
                <a:lnTo>
                  <a:pt x="37" y="83"/>
                </a:lnTo>
                <a:lnTo>
                  <a:pt x="39" y="83"/>
                </a:lnTo>
                <a:lnTo>
                  <a:pt x="43" y="81"/>
                </a:lnTo>
                <a:lnTo>
                  <a:pt x="44" y="81"/>
                </a:lnTo>
                <a:lnTo>
                  <a:pt x="48" y="81"/>
                </a:lnTo>
                <a:lnTo>
                  <a:pt x="50" y="81"/>
                </a:lnTo>
                <a:lnTo>
                  <a:pt x="54" y="79"/>
                </a:lnTo>
                <a:lnTo>
                  <a:pt x="56" y="79"/>
                </a:lnTo>
                <a:lnTo>
                  <a:pt x="58" y="77"/>
                </a:lnTo>
                <a:lnTo>
                  <a:pt x="60" y="75"/>
                </a:lnTo>
                <a:lnTo>
                  <a:pt x="62" y="73"/>
                </a:lnTo>
                <a:lnTo>
                  <a:pt x="64" y="71"/>
                </a:lnTo>
                <a:lnTo>
                  <a:pt x="66" y="68"/>
                </a:lnTo>
                <a:lnTo>
                  <a:pt x="66" y="66"/>
                </a:lnTo>
                <a:lnTo>
                  <a:pt x="68" y="66"/>
                </a:lnTo>
                <a:lnTo>
                  <a:pt x="69" y="64"/>
                </a:lnTo>
                <a:lnTo>
                  <a:pt x="69" y="62"/>
                </a:lnTo>
                <a:lnTo>
                  <a:pt x="69" y="58"/>
                </a:lnTo>
                <a:lnTo>
                  <a:pt x="69" y="56"/>
                </a:lnTo>
                <a:lnTo>
                  <a:pt x="71" y="50"/>
                </a:lnTo>
                <a:lnTo>
                  <a:pt x="71" y="43"/>
                </a:lnTo>
                <a:lnTo>
                  <a:pt x="73" y="37"/>
                </a:lnTo>
                <a:lnTo>
                  <a:pt x="75" y="31"/>
                </a:lnTo>
                <a:lnTo>
                  <a:pt x="77" y="25"/>
                </a:lnTo>
                <a:lnTo>
                  <a:pt x="79" y="22"/>
                </a:lnTo>
                <a:lnTo>
                  <a:pt x="83" y="16"/>
                </a:lnTo>
                <a:lnTo>
                  <a:pt x="87" y="12"/>
                </a:lnTo>
                <a:lnTo>
                  <a:pt x="96" y="6"/>
                </a:lnTo>
                <a:lnTo>
                  <a:pt x="104" y="2"/>
                </a:lnTo>
                <a:lnTo>
                  <a:pt x="114" y="0"/>
                </a:lnTo>
                <a:lnTo>
                  <a:pt x="123" y="0"/>
                </a:lnTo>
                <a:lnTo>
                  <a:pt x="131" y="2"/>
                </a:lnTo>
                <a:lnTo>
                  <a:pt x="140" y="4"/>
                </a:lnTo>
                <a:lnTo>
                  <a:pt x="148" y="10"/>
                </a:lnTo>
                <a:lnTo>
                  <a:pt x="156" y="18"/>
                </a:lnTo>
                <a:lnTo>
                  <a:pt x="160" y="25"/>
                </a:lnTo>
                <a:lnTo>
                  <a:pt x="164" y="33"/>
                </a:lnTo>
                <a:lnTo>
                  <a:pt x="165" y="43"/>
                </a:lnTo>
                <a:lnTo>
                  <a:pt x="165" y="52"/>
                </a:lnTo>
                <a:lnTo>
                  <a:pt x="164" y="60"/>
                </a:lnTo>
                <a:lnTo>
                  <a:pt x="160" y="69"/>
                </a:lnTo>
                <a:lnTo>
                  <a:pt x="154" y="77"/>
                </a:lnTo>
                <a:lnTo>
                  <a:pt x="148" y="85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84" name="Freeform 216"/>
          <p:cNvSpPr>
            <a:spLocks/>
          </p:cNvSpPr>
          <p:nvPr/>
        </p:nvSpPr>
        <p:spPr bwMode="auto">
          <a:xfrm>
            <a:off x="7045325" y="4864100"/>
            <a:ext cx="847725" cy="638175"/>
          </a:xfrm>
          <a:custGeom>
            <a:avLst/>
            <a:gdLst>
              <a:gd name="T0" fmla="*/ 165 w 267"/>
              <a:gd name="T1" fmla="*/ 136 h 201"/>
              <a:gd name="T2" fmla="*/ 188 w 267"/>
              <a:gd name="T3" fmla="*/ 150 h 201"/>
              <a:gd name="T4" fmla="*/ 219 w 267"/>
              <a:gd name="T5" fmla="*/ 146 h 201"/>
              <a:gd name="T6" fmla="*/ 234 w 267"/>
              <a:gd name="T7" fmla="*/ 136 h 201"/>
              <a:gd name="T8" fmla="*/ 240 w 267"/>
              <a:gd name="T9" fmla="*/ 132 h 201"/>
              <a:gd name="T10" fmla="*/ 246 w 267"/>
              <a:gd name="T11" fmla="*/ 128 h 201"/>
              <a:gd name="T12" fmla="*/ 244 w 267"/>
              <a:gd name="T13" fmla="*/ 125 h 201"/>
              <a:gd name="T14" fmla="*/ 247 w 267"/>
              <a:gd name="T15" fmla="*/ 119 h 201"/>
              <a:gd name="T16" fmla="*/ 253 w 267"/>
              <a:gd name="T17" fmla="*/ 117 h 201"/>
              <a:gd name="T18" fmla="*/ 259 w 267"/>
              <a:gd name="T19" fmla="*/ 121 h 201"/>
              <a:gd name="T20" fmla="*/ 265 w 267"/>
              <a:gd name="T21" fmla="*/ 127 h 201"/>
              <a:gd name="T22" fmla="*/ 267 w 267"/>
              <a:gd name="T23" fmla="*/ 134 h 201"/>
              <a:gd name="T24" fmla="*/ 265 w 267"/>
              <a:gd name="T25" fmla="*/ 140 h 201"/>
              <a:gd name="T26" fmla="*/ 261 w 267"/>
              <a:gd name="T27" fmla="*/ 142 h 201"/>
              <a:gd name="T28" fmla="*/ 255 w 267"/>
              <a:gd name="T29" fmla="*/ 140 h 201"/>
              <a:gd name="T30" fmla="*/ 249 w 267"/>
              <a:gd name="T31" fmla="*/ 140 h 201"/>
              <a:gd name="T32" fmla="*/ 246 w 267"/>
              <a:gd name="T33" fmla="*/ 144 h 201"/>
              <a:gd name="T34" fmla="*/ 240 w 267"/>
              <a:gd name="T35" fmla="*/ 150 h 201"/>
              <a:gd name="T36" fmla="*/ 217 w 267"/>
              <a:gd name="T37" fmla="*/ 161 h 201"/>
              <a:gd name="T38" fmla="*/ 184 w 267"/>
              <a:gd name="T39" fmla="*/ 161 h 201"/>
              <a:gd name="T40" fmla="*/ 155 w 267"/>
              <a:gd name="T41" fmla="*/ 146 h 201"/>
              <a:gd name="T42" fmla="*/ 151 w 267"/>
              <a:gd name="T43" fmla="*/ 157 h 201"/>
              <a:gd name="T44" fmla="*/ 144 w 267"/>
              <a:gd name="T45" fmla="*/ 169 h 201"/>
              <a:gd name="T46" fmla="*/ 136 w 267"/>
              <a:gd name="T47" fmla="*/ 178 h 201"/>
              <a:gd name="T48" fmla="*/ 130 w 267"/>
              <a:gd name="T49" fmla="*/ 182 h 201"/>
              <a:gd name="T50" fmla="*/ 125 w 267"/>
              <a:gd name="T51" fmla="*/ 188 h 201"/>
              <a:gd name="T52" fmla="*/ 127 w 267"/>
              <a:gd name="T53" fmla="*/ 194 h 201"/>
              <a:gd name="T54" fmla="*/ 127 w 267"/>
              <a:gd name="T55" fmla="*/ 199 h 201"/>
              <a:gd name="T56" fmla="*/ 121 w 267"/>
              <a:gd name="T57" fmla="*/ 201 h 201"/>
              <a:gd name="T58" fmla="*/ 115 w 267"/>
              <a:gd name="T59" fmla="*/ 201 h 201"/>
              <a:gd name="T60" fmla="*/ 107 w 267"/>
              <a:gd name="T61" fmla="*/ 196 h 201"/>
              <a:gd name="T62" fmla="*/ 103 w 267"/>
              <a:gd name="T63" fmla="*/ 190 h 201"/>
              <a:gd name="T64" fmla="*/ 103 w 267"/>
              <a:gd name="T65" fmla="*/ 182 h 201"/>
              <a:gd name="T66" fmla="*/ 109 w 267"/>
              <a:gd name="T67" fmla="*/ 178 h 201"/>
              <a:gd name="T68" fmla="*/ 115 w 267"/>
              <a:gd name="T69" fmla="*/ 178 h 201"/>
              <a:gd name="T70" fmla="*/ 119 w 267"/>
              <a:gd name="T71" fmla="*/ 176 h 201"/>
              <a:gd name="T72" fmla="*/ 123 w 267"/>
              <a:gd name="T73" fmla="*/ 171 h 201"/>
              <a:gd name="T74" fmla="*/ 128 w 267"/>
              <a:gd name="T75" fmla="*/ 167 h 201"/>
              <a:gd name="T76" fmla="*/ 140 w 267"/>
              <a:gd name="T77" fmla="*/ 153 h 201"/>
              <a:gd name="T78" fmla="*/ 146 w 267"/>
              <a:gd name="T79" fmla="*/ 140 h 201"/>
              <a:gd name="T80" fmla="*/ 144 w 267"/>
              <a:gd name="T81" fmla="*/ 125 h 201"/>
              <a:gd name="T82" fmla="*/ 142 w 267"/>
              <a:gd name="T83" fmla="*/ 111 h 201"/>
              <a:gd name="T84" fmla="*/ 134 w 267"/>
              <a:gd name="T85" fmla="*/ 100 h 201"/>
              <a:gd name="T86" fmla="*/ 119 w 267"/>
              <a:gd name="T87" fmla="*/ 88 h 201"/>
              <a:gd name="T88" fmla="*/ 100 w 267"/>
              <a:gd name="T89" fmla="*/ 88 h 201"/>
              <a:gd name="T90" fmla="*/ 80 w 267"/>
              <a:gd name="T91" fmla="*/ 100 h 201"/>
              <a:gd name="T92" fmla="*/ 59 w 267"/>
              <a:gd name="T93" fmla="*/ 111 h 201"/>
              <a:gd name="T94" fmla="*/ 38 w 267"/>
              <a:gd name="T95" fmla="*/ 111 h 201"/>
              <a:gd name="T96" fmla="*/ 17 w 267"/>
              <a:gd name="T97" fmla="*/ 102 h 201"/>
              <a:gd name="T98" fmla="*/ 2 w 267"/>
              <a:gd name="T99" fmla="*/ 80 h 201"/>
              <a:gd name="T100" fmla="*/ 2 w 267"/>
              <a:gd name="T101" fmla="*/ 50 h 201"/>
              <a:gd name="T102" fmla="*/ 19 w 267"/>
              <a:gd name="T103" fmla="*/ 17 h 201"/>
              <a:gd name="T104" fmla="*/ 42 w 267"/>
              <a:gd name="T105" fmla="*/ 2 h 201"/>
              <a:gd name="T106" fmla="*/ 67 w 267"/>
              <a:gd name="T107" fmla="*/ 2 h 201"/>
              <a:gd name="T108" fmla="*/ 92 w 267"/>
              <a:gd name="T109" fmla="*/ 25 h 201"/>
              <a:gd name="T110" fmla="*/ 103 w 267"/>
              <a:gd name="T111" fmla="*/ 52 h 201"/>
              <a:gd name="T112" fmla="*/ 115 w 267"/>
              <a:gd name="T113" fmla="*/ 75 h 201"/>
              <a:gd name="T114" fmla="*/ 142 w 267"/>
              <a:gd name="T115" fmla="*/ 88 h 201"/>
              <a:gd name="T116" fmla="*/ 155 w 267"/>
              <a:gd name="T117" fmla="*/ 109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7" h="201">
                <a:moveTo>
                  <a:pt x="159" y="127"/>
                </a:moveTo>
                <a:lnTo>
                  <a:pt x="159" y="128"/>
                </a:lnTo>
                <a:lnTo>
                  <a:pt x="165" y="136"/>
                </a:lnTo>
                <a:lnTo>
                  <a:pt x="171" y="142"/>
                </a:lnTo>
                <a:lnTo>
                  <a:pt x="178" y="148"/>
                </a:lnTo>
                <a:lnTo>
                  <a:pt x="188" y="150"/>
                </a:lnTo>
                <a:lnTo>
                  <a:pt x="198" y="151"/>
                </a:lnTo>
                <a:lnTo>
                  <a:pt x="209" y="150"/>
                </a:lnTo>
                <a:lnTo>
                  <a:pt x="219" y="146"/>
                </a:lnTo>
                <a:lnTo>
                  <a:pt x="230" y="140"/>
                </a:lnTo>
                <a:lnTo>
                  <a:pt x="232" y="138"/>
                </a:lnTo>
                <a:lnTo>
                  <a:pt x="234" y="136"/>
                </a:lnTo>
                <a:lnTo>
                  <a:pt x="236" y="134"/>
                </a:lnTo>
                <a:lnTo>
                  <a:pt x="238" y="132"/>
                </a:lnTo>
                <a:lnTo>
                  <a:pt x="240" y="132"/>
                </a:lnTo>
                <a:lnTo>
                  <a:pt x="242" y="130"/>
                </a:lnTo>
                <a:lnTo>
                  <a:pt x="244" y="130"/>
                </a:lnTo>
                <a:lnTo>
                  <a:pt x="246" y="128"/>
                </a:lnTo>
                <a:lnTo>
                  <a:pt x="246" y="127"/>
                </a:lnTo>
                <a:lnTo>
                  <a:pt x="244" y="127"/>
                </a:lnTo>
                <a:lnTo>
                  <a:pt x="244" y="125"/>
                </a:lnTo>
                <a:lnTo>
                  <a:pt x="246" y="123"/>
                </a:lnTo>
                <a:lnTo>
                  <a:pt x="246" y="121"/>
                </a:lnTo>
                <a:lnTo>
                  <a:pt x="247" y="119"/>
                </a:lnTo>
                <a:lnTo>
                  <a:pt x="249" y="119"/>
                </a:lnTo>
                <a:lnTo>
                  <a:pt x="251" y="117"/>
                </a:lnTo>
                <a:lnTo>
                  <a:pt x="253" y="117"/>
                </a:lnTo>
                <a:lnTo>
                  <a:pt x="255" y="119"/>
                </a:lnTo>
                <a:lnTo>
                  <a:pt x="257" y="119"/>
                </a:lnTo>
                <a:lnTo>
                  <a:pt x="259" y="121"/>
                </a:lnTo>
                <a:lnTo>
                  <a:pt x="261" y="123"/>
                </a:lnTo>
                <a:lnTo>
                  <a:pt x="263" y="125"/>
                </a:lnTo>
                <a:lnTo>
                  <a:pt x="265" y="127"/>
                </a:lnTo>
                <a:lnTo>
                  <a:pt x="265" y="128"/>
                </a:lnTo>
                <a:lnTo>
                  <a:pt x="267" y="132"/>
                </a:lnTo>
                <a:lnTo>
                  <a:pt x="267" y="134"/>
                </a:lnTo>
                <a:lnTo>
                  <a:pt x="267" y="136"/>
                </a:lnTo>
                <a:lnTo>
                  <a:pt x="267" y="138"/>
                </a:lnTo>
                <a:lnTo>
                  <a:pt x="265" y="140"/>
                </a:lnTo>
                <a:lnTo>
                  <a:pt x="265" y="142"/>
                </a:lnTo>
                <a:lnTo>
                  <a:pt x="263" y="142"/>
                </a:lnTo>
                <a:lnTo>
                  <a:pt x="261" y="142"/>
                </a:lnTo>
                <a:lnTo>
                  <a:pt x="259" y="142"/>
                </a:lnTo>
                <a:lnTo>
                  <a:pt x="257" y="142"/>
                </a:lnTo>
                <a:lnTo>
                  <a:pt x="255" y="140"/>
                </a:lnTo>
                <a:lnTo>
                  <a:pt x="253" y="140"/>
                </a:lnTo>
                <a:lnTo>
                  <a:pt x="251" y="138"/>
                </a:lnTo>
                <a:lnTo>
                  <a:pt x="249" y="140"/>
                </a:lnTo>
                <a:lnTo>
                  <a:pt x="249" y="142"/>
                </a:lnTo>
                <a:lnTo>
                  <a:pt x="247" y="144"/>
                </a:lnTo>
                <a:lnTo>
                  <a:pt x="246" y="144"/>
                </a:lnTo>
                <a:lnTo>
                  <a:pt x="244" y="146"/>
                </a:lnTo>
                <a:lnTo>
                  <a:pt x="242" y="148"/>
                </a:lnTo>
                <a:lnTo>
                  <a:pt x="240" y="150"/>
                </a:lnTo>
                <a:lnTo>
                  <a:pt x="238" y="151"/>
                </a:lnTo>
                <a:lnTo>
                  <a:pt x="228" y="157"/>
                </a:lnTo>
                <a:lnTo>
                  <a:pt x="217" y="161"/>
                </a:lnTo>
                <a:lnTo>
                  <a:pt x="205" y="163"/>
                </a:lnTo>
                <a:lnTo>
                  <a:pt x="194" y="163"/>
                </a:lnTo>
                <a:lnTo>
                  <a:pt x="184" y="161"/>
                </a:lnTo>
                <a:lnTo>
                  <a:pt x="173" y="157"/>
                </a:lnTo>
                <a:lnTo>
                  <a:pt x="165" y="153"/>
                </a:lnTo>
                <a:lnTo>
                  <a:pt x="155" y="146"/>
                </a:lnTo>
                <a:lnTo>
                  <a:pt x="155" y="150"/>
                </a:lnTo>
                <a:lnTo>
                  <a:pt x="153" y="153"/>
                </a:lnTo>
                <a:lnTo>
                  <a:pt x="151" y="157"/>
                </a:lnTo>
                <a:lnTo>
                  <a:pt x="150" y="161"/>
                </a:lnTo>
                <a:lnTo>
                  <a:pt x="148" y="165"/>
                </a:lnTo>
                <a:lnTo>
                  <a:pt x="144" y="169"/>
                </a:lnTo>
                <a:lnTo>
                  <a:pt x="142" y="173"/>
                </a:lnTo>
                <a:lnTo>
                  <a:pt x="138" y="176"/>
                </a:lnTo>
                <a:lnTo>
                  <a:pt x="136" y="178"/>
                </a:lnTo>
                <a:lnTo>
                  <a:pt x="134" y="178"/>
                </a:lnTo>
                <a:lnTo>
                  <a:pt x="132" y="180"/>
                </a:lnTo>
                <a:lnTo>
                  <a:pt x="130" y="182"/>
                </a:lnTo>
                <a:lnTo>
                  <a:pt x="128" y="184"/>
                </a:lnTo>
                <a:lnTo>
                  <a:pt x="127" y="186"/>
                </a:lnTo>
                <a:lnTo>
                  <a:pt x="125" y="188"/>
                </a:lnTo>
                <a:lnTo>
                  <a:pt x="125" y="190"/>
                </a:lnTo>
                <a:lnTo>
                  <a:pt x="127" y="192"/>
                </a:lnTo>
                <a:lnTo>
                  <a:pt x="127" y="194"/>
                </a:lnTo>
                <a:lnTo>
                  <a:pt x="127" y="196"/>
                </a:lnTo>
                <a:lnTo>
                  <a:pt x="127" y="198"/>
                </a:lnTo>
                <a:lnTo>
                  <a:pt x="127" y="199"/>
                </a:lnTo>
                <a:lnTo>
                  <a:pt x="125" y="201"/>
                </a:lnTo>
                <a:lnTo>
                  <a:pt x="123" y="201"/>
                </a:lnTo>
                <a:lnTo>
                  <a:pt x="121" y="201"/>
                </a:lnTo>
                <a:lnTo>
                  <a:pt x="119" y="201"/>
                </a:lnTo>
                <a:lnTo>
                  <a:pt x="117" y="201"/>
                </a:lnTo>
                <a:lnTo>
                  <a:pt x="115" y="201"/>
                </a:lnTo>
                <a:lnTo>
                  <a:pt x="113" y="199"/>
                </a:lnTo>
                <a:lnTo>
                  <a:pt x="109" y="198"/>
                </a:lnTo>
                <a:lnTo>
                  <a:pt x="107" y="196"/>
                </a:lnTo>
                <a:lnTo>
                  <a:pt x="107" y="194"/>
                </a:lnTo>
                <a:lnTo>
                  <a:pt x="105" y="192"/>
                </a:lnTo>
                <a:lnTo>
                  <a:pt x="103" y="190"/>
                </a:lnTo>
                <a:lnTo>
                  <a:pt x="103" y="186"/>
                </a:lnTo>
                <a:lnTo>
                  <a:pt x="103" y="184"/>
                </a:lnTo>
                <a:lnTo>
                  <a:pt x="103" y="182"/>
                </a:lnTo>
                <a:lnTo>
                  <a:pt x="105" y="180"/>
                </a:lnTo>
                <a:lnTo>
                  <a:pt x="107" y="178"/>
                </a:lnTo>
                <a:lnTo>
                  <a:pt x="109" y="178"/>
                </a:lnTo>
                <a:lnTo>
                  <a:pt x="111" y="178"/>
                </a:lnTo>
                <a:lnTo>
                  <a:pt x="113" y="178"/>
                </a:lnTo>
                <a:lnTo>
                  <a:pt x="115" y="178"/>
                </a:lnTo>
                <a:lnTo>
                  <a:pt x="115" y="180"/>
                </a:lnTo>
                <a:lnTo>
                  <a:pt x="117" y="178"/>
                </a:lnTo>
                <a:lnTo>
                  <a:pt x="119" y="176"/>
                </a:lnTo>
                <a:lnTo>
                  <a:pt x="119" y="174"/>
                </a:lnTo>
                <a:lnTo>
                  <a:pt x="121" y="173"/>
                </a:lnTo>
                <a:lnTo>
                  <a:pt x="123" y="171"/>
                </a:lnTo>
                <a:lnTo>
                  <a:pt x="125" y="171"/>
                </a:lnTo>
                <a:lnTo>
                  <a:pt x="127" y="169"/>
                </a:lnTo>
                <a:lnTo>
                  <a:pt x="128" y="167"/>
                </a:lnTo>
                <a:lnTo>
                  <a:pt x="134" y="163"/>
                </a:lnTo>
                <a:lnTo>
                  <a:pt x="138" y="157"/>
                </a:lnTo>
                <a:lnTo>
                  <a:pt x="140" y="153"/>
                </a:lnTo>
                <a:lnTo>
                  <a:pt x="142" y="150"/>
                </a:lnTo>
                <a:lnTo>
                  <a:pt x="144" y="146"/>
                </a:lnTo>
                <a:lnTo>
                  <a:pt x="146" y="140"/>
                </a:lnTo>
                <a:lnTo>
                  <a:pt x="146" y="136"/>
                </a:lnTo>
                <a:lnTo>
                  <a:pt x="148" y="132"/>
                </a:lnTo>
                <a:lnTo>
                  <a:pt x="144" y="125"/>
                </a:lnTo>
                <a:lnTo>
                  <a:pt x="144" y="121"/>
                </a:lnTo>
                <a:lnTo>
                  <a:pt x="142" y="115"/>
                </a:lnTo>
                <a:lnTo>
                  <a:pt x="142" y="111"/>
                </a:lnTo>
                <a:lnTo>
                  <a:pt x="140" y="107"/>
                </a:lnTo>
                <a:lnTo>
                  <a:pt x="138" y="103"/>
                </a:lnTo>
                <a:lnTo>
                  <a:pt x="134" y="100"/>
                </a:lnTo>
                <a:lnTo>
                  <a:pt x="130" y="94"/>
                </a:lnTo>
                <a:lnTo>
                  <a:pt x="125" y="90"/>
                </a:lnTo>
                <a:lnTo>
                  <a:pt x="119" y="88"/>
                </a:lnTo>
                <a:lnTo>
                  <a:pt x="113" y="88"/>
                </a:lnTo>
                <a:lnTo>
                  <a:pt x="107" y="88"/>
                </a:lnTo>
                <a:lnTo>
                  <a:pt x="100" y="88"/>
                </a:lnTo>
                <a:lnTo>
                  <a:pt x="94" y="90"/>
                </a:lnTo>
                <a:lnTo>
                  <a:pt x="86" y="94"/>
                </a:lnTo>
                <a:lnTo>
                  <a:pt x="80" y="100"/>
                </a:lnTo>
                <a:lnTo>
                  <a:pt x="73" y="103"/>
                </a:lnTo>
                <a:lnTo>
                  <a:pt x="67" y="107"/>
                </a:lnTo>
                <a:lnTo>
                  <a:pt x="59" y="111"/>
                </a:lnTo>
                <a:lnTo>
                  <a:pt x="52" y="111"/>
                </a:lnTo>
                <a:lnTo>
                  <a:pt x="46" y="111"/>
                </a:lnTo>
                <a:lnTo>
                  <a:pt x="38" y="111"/>
                </a:lnTo>
                <a:lnTo>
                  <a:pt x="30" y="109"/>
                </a:lnTo>
                <a:lnTo>
                  <a:pt x="23" y="105"/>
                </a:lnTo>
                <a:lnTo>
                  <a:pt x="17" y="102"/>
                </a:lnTo>
                <a:lnTo>
                  <a:pt x="11" y="96"/>
                </a:lnTo>
                <a:lnTo>
                  <a:pt x="6" y="90"/>
                </a:lnTo>
                <a:lnTo>
                  <a:pt x="2" y="80"/>
                </a:lnTo>
                <a:lnTo>
                  <a:pt x="0" y="71"/>
                </a:lnTo>
                <a:lnTo>
                  <a:pt x="0" y="61"/>
                </a:lnTo>
                <a:lnTo>
                  <a:pt x="2" y="50"/>
                </a:lnTo>
                <a:lnTo>
                  <a:pt x="6" y="38"/>
                </a:lnTo>
                <a:lnTo>
                  <a:pt x="11" y="27"/>
                </a:lnTo>
                <a:lnTo>
                  <a:pt x="19" y="17"/>
                </a:lnTo>
                <a:lnTo>
                  <a:pt x="27" y="9"/>
                </a:lnTo>
                <a:lnTo>
                  <a:pt x="34" y="6"/>
                </a:lnTo>
                <a:lnTo>
                  <a:pt x="42" y="2"/>
                </a:lnTo>
                <a:lnTo>
                  <a:pt x="52" y="0"/>
                </a:lnTo>
                <a:lnTo>
                  <a:pt x="59" y="0"/>
                </a:lnTo>
                <a:lnTo>
                  <a:pt x="67" y="2"/>
                </a:lnTo>
                <a:lnTo>
                  <a:pt x="78" y="9"/>
                </a:lnTo>
                <a:lnTo>
                  <a:pt x="86" y="15"/>
                </a:lnTo>
                <a:lnTo>
                  <a:pt x="92" y="25"/>
                </a:lnTo>
                <a:lnTo>
                  <a:pt x="96" y="32"/>
                </a:lnTo>
                <a:lnTo>
                  <a:pt x="100" y="42"/>
                </a:lnTo>
                <a:lnTo>
                  <a:pt x="103" y="52"/>
                </a:lnTo>
                <a:lnTo>
                  <a:pt x="107" y="63"/>
                </a:lnTo>
                <a:lnTo>
                  <a:pt x="111" y="73"/>
                </a:lnTo>
                <a:lnTo>
                  <a:pt x="115" y="75"/>
                </a:lnTo>
                <a:lnTo>
                  <a:pt x="125" y="79"/>
                </a:lnTo>
                <a:lnTo>
                  <a:pt x="134" y="82"/>
                </a:lnTo>
                <a:lnTo>
                  <a:pt x="142" y="88"/>
                </a:lnTo>
                <a:lnTo>
                  <a:pt x="148" y="94"/>
                </a:lnTo>
                <a:lnTo>
                  <a:pt x="151" y="102"/>
                </a:lnTo>
                <a:lnTo>
                  <a:pt x="155" y="109"/>
                </a:lnTo>
                <a:lnTo>
                  <a:pt x="157" y="117"/>
                </a:lnTo>
                <a:lnTo>
                  <a:pt x="159" y="127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85" name="Freeform 217"/>
          <p:cNvSpPr>
            <a:spLocks/>
          </p:cNvSpPr>
          <p:nvPr/>
        </p:nvSpPr>
        <p:spPr bwMode="auto">
          <a:xfrm>
            <a:off x="5051425" y="4759325"/>
            <a:ext cx="403225" cy="628650"/>
          </a:xfrm>
          <a:custGeom>
            <a:avLst/>
            <a:gdLst>
              <a:gd name="T0" fmla="*/ 127 w 127"/>
              <a:gd name="T1" fmla="*/ 14 h 198"/>
              <a:gd name="T2" fmla="*/ 127 w 127"/>
              <a:gd name="T3" fmla="*/ 8 h 198"/>
              <a:gd name="T4" fmla="*/ 125 w 127"/>
              <a:gd name="T5" fmla="*/ 4 h 198"/>
              <a:gd name="T6" fmla="*/ 121 w 127"/>
              <a:gd name="T7" fmla="*/ 0 h 198"/>
              <a:gd name="T8" fmla="*/ 117 w 127"/>
              <a:gd name="T9" fmla="*/ 0 h 198"/>
              <a:gd name="T10" fmla="*/ 115 w 127"/>
              <a:gd name="T11" fmla="*/ 2 h 198"/>
              <a:gd name="T12" fmla="*/ 111 w 127"/>
              <a:gd name="T13" fmla="*/ 4 h 198"/>
              <a:gd name="T14" fmla="*/ 111 w 127"/>
              <a:gd name="T15" fmla="*/ 8 h 198"/>
              <a:gd name="T16" fmla="*/ 107 w 127"/>
              <a:gd name="T17" fmla="*/ 8 h 198"/>
              <a:gd name="T18" fmla="*/ 102 w 127"/>
              <a:gd name="T19" fmla="*/ 6 h 198"/>
              <a:gd name="T20" fmla="*/ 98 w 127"/>
              <a:gd name="T21" fmla="*/ 4 h 198"/>
              <a:gd name="T22" fmla="*/ 92 w 127"/>
              <a:gd name="T23" fmla="*/ 4 h 198"/>
              <a:gd name="T24" fmla="*/ 59 w 127"/>
              <a:gd name="T25" fmla="*/ 10 h 198"/>
              <a:gd name="T26" fmla="*/ 34 w 127"/>
              <a:gd name="T27" fmla="*/ 27 h 198"/>
              <a:gd name="T28" fmla="*/ 27 w 127"/>
              <a:gd name="T29" fmla="*/ 39 h 198"/>
              <a:gd name="T30" fmla="*/ 23 w 127"/>
              <a:gd name="T31" fmla="*/ 54 h 198"/>
              <a:gd name="T32" fmla="*/ 23 w 127"/>
              <a:gd name="T33" fmla="*/ 69 h 198"/>
              <a:gd name="T34" fmla="*/ 29 w 127"/>
              <a:gd name="T35" fmla="*/ 87 h 198"/>
              <a:gd name="T36" fmla="*/ 25 w 127"/>
              <a:gd name="T37" fmla="*/ 100 h 198"/>
              <a:gd name="T38" fmla="*/ 13 w 127"/>
              <a:gd name="T39" fmla="*/ 117 h 198"/>
              <a:gd name="T40" fmla="*/ 4 w 127"/>
              <a:gd name="T41" fmla="*/ 135 h 198"/>
              <a:gd name="T42" fmla="*/ 0 w 127"/>
              <a:gd name="T43" fmla="*/ 156 h 198"/>
              <a:gd name="T44" fmla="*/ 6 w 127"/>
              <a:gd name="T45" fmla="*/ 177 h 198"/>
              <a:gd name="T46" fmla="*/ 17 w 127"/>
              <a:gd name="T47" fmla="*/ 188 h 198"/>
              <a:gd name="T48" fmla="*/ 34 w 127"/>
              <a:gd name="T49" fmla="*/ 196 h 198"/>
              <a:gd name="T50" fmla="*/ 57 w 127"/>
              <a:gd name="T51" fmla="*/ 198 h 198"/>
              <a:gd name="T52" fmla="*/ 80 w 127"/>
              <a:gd name="T53" fmla="*/ 190 h 198"/>
              <a:gd name="T54" fmla="*/ 98 w 127"/>
              <a:gd name="T55" fmla="*/ 179 h 198"/>
              <a:gd name="T56" fmla="*/ 109 w 127"/>
              <a:gd name="T57" fmla="*/ 161 h 198"/>
              <a:gd name="T58" fmla="*/ 111 w 127"/>
              <a:gd name="T59" fmla="*/ 146 h 198"/>
              <a:gd name="T60" fmla="*/ 107 w 127"/>
              <a:gd name="T61" fmla="*/ 131 h 198"/>
              <a:gd name="T62" fmla="*/ 102 w 127"/>
              <a:gd name="T63" fmla="*/ 117 h 198"/>
              <a:gd name="T64" fmla="*/ 92 w 127"/>
              <a:gd name="T65" fmla="*/ 108 h 198"/>
              <a:gd name="T66" fmla="*/ 79 w 127"/>
              <a:gd name="T67" fmla="*/ 100 h 198"/>
              <a:gd name="T68" fmla="*/ 61 w 127"/>
              <a:gd name="T69" fmla="*/ 96 h 198"/>
              <a:gd name="T70" fmla="*/ 48 w 127"/>
              <a:gd name="T71" fmla="*/ 90 h 198"/>
              <a:gd name="T72" fmla="*/ 40 w 127"/>
              <a:gd name="T73" fmla="*/ 79 h 198"/>
              <a:gd name="T74" fmla="*/ 36 w 127"/>
              <a:gd name="T75" fmla="*/ 67 h 198"/>
              <a:gd name="T76" fmla="*/ 36 w 127"/>
              <a:gd name="T77" fmla="*/ 54 h 198"/>
              <a:gd name="T78" fmla="*/ 42 w 127"/>
              <a:gd name="T79" fmla="*/ 37 h 198"/>
              <a:gd name="T80" fmla="*/ 57 w 127"/>
              <a:gd name="T81" fmla="*/ 23 h 198"/>
              <a:gd name="T82" fmla="*/ 79 w 127"/>
              <a:gd name="T83" fmla="*/ 17 h 198"/>
              <a:gd name="T84" fmla="*/ 94 w 127"/>
              <a:gd name="T85" fmla="*/ 19 h 198"/>
              <a:gd name="T86" fmla="*/ 100 w 127"/>
              <a:gd name="T87" fmla="*/ 19 h 198"/>
              <a:gd name="T88" fmla="*/ 103 w 127"/>
              <a:gd name="T89" fmla="*/ 19 h 198"/>
              <a:gd name="T90" fmla="*/ 107 w 127"/>
              <a:gd name="T91" fmla="*/ 19 h 198"/>
              <a:gd name="T92" fmla="*/ 109 w 127"/>
              <a:gd name="T93" fmla="*/ 21 h 198"/>
              <a:gd name="T94" fmla="*/ 111 w 127"/>
              <a:gd name="T95" fmla="*/ 25 h 198"/>
              <a:gd name="T96" fmla="*/ 113 w 127"/>
              <a:gd name="T97" fmla="*/ 27 h 198"/>
              <a:gd name="T98" fmla="*/ 117 w 127"/>
              <a:gd name="T99" fmla="*/ 27 h 198"/>
              <a:gd name="T100" fmla="*/ 121 w 127"/>
              <a:gd name="T101" fmla="*/ 25 h 198"/>
              <a:gd name="T102" fmla="*/ 125 w 127"/>
              <a:gd name="T103" fmla="*/ 23 h 198"/>
              <a:gd name="T104" fmla="*/ 127 w 127"/>
              <a:gd name="T105" fmla="*/ 17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7" h="198">
                <a:moveTo>
                  <a:pt x="127" y="16"/>
                </a:moveTo>
                <a:lnTo>
                  <a:pt x="127" y="14"/>
                </a:lnTo>
                <a:lnTo>
                  <a:pt x="127" y="10"/>
                </a:lnTo>
                <a:lnTo>
                  <a:pt x="127" y="8"/>
                </a:lnTo>
                <a:lnTo>
                  <a:pt x="127" y="6"/>
                </a:lnTo>
                <a:lnTo>
                  <a:pt x="125" y="4"/>
                </a:lnTo>
                <a:lnTo>
                  <a:pt x="123" y="2"/>
                </a:lnTo>
                <a:lnTo>
                  <a:pt x="121" y="0"/>
                </a:lnTo>
                <a:lnTo>
                  <a:pt x="119" y="0"/>
                </a:lnTo>
                <a:lnTo>
                  <a:pt x="117" y="0"/>
                </a:lnTo>
                <a:lnTo>
                  <a:pt x="115" y="0"/>
                </a:lnTo>
                <a:lnTo>
                  <a:pt x="115" y="2"/>
                </a:lnTo>
                <a:lnTo>
                  <a:pt x="113" y="4"/>
                </a:lnTo>
                <a:lnTo>
                  <a:pt x="111" y="4"/>
                </a:lnTo>
                <a:lnTo>
                  <a:pt x="111" y="6"/>
                </a:lnTo>
                <a:lnTo>
                  <a:pt x="111" y="8"/>
                </a:lnTo>
                <a:lnTo>
                  <a:pt x="109" y="8"/>
                </a:lnTo>
                <a:lnTo>
                  <a:pt x="107" y="8"/>
                </a:lnTo>
                <a:lnTo>
                  <a:pt x="103" y="6"/>
                </a:lnTo>
                <a:lnTo>
                  <a:pt x="102" y="6"/>
                </a:lnTo>
                <a:lnTo>
                  <a:pt x="100" y="6"/>
                </a:lnTo>
                <a:lnTo>
                  <a:pt x="98" y="4"/>
                </a:lnTo>
                <a:lnTo>
                  <a:pt x="96" y="4"/>
                </a:lnTo>
                <a:lnTo>
                  <a:pt x="92" y="4"/>
                </a:lnTo>
                <a:lnTo>
                  <a:pt x="75" y="4"/>
                </a:lnTo>
                <a:lnTo>
                  <a:pt x="59" y="10"/>
                </a:lnTo>
                <a:lnTo>
                  <a:pt x="46" y="16"/>
                </a:lnTo>
                <a:lnTo>
                  <a:pt x="34" y="27"/>
                </a:lnTo>
                <a:lnTo>
                  <a:pt x="31" y="33"/>
                </a:lnTo>
                <a:lnTo>
                  <a:pt x="27" y="39"/>
                </a:lnTo>
                <a:lnTo>
                  <a:pt x="25" y="46"/>
                </a:lnTo>
                <a:lnTo>
                  <a:pt x="23" y="54"/>
                </a:lnTo>
                <a:lnTo>
                  <a:pt x="23" y="62"/>
                </a:lnTo>
                <a:lnTo>
                  <a:pt x="23" y="69"/>
                </a:lnTo>
                <a:lnTo>
                  <a:pt x="25" y="77"/>
                </a:lnTo>
                <a:lnTo>
                  <a:pt x="29" y="87"/>
                </a:lnTo>
                <a:lnTo>
                  <a:pt x="29" y="90"/>
                </a:lnTo>
                <a:lnTo>
                  <a:pt x="25" y="100"/>
                </a:lnTo>
                <a:lnTo>
                  <a:pt x="19" y="110"/>
                </a:lnTo>
                <a:lnTo>
                  <a:pt x="13" y="117"/>
                </a:lnTo>
                <a:lnTo>
                  <a:pt x="7" y="127"/>
                </a:lnTo>
                <a:lnTo>
                  <a:pt x="4" y="135"/>
                </a:lnTo>
                <a:lnTo>
                  <a:pt x="2" y="146"/>
                </a:lnTo>
                <a:lnTo>
                  <a:pt x="0" y="156"/>
                </a:lnTo>
                <a:lnTo>
                  <a:pt x="4" y="169"/>
                </a:lnTo>
                <a:lnTo>
                  <a:pt x="6" y="177"/>
                </a:lnTo>
                <a:lnTo>
                  <a:pt x="11" y="183"/>
                </a:lnTo>
                <a:lnTo>
                  <a:pt x="17" y="188"/>
                </a:lnTo>
                <a:lnTo>
                  <a:pt x="25" y="192"/>
                </a:lnTo>
                <a:lnTo>
                  <a:pt x="34" y="196"/>
                </a:lnTo>
                <a:lnTo>
                  <a:pt x="46" y="198"/>
                </a:lnTo>
                <a:lnTo>
                  <a:pt x="57" y="198"/>
                </a:lnTo>
                <a:lnTo>
                  <a:pt x="69" y="194"/>
                </a:lnTo>
                <a:lnTo>
                  <a:pt x="80" y="190"/>
                </a:lnTo>
                <a:lnTo>
                  <a:pt x="90" y="184"/>
                </a:lnTo>
                <a:lnTo>
                  <a:pt x="98" y="179"/>
                </a:lnTo>
                <a:lnTo>
                  <a:pt x="103" y="171"/>
                </a:lnTo>
                <a:lnTo>
                  <a:pt x="109" y="161"/>
                </a:lnTo>
                <a:lnTo>
                  <a:pt x="111" y="154"/>
                </a:lnTo>
                <a:lnTo>
                  <a:pt x="111" y="146"/>
                </a:lnTo>
                <a:lnTo>
                  <a:pt x="109" y="138"/>
                </a:lnTo>
                <a:lnTo>
                  <a:pt x="107" y="131"/>
                </a:lnTo>
                <a:lnTo>
                  <a:pt x="105" y="123"/>
                </a:lnTo>
                <a:lnTo>
                  <a:pt x="102" y="117"/>
                </a:lnTo>
                <a:lnTo>
                  <a:pt x="96" y="112"/>
                </a:lnTo>
                <a:lnTo>
                  <a:pt x="92" y="108"/>
                </a:lnTo>
                <a:lnTo>
                  <a:pt x="86" y="104"/>
                </a:lnTo>
                <a:lnTo>
                  <a:pt x="79" y="100"/>
                </a:lnTo>
                <a:lnTo>
                  <a:pt x="71" y="98"/>
                </a:lnTo>
                <a:lnTo>
                  <a:pt x="61" y="96"/>
                </a:lnTo>
                <a:lnTo>
                  <a:pt x="55" y="94"/>
                </a:lnTo>
                <a:lnTo>
                  <a:pt x="48" y="90"/>
                </a:lnTo>
                <a:lnTo>
                  <a:pt x="44" y="85"/>
                </a:lnTo>
                <a:lnTo>
                  <a:pt x="40" y="79"/>
                </a:lnTo>
                <a:lnTo>
                  <a:pt x="36" y="73"/>
                </a:lnTo>
                <a:lnTo>
                  <a:pt x="36" y="67"/>
                </a:lnTo>
                <a:lnTo>
                  <a:pt x="34" y="62"/>
                </a:lnTo>
                <a:lnTo>
                  <a:pt x="36" y="54"/>
                </a:lnTo>
                <a:lnTo>
                  <a:pt x="38" y="44"/>
                </a:lnTo>
                <a:lnTo>
                  <a:pt x="42" y="37"/>
                </a:lnTo>
                <a:lnTo>
                  <a:pt x="50" y="29"/>
                </a:lnTo>
                <a:lnTo>
                  <a:pt x="57" y="23"/>
                </a:lnTo>
                <a:lnTo>
                  <a:pt x="67" y="19"/>
                </a:lnTo>
                <a:lnTo>
                  <a:pt x="79" y="17"/>
                </a:lnTo>
                <a:lnTo>
                  <a:pt x="92" y="17"/>
                </a:lnTo>
                <a:lnTo>
                  <a:pt x="94" y="19"/>
                </a:lnTo>
                <a:lnTo>
                  <a:pt x="96" y="19"/>
                </a:lnTo>
                <a:lnTo>
                  <a:pt x="100" y="19"/>
                </a:lnTo>
                <a:lnTo>
                  <a:pt x="102" y="19"/>
                </a:lnTo>
                <a:lnTo>
                  <a:pt x="103" y="19"/>
                </a:lnTo>
                <a:lnTo>
                  <a:pt x="105" y="19"/>
                </a:lnTo>
                <a:lnTo>
                  <a:pt x="107" y="19"/>
                </a:lnTo>
                <a:lnTo>
                  <a:pt x="109" y="19"/>
                </a:lnTo>
                <a:lnTo>
                  <a:pt x="109" y="21"/>
                </a:lnTo>
                <a:lnTo>
                  <a:pt x="111" y="23"/>
                </a:lnTo>
                <a:lnTo>
                  <a:pt x="111" y="25"/>
                </a:lnTo>
                <a:lnTo>
                  <a:pt x="113" y="25"/>
                </a:lnTo>
                <a:lnTo>
                  <a:pt x="113" y="27"/>
                </a:lnTo>
                <a:lnTo>
                  <a:pt x="115" y="27"/>
                </a:lnTo>
                <a:lnTo>
                  <a:pt x="117" y="27"/>
                </a:lnTo>
                <a:lnTo>
                  <a:pt x="119" y="27"/>
                </a:lnTo>
                <a:lnTo>
                  <a:pt x="121" y="25"/>
                </a:lnTo>
                <a:lnTo>
                  <a:pt x="123" y="25"/>
                </a:lnTo>
                <a:lnTo>
                  <a:pt x="125" y="23"/>
                </a:lnTo>
                <a:lnTo>
                  <a:pt x="125" y="21"/>
                </a:lnTo>
                <a:lnTo>
                  <a:pt x="127" y="17"/>
                </a:lnTo>
                <a:lnTo>
                  <a:pt x="127" y="16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86" name="Freeform 218"/>
          <p:cNvSpPr>
            <a:spLocks/>
          </p:cNvSpPr>
          <p:nvPr/>
        </p:nvSpPr>
        <p:spPr bwMode="auto">
          <a:xfrm>
            <a:off x="6848475" y="5302250"/>
            <a:ext cx="152400" cy="177800"/>
          </a:xfrm>
          <a:custGeom>
            <a:avLst/>
            <a:gdLst>
              <a:gd name="T0" fmla="*/ 48 w 48"/>
              <a:gd name="T1" fmla="*/ 0 h 56"/>
              <a:gd name="T2" fmla="*/ 48 w 48"/>
              <a:gd name="T3" fmla="*/ 6 h 56"/>
              <a:gd name="T4" fmla="*/ 46 w 48"/>
              <a:gd name="T5" fmla="*/ 13 h 56"/>
              <a:gd name="T6" fmla="*/ 43 w 48"/>
              <a:gd name="T7" fmla="*/ 19 h 56"/>
              <a:gd name="T8" fmla="*/ 39 w 48"/>
              <a:gd name="T9" fmla="*/ 27 h 56"/>
              <a:gd name="T10" fmla="*/ 31 w 48"/>
              <a:gd name="T11" fmla="*/ 35 h 56"/>
              <a:gd name="T12" fmla="*/ 23 w 48"/>
              <a:gd name="T13" fmla="*/ 42 h 56"/>
              <a:gd name="T14" fmla="*/ 14 w 48"/>
              <a:gd name="T15" fmla="*/ 50 h 56"/>
              <a:gd name="T16" fmla="*/ 0 w 48"/>
              <a:gd name="T17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" h="56">
                <a:moveTo>
                  <a:pt x="48" y="0"/>
                </a:moveTo>
                <a:lnTo>
                  <a:pt x="48" y="6"/>
                </a:lnTo>
                <a:lnTo>
                  <a:pt x="46" y="13"/>
                </a:lnTo>
                <a:lnTo>
                  <a:pt x="43" y="19"/>
                </a:lnTo>
                <a:lnTo>
                  <a:pt x="39" y="27"/>
                </a:lnTo>
                <a:lnTo>
                  <a:pt x="31" y="35"/>
                </a:lnTo>
                <a:lnTo>
                  <a:pt x="23" y="42"/>
                </a:lnTo>
                <a:lnTo>
                  <a:pt x="14" y="50"/>
                </a:lnTo>
                <a:lnTo>
                  <a:pt x="0" y="5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chemeClr val="folHlink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87" name="Freeform 219"/>
          <p:cNvSpPr>
            <a:spLocks/>
          </p:cNvSpPr>
          <p:nvPr/>
        </p:nvSpPr>
        <p:spPr bwMode="auto">
          <a:xfrm>
            <a:off x="6762750" y="5394325"/>
            <a:ext cx="184150" cy="120650"/>
          </a:xfrm>
          <a:custGeom>
            <a:avLst/>
            <a:gdLst>
              <a:gd name="T0" fmla="*/ 27 w 58"/>
              <a:gd name="T1" fmla="*/ 27 h 38"/>
              <a:gd name="T2" fmla="*/ 58 w 58"/>
              <a:gd name="T3" fmla="*/ 32 h 38"/>
              <a:gd name="T4" fmla="*/ 0 w 58"/>
              <a:gd name="T5" fmla="*/ 38 h 38"/>
              <a:gd name="T6" fmla="*/ 43 w 58"/>
              <a:gd name="T7" fmla="*/ 0 h 38"/>
              <a:gd name="T8" fmla="*/ 58 w 58"/>
              <a:gd name="T9" fmla="*/ 32 h 38"/>
              <a:gd name="T10" fmla="*/ 27 w 58"/>
              <a:gd name="T11" fmla="*/ 27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8" h="38">
                <a:moveTo>
                  <a:pt x="27" y="27"/>
                </a:moveTo>
                <a:lnTo>
                  <a:pt x="58" y="32"/>
                </a:lnTo>
                <a:lnTo>
                  <a:pt x="0" y="38"/>
                </a:lnTo>
                <a:lnTo>
                  <a:pt x="43" y="0"/>
                </a:lnTo>
                <a:lnTo>
                  <a:pt x="58" y="32"/>
                </a:lnTo>
                <a:lnTo>
                  <a:pt x="27" y="27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88" name="Freeform 220"/>
          <p:cNvSpPr>
            <a:spLocks/>
          </p:cNvSpPr>
          <p:nvPr/>
        </p:nvSpPr>
        <p:spPr bwMode="auto">
          <a:xfrm>
            <a:off x="6423025" y="4905375"/>
            <a:ext cx="511175" cy="276225"/>
          </a:xfrm>
          <a:custGeom>
            <a:avLst/>
            <a:gdLst>
              <a:gd name="T0" fmla="*/ 0 w 161"/>
              <a:gd name="T1" fmla="*/ 0 h 87"/>
              <a:gd name="T2" fmla="*/ 25 w 161"/>
              <a:gd name="T3" fmla="*/ 6 h 87"/>
              <a:gd name="T4" fmla="*/ 50 w 161"/>
              <a:gd name="T5" fmla="*/ 14 h 87"/>
              <a:gd name="T6" fmla="*/ 73 w 161"/>
              <a:gd name="T7" fmla="*/ 23 h 87"/>
              <a:gd name="T8" fmla="*/ 96 w 161"/>
              <a:gd name="T9" fmla="*/ 33 h 87"/>
              <a:gd name="T10" fmla="*/ 117 w 161"/>
              <a:gd name="T11" fmla="*/ 46 h 87"/>
              <a:gd name="T12" fmla="*/ 134 w 161"/>
              <a:gd name="T13" fmla="*/ 58 h 87"/>
              <a:gd name="T14" fmla="*/ 150 w 161"/>
              <a:gd name="T15" fmla="*/ 73 h 87"/>
              <a:gd name="T16" fmla="*/ 161 w 161"/>
              <a:gd name="T17" fmla="*/ 8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1" h="87">
                <a:moveTo>
                  <a:pt x="0" y="0"/>
                </a:moveTo>
                <a:lnTo>
                  <a:pt x="25" y="6"/>
                </a:lnTo>
                <a:lnTo>
                  <a:pt x="50" y="14"/>
                </a:lnTo>
                <a:lnTo>
                  <a:pt x="73" y="23"/>
                </a:lnTo>
                <a:lnTo>
                  <a:pt x="96" y="33"/>
                </a:lnTo>
                <a:lnTo>
                  <a:pt x="117" y="46"/>
                </a:lnTo>
                <a:lnTo>
                  <a:pt x="134" y="58"/>
                </a:lnTo>
                <a:lnTo>
                  <a:pt x="150" y="73"/>
                </a:lnTo>
                <a:lnTo>
                  <a:pt x="161" y="8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chemeClr val="folHlink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89" name="Freeform 221"/>
          <p:cNvSpPr>
            <a:spLocks/>
          </p:cNvSpPr>
          <p:nvPr/>
        </p:nvSpPr>
        <p:spPr bwMode="auto">
          <a:xfrm>
            <a:off x="6842125" y="5083175"/>
            <a:ext cx="146050" cy="177800"/>
          </a:xfrm>
          <a:custGeom>
            <a:avLst/>
            <a:gdLst>
              <a:gd name="T0" fmla="*/ 29 w 46"/>
              <a:gd name="T1" fmla="*/ 31 h 56"/>
              <a:gd name="T2" fmla="*/ 31 w 46"/>
              <a:gd name="T3" fmla="*/ 0 h 56"/>
              <a:gd name="T4" fmla="*/ 46 w 46"/>
              <a:gd name="T5" fmla="*/ 56 h 56"/>
              <a:gd name="T6" fmla="*/ 0 w 46"/>
              <a:gd name="T7" fmla="*/ 19 h 56"/>
              <a:gd name="T8" fmla="*/ 31 w 46"/>
              <a:gd name="T9" fmla="*/ 0 h 56"/>
              <a:gd name="T10" fmla="*/ 29 w 46"/>
              <a:gd name="T11" fmla="*/ 31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" h="56">
                <a:moveTo>
                  <a:pt x="29" y="31"/>
                </a:moveTo>
                <a:lnTo>
                  <a:pt x="31" y="0"/>
                </a:lnTo>
                <a:lnTo>
                  <a:pt x="46" y="56"/>
                </a:lnTo>
                <a:lnTo>
                  <a:pt x="0" y="19"/>
                </a:lnTo>
                <a:lnTo>
                  <a:pt x="31" y="0"/>
                </a:lnTo>
                <a:lnTo>
                  <a:pt x="29" y="31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0" name="Freeform 222"/>
          <p:cNvSpPr>
            <a:spLocks/>
          </p:cNvSpPr>
          <p:nvPr/>
        </p:nvSpPr>
        <p:spPr bwMode="auto">
          <a:xfrm>
            <a:off x="5635625" y="4889500"/>
            <a:ext cx="641350" cy="225425"/>
          </a:xfrm>
          <a:custGeom>
            <a:avLst/>
            <a:gdLst>
              <a:gd name="T0" fmla="*/ 0 w 202"/>
              <a:gd name="T1" fmla="*/ 71 h 71"/>
              <a:gd name="T2" fmla="*/ 8 w 202"/>
              <a:gd name="T3" fmla="*/ 61 h 71"/>
              <a:gd name="T4" fmla="*/ 16 w 202"/>
              <a:gd name="T5" fmla="*/ 51 h 71"/>
              <a:gd name="T6" fmla="*/ 23 w 202"/>
              <a:gd name="T7" fmla="*/ 42 h 71"/>
              <a:gd name="T8" fmla="*/ 33 w 202"/>
              <a:gd name="T9" fmla="*/ 34 h 71"/>
              <a:gd name="T10" fmla="*/ 44 w 202"/>
              <a:gd name="T11" fmla="*/ 26 h 71"/>
              <a:gd name="T12" fmla="*/ 56 w 202"/>
              <a:gd name="T13" fmla="*/ 21 h 71"/>
              <a:gd name="T14" fmla="*/ 67 w 202"/>
              <a:gd name="T15" fmla="*/ 15 h 71"/>
              <a:gd name="T16" fmla="*/ 81 w 202"/>
              <a:gd name="T17" fmla="*/ 11 h 71"/>
              <a:gd name="T18" fmla="*/ 110 w 202"/>
              <a:gd name="T19" fmla="*/ 3 h 71"/>
              <a:gd name="T20" fmla="*/ 140 w 202"/>
              <a:gd name="T21" fmla="*/ 0 h 71"/>
              <a:gd name="T22" fmla="*/ 171 w 202"/>
              <a:gd name="T23" fmla="*/ 0 h 71"/>
              <a:gd name="T24" fmla="*/ 202 w 202"/>
              <a:gd name="T25" fmla="*/ 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2" h="71">
                <a:moveTo>
                  <a:pt x="0" y="71"/>
                </a:moveTo>
                <a:lnTo>
                  <a:pt x="8" y="61"/>
                </a:lnTo>
                <a:lnTo>
                  <a:pt x="16" y="51"/>
                </a:lnTo>
                <a:lnTo>
                  <a:pt x="23" y="42"/>
                </a:lnTo>
                <a:lnTo>
                  <a:pt x="33" y="34"/>
                </a:lnTo>
                <a:lnTo>
                  <a:pt x="44" y="26"/>
                </a:lnTo>
                <a:lnTo>
                  <a:pt x="56" y="21"/>
                </a:lnTo>
                <a:lnTo>
                  <a:pt x="67" y="15"/>
                </a:lnTo>
                <a:lnTo>
                  <a:pt x="81" y="11"/>
                </a:lnTo>
                <a:lnTo>
                  <a:pt x="110" y="3"/>
                </a:lnTo>
                <a:lnTo>
                  <a:pt x="140" y="0"/>
                </a:lnTo>
                <a:lnTo>
                  <a:pt x="171" y="0"/>
                </a:lnTo>
                <a:lnTo>
                  <a:pt x="202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chemeClr val="folHlink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1" name="Freeform 223"/>
          <p:cNvSpPr>
            <a:spLocks/>
          </p:cNvSpPr>
          <p:nvPr/>
        </p:nvSpPr>
        <p:spPr bwMode="auto">
          <a:xfrm>
            <a:off x="6191250" y="4826000"/>
            <a:ext cx="184150" cy="117475"/>
          </a:xfrm>
          <a:custGeom>
            <a:avLst/>
            <a:gdLst>
              <a:gd name="T0" fmla="*/ 27 w 58"/>
              <a:gd name="T1" fmla="*/ 21 h 37"/>
              <a:gd name="T2" fmla="*/ 6 w 58"/>
              <a:gd name="T3" fmla="*/ 0 h 37"/>
              <a:gd name="T4" fmla="*/ 58 w 58"/>
              <a:gd name="T5" fmla="*/ 25 h 37"/>
              <a:gd name="T6" fmla="*/ 0 w 58"/>
              <a:gd name="T7" fmla="*/ 37 h 37"/>
              <a:gd name="T8" fmla="*/ 6 w 58"/>
              <a:gd name="T9" fmla="*/ 0 h 37"/>
              <a:gd name="T10" fmla="*/ 27 w 58"/>
              <a:gd name="T11" fmla="*/ 21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8" h="37">
                <a:moveTo>
                  <a:pt x="27" y="21"/>
                </a:moveTo>
                <a:lnTo>
                  <a:pt x="6" y="0"/>
                </a:lnTo>
                <a:lnTo>
                  <a:pt x="58" y="25"/>
                </a:lnTo>
                <a:lnTo>
                  <a:pt x="0" y="37"/>
                </a:lnTo>
                <a:lnTo>
                  <a:pt x="6" y="0"/>
                </a:lnTo>
                <a:lnTo>
                  <a:pt x="27" y="21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2" name="Freeform 224"/>
          <p:cNvSpPr>
            <a:spLocks/>
          </p:cNvSpPr>
          <p:nvPr/>
        </p:nvSpPr>
        <p:spPr bwMode="auto">
          <a:xfrm>
            <a:off x="5635625" y="5267325"/>
            <a:ext cx="488950" cy="371475"/>
          </a:xfrm>
          <a:custGeom>
            <a:avLst/>
            <a:gdLst>
              <a:gd name="T0" fmla="*/ 154 w 154"/>
              <a:gd name="T1" fmla="*/ 117 h 117"/>
              <a:gd name="T2" fmla="*/ 138 w 154"/>
              <a:gd name="T3" fmla="*/ 115 h 117"/>
              <a:gd name="T4" fmla="*/ 125 w 154"/>
              <a:gd name="T5" fmla="*/ 113 h 117"/>
              <a:gd name="T6" fmla="*/ 112 w 154"/>
              <a:gd name="T7" fmla="*/ 109 h 117"/>
              <a:gd name="T8" fmla="*/ 98 w 154"/>
              <a:gd name="T9" fmla="*/ 105 h 117"/>
              <a:gd name="T10" fmla="*/ 87 w 154"/>
              <a:gd name="T11" fmla="*/ 99 h 117"/>
              <a:gd name="T12" fmla="*/ 75 w 154"/>
              <a:gd name="T13" fmla="*/ 94 h 117"/>
              <a:gd name="T14" fmla="*/ 65 w 154"/>
              <a:gd name="T15" fmla="*/ 86 h 117"/>
              <a:gd name="T16" fmla="*/ 54 w 154"/>
              <a:gd name="T17" fmla="*/ 78 h 117"/>
              <a:gd name="T18" fmla="*/ 37 w 154"/>
              <a:gd name="T19" fmla="*/ 61 h 117"/>
              <a:gd name="T20" fmla="*/ 21 w 154"/>
              <a:gd name="T21" fmla="*/ 42 h 117"/>
              <a:gd name="T22" fmla="*/ 10 w 154"/>
              <a:gd name="T23" fmla="*/ 21 h 117"/>
              <a:gd name="T24" fmla="*/ 0 w 154"/>
              <a:gd name="T25" fmla="*/ 0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4" h="117">
                <a:moveTo>
                  <a:pt x="154" y="117"/>
                </a:moveTo>
                <a:lnTo>
                  <a:pt x="138" y="115"/>
                </a:lnTo>
                <a:lnTo>
                  <a:pt x="125" y="113"/>
                </a:lnTo>
                <a:lnTo>
                  <a:pt x="112" y="109"/>
                </a:lnTo>
                <a:lnTo>
                  <a:pt x="98" y="105"/>
                </a:lnTo>
                <a:lnTo>
                  <a:pt x="87" y="99"/>
                </a:lnTo>
                <a:lnTo>
                  <a:pt x="75" y="94"/>
                </a:lnTo>
                <a:lnTo>
                  <a:pt x="65" y="86"/>
                </a:lnTo>
                <a:lnTo>
                  <a:pt x="54" y="78"/>
                </a:lnTo>
                <a:lnTo>
                  <a:pt x="37" y="61"/>
                </a:lnTo>
                <a:lnTo>
                  <a:pt x="21" y="42"/>
                </a:lnTo>
                <a:lnTo>
                  <a:pt x="10" y="2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chemeClr val="folHlink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3" name="Freeform 225"/>
          <p:cNvSpPr>
            <a:spLocks/>
          </p:cNvSpPr>
          <p:nvPr/>
        </p:nvSpPr>
        <p:spPr bwMode="auto">
          <a:xfrm>
            <a:off x="5600700" y="5181600"/>
            <a:ext cx="114300" cy="180975"/>
          </a:xfrm>
          <a:custGeom>
            <a:avLst/>
            <a:gdLst>
              <a:gd name="T0" fmla="*/ 11 w 36"/>
              <a:gd name="T1" fmla="*/ 27 h 57"/>
              <a:gd name="T2" fmla="*/ 3 w 36"/>
              <a:gd name="T3" fmla="*/ 57 h 57"/>
              <a:gd name="T4" fmla="*/ 0 w 36"/>
              <a:gd name="T5" fmla="*/ 0 h 57"/>
              <a:gd name="T6" fmla="*/ 36 w 36"/>
              <a:gd name="T7" fmla="*/ 44 h 57"/>
              <a:gd name="T8" fmla="*/ 3 w 36"/>
              <a:gd name="T9" fmla="*/ 57 h 57"/>
              <a:gd name="T10" fmla="*/ 11 w 36"/>
              <a:gd name="T11" fmla="*/ 27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6" h="57">
                <a:moveTo>
                  <a:pt x="11" y="27"/>
                </a:moveTo>
                <a:lnTo>
                  <a:pt x="3" y="57"/>
                </a:lnTo>
                <a:lnTo>
                  <a:pt x="0" y="0"/>
                </a:lnTo>
                <a:lnTo>
                  <a:pt x="36" y="44"/>
                </a:lnTo>
                <a:lnTo>
                  <a:pt x="3" y="57"/>
                </a:lnTo>
                <a:lnTo>
                  <a:pt x="11" y="27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4" name="Freeform 226"/>
          <p:cNvSpPr>
            <a:spLocks/>
          </p:cNvSpPr>
          <p:nvPr/>
        </p:nvSpPr>
        <p:spPr bwMode="auto">
          <a:xfrm>
            <a:off x="4648200" y="4638675"/>
            <a:ext cx="727075" cy="450850"/>
          </a:xfrm>
          <a:custGeom>
            <a:avLst/>
            <a:gdLst>
              <a:gd name="T0" fmla="*/ 0 w 229"/>
              <a:gd name="T1" fmla="*/ 142 h 142"/>
              <a:gd name="T2" fmla="*/ 13 w 229"/>
              <a:gd name="T3" fmla="*/ 142 h 142"/>
              <a:gd name="T4" fmla="*/ 27 w 229"/>
              <a:gd name="T5" fmla="*/ 142 h 142"/>
              <a:gd name="T6" fmla="*/ 38 w 229"/>
              <a:gd name="T7" fmla="*/ 140 h 142"/>
              <a:gd name="T8" fmla="*/ 52 w 229"/>
              <a:gd name="T9" fmla="*/ 138 h 142"/>
              <a:gd name="T10" fmla="*/ 63 w 229"/>
              <a:gd name="T11" fmla="*/ 134 h 142"/>
              <a:gd name="T12" fmla="*/ 73 w 229"/>
              <a:gd name="T13" fmla="*/ 128 h 142"/>
              <a:gd name="T14" fmla="*/ 83 w 229"/>
              <a:gd name="T15" fmla="*/ 123 h 142"/>
              <a:gd name="T16" fmla="*/ 92 w 229"/>
              <a:gd name="T17" fmla="*/ 117 h 142"/>
              <a:gd name="T18" fmla="*/ 109 w 229"/>
              <a:gd name="T19" fmla="*/ 102 h 142"/>
              <a:gd name="T20" fmla="*/ 121 w 229"/>
              <a:gd name="T21" fmla="*/ 86 h 142"/>
              <a:gd name="T22" fmla="*/ 127 w 229"/>
              <a:gd name="T23" fmla="*/ 79 h 142"/>
              <a:gd name="T24" fmla="*/ 129 w 229"/>
              <a:gd name="T25" fmla="*/ 71 h 142"/>
              <a:gd name="T26" fmla="*/ 133 w 229"/>
              <a:gd name="T27" fmla="*/ 63 h 142"/>
              <a:gd name="T28" fmla="*/ 133 w 229"/>
              <a:gd name="T29" fmla="*/ 55 h 142"/>
              <a:gd name="T30" fmla="*/ 134 w 229"/>
              <a:gd name="T31" fmla="*/ 48 h 142"/>
              <a:gd name="T32" fmla="*/ 136 w 229"/>
              <a:gd name="T33" fmla="*/ 42 h 142"/>
              <a:gd name="T34" fmla="*/ 140 w 229"/>
              <a:gd name="T35" fmla="*/ 36 h 142"/>
              <a:gd name="T36" fmla="*/ 144 w 229"/>
              <a:gd name="T37" fmla="*/ 32 h 142"/>
              <a:gd name="T38" fmla="*/ 156 w 229"/>
              <a:gd name="T39" fmla="*/ 23 h 142"/>
              <a:gd name="T40" fmla="*/ 169 w 229"/>
              <a:gd name="T41" fmla="*/ 15 h 142"/>
              <a:gd name="T42" fmla="*/ 184 w 229"/>
              <a:gd name="T43" fmla="*/ 11 h 142"/>
              <a:gd name="T44" fmla="*/ 200 w 229"/>
              <a:gd name="T45" fmla="*/ 6 h 142"/>
              <a:gd name="T46" fmla="*/ 215 w 229"/>
              <a:gd name="T47" fmla="*/ 2 h 142"/>
              <a:gd name="T48" fmla="*/ 229 w 229"/>
              <a:gd name="T49" fmla="*/ 0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9" h="142">
                <a:moveTo>
                  <a:pt x="0" y="142"/>
                </a:moveTo>
                <a:lnTo>
                  <a:pt x="13" y="142"/>
                </a:lnTo>
                <a:lnTo>
                  <a:pt x="27" y="142"/>
                </a:lnTo>
                <a:lnTo>
                  <a:pt x="38" y="140"/>
                </a:lnTo>
                <a:lnTo>
                  <a:pt x="52" y="138"/>
                </a:lnTo>
                <a:lnTo>
                  <a:pt x="63" y="134"/>
                </a:lnTo>
                <a:lnTo>
                  <a:pt x="73" y="128"/>
                </a:lnTo>
                <a:lnTo>
                  <a:pt x="83" y="123"/>
                </a:lnTo>
                <a:lnTo>
                  <a:pt x="92" y="117"/>
                </a:lnTo>
                <a:lnTo>
                  <a:pt x="109" y="102"/>
                </a:lnTo>
                <a:lnTo>
                  <a:pt x="121" y="86"/>
                </a:lnTo>
                <a:lnTo>
                  <a:pt x="127" y="79"/>
                </a:lnTo>
                <a:lnTo>
                  <a:pt x="129" y="71"/>
                </a:lnTo>
                <a:lnTo>
                  <a:pt x="133" y="63"/>
                </a:lnTo>
                <a:lnTo>
                  <a:pt x="133" y="55"/>
                </a:lnTo>
                <a:lnTo>
                  <a:pt x="134" y="48"/>
                </a:lnTo>
                <a:lnTo>
                  <a:pt x="136" y="42"/>
                </a:lnTo>
                <a:lnTo>
                  <a:pt x="140" y="36"/>
                </a:lnTo>
                <a:lnTo>
                  <a:pt x="144" y="32"/>
                </a:lnTo>
                <a:lnTo>
                  <a:pt x="156" y="23"/>
                </a:lnTo>
                <a:lnTo>
                  <a:pt x="169" y="15"/>
                </a:lnTo>
                <a:lnTo>
                  <a:pt x="184" y="11"/>
                </a:lnTo>
                <a:lnTo>
                  <a:pt x="200" y="6"/>
                </a:lnTo>
                <a:lnTo>
                  <a:pt x="215" y="2"/>
                </a:lnTo>
                <a:lnTo>
                  <a:pt x="2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chemeClr val="folHlink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5" name="Freeform 227"/>
          <p:cNvSpPr>
            <a:spLocks/>
          </p:cNvSpPr>
          <p:nvPr/>
        </p:nvSpPr>
        <p:spPr bwMode="auto">
          <a:xfrm>
            <a:off x="5283200" y="4594225"/>
            <a:ext cx="180975" cy="117475"/>
          </a:xfrm>
          <a:custGeom>
            <a:avLst/>
            <a:gdLst>
              <a:gd name="T0" fmla="*/ 29 w 57"/>
              <a:gd name="T1" fmla="*/ 14 h 37"/>
              <a:gd name="T2" fmla="*/ 0 w 57"/>
              <a:gd name="T3" fmla="*/ 0 h 37"/>
              <a:gd name="T4" fmla="*/ 57 w 57"/>
              <a:gd name="T5" fmla="*/ 8 h 37"/>
              <a:gd name="T6" fmla="*/ 7 w 57"/>
              <a:gd name="T7" fmla="*/ 37 h 37"/>
              <a:gd name="T8" fmla="*/ 0 w 57"/>
              <a:gd name="T9" fmla="*/ 0 h 37"/>
              <a:gd name="T10" fmla="*/ 29 w 57"/>
              <a:gd name="T11" fmla="*/ 1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" h="37">
                <a:moveTo>
                  <a:pt x="29" y="14"/>
                </a:moveTo>
                <a:lnTo>
                  <a:pt x="0" y="0"/>
                </a:lnTo>
                <a:lnTo>
                  <a:pt x="57" y="8"/>
                </a:lnTo>
                <a:lnTo>
                  <a:pt x="7" y="37"/>
                </a:lnTo>
                <a:lnTo>
                  <a:pt x="0" y="0"/>
                </a:lnTo>
                <a:lnTo>
                  <a:pt x="29" y="14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6" name="Freeform 228"/>
          <p:cNvSpPr>
            <a:spLocks/>
          </p:cNvSpPr>
          <p:nvPr/>
        </p:nvSpPr>
        <p:spPr bwMode="auto">
          <a:xfrm>
            <a:off x="7448550" y="4876800"/>
            <a:ext cx="1219200" cy="260350"/>
          </a:xfrm>
          <a:custGeom>
            <a:avLst/>
            <a:gdLst>
              <a:gd name="T0" fmla="*/ 0 w 384"/>
              <a:gd name="T1" fmla="*/ 21 h 82"/>
              <a:gd name="T2" fmla="*/ 9 w 384"/>
              <a:gd name="T3" fmla="*/ 40 h 82"/>
              <a:gd name="T4" fmla="*/ 19 w 384"/>
              <a:gd name="T5" fmla="*/ 55 h 82"/>
              <a:gd name="T6" fmla="*/ 28 w 384"/>
              <a:gd name="T7" fmla="*/ 67 h 82"/>
              <a:gd name="T8" fmla="*/ 36 w 384"/>
              <a:gd name="T9" fmla="*/ 76 h 82"/>
              <a:gd name="T10" fmla="*/ 46 w 384"/>
              <a:gd name="T11" fmla="*/ 80 h 82"/>
              <a:gd name="T12" fmla="*/ 53 w 384"/>
              <a:gd name="T13" fmla="*/ 82 h 82"/>
              <a:gd name="T14" fmla="*/ 63 w 384"/>
              <a:gd name="T15" fmla="*/ 82 h 82"/>
              <a:gd name="T16" fmla="*/ 71 w 384"/>
              <a:gd name="T17" fmla="*/ 80 h 82"/>
              <a:gd name="T18" fmla="*/ 88 w 384"/>
              <a:gd name="T19" fmla="*/ 69 h 82"/>
              <a:gd name="T20" fmla="*/ 105 w 384"/>
              <a:gd name="T21" fmla="*/ 55 h 82"/>
              <a:gd name="T22" fmla="*/ 124 w 384"/>
              <a:gd name="T23" fmla="*/ 38 h 82"/>
              <a:gd name="T24" fmla="*/ 144 w 384"/>
              <a:gd name="T25" fmla="*/ 21 h 82"/>
              <a:gd name="T26" fmla="*/ 155 w 384"/>
              <a:gd name="T27" fmla="*/ 15 h 82"/>
              <a:gd name="T28" fmla="*/ 167 w 384"/>
              <a:gd name="T29" fmla="*/ 9 h 82"/>
              <a:gd name="T30" fmla="*/ 178 w 384"/>
              <a:gd name="T31" fmla="*/ 5 h 82"/>
              <a:gd name="T32" fmla="*/ 192 w 384"/>
              <a:gd name="T33" fmla="*/ 2 h 82"/>
              <a:gd name="T34" fmla="*/ 220 w 384"/>
              <a:gd name="T35" fmla="*/ 0 h 82"/>
              <a:gd name="T36" fmla="*/ 253 w 384"/>
              <a:gd name="T37" fmla="*/ 0 h 82"/>
              <a:gd name="T38" fmla="*/ 286 w 384"/>
              <a:gd name="T39" fmla="*/ 0 h 82"/>
              <a:gd name="T40" fmla="*/ 318 w 384"/>
              <a:gd name="T41" fmla="*/ 2 h 82"/>
              <a:gd name="T42" fmla="*/ 351 w 384"/>
              <a:gd name="T43" fmla="*/ 5 h 82"/>
              <a:gd name="T44" fmla="*/ 384 w 384"/>
              <a:gd name="T45" fmla="*/ 5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84" h="82">
                <a:moveTo>
                  <a:pt x="0" y="21"/>
                </a:moveTo>
                <a:lnTo>
                  <a:pt x="9" y="40"/>
                </a:lnTo>
                <a:lnTo>
                  <a:pt x="19" y="55"/>
                </a:lnTo>
                <a:lnTo>
                  <a:pt x="28" y="67"/>
                </a:lnTo>
                <a:lnTo>
                  <a:pt x="36" y="76"/>
                </a:lnTo>
                <a:lnTo>
                  <a:pt x="46" y="80"/>
                </a:lnTo>
                <a:lnTo>
                  <a:pt x="53" y="82"/>
                </a:lnTo>
                <a:lnTo>
                  <a:pt x="63" y="82"/>
                </a:lnTo>
                <a:lnTo>
                  <a:pt x="71" y="80"/>
                </a:lnTo>
                <a:lnTo>
                  <a:pt x="88" y="69"/>
                </a:lnTo>
                <a:lnTo>
                  <a:pt x="105" y="55"/>
                </a:lnTo>
                <a:lnTo>
                  <a:pt x="124" y="38"/>
                </a:lnTo>
                <a:lnTo>
                  <a:pt x="144" y="21"/>
                </a:lnTo>
                <a:lnTo>
                  <a:pt x="155" y="15"/>
                </a:lnTo>
                <a:lnTo>
                  <a:pt x="167" y="9"/>
                </a:lnTo>
                <a:lnTo>
                  <a:pt x="178" y="5"/>
                </a:lnTo>
                <a:lnTo>
                  <a:pt x="192" y="2"/>
                </a:lnTo>
                <a:lnTo>
                  <a:pt x="220" y="0"/>
                </a:lnTo>
                <a:lnTo>
                  <a:pt x="253" y="0"/>
                </a:lnTo>
                <a:lnTo>
                  <a:pt x="286" y="0"/>
                </a:lnTo>
                <a:lnTo>
                  <a:pt x="318" y="2"/>
                </a:lnTo>
                <a:lnTo>
                  <a:pt x="351" y="5"/>
                </a:lnTo>
                <a:lnTo>
                  <a:pt x="384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chemeClr val="folHlink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7" name="Freeform 229"/>
          <p:cNvSpPr>
            <a:spLocks/>
          </p:cNvSpPr>
          <p:nvPr/>
        </p:nvSpPr>
        <p:spPr bwMode="auto">
          <a:xfrm>
            <a:off x="8588375" y="4838700"/>
            <a:ext cx="174625" cy="117475"/>
          </a:xfrm>
          <a:custGeom>
            <a:avLst/>
            <a:gdLst>
              <a:gd name="T0" fmla="*/ 25 w 55"/>
              <a:gd name="T1" fmla="*/ 17 h 37"/>
              <a:gd name="T2" fmla="*/ 0 w 55"/>
              <a:gd name="T3" fmla="*/ 0 h 37"/>
              <a:gd name="T4" fmla="*/ 55 w 55"/>
              <a:gd name="T5" fmla="*/ 19 h 37"/>
              <a:gd name="T6" fmla="*/ 0 w 55"/>
              <a:gd name="T7" fmla="*/ 37 h 37"/>
              <a:gd name="T8" fmla="*/ 0 w 55"/>
              <a:gd name="T9" fmla="*/ 0 h 37"/>
              <a:gd name="T10" fmla="*/ 25 w 55"/>
              <a:gd name="T11" fmla="*/ 1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37">
                <a:moveTo>
                  <a:pt x="25" y="17"/>
                </a:moveTo>
                <a:lnTo>
                  <a:pt x="0" y="0"/>
                </a:lnTo>
                <a:lnTo>
                  <a:pt x="55" y="19"/>
                </a:lnTo>
                <a:lnTo>
                  <a:pt x="0" y="37"/>
                </a:lnTo>
                <a:lnTo>
                  <a:pt x="0" y="0"/>
                </a:lnTo>
                <a:lnTo>
                  <a:pt x="25" y="17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8" name="Freeform 230"/>
          <p:cNvSpPr>
            <a:spLocks/>
          </p:cNvSpPr>
          <p:nvPr/>
        </p:nvSpPr>
        <p:spPr bwMode="auto">
          <a:xfrm>
            <a:off x="6276975" y="5546725"/>
            <a:ext cx="431800" cy="73025"/>
          </a:xfrm>
          <a:custGeom>
            <a:avLst/>
            <a:gdLst>
              <a:gd name="T0" fmla="*/ 136 w 136"/>
              <a:gd name="T1" fmla="*/ 0 h 23"/>
              <a:gd name="T2" fmla="*/ 121 w 136"/>
              <a:gd name="T3" fmla="*/ 7 h 23"/>
              <a:gd name="T4" fmla="*/ 105 w 136"/>
              <a:gd name="T5" fmla="*/ 13 h 23"/>
              <a:gd name="T6" fmla="*/ 88 w 136"/>
              <a:gd name="T7" fmla="*/ 17 h 23"/>
              <a:gd name="T8" fmla="*/ 69 w 136"/>
              <a:gd name="T9" fmla="*/ 21 h 23"/>
              <a:gd name="T10" fmla="*/ 52 w 136"/>
              <a:gd name="T11" fmla="*/ 23 h 23"/>
              <a:gd name="T12" fmla="*/ 34 w 136"/>
              <a:gd name="T13" fmla="*/ 23 h 23"/>
              <a:gd name="T14" fmla="*/ 17 w 136"/>
              <a:gd name="T15" fmla="*/ 23 h 23"/>
              <a:gd name="T16" fmla="*/ 0 w 136"/>
              <a:gd name="T17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6" h="23">
                <a:moveTo>
                  <a:pt x="136" y="0"/>
                </a:moveTo>
                <a:lnTo>
                  <a:pt x="121" y="7"/>
                </a:lnTo>
                <a:lnTo>
                  <a:pt x="105" y="13"/>
                </a:lnTo>
                <a:lnTo>
                  <a:pt x="88" y="17"/>
                </a:lnTo>
                <a:lnTo>
                  <a:pt x="69" y="21"/>
                </a:lnTo>
                <a:lnTo>
                  <a:pt x="52" y="23"/>
                </a:lnTo>
                <a:lnTo>
                  <a:pt x="34" y="23"/>
                </a:lnTo>
                <a:lnTo>
                  <a:pt x="17" y="23"/>
                </a:lnTo>
                <a:lnTo>
                  <a:pt x="0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chemeClr val="folHlink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9" name="Freeform 231"/>
          <p:cNvSpPr>
            <a:spLocks/>
          </p:cNvSpPr>
          <p:nvPr/>
        </p:nvSpPr>
        <p:spPr bwMode="auto">
          <a:xfrm>
            <a:off x="6184900" y="5568950"/>
            <a:ext cx="177800" cy="111125"/>
          </a:xfrm>
          <a:custGeom>
            <a:avLst/>
            <a:gdLst>
              <a:gd name="T0" fmla="*/ 29 w 56"/>
              <a:gd name="T1" fmla="*/ 16 h 35"/>
              <a:gd name="T2" fmla="*/ 54 w 56"/>
              <a:gd name="T3" fmla="*/ 35 h 35"/>
              <a:gd name="T4" fmla="*/ 0 w 56"/>
              <a:gd name="T5" fmla="*/ 14 h 35"/>
              <a:gd name="T6" fmla="*/ 56 w 56"/>
              <a:gd name="T7" fmla="*/ 0 h 35"/>
              <a:gd name="T8" fmla="*/ 54 w 56"/>
              <a:gd name="T9" fmla="*/ 35 h 35"/>
              <a:gd name="T10" fmla="*/ 29 w 56"/>
              <a:gd name="T11" fmla="*/ 16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6" h="35">
                <a:moveTo>
                  <a:pt x="29" y="16"/>
                </a:moveTo>
                <a:lnTo>
                  <a:pt x="54" y="35"/>
                </a:lnTo>
                <a:lnTo>
                  <a:pt x="0" y="14"/>
                </a:lnTo>
                <a:lnTo>
                  <a:pt x="56" y="0"/>
                </a:lnTo>
                <a:lnTo>
                  <a:pt x="54" y="35"/>
                </a:lnTo>
                <a:lnTo>
                  <a:pt x="29" y="16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00" name="Freeform 232"/>
          <p:cNvSpPr>
            <a:spLocks/>
          </p:cNvSpPr>
          <p:nvPr/>
        </p:nvSpPr>
        <p:spPr bwMode="auto">
          <a:xfrm>
            <a:off x="6735763" y="2819400"/>
            <a:ext cx="430212" cy="165100"/>
          </a:xfrm>
          <a:custGeom>
            <a:avLst/>
            <a:gdLst>
              <a:gd name="T0" fmla="*/ 23 w 71"/>
              <a:gd name="T1" fmla="*/ 0 h 39"/>
              <a:gd name="T2" fmla="*/ 27 w 71"/>
              <a:gd name="T3" fmla="*/ 2 h 39"/>
              <a:gd name="T4" fmla="*/ 33 w 71"/>
              <a:gd name="T5" fmla="*/ 4 h 39"/>
              <a:gd name="T6" fmla="*/ 37 w 71"/>
              <a:gd name="T7" fmla="*/ 10 h 39"/>
              <a:gd name="T8" fmla="*/ 39 w 71"/>
              <a:gd name="T9" fmla="*/ 14 h 39"/>
              <a:gd name="T10" fmla="*/ 41 w 71"/>
              <a:gd name="T11" fmla="*/ 18 h 39"/>
              <a:gd name="T12" fmla="*/ 44 w 71"/>
              <a:gd name="T13" fmla="*/ 20 h 39"/>
              <a:gd name="T14" fmla="*/ 48 w 71"/>
              <a:gd name="T15" fmla="*/ 22 h 39"/>
              <a:gd name="T16" fmla="*/ 52 w 71"/>
              <a:gd name="T17" fmla="*/ 22 h 39"/>
              <a:gd name="T18" fmla="*/ 56 w 71"/>
              <a:gd name="T19" fmla="*/ 23 h 39"/>
              <a:gd name="T20" fmla="*/ 60 w 71"/>
              <a:gd name="T21" fmla="*/ 25 h 39"/>
              <a:gd name="T22" fmla="*/ 62 w 71"/>
              <a:gd name="T23" fmla="*/ 27 h 39"/>
              <a:gd name="T24" fmla="*/ 66 w 71"/>
              <a:gd name="T25" fmla="*/ 27 h 39"/>
              <a:gd name="T26" fmla="*/ 69 w 71"/>
              <a:gd name="T27" fmla="*/ 27 h 39"/>
              <a:gd name="T28" fmla="*/ 71 w 71"/>
              <a:gd name="T29" fmla="*/ 29 h 39"/>
              <a:gd name="T30" fmla="*/ 71 w 71"/>
              <a:gd name="T31" fmla="*/ 33 h 39"/>
              <a:gd name="T32" fmla="*/ 67 w 71"/>
              <a:gd name="T33" fmla="*/ 37 h 39"/>
              <a:gd name="T34" fmla="*/ 64 w 71"/>
              <a:gd name="T35" fmla="*/ 37 h 39"/>
              <a:gd name="T36" fmla="*/ 60 w 71"/>
              <a:gd name="T37" fmla="*/ 37 h 39"/>
              <a:gd name="T38" fmla="*/ 60 w 71"/>
              <a:gd name="T39" fmla="*/ 33 h 39"/>
              <a:gd name="T40" fmla="*/ 58 w 71"/>
              <a:gd name="T41" fmla="*/ 31 h 39"/>
              <a:gd name="T42" fmla="*/ 54 w 71"/>
              <a:gd name="T43" fmla="*/ 29 h 39"/>
              <a:gd name="T44" fmla="*/ 50 w 71"/>
              <a:gd name="T45" fmla="*/ 27 h 39"/>
              <a:gd name="T46" fmla="*/ 48 w 71"/>
              <a:gd name="T47" fmla="*/ 25 h 39"/>
              <a:gd name="T48" fmla="*/ 44 w 71"/>
              <a:gd name="T49" fmla="*/ 25 h 39"/>
              <a:gd name="T50" fmla="*/ 41 w 71"/>
              <a:gd name="T51" fmla="*/ 27 h 39"/>
              <a:gd name="T52" fmla="*/ 37 w 71"/>
              <a:gd name="T53" fmla="*/ 27 h 39"/>
              <a:gd name="T54" fmla="*/ 35 w 71"/>
              <a:gd name="T55" fmla="*/ 31 h 39"/>
              <a:gd name="T56" fmla="*/ 31 w 71"/>
              <a:gd name="T57" fmla="*/ 33 h 39"/>
              <a:gd name="T58" fmla="*/ 27 w 71"/>
              <a:gd name="T59" fmla="*/ 37 h 39"/>
              <a:gd name="T60" fmla="*/ 21 w 71"/>
              <a:gd name="T61" fmla="*/ 39 h 39"/>
              <a:gd name="T62" fmla="*/ 16 w 71"/>
              <a:gd name="T63" fmla="*/ 39 h 39"/>
              <a:gd name="T64" fmla="*/ 8 w 71"/>
              <a:gd name="T65" fmla="*/ 35 h 39"/>
              <a:gd name="T66" fmla="*/ 2 w 71"/>
              <a:gd name="T67" fmla="*/ 29 h 39"/>
              <a:gd name="T68" fmla="*/ 0 w 71"/>
              <a:gd name="T69" fmla="*/ 23 h 39"/>
              <a:gd name="T70" fmla="*/ 0 w 71"/>
              <a:gd name="T71" fmla="*/ 16 h 39"/>
              <a:gd name="T72" fmla="*/ 2 w 71"/>
              <a:gd name="T73" fmla="*/ 8 h 39"/>
              <a:gd name="T74" fmla="*/ 8 w 71"/>
              <a:gd name="T75" fmla="*/ 2 h 39"/>
              <a:gd name="T76" fmla="*/ 16 w 71"/>
              <a:gd name="T7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1" h="39">
                <a:moveTo>
                  <a:pt x="19" y="0"/>
                </a:moveTo>
                <a:lnTo>
                  <a:pt x="23" y="0"/>
                </a:lnTo>
                <a:lnTo>
                  <a:pt x="25" y="0"/>
                </a:lnTo>
                <a:lnTo>
                  <a:pt x="27" y="2"/>
                </a:lnTo>
                <a:lnTo>
                  <a:pt x="31" y="2"/>
                </a:lnTo>
                <a:lnTo>
                  <a:pt x="33" y="4"/>
                </a:lnTo>
                <a:lnTo>
                  <a:pt x="35" y="6"/>
                </a:lnTo>
                <a:lnTo>
                  <a:pt x="37" y="10"/>
                </a:lnTo>
                <a:lnTo>
                  <a:pt x="37" y="12"/>
                </a:lnTo>
                <a:lnTo>
                  <a:pt x="39" y="14"/>
                </a:lnTo>
                <a:lnTo>
                  <a:pt x="41" y="16"/>
                </a:lnTo>
                <a:lnTo>
                  <a:pt x="41" y="18"/>
                </a:lnTo>
                <a:lnTo>
                  <a:pt x="42" y="18"/>
                </a:lnTo>
                <a:lnTo>
                  <a:pt x="44" y="20"/>
                </a:lnTo>
                <a:lnTo>
                  <a:pt x="46" y="20"/>
                </a:lnTo>
                <a:lnTo>
                  <a:pt x="48" y="22"/>
                </a:lnTo>
                <a:lnTo>
                  <a:pt x="50" y="22"/>
                </a:lnTo>
                <a:lnTo>
                  <a:pt x="52" y="22"/>
                </a:lnTo>
                <a:lnTo>
                  <a:pt x="54" y="23"/>
                </a:lnTo>
                <a:lnTo>
                  <a:pt x="56" y="23"/>
                </a:lnTo>
                <a:lnTo>
                  <a:pt x="58" y="23"/>
                </a:lnTo>
                <a:lnTo>
                  <a:pt x="60" y="25"/>
                </a:lnTo>
                <a:lnTo>
                  <a:pt x="62" y="25"/>
                </a:lnTo>
                <a:lnTo>
                  <a:pt x="62" y="27"/>
                </a:lnTo>
                <a:lnTo>
                  <a:pt x="64" y="27"/>
                </a:lnTo>
                <a:lnTo>
                  <a:pt x="66" y="27"/>
                </a:lnTo>
                <a:lnTo>
                  <a:pt x="67" y="27"/>
                </a:lnTo>
                <a:lnTo>
                  <a:pt x="69" y="27"/>
                </a:lnTo>
                <a:lnTo>
                  <a:pt x="71" y="27"/>
                </a:lnTo>
                <a:lnTo>
                  <a:pt x="71" y="29"/>
                </a:lnTo>
                <a:lnTo>
                  <a:pt x="71" y="31"/>
                </a:lnTo>
                <a:lnTo>
                  <a:pt x="71" y="33"/>
                </a:lnTo>
                <a:lnTo>
                  <a:pt x="69" y="35"/>
                </a:lnTo>
                <a:lnTo>
                  <a:pt x="67" y="37"/>
                </a:lnTo>
                <a:lnTo>
                  <a:pt x="66" y="37"/>
                </a:lnTo>
                <a:lnTo>
                  <a:pt x="64" y="37"/>
                </a:lnTo>
                <a:lnTo>
                  <a:pt x="62" y="37"/>
                </a:lnTo>
                <a:lnTo>
                  <a:pt x="60" y="37"/>
                </a:lnTo>
                <a:lnTo>
                  <a:pt x="60" y="35"/>
                </a:lnTo>
                <a:lnTo>
                  <a:pt x="60" y="33"/>
                </a:lnTo>
                <a:lnTo>
                  <a:pt x="60" y="31"/>
                </a:lnTo>
                <a:lnTo>
                  <a:pt x="58" y="31"/>
                </a:lnTo>
                <a:lnTo>
                  <a:pt x="56" y="29"/>
                </a:lnTo>
                <a:lnTo>
                  <a:pt x="54" y="29"/>
                </a:lnTo>
                <a:lnTo>
                  <a:pt x="52" y="27"/>
                </a:lnTo>
                <a:lnTo>
                  <a:pt x="50" y="27"/>
                </a:lnTo>
                <a:lnTo>
                  <a:pt x="50" y="25"/>
                </a:lnTo>
                <a:lnTo>
                  <a:pt x="48" y="25"/>
                </a:lnTo>
                <a:lnTo>
                  <a:pt x="46" y="25"/>
                </a:lnTo>
                <a:lnTo>
                  <a:pt x="44" y="25"/>
                </a:lnTo>
                <a:lnTo>
                  <a:pt x="42" y="25"/>
                </a:lnTo>
                <a:lnTo>
                  <a:pt x="41" y="27"/>
                </a:lnTo>
                <a:lnTo>
                  <a:pt x="39" y="27"/>
                </a:lnTo>
                <a:lnTo>
                  <a:pt x="37" y="27"/>
                </a:lnTo>
                <a:lnTo>
                  <a:pt x="37" y="29"/>
                </a:lnTo>
                <a:lnTo>
                  <a:pt x="35" y="31"/>
                </a:lnTo>
                <a:lnTo>
                  <a:pt x="33" y="33"/>
                </a:lnTo>
                <a:lnTo>
                  <a:pt x="31" y="33"/>
                </a:lnTo>
                <a:lnTo>
                  <a:pt x="29" y="35"/>
                </a:lnTo>
                <a:lnTo>
                  <a:pt x="27" y="37"/>
                </a:lnTo>
                <a:lnTo>
                  <a:pt x="25" y="37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2" y="37"/>
                </a:lnTo>
                <a:lnTo>
                  <a:pt x="8" y="35"/>
                </a:lnTo>
                <a:lnTo>
                  <a:pt x="6" y="33"/>
                </a:lnTo>
                <a:lnTo>
                  <a:pt x="2" y="29"/>
                </a:lnTo>
                <a:lnTo>
                  <a:pt x="0" y="27"/>
                </a:lnTo>
                <a:lnTo>
                  <a:pt x="0" y="23"/>
                </a:lnTo>
                <a:lnTo>
                  <a:pt x="0" y="20"/>
                </a:lnTo>
                <a:lnTo>
                  <a:pt x="0" y="16"/>
                </a:lnTo>
                <a:lnTo>
                  <a:pt x="0" y="12"/>
                </a:lnTo>
                <a:lnTo>
                  <a:pt x="2" y="8"/>
                </a:lnTo>
                <a:lnTo>
                  <a:pt x="6" y="6"/>
                </a:lnTo>
                <a:lnTo>
                  <a:pt x="8" y="2"/>
                </a:lnTo>
                <a:lnTo>
                  <a:pt x="12" y="0"/>
                </a:lnTo>
                <a:lnTo>
                  <a:pt x="16" y="0"/>
                </a:lnTo>
                <a:lnTo>
                  <a:pt x="19" y="0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401" name="Freeform 233"/>
          <p:cNvSpPr>
            <a:spLocks/>
          </p:cNvSpPr>
          <p:nvPr/>
        </p:nvSpPr>
        <p:spPr bwMode="auto">
          <a:xfrm>
            <a:off x="6316663" y="2878138"/>
            <a:ext cx="382587" cy="228600"/>
          </a:xfrm>
          <a:custGeom>
            <a:avLst/>
            <a:gdLst>
              <a:gd name="T0" fmla="*/ 8 w 63"/>
              <a:gd name="T1" fmla="*/ 17 h 54"/>
              <a:gd name="T2" fmla="*/ 12 w 63"/>
              <a:gd name="T3" fmla="*/ 15 h 54"/>
              <a:gd name="T4" fmla="*/ 17 w 63"/>
              <a:gd name="T5" fmla="*/ 13 h 54"/>
              <a:gd name="T6" fmla="*/ 23 w 63"/>
              <a:gd name="T7" fmla="*/ 13 h 54"/>
              <a:gd name="T8" fmla="*/ 29 w 63"/>
              <a:gd name="T9" fmla="*/ 15 h 54"/>
              <a:gd name="T10" fmla="*/ 31 w 63"/>
              <a:gd name="T11" fmla="*/ 17 h 54"/>
              <a:gd name="T12" fmla="*/ 33 w 63"/>
              <a:gd name="T13" fmla="*/ 15 h 54"/>
              <a:gd name="T14" fmla="*/ 38 w 63"/>
              <a:gd name="T15" fmla="*/ 13 h 54"/>
              <a:gd name="T16" fmla="*/ 40 w 63"/>
              <a:gd name="T17" fmla="*/ 11 h 54"/>
              <a:gd name="T18" fmla="*/ 44 w 63"/>
              <a:gd name="T19" fmla="*/ 11 h 54"/>
              <a:gd name="T20" fmla="*/ 48 w 63"/>
              <a:gd name="T21" fmla="*/ 9 h 54"/>
              <a:gd name="T22" fmla="*/ 52 w 63"/>
              <a:gd name="T23" fmla="*/ 8 h 54"/>
              <a:gd name="T24" fmla="*/ 56 w 63"/>
              <a:gd name="T25" fmla="*/ 6 h 54"/>
              <a:gd name="T26" fmla="*/ 58 w 63"/>
              <a:gd name="T27" fmla="*/ 4 h 54"/>
              <a:gd name="T28" fmla="*/ 60 w 63"/>
              <a:gd name="T29" fmla="*/ 2 h 54"/>
              <a:gd name="T30" fmla="*/ 62 w 63"/>
              <a:gd name="T31" fmla="*/ 0 h 54"/>
              <a:gd name="T32" fmla="*/ 63 w 63"/>
              <a:gd name="T33" fmla="*/ 2 h 54"/>
              <a:gd name="T34" fmla="*/ 63 w 63"/>
              <a:gd name="T35" fmla="*/ 6 h 54"/>
              <a:gd name="T36" fmla="*/ 63 w 63"/>
              <a:gd name="T37" fmla="*/ 9 h 54"/>
              <a:gd name="T38" fmla="*/ 62 w 63"/>
              <a:gd name="T39" fmla="*/ 13 h 54"/>
              <a:gd name="T40" fmla="*/ 58 w 63"/>
              <a:gd name="T41" fmla="*/ 15 h 54"/>
              <a:gd name="T42" fmla="*/ 56 w 63"/>
              <a:gd name="T43" fmla="*/ 13 h 54"/>
              <a:gd name="T44" fmla="*/ 56 w 63"/>
              <a:gd name="T45" fmla="*/ 13 h 54"/>
              <a:gd name="T46" fmla="*/ 52 w 63"/>
              <a:gd name="T47" fmla="*/ 13 h 54"/>
              <a:gd name="T48" fmla="*/ 48 w 63"/>
              <a:gd name="T49" fmla="*/ 15 h 54"/>
              <a:gd name="T50" fmla="*/ 44 w 63"/>
              <a:gd name="T51" fmla="*/ 15 h 54"/>
              <a:gd name="T52" fmla="*/ 42 w 63"/>
              <a:gd name="T53" fmla="*/ 17 h 54"/>
              <a:gd name="T54" fmla="*/ 40 w 63"/>
              <a:gd name="T55" fmla="*/ 21 h 54"/>
              <a:gd name="T56" fmla="*/ 38 w 63"/>
              <a:gd name="T57" fmla="*/ 23 h 54"/>
              <a:gd name="T58" fmla="*/ 38 w 63"/>
              <a:gd name="T59" fmla="*/ 27 h 54"/>
              <a:gd name="T60" fmla="*/ 38 w 63"/>
              <a:gd name="T61" fmla="*/ 33 h 54"/>
              <a:gd name="T62" fmla="*/ 37 w 63"/>
              <a:gd name="T63" fmla="*/ 36 h 54"/>
              <a:gd name="T64" fmla="*/ 37 w 63"/>
              <a:gd name="T65" fmla="*/ 42 h 54"/>
              <a:gd name="T66" fmla="*/ 33 w 63"/>
              <a:gd name="T67" fmla="*/ 46 h 54"/>
              <a:gd name="T68" fmla="*/ 27 w 63"/>
              <a:gd name="T69" fmla="*/ 52 h 54"/>
              <a:gd name="T70" fmla="*/ 19 w 63"/>
              <a:gd name="T71" fmla="*/ 54 h 54"/>
              <a:gd name="T72" fmla="*/ 12 w 63"/>
              <a:gd name="T73" fmla="*/ 52 h 54"/>
              <a:gd name="T74" fmla="*/ 6 w 63"/>
              <a:gd name="T75" fmla="*/ 48 h 54"/>
              <a:gd name="T76" fmla="*/ 0 w 63"/>
              <a:gd name="T77" fmla="*/ 42 h 54"/>
              <a:gd name="T78" fmla="*/ 0 w 63"/>
              <a:gd name="T79" fmla="*/ 34 h 54"/>
              <a:gd name="T80" fmla="*/ 0 w 63"/>
              <a:gd name="T81" fmla="*/ 27 h 54"/>
              <a:gd name="T82" fmla="*/ 4 w 63"/>
              <a:gd name="T83" fmla="*/ 19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3" h="54">
                <a:moveTo>
                  <a:pt x="4" y="19"/>
                </a:moveTo>
                <a:lnTo>
                  <a:pt x="8" y="17"/>
                </a:lnTo>
                <a:lnTo>
                  <a:pt x="10" y="17"/>
                </a:lnTo>
                <a:lnTo>
                  <a:pt x="12" y="15"/>
                </a:lnTo>
                <a:lnTo>
                  <a:pt x="15" y="15"/>
                </a:lnTo>
                <a:lnTo>
                  <a:pt x="17" y="13"/>
                </a:lnTo>
                <a:lnTo>
                  <a:pt x="19" y="13"/>
                </a:lnTo>
                <a:lnTo>
                  <a:pt x="23" y="13"/>
                </a:lnTo>
                <a:lnTo>
                  <a:pt x="25" y="15"/>
                </a:lnTo>
                <a:lnTo>
                  <a:pt x="29" y="15"/>
                </a:lnTo>
                <a:lnTo>
                  <a:pt x="31" y="15"/>
                </a:lnTo>
                <a:lnTo>
                  <a:pt x="31" y="17"/>
                </a:lnTo>
                <a:lnTo>
                  <a:pt x="33" y="17"/>
                </a:lnTo>
                <a:lnTo>
                  <a:pt x="33" y="15"/>
                </a:lnTo>
                <a:lnTo>
                  <a:pt x="35" y="15"/>
                </a:lnTo>
                <a:lnTo>
                  <a:pt x="38" y="13"/>
                </a:lnTo>
                <a:lnTo>
                  <a:pt x="40" y="13"/>
                </a:lnTo>
                <a:lnTo>
                  <a:pt x="40" y="11"/>
                </a:lnTo>
                <a:lnTo>
                  <a:pt x="42" y="11"/>
                </a:lnTo>
                <a:lnTo>
                  <a:pt x="44" y="11"/>
                </a:lnTo>
                <a:lnTo>
                  <a:pt x="46" y="9"/>
                </a:lnTo>
                <a:lnTo>
                  <a:pt x="48" y="9"/>
                </a:lnTo>
                <a:lnTo>
                  <a:pt x="50" y="8"/>
                </a:lnTo>
                <a:lnTo>
                  <a:pt x="52" y="8"/>
                </a:lnTo>
                <a:lnTo>
                  <a:pt x="54" y="8"/>
                </a:lnTo>
                <a:lnTo>
                  <a:pt x="56" y="6"/>
                </a:lnTo>
                <a:lnTo>
                  <a:pt x="56" y="4"/>
                </a:lnTo>
                <a:lnTo>
                  <a:pt x="58" y="4"/>
                </a:lnTo>
                <a:lnTo>
                  <a:pt x="58" y="2"/>
                </a:lnTo>
                <a:lnTo>
                  <a:pt x="60" y="2"/>
                </a:lnTo>
                <a:lnTo>
                  <a:pt x="60" y="0"/>
                </a:lnTo>
                <a:lnTo>
                  <a:pt x="62" y="0"/>
                </a:lnTo>
                <a:lnTo>
                  <a:pt x="62" y="2"/>
                </a:lnTo>
                <a:lnTo>
                  <a:pt x="63" y="2"/>
                </a:lnTo>
                <a:lnTo>
                  <a:pt x="63" y="4"/>
                </a:lnTo>
                <a:lnTo>
                  <a:pt x="63" y="6"/>
                </a:lnTo>
                <a:lnTo>
                  <a:pt x="63" y="8"/>
                </a:lnTo>
                <a:lnTo>
                  <a:pt x="63" y="9"/>
                </a:lnTo>
                <a:lnTo>
                  <a:pt x="63" y="11"/>
                </a:lnTo>
                <a:lnTo>
                  <a:pt x="62" y="13"/>
                </a:lnTo>
                <a:lnTo>
                  <a:pt x="60" y="15"/>
                </a:lnTo>
                <a:lnTo>
                  <a:pt x="58" y="15"/>
                </a:lnTo>
                <a:lnTo>
                  <a:pt x="58" y="13"/>
                </a:lnTo>
                <a:lnTo>
                  <a:pt x="56" y="13"/>
                </a:lnTo>
                <a:lnTo>
                  <a:pt x="56" y="11"/>
                </a:lnTo>
                <a:lnTo>
                  <a:pt x="56" y="13"/>
                </a:lnTo>
                <a:lnTo>
                  <a:pt x="54" y="13"/>
                </a:lnTo>
                <a:lnTo>
                  <a:pt x="52" y="13"/>
                </a:lnTo>
                <a:lnTo>
                  <a:pt x="50" y="13"/>
                </a:lnTo>
                <a:lnTo>
                  <a:pt x="48" y="15"/>
                </a:lnTo>
                <a:lnTo>
                  <a:pt x="46" y="15"/>
                </a:lnTo>
                <a:lnTo>
                  <a:pt x="44" y="15"/>
                </a:lnTo>
                <a:lnTo>
                  <a:pt x="44" y="17"/>
                </a:lnTo>
                <a:lnTo>
                  <a:pt x="42" y="17"/>
                </a:lnTo>
                <a:lnTo>
                  <a:pt x="40" y="19"/>
                </a:lnTo>
                <a:lnTo>
                  <a:pt x="40" y="21"/>
                </a:lnTo>
                <a:lnTo>
                  <a:pt x="38" y="21"/>
                </a:lnTo>
                <a:lnTo>
                  <a:pt x="38" y="23"/>
                </a:lnTo>
                <a:lnTo>
                  <a:pt x="38" y="25"/>
                </a:lnTo>
                <a:lnTo>
                  <a:pt x="38" y="27"/>
                </a:lnTo>
                <a:lnTo>
                  <a:pt x="38" y="31"/>
                </a:lnTo>
                <a:lnTo>
                  <a:pt x="38" y="33"/>
                </a:lnTo>
                <a:lnTo>
                  <a:pt x="38" y="34"/>
                </a:lnTo>
                <a:lnTo>
                  <a:pt x="37" y="36"/>
                </a:lnTo>
                <a:lnTo>
                  <a:pt x="37" y="40"/>
                </a:lnTo>
                <a:lnTo>
                  <a:pt x="37" y="42"/>
                </a:lnTo>
                <a:lnTo>
                  <a:pt x="35" y="44"/>
                </a:lnTo>
                <a:lnTo>
                  <a:pt x="33" y="46"/>
                </a:lnTo>
                <a:lnTo>
                  <a:pt x="31" y="48"/>
                </a:lnTo>
                <a:lnTo>
                  <a:pt x="27" y="52"/>
                </a:lnTo>
                <a:lnTo>
                  <a:pt x="23" y="52"/>
                </a:lnTo>
                <a:lnTo>
                  <a:pt x="19" y="54"/>
                </a:lnTo>
                <a:lnTo>
                  <a:pt x="15" y="52"/>
                </a:lnTo>
                <a:lnTo>
                  <a:pt x="12" y="52"/>
                </a:lnTo>
                <a:lnTo>
                  <a:pt x="8" y="50"/>
                </a:lnTo>
                <a:lnTo>
                  <a:pt x="6" y="48"/>
                </a:lnTo>
                <a:lnTo>
                  <a:pt x="2" y="44"/>
                </a:lnTo>
                <a:lnTo>
                  <a:pt x="0" y="42"/>
                </a:lnTo>
                <a:lnTo>
                  <a:pt x="0" y="38"/>
                </a:lnTo>
                <a:lnTo>
                  <a:pt x="0" y="34"/>
                </a:lnTo>
                <a:lnTo>
                  <a:pt x="0" y="31"/>
                </a:lnTo>
                <a:lnTo>
                  <a:pt x="0" y="27"/>
                </a:lnTo>
                <a:lnTo>
                  <a:pt x="2" y="23"/>
                </a:lnTo>
                <a:lnTo>
                  <a:pt x="4" y="19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402" name="Freeform 234"/>
          <p:cNvSpPr>
            <a:spLocks/>
          </p:cNvSpPr>
          <p:nvPr/>
        </p:nvSpPr>
        <p:spPr bwMode="auto">
          <a:xfrm>
            <a:off x="7123113" y="2941638"/>
            <a:ext cx="395287" cy="350837"/>
          </a:xfrm>
          <a:custGeom>
            <a:avLst/>
            <a:gdLst>
              <a:gd name="T0" fmla="*/ 46 w 65"/>
              <a:gd name="T1" fmla="*/ 83 h 83"/>
              <a:gd name="T2" fmla="*/ 50 w 65"/>
              <a:gd name="T3" fmla="*/ 83 h 83"/>
              <a:gd name="T4" fmla="*/ 51 w 65"/>
              <a:gd name="T5" fmla="*/ 81 h 83"/>
              <a:gd name="T6" fmla="*/ 51 w 65"/>
              <a:gd name="T7" fmla="*/ 77 h 83"/>
              <a:gd name="T8" fmla="*/ 53 w 65"/>
              <a:gd name="T9" fmla="*/ 75 h 83"/>
              <a:gd name="T10" fmla="*/ 55 w 65"/>
              <a:gd name="T11" fmla="*/ 73 h 83"/>
              <a:gd name="T12" fmla="*/ 61 w 65"/>
              <a:gd name="T13" fmla="*/ 67 h 83"/>
              <a:gd name="T14" fmla="*/ 65 w 65"/>
              <a:gd name="T15" fmla="*/ 54 h 83"/>
              <a:gd name="T16" fmla="*/ 63 w 65"/>
              <a:gd name="T17" fmla="*/ 42 h 83"/>
              <a:gd name="T18" fmla="*/ 53 w 65"/>
              <a:gd name="T19" fmla="*/ 33 h 83"/>
              <a:gd name="T20" fmla="*/ 46 w 65"/>
              <a:gd name="T21" fmla="*/ 31 h 83"/>
              <a:gd name="T22" fmla="*/ 42 w 65"/>
              <a:gd name="T23" fmla="*/ 21 h 83"/>
              <a:gd name="T24" fmla="*/ 40 w 65"/>
              <a:gd name="T25" fmla="*/ 14 h 83"/>
              <a:gd name="T26" fmla="*/ 36 w 65"/>
              <a:gd name="T27" fmla="*/ 8 h 83"/>
              <a:gd name="T28" fmla="*/ 26 w 65"/>
              <a:gd name="T29" fmla="*/ 2 h 83"/>
              <a:gd name="T30" fmla="*/ 21 w 65"/>
              <a:gd name="T31" fmla="*/ 0 h 83"/>
              <a:gd name="T32" fmla="*/ 13 w 65"/>
              <a:gd name="T33" fmla="*/ 2 h 83"/>
              <a:gd name="T34" fmla="*/ 7 w 65"/>
              <a:gd name="T35" fmla="*/ 8 h 83"/>
              <a:gd name="T36" fmla="*/ 2 w 65"/>
              <a:gd name="T37" fmla="*/ 16 h 83"/>
              <a:gd name="T38" fmla="*/ 0 w 65"/>
              <a:gd name="T39" fmla="*/ 25 h 83"/>
              <a:gd name="T40" fmla="*/ 2 w 65"/>
              <a:gd name="T41" fmla="*/ 33 h 83"/>
              <a:gd name="T42" fmla="*/ 3 w 65"/>
              <a:gd name="T43" fmla="*/ 41 h 83"/>
              <a:gd name="T44" fmla="*/ 9 w 65"/>
              <a:gd name="T45" fmla="*/ 44 h 83"/>
              <a:gd name="T46" fmla="*/ 15 w 65"/>
              <a:gd name="T47" fmla="*/ 46 h 83"/>
              <a:gd name="T48" fmla="*/ 21 w 65"/>
              <a:gd name="T49" fmla="*/ 46 h 83"/>
              <a:gd name="T50" fmla="*/ 26 w 65"/>
              <a:gd name="T51" fmla="*/ 44 h 83"/>
              <a:gd name="T52" fmla="*/ 32 w 65"/>
              <a:gd name="T53" fmla="*/ 41 h 83"/>
              <a:gd name="T54" fmla="*/ 38 w 65"/>
              <a:gd name="T55" fmla="*/ 39 h 83"/>
              <a:gd name="T56" fmla="*/ 44 w 65"/>
              <a:gd name="T57" fmla="*/ 37 h 83"/>
              <a:gd name="T58" fmla="*/ 50 w 65"/>
              <a:gd name="T59" fmla="*/ 37 h 83"/>
              <a:gd name="T60" fmla="*/ 53 w 65"/>
              <a:gd name="T61" fmla="*/ 39 h 83"/>
              <a:gd name="T62" fmla="*/ 57 w 65"/>
              <a:gd name="T63" fmla="*/ 44 h 83"/>
              <a:gd name="T64" fmla="*/ 61 w 65"/>
              <a:gd name="T65" fmla="*/ 52 h 83"/>
              <a:gd name="T66" fmla="*/ 59 w 65"/>
              <a:gd name="T67" fmla="*/ 62 h 83"/>
              <a:gd name="T68" fmla="*/ 53 w 65"/>
              <a:gd name="T69" fmla="*/ 69 h 83"/>
              <a:gd name="T70" fmla="*/ 51 w 65"/>
              <a:gd name="T71" fmla="*/ 71 h 83"/>
              <a:gd name="T72" fmla="*/ 50 w 65"/>
              <a:gd name="T73" fmla="*/ 73 h 83"/>
              <a:gd name="T74" fmla="*/ 48 w 65"/>
              <a:gd name="T75" fmla="*/ 75 h 83"/>
              <a:gd name="T76" fmla="*/ 46 w 65"/>
              <a:gd name="T77" fmla="*/ 73 h 83"/>
              <a:gd name="T78" fmla="*/ 44 w 65"/>
              <a:gd name="T79" fmla="*/ 75 h 83"/>
              <a:gd name="T80" fmla="*/ 42 w 65"/>
              <a:gd name="T81" fmla="*/ 77 h 83"/>
              <a:gd name="T82" fmla="*/ 44 w 65"/>
              <a:gd name="T83" fmla="*/ 79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5" h="83">
                <a:moveTo>
                  <a:pt x="44" y="81"/>
                </a:moveTo>
                <a:lnTo>
                  <a:pt x="46" y="83"/>
                </a:lnTo>
                <a:lnTo>
                  <a:pt x="48" y="83"/>
                </a:lnTo>
                <a:lnTo>
                  <a:pt x="50" y="83"/>
                </a:lnTo>
                <a:lnTo>
                  <a:pt x="51" y="83"/>
                </a:lnTo>
                <a:lnTo>
                  <a:pt x="51" y="81"/>
                </a:lnTo>
                <a:lnTo>
                  <a:pt x="51" y="79"/>
                </a:lnTo>
                <a:lnTo>
                  <a:pt x="51" y="77"/>
                </a:lnTo>
                <a:lnTo>
                  <a:pt x="53" y="77"/>
                </a:lnTo>
                <a:lnTo>
                  <a:pt x="53" y="75"/>
                </a:lnTo>
                <a:lnTo>
                  <a:pt x="55" y="75"/>
                </a:lnTo>
                <a:lnTo>
                  <a:pt x="55" y="73"/>
                </a:lnTo>
                <a:lnTo>
                  <a:pt x="57" y="73"/>
                </a:lnTo>
                <a:lnTo>
                  <a:pt x="61" y="67"/>
                </a:lnTo>
                <a:lnTo>
                  <a:pt x="65" y="62"/>
                </a:lnTo>
                <a:lnTo>
                  <a:pt x="65" y="54"/>
                </a:lnTo>
                <a:lnTo>
                  <a:pt x="65" y="48"/>
                </a:lnTo>
                <a:lnTo>
                  <a:pt x="63" y="42"/>
                </a:lnTo>
                <a:lnTo>
                  <a:pt x="59" y="39"/>
                </a:lnTo>
                <a:lnTo>
                  <a:pt x="53" y="33"/>
                </a:lnTo>
                <a:lnTo>
                  <a:pt x="48" y="31"/>
                </a:lnTo>
                <a:lnTo>
                  <a:pt x="46" y="31"/>
                </a:lnTo>
                <a:lnTo>
                  <a:pt x="44" y="27"/>
                </a:lnTo>
                <a:lnTo>
                  <a:pt x="42" y="21"/>
                </a:lnTo>
                <a:lnTo>
                  <a:pt x="42" y="18"/>
                </a:lnTo>
                <a:lnTo>
                  <a:pt x="40" y="14"/>
                </a:lnTo>
                <a:lnTo>
                  <a:pt x="38" y="10"/>
                </a:lnTo>
                <a:lnTo>
                  <a:pt x="36" y="8"/>
                </a:lnTo>
                <a:lnTo>
                  <a:pt x="32" y="4"/>
                </a:lnTo>
                <a:lnTo>
                  <a:pt x="26" y="2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2"/>
                </a:lnTo>
                <a:lnTo>
                  <a:pt x="11" y="4"/>
                </a:lnTo>
                <a:lnTo>
                  <a:pt x="7" y="8"/>
                </a:lnTo>
                <a:lnTo>
                  <a:pt x="3" y="12"/>
                </a:lnTo>
                <a:lnTo>
                  <a:pt x="2" y="16"/>
                </a:lnTo>
                <a:lnTo>
                  <a:pt x="0" y="21"/>
                </a:lnTo>
                <a:lnTo>
                  <a:pt x="0" y="25"/>
                </a:lnTo>
                <a:lnTo>
                  <a:pt x="0" y="29"/>
                </a:lnTo>
                <a:lnTo>
                  <a:pt x="2" y="33"/>
                </a:lnTo>
                <a:lnTo>
                  <a:pt x="2" y="37"/>
                </a:lnTo>
                <a:lnTo>
                  <a:pt x="3" y="41"/>
                </a:lnTo>
                <a:lnTo>
                  <a:pt x="7" y="42"/>
                </a:lnTo>
                <a:lnTo>
                  <a:pt x="9" y="44"/>
                </a:lnTo>
                <a:lnTo>
                  <a:pt x="13" y="44"/>
                </a:lnTo>
                <a:lnTo>
                  <a:pt x="15" y="46"/>
                </a:lnTo>
                <a:lnTo>
                  <a:pt x="19" y="46"/>
                </a:lnTo>
                <a:lnTo>
                  <a:pt x="21" y="46"/>
                </a:lnTo>
                <a:lnTo>
                  <a:pt x="25" y="46"/>
                </a:lnTo>
                <a:lnTo>
                  <a:pt x="26" y="44"/>
                </a:lnTo>
                <a:lnTo>
                  <a:pt x="30" y="42"/>
                </a:lnTo>
                <a:lnTo>
                  <a:pt x="32" y="41"/>
                </a:lnTo>
                <a:lnTo>
                  <a:pt x="36" y="39"/>
                </a:lnTo>
                <a:lnTo>
                  <a:pt x="38" y="39"/>
                </a:lnTo>
                <a:lnTo>
                  <a:pt x="42" y="37"/>
                </a:lnTo>
                <a:lnTo>
                  <a:pt x="44" y="37"/>
                </a:lnTo>
                <a:lnTo>
                  <a:pt x="46" y="37"/>
                </a:lnTo>
                <a:lnTo>
                  <a:pt x="50" y="37"/>
                </a:lnTo>
                <a:lnTo>
                  <a:pt x="51" y="39"/>
                </a:lnTo>
                <a:lnTo>
                  <a:pt x="53" y="39"/>
                </a:lnTo>
                <a:lnTo>
                  <a:pt x="55" y="42"/>
                </a:lnTo>
                <a:lnTo>
                  <a:pt x="57" y="44"/>
                </a:lnTo>
                <a:lnTo>
                  <a:pt x="59" y="48"/>
                </a:lnTo>
                <a:lnTo>
                  <a:pt x="61" y="52"/>
                </a:lnTo>
                <a:lnTo>
                  <a:pt x="59" y="56"/>
                </a:lnTo>
                <a:lnTo>
                  <a:pt x="59" y="62"/>
                </a:lnTo>
                <a:lnTo>
                  <a:pt x="57" y="66"/>
                </a:lnTo>
                <a:lnTo>
                  <a:pt x="53" y="69"/>
                </a:lnTo>
                <a:lnTo>
                  <a:pt x="51" y="69"/>
                </a:lnTo>
                <a:lnTo>
                  <a:pt x="51" y="71"/>
                </a:lnTo>
                <a:lnTo>
                  <a:pt x="50" y="71"/>
                </a:lnTo>
                <a:lnTo>
                  <a:pt x="50" y="73"/>
                </a:lnTo>
                <a:lnTo>
                  <a:pt x="48" y="73"/>
                </a:lnTo>
                <a:lnTo>
                  <a:pt x="48" y="75"/>
                </a:lnTo>
                <a:lnTo>
                  <a:pt x="48" y="73"/>
                </a:lnTo>
                <a:lnTo>
                  <a:pt x="46" y="73"/>
                </a:lnTo>
                <a:lnTo>
                  <a:pt x="44" y="73"/>
                </a:lnTo>
                <a:lnTo>
                  <a:pt x="44" y="75"/>
                </a:lnTo>
                <a:lnTo>
                  <a:pt x="42" y="75"/>
                </a:lnTo>
                <a:lnTo>
                  <a:pt x="42" y="77"/>
                </a:lnTo>
                <a:lnTo>
                  <a:pt x="42" y="79"/>
                </a:lnTo>
                <a:lnTo>
                  <a:pt x="44" y="79"/>
                </a:lnTo>
                <a:lnTo>
                  <a:pt x="44" y="81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403" name="Freeform 235"/>
          <p:cNvSpPr>
            <a:spLocks/>
          </p:cNvSpPr>
          <p:nvPr/>
        </p:nvSpPr>
        <p:spPr bwMode="auto">
          <a:xfrm>
            <a:off x="1622425" y="1435100"/>
            <a:ext cx="561975" cy="495300"/>
          </a:xfrm>
          <a:custGeom>
            <a:avLst/>
            <a:gdLst>
              <a:gd name="T0" fmla="*/ 6 w 177"/>
              <a:gd name="T1" fmla="*/ 4 h 156"/>
              <a:gd name="T2" fmla="*/ 8 w 177"/>
              <a:gd name="T3" fmla="*/ 2 h 156"/>
              <a:gd name="T4" fmla="*/ 6 w 177"/>
              <a:gd name="T5" fmla="*/ 0 h 156"/>
              <a:gd name="T6" fmla="*/ 2 w 177"/>
              <a:gd name="T7" fmla="*/ 0 h 156"/>
              <a:gd name="T8" fmla="*/ 0 w 177"/>
              <a:gd name="T9" fmla="*/ 2 h 156"/>
              <a:gd name="T10" fmla="*/ 2 w 177"/>
              <a:gd name="T11" fmla="*/ 4 h 156"/>
              <a:gd name="T12" fmla="*/ 83 w 177"/>
              <a:gd name="T13" fmla="*/ 69 h 156"/>
              <a:gd name="T14" fmla="*/ 83 w 177"/>
              <a:gd name="T15" fmla="*/ 116 h 156"/>
              <a:gd name="T16" fmla="*/ 81 w 177"/>
              <a:gd name="T17" fmla="*/ 119 h 156"/>
              <a:gd name="T18" fmla="*/ 77 w 177"/>
              <a:gd name="T19" fmla="*/ 121 h 156"/>
              <a:gd name="T20" fmla="*/ 72 w 177"/>
              <a:gd name="T21" fmla="*/ 123 h 156"/>
              <a:gd name="T22" fmla="*/ 68 w 177"/>
              <a:gd name="T23" fmla="*/ 127 h 156"/>
              <a:gd name="T24" fmla="*/ 66 w 177"/>
              <a:gd name="T25" fmla="*/ 131 h 156"/>
              <a:gd name="T26" fmla="*/ 64 w 177"/>
              <a:gd name="T27" fmla="*/ 137 h 156"/>
              <a:gd name="T28" fmla="*/ 64 w 177"/>
              <a:gd name="T29" fmla="*/ 142 h 156"/>
              <a:gd name="T30" fmla="*/ 68 w 177"/>
              <a:gd name="T31" fmla="*/ 148 h 156"/>
              <a:gd name="T32" fmla="*/ 73 w 177"/>
              <a:gd name="T33" fmla="*/ 154 h 156"/>
              <a:gd name="T34" fmla="*/ 81 w 177"/>
              <a:gd name="T35" fmla="*/ 156 h 156"/>
              <a:gd name="T36" fmla="*/ 91 w 177"/>
              <a:gd name="T37" fmla="*/ 156 h 156"/>
              <a:gd name="T38" fmla="*/ 98 w 177"/>
              <a:gd name="T39" fmla="*/ 154 h 156"/>
              <a:gd name="T40" fmla="*/ 104 w 177"/>
              <a:gd name="T41" fmla="*/ 148 h 156"/>
              <a:gd name="T42" fmla="*/ 106 w 177"/>
              <a:gd name="T43" fmla="*/ 142 h 156"/>
              <a:gd name="T44" fmla="*/ 106 w 177"/>
              <a:gd name="T45" fmla="*/ 137 h 156"/>
              <a:gd name="T46" fmla="*/ 106 w 177"/>
              <a:gd name="T47" fmla="*/ 131 h 156"/>
              <a:gd name="T48" fmla="*/ 102 w 177"/>
              <a:gd name="T49" fmla="*/ 127 h 156"/>
              <a:gd name="T50" fmla="*/ 98 w 177"/>
              <a:gd name="T51" fmla="*/ 123 h 156"/>
              <a:gd name="T52" fmla="*/ 95 w 177"/>
              <a:gd name="T53" fmla="*/ 121 h 156"/>
              <a:gd name="T54" fmla="*/ 91 w 177"/>
              <a:gd name="T55" fmla="*/ 119 h 156"/>
              <a:gd name="T56" fmla="*/ 89 w 177"/>
              <a:gd name="T57" fmla="*/ 117 h 156"/>
              <a:gd name="T58" fmla="*/ 87 w 177"/>
              <a:gd name="T59" fmla="*/ 114 h 156"/>
              <a:gd name="T60" fmla="*/ 173 w 177"/>
              <a:gd name="T61" fmla="*/ 4 h 156"/>
              <a:gd name="T62" fmla="*/ 175 w 177"/>
              <a:gd name="T63" fmla="*/ 2 h 156"/>
              <a:gd name="T64" fmla="*/ 175 w 177"/>
              <a:gd name="T65" fmla="*/ 2 h 156"/>
              <a:gd name="T66" fmla="*/ 171 w 177"/>
              <a:gd name="T67" fmla="*/ 0 h 156"/>
              <a:gd name="T68" fmla="*/ 169 w 177"/>
              <a:gd name="T69" fmla="*/ 2 h 156"/>
              <a:gd name="T70" fmla="*/ 171 w 177"/>
              <a:gd name="T71" fmla="*/ 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7" h="156">
                <a:moveTo>
                  <a:pt x="85" y="68"/>
                </a:moveTo>
                <a:lnTo>
                  <a:pt x="6" y="4"/>
                </a:lnTo>
                <a:lnTo>
                  <a:pt x="6" y="2"/>
                </a:lnTo>
                <a:lnTo>
                  <a:pt x="8" y="2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83" y="69"/>
                </a:lnTo>
                <a:lnTo>
                  <a:pt x="83" y="114"/>
                </a:lnTo>
                <a:lnTo>
                  <a:pt x="83" y="116"/>
                </a:lnTo>
                <a:lnTo>
                  <a:pt x="83" y="117"/>
                </a:lnTo>
                <a:lnTo>
                  <a:pt x="81" y="119"/>
                </a:lnTo>
                <a:lnTo>
                  <a:pt x="79" y="119"/>
                </a:lnTo>
                <a:lnTo>
                  <a:pt x="77" y="121"/>
                </a:lnTo>
                <a:lnTo>
                  <a:pt x="75" y="121"/>
                </a:lnTo>
                <a:lnTo>
                  <a:pt x="72" y="123"/>
                </a:lnTo>
                <a:lnTo>
                  <a:pt x="70" y="125"/>
                </a:lnTo>
                <a:lnTo>
                  <a:pt x="68" y="127"/>
                </a:lnTo>
                <a:lnTo>
                  <a:pt x="66" y="129"/>
                </a:lnTo>
                <a:lnTo>
                  <a:pt x="66" y="131"/>
                </a:lnTo>
                <a:lnTo>
                  <a:pt x="64" y="135"/>
                </a:lnTo>
                <a:lnTo>
                  <a:pt x="64" y="137"/>
                </a:lnTo>
                <a:lnTo>
                  <a:pt x="64" y="140"/>
                </a:lnTo>
                <a:lnTo>
                  <a:pt x="64" y="142"/>
                </a:lnTo>
                <a:lnTo>
                  <a:pt x="66" y="146"/>
                </a:lnTo>
                <a:lnTo>
                  <a:pt x="68" y="148"/>
                </a:lnTo>
                <a:lnTo>
                  <a:pt x="70" y="152"/>
                </a:lnTo>
                <a:lnTo>
                  <a:pt x="73" y="154"/>
                </a:lnTo>
                <a:lnTo>
                  <a:pt x="77" y="156"/>
                </a:lnTo>
                <a:lnTo>
                  <a:pt x="81" y="156"/>
                </a:lnTo>
                <a:lnTo>
                  <a:pt x="85" y="156"/>
                </a:lnTo>
                <a:lnTo>
                  <a:pt x="91" y="156"/>
                </a:lnTo>
                <a:lnTo>
                  <a:pt x="95" y="156"/>
                </a:lnTo>
                <a:lnTo>
                  <a:pt x="98" y="154"/>
                </a:lnTo>
                <a:lnTo>
                  <a:pt x="100" y="152"/>
                </a:lnTo>
                <a:lnTo>
                  <a:pt x="104" y="148"/>
                </a:lnTo>
                <a:lnTo>
                  <a:pt x="106" y="146"/>
                </a:lnTo>
                <a:lnTo>
                  <a:pt x="106" y="142"/>
                </a:lnTo>
                <a:lnTo>
                  <a:pt x="106" y="140"/>
                </a:lnTo>
                <a:lnTo>
                  <a:pt x="106" y="137"/>
                </a:lnTo>
                <a:lnTo>
                  <a:pt x="106" y="135"/>
                </a:lnTo>
                <a:lnTo>
                  <a:pt x="106" y="131"/>
                </a:lnTo>
                <a:lnTo>
                  <a:pt x="104" y="129"/>
                </a:lnTo>
                <a:lnTo>
                  <a:pt x="102" y="127"/>
                </a:lnTo>
                <a:lnTo>
                  <a:pt x="102" y="125"/>
                </a:lnTo>
                <a:lnTo>
                  <a:pt x="98" y="123"/>
                </a:lnTo>
                <a:lnTo>
                  <a:pt x="96" y="121"/>
                </a:lnTo>
                <a:lnTo>
                  <a:pt x="95" y="121"/>
                </a:lnTo>
                <a:lnTo>
                  <a:pt x="93" y="119"/>
                </a:lnTo>
                <a:lnTo>
                  <a:pt x="91" y="119"/>
                </a:lnTo>
                <a:lnTo>
                  <a:pt x="89" y="119"/>
                </a:lnTo>
                <a:lnTo>
                  <a:pt x="89" y="117"/>
                </a:lnTo>
                <a:lnTo>
                  <a:pt x="89" y="116"/>
                </a:lnTo>
                <a:lnTo>
                  <a:pt x="87" y="114"/>
                </a:lnTo>
                <a:lnTo>
                  <a:pt x="87" y="69"/>
                </a:lnTo>
                <a:lnTo>
                  <a:pt x="173" y="4"/>
                </a:lnTo>
                <a:lnTo>
                  <a:pt x="175" y="4"/>
                </a:lnTo>
                <a:lnTo>
                  <a:pt x="175" y="2"/>
                </a:lnTo>
                <a:lnTo>
                  <a:pt x="177" y="2"/>
                </a:lnTo>
                <a:lnTo>
                  <a:pt x="175" y="2"/>
                </a:lnTo>
                <a:lnTo>
                  <a:pt x="173" y="0"/>
                </a:lnTo>
                <a:lnTo>
                  <a:pt x="171" y="0"/>
                </a:lnTo>
                <a:lnTo>
                  <a:pt x="171" y="2"/>
                </a:lnTo>
                <a:lnTo>
                  <a:pt x="169" y="2"/>
                </a:lnTo>
                <a:lnTo>
                  <a:pt x="169" y="4"/>
                </a:lnTo>
                <a:lnTo>
                  <a:pt x="171" y="4"/>
                </a:lnTo>
                <a:lnTo>
                  <a:pt x="85" y="6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04" name="Freeform 236"/>
          <p:cNvSpPr>
            <a:spLocks/>
          </p:cNvSpPr>
          <p:nvPr/>
        </p:nvSpPr>
        <p:spPr bwMode="auto">
          <a:xfrm>
            <a:off x="1873250" y="1851025"/>
            <a:ext cx="50800" cy="34925"/>
          </a:xfrm>
          <a:custGeom>
            <a:avLst/>
            <a:gdLst>
              <a:gd name="T0" fmla="*/ 8 w 16"/>
              <a:gd name="T1" fmla="*/ 0 h 11"/>
              <a:gd name="T2" fmla="*/ 10 w 16"/>
              <a:gd name="T3" fmla="*/ 0 h 11"/>
              <a:gd name="T4" fmla="*/ 10 w 16"/>
              <a:gd name="T5" fmla="*/ 0 h 11"/>
              <a:gd name="T6" fmla="*/ 12 w 16"/>
              <a:gd name="T7" fmla="*/ 2 h 11"/>
              <a:gd name="T8" fmla="*/ 14 w 16"/>
              <a:gd name="T9" fmla="*/ 2 h 11"/>
              <a:gd name="T10" fmla="*/ 14 w 16"/>
              <a:gd name="T11" fmla="*/ 2 h 11"/>
              <a:gd name="T12" fmla="*/ 14 w 16"/>
              <a:gd name="T13" fmla="*/ 4 h 11"/>
              <a:gd name="T14" fmla="*/ 16 w 16"/>
              <a:gd name="T15" fmla="*/ 4 h 11"/>
              <a:gd name="T16" fmla="*/ 16 w 16"/>
              <a:gd name="T17" fmla="*/ 6 h 11"/>
              <a:gd name="T18" fmla="*/ 16 w 16"/>
              <a:gd name="T19" fmla="*/ 6 h 11"/>
              <a:gd name="T20" fmla="*/ 14 w 16"/>
              <a:gd name="T21" fmla="*/ 8 h 11"/>
              <a:gd name="T22" fmla="*/ 14 w 16"/>
              <a:gd name="T23" fmla="*/ 8 h 11"/>
              <a:gd name="T24" fmla="*/ 14 w 16"/>
              <a:gd name="T25" fmla="*/ 9 h 11"/>
              <a:gd name="T26" fmla="*/ 12 w 16"/>
              <a:gd name="T27" fmla="*/ 9 h 11"/>
              <a:gd name="T28" fmla="*/ 10 w 16"/>
              <a:gd name="T29" fmla="*/ 9 h 11"/>
              <a:gd name="T30" fmla="*/ 10 w 16"/>
              <a:gd name="T31" fmla="*/ 11 h 11"/>
              <a:gd name="T32" fmla="*/ 8 w 16"/>
              <a:gd name="T33" fmla="*/ 11 h 11"/>
              <a:gd name="T34" fmla="*/ 6 w 16"/>
              <a:gd name="T35" fmla="*/ 11 h 11"/>
              <a:gd name="T36" fmla="*/ 4 w 16"/>
              <a:gd name="T37" fmla="*/ 9 h 11"/>
              <a:gd name="T38" fmla="*/ 4 w 16"/>
              <a:gd name="T39" fmla="*/ 9 h 11"/>
              <a:gd name="T40" fmla="*/ 2 w 16"/>
              <a:gd name="T41" fmla="*/ 9 h 11"/>
              <a:gd name="T42" fmla="*/ 2 w 16"/>
              <a:gd name="T43" fmla="*/ 8 h 11"/>
              <a:gd name="T44" fmla="*/ 0 w 16"/>
              <a:gd name="T45" fmla="*/ 8 h 11"/>
              <a:gd name="T46" fmla="*/ 0 w 16"/>
              <a:gd name="T47" fmla="*/ 6 h 11"/>
              <a:gd name="T48" fmla="*/ 0 w 16"/>
              <a:gd name="T49" fmla="*/ 6 h 11"/>
              <a:gd name="T50" fmla="*/ 0 w 16"/>
              <a:gd name="T51" fmla="*/ 4 h 11"/>
              <a:gd name="T52" fmla="*/ 0 w 16"/>
              <a:gd name="T53" fmla="*/ 4 h 11"/>
              <a:gd name="T54" fmla="*/ 2 w 16"/>
              <a:gd name="T55" fmla="*/ 2 h 11"/>
              <a:gd name="T56" fmla="*/ 2 w 16"/>
              <a:gd name="T57" fmla="*/ 2 h 11"/>
              <a:gd name="T58" fmla="*/ 4 w 16"/>
              <a:gd name="T59" fmla="*/ 2 h 11"/>
              <a:gd name="T60" fmla="*/ 4 w 16"/>
              <a:gd name="T61" fmla="*/ 0 h 11"/>
              <a:gd name="T62" fmla="*/ 6 w 16"/>
              <a:gd name="T63" fmla="*/ 0 h 11"/>
              <a:gd name="T64" fmla="*/ 8 w 16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" h="11">
                <a:moveTo>
                  <a:pt x="8" y="0"/>
                </a:move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4" y="8"/>
                </a:lnTo>
                <a:lnTo>
                  <a:pt x="14" y="8"/>
                </a:lnTo>
                <a:lnTo>
                  <a:pt x="14" y="9"/>
                </a:lnTo>
                <a:lnTo>
                  <a:pt x="12" y="9"/>
                </a:lnTo>
                <a:lnTo>
                  <a:pt x="10" y="9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9"/>
                </a:lnTo>
                <a:lnTo>
                  <a:pt x="4" y="9"/>
                </a:lnTo>
                <a:lnTo>
                  <a:pt x="2" y="9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05" name="Freeform 237"/>
          <p:cNvSpPr>
            <a:spLocks/>
          </p:cNvSpPr>
          <p:nvPr/>
        </p:nvSpPr>
        <p:spPr bwMode="auto">
          <a:xfrm>
            <a:off x="1873250" y="1851025"/>
            <a:ext cx="50800" cy="34925"/>
          </a:xfrm>
          <a:custGeom>
            <a:avLst/>
            <a:gdLst>
              <a:gd name="T0" fmla="*/ 8 w 16"/>
              <a:gd name="T1" fmla="*/ 0 h 11"/>
              <a:gd name="T2" fmla="*/ 10 w 16"/>
              <a:gd name="T3" fmla="*/ 0 h 11"/>
              <a:gd name="T4" fmla="*/ 12 w 16"/>
              <a:gd name="T5" fmla="*/ 2 h 11"/>
              <a:gd name="T6" fmla="*/ 14 w 16"/>
              <a:gd name="T7" fmla="*/ 2 h 11"/>
              <a:gd name="T8" fmla="*/ 14 w 16"/>
              <a:gd name="T9" fmla="*/ 4 h 11"/>
              <a:gd name="T10" fmla="*/ 16 w 16"/>
              <a:gd name="T11" fmla="*/ 4 h 11"/>
              <a:gd name="T12" fmla="*/ 16 w 16"/>
              <a:gd name="T13" fmla="*/ 6 h 11"/>
              <a:gd name="T14" fmla="*/ 14 w 16"/>
              <a:gd name="T15" fmla="*/ 8 h 11"/>
              <a:gd name="T16" fmla="*/ 14 w 16"/>
              <a:gd name="T17" fmla="*/ 9 h 11"/>
              <a:gd name="T18" fmla="*/ 12 w 16"/>
              <a:gd name="T19" fmla="*/ 9 h 11"/>
              <a:gd name="T20" fmla="*/ 10 w 16"/>
              <a:gd name="T21" fmla="*/ 9 h 11"/>
              <a:gd name="T22" fmla="*/ 10 w 16"/>
              <a:gd name="T23" fmla="*/ 11 h 11"/>
              <a:gd name="T24" fmla="*/ 8 w 16"/>
              <a:gd name="T25" fmla="*/ 11 h 11"/>
              <a:gd name="T26" fmla="*/ 6 w 16"/>
              <a:gd name="T27" fmla="*/ 11 h 11"/>
              <a:gd name="T28" fmla="*/ 4 w 16"/>
              <a:gd name="T29" fmla="*/ 9 h 11"/>
              <a:gd name="T30" fmla="*/ 2 w 16"/>
              <a:gd name="T31" fmla="*/ 9 h 11"/>
              <a:gd name="T32" fmla="*/ 2 w 16"/>
              <a:gd name="T33" fmla="*/ 8 h 11"/>
              <a:gd name="T34" fmla="*/ 0 w 16"/>
              <a:gd name="T35" fmla="*/ 8 h 11"/>
              <a:gd name="T36" fmla="*/ 0 w 16"/>
              <a:gd name="T37" fmla="*/ 6 h 11"/>
              <a:gd name="T38" fmla="*/ 0 w 16"/>
              <a:gd name="T39" fmla="*/ 4 h 11"/>
              <a:gd name="T40" fmla="*/ 2 w 16"/>
              <a:gd name="T41" fmla="*/ 2 h 11"/>
              <a:gd name="T42" fmla="*/ 4 w 16"/>
              <a:gd name="T43" fmla="*/ 2 h 11"/>
              <a:gd name="T44" fmla="*/ 4 w 16"/>
              <a:gd name="T45" fmla="*/ 0 h 11"/>
              <a:gd name="T46" fmla="*/ 6 w 16"/>
              <a:gd name="T47" fmla="*/ 0 h 11"/>
              <a:gd name="T48" fmla="*/ 8 w 16"/>
              <a:gd name="T4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" h="11">
                <a:moveTo>
                  <a:pt x="8" y="0"/>
                </a:move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4" y="8"/>
                </a:lnTo>
                <a:lnTo>
                  <a:pt x="14" y="9"/>
                </a:lnTo>
                <a:lnTo>
                  <a:pt x="12" y="9"/>
                </a:lnTo>
                <a:lnTo>
                  <a:pt x="10" y="9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06" name="Freeform 238"/>
          <p:cNvSpPr>
            <a:spLocks/>
          </p:cNvSpPr>
          <p:nvPr/>
        </p:nvSpPr>
        <p:spPr bwMode="auto">
          <a:xfrm>
            <a:off x="1282700" y="346075"/>
            <a:ext cx="133350" cy="285750"/>
          </a:xfrm>
          <a:custGeom>
            <a:avLst/>
            <a:gdLst>
              <a:gd name="T0" fmla="*/ 21 w 42"/>
              <a:gd name="T1" fmla="*/ 0 h 90"/>
              <a:gd name="T2" fmla="*/ 23 w 42"/>
              <a:gd name="T3" fmla="*/ 0 h 90"/>
              <a:gd name="T4" fmla="*/ 25 w 42"/>
              <a:gd name="T5" fmla="*/ 0 h 90"/>
              <a:gd name="T6" fmla="*/ 25 w 42"/>
              <a:gd name="T7" fmla="*/ 2 h 90"/>
              <a:gd name="T8" fmla="*/ 25 w 42"/>
              <a:gd name="T9" fmla="*/ 4 h 90"/>
              <a:gd name="T10" fmla="*/ 23 w 42"/>
              <a:gd name="T11" fmla="*/ 4 h 90"/>
              <a:gd name="T12" fmla="*/ 23 w 42"/>
              <a:gd name="T13" fmla="*/ 48 h 90"/>
              <a:gd name="T14" fmla="*/ 23 w 42"/>
              <a:gd name="T15" fmla="*/ 50 h 90"/>
              <a:gd name="T16" fmla="*/ 23 w 42"/>
              <a:gd name="T17" fmla="*/ 52 h 90"/>
              <a:gd name="T18" fmla="*/ 25 w 42"/>
              <a:gd name="T19" fmla="*/ 52 h 90"/>
              <a:gd name="T20" fmla="*/ 25 w 42"/>
              <a:gd name="T21" fmla="*/ 54 h 90"/>
              <a:gd name="T22" fmla="*/ 27 w 42"/>
              <a:gd name="T23" fmla="*/ 54 h 90"/>
              <a:gd name="T24" fmla="*/ 29 w 42"/>
              <a:gd name="T25" fmla="*/ 54 h 90"/>
              <a:gd name="T26" fmla="*/ 31 w 42"/>
              <a:gd name="T27" fmla="*/ 55 h 90"/>
              <a:gd name="T28" fmla="*/ 34 w 42"/>
              <a:gd name="T29" fmla="*/ 57 h 90"/>
              <a:gd name="T30" fmla="*/ 36 w 42"/>
              <a:gd name="T31" fmla="*/ 59 h 90"/>
              <a:gd name="T32" fmla="*/ 38 w 42"/>
              <a:gd name="T33" fmla="*/ 61 h 90"/>
              <a:gd name="T34" fmla="*/ 40 w 42"/>
              <a:gd name="T35" fmla="*/ 63 h 90"/>
              <a:gd name="T36" fmla="*/ 40 w 42"/>
              <a:gd name="T37" fmla="*/ 65 h 90"/>
              <a:gd name="T38" fmla="*/ 40 w 42"/>
              <a:gd name="T39" fmla="*/ 67 h 90"/>
              <a:gd name="T40" fmla="*/ 42 w 42"/>
              <a:gd name="T41" fmla="*/ 71 h 90"/>
              <a:gd name="T42" fmla="*/ 42 w 42"/>
              <a:gd name="T43" fmla="*/ 73 h 90"/>
              <a:gd name="T44" fmla="*/ 42 w 42"/>
              <a:gd name="T45" fmla="*/ 77 h 90"/>
              <a:gd name="T46" fmla="*/ 40 w 42"/>
              <a:gd name="T47" fmla="*/ 80 h 90"/>
              <a:gd name="T48" fmla="*/ 38 w 42"/>
              <a:gd name="T49" fmla="*/ 82 h 90"/>
              <a:gd name="T50" fmla="*/ 36 w 42"/>
              <a:gd name="T51" fmla="*/ 84 h 90"/>
              <a:gd name="T52" fmla="*/ 33 w 42"/>
              <a:gd name="T53" fmla="*/ 86 h 90"/>
              <a:gd name="T54" fmla="*/ 29 w 42"/>
              <a:gd name="T55" fmla="*/ 88 h 90"/>
              <a:gd name="T56" fmla="*/ 25 w 42"/>
              <a:gd name="T57" fmla="*/ 90 h 90"/>
              <a:gd name="T58" fmla="*/ 21 w 42"/>
              <a:gd name="T59" fmla="*/ 90 h 90"/>
              <a:gd name="T60" fmla="*/ 15 w 42"/>
              <a:gd name="T61" fmla="*/ 90 h 90"/>
              <a:gd name="T62" fmla="*/ 11 w 42"/>
              <a:gd name="T63" fmla="*/ 88 h 90"/>
              <a:gd name="T64" fmla="*/ 8 w 42"/>
              <a:gd name="T65" fmla="*/ 86 h 90"/>
              <a:gd name="T66" fmla="*/ 4 w 42"/>
              <a:gd name="T67" fmla="*/ 84 h 90"/>
              <a:gd name="T68" fmla="*/ 2 w 42"/>
              <a:gd name="T69" fmla="*/ 82 h 90"/>
              <a:gd name="T70" fmla="*/ 0 w 42"/>
              <a:gd name="T71" fmla="*/ 80 h 90"/>
              <a:gd name="T72" fmla="*/ 0 w 42"/>
              <a:gd name="T73" fmla="*/ 77 h 90"/>
              <a:gd name="T74" fmla="*/ 0 w 42"/>
              <a:gd name="T75" fmla="*/ 73 h 90"/>
              <a:gd name="T76" fmla="*/ 0 w 42"/>
              <a:gd name="T77" fmla="*/ 71 h 90"/>
              <a:gd name="T78" fmla="*/ 0 w 42"/>
              <a:gd name="T79" fmla="*/ 67 h 90"/>
              <a:gd name="T80" fmla="*/ 0 w 42"/>
              <a:gd name="T81" fmla="*/ 65 h 90"/>
              <a:gd name="T82" fmla="*/ 2 w 42"/>
              <a:gd name="T83" fmla="*/ 63 h 90"/>
              <a:gd name="T84" fmla="*/ 2 w 42"/>
              <a:gd name="T85" fmla="*/ 61 h 90"/>
              <a:gd name="T86" fmla="*/ 4 w 42"/>
              <a:gd name="T87" fmla="*/ 59 h 90"/>
              <a:gd name="T88" fmla="*/ 8 w 42"/>
              <a:gd name="T89" fmla="*/ 57 h 90"/>
              <a:gd name="T90" fmla="*/ 10 w 42"/>
              <a:gd name="T91" fmla="*/ 55 h 90"/>
              <a:gd name="T92" fmla="*/ 11 w 42"/>
              <a:gd name="T93" fmla="*/ 54 h 90"/>
              <a:gd name="T94" fmla="*/ 13 w 42"/>
              <a:gd name="T95" fmla="*/ 54 h 90"/>
              <a:gd name="T96" fmla="*/ 15 w 42"/>
              <a:gd name="T97" fmla="*/ 54 h 90"/>
              <a:gd name="T98" fmla="*/ 17 w 42"/>
              <a:gd name="T99" fmla="*/ 52 h 90"/>
              <a:gd name="T100" fmla="*/ 17 w 42"/>
              <a:gd name="T101" fmla="*/ 50 h 90"/>
              <a:gd name="T102" fmla="*/ 19 w 42"/>
              <a:gd name="T103" fmla="*/ 48 h 90"/>
              <a:gd name="T104" fmla="*/ 19 w 42"/>
              <a:gd name="T105" fmla="*/ 4 h 90"/>
              <a:gd name="T106" fmla="*/ 17 w 42"/>
              <a:gd name="T107" fmla="*/ 4 h 90"/>
              <a:gd name="T108" fmla="*/ 15 w 42"/>
              <a:gd name="T109" fmla="*/ 2 h 90"/>
              <a:gd name="T110" fmla="*/ 17 w 42"/>
              <a:gd name="T111" fmla="*/ 0 h 90"/>
              <a:gd name="T112" fmla="*/ 19 w 42"/>
              <a:gd name="T113" fmla="*/ 0 h 90"/>
              <a:gd name="T114" fmla="*/ 21 w 42"/>
              <a:gd name="T115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2" h="90">
                <a:moveTo>
                  <a:pt x="21" y="0"/>
                </a:moveTo>
                <a:lnTo>
                  <a:pt x="23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3" y="4"/>
                </a:lnTo>
                <a:lnTo>
                  <a:pt x="23" y="48"/>
                </a:lnTo>
                <a:lnTo>
                  <a:pt x="23" y="50"/>
                </a:lnTo>
                <a:lnTo>
                  <a:pt x="23" y="52"/>
                </a:lnTo>
                <a:lnTo>
                  <a:pt x="25" y="52"/>
                </a:lnTo>
                <a:lnTo>
                  <a:pt x="25" y="54"/>
                </a:lnTo>
                <a:lnTo>
                  <a:pt x="27" y="54"/>
                </a:lnTo>
                <a:lnTo>
                  <a:pt x="29" y="54"/>
                </a:lnTo>
                <a:lnTo>
                  <a:pt x="31" y="55"/>
                </a:lnTo>
                <a:lnTo>
                  <a:pt x="34" y="57"/>
                </a:lnTo>
                <a:lnTo>
                  <a:pt x="36" y="59"/>
                </a:lnTo>
                <a:lnTo>
                  <a:pt x="38" y="61"/>
                </a:lnTo>
                <a:lnTo>
                  <a:pt x="40" y="63"/>
                </a:lnTo>
                <a:lnTo>
                  <a:pt x="40" y="65"/>
                </a:lnTo>
                <a:lnTo>
                  <a:pt x="40" y="67"/>
                </a:lnTo>
                <a:lnTo>
                  <a:pt x="42" y="71"/>
                </a:lnTo>
                <a:lnTo>
                  <a:pt x="42" y="73"/>
                </a:lnTo>
                <a:lnTo>
                  <a:pt x="42" y="77"/>
                </a:lnTo>
                <a:lnTo>
                  <a:pt x="40" y="80"/>
                </a:lnTo>
                <a:lnTo>
                  <a:pt x="38" y="82"/>
                </a:lnTo>
                <a:lnTo>
                  <a:pt x="36" y="84"/>
                </a:lnTo>
                <a:lnTo>
                  <a:pt x="33" y="86"/>
                </a:lnTo>
                <a:lnTo>
                  <a:pt x="29" y="88"/>
                </a:lnTo>
                <a:lnTo>
                  <a:pt x="25" y="90"/>
                </a:lnTo>
                <a:lnTo>
                  <a:pt x="21" y="90"/>
                </a:lnTo>
                <a:lnTo>
                  <a:pt x="15" y="90"/>
                </a:lnTo>
                <a:lnTo>
                  <a:pt x="11" y="88"/>
                </a:lnTo>
                <a:lnTo>
                  <a:pt x="8" y="86"/>
                </a:lnTo>
                <a:lnTo>
                  <a:pt x="4" y="84"/>
                </a:lnTo>
                <a:lnTo>
                  <a:pt x="2" y="82"/>
                </a:lnTo>
                <a:lnTo>
                  <a:pt x="0" y="80"/>
                </a:lnTo>
                <a:lnTo>
                  <a:pt x="0" y="77"/>
                </a:lnTo>
                <a:lnTo>
                  <a:pt x="0" y="73"/>
                </a:lnTo>
                <a:lnTo>
                  <a:pt x="0" y="71"/>
                </a:lnTo>
                <a:lnTo>
                  <a:pt x="0" y="67"/>
                </a:lnTo>
                <a:lnTo>
                  <a:pt x="0" y="65"/>
                </a:lnTo>
                <a:lnTo>
                  <a:pt x="2" y="63"/>
                </a:lnTo>
                <a:lnTo>
                  <a:pt x="2" y="61"/>
                </a:lnTo>
                <a:lnTo>
                  <a:pt x="4" y="59"/>
                </a:lnTo>
                <a:lnTo>
                  <a:pt x="8" y="57"/>
                </a:lnTo>
                <a:lnTo>
                  <a:pt x="10" y="55"/>
                </a:lnTo>
                <a:lnTo>
                  <a:pt x="11" y="54"/>
                </a:lnTo>
                <a:lnTo>
                  <a:pt x="13" y="54"/>
                </a:lnTo>
                <a:lnTo>
                  <a:pt x="15" y="54"/>
                </a:lnTo>
                <a:lnTo>
                  <a:pt x="17" y="52"/>
                </a:lnTo>
                <a:lnTo>
                  <a:pt x="17" y="50"/>
                </a:lnTo>
                <a:lnTo>
                  <a:pt x="19" y="48"/>
                </a:lnTo>
                <a:lnTo>
                  <a:pt x="19" y="4"/>
                </a:lnTo>
                <a:lnTo>
                  <a:pt x="17" y="4"/>
                </a:lnTo>
                <a:lnTo>
                  <a:pt x="15" y="2"/>
                </a:lnTo>
                <a:lnTo>
                  <a:pt x="17" y="0"/>
                </a:lnTo>
                <a:lnTo>
                  <a:pt x="19" y="0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07" name="Freeform 239"/>
          <p:cNvSpPr>
            <a:spLocks/>
          </p:cNvSpPr>
          <p:nvPr/>
        </p:nvSpPr>
        <p:spPr bwMode="auto">
          <a:xfrm>
            <a:off x="1323975" y="552450"/>
            <a:ext cx="50800" cy="31750"/>
          </a:xfrm>
          <a:custGeom>
            <a:avLst/>
            <a:gdLst>
              <a:gd name="T0" fmla="*/ 8 w 16"/>
              <a:gd name="T1" fmla="*/ 0 h 10"/>
              <a:gd name="T2" fmla="*/ 8 w 16"/>
              <a:gd name="T3" fmla="*/ 0 h 10"/>
              <a:gd name="T4" fmla="*/ 10 w 16"/>
              <a:gd name="T5" fmla="*/ 0 h 10"/>
              <a:gd name="T6" fmla="*/ 12 w 16"/>
              <a:gd name="T7" fmla="*/ 0 h 10"/>
              <a:gd name="T8" fmla="*/ 12 w 16"/>
              <a:gd name="T9" fmla="*/ 2 h 10"/>
              <a:gd name="T10" fmla="*/ 14 w 16"/>
              <a:gd name="T11" fmla="*/ 2 h 10"/>
              <a:gd name="T12" fmla="*/ 14 w 16"/>
              <a:gd name="T13" fmla="*/ 2 h 10"/>
              <a:gd name="T14" fmla="*/ 14 w 16"/>
              <a:gd name="T15" fmla="*/ 4 h 10"/>
              <a:gd name="T16" fmla="*/ 16 w 16"/>
              <a:gd name="T17" fmla="*/ 4 h 10"/>
              <a:gd name="T18" fmla="*/ 14 w 16"/>
              <a:gd name="T19" fmla="*/ 6 h 10"/>
              <a:gd name="T20" fmla="*/ 14 w 16"/>
              <a:gd name="T21" fmla="*/ 8 h 10"/>
              <a:gd name="T22" fmla="*/ 14 w 16"/>
              <a:gd name="T23" fmla="*/ 8 h 10"/>
              <a:gd name="T24" fmla="*/ 12 w 16"/>
              <a:gd name="T25" fmla="*/ 8 h 10"/>
              <a:gd name="T26" fmla="*/ 12 w 16"/>
              <a:gd name="T27" fmla="*/ 10 h 10"/>
              <a:gd name="T28" fmla="*/ 10 w 16"/>
              <a:gd name="T29" fmla="*/ 10 h 10"/>
              <a:gd name="T30" fmla="*/ 8 w 16"/>
              <a:gd name="T31" fmla="*/ 10 h 10"/>
              <a:gd name="T32" fmla="*/ 8 w 16"/>
              <a:gd name="T33" fmla="*/ 10 h 10"/>
              <a:gd name="T34" fmla="*/ 6 w 16"/>
              <a:gd name="T35" fmla="*/ 10 h 10"/>
              <a:gd name="T36" fmla="*/ 4 w 16"/>
              <a:gd name="T37" fmla="*/ 10 h 10"/>
              <a:gd name="T38" fmla="*/ 2 w 16"/>
              <a:gd name="T39" fmla="*/ 10 h 10"/>
              <a:gd name="T40" fmla="*/ 2 w 16"/>
              <a:gd name="T41" fmla="*/ 8 h 10"/>
              <a:gd name="T42" fmla="*/ 0 w 16"/>
              <a:gd name="T43" fmla="*/ 8 h 10"/>
              <a:gd name="T44" fmla="*/ 0 w 16"/>
              <a:gd name="T45" fmla="*/ 8 h 10"/>
              <a:gd name="T46" fmla="*/ 0 w 16"/>
              <a:gd name="T47" fmla="*/ 6 h 10"/>
              <a:gd name="T48" fmla="*/ 0 w 16"/>
              <a:gd name="T49" fmla="*/ 4 h 10"/>
              <a:gd name="T50" fmla="*/ 0 w 16"/>
              <a:gd name="T51" fmla="*/ 4 h 10"/>
              <a:gd name="T52" fmla="*/ 0 w 16"/>
              <a:gd name="T53" fmla="*/ 2 h 10"/>
              <a:gd name="T54" fmla="*/ 0 w 16"/>
              <a:gd name="T55" fmla="*/ 2 h 10"/>
              <a:gd name="T56" fmla="*/ 2 w 16"/>
              <a:gd name="T57" fmla="*/ 2 h 10"/>
              <a:gd name="T58" fmla="*/ 2 w 16"/>
              <a:gd name="T59" fmla="*/ 0 h 10"/>
              <a:gd name="T60" fmla="*/ 4 w 16"/>
              <a:gd name="T61" fmla="*/ 0 h 10"/>
              <a:gd name="T62" fmla="*/ 6 w 16"/>
              <a:gd name="T63" fmla="*/ 0 h 10"/>
              <a:gd name="T64" fmla="*/ 8 w 16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" h="10">
                <a:moveTo>
                  <a:pt x="8" y="0"/>
                </a:move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4" y="6"/>
                </a:lnTo>
                <a:lnTo>
                  <a:pt x="14" y="8"/>
                </a:lnTo>
                <a:lnTo>
                  <a:pt x="14" y="8"/>
                </a:lnTo>
                <a:lnTo>
                  <a:pt x="12" y="8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08" name="Freeform 240"/>
          <p:cNvSpPr>
            <a:spLocks/>
          </p:cNvSpPr>
          <p:nvPr/>
        </p:nvSpPr>
        <p:spPr bwMode="auto">
          <a:xfrm>
            <a:off x="1323975" y="552450"/>
            <a:ext cx="50800" cy="31750"/>
          </a:xfrm>
          <a:custGeom>
            <a:avLst/>
            <a:gdLst>
              <a:gd name="T0" fmla="*/ 8 w 16"/>
              <a:gd name="T1" fmla="*/ 0 h 10"/>
              <a:gd name="T2" fmla="*/ 10 w 16"/>
              <a:gd name="T3" fmla="*/ 0 h 10"/>
              <a:gd name="T4" fmla="*/ 12 w 16"/>
              <a:gd name="T5" fmla="*/ 0 h 10"/>
              <a:gd name="T6" fmla="*/ 12 w 16"/>
              <a:gd name="T7" fmla="*/ 2 h 10"/>
              <a:gd name="T8" fmla="*/ 14 w 16"/>
              <a:gd name="T9" fmla="*/ 2 h 10"/>
              <a:gd name="T10" fmla="*/ 14 w 16"/>
              <a:gd name="T11" fmla="*/ 4 h 10"/>
              <a:gd name="T12" fmla="*/ 16 w 16"/>
              <a:gd name="T13" fmla="*/ 4 h 10"/>
              <a:gd name="T14" fmla="*/ 14 w 16"/>
              <a:gd name="T15" fmla="*/ 6 h 10"/>
              <a:gd name="T16" fmla="*/ 14 w 16"/>
              <a:gd name="T17" fmla="*/ 8 h 10"/>
              <a:gd name="T18" fmla="*/ 12 w 16"/>
              <a:gd name="T19" fmla="*/ 8 h 10"/>
              <a:gd name="T20" fmla="*/ 12 w 16"/>
              <a:gd name="T21" fmla="*/ 10 h 10"/>
              <a:gd name="T22" fmla="*/ 10 w 16"/>
              <a:gd name="T23" fmla="*/ 10 h 10"/>
              <a:gd name="T24" fmla="*/ 8 w 16"/>
              <a:gd name="T25" fmla="*/ 10 h 10"/>
              <a:gd name="T26" fmla="*/ 6 w 16"/>
              <a:gd name="T27" fmla="*/ 10 h 10"/>
              <a:gd name="T28" fmla="*/ 4 w 16"/>
              <a:gd name="T29" fmla="*/ 10 h 10"/>
              <a:gd name="T30" fmla="*/ 2 w 16"/>
              <a:gd name="T31" fmla="*/ 10 h 10"/>
              <a:gd name="T32" fmla="*/ 2 w 16"/>
              <a:gd name="T33" fmla="*/ 8 h 10"/>
              <a:gd name="T34" fmla="*/ 0 w 16"/>
              <a:gd name="T35" fmla="*/ 8 h 10"/>
              <a:gd name="T36" fmla="*/ 0 w 16"/>
              <a:gd name="T37" fmla="*/ 6 h 10"/>
              <a:gd name="T38" fmla="*/ 0 w 16"/>
              <a:gd name="T39" fmla="*/ 4 h 10"/>
              <a:gd name="T40" fmla="*/ 0 w 16"/>
              <a:gd name="T41" fmla="*/ 2 h 10"/>
              <a:gd name="T42" fmla="*/ 2 w 16"/>
              <a:gd name="T43" fmla="*/ 2 h 10"/>
              <a:gd name="T44" fmla="*/ 2 w 16"/>
              <a:gd name="T45" fmla="*/ 0 h 10"/>
              <a:gd name="T46" fmla="*/ 4 w 16"/>
              <a:gd name="T47" fmla="*/ 0 h 10"/>
              <a:gd name="T48" fmla="*/ 6 w 16"/>
              <a:gd name="T49" fmla="*/ 0 h 10"/>
              <a:gd name="T50" fmla="*/ 8 w 16"/>
              <a:gd name="T5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" h="10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4" y="6"/>
                </a:lnTo>
                <a:lnTo>
                  <a:pt x="14" y="8"/>
                </a:lnTo>
                <a:lnTo>
                  <a:pt x="12" y="8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09" name="Freeform 241"/>
          <p:cNvSpPr>
            <a:spLocks/>
          </p:cNvSpPr>
          <p:nvPr/>
        </p:nvSpPr>
        <p:spPr bwMode="auto">
          <a:xfrm>
            <a:off x="1454150" y="387350"/>
            <a:ext cx="139700" cy="292100"/>
          </a:xfrm>
          <a:custGeom>
            <a:avLst/>
            <a:gdLst>
              <a:gd name="T0" fmla="*/ 21 w 44"/>
              <a:gd name="T1" fmla="*/ 0 h 92"/>
              <a:gd name="T2" fmla="*/ 23 w 44"/>
              <a:gd name="T3" fmla="*/ 0 h 92"/>
              <a:gd name="T4" fmla="*/ 25 w 44"/>
              <a:gd name="T5" fmla="*/ 2 h 92"/>
              <a:gd name="T6" fmla="*/ 27 w 44"/>
              <a:gd name="T7" fmla="*/ 2 h 92"/>
              <a:gd name="T8" fmla="*/ 27 w 44"/>
              <a:gd name="T9" fmla="*/ 4 h 92"/>
              <a:gd name="T10" fmla="*/ 25 w 44"/>
              <a:gd name="T11" fmla="*/ 4 h 92"/>
              <a:gd name="T12" fmla="*/ 23 w 44"/>
              <a:gd name="T13" fmla="*/ 4 h 92"/>
              <a:gd name="T14" fmla="*/ 23 w 44"/>
              <a:gd name="T15" fmla="*/ 48 h 92"/>
              <a:gd name="T16" fmla="*/ 25 w 44"/>
              <a:gd name="T17" fmla="*/ 50 h 92"/>
              <a:gd name="T18" fmla="*/ 25 w 44"/>
              <a:gd name="T19" fmla="*/ 52 h 92"/>
              <a:gd name="T20" fmla="*/ 25 w 44"/>
              <a:gd name="T21" fmla="*/ 54 h 92"/>
              <a:gd name="T22" fmla="*/ 27 w 44"/>
              <a:gd name="T23" fmla="*/ 54 h 92"/>
              <a:gd name="T24" fmla="*/ 28 w 44"/>
              <a:gd name="T25" fmla="*/ 54 h 92"/>
              <a:gd name="T26" fmla="*/ 30 w 44"/>
              <a:gd name="T27" fmla="*/ 56 h 92"/>
              <a:gd name="T28" fmla="*/ 32 w 44"/>
              <a:gd name="T29" fmla="*/ 56 h 92"/>
              <a:gd name="T30" fmla="*/ 34 w 44"/>
              <a:gd name="T31" fmla="*/ 58 h 92"/>
              <a:gd name="T32" fmla="*/ 38 w 44"/>
              <a:gd name="T33" fmla="*/ 60 h 92"/>
              <a:gd name="T34" fmla="*/ 40 w 44"/>
              <a:gd name="T35" fmla="*/ 62 h 92"/>
              <a:gd name="T36" fmla="*/ 40 w 44"/>
              <a:gd name="T37" fmla="*/ 64 h 92"/>
              <a:gd name="T38" fmla="*/ 42 w 44"/>
              <a:gd name="T39" fmla="*/ 67 h 92"/>
              <a:gd name="T40" fmla="*/ 42 w 44"/>
              <a:gd name="T41" fmla="*/ 69 h 92"/>
              <a:gd name="T42" fmla="*/ 42 w 44"/>
              <a:gd name="T43" fmla="*/ 71 h 92"/>
              <a:gd name="T44" fmla="*/ 44 w 44"/>
              <a:gd name="T45" fmla="*/ 75 h 92"/>
              <a:gd name="T46" fmla="*/ 42 w 44"/>
              <a:gd name="T47" fmla="*/ 79 h 92"/>
              <a:gd name="T48" fmla="*/ 42 w 44"/>
              <a:gd name="T49" fmla="*/ 81 h 92"/>
              <a:gd name="T50" fmla="*/ 40 w 44"/>
              <a:gd name="T51" fmla="*/ 85 h 92"/>
              <a:gd name="T52" fmla="*/ 38 w 44"/>
              <a:gd name="T53" fmla="*/ 87 h 92"/>
              <a:gd name="T54" fmla="*/ 34 w 44"/>
              <a:gd name="T55" fmla="*/ 89 h 92"/>
              <a:gd name="T56" fmla="*/ 30 w 44"/>
              <a:gd name="T57" fmla="*/ 90 h 92"/>
              <a:gd name="T58" fmla="*/ 27 w 44"/>
              <a:gd name="T59" fmla="*/ 90 h 92"/>
              <a:gd name="T60" fmla="*/ 21 w 44"/>
              <a:gd name="T61" fmla="*/ 92 h 92"/>
              <a:gd name="T62" fmla="*/ 17 w 44"/>
              <a:gd name="T63" fmla="*/ 90 h 92"/>
              <a:gd name="T64" fmla="*/ 13 w 44"/>
              <a:gd name="T65" fmla="*/ 90 h 92"/>
              <a:gd name="T66" fmla="*/ 9 w 44"/>
              <a:gd name="T67" fmla="*/ 89 h 92"/>
              <a:gd name="T68" fmla="*/ 5 w 44"/>
              <a:gd name="T69" fmla="*/ 87 h 92"/>
              <a:gd name="T70" fmla="*/ 4 w 44"/>
              <a:gd name="T71" fmla="*/ 85 h 92"/>
              <a:gd name="T72" fmla="*/ 2 w 44"/>
              <a:gd name="T73" fmla="*/ 81 h 92"/>
              <a:gd name="T74" fmla="*/ 0 w 44"/>
              <a:gd name="T75" fmla="*/ 79 h 92"/>
              <a:gd name="T76" fmla="*/ 0 w 44"/>
              <a:gd name="T77" fmla="*/ 75 h 92"/>
              <a:gd name="T78" fmla="*/ 0 w 44"/>
              <a:gd name="T79" fmla="*/ 71 h 92"/>
              <a:gd name="T80" fmla="*/ 2 w 44"/>
              <a:gd name="T81" fmla="*/ 69 h 92"/>
              <a:gd name="T82" fmla="*/ 2 w 44"/>
              <a:gd name="T83" fmla="*/ 67 h 92"/>
              <a:gd name="T84" fmla="*/ 2 w 44"/>
              <a:gd name="T85" fmla="*/ 64 h 92"/>
              <a:gd name="T86" fmla="*/ 4 w 44"/>
              <a:gd name="T87" fmla="*/ 62 h 92"/>
              <a:gd name="T88" fmla="*/ 5 w 44"/>
              <a:gd name="T89" fmla="*/ 60 h 92"/>
              <a:gd name="T90" fmla="*/ 7 w 44"/>
              <a:gd name="T91" fmla="*/ 58 h 92"/>
              <a:gd name="T92" fmla="*/ 11 w 44"/>
              <a:gd name="T93" fmla="*/ 56 h 92"/>
              <a:gd name="T94" fmla="*/ 13 w 44"/>
              <a:gd name="T95" fmla="*/ 56 h 92"/>
              <a:gd name="T96" fmla="*/ 15 w 44"/>
              <a:gd name="T97" fmla="*/ 54 h 92"/>
              <a:gd name="T98" fmla="*/ 17 w 44"/>
              <a:gd name="T99" fmla="*/ 54 h 92"/>
              <a:gd name="T100" fmla="*/ 19 w 44"/>
              <a:gd name="T101" fmla="*/ 54 h 92"/>
              <a:gd name="T102" fmla="*/ 19 w 44"/>
              <a:gd name="T103" fmla="*/ 52 h 92"/>
              <a:gd name="T104" fmla="*/ 19 w 44"/>
              <a:gd name="T105" fmla="*/ 50 h 92"/>
              <a:gd name="T106" fmla="*/ 19 w 44"/>
              <a:gd name="T107" fmla="*/ 48 h 92"/>
              <a:gd name="T108" fmla="*/ 19 w 44"/>
              <a:gd name="T109" fmla="*/ 4 h 92"/>
              <a:gd name="T110" fmla="*/ 17 w 44"/>
              <a:gd name="T111" fmla="*/ 4 h 92"/>
              <a:gd name="T112" fmla="*/ 17 w 44"/>
              <a:gd name="T113" fmla="*/ 2 h 92"/>
              <a:gd name="T114" fmla="*/ 19 w 44"/>
              <a:gd name="T115" fmla="*/ 2 h 92"/>
              <a:gd name="T116" fmla="*/ 19 w 44"/>
              <a:gd name="T117" fmla="*/ 0 h 92"/>
              <a:gd name="T118" fmla="*/ 21 w 44"/>
              <a:gd name="T119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4" h="92">
                <a:moveTo>
                  <a:pt x="21" y="0"/>
                </a:moveTo>
                <a:lnTo>
                  <a:pt x="23" y="0"/>
                </a:lnTo>
                <a:lnTo>
                  <a:pt x="25" y="2"/>
                </a:lnTo>
                <a:lnTo>
                  <a:pt x="27" y="2"/>
                </a:lnTo>
                <a:lnTo>
                  <a:pt x="27" y="4"/>
                </a:lnTo>
                <a:lnTo>
                  <a:pt x="25" y="4"/>
                </a:lnTo>
                <a:lnTo>
                  <a:pt x="23" y="4"/>
                </a:lnTo>
                <a:lnTo>
                  <a:pt x="23" y="48"/>
                </a:lnTo>
                <a:lnTo>
                  <a:pt x="25" y="50"/>
                </a:lnTo>
                <a:lnTo>
                  <a:pt x="25" y="52"/>
                </a:lnTo>
                <a:lnTo>
                  <a:pt x="25" y="54"/>
                </a:lnTo>
                <a:lnTo>
                  <a:pt x="27" y="54"/>
                </a:lnTo>
                <a:lnTo>
                  <a:pt x="28" y="54"/>
                </a:lnTo>
                <a:lnTo>
                  <a:pt x="30" y="56"/>
                </a:lnTo>
                <a:lnTo>
                  <a:pt x="32" y="56"/>
                </a:lnTo>
                <a:lnTo>
                  <a:pt x="34" y="58"/>
                </a:lnTo>
                <a:lnTo>
                  <a:pt x="38" y="60"/>
                </a:lnTo>
                <a:lnTo>
                  <a:pt x="40" y="62"/>
                </a:lnTo>
                <a:lnTo>
                  <a:pt x="40" y="64"/>
                </a:lnTo>
                <a:lnTo>
                  <a:pt x="42" y="67"/>
                </a:lnTo>
                <a:lnTo>
                  <a:pt x="42" y="69"/>
                </a:lnTo>
                <a:lnTo>
                  <a:pt x="42" y="71"/>
                </a:lnTo>
                <a:lnTo>
                  <a:pt x="44" y="75"/>
                </a:lnTo>
                <a:lnTo>
                  <a:pt x="42" y="79"/>
                </a:lnTo>
                <a:lnTo>
                  <a:pt x="42" y="81"/>
                </a:lnTo>
                <a:lnTo>
                  <a:pt x="40" y="85"/>
                </a:lnTo>
                <a:lnTo>
                  <a:pt x="38" y="87"/>
                </a:lnTo>
                <a:lnTo>
                  <a:pt x="34" y="89"/>
                </a:lnTo>
                <a:lnTo>
                  <a:pt x="30" y="90"/>
                </a:lnTo>
                <a:lnTo>
                  <a:pt x="27" y="90"/>
                </a:lnTo>
                <a:lnTo>
                  <a:pt x="21" y="92"/>
                </a:lnTo>
                <a:lnTo>
                  <a:pt x="17" y="90"/>
                </a:lnTo>
                <a:lnTo>
                  <a:pt x="13" y="90"/>
                </a:lnTo>
                <a:lnTo>
                  <a:pt x="9" y="89"/>
                </a:lnTo>
                <a:lnTo>
                  <a:pt x="5" y="87"/>
                </a:lnTo>
                <a:lnTo>
                  <a:pt x="4" y="85"/>
                </a:lnTo>
                <a:lnTo>
                  <a:pt x="2" y="81"/>
                </a:lnTo>
                <a:lnTo>
                  <a:pt x="0" y="79"/>
                </a:lnTo>
                <a:lnTo>
                  <a:pt x="0" y="75"/>
                </a:lnTo>
                <a:lnTo>
                  <a:pt x="0" y="71"/>
                </a:lnTo>
                <a:lnTo>
                  <a:pt x="2" y="69"/>
                </a:lnTo>
                <a:lnTo>
                  <a:pt x="2" y="67"/>
                </a:lnTo>
                <a:lnTo>
                  <a:pt x="2" y="64"/>
                </a:lnTo>
                <a:lnTo>
                  <a:pt x="4" y="62"/>
                </a:lnTo>
                <a:lnTo>
                  <a:pt x="5" y="60"/>
                </a:lnTo>
                <a:lnTo>
                  <a:pt x="7" y="58"/>
                </a:lnTo>
                <a:lnTo>
                  <a:pt x="11" y="56"/>
                </a:lnTo>
                <a:lnTo>
                  <a:pt x="13" y="56"/>
                </a:lnTo>
                <a:lnTo>
                  <a:pt x="15" y="54"/>
                </a:lnTo>
                <a:lnTo>
                  <a:pt x="17" y="54"/>
                </a:lnTo>
                <a:lnTo>
                  <a:pt x="19" y="54"/>
                </a:lnTo>
                <a:lnTo>
                  <a:pt x="19" y="52"/>
                </a:lnTo>
                <a:lnTo>
                  <a:pt x="19" y="50"/>
                </a:lnTo>
                <a:lnTo>
                  <a:pt x="19" y="48"/>
                </a:lnTo>
                <a:lnTo>
                  <a:pt x="19" y="4"/>
                </a:lnTo>
                <a:lnTo>
                  <a:pt x="17" y="4"/>
                </a:lnTo>
                <a:lnTo>
                  <a:pt x="17" y="2"/>
                </a:lnTo>
                <a:lnTo>
                  <a:pt x="19" y="2"/>
                </a:lnTo>
                <a:lnTo>
                  <a:pt x="19" y="0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0" name="Freeform 242"/>
          <p:cNvSpPr>
            <a:spLocks/>
          </p:cNvSpPr>
          <p:nvPr/>
        </p:nvSpPr>
        <p:spPr bwMode="auto">
          <a:xfrm>
            <a:off x="1495425" y="596900"/>
            <a:ext cx="47625" cy="34925"/>
          </a:xfrm>
          <a:custGeom>
            <a:avLst/>
            <a:gdLst>
              <a:gd name="T0" fmla="*/ 8 w 15"/>
              <a:gd name="T1" fmla="*/ 0 h 11"/>
              <a:gd name="T2" fmla="*/ 10 w 15"/>
              <a:gd name="T3" fmla="*/ 0 h 11"/>
              <a:gd name="T4" fmla="*/ 12 w 15"/>
              <a:gd name="T5" fmla="*/ 1 h 11"/>
              <a:gd name="T6" fmla="*/ 14 w 15"/>
              <a:gd name="T7" fmla="*/ 1 h 11"/>
              <a:gd name="T8" fmla="*/ 14 w 15"/>
              <a:gd name="T9" fmla="*/ 1 h 11"/>
              <a:gd name="T10" fmla="*/ 15 w 15"/>
              <a:gd name="T11" fmla="*/ 3 h 11"/>
              <a:gd name="T12" fmla="*/ 15 w 15"/>
              <a:gd name="T13" fmla="*/ 3 h 11"/>
              <a:gd name="T14" fmla="*/ 15 w 15"/>
              <a:gd name="T15" fmla="*/ 3 h 11"/>
              <a:gd name="T16" fmla="*/ 15 w 15"/>
              <a:gd name="T17" fmla="*/ 5 h 11"/>
              <a:gd name="T18" fmla="*/ 15 w 15"/>
              <a:gd name="T19" fmla="*/ 7 h 11"/>
              <a:gd name="T20" fmla="*/ 15 w 15"/>
              <a:gd name="T21" fmla="*/ 7 h 11"/>
              <a:gd name="T22" fmla="*/ 15 w 15"/>
              <a:gd name="T23" fmla="*/ 7 h 11"/>
              <a:gd name="T24" fmla="*/ 14 w 15"/>
              <a:gd name="T25" fmla="*/ 9 h 11"/>
              <a:gd name="T26" fmla="*/ 14 w 15"/>
              <a:gd name="T27" fmla="*/ 9 h 11"/>
              <a:gd name="T28" fmla="*/ 12 w 15"/>
              <a:gd name="T29" fmla="*/ 9 h 11"/>
              <a:gd name="T30" fmla="*/ 10 w 15"/>
              <a:gd name="T31" fmla="*/ 11 h 11"/>
              <a:gd name="T32" fmla="*/ 8 w 15"/>
              <a:gd name="T33" fmla="*/ 11 h 11"/>
              <a:gd name="T34" fmla="*/ 8 w 15"/>
              <a:gd name="T35" fmla="*/ 11 h 11"/>
              <a:gd name="T36" fmla="*/ 6 w 15"/>
              <a:gd name="T37" fmla="*/ 9 h 11"/>
              <a:gd name="T38" fmla="*/ 4 w 15"/>
              <a:gd name="T39" fmla="*/ 9 h 11"/>
              <a:gd name="T40" fmla="*/ 4 w 15"/>
              <a:gd name="T41" fmla="*/ 9 h 11"/>
              <a:gd name="T42" fmla="*/ 2 w 15"/>
              <a:gd name="T43" fmla="*/ 7 h 11"/>
              <a:gd name="T44" fmla="*/ 2 w 15"/>
              <a:gd name="T45" fmla="*/ 7 h 11"/>
              <a:gd name="T46" fmla="*/ 2 w 15"/>
              <a:gd name="T47" fmla="*/ 7 h 11"/>
              <a:gd name="T48" fmla="*/ 0 w 15"/>
              <a:gd name="T49" fmla="*/ 5 h 11"/>
              <a:gd name="T50" fmla="*/ 2 w 15"/>
              <a:gd name="T51" fmla="*/ 3 h 11"/>
              <a:gd name="T52" fmla="*/ 2 w 15"/>
              <a:gd name="T53" fmla="*/ 3 h 11"/>
              <a:gd name="T54" fmla="*/ 2 w 15"/>
              <a:gd name="T55" fmla="*/ 3 h 11"/>
              <a:gd name="T56" fmla="*/ 4 w 15"/>
              <a:gd name="T57" fmla="*/ 1 h 11"/>
              <a:gd name="T58" fmla="*/ 4 w 15"/>
              <a:gd name="T59" fmla="*/ 1 h 11"/>
              <a:gd name="T60" fmla="*/ 6 w 15"/>
              <a:gd name="T61" fmla="*/ 1 h 11"/>
              <a:gd name="T62" fmla="*/ 8 w 15"/>
              <a:gd name="T63" fmla="*/ 0 h 11"/>
              <a:gd name="T64" fmla="*/ 8 w 15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10" y="0"/>
                </a:lnTo>
                <a:lnTo>
                  <a:pt x="12" y="1"/>
                </a:lnTo>
                <a:lnTo>
                  <a:pt x="14" y="1"/>
                </a:lnTo>
                <a:lnTo>
                  <a:pt x="14" y="1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5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4" y="9"/>
                </a:lnTo>
                <a:lnTo>
                  <a:pt x="14" y="9"/>
                </a:lnTo>
                <a:lnTo>
                  <a:pt x="12" y="9"/>
                </a:lnTo>
                <a:lnTo>
                  <a:pt x="10" y="11"/>
                </a:lnTo>
                <a:lnTo>
                  <a:pt x="8" y="11"/>
                </a:lnTo>
                <a:lnTo>
                  <a:pt x="8" y="11"/>
                </a:lnTo>
                <a:lnTo>
                  <a:pt x="6" y="9"/>
                </a:lnTo>
                <a:lnTo>
                  <a:pt x="4" y="9"/>
                </a:lnTo>
                <a:lnTo>
                  <a:pt x="4" y="9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4" y="1"/>
                </a:lnTo>
                <a:lnTo>
                  <a:pt x="6" y="1"/>
                </a:lnTo>
                <a:lnTo>
                  <a:pt x="8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1" name="Freeform 243"/>
          <p:cNvSpPr>
            <a:spLocks/>
          </p:cNvSpPr>
          <p:nvPr/>
        </p:nvSpPr>
        <p:spPr bwMode="auto">
          <a:xfrm>
            <a:off x="1495425" y="596900"/>
            <a:ext cx="47625" cy="34925"/>
          </a:xfrm>
          <a:custGeom>
            <a:avLst/>
            <a:gdLst>
              <a:gd name="T0" fmla="*/ 8 w 15"/>
              <a:gd name="T1" fmla="*/ 0 h 11"/>
              <a:gd name="T2" fmla="*/ 10 w 15"/>
              <a:gd name="T3" fmla="*/ 0 h 11"/>
              <a:gd name="T4" fmla="*/ 12 w 15"/>
              <a:gd name="T5" fmla="*/ 1 h 11"/>
              <a:gd name="T6" fmla="*/ 14 w 15"/>
              <a:gd name="T7" fmla="*/ 1 h 11"/>
              <a:gd name="T8" fmla="*/ 15 w 15"/>
              <a:gd name="T9" fmla="*/ 3 h 11"/>
              <a:gd name="T10" fmla="*/ 15 w 15"/>
              <a:gd name="T11" fmla="*/ 5 h 11"/>
              <a:gd name="T12" fmla="*/ 15 w 15"/>
              <a:gd name="T13" fmla="*/ 7 h 11"/>
              <a:gd name="T14" fmla="*/ 14 w 15"/>
              <a:gd name="T15" fmla="*/ 9 h 11"/>
              <a:gd name="T16" fmla="*/ 12 w 15"/>
              <a:gd name="T17" fmla="*/ 9 h 11"/>
              <a:gd name="T18" fmla="*/ 10 w 15"/>
              <a:gd name="T19" fmla="*/ 11 h 11"/>
              <a:gd name="T20" fmla="*/ 8 w 15"/>
              <a:gd name="T21" fmla="*/ 11 h 11"/>
              <a:gd name="T22" fmla="*/ 6 w 15"/>
              <a:gd name="T23" fmla="*/ 9 h 11"/>
              <a:gd name="T24" fmla="*/ 4 w 15"/>
              <a:gd name="T25" fmla="*/ 9 h 11"/>
              <a:gd name="T26" fmla="*/ 2 w 15"/>
              <a:gd name="T27" fmla="*/ 7 h 11"/>
              <a:gd name="T28" fmla="*/ 0 w 15"/>
              <a:gd name="T29" fmla="*/ 5 h 11"/>
              <a:gd name="T30" fmla="*/ 2 w 15"/>
              <a:gd name="T31" fmla="*/ 3 h 11"/>
              <a:gd name="T32" fmla="*/ 4 w 15"/>
              <a:gd name="T33" fmla="*/ 1 h 11"/>
              <a:gd name="T34" fmla="*/ 6 w 15"/>
              <a:gd name="T35" fmla="*/ 1 h 11"/>
              <a:gd name="T36" fmla="*/ 8 w 15"/>
              <a:gd name="T3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10" y="0"/>
                </a:lnTo>
                <a:lnTo>
                  <a:pt x="12" y="1"/>
                </a:lnTo>
                <a:lnTo>
                  <a:pt x="14" y="1"/>
                </a:lnTo>
                <a:lnTo>
                  <a:pt x="15" y="3"/>
                </a:lnTo>
                <a:lnTo>
                  <a:pt x="15" y="5"/>
                </a:lnTo>
                <a:lnTo>
                  <a:pt x="15" y="7"/>
                </a:lnTo>
                <a:lnTo>
                  <a:pt x="14" y="9"/>
                </a:lnTo>
                <a:lnTo>
                  <a:pt x="12" y="9"/>
                </a:lnTo>
                <a:lnTo>
                  <a:pt x="10" y="11"/>
                </a:lnTo>
                <a:lnTo>
                  <a:pt x="8" y="11"/>
                </a:lnTo>
                <a:lnTo>
                  <a:pt x="6" y="9"/>
                </a:lnTo>
                <a:lnTo>
                  <a:pt x="4" y="9"/>
                </a:lnTo>
                <a:lnTo>
                  <a:pt x="2" y="7"/>
                </a:lnTo>
                <a:lnTo>
                  <a:pt x="0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2" name="Freeform 244"/>
          <p:cNvSpPr>
            <a:spLocks/>
          </p:cNvSpPr>
          <p:nvPr/>
        </p:nvSpPr>
        <p:spPr bwMode="auto">
          <a:xfrm>
            <a:off x="1701800" y="327025"/>
            <a:ext cx="136525" cy="285750"/>
          </a:xfrm>
          <a:custGeom>
            <a:avLst/>
            <a:gdLst>
              <a:gd name="T0" fmla="*/ 22 w 43"/>
              <a:gd name="T1" fmla="*/ 0 h 90"/>
              <a:gd name="T2" fmla="*/ 23 w 43"/>
              <a:gd name="T3" fmla="*/ 0 h 90"/>
              <a:gd name="T4" fmla="*/ 25 w 43"/>
              <a:gd name="T5" fmla="*/ 0 h 90"/>
              <a:gd name="T6" fmla="*/ 25 w 43"/>
              <a:gd name="T7" fmla="*/ 2 h 90"/>
              <a:gd name="T8" fmla="*/ 23 w 43"/>
              <a:gd name="T9" fmla="*/ 4 h 90"/>
              <a:gd name="T10" fmla="*/ 23 w 43"/>
              <a:gd name="T11" fmla="*/ 46 h 90"/>
              <a:gd name="T12" fmla="*/ 23 w 43"/>
              <a:gd name="T13" fmla="*/ 48 h 90"/>
              <a:gd name="T14" fmla="*/ 23 w 43"/>
              <a:gd name="T15" fmla="*/ 50 h 90"/>
              <a:gd name="T16" fmla="*/ 25 w 43"/>
              <a:gd name="T17" fmla="*/ 52 h 90"/>
              <a:gd name="T18" fmla="*/ 27 w 43"/>
              <a:gd name="T19" fmla="*/ 54 h 90"/>
              <a:gd name="T20" fmla="*/ 29 w 43"/>
              <a:gd name="T21" fmla="*/ 54 h 90"/>
              <a:gd name="T22" fmla="*/ 31 w 43"/>
              <a:gd name="T23" fmla="*/ 54 h 90"/>
              <a:gd name="T24" fmla="*/ 35 w 43"/>
              <a:gd name="T25" fmla="*/ 56 h 90"/>
              <a:gd name="T26" fmla="*/ 37 w 43"/>
              <a:gd name="T27" fmla="*/ 58 h 90"/>
              <a:gd name="T28" fmla="*/ 39 w 43"/>
              <a:gd name="T29" fmla="*/ 60 h 90"/>
              <a:gd name="T30" fmla="*/ 41 w 43"/>
              <a:gd name="T31" fmla="*/ 63 h 90"/>
              <a:gd name="T32" fmla="*/ 41 w 43"/>
              <a:gd name="T33" fmla="*/ 65 h 90"/>
              <a:gd name="T34" fmla="*/ 43 w 43"/>
              <a:gd name="T35" fmla="*/ 67 h 90"/>
              <a:gd name="T36" fmla="*/ 43 w 43"/>
              <a:gd name="T37" fmla="*/ 71 h 90"/>
              <a:gd name="T38" fmla="*/ 43 w 43"/>
              <a:gd name="T39" fmla="*/ 73 h 90"/>
              <a:gd name="T40" fmla="*/ 43 w 43"/>
              <a:gd name="T41" fmla="*/ 77 h 90"/>
              <a:gd name="T42" fmla="*/ 41 w 43"/>
              <a:gd name="T43" fmla="*/ 79 h 90"/>
              <a:gd name="T44" fmla="*/ 39 w 43"/>
              <a:gd name="T45" fmla="*/ 83 h 90"/>
              <a:gd name="T46" fmla="*/ 37 w 43"/>
              <a:gd name="T47" fmla="*/ 85 h 90"/>
              <a:gd name="T48" fmla="*/ 33 w 43"/>
              <a:gd name="T49" fmla="*/ 86 h 90"/>
              <a:gd name="T50" fmla="*/ 31 w 43"/>
              <a:gd name="T51" fmla="*/ 88 h 90"/>
              <a:gd name="T52" fmla="*/ 25 w 43"/>
              <a:gd name="T53" fmla="*/ 90 h 90"/>
              <a:gd name="T54" fmla="*/ 22 w 43"/>
              <a:gd name="T55" fmla="*/ 90 h 90"/>
              <a:gd name="T56" fmla="*/ 16 w 43"/>
              <a:gd name="T57" fmla="*/ 90 h 90"/>
              <a:gd name="T58" fmla="*/ 12 w 43"/>
              <a:gd name="T59" fmla="*/ 88 h 90"/>
              <a:gd name="T60" fmla="*/ 8 w 43"/>
              <a:gd name="T61" fmla="*/ 86 h 90"/>
              <a:gd name="T62" fmla="*/ 6 w 43"/>
              <a:gd name="T63" fmla="*/ 85 h 90"/>
              <a:gd name="T64" fmla="*/ 2 w 43"/>
              <a:gd name="T65" fmla="*/ 83 h 90"/>
              <a:gd name="T66" fmla="*/ 2 w 43"/>
              <a:gd name="T67" fmla="*/ 79 h 90"/>
              <a:gd name="T68" fmla="*/ 0 w 43"/>
              <a:gd name="T69" fmla="*/ 77 h 90"/>
              <a:gd name="T70" fmla="*/ 0 w 43"/>
              <a:gd name="T71" fmla="*/ 73 h 90"/>
              <a:gd name="T72" fmla="*/ 0 w 43"/>
              <a:gd name="T73" fmla="*/ 71 h 90"/>
              <a:gd name="T74" fmla="*/ 0 w 43"/>
              <a:gd name="T75" fmla="*/ 67 h 90"/>
              <a:gd name="T76" fmla="*/ 0 w 43"/>
              <a:gd name="T77" fmla="*/ 65 h 90"/>
              <a:gd name="T78" fmla="*/ 2 w 43"/>
              <a:gd name="T79" fmla="*/ 63 h 90"/>
              <a:gd name="T80" fmla="*/ 4 w 43"/>
              <a:gd name="T81" fmla="*/ 60 h 90"/>
              <a:gd name="T82" fmla="*/ 6 w 43"/>
              <a:gd name="T83" fmla="*/ 58 h 90"/>
              <a:gd name="T84" fmla="*/ 8 w 43"/>
              <a:gd name="T85" fmla="*/ 56 h 90"/>
              <a:gd name="T86" fmla="*/ 10 w 43"/>
              <a:gd name="T87" fmla="*/ 54 h 90"/>
              <a:gd name="T88" fmla="*/ 14 w 43"/>
              <a:gd name="T89" fmla="*/ 54 h 90"/>
              <a:gd name="T90" fmla="*/ 16 w 43"/>
              <a:gd name="T91" fmla="*/ 54 h 90"/>
              <a:gd name="T92" fmla="*/ 16 w 43"/>
              <a:gd name="T93" fmla="*/ 52 h 90"/>
              <a:gd name="T94" fmla="*/ 18 w 43"/>
              <a:gd name="T95" fmla="*/ 52 h 90"/>
              <a:gd name="T96" fmla="*/ 18 w 43"/>
              <a:gd name="T97" fmla="*/ 50 h 90"/>
              <a:gd name="T98" fmla="*/ 20 w 43"/>
              <a:gd name="T99" fmla="*/ 48 h 90"/>
              <a:gd name="T100" fmla="*/ 20 w 43"/>
              <a:gd name="T101" fmla="*/ 46 h 90"/>
              <a:gd name="T102" fmla="*/ 20 w 43"/>
              <a:gd name="T103" fmla="*/ 4 h 90"/>
              <a:gd name="T104" fmla="*/ 18 w 43"/>
              <a:gd name="T105" fmla="*/ 2 h 90"/>
              <a:gd name="T106" fmla="*/ 16 w 43"/>
              <a:gd name="T107" fmla="*/ 2 h 90"/>
              <a:gd name="T108" fmla="*/ 18 w 43"/>
              <a:gd name="T109" fmla="*/ 0 h 90"/>
              <a:gd name="T110" fmla="*/ 20 w 43"/>
              <a:gd name="T111" fmla="*/ 0 h 90"/>
              <a:gd name="T112" fmla="*/ 22 w 43"/>
              <a:gd name="T1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3" h="90">
                <a:moveTo>
                  <a:pt x="22" y="0"/>
                </a:moveTo>
                <a:lnTo>
                  <a:pt x="23" y="0"/>
                </a:lnTo>
                <a:lnTo>
                  <a:pt x="25" y="0"/>
                </a:lnTo>
                <a:lnTo>
                  <a:pt x="25" y="2"/>
                </a:lnTo>
                <a:lnTo>
                  <a:pt x="23" y="4"/>
                </a:lnTo>
                <a:lnTo>
                  <a:pt x="23" y="46"/>
                </a:lnTo>
                <a:lnTo>
                  <a:pt x="23" y="48"/>
                </a:lnTo>
                <a:lnTo>
                  <a:pt x="23" y="50"/>
                </a:lnTo>
                <a:lnTo>
                  <a:pt x="25" y="52"/>
                </a:lnTo>
                <a:lnTo>
                  <a:pt x="27" y="54"/>
                </a:lnTo>
                <a:lnTo>
                  <a:pt x="29" y="54"/>
                </a:lnTo>
                <a:lnTo>
                  <a:pt x="31" y="54"/>
                </a:lnTo>
                <a:lnTo>
                  <a:pt x="35" y="56"/>
                </a:lnTo>
                <a:lnTo>
                  <a:pt x="37" y="58"/>
                </a:lnTo>
                <a:lnTo>
                  <a:pt x="39" y="60"/>
                </a:lnTo>
                <a:lnTo>
                  <a:pt x="41" y="63"/>
                </a:lnTo>
                <a:lnTo>
                  <a:pt x="41" y="65"/>
                </a:lnTo>
                <a:lnTo>
                  <a:pt x="43" y="67"/>
                </a:lnTo>
                <a:lnTo>
                  <a:pt x="43" y="71"/>
                </a:lnTo>
                <a:lnTo>
                  <a:pt x="43" y="73"/>
                </a:lnTo>
                <a:lnTo>
                  <a:pt x="43" y="77"/>
                </a:lnTo>
                <a:lnTo>
                  <a:pt x="41" y="79"/>
                </a:lnTo>
                <a:lnTo>
                  <a:pt x="39" y="83"/>
                </a:lnTo>
                <a:lnTo>
                  <a:pt x="37" y="85"/>
                </a:lnTo>
                <a:lnTo>
                  <a:pt x="33" y="86"/>
                </a:lnTo>
                <a:lnTo>
                  <a:pt x="31" y="88"/>
                </a:lnTo>
                <a:lnTo>
                  <a:pt x="25" y="90"/>
                </a:lnTo>
                <a:lnTo>
                  <a:pt x="22" y="90"/>
                </a:lnTo>
                <a:lnTo>
                  <a:pt x="16" y="90"/>
                </a:lnTo>
                <a:lnTo>
                  <a:pt x="12" y="88"/>
                </a:lnTo>
                <a:lnTo>
                  <a:pt x="8" y="86"/>
                </a:lnTo>
                <a:lnTo>
                  <a:pt x="6" y="85"/>
                </a:lnTo>
                <a:lnTo>
                  <a:pt x="2" y="83"/>
                </a:lnTo>
                <a:lnTo>
                  <a:pt x="2" y="79"/>
                </a:lnTo>
                <a:lnTo>
                  <a:pt x="0" y="77"/>
                </a:lnTo>
                <a:lnTo>
                  <a:pt x="0" y="73"/>
                </a:lnTo>
                <a:lnTo>
                  <a:pt x="0" y="71"/>
                </a:lnTo>
                <a:lnTo>
                  <a:pt x="0" y="67"/>
                </a:lnTo>
                <a:lnTo>
                  <a:pt x="0" y="65"/>
                </a:lnTo>
                <a:lnTo>
                  <a:pt x="2" y="63"/>
                </a:lnTo>
                <a:lnTo>
                  <a:pt x="4" y="60"/>
                </a:lnTo>
                <a:lnTo>
                  <a:pt x="6" y="58"/>
                </a:lnTo>
                <a:lnTo>
                  <a:pt x="8" y="56"/>
                </a:lnTo>
                <a:lnTo>
                  <a:pt x="10" y="54"/>
                </a:lnTo>
                <a:lnTo>
                  <a:pt x="14" y="54"/>
                </a:lnTo>
                <a:lnTo>
                  <a:pt x="16" y="54"/>
                </a:lnTo>
                <a:lnTo>
                  <a:pt x="16" y="52"/>
                </a:lnTo>
                <a:lnTo>
                  <a:pt x="18" y="52"/>
                </a:lnTo>
                <a:lnTo>
                  <a:pt x="18" y="50"/>
                </a:lnTo>
                <a:lnTo>
                  <a:pt x="20" y="48"/>
                </a:lnTo>
                <a:lnTo>
                  <a:pt x="20" y="46"/>
                </a:lnTo>
                <a:lnTo>
                  <a:pt x="20" y="4"/>
                </a:lnTo>
                <a:lnTo>
                  <a:pt x="18" y="2"/>
                </a:lnTo>
                <a:lnTo>
                  <a:pt x="16" y="2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3" name="Freeform 245"/>
          <p:cNvSpPr>
            <a:spLocks/>
          </p:cNvSpPr>
          <p:nvPr/>
        </p:nvSpPr>
        <p:spPr bwMode="auto">
          <a:xfrm>
            <a:off x="1746250" y="533400"/>
            <a:ext cx="47625" cy="31750"/>
          </a:xfrm>
          <a:custGeom>
            <a:avLst/>
            <a:gdLst>
              <a:gd name="T0" fmla="*/ 8 w 15"/>
              <a:gd name="T1" fmla="*/ 0 h 10"/>
              <a:gd name="T2" fmla="*/ 9 w 15"/>
              <a:gd name="T3" fmla="*/ 0 h 10"/>
              <a:gd name="T4" fmla="*/ 9 w 15"/>
              <a:gd name="T5" fmla="*/ 0 h 10"/>
              <a:gd name="T6" fmla="*/ 11 w 15"/>
              <a:gd name="T7" fmla="*/ 0 h 10"/>
              <a:gd name="T8" fmla="*/ 13 w 15"/>
              <a:gd name="T9" fmla="*/ 0 h 10"/>
              <a:gd name="T10" fmla="*/ 13 w 15"/>
              <a:gd name="T11" fmla="*/ 2 h 10"/>
              <a:gd name="T12" fmla="*/ 13 w 15"/>
              <a:gd name="T13" fmla="*/ 2 h 10"/>
              <a:gd name="T14" fmla="*/ 15 w 15"/>
              <a:gd name="T15" fmla="*/ 4 h 10"/>
              <a:gd name="T16" fmla="*/ 15 w 15"/>
              <a:gd name="T17" fmla="*/ 4 h 10"/>
              <a:gd name="T18" fmla="*/ 15 w 15"/>
              <a:gd name="T19" fmla="*/ 6 h 10"/>
              <a:gd name="T20" fmla="*/ 13 w 15"/>
              <a:gd name="T21" fmla="*/ 6 h 10"/>
              <a:gd name="T22" fmla="*/ 13 w 15"/>
              <a:gd name="T23" fmla="*/ 8 h 10"/>
              <a:gd name="T24" fmla="*/ 13 w 15"/>
              <a:gd name="T25" fmla="*/ 8 h 10"/>
              <a:gd name="T26" fmla="*/ 11 w 15"/>
              <a:gd name="T27" fmla="*/ 8 h 10"/>
              <a:gd name="T28" fmla="*/ 9 w 15"/>
              <a:gd name="T29" fmla="*/ 10 h 10"/>
              <a:gd name="T30" fmla="*/ 9 w 15"/>
              <a:gd name="T31" fmla="*/ 10 h 10"/>
              <a:gd name="T32" fmla="*/ 8 w 15"/>
              <a:gd name="T33" fmla="*/ 10 h 10"/>
              <a:gd name="T34" fmla="*/ 6 w 15"/>
              <a:gd name="T35" fmla="*/ 10 h 10"/>
              <a:gd name="T36" fmla="*/ 4 w 15"/>
              <a:gd name="T37" fmla="*/ 10 h 10"/>
              <a:gd name="T38" fmla="*/ 4 w 15"/>
              <a:gd name="T39" fmla="*/ 8 h 10"/>
              <a:gd name="T40" fmla="*/ 2 w 15"/>
              <a:gd name="T41" fmla="*/ 8 h 10"/>
              <a:gd name="T42" fmla="*/ 2 w 15"/>
              <a:gd name="T43" fmla="*/ 8 h 10"/>
              <a:gd name="T44" fmla="*/ 0 w 15"/>
              <a:gd name="T45" fmla="*/ 6 h 10"/>
              <a:gd name="T46" fmla="*/ 0 w 15"/>
              <a:gd name="T47" fmla="*/ 6 h 10"/>
              <a:gd name="T48" fmla="*/ 0 w 15"/>
              <a:gd name="T49" fmla="*/ 4 h 10"/>
              <a:gd name="T50" fmla="*/ 0 w 15"/>
              <a:gd name="T51" fmla="*/ 4 h 10"/>
              <a:gd name="T52" fmla="*/ 0 w 15"/>
              <a:gd name="T53" fmla="*/ 2 h 10"/>
              <a:gd name="T54" fmla="*/ 2 w 15"/>
              <a:gd name="T55" fmla="*/ 2 h 10"/>
              <a:gd name="T56" fmla="*/ 2 w 15"/>
              <a:gd name="T57" fmla="*/ 0 h 10"/>
              <a:gd name="T58" fmla="*/ 4 w 15"/>
              <a:gd name="T59" fmla="*/ 0 h 10"/>
              <a:gd name="T60" fmla="*/ 4 w 15"/>
              <a:gd name="T61" fmla="*/ 0 h 10"/>
              <a:gd name="T62" fmla="*/ 6 w 15"/>
              <a:gd name="T63" fmla="*/ 0 h 10"/>
              <a:gd name="T64" fmla="*/ 8 w 15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3" y="6"/>
                </a:lnTo>
                <a:lnTo>
                  <a:pt x="13" y="8"/>
                </a:lnTo>
                <a:lnTo>
                  <a:pt x="13" y="8"/>
                </a:lnTo>
                <a:lnTo>
                  <a:pt x="11" y="8"/>
                </a:lnTo>
                <a:lnTo>
                  <a:pt x="9" y="10"/>
                </a:lnTo>
                <a:lnTo>
                  <a:pt x="9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4" y="8"/>
                </a:lnTo>
                <a:lnTo>
                  <a:pt x="2" y="8"/>
                </a:lnTo>
                <a:lnTo>
                  <a:pt x="2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4" name="Freeform 246"/>
          <p:cNvSpPr>
            <a:spLocks/>
          </p:cNvSpPr>
          <p:nvPr/>
        </p:nvSpPr>
        <p:spPr bwMode="auto">
          <a:xfrm>
            <a:off x="1746250" y="533400"/>
            <a:ext cx="47625" cy="31750"/>
          </a:xfrm>
          <a:custGeom>
            <a:avLst/>
            <a:gdLst>
              <a:gd name="T0" fmla="*/ 8 w 15"/>
              <a:gd name="T1" fmla="*/ 0 h 10"/>
              <a:gd name="T2" fmla="*/ 9 w 15"/>
              <a:gd name="T3" fmla="*/ 0 h 10"/>
              <a:gd name="T4" fmla="*/ 11 w 15"/>
              <a:gd name="T5" fmla="*/ 0 h 10"/>
              <a:gd name="T6" fmla="*/ 13 w 15"/>
              <a:gd name="T7" fmla="*/ 0 h 10"/>
              <a:gd name="T8" fmla="*/ 13 w 15"/>
              <a:gd name="T9" fmla="*/ 2 h 10"/>
              <a:gd name="T10" fmla="*/ 15 w 15"/>
              <a:gd name="T11" fmla="*/ 4 h 10"/>
              <a:gd name="T12" fmla="*/ 15 w 15"/>
              <a:gd name="T13" fmla="*/ 6 h 10"/>
              <a:gd name="T14" fmla="*/ 13 w 15"/>
              <a:gd name="T15" fmla="*/ 6 h 10"/>
              <a:gd name="T16" fmla="*/ 13 w 15"/>
              <a:gd name="T17" fmla="*/ 8 h 10"/>
              <a:gd name="T18" fmla="*/ 11 w 15"/>
              <a:gd name="T19" fmla="*/ 8 h 10"/>
              <a:gd name="T20" fmla="*/ 9 w 15"/>
              <a:gd name="T21" fmla="*/ 10 h 10"/>
              <a:gd name="T22" fmla="*/ 8 w 15"/>
              <a:gd name="T23" fmla="*/ 10 h 10"/>
              <a:gd name="T24" fmla="*/ 6 w 15"/>
              <a:gd name="T25" fmla="*/ 10 h 10"/>
              <a:gd name="T26" fmla="*/ 4 w 15"/>
              <a:gd name="T27" fmla="*/ 10 h 10"/>
              <a:gd name="T28" fmla="*/ 4 w 15"/>
              <a:gd name="T29" fmla="*/ 8 h 10"/>
              <a:gd name="T30" fmla="*/ 2 w 15"/>
              <a:gd name="T31" fmla="*/ 8 h 10"/>
              <a:gd name="T32" fmla="*/ 0 w 15"/>
              <a:gd name="T33" fmla="*/ 6 h 10"/>
              <a:gd name="T34" fmla="*/ 0 w 15"/>
              <a:gd name="T35" fmla="*/ 4 h 10"/>
              <a:gd name="T36" fmla="*/ 0 w 15"/>
              <a:gd name="T37" fmla="*/ 2 h 10"/>
              <a:gd name="T38" fmla="*/ 2 w 15"/>
              <a:gd name="T39" fmla="*/ 2 h 10"/>
              <a:gd name="T40" fmla="*/ 2 w 15"/>
              <a:gd name="T41" fmla="*/ 0 h 10"/>
              <a:gd name="T42" fmla="*/ 4 w 15"/>
              <a:gd name="T43" fmla="*/ 0 h 10"/>
              <a:gd name="T44" fmla="*/ 6 w 15"/>
              <a:gd name="T45" fmla="*/ 0 h 10"/>
              <a:gd name="T46" fmla="*/ 8 w 15"/>
              <a:gd name="T4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4"/>
                </a:lnTo>
                <a:lnTo>
                  <a:pt x="15" y="6"/>
                </a:lnTo>
                <a:lnTo>
                  <a:pt x="13" y="6"/>
                </a:lnTo>
                <a:lnTo>
                  <a:pt x="13" y="8"/>
                </a:lnTo>
                <a:lnTo>
                  <a:pt x="11" y="8"/>
                </a:lnTo>
                <a:lnTo>
                  <a:pt x="9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4" y="8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5" name="Freeform 247"/>
          <p:cNvSpPr>
            <a:spLocks/>
          </p:cNvSpPr>
          <p:nvPr/>
        </p:nvSpPr>
        <p:spPr bwMode="auto">
          <a:xfrm>
            <a:off x="1924050" y="307975"/>
            <a:ext cx="133350" cy="292100"/>
          </a:xfrm>
          <a:custGeom>
            <a:avLst/>
            <a:gdLst>
              <a:gd name="T0" fmla="*/ 21 w 42"/>
              <a:gd name="T1" fmla="*/ 0 h 92"/>
              <a:gd name="T2" fmla="*/ 23 w 42"/>
              <a:gd name="T3" fmla="*/ 0 h 92"/>
              <a:gd name="T4" fmla="*/ 23 w 42"/>
              <a:gd name="T5" fmla="*/ 2 h 92"/>
              <a:gd name="T6" fmla="*/ 25 w 42"/>
              <a:gd name="T7" fmla="*/ 2 h 92"/>
              <a:gd name="T8" fmla="*/ 26 w 42"/>
              <a:gd name="T9" fmla="*/ 2 h 92"/>
              <a:gd name="T10" fmla="*/ 26 w 42"/>
              <a:gd name="T11" fmla="*/ 4 h 92"/>
              <a:gd name="T12" fmla="*/ 25 w 42"/>
              <a:gd name="T13" fmla="*/ 4 h 92"/>
              <a:gd name="T14" fmla="*/ 23 w 42"/>
              <a:gd name="T15" fmla="*/ 6 h 92"/>
              <a:gd name="T16" fmla="*/ 23 w 42"/>
              <a:gd name="T17" fmla="*/ 48 h 92"/>
              <a:gd name="T18" fmla="*/ 23 w 42"/>
              <a:gd name="T19" fmla="*/ 50 h 92"/>
              <a:gd name="T20" fmla="*/ 25 w 42"/>
              <a:gd name="T21" fmla="*/ 52 h 92"/>
              <a:gd name="T22" fmla="*/ 25 w 42"/>
              <a:gd name="T23" fmla="*/ 54 h 92"/>
              <a:gd name="T24" fmla="*/ 26 w 42"/>
              <a:gd name="T25" fmla="*/ 54 h 92"/>
              <a:gd name="T26" fmla="*/ 28 w 42"/>
              <a:gd name="T27" fmla="*/ 56 h 92"/>
              <a:gd name="T28" fmla="*/ 32 w 42"/>
              <a:gd name="T29" fmla="*/ 56 h 92"/>
              <a:gd name="T30" fmla="*/ 34 w 42"/>
              <a:gd name="T31" fmla="*/ 58 h 92"/>
              <a:gd name="T32" fmla="*/ 36 w 42"/>
              <a:gd name="T33" fmla="*/ 60 h 92"/>
              <a:gd name="T34" fmla="*/ 38 w 42"/>
              <a:gd name="T35" fmla="*/ 62 h 92"/>
              <a:gd name="T36" fmla="*/ 40 w 42"/>
              <a:gd name="T37" fmla="*/ 64 h 92"/>
              <a:gd name="T38" fmla="*/ 42 w 42"/>
              <a:gd name="T39" fmla="*/ 67 h 92"/>
              <a:gd name="T40" fmla="*/ 42 w 42"/>
              <a:gd name="T41" fmla="*/ 69 h 92"/>
              <a:gd name="T42" fmla="*/ 42 w 42"/>
              <a:gd name="T43" fmla="*/ 73 h 92"/>
              <a:gd name="T44" fmla="*/ 42 w 42"/>
              <a:gd name="T45" fmla="*/ 75 h 92"/>
              <a:gd name="T46" fmla="*/ 42 w 42"/>
              <a:gd name="T47" fmla="*/ 79 h 92"/>
              <a:gd name="T48" fmla="*/ 42 w 42"/>
              <a:gd name="T49" fmla="*/ 81 h 92"/>
              <a:gd name="T50" fmla="*/ 40 w 42"/>
              <a:gd name="T51" fmla="*/ 85 h 92"/>
              <a:gd name="T52" fmla="*/ 36 w 42"/>
              <a:gd name="T53" fmla="*/ 87 h 92"/>
              <a:gd name="T54" fmla="*/ 34 w 42"/>
              <a:gd name="T55" fmla="*/ 89 h 92"/>
              <a:gd name="T56" fmla="*/ 30 w 42"/>
              <a:gd name="T57" fmla="*/ 91 h 92"/>
              <a:gd name="T58" fmla="*/ 26 w 42"/>
              <a:gd name="T59" fmla="*/ 91 h 92"/>
              <a:gd name="T60" fmla="*/ 21 w 42"/>
              <a:gd name="T61" fmla="*/ 92 h 92"/>
              <a:gd name="T62" fmla="*/ 17 w 42"/>
              <a:gd name="T63" fmla="*/ 91 h 92"/>
              <a:gd name="T64" fmla="*/ 11 w 42"/>
              <a:gd name="T65" fmla="*/ 91 h 92"/>
              <a:gd name="T66" fmla="*/ 9 w 42"/>
              <a:gd name="T67" fmla="*/ 89 h 92"/>
              <a:gd name="T68" fmla="*/ 5 w 42"/>
              <a:gd name="T69" fmla="*/ 87 h 92"/>
              <a:gd name="T70" fmla="*/ 3 w 42"/>
              <a:gd name="T71" fmla="*/ 85 h 92"/>
              <a:gd name="T72" fmla="*/ 1 w 42"/>
              <a:gd name="T73" fmla="*/ 81 h 92"/>
              <a:gd name="T74" fmla="*/ 0 w 42"/>
              <a:gd name="T75" fmla="*/ 79 h 92"/>
              <a:gd name="T76" fmla="*/ 0 w 42"/>
              <a:gd name="T77" fmla="*/ 75 h 92"/>
              <a:gd name="T78" fmla="*/ 0 w 42"/>
              <a:gd name="T79" fmla="*/ 73 h 92"/>
              <a:gd name="T80" fmla="*/ 0 w 42"/>
              <a:gd name="T81" fmla="*/ 69 h 92"/>
              <a:gd name="T82" fmla="*/ 1 w 42"/>
              <a:gd name="T83" fmla="*/ 67 h 92"/>
              <a:gd name="T84" fmla="*/ 1 w 42"/>
              <a:gd name="T85" fmla="*/ 64 h 92"/>
              <a:gd name="T86" fmla="*/ 3 w 42"/>
              <a:gd name="T87" fmla="*/ 62 h 92"/>
              <a:gd name="T88" fmla="*/ 5 w 42"/>
              <a:gd name="T89" fmla="*/ 60 h 92"/>
              <a:gd name="T90" fmla="*/ 7 w 42"/>
              <a:gd name="T91" fmla="*/ 58 h 92"/>
              <a:gd name="T92" fmla="*/ 11 w 42"/>
              <a:gd name="T93" fmla="*/ 56 h 92"/>
              <a:gd name="T94" fmla="*/ 13 w 42"/>
              <a:gd name="T95" fmla="*/ 56 h 92"/>
              <a:gd name="T96" fmla="*/ 15 w 42"/>
              <a:gd name="T97" fmla="*/ 54 h 92"/>
              <a:gd name="T98" fmla="*/ 17 w 42"/>
              <a:gd name="T99" fmla="*/ 54 h 92"/>
              <a:gd name="T100" fmla="*/ 19 w 42"/>
              <a:gd name="T101" fmla="*/ 52 h 92"/>
              <a:gd name="T102" fmla="*/ 19 w 42"/>
              <a:gd name="T103" fmla="*/ 50 h 92"/>
              <a:gd name="T104" fmla="*/ 19 w 42"/>
              <a:gd name="T105" fmla="*/ 48 h 92"/>
              <a:gd name="T106" fmla="*/ 19 w 42"/>
              <a:gd name="T107" fmla="*/ 6 h 92"/>
              <a:gd name="T108" fmla="*/ 19 w 42"/>
              <a:gd name="T109" fmla="*/ 4 h 92"/>
              <a:gd name="T110" fmla="*/ 17 w 42"/>
              <a:gd name="T111" fmla="*/ 4 h 92"/>
              <a:gd name="T112" fmla="*/ 17 w 42"/>
              <a:gd name="T113" fmla="*/ 2 h 92"/>
              <a:gd name="T114" fmla="*/ 19 w 42"/>
              <a:gd name="T115" fmla="*/ 2 h 92"/>
              <a:gd name="T116" fmla="*/ 21 w 42"/>
              <a:gd name="T117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2" h="92">
                <a:moveTo>
                  <a:pt x="21" y="0"/>
                </a:moveTo>
                <a:lnTo>
                  <a:pt x="23" y="0"/>
                </a:lnTo>
                <a:lnTo>
                  <a:pt x="23" y="2"/>
                </a:lnTo>
                <a:lnTo>
                  <a:pt x="25" y="2"/>
                </a:lnTo>
                <a:lnTo>
                  <a:pt x="26" y="2"/>
                </a:lnTo>
                <a:lnTo>
                  <a:pt x="26" y="4"/>
                </a:lnTo>
                <a:lnTo>
                  <a:pt x="25" y="4"/>
                </a:lnTo>
                <a:lnTo>
                  <a:pt x="23" y="6"/>
                </a:lnTo>
                <a:lnTo>
                  <a:pt x="23" y="48"/>
                </a:lnTo>
                <a:lnTo>
                  <a:pt x="23" y="50"/>
                </a:lnTo>
                <a:lnTo>
                  <a:pt x="25" y="52"/>
                </a:lnTo>
                <a:lnTo>
                  <a:pt x="25" y="54"/>
                </a:lnTo>
                <a:lnTo>
                  <a:pt x="26" y="54"/>
                </a:lnTo>
                <a:lnTo>
                  <a:pt x="28" y="56"/>
                </a:lnTo>
                <a:lnTo>
                  <a:pt x="32" y="56"/>
                </a:lnTo>
                <a:lnTo>
                  <a:pt x="34" y="58"/>
                </a:lnTo>
                <a:lnTo>
                  <a:pt x="36" y="60"/>
                </a:lnTo>
                <a:lnTo>
                  <a:pt x="38" y="62"/>
                </a:lnTo>
                <a:lnTo>
                  <a:pt x="40" y="64"/>
                </a:lnTo>
                <a:lnTo>
                  <a:pt x="42" y="67"/>
                </a:lnTo>
                <a:lnTo>
                  <a:pt x="42" y="69"/>
                </a:lnTo>
                <a:lnTo>
                  <a:pt x="42" y="73"/>
                </a:lnTo>
                <a:lnTo>
                  <a:pt x="42" y="75"/>
                </a:lnTo>
                <a:lnTo>
                  <a:pt x="42" y="79"/>
                </a:lnTo>
                <a:lnTo>
                  <a:pt x="42" y="81"/>
                </a:lnTo>
                <a:lnTo>
                  <a:pt x="40" y="85"/>
                </a:lnTo>
                <a:lnTo>
                  <a:pt x="36" y="87"/>
                </a:lnTo>
                <a:lnTo>
                  <a:pt x="34" y="89"/>
                </a:lnTo>
                <a:lnTo>
                  <a:pt x="30" y="91"/>
                </a:lnTo>
                <a:lnTo>
                  <a:pt x="26" y="91"/>
                </a:lnTo>
                <a:lnTo>
                  <a:pt x="21" y="92"/>
                </a:lnTo>
                <a:lnTo>
                  <a:pt x="17" y="91"/>
                </a:lnTo>
                <a:lnTo>
                  <a:pt x="11" y="91"/>
                </a:lnTo>
                <a:lnTo>
                  <a:pt x="9" y="89"/>
                </a:lnTo>
                <a:lnTo>
                  <a:pt x="5" y="87"/>
                </a:lnTo>
                <a:lnTo>
                  <a:pt x="3" y="85"/>
                </a:lnTo>
                <a:lnTo>
                  <a:pt x="1" y="81"/>
                </a:lnTo>
                <a:lnTo>
                  <a:pt x="0" y="79"/>
                </a:lnTo>
                <a:lnTo>
                  <a:pt x="0" y="75"/>
                </a:lnTo>
                <a:lnTo>
                  <a:pt x="0" y="73"/>
                </a:lnTo>
                <a:lnTo>
                  <a:pt x="0" y="69"/>
                </a:lnTo>
                <a:lnTo>
                  <a:pt x="1" y="67"/>
                </a:lnTo>
                <a:lnTo>
                  <a:pt x="1" y="64"/>
                </a:lnTo>
                <a:lnTo>
                  <a:pt x="3" y="62"/>
                </a:lnTo>
                <a:lnTo>
                  <a:pt x="5" y="60"/>
                </a:lnTo>
                <a:lnTo>
                  <a:pt x="7" y="58"/>
                </a:lnTo>
                <a:lnTo>
                  <a:pt x="11" y="56"/>
                </a:lnTo>
                <a:lnTo>
                  <a:pt x="13" y="56"/>
                </a:lnTo>
                <a:lnTo>
                  <a:pt x="15" y="54"/>
                </a:lnTo>
                <a:lnTo>
                  <a:pt x="17" y="54"/>
                </a:lnTo>
                <a:lnTo>
                  <a:pt x="19" y="52"/>
                </a:lnTo>
                <a:lnTo>
                  <a:pt x="19" y="50"/>
                </a:lnTo>
                <a:lnTo>
                  <a:pt x="19" y="48"/>
                </a:lnTo>
                <a:lnTo>
                  <a:pt x="19" y="6"/>
                </a:lnTo>
                <a:lnTo>
                  <a:pt x="19" y="4"/>
                </a:lnTo>
                <a:lnTo>
                  <a:pt x="17" y="4"/>
                </a:lnTo>
                <a:lnTo>
                  <a:pt x="17" y="2"/>
                </a:lnTo>
                <a:lnTo>
                  <a:pt x="19" y="2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6" name="Freeform 248"/>
          <p:cNvSpPr>
            <a:spLocks/>
          </p:cNvSpPr>
          <p:nvPr/>
        </p:nvSpPr>
        <p:spPr bwMode="auto">
          <a:xfrm>
            <a:off x="1965325" y="517525"/>
            <a:ext cx="47625" cy="34925"/>
          </a:xfrm>
          <a:custGeom>
            <a:avLst/>
            <a:gdLst>
              <a:gd name="T0" fmla="*/ 8 w 15"/>
              <a:gd name="T1" fmla="*/ 0 h 11"/>
              <a:gd name="T2" fmla="*/ 10 w 15"/>
              <a:gd name="T3" fmla="*/ 1 h 11"/>
              <a:gd name="T4" fmla="*/ 12 w 15"/>
              <a:gd name="T5" fmla="*/ 1 h 11"/>
              <a:gd name="T6" fmla="*/ 12 w 15"/>
              <a:gd name="T7" fmla="*/ 1 h 11"/>
              <a:gd name="T8" fmla="*/ 13 w 15"/>
              <a:gd name="T9" fmla="*/ 1 h 11"/>
              <a:gd name="T10" fmla="*/ 13 w 15"/>
              <a:gd name="T11" fmla="*/ 3 h 11"/>
              <a:gd name="T12" fmla="*/ 15 w 15"/>
              <a:gd name="T13" fmla="*/ 3 h 11"/>
              <a:gd name="T14" fmla="*/ 15 w 15"/>
              <a:gd name="T15" fmla="*/ 5 h 11"/>
              <a:gd name="T16" fmla="*/ 15 w 15"/>
              <a:gd name="T17" fmla="*/ 5 h 11"/>
              <a:gd name="T18" fmla="*/ 15 w 15"/>
              <a:gd name="T19" fmla="*/ 7 h 11"/>
              <a:gd name="T20" fmla="*/ 15 w 15"/>
              <a:gd name="T21" fmla="*/ 7 h 11"/>
              <a:gd name="T22" fmla="*/ 13 w 15"/>
              <a:gd name="T23" fmla="*/ 9 h 11"/>
              <a:gd name="T24" fmla="*/ 13 w 15"/>
              <a:gd name="T25" fmla="*/ 9 h 11"/>
              <a:gd name="T26" fmla="*/ 12 w 15"/>
              <a:gd name="T27" fmla="*/ 9 h 11"/>
              <a:gd name="T28" fmla="*/ 12 w 15"/>
              <a:gd name="T29" fmla="*/ 11 h 11"/>
              <a:gd name="T30" fmla="*/ 10 w 15"/>
              <a:gd name="T31" fmla="*/ 11 h 11"/>
              <a:gd name="T32" fmla="*/ 8 w 15"/>
              <a:gd name="T33" fmla="*/ 11 h 11"/>
              <a:gd name="T34" fmla="*/ 6 w 15"/>
              <a:gd name="T35" fmla="*/ 11 h 11"/>
              <a:gd name="T36" fmla="*/ 6 w 15"/>
              <a:gd name="T37" fmla="*/ 11 h 11"/>
              <a:gd name="T38" fmla="*/ 4 w 15"/>
              <a:gd name="T39" fmla="*/ 9 h 11"/>
              <a:gd name="T40" fmla="*/ 2 w 15"/>
              <a:gd name="T41" fmla="*/ 9 h 11"/>
              <a:gd name="T42" fmla="*/ 2 w 15"/>
              <a:gd name="T43" fmla="*/ 9 h 11"/>
              <a:gd name="T44" fmla="*/ 0 w 15"/>
              <a:gd name="T45" fmla="*/ 7 h 11"/>
              <a:gd name="T46" fmla="*/ 0 w 15"/>
              <a:gd name="T47" fmla="*/ 7 h 11"/>
              <a:gd name="T48" fmla="*/ 0 w 15"/>
              <a:gd name="T49" fmla="*/ 5 h 11"/>
              <a:gd name="T50" fmla="*/ 0 w 15"/>
              <a:gd name="T51" fmla="*/ 5 h 11"/>
              <a:gd name="T52" fmla="*/ 0 w 15"/>
              <a:gd name="T53" fmla="*/ 3 h 11"/>
              <a:gd name="T54" fmla="*/ 2 w 15"/>
              <a:gd name="T55" fmla="*/ 3 h 11"/>
              <a:gd name="T56" fmla="*/ 2 w 15"/>
              <a:gd name="T57" fmla="*/ 1 h 11"/>
              <a:gd name="T58" fmla="*/ 4 w 15"/>
              <a:gd name="T59" fmla="*/ 1 h 11"/>
              <a:gd name="T60" fmla="*/ 6 w 15"/>
              <a:gd name="T61" fmla="*/ 1 h 11"/>
              <a:gd name="T62" fmla="*/ 6 w 15"/>
              <a:gd name="T63" fmla="*/ 1 h 11"/>
              <a:gd name="T64" fmla="*/ 8 w 15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10" y="1"/>
                </a:lnTo>
                <a:lnTo>
                  <a:pt x="12" y="1"/>
                </a:lnTo>
                <a:lnTo>
                  <a:pt x="12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5" y="7"/>
                </a:lnTo>
                <a:lnTo>
                  <a:pt x="13" y="9"/>
                </a:lnTo>
                <a:lnTo>
                  <a:pt x="13" y="9"/>
                </a:lnTo>
                <a:lnTo>
                  <a:pt x="12" y="9"/>
                </a:lnTo>
                <a:lnTo>
                  <a:pt x="12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6" y="1"/>
                </a:lnTo>
                <a:lnTo>
                  <a:pt x="6" y="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7" name="Freeform 249"/>
          <p:cNvSpPr>
            <a:spLocks/>
          </p:cNvSpPr>
          <p:nvPr/>
        </p:nvSpPr>
        <p:spPr bwMode="auto">
          <a:xfrm>
            <a:off x="1965325" y="517525"/>
            <a:ext cx="47625" cy="34925"/>
          </a:xfrm>
          <a:custGeom>
            <a:avLst/>
            <a:gdLst>
              <a:gd name="T0" fmla="*/ 8 w 15"/>
              <a:gd name="T1" fmla="*/ 0 h 11"/>
              <a:gd name="T2" fmla="*/ 10 w 15"/>
              <a:gd name="T3" fmla="*/ 1 h 11"/>
              <a:gd name="T4" fmla="*/ 12 w 15"/>
              <a:gd name="T5" fmla="*/ 1 h 11"/>
              <a:gd name="T6" fmla="*/ 13 w 15"/>
              <a:gd name="T7" fmla="*/ 1 h 11"/>
              <a:gd name="T8" fmla="*/ 13 w 15"/>
              <a:gd name="T9" fmla="*/ 3 h 11"/>
              <a:gd name="T10" fmla="*/ 15 w 15"/>
              <a:gd name="T11" fmla="*/ 3 h 11"/>
              <a:gd name="T12" fmla="*/ 15 w 15"/>
              <a:gd name="T13" fmla="*/ 5 h 11"/>
              <a:gd name="T14" fmla="*/ 15 w 15"/>
              <a:gd name="T15" fmla="*/ 7 h 11"/>
              <a:gd name="T16" fmla="*/ 13 w 15"/>
              <a:gd name="T17" fmla="*/ 9 h 11"/>
              <a:gd name="T18" fmla="*/ 12 w 15"/>
              <a:gd name="T19" fmla="*/ 9 h 11"/>
              <a:gd name="T20" fmla="*/ 12 w 15"/>
              <a:gd name="T21" fmla="*/ 11 h 11"/>
              <a:gd name="T22" fmla="*/ 10 w 15"/>
              <a:gd name="T23" fmla="*/ 11 h 11"/>
              <a:gd name="T24" fmla="*/ 8 w 15"/>
              <a:gd name="T25" fmla="*/ 11 h 11"/>
              <a:gd name="T26" fmla="*/ 6 w 15"/>
              <a:gd name="T27" fmla="*/ 11 h 11"/>
              <a:gd name="T28" fmla="*/ 4 w 15"/>
              <a:gd name="T29" fmla="*/ 9 h 11"/>
              <a:gd name="T30" fmla="*/ 2 w 15"/>
              <a:gd name="T31" fmla="*/ 9 h 11"/>
              <a:gd name="T32" fmla="*/ 0 w 15"/>
              <a:gd name="T33" fmla="*/ 7 h 11"/>
              <a:gd name="T34" fmla="*/ 0 w 15"/>
              <a:gd name="T35" fmla="*/ 5 h 11"/>
              <a:gd name="T36" fmla="*/ 0 w 15"/>
              <a:gd name="T37" fmla="*/ 3 h 11"/>
              <a:gd name="T38" fmla="*/ 2 w 15"/>
              <a:gd name="T39" fmla="*/ 3 h 11"/>
              <a:gd name="T40" fmla="*/ 2 w 15"/>
              <a:gd name="T41" fmla="*/ 1 h 11"/>
              <a:gd name="T42" fmla="*/ 4 w 15"/>
              <a:gd name="T43" fmla="*/ 1 h 11"/>
              <a:gd name="T44" fmla="*/ 6 w 15"/>
              <a:gd name="T45" fmla="*/ 1 h 11"/>
              <a:gd name="T46" fmla="*/ 8 w 15"/>
              <a:gd name="T4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10" y="1"/>
                </a:lnTo>
                <a:lnTo>
                  <a:pt x="12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5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6" y="1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8" name="Freeform 250"/>
          <p:cNvSpPr>
            <a:spLocks/>
          </p:cNvSpPr>
          <p:nvPr/>
        </p:nvSpPr>
        <p:spPr bwMode="auto">
          <a:xfrm>
            <a:off x="1924050" y="307975"/>
            <a:ext cx="133350" cy="292100"/>
          </a:xfrm>
          <a:custGeom>
            <a:avLst/>
            <a:gdLst>
              <a:gd name="T0" fmla="*/ 21 w 42"/>
              <a:gd name="T1" fmla="*/ 0 h 92"/>
              <a:gd name="T2" fmla="*/ 23 w 42"/>
              <a:gd name="T3" fmla="*/ 0 h 92"/>
              <a:gd name="T4" fmla="*/ 23 w 42"/>
              <a:gd name="T5" fmla="*/ 2 h 92"/>
              <a:gd name="T6" fmla="*/ 25 w 42"/>
              <a:gd name="T7" fmla="*/ 2 h 92"/>
              <a:gd name="T8" fmla="*/ 26 w 42"/>
              <a:gd name="T9" fmla="*/ 2 h 92"/>
              <a:gd name="T10" fmla="*/ 26 w 42"/>
              <a:gd name="T11" fmla="*/ 4 h 92"/>
              <a:gd name="T12" fmla="*/ 25 w 42"/>
              <a:gd name="T13" fmla="*/ 4 h 92"/>
              <a:gd name="T14" fmla="*/ 23 w 42"/>
              <a:gd name="T15" fmla="*/ 6 h 92"/>
              <a:gd name="T16" fmla="*/ 23 w 42"/>
              <a:gd name="T17" fmla="*/ 48 h 92"/>
              <a:gd name="T18" fmla="*/ 23 w 42"/>
              <a:gd name="T19" fmla="*/ 50 h 92"/>
              <a:gd name="T20" fmla="*/ 25 w 42"/>
              <a:gd name="T21" fmla="*/ 52 h 92"/>
              <a:gd name="T22" fmla="*/ 25 w 42"/>
              <a:gd name="T23" fmla="*/ 54 h 92"/>
              <a:gd name="T24" fmla="*/ 26 w 42"/>
              <a:gd name="T25" fmla="*/ 54 h 92"/>
              <a:gd name="T26" fmla="*/ 28 w 42"/>
              <a:gd name="T27" fmla="*/ 56 h 92"/>
              <a:gd name="T28" fmla="*/ 32 w 42"/>
              <a:gd name="T29" fmla="*/ 56 h 92"/>
              <a:gd name="T30" fmla="*/ 34 w 42"/>
              <a:gd name="T31" fmla="*/ 58 h 92"/>
              <a:gd name="T32" fmla="*/ 36 w 42"/>
              <a:gd name="T33" fmla="*/ 60 h 92"/>
              <a:gd name="T34" fmla="*/ 38 w 42"/>
              <a:gd name="T35" fmla="*/ 62 h 92"/>
              <a:gd name="T36" fmla="*/ 40 w 42"/>
              <a:gd name="T37" fmla="*/ 64 h 92"/>
              <a:gd name="T38" fmla="*/ 42 w 42"/>
              <a:gd name="T39" fmla="*/ 67 h 92"/>
              <a:gd name="T40" fmla="*/ 42 w 42"/>
              <a:gd name="T41" fmla="*/ 69 h 92"/>
              <a:gd name="T42" fmla="*/ 42 w 42"/>
              <a:gd name="T43" fmla="*/ 73 h 92"/>
              <a:gd name="T44" fmla="*/ 42 w 42"/>
              <a:gd name="T45" fmla="*/ 75 h 92"/>
              <a:gd name="T46" fmla="*/ 42 w 42"/>
              <a:gd name="T47" fmla="*/ 79 h 92"/>
              <a:gd name="T48" fmla="*/ 42 w 42"/>
              <a:gd name="T49" fmla="*/ 81 h 92"/>
              <a:gd name="T50" fmla="*/ 40 w 42"/>
              <a:gd name="T51" fmla="*/ 85 h 92"/>
              <a:gd name="T52" fmla="*/ 36 w 42"/>
              <a:gd name="T53" fmla="*/ 87 h 92"/>
              <a:gd name="T54" fmla="*/ 34 w 42"/>
              <a:gd name="T55" fmla="*/ 89 h 92"/>
              <a:gd name="T56" fmla="*/ 30 w 42"/>
              <a:gd name="T57" fmla="*/ 91 h 92"/>
              <a:gd name="T58" fmla="*/ 26 w 42"/>
              <a:gd name="T59" fmla="*/ 91 h 92"/>
              <a:gd name="T60" fmla="*/ 21 w 42"/>
              <a:gd name="T61" fmla="*/ 92 h 92"/>
              <a:gd name="T62" fmla="*/ 17 w 42"/>
              <a:gd name="T63" fmla="*/ 91 h 92"/>
              <a:gd name="T64" fmla="*/ 11 w 42"/>
              <a:gd name="T65" fmla="*/ 91 h 92"/>
              <a:gd name="T66" fmla="*/ 9 w 42"/>
              <a:gd name="T67" fmla="*/ 89 h 92"/>
              <a:gd name="T68" fmla="*/ 5 w 42"/>
              <a:gd name="T69" fmla="*/ 87 h 92"/>
              <a:gd name="T70" fmla="*/ 3 w 42"/>
              <a:gd name="T71" fmla="*/ 85 h 92"/>
              <a:gd name="T72" fmla="*/ 1 w 42"/>
              <a:gd name="T73" fmla="*/ 81 h 92"/>
              <a:gd name="T74" fmla="*/ 0 w 42"/>
              <a:gd name="T75" fmla="*/ 79 h 92"/>
              <a:gd name="T76" fmla="*/ 0 w 42"/>
              <a:gd name="T77" fmla="*/ 75 h 92"/>
              <a:gd name="T78" fmla="*/ 0 w 42"/>
              <a:gd name="T79" fmla="*/ 73 h 92"/>
              <a:gd name="T80" fmla="*/ 0 w 42"/>
              <a:gd name="T81" fmla="*/ 69 h 92"/>
              <a:gd name="T82" fmla="*/ 1 w 42"/>
              <a:gd name="T83" fmla="*/ 67 h 92"/>
              <a:gd name="T84" fmla="*/ 1 w 42"/>
              <a:gd name="T85" fmla="*/ 64 h 92"/>
              <a:gd name="T86" fmla="*/ 3 w 42"/>
              <a:gd name="T87" fmla="*/ 62 h 92"/>
              <a:gd name="T88" fmla="*/ 5 w 42"/>
              <a:gd name="T89" fmla="*/ 60 h 92"/>
              <a:gd name="T90" fmla="*/ 7 w 42"/>
              <a:gd name="T91" fmla="*/ 58 h 92"/>
              <a:gd name="T92" fmla="*/ 11 w 42"/>
              <a:gd name="T93" fmla="*/ 56 h 92"/>
              <a:gd name="T94" fmla="*/ 13 w 42"/>
              <a:gd name="T95" fmla="*/ 56 h 92"/>
              <a:gd name="T96" fmla="*/ 15 w 42"/>
              <a:gd name="T97" fmla="*/ 54 h 92"/>
              <a:gd name="T98" fmla="*/ 17 w 42"/>
              <a:gd name="T99" fmla="*/ 54 h 92"/>
              <a:gd name="T100" fmla="*/ 19 w 42"/>
              <a:gd name="T101" fmla="*/ 52 h 92"/>
              <a:gd name="T102" fmla="*/ 19 w 42"/>
              <a:gd name="T103" fmla="*/ 50 h 92"/>
              <a:gd name="T104" fmla="*/ 19 w 42"/>
              <a:gd name="T105" fmla="*/ 48 h 92"/>
              <a:gd name="T106" fmla="*/ 19 w 42"/>
              <a:gd name="T107" fmla="*/ 6 h 92"/>
              <a:gd name="T108" fmla="*/ 19 w 42"/>
              <a:gd name="T109" fmla="*/ 4 h 92"/>
              <a:gd name="T110" fmla="*/ 17 w 42"/>
              <a:gd name="T111" fmla="*/ 4 h 92"/>
              <a:gd name="T112" fmla="*/ 17 w 42"/>
              <a:gd name="T113" fmla="*/ 2 h 92"/>
              <a:gd name="T114" fmla="*/ 19 w 42"/>
              <a:gd name="T115" fmla="*/ 2 h 92"/>
              <a:gd name="T116" fmla="*/ 21 w 42"/>
              <a:gd name="T117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2" h="92">
                <a:moveTo>
                  <a:pt x="21" y="0"/>
                </a:moveTo>
                <a:lnTo>
                  <a:pt x="23" y="0"/>
                </a:lnTo>
                <a:lnTo>
                  <a:pt x="23" y="2"/>
                </a:lnTo>
                <a:lnTo>
                  <a:pt x="25" y="2"/>
                </a:lnTo>
                <a:lnTo>
                  <a:pt x="26" y="2"/>
                </a:lnTo>
                <a:lnTo>
                  <a:pt x="26" y="4"/>
                </a:lnTo>
                <a:lnTo>
                  <a:pt x="25" y="4"/>
                </a:lnTo>
                <a:lnTo>
                  <a:pt x="23" y="6"/>
                </a:lnTo>
                <a:lnTo>
                  <a:pt x="23" y="48"/>
                </a:lnTo>
                <a:lnTo>
                  <a:pt x="23" y="50"/>
                </a:lnTo>
                <a:lnTo>
                  <a:pt x="25" y="52"/>
                </a:lnTo>
                <a:lnTo>
                  <a:pt x="25" y="54"/>
                </a:lnTo>
                <a:lnTo>
                  <a:pt x="26" y="54"/>
                </a:lnTo>
                <a:lnTo>
                  <a:pt x="28" y="56"/>
                </a:lnTo>
                <a:lnTo>
                  <a:pt x="32" y="56"/>
                </a:lnTo>
                <a:lnTo>
                  <a:pt x="34" y="58"/>
                </a:lnTo>
                <a:lnTo>
                  <a:pt x="36" y="60"/>
                </a:lnTo>
                <a:lnTo>
                  <a:pt x="38" y="62"/>
                </a:lnTo>
                <a:lnTo>
                  <a:pt x="40" y="64"/>
                </a:lnTo>
                <a:lnTo>
                  <a:pt x="42" y="67"/>
                </a:lnTo>
                <a:lnTo>
                  <a:pt x="42" y="69"/>
                </a:lnTo>
                <a:lnTo>
                  <a:pt x="42" y="73"/>
                </a:lnTo>
                <a:lnTo>
                  <a:pt x="42" y="75"/>
                </a:lnTo>
                <a:lnTo>
                  <a:pt x="42" y="79"/>
                </a:lnTo>
                <a:lnTo>
                  <a:pt x="42" y="81"/>
                </a:lnTo>
                <a:lnTo>
                  <a:pt x="40" y="85"/>
                </a:lnTo>
                <a:lnTo>
                  <a:pt x="36" y="87"/>
                </a:lnTo>
                <a:lnTo>
                  <a:pt x="34" y="89"/>
                </a:lnTo>
                <a:lnTo>
                  <a:pt x="30" y="91"/>
                </a:lnTo>
                <a:lnTo>
                  <a:pt x="26" y="91"/>
                </a:lnTo>
                <a:lnTo>
                  <a:pt x="21" y="92"/>
                </a:lnTo>
                <a:lnTo>
                  <a:pt x="17" y="91"/>
                </a:lnTo>
                <a:lnTo>
                  <a:pt x="11" y="91"/>
                </a:lnTo>
                <a:lnTo>
                  <a:pt x="9" y="89"/>
                </a:lnTo>
                <a:lnTo>
                  <a:pt x="5" y="87"/>
                </a:lnTo>
                <a:lnTo>
                  <a:pt x="3" y="85"/>
                </a:lnTo>
                <a:lnTo>
                  <a:pt x="1" y="81"/>
                </a:lnTo>
                <a:lnTo>
                  <a:pt x="0" y="79"/>
                </a:lnTo>
                <a:lnTo>
                  <a:pt x="0" y="75"/>
                </a:lnTo>
                <a:lnTo>
                  <a:pt x="0" y="73"/>
                </a:lnTo>
                <a:lnTo>
                  <a:pt x="0" y="69"/>
                </a:lnTo>
                <a:lnTo>
                  <a:pt x="1" y="67"/>
                </a:lnTo>
                <a:lnTo>
                  <a:pt x="1" y="64"/>
                </a:lnTo>
                <a:lnTo>
                  <a:pt x="3" y="62"/>
                </a:lnTo>
                <a:lnTo>
                  <a:pt x="5" y="60"/>
                </a:lnTo>
                <a:lnTo>
                  <a:pt x="7" y="58"/>
                </a:lnTo>
                <a:lnTo>
                  <a:pt x="11" y="56"/>
                </a:lnTo>
                <a:lnTo>
                  <a:pt x="13" y="56"/>
                </a:lnTo>
                <a:lnTo>
                  <a:pt x="15" y="54"/>
                </a:lnTo>
                <a:lnTo>
                  <a:pt x="17" y="54"/>
                </a:lnTo>
                <a:lnTo>
                  <a:pt x="19" y="52"/>
                </a:lnTo>
                <a:lnTo>
                  <a:pt x="19" y="50"/>
                </a:lnTo>
                <a:lnTo>
                  <a:pt x="19" y="48"/>
                </a:lnTo>
                <a:lnTo>
                  <a:pt x="19" y="6"/>
                </a:lnTo>
                <a:lnTo>
                  <a:pt x="19" y="4"/>
                </a:lnTo>
                <a:lnTo>
                  <a:pt x="17" y="4"/>
                </a:lnTo>
                <a:lnTo>
                  <a:pt x="17" y="2"/>
                </a:lnTo>
                <a:lnTo>
                  <a:pt x="19" y="2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9" name="Freeform 251"/>
          <p:cNvSpPr>
            <a:spLocks/>
          </p:cNvSpPr>
          <p:nvPr/>
        </p:nvSpPr>
        <p:spPr bwMode="auto">
          <a:xfrm>
            <a:off x="1965325" y="517525"/>
            <a:ext cx="47625" cy="34925"/>
          </a:xfrm>
          <a:custGeom>
            <a:avLst/>
            <a:gdLst>
              <a:gd name="T0" fmla="*/ 8 w 15"/>
              <a:gd name="T1" fmla="*/ 0 h 11"/>
              <a:gd name="T2" fmla="*/ 10 w 15"/>
              <a:gd name="T3" fmla="*/ 1 h 11"/>
              <a:gd name="T4" fmla="*/ 12 w 15"/>
              <a:gd name="T5" fmla="*/ 1 h 11"/>
              <a:gd name="T6" fmla="*/ 12 w 15"/>
              <a:gd name="T7" fmla="*/ 1 h 11"/>
              <a:gd name="T8" fmla="*/ 13 w 15"/>
              <a:gd name="T9" fmla="*/ 1 h 11"/>
              <a:gd name="T10" fmla="*/ 13 w 15"/>
              <a:gd name="T11" fmla="*/ 3 h 11"/>
              <a:gd name="T12" fmla="*/ 15 w 15"/>
              <a:gd name="T13" fmla="*/ 3 h 11"/>
              <a:gd name="T14" fmla="*/ 15 w 15"/>
              <a:gd name="T15" fmla="*/ 5 h 11"/>
              <a:gd name="T16" fmla="*/ 15 w 15"/>
              <a:gd name="T17" fmla="*/ 5 h 11"/>
              <a:gd name="T18" fmla="*/ 15 w 15"/>
              <a:gd name="T19" fmla="*/ 7 h 11"/>
              <a:gd name="T20" fmla="*/ 15 w 15"/>
              <a:gd name="T21" fmla="*/ 7 h 11"/>
              <a:gd name="T22" fmla="*/ 13 w 15"/>
              <a:gd name="T23" fmla="*/ 9 h 11"/>
              <a:gd name="T24" fmla="*/ 13 w 15"/>
              <a:gd name="T25" fmla="*/ 9 h 11"/>
              <a:gd name="T26" fmla="*/ 12 w 15"/>
              <a:gd name="T27" fmla="*/ 9 h 11"/>
              <a:gd name="T28" fmla="*/ 12 w 15"/>
              <a:gd name="T29" fmla="*/ 11 h 11"/>
              <a:gd name="T30" fmla="*/ 10 w 15"/>
              <a:gd name="T31" fmla="*/ 11 h 11"/>
              <a:gd name="T32" fmla="*/ 8 w 15"/>
              <a:gd name="T33" fmla="*/ 11 h 11"/>
              <a:gd name="T34" fmla="*/ 6 w 15"/>
              <a:gd name="T35" fmla="*/ 11 h 11"/>
              <a:gd name="T36" fmla="*/ 6 w 15"/>
              <a:gd name="T37" fmla="*/ 11 h 11"/>
              <a:gd name="T38" fmla="*/ 4 w 15"/>
              <a:gd name="T39" fmla="*/ 9 h 11"/>
              <a:gd name="T40" fmla="*/ 2 w 15"/>
              <a:gd name="T41" fmla="*/ 9 h 11"/>
              <a:gd name="T42" fmla="*/ 2 w 15"/>
              <a:gd name="T43" fmla="*/ 9 h 11"/>
              <a:gd name="T44" fmla="*/ 0 w 15"/>
              <a:gd name="T45" fmla="*/ 7 h 11"/>
              <a:gd name="T46" fmla="*/ 0 w 15"/>
              <a:gd name="T47" fmla="*/ 7 h 11"/>
              <a:gd name="T48" fmla="*/ 0 w 15"/>
              <a:gd name="T49" fmla="*/ 5 h 11"/>
              <a:gd name="T50" fmla="*/ 0 w 15"/>
              <a:gd name="T51" fmla="*/ 5 h 11"/>
              <a:gd name="T52" fmla="*/ 0 w 15"/>
              <a:gd name="T53" fmla="*/ 3 h 11"/>
              <a:gd name="T54" fmla="*/ 2 w 15"/>
              <a:gd name="T55" fmla="*/ 3 h 11"/>
              <a:gd name="T56" fmla="*/ 2 w 15"/>
              <a:gd name="T57" fmla="*/ 1 h 11"/>
              <a:gd name="T58" fmla="*/ 4 w 15"/>
              <a:gd name="T59" fmla="*/ 1 h 11"/>
              <a:gd name="T60" fmla="*/ 6 w 15"/>
              <a:gd name="T61" fmla="*/ 1 h 11"/>
              <a:gd name="T62" fmla="*/ 6 w 15"/>
              <a:gd name="T63" fmla="*/ 1 h 11"/>
              <a:gd name="T64" fmla="*/ 8 w 15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10" y="1"/>
                </a:lnTo>
                <a:lnTo>
                  <a:pt x="12" y="1"/>
                </a:lnTo>
                <a:lnTo>
                  <a:pt x="12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5" y="7"/>
                </a:lnTo>
                <a:lnTo>
                  <a:pt x="13" y="9"/>
                </a:lnTo>
                <a:lnTo>
                  <a:pt x="13" y="9"/>
                </a:lnTo>
                <a:lnTo>
                  <a:pt x="12" y="9"/>
                </a:lnTo>
                <a:lnTo>
                  <a:pt x="12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6" y="1"/>
                </a:lnTo>
                <a:lnTo>
                  <a:pt x="6" y="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0" name="Freeform 252"/>
          <p:cNvSpPr>
            <a:spLocks/>
          </p:cNvSpPr>
          <p:nvPr/>
        </p:nvSpPr>
        <p:spPr bwMode="auto">
          <a:xfrm>
            <a:off x="1965325" y="517525"/>
            <a:ext cx="47625" cy="34925"/>
          </a:xfrm>
          <a:custGeom>
            <a:avLst/>
            <a:gdLst>
              <a:gd name="T0" fmla="*/ 8 w 15"/>
              <a:gd name="T1" fmla="*/ 0 h 11"/>
              <a:gd name="T2" fmla="*/ 10 w 15"/>
              <a:gd name="T3" fmla="*/ 1 h 11"/>
              <a:gd name="T4" fmla="*/ 12 w 15"/>
              <a:gd name="T5" fmla="*/ 1 h 11"/>
              <a:gd name="T6" fmla="*/ 13 w 15"/>
              <a:gd name="T7" fmla="*/ 1 h 11"/>
              <a:gd name="T8" fmla="*/ 13 w 15"/>
              <a:gd name="T9" fmla="*/ 3 h 11"/>
              <a:gd name="T10" fmla="*/ 15 w 15"/>
              <a:gd name="T11" fmla="*/ 3 h 11"/>
              <a:gd name="T12" fmla="*/ 15 w 15"/>
              <a:gd name="T13" fmla="*/ 5 h 11"/>
              <a:gd name="T14" fmla="*/ 15 w 15"/>
              <a:gd name="T15" fmla="*/ 7 h 11"/>
              <a:gd name="T16" fmla="*/ 13 w 15"/>
              <a:gd name="T17" fmla="*/ 9 h 11"/>
              <a:gd name="T18" fmla="*/ 12 w 15"/>
              <a:gd name="T19" fmla="*/ 9 h 11"/>
              <a:gd name="T20" fmla="*/ 12 w 15"/>
              <a:gd name="T21" fmla="*/ 11 h 11"/>
              <a:gd name="T22" fmla="*/ 10 w 15"/>
              <a:gd name="T23" fmla="*/ 11 h 11"/>
              <a:gd name="T24" fmla="*/ 8 w 15"/>
              <a:gd name="T25" fmla="*/ 11 h 11"/>
              <a:gd name="T26" fmla="*/ 6 w 15"/>
              <a:gd name="T27" fmla="*/ 11 h 11"/>
              <a:gd name="T28" fmla="*/ 4 w 15"/>
              <a:gd name="T29" fmla="*/ 9 h 11"/>
              <a:gd name="T30" fmla="*/ 2 w 15"/>
              <a:gd name="T31" fmla="*/ 9 h 11"/>
              <a:gd name="T32" fmla="*/ 0 w 15"/>
              <a:gd name="T33" fmla="*/ 7 h 11"/>
              <a:gd name="T34" fmla="*/ 0 w 15"/>
              <a:gd name="T35" fmla="*/ 5 h 11"/>
              <a:gd name="T36" fmla="*/ 0 w 15"/>
              <a:gd name="T37" fmla="*/ 3 h 11"/>
              <a:gd name="T38" fmla="*/ 2 w 15"/>
              <a:gd name="T39" fmla="*/ 3 h 11"/>
              <a:gd name="T40" fmla="*/ 2 w 15"/>
              <a:gd name="T41" fmla="*/ 1 h 11"/>
              <a:gd name="T42" fmla="*/ 4 w 15"/>
              <a:gd name="T43" fmla="*/ 1 h 11"/>
              <a:gd name="T44" fmla="*/ 6 w 15"/>
              <a:gd name="T45" fmla="*/ 1 h 11"/>
              <a:gd name="T46" fmla="*/ 8 w 15"/>
              <a:gd name="T4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10" y="1"/>
                </a:lnTo>
                <a:lnTo>
                  <a:pt x="12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5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6" y="1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1" name="Freeform 253"/>
          <p:cNvSpPr>
            <a:spLocks/>
          </p:cNvSpPr>
          <p:nvPr/>
        </p:nvSpPr>
        <p:spPr bwMode="auto">
          <a:xfrm>
            <a:off x="2190750" y="387350"/>
            <a:ext cx="133350" cy="292100"/>
          </a:xfrm>
          <a:custGeom>
            <a:avLst/>
            <a:gdLst>
              <a:gd name="T0" fmla="*/ 21 w 42"/>
              <a:gd name="T1" fmla="*/ 0 h 92"/>
              <a:gd name="T2" fmla="*/ 23 w 42"/>
              <a:gd name="T3" fmla="*/ 0 h 92"/>
              <a:gd name="T4" fmla="*/ 23 w 42"/>
              <a:gd name="T5" fmla="*/ 2 h 92"/>
              <a:gd name="T6" fmla="*/ 25 w 42"/>
              <a:gd name="T7" fmla="*/ 2 h 92"/>
              <a:gd name="T8" fmla="*/ 25 w 42"/>
              <a:gd name="T9" fmla="*/ 4 h 92"/>
              <a:gd name="T10" fmla="*/ 23 w 42"/>
              <a:gd name="T11" fmla="*/ 4 h 92"/>
              <a:gd name="T12" fmla="*/ 23 w 42"/>
              <a:gd name="T13" fmla="*/ 48 h 92"/>
              <a:gd name="T14" fmla="*/ 23 w 42"/>
              <a:gd name="T15" fmla="*/ 50 h 92"/>
              <a:gd name="T16" fmla="*/ 23 w 42"/>
              <a:gd name="T17" fmla="*/ 52 h 92"/>
              <a:gd name="T18" fmla="*/ 25 w 42"/>
              <a:gd name="T19" fmla="*/ 54 h 92"/>
              <a:gd name="T20" fmla="*/ 27 w 42"/>
              <a:gd name="T21" fmla="*/ 54 h 92"/>
              <a:gd name="T22" fmla="*/ 29 w 42"/>
              <a:gd name="T23" fmla="*/ 56 h 92"/>
              <a:gd name="T24" fmla="*/ 33 w 42"/>
              <a:gd name="T25" fmla="*/ 56 h 92"/>
              <a:gd name="T26" fmla="*/ 35 w 42"/>
              <a:gd name="T27" fmla="*/ 58 h 92"/>
              <a:gd name="T28" fmla="*/ 37 w 42"/>
              <a:gd name="T29" fmla="*/ 60 h 92"/>
              <a:gd name="T30" fmla="*/ 38 w 42"/>
              <a:gd name="T31" fmla="*/ 62 h 92"/>
              <a:gd name="T32" fmla="*/ 40 w 42"/>
              <a:gd name="T33" fmla="*/ 64 h 92"/>
              <a:gd name="T34" fmla="*/ 40 w 42"/>
              <a:gd name="T35" fmla="*/ 67 h 92"/>
              <a:gd name="T36" fmla="*/ 42 w 42"/>
              <a:gd name="T37" fmla="*/ 69 h 92"/>
              <a:gd name="T38" fmla="*/ 42 w 42"/>
              <a:gd name="T39" fmla="*/ 71 h 92"/>
              <a:gd name="T40" fmla="*/ 42 w 42"/>
              <a:gd name="T41" fmla="*/ 75 h 92"/>
              <a:gd name="T42" fmla="*/ 42 w 42"/>
              <a:gd name="T43" fmla="*/ 79 h 92"/>
              <a:gd name="T44" fmla="*/ 40 w 42"/>
              <a:gd name="T45" fmla="*/ 81 h 92"/>
              <a:gd name="T46" fmla="*/ 38 w 42"/>
              <a:gd name="T47" fmla="*/ 85 h 92"/>
              <a:gd name="T48" fmla="*/ 37 w 42"/>
              <a:gd name="T49" fmla="*/ 87 h 92"/>
              <a:gd name="T50" fmla="*/ 35 w 42"/>
              <a:gd name="T51" fmla="*/ 89 h 92"/>
              <a:gd name="T52" fmla="*/ 31 w 42"/>
              <a:gd name="T53" fmla="*/ 90 h 92"/>
              <a:gd name="T54" fmla="*/ 25 w 42"/>
              <a:gd name="T55" fmla="*/ 90 h 92"/>
              <a:gd name="T56" fmla="*/ 21 w 42"/>
              <a:gd name="T57" fmla="*/ 92 h 92"/>
              <a:gd name="T58" fmla="*/ 15 w 42"/>
              <a:gd name="T59" fmla="*/ 90 h 92"/>
              <a:gd name="T60" fmla="*/ 12 w 42"/>
              <a:gd name="T61" fmla="*/ 90 h 92"/>
              <a:gd name="T62" fmla="*/ 8 w 42"/>
              <a:gd name="T63" fmla="*/ 89 h 92"/>
              <a:gd name="T64" fmla="*/ 6 w 42"/>
              <a:gd name="T65" fmla="*/ 87 h 92"/>
              <a:gd name="T66" fmla="*/ 4 w 42"/>
              <a:gd name="T67" fmla="*/ 85 h 92"/>
              <a:gd name="T68" fmla="*/ 2 w 42"/>
              <a:gd name="T69" fmla="*/ 81 h 92"/>
              <a:gd name="T70" fmla="*/ 0 w 42"/>
              <a:gd name="T71" fmla="*/ 79 h 92"/>
              <a:gd name="T72" fmla="*/ 0 w 42"/>
              <a:gd name="T73" fmla="*/ 75 h 92"/>
              <a:gd name="T74" fmla="*/ 0 w 42"/>
              <a:gd name="T75" fmla="*/ 71 h 92"/>
              <a:gd name="T76" fmla="*/ 0 w 42"/>
              <a:gd name="T77" fmla="*/ 69 h 92"/>
              <a:gd name="T78" fmla="*/ 0 w 42"/>
              <a:gd name="T79" fmla="*/ 67 h 92"/>
              <a:gd name="T80" fmla="*/ 2 w 42"/>
              <a:gd name="T81" fmla="*/ 64 h 92"/>
              <a:gd name="T82" fmla="*/ 4 w 42"/>
              <a:gd name="T83" fmla="*/ 62 h 92"/>
              <a:gd name="T84" fmla="*/ 6 w 42"/>
              <a:gd name="T85" fmla="*/ 60 h 92"/>
              <a:gd name="T86" fmla="*/ 8 w 42"/>
              <a:gd name="T87" fmla="*/ 58 h 92"/>
              <a:gd name="T88" fmla="*/ 10 w 42"/>
              <a:gd name="T89" fmla="*/ 56 h 92"/>
              <a:gd name="T90" fmla="*/ 14 w 42"/>
              <a:gd name="T91" fmla="*/ 56 h 92"/>
              <a:gd name="T92" fmla="*/ 15 w 42"/>
              <a:gd name="T93" fmla="*/ 54 h 92"/>
              <a:gd name="T94" fmla="*/ 17 w 42"/>
              <a:gd name="T95" fmla="*/ 54 h 92"/>
              <a:gd name="T96" fmla="*/ 17 w 42"/>
              <a:gd name="T97" fmla="*/ 52 h 92"/>
              <a:gd name="T98" fmla="*/ 19 w 42"/>
              <a:gd name="T99" fmla="*/ 50 h 92"/>
              <a:gd name="T100" fmla="*/ 19 w 42"/>
              <a:gd name="T101" fmla="*/ 48 h 92"/>
              <a:gd name="T102" fmla="*/ 19 w 42"/>
              <a:gd name="T103" fmla="*/ 4 h 92"/>
              <a:gd name="T104" fmla="*/ 17 w 42"/>
              <a:gd name="T105" fmla="*/ 4 h 92"/>
              <a:gd name="T106" fmla="*/ 17 w 42"/>
              <a:gd name="T107" fmla="*/ 2 h 92"/>
              <a:gd name="T108" fmla="*/ 19 w 42"/>
              <a:gd name="T109" fmla="*/ 2 h 92"/>
              <a:gd name="T110" fmla="*/ 19 w 42"/>
              <a:gd name="T111" fmla="*/ 0 h 92"/>
              <a:gd name="T112" fmla="*/ 21 w 42"/>
              <a:gd name="T113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2" h="92">
                <a:moveTo>
                  <a:pt x="21" y="0"/>
                </a:moveTo>
                <a:lnTo>
                  <a:pt x="23" y="0"/>
                </a:lnTo>
                <a:lnTo>
                  <a:pt x="23" y="2"/>
                </a:lnTo>
                <a:lnTo>
                  <a:pt x="25" y="2"/>
                </a:lnTo>
                <a:lnTo>
                  <a:pt x="25" y="4"/>
                </a:lnTo>
                <a:lnTo>
                  <a:pt x="23" y="4"/>
                </a:lnTo>
                <a:lnTo>
                  <a:pt x="23" y="48"/>
                </a:lnTo>
                <a:lnTo>
                  <a:pt x="23" y="50"/>
                </a:lnTo>
                <a:lnTo>
                  <a:pt x="23" y="52"/>
                </a:lnTo>
                <a:lnTo>
                  <a:pt x="25" y="54"/>
                </a:lnTo>
                <a:lnTo>
                  <a:pt x="27" y="54"/>
                </a:lnTo>
                <a:lnTo>
                  <a:pt x="29" y="56"/>
                </a:lnTo>
                <a:lnTo>
                  <a:pt x="33" y="56"/>
                </a:lnTo>
                <a:lnTo>
                  <a:pt x="35" y="58"/>
                </a:lnTo>
                <a:lnTo>
                  <a:pt x="37" y="60"/>
                </a:lnTo>
                <a:lnTo>
                  <a:pt x="38" y="62"/>
                </a:lnTo>
                <a:lnTo>
                  <a:pt x="40" y="64"/>
                </a:lnTo>
                <a:lnTo>
                  <a:pt x="40" y="67"/>
                </a:lnTo>
                <a:lnTo>
                  <a:pt x="42" y="69"/>
                </a:lnTo>
                <a:lnTo>
                  <a:pt x="42" y="71"/>
                </a:lnTo>
                <a:lnTo>
                  <a:pt x="42" y="75"/>
                </a:lnTo>
                <a:lnTo>
                  <a:pt x="42" y="79"/>
                </a:lnTo>
                <a:lnTo>
                  <a:pt x="40" y="81"/>
                </a:lnTo>
                <a:lnTo>
                  <a:pt x="38" y="85"/>
                </a:lnTo>
                <a:lnTo>
                  <a:pt x="37" y="87"/>
                </a:lnTo>
                <a:lnTo>
                  <a:pt x="35" y="89"/>
                </a:lnTo>
                <a:lnTo>
                  <a:pt x="31" y="90"/>
                </a:lnTo>
                <a:lnTo>
                  <a:pt x="25" y="90"/>
                </a:lnTo>
                <a:lnTo>
                  <a:pt x="21" y="92"/>
                </a:lnTo>
                <a:lnTo>
                  <a:pt x="15" y="90"/>
                </a:lnTo>
                <a:lnTo>
                  <a:pt x="12" y="90"/>
                </a:lnTo>
                <a:lnTo>
                  <a:pt x="8" y="89"/>
                </a:lnTo>
                <a:lnTo>
                  <a:pt x="6" y="87"/>
                </a:lnTo>
                <a:lnTo>
                  <a:pt x="4" y="85"/>
                </a:lnTo>
                <a:lnTo>
                  <a:pt x="2" y="81"/>
                </a:lnTo>
                <a:lnTo>
                  <a:pt x="0" y="79"/>
                </a:lnTo>
                <a:lnTo>
                  <a:pt x="0" y="75"/>
                </a:lnTo>
                <a:lnTo>
                  <a:pt x="0" y="71"/>
                </a:lnTo>
                <a:lnTo>
                  <a:pt x="0" y="69"/>
                </a:lnTo>
                <a:lnTo>
                  <a:pt x="0" y="67"/>
                </a:lnTo>
                <a:lnTo>
                  <a:pt x="2" y="64"/>
                </a:lnTo>
                <a:lnTo>
                  <a:pt x="4" y="62"/>
                </a:lnTo>
                <a:lnTo>
                  <a:pt x="6" y="60"/>
                </a:lnTo>
                <a:lnTo>
                  <a:pt x="8" y="58"/>
                </a:lnTo>
                <a:lnTo>
                  <a:pt x="10" y="56"/>
                </a:lnTo>
                <a:lnTo>
                  <a:pt x="14" y="56"/>
                </a:lnTo>
                <a:lnTo>
                  <a:pt x="15" y="54"/>
                </a:lnTo>
                <a:lnTo>
                  <a:pt x="17" y="54"/>
                </a:lnTo>
                <a:lnTo>
                  <a:pt x="17" y="52"/>
                </a:lnTo>
                <a:lnTo>
                  <a:pt x="19" y="50"/>
                </a:lnTo>
                <a:lnTo>
                  <a:pt x="19" y="48"/>
                </a:lnTo>
                <a:lnTo>
                  <a:pt x="19" y="4"/>
                </a:lnTo>
                <a:lnTo>
                  <a:pt x="17" y="4"/>
                </a:lnTo>
                <a:lnTo>
                  <a:pt x="17" y="2"/>
                </a:lnTo>
                <a:lnTo>
                  <a:pt x="19" y="2"/>
                </a:lnTo>
                <a:lnTo>
                  <a:pt x="19" y="0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2" name="Freeform 254"/>
          <p:cNvSpPr>
            <a:spLocks/>
          </p:cNvSpPr>
          <p:nvPr/>
        </p:nvSpPr>
        <p:spPr bwMode="auto">
          <a:xfrm>
            <a:off x="2235200" y="596900"/>
            <a:ext cx="47625" cy="34925"/>
          </a:xfrm>
          <a:custGeom>
            <a:avLst/>
            <a:gdLst>
              <a:gd name="T0" fmla="*/ 7 w 15"/>
              <a:gd name="T1" fmla="*/ 0 h 11"/>
              <a:gd name="T2" fmla="*/ 9 w 15"/>
              <a:gd name="T3" fmla="*/ 0 h 11"/>
              <a:gd name="T4" fmla="*/ 9 w 15"/>
              <a:gd name="T5" fmla="*/ 1 h 11"/>
              <a:gd name="T6" fmla="*/ 11 w 15"/>
              <a:gd name="T7" fmla="*/ 1 h 11"/>
              <a:gd name="T8" fmla="*/ 13 w 15"/>
              <a:gd name="T9" fmla="*/ 1 h 11"/>
              <a:gd name="T10" fmla="*/ 13 w 15"/>
              <a:gd name="T11" fmla="*/ 3 h 11"/>
              <a:gd name="T12" fmla="*/ 15 w 15"/>
              <a:gd name="T13" fmla="*/ 3 h 11"/>
              <a:gd name="T14" fmla="*/ 15 w 15"/>
              <a:gd name="T15" fmla="*/ 3 h 11"/>
              <a:gd name="T16" fmla="*/ 15 w 15"/>
              <a:gd name="T17" fmla="*/ 5 h 11"/>
              <a:gd name="T18" fmla="*/ 15 w 15"/>
              <a:gd name="T19" fmla="*/ 7 h 11"/>
              <a:gd name="T20" fmla="*/ 15 w 15"/>
              <a:gd name="T21" fmla="*/ 7 h 11"/>
              <a:gd name="T22" fmla="*/ 13 w 15"/>
              <a:gd name="T23" fmla="*/ 7 h 11"/>
              <a:gd name="T24" fmla="*/ 13 w 15"/>
              <a:gd name="T25" fmla="*/ 9 h 11"/>
              <a:gd name="T26" fmla="*/ 11 w 15"/>
              <a:gd name="T27" fmla="*/ 9 h 11"/>
              <a:gd name="T28" fmla="*/ 9 w 15"/>
              <a:gd name="T29" fmla="*/ 9 h 11"/>
              <a:gd name="T30" fmla="*/ 9 w 15"/>
              <a:gd name="T31" fmla="*/ 11 h 11"/>
              <a:gd name="T32" fmla="*/ 7 w 15"/>
              <a:gd name="T33" fmla="*/ 11 h 11"/>
              <a:gd name="T34" fmla="*/ 5 w 15"/>
              <a:gd name="T35" fmla="*/ 11 h 11"/>
              <a:gd name="T36" fmla="*/ 3 w 15"/>
              <a:gd name="T37" fmla="*/ 9 h 11"/>
              <a:gd name="T38" fmla="*/ 3 w 15"/>
              <a:gd name="T39" fmla="*/ 9 h 11"/>
              <a:gd name="T40" fmla="*/ 1 w 15"/>
              <a:gd name="T41" fmla="*/ 9 h 11"/>
              <a:gd name="T42" fmla="*/ 1 w 15"/>
              <a:gd name="T43" fmla="*/ 7 h 11"/>
              <a:gd name="T44" fmla="*/ 0 w 15"/>
              <a:gd name="T45" fmla="*/ 7 h 11"/>
              <a:gd name="T46" fmla="*/ 0 w 15"/>
              <a:gd name="T47" fmla="*/ 7 h 11"/>
              <a:gd name="T48" fmla="*/ 0 w 15"/>
              <a:gd name="T49" fmla="*/ 5 h 11"/>
              <a:gd name="T50" fmla="*/ 0 w 15"/>
              <a:gd name="T51" fmla="*/ 3 h 11"/>
              <a:gd name="T52" fmla="*/ 0 w 15"/>
              <a:gd name="T53" fmla="*/ 3 h 11"/>
              <a:gd name="T54" fmla="*/ 1 w 15"/>
              <a:gd name="T55" fmla="*/ 3 h 11"/>
              <a:gd name="T56" fmla="*/ 1 w 15"/>
              <a:gd name="T57" fmla="*/ 1 h 11"/>
              <a:gd name="T58" fmla="*/ 3 w 15"/>
              <a:gd name="T59" fmla="*/ 1 h 11"/>
              <a:gd name="T60" fmla="*/ 3 w 15"/>
              <a:gd name="T61" fmla="*/ 1 h 11"/>
              <a:gd name="T62" fmla="*/ 5 w 15"/>
              <a:gd name="T63" fmla="*/ 0 h 11"/>
              <a:gd name="T64" fmla="*/ 7 w 15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1">
                <a:moveTo>
                  <a:pt x="7" y="0"/>
                </a:moveTo>
                <a:lnTo>
                  <a:pt x="9" y="0"/>
                </a:lnTo>
                <a:lnTo>
                  <a:pt x="9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15" y="5"/>
                </a:lnTo>
                <a:lnTo>
                  <a:pt x="15" y="7"/>
                </a:lnTo>
                <a:lnTo>
                  <a:pt x="15" y="7"/>
                </a:lnTo>
                <a:lnTo>
                  <a:pt x="13" y="7"/>
                </a:lnTo>
                <a:lnTo>
                  <a:pt x="13" y="9"/>
                </a:lnTo>
                <a:lnTo>
                  <a:pt x="11" y="9"/>
                </a:lnTo>
                <a:lnTo>
                  <a:pt x="9" y="9"/>
                </a:lnTo>
                <a:lnTo>
                  <a:pt x="9" y="11"/>
                </a:lnTo>
                <a:lnTo>
                  <a:pt x="7" y="11"/>
                </a:lnTo>
                <a:lnTo>
                  <a:pt x="5" y="11"/>
                </a:lnTo>
                <a:lnTo>
                  <a:pt x="3" y="9"/>
                </a:lnTo>
                <a:lnTo>
                  <a:pt x="3" y="9"/>
                </a:lnTo>
                <a:lnTo>
                  <a:pt x="1" y="9"/>
                </a:lnTo>
                <a:lnTo>
                  <a:pt x="1" y="7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1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3" name="Freeform 255"/>
          <p:cNvSpPr>
            <a:spLocks/>
          </p:cNvSpPr>
          <p:nvPr/>
        </p:nvSpPr>
        <p:spPr bwMode="auto">
          <a:xfrm>
            <a:off x="2235200" y="596900"/>
            <a:ext cx="47625" cy="34925"/>
          </a:xfrm>
          <a:custGeom>
            <a:avLst/>
            <a:gdLst>
              <a:gd name="T0" fmla="*/ 7 w 15"/>
              <a:gd name="T1" fmla="*/ 0 h 11"/>
              <a:gd name="T2" fmla="*/ 9 w 15"/>
              <a:gd name="T3" fmla="*/ 0 h 11"/>
              <a:gd name="T4" fmla="*/ 9 w 15"/>
              <a:gd name="T5" fmla="*/ 1 h 11"/>
              <a:gd name="T6" fmla="*/ 11 w 15"/>
              <a:gd name="T7" fmla="*/ 1 h 11"/>
              <a:gd name="T8" fmla="*/ 13 w 15"/>
              <a:gd name="T9" fmla="*/ 1 h 11"/>
              <a:gd name="T10" fmla="*/ 13 w 15"/>
              <a:gd name="T11" fmla="*/ 3 h 11"/>
              <a:gd name="T12" fmla="*/ 15 w 15"/>
              <a:gd name="T13" fmla="*/ 3 h 11"/>
              <a:gd name="T14" fmla="*/ 15 w 15"/>
              <a:gd name="T15" fmla="*/ 5 h 11"/>
              <a:gd name="T16" fmla="*/ 15 w 15"/>
              <a:gd name="T17" fmla="*/ 7 h 11"/>
              <a:gd name="T18" fmla="*/ 13 w 15"/>
              <a:gd name="T19" fmla="*/ 7 h 11"/>
              <a:gd name="T20" fmla="*/ 13 w 15"/>
              <a:gd name="T21" fmla="*/ 9 h 11"/>
              <a:gd name="T22" fmla="*/ 11 w 15"/>
              <a:gd name="T23" fmla="*/ 9 h 11"/>
              <a:gd name="T24" fmla="*/ 9 w 15"/>
              <a:gd name="T25" fmla="*/ 9 h 11"/>
              <a:gd name="T26" fmla="*/ 9 w 15"/>
              <a:gd name="T27" fmla="*/ 11 h 11"/>
              <a:gd name="T28" fmla="*/ 7 w 15"/>
              <a:gd name="T29" fmla="*/ 11 h 11"/>
              <a:gd name="T30" fmla="*/ 5 w 15"/>
              <a:gd name="T31" fmla="*/ 11 h 11"/>
              <a:gd name="T32" fmla="*/ 3 w 15"/>
              <a:gd name="T33" fmla="*/ 9 h 11"/>
              <a:gd name="T34" fmla="*/ 1 w 15"/>
              <a:gd name="T35" fmla="*/ 9 h 11"/>
              <a:gd name="T36" fmla="*/ 1 w 15"/>
              <a:gd name="T37" fmla="*/ 7 h 11"/>
              <a:gd name="T38" fmla="*/ 0 w 15"/>
              <a:gd name="T39" fmla="*/ 7 h 11"/>
              <a:gd name="T40" fmla="*/ 0 w 15"/>
              <a:gd name="T41" fmla="*/ 5 h 11"/>
              <a:gd name="T42" fmla="*/ 0 w 15"/>
              <a:gd name="T43" fmla="*/ 3 h 11"/>
              <a:gd name="T44" fmla="*/ 1 w 15"/>
              <a:gd name="T45" fmla="*/ 3 h 11"/>
              <a:gd name="T46" fmla="*/ 1 w 15"/>
              <a:gd name="T47" fmla="*/ 1 h 11"/>
              <a:gd name="T48" fmla="*/ 3 w 15"/>
              <a:gd name="T49" fmla="*/ 1 h 11"/>
              <a:gd name="T50" fmla="*/ 5 w 15"/>
              <a:gd name="T51" fmla="*/ 0 h 11"/>
              <a:gd name="T52" fmla="*/ 7 w 15"/>
              <a:gd name="T5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" h="11">
                <a:moveTo>
                  <a:pt x="7" y="0"/>
                </a:moveTo>
                <a:lnTo>
                  <a:pt x="9" y="0"/>
                </a:lnTo>
                <a:lnTo>
                  <a:pt x="9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5"/>
                </a:lnTo>
                <a:lnTo>
                  <a:pt x="15" y="7"/>
                </a:lnTo>
                <a:lnTo>
                  <a:pt x="13" y="7"/>
                </a:lnTo>
                <a:lnTo>
                  <a:pt x="13" y="9"/>
                </a:lnTo>
                <a:lnTo>
                  <a:pt x="11" y="9"/>
                </a:lnTo>
                <a:lnTo>
                  <a:pt x="9" y="9"/>
                </a:lnTo>
                <a:lnTo>
                  <a:pt x="9" y="11"/>
                </a:lnTo>
                <a:lnTo>
                  <a:pt x="7" y="11"/>
                </a:lnTo>
                <a:lnTo>
                  <a:pt x="5" y="11"/>
                </a:lnTo>
                <a:lnTo>
                  <a:pt x="3" y="9"/>
                </a:lnTo>
                <a:lnTo>
                  <a:pt x="1" y="9"/>
                </a:lnTo>
                <a:lnTo>
                  <a:pt x="1" y="7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1" y="3"/>
                </a:lnTo>
                <a:lnTo>
                  <a:pt x="1" y="1"/>
                </a:lnTo>
                <a:lnTo>
                  <a:pt x="3" y="1"/>
                </a:lnTo>
                <a:lnTo>
                  <a:pt x="5" y="0"/>
                </a:lnTo>
                <a:lnTo>
                  <a:pt x="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4" name="Freeform 256"/>
          <p:cNvSpPr>
            <a:spLocks/>
          </p:cNvSpPr>
          <p:nvPr/>
        </p:nvSpPr>
        <p:spPr bwMode="auto">
          <a:xfrm>
            <a:off x="2387600" y="307975"/>
            <a:ext cx="133350" cy="292100"/>
          </a:xfrm>
          <a:custGeom>
            <a:avLst/>
            <a:gdLst>
              <a:gd name="T0" fmla="*/ 21 w 42"/>
              <a:gd name="T1" fmla="*/ 0 h 92"/>
              <a:gd name="T2" fmla="*/ 23 w 42"/>
              <a:gd name="T3" fmla="*/ 0 h 92"/>
              <a:gd name="T4" fmla="*/ 23 w 42"/>
              <a:gd name="T5" fmla="*/ 2 h 92"/>
              <a:gd name="T6" fmla="*/ 24 w 42"/>
              <a:gd name="T7" fmla="*/ 2 h 92"/>
              <a:gd name="T8" fmla="*/ 24 w 42"/>
              <a:gd name="T9" fmla="*/ 4 h 92"/>
              <a:gd name="T10" fmla="*/ 23 w 42"/>
              <a:gd name="T11" fmla="*/ 6 h 92"/>
              <a:gd name="T12" fmla="*/ 23 w 42"/>
              <a:gd name="T13" fmla="*/ 48 h 92"/>
              <a:gd name="T14" fmla="*/ 23 w 42"/>
              <a:gd name="T15" fmla="*/ 50 h 92"/>
              <a:gd name="T16" fmla="*/ 24 w 42"/>
              <a:gd name="T17" fmla="*/ 52 h 92"/>
              <a:gd name="T18" fmla="*/ 24 w 42"/>
              <a:gd name="T19" fmla="*/ 54 h 92"/>
              <a:gd name="T20" fmla="*/ 26 w 42"/>
              <a:gd name="T21" fmla="*/ 54 h 92"/>
              <a:gd name="T22" fmla="*/ 28 w 42"/>
              <a:gd name="T23" fmla="*/ 56 h 92"/>
              <a:gd name="T24" fmla="*/ 32 w 42"/>
              <a:gd name="T25" fmla="*/ 56 h 92"/>
              <a:gd name="T26" fmla="*/ 34 w 42"/>
              <a:gd name="T27" fmla="*/ 58 h 92"/>
              <a:gd name="T28" fmla="*/ 36 w 42"/>
              <a:gd name="T29" fmla="*/ 60 h 92"/>
              <a:gd name="T30" fmla="*/ 38 w 42"/>
              <a:gd name="T31" fmla="*/ 62 h 92"/>
              <a:gd name="T32" fmla="*/ 40 w 42"/>
              <a:gd name="T33" fmla="*/ 64 h 92"/>
              <a:gd name="T34" fmla="*/ 42 w 42"/>
              <a:gd name="T35" fmla="*/ 67 h 92"/>
              <a:gd name="T36" fmla="*/ 42 w 42"/>
              <a:gd name="T37" fmla="*/ 69 h 92"/>
              <a:gd name="T38" fmla="*/ 42 w 42"/>
              <a:gd name="T39" fmla="*/ 73 h 92"/>
              <a:gd name="T40" fmla="*/ 42 w 42"/>
              <a:gd name="T41" fmla="*/ 75 h 92"/>
              <a:gd name="T42" fmla="*/ 42 w 42"/>
              <a:gd name="T43" fmla="*/ 79 h 92"/>
              <a:gd name="T44" fmla="*/ 40 w 42"/>
              <a:gd name="T45" fmla="*/ 81 h 92"/>
              <a:gd name="T46" fmla="*/ 38 w 42"/>
              <a:gd name="T47" fmla="*/ 85 h 92"/>
              <a:gd name="T48" fmla="*/ 36 w 42"/>
              <a:gd name="T49" fmla="*/ 87 h 92"/>
              <a:gd name="T50" fmla="*/ 34 w 42"/>
              <a:gd name="T51" fmla="*/ 89 h 92"/>
              <a:gd name="T52" fmla="*/ 30 w 42"/>
              <a:gd name="T53" fmla="*/ 91 h 92"/>
              <a:gd name="T54" fmla="*/ 26 w 42"/>
              <a:gd name="T55" fmla="*/ 91 h 92"/>
              <a:gd name="T56" fmla="*/ 21 w 42"/>
              <a:gd name="T57" fmla="*/ 92 h 92"/>
              <a:gd name="T58" fmla="*/ 17 w 42"/>
              <a:gd name="T59" fmla="*/ 91 h 92"/>
              <a:gd name="T60" fmla="*/ 11 w 42"/>
              <a:gd name="T61" fmla="*/ 91 h 92"/>
              <a:gd name="T62" fmla="*/ 7 w 42"/>
              <a:gd name="T63" fmla="*/ 89 h 92"/>
              <a:gd name="T64" fmla="*/ 5 w 42"/>
              <a:gd name="T65" fmla="*/ 87 h 92"/>
              <a:gd name="T66" fmla="*/ 3 w 42"/>
              <a:gd name="T67" fmla="*/ 85 h 92"/>
              <a:gd name="T68" fmla="*/ 1 w 42"/>
              <a:gd name="T69" fmla="*/ 81 h 92"/>
              <a:gd name="T70" fmla="*/ 0 w 42"/>
              <a:gd name="T71" fmla="*/ 79 h 92"/>
              <a:gd name="T72" fmla="*/ 0 w 42"/>
              <a:gd name="T73" fmla="*/ 75 h 92"/>
              <a:gd name="T74" fmla="*/ 0 w 42"/>
              <a:gd name="T75" fmla="*/ 73 h 92"/>
              <a:gd name="T76" fmla="*/ 0 w 42"/>
              <a:gd name="T77" fmla="*/ 69 h 92"/>
              <a:gd name="T78" fmla="*/ 1 w 42"/>
              <a:gd name="T79" fmla="*/ 67 h 92"/>
              <a:gd name="T80" fmla="*/ 1 w 42"/>
              <a:gd name="T81" fmla="*/ 64 h 92"/>
              <a:gd name="T82" fmla="*/ 3 w 42"/>
              <a:gd name="T83" fmla="*/ 62 h 92"/>
              <a:gd name="T84" fmla="*/ 5 w 42"/>
              <a:gd name="T85" fmla="*/ 60 h 92"/>
              <a:gd name="T86" fmla="*/ 7 w 42"/>
              <a:gd name="T87" fmla="*/ 58 h 92"/>
              <a:gd name="T88" fmla="*/ 9 w 42"/>
              <a:gd name="T89" fmla="*/ 56 h 92"/>
              <a:gd name="T90" fmla="*/ 13 w 42"/>
              <a:gd name="T91" fmla="*/ 56 h 92"/>
              <a:gd name="T92" fmla="*/ 15 w 42"/>
              <a:gd name="T93" fmla="*/ 54 h 92"/>
              <a:gd name="T94" fmla="*/ 17 w 42"/>
              <a:gd name="T95" fmla="*/ 54 h 92"/>
              <a:gd name="T96" fmla="*/ 19 w 42"/>
              <a:gd name="T97" fmla="*/ 52 h 92"/>
              <a:gd name="T98" fmla="*/ 19 w 42"/>
              <a:gd name="T99" fmla="*/ 50 h 92"/>
              <a:gd name="T100" fmla="*/ 19 w 42"/>
              <a:gd name="T101" fmla="*/ 48 h 92"/>
              <a:gd name="T102" fmla="*/ 19 w 42"/>
              <a:gd name="T103" fmla="*/ 6 h 92"/>
              <a:gd name="T104" fmla="*/ 19 w 42"/>
              <a:gd name="T105" fmla="*/ 4 h 92"/>
              <a:gd name="T106" fmla="*/ 17 w 42"/>
              <a:gd name="T107" fmla="*/ 4 h 92"/>
              <a:gd name="T108" fmla="*/ 17 w 42"/>
              <a:gd name="T109" fmla="*/ 2 h 92"/>
              <a:gd name="T110" fmla="*/ 19 w 42"/>
              <a:gd name="T111" fmla="*/ 2 h 92"/>
              <a:gd name="T112" fmla="*/ 21 w 42"/>
              <a:gd name="T113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2" h="92">
                <a:moveTo>
                  <a:pt x="21" y="0"/>
                </a:moveTo>
                <a:lnTo>
                  <a:pt x="23" y="0"/>
                </a:lnTo>
                <a:lnTo>
                  <a:pt x="23" y="2"/>
                </a:lnTo>
                <a:lnTo>
                  <a:pt x="24" y="2"/>
                </a:lnTo>
                <a:lnTo>
                  <a:pt x="24" y="4"/>
                </a:lnTo>
                <a:lnTo>
                  <a:pt x="23" y="6"/>
                </a:lnTo>
                <a:lnTo>
                  <a:pt x="23" y="48"/>
                </a:lnTo>
                <a:lnTo>
                  <a:pt x="23" y="50"/>
                </a:lnTo>
                <a:lnTo>
                  <a:pt x="24" y="52"/>
                </a:lnTo>
                <a:lnTo>
                  <a:pt x="24" y="54"/>
                </a:lnTo>
                <a:lnTo>
                  <a:pt x="26" y="54"/>
                </a:lnTo>
                <a:lnTo>
                  <a:pt x="28" y="56"/>
                </a:lnTo>
                <a:lnTo>
                  <a:pt x="32" y="56"/>
                </a:lnTo>
                <a:lnTo>
                  <a:pt x="34" y="58"/>
                </a:lnTo>
                <a:lnTo>
                  <a:pt x="36" y="60"/>
                </a:lnTo>
                <a:lnTo>
                  <a:pt x="38" y="62"/>
                </a:lnTo>
                <a:lnTo>
                  <a:pt x="40" y="64"/>
                </a:lnTo>
                <a:lnTo>
                  <a:pt x="42" y="67"/>
                </a:lnTo>
                <a:lnTo>
                  <a:pt x="42" y="69"/>
                </a:lnTo>
                <a:lnTo>
                  <a:pt x="42" y="73"/>
                </a:lnTo>
                <a:lnTo>
                  <a:pt x="42" y="75"/>
                </a:lnTo>
                <a:lnTo>
                  <a:pt x="42" y="79"/>
                </a:lnTo>
                <a:lnTo>
                  <a:pt x="40" y="81"/>
                </a:lnTo>
                <a:lnTo>
                  <a:pt x="38" y="85"/>
                </a:lnTo>
                <a:lnTo>
                  <a:pt x="36" y="87"/>
                </a:lnTo>
                <a:lnTo>
                  <a:pt x="34" y="89"/>
                </a:lnTo>
                <a:lnTo>
                  <a:pt x="30" y="91"/>
                </a:lnTo>
                <a:lnTo>
                  <a:pt x="26" y="91"/>
                </a:lnTo>
                <a:lnTo>
                  <a:pt x="21" y="92"/>
                </a:lnTo>
                <a:lnTo>
                  <a:pt x="17" y="91"/>
                </a:lnTo>
                <a:lnTo>
                  <a:pt x="11" y="91"/>
                </a:lnTo>
                <a:lnTo>
                  <a:pt x="7" y="89"/>
                </a:lnTo>
                <a:lnTo>
                  <a:pt x="5" y="87"/>
                </a:lnTo>
                <a:lnTo>
                  <a:pt x="3" y="85"/>
                </a:lnTo>
                <a:lnTo>
                  <a:pt x="1" y="81"/>
                </a:lnTo>
                <a:lnTo>
                  <a:pt x="0" y="79"/>
                </a:lnTo>
                <a:lnTo>
                  <a:pt x="0" y="75"/>
                </a:lnTo>
                <a:lnTo>
                  <a:pt x="0" y="73"/>
                </a:lnTo>
                <a:lnTo>
                  <a:pt x="0" y="69"/>
                </a:lnTo>
                <a:lnTo>
                  <a:pt x="1" y="67"/>
                </a:lnTo>
                <a:lnTo>
                  <a:pt x="1" y="64"/>
                </a:lnTo>
                <a:lnTo>
                  <a:pt x="3" y="62"/>
                </a:lnTo>
                <a:lnTo>
                  <a:pt x="5" y="60"/>
                </a:lnTo>
                <a:lnTo>
                  <a:pt x="7" y="58"/>
                </a:lnTo>
                <a:lnTo>
                  <a:pt x="9" y="56"/>
                </a:lnTo>
                <a:lnTo>
                  <a:pt x="13" y="56"/>
                </a:lnTo>
                <a:lnTo>
                  <a:pt x="15" y="54"/>
                </a:lnTo>
                <a:lnTo>
                  <a:pt x="17" y="54"/>
                </a:lnTo>
                <a:lnTo>
                  <a:pt x="19" y="52"/>
                </a:lnTo>
                <a:lnTo>
                  <a:pt x="19" y="50"/>
                </a:lnTo>
                <a:lnTo>
                  <a:pt x="19" y="48"/>
                </a:lnTo>
                <a:lnTo>
                  <a:pt x="19" y="6"/>
                </a:lnTo>
                <a:lnTo>
                  <a:pt x="19" y="4"/>
                </a:lnTo>
                <a:lnTo>
                  <a:pt x="17" y="4"/>
                </a:lnTo>
                <a:lnTo>
                  <a:pt x="17" y="2"/>
                </a:lnTo>
                <a:lnTo>
                  <a:pt x="19" y="2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5" name="Freeform 257"/>
          <p:cNvSpPr>
            <a:spLocks/>
          </p:cNvSpPr>
          <p:nvPr/>
        </p:nvSpPr>
        <p:spPr bwMode="auto">
          <a:xfrm>
            <a:off x="2428875" y="517525"/>
            <a:ext cx="47625" cy="34925"/>
          </a:xfrm>
          <a:custGeom>
            <a:avLst/>
            <a:gdLst>
              <a:gd name="T0" fmla="*/ 8 w 15"/>
              <a:gd name="T1" fmla="*/ 0 h 11"/>
              <a:gd name="T2" fmla="*/ 10 w 15"/>
              <a:gd name="T3" fmla="*/ 1 h 11"/>
              <a:gd name="T4" fmla="*/ 11 w 15"/>
              <a:gd name="T5" fmla="*/ 1 h 11"/>
              <a:gd name="T6" fmla="*/ 11 w 15"/>
              <a:gd name="T7" fmla="*/ 1 h 11"/>
              <a:gd name="T8" fmla="*/ 13 w 15"/>
              <a:gd name="T9" fmla="*/ 1 h 11"/>
              <a:gd name="T10" fmla="*/ 13 w 15"/>
              <a:gd name="T11" fmla="*/ 3 h 11"/>
              <a:gd name="T12" fmla="*/ 15 w 15"/>
              <a:gd name="T13" fmla="*/ 3 h 11"/>
              <a:gd name="T14" fmla="*/ 15 w 15"/>
              <a:gd name="T15" fmla="*/ 5 h 11"/>
              <a:gd name="T16" fmla="*/ 15 w 15"/>
              <a:gd name="T17" fmla="*/ 5 h 11"/>
              <a:gd name="T18" fmla="*/ 15 w 15"/>
              <a:gd name="T19" fmla="*/ 7 h 11"/>
              <a:gd name="T20" fmla="*/ 15 w 15"/>
              <a:gd name="T21" fmla="*/ 7 h 11"/>
              <a:gd name="T22" fmla="*/ 13 w 15"/>
              <a:gd name="T23" fmla="*/ 9 h 11"/>
              <a:gd name="T24" fmla="*/ 13 w 15"/>
              <a:gd name="T25" fmla="*/ 9 h 11"/>
              <a:gd name="T26" fmla="*/ 11 w 15"/>
              <a:gd name="T27" fmla="*/ 9 h 11"/>
              <a:gd name="T28" fmla="*/ 11 w 15"/>
              <a:gd name="T29" fmla="*/ 11 h 11"/>
              <a:gd name="T30" fmla="*/ 10 w 15"/>
              <a:gd name="T31" fmla="*/ 11 h 11"/>
              <a:gd name="T32" fmla="*/ 8 w 15"/>
              <a:gd name="T33" fmla="*/ 11 h 11"/>
              <a:gd name="T34" fmla="*/ 6 w 15"/>
              <a:gd name="T35" fmla="*/ 11 h 11"/>
              <a:gd name="T36" fmla="*/ 4 w 15"/>
              <a:gd name="T37" fmla="*/ 11 h 11"/>
              <a:gd name="T38" fmla="*/ 4 w 15"/>
              <a:gd name="T39" fmla="*/ 9 h 11"/>
              <a:gd name="T40" fmla="*/ 2 w 15"/>
              <a:gd name="T41" fmla="*/ 9 h 11"/>
              <a:gd name="T42" fmla="*/ 2 w 15"/>
              <a:gd name="T43" fmla="*/ 9 h 11"/>
              <a:gd name="T44" fmla="*/ 0 w 15"/>
              <a:gd name="T45" fmla="*/ 7 h 11"/>
              <a:gd name="T46" fmla="*/ 0 w 15"/>
              <a:gd name="T47" fmla="*/ 7 h 11"/>
              <a:gd name="T48" fmla="*/ 0 w 15"/>
              <a:gd name="T49" fmla="*/ 5 h 11"/>
              <a:gd name="T50" fmla="*/ 0 w 15"/>
              <a:gd name="T51" fmla="*/ 5 h 11"/>
              <a:gd name="T52" fmla="*/ 0 w 15"/>
              <a:gd name="T53" fmla="*/ 3 h 11"/>
              <a:gd name="T54" fmla="*/ 2 w 15"/>
              <a:gd name="T55" fmla="*/ 3 h 11"/>
              <a:gd name="T56" fmla="*/ 2 w 15"/>
              <a:gd name="T57" fmla="*/ 1 h 11"/>
              <a:gd name="T58" fmla="*/ 4 w 15"/>
              <a:gd name="T59" fmla="*/ 1 h 11"/>
              <a:gd name="T60" fmla="*/ 4 w 15"/>
              <a:gd name="T61" fmla="*/ 1 h 11"/>
              <a:gd name="T62" fmla="*/ 6 w 15"/>
              <a:gd name="T63" fmla="*/ 1 h 11"/>
              <a:gd name="T64" fmla="*/ 8 w 15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10" y="1"/>
                </a:lnTo>
                <a:lnTo>
                  <a:pt x="11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5" y="7"/>
                </a:lnTo>
                <a:lnTo>
                  <a:pt x="13" y="9"/>
                </a:lnTo>
                <a:lnTo>
                  <a:pt x="13" y="9"/>
                </a:lnTo>
                <a:lnTo>
                  <a:pt x="11" y="9"/>
                </a:lnTo>
                <a:lnTo>
                  <a:pt x="11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11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4" y="1"/>
                </a:lnTo>
                <a:lnTo>
                  <a:pt x="6" y="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6" name="Freeform 258"/>
          <p:cNvSpPr>
            <a:spLocks/>
          </p:cNvSpPr>
          <p:nvPr/>
        </p:nvSpPr>
        <p:spPr bwMode="auto">
          <a:xfrm>
            <a:off x="2428875" y="517525"/>
            <a:ext cx="47625" cy="34925"/>
          </a:xfrm>
          <a:custGeom>
            <a:avLst/>
            <a:gdLst>
              <a:gd name="T0" fmla="*/ 8 w 15"/>
              <a:gd name="T1" fmla="*/ 0 h 11"/>
              <a:gd name="T2" fmla="*/ 10 w 15"/>
              <a:gd name="T3" fmla="*/ 1 h 11"/>
              <a:gd name="T4" fmla="*/ 11 w 15"/>
              <a:gd name="T5" fmla="*/ 1 h 11"/>
              <a:gd name="T6" fmla="*/ 13 w 15"/>
              <a:gd name="T7" fmla="*/ 1 h 11"/>
              <a:gd name="T8" fmla="*/ 13 w 15"/>
              <a:gd name="T9" fmla="*/ 3 h 11"/>
              <a:gd name="T10" fmla="*/ 15 w 15"/>
              <a:gd name="T11" fmla="*/ 3 h 11"/>
              <a:gd name="T12" fmla="*/ 15 w 15"/>
              <a:gd name="T13" fmla="*/ 5 h 11"/>
              <a:gd name="T14" fmla="*/ 15 w 15"/>
              <a:gd name="T15" fmla="*/ 7 h 11"/>
              <a:gd name="T16" fmla="*/ 13 w 15"/>
              <a:gd name="T17" fmla="*/ 9 h 11"/>
              <a:gd name="T18" fmla="*/ 11 w 15"/>
              <a:gd name="T19" fmla="*/ 9 h 11"/>
              <a:gd name="T20" fmla="*/ 11 w 15"/>
              <a:gd name="T21" fmla="*/ 11 h 11"/>
              <a:gd name="T22" fmla="*/ 10 w 15"/>
              <a:gd name="T23" fmla="*/ 11 h 11"/>
              <a:gd name="T24" fmla="*/ 8 w 15"/>
              <a:gd name="T25" fmla="*/ 11 h 11"/>
              <a:gd name="T26" fmla="*/ 6 w 15"/>
              <a:gd name="T27" fmla="*/ 11 h 11"/>
              <a:gd name="T28" fmla="*/ 4 w 15"/>
              <a:gd name="T29" fmla="*/ 11 h 11"/>
              <a:gd name="T30" fmla="*/ 4 w 15"/>
              <a:gd name="T31" fmla="*/ 9 h 11"/>
              <a:gd name="T32" fmla="*/ 2 w 15"/>
              <a:gd name="T33" fmla="*/ 9 h 11"/>
              <a:gd name="T34" fmla="*/ 0 w 15"/>
              <a:gd name="T35" fmla="*/ 7 h 11"/>
              <a:gd name="T36" fmla="*/ 0 w 15"/>
              <a:gd name="T37" fmla="*/ 5 h 11"/>
              <a:gd name="T38" fmla="*/ 0 w 15"/>
              <a:gd name="T39" fmla="*/ 3 h 11"/>
              <a:gd name="T40" fmla="*/ 2 w 15"/>
              <a:gd name="T41" fmla="*/ 3 h 11"/>
              <a:gd name="T42" fmla="*/ 2 w 15"/>
              <a:gd name="T43" fmla="*/ 1 h 11"/>
              <a:gd name="T44" fmla="*/ 4 w 15"/>
              <a:gd name="T45" fmla="*/ 1 h 11"/>
              <a:gd name="T46" fmla="*/ 6 w 15"/>
              <a:gd name="T47" fmla="*/ 1 h 11"/>
              <a:gd name="T48" fmla="*/ 8 w 15"/>
              <a:gd name="T4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10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5"/>
                </a:lnTo>
                <a:lnTo>
                  <a:pt x="15" y="7"/>
                </a:lnTo>
                <a:lnTo>
                  <a:pt x="13" y="9"/>
                </a:lnTo>
                <a:lnTo>
                  <a:pt x="11" y="9"/>
                </a:lnTo>
                <a:lnTo>
                  <a:pt x="11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11"/>
                </a:lnTo>
                <a:lnTo>
                  <a:pt x="4" y="9"/>
                </a:lnTo>
                <a:lnTo>
                  <a:pt x="2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6" y="1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7" name="Freeform 259"/>
          <p:cNvSpPr>
            <a:spLocks/>
          </p:cNvSpPr>
          <p:nvPr/>
        </p:nvSpPr>
        <p:spPr bwMode="auto">
          <a:xfrm>
            <a:off x="2686050" y="473075"/>
            <a:ext cx="133350" cy="292100"/>
          </a:xfrm>
          <a:custGeom>
            <a:avLst/>
            <a:gdLst>
              <a:gd name="T0" fmla="*/ 21 w 42"/>
              <a:gd name="T1" fmla="*/ 0 h 92"/>
              <a:gd name="T2" fmla="*/ 23 w 42"/>
              <a:gd name="T3" fmla="*/ 2 h 92"/>
              <a:gd name="T4" fmla="*/ 25 w 42"/>
              <a:gd name="T5" fmla="*/ 2 h 92"/>
              <a:gd name="T6" fmla="*/ 27 w 42"/>
              <a:gd name="T7" fmla="*/ 2 h 92"/>
              <a:gd name="T8" fmla="*/ 27 w 42"/>
              <a:gd name="T9" fmla="*/ 4 h 92"/>
              <a:gd name="T10" fmla="*/ 25 w 42"/>
              <a:gd name="T11" fmla="*/ 4 h 92"/>
              <a:gd name="T12" fmla="*/ 23 w 42"/>
              <a:gd name="T13" fmla="*/ 6 h 92"/>
              <a:gd name="T14" fmla="*/ 23 w 42"/>
              <a:gd name="T15" fmla="*/ 48 h 92"/>
              <a:gd name="T16" fmla="*/ 23 w 42"/>
              <a:gd name="T17" fmla="*/ 50 h 92"/>
              <a:gd name="T18" fmla="*/ 25 w 42"/>
              <a:gd name="T19" fmla="*/ 52 h 92"/>
              <a:gd name="T20" fmla="*/ 25 w 42"/>
              <a:gd name="T21" fmla="*/ 54 h 92"/>
              <a:gd name="T22" fmla="*/ 27 w 42"/>
              <a:gd name="T23" fmla="*/ 54 h 92"/>
              <a:gd name="T24" fmla="*/ 28 w 42"/>
              <a:gd name="T25" fmla="*/ 56 h 92"/>
              <a:gd name="T26" fmla="*/ 32 w 42"/>
              <a:gd name="T27" fmla="*/ 56 h 92"/>
              <a:gd name="T28" fmla="*/ 34 w 42"/>
              <a:gd name="T29" fmla="*/ 58 h 92"/>
              <a:gd name="T30" fmla="*/ 36 w 42"/>
              <a:gd name="T31" fmla="*/ 60 h 92"/>
              <a:gd name="T32" fmla="*/ 38 w 42"/>
              <a:gd name="T33" fmla="*/ 62 h 92"/>
              <a:gd name="T34" fmla="*/ 40 w 42"/>
              <a:gd name="T35" fmla="*/ 63 h 92"/>
              <a:gd name="T36" fmla="*/ 42 w 42"/>
              <a:gd name="T37" fmla="*/ 67 h 92"/>
              <a:gd name="T38" fmla="*/ 42 w 42"/>
              <a:gd name="T39" fmla="*/ 69 h 92"/>
              <a:gd name="T40" fmla="*/ 42 w 42"/>
              <a:gd name="T41" fmla="*/ 73 h 92"/>
              <a:gd name="T42" fmla="*/ 42 w 42"/>
              <a:gd name="T43" fmla="*/ 75 h 92"/>
              <a:gd name="T44" fmla="*/ 42 w 42"/>
              <a:gd name="T45" fmla="*/ 79 h 92"/>
              <a:gd name="T46" fmla="*/ 42 w 42"/>
              <a:gd name="T47" fmla="*/ 81 h 92"/>
              <a:gd name="T48" fmla="*/ 40 w 42"/>
              <a:gd name="T49" fmla="*/ 85 h 92"/>
              <a:gd name="T50" fmla="*/ 36 w 42"/>
              <a:gd name="T51" fmla="*/ 86 h 92"/>
              <a:gd name="T52" fmla="*/ 34 w 42"/>
              <a:gd name="T53" fmla="*/ 88 h 92"/>
              <a:gd name="T54" fmla="*/ 30 w 42"/>
              <a:gd name="T55" fmla="*/ 90 h 92"/>
              <a:gd name="T56" fmla="*/ 27 w 42"/>
              <a:gd name="T57" fmla="*/ 92 h 92"/>
              <a:gd name="T58" fmla="*/ 21 w 42"/>
              <a:gd name="T59" fmla="*/ 92 h 92"/>
              <a:gd name="T60" fmla="*/ 17 w 42"/>
              <a:gd name="T61" fmla="*/ 92 h 92"/>
              <a:gd name="T62" fmla="*/ 13 w 42"/>
              <a:gd name="T63" fmla="*/ 90 h 92"/>
              <a:gd name="T64" fmla="*/ 9 w 42"/>
              <a:gd name="T65" fmla="*/ 88 h 92"/>
              <a:gd name="T66" fmla="*/ 5 w 42"/>
              <a:gd name="T67" fmla="*/ 86 h 92"/>
              <a:gd name="T68" fmla="*/ 3 w 42"/>
              <a:gd name="T69" fmla="*/ 85 h 92"/>
              <a:gd name="T70" fmla="*/ 2 w 42"/>
              <a:gd name="T71" fmla="*/ 81 h 92"/>
              <a:gd name="T72" fmla="*/ 0 w 42"/>
              <a:gd name="T73" fmla="*/ 79 h 92"/>
              <a:gd name="T74" fmla="*/ 0 w 42"/>
              <a:gd name="T75" fmla="*/ 75 h 92"/>
              <a:gd name="T76" fmla="*/ 0 w 42"/>
              <a:gd name="T77" fmla="*/ 73 h 92"/>
              <a:gd name="T78" fmla="*/ 0 w 42"/>
              <a:gd name="T79" fmla="*/ 69 h 92"/>
              <a:gd name="T80" fmla="*/ 2 w 42"/>
              <a:gd name="T81" fmla="*/ 67 h 92"/>
              <a:gd name="T82" fmla="*/ 2 w 42"/>
              <a:gd name="T83" fmla="*/ 63 h 92"/>
              <a:gd name="T84" fmla="*/ 3 w 42"/>
              <a:gd name="T85" fmla="*/ 62 h 92"/>
              <a:gd name="T86" fmla="*/ 5 w 42"/>
              <a:gd name="T87" fmla="*/ 60 h 92"/>
              <a:gd name="T88" fmla="*/ 7 w 42"/>
              <a:gd name="T89" fmla="*/ 58 h 92"/>
              <a:gd name="T90" fmla="*/ 11 w 42"/>
              <a:gd name="T91" fmla="*/ 56 h 92"/>
              <a:gd name="T92" fmla="*/ 13 w 42"/>
              <a:gd name="T93" fmla="*/ 56 h 92"/>
              <a:gd name="T94" fmla="*/ 15 w 42"/>
              <a:gd name="T95" fmla="*/ 54 h 92"/>
              <a:gd name="T96" fmla="*/ 17 w 42"/>
              <a:gd name="T97" fmla="*/ 54 h 92"/>
              <a:gd name="T98" fmla="*/ 19 w 42"/>
              <a:gd name="T99" fmla="*/ 52 h 92"/>
              <a:gd name="T100" fmla="*/ 19 w 42"/>
              <a:gd name="T101" fmla="*/ 50 h 92"/>
              <a:gd name="T102" fmla="*/ 19 w 42"/>
              <a:gd name="T103" fmla="*/ 48 h 92"/>
              <a:gd name="T104" fmla="*/ 19 w 42"/>
              <a:gd name="T105" fmla="*/ 6 h 92"/>
              <a:gd name="T106" fmla="*/ 19 w 42"/>
              <a:gd name="T107" fmla="*/ 4 h 92"/>
              <a:gd name="T108" fmla="*/ 17 w 42"/>
              <a:gd name="T109" fmla="*/ 4 h 92"/>
              <a:gd name="T110" fmla="*/ 17 w 42"/>
              <a:gd name="T111" fmla="*/ 2 h 92"/>
              <a:gd name="T112" fmla="*/ 19 w 42"/>
              <a:gd name="T113" fmla="*/ 2 h 92"/>
              <a:gd name="T114" fmla="*/ 21 w 42"/>
              <a:gd name="T115" fmla="*/ 2 h 92"/>
              <a:gd name="T116" fmla="*/ 21 w 42"/>
              <a:gd name="T117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2" h="92">
                <a:moveTo>
                  <a:pt x="21" y="0"/>
                </a:move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7" y="4"/>
                </a:lnTo>
                <a:lnTo>
                  <a:pt x="25" y="4"/>
                </a:lnTo>
                <a:lnTo>
                  <a:pt x="23" y="6"/>
                </a:lnTo>
                <a:lnTo>
                  <a:pt x="23" y="48"/>
                </a:lnTo>
                <a:lnTo>
                  <a:pt x="23" y="50"/>
                </a:lnTo>
                <a:lnTo>
                  <a:pt x="25" y="52"/>
                </a:lnTo>
                <a:lnTo>
                  <a:pt x="25" y="54"/>
                </a:lnTo>
                <a:lnTo>
                  <a:pt x="27" y="54"/>
                </a:lnTo>
                <a:lnTo>
                  <a:pt x="28" y="56"/>
                </a:lnTo>
                <a:lnTo>
                  <a:pt x="32" y="56"/>
                </a:lnTo>
                <a:lnTo>
                  <a:pt x="34" y="58"/>
                </a:lnTo>
                <a:lnTo>
                  <a:pt x="36" y="60"/>
                </a:lnTo>
                <a:lnTo>
                  <a:pt x="38" y="62"/>
                </a:lnTo>
                <a:lnTo>
                  <a:pt x="40" y="63"/>
                </a:lnTo>
                <a:lnTo>
                  <a:pt x="42" y="67"/>
                </a:lnTo>
                <a:lnTo>
                  <a:pt x="42" y="69"/>
                </a:lnTo>
                <a:lnTo>
                  <a:pt x="42" y="73"/>
                </a:lnTo>
                <a:lnTo>
                  <a:pt x="42" y="75"/>
                </a:lnTo>
                <a:lnTo>
                  <a:pt x="42" y="79"/>
                </a:lnTo>
                <a:lnTo>
                  <a:pt x="42" y="81"/>
                </a:lnTo>
                <a:lnTo>
                  <a:pt x="40" y="85"/>
                </a:lnTo>
                <a:lnTo>
                  <a:pt x="36" y="86"/>
                </a:lnTo>
                <a:lnTo>
                  <a:pt x="34" y="88"/>
                </a:lnTo>
                <a:lnTo>
                  <a:pt x="30" y="90"/>
                </a:lnTo>
                <a:lnTo>
                  <a:pt x="27" y="92"/>
                </a:lnTo>
                <a:lnTo>
                  <a:pt x="21" y="92"/>
                </a:lnTo>
                <a:lnTo>
                  <a:pt x="17" y="92"/>
                </a:lnTo>
                <a:lnTo>
                  <a:pt x="13" y="90"/>
                </a:lnTo>
                <a:lnTo>
                  <a:pt x="9" y="88"/>
                </a:lnTo>
                <a:lnTo>
                  <a:pt x="5" y="86"/>
                </a:lnTo>
                <a:lnTo>
                  <a:pt x="3" y="85"/>
                </a:lnTo>
                <a:lnTo>
                  <a:pt x="2" y="81"/>
                </a:lnTo>
                <a:lnTo>
                  <a:pt x="0" y="79"/>
                </a:lnTo>
                <a:lnTo>
                  <a:pt x="0" y="75"/>
                </a:lnTo>
                <a:lnTo>
                  <a:pt x="0" y="73"/>
                </a:lnTo>
                <a:lnTo>
                  <a:pt x="0" y="69"/>
                </a:lnTo>
                <a:lnTo>
                  <a:pt x="2" y="67"/>
                </a:lnTo>
                <a:lnTo>
                  <a:pt x="2" y="63"/>
                </a:lnTo>
                <a:lnTo>
                  <a:pt x="3" y="62"/>
                </a:lnTo>
                <a:lnTo>
                  <a:pt x="5" y="60"/>
                </a:lnTo>
                <a:lnTo>
                  <a:pt x="7" y="58"/>
                </a:lnTo>
                <a:lnTo>
                  <a:pt x="11" y="56"/>
                </a:lnTo>
                <a:lnTo>
                  <a:pt x="13" y="56"/>
                </a:lnTo>
                <a:lnTo>
                  <a:pt x="15" y="54"/>
                </a:lnTo>
                <a:lnTo>
                  <a:pt x="17" y="54"/>
                </a:lnTo>
                <a:lnTo>
                  <a:pt x="19" y="52"/>
                </a:lnTo>
                <a:lnTo>
                  <a:pt x="19" y="50"/>
                </a:lnTo>
                <a:lnTo>
                  <a:pt x="19" y="48"/>
                </a:lnTo>
                <a:lnTo>
                  <a:pt x="19" y="6"/>
                </a:lnTo>
                <a:lnTo>
                  <a:pt x="19" y="4"/>
                </a:lnTo>
                <a:lnTo>
                  <a:pt x="17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8" name="Freeform 260"/>
          <p:cNvSpPr>
            <a:spLocks/>
          </p:cNvSpPr>
          <p:nvPr/>
        </p:nvSpPr>
        <p:spPr bwMode="auto">
          <a:xfrm>
            <a:off x="2727325" y="679450"/>
            <a:ext cx="47625" cy="38100"/>
          </a:xfrm>
          <a:custGeom>
            <a:avLst/>
            <a:gdLst>
              <a:gd name="T0" fmla="*/ 8 w 15"/>
              <a:gd name="T1" fmla="*/ 0 h 12"/>
              <a:gd name="T2" fmla="*/ 10 w 15"/>
              <a:gd name="T3" fmla="*/ 2 h 12"/>
              <a:gd name="T4" fmla="*/ 12 w 15"/>
              <a:gd name="T5" fmla="*/ 2 h 12"/>
              <a:gd name="T6" fmla="*/ 12 w 15"/>
              <a:gd name="T7" fmla="*/ 2 h 12"/>
              <a:gd name="T8" fmla="*/ 14 w 15"/>
              <a:gd name="T9" fmla="*/ 2 h 12"/>
              <a:gd name="T10" fmla="*/ 14 w 15"/>
              <a:gd name="T11" fmla="*/ 4 h 12"/>
              <a:gd name="T12" fmla="*/ 15 w 15"/>
              <a:gd name="T13" fmla="*/ 4 h 12"/>
              <a:gd name="T14" fmla="*/ 15 w 15"/>
              <a:gd name="T15" fmla="*/ 6 h 12"/>
              <a:gd name="T16" fmla="*/ 15 w 15"/>
              <a:gd name="T17" fmla="*/ 6 h 12"/>
              <a:gd name="T18" fmla="*/ 15 w 15"/>
              <a:gd name="T19" fmla="*/ 8 h 12"/>
              <a:gd name="T20" fmla="*/ 15 w 15"/>
              <a:gd name="T21" fmla="*/ 8 h 12"/>
              <a:gd name="T22" fmla="*/ 14 w 15"/>
              <a:gd name="T23" fmla="*/ 10 h 12"/>
              <a:gd name="T24" fmla="*/ 14 w 15"/>
              <a:gd name="T25" fmla="*/ 10 h 12"/>
              <a:gd name="T26" fmla="*/ 12 w 15"/>
              <a:gd name="T27" fmla="*/ 10 h 12"/>
              <a:gd name="T28" fmla="*/ 12 w 15"/>
              <a:gd name="T29" fmla="*/ 12 h 12"/>
              <a:gd name="T30" fmla="*/ 10 w 15"/>
              <a:gd name="T31" fmla="*/ 12 h 12"/>
              <a:gd name="T32" fmla="*/ 8 w 15"/>
              <a:gd name="T33" fmla="*/ 12 h 12"/>
              <a:gd name="T34" fmla="*/ 6 w 15"/>
              <a:gd name="T35" fmla="*/ 12 h 12"/>
              <a:gd name="T36" fmla="*/ 6 w 15"/>
              <a:gd name="T37" fmla="*/ 12 h 12"/>
              <a:gd name="T38" fmla="*/ 4 w 15"/>
              <a:gd name="T39" fmla="*/ 10 h 12"/>
              <a:gd name="T40" fmla="*/ 2 w 15"/>
              <a:gd name="T41" fmla="*/ 10 h 12"/>
              <a:gd name="T42" fmla="*/ 2 w 15"/>
              <a:gd name="T43" fmla="*/ 10 h 12"/>
              <a:gd name="T44" fmla="*/ 2 w 15"/>
              <a:gd name="T45" fmla="*/ 8 h 12"/>
              <a:gd name="T46" fmla="*/ 0 w 15"/>
              <a:gd name="T47" fmla="*/ 8 h 12"/>
              <a:gd name="T48" fmla="*/ 0 w 15"/>
              <a:gd name="T49" fmla="*/ 6 h 12"/>
              <a:gd name="T50" fmla="*/ 0 w 15"/>
              <a:gd name="T51" fmla="*/ 6 h 12"/>
              <a:gd name="T52" fmla="*/ 2 w 15"/>
              <a:gd name="T53" fmla="*/ 4 h 12"/>
              <a:gd name="T54" fmla="*/ 2 w 15"/>
              <a:gd name="T55" fmla="*/ 4 h 12"/>
              <a:gd name="T56" fmla="*/ 2 w 15"/>
              <a:gd name="T57" fmla="*/ 2 h 12"/>
              <a:gd name="T58" fmla="*/ 4 w 15"/>
              <a:gd name="T59" fmla="*/ 2 h 12"/>
              <a:gd name="T60" fmla="*/ 6 w 15"/>
              <a:gd name="T61" fmla="*/ 2 h 12"/>
              <a:gd name="T62" fmla="*/ 6 w 15"/>
              <a:gd name="T63" fmla="*/ 2 h 12"/>
              <a:gd name="T64" fmla="*/ 8 w 15"/>
              <a:gd name="T6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2">
                <a:moveTo>
                  <a:pt x="8" y="0"/>
                </a:move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5" y="8"/>
                </a:lnTo>
                <a:lnTo>
                  <a:pt x="14" y="10"/>
                </a:lnTo>
                <a:lnTo>
                  <a:pt x="14" y="10"/>
                </a:lnTo>
                <a:lnTo>
                  <a:pt x="12" y="10"/>
                </a:lnTo>
                <a:lnTo>
                  <a:pt x="12" y="12"/>
                </a:lnTo>
                <a:lnTo>
                  <a:pt x="10" y="12"/>
                </a:lnTo>
                <a:lnTo>
                  <a:pt x="8" y="12"/>
                </a:lnTo>
                <a:lnTo>
                  <a:pt x="6" y="12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9" name="Freeform 261"/>
          <p:cNvSpPr>
            <a:spLocks/>
          </p:cNvSpPr>
          <p:nvPr/>
        </p:nvSpPr>
        <p:spPr bwMode="auto">
          <a:xfrm>
            <a:off x="2727325" y="679450"/>
            <a:ext cx="47625" cy="38100"/>
          </a:xfrm>
          <a:custGeom>
            <a:avLst/>
            <a:gdLst>
              <a:gd name="T0" fmla="*/ 8 w 15"/>
              <a:gd name="T1" fmla="*/ 0 h 12"/>
              <a:gd name="T2" fmla="*/ 10 w 15"/>
              <a:gd name="T3" fmla="*/ 2 h 12"/>
              <a:gd name="T4" fmla="*/ 12 w 15"/>
              <a:gd name="T5" fmla="*/ 2 h 12"/>
              <a:gd name="T6" fmla="*/ 14 w 15"/>
              <a:gd name="T7" fmla="*/ 2 h 12"/>
              <a:gd name="T8" fmla="*/ 14 w 15"/>
              <a:gd name="T9" fmla="*/ 4 h 12"/>
              <a:gd name="T10" fmla="*/ 15 w 15"/>
              <a:gd name="T11" fmla="*/ 4 h 12"/>
              <a:gd name="T12" fmla="*/ 15 w 15"/>
              <a:gd name="T13" fmla="*/ 6 h 12"/>
              <a:gd name="T14" fmla="*/ 15 w 15"/>
              <a:gd name="T15" fmla="*/ 8 h 12"/>
              <a:gd name="T16" fmla="*/ 14 w 15"/>
              <a:gd name="T17" fmla="*/ 10 h 12"/>
              <a:gd name="T18" fmla="*/ 12 w 15"/>
              <a:gd name="T19" fmla="*/ 10 h 12"/>
              <a:gd name="T20" fmla="*/ 12 w 15"/>
              <a:gd name="T21" fmla="*/ 12 h 12"/>
              <a:gd name="T22" fmla="*/ 10 w 15"/>
              <a:gd name="T23" fmla="*/ 12 h 12"/>
              <a:gd name="T24" fmla="*/ 8 w 15"/>
              <a:gd name="T25" fmla="*/ 12 h 12"/>
              <a:gd name="T26" fmla="*/ 6 w 15"/>
              <a:gd name="T27" fmla="*/ 12 h 12"/>
              <a:gd name="T28" fmla="*/ 4 w 15"/>
              <a:gd name="T29" fmla="*/ 10 h 12"/>
              <a:gd name="T30" fmla="*/ 2 w 15"/>
              <a:gd name="T31" fmla="*/ 10 h 12"/>
              <a:gd name="T32" fmla="*/ 2 w 15"/>
              <a:gd name="T33" fmla="*/ 8 h 12"/>
              <a:gd name="T34" fmla="*/ 0 w 15"/>
              <a:gd name="T35" fmla="*/ 8 h 12"/>
              <a:gd name="T36" fmla="*/ 0 w 15"/>
              <a:gd name="T37" fmla="*/ 6 h 12"/>
              <a:gd name="T38" fmla="*/ 2 w 15"/>
              <a:gd name="T39" fmla="*/ 4 h 12"/>
              <a:gd name="T40" fmla="*/ 2 w 15"/>
              <a:gd name="T41" fmla="*/ 2 h 12"/>
              <a:gd name="T42" fmla="*/ 4 w 15"/>
              <a:gd name="T43" fmla="*/ 2 h 12"/>
              <a:gd name="T44" fmla="*/ 6 w 15"/>
              <a:gd name="T45" fmla="*/ 2 h 12"/>
              <a:gd name="T46" fmla="*/ 8 w 15"/>
              <a:gd name="T4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" h="12">
                <a:moveTo>
                  <a:pt x="8" y="0"/>
                </a:move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5" y="4"/>
                </a:lnTo>
                <a:lnTo>
                  <a:pt x="15" y="6"/>
                </a:lnTo>
                <a:lnTo>
                  <a:pt x="15" y="8"/>
                </a:lnTo>
                <a:lnTo>
                  <a:pt x="14" y="10"/>
                </a:lnTo>
                <a:lnTo>
                  <a:pt x="12" y="10"/>
                </a:lnTo>
                <a:lnTo>
                  <a:pt x="12" y="12"/>
                </a:lnTo>
                <a:lnTo>
                  <a:pt x="10" y="12"/>
                </a:lnTo>
                <a:lnTo>
                  <a:pt x="8" y="12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0" name="Freeform 262"/>
          <p:cNvSpPr>
            <a:spLocks/>
          </p:cNvSpPr>
          <p:nvPr/>
        </p:nvSpPr>
        <p:spPr bwMode="auto">
          <a:xfrm>
            <a:off x="1416050" y="1047750"/>
            <a:ext cx="298450" cy="400050"/>
          </a:xfrm>
          <a:custGeom>
            <a:avLst/>
            <a:gdLst>
              <a:gd name="T0" fmla="*/ 6 w 94"/>
              <a:gd name="T1" fmla="*/ 1 h 126"/>
              <a:gd name="T2" fmla="*/ 4 w 94"/>
              <a:gd name="T3" fmla="*/ 0 h 126"/>
              <a:gd name="T4" fmla="*/ 0 w 94"/>
              <a:gd name="T5" fmla="*/ 0 h 126"/>
              <a:gd name="T6" fmla="*/ 2 w 94"/>
              <a:gd name="T7" fmla="*/ 1 h 126"/>
              <a:gd name="T8" fmla="*/ 46 w 94"/>
              <a:gd name="T9" fmla="*/ 40 h 126"/>
              <a:gd name="T10" fmla="*/ 44 w 94"/>
              <a:gd name="T11" fmla="*/ 86 h 126"/>
              <a:gd name="T12" fmla="*/ 42 w 94"/>
              <a:gd name="T13" fmla="*/ 88 h 126"/>
              <a:gd name="T14" fmla="*/ 39 w 94"/>
              <a:gd name="T15" fmla="*/ 90 h 126"/>
              <a:gd name="T16" fmla="*/ 35 w 94"/>
              <a:gd name="T17" fmla="*/ 92 h 126"/>
              <a:gd name="T18" fmla="*/ 29 w 94"/>
              <a:gd name="T19" fmla="*/ 95 h 126"/>
              <a:gd name="T20" fmla="*/ 27 w 94"/>
              <a:gd name="T21" fmla="*/ 101 h 126"/>
              <a:gd name="T22" fmla="*/ 27 w 94"/>
              <a:gd name="T23" fmla="*/ 107 h 126"/>
              <a:gd name="T24" fmla="*/ 27 w 94"/>
              <a:gd name="T25" fmla="*/ 113 h 126"/>
              <a:gd name="T26" fmla="*/ 29 w 94"/>
              <a:gd name="T27" fmla="*/ 119 h 126"/>
              <a:gd name="T28" fmla="*/ 35 w 94"/>
              <a:gd name="T29" fmla="*/ 122 h 126"/>
              <a:gd name="T30" fmla="*/ 42 w 94"/>
              <a:gd name="T31" fmla="*/ 126 h 126"/>
              <a:gd name="T32" fmla="*/ 52 w 94"/>
              <a:gd name="T33" fmla="*/ 126 h 126"/>
              <a:gd name="T34" fmla="*/ 60 w 94"/>
              <a:gd name="T35" fmla="*/ 122 h 126"/>
              <a:gd name="T36" fmla="*/ 65 w 94"/>
              <a:gd name="T37" fmla="*/ 119 h 126"/>
              <a:gd name="T38" fmla="*/ 69 w 94"/>
              <a:gd name="T39" fmla="*/ 113 h 126"/>
              <a:gd name="T40" fmla="*/ 69 w 94"/>
              <a:gd name="T41" fmla="*/ 107 h 126"/>
              <a:gd name="T42" fmla="*/ 67 w 94"/>
              <a:gd name="T43" fmla="*/ 101 h 126"/>
              <a:gd name="T44" fmla="*/ 65 w 94"/>
              <a:gd name="T45" fmla="*/ 95 h 126"/>
              <a:gd name="T46" fmla="*/ 62 w 94"/>
              <a:gd name="T47" fmla="*/ 92 h 126"/>
              <a:gd name="T48" fmla="*/ 56 w 94"/>
              <a:gd name="T49" fmla="*/ 90 h 126"/>
              <a:gd name="T50" fmla="*/ 52 w 94"/>
              <a:gd name="T51" fmla="*/ 88 h 126"/>
              <a:gd name="T52" fmla="*/ 50 w 94"/>
              <a:gd name="T53" fmla="*/ 86 h 126"/>
              <a:gd name="T54" fmla="*/ 50 w 94"/>
              <a:gd name="T55" fmla="*/ 40 h 126"/>
              <a:gd name="T56" fmla="*/ 92 w 94"/>
              <a:gd name="T57" fmla="*/ 1 h 126"/>
              <a:gd name="T58" fmla="*/ 94 w 94"/>
              <a:gd name="T59" fmla="*/ 0 h 126"/>
              <a:gd name="T60" fmla="*/ 90 w 94"/>
              <a:gd name="T61" fmla="*/ 0 h 126"/>
              <a:gd name="T62" fmla="*/ 89 w 94"/>
              <a:gd name="T63" fmla="*/ 1 h 126"/>
              <a:gd name="T64" fmla="*/ 48 w 94"/>
              <a:gd name="T65" fmla="*/ 38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4" h="126">
                <a:moveTo>
                  <a:pt x="48" y="38"/>
                </a:moveTo>
                <a:lnTo>
                  <a:pt x="6" y="1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1"/>
                </a:lnTo>
                <a:lnTo>
                  <a:pt x="2" y="1"/>
                </a:lnTo>
                <a:lnTo>
                  <a:pt x="2" y="3"/>
                </a:lnTo>
                <a:lnTo>
                  <a:pt x="46" y="40"/>
                </a:lnTo>
                <a:lnTo>
                  <a:pt x="46" y="82"/>
                </a:lnTo>
                <a:lnTo>
                  <a:pt x="44" y="86"/>
                </a:lnTo>
                <a:lnTo>
                  <a:pt x="44" y="88"/>
                </a:lnTo>
                <a:lnTo>
                  <a:pt x="42" y="88"/>
                </a:lnTo>
                <a:lnTo>
                  <a:pt x="40" y="90"/>
                </a:lnTo>
                <a:lnTo>
                  <a:pt x="39" y="90"/>
                </a:lnTo>
                <a:lnTo>
                  <a:pt x="37" y="92"/>
                </a:lnTo>
                <a:lnTo>
                  <a:pt x="35" y="92"/>
                </a:lnTo>
                <a:lnTo>
                  <a:pt x="31" y="94"/>
                </a:lnTo>
                <a:lnTo>
                  <a:pt x="29" y="95"/>
                </a:lnTo>
                <a:lnTo>
                  <a:pt x="29" y="99"/>
                </a:lnTo>
                <a:lnTo>
                  <a:pt x="27" y="101"/>
                </a:lnTo>
                <a:lnTo>
                  <a:pt x="27" y="103"/>
                </a:lnTo>
                <a:lnTo>
                  <a:pt x="27" y="107"/>
                </a:lnTo>
                <a:lnTo>
                  <a:pt x="27" y="109"/>
                </a:lnTo>
                <a:lnTo>
                  <a:pt x="27" y="113"/>
                </a:lnTo>
                <a:lnTo>
                  <a:pt x="27" y="115"/>
                </a:lnTo>
                <a:lnTo>
                  <a:pt x="29" y="119"/>
                </a:lnTo>
                <a:lnTo>
                  <a:pt x="31" y="120"/>
                </a:lnTo>
                <a:lnTo>
                  <a:pt x="35" y="122"/>
                </a:lnTo>
                <a:lnTo>
                  <a:pt x="39" y="124"/>
                </a:lnTo>
                <a:lnTo>
                  <a:pt x="42" y="126"/>
                </a:lnTo>
                <a:lnTo>
                  <a:pt x="48" y="126"/>
                </a:lnTo>
                <a:lnTo>
                  <a:pt x="52" y="126"/>
                </a:lnTo>
                <a:lnTo>
                  <a:pt x="56" y="124"/>
                </a:lnTo>
                <a:lnTo>
                  <a:pt x="60" y="122"/>
                </a:lnTo>
                <a:lnTo>
                  <a:pt x="64" y="120"/>
                </a:lnTo>
                <a:lnTo>
                  <a:pt x="65" y="119"/>
                </a:lnTo>
                <a:lnTo>
                  <a:pt x="67" y="115"/>
                </a:lnTo>
                <a:lnTo>
                  <a:pt x="69" y="113"/>
                </a:lnTo>
                <a:lnTo>
                  <a:pt x="69" y="109"/>
                </a:lnTo>
                <a:lnTo>
                  <a:pt x="69" y="107"/>
                </a:lnTo>
                <a:lnTo>
                  <a:pt x="67" y="103"/>
                </a:lnTo>
                <a:lnTo>
                  <a:pt x="67" y="101"/>
                </a:lnTo>
                <a:lnTo>
                  <a:pt x="67" y="99"/>
                </a:lnTo>
                <a:lnTo>
                  <a:pt x="65" y="95"/>
                </a:lnTo>
                <a:lnTo>
                  <a:pt x="64" y="94"/>
                </a:lnTo>
                <a:lnTo>
                  <a:pt x="62" y="92"/>
                </a:lnTo>
                <a:lnTo>
                  <a:pt x="58" y="92"/>
                </a:lnTo>
                <a:lnTo>
                  <a:pt x="56" y="90"/>
                </a:lnTo>
                <a:lnTo>
                  <a:pt x="54" y="90"/>
                </a:lnTo>
                <a:lnTo>
                  <a:pt x="52" y="88"/>
                </a:lnTo>
                <a:lnTo>
                  <a:pt x="50" y="88"/>
                </a:lnTo>
                <a:lnTo>
                  <a:pt x="50" y="86"/>
                </a:lnTo>
                <a:lnTo>
                  <a:pt x="50" y="82"/>
                </a:lnTo>
                <a:lnTo>
                  <a:pt x="50" y="40"/>
                </a:lnTo>
                <a:lnTo>
                  <a:pt x="92" y="3"/>
                </a:lnTo>
                <a:lnTo>
                  <a:pt x="92" y="1"/>
                </a:lnTo>
                <a:lnTo>
                  <a:pt x="94" y="1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89" y="0"/>
                </a:lnTo>
                <a:lnTo>
                  <a:pt x="89" y="1"/>
                </a:lnTo>
                <a:lnTo>
                  <a:pt x="90" y="1"/>
                </a:lnTo>
                <a:lnTo>
                  <a:pt x="48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1" name="Freeform 263"/>
          <p:cNvSpPr>
            <a:spLocks/>
          </p:cNvSpPr>
          <p:nvPr/>
        </p:nvSpPr>
        <p:spPr bwMode="auto">
          <a:xfrm>
            <a:off x="1543050" y="1368425"/>
            <a:ext cx="50800" cy="31750"/>
          </a:xfrm>
          <a:custGeom>
            <a:avLst/>
            <a:gdLst>
              <a:gd name="T0" fmla="*/ 8 w 16"/>
              <a:gd name="T1" fmla="*/ 0 h 10"/>
              <a:gd name="T2" fmla="*/ 10 w 16"/>
              <a:gd name="T3" fmla="*/ 0 h 10"/>
              <a:gd name="T4" fmla="*/ 12 w 16"/>
              <a:gd name="T5" fmla="*/ 0 h 10"/>
              <a:gd name="T6" fmla="*/ 12 w 16"/>
              <a:gd name="T7" fmla="*/ 0 h 10"/>
              <a:gd name="T8" fmla="*/ 14 w 16"/>
              <a:gd name="T9" fmla="*/ 2 h 10"/>
              <a:gd name="T10" fmla="*/ 14 w 16"/>
              <a:gd name="T11" fmla="*/ 2 h 10"/>
              <a:gd name="T12" fmla="*/ 16 w 16"/>
              <a:gd name="T13" fmla="*/ 4 h 10"/>
              <a:gd name="T14" fmla="*/ 16 w 16"/>
              <a:gd name="T15" fmla="*/ 4 h 10"/>
              <a:gd name="T16" fmla="*/ 16 w 16"/>
              <a:gd name="T17" fmla="*/ 6 h 10"/>
              <a:gd name="T18" fmla="*/ 16 w 16"/>
              <a:gd name="T19" fmla="*/ 6 h 10"/>
              <a:gd name="T20" fmla="*/ 16 w 16"/>
              <a:gd name="T21" fmla="*/ 8 h 10"/>
              <a:gd name="T22" fmla="*/ 14 w 16"/>
              <a:gd name="T23" fmla="*/ 8 h 10"/>
              <a:gd name="T24" fmla="*/ 14 w 16"/>
              <a:gd name="T25" fmla="*/ 10 h 10"/>
              <a:gd name="T26" fmla="*/ 12 w 16"/>
              <a:gd name="T27" fmla="*/ 10 h 10"/>
              <a:gd name="T28" fmla="*/ 12 w 16"/>
              <a:gd name="T29" fmla="*/ 10 h 10"/>
              <a:gd name="T30" fmla="*/ 10 w 16"/>
              <a:gd name="T31" fmla="*/ 10 h 10"/>
              <a:gd name="T32" fmla="*/ 8 w 16"/>
              <a:gd name="T33" fmla="*/ 10 h 10"/>
              <a:gd name="T34" fmla="*/ 6 w 16"/>
              <a:gd name="T35" fmla="*/ 10 h 10"/>
              <a:gd name="T36" fmla="*/ 6 w 16"/>
              <a:gd name="T37" fmla="*/ 10 h 10"/>
              <a:gd name="T38" fmla="*/ 4 w 16"/>
              <a:gd name="T39" fmla="*/ 10 h 10"/>
              <a:gd name="T40" fmla="*/ 2 w 16"/>
              <a:gd name="T41" fmla="*/ 10 h 10"/>
              <a:gd name="T42" fmla="*/ 2 w 16"/>
              <a:gd name="T43" fmla="*/ 8 h 10"/>
              <a:gd name="T44" fmla="*/ 2 w 16"/>
              <a:gd name="T45" fmla="*/ 8 h 10"/>
              <a:gd name="T46" fmla="*/ 0 w 16"/>
              <a:gd name="T47" fmla="*/ 6 h 10"/>
              <a:gd name="T48" fmla="*/ 0 w 16"/>
              <a:gd name="T49" fmla="*/ 6 h 10"/>
              <a:gd name="T50" fmla="*/ 0 w 16"/>
              <a:gd name="T51" fmla="*/ 4 h 10"/>
              <a:gd name="T52" fmla="*/ 2 w 16"/>
              <a:gd name="T53" fmla="*/ 4 h 10"/>
              <a:gd name="T54" fmla="*/ 2 w 16"/>
              <a:gd name="T55" fmla="*/ 2 h 10"/>
              <a:gd name="T56" fmla="*/ 2 w 16"/>
              <a:gd name="T57" fmla="*/ 2 h 10"/>
              <a:gd name="T58" fmla="*/ 4 w 16"/>
              <a:gd name="T59" fmla="*/ 0 h 10"/>
              <a:gd name="T60" fmla="*/ 6 w 16"/>
              <a:gd name="T61" fmla="*/ 0 h 10"/>
              <a:gd name="T62" fmla="*/ 6 w 16"/>
              <a:gd name="T63" fmla="*/ 0 h 10"/>
              <a:gd name="T64" fmla="*/ 8 w 16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" h="10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6" y="8"/>
                </a:lnTo>
                <a:lnTo>
                  <a:pt x="14" y="8"/>
                </a:lnTo>
                <a:lnTo>
                  <a:pt x="14" y="10"/>
                </a:lnTo>
                <a:lnTo>
                  <a:pt x="12" y="10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2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2" name="Freeform 264"/>
          <p:cNvSpPr>
            <a:spLocks/>
          </p:cNvSpPr>
          <p:nvPr/>
        </p:nvSpPr>
        <p:spPr bwMode="auto">
          <a:xfrm>
            <a:off x="1543050" y="1368425"/>
            <a:ext cx="50800" cy="31750"/>
          </a:xfrm>
          <a:custGeom>
            <a:avLst/>
            <a:gdLst>
              <a:gd name="T0" fmla="*/ 8 w 16"/>
              <a:gd name="T1" fmla="*/ 0 h 10"/>
              <a:gd name="T2" fmla="*/ 10 w 16"/>
              <a:gd name="T3" fmla="*/ 0 h 10"/>
              <a:gd name="T4" fmla="*/ 12 w 16"/>
              <a:gd name="T5" fmla="*/ 0 h 10"/>
              <a:gd name="T6" fmla="*/ 14 w 16"/>
              <a:gd name="T7" fmla="*/ 2 h 10"/>
              <a:gd name="T8" fmla="*/ 16 w 16"/>
              <a:gd name="T9" fmla="*/ 4 h 10"/>
              <a:gd name="T10" fmla="*/ 16 w 16"/>
              <a:gd name="T11" fmla="*/ 6 h 10"/>
              <a:gd name="T12" fmla="*/ 16 w 16"/>
              <a:gd name="T13" fmla="*/ 8 h 10"/>
              <a:gd name="T14" fmla="*/ 14 w 16"/>
              <a:gd name="T15" fmla="*/ 8 h 10"/>
              <a:gd name="T16" fmla="*/ 14 w 16"/>
              <a:gd name="T17" fmla="*/ 10 h 10"/>
              <a:gd name="T18" fmla="*/ 12 w 16"/>
              <a:gd name="T19" fmla="*/ 10 h 10"/>
              <a:gd name="T20" fmla="*/ 10 w 16"/>
              <a:gd name="T21" fmla="*/ 10 h 10"/>
              <a:gd name="T22" fmla="*/ 8 w 16"/>
              <a:gd name="T23" fmla="*/ 10 h 10"/>
              <a:gd name="T24" fmla="*/ 6 w 16"/>
              <a:gd name="T25" fmla="*/ 10 h 10"/>
              <a:gd name="T26" fmla="*/ 4 w 16"/>
              <a:gd name="T27" fmla="*/ 10 h 10"/>
              <a:gd name="T28" fmla="*/ 2 w 16"/>
              <a:gd name="T29" fmla="*/ 10 h 10"/>
              <a:gd name="T30" fmla="*/ 2 w 16"/>
              <a:gd name="T31" fmla="*/ 8 h 10"/>
              <a:gd name="T32" fmla="*/ 0 w 16"/>
              <a:gd name="T33" fmla="*/ 6 h 10"/>
              <a:gd name="T34" fmla="*/ 0 w 16"/>
              <a:gd name="T35" fmla="*/ 4 h 10"/>
              <a:gd name="T36" fmla="*/ 2 w 16"/>
              <a:gd name="T37" fmla="*/ 4 h 10"/>
              <a:gd name="T38" fmla="*/ 2 w 16"/>
              <a:gd name="T39" fmla="*/ 2 h 10"/>
              <a:gd name="T40" fmla="*/ 4 w 16"/>
              <a:gd name="T41" fmla="*/ 0 h 10"/>
              <a:gd name="T42" fmla="*/ 6 w 16"/>
              <a:gd name="T43" fmla="*/ 0 h 10"/>
              <a:gd name="T44" fmla="*/ 8 w 16"/>
              <a:gd name="T4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" h="10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6" y="6"/>
                </a:lnTo>
                <a:lnTo>
                  <a:pt x="16" y="8"/>
                </a:lnTo>
                <a:lnTo>
                  <a:pt x="14" y="8"/>
                </a:lnTo>
                <a:lnTo>
                  <a:pt x="14" y="10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3" name="Freeform 265"/>
          <p:cNvSpPr>
            <a:spLocks/>
          </p:cNvSpPr>
          <p:nvPr/>
        </p:nvSpPr>
        <p:spPr bwMode="auto">
          <a:xfrm>
            <a:off x="1082675" y="619125"/>
            <a:ext cx="371475" cy="431800"/>
          </a:xfrm>
          <a:custGeom>
            <a:avLst/>
            <a:gdLst>
              <a:gd name="T0" fmla="*/ 5 w 117"/>
              <a:gd name="T1" fmla="*/ 46 h 136"/>
              <a:gd name="T2" fmla="*/ 3 w 117"/>
              <a:gd name="T3" fmla="*/ 44 h 136"/>
              <a:gd name="T4" fmla="*/ 0 w 117"/>
              <a:gd name="T5" fmla="*/ 46 h 136"/>
              <a:gd name="T6" fmla="*/ 1 w 117"/>
              <a:gd name="T7" fmla="*/ 48 h 136"/>
              <a:gd name="T8" fmla="*/ 59 w 117"/>
              <a:gd name="T9" fmla="*/ 58 h 136"/>
              <a:gd name="T10" fmla="*/ 82 w 117"/>
              <a:gd name="T11" fmla="*/ 98 h 136"/>
              <a:gd name="T12" fmla="*/ 82 w 117"/>
              <a:gd name="T13" fmla="*/ 102 h 136"/>
              <a:gd name="T14" fmla="*/ 80 w 117"/>
              <a:gd name="T15" fmla="*/ 104 h 136"/>
              <a:gd name="T16" fmla="*/ 76 w 117"/>
              <a:gd name="T17" fmla="*/ 108 h 136"/>
              <a:gd name="T18" fmla="*/ 74 w 117"/>
              <a:gd name="T19" fmla="*/ 113 h 136"/>
              <a:gd name="T20" fmla="*/ 74 w 117"/>
              <a:gd name="T21" fmla="*/ 119 h 136"/>
              <a:gd name="T22" fmla="*/ 74 w 117"/>
              <a:gd name="T23" fmla="*/ 123 h 136"/>
              <a:gd name="T24" fmla="*/ 78 w 117"/>
              <a:gd name="T25" fmla="*/ 129 h 136"/>
              <a:gd name="T26" fmla="*/ 82 w 117"/>
              <a:gd name="T27" fmla="*/ 135 h 136"/>
              <a:gd name="T28" fmla="*/ 88 w 117"/>
              <a:gd name="T29" fmla="*/ 136 h 136"/>
              <a:gd name="T30" fmla="*/ 96 w 117"/>
              <a:gd name="T31" fmla="*/ 136 h 136"/>
              <a:gd name="T32" fmla="*/ 103 w 117"/>
              <a:gd name="T33" fmla="*/ 133 h 136"/>
              <a:gd name="T34" fmla="*/ 111 w 117"/>
              <a:gd name="T35" fmla="*/ 127 h 136"/>
              <a:gd name="T36" fmla="*/ 115 w 117"/>
              <a:gd name="T37" fmla="*/ 121 h 136"/>
              <a:gd name="T38" fmla="*/ 117 w 117"/>
              <a:gd name="T39" fmla="*/ 113 h 136"/>
              <a:gd name="T40" fmla="*/ 115 w 117"/>
              <a:gd name="T41" fmla="*/ 108 h 136"/>
              <a:gd name="T42" fmla="*/ 111 w 117"/>
              <a:gd name="T43" fmla="*/ 104 h 136"/>
              <a:gd name="T44" fmla="*/ 107 w 117"/>
              <a:gd name="T45" fmla="*/ 100 h 136"/>
              <a:gd name="T46" fmla="*/ 101 w 117"/>
              <a:gd name="T47" fmla="*/ 98 h 136"/>
              <a:gd name="T48" fmla="*/ 96 w 117"/>
              <a:gd name="T49" fmla="*/ 96 h 136"/>
              <a:gd name="T50" fmla="*/ 92 w 117"/>
              <a:gd name="T51" fmla="*/ 98 h 136"/>
              <a:gd name="T52" fmla="*/ 88 w 117"/>
              <a:gd name="T53" fmla="*/ 98 h 136"/>
              <a:gd name="T54" fmla="*/ 86 w 117"/>
              <a:gd name="T55" fmla="*/ 96 h 136"/>
              <a:gd name="T56" fmla="*/ 63 w 117"/>
              <a:gd name="T57" fmla="*/ 56 h 136"/>
              <a:gd name="T58" fmla="*/ 82 w 117"/>
              <a:gd name="T59" fmla="*/ 4 h 136"/>
              <a:gd name="T60" fmla="*/ 82 w 117"/>
              <a:gd name="T61" fmla="*/ 0 h 136"/>
              <a:gd name="T62" fmla="*/ 78 w 117"/>
              <a:gd name="T63" fmla="*/ 2 h 136"/>
              <a:gd name="T64" fmla="*/ 76 w 117"/>
              <a:gd name="T65" fmla="*/ 4 h 136"/>
              <a:gd name="T66" fmla="*/ 59 w 117"/>
              <a:gd name="T67" fmla="*/ 5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7" h="136">
                <a:moveTo>
                  <a:pt x="59" y="56"/>
                </a:moveTo>
                <a:lnTo>
                  <a:pt x="5" y="46"/>
                </a:lnTo>
                <a:lnTo>
                  <a:pt x="5" y="44"/>
                </a:lnTo>
                <a:lnTo>
                  <a:pt x="3" y="44"/>
                </a:lnTo>
                <a:lnTo>
                  <a:pt x="1" y="46"/>
                </a:lnTo>
                <a:lnTo>
                  <a:pt x="0" y="46"/>
                </a:lnTo>
                <a:lnTo>
                  <a:pt x="0" y="48"/>
                </a:lnTo>
                <a:lnTo>
                  <a:pt x="1" y="48"/>
                </a:lnTo>
                <a:lnTo>
                  <a:pt x="3" y="48"/>
                </a:lnTo>
                <a:lnTo>
                  <a:pt x="59" y="58"/>
                </a:lnTo>
                <a:lnTo>
                  <a:pt x="80" y="96"/>
                </a:lnTo>
                <a:lnTo>
                  <a:pt x="82" y="98"/>
                </a:lnTo>
                <a:lnTo>
                  <a:pt x="82" y="100"/>
                </a:lnTo>
                <a:lnTo>
                  <a:pt x="82" y="102"/>
                </a:lnTo>
                <a:lnTo>
                  <a:pt x="82" y="104"/>
                </a:lnTo>
                <a:lnTo>
                  <a:pt x="80" y="104"/>
                </a:lnTo>
                <a:lnTo>
                  <a:pt x="78" y="106"/>
                </a:lnTo>
                <a:lnTo>
                  <a:pt x="76" y="108"/>
                </a:lnTo>
                <a:lnTo>
                  <a:pt x="76" y="111"/>
                </a:lnTo>
                <a:lnTo>
                  <a:pt x="74" y="113"/>
                </a:lnTo>
                <a:lnTo>
                  <a:pt x="74" y="115"/>
                </a:lnTo>
                <a:lnTo>
                  <a:pt x="74" y="119"/>
                </a:lnTo>
                <a:lnTo>
                  <a:pt x="74" y="121"/>
                </a:lnTo>
                <a:lnTo>
                  <a:pt x="74" y="123"/>
                </a:lnTo>
                <a:lnTo>
                  <a:pt x="76" y="127"/>
                </a:lnTo>
                <a:lnTo>
                  <a:pt x="78" y="129"/>
                </a:lnTo>
                <a:lnTo>
                  <a:pt x="78" y="131"/>
                </a:lnTo>
                <a:lnTo>
                  <a:pt x="82" y="135"/>
                </a:lnTo>
                <a:lnTo>
                  <a:pt x="84" y="135"/>
                </a:lnTo>
                <a:lnTo>
                  <a:pt x="88" y="136"/>
                </a:lnTo>
                <a:lnTo>
                  <a:pt x="92" y="136"/>
                </a:lnTo>
                <a:lnTo>
                  <a:pt x="96" y="136"/>
                </a:lnTo>
                <a:lnTo>
                  <a:pt x="99" y="135"/>
                </a:lnTo>
                <a:lnTo>
                  <a:pt x="103" y="133"/>
                </a:lnTo>
                <a:lnTo>
                  <a:pt x="107" y="131"/>
                </a:lnTo>
                <a:lnTo>
                  <a:pt x="111" y="127"/>
                </a:lnTo>
                <a:lnTo>
                  <a:pt x="113" y="123"/>
                </a:lnTo>
                <a:lnTo>
                  <a:pt x="115" y="121"/>
                </a:lnTo>
                <a:lnTo>
                  <a:pt x="117" y="117"/>
                </a:lnTo>
                <a:lnTo>
                  <a:pt x="117" y="113"/>
                </a:lnTo>
                <a:lnTo>
                  <a:pt x="115" y="111"/>
                </a:lnTo>
                <a:lnTo>
                  <a:pt x="115" y="108"/>
                </a:lnTo>
                <a:lnTo>
                  <a:pt x="113" y="106"/>
                </a:lnTo>
                <a:lnTo>
                  <a:pt x="111" y="104"/>
                </a:lnTo>
                <a:lnTo>
                  <a:pt x="109" y="102"/>
                </a:lnTo>
                <a:lnTo>
                  <a:pt x="107" y="100"/>
                </a:lnTo>
                <a:lnTo>
                  <a:pt x="105" y="98"/>
                </a:lnTo>
                <a:lnTo>
                  <a:pt x="101" y="98"/>
                </a:lnTo>
                <a:lnTo>
                  <a:pt x="99" y="96"/>
                </a:lnTo>
                <a:lnTo>
                  <a:pt x="96" y="96"/>
                </a:lnTo>
                <a:lnTo>
                  <a:pt x="94" y="98"/>
                </a:lnTo>
                <a:lnTo>
                  <a:pt x="92" y="98"/>
                </a:lnTo>
                <a:lnTo>
                  <a:pt x="90" y="98"/>
                </a:lnTo>
                <a:lnTo>
                  <a:pt x="88" y="98"/>
                </a:lnTo>
                <a:lnTo>
                  <a:pt x="86" y="98"/>
                </a:lnTo>
                <a:lnTo>
                  <a:pt x="86" y="96"/>
                </a:lnTo>
                <a:lnTo>
                  <a:pt x="84" y="94"/>
                </a:lnTo>
                <a:lnTo>
                  <a:pt x="63" y="56"/>
                </a:lnTo>
                <a:lnTo>
                  <a:pt x="80" y="4"/>
                </a:lnTo>
                <a:lnTo>
                  <a:pt x="82" y="4"/>
                </a:lnTo>
                <a:lnTo>
                  <a:pt x="82" y="2"/>
                </a:lnTo>
                <a:lnTo>
                  <a:pt x="82" y="0"/>
                </a:lnTo>
                <a:lnTo>
                  <a:pt x="80" y="0"/>
                </a:lnTo>
                <a:lnTo>
                  <a:pt x="78" y="2"/>
                </a:lnTo>
                <a:lnTo>
                  <a:pt x="76" y="2"/>
                </a:lnTo>
                <a:lnTo>
                  <a:pt x="76" y="4"/>
                </a:lnTo>
                <a:lnTo>
                  <a:pt x="78" y="4"/>
                </a:lnTo>
                <a:lnTo>
                  <a:pt x="59" y="5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4" name="Freeform 266"/>
          <p:cNvSpPr>
            <a:spLocks/>
          </p:cNvSpPr>
          <p:nvPr/>
        </p:nvSpPr>
        <p:spPr bwMode="auto">
          <a:xfrm>
            <a:off x="1362075" y="968375"/>
            <a:ext cx="47625" cy="34925"/>
          </a:xfrm>
          <a:custGeom>
            <a:avLst/>
            <a:gdLst>
              <a:gd name="T0" fmla="*/ 6 w 15"/>
              <a:gd name="T1" fmla="*/ 1 h 11"/>
              <a:gd name="T2" fmla="*/ 6 w 15"/>
              <a:gd name="T3" fmla="*/ 0 h 11"/>
              <a:gd name="T4" fmla="*/ 8 w 15"/>
              <a:gd name="T5" fmla="*/ 0 h 11"/>
              <a:gd name="T6" fmla="*/ 9 w 15"/>
              <a:gd name="T7" fmla="*/ 0 h 11"/>
              <a:gd name="T8" fmla="*/ 9 w 15"/>
              <a:gd name="T9" fmla="*/ 0 h 11"/>
              <a:gd name="T10" fmla="*/ 11 w 15"/>
              <a:gd name="T11" fmla="*/ 0 h 11"/>
              <a:gd name="T12" fmla="*/ 13 w 15"/>
              <a:gd name="T13" fmla="*/ 0 h 11"/>
              <a:gd name="T14" fmla="*/ 13 w 15"/>
              <a:gd name="T15" fmla="*/ 0 h 11"/>
              <a:gd name="T16" fmla="*/ 13 w 15"/>
              <a:gd name="T17" fmla="*/ 1 h 11"/>
              <a:gd name="T18" fmla="*/ 15 w 15"/>
              <a:gd name="T19" fmla="*/ 1 h 11"/>
              <a:gd name="T20" fmla="*/ 15 w 15"/>
              <a:gd name="T21" fmla="*/ 3 h 11"/>
              <a:gd name="T22" fmla="*/ 15 w 15"/>
              <a:gd name="T23" fmla="*/ 5 h 11"/>
              <a:gd name="T24" fmla="*/ 13 w 15"/>
              <a:gd name="T25" fmla="*/ 5 h 11"/>
              <a:gd name="T26" fmla="*/ 13 w 15"/>
              <a:gd name="T27" fmla="*/ 7 h 11"/>
              <a:gd name="T28" fmla="*/ 13 w 15"/>
              <a:gd name="T29" fmla="*/ 7 h 11"/>
              <a:gd name="T30" fmla="*/ 11 w 15"/>
              <a:gd name="T31" fmla="*/ 9 h 11"/>
              <a:gd name="T32" fmla="*/ 9 w 15"/>
              <a:gd name="T33" fmla="*/ 9 h 11"/>
              <a:gd name="T34" fmla="*/ 9 w 15"/>
              <a:gd name="T35" fmla="*/ 11 h 11"/>
              <a:gd name="T36" fmla="*/ 8 w 15"/>
              <a:gd name="T37" fmla="*/ 11 h 11"/>
              <a:gd name="T38" fmla="*/ 6 w 15"/>
              <a:gd name="T39" fmla="*/ 11 h 11"/>
              <a:gd name="T40" fmla="*/ 6 w 15"/>
              <a:gd name="T41" fmla="*/ 11 h 11"/>
              <a:gd name="T42" fmla="*/ 4 w 15"/>
              <a:gd name="T43" fmla="*/ 11 h 11"/>
              <a:gd name="T44" fmla="*/ 2 w 15"/>
              <a:gd name="T45" fmla="*/ 11 h 11"/>
              <a:gd name="T46" fmla="*/ 2 w 15"/>
              <a:gd name="T47" fmla="*/ 9 h 11"/>
              <a:gd name="T48" fmla="*/ 2 w 15"/>
              <a:gd name="T49" fmla="*/ 9 h 11"/>
              <a:gd name="T50" fmla="*/ 0 w 15"/>
              <a:gd name="T51" fmla="*/ 7 h 11"/>
              <a:gd name="T52" fmla="*/ 0 w 15"/>
              <a:gd name="T53" fmla="*/ 7 h 11"/>
              <a:gd name="T54" fmla="*/ 0 w 15"/>
              <a:gd name="T55" fmla="*/ 5 h 11"/>
              <a:gd name="T56" fmla="*/ 2 w 15"/>
              <a:gd name="T57" fmla="*/ 5 h 11"/>
              <a:gd name="T58" fmla="*/ 2 w 15"/>
              <a:gd name="T59" fmla="*/ 3 h 11"/>
              <a:gd name="T60" fmla="*/ 2 w 15"/>
              <a:gd name="T61" fmla="*/ 3 h 11"/>
              <a:gd name="T62" fmla="*/ 4 w 15"/>
              <a:gd name="T63" fmla="*/ 1 h 11"/>
              <a:gd name="T64" fmla="*/ 6 w 15"/>
              <a:gd name="T65" fmla="*/ 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1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5" y="3"/>
                </a:lnTo>
                <a:lnTo>
                  <a:pt x="15" y="5"/>
                </a:lnTo>
                <a:lnTo>
                  <a:pt x="13" y="5"/>
                </a:lnTo>
                <a:lnTo>
                  <a:pt x="13" y="7"/>
                </a:lnTo>
                <a:lnTo>
                  <a:pt x="13" y="7"/>
                </a:lnTo>
                <a:lnTo>
                  <a:pt x="11" y="9"/>
                </a:lnTo>
                <a:lnTo>
                  <a:pt x="9" y="9"/>
                </a:lnTo>
                <a:lnTo>
                  <a:pt x="9" y="11"/>
                </a:lnTo>
                <a:lnTo>
                  <a:pt x="8" y="11"/>
                </a:lnTo>
                <a:lnTo>
                  <a:pt x="6" y="11"/>
                </a:lnTo>
                <a:lnTo>
                  <a:pt x="6" y="11"/>
                </a:lnTo>
                <a:lnTo>
                  <a:pt x="4" y="11"/>
                </a:lnTo>
                <a:lnTo>
                  <a:pt x="2" y="11"/>
                </a:lnTo>
                <a:lnTo>
                  <a:pt x="2" y="9"/>
                </a:lnTo>
                <a:lnTo>
                  <a:pt x="2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2" y="5"/>
                </a:ln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5" name="Freeform 267"/>
          <p:cNvSpPr>
            <a:spLocks/>
          </p:cNvSpPr>
          <p:nvPr/>
        </p:nvSpPr>
        <p:spPr bwMode="auto">
          <a:xfrm>
            <a:off x="1362075" y="968375"/>
            <a:ext cx="47625" cy="34925"/>
          </a:xfrm>
          <a:custGeom>
            <a:avLst/>
            <a:gdLst>
              <a:gd name="T0" fmla="*/ 6 w 15"/>
              <a:gd name="T1" fmla="*/ 1 h 11"/>
              <a:gd name="T2" fmla="*/ 6 w 15"/>
              <a:gd name="T3" fmla="*/ 0 h 11"/>
              <a:gd name="T4" fmla="*/ 8 w 15"/>
              <a:gd name="T5" fmla="*/ 0 h 11"/>
              <a:gd name="T6" fmla="*/ 9 w 15"/>
              <a:gd name="T7" fmla="*/ 0 h 11"/>
              <a:gd name="T8" fmla="*/ 11 w 15"/>
              <a:gd name="T9" fmla="*/ 0 h 11"/>
              <a:gd name="T10" fmla="*/ 13 w 15"/>
              <a:gd name="T11" fmla="*/ 0 h 11"/>
              <a:gd name="T12" fmla="*/ 13 w 15"/>
              <a:gd name="T13" fmla="*/ 1 h 11"/>
              <a:gd name="T14" fmla="*/ 15 w 15"/>
              <a:gd name="T15" fmla="*/ 1 h 11"/>
              <a:gd name="T16" fmla="*/ 15 w 15"/>
              <a:gd name="T17" fmla="*/ 3 h 11"/>
              <a:gd name="T18" fmla="*/ 15 w 15"/>
              <a:gd name="T19" fmla="*/ 5 h 11"/>
              <a:gd name="T20" fmla="*/ 13 w 15"/>
              <a:gd name="T21" fmla="*/ 5 h 11"/>
              <a:gd name="T22" fmla="*/ 13 w 15"/>
              <a:gd name="T23" fmla="*/ 7 h 11"/>
              <a:gd name="T24" fmla="*/ 11 w 15"/>
              <a:gd name="T25" fmla="*/ 9 h 11"/>
              <a:gd name="T26" fmla="*/ 9 w 15"/>
              <a:gd name="T27" fmla="*/ 9 h 11"/>
              <a:gd name="T28" fmla="*/ 9 w 15"/>
              <a:gd name="T29" fmla="*/ 11 h 11"/>
              <a:gd name="T30" fmla="*/ 8 w 15"/>
              <a:gd name="T31" fmla="*/ 11 h 11"/>
              <a:gd name="T32" fmla="*/ 6 w 15"/>
              <a:gd name="T33" fmla="*/ 11 h 11"/>
              <a:gd name="T34" fmla="*/ 4 w 15"/>
              <a:gd name="T35" fmla="*/ 11 h 11"/>
              <a:gd name="T36" fmla="*/ 2 w 15"/>
              <a:gd name="T37" fmla="*/ 11 h 11"/>
              <a:gd name="T38" fmla="*/ 2 w 15"/>
              <a:gd name="T39" fmla="*/ 9 h 11"/>
              <a:gd name="T40" fmla="*/ 0 w 15"/>
              <a:gd name="T41" fmla="*/ 7 h 11"/>
              <a:gd name="T42" fmla="*/ 0 w 15"/>
              <a:gd name="T43" fmla="*/ 5 h 11"/>
              <a:gd name="T44" fmla="*/ 2 w 15"/>
              <a:gd name="T45" fmla="*/ 5 h 11"/>
              <a:gd name="T46" fmla="*/ 2 w 15"/>
              <a:gd name="T47" fmla="*/ 3 h 11"/>
              <a:gd name="T48" fmla="*/ 4 w 15"/>
              <a:gd name="T49" fmla="*/ 1 h 11"/>
              <a:gd name="T50" fmla="*/ 6 w 15"/>
              <a:gd name="T51" fmla="*/ 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" h="11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5" y="3"/>
                </a:lnTo>
                <a:lnTo>
                  <a:pt x="15" y="5"/>
                </a:lnTo>
                <a:lnTo>
                  <a:pt x="13" y="5"/>
                </a:lnTo>
                <a:lnTo>
                  <a:pt x="13" y="7"/>
                </a:lnTo>
                <a:lnTo>
                  <a:pt x="11" y="9"/>
                </a:lnTo>
                <a:lnTo>
                  <a:pt x="9" y="9"/>
                </a:lnTo>
                <a:lnTo>
                  <a:pt x="9" y="11"/>
                </a:lnTo>
                <a:lnTo>
                  <a:pt x="8" y="11"/>
                </a:lnTo>
                <a:lnTo>
                  <a:pt x="6" y="11"/>
                </a:lnTo>
                <a:lnTo>
                  <a:pt x="4" y="11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0" y="5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6" name="Freeform 268"/>
          <p:cNvSpPr>
            <a:spLocks/>
          </p:cNvSpPr>
          <p:nvPr/>
        </p:nvSpPr>
        <p:spPr bwMode="auto">
          <a:xfrm>
            <a:off x="1489075" y="606425"/>
            <a:ext cx="298450" cy="434975"/>
          </a:xfrm>
          <a:custGeom>
            <a:avLst/>
            <a:gdLst>
              <a:gd name="T0" fmla="*/ 4 w 94"/>
              <a:gd name="T1" fmla="*/ 25 h 137"/>
              <a:gd name="T2" fmla="*/ 6 w 94"/>
              <a:gd name="T3" fmla="*/ 23 h 137"/>
              <a:gd name="T4" fmla="*/ 2 w 94"/>
              <a:gd name="T5" fmla="*/ 23 h 137"/>
              <a:gd name="T6" fmla="*/ 2 w 94"/>
              <a:gd name="T7" fmla="*/ 23 h 137"/>
              <a:gd name="T8" fmla="*/ 0 w 94"/>
              <a:gd name="T9" fmla="*/ 25 h 137"/>
              <a:gd name="T10" fmla="*/ 2 w 94"/>
              <a:gd name="T11" fmla="*/ 27 h 137"/>
              <a:gd name="T12" fmla="*/ 66 w 94"/>
              <a:gd name="T13" fmla="*/ 94 h 137"/>
              <a:gd name="T14" fmla="*/ 66 w 94"/>
              <a:gd name="T15" fmla="*/ 98 h 137"/>
              <a:gd name="T16" fmla="*/ 62 w 94"/>
              <a:gd name="T17" fmla="*/ 100 h 137"/>
              <a:gd name="T18" fmla="*/ 58 w 94"/>
              <a:gd name="T19" fmla="*/ 104 h 137"/>
              <a:gd name="T20" fmla="*/ 54 w 94"/>
              <a:gd name="T21" fmla="*/ 108 h 137"/>
              <a:gd name="T22" fmla="*/ 52 w 94"/>
              <a:gd name="T23" fmla="*/ 114 h 137"/>
              <a:gd name="T24" fmla="*/ 52 w 94"/>
              <a:gd name="T25" fmla="*/ 119 h 137"/>
              <a:gd name="T26" fmla="*/ 54 w 94"/>
              <a:gd name="T27" fmla="*/ 125 h 137"/>
              <a:gd name="T28" fmla="*/ 56 w 94"/>
              <a:gd name="T29" fmla="*/ 131 h 137"/>
              <a:gd name="T30" fmla="*/ 62 w 94"/>
              <a:gd name="T31" fmla="*/ 135 h 137"/>
              <a:gd name="T32" fmla="*/ 69 w 94"/>
              <a:gd name="T33" fmla="*/ 137 h 137"/>
              <a:gd name="T34" fmla="*/ 77 w 94"/>
              <a:gd name="T35" fmla="*/ 135 h 137"/>
              <a:gd name="T36" fmla="*/ 87 w 94"/>
              <a:gd name="T37" fmla="*/ 131 h 137"/>
              <a:gd name="T38" fmla="*/ 92 w 94"/>
              <a:gd name="T39" fmla="*/ 125 h 137"/>
              <a:gd name="T40" fmla="*/ 94 w 94"/>
              <a:gd name="T41" fmla="*/ 119 h 137"/>
              <a:gd name="T42" fmla="*/ 94 w 94"/>
              <a:gd name="T43" fmla="*/ 114 h 137"/>
              <a:gd name="T44" fmla="*/ 92 w 94"/>
              <a:gd name="T45" fmla="*/ 108 h 137"/>
              <a:gd name="T46" fmla="*/ 89 w 94"/>
              <a:gd name="T47" fmla="*/ 104 h 137"/>
              <a:gd name="T48" fmla="*/ 85 w 94"/>
              <a:gd name="T49" fmla="*/ 100 h 137"/>
              <a:gd name="T50" fmla="*/ 79 w 94"/>
              <a:gd name="T51" fmla="*/ 98 h 137"/>
              <a:gd name="T52" fmla="*/ 75 w 94"/>
              <a:gd name="T53" fmla="*/ 98 h 137"/>
              <a:gd name="T54" fmla="*/ 71 w 94"/>
              <a:gd name="T55" fmla="*/ 98 h 137"/>
              <a:gd name="T56" fmla="*/ 69 w 94"/>
              <a:gd name="T57" fmla="*/ 94 h 137"/>
              <a:gd name="T58" fmla="*/ 58 w 94"/>
              <a:gd name="T59" fmla="*/ 50 h 137"/>
              <a:gd name="T60" fmla="*/ 90 w 94"/>
              <a:gd name="T61" fmla="*/ 4 h 137"/>
              <a:gd name="T62" fmla="*/ 92 w 94"/>
              <a:gd name="T63" fmla="*/ 2 h 137"/>
              <a:gd name="T64" fmla="*/ 89 w 94"/>
              <a:gd name="T65" fmla="*/ 0 h 137"/>
              <a:gd name="T66" fmla="*/ 85 w 94"/>
              <a:gd name="T67" fmla="*/ 2 h 137"/>
              <a:gd name="T68" fmla="*/ 87 w 94"/>
              <a:gd name="T69" fmla="*/ 4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4" h="137">
                <a:moveTo>
                  <a:pt x="56" y="48"/>
                </a:moveTo>
                <a:lnTo>
                  <a:pt x="4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2" y="23"/>
                </a:lnTo>
                <a:lnTo>
                  <a:pt x="2" y="25"/>
                </a:lnTo>
                <a:lnTo>
                  <a:pt x="2" y="23"/>
                </a:lnTo>
                <a:lnTo>
                  <a:pt x="2" y="25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54" y="52"/>
                </a:lnTo>
                <a:lnTo>
                  <a:pt x="66" y="94"/>
                </a:lnTo>
                <a:lnTo>
                  <a:pt x="66" y="96"/>
                </a:lnTo>
                <a:lnTo>
                  <a:pt x="66" y="98"/>
                </a:lnTo>
                <a:lnTo>
                  <a:pt x="64" y="100"/>
                </a:lnTo>
                <a:lnTo>
                  <a:pt x="62" y="100"/>
                </a:lnTo>
                <a:lnTo>
                  <a:pt x="62" y="102"/>
                </a:lnTo>
                <a:lnTo>
                  <a:pt x="58" y="104"/>
                </a:lnTo>
                <a:lnTo>
                  <a:pt x="56" y="106"/>
                </a:lnTo>
                <a:lnTo>
                  <a:pt x="54" y="108"/>
                </a:lnTo>
                <a:lnTo>
                  <a:pt x="54" y="112"/>
                </a:lnTo>
                <a:lnTo>
                  <a:pt x="52" y="114"/>
                </a:lnTo>
                <a:lnTo>
                  <a:pt x="52" y="115"/>
                </a:lnTo>
                <a:lnTo>
                  <a:pt x="52" y="119"/>
                </a:lnTo>
                <a:lnTo>
                  <a:pt x="52" y="121"/>
                </a:lnTo>
                <a:lnTo>
                  <a:pt x="54" y="125"/>
                </a:lnTo>
                <a:lnTo>
                  <a:pt x="54" y="127"/>
                </a:lnTo>
                <a:lnTo>
                  <a:pt x="56" y="131"/>
                </a:lnTo>
                <a:lnTo>
                  <a:pt x="58" y="133"/>
                </a:lnTo>
                <a:lnTo>
                  <a:pt x="62" y="135"/>
                </a:lnTo>
                <a:lnTo>
                  <a:pt x="66" y="135"/>
                </a:lnTo>
                <a:lnTo>
                  <a:pt x="69" y="137"/>
                </a:lnTo>
                <a:lnTo>
                  <a:pt x="73" y="137"/>
                </a:lnTo>
                <a:lnTo>
                  <a:pt x="77" y="135"/>
                </a:lnTo>
                <a:lnTo>
                  <a:pt x="83" y="133"/>
                </a:lnTo>
                <a:lnTo>
                  <a:pt x="87" y="131"/>
                </a:lnTo>
                <a:lnTo>
                  <a:pt x="89" y="129"/>
                </a:lnTo>
                <a:lnTo>
                  <a:pt x="92" y="125"/>
                </a:lnTo>
                <a:lnTo>
                  <a:pt x="94" y="123"/>
                </a:lnTo>
                <a:lnTo>
                  <a:pt x="94" y="119"/>
                </a:lnTo>
                <a:lnTo>
                  <a:pt x="94" y="117"/>
                </a:lnTo>
                <a:lnTo>
                  <a:pt x="94" y="114"/>
                </a:lnTo>
                <a:lnTo>
                  <a:pt x="94" y="110"/>
                </a:lnTo>
                <a:lnTo>
                  <a:pt x="92" y="108"/>
                </a:lnTo>
                <a:lnTo>
                  <a:pt x="90" y="106"/>
                </a:lnTo>
                <a:lnTo>
                  <a:pt x="89" y="104"/>
                </a:lnTo>
                <a:lnTo>
                  <a:pt x="87" y="102"/>
                </a:lnTo>
                <a:lnTo>
                  <a:pt x="85" y="100"/>
                </a:lnTo>
                <a:lnTo>
                  <a:pt x="83" y="98"/>
                </a:lnTo>
                <a:lnTo>
                  <a:pt x="79" y="98"/>
                </a:lnTo>
                <a:lnTo>
                  <a:pt x="77" y="98"/>
                </a:lnTo>
                <a:lnTo>
                  <a:pt x="75" y="98"/>
                </a:lnTo>
                <a:lnTo>
                  <a:pt x="73" y="98"/>
                </a:lnTo>
                <a:lnTo>
                  <a:pt x="71" y="98"/>
                </a:lnTo>
                <a:lnTo>
                  <a:pt x="71" y="96"/>
                </a:lnTo>
                <a:lnTo>
                  <a:pt x="69" y="94"/>
                </a:lnTo>
                <a:lnTo>
                  <a:pt x="69" y="92"/>
                </a:lnTo>
                <a:lnTo>
                  <a:pt x="58" y="50"/>
                </a:lnTo>
                <a:lnTo>
                  <a:pt x="89" y="4"/>
                </a:lnTo>
                <a:lnTo>
                  <a:pt x="90" y="4"/>
                </a:lnTo>
                <a:lnTo>
                  <a:pt x="90" y="2"/>
                </a:lnTo>
                <a:lnTo>
                  <a:pt x="92" y="2"/>
                </a:lnTo>
                <a:lnTo>
                  <a:pt x="90" y="0"/>
                </a:lnTo>
                <a:lnTo>
                  <a:pt x="89" y="0"/>
                </a:lnTo>
                <a:lnTo>
                  <a:pt x="87" y="2"/>
                </a:lnTo>
                <a:lnTo>
                  <a:pt x="85" y="2"/>
                </a:lnTo>
                <a:lnTo>
                  <a:pt x="85" y="4"/>
                </a:lnTo>
                <a:lnTo>
                  <a:pt x="87" y="4"/>
                </a:lnTo>
                <a:lnTo>
                  <a:pt x="56" y="4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7" name="Freeform 269"/>
          <p:cNvSpPr>
            <a:spLocks/>
          </p:cNvSpPr>
          <p:nvPr/>
        </p:nvSpPr>
        <p:spPr bwMode="auto">
          <a:xfrm>
            <a:off x="1698625" y="955675"/>
            <a:ext cx="47625" cy="34925"/>
          </a:xfrm>
          <a:custGeom>
            <a:avLst/>
            <a:gdLst>
              <a:gd name="T0" fmla="*/ 5 w 15"/>
              <a:gd name="T1" fmla="*/ 0 h 11"/>
              <a:gd name="T2" fmla="*/ 7 w 15"/>
              <a:gd name="T3" fmla="*/ 0 h 11"/>
              <a:gd name="T4" fmla="*/ 9 w 15"/>
              <a:gd name="T5" fmla="*/ 0 h 11"/>
              <a:gd name="T6" fmla="*/ 11 w 15"/>
              <a:gd name="T7" fmla="*/ 0 h 11"/>
              <a:gd name="T8" fmla="*/ 11 w 15"/>
              <a:gd name="T9" fmla="*/ 2 h 11"/>
              <a:gd name="T10" fmla="*/ 13 w 15"/>
              <a:gd name="T11" fmla="*/ 2 h 11"/>
              <a:gd name="T12" fmla="*/ 13 w 15"/>
              <a:gd name="T13" fmla="*/ 2 h 11"/>
              <a:gd name="T14" fmla="*/ 15 w 15"/>
              <a:gd name="T15" fmla="*/ 4 h 11"/>
              <a:gd name="T16" fmla="*/ 15 w 15"/>
              <a:gd name="T17" fmla="*/ 4 h 11"/>
              <a:gd name="T18" fmla="*/ 15 w 15"/>
              <a:gd name="T19" fmla="*/ 5 h 11"/>
              <a:gd name="T20" fmla="*/ 15 w 15"/>
              <a:gd name="T21" fmla="*/ 5 h 11"/>
              <a:gd name="T22" fmla="*/ 15 w 15"/>
              <a:gd name="T23" fmla="*/ 7 h 11"/>
              <a:gd name="T24" fmla="*/ 13 w 15"/>
              <a:gd name="T25" fmla="*/ 7 h 11"/>
              <a:gd name="T26" fmla="*/ 13 w 15"/>
              <a:gd name="T27" fmla="*/ 9 h 11"/>
              <a:gd name="T28" fmla="*/ 11 w 15"/>
              <a:gd name="T29" fmla="*/ 9 h 11"/>
              <a:gd name="T30" fmla="*/ 11 w 15"/>
              <a:gd name="T31" fmla="*/ 9 h 11"/>
              <a:gd name="T32" fmla="*/ 9 w 15"/>
              <a:gd name="T33" fmla="*/ 11 h 11"/>
              <a:gd name="T34" fmla="*/ 7 w 15"/>
              <a:gd name="T35" fmla="*/ 11 h 11"/>
              <a:gd name="T36" fmla="*/ 5 w 15"/>
              <a:gd name="T37" fmla="*/ 11 h 11"/>
              <a:gd name="T38" fmla="*/ 5 w 15"/>
              <a:gd name="T39" fmla="*/ 11 h 11"/>
              <a:gd name="T40" fmla="*/ 3 w 15"/>
              <a:gd name="T41" fmla="*/ 11 h 11"/>
              <a:gd name="T42" fmla="*/ 1 w 15"/>
              <a:gd name="T43" fmla="*/ 9 h 11"/>
              <a:gd name="T44" fmla="*/ 1 w 15"/>
              <a:gd name="T45" fmla="*/ 9 h 11"/>
              <a:gd name="T46" fmla="*/ 1 w 15"/>
              <a:gd name="T47" fmla="*/ 9 h 11"/>
              <a:gd name="T48" fmla="*/ 0 w 15"/>
              <a:gd name="T49" fmla="*/ 7 h 11"/>
              <a:gd name="T50" fmla="*/ 0 w 15"/>
              <a:gd name="T51" fmla="*/ 7 h 11"/>
              <a:gd name="T52" fmla="*/ 0 w 15"/>
              <a:gd name="T53" fmla="*/ 5 h 11"/>
              <a:gd name="T54" fmla="*/ 1 w 15"/>
              <a:gd name="T55" fmla="*/ 4 h 11"/>
              <a:gd name="T56" fmla="*/ 1 w 15"/>
              <a:gd name="T57" fmla="*/ 4 h 11"/>
              <a:gd name="T58" fmla="*/ 1 w 15"/>
              <a:gd name="T59" fmla="*/ 4 h 11"/>
              <a:gd name="T60" fmla="*/ 3 w 15"/>
              <a:gd name="T61" fmla="*/ 2 h 11"/>
              <a:gd name="T62" fmla="*/ 5 w 15"/>
              <a:gd name="T63" fmla="*/ 2 h 11"/>
              <a:gd name="T64" fmla="*/ 5 w 15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1">
                <a:moveTo>
                  <a:pt x="5" y="0"/>
                </a:move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3" y="7"/>
                </a:lnTo>
                <a:lnTo>
                  <a:pt x="13" y="9"/>
                </a:lnTo>
                <a:lnTo>
                  <a:pt x="11" y="9"/>
                </a:lnTo>
                <a:lnTo>
                  <a:pt x="11" y="9"/>
                </a:lnTo>
                <a:lnTo>
                  <a:pt x="9" y="11"/>
                </a:lnTo>
                <a:lnTo>
                  <a:pt x="7" y="11"/>
                </a:lnTo>
                <a:lnTo>
                  <a:pt x="5" y="11"/>
                </a:lnTo>
                <a:lnTo>
                  <a:pt x="5" y="11"/>
                </a:lnTo>
                <a:lnTo>
                  <a:pt x="3" y="11"/>
                </a:lnTo>
                <a:lnTo>
                  <a:pt x="1" y="9"/>
                </a:lnTo>
                <a:lnTo>
                  <a:pt x="1" y="9"/>
                </a:lnTo>
                <a:lnTo>
                  <a:pt x="1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5" y="2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8" name="Freeform 270"/>
          <p:cNvSpPr>
            <a:spLocks/>
          </p:cNvSpPr>
          <p:nvPr/>
        </p:nvSpPr>
        <p:spPr bwMode="auto">
          <a:xfrm>
            <a:off x="1698625" y="955675"/>
            <a:ext cx="47625" cy="34925"/>
          </a:xfrm>
          <a:custGeom>
            <a:avLst/>
            <a:gdLst>
              <a:gd name="T0" fmla="*/ 5 w 15"/>
              <a:gd name="T1" fmla="*/ 0 h 11"/>
              <a:gd name="T2" fmla="*/ 7 w 15"/>
              <a:gd name="T3" fmla="*/ 0 h 11"/>
              <a:gd name="T4" fmla="*/ 9 w 15"/>
              <a:gd name="T5" fmla="*/ 0 h 11"/>
              <a:gd name="T6" fmla="*/ 11 w 15"/>
              <a:gd name="T7" fmla="*/ 0 h 11"/>
              <a:gd name="T8" fmla="*/ 11 w 15"/>
              <a:gd name="T9" fmla="*/ 2 h 11"/>
              <a:gd name="T10" fmla="*/ 13 w 15"/>
              <a:gd name="T11" fmla="*/ 2 h 11"/>
              <a:gd name="T12" fmla="*/ 15 w 15"/>
              <a:gd name="T13" fmla="*/ 4 h 11"/>
              <a:gd name="T14" fmla="*/ 15 w 15"/>
              <a:gd name="T15" fmla="*/ 5 h 11"/>
              <a:gd name="T16" fmla="*/ 15 w 15"/>
              <a:gd name="T17" fmla="*/ 7 h 11"/>
              <a:gd name="T18" fmla="*/ 13 w 15"/>
              <a:gd name="T19" fmla="*/ 7 h 11"/>
              <a:gd name="T20" fmla="*/ 13 w 15"/>
              <a:gd name="T21" fmla="*/ 9 h 11"/>
              <a:gd name="T22" fmla="*/ 11 w 15"/>
              <a:gd name="T23" fmla="*/ 9 h 11"/>
              <a:gd name="T24" fmla="*/ 9 w 15"/>
              <a:gd name="T25" fmla="*/ 11 h 11"/>
              <a:gd name="T26" fmla="*/ 7 w 15"/>
              <a:gd name="T27" fmla="*/ 11 h 11"/>
              <a:gd name="T28" fmla="*/ 5 w 15"/>
              <a:gd name="T29" fmla="*/ 11 h 11"/>
              <a:gd name="T30" fmla="*/ 3 w 15"/>
              <a:gd name="T31" fmla="*/ 11 h 11"/>
              <a:gd name="T32" fmla="*/ 1 w 15"/>
              <a:gd name="T33" fmla="*/ 9 h 11"/>
              <a:gd name="T34" fmla="*/ 0 w 15"/>
              <a:gd name="T35" fmla="*/ 7 h 11"/>
              <a:gd name="T36" fmla="*/ 0 w 15"/>
              <a:gd name="T37" fmla="*/ 5 h 11"/>
              <a:gd name="T38" fmla="*/ 1 w 15"/>
              <a:gd name="T39" fmla="*/ 4 h 11"/>
              <a:gd name="T40" fmla="*/ 3 w 15"/>
              <a:gd name="T41" fmla="*/ 2 h 11"/>
              <a:gd name="T42" fmla="*/ 5 w 15"/>
              <a:gd name="T43" fmla="*/ 2 h 11"/>
              <a:gd name="T44" fmla="*/ 5 w 15"/>
              <a:gd name="T4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" h="11">
                <a:moveTo>
                  <a:pt x="5" y="0"/>
                </a:move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5" y="5"/>
                </a:lnTo>
                <a:lnTo>
                  <a:pt x="15" y="7"/>
                </a:lnTo>
                <a:lnTo>
                  <a:pt x="13" y="7"/>
                </a:lnTo>
                <a:lnTo>
                  <a:pt x="13" y="9"/>
                </a:lnTo>
                <a:lnTo>
                  <a:pt x="11" y="9"/>
                </a:lnTo>
                <a:lnTo>
                  <a:pt x="9" y="11"/>
                </a:lnTo>
                <a:lnTo>
                  <a:pt x="7" y="11"/>
                </a:lnTo>
                <a:lnTo>
                  <a:pt x="5" y="11"/>
                </a:lnTo>
                <a:lnTo>
                  <a:pt x="3" y="11"/>
                </a:lnTo>
                <a:lnTo>
                  <a:pt x="1" y="9"/>
                </a:lnTo>
                <a:lnTo>
                  <a:pt x="0" y="7"/>
                </a:lnTo>
                <a:lnTo>
                  <a:pt x="0" y="5"/>
                </a:lnTo>
                <a:lnTo>
                  <a:pt x="1" y="4"/>
                </a:lnTo>
                <a:lnTo>
                  <a:pt x="3" y="2"/>
                </a:lnTo>
                <a:lnTo>
                  <a:pt x="5" y="2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9" name="Freeform 271"/>
          <p:cNvSpPr>
            <a:spLocks/>
          </p:cNvSpPr>
          <p:nvPr/>
        </p:nvSpPr>
        <p:spPr bwMode="auto">
          <a:xfrm>
            <a:off x="1006475" y="466725"/>
            <a:ext cx="136525" cy="292100"/>
          </a:xfrm>
          <a:custGeom>
            <a:avLst/>
            <a:gdLst>
              <a:gd name="T0" fmla="*/ 22 w 43"/>
              <a:gd name="T1" fmla="*/ 0 h 92"/>
              <a:gd name="T2" fmla="*/ 24 w 43"/>
              <a:gd name="T3" fmla="*/ 0 h 92"/>
              <a:gd name="T4" fmla="*/ 25 w 43"/>
              <a:gd name="T5" fmla="*/ 2 h 92"/>
              <a:gd name="T6" fmla="*/ 25 w 43"/>
              <a:gd name="T7" fmla="*/ 4 h 92"/>
              <a:gd name="T8" fmla="*/ 24 w 43"/>
              <a:gd name="T9" fmla="*/ 4 h 92"/>
              <a:gd name="T10" fmla="*/ 24 w 43"/>
              <a:gd name="T11" fmla="*/ 48 h 92"/>
              <a:gd name="T12" fmla="*/ 24 w 43"/>
              <a:gd name="T13" fmla="*/ 50 h 92"/>
              <a:gd name="T14" fmla="*/ 24 w 43"/>
              <a:gd name="T15" fmla="*/ 52 h 92"/>
              <a:gd name="T16" fmla="*/ 25 w 43"/>
              <a:gd name="T17" fmla="*/ 52 h 92"/>
              <a:gd name="T18" fmla="*/ 25 w 43"/>
              <a:gd name="T19" fmla="*/ 54 h 92"/>
              <a:gd name="T20" fmla="*/ 27 w 43"/>
              <a:gd name="T21" fmla="*/ 54 h 92"/>
              <a:gd name="T22" fmla="*/ 29 w 43"/>
              <a:gd name="T23" fmla="*/ 56 h 92"/>
              <a:gd name="T24" fmla="*/ 33 w 43"/>
              <a:gd name="T25" fmla="*/ 56 h 92"/>
              <a:gd name="T26" fmla="*/ 35 w 43"/>
              <a:gd name="T27" fmla="*/ 58 h 92"/>
              <a:gd name="T28" fmla="*/ 37 w 43"/>
              <a:gd name="T29" fmla="*/ 60 h 92"/>
              <a:gd name="T30" fmla="*/ 39 w 43"/>
              <a:gd name="T31" fmla="*/ 62 h 92"/>
              <a:gd name="T32" fmla="*/ 41 w 43"/>
              <a:gd name="T33" fmla="*/ 64 h 92"/>
              <a:gd name="T34" fmla="*/ 41 w 43"/>
              <a:gd name="T35" fmla="*/ 67 h 92"/>
              <a:gd name="T36" fmla="*/ 43 w 43"/>
              <a:gd name="T37" fmla="*/ 69 h 92"/>
              <a:gd name="T38" fmla="*/ 43 w 43"/>
              <a:gd name="T39" fmla="*/ 71 h 92"/>
              <a:gd name="T40" fmla="*/ 43 w 43"/>
              <a:gd name="T41" fmla="*/ 75 h 92"/>
              <a:gd name="T42" fmla="*/ 43 w 43"/>
              <a:gd name="T43" fmla="*/ 77 h 92"/>
              <a:gd name="T44" fmla="*/ 41 w 43"/>
              <a:gd name="T45" fmla="*/ 81 h 92"/>
              <a:gd name="T46" fmla="*/ 39 w 43"/>
              <a:gd name="T47" fmla="*/ 83 h 92"/>
              <a:gd name="T48" fmla="*/ 37 w 43"/>
              <a:gd name="T49" fmla="*/ 87 h 92"/>
              <a:gd name="T50" fmla="*/ 35 w 43"/>
              <a:gd name="T51" fmla="*/ 88 h 92"/>
              <a:gd name="T52" fmla="*/ 31 w 43"/>
              <a:gd name="T53" fmla="*/ 90 h 92"/>
              <a:gd name="T54" fmla="*/ 25 w 43"/>
              <a:gd name="T55" fmla="*/ 90 h 92"/>
              <a:gd name="T56" fmla="*/ 22 w 43"/>
              <a:gd name="T57" fmla="*/ 92 h 92"/>
              <a:gd name="T58" fmla="*/ 16 w 43"/>
              <a:gd name="T59" fmla="*/ 90 h 92"/>
              <a:gd name="T60" fmla="*/ 12 w 43"/>
              <a:gd name="T61" fmla="*/ 90 h 92"/>
              <a:gd name="T62" fmla="*/ 8 w 43"/>
              <a:gd name="T63" fmla="*/ 88 h 92"/>
              <a:gd name="T64" fmla="*/ 6 w 43"/>
              <a:gd name="T65" fmla="*/ 87 h 92"/>
              <a:gd name="T66" fmla="*/ 4 w 43"/>
              <a:gd name="T67" fmla="*/ 83 h 92"/>
              <a:gd name="T68" fmla="*/ 2 w 43"/>
              <a:gd name="T69" fmla="*/ 81 h 92"/>
              <a:gd name="T70" fmla="*/ 0 w 43"/>
              <a:gd name="T71" fmla="*/ 77 h 92"/>
              <a:gd name="T72" fmla="*/ 0 w 43"/>
              <a:gd name="T73" fmla="*/ 75 h 92"/>
              <a:gd name="T74" fmla="*/ 0 w 43"/>
              <a:gd name="T75" fmla="*/ 71 h 92"/>
              <a:gd name="T76" fmla="*/ 0 w 43"/>
              <a:gd name="T77" fmla="*/ 69 h 92"/>
              <a:gd name="T78" fmla="*/ 0 w 43"/>
              <a:gd name="T79" fmla="*/ 67 h 92"/>
              <a:gd name="T80" fmla="*/ 2 w 43"/>
              <a:gd name="T81" fmla="*/ 64 h 92"/>
              <a:gd name="T82" fmla="*/ 4 w 43"/>
              <a:gd name="T83" fmla="*/ 62 h 92"/>
              <a:gd name="T84" fmla="*/ 6 w 43"/>
              <a:gd name="T85" fmla="*/ 60 h 92"/>
              <a:gd name="T86" fmla="*/ 8 w 43"/>
              <a:gd name="T87" fmla="*/ 58 h 92"/>
              <a:gd name="T88" fmla="*/ 10 w 43"/>
              <a:gd name="T89" fmla="*/ 56 h 92"/>
              <a:gd name="T90" fmla="*/ 14 w 43"/>
              <a:gd name="T91" fmla="*/ 56 h 92"/>
              <a:gd name="T92" fmla="*/ 16 w 43"/>
              <a:gd name="T93" fmla="*/ 54 h 92"/>
              <a:gd name="T94" fmla="*/ 18 w 43"/>
              <a:gd name="T95" fmla="*/ 54 h 92"/>
              <a:gd name="T96" fmla="*/ 18 w 43"/>
              <a:gd name="T97" fmla="*/ 52 h 92"/>
              <a:gd name="T98" fmla="*/ 20 w 43"/>
              <a:gd name="T99" fmla="*/ 50 h 92"/>
              <a:gd name="T100" fmla="*/ 20 w 43"/>
              <a:gd name="T101" fmla="*/ 48 h 92"/>
              <a:gd name="T102" fmla="*/ 20 w 43"/>
              <a:gd name="T103" fmla="*/ 4 h 92"/>
              <a:gd name="T104" fmla="*/ 18 w 43"/>
              <a:gd name="T105" fmla="*/ 4 h 92"/>
              <a:gd name="T106" fmla="*/ 18 w 43"/>
              <a:gd name="T107" fmla="*/ 2 h 92"/>
              <a:gd name="T108" fmla="*/ 20 w 43"/>
              <a:gd name="T109" fmla="*/ 0 h 92"/>
              <a:gd name="T110" fmla="*/ 22 w 43"/>
              <a:gd name="T111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" h="92">
                <a:moveTo>
                  <a:pt x="22" y="0"/>
                </a:moveTo>
                <a:lnTo>
                  <a:pt x="24" y="0"/>
                </a:lnTo>
                <a:lnTo>
                  <a:pt x="25" y="2"/>
                </a:lnTo>
                <a:lnTo>
                  <a:pt x="25" y="4"/>
                </a:lnTo>
                <a:lnTo>
                  <a:pt x="24" y="4"/>
                </a:lnTo>
                <a:lnTo>
                  <a:pt x="24" y="48"/>
                </a:lnTo>
                <a:lnTo>
                  <a:pt x="24" y="50"/>
                </a:lnTo>
                <a:lnTo>
                  <a:pt x="24" y="52"/>
                </a:lnTo>
                <a:lnTo>
                  <a:pt x="25" y="52"/>
                </a:lnTo>
                <a:lnTo>
                  <a:pt x="25" y="54"/>
                </a:lnTo>
                <a:lnTo>
                  <a:pt x="27" y="54"/>
                </a:lnTo>
                <a:lnTo>
                  <a:pt x="29" y="56"/>
                </a:lnTo>
                <a:lnTo>
                  <a:pt x="33" y="56"/>
                </a:lnTo>
                <a:lnTo>
                  <a:pt x="35" y="58"/>
                </a:lnTo>
                <a:lnTo>
                  <a:pt x="37" y="60"/>
                </a:lnTo>
                <a:lnTo>
                  <a:pt x="39" y="62"/>
                </a:lnTo>
                <a:lnTo>
                  <a:pt x="41" y="64"/>
                </a:lnTo>
                <a:lnTo>
                  <a:pt x="41" y="67"/>
                </a:lnTo>
                <a:lnTo>
                  <a:pt x="43" y="69"/>
                </a:lnTo>
                <a:lnTo>
                  <a:pt x="43" y="71"/>
                </a:lnTo>
                <a:lnTo>
                  <a:pt x="43" y="75"/>
                </a:lnTo>
                <a:lnTo>
                  <a:pt x="43" y="77"/>
                </a:lnTo>
                <a:lnTo>
                  <a:pt x="41" y="81"/>
                </a:lnTo>
                <a:lnTo>
                  <a:pt x="39" y="83"/>
                </a:lnTo>
                <a:lnTo>
                  <a:pt x="37" y="87"/>
                </a:lnTo>
                <a:lnTo>
                  <a:pt x="35" y="88"/>
                </a:lnTo>
                <a:lnTo>
                  <a:pt x="31" y="90"/>
                </a:lnTo>
                <a:lnTo>
                  <a:pt x="25" y="90"/>
                </a:lnTo>
                <a:lnTo>
                  <a:pt x="22" y="92"/>
                </a:lnTo>
                <a:lnTo>
                  <a:pt x="16" y="90"/>
                </a:lnTo>
                <a:lnTo>
                  <a:pt x="12" y="90"/>
                </a:lnTo>
                <a:lnTo>
                  <a:pt x="8" y="88"/>
                </a:lnTo>
                <a:lnTo>
                  <a:pt x="6" y="87"/>
                </a:lnTo>
                <a:lnTo>
                  <a:pt x="4" y="83"/>
                </a:lnTo>
                <a:lnTo>
                  <a:pt x="2" y="81"/>
                </a:lnTo>
                <a:lnTo>
                  <a:pt x="0" y="77"/>
                </a:lnTo>
                <a:lnTo>
                  <a:pt x="0" y="75"/>
                </a:lnTo>
                <a:lnTo>
                  <a:pt x="0" y="71"/>
                </a:lnTo>
                <a:lnTo>
                  <a:pt x="0" y="69"/>
                </a:lnTo>
                <a:lnTo>
                  <a:pt x="0" y="67"/>
                </a:lnTo>
                <a:lnTo>
                  <a:pt x="2" y="64"/>
                </a:lnTo>
                <a:lnTo>
                  <a:pt x="4" y="62"/>
                </a:lnTo>
                <a:lnTo>
                  <a:pt x="6" y="60"/>
                </a:lnTo>
                <a:lnTo>
                  <a:pt x="8" y="58"/>
                </a:lnTo>
                <a:lnTo>
                  <a:pt x="10" y="56"/>
                </a:lnTo>
                <a:lnTo>
                  <a:pt x="14" y="56"/>
                </a:lnTo>
                <a:lnTo>
                  <a:pt x="16" y="54"/>
                </a:lnTo>
                <a:lnTo>
                  <a:pt x="18" y="54"/>
                </a:lnTo>
                <a:lnTo>
                  <a:pt x="18" y="52"/>
                </a:lnTo>
                <a:lnTo>
                  <a:pt x="20" y="50"/>
                </a:lnTo>
                <a:lnTo>
                  <a:pt x="20" y="48"/>
                </a:lnTo>
                <a:lnTo>
                  <a:pt x="20" y="4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2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0" name="Freeform 272"/>
          <p:cNvSpPr>
            <a:spLocks/>
          </p:cNvSpPr>
          <p:nvPr/>
        </p:nvSpPr>
        <p:spPr bwMode="auto">
          <a:xfrm>
            <a:off x="1050925" y="673100"/>
            <a:ext cx="47625" cy="38100"/>
          </a:xfrm>
          <a:custGeom>
            <a:avLst/>
            <a:gdLst>
              <a:gd name="T0" fmla="*/ 8 w 15"/>
              <a:gd name="T1" fmla="*/ 0 h 12"/>
              <a:gd name="T2" fmla="*/ 10 w 15"/>
              <a:gd name="T3" fmla="*/ 0 h 12"/>
              <a:gd name="T4" fmla="*/ 10 w 15"/>
              <a:gd name="T5" fmla="*/ 0 h 12"/>
              <a:gd name="T6" fmla="*/ 11 w 15"/>
              <a:gd name="T7" fmla="*/ 2 h 12"/>
              <a:gd name="T8" fmla="*/ 13 w 15"/>
              <a:gd name="T9" fmla="*/ 2 h 12"/>
              <a:gd name="T10" fmla="*/ 13 w 15"/>
              <a:gd name="T11" fmla="*/ 2 h 12"/>
              <a:gd name="T12" fmla="*/ 15 w 15"/>
              <a:gd name="T13" fmla="*/ 4 h 12"/>
              <a:gd name="T14" fmla="*/ 15 w 15"/>
              <a:gd name="T15" fmla="*/ 4 h 12"/>
              <a:gd name="T16" fmla="*/ 15 w 15"/>
              <a:gd name="T17" fmla="*/ 6 h 12"/>
              <a:gd name="T18" fmla="*/ 15 w 15"/>
              <a:gd name="T19" fmla="*/ 6 h 12"/>
              <a:gd name="T20" fmla="*/ 15 w 15"/>
              <a:gd name="T21" fmla="*/ 8 h 12"/>
              <a:gd name="T22" fmla="*/ 13 w 15"/>
              <a:gd name="T23" fmla="*/ 8 h 12"/>
              <a:gd name="T24" fmla="*/ 13 w 15"/>
              <a:gd name="T25" fmla="*/ 10 h 12"/>
              <a:gd name="T26" fmla="*/ 11 w 15"/>
              <a:gd name="T27" fmla="*/ 10 h 12"/>
              <a:gd name="T28" fmla="*/ 10 w 15"/>
              <a:gd name="T29" fmla="*/ 10 h 12"/>
              <a:gd name="T30" fmla="*/ 10 w 15"/>
              <a:gd name="T31" fmla="*/ 12 h 12"/>
              <a:gd name="T32" fmla="*/ 8 w 15"/>
              <a:gd name="T33" fmla="*/ 12 h 12"/>
              <a:gd name="T34" fmla="*/ 6 w 15"/>
              <a:gd name="T35" fmla="*/ 12 h 12"/>
              <a:gd name="T36" fmla="*/ 4 w 15"/>
              <a:gd name="T37" fmla="*/ 10 h 12"/>
              <a:gd name="T38" fmla="*/ 4 w 15"/>
              <a:gd name="T39" fmla="*/ 10 h 12"/>
              <a:gd name="T40" fmla="*/ 2 w 15"/>
              <a:gd name="T41" fmla="*/ 10 h 12"/>
              <a:gd name="T42" fmla="*/ 2 w 15"/>
              <a:gd name="T43" fmla="*/ 8 h 12"/>
              <a:gd name="T44" fmla="*/ 0 w 15"/>
              <a:gd name="T45" fmla="*/ 8 h 12"/>
              <a:gd name="T46" fmla="*/ 0 w 15"/>
              <a:gd name="T47" fmla="*/ 6 h 12"/>
              <a:gd name="T48" fmla="*/ 0 w 15"/>
              <a:gd name="T49" fmla="*/ 6 h 12"/>
              <a:gd name="T50" fmla="*/ 0 w 15"/>
              <a:gd name="T51" fmla="*/ 4 h 12"/>
              <a:gd name="T52" fmla="*/ 0 w 15"/>
              <a:gd name="T53" fmla="*/ 4 h 12"/>
              <a:gd name="T54" fmla="*/ 2 w 15"/>
              <a:gd name="T55" fmla="*/ 2 h 12"/>
              <a:gd name="T56" fmla="*/ 2 w 15"/>
              <a:gd name="T57" fmla="*/ 2 h 12"/>
              <a:gd name="T58" fmla="*/ 4 w 15"/>
              <a:gd name="T59" fmla="*/ 2 h 12"/>
              <a:gd name="T60" fmla="*/ 4 w 15"/>
              <a:gd name="T61" fmla="*/ 0 h 12"/>
              <a:gd name="T62" fmla="*/ 6 w 15"/>
              <a:gd name="T63" fmla="*/ 0 h 12"/>
              <a:gd name="T64" fmla="*/ 8 w 15"/>
              <a:gd name="T6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2">
                <a:moveTo>
                  <a:pt x="8" y="0"/>
                </a:moveTo>
                <a:lnTo>
                  <a:pt x="10" y="0"/>
                </a:lnTo>
                <a:lnTo>
                  <a:pt x="10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10" y="10"/>
                </a:lnTo>
                <a:lnTo>
                  <a:pt x="10" y="12"/>
                </a:lnTo>
                <a:lnTo>
                  <a:pt x="8" y="12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1" name="Freeform 273"/>
          <p:cNvSpPr>
            <a:spLocks/>
          </p:cNvSpPr>
          <p:nvPr/>
        </p:nvSpPr>
        <p:spPr bwMode="auto">
          <a:xfrm>
            <a:off x="1050925" y="673100"/>
            <a:ext cx="47625" cy="38100"/>
          </a:xfrm>
          <a:custGeom>
            <a:avLst/>
            <a:gdLst>
              <a:gd name="T0" fmla="*/ 8 w 15"/>
              <a:gd name="T1" fmla="*/ 0 h 12"/>
              <a:gd name="T2" fmla="*/ 10 w 15"/>
              <a:gd name="T3" fmla="*/ 0 h 12"/>
              <a:gd name="T4" fmla="*/ 11 w 15"/>
              <a:gd name="T5" fmla="*/ 2 h 12"/>
              <a:gd name="T6" fmla="*/ 13 w 15"/>
              <a:gd name="T7" fmla="*/ 2 h 12"/>
              <a:gd name="T8" fmla="*/ 15 w 15"/>
              <a:gd name="T9" fmla="*/ 4 h 12"/>
              <a:gd name="T10" fmla="*/ 15 w 15"/>
              <a:gd name="T11" fmla="*/ 6 h 12"/>
              <a:gd name="T12" fmla="*/ 15 w 15"/>
              <a:gd name="T13" fmla="*/ 8 h 12"/>
              <a:gd name="T14" fmla="*/ 13 w 15"/>
              <a:gd name="T15" fmla="*/ 8 h 12"/>
              <a:gd name="T16" fmla="*/ 13 w 15"/>
              <a:gd name="T17" fmla="*/ 10 h 12"/>
              <a:gd name="T18" fmla="*/ 11 w 15"/>
              <a:gd name="T19" fmla="*/ 10 h 12"/>
              <a:gd name="T20" fmla="*/ 10 w 15"/>
              <a:gd name="T21" fmla="*/ 10 h 12"/>
              <a:gd name="T22" fmla="*/ 10 w 15"/>
              <a:gd name="T23" fmla="*/ 12 h 12"/>
              <a:gd name="T24" fmla="*/ 8 w 15"/>
              <a:gd name="T25" fmla="*/ 12 h 12"/>
              <a:gd name="T26" fmla="*/ 6 w 15"/>
              <a:gd name="T27" fmla="*/ 12 h 12"/>
              <a:gd name="T28" fmla="*/ 4 w 15"/>
              <a:gd name="T29" fmla="*/ 10 h 12"/>
              <a:gd name="T30" fmla="*/ 2 w 15"/>
              <a:gd name="T31" fmla="*/ 10 h 12"/>
              <a:gd name="T32" fmla="*/ 2 w 15"/>
              <a:gd name="T33" fmla="*/ 8 h 12"/>
              <a:gd name="T34" fmla="*/ 0 w 15"/>
              <a:gd name="T35" fmla="*/ 8 h 12"/>
              <a:gd name="T36" fmla="*/ 0 w 15"/>
              <a:gd name="T37" fmla="*/ 6 h 12"/>
              <a:gd name="T38" fmla="*/ 0 w 15"/>
              <a:gd name="T39" fmla="*/ 4 h 12"/>
              <a:gd name="T40" fmla="*/ 2 w 15"/>
              <a:gd name="T41" fmla="*/ 2 h 12"/>
              <a:gd name="T42" fmla="*/ 4 w 15"/>
              <a:gd name="T43" fmla="*/ 2 h 12"/>
              <a:gd name="T44" fmla="*/ 4 w 15"/>
              <a:gd name="T45" fmla="*/ 0 h 12"/>
              <a:gd name="T46" fmla="*/ 6 w 15"/>
              <a:gd name="T47" fmla="*/ 0 h 12"/>
              <a:gd name="T48" fmla="*/ 8 w 15"/>
              <a:gd name="T4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" h="12">
                <a:moveTo>
                  <a:pt x="8" y="0"/>
                </a:moveTo>
                <a:lnTo>
                  <a:pt x="10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5" y="6"/>
                </a:lnTo>
                <a:lnTo>
                  <a:pt x="15" y="8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10" y="10"/>
                </a:lnTo>
                <a:lnTo>
                  <a:pt x="10" y="12"/>
                </a:lnTo>
                <a:lnTo>
                  <a:pt x="8" y="12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2" name="Freeform 274"/>
          <p:cNvSpPr>
            <a:spLocks/>
          </p:cNvSpPr>
          <p:nvPr/>
        </p:nvSpPr>
        <p:spPr bwMode="auto">
          <a:xfrm>
            <a:off x="2063750" y="1035050"/>
            <a:ext cx="298450" cy="400050"/>
          </a:xfrm>
          <a:custGeom>
            <a:avLst/>
            <a:gdLst>
              <a:gd name="T0" fmla="*/ 4 w 94"/>
              <a:gd name="T1" fmla="*/ 2 h 126"/>
              <a:gd name="T2" fmla="*/ 5 w 94"/>
              <a:gd name="T3" fmla="*/ 0 h 126"/>
              <a:gd name="T4" fmla="*/ 2 w 94"/>
              <a:gd name="T5" fmla="*/ 0 h 126"/>
              <a:gd name="T6" fmla="*/ 0 w 94"/>
              <a:gd name="T7" fmla="*/ 2 h 126"/>
              <a:gd name="T8" fmla="*/ 2 w 94"/>
              <a:gd name="T9" fmla="*/ 4 h 126"/>
              <a:gd name="T10" fmla="*/ 44 w 94"/>
              <a:gd name="T11" fmla="*/ 82 h 126"/>
              <a:gd name="T12" fmla="*/ 44 w 94"/>
              <a:gd name="T13" fmla="*/ 86 h 126"/>
              <a:gd name="T14" fmla="*/ 42 w 94"/>
              <a:gd name="T15" fmla="*/ 88 h 126"/>
              <a:gd name="T16" fmla="*/ 38 w 94"/>
              <a:gd name="T17" fmla="*/ 90 h 126"/>
              <a:gd name="T18" fmla="*/ 32 w 94"/>
              <a:gd name="T19" fmla="*/ 92 h 126"/>
              <a:gd name="T20" fmla="*/ 29 w 94"/>
              <a:gd name="T21" fmla="*/ 96 h 126"/>
              <a:gd name="T22" fmla="*/ 27 w 94"/>
              <a:gd name="T23" fmla="*/ 101 h 126"/>
              <a:gd name="T24" fmla="*/ 25 w 94"/>
              <a:gd name="T25" fmla="*/ 107 h 126"/>
              <a:gd name="T26" fmla="*/ 27 w 94"/>
              <a:gd name="T27" fmla="*/ 113 h 126"/>
              <a:gd name="T28" fmla="*/ 29 w 94"/>
              <a:gd name="T29" fmla="*/ 119 h 126"/>
              <a:gd name="T30" fmla="*/ 34 w 94"/>
              <a:gd name="T31" fmla="*/ 123 h 126"/>
              <a:gd name="T32" fmla="*/ 42 w 94"/>
              <a:gd name="T33" fmla="*/ 126 h 126"/>
              <a:gd name="T34" fmla="*/ 52 w 94"/>
              <a:gd name="T35" fmla="*/ 126 h 126"/>
              <a:gd name="T36" fmla="*/ 59 w 94"/>
              <a:gd name="T37" fmla="*/ 123 h 126"/>
              <a:gd name="T38" fmla="*/ 65 w 94"/>
              <a:gd name="T39" fmla="*/ 119 h 126"/>
              <a:gd name="T40" fmla="*/ 67 w 94"/>
              <a:gd name="T41" fmla="*/ 113 h 126"/>
              <a:gd name="T42" fmla="*/ 67 w 94"/>
              <a:gd name="T43" fmla="*/ 107 h 126"/>
              <a:gd name="T44" fmla="*/ 67 w 94"/>
              <a:gd name="T45" fmla="*/ 101 h 126"/>
              <a:gd name="T46" fmla="*/ 65 w 94"/>
              <a:gd name="T47" fmla="*/ 96 h 126"/>
              <a:gd name="T48" fmla="*/ 61 w 94"/>
              <a:gd name="T49" fmla="*/ 92 h 126"/>
              <a:gd name="T50" fmla="*/ 55 w 94"/>
              <a:gd name="T51" fmla="*/ 90 h 126"/>
              <a:gd name="T52" fmla="*/ 52 w 94"/>
              <a:gd name="T53" fmla="*/ 88 h 126"/>
              <a:gd name="T54" fmla="*/ 50 w 94"/>
              <a:gd name="T55" fmla="*/ 86 h 126"/>
              <a:gd name="T56" fmla="*/ 48 w 94"/>
              <a:gd name="T57" fmla="*/ 82 h 126"/>
              <a:gd name="T58" fmla="*/ 92 w 94"/>
              <a:gd name="T59" fmla="*/ 4 h 126"/>
              <a:gd name="T60" fmla="*/ 94 w 94"/>
              <a:gd name="T61" fmla="*/ 2 h 126"/>
              <a:gd name="T62" fmla="*/ 92 w 94"/>
              <a:gd name="T63" fmla="*/ 0 h 126"/>
              <a:gd name="T64" fmla="*/ 88 w 94"/>
              <a:gd name="T65" fmla="*/ 0 h 126"/>
              <a:gd name="T66" fmla="*/ 46 w 94"/>
              <a:gd name="T67" fmla="*/ 3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4" h="126">
                <a:moveTo>
                  <a:pt x="46" y="36"/>
                </a:moveTo>
                <a:lnTo>
                  <a:pt x="4" y="2"/>
                </a:lnTo>
                <a:lnTo>
                  <a:pt x="5" y="2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44" y="38"/>
                </a:lnTo>
                <a:lnTo>
                  <a:pt x="44" y="82"/>
                </a:lnTo>
                <a:lnTo>
                  <a:pt x="44" y="84"/>
                </a:lnTo>
                <a:lnTo>
                  <a:pt x="44" y="86"/>
                </a:lnTo>
                <a:lnTo>
                  <a:pt x="44" y="88"/>
                </a:lnTo>
                <a:lnTo>
                  <a:pt x="42" y="88"/>
                </a:lnTo>
                <a:lnTo>
                  <a:pt x="40" y="90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30" y="94"/>
                </a:lnTo>
                <a:lnTo>
                  <a:pt x="29" y="96"/>
                </a:lnTo>
                <a:lnTo>
                  <a:pt x="29" y="99"/>
                </a:lnTo>
                <a:lnTo>
                  <a:pt x="27" y="101"/>
                </a:lnTo>
                <a:lnTo>
                  <a:pt x="27" y="103"/>
                </a:lnTo>
                <a:lnTo>
                  <a:pt x="25" y="107"/>
                </a:lnTo>
                <a:lnTo>
                  <a:pt x="25" y="109"/>
                </a:lnTo>
                <a:lnTo>
                  <a:pt x="27" y="113"/>
                </a:lnTo>
                <a:lnTo>
                  <a:pt x="27" y="115"/>
                </a:lnTo>
                <a:lnTo>
                  <a:pt x="29" y="119"/>
                </a:lnTo>
                <a:lnTo>
                  <a:pt x="30" y="121"/>
                </a:lnTo>
                <a:lnTo>
                  <a:pt x="34" y="123"/>
                </a:lnTo>
                <a:lnTo>
                  <a:pt x="38" y="124"/>
                </a:lnTo>
                <a:lnTo>
                  <a:pt x="42" y="126"/>
                </a:lnTo>
                <a:lnTo>
                  <a:pt x="46" y="126"/>
                </a:lnTo>
                <a:lnTo>
                  <a:pt x="52" y="126"/>
                </a:lnTo>
                <a:lnTo>
                  <a:pt x="55" y="124"/>
                </a:lnTo>
                <a:lnTo>
                  <a:pt x="59" y="123"/>
                </a:lnTo>
                <a:lnTo>
                  <a:pt x="63" y="121"/>
                </a:lnTo>
                <a:lnTo>
                  <a:pt x="65" y="119"/>
                </a:lnTo>
                <a:lnTo>
                  <a:pt x="67" y="115"/>
                </a:lnTo>
                <a:lnTo>
                  <a:pt x="67" y="113"/>
                </a:lnTo>
                <a:lnTo>
                  <a:pt x="69" y="109"/>
                </a:lnTo>
                <a:lnTo>
                  <a:pt x="67" y="107"/>
                </a:lnTo>
                <a:lnTo>
                  <a:pt x="67" y="103"/>
                </a:lnTo>
                <a:lnTo>
                  <a:pt x="67" y="101"/>
                </a:lnTo>
                <a:lnTo>
                  <a:pt x="65" y="99"/>
                </a:lnTo>
                <a:lnTo>
                  <a:pt x="65" y="96"/>
                </a:lnTo>
                <a:lnTo>
                  <a:pt x="63" y="94"/>
                </a:lnTo>
                <a:lnTo>
                  <a:pt x="61" y="92"/>
                </a:lnTo>
                <a:lnTo>
                  <a:pt x="57" y="92"/>
                </a:lnTo>
                <a:lnTo>
                  <a:pt x="55" y="90"/>
                </a:lnTo>
                <a:lnTo>
                  <a:pt x="54" y="90"/>
                </a:lnTo>
                <a:lnTo>
                  <a:pt x="52" y="88"/>
                </a:lnTo>
                <a:lnTo>
                  <a:pt x="50" y="88"/>
                </a:lnTo>
                <a:lnTo>
                  <a:pt x="50" y="86"/>
                </a:lnTo>
                <a:lnTo>
                  <a:pt x="50" y="84"/>
                </a:lnTo>
                <a:lnTo>
                  <a:pt x="48" y="82"/>
                </a:lnTo>
                <a:lnTo>
                  <a:pt x="48" y="38"/>
                </a:lnTo>
                <a:lnTo>
                  <a:pt x="92" y="4"/>
                </a:lnTo>
                <a:lnTo>
                  <a:pt x="92" y="2"/>
                </a:lnTo>
                <a:lnTo>
                  <a:pt x="94" y="2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88" y="0"/>
                </a:lnTo>
                <a:lnTo>
                  <a:pt x="88" y="2"/>
                </a:lnTo>
                <a:lnTo>
                  <a:pt x="46" y="3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3" name="Freeform 275"/>
          <p:cNvSpPr>
            <a:spLocks/>
          </p:cNvSpPr>
          <p:nvPr/>
        </p:nvSpPr>
        <p:spPr bwMode="auto">
          <a:xfrm>
            <a:off x="2190750" y="1355725"/>
            <a:ext cx="47625" cy="31750"/>
          </a:xfrm>
          <a:custGeom>
            <a:avLst/>
            <a:gdLst>
              <a:gd name="T0" fmla="*/ 8 w 15"/>
              <a:gd name="T1" fmla="*/ 0 h 10"/>
              <a:gd name="T2" fmla="*/ 10 w 15"/>
              <a:gd name="T3" fmla="*/ 0 h 10"/>
              <a:gd name="T4" fmla="*/ 12 w 15"/>
              <a:gd name="T5" fmla="*/ 0 h 10"/>
              <a:gd name="T6" fmla="*/ 12 w 15"/>
              <a:gd name="T7" fmla="*/ 0 h 10"/>
              <a:gd name="T8" fmla="*/ 14 w 15"/>
              <a:gd name="T9" fmla="*/ 0 h 10"/>
              <a:gd name="T10" fmla="*/ 14 w 15"/>
              <a:gd name="T11" fmla="*/ 2 h 10"/>
              <a:gd name="T12" fmla="*/ 15 w 15"/>
              <a:gd name="T13" fmla="*/ 2 h 10"/>
              <a:gd name="T14" fmla="*/ 15 w 15"/>
              <a:gd name="T15" fmla="*/ 4 h 10"/>
              <a:gd name="T16" fmla="*/ 15 w 15"/>
              <a:gd name="T17" fmla="*/ 4 h 10"/>
              <a:gd name="T18" fmla="*/ 15 w 15"/>
              <a:gd name="T19" fmla="*/ 6 h 10"/>
              <a:gd name="T20" fmla="*/ 15 w 15"/>
              <a:gd name="T21" fmla="*/ 6 h 10"/>
              <a:gd name="T22" fmla="*/ 14 w 15"/>
              <a:gd name="T23" fmla="*/ 8 h 10"/>
              <a:gd name="T24" fmla="*/ 14 w 15"/>
              <a:gd name="T25" fmla="*/ 8 h 10"/>
              <a:gd name="T26" fmla="*/ 12 w 15"/>
              <a:gd name="T27" fmla="*/ 8 h 10"/>
              <a:gd name="T28" fmla="*/ 12 w 15"/>
              <a:gd name="T29" fmla="*/ 10 h 10"/>
              <a:gd name="T30" fmla="*/ 10 w 15"/>
              <a:gd name="T31" fmla="*/ 10 h 10"/>
              <a:gd name="T32" fmla="*/ 8 w 15"/>
              <a:gd name="T33" fmla="*/ 10 h 10"/>
              <a:gd name="T34" fmla="*/ 6 w 15"/>
              <a:gd name="T35" fmla="*/ 10 h 10"/>
              <a:gd name="T36" fmla="*/ 4 w 15"/>
              <a:gd name="T37" fmla="*/ 10 h 10"/>
              <a:gd name="T38" fmla="*/ 4 w 15"/>
              <a:gd name="T39" fmla="*/ 8 h 10"/>
              <a:gd name="T40" fmla="*/ 2 w 15"/>
              <a:gd name="T41" fmla="*/ 8 h 10"/>
              <a:gd name="T42" fmla="*/ 2 w 15"/>
              <a:gd name="T43" fmla="*/ 8 h 10"/>
              <a:gd name="T44" fmla="*/ 0 w 15"/>
              <a:gd name="T45" fmla="*/ 6 h 10"/>
              <a:gd name="T46" fmla="*/ 0 w 15"/>
              <a:gd name="T47" fmla="*/ 6 h 10"/>
              <a:gd name="T48" fmla="*/ 0 w 15"/>
              <a:gd name="T49" fmla="*/ 4 h 10"/>
              <a:gd name="T50" fmla="*/ 0 w 15"/>
              <a:gd name="T51" fmla="*/ 4 h 10"/>
              <a:gd name="T52" fmla="*/ 0 w 15"/>
              <a:gd name="T53" fmla="*/ 2 h 10"/>
              <a:gd name="T54" fmla="*/ 2 w 15"/>
              <a:gd name="T55" fmla="*/ 2 h 10"/>
              <a:gd name="T56" fmla="*/ 2 w 15"/>
              <a:gd name="T57" fmla="*/ 0 h 10"/>
              <a:gd name="T58" fmla="*/ 4 w 15"/>
              <a:gd name="T59" fmla="*/ 0 h 10"/>
              <a:gd name="T60" fmla="*/ 4 w 15"/>
              <a:gd name="T61" fmla="*/ 0 h 10"/>
              <a:gd name="T62" fmla="*/ 6 w 15"/>
              <a:gd name="T63" fmla="*/ 0 h 10"/>
              <a:gd name="T64" fmla="*/ 8 w 15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4" y="8"/>
                </a:lnTo>
                <a:lnTo>
                  <a:pt x="14" y="8"/>
                </a:lnTo>
                <a:lnTo>
                  <a:pt x="12" y="8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4" y="8"/>
                </a:lnTo>
                <a:lnTo>
                  <a:pt x="2" y="8"/>
                </a:lnTo>
                <a:lnTo>
                  <a:pt x="2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4" name="Freeform 276"/>
          <p:cNvSpPr>
            <a:spLocks/>
          </p:cNvSpPr>
          <p:nvPr/>
        </p:nvSpPr>
        <p:spPr bwMode="auto">
          <a:xfrm>
            <a:off x="2190750" y="1355725"/>
            <a:ext cx="47625" cy="31750"/>
          </a:xfrm>
          <a:custGeom>
            <a:avLst/>
            <a:gdLst>
              <a:gd name="T0" fmla="*/ 8 w 15"/>
              <a:gd name="T1" fmla="*/ 0 h 10"/>
              <a:gd name="T2" fmla="*/ 10 w 15"/>
              <a:gd name="T3" fmla="*/ 0 h 10"/>
              <a:gd name="T4" fmla="*/ 12 w 15"/>
              <a:gd name="T5" fmla="*/ 0 h 10"/>
              <a:gd name="T6" fmla="*/ 14 w 15"/>
              <a:gd name="T7" fmla="*/ 0 h 10"/>
              <a:gd name="T8" fmla="*/ 14 w 15"/>
              <a:gd name="T9" fmla="*/ 2 h 10"/>
              <a:gd name="T10" fmla="*/ 15 w 15"/>
              <a:gd name="T11" fmla="*/ 2 h 10"/>
              <a:gd name="T12" fmla="*/ 15 w 15"/>
              <a:gd name="T13" fmla="*/ 4 h 10"/>
              <a:gd name="T14" fmla="*/ 15 w 15"/>
              <a:gd name="T15" fmla="*/ 6 h 10"/>
              <a:gd name="T16" fmla="*/ 14 w 15"/>
              <a:gd name="T17" fmla="*/ 8 h 10"/>
              <a:gd name="T18" fmla="*/ 12 w 15"/>
              <a:gd name="T19" fmla="*/ 8 h 10"/>
              <a:gd name="T20" fmla="*/ 12 w 15"/>
              <a:gd name="T21" fmla="*/ 10 h 10"/>
              <a:gd name="T22" fmla="*/ 10 w 15"/>
              <a:gd name="T23" fmla="*/ 10 h 10"/>
              <a:gd name="T24" fmla="*/ 8 w 15"/>
              <a:gd name="T25" fmla="*/ 10 h 10"/>
              <a:gd name="T26" fmla="*/ 6 w 15"/>
              <a:gd name="T27" fmla="*/ 10 h 10"/>
              <a:gd name="T28" fmla="*/ 4 w 15"/>
              <a:gd name="T29" fmla="*/ 10 h 10"/>
              <a:gd name="T30" fmla="*/ 4 w 15"/>
              <a:gd name="T31" fmla="*/ 8 h 10"/>
              <a:gd name="T32" fmla="*/ 2 w 15"/>
              <a:gd name="T33" fmla="*/ 8 h 10"/>
              <a:gd name="T34" fmla="*/ 0 w 15"/>
              <a:gd name="T35" fmla="*/ 6 h 10"/>
              <a:gd name="T36" fmla="*/ 0 w 15"/>
              <a:gd name="T37" fmla="*/ 4 h 10"/>
              <a:gd name="T38" fmla="*/ 0 w 15"/>
              <a:gd name="T39" fmla="*/ 2 h 10"/>
              <a:gd name="T40" fmla="*/ 2 w 15"/>
              <a:gd name="T41" fmla="*/ 2 h 10"/>
              <a:gd name="T42" fmla="*/ 2 w 15"/>
              <a:gd name="T43" fmla="*/ 0 h 10"/>
              <a:gd name="T44" fmla="*/ 4 w 15"/>
              <a:gd name="T45" fmla="*/ 0 h 10"/>
              <a:gd name="T46" fmla="*/ 6 w 15"/>
              <a:gd name="T47" fmla="*/ 0 h 10"/>
              <a:gd name="T48" fmla="*/ 8 w 15"/>
              <a:gd name="T4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5" y="6"/>
                </a:lnTo>
                <a:lnTo>
                  <a:pt x="14" y="8"/>
                </a:lnTo>
                <a:lnTo>
                  <a:pt x="12" y="8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4" y="8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5" name="Freeform 277"/>
          <p:cNvSpPr>
            <a:spLocks/>
          </p:cNvSpPr>
          <p:nvPr/>
        </p:nvSpPr>
        <p:spPr bwMode="auto">
          <a:xfrm>
            <a:off x="1971675" y="606425"/>
            <a:ext cx="298450" cy="434975"/>
          </a:xfrm>
          <a:custGeom>
            <a:avLst/>
            <a:gdLst>
              <a:gd name="T0" fmla="*/ 8 w 94"/>
              <a:gd name="T1" fmla="*/ 4 h 137"/>
              <a:gd name="T2" fmla="*/ 6 w 94"/>
              <a:gd name="T3" fmla="*/ 0 h 137"/>
              <a:gd name="T4" fmla="*/ 2 w 94"/>
              <a:gd name="T5" fmla="*/ 0 h 137"/>
              <a:gd name="T6" fmla="*/ 4 w 94"/>
              <a:gd name="T7" fmla="*/ 2 h 137"/>
              <a:gd name="T8" fmla="*/ 36 w 94"/>
              <a:gd name="T9" fmla="*/ 50 h 137"/>
              <a:gd name="T10" fmla="*/ 25 w 94"/>
              <a:gd name="T11" fmla="*/ 94 h 137"/>
              <a:gd name="T12" fmla="*/ 21 w 94"/>
              <a:gd name="T13" fmla="*/ 96 h 137"/>
              <a:gd name="T14" fmla="*/ 19 w 94"/>
              <a:gd name="T15" fmla="*/ 98 h 137"/>
              <a:gd name="T16" fmla="*/ 15 w 94"/>
              <a:gd name="T17" fmla="*/ 98 h 137"/>
              <a:gd name="T18" fmla="*/ 10 w 94"/>
              <a:gd name="T19" fmla="*/ 100 h 137"/>
              <a:gd name="T20" fmla="*/ 4 w 94"/>
              <a:gd name="T21" fmla="*/ 104 h 137"/>
              <a:gd name="T22" fmla="*/ 2 w 94"/>
              <a:gd name="T23" fmla="*/ 108 h 137"/>
              <a:gd name="T24" fmla="*/ 0 w 94"/>
              <a:gd name="T25" fmla="*/ 114 h 137"/>
              <a:gd name="T26" fmla="*/ 0 w 94"/>
              <a:gd name="T27" fmla="*/ 119 h 137"/>
              <a:gd name="T28" fmla="*/ 2 w 94"/>
              <a:gd name="T29" fmla="*/ 125 h 137"/>
              <a:gd name="T30" fmla="*/ 8 w 94"/>
              <a:gd name="T31" fmla="*/ 131 h 137"/>
              <a:gd name="T32" fmla="*/ 15 w 94"/>
              <a:gd name="T33" fmla="*/ 135 h 137"/>
              <a:gd name="T34" fmla="*/ 25 w 94"/>
              <a:gd name="T35" fmla="*/ 137 h 137"/>
              <a:gd name="T36" fmla="*/ 33 w 94"/>
              <a:gd name="T37" fmla="*/ 135 h 137"/>
              <a:gd name="T38" fmla="*/ 38 w 94"/>
              <a:gd name="T39" fmla="*/ 129 h 137"/>
              <a:gd name="T40" fmla="*/ 40 w 94"/>
              <a:gd name="T41" fmla="*/ 125 h 137"/>
              <a:gd name="T42" fmla="*/ 42 w 94"/>
              <a:gd name="T43" fmla="*/ 119 h 137"/>
              <a:gd name="T44" fmla="*/ 42 w 94"/>
              <a:gd name="T45" fmla="*/ 114 h 137"/>
              <a:gd name="T46" fmla="*/ 40 w 94"/>
              <a:gd name="T47" fmla="*/ 108 h 137"/>
              <a:gd name="T48" fmla="*/ 34 w 94"/>
              <a:gd name="T49" fmla="*/ 104 h 137"/>
              <a:gd name="T50" fmla="*/ 31 w 94"/>
              <a:gd name="T51" fmla="*/ 100 h 137"/>
              <a:gd name="T52" fmla="*/ 29 w 94"/>
              <a:gd name="T53" fmla="*/ 98 h 137"/>
              <a:gd name="T54" fmla="*/ 29 w 94"/>
              <a:gd name="T55" fmla="*/ 94 h 137"/>
              <a:gd name="T56" fmla="*/ 90 w 94"/>
              <a:gd name="T57" fmla="*/ 27 h 137"/>
              <a:gd name="T58" fmla="*/ 94 w 94"/>
              <a:gd name="T59" fmla="*/ 27 h 137"/>
              <a:gd name="T60" fmla="*/ 92 w 94"/>
              <a:gd name="T61" fmla="*/ 25 h 137"/>
              <a:gd name="T62" fmla="*/ 90 w 94"/>
              <a:gd name="T63" fmla="*/ 23 h 137"/>
              <a:gd name="T64" fmla="*/ 88 w 94"/>
              <a:gd name="T65" fmla="*/ 25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4" h="137">
                <a:moveTo>
                  <a:pt x="38" y="48"/>
                </a:moveTo>
                <a:lnTo>
                  <a:pt x="8" y="4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36" y="50"/>
                </a:lnTo>
                <a:lnTo>
                  <a:pt x="25" y="92"/>
                </a:lnTo>
                <a:lnTo>
                  <a:pt x="25" y="94"/>
                </a:lnTo>
                <a:lnTo>
                  <a:pt x="23" y="96"/>
                </a:lnTo>
                <a:lnTo>
                  <a:pt x="21" y="96"/>
                </a:lnTo>
                <a:lnTo>
                  <a:pt x="21" y="98"/>
                </a:lnTo>
                <a:lnTo>
                  <a:pt x="19" y="98"/>
                </a:lnTo>
                <a:lnTo>
                  <a:pt x="17" y="98"/>
                </a:lnTo>
                <a:lnTo>
                  <a:pt x="15" y="98"/>
                </a:lnTo>
                <a:lnTo>
                  <a:pt x="11" y="98"/>
                </a:lnTo>
                <a:lnTo>
                  <a:pt x="10" y="100"/>
                </a:lnTo>
                <a:lnTo>
                  <a:pt x="6" y="102"/>
                </a:lnTo>
                <a:lnTo>
                  <a:pt x="4" y="104"/>
                </a:lnTo>
                <a:lnTo>
                  <a:pt x="4" y="106"/>
                </a:lnTo>
                <a:lnTo>
                  <a:pt x="2" y="108"/>
                </a:lnTo>
                <a:lnTo>
                  <a:pt x="0" y="110"/>
                </a:lnTo>
                <a:lnTo>
                  <a:pt x="0" y="114"/>
                </a:lnTo>
                <a:lnTo>
                  <a:pt x="0" y="115"/>
                </a:lnTo>
                <a:lnTo>
                  <a:pt x="0" y="119"/>
                </a:lnTo>
                <a:lnTo>
                  <a:pt x="0" y="123"/>
                </a:lnTo>
                <a:lnTo>
                  <a:pt x="2" y="125"/>
                </a:lnTo>
                <a:lnTo>
                  <a:pt x="4" y="129"/>
                </a:lnTo>
                <a:lnTo>
                  <a:pt x="8" y="131"/>
                </a:lnTo>
                <a:lnTo>
                  <a:pt x="11" y="133"/>
                </a:lnTo>
                <a:lnTo>
                  <a:pt x="15" y="135"/>
                </a:lnTo>
                <a:lnTo>
                  <a:pt x="21" y="135"/>
                </a:lnTo>
                <a:lnTo>
                  <a:pt x="25" y="137"/>
                </a:lnTo>
                <a:lnTo>
                  <a:pt x="29" y="135"/>
                </a:lnTo>
                <a:lnTo>
                  <a:pt x="33" y="135"/>
                </a:lnTo>
                <a:lnTo>
                  <a:pt x="34" y="133"/>
                </a:lnTo>
                <a:lnTo>
                  <a:pt x="38" y="129"/>
                </a:lnTo>
                <a:lnTo>
                  <a:pt x="40" y="127"/>
                </a:lnTo>
                <a:lnTo>
                  <a:pt x="40" y="125"/>
                </a:lnTo>
                <a:lnTo>
                  <a:pt x="42" y="121"/>
                </a:lnTo>
                <a:lnTo>
                  <a:pt x="42" y="119"/>
                </a:lnTo>
                <a:lnTo>
                  <a:pt x="42" y="115"/>
                </a:lnTo>
                <a:lnTo>
                  <a:pt x="42" y="114"/>
                </a:lnTo>
                <a:lnTo>
                  <a:pt x="40" y="110"/>
                </a:lnTo>
                <a:lnTo>
                  <a:pt x="40" y="108"/>
                </a:lnTo>
                <a:lnTo>
                  <a:pt x="38" y="106"/>
                </a:lnTo>
                <a:lnTo>
                  <a:pt x="34" y="104"/>
                </a:lnTo>
                <a:lnTo>
                  <a:pt x="33" y="102"/>
                </a:lnTo>
                <a:lnTo>
                  <a:pt x="31" y="100"/>
                </a:lnTo>
                <a:lnTo>
                  <a:pt x="29" y="100"/>
                </a:lnTo>
                <a:lnTo>
                  <a:pt x="29" y="98"/>
                </a:lnTo>
                <a:lnTo>
                  <a:pt x="29" y="96"/>
                </a:lnTo>
                <a:lnTo>
                  <a:pt x="29" y="94"/>
                </a:lnTo>
                <a:lnTo>
                  <a:pt x="40" y="50"/>
                </a:lnTo>
                <a:lnTo>
                  <a:pt x="90" y="27"/>
                </a:lnTo>
                <a:lnTo>
                  <a:pt x="92" y="27"/>
                </a:lnTo>
                <a:lnTo>
                  <a:pt x="94" y="27"/>
                </a:lnTo>
                <a:lnTo>
                  <a:pt x="94" y="25"/>
                </a:lnTo>
                <a:lnTo>
                  <a:pt x="92" y="25"/>
                </a:lnTo>
                <a:lnTo>
                  <a:pt x="92" y="23"/>
                </a:lnTo>
                <a:lnTo>
                  <a:pt x="90" y="23"/>
                </a:lnTo>
                <a:lnTo>
                  <a:pt x="88" y="23"/>
                </a:lnTo>
                <a:lnTo>
                  <a:pt x="88" y="25"/>
                </a:lnTo>
                <a:lnTo>
                  <a:pt x="38" y="4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6" name="Freeform 278"/>
          <p:cNvSpPr>
            <a:spLocks/>
          </p:cNvSpPr>
          <p:nvPr/>
        </p:nvSpPr>
        <p:spPr bwMode="auto">
          <a:xfrm>
            <a:off x="2019300" y="955675"/>
            <a:ext cx="50800" cy="34925"/>
          </a:xfrm>
          <a:custGeom>
            <a:avLst/>
            <a:gdLst>
              <a:gd name="T0" fmla="*/ 8 w 16"/>
              <a:gd name="T1" fmla="*/ 0 h 11"/>
              <a:gd name="T2" fmla="*/ 10 w 16"/>
              <a:gd name="T3" fmla="*/ 2 h 11"/>
              <a:gd name="T4" fmla="*/ 12 w 16"/>
              <a:gd name="T5" fmla="*/ 2 h 11"/>
              <a:gd name="T6" fmla="*/ 12 w 16"/>
              <a:gd name="T7" fmla="*/ 2 h 11"/>
              <a:gd name="T8" fmla="*/ 14 w 16"/>
              <a:gd name="T9" fmla="*/ 4 h 11"/>
              <a:gd name="T10" fmla="*/ 14 w 16"/>
              <a:gd name="T11" fmla="*/ 4 h 11"/>
              <a:gd name="T12" fmla="*/ 14 w 16"/>
              <a:gd name="T13" fmla="*/ 5 h 11"/>
              <a:gd name="T14" fmla="*/ 16 w 16"/>
              <a:gd name="T15" fmla="*/ 7 h 11"/>
              <a:gd name="T16" fmla="*/ 16 w 16"/>
              <a:gd name="T17" fmla="*/ 7 h 11"/>
              <a:gd name="T18" fmla="*/ 14 w 16"/>
              <a:gd name="T19" fmla="*/ 9 h 11"/>
              <a:gd name="T20" fmla="*/ 14 w 16"/>
              <a:gd name="T21" fmla="*/ 9 h 11"/>
              <a:gd name="T22" fmla="*/ 14 w 16"/>
              <a:gd name="T23" fmla="*/ 9 h 11"/>
              <a:gd name="T24" fmla="*/ 12 w 16"/>
              <a:gd name="T25" fmla="*/ 11 h 11"/>
              <a:gd name="T26" fmla="*/ 10 w 16"/>
              <a:gd name="T27" fmla="*/ 11 h 11"/>
              <a:gd name="T28" fmla="*/ 10 w 16"/>
              <a:gd name="T29" fmla="*/ 11 h 11"/>
              <a:gd name="T30" fmla="*/ 8 w 16"/>
              <a:gd name="T31" fmla="*/ 11 h 11"/>
              <a:gd name="T32" fmla="*/ 6 w 16"/>
              <a:gd name="T33" fmla="*/ 11 h 11"/>
              <a:gd name="T34" fmla="*/ 4 w 16"/>
              <a:gd name="T35" fmla="*/ 9 h 11"/>
              <a:gd name="T36" fmla="*/ 4 w 16"/>
              <a:gd name="T37" fmla="*/ 9 h 11"/>
              <a:gd name="T38" fmla="*/ 2 w 16"/>
              <a:gd name="T39" fmla="*/ 9 h 11"/>
              <a:gd name="T40" fmla="*/ 2 w 16"/>
              <a:gd name="T41" fmla="*/ 7 h 11"/>
              <a:gd name="T42" fmla="*/ 0 w 16"/>
              <a:gd name="T43" fmla="*/ 7 h 11"/>
              <a:gd name="T44" fmla="*/ 0 w 16"/>
              <a:gd name="T45" fmla="*/ 5 h 11"/>
              <a:gd name="T46" fmla="*/ 0 w 16"/>
              <a:gd name="T47" fmla="*/ 5 h 11"/>
              <a:gd name="T48" fmla="*/ 0 w 16"/>
              <a:gd name="T49" fmla="*/ 4 h 11"/>
              <a:gd name="T50" fmla="*/ 0 w 16"/>
              <a:gd name="T51" fmla="*/ 4 h 11"/>
              <a:gd name="T52" fmla="*/ 0 w 16"/>
              <a:gd name="T53" fmla="*/ 2 h 11"/>
              <a:gd name="T54" fmla="*/ 2 w 16"/>
              <a:gd name="T55" fmla="*/ 2 h 11"/>
              <a:gd name="T56" fmla="*/ 4 w 16"/>
              <a:gd name="T57" fmla="*/ 2 h 11"/>
              <a:gd name="T58" fmla="*/ 4 w 16"/>
              <a:gd name="T59" fmla="*/ 0 h 11"/>
              <a:gd name="T60" fmla="*/ 6 w 16"/>
              <a:gd name="T61" fmla="*/ 0 h 11"/>
              <a:gd name="T62" fmla="*/ 8 w 16"/>
              <a:gd name="T63" fmla="*/ 0 h 11"/>
              <a:gd name="T64" fmla="*/ 8 w 16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" h="11">
                <a:moveTo>
                  <a:pt x="8" y="0"/>
                </a:move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4"/>
                </a:lnTo>
                <a:lnTo>
                  <a:pt x="14" y="4"/>
                </a:lnTo>
                <a:lnTo>
                  <a:pt x="14" y="5"/>
                </a:lnTo>
                <a:lnTo>
                  <a:pt x="16" y="7"/>
                </a:lnTo>
                <a:lnTo>
                  <a:pt x="16" y="7"/>
                </a:lnTo>
                <a:lnTo>
                  <a:pt x="14" y="9"/>
                </a:lnTo>
                <a:lnTo>
                  <a:pt x="14" y="9"/>
                </a:lnTo>
                <a:lnTo>
                  <a:pt x="14" y="9"/>
                </a:lnTo>
                <a:lnTo>
                  <a:pt x="12" y="11"/>
                </a:lnTo>
                <a:lnTo>
                  <a:pt x="10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9"/>
                </a:lnTo>
                <a:lnTo>
                  <a:pt x="4" y="9"/>
                </a:lnTo>
                <a:lnTo>
                  <a:pt x="2" y="9"/>
                </a:lnTo>
                <a:lnTo>
                  <a:pt x="2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7" name="Freeform 279"/>
          <p:cNvSpPr>
            <a:spLocks/>
          </p:cNvSpPr>
          <p:nvPr/>
        </p:nvSpPr>
        <p:spPr bwMode="auto">
          <a:xfrm>
            <a:off x="2019300" y="955675"/>
            <a:ext cx="50800" cy="34925"/>
          </a:xfrm>
          <a:custGeom>
            <a:avLst/>
            <a:gdLst>
              <a:gd name="T0" fmla="*/ 8 w 16"/>
              <a:gd name="T1" fmla="*/ 0 h 11"/>
              <a:gd name="T2" fmla="*/ 10 w 16"/>
              <a:gd name="T3" fmla="*/ 2 h 11"/>
              <a:gd name="T4" fmla="*/ 12 w 16"/>
              <a:gd name="T5" fmla="*/ 2 h 11"/>
              <a:gd name="T6" fmla="*/ 14 w 16"/>
              <a:gd name="T7" fmla="*/ 4 h 11"/>
              <a:gd name="T8" fmla="*/ 14 w 16"/>
              <a:gd name="T9" fmla="*/ 5 h 11"/>
              <a:gd name="T10" fmla="*/ 16 w 16"/>
              <a:gd name="T11" fmla="*/ 7 h 11"/>
              <a:gd name="T12" fmla="*/ 14 w 16"/>
              <a:gd name="T13" fmla="*/ 9 h 11"/>
              <a:gd name="T14" fmla="*/ 12 w 16"/>
              <a:gd name="T15" fmla="*/ 11 h 11"/>
              <a:gd name="T16" fmla="*/ 10 w 16"/>
              <a:gd name="T17" fmla="*/ 11 h 11"/>
              <a:gd name="T18" fmla="*/ 8 w 16"/>
              <a:gd name="T19" fmla="*/ 11 h 11"/>
              <a:gd name="T20" fmla="*/ 6 w 16"/>
              <a:gd name="T21" fmla="*/ 11 h 11"/>
              <a:gd name="T22" fmla="*/ 4 w 16"/>
              <a:gd name="T23" fmla="*/ 9 h 11"/>
              <a:gd name="T24" fmla="*/ 2 w 16"/>
              <a:gd name="T25" fmla="*/ 9 h 11"/>
              <a:gd name="T26" fmla="*/ 2 w 16"/>
              <a:gd name="T27" fmla="*/ 7 h 11"/>
              <a:gd name="T28" fmla="*/ 0 w 16"/>
              <a:gd name="T29" fmla="*/ 7 h 11"/>
              <a:gd name="T30" fmla="*/ 0 w 16"/>
              <a:gd name="T31" fmla="*/ 5 h 11"/>
              <a:gd name="T32" fmla="*/ 0 w 16"/>
              <a:gd name="T33" fmla="*/ 4 h 11"/>
              <a:gd name="T34" fmla="*/ 0 w 16"/>
              <a:gd name="T35" fmla="*/ 2 h 11"/>
              <a:gd name="T36" fmla="*/ 2 w 16"/>
              <a:gd name="T37" fmla="*/ 2 h 11"/>
              <a:gd name="T38" fmla="*/ 4 w 16"/>
              <a:gd name="T39" fmla="*/ 2 h 11"/>
              <a:gd name="T40" fmla="*/ 4 w 16"/>
              <a:gd name="T41" fmla="*/ 0 h 11"/>
              <a:gd name="T42" fmla="*/ 6 w 16"/>
              <a:gd name="T43" fmla="*/ 0 h 11"/>
              <a:gd name="T44" fmla="*/ 8 w 16"/>
              <a:gd name="T4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" h="11">
                <a:moveTo>
                  <a:pt x="8" y="0"/>
                </a:moveTo>
                <a:lnTo>
                  <a:pt x="10" y="2"/>
                </a:lnTo>
                <a:lnTo>
                  <a:pt x="12" y="2"/>
                </a:lnTo>
                <a:lnTo>
                  <a:pt x="14" y="4"/>
                </a:lnTo>
                <a:lnTo>
                  <a:pt x="14" y="5"/>
                </a:lnTo>
                <a:lnTo>
                  <a:pt x="16" y="7"/>
                </a:lnTo>
                <a:lnTo>
                  <a:pt x="14" y="9"/>
                </a:lnTo>
                <a:lnTo>
                  <a:pt x="12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2" y="7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8" name="Freeform 280"/>
          <p:cNvSpPr>
            <a:spLocks/>
          </p:cNvSpPr>
          <p:nvPr/>
        </p:nvSpPr>
        <p:spPr bwMode="auto">
          <a:xfrm>
            <a:off x="2324100" y="606425"/>
            <a:ext cx="371475" cy="434975"/>
          </a:xfrm>
          <a:custGeom>
            <a:avLst/>
            <a:gdLst>
              <a:gd name="T0" fmla="*/ 39 w 117"/>
              <a:gd name="T1" fmla="*/ 4 h 137"/>
              <a:gd name="T2" fmla="*/ 39 w 117"/>
              <a:gd name="T3" fmla="*/ 0 h 137"/>
              <a:gd name="T4" fmla="*/ 35 w 117"/>
              <a:gd name="T5" fmla="*/ 0 h 137"/>
              <a:gd name="T6" fmla="*/ 35 w 117"/>
              <a:gd name="T7" fmla="*/ 0 h 137"/>
              <a:gd name="T8" fmla="*/ 35 w 117"/>
              <a:gd name="T9" fmla="*/ 4 h 137"/>
              <a:gd name="T10" fmla="*/ 33 w 117"/>
              <a:gd name="T11" fmla="*/ 94 h 137"/>
              <a:gd name="T12" fmla="*/ 29 w 117"/>
              <a:gd name="T13" fmla="*/ 96 h 137"/>
              <a:gd name="T14" fmla="*/ 27 w 117"/>
              <a:gd name="T15" fmla="*/ 98 h 137"/>
              <a:gd name="T16" fmla="*/ 23 w 117"/>
              <a:gd name="T17" fmla="*/ 96 h 137"/>
              <a:gd name="T18" fmla="*/ 18 w 117"/>
              <a:gd name="T19" fmla="*/ 96 h 137"/>
              <a:gd name="T20" fmla="*/ 12 w 117"/>
              <a:gd name="T21" fmla="*/ 98 h 137"/>
              <a:gd name="T22" fmla="*/ 8 w 117"/>
              <a:gd name="T23" fmla="*/ 100 h 137"/>
              <a:gd name="T24" fmla="*/ 4 w 117"/>
              <a:gd name="T25" fmla="*/ 104 h 137"/>
              <a:gd name="T26" fmla="*/ 0 w 117"/>
              <a:gd name="T27" fmla="*/ 110 h 137"/>
              <a:gd name="T28" fmla="*/ 0 w 117"/>
              <a:gd name="T29" fmla="*/ 117 h 137"/>
              <a:gd name="T30" fmla="*/ 2 w 117"/>
              <a:gd name="T31" fmla="*/ 123 h 137"/>
              <a:gd name="T32" fmla="*/ 8 w 117"/>
              <a:gd name="T33" fmla="*/ 129 h 137"/>
              <a:gd name="T34" fmla="*/ 18 w 117"/>
              <a:gd name="T35" fmla="*/ 135 h 137"/>
              <a:gd name="T36" fmla="*/ 25 w 117"/>
              <a:gd name="T37" fmla="*/ 137 h 137"/>
              <a:gd name="T38" fmla="*/ 33 w 117"/>
              <a:gd name="T39" fmla="*/ 135 h 137"/>
              <a:gd name="T40" fmla="*/ 37 w 117"/>
              <a:gd name="T41" fmla="*/ 131 h 137"/>
              <a:gd name="T42" fmla="*/ 41 w 117"/>
              <a:gd name="T43" fmla="*/ 125 h 137"/>
              <a:gd name="T44" fmla="*/ 43 w 117"/>
              <a:gd name="T45" fmla="*/ 121 h 137"/>
              <a:gd name="T46" fmla="*/ 43 w 117"/>
              <a:gd name="T47" fmla="*/ 115 h 137"/>
              <a:gd name="T48" fmla="*/ 41 w 117"/>
              <a:gd name="T49" fmla="*/ 110 h 137"/>
              <a:gd name="T50" fmla="*/ 37 w 117"/>
              <a:gd name="T51" fmla="*/ 106 h 137"/>
              <a:gd name="T52" fmla="*/ 35 w 117"/>
              <a:gd name="T53" fmla="*/ 102 h 137"/>
              <a:gd name="T54" fmla="*/ 35 w 117"/>
              <a:gd name="T55" fmla="*/ 98 h 137"/>
              <a:gd name="T56" fmla="*/ 58 w 117"/>
              <a:gd name="T57" fmla="*/ 58 h 137"/>
              <a:gd name="T58" fmla="*/ 116 w 117"/>
              <a:gd name="T59" fmla="*/ 48 h 137"/>
              <a:gd name="T60" fmla="*/ 117 w 117"/>
              <a:gd name="T61" fmla="*/ 46 h 137"/>
              <a:gd name="T62" fmla="*/ 116 w 117"/>
              <a:gd name="T63" fmla="*/ 44 h 137"/>
              <a:gd name="T64" fmla="*/ 112 w 117"/>
              <a:gd name="T65" fmla="*/ 44 h 137"/>
              <a:gd name="T66" fmla="*/ 112 w 117"/>
              <a:gd name="T67" fmla="*/ 44 h 137"/>
              <a:gd name="T68" fmla="*/ 58 w 117"/>
              <a:gd name="T69" fmla="*/ 5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7" h="137">
                <a:moveTo>
                  <a:pt x="58" y="56"/>
                </a:moveTo>
                <a:lnTo>
                  <a:pt x="39" y="4"/>
                </a:lnTo>
                <a:lnTo>
                  <a:pt x="39" y="2"/>
                </a:lnTo>
                <a:lnTo>
                  <a:pt x="39" y="0"/>
                </a:lnTo>
                <a:lnTo>
                  <a:pt x="37" y="0"/>
                </a:lnTo>
                <a:lnTo>
                  <a:pt x="35" y="0"/>
                </a:lnTo>
                <a:lnTo>
                  <a:pt x="33" y="0"/>
                </a:lnTo>
                <a:lnTo>
                  <a:pt x="35" y="0"/>
                </a:lnTo>
                <a:lnTo>
                  <a:pt x="35" y="2"/>
                </a:lnTo>
                <a:lnTo>
                  <a:pt x="35" y="4"/>
                </a:lnTo>
                <a:lnTo>
                  <a:pt x="54" y="56"/>
                </a:lnTo>
                <a:lnTo>
                  <a:pt x="33" y="94"/>
                </a:lnTo>
                <a:lnTo>
                  <a:pt x="31" y="96"/>
                </a:lnTo>
                <a:lnTo>
                  <a:pt x="29" y="96"/>
                </a:lnTo>
                <a:lnTo>
                  <a:pt x="29" y="98"/>
                </a:lnTo>
                <a:lnTo>
                  <a:pt x="27" y="98"/>
                </a:lnTo>
                <a:lnTo>
                  <a:pt x="25" y="96"/>
                </a:lnTo>
                <a:lnTo>
                  <a:pt x="23" y="96"/>
                </a:lnTo>
                <a:lnTo>
                  <a:pt x="21" y="96"/>
                </a:lnTo>
                <a:lnTo>
                  <a:pt x="18" y="96"/>
                </a:lnTo>
                <a:lnTo>
                  <a:pt x="14" y="96"/>
                </a:lnTo>
                <a:lnTo>
                  <a:pt x="12" y="98"/>
                </a:lnTo>
                <a:lnTo>
                  <a:pt x="10" y="98"/>
                </a:lnTo>
                <a:lnTo>
                  <a:pt x="8" y="100"/>
                </a:lnTo>
                <a:lnTo>
                  <a:pt x="6" y="102"/>
                </a:lnTo>
                <a:lnTo>
                  <a:pt x="4" y="104"/>
                </a:lnTo>
                <a:lnTo>
                  <a:pt x="2" y="108"/>
                </a:lnTo>
                <a:lnTo>
                  <a:pt x="0" y="110"/>
                </a:lnTo>
                <a:lnTo>
                  <a:pt x="0" y="114"/>
                </a:lnTo>
                <a:lnTo>
                  <a:pt x="0" y="117"/>
                </a:lnTo>
                <a:lnTo>
                  <a:pt x="2" y="119"/>
                </a:lnTo>
                <a:lnTo>
                  <a:pt x="2" y="123"/>
                </a:lnTo>
                <a:lnTo>
                  <a:pt x="6" y="127"/>
                </a:lnTo>
                <a:lnTo>
                  <a:pt x="8" y="129"/>
                </a:lnTo>
                <a:lnTo>
                  <a:pt x="12" y="133"/>
                </a:lnTo>
                <a:lnTo>
                  <a:pt x="18" y="135"/>
                </a:lnTo>
                <a:lnTo>
                  <a:pt x="21" y="135"/>
                </a:lnTo>
                <a:lnTo>
                  <a:pt x="25" y="137"/>
                </a:lnTo>
                <a:lnTo>
                  <a:pt x="29" y="135"/>
                </a:lnTo>
                <a:lnTo>
                  <a:pt x="33" y="135"/>
                </a:lnTo>
                <a:lnTo>
                  <a:pt x="35" y="133"/>
                </a:lnTo>
                <a:lnTo>
                  <a:pt x="37" y="131"/>
                </a:lnTo>
                <a:lnTo>
                  <a:pt x="39" y="129"/>
                </a:lnTo>
                <a:lnTo>
                  <a:pt x="41" y="125"/>
                </a:lnTo>
                <a:lnTo>
                  <a:pt x="43" y="123"/>
                </a:lnTo>
                <a:lnTo>
                  <a:pt x="43" y="121"/>
                </a:lnTo>
                <a:lnTo>
                  <a:pt x="43" y="117"/>
                </a:lnTo>
                <a:lnTo>
                  <a:pt x="43" y="115"/>
                </a:lnTo>
                <a:lnTo>
                  <a:pt x="43" y="114"/>
                </a:lnTo>
                <a:lnTo>
                  <a:pt x="41" y="110"/>
                </a:lnTo>
                <a:lnTo>
                  <a:pt x="39" y="108"/>
                </a:lnTo>
                <a:lnTo>
                  <a:pt x="37" y="106"/>
                </a:lnTo>
                <a:lnTo>
                  <a:pt x="37" y="104"/>
                </a:lnTo>
                <a:lnTo>
                  <a:pt x="35" y="102"/>
                </a:lnTo>
                <a:lnTo>
                  <a:pt x="35" y="100"/>
                </a:lnTo>
                <a:lnTo>
                  <a:pt x="35" y="98"/>
                </a:lnTo>
                <a:lnTo>
                  <a:pt x="35" y="96"/>
                </a:lnTo>
                <a:lnTo>
                  <a:pt x="58" y="58"/>
                </a:lnTo>
                <a:lnTo>
                  <a:pt x="114" y="48"/>
                </a:lnTo>
                <a:lnTo>
                  <a:pt x="116" y="48"/>
                </a:lnTo>
                <a:lnTo>
                  <a:pt x="117" y="48"/>
                </a:lnTo>
                <a:lnTo>
                  <a:pt x="117" y="46"/>
                </a:lnTo>
                <a:lnTo>
                  <a:pt x="116" y="46"/>
                </a:lnTo>
                <a:lnTo>
                  <a:pt x="116" y="44"/>
                </a:lnTo>
                <a:lnTo>
                  <a:pt x="114" y="44"/>
                </a:lnTo>
                <a:lnTo>
                  <a:pt x="112" y="44"/>
                </a:lnTo>
                <a:lnTo>
                  <a:pt x="110" y="44"/>
                </a:lnTo>
                <a:lnTo>
                  <a:pt x="112" y="44"/>
                </a:lnTo>
                <a:lnTo>
                  <a:pt x="112" y="46"/>
                </a:lnTo>
                <a:lnTo>
                  <a:pt x="58" y="5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9" name="Freeform 281"/>
          <p:cNvSpPr>
            <a:spLocks/>
          </p:cNvSpPr>
          <p:nvPr/>
        </p:nvSpPr>
        <p:spPr bwMode="auto">
          <a:xfrm>
            <a:off x="2381250" y="955675"/>
            <a:ext cx="41275" cy="34925"/>
          </a:xfrm>
          <a:custGeom>
            <a:avLst/>
            <a:gdLst>
              <a:gd name="T0" fmla="*/ 7 w 13"/>
              <a:gd name="T1" fmla="*/ 2 h 11"/>
              <a:gd name="T2" fmla="*/ 9 w 13"/>
              <a:gd name="T3" fmla="*/ 2 h 11"/>
              <a:gd name="T4" fmla="*/ 11 w 13"/>
              <a:gd name="T5" fmla="*/ 4 h 11"/>
              <a:gd name="T6" fmla="*/ 11 w 13"/>
              <a:gd name="T7" fmla="*/ 4 h 11"/>
              <a:gd name="T8" fmla="*/ 13 w 13"/>
              <a:gd name="T9" fmla="*/ 5 h 11"/>
              <a:gd name="T10" fmla="*/ 13 w 13"/>
              <a:gd name="T11" fmla="*/ 5 h 11"/>
              <a:gd name="T12" fmla="*/ 13 w 13"/>
              <a:gd name="T13" fmla="*/ 7 h 11"/>
              <a:gd name="T14" fmla="*/ 13 w 13"/>
              <a:gd name="T15" fmla="*/ 9 h 11"/>
              <a:gd name="T16" fmla="*/ 13 w 13"/>
              <a:gd name="T17" fmla="*/ 9 h 11"/>
              <a:gd name="T18" fmla="*/ 11 w 13"/>
              <a:gd name="T19" fmla="*/ 9 h 11"/>
              <a:gd name="T20" fmla="*/ 11 w 13"/>
              <a:gd name="T21" fmla="*/ 11 h 11"/>
              <a:gd name="T22" fmla="*/ 9 w 13"/>
              <a:gd name="T23" fmla="*/ 11 h 11"/>
              <a:gd name="T24" fmla="*/ 9 w 13"/>
              <a:gd name="T25" fmla="*/ 11 h 11"/>
              <a:gd name="T26" fmla="*/ 7 w 13"/>
              <a:gd name="T27" fmla="*/ 11 h 11"/>
              <a:gd name="T28" fmla="*/ 5 w 13"/>
              <a:gd name="T29" fmla="*/ 11 h 11"/>
              <a:gd name="T30" fmla="*/ 5 w 13"/>
              <a:gd name="T31" fmla="*/ 11 h 11"/>
              <a:gd name="T32" fmla="*/ 3 w 13"/>
              <a:gd name="T33" fmla="*/ 9 h 11"/>
              <a:gd name="T34" fmla="*/ 2 w 13"/>
              <a:gd name="T35" fmla="*/ 9 h 11"/>
              <a:gd name="T36" fmla="*/ 2 w 13"/>
              <a:gd name="T37" fmla="*/ 7 h 11"/>
              <a:gd name="T38" fmla="*/ 0 w 13"/>
              <a:gd name="T39" fmla="*/ 7 h 11"/>
              <a:gd name="T40" fmla="*/ 0 w 13"/>
              <a:gd name="T41" fmla="*/ 5 h 11"/>
              <a:gd name="T42" fmla="*/ 0 w 13"/>
              <a:gd name="T43" fmla="*/ 5 h 11"/>
              <a:gd name="T44" fmla="*/ 0 w 13"/>
              <a:gd name="T45" fmla="*/ 4 h 11"/>
              <a:gd name="T46" fmla="*/ 0 w 13"/>
              <a:gd name="T47" fmla="*/ 4 h 11"/>
              <a:gd name="T48" fmla="*/ 0 w 13"/>
              <a:gd name="T49" fmla="*/ 2 h 11"/>
              <a:gd name="T50" fmla="*/ 0 w 13"/>
              <a:gd name="T51" fmla="*/ 2 h 11"/>
              <a:gd name="T52" fmla="*/ 2 w 13"/>
              <a:gd name="T53" fmla="*/ 0 h 11"/>
              <a:gd name="T54" fmla="*/ 2 w 13"/>
              <a:gd name="T55" fmla="*/ 0 h 11"/>
              <a:gd name="T56" fmla="*/ 3 w 13"/>
              <a:gd name="T57" fmla="*/ 0 h 11"/>
              <a:gd name="T58" fmla="*/ 3 w 13"/>
              <a:gd name="T59" fmla="*/ 0 h 11"/>
              <a:gd name="T60" fmla="*/ 5 w 13"/>
              <a:gd name="T61" fmla="*/ 0 h 11"/>
              <a:gd name="T62" fmla="*/ 7 w 13"/>
              <a:gd name="T63" fmla="*/ 0 h 11"/>
              <a:gd name="T64" fmla="*/ 7 w 13"/>
              <a:gd name="T65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" h="11">
                <a:moveTo>
                  <a:pt x="7" y="2"/>
                </a:moveTo>
                <a:lnTo>
                  <a:pt x="9" y="2"/>
                </a:lnTo>
                <a:lnTo>
                  <a:pt x="11" y="4"/>
                </a:lnTo>
                <a:lnTo>
                  <a:pt x="11" y="4"/>
                </a:lnTo>
                <a:lnTo>
                  <a:pt x="13" y="5"/>
                </a:lnTo>
                <a:lnTo>
                  <a:pt x="13" y="5"/>
                </a:lnTo>
                <a:lnTo>
                  <a:pt x="13" y="7"/>
                </a:lnTo>
                <a:lnTo>
                  <a:pt x="13" y="9"/>
                </a:lnTo>
                <a:lnTo>
                  <a:pt x="13" y="9"/>
                </a:lnTo>
                <a:lnTo>
                  <a:pt x="11" y="9"/>
                </a:lnTo>
                <a:lnTo>
                  <a:pt x="11" y="11"/>
                </a:lnTo>
                <a:lnTo>
                  <a:pt x="9" y="11"/>
                </a:lnTo>
                <a:lnTo>
                  <a:pt x="9" y="11"/>
                </a:lnTo>
                <a:lnTo>
                  <a:pt x="7" y="11"/>
                </a:lnTo>
                <a:lnTo>
                  <a:pt x="5" y="11"/>
                </a:lnTo>
                <a:lnTo>
                  <a:pt x="5" y="11"/>
                </a:lnTo>
                <a:lnTo>
                  <a:pt x="3" y="9"/>
                </a:lnTo>
                <a:lnTo>
                  <a:pt x="2" y="9"/>
                </a:lnTo>
                <a:lnTo>
                  <a:pt x="2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7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0" name="Freeform 282"/>
          <p:cNvSpPr>
            <a:spLocks/>
          </p:cNvSpPr>
          <p:nvPr/>
        </p:nvSpPr>
        <p:spPr bwMode="auto">
          <a:xfrm>
            <a:off x="2381250" y="955675"/>
            <a:ext cx="41275" cy="34925"/>
          </a:xfrm>
          <a:custGeom>
            <a:avLst/>
            <a:gdLst>
              <a:gd name="T0" fmla="*/ 7 w 13"/>
              <a:gd name="T1" fmla="*/ 2 h 11"/>
              <a:gd name="T2" fmla="*/ 9 w 13"/>
              <a:gd name="T3" fmla="*/ 2 h 11"/>
              <a:gd name="T4" fmla="*/ 11 w 13"/>
              <a:gd name="T5" fmla="*/ 4 h 11"/>
              <a:gd name="T6" fmla="*/ 13 w 13"/>
              <a:gd name="T7" fmla="*/ 5 h 11"/>
              <a:gd name="T8" fmla="*/ 13 w 13"/>
              <a:gd name="T9" fmla="*/ 7 h 11"/>
              <a:gd name="T10" fmla="*/ 13 w 13"/>
              <a:gd name="T11" fmla="*/ 9 h 11"/>
              <a:gd name="T12" fmla="*/ 11 w 13"/>
              <a:gd name="T13" fmla="*/ 9 h 11"/>
              <a:gd name="T14" fmla="*/ 11 w 13"/>
              <a:gd name="T15" fmla="*/ 11 h 11"/>
              <a:gd name="T16" fmla="*/ 9 w 13"/>
              <a:gd name="T17" fmla="*/ 11 h 11"/>
              <a:gd name="T18" fmla="*/ 7 w 13"/>
              <a:gd name="T19" fmla="*/ 11 h 11"/>
              <a:gd name="T20" fmla="*/ 5 w 13"/>
              <a:gd name="T21" fmla="*/ 11 h 11"/>
              <a:gd name="T22" fmla="*/ 3 w 13"/>
              <a:gd name="T23" fmla="*/ 9 h 11"/>
              <a:gd name="T24" fmla="*/ 2 w 13"/>
              <a:gd name="T25" fmla="*/ 9 h 11"/>
              <a:gd name="T26" fmla="*/ 2 w 13"/>
              <a:gd name="T27" fmla="*/ 7 h 11"/>
              <a:gd name="T28" fmla="*/ 0 w 13"/>
              <a:gd name="T29" fmla="*/ 7 h 11"/>
              <a:gd name="T30" fmla="*/ 0 w 13"/>
              <a:gd name="T31" fmla="*/ 5 h 11"/>
              <a:gd name="T32" fmla="*/ 0 w 13"/>
              <a:gd name="T33" fmla="*/ 4 h 11"/>
              <a:gd name="T34" fmla="*/ 0 w 13"/>
              <a:gd name="T35" fmla="*/ 2 h 11"/>
              <a:gd name="T36" fmla="*/ 2 w 13"/>
              <a:gd name="T37" fmla="*/ 0 h 11"/>
              <a:gd name="T38" fmla="*/ 3 w 13"/>
              <a:gd name="T39" fmla="*/ 0 h 11"/>
              <a:gd name="T40" fmla="*/ 5 w 13"/>
              <a:gd name="T41" fmla="*/ 0 h 11"/>
              <a:gd name="T42" fmla="*/ 7 w 13"/>
              <a:gd name="T43" fmla="*/ 0 h 11"/>
              <a:gd name="T44" fmla="*/ 7 w 13"/>
              <a:gd name="T45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3" h="11">
                <a:moveTo>
                  <a:pt x="7" y="2"/>
                </a:moveTo>
                <a:lnTo>
                  <a:pt x="9" y="2"/>
                </a:lnTo>
                <a:lnTo>
                  <a:pt x="11" y="4"/>
                </a:lnTo>
                <a:lnTo>
                  <a:pt x="13" y="5"/>
                </a:lnTo>
                <a:lnTo>
                  <a:pt x="13" y="7"/>
                </a:lnTo>
                <a:lnTo>
                  <a:pt x="13" y="9"/>
                </a:lnTo>
                <a:lnTo>
                  <a:pt x="11" y="9"/>
                </a:lnTo>
                <a:lnTo>
                  <a:pt x="11" y="11"/>
                </a:lnTo>
                <a:lnTo>
                  <a:pt x="9" y="11"/>
                </a:lnTo>
                <a:lnTo>
                  <a:pt x="7" y="11"/>
                </a:lnTo>
                <a:lnTo>
                  <a:pt x="5" y="11"/>
                </a:lnTo>
                <a:lnTo>
                  <a:pt x="3" y="9"/>
                </a:lnTo>
                <a:lnTo>
                  <a:pt x="2" y="9"/>
                </a:lnTo>
                <a:lnTo>
                  <a:pt x="2" y="7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7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1" name="Freeform 283"/>
          <p:cNvSpPr>
            <a:spLocks/>
          </p:cNvSpPr>
          <p:nvPr/>
        </p:nvSpPr>
        <p:spPr bwMode="auto">
          <a:xfrm>
            <a:off x="3384550" y="1308100"/>
            <a:ext cx="304800" cy="403225"/>
          </a:xfrm>
          <a:custGeom>
            <a:avLst/>
            <a:gdLst>
              <a:gd name="T0" fmla="*/ 6 w 96"/>
              <a:gd name="T1" fmla="*/ 2 h 127"/>
              <a:gd name="T2" fmla="*/ 8 w 96"/>
              <a:gd name="T3" fmla="*/ 0 h 127"/>
              <a:gd name="T4" fmla="*/ 4 w 96"/>
              <a:gd name="T5" fmla="*/ 0 h 127"/>
              <a:gd name="T6" fmla="*/ 0 w 96"/>
              <a:gd name="T7" fmla="*/ 2 h 127"/>
              <a:gd name="T8" fmla="*/ 4 w 96"/>
              <a:gd name="T9" fmla="*/ 2 h 127"/>
              <a:gd name="T10" fmla="*/ 46 w 96"/>
              <a:gd name="T11" fmla="*/ 40 h 127"/>
              <a:gd name="T12" fmla="*/ 46 w 96"/>
              <a:gd name="T13" fmla="*/ 86 h 127"/>
              <a:gd name="T14" fmla="*/ 44 w 96"/>
              <a:gd name="T15" fmla="*/ 88 h 127"/>
              <a:gd name="T16" fmla="*/ 40 w 96"/>
              <a:gd name="T17" fmla="*/ 90 h 127"/>
              <a:gd name="T18" fmla="*/ 35 w 96"/>
              <a:gd name="T19" fmla="*/ 92 h 127"/>
              <a:gd name="T20" fmla="*/ 31 w 96"/>
              <a:gd name="T21" fmla="*/ 96 h 127"/>
              <a:gd name="T22" fmla="*/ 29 w 96"/>
              <a:gd name="T23" fmla="*/ 102 h 127"/>
              <a:gd name="T24" fmla="*/ 27 w 96"/>
              <a:gd name="T25" fmla="*/ 108 h 127"/>
              <a:gd name="T26" fmla="*/ 27 w 96"/>
              <a:gd name="T27" fmla="*/ 113 h 127"/>
              <a:gd name="T28" fmla="*/ 31 w 96"/>
              <a:gd name="T29" fmla="*/ 119 h 127"/>
              <a:gd name="T30" fmla="*/ 37 w 96"/>
              <a:gd name="T31" fmla="*/ 123 h 127"/>
              <a:gd name="T32" fmla="*/ 44 w 96"/>
              <a:gd name="T33" fmla="*/ 127 h 127"/>
              <a:gd name="T34" fmla="*/ 54 w 96"/>
              <a:gd name="T35" fmla="*/ 127 h 127"/>
              <a:gd name="T36" fmla="*/ 62 w 96"/>
              <a:gd name="T37" fmla="*/ 123 h 127"/>
              <a:gd name="T38" fmla="*/ 67 w 96"/>
              <a:gd name="T39" fmla="*/ 119 h 127"/>
              <a:gd name="T40" fmla="*/ 69 w 96"/>
              <a:gd name="T41" fmla="*/ 113 h 127"/>
              <a:gd name="T42" fmla="*/ 69 w 96"/>
              <a:gd name="T43" fmla="*/ 108 h 127"/>
              <a:gd name="T44" fmla="*/ 69 w 96"/>
              <a:gd name="T45" fmla="*/ 102 h 127"/>
              <a:gd name="T46" fmla="*/ 67 w 96"/>
              <a:gd name="T47" fmla="*/ 96 h 127"/>
              <a:gd name="T48" fmla="*/ 62 w 96"/>
              <a:gd name="T49" fmla="*/ 92 h 127"/>
              <a:gd name="T50" fmla="*/ 58 w 96"/>
              <a:gd name="T51" fmla="*/ 90 h 127"/>
              <a:gd name="T52" fmla="*/ 54 w 96"/>
              <a:gd name="T53" fmla="*/ 88 h 127"/>
              <a:gd name="T54" fmla="*/ 52 w 96"/>
              <a:gd name="T55" fmla="*/ 86 h 127"/>
              <a:gd name="T56" fmla="*/ 50 w 96"/>
              <a:gd name="T57" fmla="*/ 40 h 127"/>
              <a:gd name="T58" fmla="*/ 94 w 96"/>
              <a:gd name="T59" fmla="*/ 2 h 127"/>
              <a:gd name="T60" fmla="*/ 96 w 96"/>
              <a:gd name="T61" fmla="*/ 0 h 127"/>
              <a:gd name="T62" fmla="*/ 92 w 96"/>
              <a:gd name="T63" fmla="*/ 0 h 127"/>
              <a:gd name="T64" fmla="*/ 90 w 96"/>
              <a:gd name="T65" fmla="*/ 2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6" h="127">
                <a:moveTo>
                  <a:pt x="48" y="37"/>
                </a:move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46" y="40"/>
                </a:lnTo>
                <a:lnTo>
                  <a:pt x="46" y="83"/>
                </a:lnTo>
                <a:lnTo>
                  <a:pt x="46" y="86"/>
                </a:lnTo>
                <a:lnTo>
                  <a:pt x="46" y="88"/>
                </a:lnTo>
                <a:lnTo>
                  <a:pt x="44" y="88"/>
                </a:lnTo>
                <a:lnTo>
                  <a:pt x="42" y="90"/>
                </a:lnTo>
                <a:lnTo>
                  <a:pt x="40" y="90"/>
                </a:lnTo>
                <a:lnTo>
                  <a:pt x="39" y="92"/>
                </a:lnTo>
                <a:lnTo>
                  <a:pt x="35" y="92"/>
                </a:lnTo>
                <a:lnTo>
                  <a:pt x="33" y="94"/>
                </a:lnTo>
                <a:lnTo>
                  <a:pt x="31" y="96"/>
                </a:lnTo>
                <a:lnTo>
                  <a:pt x="29" y="100"/>
                </a:lnTo>
                <a:lnTo>
                  <a:pt x="29" y="102"/>
                </a:lnTo>
                <a:lnTo>
                  <a:pt x="27" y="104"/>
                </a:lnTo>
                <a:lnTo>
                  <a:pt x="27" y="108"/>
                </a:lnTo>
                <a:lnTo>
                  <a:pt x="27" y="109"/>
                </a:lnTo>
                <a:lnTo>
                  <a:pt x="27" y="113"/>
                </a:lnTo>
                <a:lnTo>
                  <a:pt x="29" y="115"/>
                </a:lnTo>
                <a:lnTo>
                  <a:pt x="31" y="119"/>
                </a:lnTo>
                <a:lnTo>
                  <a:pt x="33" y="121"/>
                </a:lnTo>
                <a:lnTo>
                  <a:pt x="37" y="123"/>
                </a:lnTo>
                <a:lnTo>
                  <a:pt x="40" y="125"/>
                </a:lnTo>
                <a:lnTo>
                  <a:pt x="44" y="127"/>
                </a:lnTo>
                <a:lnTo>
                  <a:pt x="48" y="127"/>
                </a:lnTo>
                <a:lnTo>
                  <a:pt x="54" y="127"/>
                </a:lnTo>
                <a:lnTo>
                  <a:pt x="58" y="125"/>
                </a:lnTo>
                <a:lnTo>
                  <a:pt x="62" y="123"/>
                </a:lnTo>
                <a:lnTo>
                  <a:pt x="64" y="121"/>
                </a:lnTo>
                <a:lnTo>
                  <a:pt x="67" y="119"/>
                </a:lnTo>
                <a:lnTo>
                  <a:pt x="69" y="115"/>
                </a:lnTo>
                <a:lnTo>
                  <a:pt x="69" y="113"/>
                </a:lnTo>
                <a:lnTo>
                  <a:pt x="69" y="109"/>
                </a:lnTo>
                <a:lnTo>
                  <a:pt x="69" y="108"/>
                </a:lnTo>
                <a:lnTo>
                  <a:pt x="69" y="104"/>
                </a:lnTo>
                <a:lnTo>
                  <a:pt x="69" y="102"/>
                </a:lnTo>
                <a:lnTo>
                  <a:pt x="67" y="100"/>
                </a:lnTo>
                <a:lnTo>
                  <a:pt x="67" y="96"/>
                </a:lnTo>
                <a:lnTo>
                  <a:pt x="65" y="94"/>
                </a:lnTo>
                <a:lnTo>
                  <a:pt x="62" y="92"/>
                </a:lnTo>
                <a:lnTo>
                  <a:pt x="60" y="92"/>
                </a:lnTo>
                <a:lnTo>
                  <a:pt x="58" y="90"/>
                </a:lnTo>
                <a:lnTo>
                  <a:pt x="56" y="90"/>
                </a:lnTo>
                <a:lnTo>
                  <a:pt x="54" y="88"/>
                </a:lnTo>
                <a:lnTo>
                  <a:pt x="52" y="88"/>
                </a:lnTo>
                <a:lnTo>
                  <a:pt x="52" y="86"/>
                </a:lnTo>
                <a:lnTo>
                  <a:pt x="50" y="83"/>
                </a:lnTo>
                <a:lnTo>
                  <a:pt x="50" y="40"/>
                </a:lnTo>
                <a:lnTo>
                  <a:pt x="94" y="4"/>
                </a:lnTo>
                <a:lnTo>
                  <a:pt x="94" y="2"/>
                </a:lnTo>
                <a:lnTo>
                  <a:pt x="96" y="2"/>
                </a:lnTo>
                <a:lnTo>
                  <a:pt x="96" y="0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90" y="2"/>
                </a:lnTo>
                <a:lnTo>
                  <a:pt x="48" y="3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2" name="Freeform 284"/>
          <p:cNvSpPr>
            <a:spLocks/>
          </p:cNvSpPr>
          <p:nvPr/>
        </p:nvSpPr>
        <p:spPr bwMode="auto">
          <a:xfrm>
            <a:off x="3517900" y="1631950"/>
            <a:ext cx="50800" cy="28575"/>
          </a:xfrm>
          <a:custGeom>
            <a:avLst/>
            <a:gdLst>
              <a:gd name="T0" fmla="*/ 8 w 16"/>
              <a:gd name="T1" fmla="*/ 0 h 9"/>
              <a:gd name="T2" fmla="*/ 10 w 16"/>
              <a:gd name="T3" fmla="*/ 0 h 9"/>
              <a:gd name="T4" fmla="*/ 10 w 16"/>
              <a:gd name="T5" fmla="*/ 0 h 9"/>
              <a:gd name="T6" fmla="*/ 12 w 16"/>
              <a:gd name="T7" fmla="*/ 0 h 9"/>
              <a:gd name="T8" fmla="*/ 14 w 16"/>
              <a:gd name="T9" fmla="*/ 2 h 9"/>
              <a:gd name="T10" fmla="*/ 14 w 16"/>
              <a:gd name="T11" fmla="*/ 2 h 9"/>
              <a:gd name="T12" fmla="*/ 16 w 16"/>
              <a:gd name="T13" fmla="*/ 4 h 9"/>
              <a:gd name="T14" fmla="*/ 16 w 16"/>
              <a:gd name="T15" fmla="*/ 4 h 9"/>
              <a:gd name="T16" fmla="*/ 16 w 16"/>
              <a:gd name="T17" fmla="*/ 6 h 9"/>
              <a:gd name="T18" fmla="*/ 16 w 16"/>
              <a:gd name="T19" fmla="*/ 6 h 9"/>
              <a:gd name="T20" fmla="*/ 16 w 16"/>
              <a:gd name="T21" fmla="*/ 7 h 9"/>
              <a:gd name="T22" fmla="*/ 14 w 16"/>
              <a:gd name="T23" fmla="*/ 7 h 9"/>
              <a:gd name="T24" fmla="*/ 14 w 16"/>
              <a:gd name="T25" fmla="*/ 7 h 9"/>
              <a:gd name="T26" fmla="*/ 12 w 16"/>
              <a:gd name="T27" fmla="*/ 9 h 9"/>
              <a:gd name="T28" fmla="*/ 10 w 16"/>
              <a:gd name="T29" fmla="*/ 9 h 9"/>
              <a:gd name="T30" fmla="*/ 10 w 16"/>
              <a:gd name="T31" fmla="*/ 9 h 9"/>
              <a:gd name="T32" fmla="*/ 8 w 16"/>
              <a:gd name="T33" fmla="*/ 9 h 9"/>
              <a:gd name="T34" fmla="*/ 6 w 16"/>
              <a:gd name="T35" fmla="*/ 9 h 9"/>
              <a:gd name="T36" fmla="*/ 4 w 16"/>
              <a:gd name="T37" fmla="*/ 9 h 9"/>
              <a:gd name="T38" fmla="*/ 4 w 16"/>
              <a:gd name="T39" fmla="*/ 9 h 9"/>
              <a:gd name="T40" fmla="*/ 2 w 16"/>
              <a:gd name="T41" fmla="*/ 7 h 9"/>
              <a:gd name="T42" fmla="*/ 2 w 16"/>
              <a:gd name="T43" fmla="*/ 7 h 9"/>
              <a:gd name="T44" fmla="*/ 0 w 16"/>
              <a:gd name="T45" fmla="*/ 7 h 9"/>
              <a:gd name="T46" fmla="*/ 0 w 16"/>
              <a:gd name="T47" fmla="*/ 6 h 9"/>
              <a:gd name="T48" fmla="*/ 0 w 16"/>
              <a:gd name="T49" fmla="*/ 6 h 9"/>
              <a:gd name="T50" fmla="*/ 0 w 16"/>
              <a:gd name="T51" fmla="*/ 4 h 9"/>
              <a:gd name="T52" fmla="*/ 0 w 16"/>
              <a:gd name="T53" fmla="*/ 4 h 9"/>
              <a:gd name="T54" fmla="*/ 2 w 16"/>
              <a:gd name="T55" fmla="*/ 2 h 9"/>
              <a:gd name="T56" fmla="*/ 2 w 16"/>
              <a:gd name="T57" fmla="*/ 2 h 9"/>
              <a:gd name="T58" fmla="*/ 4 w 16"/>
              <a:gd name="T59" fmla="*/ 0 h 9"/>
              <a:gd name="T60" fmla="*/ 4 w 16"/>
              <a:gd name="T61" fmla="*/ 0 h 9"/>
              <a:gd name="T62" fmla="*/ 6 w 16"/>
              <a:gd name="T63" fmla="*/ 0 h 9"/>
              <a:gd name="T64" fmla="*/ 8 w 16"/>
              <a:gd name="T6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" h="9">
                <a:moveTo>
                  <a:pt x="8" y="0"/>
                </a:move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6" y="7"/>
                </a:lnTo>
                <a:lnTo>
                  <a:pt x="14" y="7"/>
                </a:lnTo>
                <a:lnTo>
                  <a:pt x="14" y="7"/>
                </a:lnTo>
                <a:lnTo>
                  <a:pt x="12" y="9"/>
                </a:lnTo>
                <a:lnTo>
                  <a:pt x="10" y="9"/>
                </a:lnTo>
                <a:lnTo>
                  <a:pt x="10" y="9"/>
                </a:lnTo>
                <a:lnTo>
                  <a:pt x="8" y="9"/>
                </a:lnTo>
                <a:lnTo>
                  <a:pt x="6" y="9"/>
                </a:lnTo>
                <a:lnTo>
                  <a:pt x="4" y="9"/>
                </a:lnTo>
                <a:lnTo>
                  <a:pt x="4" y="9"/>
                </a:lnTo>
                <a:lnTo>
                  <a:pt x="2" y="7"/>
                </a:lnTo>
                <a:lnTo>
                  <a:pt x="2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3" name="Freeform 285"/>
          <p:cNvSpPr>
            <a:spLocks/>
          </p:cNvSpPr>
          <p:nvPr/>
        </p:nvSpPr>
        <p:spPr bwMode="auto">
          <a:xfrm>
            <a:off x="3517900" y="1631950"/>
            <a:ext cx="50800" cy="28575"/>
          </a:xfrm>
          <a:custGeom>
            <a:avLst/>
            <a:gdLst>
              <a:gd name="T0" fmla="*/ 8 w 16"/>
              <a:gd name="T1" fmla="*/ 0 h 9"/>
              <a:gd name="T2" fmla="*/ 10 w 16"/>
              <a:gd name="T3" fmla="*/ 0 h 9"/>
              <a:gd name="T4" fmla="*/ 12 w 16"/>
              <a:gd name="T5" fmla="*/ 0 h 9"/>
              <a:gd name="T6" fmla="*/ 14 w 16"/>
              <a:gd name="T7" fmla="*/ 2 h 9"/>
              <a:gd name="T8" fmla="*/ 16 w 16"/>
              <a:gd name="T9" fmla="*/ 4 h 9"/>
              <a:gd name="T10" fmla="*/ 16 w 16"/>
              <a:gd name="T11" fmla="*/ 6 h 9"/>
              <a:gd name="T12" fmla="*/ 16 w 16"/>
              <a:gd name="T13" fmla="*/ 7 h 9"/>
              <a:gd name="T14" fmla="*/ 14 w 16"/>
              <a:gd name="T15" fmla="*/ 7 h 9"/>
              <a:gd name="T16" fmla="*/ 12 w 16"/>
              <a:gd name="T17" fmla="*/ 9 h 9"/>
              <a:gd name="T18" fmla="*/ 10 w 16"/>
              <a:gd name="T19" fmla="*/ 9 h 9"/>
              <a:gd name="T20" fmla="*/ 8 w 16"/>
              <a:gd name="T21" fmla="*/ 9 h 9"/>
              <a:gd name="T22" fmla="*/ 6 w 16"/>
              <a:gd name="T23" fmla="*/ 9 h 9"/>
              <a:gd name="T24" fmla="*/ 4 w 16"/>
              <a:gd name="T25" fmla="*/ 9 h 9"/>
              <a:gd name="T26" fmla="*/ 2 w 16"/>
              <a:gd name="T27" fmla="*/ 7 h 9"/>
              <a:gd name="T28" fmla="*/ 0 w 16"/>
              <a:gd name="T29" fmla="*/ 7 h 9"/>
              <a:gd name="T30" fmla="*/ 0 w 16"/>
              <a:gd name="T31" fmla="*/ 6 h 9"/>
              <a:gd name="T32" fmla="*/ 0 w 16"/>
              <a:gd name="T33" fmla="*/ 4 h 9"/>
              <a:gd name="T34" fmla="*/ 2 w 16"/>
              <a:gd name="T35" fmla="*/ 2 h 9"/>
              <a:gd name="T36" fmla="*/ 4 w 16"/>
              <a:gd name="T37" fmla="*/ 0 h 9"/>
              <a:gd name="T38" fmla="*/ 6 w 16"/>
              <a:gd name="T39" fmla="*/ 0 h 9"/>
              <a:gd name="T40" fmla="*/ 8 w 16"/>
              <a:gd name="T4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" h="9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6" y="6"/>
                </a:lnTo>
                <a:lnTo>
                  <a:pt x="16" y="7"/>
                </a:lnTo>
                <a:lnTo>
                  <a:pt x="14" y="7"/>
                </a:lnTo>
                <a:lnTo>
                  <a:pt x="12" y="9"/>
                </a:lnTo>
                <a:lnTo>
                  <a:pt x="10" y="9"/>
                </a:lnTo>
                <a:lnTo>
                  <a:pt x="8" y="9"/>
                </a:lnTo>
                <a:lnTo>
                  <a:pt x="6" y="9"/>
                </a:lnTo>
                <a:lnTo>
                  <a:pt x="4" y="9"/>
                </a:lnTo>
                <a:lnTo>
                  <a:pt x="2" y="7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4" name="Freeform 286"/>
          <p:cNvSpPr>
            <a:spLocks/>
          </p:cNvSpPr>
          <p:nvPr/>
        </p:nvSpPr>
        <p:spPr bwMode="auto">
          <a:xfrm>
            <a:off x="3609975" y="898525"/>
            <a:ext cx="298450" cy="403225"/>
          </a:xfrm>
          <a:custGeom>
            <a:avLst/>
            <a:gdLst>
              <a:gd name="T0" fmla="*/ 6 w 94"/>
              <a:gd name="T1" fmla="*/ 4 h 127"/>
              <a:gd name="T2" fmla="*/ 6 w 94"/>
              <a:gd name="T3" fmla="*/ 0 h 127"/>
              <a:gd name="T4" fmla="*/ 2 w 94"/>
              <a:gd name="T5" fmla="*/ 0 h 127"/>
              <a:gd name="T6" fmla="*/ 0 w 94"/>
              <a:gd name="T7" fmla="*/ 2 h 127"/>
              <a:gd name="T8" fmla="*/ 2 w 94"/>
              <a:gd name="T9" fmla="*/ 4 h 127"/>
              <a:gd name="T10" fmla="*/ 46 w 94"/>
              <a:gd name="T11" fmla="*/ 85 h 127"/>
              <a:gd name="T12" fmla="*/ 44 w 94"/>
              <a:gd name="T13" fmla="*/ 89 h 127"/>
              <a:gd name="T14" fmla="*/ 41 w 94"/>
              <a:gd name="T15" fmla="*/ 91 h 127"/>
              <a:gd name="T16" fmla="*/ 37 w 94"/>
              <a:gd name="T17" fmla="*/ 93 h 127"/>
              <a:gd name="T18" fmla="*/ 31 w 94"/>
              <a:gd name="T19" fmla="*/ 96 h 127"/>
              <a:gd name="T20" fmla="*/ 29 w 94"/>
              <a:gd name="T21" fmla="*/ 100 h 127"/>
              <a:gd name="T22" fmla="*/ 27 w 94"/>
              <a:gd name="T23" fmla="*/ 106 h 127"/>
              <a:gd name="T24" fmla="*/ 27 w 94"/>
              <a:gd name="T25" fmla="*/ 112 h 127"/>
              <a:gd name="T26" fmla="*/ 27 w 94"/>
              <a:gd name="T27" fmla="*/ 118 h 127"/>
              <a:gd name="T28" fmla="*/ 31 w 94"/>
              <a:gd name="T29" fmla="*/ 121 h 127"/>
              <a:gd name="T30" fmla="*/ 39 w 94"/>
              <a:gd name="T31" fmla="*/ 125 h 127"/>
              <a:gd name="T32" fmla="*/ 48 w 94"/>
              <a:gd name="T33" fmla="*/ 127 h 127"/>
              <a:gd name="T34" fmla="*/ 56 w 94"/>
              <a:gd name="T35" fmla="*/ 125 h 127"/>
              <a:gd name="T36" fmla="*/ 64 w 94"/>
              <a:gd name="T37" fmla="*/ 121 h 127"/>
              <a:gd name="T38" fmla="*/ 67 w 94"/>
              <a:gd name="T39" fmla="*/ 118 h 127"/>
              <a:gd name="T40" fmla="*/ 69 w 94"/>
              <a:gd name="T41" fmla="*/ 112 h 127"/>
              <a:gd name="T42" fmla="*/ 67 w 94"/>
              <a:gd name="T43" fmla="*/ 106 h 127"/>
              <a:gd name="T44" fmla="*/ 67 w 94"/>
              <a:gd name="T45" fmla="*/ 100 h 127"/>
              <a:gd name="T46" fmla="*/ 64 w 94"/>
              <a:gd name="T47" fmla="*/ 96 h 127"/>
              <a:gd name="T48" fmla="*/ 58 w 94"/>
              <a:gd name="T49" fmla="*/ 93 h 127"/>
              <a:gd name="T50" fmla="*/ 54 w 94"/>
              <a:gd name="T51" fmla="*/ 91 h 127"/>
              <a:gd name="T52" fmla="*/ 52 w 94"/>
              <a:gd name="T53" fmla="*/ 89 h 127"/>
              <a:gd name="T54" fmla="*/ 50 w 94"/>
              <a:gd name="T55" fmla="*/ 87 h 127"/>
              <a:gd name="T56" fmla="*/ 50 w 94"/>
              <a:gd name="T57" fmla="*/ 41 h 127"/>
              <a:gd name="T58" fmla="*/ 94 w 94"/>
              <a:gd name="T59" fmla="*/ 4 h 127"/>
              <a:gd name="T60" fmla="*/ 94 w 94"/>
              <a:gd name="T61" fmla="*/ 0 h 127"/>
              <a:gd name="T62" fmla="*/ 90 w 94"/>
              <a:gd name="T63" fmla="*/ 0 h 127"/>
              <a:gd name="T64" fmla="*/ 90 w 94"/>
              <a:gd name="T65" fmla="*/ 4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4" h="127">
                <a:moveTo>
                  <a:pt x="48" y="39"/>
                </a:move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6" y="41"/>
                </a:lnTo>
                <a:lnTo>
                  <a:pt x="46" y="85"/>
                </a:lnTo>
                <a:lnTo>
                  <a:pt x="44" y="87"/>
                </a:lnTo>
                <a:lnTo>
                  <a:pt x="44" y="89"/>
                </a:lnTo>
                <a:lnTo>
                  <a:pt x="42" y="91"/>
                </a:lnTo>
                <a:lnTo>
                  <a:pt x="41" y="91"/>
                </a:lnTo>
                <a:lnTo>
                  <a:pt x="39" y="91"/>
                </a:lnTo>
                <a:lnTo>
                  <a:pt x="37" y="93"/>
                </a:lnTo>
                <a:lnTo>
                  <a:pt x="35" y="95"/>
                </a:lnTo>
                <a:lnTo>
                  <a:pt x="31" y="96"/>
                </a:lnTo>
                <a:lnTo>
                  <a:pt x="29" y="98"/>
                </a:lnTo>
                <a:lnTo>
                  <a:pt x="29" y="100"/>
                </a:lnTo>
                <a:lnTo>
                  <a:pt x="27" y="102"/>
                </a:lnTo>
                <a:lnTo>
                  <a:pt x="27" y="106"/>
                </a:lnTo>
                <a:lnTo>
                  <a:pt x="27" y="108"/>
                </a:lnTo>
                <a:lnTo>
                  <a:pt x="27" y="112"/>
                </a:lnTo>
                <a:lnTo>
                  <a:pt x="27" y="114"/>
                </a:lnTo>
                <a:lnTo>
                  <a:pt x="27" y="118"/>
                </a:lnTo>
                <a:lnTo>
                  <a:pt x="29" y="119"/>
                </a:lnTo>
                <a:lnTo>
                  <a:pt x="31" y="121"/>
                </a:lnTo>
                <a:lnTo>
                  <a:pt x="35" y="125"/>
                </a:lnTo>
                <a:lnTo>
                  <a:pt x="39" y="125"/>
                </a:lnTo>
                <a:lnTo>
                  <a:pt x="42" y="127"/>
                </a:lnTo>
                <a:lnTo>
                  <a:pt x="48" y="127"/>
                </a:lnTo>
                <a:lnTo>
                  <a:pt x="52" y="127"/>
                </a:lnTo>
                <a:lnTo>
                  <a:pt x="56" y="125"/>
                </a:lnTo>
                <a:lnTo>
                  <a:pt x="60" y="125"/>
                </a:lnTo>
                <a:lnTo>
                  <a:pt x="64" y="121"/>
                </a:lnTo>
                <a:lnTo>
                  <a:pt x="65" y="119"/>
                </a:lnTo>
                <a:lnTo>
                  <a:pt x="67" y="118"/>
                </a:lnTo>
                <a:lnTo>
                  <a:pt x="69" y="114"/>
                </a:lnTo>
                <a:lnTo>
                  <a:pt x="69" y="112"/>
                </a:lnTo>
                <a:lnTo>
                  <a:pt x="69" y="108"/>
                </a:lnTo>
                <a:lnTo>
                  <a:pt x="67" y="106"/>
                </a:lnTo>
                <a:lnTo>
                  <a:pt x="67" y="102"/>
                </a:lnTo>
                <a:lnTo>
                  <a:pt x="67" y="100"/>
                </a:lnTo>
                <a:lnTo>
                  <a:pt x="65" y="98"/>
                </a:lnTo>
                <a:lnTo>
                  <a:pt x="64" y="96"/>
                </a:lnTo>
                <a:lnTo>
                  <a:pt x="62" y="95"/>
                </a:lnTo>
                <a:lnTo>
                  <a:pt x="58" y="93"/>
                </a:lnTo>
                <a:lnTo>
                  <a:pt x="56" y="91"/>
                </a:lnTo>
                <a:lnTo>
                  <a:pt x="54" y="91"/>
                </a:lnTo>
                <a:lnTo>
                  <a:pt x="52" y="91"/>
                </a:lnTo>
                <a:lnTo>
                  <a:pt x="52" y="89"/>
                </a:lnTo>
                <a:lnTo>
                  <a:pt x="50" y="89"/>
                </a:lnTo>
                <a:lnTo>
                  <a:pt x="50" y="87"/>
                </a:lnTo>
                <a:lnTo>
                  <a:pt x="50" y="85"/>
                </a:lnTo>
                <a:lnTo>
                  <a:pt x="50" y="41"/>
                </a:lnTo>
                <a:lnTo>
                  <a:pt x="92" y="4"/>
                </a:lnTo>
                <a:lnTo>
                  <a:pt x="94" y="4"/>
                </a:lnTo>
                <a:lnTo>
                  <a:pt x="94" y="2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89" y="2"/>
                </a:lnTo>
                <a:lnTo>
                  <a:pt x="90" y="4"/>
                </a:lnTo>
                <a:lnTo>
                  <a:pt x="48" y="3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5" name="Freeform 287"/>
          <p:cNvSpPr>
            <a:spLocks/>
          </p:cNvSpPr>
          <p:nvPr/>
        </p:nvSpPr>
        <p:spPr bwMode="auto">
          <a:xfrm>
            <a:off x="3740150" y="1222375"/>
            <a:ext cx="47625" cy="31750"/>
          </a:xfrm>
          <a:custGeom>
            <a:avLst/>
            <a:gdLst>
              <a:gd name="T0" fmla="*/ 7 w 15"/>
              <a:gd name="T1" fmla="*/ 0 h 10"/>
              <a:gd name="T2" fmla="*/ 9 w 15"/>
              <a:gd name="T3" fmla="*/ 0 h 10"/>
              <a:gd name="T4" fmla="*/ 11 w 15"/>
              <a:gd name="T5" fmla="*/ 0 h 10"/>
              <a:gd name="T6" fmla="*/ 11 w 15"/>
              <a:gd name="T7" fmla="*/ 0 h 10"/>
              <a:gd name="T8" fmla="*/ 13 w 15"/>
              <a:gd name="T9" fmla="*/ 2 h 10"/>
              <a:gd name="T10" fmla="*/ 13 w 15"/>
              <a:gd name="T11" fmla="*/ 2 h 10"/>
              <a:gd name="T12" fmla="*/ 15 w 15"/>
              <a:gd name="T13" fmla="*/ 4 h 10"/>
              <a:gd name="T14" fmla="*/ 15 w 15"/>
              <a:gd name="T15" fmla="*/ 4 h 10"/>
              <a:gd name="T16" fmla="*/ 15 w 15"/>
              <a:gd name="T17" fmla="*/ 6 h 10"/>
              <a:gd name="T18" fmla="*/ 15 w 15"/>
              <a:gd name="T19" fmla="*/ 6 h 10"/>
              <a:gd name="T20" fmla="*/ 15 w 15"/>
              <a:gd name="T21" fmla="*/ 8 h 10"/>
              <a:gd name="T22" fmla="*/ 13 w 15"/>
              <a:gd name="T23" fmla="*/ 8 h 10"/>
              <a:gd name="T24" fmla="*/ 13 w 15"/>
              <a:gd name="T25" fmla="*/ 10 h 10"/>
              <a:gd name="T26" fmla="*/ 11 w 15"/>
              <a:gd name="T27" fmla="*/ 10 h 10"/>
              <a:gd name="T28" fmla="*/ 11 w 15"/>
              <a:gd name="T29" fmla="*/ 10 h 10"/>
              <a:gd name="T30" fmla="*/ 9 w 15"/>
              <a:gd name="T31" fmla="*/ 10 h 10"/>
              <a:gd name="T32" fmla="*/ 7 w 15"/>
              <a:gd name="T33" fmla="*/ 10 h 10"/>
              <a:gd name="T34" fmla="*/ 5 w 15"/>
              <a:gd name="T35" fmla="*/ 10 h 10"/>
              <a:gd name="T36" fmla="*/ 5 w 15"/>
              <a:gd name="T37" fmla="*/ 10 h 10"/>
              <a:gd name="T38" fmla="*/ 3 w 15"/>
              <a:gd name="T39" fmla="*/ 10 h 10"/>
              <a:gd name="T40" fmla="*/ 1 w 15"/>
              <a:gd name="T41" fmla="*/ 10 h 10"/>
              <a:gd name="T42" fmla="*/ 1 w 15"/>
              <a:gd name="T43" fmla="*/ 8 h 10"/>
              <a:gd name="T44" fmla="*/ 1 w 15"/>
              <a:gd name="T45" fmla="*/ 8 h 10"/>
              <a:gd name="T46" fmla="*/ 0 w 15"/>
              <a:gd name="T47" fmla="*/ 6 h 10"/>
              <a:gd name="T48" fmla="*/ 0 w 15"/>
              <a:gd name="T49" fmla="*/ 6 h 10"/>
              <a:gd name="T50" fmla="*/ 0 w 15"/>
              <a:gd name="T51" fmla="*/ 4 h 10"/>
              <a:gd name="T52" fmla="*/ 1 w 15"/>
              <a:gd name="T53" fmla="*/ 4 h 10"/>
              <a:gd name="T54" fmla="*/ 1 w 15"/>
              <a:gd name="T55" fmla="*/ 2 h 10"/>
              <a:gd name="T56" fmla="*/ 1 w 15"/>
              <a:gd name="T57" fmla="*/ 2 h 10"/>
              <a:gd name="T58" fmla="*/ 3 w 15"/>
              <a:gd name="T59" fmla="*/ 0 h 10"/>
              <a:gd name="T60" fmla="*/ 5 w 15"/>
              <a:gd name="T61" fmla="*/ 0 h 10"/>
              <a:gd name="T62" fmla="*/ 5 w 15"/>
              <a:gd name="T63" fmla="*/ 0 h 10"/>
              <a:gd name="T64" fmla="*/ 7 w 15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0">
                <a:moveTo>
                  <a:pt x="7" y="0"/>
                </a:move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0"/>
                </a:lnTo>
                <a:lnTo>
                  <a:pt x="3" y="10"/>
                </a:lnTo>
                <a:lnTo>
                  <a:pt x="1" y="10"/>
                </a:lnTo>
                <a:lnTo>
                  <a:pt x="1" y="8"/>
                </a:lnTo>
                <a:lnTo>
                  <a:pt x="1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1" y="4"/>
                </a:lnTo>
                <a:lnTo>
                  <a:pt x="1" y="2"/>
                </a:ln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6" name="Freeform 288"/>
          <p:cNvSpPr>
            <a:spLocks/>
          </p:cNvSpPr>
          <p:nvPr/>
        </p:nvSpPr>
        <p:spPr bwMode="auto">
          <a:xfrm>
            <a:off x="3740150" y="1222375"/>
            <a:ext cx="47625" cy="31750"/>
          </a:xfrm>
          <a:custGeom>
            <a:avLst/>
            <a:gdLst>
              <a:gd name="T0" fmla="*/ 7 w 15"/>
              <a:gd name="T1" fmla="*/ 0 h 10"/>
              <a:gd name="T2" fmla="*/ 9 w 15"/>
              <a:gd name="T3" fmla="*/ 0 h 10"/>
              <a:gd name="T4" fmla="*/ 11 w 15"/>
              <a:gd name="T5" fmla="*/ 0 h 10"/>
              <a:gd name="T6" fmla="*/ 13 w 15"/>
              <a:gd name="T7" fmla="*/ 2 h 10"/>
              <a:gd name="T8" fmla="*/ 15 w 15"/>
              <a:gd name="T9" fmla="*/ 4 h 10"/>
              <a:gd name="T10" fmla="*/ 15 w 15"/>
              <a:gd name="T11" fmla="*/ 6 h 10"/>
              <a:gd name="T12" fmla="*/ 15 w 15"/>
              <a:gd name="T13" fmla="*/ 8 h 10"/>
              <a:gd name="T14" fmla="*/ 13 w 15"/>
              <a:gd name="T15" fmla="*/ 8 h 10"/>
              <a:gd name="T16" fmla="*/ 13 w 15"/>
              <a:gd name="T17" fmla="*/ 10 h 10"/>
              <a:gd name="T18" fmla="*/ 11 w 15"/>
              <a:gd name="T19" fmla="*/ 10 h 10"/>
              <a:gd name="T20" fmla="*/ 9 w 15"/>
              <a:gd name="T21" fmla="*/ 10 h 10"/>
              <a:gd name="T22" fmla="*/ 7 w 15"/>
              <a:gd name="T23" fmla="*/ 10 h 10"/>
              <a:gd name="T24" fmla="*/ 5 w 15"/>
              <a:gd name="T25" fmla="*/ 10 h 10"/>
              <a:gd name="T26" fmla="*/ 3 w 15"/>
              <a:gd name="T27" fmla="*/ 10 h 10"/>
              <a:gd name="T28" fmla="*/ 1 w 15"/>
              <a:gd name="T29" fmla="*/ 10 h 10"/>
              <a:gd name="T30" fmla="*/ 1 w 15"/>
              <a:gd name="T31" fmla="*/ 8 h 10"/>
              <a:gd name="T32" fmla="*/ 0 w 15"/>
              <a:gd name="T33" fmla="*/ 6 h 10"/>
              <a:gd name="T34" fmla="*/ 0 w 15"/>
              <a:gd name="T35" fmla="*/ 4 h 10"/>
              <a:gd name="T36" fmla="*/ 1 w 15"/>
              <a:gd name="T37" fmla="*/ 4 h 10"/>
              <a:gd name="T38" fmla="*/ 1 w 15"/>
              <a:gd name="T39" fmla="*/ 2 h 10"/>
              <a:gd name="T40" fmla="*/ 3 w 15"/>
              <a:gd name="T41" fmla="*/ 0 h 10"/>
              <a:gd name="T42" fmla="*/ 5 w 15"/>
              <a:gd name="T43" fmla="*/ 0 h 10"/>
              <a:gd name="T44" fmla="*/ 7 w 15"/>
              <a:gd name="T4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" h="10">
                <a:moveTo>
                  <a:pt x="7" y="0"/>
                </a:move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4"/>
                </a:lnTo>
                <a:lnTo>
                  <a:pt x="15" y="6"/>
                </a:lnTo>
                <a:lnTo>
                  <a:pt x="15" y="8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3" y="10"/>
                </a:lnTo>
                <a:lnTo>
                  <a:pt x="1" y="10"/>
                </a:lnTo>
                <a:lnTo>
                  <a:pt x="1" y="8"/>
                </a:lnTo>
                <a:lnTo>
                  <a:pt x="0" y="6"/>
                </a:lnTo>
                <a:lnTo>
                  <a:pt x="0" y="4"/>
                </a:lnTo>
                <a:lnTo>
                  <a:pt x="1" y="4"/>
                </a:ln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7" name="Freeform 289"/>
          <p:cNvSpPr>
            <a:spLocks/>
          </p:cNvSpPr>
          <p:nvPr/>
        </p:nvSpPr>
        <p:spPr bwMode="auto">
          <a:xfrm>
            <a:off x="3609975" y="898525"/>
            <a:ext cx="298450" cy="403225"/>
          </a:xfrm>
          <a:custGeom>
            <a:avLst/>
            <a:gdLst>
              <a:gd name="T0" fmla="*/ 6 w 94"/>
              <a:gd name="T1" fmla="*/ 4 h 127"/>
              <a:gd name="T2" fmla="*/ 6 w 94"/>
              <a:gd name="T3" fmla="*/ 0 h 127"/>
              <a:gd name="T4" fmla="*/ 2 w 94"/>
              <a:gd name="T5" fmla="*/ 0 h 127"/>
              <a:gd name="T6" fmla="*/ 0 w 94"/>
              <a:gd name="T7" fmla="*/ 2 h 127"/>
              <a:gd name="T8" fmla="*/ 2 w 94"/>
              <a:gd name="T9" fmla="*/ 4 h 127"/>
              <a:gd name="T10" fmla="*/ 46 w 94"/>
              <a:gd name="T11" fmla="*/ 85 h 127"/>
              <a:gd name="T12" fmla="*/ 44 w 94"/>
              <a:gd name="T13" fmla="*/ 89 h 127"/>
              <a:gd name="T14" fmla="*/ 41 w 94"/>
              <a:gd name="T15" fmla="*/ 91 h 127"/>
              <a:gd name="T16" fmla="*/ 37 w 94"/>
              <a:gd name="T17" fmla="*/ 93 h 127"/>
              <a:gd name="T18" fmla="*/ 31 w 94"/>
              <a:gd name="T19" fmla="*/ 96 h 127"/>
              <a:gd name="T20" fmla="*/ 29 w 94"/>
              <a:gd name="T21" fmla="*/ 100 h 127"/>
              <a:gd name="T22" fmla="*/ 27 w 94"/>
              <a:gd name="T23" fmla="*/ 106 h 127"/>
              <a:gd name="T24" fmla="*/ 27 w 94"/>
              <a:gd name="T25" fmla="*/ 112 h 127"/>
              <a:gd name="T26" fmla="*/ 27 w 94"/>
              <a:gd name="T27" fmla="*/ 118 h 127"/>
              <a:gd name="T28" fmla="*/ 31 w 94"/>
              <a:gd name="T29" fmla="*/ 121 h 127"/>
              <a:gd name="T30" fmla="*/ 39 w 94"/>
              <a:gd name="T31" fmla="*/ 125 h 127"/>
              <a:gd name="T32" fmla="*/ 48 w 94"/>
              <a:gd name="T33" fmla="*/ 127 h 127"/>
              <a:gd name="T34" fmla="*/ 56 w 94"/>
              <a:gd name="T35" fmla="*/ 125 h 127"/>
              <a:gd name="T36" fmla="*/ 64 w 94"/>
              <a:gd name="T37" fmla="*/ 121 h 127"/>
              <a:gd name="T38" fmla="*/ 67 w 94"/>
              <a:gd name="T39" fmla="*/ 118 h 127"/>
              <a:gd name="T40" fmla="*/ 69 w 94"/>
              <a:gd name="T41" fmla="*/ 112 h 127"/>
              <a:gd name="T42" fmla="*/ 67 w 94"/>
              <a:gd name="T43" fmla="*/ 106 h 127"/>
              <a:gd name="T44" fmla="*/ 67 w 94"/>
              <a:gd name="T45" fmla="*/ 100 h 127"/>
              <a:gd name="T46" fmla="*/ 64 w 94"/>
              <a:gd name="T47" fmla="*/ 96 h 127"/>
              <a:gd name="T48" fmla="*/ 58 w 94"/>
              <a:gd name="T49" fmla="*/ 93 h 127"/>
              <a:gd name="T50" fmla="*/ 54 w 94"/>
              <a:gd name="T51" fmla="*/ 91 h 127"/>
              <a:gd name="T52" fmla="*/ 52 w 94"/>
              <a:gd name="T53" fmla="*/ 89 h 127"/>
              <a:gd name="T54" fmla="*/ 50 w 94"/>
              <a:gd name="T55" fmla="*/ 87 h 127"/>
              <a:gd name="T56" fmla="*/ 50 w 94"/>
              <a:gd name="T57" fmla="*/ 41 h 127"/>
              <a:gd name="T58" fmla="*/ 94 w 94"/>
              <a:gd name="T59" fmla="*/ 4 h 127"/>
              <a:gd name="T60" fmla="*/ 94 w 94"/>
              <a:gd name="T61" fmla="*/ 0 h 127"/>
              <a:gd name="T62" fmla="*/ 90 w 94"/>
              <a:gd name="T63" fmla="*/ 0 h 127"/>
              <a:gd name="T64" fmla="*/ 90 w 94"/>
              <a:gd name="T65" fmla="*/ 4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4" h="127">
                <a:moveTo>
                  <a:pt x="48" y="39"/>
                </a:move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6" y="41"/>
                </a:lnTo>
                <a:lnTo>
                  <a:pt x="46" y="85"/>
                </a:lnTo>
                <a:lnTo>
                  <a:pt x="44" y="87"/>
                </a:lnTo>
                <a:lnTo>
                  <a:pt x="44" y="89"/>
                </a:lnTo>
                <a:lnTo>
                  <a:pt x="42" y="91"/>
                </a:lnTo>
                <a:lnTo>
                  <a:pt x="41" y="91"/>
                </a:lnTo>
                <a:lnTo>
                  <a:pt x="39" y="91"/>
                </a:lnTo>
                <a:lnTo>
                  <a:pt x="37" y="93"/>
                </a:lnTo>
                <a:lnTo>
                  <a:pt x="35" y="95"/>
                </a:lnTo>
                <a:lnTo>
                  <a:pt x="31" y="96"/>
                </a:lnTo>
                <a:lnTo>
                  <a:pt x="29" y="98"/>
                </a:lnTo>
                <a:lnTo>
                  <a:pt x="29" y="100"/>
                </a:lnTo>
                <a:lnTo>
                  <a:pt x="27" y="102"/>
                </a:lnTo>
                <a:lnTo>
                  <a:pt x="27" y="106"/>
                </a:lnTo>
                <a:lnTo>
                  <a:pt x="27" y="108"/>
                </a:lnTo>
                <a:lnTo>
                  <a:pt x="27" y="112"/>
                </a:lnTo>
                <a:lnTo>
                  <a:pt x="27" y="114"/>
                </a:lnTo>
                <a:lnTo>
                  <a:pt x="27" y="118"/>
                </a:lnTo>
                <a:lnTo>
                  <a:pt x="29" y="119"/>
                </a:lnTo>
                <a:lnTo>
                  <a:pt x="31" y="121"/>
                </a:lnTo>
                <a:lnTo>
                  <a:pt x="35" y="125"/>
                </a:lnTo>
                <a:lnTo>
                  <a:pt x="39" y="125"/>
                </a:lnTo>
                <a:lnTo>
                  <a:pt x="42" y="127"/>
                </a:lnTo>
                <a:lnTo>
                  <a:pt x="48" y="127"/>
                </a:lnTo>
                <a:lnTo>
                  <a:pt x="52" y="127"/>
                </a:lnTo>
                <a:lnTo>
                  <a:pt x="56" y="125"/>
                </a:lnTo>
                <a:lnTo>
                  <a:pt x="60" y="125"/>
                </a:lnTo>
                <a:lnTo>
                  <a:pt x="64" y="121"/>
                </a:lnTo>
                <a:lnTo>
                  <a:pt x="65" y="119"/>
                </a:lnTo>
                <a:lnTo>
                  <a:pt x="67" y="118"/>
                </a:lnTo>
                <a:lnTo>
                  <a:pt x="69" y="114"/>
                </a:lnTo>
                <a:lnTo>
                  <a:pt x="69" y="112"/>
                </a:lnTo>
                <a:lnTo>
                  <a:pt x="69" y="108"/>
                </a:lnTo>
                <a:lnTo>
                  <a:pt x="67" y="106"/>
                </a:lnTo>
                <a:lnTo>
                  <a:pt x="67" y="102"/>
                </a:lnTo>
                <a:lnTo>
                  <a:pt x="67" y="100"/>
                </a:lnTo>
                <a:lnTo>
                  <a:pt x="65" y="98"/>
                </a:lnTo>
                <a:lnTo>
                  <a:pt x="64" y="96"/>
                </a:lnTo>
                <a:lnTo>
                  <a:pt x="62" y="95"/>
                </a:lnTo>
                <a:lnTo>
                  <a:pt x="58" y="93"/>
                </a:lnTo>
                <a:lnTo>
                  <a:pt x="56" y="91"/>
                </a:lnTo>
                <a:lnTo>
                  <a:pt x="54" y="91"/>
                </a:lnTo>
                <a:lnTo>
                  <a:pt x="52" y="91"/>
                </a:lnTo>
                <a:lnTo>
                  <a:pt x="52" y="89"/>
                </a:lnTo>
                <a:lnTo>
                  <a:pt x="50" y="89"/>
                </a:lnTo>
                <a:lnTo>
                  <a:pt x="50" y="87"/>
                </a:lnTo>
                <a:lnTo>
                  <a:pt x="50" y="85"/>
                </a:lnTo>
                <a:lnTo>
                  <a:pt x="50" y="41"/>
                </a:lnTo>
                <a:lnTo>
                  <a:pt x="92" y="4"/>
                </a:lnTo>
                <a:lnTo>
                  <a:pt x="94" y="4"/>
                </a:lnTo>
                <a:lnTo>
                  <a:pt x="94" y="2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89" y="2"/>
                </a:lnTo>
                <a:lnTo>
                  <a:pt x="90" y="4"/>
                </a:lnTo>
                <a:lnTo>
                  <a:pt x="48" y="3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8" name="Freeform 290"/>
          <p:cNvSpPr>
            <a:spLocks/>
          </p:cNvSpPr>
          <p:nvPr/>
        </p:nvSpPr>
        <p:spPr bwMode="auto">
          <a:xfrm>
            <a:off x="3740150" y="1222375"/>
            <a:ext cx="47625" cy="31750"/>
          </a:xfrm>
          <a:custGeom>
            <a:avLst/>
            <a:gdLst>
              <a:gd name="T0" fmla="*/ 7 w 15"/>
              <a:gd name="T1" fmla="*/ 0 h 10"/>
              <a:gd name="T2" fmla="*/ 9 w 15"/>
              <a:gd name="T3" fmla="*/ 0 h 10"/>
              <a:gd name="T4" fmla="*/ 11 w 15"/>
              <a:gd name="T5" fmla="*/ 0 h 10"/>
              <a:gd name="T6" fmla="*/ 11 w 15"/>
              <a:gd name="T7" fmla="*/ 0 h 10"/>
              <a:gd name="T8" fmla="*/ 13 w 15"/>
              <a:gd name="T9" fmla="*/ 2 h 10"/>
              <a:gd name="T10" fmla="*/ 13 w 15"/>
              <a:gd name="T11" fmla="*/ 2 h 10"/>
              <a:gd name="T12" fmla="*/ 15 w 15"/>
              <a:gd name="T13" fmla="*/ 4 h 10"/>
              <a:gd name="T14" fmla="*/ 15 w 15"/>
              <a:gd name="T15" fmla="*/ 4 h 10"/>
              <a:gd name="T16" fmla="*/ 15 w 15"/>
              <a:gd name="T17" fmla="*/ 6 h 10"/>
              <a:gd name="T18" fmla="*/ 15 w 15"/>
              <a:gd name="T19" fmla="*/ 6 h 10"/>
              <a:gd name="T20" fmla="*/ 15 w 15"/>
              <a:gd name="T21" fmla="*/ 8 h 10"/>
              <a:gd name="T22" fmla="*/ 13 w 15"/>
              <a:gd name="T23" fmla="*/ 8 h 10"/>
              <a:gd name="T24" fmla="*/ 13 w 15"/>
              <a:gd name="T25" fmla="*/ 10 h 10"/>
              <a:gd name="T26" fmla="*/ 11 w 15"/>
              <a:gd name="T27" fmla="*/ 10 h 10"/>
              <a:gd name="T28" fmla="*/ 11 w 15"/>
              <a:gd name="T29" fmla="*/ 10 h 10"/>
              <a:gd name="T30" fmla="*/ 9 w 15"/>
              <a:gd name="T31" fmla="*/ 10 h 10"/>
              <a:gd name="T32" fmla="*/ 7 w 15"/>
              <a:gd name="T33" fmla="*/ 10 h 10"/>
              <a:gd name="T34" fmla="*/ 5 w 15"/>
              <a:gd name="T35" fmla="*/ 10 h 10"/>
              <a:gd name="T36" fmla="*/ 5 w 15"/>
              <a:gd name="T37" fmla="*/ 10 h 10"/>
              <a:gd name="T38" fmla="*/ 3 w 15"/>
              <a:gd name="T39" fmla="*/ 10 h 10"/>
              <a:gd name="T40" fmla="*/ 1 w 15"/>
              <a:gd name="T41" fmla="*/ 10 h 10"/>
              <a:gd name="T42" fmla="*/ 1 w 15"/>
              <a:gd name="T43" fmla="*/ 8 h 10"/>
              <a:gd name="T44" fmla="*/ 1 w 15"/>
              <a:gd name="T45" fmla="*/ 8 h 10"/>
              <a:gd name="T46" fmla="*/ 0 w 15"/>
              <a:gd name="T47" fmla="*/ 6 h 10"/>
              <a:gd name="T48" fmla="*/ 0 w 15"/>
              <a:gd name="T49" fmla="*/ 6 h 10"/>
              <a:gd name="T50" fmla="*/ 0 w 15"/>
              <a:gd name="T51" fmla="*/ 4 h 10"/>
              <a:gd name="T52" fmla="*/ 1 w 15"/>
              <a:gd name="T53" fmla="*/ 4 h 10"/>
              <a:gd name="T54" fmla="*/ 1 w 15"/>
              <a:gd name="T55" fmla="*/ 2 h 10"/>
              <a:gd name="T56" fmla="*/ 1 w 15"/>
              <a:gd name="T57" fmla="*/ 2 h 10"/>
              <a:gd name="T58" fmla="*/ 3 w 15"/>
              <a:gd name="T59" fmla="*/ 0 h 10"/>
              <a:gd name="T60" fmla="*/ 5 w 15"/>
              <a:gd name="T61" fmla="*/ 0 h 10"/>
              <a:gd name="T62" fmla="*/ 5 w 15"/>
              <a:gd name="T63" fmla="*/ 0 h 10"/>
              <a:gd name="T64" fmla="*/ 7 w 15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0">
                <a:moveTo>
                  <a:pt x="7" y="0"/>
                </a:move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0"/>
                </a:lnTo>
                <a:lnTo>
                  <a:pt x="3" y="10"/>
                </a:lnTo>
                <a:lnTo>
                  <a:pt x="1" y="10"/>
                </a:lnTo>
                <a:lnTo>
                  <a:pt x="1" y="8"/>
                </a:lnTo>
                <a:lnTo>
                  <a:pt x="1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1" y="4"/>
                </a:lnTo>
                <a:lnTo>
                  <a:pt x="1" y="2"/>
                </a:ln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9" name="Freeform 291"/>
          <p:cNvSpPr>
            <a:spLocks/>
          </p:cNvSpPr>
          <p:nvPr/>
        </p:nvSpPr>
        <p:spPr bwMode="auto">
          <a:xfrm>
            <a:off x="3740150" y="1222375"/>
            <a:ext cx="47625" cy="31750"/>
          </a:xfrm>
          <a:custGeom>
            <a:avLst/>
            <a:gdLst>
              <a:gd name="T0" fmla="*/ 7 w 15"/>
              <a:gd name="T1" fmla="*/ 0 h 10"/>
              <a:gd name="T2" fmla="*/ 9 w 15"/>
              <a:gd name="T3" fmla="*/ 0 h 10"/>
              <a:gd name="T4" fmla="*/ 11 w 15"/>
              <a:gd name="T5" fmla="*/ 0 h 10"/>
              <a:gd name="T6" fmla="*/ 13 w 15"/>
              <a:gd name="T7" fmla="*/ 2 h 10"/>
              <a:gd name="T8" fmla="*/ 15 w 15"/>
              <a:gd name="T9" fmla="*/ 4 h 10"/>
              <a:gd name="T10" fmla="*/ 15 w 15"/>
              <a:gd name="T11" fmla="*/ 6 h 10"/>
              <a:gd name="T12" fmla="*/ 15 w 15"/>
              <a:gd name="T13" fmla="*/ 8 h 10"/>
              <a:gd name="T14" fmla="*/ 13 w 15"/>
              <a:gd name="T15" fmla="*/ 8 h 10"/>
              <a:gd name="T16" fmla="*/ 13 w 15"/>
              <a:gd name="T17" fmla="*/ 10 h 10"/>
              <a:gd name="T18" fmla="*/ 11 w 15"/>
              <a:gd name="T19" fmla="*/ 10 h 10"/>
              <a:gd name="T20" fmla="*/ 9 w 15"/>
              <a:gd name="T21" fmla="*/ 10 h 10"/>
              <a:gd name="T22" fmla="*/ 7 w 15"/>
              <a:gd name="T23" fmla="*/ 10 h 10"/>
              <a:gd name="T24" fmla="*/ 5 w 15"/>
              <a:gd name="T25" fmla="*/ 10 h 10"/>
              <a:gd name="T26" fmla="*/ 3 w 15"/>
              <a:gd name="T27" fmla="*/ 10 h 10"/>
              <a:gd name="T28" fmla="*/ 1 w 15"/>
              <a:gd name="T29" fmla="*/ 10 h 10"/>
              <a:gd name="T30" fmla="*/ 1 w 15"/>
              <a:gd name="T31" fmla="*/ 8 h 10"/>
              <a:gd name="T32" fmla="*/ 0 w 15"/>
              <a:gd name="T33" fmla="*/ 6 h 10"/>
              <a:gd name="T34" fmla="*/ 0 w 15"/>
              <a:gd name="T35" fmla="*/ 4 h 10"/>
              <a:gd name="T36" fmla="*/ 1 w 15"/>
              <a:gd name="T37" fmla="*/ 4 h 10"/>
              <a:gd name="T38" fmla="*/ 1 w 15"/>
              <a:gd name="T39" fmla="*/ 2 h 10"/>
              <a:gd name="T40" fmla="*/ 3 w 15"/>
              <a:gd name="T41" fmla="*/ 0 h 10"/>
              <a:gd name="T42" fmla="*/ 5 w 15"/>
              <a:gd name="T43" fmla="*/ 0 h 10"/>
              <a:gd name="T44" fmla="*/ 7 w 15"/>
              <a:gd name="T4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" h="10">
                <a:moveTo>
                  <a:pt x="7" y="0"/>
                </a:move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4"/>
                </a:lnTo>
                <a:lnTo>
                  <a:pt x="15" y="6"/>
                </a:lnTo>
                <a:lnTo>
                  <a:pt x="15" y="8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3" y="10"/>
                </a:lnTo>
                <a:lnTo>
                  <a:pt x="1" y="10"/>
                </a:lnTo>
                <a:lnTo>
                  <a:pt x="1" y="8"/>
                </a:lnTo>
                <a:lnTo>
                  <a:pt x="0" y="6"/>
                </a:lnTo>
                <a:lnTo>
                  <a:pt x="0" y="4"/>
                </a:lnTo>
                <a:lnTo>
                  <a:pt x="1" y="4"/>
                </a:ln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0" name="Freeform 292"/>
          <p:cNvSpPr>
            <a:spLocks/>
          </p:cNvSpPr>
          <p:nvPr/>
        </p:nvSpPr>
        <p:spPr bwMode="auto">
          <a:xfrm>
            <a:off x="3816350" y="479425"/>
            <a:ext cx="307975" cy="403225"/>
          </a:xfrm>
          <a:custGeom>
            <a:avLst/>
            <a:gdLst>
              <a:gd name="T0" fmla="*/ 6 w 97"/>
              <a:gd name="T1" fmla="*/ 4 h 127"/>
              <a:gd name="T2" fmla="*/ 6 w 97"/>
              <a:gd name="T3" fmla="*/ 0 h 127"/>
              <a:gd name="T4" fmla="*/ 2 w 97"/>
              <a:gd name="T5" fmla="*/ 0 h 127"/>
              <a:gd name="T6" fmla="*/ 0 w 97"/>
              <a:gd name="T7" fmla="*/ 2 h 127"/>
              <a:gd name="T8" fmla="*/ 4 w 97"/>
              <a:gd name="T9" fmla="*/ 4 h 127"/>
              <a:gd name="T10" fmla="*/ 47 w 97"/>
              <a:gd name="T11" fmla="*/ 84 h 127"/>
              <a:gd name="T12" fmla="*/ 45 w 97"/>
              <a:gd name="T13" fmla="*/ 88 h 127"/>
              <a:gd name="T14" fmla="*/ 41 w 97"/>
              <a:gd name="T15" fmla="*/ 90 h 127"/>
              <a:gd name="T16" fmla="*/ 35 w 97"/>
              <a:gd name="T17" fmla="*/ 94 h 127"/>
              <a:gd name="T18" fmla="*/ 31 w 97"/>
              <a:gd name="T19" fmla="*/ 98 h 127"/>
              <a:gd name="T20" fmla="*/ 27 w 97"/>
              <a:gd name="T21" fmla="*/ 102 h 127"/>
              <a:gd name="T22" fmla="*/ 27 w 97"/>
              <a:gd name="T23" fmla="*/ 108 h 127"/>
              <a:gd name="T24" fmla="*/ 27 w 97"/>
              <a:gd name="T25" fmla="*/ 113 h 127"/>
              <a:gd name="T26" fmla="*/ 29 w 97"/>
              <a:gd name="T27" fmla="*/ 119 h 127"/>
              <a:gd name="T28" fmla="*/ 35 w 97"/>
              <a:gd name="T29" fmla="*/ 125 h 127"/>
              <a:gd name="T30" fmla="*/ 43 w 97"/>
              <a:gd name="T31" fmla="*/ 127 h 127"/>
              <a:gd name="T32" fmla="*/ 52 w 97"/>
              <a:gd name="T33" fmla="*/ 127 h 127"/>
              <a:gd name="T34" fmla="*/ 60 w 97"/>
              <a:gd name="T35" fmla="*/ 125 h 127"/>
              <a:gd name="T36" fmla="*/ 66 w 97"/>
              <a:gd name="T37" fmla="*/ 119 h 127"/>
              <a:gd name="T38" fmla="*/ 70 w 97"/>
              <a:gd name="T39" fmla="*/ 113 h 127"/>
              <a:gd name="T40" fmla="*/ 70 w 97"/>
              <a:gd name="T41" fmla="*/ 108 h 127"/>
              <a:gd name="T42" fmla="*/ 68 w 97"/>
              <a:gd name="T43" fmla="*/ 102 h 127"/>
              <a:gd name="T44" fmla="*/ 66 w 97"/>
              <a:gd name="T45" fmla="*/ 98 h 127"/>
              <a:gd name="T46" fmla="*/ 62 w 97"/>
              <a:gd name="T47" fmla="*/ 94 h 127"/>
              <a:gd name="T48" fmla="*/ 56 w 97"/>
              <a:gd name="T49" fmla="*/ 90 h 127"/>
              <a:gd name="T50" fmla="*/ 52 w 97"/>
              <a:gd name="T51" fmla="*/ 90 h 127"/>
              <a:gd name="T52" fmla="*/ 50 w 97"/>
              <a:gd name="T53" fmla="*/ 88 h 127"/>
              <a:gd name="T54" fmla="*/ 50 w 97"/>
              <a:gd name="T55" fmla="*/ 84 h 127"/>
              <a:gd name="T56" fmla="*/ 93 w 97"/>
              <a:gd name="T57" fmla="*/ 4 h 127"/>
              <a:gd name="T58" fmla="*/ 95 w 97"/>
              <a:gd name="T59" fmla="*/ 2 h 127"/>
              <a:gd name="T60" fmla="*/ 95 w 97"/>
              <a:gd name="T61" fmla="*/ 2 h 127"/>
              <a:gd name="T62" fmla="*/ 93 w 97"/>
              <a:gd name="T63" fmla="*/ 0 h 127"/>
              <a:gd name="T64" fmla="*/ 89 w 97"/>
              <a:gd name="T65" fmla="*/ 2 h 127"/>
              <a:gd name="T66" fmla="*/ 91 w 97"/>
              <a:gd name="T67" fmla="*/ 4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7" h="127">
                <a:moveTo>
                  <a:pt x="49" y="38"/>
                </a:move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47" y="40"/>
                </a:lnTo>
                <a:lnTo>
                  <a:pt x="47" y="84"/>
                </a:lnTo>
                <a:lnTo>
                  <a:pt x="47" y="86"/>
                </a:lnTo>
                <a:lnTo>
                  <a:pt x="45" y="88"/>
                </a:lnTo>
                <a:lnTo>
                  <a:pt x="43" y="90"/>
                </a:lnTo>
                <a:lnTo>
                  <a:pt x="41" y="90"/>
                </a:lnTo>
                <a:lnTo>
                  <a:pt x="37" y="92"/>
                </a:lnTo>
                <a:lnTo>
                  <a:pt x="35" y="94"/>
                </a:lnTo>
                <a:lnTo>
                  <a:pt x="33" y="96"/>
                </a:lnTo>
                <a:lnTo>
                  <a:pt x="31" y="98"/>
                </a:lnTo>
                <a:lnTo>
                  <a:pt x="29" y="100"/>
                </a:lnTo>
                <a:lnTo>
                  <a:pt x="27" y="102"/>
                </a:lnTo>
                <a:lnTo>
                  <a:pt x="27" y="106"/>
                </a:lnTo>
                <a:lnTo>
                  <a:pt x="27" y="108"/>
                </a:lnTo>
                <a:lnTo>
                  <a:pt x="27" y="111"/>
                </a:lnTo>
                <a:lnTo>
                  <a:pt x="27" y="113"/>
                </a:lnTo>
                <a:lnTo>
                  <a:pt x="27" y="117"/>
                </a:lnTo>
                <a:lnTo>
                  <a:pt x="29" y="119"/>
                </a:lnTo>
                <a:lnTo>
                  <a:pt x="33" y="121"/>
                </a:lnTo>
                <a:lnTo>
                  <a:pt x="35" y="125"/>
                </a:lnTo>
                <a:lnTo>
                  <a:pt x="39" y="125"/>
                </a:lnTo>
                <a:lnTo>
                  <a:pt x="43" y="127"/>
                </a:lnTo>
                <a:lnTo>
                  <a:pt x="49" y="127"/>
                </a:lnTo>
                <a:lnTo>
                  <a:pt x="52" y="127"/>
                </a:lnTo>
                <a:lnTo>
                  <a:pt x="56" y="125"/>
                </a:lnTo>
                <a:lnTo>
                  <a:pt x="60" y="125"/>
                </a:lnTo>
                <a:lnTo>
                  <a:pt x="64" y="121"/>
                </a:lnTo>
                <a:lnTo>
                  <a:pt x="66" y="119"/>
                </a:lnTo>
                <a:lnTo>
                  <a:pt x="68" y="117"/>
                </a:lnTo>
                <a:lnTo>
                  <a:pt x="70" y="113"/>
                </a:lnTo>
                <a:lnTo>
                  <a:pt x="70" y="111"/>
                </a:lnTo>
                <a:lnTo>
                  <a:pt x="70" y="108"/>
                </a:lnTo>
                <a:lnTo>
                  <a:pt x="70" y="106"/>
                </a:lnTo>
                <a:lnTo>
                  <a:pt x="68" y="102"/>
                </a:lnTo>
                <a:lnTo>
                  <a:pt x="68" y="100"/>
                </a:lnTo>
                <a:lnTo>
                  <a:pt x="66" y="98"/>
                </a:lnTo>
                <a:lnTo>
                  <a:pt x="64" y="96"/>
                </a:lnTo>
                <a:lnTo>
                  <a:pt x="62" y="94"/>
                </a:lnTo>
                <a:lnTo>
                  <a:pt x="58" y="92"/>
                </a:lnTo>
                <a:lnTo>
                  <a:pt x="56" y="90"/>
                </a:lnTo>
                <a:lnTo>
                  <a:pt x="54" y="90"/>
                </a:lnTo>
                <a:lnTo>
                  <a:pt x="52" y="90"/>
                </a:lnTo>
                <a:lnTo>
                  <a:pt x="52" y="88"/>
                </a:lnTo>
                <a:lnTo>
                  <a:pt x="50" y="88"/>
                </a:lnTo>
                <a:lnTo>
                  <a:pt x="50" y="86"/>
                </a:lnTo>
                <a:lnTo>
                  <a:pt x="50" y="84"/>
                </a:lnTo>
                <a:lnTo>
                  <a:pt x="50" y="40"/>
                </a:lnTo>
                <a:lnTo>
                  <a:pt x="93" y="4"/>
                </a:lnTo>
                <a:lnTo>
                  <a:pt x="95" y="4"/>
                </a:lnTo>
                <a:lnTo>
                  <a:pt x="95" y="2"/>
                </a:lnTo>
                <a:lnTo>
                  <a:pt x="97" y="2"/>
                </a:lnTo>
                <a:lnTo>
                  <a:pt x="95" y="2"/>
                </a:lnTo>
                <a:lnTo>
                  <a:pt x="95" y="0"/>
                </a:lnTo>
                <a:lnTo>
                  <a:pt x="93" y="0"/>
                </a:lnTo>
                <a:lnTo>
                  <a:pt x="91" y="0"/>
                </a:lnTo>
                <a:lnTo>
                  <a:pt x="89" y="2"/>
                </a:lnTo>
                <a:lnTo>
                  <a:pt x="91" y="2"/>
                </a:lnTo>
                <a:lnTo>
                  <a:pt x="91" y="4"/>
                </a:lnTo>
                <a:lnTo>
                  <a:pt x="49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1" name="Freeform 293"/>
          <p:cNvSpPr>
            <a:spLocks/>
          </p:cNvSpPr>
          <p:nvPr/>
        </p:nvSpPr>
        <p:spPr bwMode="auto">
          <a:xfrm>
            <a:off x="3946525" y="803275"/>
            <a:ext cx="47625" cy="34925"/>
          </a:xfrm>
          <a:custGeom>
            <a:avLst/>
            <a:gdLst>
              <a:gd name="T0" fmla="*/ 8 w 15"/>
              <a:gd name="T1" fmla="*/ 0 h 11"/>
              <a:gd name="T2" fmla="*/ 9 w 15"/>
              <a:gd name="T3" fmla="*/ 0 h 11"/>
              <a:gd name="T4" fmla="*/ 11 w 15"/>
              <a:gd name="T5" fmla="*/ 0 h 11"/>
              <a:gd name="T6" fmla="*/ 13 w 15"/>
              <a:gd name="T7" fmla="*/ 2 h 11"/>
              <a:gd name="T8" fmla="*/ 13 w 15"/>
              <a:gd name="T9" fmla="*/ 2 h 11"/>
              <a:gd name="T10" fmla="*/ 15 w 15"/>
              <a:gd name="T11" fmla="*/ 2 h 11"/>
              <a:gd name="T12" fmla="*/ 15 w 15"/>
              <a:gd name="T13" fmla="*/ 4 h 11"/>
              <a:gd name="T14" fmla="*/ 15 w 15"/>
              <a:gd name="T15" fmla="*/ 4 h 11"/>
              <a:gd name="T16" fmla="*/ 15 w 15"/>
              <a:gd name="T17" fmla="*/ 6 h 11"/>
              <a:gd name="T18" fmla="*/ 15 w 15"/>
              <a:gd name="T19" fmla="*/ 6 h 11"/>
              <a:gd name="T20" fmla="*/ 15 w 15"/>
              <a:gd name="T21" fmla="*/ 7 h 11"/>
              <a:gd name="T22" fmla="*/ 15 w 15"/>
              <a:gd name="T23" fmla="*/ 7 h 11"/>
              <a:gd name="T24" fmla="*/ 13 w 15"/>
              <a:gd name="T25" fmla="*/ 9 h 11"/>
              <a:gd name="T26" fmla="*/ 13 w 15"/>
              <a:gd name="T27" fmla="*/ 9 h 11"/>
              <a:gd name="T28" fmla="*/ 11 w 15"/>
              <a:gd name="T29" fmla="*/ 9 h 11"/>
              <a:gd name="T30" fmla="*/ 9 w 15"/>
              <a:gd name="T31" fmla="*/ 11 h 11"/>
              <a:gd name="T32" fmla="*/ 8 w 15"/>
              <a:gd name="T33" fmla="*/ 11 h 11"/>
              <a:gd name="T34" fmla="*/ 8 w 15"/>
              <a:gd name="T35" fmla="*/ 11 h 11"/>
              <a:gd name="T36" fmla="*/ 6 w 15"/>
              <a:gd name="T37" fmla="*/ 9 h 11"/>
              <a:gd name="T38" fmla="*/ 4 w 15"/>
              <a:gd name="T39" fmla="*/ 9 h 11"/>
              <a:gd name="T40" fmla="*/ 4 w 15"/>
              <a:gd name="T41" fmla="*/ 9 h 11"/>
              <a:gd name="T42" fmla="*/ 2 w 15"/>
              <a:gd name="T43" fmla="*/ 7 h 11"/>
              <a:gd name="T44" fmla="*/ 2 w 15"/>
              <a:gd name="T45" fmla="*/ 7 h 11"/>
              <a:gd name="T46" fmla="*/ 0 w 15"/>
              <a:gd name="T47" fmla="*/ 6 h 11"/>
              <a:gd name="T48" fmla="*/ 0 w 15"/>
              <a:gd name="T49" fmla="*/ 6 h 11"/>
              <a:gd name="T50" fmla="*/ 0 w 15"/>
              <a:gd name="T51" fmla="*/ 4 h 11"/>
              <a:gd name="T52" fmla="*/ 2 w 15"/>
              <a:gd name="T53" fmla="*/ 4 h 11"/>
              <a:gd name="T54" fmla="*/ 2 w 15"/>
              <a:gd name="T55" fmla="*/ 2 h 11"/>
              <a:gd name="T56" fmla="*/ 4 w 15"/>
              <a:gd name="T57" fmla="*/ 2 h 11"/>
              <a:gd name="T58" fmla="*/ 4 w 15"/>
              <a:gd name="T59" fmla="*/ 2 h 11"/>
              <a:gd name="T60" fmla="*/ 6 w 15"/>
              <a:gd name="T61" fmla="*/ 0 h 11"/>
              <a:gd name="T62" fmla="*/ 8 w 15"/>
              <a:gd name="T63" fmla="*/ 0 h 11"/>
              <a:gd name="T64" fmla="*/ 8 w 15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7"/>
                </a:lnTo>
                <a:lnTo>
                  <a:pt x="15" y="7"/>
                </a:lnTo>
                <a:lnTo>
                  <a:pt x="13" y="9"/>
                </a:lnTo>
                <a:lnTo>
                  <a:pt x="13" y="9"/>
                </a:lnTo>
                <a:lnTo>
                  <a:pt x="11" y="9"/>
                </a:lnTo>
                <a:lnTo>
                  <a:pt x="9" y="11"/>
                </a:lnTo>
                <a:lnTo>
                  <a:pt x="8" y="11"/>
                </a:lnTo>
                <a:lnTo>
                  <a:pt x="8" y="11"/>
                </a:lnTo>
                <a:lnTo>
                  <a:pt x="6" y="9"/>
                </a:lnTo>
                <a:lnTo>
                  <a:pt x="4" y="9"/>
                </a:lnTo>
                <a:lnTo>
                  <a:pt x="4" y="9"/>
                </a:lnTo>
                <a:lnTo>
                  <a:pt x="2" y="7"/>
                </a:lnTo>
                <a:lnTo>
                  <a:pt x="2" y="7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2" name="Freeform 294"/>
          <p:cNvSpPr>
            <a:spLocks/>
          </p:cNvSpPr>
          <p:nvPr/>
        </p:nvSpPr>
        <p:spPr bwMode="auto">
          <a:xfrm>
            <a:off x="3946525" y="803275"/>
            <a:ext cx="47625" cy="34925"/>
          </a:xfrm>
          <a:custGeom>
            <a:avLst/>
            <a:gdLst>
              <a:gd name="T0" fmla="*/ 8 w 15"/>
              <a:gd name="T1" fmla="*/ 0 h 11"/>
              <a:gd name="T2" fmla="*/ 9 w 15"/>
              <a:gd name="T3" fmla="*/ 0 h 11"/>
              <a:gd name="T4" fmla="*/ 11 w 15"/>
              <a:gd name="T5" fmla="*/ 0 h 11"/>
              <a:gd name="T6" fmla="*/ 13 w 15"/>
              <a:gd name="T7" fmla="*/ 2 h 11"/>
              <a:gd name="T8" fmla="*/ 15 w 15"/>
              <a:gd name="T9" fmla="*/ 2 h 11"/>
              <a:gd name="T10" fmla="*/ 15 w 15"/>
              <a:gd name="T11" fmla="*/ 4 h 11"/>
              <a:gd name="T12" fmla="*/ 15 w 15"/>
              <a:gd name="T13" fmla="*/ 6 h 11"/>
              <a:gd name="T14" fmla="*/ 15 w 15"/>
              <a:gd name="T15" fmla="*/ 7 h 11"/>
              <a:gd name="T16" fmla="*/ 13 w 15"/>
              <a:gd name="T17" fmla="*/ 9 h 11"/>
              <a:gd name="T18" fmla="*/ 11 w 15"/>
              <a:gd name="T19" fmla="*/ 9 h 11"/>
              <a:gd name="T20" fmla="*/ 9 w 15"/>
              <a:gd name="T21" fmla="*/ 11 h 11"/>
              <a:gd name="T22" fmla="*/ 8 w 15"/>
              <a:gd name="T23" fmla="*/ 11 h 11"/>
              <a:gd name="T24" fmla="*/ 6 w 15"/>
              <a:gd name="T25" fmla="*/ 9 h 11"/>
              <a:gd name="T26" fmla="*/ 4 w 15"/>
              <a:gd name="T27" fmla="*/ 9 h 11"/>
              <a:gd name="T28" fmla="*/ 2 w 15"/>
              <a:gd name="T29" fmla="*/ 7 h 11"/>
              <a:gd name="T30" fmla="*/ 0 w 15"/>
              <a:gd name="T31" fmla="*/ 6 h 11"/>
              <a:gd name="T32" fmla="*/ 0 w 15"/>
              <a:gd name="T33" fmla="*/ 4 h 11"/>
              <a:gd name="T34" fmla="*/ 2 w 15"/>
              <a:gd name="T35" fmla="*/ 4 h 11"/>
              <a:gd name="T36" fmla="*/ 2 w 15"/>
              <a:gd name="T37" fmla="*/ 2 h 11"/>
              <a:gd name="T38" fmla="*/ 4 w 15"/>
              <a:gd name="T39" fmla="*/ 2 h 11"/>
              <a:gd name="T40" fmla="*/ 6 w 15"/>
              <a:gd name="T41" fmla="*/ 0 h 11"/>
              <a:gd name="T42" fmla="*/ 8 w 15"/>
              <a:gd name="T4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5" y="6"/>
                </a:lnTo>
                <a:lnTo>
                  <a:pt x="15" y="7"/>
                </a:lnTo>
                <a:lnTo>
                  <a:pt x="13" y="9"/>
                </a:lnTo>
                <a:lnTo>
                  <a:pt x="11" y="9"/>
                </a:lnTo>
                <a:lnTo>
                  <a:pt x="9" y="11"/>
                </a:lnTo>
                <a:lnTo>
                  <a:pt x="8" y="11"/>
                </a:lnTo>
                <a:lnTo>
                  <a:pt x="6" y="9"/>
                </a:lnTo>
                <a:lnTo>
                  <a:pt x="4" y="9"/>
                </a:lnTo>
                <a:lnTo>
                  <a:pt x="2" y="7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3" name="Freeform 295"/>
          <p:cNvSpPr>
            <a:spLocks/>
          </p:cNvSpPr>
          <p:nvPr/>
        </p:nvSpPr>
        <p:spPr bwMode="auto">
          <a:xfrm>
            <a:off x="4257675" y="466725"/>
            <a:ext cx="304800" cy="403225"/>
          </a:xfrm>
          <a:custGeom>
            <a:avLst/>
            <a:gdLst>
              <a:gd name="T0" fmla="*/ 6 w 96"/>
              <a:gd name="T1" fmla="*/ 2 h 127"/>
              <a:gd name="T2" fmla="*/ 7 w 96"/>
              <a:gd name="T3" fmla="*/ 0 h 127"/>
              <a:gd name="T4" fmla="*/ 4 w 96"/>
              <a:gd name="T5" fmla="*/ 0 h 127"/>
              <a:gd name="T6" fmla="*/ 2 w 96"/>
              <a:gd name="T7" fmla="*/ 2 h 127"/>
              <a:gd name="T8" fmla="*/ 2 w 96"/>
              <a:gd name="T9" fmla="*/ 2 h 127"/>
              <a:gd name="T10" fmla="*/ 46 w 96"/>
              <a:gd name="T11" fmla="*/ 41 h 127"/>
              <a:gd name="T12" fmla="*/ 46 w 96"/>
              <a:gd name="T13" fmla="*/ 87 h 127"/>
              <a:gd name="T14" fmla="*/ 44 w 96"/>
              <a:gd name="T15" fmla="*/ 88 h 127"/>
              <a:gd name="T16" fmla="*/ 42 w 96"/>
              <a:gd name="T17" fmla="*/ 90 h 127"/>
              <a:gd name="T18" fmla="*/ 38 w 96"/>
              <a:gd name="T19" fmla="*/ 92 h 127"/>
              <a:gd name="T20" fmla="*/ 32 w 96"/>
              <a:gd name="T21" fmla="*/ 96 h 127"/>
              <a:gd name="T22" fmla="*/ 29 w 96"/>
              <a:gd name="T23" fmla="*/ 100 h 127"/>
              <a:gd name="T24" fmla="*/ 29 w 96"/>
              <a:gd name="T25" fmla="*/ 104 h 127"/>
              <a:gd name="T26" fmla="*/ 27 w 96"/>
              <a:gd name="T27" fmla="*/ 110 h 127"/>
              <a:gd name="T28" fmla="*/ 29 w 96"/>
              <a:gd name="T29" fmla="*/ 117 h 127"/>
              <a:gd name="T30" fmla="*/ 32 w 96"/>
              <a:gd name="T31" fmla="*/ 121 h 127"/>
              <a:gd name="T32" fmla="*/ 40 w 96"/>
              <a:gd name="T33" fmla="*/ 125 h 127"/>
              <a:gd name="T34" fmla="*/ 48 w 96"/>
              <a:gd name="T35" fmla="*/ 127 h 127"/>
              <a:gd name="T36" fmla="*/ 57 w 96"/>
              <a:gd name="T37" fmla="*/ 125 h 127"/>
              <a:gd name="T38" fmla="*/ 65 w 96"/>
              <a:gd name="T39" fmla="*/ 121 h 127"/>
              <a:gd name="T40" fmla="*/ 69 w 96"/>
              <a:gd name="T41" fmla="*/ 117 h 127"/>
              <a:gd name="T42" fmla="*/ 69 w 96"/>
              <a:gd name="T43" fmla="*/ 110 h 127"/>
              <a:gd name="T44" fmla="*/ 69 w 96"/>
              <a:gd name="T45" fmla="*/ 104 h 127"/>
              <a:gd name="T46" fmla="*/ 67 w 96"/>
              <a:gd name="T47" fmla="*/ 100 h 127"/>
              <a:gd name="T48" fmla="*/ 65 w 96"/>
              <a:gd name="T49" fmla="*/ 96 h 127"/>
              <a:gd name="T50" fmla="*/ 59 w 96"/>
              <a:gd name="T51" fmla="*/ 92 h 127"/>
              <a:gd name="T52" fmla="*/ 55 w 96"/>
              <a:gd name="T53" fmla="*/ 90 h 127"/>
              <a:gd name="T54" fmla="*/ 52 w 96"/>
              <a:gd name="T55" fmla="*/ 88 h 127"/>
              <a:gd name="T56" fmla="*/ 50 w 96"/>
              <a:gd name="T57" fmla="*/ 85 h 127"/>
              <a:gd name="T58" fmla="*/ 94 w 96"/>
              <a:gd name="T59" fmla="*/ 4 h 127"/>
              <a:gd name="T60" fmla="*/ 96 w 96"/>
              <a:gd name="T61" fmla="*/ 2 h 127"/>
              <a:gd name="T62" fmla="*/ 94 w 96"/>
              <a:gd name="T63" fmla="*/ 0 h 127"/>
              <a:gd name="T64" fmla="*/ 90 w 96"/>
              <a:gd name="T65" fmla="*/ 0 h 127"/>
              <a:gd name="T66" fmla="*/ 48 w 96"/>
              <a:gd name="T67" fmla="*/ 39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6" h="127">
                <a:moveTo>
                  <a:pt x="48" y="39"/>
                </a:moveTo>
                <a:lnTo>
                  <a:pt x="6" y="2"/>
                </a:lnTo>
                <a:lnTo>
                  <a:pt x="7" y="2"/>
                </a:lnTo>
                <a:lnTo>
                  <a:pt x="7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46" y="41"/>
                </a:lnTo>
                <a:lnTo>
                  <a:pt x="46" y="85"/>
                </a:lnTo>
                <a:lnTo>
                  <a:pt x="46" y="87"/>
                </a:lnTo>
                <a:lnTo>
                  <a:pt x="46" y="88"/>
                </a:lnTo>
                <a:lnTo>
                  <a:pt x="44" y="88"/>
                </a:lnTo>
                <a:lnTo>
                  <a:pt x="44" y="90"/>
                </a:lnTo>
                <a:lnTo>
                  <a:pt x="42" y="90"/>
                </a:lnTo>
                <a:lnTo>
                  <a:pt x="40" y="90"/>
                </a:lnTo>
                <a:lnTo>
                  <a:pt x="38" y="92"/>
                </a:lnTo>
                <a:lnTo>
                  <a:pt x="34" y="94"/>
                </a:lnTo>
                <a:lnTo>
                  <a:pt x="32" y="96"/>
                </a:lnTo>
                <a:lnTo>
                  <a:pt x="30" y="98"/>
                </a:lnTo>
                <a:lnTo>
                  <a:pt x="29" y="100"/>
                </a:lnTo>
                <a:lnTo>
                  <a:pt x="29" y="102"/>
                </a:lnTo>
                <a:lnTo>
                  <a:pt x="29" y="104"/>
                </a:lnTo>
                <a:lnTo>
                  <a:pt x="27" y="108"/>
                </a:lnTo>
                <a:lnTo>
                  <a:pt x="27" y="110"/>
                </a:lnTo>
                <a:lnTo>
                  <a:pt x="27" y="113"/>
                </a:lnTo>
                <a:lnTo>
                  <a:pt x="29" y="117"/>
                </a:lnTo>
                <a:lnTo>
                  <a:pt x="30" y="119"/>
                </a:lnTo>
                <a:lnTo>
                  <a:pt x="32" y="121"/>
                </a:lnTo>
                <a:lnTo>
                  <a:pt x="36" y="123"/>
                </a:lnTo>
                <a:lnTo>
                  <a:pt x="40" y="125"/>
                </a:lnTo>
                <a:lnTo>
                  <a:pt x="44" y="127"/>
                </a:lnTo>
                <a:lnTo>
                  <a:pt x="48" y="127"/>
                </a:lnTo>
                <a:lnTo>
                  <a:pt x="54" y="127"/>
                </a:lnTo>
                <a:lnTo>
                  <a:pt x="57" y="125"/>
                </a:lnTo>
                <a:lnTo>
                  <a:pt x="61" y="123"/>
                </a:lnTo>
                <a:lnTo>
                  <a:pt x="65" y="121"/>
                </a:lnTo>
                <a:lnTo>
                  <a:pt x="67" y="119"/>
                </a:lnTo>
                <a:lnTo>
                  <a:pt x="69" y="117"/>
                </a:lnTo>
                <a:lnTo>
                  <a:pt x="69" y="113"/>
                </a:lnTo>
                <a:lnTo>
                  <a:pt x="69" y="110"/>
                </a:lnTo>
                <a:lnTo>
                  <a:pt x="69" y="108"/>
                </a:lnTo>
                <a:lnTo>
                  <a:pt x="69" y="104"/>
                </a:lnTo>
                <a:lnTo>
                  <a:pt x="69" y="102"/>
                </a:lnTo>
                <a:lnTo>
                  <a:pt x="67" y="100"/>
                </a:lnTo>
                <a:lnTo>
                  <a:pt x="67" y="98"/>
                </a:lnTo>
                <a:lnTo>
                  <a:pt x="65" y="96"/>
                </a:lnTo>
                <a:lnTo>
                  <a:pt x="61" y="94"/>
                </a:lnTo>
                <a:lnTo>
                  <a:pt x="59" y="92"/>
                </a:lnTo>
                <a:lnTo>
                  <a:pt x="57" y="90"/>
                </a:lnTo>
                <a:lnTo>
                  <a:pt x="55" y="90"/>
                </a:lnTo>
                <a:lnTo>
                  <a:pt x="54" y="90"/>
                </a:lnTo>
                <a:lnTo>
                  <a:pt x="52" y="88"/>
                </a:lnTo>
                <a:lnTo>
                  <a:pt x="52" y="87"/>
                </a:lnTo>
                <a:lnTo>
                  <a:pt x="50" y="85"/>
                </a:lnTo>
                <a:lnTo>
                  <a:pt x="50" y="41"/>
                </a:lnTo>
                <a:lnTo>
                  <a:pt x="94" y="4"/>
                </a:lnTo>
                <a:lnTo>
                  <a:pt x="94" y="2"/>
                </a:lnTo>
                <a:lnTo>
                  <a:pt x="96" y="2"/>
                </a:lnTo>
                <a:lnTo>
                  <a:pt x="96" y="0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90" y="2"/>
                </a:lnTo>
                <a:lnTo>
                  <a:pt x="48" y="3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4" name="Freeform 296"/>
          <p:cNvSpPr>
            <a:spLocks/>
          </p:cNvSpPr>
          <p:nvPr/>
        </p:nvSpPr>
        <p:spPr bwMode="auto">
          <a:xfrm>
            <a:off x="4391025" y="790575"/>
            <a:ext cx="47625" cy="31750"/>
          </a:xfrm>
          <a:custGeom>
            <a:avLst/>
            <a:gdLst>
              <a:gd name="T0" fmla="*/ 8 w 15"/>
              <a:gd name="T1" fmla="*/ 0 h 10"/>
              <a:gd name="T2" fmla="*/ 10 w 15"/>
              <a:gd name="T3" fmla="*/ 0 h 10"/>
              <a:gd name="T4" fmla="*/ 10 w 15"/>
              <a:gd name="T5" fmla="*/ 0 h 10"/>
              <a:gd name="T6" fmla="*/ 12 w 15"/>
              <a:gd name="T7" fmla="*/ 0 h 10"/>
              <a:gd name="T8" fmla="*/ 13 w 15"/>
              <a:gd name="T9" fmla="*/ 2 h 10"/>
              <a:gd name="T10" fmla="*/ 13 w 15"/>
              <a:gd name="T11" fmla="*/ 2 h 10"/>
              <a:gd name="T12" fmla="*/ 15 w 15"/>
              <a:gd name="T13" fmla="*/ 2 h 10"/>
              <a:gd name="T14" fmla="*/ 15 w 15"/>
              <a:gd name="T15" fmla="*/ 4 h 10"/>
              <a:gd name="T16" fmla="*/ 15 w 15"/>
              <a:gd name="T17" fmla="*/ 6 h 10"/>
              <a:gd name="T18" fmla="*/ 15 w 15"/>
              <a:gd name="T19" fmla="*/ 6 h 10"/>
              <a:gd name="T20" fmla="*/ 15 w 15"/>
              <a:gd name="T21" fmla="*/ 8 h 10"/>
              <a:gd name="T22" fmla="*/ 13 w 15"/>
              <a:gd name="T23" fmla="*/ 8 h 10"/>
              <a:gd name="T24" fmla="*/ 13 w 15"/>
              <a:gd name="T25" fmla="*/ 8 h 10"/>
              <a:gd name="T26" fmla="*/ 12 w 15"/>
              <a:gd name="T27" fmla="*/ 10 h 10"/>
              <a:gd name="T28" fmla="*/ 10 w 15"/>
              <a:gd name="T29" fmla="*/ 10 h 10"/>
              <a:gd name="T30" fmla="*/ 10 w 15"/>
              <a:gd name="T31" fmla="*/ 10 h 10"/>
              <a:gd name="T32" fmla="*/ 8 w 15"/>
              <a:gd name="T33" fmla="*/ 10 h 10"/>
              <a:gd name="T34" fmla="*/ 6 w 15"/>
              <a:gd name="T35" fmla="*/ 10 h 10"/>
              <a:gd name="T36" fmla="*/ 4 w 15"/>
              <a:gd name="T37" fmla="*/ 10 h 10"/>
              <a:gd name="T38" fmla="*/ 4 w 15"/>
              <a:gd name="T39" fmla="*/ 10 h 10"/>
              <a:gd name="T40" fmla="*/ 2 w 15"/>
              <a:gd name="T41" fmla="*/ 8 h 10"/>
              <a:gd name="T42" fmla="*/ 2 w 15"/>
              <a:gd name="T43" fmla="*/ 8 h 10"/>
              <a:gd name="T44" fmla="*/ 0 w 15"/>
              <a:gd name="T45" fmla="*/ 8 h 10"/>
              <a:gd name="T46" fmla="*/ 0 w 15"/>
              <a:gd name="T47" fmla="*/ 6 h 10"/>
              <a:gd name="T48" fmla="*/ 0 w 15"/>
              <a:gd name="T49" fmla="*/ 6 h 10"/>
              <a:gd name="T50" fmla="*/ 0 w 15"/>
              <a:gd name="T51" fmla="*/ 4 h 10"/>
              <a:gd name="T52" fmla="*/ 0 w 15"/>
              <a:gd name="T53" fmla="*/ 2 h 10"/>
              <a:gd name="T54" fmla="*/ 2 w 15"/>
              <a:gd name="T55" fmla="*/ 2 h 10"/>
              <a:gd name="T56" fmla="*/ 2 w 15"/>
              <a:gd name="T57" fmla="*/ 2 h 10"/>
              <a:gd name="T58" fmla="*/ 4 w 15"/>
              <a:gd name="T59" fmla="*/ 0 h 10"/>
              <a:gd name="T60" fmla="*/ 4 w 15"/>
              <a:gd name="T61" fmla="*/ 0 h 10"/>
              <a:gd name="T62" fmla="*/ 6 w 15"/>
              <a:gd name="T63" fmla="*/ 0 h 10"/>
              <a:gd name="T64" fmla="*/ 8 w 15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3" y="8"/>
                </a:lnTo>
                <a:lnTo>
                  <a:pt x="13" y="8"/>
                </a:lnTo>
                <a:lnTo>
                  <a:pt x="12" y="10"/>
                </a:lnTo>
                <a:lnTo>
                  <a:pt x="10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4" y="10"/>
                </a:lnTo>
                <a:lnTo>
                  <a:pt x="2" y="8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5" name="Freeform 297"/>
          <p:cNvSpPr>
            <a:spLocks/>
          </p:cNvSpPr>
          <p:nvPr/>
        </p:nvSpPr>
        <p:spPr bwMode="auto">
          <a:xfrm>
            <a:off x="4391025" y="790575"/>
            <a:ext cx="47625" cy="31750"/>
          </a:xfrm>
          <a:custGeom>
            <a:avLst/>
            <a:gdLst>
              <a:gd name="T0" fmla="*/ 8 w 15"/>
              <a:gd name="T1" fmla="*/ 0 h 10"/>
              <a:gd name="T2" fmla="*/ 10 w 15"/>
              <a:gd name="T3" fmla="*/ 0 h 10"/>
              <a:gd name="T4" fmla="*/ 12 w 15"/>
              <a:gd name="T5" fmla="*/ 0 h 10"/>
              <a:gd name="T6" fmla="*/ 13 w 15"/>
              <a:gd name="T7" fmla="*/ 2 h 10"/>
              <a:gd name="T8" fmla="*/ 15 w 15"/>
              <a:gd name="T9" fmla="*/ 2 h 10"/>
              <a:gd name="T10" fmla="*/ 15 w 15"/>
              <a:gd name="T11" fmla="*/ 4 h 10"/>
              <a:gd name="T12" fmla="*/ 15 w 15"/>
              <a:gd name="T13" fmla="*/ 6 h 10"/>
              <a:gd name="T14" fmla="*/ 15 w 15"/>
              <a:gd name="T15" fmla="*/ 8 h 10"/>
              <a:gd name="T16" fmla="*/ 13 w 15"/>
              <a:gd name="T17" fmla="*/ 8 h 10"/>
              <a:gd name="T18" fmla="*/ 12 w 15"/>
              <a:gd name="T19" fmla="*/ 10 h 10"/>
              <a:gd name="T20" fmla="*/ 10 w 15"/>
              <a:gd name="T21" fmla="*/ 10 h 10"/>
              <a:gd name="T22" fmla="*/ 8 w 15"/>
              <a:gd name="T23" fmla="*/ 10 h 10"/>
              <a:gd name="T24" fmla="*/ 6 w 15"/>
              <a:gd name="T25" fmla="*/ 10 h 10"/>
              <a:gd name="T26" fmla="*/ 4 w 15"/>
              <a:gd name="T27" fmla="*/ 10 h 10"/>
              <a:gd name="T28" fmla="*/ 2 w 15"/>
              <a:gd name="T29" fmla="*/ 8 h 10"/>
              <a:gd name="T30" fmla="*/ 0 w 15"/>
              <a:gd name="T31" fmla="*/ 8 h 10"/>
              <a:gd name="T32" fmla="*/ 0 w 15"/>
              <a:gd name="T33" fmla="*/ 6 h 10"/>
              <a:gd name="T34" fmla="*/ 0 w 15"/>
              <a:gd name="T35" fmla="*/ 4 h 10"/>
              <a:gd name="T36" fmla="*/ 0 w 15"/>
              <a:gd name="T37" fmla="*/ 2 h 10"/>
              <a:gd name="T38" fmla="*/ 2 w 15"/>
              <a:gd name="T39" fmla="*/ 2 h 10"/>
              <a:gd name="T40" fmla="*/ 4 w 15"/>
              <a:gd name="T41" fmla="*/ 0 h 10"/>
              <a:gd name="T42" fmla="*/ 6 w 15"/>
              <a:gd name="T43" fmla="*/ 0 h 10"/>
              <a:gd name="T44" fmla="*/ 8 w 15"/>
              <a:gd name="T4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5" y="6"/>
                </a:lnTo>
                <a:lnTo>
                  <a:pt x="15" y="8"/>
                </a:lnTo>
                <a:lnTo>
                  <a:pt x="13" y="8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6" name="Freeform 298"/>
          <p:cNvSpPr>
            <a:spLocks/>
          </p:cNvSpPr>
          <p:nvPr/>
        </p:nvSpPr>
        <p:spPr bwMode="auto">
          <a:xfrm>
            <a:off x="4038600" y="889000"/>
            <a:ext cx="304800" cy="400050"/>
          </a:xfrm>
          <a:custGeom>
            <a:avLst/>
            <a:gdLst>
              <a:gd name="T0" fmla="*/ 5 w 96"/>
              <a:gd name="T1" fmla="*/ 2 h 126"/>
              <a:gd name="T2" fmla="*/ 5 w 96"/>
              <a:gd name="T3" fmla="*/ 0 h 126"/>
              <a:gd name="T4" fmla="*/ 2 w 96"/>
              <a:gd name="T5" fmla="*/ 0 h 126"/>
              <a:gd name="T6" fmla="*/ 2 w 96"/>
              <a:gd name="T7" fmla="*/ 2 h 126"/>
              <a:gd name="T8" fmla="*/ 3 w 96"/>
              <a:gd name="T9" fmla="*/ 3 h 126"/>
              <a:gd name="T10" fmla="*/ 46 w 96"/>
              <a:gd name="T11" fmla="*/ 84 h 126"/>
              <a:gd name="T12" fmla="*/ 46 w 96"/>
              <a:gd name="T13" fmla="*/ 88 h 126"/>
              <a:gd name="T14" fmla="*/ 44 w 96"/>
              <a:gd name="T15" fmla="*/ 90 h 126"/>
              <a:gd name="T16" fmla="*/ 40 w 96"/>
              <a:gd name="T17" fmla="*/ 90 h 126"/>
              <a:gd name="T18" fmla="*/ 34 w 96"/>
              <a:gd name="T19" fmla="*/ 94 h 126"/>
              <a:gd name="T20" fmla="*/ 30 w 96"/>
              <a:gd name="T21" fmla="*/ 98 h 126"/>
              <a:gd name="T22" fmla="*/ 28 w 96"/>
              <a:gd name="T23" fmla="*/ 101 h 126"/>
              <a:gd name="T24" fmla="*/ 27 w 96"/>
              <a:gd name="T25" fmla="*/ 107 h 126"/>
              <a:gd name="T26" fmla="*/ 27 w 96"/>
              <a:gd name="T27" fmla="*/ 113 h 126"/>
              <a:gd name="T28" fmla="*/ 30 w 96"/>
              <a:gd name="T29" fmla="*/ 119 h 126"/>
              <a:gd name="T30" fmla="*/ 34 w 96"/>
              <a:gd name="T31" fmla="*/ 124 h 126"/>
              <a:gd name="T32" fmla="*/ 44 w 96"/>
              <a:gd name="T33" fmla="*/ 126 h 126"/>
              <a:gd name="T34" fmla="*/ 53 w 96"/>
              <a:gd name="T35" fmla="*/ 126 h 126"/>
              <a:gd name="T36" fmla="*/ 61 w 96"/>
              <a:gd name="T37" fmla="*/ 124 h 126"/>
              <a:gd name="T38" fmla="*/ 65 w 96"/>
              <a:gd name="T39" fmla="*/ 119 h 126"/>
              <a:gd name="T40" fmla="*/ 69 w 96"/>
              <a:gd name="T41" fmla="*/ 113 h 126"/>
              <a:gd name="T42" fmla="*/ 69 w 96"/>
              <a:gd name="T43" fmla="*/ 107 h 126"/>
              <a:gd name="T44" fmla="*/ 69 w 96"/>
              <a:gd name="T45" fmla="*/ 101 h 126"/>
              <a:gd name="T46" fmla="*/ 65 w 96"/>
              <a:gd name="T47" fmla="*/ 98 h 126"/>
              <a:gd name="T48" fmla="*/ 61 w 96"/>
              <a:gd name="T49" fmla="*/ 94 h 126"/>
              <a:gd name="T50" fmla="*/ 55 w 96"/>
              <a:gd name="T51" fmla="*/ 90 h 126"/>
              <a:gd name="T52" fmla="*/ 51 w 96"/>
              <a:gd name="T53" fmla="*/ 88 h 126"/>
              <a:gd name="T54" fmla="*/ 50 w 96"/>
              <a:gd name="T55" fmla="*/ 84 h 126"/>
              <a:gd name="T56" fmla="*/ 92 w 96"/>
              <a:gd name="T57" fmla="*/ 3 h 126"/>
              <a:gd name="T58" fmla="*/ 94 w 96"/>
              <a:gd name="T59" fmla="*/ 2 h 126"/>
              <a:gd name="T60" fmla="*/ 96 w 96"/>
              <a:gd name="T61" fmla="*/ 0 h 126"/>
              <a:gd name="T62" fmla="*/ 92 w 96"/>
              <a:gd name="T63" fmla="*/ 0 h 126"/>
              <a:gd name="T64" fmla="*/ 90 w 96"/>
              <a:gd name="T65" fmla="*/ 2 h 126"/>
              <a:gd name="T66" fmla="*/ 90 w 96"/>
              <a:gd name="T67" fmla="*/ 2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6" h="126">
                <a:moveTo>
                  <a:pt x="48" y="38"/>
                </a:moveTo>
                <a:lnTo>
                  <a:pt x="5" y="2"/>
                </a:lnTo>
                <a:lnTo>
                  <a:pt x="7" y="2"/>
                </a:lnTo>
                <a:lnTo>
                  <a:pt x="5" y="0"/>
                </a:lnTo>
                <a:lnTo>
                  <a:pt x="3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2" y="3"/>
                </a:lnTo>
                <a:lnTo>
                  <a:pt x="3" y="3"/>
                </a:lnTo>
                <a:lnTo>
                  <a:pt x="46" y="40"/>
                </a:lnTo>
                <a:lnTo>
                  <a:pt x="46" y="84"/>
                </a:lnTo>
                <a:lnTo>
                  <a:pt x="46" y="86"/>
                </a:lnTo>
                <a:lnTo>
                  <a:pt x="46" y="88"/>
                </a:lnTo>
                <a:lnTo>
                  <a:pt x="44" y="88"/>
                </a:lnTo>
                <a:lnTo>
                  <a:pt x="44" y="90"/>
                </a:lnTo>
                <a:lnTo>
                  <a:pt x="42" y="90"/>
                </a:lnTo>
                <a:lnTo>
                  <a:pt x="40" y="90"/>
                </a:lnTo>
                <a:lnTo>
                  <a:pt x="36" y="92"/>
                </a:lnTo>
                <a:lnTo>
                  <a:pt x="34" y="94"/>
                </a:lnTo>
                <a:lnTo>
                  <a:pt x="32" y="96"/>
                </a:lnTo>
                <a:lnTo>
                  <a:pt x="30" y="98"/>
                </a:lnTo>
                <a:lnTo>
                  <a:pt x="28" y="99"/>
                </a:lnTo>
                <a:lnTo>
                  <a:pt x="28" y="101"/>
                </a:lnTo>
                <a:lnTo>
                  <a:pt x="27" y="103"/>
                </a:lnTo>
                <a:lnTo>
                  <a:pt x="27" y="107"/>
                </a:lnTo>
                <a:lnTo>
                  <a:pt x="27" y="109"/>
                </a:lnTo>
                <a:lnTo>
                  <a:pt x="27" y="113"/>
                </a:lnTo>
                <a:lnTo>
                  <a:pt x="28" y="117"/>
                </a:lnTo>
                <a:lnTo>
                  <a:pt x="30" y="119"/>
                </a:lnTo>
                <a:lnTo>
                  <a:pt x="32" y="121"/>
                </a:lnTo>
                <a:lnTo>
                  <a:pt x="34" y="124"/>
                </a:lnTo>
                <a:lnTo>
                  <a:pt x="38" y="124"/>
                </a:lnTo>
                <a:lnTo>
                  <a:pt x="44" y="126"/>
                </a:lnTo>
                <a:lnTo>
                  <a:pt x="48" y="126"/>
                </a:lnTo>
                <a:lnTo>
                  <a:pt x="53" y="126"/>
                </a:lnTo>
                <a:lnTo>
                  <a:pt x="57" y="124"/>
                </a:lnTo>
                <a:lnTo>
                  <a:pt x="61" y="124"/>
                </a:lnTo>
                <a:lnTo>
                  <a:pt x="63" y="121"/>
                </a:lnTo>
                <a:lnTo>
                  <a:pt x="65" y="119"/>
                </a:lnTo>
                <a:lnTo>
                  <a:pt x="67" y="117"/>
                </a:lnTo>
                <a:lnTo>
                  <a:pt x="69" y="113"/>
                </a:lnTo>
                <a:lnTo>
                  <a:pt x="69" y="109"/>
                </a:lnTo>
                <a:lnTo>
                  <a:pt x="69" y="107"/>
                </a:lnTo>
                <a:lnTo>
                  <a:pt x="69" y="103"/>
                </a:lnTo>
                <a:lnTo>
                  <a:pt x="69" y="101"/>
                </a:lnTo>
                <a:lnTo>
                  <a:pt x="67" y="99"/>
                </a:lnTo>
                <a:lnTo>
                  <a:pt x="65" y="98"/>
                </a:lnTo>
                <a:lnTo>
                  <a:pt x="63" y="96"/>
                </a:lnTo>
                <a:lnTo>
                  <a:pt x="61" y="94"/>
                </a:lnTo>
                <a:lnTo>
                  <a:pt x="59" y="92"/>
                </a:lnTo>
                <a:lnTo>
                  <a:pt x="55" y="90"/>
                </a:lnTo>
                <a:lnTo>
                  <a:pt x="53" y="90"/>
                </a:lnTo>
                <a:lnTo>
                  <a:pt x="51" y="88"/>
                </a:lnTo>
                <a:lnTo>
                  <a:pt x="50" y="86"/>
                </a:lnTo>
                <a:lnTo>
                  <a:pt x="50" y="84"/>
                </a:lnTo>
                <a:lnTo>
                  <a:pt x="50" y="40"/>
                </a:lnTo>
                <a:lnTo>
                  <a:pt x="92" y="3"/>
                </a:lnTo>
                <a:lnTo>
                  <a:pt x="94" y="3"/>
                </a:lnTo>
                <a:lnTo>
                  <a:pt x="94" y="2"/>
                </a:lnTo>
                <a:lnTo>
                  <a:pt x="96" y="2"/>
                </a:lnTo>
                <a:lnTo>
                  <a:pt x="96" y="0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90" y="2"/>
                </a:lnTo>
                <a:lnTo>
                  <a:pt x="88" y="2"/>
                </a:lnTo>
                <a:lnTo>
                  <a:pt x="90" y="2"/>
                </a:lnTo>
                <a:lnTo>
                  <a:pt x="48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7" name="Freeform 299"/>
          <p:cNvSpPr>
            <a:spLocks/>
          </p:cNvSpPr>
          <p:nvPr/>
        </p:nvSpPr>
        <p:spPr bwMode="auto">
          <a:xfrm>
            <a:off x="4171950" y="1209675"/>
            <a:ext cx="47625" cy="31750"/>
          </a:xfrm>
          <a:custGeom>
            <a:avLst/>
            <a:gdLst>
              <a:gd name="T0" fmla="*/ 8 w 15"/>
              <a:gd name="T1" fmla="*/ 0 h 10"/>
              <a:gd name="T2" fmla="*/ 8 w 15"/>
              <a:gd name="T3" fmla="*/ 0 h 10"/>
              <a:gd name="T4" fmla="*/ 9 w 15"/>
              <a:gd name="T5" fmla="*/ 0 h 10"/>
              <a:gd name="T6" fmla="*/ 11 w 15"/>
              <a:gd name="T7" fmla="*/ 0 h 10"/>
              <a:gd name="T8" fmla="*/ 11 w 15"/>
              <a:gd name="T9" fmla="*/ 2 h 10"/>
              <a:gd name="T10" fmla="*/ 13 w 15"/>
              <a:gd name="T11" fmla="*/ 2 h 10"/>
              <a:gd name="T12" fmla="*/ 13 w 15"/>
              <a:gd name="T13" fmla="*/ 4 h 10"/>
              <a:gd name="T14" fmla="*/ 13 w 15"/>
              <a:gd name="T15" fmla="*/ 4 h 10"/>
              <a:gd name="T16" fmla="*/ 15 w 15"/>
              <a:gd name="T17" fmla="*/ 6 h 10"/>
              <a:gd name="T18" fmla="*/ 13 w 15"/>
              <a:gd name="T19" fmla="*/ 6 h 10"/>
              <a:gd name="T20" fmla="*/ 13 w 15"/>
              <a:gd name="T21" fmla="*/ 8 h 10"/>
              <a:gd name="T22" fmla="*/ 13 w 15"/>
              <a:gd name="T23" fmla="*/ 8 h 10"/>
              <a:gd name="T24" fmla="*/ 11 w 15"/>
              <a:gd name="T25" fmla="*/ 8 h 10"/>
              <a:gd name="T26" fmla="*/ 11 w 15"/>
              <a:gd name="T27" fmla="*/ 10 h 10"/>
              <a:gd name="T28" fmla="*/ 9 w 15"/>
              <a:gd name="T29" fmla="*/ 10 h 10"/>
              <a:gd name="T30" fmla="*/ 8 w 15"/>
              <a:gd name="T31" fmla="*/ 10 h 10"/>
              <a:gd name="T32" fmla="*/ 8 w 15"/>
              <a:gd name="T33" fmla="*/ 10 h 10"/>
              <a:gd name="T34" fmla="*/ 6 w 15"/>
              <a:gd name="T35" fmla="*/ 10 h 10"/>
              <a:gd name="T36" fmla="*/ 4 w 15"/>
              <a:gd name="T37" fmla="*/ 10 h 10"/>
              <a:gd name="T38" fmla="*/ 2 w 15"/>
              <a:gd name="T39" fmla="*/ 10 h 10"/>
              <a:gd name="T40" fmla="*/ 2 w 15"/>
              <a:gd name="T41" fmla="*/ 8 h 10"/>
              <a:gd name="T42" fmla="*/ 0 w 15"/>
              <a:gd name="T43" fmla="*/ 8 h 10"/>
              <a:gd name="T44" fmla="*/ 0 w 15"/>
              <a:gd name="T45" fmla="*/ 8 h 10"/>
              <a:gd name="T46" fmla="*/ 0 w 15"/>
              <a:gd name="T47" fmla="*/ 6 h 10"/>
              <a:gd name="T48" fmla="*/ 0 w 15"/>
              <a:gd name="T49" fmla="*/ 6 h 10"/>
              <a:gd name="T50" fmla="*/ 0 w 15"/>
              <a:gd name="T51" fmla="*/ 4 h 10"/>
              <a:gd name="T52" fmla="*/ 0 w 15"/>
              <a:gd name="T53" fmla="*/ 4 h 10"/>
              <a:gd name="T54" fmla="*/ 0 w 15"/>
              <a:gd name="T55" fmla="*/ 2 h 10"/>
              <a:gd name="T56" fmla="*/ 2 w 15"/>
              <a:gd name="T57" fmla="*/ 2 h 10"/>
              <a:gd name="T58" fmla="*/ 2 w 15"/>
              <a:gd name="T59" fmla="*/ 0 h 10"/>
              <a:gd name="T60" fmla="*/ 4 w 15"/>
              <a:gd name="T61" fmla="*/ 0 h 10"/>
              <a:gd name="T62" fmla="*/ 6 w 15"/>
              <a:gd name="T63" fmla="*/ 0 h 10"/>
              <a:gd name="T64" fmla="*/ 8 w 15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3" y="4"/>
                </a:lnTo>
                <a:lnTo>
                  <a:pt x="15" y="6"/>
                </a:lnTo>
                <a:lnTo>
                  <a:pt x="13" y="6"/>
                </a:lnTo>
                <a:lnTo>
                  <a:pt x="13" y="8"/>
                </a:lnTo>
                <a:lnTo>
                  <a:pt x="13" y="8"/>
                </a:lnTo>
                <a:lnTo>
                  <a:pt x="11" y="8"/>
                </a:lnTo>
                <a:lnTo>
                  <a:pt x="11" y="10"/>
                </a:lnTo>
                <a:lnTo>
                  <a:pt x="9" y="10"/>
                </a:lnTo>
                <a:lnTo>
                  <a:pt x="8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8" name="Freeform 300"/>
          <p:cNvSpPr>
            <a:spLocks/>
          </p:cNvSpPr>
          <p:nvPr/>
        </p:nvSpPr>
        <p:spPr bwMode="auto">
          <a:xfrm>
            <a:off x="4171950" y="1209675"/>
            <a:ext cx="47625" cy="31750"/>
          </a:xfrm>
          <a:custGeom>
            <a:avLst/>
            <a:gdLst>
              <a:gd name="T0" fmla="*/ 8 w 15"/>
              <a:gd name="T1" fmla="*/ 0 h 10"/>
              <a:gd name="T2" fmla="*/ 9 w 15"/>
              <a:gd name="T3" fmla="*/ 0 h 10"/>
              <a:gd name="T4" fmla="*/ 11 w 15"/>
              <a:gd name="T5" fmla="*/ 0 h 10"/>
              <a:gd name="T6" fmla="*/ 11 w 15"/>
              <a:gd name="T7" fmla="*/ 2 h 10"/>
              <a:gd name="T8" fmla="*/ 13 w 15"/>
              <a:gd name="T9" fmla="*/ 2 h 10"/>
              <a:gd name="T10" fmla="*/ 13 w 15"/>
              <a:gd name="T11" fmla="*/ 4 h 10"/>
              <a:gd name="T12" fmla="*/ 15 w 15"/>
              <a:gd name="T13" fmla="*/ 6 h 10"/>
              <a:gd name="T14" fmla="*/ 13 w 15"/>
              <a:gd name="T15" fmla="*/ 6 h 10"/>
              <a:gd name="T16" fmla="*/ 13 w 15"/>
              <a:gd name="T17" fmla="*/ 8 h 10"/>
              <a:gd name="T18" fmla="*/ 11 w 15"/>
              <a:gd name="T19" fmla="*/ 8 h 10"/>
              <a:gd name="T20" fmla="*/ 11 w 15"/>
              <a:gd name="T21" fmla="*/ 10 h 10"/>
              <a:gd name="T22" fmla="*/ 9 w 15"/>
              <a:gd name="T23" fmla="*/ 10 h 10"/>
              <a:gd name="T24" fmla="*/ 8 w 15"/>
              <a:gd name="T25" fmla="*/ 10 h 10"/>
              <a:gd name="T26" fmla="*/ 6 w 15"/>
              <a:gd name="T27" fmla="*/ 10 h 10"/>
              <a:gd name="T28" fmla="*/ 4 w 15"/>
              <a:gd name="T29" fmla="*/ 10 h 10"/>
              <a:gd name="T30" fmla="*/ 2 w 15"/>
              <a:gd name="T31" fmla="*/ 10 h 10"/>
              <a:gd name="T32" fmla="*/ 2 w 15"/>
              <a:gd name="T33" fmla="*/ 8 h 10"/>
              <a:gd name="T34" fmla="*/ 0 w 15"/>
              <a:gd name="T35" fmla="*/ 8 h 10"/>
              <a:gd name="T36" fmla="*/ 0 w 15"/>
              <a:gd name="T37" fmla="*/ 6 h 10"/>
              <a:gd name="T38" fmla="*/ 0 w 15"/>
              <a:gd name="T39" fmla="*/ 4 h 10"/>
              <a:gd name="T40" fmla="*/ 0 w 15"/>
              <a:gd name="T41" fmla="*/ 2 h 10"/>
              <a:gd name="T42" fmla="*/ 2 w 15"/>
              <a:gd name="T43" fmla="*/ 2 h 10"/>
              <a:gd name="T44" fmla="*/ 2 w 15"/>
              <a:gd name="T45" fmla="*/ 0 h 10"/>
              <a:gd name="T46" fmla="*/ 4 w 15"/>
              <a:gd name="T47" fmla="*/ 0 h 10"/>
              <a:gd name="T48" fmla="*/ 6 w 15"/>
              <a:gd name="T49" fmla="*/ 0 h 10"/>
              <a:gd name="T50" fmla="*/ 8 w 15"/>
              <a:gd name="T5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6"/>
                </a:lnTo>
                <a:lnTo>
                  <a:pt x="13" y="6"/>
                </a:lnTo>
                <a:lnTo>
                  <a:pt x="13" y="8"/>
                </a:lnTo>
                <a:lnTo>
                  <a:pt x="11" y="8"/>
                </a:lnTo>
                <a:lnTo>
                  <a:pt x="11" y="10"/>
                </a:lnTo>
                <a:lnTo>
                  <a:pt x="9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9" name="Freeform 301"/>
          <p:cNvSpPr>
            <a:spLocks/>
          </p:cNvSpPr>
          <p:nvPr/>
        </p:nvSpPr>
        <p:spPr bwMode="auto">
          <a:xfrm>
            <a:off x="4483100" y="863600"/>
            <a:ext cx="298450" cy="403225"/>
          </a:xfrm>
          <a:custGeom>
            <a:avLst/>
            <a:gdLst>
              <a:gd name="T0" fmla="*/ 6 w 94"/>
              <a:gd name="T1" fmla="*/ 2 h 127"/>
              <a:gd name="T2" fmla="*/ 4 w 94"/>
              <a:gd name="T3" fmla="*/ 0 h 127"/>
              <a:gd name="T4" fmla="*/ 0 w 94"/>
              <a:gd name="T5" fmla="*/ 0 h 127"/>
              <a:gd name="T6" fmla="*/ 2 w 94"/>
              <a:gd name="T7" fmla="*/ 2 h 127"/>
              <a:gd name="T8" fmla="*/ 46 w 94"/>
              <a:gd name="T9" fmla="*/ 82 h 127"/>
              <a:gd name="T10" fmla="*/ 44 w 94"/>
              <a:gd name="T11" fmla="*/ 86 h 127"/>
              <a:gd name="T12" fmla="*/ 42 w 94"/>
              <a:gd name="T13" fmla="*/ 88 h 127"/>
              <a:gd name="T14" fmla="*/ 38 w 94"/>
              <a:gd name="T15" fmla="*/ 90 h 127"/>
              <a:gd name="T16" fmla="*/ 34 w 94"/>
              <a:gd name="T17" fmla="*/ 92 h 127"/>
              <a:gd name="T18" fmla="*/ 29 w 94"/>
              <a:gd name="T19" fmla="*/ 96 h 127"/>
              <a:gd name="T20" fmla="*/ 27 w 94"/>
              <a:gd name="T21" fmla="*/ 102 h 127"/>
              <a:gd name="T22" fmla="*/ 27 w 94"/>
              <a:gd name="T23" fmla="*/ 106 h 127"/>
              <a:gd name="T24" fmla="*/ 27 w 94"/>
              <a:gd name="T25" fmla="*/ 113 h 127"/>
              <a:gd name="T26" fmla="*/ 29 w 94"/>
              <a:gd name="T27" fmla="*/ 119 h 127"/>
              <a:gd name="T28" fmla="*/ 34 w 94"/>
              <a:gd name="T29" fmla="*/ 123 h 127"/>
              <a:gd name="T30" fmla="*/ 42 w 94"/>
              <a:gd name="T31" fmla="*/ 125 h 127"/>
              <a:gd name="T32" fmla="*/ 52 w 94"/>
              <a:gd name="T33" fmla="*/ 125 h 127"/>
              <a:gd name="T34" fmla="*/ 59 w 94"/>
              <a:gd name="T35" fmla="*/ 123 h 127"/>
              <a:gd name="T36" fmla="*/ 65 w 94"/>
              <a:gd name="T37" fmla="*/ 119 h 127"/>
              <a:gd name="T38" fmla="*/ 69 w 94"/>
              <a:gd name="T39" fmla="*/ 113 h 127"/>
              <a:gd name="T40" fmla="*/ 69 w 94"/>
              <a:gd name="T41" fmla="*/ 106 h 127"/>
              <a:gd name="T42" fmla="*/ 67 w 94"/>
              <a:gd name="T43" fmla="*/ 102 h 127"/>
              <a:gd name="T44" fmla="*/ 65 w 94"/>
              <a:gd name="T45" fmla="*/ 96 h 127"/>
              <a:gd name="T46" fmla="*/ 61 w 94"/>
              <a:gd name="T47" fmla="*/ 92 h 127"/>
              <a:gd name="T48" fmla="*/ 56 w 94"/>
              <a:gd name="T49" fmla="*/ 90 h 127"/>
              <a:gd name="T50" fmla="*/ 52 w 94"/>
              <a:gd name="T51" fmla="*/ 88 h 127"/>
              <a:gd name="T52" fmla="*/ 50 w 94"/>
              <a:gd name="T53" fmla="*/ 86 h 127"/>
              <a:gd name="T54" fmla="*/ 50 w 94"/>
              <a:gd name="T55" fmla="*/ 82 h 127"/>
              <a:gd name="T56" fmla="*/ 92 w 94"/>
              <a:gd name="T57" fmla="*/ 2 h 127"/>
              <a:gd name="T58" fmla="*/ 94 w 94"/>
              <a:gd name="T59" fmla="*/ 0 h 127"/>
              <a:gd name="T60" fmla="*/ 90 w 94"/>
              <a:gd name="T61" fmla="*/ 0 h 127"/>
              <a:gd name="T62" fmla="*/ 88 w 94"/>
              <a:gd name="T63" fmla="*/ 2 h 127"/>
              <a:gd name="T64" fmla="*/ 48 w 94"/>
              <a:gd name="T65" fmla="*/ 36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4" h="127">
                <a:moveTo>
                  <a:pt x="48" y="36"/>
                </a:move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6" y="38"/>
                </a:lnTo>
                <a:lnTo>
                  <a:pt x="46" y="82"/>
                </a:lnTo>
                <a:lnTo>
                  <a:pt x="44" y="84"/>
                </a:lnTo>
                <a:lnTo>
                  <a:pt x="44" y="86"/>
                </a:lnTo>
                <a:lnTo>
                  <a:pt x="44" y="88"/>
                </a:lnTo>
                <a:lnTo>
                  <a:pt x="42" y="88"/>
                </a:lnTo>
                <a:lnTo>
                  <a:pt x="40" y="88"/>
                </a:lnTo>
                <a:lnTo>
                  <a:pt x="38" y="90"/>
                </a:lnTo>
                <a:lnTo>
                  <a:pt x="36" y="90"/>
                </a:lnTo>
                <a:lnTo>
                  <a:pt x="34" y="92"/>
                </a:lnTo>
                <a:lnTo>
                  <a:pt x="31" y="94"/>
                </a:lnTo>
                <a:lnTo>
                  <a:pt x="29" y="96"/>
                </a:lnTo>
                <a:lnTo>
                  <a:pt x="29" y="98"/>
                </a:lnTo>
                <a:lnTo>
                  <a:pt x="27" y="102"/>
                </a:lnTo>
                <a:lnTo>
                  <a:pt x="27" y="104"/>
                </a:lnTo>
                <a:lnTo>
                  <a:pt x="27" y="106"/>
                </a:lnTo>
                <a:lnTo>
                  <a:pt x="27" y="109"/>
                </a:lnTo>
                <a:lnTo>
                  <a:pt x="27" y="113"/>
                </a:lnTo>
                <a:lnTo>
                  <a:pt x="27" y="115"/>
                </a:lnTo>
                <a:lnTo>
                  <a:pt x="29" y="119"/>
                </a:lnTo>
                <a:lnTo>
                  <a:pt x="31" y="121"/>
                </a:lnTo>
                <a:lnTo>
                  <a:pt x="34" y="123"/>
                </a:lnTo>
                <a:lnTo>
                  <a:pt x="38" y="125"/>
                </a:lnTo>
                <a:lnTo>
                  <a:pt x="42" y="125"/>
                </a:lnTo>
                <a:lnTo>
                  <a:pt x="48" y="127"/>
                </a:lnTo>
                <a:lnTo>
                  <a:pt x="52" y="125"/>
                </a:lnTo>
                <a:lnTo>
                  <a:pt x="56" y="125"/>
                </a:lnTo>
                <a:lnTo>
                  <a:pt x="59" y="123"/>
                </a:lnTo>
                <a:lnTo>
                  <a:pt x="63" y="121"/>
                </a:lnTo>
                <a:lnTo>
                  <a:pt x="65" y="119"/>
                </a:lnTo>
                <a:lnTo>
                  <a:pt x="67" y="115"/>
                </a:lnTo>
                <a:lnTo>
                  <a:pt x="69" y="113"/>
                </a:lnTo>
                <a:lnTo>
                  <a:pt x="69" y="109"/>
                </a:lnTo>
                <a:lnTo>
                  <a:pt x="69" y="106"/>
                </a:lnTo>
                <a:lnTo>
                  <a:pt x="67" y="104"/>
                </a:lnTo>
                <a:lnTo>
                  <a:pt x="67" y="102"/>
                </a:lnTo>
                <a:lnTo>
                  <a:pt x="67" y="98"/>
                </a:lnTo>
                <a:lnTo>
                  <a:pt x="65" y="96"/>
                </a:lnTo>
                <a:lnTo>
                  <a:pt x="63" y="94"/>
                </a:lnTo>
                <a:lnTo>
                  <a:pt x="61" y="92"/>
                </a:lnTo>
                <a:lnTo>
                  <a:pt x="57" y="90"/>
                </a:lnTo>
                <a:lnTo>
                  <a:pt x="56" y="90"/>
                </a:lnTo>
                <a:lnTo>
                  <a:pt x="54" y="88"/>
                </a:lnTo>
                <a:lnTo>
                  <a:pt x="52" y="88"/>
                </a:lnTo>
                <a:lnTo>
                  <a:pt x="50" y="88"/>
                </a:lnTo>
                <a:lnTo>
                  <a:pt x="50" y="86"/>
                </a:lnTo>
                <a:lnTo>
                  <a:pt x="50" y="84"/>
                </a:lnTo>
                <a:lnTo>
                  <a:pt x="50" y="82"/>
                </a:lnTo>
                <a:lnTo>
                  <a:pt x="50" y="38"/>
                </a:lnTo>
                <a:lnTo>
                  <a:pt x="92" y="2"/>
                </a:lnTo>
                <a:lnTo>
                  <a:pt x="94" y="2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88" y="0"/>
                </a:lnTo>
                <a:lnTo>
                  <a:pt x="88" y="2"/>
                </a:lnTo>
                <a:lnTo>
                  <a:pt x="90" y="2"/>
                </a:lnTo>
                <a:lnTo>
                  <a:pt x="48" y="3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0" name="Freeform 302"/>
          <p:cNvSpPr>
            <a:spLocks/>
          </p:cNvSpPr>
          <p:nvPr/>
        </p:nvSpPr>
        <p:spPr bwMode="auto">
          <a:xfrm>
            <a:off x="4610100" y="1187450"/>
            <a:ext cx="50800" cy="28575"/>
          </a:xfrm>
          <a:custGeom>
            <a:avLst/>
            <a:gdLst>
              <a:gd name="T0" fmla="*/ 8 w 16"/>
              <a:gd name="T1" fmla="*/ 0 h 9"/>
              <a:gd name="T2" fmla="*/ 10 w 16"/>
              <a:gd name="T3" fmla="*/ 0 h 9"/>
              <a:gd name="T4" fmla="*/ 12 w 16"/>
              <a:gd name="T5" fmla="*/ 0 h 9"/>
              <a:gd name="T6" fmla="*/ 12 w 16"/>
              <a:gd name="T7" fmla="*/ 0 h 9"/>
              <a:gd name="T8" fmla="*/ 14 w 16"/>
              <a:gd name="T9" fmla="*/ 0 h 9"/>
              <a:gd name="T10" fmla="*/ 14 w 16"/>
              <a:gd name="T11" fmla="*/ 2 h 9"/>
              <a:gd name="T12" fmla="*/ 16 w 16"/>
              <a:gd name="T13" fmla="*/ 2 h 9"/>
              <a:gd name="T14" fmla="*/ 16 w 16"/>
              <a:gd name="T15" fmla="*/ 4 h 9"/>
              <a:gd name="T16" fmla="*/ 16 w 16"/>
              <a:gd name="T17" fmla="*/ 4 h 9"/>
              <a:gd name="T18" fmla="*/ 16 w 16"/>
              <a:gd name="T19" fmla="*/ 5 h 9"/>
              <a:gd name="T20" fmla="*/ 16 w 16"/>
              <a:gd name="T21" fmla="*/ 5 h 9"/>
              <a:gd name="T22" fmla="*/ 14 w 16"/>
              <a:gd name="T23" fmla="*/ 7 h 9"/>
              <a:gd name="T24" fmla="*/ 14 w 16"/>
              <a:gd name="T25" fmla="*/ 7 h 9"/>
              <a:gd name="T26" fmla="*/ 12 w 16"/>
              <a:gd name="T27" fmla="*/ 9 h 9"/>
              <a:gd name="T28" fmla="*/ 12 w 16"/>
              <a:gd name="T29" fmla="*/ 9 h 9"/>
              <a:gd name="T30" fmla="*/ 10 w 16"/>
              <a:gd name="T31" fmla="*/ 9 h 9"/>
              <a:gd name="T32" fmla="*/ 8 w 16"/>
              <a:gd name="T33" fmla="*/ 9 h 9"/>
              <a:gd name="T34" fmla="*/ 6 w 16"/>
              <a:gd name="T35" fmla="*/ 9 h 9"/>
              <a:gd name="T36" fmla="*/ 6 w 16"/>
              <a:gd name="T37" fmla="*/ 9 h 9"/>
              <a:gd name="T38" fmla="*/ 4 w 16"/>
              <a:gd name="T39" fmla="*/ 9 h 9"/>
              <a:gd name="T40" fmla="*/ 2 w 16"/>
              <a:gd name="T41" fmla="*/ 7 h 9"/>
              <a:gd name="T42" fmla="*/ 2 w 16"/>
              <a:gd name="T43" fmla="*/ 7 h 9"/>
              <a:gd name="T44" fmla="*/ 2 w 16"/>
              <a:gd name="T45" fmla="*/ 5 h 9"/>
              <a:gd name="T46" fmla="*/ 0 w 16"/>
              <a:gd name="T47" fmla="*/ 5 h 9"/>
              <a:gd name="T48" fmla="*/ 0 w 16"/>
              <a:gd name="T49" fmla="*/ 4 h 9"/>
              <a:gd name="T50" fmla="*/ 0 w 16"/>
              <a:gd name="T51" fmla="*/ 4 h 9"/>
              <a:gd name="T52" fmla="*/ 2 w 16"/>
              <a:gd name="T53" fmla="*/ 2 h 9"/>
              <a:gd name="T54" fmla="*/ 2 w 16"/>
              <a:gd name="T55" fmla="*/ 2 h 9"/>
              <a:gd name="T56" fmla="*/ 2 w 16"/>
              <a:gd name="T57" fmla="*/ 0 h 9"/>
              <a:gd name="T58" fmla="*/ 4 w 16"/>
              <a:gd name="T59" fmla="*/ 0 h 9"/>
              <a:gd name="T60" fmla="*/ 6 w 16"/>
              <a:gd name="T61" fmla="*/ 0 h 9"/>
              <a:gd name="T62" fmla="*/ 6 w 16"/>
              <a:gd name="T63" fmla="*/ 0 h 9"/>
              <a:gd name="T64" fmla="*/ 8 w 16"/>
              <a:gd name="T6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" h="9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6" y="4"/>
                </a:lnTo>
                <a:lnTo>
                  <a:pt x="16" y="5"/>
                </a:lnTo>
                <a:lnTo>
                  <a:pt x="16" y="5"/>
                </a:lnTo>
                <a:lnTo>
                  <a:pt x="14" y="7"/>
                </a:lnTo>
                <a:lnTo>
                  <a:pt x="14" y="7"/>
                </a:lnTo>
                <a:lnTo>
                  <a:pt x="12" y="9"/>
                </a:lnTo>
                <a:lnTo>
                  <a:pt x="12" y="9"/>
                </a:lnTo>
                <a:lnTo>
                  <a:pt x="10" y="9"/>
                </a:lnTo>
                <a:lnTo>
                  <a:pt x="8" y="9"/>
                </a:lnTo>
                <a:lnTo>
                  <a:pt x="6" y="9"/>
                </a:lnTo>
                <a:lnTo>
                  <a:pt x="6" y="9"/>
                </a:lnTo>
                <a:lnTo>
                  <a:pt x="4" y="9"/>
                </a:lnTo>
                <a:lnTo>
                  <a:pt x="2" y="7"/>
                </a:lnTo>
                <a:lnTo>
                  <a:pt x="2" y="7"/>
                </a:lnTo>
                <a:lnTo>
                  <a:pt x="2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1" name="Freeform 303"/>
          <p:cNvSpPr>
            <a:spLocks/>
          </p:cNvSpPr>
          <p:nvPr/>
        </p:nvSpPr>
        <p:spPr bwMode="auto">
          <a:xfrm>
            <a:off x="4610100" y="1187450"/>
            <a:ext cx="50800" cy="28575"/>
          </a:xfrm>
          <a:custGeom>
            <a:avLst/>
            <a:gdLst>
              <a:gd name="T0" fmla="*/ 8 w 16"/>
              <a:gd name="T1" fmla="*/ 0 h 9"/>
              <a:gd name="T2" fmla="*/ 10 w 16"/>
              <a:gd name="T3" fmla="*/ 0 h 9"/>
              <a:gd name="T4" fmla="*/ 12 w 16"/>
              <a:gd name="T5" fmla="*/ 0 h 9"/>
              <a:gd name="T6" fmla="*/ 14 w 16"/>
              <a:gd name="T7" fmla="*/ 0 h 9"/>
              <a:gd name="T8" fmla="*/ 14 w 16"/>
              <a:gd name="T9" fmla="*/ 2 h 9"/>
              <a:gd name="T10" fmla="*/ 16 w 16"/>
              <a:gd name="T11" fmla="*/ 2 h 9"/>
              <a:gd name="T12" fmla="*/ 16 w 16"/>
              <a:gd name="T13" fmla="*/ 4 h 9"/>
              <a:gd name="T14" fmla="*/ 16 w 16"/>
              <a:gd name="T15" fmla="*/ 5 h 9"/>
              <a:gd name="T16" fmla="*/ 14 w 16"/>
              <a:gd name="T17" fmla="*/ 7 h 9"/>
              <a:gd name="T18" fmla="*/ 12 w 16"/>
              <a:gd name="T19" fmla="*/ 9 h 9"/>
              <a:gd name="T20" fmla="*/ 10 w 16"/>
              <a:gd name="T21" fmla="*/ 9 h 9"/>
              <a:gd name="T22" fmla="*/ 8 w 16"/>
              <a:gd name="T23" fmla="*/ 9 h 9"/>
              <a:gd name="T24" fmla="*/ 6 w 16"/>
              <a:gd name="T25" fmla="*/ 9 h 9"/>
              <a:gd name="T26" fmla="*/ 4 w 16"/>
              <a:gd name="T27" fmla="*/ 9 h 9"/>
              <a:gd name="T28" fmla="*/ 2 w 16"/>
              <a:gd name="T29" fmla="*/ 7 h 9"/>
              <a:gd name="T30" fmla="*/ 2 w 16"/>
              <a:gd name="T31" fmla="*/ 5 h 9"/>
              <a:gd name="T32" fmla="*/ 0 w 16"/>
              <a:gd name="T33" fmla="*/ 5 h 9"/>
              <a:gd name="T34" fmla="*/ 0 w 16"/>
              <a:gd name="T35" fmla="*/ 4 h 9"/>
              <a:gd name="T36" fmla="*/ 2 w 16"/>
              <a:gd name="T37" fmla="*/ 2 h 9"/>
              <a:gd name="T38" fmla="*/ 2 w 16"/>
              <a:gd name="T39" fmla="*/ 0 h 9"/>
              <a:gd name="T40" fmla="*/ 4 w 16"/>
              <a:gd name="T41" fmla="*/ 0 h 9"/>
              <a:gd name="T42" fmla="*/ 6 w 16"/>
              <a:gd name="T43" fmla="*/ 0 h 9"/>
              <a:gd name="T44" fmla="*/ 8 w 16"/>
              <a:gd name="T4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" h="9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6" y="5"/>
                </a:lnTo>
                <a:lnTo>
                  <a:pt x="14" y="7"/>
                </a:lnTo>
                <a:lnTo>
                  <a:pt x="12" y="9"/>
                </a:lnTo>
                <a:lnTo>
                  <a:pt x="10" y="9"/>
                </a:lnTo>
                <a:lnTo>
                  <a:pt x="8" y="9"/>
                </a:lnTo>
                <a:lnTo>
                  <a:pt x="6" y="9"/>
                </a:lnTo>
                <a:lnTo>
                  <a:pt x="4" y="9"/>
                </a:lnTo>
                <a:lnTo>
                  <a:pt x="2" y="7"/>
                </a:lnTo>
                <a:lnTo>
                  <a:pt x="2" y="5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2" name="Freeform 304"/>
          <p:cNvSpPr>
            <a:spLocks/>
          </p:cNvSpPr>
          <p:nvPr/>
        </p:nvSpPr>
        <p:spPr bwMode="auto">
          <a:xfrm>
            <a:off x="3841750" y="1282700"/>
            <a:ext cx="304800" cy="403225"/>
          </a:xfrm>
          <a:custGeom>
            <a:avLst/>
            <a:gdLst>
              <a:gd name="T0" fmla="*/ 6 w 96"/>
              <a:gd name="T1" fmla="*/ 2 h 127"/>
              <a:gd name="T2" fmla="*/ 8 w 96"/>
              <a:gd name="T3" fmla="*/ 0 h 127"/>
              <a:gd name="T4" fmla="*/ 4 w 96"/>
              <a:gd name="T5" fmla="*/ 0 h 127"/>
              <a:gd name="T6" fmla="*/ 0 w 96"/>
              <a:gd name="T7" fmla="*/ 0 h 127"/>
              <a:gd name="T8" fmla="*/ 2 w 96"/>
              <a:gd name="T9" fmla="*/ 2 h 127"/>
              <a:gd name="T10" fmla="*/ 46 w 96"/>
              <a:gd name="T11" fmla="*/ 39 h 127"/>
              <a:gd name="T12" fmla="*/ 46 w 96"/>
              <a:gd name="T13" fmla="*/ 85 h 127"/>
              <a:gd name="T14" fmla="*/ 44 w 96"/>
              <a:gd name="T15" fmla="*/ 89 h 127"/>
              <a:gd name="T16" fmla="*/ 41 w 96"/>
              <a:gd name="T17" fmla="*/ 91 h 127"/>
              <a:gd name="T18" fmla="*/ 35 w 96"/>
              <a:gd name="T19" fmla="*/ 93 h 127"/>
              <a:gd name="T20" fmla="*/ 31 w 96"/>
              <a:gd name="T21" fmla="*/ 96 h 127"/>
              <a:gd name="T22" fmla="*/ 29 w 96"/>
              <a:gd name="T23" fmla="*/ 102 h 127"/>
              <a:gd name="T24" fmla="*/ 27 w 96"/>
              <a:gd name="T25" fmla="*/ 106 h 127"/>
              <a:gd name="T26" fmla="*/ 27 w 96"/>
              <a:gd name="T27" fmla="*/ 114 h 127"/>
              <a:gd name="T28" fmla="*/ 31 w 96"/>
              <a:gd name="T29" fmla="*/ 119 h 127"/>
              <a:gd name="T30" fmla="*/ 35 w 96"/>
              <a:gd name="T31" fmla="*/ 123 h 127"/>
              <a:gd name="T32" fmla="*/ 44 w 96"/>
              <a:gd name="T33" fmla="*/ 125 h 127"/>
              <a:gd name="T34" fmla="*/ 52 w 96"/>
              <a:gd name="T35" fmla="*/ 125 h 127"/>
              <a:gd name="T36" fmla="*/ 62 w 96"/>
              <a:gd name="T37" fmla="*/ 123 h 127"/>
              <a:gd name="T38" fmla="*/ 65 w 96"/>
              <a:gd name="T39" fmla="*/ 119 h 127"/>
              <a:gd name="T40" fmla="*/ 69 w 96"/>
              <a:gd name="T41" fmla="*/ 114 h 127"/>
              <a:gd name="T42" fmla="*/ 69 w 96"/>
              <a:gd name="T43" fmla="*/ 106 h 127"/>
              <a:gd name="T44" fmla="*/ 67 w 96"/>
              <a:gd name="T45" fmla="*/ 102 h 127"/>
              <a:gd name="T46" fmla="*/ 65 w 96"/>
              <a:gd name="T47" fmla="*/ 96 h 127"/>
              <a:gd name="T48" fmla="*/ 62 w 96"/>
              <a:gd name="T49" fmla="*/ 93 h 127"/>
              <a:gd name="T50" fmla="*/ 56 w 96"/>
              <a:gd name="T51" fmla="*/ 91 h 127"/>
              <a:gd name="T52" fmla="*/ 52 w 96"/>
              <a:gd name="T53" fmla="*/ 89 h 127"/>
              <a:gd name="T54" fmla="*/ 50 w 96"/>
              <a:gd name="T55" fmla="*/ 85 h 127"/>
              <a:gd name="T56" fmla="*/ 50 w 96"/>
              <a:gd name="T57" fmla="*/ 39 h 127"/>
              <a:gd name="T58" fmla="*/ 94 w 96"/>
              <a:gd name="T59" fmla="*/ 2 h 127"/>
              <a:gd name="T60" fmla="*/ 96 w 96"/>
              <a:gd name="T61" fmla="*/ 0 h 127"/>
              <a:gd name="T62" fmla="*/ 92 w 96"/>
              <a:gd name="T63" fmla="*/ 0 h 127"/>
              <a:gd name="T64" fmla="*/ 89 w 96"/>
              <a:gd name="T65" fmla="*/ 0 h 127"/>
              <a:gd name="T66" fmla="*/ 90 w 96"/>
              <a:gd name="T67" fmla="*/ 2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6" h="127">
                <a:moveTo>
                  <a:pt x="48" y="37"/>
                </a:move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46" y="39"/>
                </a:lnTo>
                <a:lnTo>
                  <a:pt x="46" y="83"/>
                </a:lnTo>
                <a:lnTo>
                  <a:pt x="46" y="85"/>
                </a:lnTo>
                <a:lnTo>
                  <a:pt x="44" y="87"/>
                </a:lnTo>
                <a:lnTo>
                  <a:pt x="44" y="89"/>
                </a:lnTo>
                <a:lnTo>
                  <a:pt x="42" y="89"/>
                </a:lnTo>
                <a:lnTo>
                  <a:pt x="41" y="91"/>
                </a:lnTo>
                <a:lnTo>
                  <a:pt x="37" y="91"/>
                </a:lnTo>
                <a:lnTo>
                  <a:pt x="35" y="93"/>
                </a:lnTo>
                <a:lnTo>
                  <a:pt x="33" y="94"/>
                </a:lnTo>
                <a:lnTo>
                  <a:pt x="31" y="96"/>
                </a:lnTo>
                <a:lnTo>
                  <a:pt x="29" y="98"/>
                </a:lnTo>
                <a:lnTo>
                  <a:pt x="29" y="102"/>
                </a:lnTo>
                <a:lnTo>
                  <a:pt x="27" y="104"/>
                </a:lnTo>
                <a:lnTo>
                  <a:pt x="27" y="106"/>
                </a:lnTo>
                <a:lnTo>
                  <a:pt x="27" y="110"/>
                </a:lnTo>
                <a:lnTo>
                  <a:pt x="27" y="114"/>
                </a:lnTo>
                <a:lnTo>
                  <a:pt x="29" y="116"/>
                </a:lnTo>
                <a:lnTo>
                  <a:pt x="31" y="119"/>
                </a:lnTo>
                <a:lnTo>
                  <a:pt x="33" y="121"/>
                </a:lnTo>
                <a:lnTo>
                  <a:pt x="35" y="123"/>
                </a:lnTo>
                <a:lnTo>
                  <a:pt x="39" y="125"/>
                </a:lnTo>
                <a:lnTo>
                  <a:pt x="44" y="125"/>
                </a:lnTo>
                <a:lnTo>
                  <a:pt x="48" y="127"/>
                </a:lnTo>
                <a:lnTo>
                  <a:pt x="52" y="125"/>
                </a:lnTo>
                <a:lnTo>
                  <a:pt x="58" y="125"/>
                </a:lnTo>
                <a:lnTo>
                  <a:pt x="62" y="123"/>
                </a:lnTo>
                <a:lnTo>
                  <a:pt x="64" y="121"/>
                </a:lnTo>
                <a:lnTo>
                  <a:pt x="65" y="119"/>
                </a:lnTo>
                <a:lnTo>
                  <a:pt x="67" y="116"/>
                </a:lnTo>
                <a:lnTo>
                  <a:pt x="69" y="114"/>
                </a:lnTo>
                <a:lnTo>
                  <a:pt x="69" y="110"/>
                </a:lnTo>
                <a:lnTo>
                  <a:pt x="69" y="106"/>
                </a:lnTo>
                <a:lnTo>
                  <a:pt x="69" y="104"/>
                </a:lnTo>
                <a:lnTo>
                  <a:pt x="67" y="102"/>
                </a:lnTo>
                <a:lnTo>
                  <a:pt x="67" y="98"/>
                </a:lnTo>
                <a:lnTo>
                  <a:pt x="65" y="96"/>
                </a:lnTo>
                <a:lnTo>
                  <a:pt x="64" y="94"/>
                </a:lnTo>
                <a:lnTo>
                  <a:pt x="62" y="93"/>
                </a:lnTo>
                <a:lnTo>
                  <a:pt x="60" y="91"/>
                </a:lnTo>
                <a:lnTo>
                  <a:pt x="56" y="91"/>
                </a:lnTo>
                <a:lnTo>
                  <a:pt x="54" y="89"/>
                </a:lnTo>
                <a:lnTo>
                  <a:pt x="52" y="89"/>
                </a:lnTo>
                <a:lnTo>
                  <a:pt x="50" y="87"/>
                </a:lnTo>
                <a:lnTo>
                  <a:pt x="50" y="85"/>
                </a:lnTo>
                <a:lnTo>
                  <a:pt x="50" y="83"/>
                </a:lnTo>
                <a:lnTo>
                  <a:pt x="50" y="39"/>
                </a:lnTo>
                <a:lnTo>
                  <a:pt x="92" y="2"/>
                </a:lnTo>
                <a:lnTo>
                  <a:pt x="94" y="2"/>
                </a:lnTo>
                <a:lnTo>
                  <a:pt x="96" y="2"/>
                </a:lnTo>
                <a:lnTo>
                  <a:pt x="96" y="0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89" y="0"/>
                </a:lnTo>
                <a:lnTo>
                  <a:pt x="89" y="2"/>
                </a:lnTo>
                <a:lnTo>
                  <a:pt x="90" y="2"/>
                </a:lnTo>
                <a:lnTo>
                  <a:pt x="48" y="3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3" name="Freeform 305"/>
          <p:cNvSpPr>
            <a:spLocks/>
          </p:cNvSpPr>
          <p:nvPr/>
        </p:nvSpPr>
        <p:spPr bwMode="auto">
          <a:xfrm>
            <a:off x="3975100" y="1606550"/>
            <a:ext cx="44450" cy="31750"/>
          </a:xfrm>
          <a:custGeom>
            <a:avLst/>
            <a:gdLst>
              <a:gd name="T0" fmla="*/ 8 w 14"/>
              <a:gd name="T1" fmla="*/ 0 h 10"/>
              <a:gd name="T2" fmla="*/ 8 w 14"/>
              <a:gd name="T3" fmla="*/ 0 h 10"/>
              <a:gd name="T4" fmla="*/ 10 w 14"/>
              <a:gd name="T5" fmla="*/ 0 h 10"/>
              <a:gd name="T6" fmla="*/ 12 w 14"/>
              <a:gd name="T7" fmla="*/ 0 h 10"/>
              <a:gd name="T8" fmla="*/ 12 w 14"/>
              <a:gd name="T9" fmla="*/ 2 h 10"/>
              <a:gd name="T10" fmla="*/ 14 w 14"/>
              <a:gd name="T11" fmla="*/ 2 h 10"/>
              <a:gd name="T12" fmla="*/ 14 w 14"/>
              <a:gd name="T13" fmla="*/ 2 h 10"/>
              <a:gd name="T14" fmla="*/ 14 w 14"/>
              <a:gd name="T15" fmla="*/ 4 h 10"/>
              <a:gd name="T16" fmla="*/ 14 w 14"/>
              <a:gd name="T17" fmla="*/ 4 h 10"/>
              <a:gd name="T18" fmla="*/ 14 w 14"/>
              <a:gd name="T19" fmla="*/ 6 h 10"/>
              <a:gd name="T20" fmla="*/ 14 w 14"/>
              <a:gd name="T21" fmla="*/ 6 h 10"/>
              <a:gd name="T22" fmla="*/ 14 w 14"/>
              <a:gd name="T23" fmla="*/ 8 h 10"/>
              <a:gd name="T24" fmla="*/ 12 w 14"/>
              <a:gd name="T25" fmla="*/ 8 h 10"/>
              <a:gd name="T26" fmla="*/ 12 w 14"/>
              <a:gd name="T27" fmla="*/ 10 h 10"/>
              <a:gd name="T28" fmla="*/ 10 w 14"/>
              <a:gd name="T29" fmla="*/ 10 h 10"/>
              <a:gd name="T30" fmla="*/ 8 w 14"/>
              <a:gd name="T31" fmla="*/ 10 h 10"/>
              <a:gd name="T32" fmla="*/ 8 w 14"/>
              <a:gd name="T33" fmla="*/ 10 h 10"/>
              <a:gd name="T34" fmla="*/ 6 w 14"/>
              <a:gd name="T35" fmla="*/ 10 h 10"/>
              <a:gd name="T36" fmla="*/ 4 w 14"/>
              <a:gd name="T37" fmla="*/ 10 h 10"/>
              <a:gd name="T38" fmla="*/ 2 w 14"/>
              <a:gd name="T39" fmla="*/ 10 h 10"/>
              <a:gd name="T40" fmla="*/ 2 w 14"/>
              <a:gd name="T41" fmla="*/ 8 h 10"/>
              <a:gd name="T42" fmla="*/ 0 w 14"/>
              <a:gd name="T43" fmla="*/ 8 h 10"/>
              <a:gd name="T44" fmla="*/ 0 w 14"/>
              <a:gd name="T45" fmla="*/ 6 h 10"/>
              <a:gd name="T46" fmla="*/ 0 w 14"/>
              <a:gd name="T47" fmla="*/ 6 h 10"/>
              <a:gd name="T48" fmla="*/ 0 w 14"/>
              <a:gd name="T49" fmla="*/ 4 h 10"/>
              <a:gd name="T50" fmla="*/ 0 w 14"/>
              <a:gd name="T51" fmla="*/ 4 h 10"/>
              <a:gd name="T52" fmla="*/ 0 w 14"/>
              <a:gd name="T53" fmla="*/ 2 h 10"/>
              <a:gd name="T54" fmla="*/ 0 w 14"/>
              <a:gd name="T55" fmla="*/ 2 h 10"/>
              <a:gd name="T56" fmla="*/ 2 w 14"/>
              <a:gd name="T57" fmla="*/ 2 h 10"/>
              <a:gd name="T58" fmla="*/ 2 w 14"/>
              <a:gd name="T59" fmla="*/ 0 h 10"/>
              <a:gd name="T60" fmla="*/ 4 w 14"/>
              <a:gd name="T61" fmla="*/ 0 h 10"/>
              <a:gd name="T62" fmla="*/ 6 w 14"/>
              <a:gd name="T63" fmla="*/ 0 h 10"/>
              <a:gd name="T64" fmla="*/ 8 w 14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" h="10">
                <a:moveTo>
                  <a:pt x="8" y="0"/>
                </a:move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4" y="4"/>
                </a:lnTo>
                <a:lnTo>
                  <a:pt x="14" y="4"/>
                </a:lnTo>
                <a:lnTo>
                  <a:pt x="14" y="6"/>
                </a:lnTo>
                <a:lnTo>
                  <a:pt x="14" y="6"/>
                </a:lnTo>
                <a:lnTo>
                  <a:pt x="14" y="8"/>
                </a:lnTo>
                <a:lnTo>
                  <a:pt x="12" y="8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4" name="Freeform 306"/>
          <p:cNvSpPr>
            <a:spLocks/>
          </p:cNvSpPr>
          <p:nvPr/>
        </p:nvSpPr>
        <p:spPr bwMode="auto">
          <a:xfrm>
            <a:off x="3975100" y="1606550"/>
            <a:ext cx="44450" cy="31750"/>
          </a:xfrm>
          <a:custGeom>
            <a:avLst/>
            <a:gdLst>
              <a:gd name="T0" fmla="*/ 8 w 14"/>
              <a:gd name="T1" fmla="*/ 0 h 10"/>
              <a:gd name="T2" fmla="*/ 10 w 14"/>
              <a:gd name="T3" fmla="*/ 0 h 10"/>
              <a:gd name="T4" fmla="*/ 12 w 14"/>
              <a:gd name="T5" fmla="*/ 0 h 10"/>
              <a:gd name="T6" fmla="*/ 12 w 14"/>
              <a:gd name="T7" fmla="*/ 2 h 10"/>
              <a:gd name="T8" fmla="*/ 14 w 14"/>
              <a:gd name="T9" fmla="*/ 2 h 10"/>
              <a:gd name="T10" fmla="*/ 14 w 14"/>
              <a:gd name="T11" fmla="*/ 4 h 10"/>
              <a:gd name="T12" fmla="*/ 14 w 14"/>
              <a:gd name="T13" fmla="*/ 6 h 10"/>
              <a:gd name="T14" fmla="*/ 14 w 14"/>
              <a:gd name="T15" fmla="*/ 8 h 10"/>
              <a:gd name="T16" fmla="*/ 12 w 14"/>
              <a:gd name="T17" fmla="*/ 8 h 10"/>
              <a:gd name="T18" fmla="*/ 12 w 14"/>
              <a:gd name="T19" fmla="*/ 10 h 10"/>
              <a:gd name="T20" fmla="*/ 10 w 14"/>
              <a:gd name="T21" fmla="*/ 10 h 10"/>
              <a:gd name="T22" fmla="*/ 8 w 14"/>
              <a:gd name="T23" fmla="*/ 10 h 10"/>
              <a:gd name="T24" fmla="*/ 6 w 14"/>
              <a:gd name="T25" fmla="*/ 10 h 10"/>
              <a:gd name="T26" fmla="*/ 4 w 14"/>
              <a:gd name="T27" fmla="*/ 10 h 10"/>
              <a:gd name="T28" fmla="*/ 2 w 14"/>
              <a:gd name="T29" fmla="*/ 10 h 10"/>
              <a:gd name="T30" fmla="*/ 2 w 14"/>
              <a:gd name="T31" fmla="*/ 8 h 10"/>
              <a:gd name="T32" fmla="*/ 0 w 14"/>
              <a:gd name="T33" fmla="*/ 8 h 10"/>
              <a:gd name="T34" fmla="*/ 0 w 14"/>
              <a:gd name="T35" fmla="*/ 6 h 10"/>
              <a:gd name="T36" fmla="*/ 0 w 14"/>
              <a:gd name="T37" fmla="*/ 4 h 10"/>
              <a:gd name="T38" fmla="*/ 0 w 14"/>
              <a:gd name="T39" fmla="*/ 2 h 10"/>
              <a:gd name="T40" fmla="*/ 2 w 14"/>
              <a:gd name="T41" fmla="*/ 2 h 10"/>
              <a:gd name="T42" fmla="*/ 2 w 14"/>
              <a:gd name="T43" fmla="*/ 0 h 10"/>
              <a:gd name="T44" fmla="*/ 4 w 14"/>
              <a:gd name="T45" fmla="*/ 0 h 10"/>
              <a:gd name="T46" fmla="*/ 6 w 14"/>
              <a:gd name="T47" fmla="*/ 0 h 10"/>
              <a:gd name="T48" fmla="*/ 8 w 14"/>
              <a:gd name="T4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" h="10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4" y="6"/>
                </a:lnTo>
                <a:lnTo>
                  <a:pt x="14" y="8"/>
                </a:lnTo>
                <a:lnTo>
                  <a:pt x="12" y="8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5" name="Freeform 307"/>
          <p:cNvSpPr>
            <a:spLocks/>
          </p:cNvSpPr>
          <p:nvPr/>
        </p:nvSpPr>
        <p:spPr bwMode="auto">
          <a:xfrm>
            <a:off x="4257675" y="1282700"/>
            <a:ext cx="304800" cy="403225"/>
          </a:xfrm>
          <a:custGeom>
            <a:avLst/>
            <a:gdLst>
              <a:gd name="T0" fmla="*/ 6 w 96"/>
              <a:gd name="T1" fmla="*/ 2 h 127"/>
              <a:gd name="T2" fmla="*/ 7 w 96"/>
              <a:gd name="T3" fmla="*/ 0 h 127"/>
              <a:gd name="T4" fmla="*/ 4 w 96"/>
              <a:gd name="T5" fmla="*/ 0 h 127"/>
              <a:gd name="T6" fmla="*/ 0 w 96"/>
              <a:gd name="T7" fmla="*/ 0 h 127"/>
              <a:gd name="T8" fmla="*/ 4 w 96"/>
              <a:gd name="T9" fmla="*/ 2 h 127"/>
              <a:gd name="T10" fmla="*/ 46 w 96"/>
              <a:gd name="T11" fmla="*/ 83 h 127"/>
              <a:gd name="T12" fmla="*/ 46 w 96"/>
              <a:gd name="T13" fmla="*/ 87 h 127"/>
              <a:gd name="T14" fmla="*/ 44 w 96"/>
              <a:gd name="T15" fmla="*/ 89 h 127"/>
              <a:gd name="T16" fmla="*/ 40 w 96"/>
              <a:gd name="T17" fmla="*/ 91 h 127"/>
              <a:gd name="T18" fmla="*/ 34 w 96"/>
              <a:gd name="T19" fmla="*/ 93 h 127"/>
              <a:gd name="T20" fmla="*/ 30 w 96"/>
              <a:gd name="T21" fmla="*/ 96 h 127"/>
              <a:gd name="T22" fmla="*/ 29 w 96"/>
              <a:gd name="T23" fmla="*/ 102 h 127"/>
              <a:gd name="T24" fmla="*/ 27 w 96"/>
              <a:gd name="T25" fmla="*/ 106 h 127"/>
              <a:gd name="T26" fmla="*/ 27 w 96"/>
              <a:gd name="T27" fmla="*/ 114 h 127"/>
              <a:gd name="T28" fmla="*/ 30 w 96"/>
              <a:gd name="T29" fmla="*/ 119 h 127"/>
              <a:gd name="T30" fmla="*/ 36 w 96"/>
              <a:gd name="T31" fmla="*/ 123 h 127"/>
              <a:gd name="T32" fmla="*/ 44 w 96"/>
              <a:gd name="T33" fmla="*/ 125 h 127"/>
              <a:gd name="T34" fmla="*/ 54 w 96"/>
              <a:gd name="T35" fmla="*/ 125 h 127"/>
              <a:gd name="T36" fmla="*/ 61 w 96"/>
              <a:gd name="T37" fmla="*/ 123 h 127"/>
              <a:gd name="T38" fmla="*/ 67 w 96"/>
              <a:gd name="T39" fmla="*/ 119 h 127"/>
              <a:gd name="T40" fmla="*/ 69 w 96"/>
              <a:gd name="T41" fmla="*/ 114 h 127"/>
              <a:gd name="T42" fmla="*/ 69 w 96"/>
              <a:gd name="T43" fmla="*/ 106 h 127"/>
              <a:gd name="T44" fmla="*/ 69 w 96"/>
              <a:gd name="T45" fmla="*/ 102 h 127"/>
              <a:gd name="T46" fmla="*/ 67 w 96"/>
              <a:gd name="T47" fmla="*/ 96 h 127"/>
              <a:gd name="T48" fmla="*/ 61 w 96"/>
              <a:gd name="T49" fmla="*/ 93 h 127"/>
              <a:gd name="T50" fmla="*/ 57 w 96"/>
              <a:gd name="T51" fmla="*/ 91 h 127"/>
              <a:gd name="T52" fmla="*/ 54 w 96"/>
              <a:gd name="T53" fmla="*/ 89 h 127"/>
              <a:gd name="T54" fmla="*/ 52 w 96"/>
              <a:gd name="T55" fmla="*/ 87 h 127"/>
              <a:gd name="T56" fmla="*/ 50 w 96"/>
              <a:gd name="T57" fmla="*/ 83 h 127"/>
              <a:gd name="T58" fmla="*/ 94 w 96"/>
              <a:gd name="T59" fmla="*/ 2 h 127"/>
              <a:gd name="T60" fmla="*/ 96 w 96"/>
              <a:gd name="T61" fmla="*/ 0 h 127"/>
              <a:gd name="T62" fmla="*/ 92 w 96"/>
              <a:gd name="T63" fmla="*/ 0 h 127"/>
              <a:gd name="T64" fmla="*/ 90 w 96"/>
              <a:gd name="T65" fmla="*/ 2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6" h="127">
                <a:moveTo>
                  <a:pt x="48" y="37"/>
                </a:moveTo>
                <a:lnTo>
                  <a:pt x="6" y="2"/>
                </a:lnTo>
                <a:lnTo>
                  <a:pt x="7" y="2"/>
                </a:lnTo>
                <a:lnTo>
                  <a:pt x="7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46" y="39"/>
                </a:lnTo>
                <a:lnTo>
                  <a:pt x="46" y="83"/>
                </a:lnTo>
                <a:lnTo>
                  <a:pt x="46" y="85"/>
                </a:lnTo>
                <a:lnTo>
                  <a:pt x="46" y="87"/>
                </a:lnTo>
                <a:lnTo>
                  <a:pt x="46" y="89"/>
                </a:lnTo>
                <a:lnTo>
                  <a:pt x="44" y="89"/>
                </a:lnTo>
                <a:lnTo>
                  <a:pt x="42" y="89"/>
                </a:lnTo>
                <a:lnTo>
                  <a:pt x="40" y="91"/>
                </a:lnTo>
                <a:lnTo>
                  <a:pt x="38" y="91"/>
                </a:lnTo>
                <a:lnTo>
                  <a:pt x="34" y="93"/>
                </a:lnTo>
                <a:lnTo>
                  <a:pt x="32" y="94"/>
                </a:lnTo>
                <a:lnTo>
                  <a:pt x="30" y="96"/>
                </a:lnTo>
                <a:lnTo>
                  <a:pt x="29" y="98"/>
                </a:lnTo>
                <a:lnTo>
                  <a:pt x="29" y="102"/>
                </a:lnTo>
                <a:lnTo>
                  <a:pt x="29" y="104"/>
                </a:lnTo>
                <a:lnTo>
                  <a:pt x="27" y="106"/>
                </a:lnTo>
                <a:lnTo>
                  <a:pt x="27" y="110"/>
                </a:lnTo>
                <a:lnTo>
                  <a:pt x="27" y="114"/>
                </a:lnTo>
                <a:lnTo>
                  <a:pt x="29" y="116"/>
                </a:lnTo>
                <a:lnTo>
                  <a:pt x="30" y="119"/>
                </a:lnTo>
                <a:lnTo>
                  <a:pt x="32" y="121"/>
                </a:lnTo>
                <a:lnTo>
                  <a:pt x="36" y="123"/>
                </a:lnTo>
                <a:lnTo>
                  <a:pt x="40" y="125"/>
                </a:lnTo>
                <a:lnTo>
                  <a:pt x="44" y="125"/>
                </a:lnTo>
                <a:lnTo>
                  <a:pt x="48" y="127"/>
                </a:lnTo>
                <a:lnTo>
                  <a:pt x="54" y="125"/>
                </a:lnTo>
                <a:lnTo>
                  <a:pt x="57" y="125"/>
                </a:lnTo>
                <a:lnTo>
                  <a:pt x="61" y="123"/>
                </a:lnTo>
                <a:lnTo>
                  <a:pt x="65" y="121"/>
                </a:lnTo>
                <a:lnTo>
                  <a:pt x="67" y="119"/>
                </a:lnTo>
                <a:lnTo>
                  <a:pt x="69" y="116"/>
                </a:lnTo>
                <a:lnTo>
                  <a:pt x="69" y="114"/>
                </a:lnTo>
                <a:lnTo>
                  <a:pt x="69" y="110"/>
                </a:lnTo>
                <a:lnTo>
                  <a:pt x="69" y="106"/>
                </a:lnTo>
                <a:lnTo>
                  <a:pt x="69" y="104"/>
                </a:lnTo>
                <a:lnTo>
                  <a:pt x="69" y="102"/>
                </a:lnTo>
                <a:lnTo>
                  <a:pt x="67" y="98"/>
                </a:lnTo>
                <a:lnTo>
                  <a:pt x="67" y="96"/>
                </a:lnTo>
                <a:lnTo>
                  <a:pt x="65" y="94"/>
                </a:lnTo>
                <a:lnTo>
                  <a:pt x="61" y="93"/>
                </a:lnTo>
                <a:lnTo>
                  <a:pt x="59" y="91"/>
                </a:lnTo>
                <a:lnTo>
                  <a:pt x="57" y="91"/>
                </a:lnTo>
                <a:lnTo>
                  <a:pt x="55" y="89"/>
                </a:lnTo>
                <a:lnTo>
                  <a:pt x="54" y="89"/>
                </a:lnTo>
                <a:lnTo>
                  <a:pt x="52" y="89"/>
                </a:lnTo>
                <a:lnTo>
                  <a:pt x="52" y="87"/>
                </a:lnTo>
                <a:lnTo>
                  <a:pt x="52" y="85"/>
                </a:lnTo>
                <a:lnTo>
                  <a:pt x="50" y="83"/>
                </a:lnTo>
                <a:lnTo>
                  <a:pt x="50" y="39"/>
                </a:lnTo>
                <a:lnTo>
                  <a:pt x="94" y="2"/>
                </a:lnTo>
                <a:lnTo>
                  <a:pt x="96" y="2"/>
                </a:lnTo>
                <a:lnTo>
                  <a:pt x="96" y="0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90" y="2"/>
                </a:lnTo>
                <a:lnTo>
                  <a:pt x="48" y="3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6" name="Freeform 308"/>
          <p:cNvSpPr>
            <a:spLocks/>
          </p:cNvSpPr>
          <p:nvPr/>
        </p:nvSpPr>
        <p:spPr bwMode="auto">
          <a:xfrm>
            <a:off x="4391025" y="1606550"/>
            <a:ext cx="47625" cy="31750"/>
          </a:xfrm>
          <a:custGeom>
            <a:avLst/>
            <a:gdLst>
              <a:gd name="T0" fmla="*/ 8 w 15"/>
              <a:gd name="T1" fmla="*/ 0 h 10"/>
              <a:gd name="T2" fmla="*/ 10 w 15"/>
              <a:gd name="T3" fmla="*/ 0 h 10"/>
              <a:gd name="T4" fmla="*/ 10 w 15"/>
              <a:gd name="T5" fmla="*/ 0 h 10"/>
              <a:gd name="T6" fmla="*/ 12 w 15"/>
              <a:gd name="T7" fmla="*/ 0 h 10"/>
              <a:gd name="T8" fmla="*/ 13 w 15"/>
              <a:gd name="T9" fmla="*/ 2 h 10"/>
              <a:gd name="T10" fmla="*/ 13 w 15"/>
              <a:gd name="T11" fmla="*/ 2 h 10"/>
              <a:gd name="T12" fmla="*/ 15 w 15"/>
              <a:gd name="T13" fmla="*/ 2 h 10"/>
              <a:gd name="T14" fmla="*/ 15 w 15"/>
              <a:gd name="T15" fmla="*/ 4 h 10"/>
              <a:gd name="T16" fmla="*/ 15 w 15"/>
              <a:gd name="T17" fmla="*/ 4 h 10"/>
              <a:gd name="T18" fmla="*/ 15 w 15"/>
              <a:gd name="T19" fmla="*/ 6 h 10"/>
              <a:gd name="T20" fmla="*/ 15 w 15"/>
              <a:gd name="T21" fmla="*/ 6 h 10"/>
              <a:gd name="T22" fmla="*/ 13 w 15"/>
              <a:gd name="T23" fmla="*/ 8 h 10"/>
              <a:gd name="T24" fmla="*/ 13 w 15"/>
              <a:gd name="T25" fmla="*/ 8 h 10"/>
              <a:gd name="T26" fmla="*/ 12 w 15"/>
              <a:gd name="T27" fmla="*/ 10 h 10"/>
              <a:gd name="T28" fmla="*/ 10 w 15"/>
              <a:gd name="T29" fmla="*/ 10 h 10"/>
              <a:gd name="T30" fmla="*/ 10 w 15"/>
              <a:gd name="T31" fmla="*/ 10 h 10"/>
              <a:gd name="T32" fmla="*/ 8 w 15"/>
              <a:gd name="T33" fmla="*/ 10 h 10"/>
              <a:gd name="T34" fmla="*/ 6 w 15"/>
              <a:gd name="T35" fmla="*/ 10 h 10"/>
              <a:gd name="T36" fmla="*/ 4 w 15"/>
              <a:gd name="T37" fmla="*/ 10 h 10"/>
              <a:gd name="T38" fmla="*/ 4 w 15"/>
              <a:gd name="T39" fmla="*/ 10 h 10"/>
              <a:gd name="T40" fmla="*/ 2 w 15"/>
              <a:gd name="T41" fmla="*/ 8 h 10"/>
              <a:gd name="T42" fmla="*/ 2 w 15"/>
              <a:gd name="T43" fmla="*/ 8 h 10"/>
              <a:gd name="T44" fmla="*/ 0 w 15"/>
              <a:gd name="T45" fmla="*/ 6 h 10"/>
              <a:gd name="T46" fmla="*/ 0 w 15"/>
              <a:gd name="T47" fmla="*/ 6 h 10"/>
              <a:gd name="T48" fmla="*/ 0 w 15"/>
              <a:gd name="T49" fmla="*/ 4 h 10"/>
              <a:gd name="T50" fmla="*/ 0 w 15"/>
              <a:gd name="T51" fmla="*/ 4 h 10"/>
              <a:gd name="T52" fmla="*/ 0 w 15"/>
              <a:gd name="T53" fmla="*/ 2 h 10"/>
              <a:gd name="T54" fmla="*/ 2 w 15"/>
              <a:gd name="T55" fmla="*/ 2 h 10"/>
              <a:gd name="T56" fmla="*/ 2 w 15"/>
              <a:gd name="T57" fmla="*/ 2 h 10"/>
              <a:gd name="T58" fmla="*/ 4 w 15"/>
              <a:gd name="T59" fmla="*/ 0 h 10"/>
              <a:gd name="T60" fmla="*/ 4 w 15"/>
              <a:gd name="T61" fmla="*/ 0 h 10"/>
              <a:gd name="T62" fmla="*/ 6 w 15"/>
              <a:gd name="T63" fmla="*/ 0 h 10"/>
              <a:gd name="T64" fmla="*/ 8 w 15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3" y="8"/>
                </a:lnTo>
                <a:lnTo>
                  <a:pt x="13" y="8"/>
                </a:lnTo>
                <a:lnTo>
                  <a:pt x="12" y="10"/>
                </a:lnTo>
                <a:lnTo>
                  <a:pt x="10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4" y="10"/>
                </a:lnTo>
                <a:lnTo>
                  <a:pt x="2" y="8"/>
                </a:lnTo>
                <a:lnTo>
                  <a:pt x="2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7" name="Freeform 309"/>
          <p:cNvSpPr>
            <a:spLocks/>
          </p:cNvSpPr>
          <p:nvPr/>
        </p:nvSpPr>
        <p:spPr bwMode="auto">
          <a:xfrm>
            <a:off x="4391025" y="1606550"/>
            <a:ext cx="47625" cy="31750"/>
          </a:xfrm>
          <a:custGeom>
            <a:avLst/>
            <a:gdLst>
              <a:gd name="T0" fmla="*/ 8 w 15"/>
              <a:gd name="T1" fmla="*/ 0 h 10"/>
              <a:gd name="T2" fmla="*/ 10 w 15"/>
              <a:gd name="T3" fmla="*/ 0 h 10"/>
              <a:gd name="T4" fmla="*/ 12 w 15"/>
              <a:gd name="T5" fmla="*/ 0 h 10"/>
              <a:gd name="T6" fmla="*/ 13 w 15"/>
              <a:gd name="T7" fmla="*/ 2 h 10"/>
              <a:gd name="T8" fmla="*/ 15 w 15"/>
              <a:gd name="T9" fmla="*/ 2 h 10"/>
              <a:gd name="T10" fmla="*/ 15 w 15"/>
              <a:gd name="T11" fmla="*/ 4 h 10"/>
              <a:gd name="T12" fmla="*/ 15 w 15"/>
              <a:gd name="T13" fmla="*/ 6 h 10"/>
              <a:gd name="T14" fmla="*/ 13 w 15"/>
              <a:gd name="T15" fmla="*/ 8 h 10"/>
              <a:gd name="T16" fmla="*/ 12 w 15"/>
              <a:gd name="T17" fmla="*/ 10 h 10"/>
              <a:gd name="T18" fmla="*/ 10 w 15"/>
              <a:gd name="T19" fmla="*/ 10 h 10"/>
              <a:gd name="T20" fmla="*/ 8 w 15"/>
              <a:gd name="T21" fmla="*/ 10 h 10"/>
              <a:gd name="T22" fmla="*/ 6 w 15"/>
              <a:gd name="T23" fmla="*/ 10 h 10"/>
              <a:gd name="T24" fmla="*/ 4 w 15"/>
              <a:gd name="T25" fmla="*/ 10 h 10"/>
              <a:gd name="T26" fmla="*/ 2 w 15"/>
              <a:gd name="T27" fmla="*/ 8 h 10"/>
              <a:gd name="T28" fmla="*/ 0 w 15"/>
              <a:gd name="T29" fmla="*/ 6 h 10"/>
              <a:gd name="T30" fmla="*/ 0 w 15"/>
              <a:gd name="T31" fmla="*/ 4 h 10"/>
              <a:gd name="T32" fmla="*/ 0 w 15"/>
              <a:gd name="T33" fmla="*/ 2 h 10"/>
              <a:gd name="T34" fmla="*/ 2 w 15"/>
              <a:gd name="T35" fmla="*/ 2 h 10"/>
              <a:gd name="T36" fmla="*/ 4 w 15"/>
              <a:gd name="T37" fmla="*/ 0 h 10"/>
              <a:gd name="T38" fmla="*/ 6 w 15"/>
              <a:gd name="T39" fmla="*/ 0 h 10"/>
              <a:gd name="T40" fmla="*/ 8 w 15"/>
              <a:gd name="T4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5" y="6"/>
                </a:lnTo>
                <a:lnTo>
                  <a:pt x="13" y="8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8" name="Freeform 310"/>
          <p:cNvSpPr>
            <a:spLocks/>
          </p:cNvSpPr>
          <p:nvPr/>
        </p:nvSpPr>
        <p:spPr bwMode="auto">
          <a:xfrm>
            <a:off x="4689475" y="1254125"/>
            <a:ext cx="304800" cy="400050"/>
          </a:xfrm>
          <a:custGeom>
            <a:avLst/>
            <a:gdLst>
              <a:gd name="T0" fmla="*/ 6 w 96"/>
              <a:gd name="T1" fmla="*/ 4 h 126"/>
              <a:gd name="T2" fmla="*/ 4 w 96"/>
              <a:gd name="T3" fmla="*/ 2 h 126"/>
              <a:gd name="T4" fmla="*/ 2 w 96"/>
              <a:gd name="T5" fmla="*/ 0 h 126"/>
              <a:gd name="T6" fmla="*/ 0 w 96"/>
              <a:gd name="T7" fmla="*/ 2 h 126"/>
              <a:gd name="T8" fmla="*/ 2 w 96"/>
              <a:gd name="T9" fmla="*/ 4 h 126"/>
              <a:gd name="T10" fmla="*/ 46 w 96"/>
              <a:gd name="T11" fmla="*/ 40 h 126"/>
              <a:gd name="T12" fmla="*/ 46 w 96"/>
              <a:gd name="T13" fmla="*/ 86 h 126"/>
              <a:gd name="T14" fmla="*/ 44 w 96"/>
              <a:gd name="T15" fmla="*/ 90 h 126"/>
              <a:gd name="T16" fmla="*/ 40 w 96"/>
              <a:gd name="T17" fmla="*/ 92 h 126"/>
              <a:gd name="T18" fmla="*/ 35 w 96"/>
              <a:gd name="T19" fmla="*/ 94 h 126"/>
              <a:gd name="T20" fmla="*/ 31 w 96"/>
              <a:gd name="T21" fmla="*/ 98 h 126"/>
              <a:gd name="T22" fmla="*/ 27 w 96"/>
              <a:gd name="T23" fmla="*/ 102 h 126"/>
              <a:gd name="T24" fmla="*/ 27 w 96"/>
              <a:gd name="T25" fmla="*/ 107 h 126"/>
              <a:gd name="T26" fmla="*/ 27 w 96"/>
              <a:gd name="T27" fmla="*/ 113 h 126"/>
              <a:gd name="T28" fmla="*/ 29 w 96"/>
              <a:gd name="T29" fmla="*/ 119 h 126"/>
              <a:gd name="T30" fmla="*/ 35 w 96"/>
              <a:gd name="T31" fmla="*/ 125 h 126"/>
              <a:gd name="T32" fmla="*/ 42 w 96"/>
              <a:gd name="T33" fmla="*/ 126 h 126"/>
              <a:gd name="T34" fmla="*/ 52 w 96"/>
              <a:gd name="T35" fmla="*/ 126 h 126"/>
              <a:gd name="T36" fmla="*/ 60 w 96"/>
              <a:gd name="T37" fmla="*/ 125 h 126"/>
              <a:gd name="T38" fmla="*/ 65 w 96"/>
              <a:gd name="T39" fmla="*/ 119 h 126"/>
              <a:gd name="T40" fmla="*/ 69 w 96"/>
              <a:gd name="T41" fmla="*/ 113 h 126"/>
              <a:gd name="T42" fmla="*/ 69 w 96"/>
              <a:gd name="T43" fmla="*/ 107 h 126"/>
              <a:gd name="T44" fmla="*/ 67 w 96"/>
              <a:gd name="T45" fmla="*/ 102 h 126"/>
              <a:gd name="T46" fmla="*/ 65 w 96"/>
              <a:gd name="T47" fmla="*/ 98 h 126"/>
              <a:gd name="T48" fmla="*/ 62 w 96"/>
              <a:gd name="T49" fmla="*/ 94 h 126"/>
              <a:gd name="T50" fmla="*/ 56 w 96"/>
              <a:gd name="T51" fmla="*/ 92 h 126"/>
              <a:gd name="T52" fmla="*/ 52 w 96"/>
              <a:gd name="T53" fmla="*/ 90 h 126"/>
              <a:gd name="T54" fmla="*/ 50 w 96"/>
              <a:gd name="T55" fmla="*/ 88 h 126"/>
              <a:gd name="T56" fmla="*/ 50 w 96"/>
              <a:gd name="T57" fmla="*/ 84 h 126"/>
              <a:gd name="T58" fmla="*/ 92 w 96"/>
              <a:gd name="T59" fmla="*/ 4 h 126"/>
              <a:gd name="T60" fmla="*/ 96 w 96"/>
              <a:gd name="T61" fmla="*/ 2 h 126"/>
              <a:gd name="T62" fmla="*/ 92 w 96"/>
              <a:gd name="T63" fmla="*/ 2 h 126"/>
              <a:gd name="T64" fmla="*/ 90 w 96"/>
              <a:gd name="T65" fmla="*/ 2 h 126"/>
              <a:gd name="T66" fmla="*/ 88 w 96"/>
              <a:gd name="T67" fmla="*/ 4 h 126"/>
              <a:gd name="T68" fmla="*/ 48 w 96"/>
              <a:gd name="T69" fmla="*/ 38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6" h="126">
                <a:moveTo>
                  <a:pt x="48" y="38"/>
                </a:moveTo>
                <a:lnTo>
                  <a:pt x="6" y="4"/>
                </a:lnTo>
                <a:lnTo>
                  <a:pt x="6" y="2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46" y="40"/>
                </a:lnTo>
                <a:lnTo>
                  <a:pt x="46" y="84"/>
                </a:lnTo>
                <a:lnTo>
                  <a:pt x="46" y="86"/>
                </a:lnTo>
                <a:lnTo>
                  <a:pt x="44" y="88"/>
                </a:lnTo>
                <a:lnTo>
                  <a:pt x="44" y="90"/>
                </a:lnTo>
                <a:lnTo>
                  <a:pt x="42" y="90"/>
                </a:lnTo>
                <a:lnTo>
                  <a:pt x="40" y="92"/>
                </a:lnTo>
                <a:lnTo>
                  <a:pt x="37" y="92"/>
                </a:lnTo>
                <a:lnTo>
                  <a:pt x="35" y="94"/>
                </a:lnTo>
                <a:lnTo>
                  <a:pt x="33" y="96"/>
                </a:lnTo>
                <a:lnTo>
                  <a:pt x="31" y="98"/>
                </a:lnTo>
                <a:lnTo>
                  <a:pt x="29" y="100"/>
                </a:lnTo>
                <a:lnTo>
                  <a:pt x="27" y="102"/>
                </a:lnTo>
                <a:lnTo>
                  <a:pt x="27" y="105"/>
                </a:lnTo>
                <a:lnTo>
                  <a:pt x="27" y="107"/>
                </a:lnTo>
                <a:lnTo>
                  <a:pt x="27" y="111"/>
                </a:lnTo>
                <a:lnTo>
                  <a:pt x="27" y="113"/>
                </a:lnTo>
                <a:lnTo>
                  <a:pt x="27" y="117"/>
                </a:lnTo>
                <a:lnTo>
                  <a:pt x="29" y="119"/>
                </a:lnTo>
                <a:lnTo>
                  <a:pt x="33" y="123"/>
                </a:lnTo>
                <a:lnTo>
                  <a:pt x="35" y="125"/>
                </a:lnTo>
                <a:lnTo>
                  <a:pt x="39" y="126"/>
                </a:lnTo>
                <a:lnTo>
                  <a:pt x="42" y="126"/>
                </a:lnTo>
                <a:lnTo>
                  <a:pt x="48" y="126"/>
                </a:lnTo>
                <a:lnTo>
                  <a:pt x="52" y="126"/>
                </a:lnTo>
                <a:lnTo>
                  <a:pt x="58" y="126"/>
                </a:lnTo>
                <a:lnTo>
                  <a:pt x="60" y="125"/>
                </a:lnTo>
                <a:lnTo>
                  <a:pt x="63" y="123"/>
                </a:lnTo>
                <a:lnTo>
                  <a:pt x="65" y="119"/>
                </a:lnTo>
                <a:lnTo>
                  <a:pt x="67" y="117"/>
                </a:lnTo>
                <a:lnTo>
                  <a:pt x="69" y="113"/>
                </a:lnTo>
                <a:lnTo>
                  <a:pt x="69" y="111"/>
                </a:lnTo>
                <a:lnTo>
                  <a:pt x="69" y="107"/>
                </a:lnTo>
                <a:lnTo>
                  <a:pt x="69" y="105"/>
                </a:lnTo>
                <a:lnTo>
                  <a:pt x="67" y="102"/>
                </a:lnTo>
                <a:lnTo>
                  <a:pt x="67" y="100"/>
                </a:lnTo>
                <a:lnTo>
                  <a:pt x="65" y="98"/>
                </a:lnTo>
                <a:lnTo>
                  <a:pt x="63" y="96"/>
                </a:lnTo>
                <a:lnTo>
                  <a:pt x="62" y="94"/>
                </a:lnTo>
                <a:lnTo>
                  <a:pt x="58" y="92"/>
                </a:lnTo>
                <a:lnTo>
                  <a:pt x="56" y="92"/>
                </a:lnTo>
                <a:lnTo>
                  <a:pt x="54" y="90"/>
                </a:lnTo>
                <a:lnTo>
                  <a:pt x="52" y="90"/>
                </a:lnTo>
                <a:lnTo>
                  <a:pt x="52" y="88"/>
                </a:lnTo>
                <a:lnTo>
                  <a:pt x="50" y="88"/>
                </a:lnTo>
                <a:lnTo>
                  <a:pt x="50" y="86"/>
                </a:lnTo>
                <a:lnTo>
                  <a:pt x="50" y="84"/>
                </a:lnTo>
                <a:lnTo>
                  <a:pt x="50" y="40"/>
                </a:lnTo>
                <a:lnTo>
                  <a:pt x="92" y="4"/>
                </a:lnTo>
                <a:lnTo>
                  <a:pt x="94" y="4"/>
                </a:lnTo>
                <a:lnTo>
                  <a:pt x="96" y="2"/>
                </a:lnTo>
                <a:lnTo>
                  <a:pt x="94" y="2"/>
                </a:lnTo>
                <a:lnTo>
                  <a:pt x="92" y="2"/>
                </a:lnTo>
                <a:lnTo>
                  <a:pt x="92" y="0"/>
                </a:lnTo>
                <a:lnTo>
                  <a:pt x="90" y="2"/>
                </a:lnTo>
                <a:lnTo>
                  <a:pt x="88" y="2"/>
                </a:lnTo>
                <a:lnTo>
                  <a:pt x="88" y="4"/>
                </a:lnTo>
                <a:lnTo>
                  <a:pt x="90" y="4"/>
                </a:lnTo>
                <a:lnTo>
                  <a:pt x="48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9" name="Freeform 311"/>
          <p:cNvSpPr>
            <a:spLocks/>
          </p:cNvSpPr>
          <p:nvPr/>
        </p:nvSpPr>
        <p:spPr bwMode="auto">
          <a:xfrm>
            <a:off x="4816475" y="1577975"/>
            <a:ext cx="50800" cy="34925"/>
          </a:xfrm>
          <a:custGeom>
            <a:avLst/>
            <a:gdLst>
              <a:gd name="T0" fmla="*/ 8 w 16"/>
              <a:gd name="T1" fmla="*/ 0 h 11"/>
              <a:gd name="T2" fmla="*/ 10 w 16"/>
              <a:gd name="T3" fmla="*/ 0 h 11"/>
              <a:gd name="T4" fmla="*/ 12 w 16"/>
              <a:gd name="T5" fmla="*/ 0 h 11"/>
              <a:gd name="T6" fmla="*/ 14 w 16"/>
              <a:gd name="T7" fmla="*/ 1 h 11"/>
              <a:gd name="T8" fmla="*/ 14 w 16"/>
              <a:gd name="T9" fmla="*/ 1 h 11"/>
              <a:gd name="T10" fmla="*/ 16 w 16"/>
              <a:gd name="T11" fmla="*/ 1 h 11"/>
              <a:gd name="T12" fmla="*/ 16 w 16"/>
              <a:gd name="T13" fmla="*/ 3 h 11"/>
              <a:gd name="T14" fmla="*/ 16 w 16"/>
              <a:gd name="T15" fmla="*/ 3 h 11"/>
              <a:gd name="T16" fmla="*/ 16 w 16"/>
              <a:gd name="T17" fmla="*/ 5 h 11"/>
              <a:gd name="T18" fmla="*/ 16 w 16"/>
              <a:gd name="T19" fmla="*/ 5 h 11"/>
              <a:gd name="T20" fmla="*/ 16 w 16"/>
              <a:gd name="T21" fmla="*/ 7 h 11"/>
              <a:gd name="T22" fmla="*/ 16 w 16"/>
              <a:gd name="T23" fmla="*/ 7 h 11"/>
              <a:gd name="T24" fmla="*/ 14 w 16"/>
              <a:gd name="T25" fmla="*/ 9 h 11"/>
              <a:gd name="T26" fmla="*/ 14 w 16"/>
              <a:gd name="T27" fmla="*/ 9 h 11"/>
              <a:gd name="T28" fmla="*/ 12 w 16"/>
              <a:gd name="T29" fmla="*/ 9 h 11"/>
              <a:gd name="T30" fmla="*/ 10 w 16"/>
              <a:gd name="T31" fmla="*/ 9 h 11"/>
              <a:gd name="T32" fmla="*/ 8 w 16"/>
              <a:gd name="T33" fmla="*/ 11 h 11"/>
              <a:gd name="T34" fmla="*/ 8 w 16"/>
              <a:gd name="T35" fmla="*/ 9 h 11"/>
              <a:gd name="T36" fmla="*/ 6 w 16"/>
              <a:gd name="T37" fmla="*/ 9 h 11"/>
              <a:gd name="T38" fmla="*/ 4 w 16"/>
              <a:gd name="T39" fmla="*/ 9 h 11"/>
              <a:gd name="T40" fmla="*/ 4 w 16"/>
              <a:gd name="T41" fmla="*/ 9 h 11"/>
              <a:gd name="T42" fmla="*/ 2 w 16"/>
              <a:gd name="T43" fmla="*/ 7 h 11"/>
              <a:gd name="T44" fmla="*/ 2 w 16"/>
              <a:gd name="T45" fmla="*/ 7 h 11"/>
              <a:gd name="T46" fmla="*/ 2 w 16"/>
              <a:gd name="T47" fmla="*/ 5 h 11"/>
              <a:gd name="T48" fmla="*/ 0 w 16"/>
              <a:gd name="T49" fmla="*/ 5 h 11"/>
              <a:gd name="T50" fmla="*/ 2 w 16"/>
              <a:gd name="T51" fmla="*/ 3 h 11"/>
              <a:gd name="T52" fmla="*/ 2 w 16"/>
              <a:gd name="T53" fmla="*/ 3 h 11"/>
              <a:gd name="T54" fmla="*/ 2 w 16"/>
              <a:gd name="T55" fmla="*/ 1 h 11"/>
              <a:gd name="T56" fmla="*/ 4 w 16"/>
              <a:gd name="T57" fmla="*/ 1 h 11"/>
              <a:gd name="T58" fmla="*/ 4 w 16"/>
              <a:gd name="T59" fmla="*/ 1 h 11"/>
              <a:gd name="T60" fmla="*/ 6 w 16"/>
              <a:gd name="T61" fmla="*/ 0 h 11"/>
              <a:gd name="T62" fmla="*/ 8 w 16"/>
              <a:gd name="T63" fmla="*/ 0 h 11"/>
              <a:gd name="T64" fmla="*/ 8 w 16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" h="11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6" y="1"/>
                </a:lnTo>
                <a:lnTo>
                  <a:pt x="16" y="3"/>
                </a:lnTo>
                <a:lnTo>
                  <a:pt x="16" y="3"/>
                </a:lnTo>
                <a:lnTo>
                  <a:pt x="16" y="5"/>
                </a:lnTo>
                <a:lnTo>
                  <a:pt x="16" y="5"/>
                </a:lnTo>
                <a:lnTo>
                  <a:pt x="16" y="7"/>
                </a:lnTo>
                <a:lnTo>
                  <a:pt x="16" y="7"/>
                </a:lnTo>
                <a:lnTo>
                  <a:pt x="14" y="9"/>
                </a:lnTo>
                <a:lnTo>
                  <a:pt x="14" y="9"/>
                </a:lnTo>
                <a:lnTo>
                  <a:pt x="12" y="9"/>
                </a:lnTo>
                <a:lnTo>
                  <a:pt x="10" y="9"/>
                </a:lnTo>
                <a:lnTo>
                  <a:pt x="8" y="11"/>
                </a:lnTo>
                <a:lnTo>
                  <a:pt x="8" y="9"/>
                </a:lnTo>
                <a:lnTo>
                  <a:pt x="6" y="9"/>
                </a:lnTo>
                <a:lnTo>
                  <a:pt x="4" y="9"/>
                </a:lnTo>
                <a:lnTo>
                  <a:pt x="4" y="9"/>
                </a:lnTo>
                <a:lnTo>
                  <a:pt x="2" y="7"/>
                </a:lnTo>
                <a:lnTo>
                  <a:pt x="2" y="7"/>
                </a:lnTo>
                <a:lnTo>
                  <a:pt x="2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0" name="Freeform 312"/>
          <p:cNvSpPr>
            <a:spLocks/>
          </p:cNvSpPr>
          <p:nvPr/>
        </p:nvSpPr>
        <p:spPr bwMode="auto">
          <a:xfrm>
            <a:off x="4816475" y="1577975"/>
            <a:ext cx="50800" cy="34925"/>
          </a:xfrm>
          <a:custGeom>
            <a:avLst/>
            <a:gdLst>
              <a:gd name="T0" fmla="*/ 8 w 16"/>
              <a:gd name="T1" fmla="*/ 0 h 11"/>
              <a:gd name="T2" fmla="*/ 10 w 16"/>
              <a:gd name="T3" fmla="*/ 0 h 11"/>
              <a:gd name="T4" fmla="*/ 12 w 16"/>
              <a:gd name="T5" fmla="*/ 0 h 11"/>
              <a:gd name="T6" fmla="*/ 14 w 16"/>
              <a:gd name="T7" fmla="*/ 1 h 11"/>
              <a:gd name="T8" fmla="*/ 16 w 16"/>
              <a:gd name="T9" fmla="*/ 1 h 11"/>
              <a:gd name="T10" fmla="*/ 16 w 16"/>
              <a:gd name="T11" fmla="*/ 3 h 11"/>
              <a:gd name="T12" fmla="*/ 16 w 16"/>
              <a:gd name="T13" fmla="*/ 5 h 11"/>
              <a:gd name="T14" fmla="*/ 16 w 16"/>
              <a:gd name="T15" fmla="*/ 7 h 11"/>
              <a:gd name="T16" fmla="*/ 14 w 16"/>
              <a:gd name="T17" fmla="*/ 9 h 11"/>
              <a:gd name="T18" fmla="*/ 12 w 16"/>
              <a:gd name="T19" fmla="*/ 9 h 11"/>
              <a:gd name="T20" fmla="*/ 10 w 16"/>
              <a:gd name="T21" fmla="*/ 9 h 11"/>
              <a:gd name="T22" fmla="*/ 8 w 16"/>
              <a:gd name="T23" fmla="*/ 11 h 11"/>
              <a:gd name="T24" fmla="*/ 8 w 16"/>
              <a:gd name="T25" fmla="*/ 9 h 11"/>
              <a:gd name="T26" fmla="*/ 6 w 16"/>
              <a:gd name="T27" fmla="*/ 9 h 11"/>
              <a:gd name="T28" fmla="*/ 4 w 16"/>
              <a:gd name="T29" fmla="*/ 9 h 11"/>
              <a:gd name="T30" fmla="*/ 2 w 16"/>
              <a:gd name="T31" fmla="*/ 7 h 11"/>
              <a:gd name="T32" fmla="*/ 2 w 16"/>
              <a:gd name="T33" fmla="*/ 5 h 11"/>
              <a:gd name="T34" fmla="*/ 0 w 16"/>
              <a:gd name="T35" fmla="*/ 5 h 11"/>
              <a:gd name="T36" fmla="*/ 2 w 16"/>
              <a:gd name="T37" fmla="*/ 3 h 11"/>
              <a:gd name="T38" fmla="*/ 2 w 16"/>
              <a:gd name="T39" fmla="*/ 1 h 11"/>
              <a:gd name="T40" fmla="*/ 4 w 16"/>
              <a:gd name="T41" fmla="*/ 1 h 11"/>
              <a:gd name="T42" fmla="*/ 6 w 16"/>
              <a:gd name="T43" fmla="*/ 0 h 11"/>
              <a:gd name="T44" fmla="*/ 8 w 16"/>
              <a:gd name="T4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" h="11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4" y="1"/>
                </a:lnTo>
                <a:lnTo>
                  <a:pt x="16" y="1"/>
                </a:lnTo>
                <a:lnTo>
                  <a:pt x="16" y="3"/>
                </a:lnTo>
                <a:lnTo>
                  <a:pt x="16" y="5"/>
                </a:lnTo>
                <a:lnTo>
                  <a:pt x="16" y="7"/>
                </a:lnTo>
                <a:lnTo>
                  <a:pt x="14" y="9"/>
                </a:lnTo>
                <a:lnTo>
                  <a:pt x="12" y="9"/>
                </a:lnTo>
                <a:lnTo>
                  <a:pt x="10" y="9"/>
                </a:lnTo>
                <a:lnTo>
                  <a:pt x="8" y="11"/>
                </a:lnTo>
                <a:lnTo>
                  <a:pt x="8" y="9"/>
                </a:lnTo>
                <a:lnTo>
                  <a:pt x="6" y="9"/>
                </a:lnTo>
                <a:lnTo>
                  <a:pt x="4" y="9"/>
                </a:lnTo>
                <a:lnTo>
                  <a:pt x="2" y="7"/>
                </a:lnTo>
                <a:lnTo>
                  <a:pt x="2" y="5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1" name="Freeform 313"/>
          <p:cNvSpPr>
            <a:spLocks/>
          </p:cNvSpPr>
          <p:nvPr/>
        </p:nvSpPr>
        <p:spPr bwMode="auto">
          <a:xfrm>
            <a:off x="4133850" y="219075"/>
            <a:ext cx="136525" cy="285750"/>
          </a:xfrm>
          <a:custGeom>
            <a:avLst/>
            <a:gdLst>
              <a:gd name="T0" fmla="*/ 21 w 43"/>
              <a:gd name="T1" fmla="*/ 0 h 90"/>
              <a:gd name="T2" fmla="*/ 23 w 43"/>
              <a:gd name="T3" fmla="*/ 0 h 90"/>
              <a:gd name="T4" fmla="*/ 25 w 43"/>
              <a:gd name="T5" fmla="*/ 0 h 90"/>
              <a:gd name="T6" fmla="*/ 27 w 43"/>
              <a:gd name="T7" fmla="*/ 0 h 90"/>
              <a:gd name="T8" fmla="*/ 27 w 43"/>
              <a:gd name="T9" fmla="*/ 1 h 90"/>
              <a:gd name="T10" fmla="*/ 25 w 43"/>
              <a:gd name="T11" fmla="*/ 1 h 90"/>
              <a:gd name="T12" fmla="*/ 25 w 43"/>
              <a:gd name="T13" fmla="*/ 3 h 90"/>
              <a:gd name="T14" fmla="*/ 23 w 43"/>
              <a:gd name="T15" fmla="*/ 3 h 90"/>
              <a:gd name="T16" fmla="*/ 23 w 43"/>
              <a:gd name="T17" fmla="*/ 46 h 90"/>
              <a:gd name="T18" fmla="*/ 23 w 43"/>
              <a:gd name="T19" fmla="*/ 47 h 90"/>
              <a:gd name="T20" fmla="*/ 25 w 43"/>
              <a:gd name="T21" fmla="*/ 49 h 90"/>
              <a:gd name="T22" fmla="*/ 25 w 43"/>
              <a:gd name="T23" fmla="*/ 51 h 90"/>
              <a:gd name="T24" fmla="*/ 27 w 43"/>
              <a:gd name="T25" fmla="*/ 51 h 90"/>
              <a:gd name="T26" fmla="*/ 27 w 43"/>
              <a:gd name="T27" fmla="*/ 53 h 90"/>
              <a:gd name="T28" fmla="*/ 29 w 43"/>
              <a:gd name="T29" fmla="*/ 53 h 90"/>
              <a:gd name="T30" fmla="*/ 33 w 43"/>
              <a:gd name="T31" fmla="*/ 53 h 90"/>
              <a:gd name="T32" fmla="*/ 35 w 43"/>
              <a:gd name="T33" fmla="*/ 55 h 90"/>
              <a:gd name="T34" fmla="*/ 37 w 43"/>
              <a:gd name="T35" fmla="*/ 57 h 90"/>
              <a:gd name="T36" fmla="*/ 39 w 43"/>
              <a:gd name="T37" fmla="*/ 59 h 90"/>
              <a:gd name="T38" fmla="*/ 41 w 43"/>
              <a:gd name="T39" fmla="*/ 61 h 90"/>
              <a:gd name="T40" fmla="*/ 43 w 43"/>
              <a:gd name="T41" fmla="*/ 65 h 90"/>
              <a:gd name="T42" fmla="*/ 43 w 43"/>
              <a:gd name="T43" fmla="*/ 67 h 90"/>
              <a:gd name="T44" fmla="*/ 43 w 43"/>
              <a:gd name="T45" fmla="*/ 71 h 90"/>
              <a:gd name="T46" fmla="*/ 43 w 43"/>
              <a:gd name="T47" fmla="*/ 72 h 90"/>
              <a:gd name="T48" fmla="*/ 43 w 43"/>
              <a:gd name="T49" fmla="*/ 76 h 90"/>
              <a:gd name="T50" fmla="*/ 43 w 43"/>
              <a:gd name="T51" fmla="*/ 78 h 90"/>
              <a:gd name="T52" fmla="*/ 41 w 43"/>
              <a:gd name="T53" fmla="*/ 82 h 90"/>
              <a:gd name="T54" fmla="*/ 37 w 43"/>
              <a:gd name="T55" fmla="*/ 84 h 90"/>
              <a:gd name="T56" fmla="*/ 35 w 43"/>
              <a:gd name="T57" fmla="*/ 86 h 90"/>
              <a:gd name="T58" fmla="*/ 31 w 43"/>
              <a:gd name="T59" fmla="*/ 88 h 90"/>
              <a:gd name="T60" fmla="*/ 27 w 43"/>
              <a:gd name="T61" fmla="*/ 90 h 90"/>
              <a:gd name="T62" fmla="*/ 21 w 43"/>
              <a:gd name="T63" fmla="*/ 90 h 90"/>
              <a:gd name="T64" fmla="*/ 18 w 43"/>
              <a:gd name="T65" fmla="*/ 90 h 90"/>
              <a:gd name="T66" fmla="*/ 14 w 43"/>
              <a:gd name="T67" fmla="*/ 88 h 90"/>
              <a:gd name="T68" fmla="*/ 10 w 43"/>
              <a:gd name="T69" fmla="*/ 86 h 90"/>
              <a:gd name="T70" fmla="*/ 6 w 43"/>
              <a:gd name="T71" fmla="*/ 84 h 90"/>
              <a:gd name="T72" fmla="*/ 4 w 43"/>
              <a:gd name="T73" fmla="*/ 82 h 90"/>
              <a:gd name="T74" fmla="*/ 2 w 43"/>
              <a:gd name="T75" fmla="*/ 78 h 90"/>
              <a:gd name="T76" fmla="*/ 0 w 43"/>
              <a:gd name="T77" fmla="*/ 76 h 90"/>
              <a:gd name="T78" fmla="*/ 0 w 43"/>
              <a:gd name="T79" fmla="*/ 72 h 90"/>
              <a:gd name="T80" fmla="*/ 0 w 43"/>
              <a:gd name="T81" fmla="*/ 71 h 90"/>
              <a:gd name="T82" fmla="*/ 0 w 43"/>
              <a:gd name="T83" fmla="*/ 67 h 90"/>
              <a:gd name="T84" fmla="*/ 2 w 43"/>
              <a:gd name="T85" fmla="*/ 65 h 90"/>
              <a:gd name="T86" fmla="*/ 2 w 43"/>
              <a:gd name="T87" fmla="*/ 61 h 90"/>
              <a:gd name="T88" fmla="*/ 4 w 43"/>
              <a:gd name="T89" fmla="*/ 59 h 90"/>
              <a:gd name="T90" fmla="*/ 6 w 43"/>
              <a:gd name="T91" fmla="*/ 57 h 90"/>
              <a:gd name="T92" fmla="*/ 8 w 43"/>
              <a:gd name="T93" fmla="*/ 55 h 90"/>
              <a:gd name="T94" fmla="*/ 12 w 43"/>
              <a:gd name="T95" fmla="*/ 53 h 90"/>
              <a:gd name="T96" fmla="*/ 14 w 43"/>
              <a:gd name="T97" fmla="*/ 53 h 90"/>
              <a:gd name="T98" fmla="*/ 16 w 43"/>
              <a:gd name="T99" fmla="*/ 53 h 90"/>
              <a:gd name="T100" fmla="*/ 18 w 43"/>
              <a:gd name="T101" fmla="*/ 51 h 90"/>
              <a:gd name="T102" fmla="*/ 20 w 43"/>
              <a:gd name="T103" fmla="*/ 49 h 90"/>
              <a:gd name="T104" fmla="*/ 20 w 43"/>
              <a:gd name="T105" fmla="*/ 47 h 90"/>
              <a:gd name="T106" fmla="*/ 20 w 43"/>
              <a:gd name="T107" fmla="*/ 46 h 90"/>
              <a:gd name="T108" fmla="*/ 20 w 43"/>
              <a:gd name="T109" fmla="*/ 3 h 90"/>
              <a:gd name="T110" fmla="*/ 20 w 43"/>
              <a:gd name="T111" fmla="*/ 1 h 90"/>
              <a:gd name="T112" fmla="*/ 18 w 43"/>
              <a:gd name="T113" fmla="*/ 1 h 90"/>
              <a:gd name="T114" fmla="*/ 18 w 43"/>
              <a:gd name="T115" fmla="*/ 0 h 90"/>
              <a:gd name="T116" fmla="*/ 20 w 43"/>
              <a:gd name="T117" fmla="*/ 0 h 90"/>
              <a:gd name="T118" fmla="*/ 21 w 43"/>
              <a:gd name="T119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3" h="90">
                <a:moveTo>
                  <a:pt x="21" y="0"/>
                </a:move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7" y="1"/>
                </a:lnTo>
                <a:lnTo>
                  <a:pt x="25" y="1"/>
                </a:lnTo>
                <a:lnTo>
                  <a:pt x="25" y="3"/>
                </a:lnTo>
                <a:lnTo>
                  <a:pt x="23" y="3"/>
                </a:lnTo>
                <a:lnTo>
                  <a:pt x="23" y="46"/>
                </a:lnTo>
                <a:lnTo>
                  <a:pt x="23" y="47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27" y="53"/>
                </a:lnTo>
                <a:lnTo>
                  <a:pt x="29" y="53"/>
                </a:lnTo>
                <a:lnTo>
                  <a:pt x="33" y="53"/>
                </a:lnTo>
                <a:lnTo>
                  <a:pt x="35" y="55"/>
                </a:lnTo>
                <a:lnTo>
                  <a:pt x="37" y="57"/>
                </a:lnTo>
                <a:lnTo>
                  <a:pt x="39" y="59"/>
                </a:lnTo>
                <a:lnTo>
                  <a:pt x="41" y="61"/>
                </a:lnTo>
                <a:lnTo>
                  <a:pt x="43" y="65"/>
                </a:lnTo>
                <a:lnTo>
                  <a:pt x="43" y="67"/>
                </a:lnTo>
                <a:lnTo>
                  <a:pt x="43" y="71"/>
                </a:lnTo>
                <a:lnTo>
                  <a:pt x="43" y="72"/>
                </a:lnTo>
                <a:lnTo>
                  <a:pt x="43" y="76"/>
                </a:lnTo>
                <a:lnTo>
                  <a:pt x="43" y="78"/>
                </a:lnTo>
                <a:lnTo>
                  <a:pt x="41" y="82"/>
                </a:lnTo>
                <a:lnTo>
                  <a:pt x="37" y="84"/>
                </a:lnTo>
                <a:lnTo>
                  <a:pt x="35" y="86"/>
                </a:lnTo>
                <a:lnTo>
                  <a:pt x="31" y="88"/>
                </a:lnTo>
                <a:lnTo>
                  <a:pt x="27" y="90"/>
                </a:lnTo>
                <a:lnTo>
                  <a:pt x="21" y="90"/>
                </a:lnTo>
                <a:lnTo>
                  <a:pt x="18" y="90"/>
                </a:lnTo>
                <a:lnTo>
                  <a:pt x="14" y="88"/>
                </a:lnTo>
                <a:lnTo>
                  <a:pt x="10" y="86"/>
                </a:lnTo>
                <a:lnTo>
                  <a:pt x="6" y="84"/>
                </a:lnTo>
                <a:lnTo>
                  <a:pt x="4" y="82"/>
                </a:lnTo>
                <a:lnTo>
                  <a:pt x="2" y="78"/>
                </a:lnTo>
                <a:lnTo>
                  <a:pt x="0" y="76"/>
                </a:lnTo>
                <a:lnTo>
                  <a:pt x="0" y="72"/>
                </a:lnTo>
                <a:lnTo>
                  <a:pt x="0" y="71"/>
                </a:lnTo>
                <a:lnTo>
                  <a:pt x="0" y="67"/>
                </a:lnTo>
                <a:lnTo>
                  <a:pt x="2" y="65"/>
                </a:lnTo>
                <a:lnTo>
                  <a:pt x="2" y="61"/>
                </a:lnTo>
                <a:lnTo>
                  <a:pt x="4" y="59"/>
                </a:lnTo>
                <a:lnTo>
                  <a:pt x="6" y="57"/>
                </a:lnTo>
                <a:lnTo>
                  <a:pt x="8" y="55"/>
                </a:lnTo>
                <a:lnTo>
                  <a:pt x="12" y="53"/>
                </a:lnTo>
                <a:lnTo>
                  <a:pt x="14" y="53"/>
                </a:lnTo>
                <a:lnTo>
                  <a:pt x="16" y="53"/>
                </a:lnTo>
                <a:lnTo>
                  <a:pt x="18" y="51"/>
                </a:lnTo>
                <a:lnTo>
                  <a:pt x="20" y="49"/>
                </a:lnTo>
                <a:lnTo>
                  <a:pt x="20" y="47"/>
                </a:lnTo>
                <a:lnTo>
                  <a:pt x="20" y="46"/>
                </a:lnTo>
                <a:lnTo>
                  <a:pt x="20" y="3"/>
                </a:lnTo>
                <a:lnTo>
                  <a:pt x="20" y="1"/>
                </a:lnTo>
                <a:lnTo>
                  <a:pt x="18" y="1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2" name="Freeform 314"/>
          <p:cNvSpPr>
            <a:spLocks/>
          </p:cNvSpPr>
          <p:nvPr/>
        </p:nvSpPr>
        <p:spPr bwMode="auto">
          <a:xfrm>
            <a:off x="4178300" y="425450"/>
            <a:ext cx="47625" cy="28575"/>
          </a:xfrm>
          <a:custGeom>
            <a:avLst/>
            <a:gdLst>
              <a:gd name="T0" fmla="*/ 7 w 15"/>
              <a:gd name="T1" fmla="*/ 0 h 9"/>
              <a:gd name="T2" fmla="*/ 9 w 15"/>
              <a:gd name="T3" fmla="*/ 0 h 9"/>
              <a:gd name="T4" fmla="*/ 11 w 15"/>
              <a:gd name="T5" fmla="*/ 0 h 9"/>
              <a:gd name="T6" fmla="*/ 11 w 15"/>
              <a:gd name="T7" fmla="*/ 0 h 9"/>
              <a:gd name="T8" fmla="*/ 13 w 15"/>
              <a:gd name="T9" fmla="*/ 0 h 9"/>
              <a:gd name="T10" fmla="*/ 13 w 15"/>
              <a:gd name="T11" fmla="*/ 2 h 9"/>
              <a:gd name="T12" fmla="*/ 15 w 15"/>
              <a:gd name="T13" fmla="*/ 2 h 9"/>
              <a:gd name="T14" fmla="*/ 15 w 15"/>
              <a:gd name="T15" fmla="*/ 4 h 9"/>
              <a:gd name="T16" fmla="*/ 15 w 15"/>
              <a:gd name="T17" fmla="*/ 4 h 9"/>
              <a:gd name="T18" fmla="*/ 15 w 15"/>
              <a:gd name="T19" fmla="*/ 6 h 9"/>
              <a:gd name="T20" fmla="*/ 15 w 15"/>
              <a:gd name="T21" fmla="*/ 6 h 9"/>
              <a:gd name="T22" fmla="*/ 13 w 15"/>
              <a:gd name="T23" fmla="*/ 7 h 9"/>
              <a:gd name="T24" fmla="*/ 13 w 15"/>
              <a:gd name="T25" fmla="*/ 7 h 9"/>
              <a:gd name="T26" fmla="*/ 11 w 15"/>
              <a:gd name="T27" fmla="*/ 7 h 9"/>
              <a:gd name="T28" fmla="*/ 11 w 15"/>
              <a:gd name="T29" fmla="*/ 9 h 9"/>
              <a:gd name="T30" fmla="*/ 9 w 15"/>
              <a:gd name="T31" fmla="*/ 9 h 9"/>
              <a:gd name="T32" fmla="*/ 7 w 15"/>
              <a:gd name="T33" fmla="*/ 9 h 9"/>
              <a:gd name="T34" fmla="*/ 6 w 15"/>
              <a:gd name="T35" fmla="*/ 9 h 9"/>
              <a:gd name="T36" fmla="*/ 6 w 15"/>
              <a:gd name="T37" fmla="*/ 9 h 9"/>
              <a:gd name="T38" fmla="*/ 4 w 15"/>
              <a:gd name="T39" fmla="*/ 7 h 9"/>
              <a:gd name="T40" fmla="*/ 2 w 15"/>
              <a:gd name="T41" fmla="*/ 7 h 9"/>
              <a:gd name="T42" fmla="*/ 2 w 15"/>
              <a:gd name="T43" fmla="*/ 7 h 9"/>
              <a:gd name="T44" fmla="*/ 0 w 15"/>
              <a:gd name="T45" fmla="*/ 6 h 9"/>
              <a:gd name="T46" fmla="*/ 0 w 15"/>
              <a:gd name="T47" fmla="*/ 6 h 9"/>
              <a:gd name="T48" fmla="*/ 0 w 15"/>
              <a:gd name="T49" fmla="*/ 4 h 9"/>
              <a:gd name="T50" fmla="*/ 0 w 15"/>
              <a:gd name="T51" fmla="*/ 4 h 9"/>
              <a:gd name="T52" fmla="*/ 0 w 15"/>
              <a:gd name="T53" fmla="*/ 2 h 9"/>
              <a:gd name="T54" fmla="*/ 2 w 15"/>
              <a:gd name="T55" fmla="*/ 2 h 9"/>
              <a:gd name="T56" fmla="*/ 2 w 15"/>
              <a:gd name="T57" fmla="*/ 0 h 9"/>
              <a:gd name="T58" fmla="*/ 4 w 15"/>
              <a:gd name="T59" fmla="*/ 0 h 9"/>
              <a:gd name="T60" fmla="*/ 6 w 15"/>
              <a:gd name="T61" fmla="*/ 0 h 9"/>
              <a:gd name="T62" fmla="*/ 6 w 15"/>
              <a:gd name="T63" fmla="*/ 0 h 9"/>
              <a:gd name="T64" fmla="*/ 7 w 15"/>
              <a:gd name="T6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9">
                <a:moveTo>
                  <a:pt x="7" y="0"/>
                </a:move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3" y="7"/>
                </a:lnTo>
                <a:lnTo>
                  <a:pt x="13" y="7"/>
                </a:lnTo>
                <a:lnTo>
                  <a:pt x="11" y="7"/>
                </a:lnTo>
                <a:lnTo>
                  <a:pt x="11" y="9"/>
                </a:lnTo>
                <a:lnTo>
                  <a:pt x="9" y="9"/>
                </a:lnTo>
                <a:lnTo>
                  <a:pt x="7" y="9"/>
                </a:lnTo>
                <a:lnTo>
                  <a:pt x="6" y="9"/>
                </a:lnTo>
                <a:lnTo>
                  <a:pt x="6" y="9"/>
                </a:lnTo>
                <a:lnTo>
                  <a:pt x="4" y="7"/>
                </a:lnTo>
                <a:lnTo>
                  <a:pt x="2" y="7"/>
                </a:lnTo>
                <a:lnTo>
                  <a:pt x="2" y="7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3" name="Freeform 315"/>
          <p:cNvSpPr>
            <a:spLocks/>
          </p:cNvSpPr>
          <p:nvPr/>
        </p:nvSpPr>
        <p:spPr bwMode="auto">
          <a:xfrm>
            <a:off x="4178300" y="425450"/>
            <a:ext cx="47625" cy="28575"/>
          </a:xfrm>
          <a:custGeom>
            <a:avLst/>
            <a:gdLst>
              <a:gd name="T0" fmla="*/ 7 w 15"/>
              <a:gd name="T1" fmla="*/ 0 h 9"/>
              <a:gd name="T2" fmla="*/ 9 w 15"/>
              <a:gd name="T3" fmla="*/ 0 h 9"/>
              <a:gd name="T4" fmla="*/ 11 w 15"/>
              <a:gd name="T5" fmla="*/ 0 h 9"/>
              <a:gd name="T6" fmla="*/ 13 w 15"/>
              <a:gd name="T7" fmla="*/ 0 h 9"/>
              <a:gd name="T8" fmla="*/ 13 w 15"/>
              <a:gd name="T9" fmla="*/ 2 h 9"/>
              <a:gd name="T10" fmla="*/ 15 w 15"/>
              <a:gd name="T11" fmla="*/ 2 h 9"/>
              <a:gd name="T12" fmla="*/ 15 w 15"/>
              <a:gd name="T13" fmla="*/ 4 h 9"/>
              <a:gd name="T14" fmla="*/ 15 w 15"/>
              <a:gd name="T15" fmla="*/ 6 h 9"/>
              <a:gd name="T16" fmla="*/ 13 w 15"/>
              <a:gd name="T17" fmla="*/ 7 h 9"/>
              <a:gd name="T18" fmla="*/ 11 w 15"/>
              <a:gd name="T19" fmla="*/ 7 h 9"/>
              <a:gd name="T20" fmla="*/ 11 w 15"/>
              <a:gd name="T21" fmla="*/ 9 h 9"/>
              <a:gd name="T22" fmla="*/ 9 w 15"/>
              <a:gd name="T23" fmla="*/ 9 h 9"/>
              <a:gd name="T24" fmla="*/ 7 w 15"/>
              <a:gd name="T25" fmla="*/ 9 h 9"/>
              <a:gd name="T26" fmla="*/ 6 w 15"/>
              <a:gd name="T27" fmla="*/ 9 h 9"/>
              <a:gd name="T28" fmla="*/ 4 w 15"/>
              <a:gd name="T29" fmla="*/ 7 h 9"/>
              <a:gd name="T30" fmla="*/ 2 w 15"/>
              <a:gd name="T31" fmla="*/ 7 h 9"/>
              <a:gd name="T32" fmla="*/ 0 w 15"/>
              <a:gd name="T33" fmla="*/ 6 h 9"/>
              <a:gd name="T34" fmla="*/ 0 w 15"/>
              <a:gd name="T35" fmla="*/ 4 h 9"/>
              <a:gd name="T36" fmla="*/ 0 w 15"/>
              <a:gd name="T37" fmla="*/ 2 h 9"/>
              <a:gd name="T38" fmla="*/ 2 w 15"/>
              <a:gd name="T39" fmla="*/ 2 h 9"/>
              <a:gd name="T40" fmla="*/ 2 w 15"/>
              <a:gd name="T41" fmla="*/ 0 h 9"/>
              <a:gd name="T42" fmla="*/ 4 w 15"/>
              <a:gd name="T43" fmla="*/ 0 h 9"/>
              <a:gd name="T44" fmla="*/ 6 w 15"/>
              <a:gd name="T45" fmla="*/ 0 h 9"/>
              <a:gd name="T46" fmla="*/ 7 w 15"/>
              <a:gd name="T4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" h="9">
                <a:moveTo>
                  <a:pt x="7" y="0"/>
                </a:move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5" y="6"/>
                </a:lnTo>
                <a:lnTo>
                  <a:pt x="13" y="7"/>
                </a:lnTo>
                <a:lnTo>
                  <a:pt x="11" y="7"/>
                </a:lnTo>
                <a:lnTo>
                  <a:pt x="11" y="9"/>
                </a:lnTo>
                <a:lnTo>
                  <a:pt x="9" y="9"/>
                </a:lnTo>
                <a:lnTo>
                  <a:pt x="7" y="9"/>
                </a:lnTo>
                <a:lnTo>
                  <a:pt x="6" y="9"/>
                </a:lnTo>
                <a:lnTo>
                  <a:pt x="4" y="7"/>
                </a:lnTo>
                <a:lnTo>
                  <a:pt x="2" y="7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4" name="Freeform 316"/>
          <p:cNvSpPr>
            <a:spLocks/>
          </p:cNvSpPr>
          <p:nvPr/>
        </p:nvSpPr>
        <p:spPr bwMode="auto">
          <a:xfrm>
            <a:off x="304800" y="2133600"/>
            <a:ext cx="2987675" cy="1974850"/>
          </a:xfrm>
          <a:custGeom>
            <a:avLst/>
            <a:gdLst>
              <a:gd name="T0" fmla="*/ 520 w 645"/>
              <a:gd name="T1" fmla="*/ 392 h 392"/>
              <a:gd name="T2" fmla="*/ 445 w 645"/>
              <a:gd name="T3" fmla="*/ 357 h 392"/>
              <a:gd name="T4" fmla="*/ 393 w 645"/>
              <a:gd name="T5" fmla="*/ 200 h 392"/>
              <a:gd name="T6" fmla="*/ 301 w 645"/>
              <a:gd name="T7" fmla="*/ 148 h 392"/>
              <a:gd name="T8" fmla="*/ 180 w 645"/>
              <a:gd name="T9" fmla="*/ 180 h 392"/>
              <a:gd name="T10" fmla="*/ 170 w 645"/>
              <a:gd name="T11" fmla="*/ 253 h 392"/>
              <a:gd name="T12" fmla="*/ 145 w 645"/>
              <a:gd name="T13" fmla="*/ 259 h 392"/>
              <a:gd name="T14" fmla="*/ 145 w 645"/>
              <a:gd name="T15" fmla="*/ 250 h 392"/>
              <a:gd name="T16" fmla="*/ 97 w 645"/>
              <a:gd name="T17" fmla="*/ 182 h 392"/>
              <a:gd name="T18" fmla="*/ 36 w 645"/>
              <a:gd name="T19" fmla="*/ 219 h 392"/>
              <a:gd name="T20" fmla="*/ 23 w 645"/>
              <a:gd name="T21" fmla="*/ 194 h 392"/>
              <a:gd name="T22" fmla="*/ 40 w 645"/>
              <a:gd name="T23" fmla="*/ 190 h 392"/>
              <a:gd name="T24" fmla="*/ 80 w 645"/>
              <a:gd name="T25" fmla="*/ 125 h 392"/>
              <a:gd name="T26" fmla="*/ 15 w 645"/>
              <a:gd name="T27" fmla="*/ 86 h 392"/>
              <a:gd name="T28" fmla="*/ 51 w 645"/>
              <a:gd name="T29" fmla="*/ 69 h 392"/>
              <a:gd name="T30" fmla="*/ 97 w 645"/>
              <a:gd name="T31" fmla="*/ 123 h 392"/>
              <a:gd name="T32" fmla="*/ 78 w 645"/>
              <a:gd name="T33" fmla="*/ 73 h 392"/>
              <a:gd name="T34" fmla="*/ 113 w 645"/>
              <a:gd name="T35" fmla="*/ 44 h 392"/>
              <a:gd name="T36" fmla="*/ 130 w 645"/>
              <a:gd name="T37" fmla="*/ 96 h 392"/>
              <a:gd name="T38" fmla="*/ 207 w 645"/>
              <a:gd name="T39" fmla="*/ 131 h 392"/>
              <a:gd name="T40" fmla="*/ 439 w 645"/>
              <a:gd name="T41" fmla="*/ 73 h 392"/>
              <a:gd name="T42" fmla="*/ 466 w 645"/>
              <a:gd name="T43" fmla="*/ 15 h 392"/>
              <a:gd name="T44" fmla="*/ 583 w 645"/>
              <a:gd name="T45" fmla="*/ 35 h 392"/>
              <a:gd name="T46" fmla="*/ 512 w 645"/>
              <a:gd name="T47" fmla="*/ 6 h 392"/>
              <a:gd name="T48" fmla="*/ 526 w 645"/>
              <a:gd name="T49" fmla="*/ 38 h 392"/>
              <a:gd name="T50" fmla="*/ 543 w 645"/>
              <a:gd name="T51" fmla="*/ 48 h 392"/>
              <a:gd name="T52" fmla="*/ 501 w 645"/>
              <a:gd name="T53" fmla="*/ 42 h 392"/>
              <a:gd name="T54" fmla="*/ 499 w 645"/>
              <a:gd name="T55" fmla="*/ 44 h 392"/>
              <a:gd name="T56" fmla="*/ 455 w 645"/>
              <a:gd name="T57" fmla="*/ 46 h 392"/>
              <a:gd name="T58" fmla="*/ 497 w 645"/>
              <a:gd name="T59" fmla="*/ 75 h 392"/>
              <a:gd name="T60" fmla="*/ 491 w 645"/>
              <a:gd name="T61" fmla="*/ 71 h 392"/>
              <a:gd name="T62" fmla="*/ 441 w 645"/>
              <a:gd name="T63" fmla="*/ 75 h 392"/>
              <a:gd name="T64" fmla="*/ 435 w 645"/>
              <a:gd name="T65" fmla="*/ 138 h 392"/>
              <a:gd name="T66" fmla="*/ 570 w 645"/>
              <a:gd name="T67" fmla="*/ 146 h 392"/>
              <a:gd name="T68" fmla="*/ 443 w 645"/>
              <a:gd name="T69" fmla="*/ 136 h 392"/>
              <a:gd name="T70" fmla="*/ 437 w 645"/>
              <a:gd name="T71" fmla="*/ 156 h 392"/>
              <a:gd name="T72" fmla="*/ 522 w 645"/>
              <a:gd name="T73" fmla="*/ 196 h 392"/>
              <a:gd name="T74" fmla="*/ 409 w 645"/>
              <a:gd name="T75" fmla="*/ 152 h 392"/>
              <a:gd name="T76" fmla="*/ 443 w 645"/>
              <a:gd name="T77" fmla="*/ 205 h 392"/>
              <a:gd name="T78" fmla="*/ 530 w 645"/>
              <a:gd name="T79" fmla="*/ 223 h 392"/>
              <a:gd name="T80" fmla="*/ 449 w 645"/>
              <a:gd name="T81" fmla="*/ 223 h 392"/>
              <a:gd name="T82" fmla="*/ 501 w 645"/>
              <a:gd name="T83" fmla="*/ 257 h 392"/>
              <a:gd name="T84" fmla="*/ 570 w 645"/>
              <a:gd name="T85" fmla="*/ 225 h 392"/>
              <a:gd name="T86" fmla="*/ 604 w 645"/>
              <a:gd name="T87" fmla="*/ 196 h 392"/>
              <a:gd name="T88" fmla="*/ 583 w 645"/>
              <a:gd name="T89" fmla="*/ 211 h 392"/>
              <a:gd name="T90" fmla="*/ 558 w 645"/>
              <a:gd name="T91" fmla="*/ 251 h 392"/>
              <a:gd name="T92" fmla="*/ 522 w 645"/>
              <a:gd name="T93" fmla="*/ 265 h 392"/>
              <a:gd name="T94" fmla="*/ 645 w 645"/>
              <a:gd name="T95" fmla="*/ 250 h 392"/>
              <a:gd name="T96" fmla="*/ 555 w 645"/>
              <a:gd name="T97" fmla="*/ 269 h 392"/>
              <a:gd name="T98" fmla="*/ 578 w 645"/>
              <a:gd name="T99" fmla="*/ 309 h 392"/>
              <a:gd name="T100" fmla="*/ 553 w 645"/>
              <a:gd name="T101" fmla="*/ 309 h 392"/>
              <a:gd name="T102" fmla="*/ 483 w 645"/>
              <a:gd name="T103" fmla="*/ 253 h 392"/>
              <a:gd name="T104" fmla="*/ 434 w 645"/>
              <a:gd name="T105" fmla="*/ 194 h 392"/>
              <a:gd name="T106" fmla="*/ 401 w 645"/>
              <a:gd name="T107" fmla="*/ 157 h 392"/>
              <a:gd name="T108" fmla="*/ 414 w 645"/>
              <a:gd name="T109" fmla="*/ 225 h 392"/>
              <a:gd name="T110" fmla="*/ 503 w 645"/>
              <a:gd name="T111" fmla="*/ 330 h 392"/>
              <a:gd name="T112" fmla="*/ 512 w 645"/>
              <a:gd name="T113" fmla="*/ 336 h 392"/>
              <a:gd name="T114" fmla="*/ 424 w 645"/>
              <a:gd name="T115" fmla="*/ 246 h 392"/>
              <a:gd name="T116" fmla="*/ 397 w 645"/>
              <a:gd name="T117" fmla="*/ 244 h 392"/>
              <a:gd name="T118" fmla="*/ 451 w 645"/>
              <a:gd name="T119" fmla="*/ 355 h 392"/>
              <a:gd name="T120" fmla="*/ 533 w 645"/>
              <a:gd name="T121" fmla="*/ 386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45" h="392">
                <a:moveTo>
                  <a:pt x="537" y="369"/>
                </a:moveTo>
                <a:lnTo>
                  <a:pt x="539" y="370"/>
                </a:lnTo>
                <a:lnTo>
                  <a:pt x="541" y="370"/>
                </a:lnTo>
                <a:lnTo>
                  <a:pt x="541" y="372"/>
                </a:lnTo>
                <a:lnTo>
                  <a:pt x="541" y="374"/>
                </a:lnTo>
                <a:lnTo>
                  <a:pt x="543" y="374"/>
                </a:lnTo>
                <a:lnTo>
                  <a:pt x="541" y="376"/>
                </a:lnTo>
                <a:lnTo>
                  <a:pt x="541" y="378"/>
                </a:lnTo>
                <a:lnTo>
                  <a:pt x="539" y="378"/>
                </a:lnTo>
                <a:lnTo>
                  <a:pt x="539" y="380"/>
                </a:lnTo>
                <a:lnTo>
                  <a:pt x="539" y="382"/>
                </a:lnTo>
                <a:lnTo>
                  <a:pt x="537" y="382"/>
                </a:lnTo>
                <a:lnTo>
                  <a:pt x="537" y="384"/>
                </a:lnTo>
                <a:lnTo>
                  <a:pt x="535" y="384"/>
                </a:lnTo>
                <a:lnTo>
                  <a:pt x="535" y="386"/>
                </a:lnTo>
                <a:lnTo>
                  <a:pt x="535" y="388"/>
                </a:lnTo>
                <a:lnTo>
                  <a:pt x="533" y="388"/>
                </a:lnTo>
                <a:lnTo>
                  <a:pt x="533" y="390"/>
                </a:lnTo>
                <a:lnTo>
                  <a:pt x="531" y="392"/>
                </a:lnTo>
                <a:lnTo>
                  <a:pt x="530" y="392"/>
                </a:lnTo>
                <a:lnTo>
                  <a:pt x="526" y="392"/>
                </a:lnTo>
                <a:lnTo>
                  <a:pt x="524" y="392"/>
                </a:lnTo>
                <a:lnTo>
                  <a:pt x="522" y="392"/>
                </a:lnTo>
                <a:lnTo>
                  <a:pt x="520" y="392"/>
                </a:lnTo>
                <a:lnTo>
                  <a:pt x="518" y="392"/>
                </a:lnTo>
                <a:lnTo>
                  <a:pt x="514" y="392"/>
                </a:lnTo>
                <a:lnTo>
                  <a:pt x="512" y="390"/>
                </a:lnTo>
                <a:lnTo>
                  <a:pt x="510" y="388"/>
                </a:lnTo>
                <a:lnTo>
                  <a:pt x="507" y="386"/>
                </a:lnTo>
                <a:lnTo>
                  <a:pt x="503" y="384"/>
                </a:lnTo>
                <a:lnTo>
                  <a:pt x="501" y="382"/>
                </a:lnTo>
                <a:lnTo>
                  <a:pt x="497" y="382"/>
                </a:lnTo>
                <a:lnTo>
                  <a:pt x="493" y="380"/>
                </a:lnTo>
                <a:lnTo>
                  <a:pt x="491" y="378"/>
                </a:lnTo>
                <a:lnTo>
                  <a:pt x="487" y="378"/>
                </a:lnTo>
                <a:lnTo>
                  <a:pt x="483" y="376"/>
                </a:lnTo>
                <a:lnTo>
                  <a:pt x="482" y="374"/>
                </a:lnTo>
                <a:lnTo>
                  <a:pt x="478" y="372"/>
                </a:lnTo>
                <a:lnTo>
                  <a:pt x="474" y="372"/>
                </a:lnTo>
                <a:lnTo>
                  <a:pt x="470" y="370"/>
                </a:lnTo>
                <a:lnTo>
                  <a:pt x="468" y="369"/>
                </a:lnTo>
                <a:lnTo>
                  <a:pt x="464" y="367"/>
                </a:lnTo>
                <a:lnTo>
                  <a:pt x="462" y="365"/>
                </a:lnTo>
                <a:lnTo>
                  <a:pt x="460" y="363"/>
                </a:lnTo>
                <a:lnTo>
                  <a:pt x="457" y="361"/>
                </a:lnTo>
                <a:lnTo>
                  <a:pt x="453" y="359"/>
                </a:lnTo>
                <a:lnTo>
                  <a:pt x="449" y="357"/>
                </a:lnTo>
                <a:lnTo>
                  <a:pt x="445" y="357"/>
                </a:lnTo>
                <a:lnTo>
                  <a:pt x="441" y="355"/>
                </a:lnTo>
                <a:lnTo>
                  <a:pt x="439" y="353"/>
                </a:lnTo>
                <a:lnTo>
                  <a:pt x="439" y="349"/>
                </a:lnTo>
                <a:lnTo>
                  <a:pt x="435" y="347"/>
                </a:lnTo>
                <a:lnTo>
                  <a:pt x="435" y="346"/>
                </a:lnTo>
                <a:lnTo>
                  <a:pt x="435" y="344"/>
                </a:lnTo>
                <a:lnTo>
                  <a:pt x="434" y="340"/>
                </a:lnTo>
                <a:lnTo>
                  <a:pt x="434" y="338"/>
                </a:lnTo>
                <a:lnTo>
                  <a:pt x="432" y="336"/>
                </a:lnTo>
                <a:lnTo>
                  <a:pt x="432" y="332"/>
                </a:lnTo>
                <a:lnTo>
                  <a:pt x="432" y="330"/>
                </a:lnTo>
                <a:lnTo>
                  <a:pt x="430" y="328"/>
                </a:lnTo>
                <a:lnTo>
                  <a:pt x="430" y="326"/>
                </a:lnTo>
                <a:lnTo>
                  <a:pt x="418" y="315"/>
                </a:lnTo>
                <a:lnTo>
                  <a:pt x="409" y="303"/>
                </a:lnTo>
                <a:lnTo>
                  <a:pt x="403" y="290"/>
                </a:lnTo>
                <a:lnTo>
                  <a:pt x="399" y="275"/>
                </a:lnTo>
                <a:lnTo>
                  <a:pt x="395" y="257"/>
                </a:lnTo>
                <a:lnTo>
                  <a:pt x="393" y="242"/>
                </a:lnTo>
                <a:lnTo>
                  <a:pt x="393" y="227"/>
                </a:lnTo>
                <a:lnTo>
                  <a:pt x="393" y="211"/>
                </a:lnTo>
                <a:lnTo>
                  <a:pt x="393" y="207"/>
                </a:lnTo>
                <a:lnTo>
                  <a:pt x="393" y="204"/>
                </a:lnTo>
                <a:lnTo>
                  <a:pt x="393" y="200"/>
                </a:lnTo>
                <a:lnTo>
                  <a:pt x="393" y="196"/>
                </a:lnTo>
                <a:lnTo>
                  <a:pt x="393" y="192"/>
                </a:lnTo>
                <a:lnTo>
                  <a:pt x="393" y="188"/>
                </a:lnTo>
                <a:lnTo>
                  <a:pt x="393" y="186"/>
                </a:lnTo>
                <a:lnTo>
                  <a:pt x="393" y="182"/>
                </a:lnTo>
                <a:lnTo>
                  <a:pt x="395" y="180"/>
                </a:lnTo>
                <a:lnTo>
                  <a:pt x="395" y="179"/>
                </a:lnTo>
                <a:lnTo>
                  <a:pt x="397" y="177"/>
                </a:lnTo>
                <a:lnTo>
                  <a:pt x="397" y="175"/>
                </a:lnTo>
                <a:lnTo>
                  <a:pt x="399" y="173"/>
                </a:lnTo>
                <a:lnTo>
                  <a:pt x="399" y="171"/>
                </a:lnTo>
                <a:lnTo>
                  <a:pt x="399" y="169"/>
                </a:lnTo>
                <a:lnTo>
                  <a:pt x="399" y="165"/>
                </a:lnTo>
                <a:lnTo>
                  <a:pt x="399" y="163"/>
                </a:lnTo>
                <a:lnTo>
                  <a:pt x="399" y="161"/>
                </a:lnTo>
                <a:lnTo>
                  <a:pt x="399" y="159"/>
                </a:lnTo>
                <a:lnTo>
                  <a:pt x="399" y="157"/>
                </a:lnTo>
                <a:lnTo>
                  <a:pt x="399" y="156"/>
                </a:lnTo>
                <a:lnTo>
                  <a:pt x="399" y="146"/>
                </a:lnTo>
                <a:lnTo>
                  <a:pt x="380" y="146"/>
                </a:lnTo>
                <a:lnTo>
                  <a:pt x="361" y="146"/>
                </a:lnTo>
                <a:lnTo>
                  <a:pt x="341" y="146"/>
                </a:lnTo>
                <a:lnTo>
                  <a:pt x="320" y="146"/>
                </a:lnTo>
                <a:lnTo>
                  <a:pt x="301" y="148"/>
                </a:lnTo>
                <a:lnTo>
                  <a:pt x="282" y="148"/>
                </a:lnTo>
                <a:lnTo>
                  <a:pt x="265" y="150"/>
                </a:lnTo>
                <a:lnTo>
                  <a:pt x="247" y="150"/>
                </a:lnTo>
                <a:lnTo>
                  <a:pt x="245" y="150"/>
                </a:lnTo>
                <a:lnTo>
                  <a:pt x="243" y="150"/>
                </a:lnTo>
                <a:lnTo>
                  <a:pt x="240" y="152"/>
                </a:lnTo>
                <a:lnTo>
                  <a:pt x="238" y="152"/>
                </a:lnTo>
                <a:lnTo>
                  <a:pt x="234" y="152"/>
                </a:lnTo>
                <a:lnTo>
                  <a:pt x="232" y="152"/>
                </a:lnTo>
                <a:lnTo>
                  <a:pt x="228" y="152"/>
                </a:lnTo>
                <a:lnTo>
                  <a:pt x="226" y="154"/>
                </a:lnTo>
                <a:lnTo>
                  <a:pt x="222" y="154"/>
                </a:lnTo>
                <a:lnTo>
                  <a:pt x="220" y="156"/>
                </a:lnTo>
                <a:lnTo>
                  <a:pt x="218" y="156"/>
                </a:lnTo>
                <a:lnTo>
                  <a:pt x="218" y="157"/>
                </a:lnTo>
                <a:lnTo>
                  <a:pt x="217" y="157"/>
                </a:lnTo>
                <a:lnTo>
                  <a:pt x="217" y="159"/>
                </a:lnTo>
                <a:lnTo>
                  <a:pt x="215" y="159"/>
                </a:lnTo>
                <a:lnTo>
                  <a:pt x="215" y="161"/>
                </a:lnTo>
                <a:lnTo>
                  <a:pt x="203" y="167"/>
                </a:lnTo>
                <a:lnTo>
                  <a:pt x="195" y="173"/>
                </a:lnTo>
                <a:lnTo>
                  <a:pt x="190" y="175"/>
                </a:lnTo>
                <a:lnTo>
                  <a:pt x="186" y="179"/>
                </a:lnTo>
                <a:lnTo>
                  <a:pt x="180" y="180"/>
                </a:lnTo>
                <a:lnTo>
                  <a:pt x="176" y="182"/>
                </a:lnTo>
                <a:lnTo>
                  <a:pt x="169" y="186"/>
                </a:lnTo>
                <a:lnTo>
                  <a:pt x="159" y="188"/>
                </a:lnTo>
                <a:lnTo>
                  <a:pt x="155" y="190"/>
                </a:lnTo>
                <a:lnTo>
                  <a:pt x="151" y="192"/>
                </a:lnTo>
                <a:lnTo>
                  <a:pt x="149" y="194"/>
                </a:lnTo>
                <a:lnTo>
                  <a:pt x="147" y="196"/>
                </a:lnTo>
                <a:lnTo>
                  <a:pt x="145" y="198"/>
                </a:lnTo>
                <a:lnTo>
                  <a:pt x="145" y="202"/>
                </a:lnTo>
                <a:lnTo>
                  <a:pt x="145" y="205"/>
                </a:lnTo>
                <a:lnTo>
                  <a:pt x="145" y="209"/>
                </a:lnTo>
                <a:lnTo>
                  <a:pt x="147" y="213"/>
                </a:lnTo>
                <a:lnTo>
                  <a:pt x="147" y="217"/>
                </a:lnTo>
                <a:lnTo>
                  <a:pt x="147" y="221"/>
                </a:lnTo>
                <a:lnTo>
                  <a:pt x="149" y="225"/>
                </a:lnTo>
                <a:lnTo>
                  <a:pt x="149" y="228"/>
                </a:lnTo>
                <a:lnTo>
                  <a:pt x="151" y="234"/>
                </a:lnTo>
                <a:lnTo>
                  <a:pt x="155" y="238"/>
                </a:lnTo>
                <a:lnTo>
                  <a:pt x="157" y="244"/>
                </a:lnTo>
                <a:lnTo>
                  <a:pt x="159" y="246"/>
                </a:lnTo>
                <a:lnTo>
                  <a:pt x="163" y="248"/>
                </a:lnTo>
                <a:lnTo>
                  <a:pt x="165" y="250"/>
                </a:lnTo>
                <a:lnTo>
                  <a:pt x="169" y="251"/>
                </a:lnTo>
                <a:lnTo>
                  <a:pt x="170" y="253"/>
                </a:lnTo>
                <a:lnTo>
                  <a:pt x="172" y="255"/>
                </a:lnTo>
                <a:lnTo>
                  <a:pt x="176" y="257"/>
                </a:lnTo>
                <a:lnTo>
                  <a:pt x="178" y="259"/>
                </a:lnTo>
                <a:lnTo>
                  <a:pt x="184" y="263"/>
                </a:lnTo>
                <a:lnTo>
                  <a:pt x="188" y="265"/>
                </a:lnTo>
                <a:lnTo>
                  <a:pt x="188" y="267"/>
                </a:lnTo>
                <a:lnTo>
                  <a:pt x="184" y="267"/>
                </a:lnTo>
                <a:lnTo>
                  <a:pt x="180" y="265"/>
                </a:lnTo>
                <a:lnTo>
                  <a:pt x="174" y="263"/>
                </a:lnTo>
                <a:lnTo>
                  <a:pt x="169" y="259"/>
                </a:lnTo>
                <a:lnTo>
                  <a:pt x="167" y="257"/>
                </a:lnTo>
                <a:lnTo>
                  <a:pt x="165" y="255"/>
                </a:lnTo>
                <a:lnTo>
                  <a:pt x="163" y="253"/>
                </a:lnTo>
                <a:lnTo>
                  <a:pt x="161" y="251"/>
                </a:lnTo>
                <a:lnTo>
                  <a:pt x="159" y="250"/>
                </a:lnTo>
                <a:lnTo>
                  <a:pt x="155" y="250"/>
                </a:lnTo>
                <a:lnTo>
                  <a:pt x="153" y="248"/>
                </a:lnTo>
                <a:lnTo>
                  <a:pt x="151" y="250"/>
                </a:lnTo>
                <a:lnTo>
                  <a:pt x="149" y="250"/>
                </a:lnTo>
                <a:lnTo>
                  <a:pt x="149" y="251"/>
                </a:lnTo>
                <a:lnTo>
                  <a:pt x="149" y="253"/>
                </a:lnTo>
                <a:lnTo>
                  <a:pt x="147" y="255"/>
                </a:lnTo>
                <a:lnTo>
                  <a:pt x="147" y="257"/>
                </a:lnTo>
                <a:lnTo>
                  <a:pt x="145" y="259"/>
                </a:lnTo>
                <a:lnTo>
                  <a:pt x="145" y="261"/>
                </a:lnTo>
                <a:lnTo>
                  <a:pt x="144" y="263"/>
                </a:lnTo>
                <a:lnTo>
                  <a:pt x="144" y="265"/>
                </a:lnTo>
                <a:lnTo>
                  <a:pt x="144" y="267"/>
                </a:lnTo>
                <a:lnTo>
                  <a:pt x="144" y="269"/>
                </a:lnTo>
                <a:lnTo>
                  <a:pt x="142" y="271"/>
                </a:lnTo>
                <a:lnTo>
                  <a:pt x="138" y="278"/>
                </a:lnTo>
                <a:lnTo>
                  <a:pt x="136" y="282"/>
                </a:lnTo>
                <a:lnTo>
                  <a:pt x="134" y="284"/>
                </a:lnTo>
                <a:lnTo>
                  <a:pt x="134" y="282"/>
                </a:lnTo>
                <a:lnTo>
                  <a:pt x="134" y="278"/>
                </a:lnTo>
                <a:lnTo>
                  <a:pt x="136" y="275"/>
                </a:lnTo>
                <a:lnTo>
                  <a:pt x="138" y="269"/>
                </a:lnTo>
                <a:lnTo>
                  <a:pt x="138" y="267"/>
                </a:lnTo>
                <a:lnTo>
                  <a:pt x="140" y="265"/>
                </a:lnTo>
                <a:lnTo>
                  <a:pt x="140" y="263"/>
                </a:lnTo>
                <a:lnTo>
                  <a:pt x="140" y="261"/>
                </a:lnTo>
                <a:lnTo>
                  <a:pt x="142" y="261"/>
                </a:lnTo>
                <a:lnTo>
                  <a:pt x="142" y="259"/>
                </a:lnTo>
                <a:lnTo>
                  <a:pt x="142" y="257"/>
                </a:lnTo>
                <a:lnTo>
                  <a:pt x="144" y="255"/>
                </a:lnTo>
                <a:lnTo>
                  <a:pt x="144" y="253"/>
                </a:lnTo>
                <a:lnTo>
                  <a:pt x="144" y="251"/>
                </a:lnTo>
                <a:lnTo>
                  <a:pt x="145" y="250"/>
                </a:lnTo>
                <a:lnTo>
                  <a:pt x="145" y="248"/>
                </a:lnTo>
                <a:lnTo>
                  <a:pt x="145" y="246"/>
                </a:lnTo>
                <a:lnTo>
                  <a:pt x="145" y="244"/>
                </a:lnTo>
                <a:lnTo>
                  <a:pt x="144" y="240"/>
                </a:lnTo>
                <a:lnTo>
                  <a:pt x="144" y="236"/>
                </a:lnTo>
                <a:lnTo>
                  <a:pt x="142" y="230"/>
                </a:lnTo>
                <a:lnTo>
                  <a:pt x="142" y="225"/>
                </a:lnTo>
                <a:lnTo>
                  <a:pt x="140" y="217"/>
                </a:lnTo>
                <a:lnTo>
                  <a:pt x="138" y="213"/>
                </a:lnTo>
                <a:lnTo>
                  <a:pt x="136" y="207"/>
                </a:lnTo>
                <a:lnTo>
                  <a:pt x="132" y="205"/>
                </a:lnTo>
                <a:lnTo>
                  <a:pt x="130" y="205"/>
                </a:lnTo>
                <a:lnTo>
                  <a:pt x="128" y="204"/>
                </a:lnTo>
                <a:lnTo>
                  <a:pt x="126" y="204"/>
                </a:lnTo>
                <a:lnTo>
                  <a:pt x="124" y="202"/>
                </a:lnTo>
                <a:lnTo>
                  <a:pt x="122" y="200"/>
                </a:lnTo>
                <a:lnTo>
                  <a:pt x="121" y="200"/>
                </a:lnTo>
                <a:lnTo>
                  <a:pt x="119" y="198"/>
                </a:lnTo>
                <a:lnTo>
                  <a:pt x="115" y="196"/>
                </a:lnTo>
                <a:lnTo>
                  <a:pt x="113" y="194"/>
                </a:lnTo>
                <a:lnTo>
                  <a:pt x="109" y="192"/>
                </a:lnTo>
                <a:lnTo>
                  <a:pt x="105" y="188"/>
                </a:lnTo>
                <a:lnTo>
                  <a:pt x="101" y="186"/>
                </a:lnTo>
                <a:lnTo>
                  <a:pt x="97" y="182"/>
                </a:lnTo>
                <a:lnTo>
                  <a:pt x="96" y="180"/>
                </a:lnTo>
                <a:lnTo>
                  <a:pt x="94" y="179"/>
                </a:lnTo>
                <a:lnTo>
                  <a:pt x="90" y="177"/>
                </a:lnTo>
                <a:lnTo>
                  <a:pt x="88" y="175"/>
                </a:lnTo>
                <a:lnTo>
                  <a:pt x="86" y="175"/>
                </a:lnTo>
                <a:lnTo>
                  <a:pt x="82" y="175"/>
                </a:lnTo>
                <a:lnTo>
                  <a:pt x="80" y="175"/>
                </a:lnTo>
                <a:lnTo>
                  <a:pt x="78" y="177"/>
                </a:lnTo>
                <a:lnTo>
                  <a:pt x="74" y="179"/>
                </a:lnTo>
                <a:lnTo>
                  <a:pt x="71" y="179"/>
                </a:lnTo>
                <a:lnTo>
                  <a:pt x="67" y="182"/>
                </a:lnTo>
                <a:lnTo>
                  <a:pt x="63" y="184"/>
                </a:lnTo>
                <a:lnTo>
                  <a:pt x="57" y="188"/>
                </a:lnTo>
                <a:lnTo>
                  <a:pt x="53" y="190"/>
                </a:lnTo>
                <a:lnTo>
                  <a:pt x="49" y="194"/>
                </a:lnTo>
                <a:lnTo>
                  <a:pt x="48" y="196"/>
                </a:lnTo>
                <a:lnTo>
                  <a:pt x="46" y="200"/>
                </a:lnTo>
                <a:lnTo>
                  <a:pt x="44" y="202"/>
                </a:lnTo>
                <a:lnTo>
                  <a:pt x="42" y="204"/>
                </a:lnTo>
                <a:lnTo>
                  <a:pt x="42" y="207"/>
                </a:lnTo>
                <a:lnTo>
                  <a:pt x="40" y="211"/>
                </a:lnTo>
                <a:lnTo>
                  <a:pt x="38" y="213"/>
                </a:lnTo>
                <a:lnTo>
                  <a:pt x="36" y="217"/>
                </a:lnTo>
                <a:lnTo>
                  <a:pt x="36" y="219"/>
                </a:lnTo>
                <a:lnTo>
                  <a:pt x="34" y="223"/>
                </a:lnTo>
                <a:lnTo>
                  <a:pt x="34" y="225"/>
                </a:lnTo>
                <a:lnTo>
                  <a:pt x="32" y="232"/>
                </a:lnTo>
                <a:lnTo>
                  <a:pt x="30" y="236"/>
                </a:lnTo>
                <a:lnTo>
                  <a:pt x="28" y="236"/>
                </a:lnTo>
                <a:lnTo>
                  <a:pt x="28" y="232"/>
                </a:lnTo>
                <a:lnTo>
                  <a:pt x="28" y="228"/>
                </a:lnTo>
                <a:lnTo>
                  <a:pt x="30" y="223"/>
                </a:lnTo>
                <a:lnTo>
                  <a:pt x="32" y="215"/>
                </a:lnTo>
                <a:lnTo>
                  <a:pt x="32" y="213"/>
                </a:lnTo>
                <a:lnTo>
                  <a:pt x="34" y="211"/>
                </a:lnTo>
                <a:lnTo>
                  <a:pt x="36" y="209"/>
                </a:lnTo>
                <a:lnTo>
                  <a:pt x="36" y="205"/>
                </a:lnTo>
                <a:lnTo>
                  <a:pt x="38" y="204"/>
                </a:lnTo>
                <a:lnTo>
                  <a:pt x="38" y="202"/>
                </a:lnTo>
                <a:lnTo>
                  <a:pt x="38" y="198"/>
                </a:lnTo>
                <a:lnTo>
                  <a:pt x="36" y="196"/>
                </a:lnTo>
                <a:lnTo>
                  <a:pt x="34" y="196"/>
                </a:lnTo>
                <a:lnTo>
                  <a:pt x="32" y="196"/>
                </a:lnTo>
                <a:lnTo>
                  <a:pt x="30" y="196"/>
                </a:lnTo>
                <a:lnTo>
                  <a:pt x="28" y="194"/>
                </a:lnTo>
                <a:lnTo>
                  <a:pt x="26" y="194"/>
                </a:lnTo>
                <a:lnTo>
                  <a:pt x="24" y="194"/>
                </a:lnTo>
                <a:lnTo>
                  <a:pt x="23" y="194"/>
                </a:lnTo>
                <a:lnTo>
                  <a:pt x="21" y="194"/>
                </a:lnTo>
                <a:lnTo>
                  <a:pt x="19" y="194"/>
                </a:lnTo>
                <a:lnTo>
                  <a:pt x="17" y="194"/>
                </a:lnTo>
                <a:lnTo>
                  <a:pt x="15" y="194"/>
                </a:lnTo>
                <a:lnTo>
                  <a:pt x="13" y="192"/>
                </a:lnTo>
                <a:lnTo>
                  <a:pt x="5" y="190"/>
                </a:lnTo>
                <a:lnTo>
                  <a:pt x="1" y="190"/>
                </a:lnTo>
                <a:lnTo>
                  <a:pt x="0" y="188"/>
                </a:lnTo>
                <a:lnTo>
                  <a:pt x="1" y="186"/>
                </a:lnTo>
                <a:lnTo>
                  <a:pt x="3" y="186"/>
                </a:lnTo>
                <a:lnTo>
                  <a:pt x="9" y="188"/>
                </a:lnTo>
                <a:lnTo>
                  <a:pt x="15" y="188"/>
                </a:lnTo>
                <a:lnTo>
                  <a:pt x="17" y="188"/>
                </a:lnTo>
                <a:lnTo>
                  <a:pt x="19" y="188"/>
                </a:lnTo>
                <a:lnTo>
                  <a:pt x="21" y="188"/>
                </a:lnTo>
                <a:lnTo>
                  <a:pt x="23" y="190"/>
                </a:lnTo>
                <a:lnTo>
                  <a:pt x="24" y="190"/>
                </a:lnTo>
                <a:lnTo>
                  <a:pt x="26" y="190"/>
                </a:lnTo>
                <a:lnTo>
                  <a:pt x="28" y="190"/>
                </a:lnTo>
                <a:lnTo>
                  <a:pt x="32" y="190"/>
                </a:lnTo>
                <a:lnTo>
                  <a:pt x="34" y="190"/>
                </a:lnTo>
                <a:lnTo>
                  <a:pt x="36" y="190"/>
                </a:lnTo>
                <a:lnTo>
                  <a:pt x="38" y="190"/>
                </a:lnTo>
                <a:lnTo>
                  <a:pt x="40" y="190"/>
                </a:lnTo>
                <a:lnTo>
                  <a:pt x="44" y="188"/>
                </a:lnTo>
                <a:lnTo>
                  <a:pt x="46" y="186"/>
                </a:lnTo>
                <a:lnTo>
                  <a:pt x="49" y="184"/>
                </a:lnTo>
                <a:lnTo>
                  <a:pt x="53" y="182"/>
                </a:lnTo>
                <a:lnTo>
                  <a:pt x="57" y="180"/>
                </a:lnTo>
                <a:lnTo>
                  <a:pt x="61" y="179"/>
                </a:lnTo>
                <a:lnTo>
                  <a:pt x="65" y="177"/>
                </a:lnTo>
                <a:lnTo>
                  <a:pt x="69" y="177"/>
                </a:lnTo>
                <a:lnTo>
                  <a:pt x="71" y="175"/>
                </a:lnTo>
                <a:lnTo>
                  <a:pt x="72" y="173"/>
                </a:lnTo>
                <a:lnTo>
                  <a:pt x="74" y="169"/>
                </a:lnTo>
                <a:lnTo>
                  <a:pt x="76" y="165"/>
                </a:lnTo>
                <a:lnTo>
                  <a:pt x="78" y="161"/>
                </a:lnTo>
                <a:lnTo>
                  <a:pt x="80" y="157"/>
                </a:lnTo>
                <a:lnTo>
                  <a:pt x="80" y="152"/>
                </a:lnTo>
                <a:lnTo>
                  <a:pt x="82" y="148"/>
                </a:lnTo>
                <a:lnTo>
                  <a:pt x="82" y="146"/>
                </a:lnTo>
                <a:lnTo>
                  <a:pt x="82" y="144"/>
                </a:lnTo>
                <a:lnTo>
                  <a:pt x="82" y="142"/>
                </a:lnTo>
                <a:lnTo>
                  <a:pt x="82" y="140"/>
                </a:lnTo>
                <a:lnTo>
                  <a:pt x="84" y="138"/>
                </a:lnTo>
                <a:lnTo>
                  <a:pt x="84" y="136"/>
                </a:lnTo>
                <a:lnTo>
                  <a:pt x="82" y="131"/>
                </a:lnTo>
                <a:lnTo>
                  <a:pt x="80" y="125"/>
                </a:lnTo>
                <a:lnTo>
                  <a:pt x="76" y="119"/>
                </a:lnTo>
                <a:lnTo>
                  <a:pt x="72" y="113"/>
                </a:lnTo>
                <a:lnTo>
                  <a:pt x="67" y="109"/>
                </a:lnTo>
                <a:lnTo>
                  <a:pt x="61" y="104"/>
                </a:lnTo>
                <a:lnTo>
                  <a:pt x="55" y="100"/>
                </a:lnTo>
                <a:lnTo>
                  <a:pt x="51" y="96"/>
                </a:lnTo>
                <a:lnTo>
                  <a:pt x="49" y="96"/>
                </a:lnTo>
                <a:lnTo>
                  <a:pt x="49" y="94"/>
                </a:lnTo>
                <a:lnTo>
                  <a:pt x="48" y="94"/>
                </a:lnTo>
                <a:lnTo>
                  <a:pt x="46" y="94"/>
                </a:lnTo>
                <a:lnTo>
                  <a:pt x="44" y="92"/>
                </a:lnTo>
                <a:lnTo>
                  <a:pt x="42" y="92"/>
                </a:lnTo>
                <a:lnTo>
                  <a:pt x="38" y="92"/>
                </a:lnTo>
                <a:lnTo>
                  <a:pt x="36" y="92"/>
                </a:lnTo>
                <a:lnTo>
                  <a:pt x="34" y="90"/>
                </a:lnTo>
                <a:lnTo>
                  <a:pt x="32" y="90"/>
                </a:lnTo>
                <a:lnTo>
                  <a:pt x="30" y="90"/>
                </a:lnTo>
                <a:lnTo>
                  <a:pt x="28" y="90"/>
                </a:lnTo>
                <a:lnTo>
                  <a:pt x="26" y="90"/>
                </a:lnTo>
                <a:lnTo>
                  <a:pt x="21" y="88"/>
                </a:lnTo>
                <a:lnTo>
                  <a:pt x="17" y="88"/>
                </a:lnTo>
                <a:lnTo>
                  <a:pt x="13" y="88"/>
                </a:lnTo>
                <a:lnTo>
                  <a:pt x="11" y="86"/>
                </a:lnTo>
                <a:lnTo>
                  <a:pt x="15" y="86"/>
                </a:lnTo>
                <a:lnTo>
                  <a:pt x="19" y="85"/>
                </a:lnTo>
                <a:lnTo>
                  <a:pt x="26" y="85"/>
                </a:lnTo>
                <a:lnTo>
                  <a:pt x="28" y="85"/>
                </a:lnTo>
                <a:lnTo>
                  <a:pt x="28" y="86"/>
                </a:lnTo>
                <a:lnTo>
                  <a:pt x="30" y="86"/>
                </a:lnTo>
                <a:lnTo>
                  <a:pt x="32" y="86"/>
                </a:lnTo>
                <a:lnTo>
                  <a:pt x="34" y="86"/>
                </a:lnTo>
                <a:lnTo>
                  <a:pt x="36" y="86"/>
                </a:lnTo>
                <a:lnTo>
                  <a:pt x="38" y="88"/>
                </a:lnTo>
                <a:lnTo>
                  <a:pt x="40" y="88"/>
                </a:lnTo>
                <a:lnTo>
                  <a:pt x="42" y="88"/>
                </a:lnTo>
                <a:lnTo>
                  <a:pt x="44" y="88"/>
                </a:lnTo>
                <a:lnTo>
                  <a:pt x="46" y="88"/>
                </a:lnTo>
                <a:lnTo>
                  <a:pt x="48" y="88"/>
                </a:lnTo>
                <a:lnTo>
                  <a:pt x="49" y="88"/>
                </a:lnTo>
                <a:lnTo>
                  <a:pt x="51" y="88"/>
                </a:lnTo>
                <a:lnTo>
                  <a:pt x="51" y="86"/>
                </a:lnTo>
                <a:lnTo>
                  <a:pt x="53" y="85"/>
                </a:lnTo>
                <a:lnTo>
                  <a:pt x="53" y="81"/>
                </a:lnTo>
                <a:lnTo>
                  <a:pt x="53" y="79"/>
                </a:lnTo>
                <a:lnTo>
                  <a:pt x="51" y="75"/>
                </a:lnTo>
                <a:lnTo>
                  <a:pt x="51" y="73"/>
                </a:lnTo>
                <a:lnTo>
                  <a:pt x="51" y="71"/>
                </a:lnTo>
                <a:lnTo>
                  <a:pt x="51" y="69"/>
                </a:lnTo>
                <a:lnTo>
                  <a:pt x="49" y="61"/>
                </a:lnTo>
                <a:lnTo>
                  <a:pt x="51" y="56"/>
                </a:lnTo>
                <a:lnTo>
                  <a:pt x="51" y="50"/>
                </a:lnTo>
                <a:lnTo>
                  <a:pt x="53" y="48"/>
                </a:lnTo>
                <a:lnTo>
                  <a:pt x="55" y="48"/>
                </a:lnTo>
                <a:lnTo>
                  <a:pt x="55" y="54"/>
                </a:lnTo>
                <a:lnTo>
                  <a:pt x="55" y="60"/>
                </a:lnTo>
                <a:lnTo>
                  <a:pt x="55" y="63"/>
                </a:lnTo>
                <a:lnTo>
                  <a:pt x="55" y="65"/>
                </a:lnTo>
                <a:lnTo>
                  <a:pt x="55" y="69"/>
                </a:lnTo>
                <a:lnTo>
                  <a:pt x="55" y="73"/>
                </a:lnTo>
                <a:lnTo>
                  <a:pt x="57" y="75"/>
                </a:lnTo>
                <a:lnTo>
                  <a:pt x="57" y="79"/>
                </a:lnTo>
                <a:lnTo>
                  <a:pt x="57" y="83"/>
                </a:lnTo>
                <a:lnTo>
                  <a:pt x="57" y="85"/>
                </a:lnTo>
                <a:lnTo>
                  <a:pt x="59" y="90"/>
                </a:lnTo>
                <a:lnTo>
                  <a:pt x="63" y="96"/>
                </a:lnTo>
                <a:lnTo>
                  <a:pt x="69" y="104"/>
                </a:lnTo>
                <a:lnTo>
                  <a:pt x="74" y="109"/>
                </a:lnTo>
                <a:lnTo>
                  <a:pt x="80" y="115"/>
                </a:lnTo>
                <a:lnTo>
                  <a:pt x="88" y="121"/>
                </a:lnTo>
                <a:lnTo>
                  <a:pt x="92" y="123"/>
                </a:lnTo>
                <a:lnTo>
                  <a:pt x="96" y="123"/>
                </a:lnTo>
                <a:lnTo>
                  <a:pt x="97" y="123"/>
                </a:lnTo>
                <a:lnTo>
                  <a:pt x="99" y="121"/>
                </a:lnTo>
                <a:lnTo>
                  <a:pt x="101" y="121"/>
                </a:lnTo>
                <a:lnTo>
                  <a:pt x="103" y="121"/>
                </a:lnTo>
                <a:lnTo>
                  <a:pt x="107" y="121"/>
                </a:lnTo>
                <a:lnTo>
                  <a:pt x="111" y="119"/>
                </a:lnTo>
                <a:lnTo>
                  <a:pt x="113" y="119"/>
                </a:lnTo>
                <a:lnTo>
                  <a:pt x="117" y="117"/>
                </a:lnTo>
                <a:lnTo>
                  <a:pt x="119" y="115"/>
                </a:lnTo>
                <a:lnTo>
                  <a:pt x="121" y="115"/>
                </a:lnTo>
                <a:lnTo>
                  <a:pt x="122" y="113"/>
                </a:lnTo>
                <a:lnTo>
                  <a:pt x="124" y="113"/>
                </a:lnTo>
                <a:lnTo>
                  <a:pt x="126" y="111"/>
                </a:lnTo>
                <a:lnTo>
                  <a:pt x="126" y="109"/>
                </a:lnTo>
                <a:lnTo>
                  <a:pt x="126" y="108"/>
                </a:lnTo>
                <a:lnTo>
                  <a:pt x="124" y="104"/>
                </a:lnTo>
                <a:lnTo>
                  <a:pt x="113" y="81"/>
                </a:lnTo>
                <a:lnTo>
                  <a:pt x="99" y="75"/>
                </a:lnTo>
                <a:lnTo>
                  <a:pt x="97" y="75"/>
                </a:lnTo>
                <a:lnTo>
                  <a:pt x="96" y="75"/>
                </a:lnTo>
                <a:lnTo>
                  <a:pt x="94" y="75"/>
                </a:lnTo>
                <a:lnTo>
                  <a:pt x="92" y="75"/>
                </a:lnTo>
                <a:lnTo>
                  <a:pt x="90" y="75"/>
                </a:lnTo>
                <a:lnTo>
                  <a:pt x="84" y="73"/>
                </a:lnTo>
                <a:lnTo>
                  <a:pt x="78" y="73"/>
                </a:lnTo>
                <a:lnTo>
                  <a:pt x="74" y="71"/>
                </a:lnTo>
                <a:lnTo>
                  <a:pt x="76" y="69"/>
                </a:lnTo>
                <a:lnTo>
                  <a:pt x="82" y="69"/>
                </a:lnTo>
                <a:lnTo>
                  <a:pt x="90" y="69"/>
                </a:lnTo>
                <a:lnTo>
                  <a:pt x="92" y="69"/>
                </a:lnTo>
                <a:lnTo>
                  <a:pt x="94" y="71"/>
                </a:lnTo>
                <a:lnTo>
                  <a:pt x="96" y="71"/>
                </a:lnTo>
                <a:lnTo>
                  <a:pt x="97" y="71"/>
                </a:lnTo>
                <a:lnTo>
                  <a:pt x="99" y="71"/>
                </a:lnTo>
                <a:lnTo>
                  <a:pt x="101" y="71"/>
                </a:lnTo>
                <a:lnTo>
                  <a:pt x="105" y="71"/>
                </a:lnTo>
                <a:lnTo>
                  <a:pt x="107" y="73"/>
                </a:lnTo>
                <a:lnTo>
                  <a:pt x="109" y="73"/>
                </a:lnTo>
                <a:lnTo>
                  <a:pt x="111" y="73"/>
                </a:lnTo>
                <a:lnTo>
                  <a:pt x="113" y="73"/>
                </a:lnTo>
                <a:lnTo>
                  <a:pt x="113" y="71"/>
                </a:lnTo>
                <a:lnTo>
                  <a:pt x="115" y="71"/>
                </a:lnTo>
                <a:lnTo>
                  <a:pt x="115" y="69"/>
                </a:lnTo>
                <a:lnTo>
                  <a:pt x="115" y="65"/>
                </a:lnTo>
                <a:lnTo>
                  <a:pt x="115" y="63"/>
                </a:lnTo>
                <a:lnTo>
                  <a:pt x="115" y="60"/>
                </a:lnTo>
                <a:lnTo>
                  <a:pt x="113" y="58"/>
                </a:lnTo>
                <a:lnTo>
                  <a:pt x="113" y="54"/>
                </a:lnTo>
                <a:lnTo>
                  <a:pt x="113" y="44"/>
                </a:lnTo>
                <a:lnTo>
                  <a:pt x="113" y="38"/>
                </a:lnTo>
                <a:lnTo>
                  <a:pt x="113" y="35"/>
                </a:lnTo>
                <a:lnTo>
                  <a:pt x="115" y="31"/>
                </a:lnTo>
                <a:lnTo>
                  <a:pt x="117" y="31"/>
                </a:lnTo>
                <a:lnTo>
                  <a:pt x="117" y="33"/>
                </a:lnTo>
                <a:lnTo>
                  <a:pt x="117" y="37"/>
                </a:lnTo>
                <a:lnTo>
                  <a:pt x="117" y="44"/>
                </a:lnTo>
                <a:lnTo>
                  <a:pt x="117" y="46"/>
                </a:lnTo>
                <a:lnTo>
                  <a:pt x="117" y="50"/>
                </a:lnTo>
                <a:lnTo>
                  <a:pt x="119" y="52"/>
                </a:lnTo>
                <a:lnTo>
                  <a:pt x="119" y="56"/>
                </a:lnTo>
                <a:lnTo>
                  <a:pt x="119" y="60"/>
                </a:lnTo>
                <a:lnTo>
                  <a:pt x="119" y="63"/>
                </a:lnTo>
                <a:lnTo>
                  <a:pt x="121" y="67"/>
                </a:lnTo>
                <a:lnTo>
                  <a:pt x="121" y="69"/>
                </a:lnTo>
                <a:lnTo>
                  <a:pt x="121" y="73"/>
                </a:lnTo>
                <a:lnTo>
                  <a:pt x="121" y="77"/>
                </a:lnTo>
                <a:lnTo>
                  <a:pt x="121" y="79"/>
                </a:lnTo>
                <a:lnTo>
                  <a:pt x="122" y="83"/>
                </a:lnTo>
                <a:lnTo>
                  <a:pt x="124" y="85"/>
                </a:lnTo>
                <a:lnTo>
                  <a:pt x="126" y="86"/>
                </a:lnTo>
                <a:lnTo>
                  <a:pt x="128" y="90"/>
                </a:lnTo>
                <a:lnTo>
                  <a:pt x="128" y="94"/>
                </a:lnTo>
                <a:lnTo>
                  <a:pt x="130" y="96"/>
                </a:lnTo>
                <a:lnTo>
                  <a:pt x="130" y="98"/>
                </a:lnTo>
                <a:lnTo>
                  <a:pt x="132" y="100"/>
                </a:lnTo>
                <a:lnTo>
                  <a:pt x="132" y="102"/>
                </a:lnTo>
                <a:lnTo>
                  <a:pt x="134" y="104"/>
                </a:lnTo>
                <a:lnTo>
                  <a:pt x="136" y="108"/>
                </a:lnTo>
                <a:lnTo>
                  <a:pt x="138" y="109"/>
                </a:lnTo>
                <a:lnTo>
                  <a:pt x="138" y="111"/>
                </a:lnTo>
                <a:lnTo>
                  <a:pt x="140" y="111"/>
                </a:lnTo>
                <a:lnTo>
                  <a:pt x="142" y="113"/>
                </a:lnTo>
                <a:lnTo>
                  <a:pt x="144" y="113"/>
                </a:lnTo>
                <a:lnTo>
                  <a:pt x="145" y="115"/>
                </a:lnTo>
                <a:lnTo>
                  <a:pt x="149" y="115"/>
                </a:lnTo>
                <a:lnTo>
                  <a:pt x="157" y="117"/>
                </a:lnTo>
                <a:lnTo>
                  <a:pt x="163" y="119"/>
                </a:lnTo>
                <a:lnTo>
                  <a:pt x="170" y="121"/>
                </a:lnTo>
                <a:lnTo>
                  <a:pt x="176" y="123"/>
                </a:lnTo>
                <a:lnTo>
                  <a:pt x="184" y="125"/>
                </a:lnTo>
                <a:lnTo>
                  <a:pt x="190" y="127"/>
                </a:lnTo>
                <a:lnTo>
                  <a:pt x="193" y="127"/>
                </a:lnTo>
                <a:lnTo>
                  <a:pt x="197" y="129"/>
                </a:lnTo>
                <a:lnTo>
                  <a:pt x="199" y="129"/>
                </a:lnTo>
                <a:lnTo>
                  <a:pt x="201" y="131"/>
                </a:lnTo>
                <a:lnTo>
                  <a:pt x="205" y="131"/>
                </a:lnTo>
                <a:lnTo>
                  <a:pt x="207" y="131"/>
                </a:lnTo>
                <a:lnTo>
                  <a:pt x="211" y="132"/>
                </a:lnTo>
                <a:lnTo>
                  <a:pt x="213" y="132"/>
                </a:lnTo>
                <a:lnTo>
                  <a:pt x="217" y="132"/>
                </a:lnTo>
                <a:lnTo>
                  <a:pt x="218" y="132"/>
                </a:lnTo>
                <a:lnTo>
                  <a:pt x="240" y="132"/>
                </a:lnTo>
                <a:lnTo>
                  <a:pt x="261" y="132"/>
                </a:lnTo>
                <a:lnTo>
                  <a:pt x="282" y="132"/>
                </a:lnTo>
                <a:lnTo>
                  <a:pt x="305" y="132"/>
                </a:lnTo>
                <a:lnTo>
                  <a:pt x="328" y="132"/>
                </a:lnTo>
                <a:lnTo>
                  <a:pt x="351" y="132"/>
                </a:lnTo>
                <a:lnTo>
                  <a:pt x="372" y="132"/>
                </a:lnTo>
                <a:lnTo>
                  <a:pt x="393" y="132"/>
                </a:lnTo>
                <a:lnTo>
                  <a:pt x="395" y="131"/>
                </a:lnTo>
                <a:lnTo>
                  <a:pt x="405" y="121"/>
                </a:lnTo>
                <a:lnTo>
                  <a:pt x="409" y="115"/>
                </a:lnTo>
                <a:lnTo>
                  <a:pt x="412" y="109"/>
                </a:lnTo>
                <a:lnTo>
                  <a:pt x="418" y="104"/>
                </a:lnTo>
                <a:lnTo>
                  <a:pt x="422" y="98"/>
                </a:lnTo>
                <a:lnTo>
                  <a:pt x="426" y="92"/>
                </a:lnTo>
                <a:lnTo>
                  <a:pt x="430" y="86"/>
                </a:lnTo>
                <a:lnTo>
                  <a:pt x="434" y="81"/>
                </a:lnTo>
                <a:lnTo>
                  <a:pt x="437" y="75"/>
                </a:lnTo>
                <a:lnTo>
                  <a:pt x="437" y="73"/>
                </a:lnTo>
                <a:lnTo>
                  <a:pt x="439" y="73"/>
                </a:lnTo>
                <a:lnTo>
                  <a:pt x="439" y="71"/>
                </a:lnTo>
                <a:lnTo>
                  <a:pt x="439" y="69"/>
                </a:lnTo>
                <a:lnTo>
                  <a:pt x="441" y="67"/>
                </a:lnTo>
                <a:lnTo>
                  <a:pt x="443" y="65"/>
                </a:lnTo>
                <a:lnTo>
                  <a:pt x="443" y="63"/>
                </a:lnTo>
                <a:lnTo>
                  <a:pt x="445" y="61"/>
                </a:lnTo>
                <a:lnTo>
                  <a:pt x="445" y="60"/>
                </a:lnTo>
                <a:lnTo>
                  <a:pt x="447" y="58"/>
                </a:lnTo>
                <a:lnTo>
                  <a:pt x="447" y="56"/>
                </a:lnTo>
                <a:lnTo>
                  <a:pt x="449" y="54"/>
                </a:lnTo>
                <a:lnTo>
                  <a:pt x="449" y="50"/>
                </a:lnTo>
                <a:lnTo>
                  <a:pt x="451" y="48"/>
                </a:lnTo>
                <a:lnTo>
                  <a:pt x="453" y="46"/>
                </a:lnTo>
                <a:lnTo>
                  <a:pt x="453" y="44"/>
                </a:lnTo>
                <a:lnTo>
                  <a:pt x="455" y="40"/>
                </a:lnTo>
                <a:lnTo>
                  <a:pt x="455" y="38"/>
                </a:lnTo>
                <a:lnTo>
                  <a:pt x="457" y="37"/>
                </a:lnTo>
                <a:lnTo>
                  <a:pt x="457" y="35"/>
                </a:lnTo>
                <a:lnTo>
                  <a:pt x="457" y="33"/>
                </a:lnTo>
                <a:lnTo>
                  <a:pt x="459" y="31"/>
                </a:lnTo>
                <a:lnTo>
                  <a:pt x="460" y="27"/>
                </a:lnTo>
                <a:lnTo>
                  <a:pt x="462" y="23"/>
                </a:lnTo>
                <a:lnTo>
                  <a:pt x="464" y="19"/>
                </a:lnTo>
                <a:lnTo>
                  <a:pt x="466" y="15"/>
                </a:lnTo>
                <a:lnTo>
                  <a:pt x="470" y="14"/>
                </a:lnTo>
                <a:lnTo>
                  <a:pt x="472" y="10"/>
                </a:lnTo>
                <a:lnTo>
                  <a:pt x="474" y="8"/>
                </a:lnTo>
                <a:lnTo>
                  <a:pt x="480" y="4"/>
                </a:lnTo>
                <a:lnTo>
                  <a:pt x="487" y="2"/>
                </a:lnTo>
                <a:lnTo>
                  <a:pt x="493" y="0"/>
                </a:lnTo>
                <a:lnTo>
                  <a:pt x="499" y="0"/>
                </a:lnTo>
                <a:lnTo>
                  <a:pt x="507" y="0"/>
                </a:lnTo>
                <a:lnTo>
                  <a:pt x="512" y="2"/>
                </a:lnTo>
                <a:lnTo>
                  <a:pt x="518" y="4"/>
                </a:lnTo>
                <a:lnTo>
                  <a:pt x="526" y="6"/>
                </a:lnTo>
                <a:lnTo>
                  <a:pt x="531" y="10"/>
                </a:lnTo>
                <a:lnTo>
                  <a:pt x="539" y="12"/>
                </a:lnTo>
                <a:lnTo>
                  <a:pt x="545" y="15"/>
                </a:lnTo>
                <a:lnTo>
                  <a:pt x="553" y="17"/>
                </a:lnTo>
                <a:lnTo>
                  <a:pt x="558" y="21"/>
                </a:lnTo>
                <a:lnTo>
                  <a:pt x="564" y="25"/>
                </a:lnTo>
                <a:lnTo>
                  <a:pt x="572" y="27"/>
                </a:lnTo>
                <a:lnTo>
                  <a:pt x="578" y="31"/>
                </a:lnTo>
                <a:lnTo>
                  <a:pt x="579" y="31"/>
                </a:lnTo>
                <a:lnTo>
                  <a:pt x="581" y="31"/>
                </a:lnTo>
                <a:lnTo>
                  <a:pt x="583" y="31"/>
                </a:lnTo>
                <a:lnTo>
                  <a:pt x="583" y="33"/>
                </a:lnTo>
                <a:lnTo>
                  <a:pt x="583" y="35"/>
                </a:lnTo>
                <a:lnTo>
                  <a:pt x="585" y="35"/>
                </a:lnTo>
                <a:lnTo>
                  <a:pt x="583" y="35"/>
                </a:lnTo>
                <a:lnTo>
                  <a:pt x="583" y="37"/>
                </a:lnTo>
                <a:lnTo>
                  <a:pt x="581" y="37"/>
                </a:lnTo>
                <a:lnTo>
                  <a:pt x="581" y="38"/>
                </a:lnTo>
                <a:lnTo>
                  <a:pt x="579" y="38"/>
                </a:lnTo>
                <a:lnTo>
                  <a:pt x="578" y="38"/>
                </a:lnTo>
                <a:lnTo>
                  <a:pt x="578" y="37"/>
                </a:lnTo>
                <a:lnTo>
                  <a:pt x="576" y="37"/>
                </a:lnTo>
                <a:lnTo>
                  <a:pt x="576" y="35"/>
                </a:lnTo>
                <a:lnTo>
                  <a:pt x="576" y="33"/>
                </a:lnTo>
                <a:lnTo>
                  <a:pt x="574" y="31"/>
                </a:lnTo>
                <a:lnTo>
                  <a:pt x="570" y="31"/>
                </a:lnTo>
                <a:lnTo>
                  <a:pt x="568" y="29"/>
                </a:lnTo>
                <a:lnTo>
                  <a:pt x="566" y="27"/>
                </a:lnTo>
                <a:lnTo>
                  <a:pt x="562" y="25"/>
                </a:lnTo>
                <a:lnTo>
                  <a:pt x="560" y="25"/>
                </a:lnTo>
                <a:lnTo>
                  <a:pt x="558" y="23"/>
                </a:lnTo>
                <a:lnTo>
                  <a:pt x="555" y="23"/>
                </a:lnTo>
                <a:lnTo>
                  <a:pt x="547" y="19"/>
                </a:lnTo>
                <a:lnTo>
                  <a:pt x="539" y="15"/>
                </a:lnTo>
                <a:lnTo>
                  <a:pt x="531" y="12"/>
                </a:lnTo>
                <a:lnTo>
                  <a:pt x="522" y="8"/>
                </a:lnTo>
                <a:lnTo>
                  <a:pt x="512" y="6"/>
                </a:lnTo>
                <a:lnTo>
                  <a:pt x="505" y="4"/>
                </a:lnTo>
                <a:lnTo>
                  <a:pt x="495" y="2"/>
                </a:lnTo>
                <a:lnTo>
                  <a:pt x="487" y="4"/>
                </a:lnTo>
                <a:lnTo>
                  <a:pt x="483" y="4"/>
                </a:lnTo>
                <a:lnTo>
                  <a:pt x="480" y="8"/>
                </a:lnTo>
                <a:lnTo>
                  <a:pt x="476" y="10"/>
                </a:lnTo>
                <a:lnTo>
                  <a:pt x="472" y="12"/>
                </a:lnTo>
                <a:lnTo>
                  <a:pt x="470" y="15"/>
                </a:lnTo>
                <a:lnTo>
                  <a:pt x="468" y="19"/>
                </a:lnTo>
                <a:lnTo>
                  <a:pt x="466" y="23"/>
                </a:lnTo>
                <a:lnTo>
                  <a:pt x="464" y="27"/>
                </a:lnTo>
                <a:lnTo>
                  <a:pt x="464" y="25"/>
                </a:lnTo>
                <a:lnTo>
                  <a:pt x="466" y="25"/>
                </a:lnTo>
                <a:lnTo>
                  <a:pt x="470" y="21"/>
                </a:lnTo>
                <a:lnTo>
                  <a:pt x="474" y="21"/>
                </a:lnTo>
                <a:lnTo>
                  <a:pt x="480" y="21"/>
                </a:lnTo>
                <a:lnTo>
                  <a:pt x="483" y="21"/>
                </a:lnTo>
                <a:lnTo>
                  <a:pt x="487" y="21"/>
                </a:lnTo>
                <a:lnTo>
                  <a:pt x="491" y="23"/>
                </a:lnTo>
                <a:lnTo>
                  <a:pt x="497" y="25"/>
                </a:lnTo>
                <a:lnTo>
                  <a:pt x="501" y="25"/>
                </a:lnTo>
                <a:lnTo>
                  <a:pt x="508" y="29"/>
                </a:lnTo>
                <a:lnTo>
                  <a:pt x="518" y="33"/>
                </a:lnTo>
                <a:lnTo>
                  <a:pt x="526" y="38"/>
                </a:lnTo>
                <a:lnTo>
                  <a:pt x="535" y="42"/>
                </a:lnTo>
                <a:lnTo>
                  <a:pt x="543" y="46"/>
                </a:lnTo>
                <a:lnTo>
                  <a:pt x="553" y="52"/>
                </a:lnTo>
                <a:lnTo>
                  <a:pt x="560" y="56"/>
                </a:lnTo>
                <a:lnTo>
                  <a:pt x="570" y="60"/>
                </a:lnTo>
                <a:lnTo>
                  <a:pt x="572" y="60"/>
                </a:lnTo>
                <a:lnTo>
                  <a:pt x="574" y="60"/>
                </a:lnTo>
                <a:lnTo>
                  <a:pt x="576" y="61"/>
                </a:lnTo>
                <a:lnTo>
                  <a:pt x="576" y="63"/>
                </a:lnTo>
                <a:lnTo>
                  <a:pt x="576" y="65"/>
                </a:lnTo>
                <a:lnTo>
                  <a:pt x="574" y="67"/>
                </a:lnTo>
                <a:lnTo>
                  <a:pt x="572" y="67"/>
                </a:lnTo>
                <a:lnTo>
                  <a:pt x="570" y="67"/>
                </a:lnTo>
                <a:lnTo>
                  <a:pt x="568" y="65"/>
                </a:lnTo>
                <a:lnTo>
                  <a:pt x="568" y="63"/>
                </a:lnTo>
                <a:lnTo>
                  <a:pt x="568" y="61"/>
                </a:lnTo>
                <a:lnTo>
                  <a:pt x="564" y="60"/>
                </a:lnTo>
                <a:lnTo>
                  <a:pt x="562" y="58"/>
                </a:lnTo>
                <a:lnTo>
                  <a:pt x="558" y="56"/>
                </a:lnTo>
                <a:lnTo>
                  <a:pt x="555" y="56"/>
                </a:lnTo>
                <a:lnTo>
                  <a:pt x="553" y="54"/>
                </a:lnTo>
                <a:lnTo>
                  <a:pt x="549" y="52"/>
                </a:lnTo>
                <a:lnTo>
                  <a:pt x="545" y="50"/>
                </a:lnTo>
                <a:lnTo>
                  <a:pt x="543" y="48"/>
                </a:lnTo>
                <a:lnTo>
                  <a:pt x="535" y="44"/>
                </a:lnTo>
                <a:lnTo>
                  <a:pt x="530" y="42"/>
                </a:lnTo>
                <a:lnTo>
                  <a:pt x="522" y="38"/>
                </a:lnTo>
                <a:lnTo>
                  <a:pt x="516" y="35"/>
                </a:lnTo>
                <a:lnTo>
                  <a:pt x="508" y="31"/>
                </a:lnTo>
                <a:lnTo>
                  <a:pt x="501" y="29"/>
                </a:lnTo>
                <a:lnTo>
                  <a:pt x="495" y="27"/>
                </a:lnTo>
                <a:lnTo>
                  <a:pt x="487" y="25"/>
                </a:lnTo>
                <a:lnTo>
                  <a:pt x="483" y="23"/>
                </a:lnTo>
                <a:lnTo>
                  <a:pt x="482" y="23"/>
                </a:lnTo>
                <a:lnTo>
                  <a:pt x="480" y="23"/>
                </a:lnTo>
                <a:lnTo>
                  <a:pt x="476" y="23"/>
                </a:lnTo>
                <a:lnTo>
                  <a:pt x="474" y="23"/>
                </a:lnTo>
                <a:lnTo>
                  <a:pt x="472" y="25"/>
                </a:lnTo>
                <a:lnTo>
                  <a:pt x="470" y="25"/>
                </a:lnTo>
                <a:lnTo>
                  <a:pt x="468" y="27"/>
                </a:lnTo>
                <a:lnTo>
                  <a:pt x="472" y="27"/>
                </a:lnTo>
                <a:lnTo>
                  <a:pt x="476" y="29"/>
                </a:lnTo>
                <a:lnTo>
                  <a:pt x="482" y="31"/>
                </a:lnTo>
                <a:lnTo>
                  <a:pt x="485" y="33"/>
                </a:lnTo>
                <a:lnTo>
                  <a:pt x="489" y="35"/>
                </a:lnTo>
                <a:lnTo>
                  <a:pt x="493" y="38"/>
                </a:lnTo>
                <a:lnTo>
                  <a:pt x="497" y="40"/>
                </a:lnTo>
                <a:lnTo>
                  <a:pt x="501" y="42"/>
                </a:lnTo>
                <a:lnTo>
                  <a:pt x="520" y="54"/>
                </a:lnTo>
                <a:lnTo>
                  <a:pt x="522" y="54"/>
                </a:lnTo>
                <a:lnTo>
                  <a:pt x="524" y="54"/>
                </a:lnTo>
                <a:lnTo>
                  <a:pt x="526" y="54"/>
                </a:lnTo>
                <a:lnTo>
                  <a:pt x="526" y="56"/>
                </a:lnTo>
                <a:lnTo>
                  <a:pt x="526" y="58"/>
                </a:lnTo>
                <a:lnTo>
                  <a:pt x="526" y="60"/>
                </a:lnTo>
                <a:lnTo>
                  <a:pt x="524" y="60"/>
                </a:lnTo>
                <a:lnTo>
                  <a:pt x="524" y="61"/>
                </a:lnTo>
                <a:lnTo>
                  <a:pt x="522" y="61"/>
                </a:lnTo>
                <a:lnTo>
                  <a:pt x="520" y="61"/>
                </a:lnTo>
                <a:lnTo>
                  <a:pt x="520" y="60"/>
                </a:lnTo>
                <a:lnTo>
                  <a:pt x="518" y="60"/>
                </a:lnTo>
                <a:lnTo>
                  <a:pt x="518" y="58"/>
                </a:lnTo>
                <a:lnTo>
                  <a:pt x="518" y="56"/>
                </a:lnTo>
                <a:lnTo>
                  <a:pt x="516" y="54"/>
                </a:lnTo>
                <a:lnTo>
                  <a:pt x="514" y="54"/>
                </a:lnTo>
                <a:lnTo>
                  <a:pt x="512" y="52"/>
                </a:lnTo>
                <a:lnTo>
                  <a:pt x="510" y="52"/>
                </a:lnTo>
                <a:lnTo>
                  <a:pt x="508" y="50"/>
                </a:lnTo>
                <a:lnTo>
                  <a:pt x="507" y="50"/>
                </a:lnTo>
                <a:lnTo>
                  <a:pt x="505" y="48"/>
                </a:lnTo>
                <a:lnTo>
                  <a:pt x="503" y="46"/>
                </a:lnTo>
                <a:lnTo>
                  <a:pt x="499" y="44"/>
                </a:lnTo>
                <a:lnTo>
                  <a:pt x="497" y="44"/>
                </a:lnTo>
                <a:lnTo>
                  <a:pt x="495" y="42"/>
                </a:lnTo>
                <a:lnTo>
                  <a:pt x="491" y="40"/>
                </a:lnTo>
                <a:lnTo>
                  <a:pt x="489" y="38"/>
                </a:lnTo>
                <a:lnTo>
                  <a:pt x="487" y="37"/>
                </a:lnTo>
                <a:lnTo>
                  <a:pt x="483" y="35"/>
                </a:lnTo>
                <a:lnTo>
                  <a:pt x="482" y="35"/>
                </a:lnTo>
                <a:lnTo>
                  <a:pt x="478" y="33"/>
                </a:lnTo>
                <a:lnTo>
                  <a:pt x="476" y="31"/>
                </a:lnTo>
                <a:lnTo>
                  <a:pt x="472" y="29"/>
                </a:lnTo>
                <a:lnTo>
                  <a:pt x="470" y="29"/>
                </a:lnTo>
                <a:lnTo>
                  <a:pt x="468" y="29"/>
                </a:lnTo>
                <a:lnTo>
                  <a:pt x="464" y="29"/>
                </a:lnTo>
                <a:lnTo>
                  <a:pt x="464" y="31"/>
                </a:lnTo>
                <a:lnTo>
                  <a:pt x="462" y="31"/>
                </a:lnTo>
                <a:lnTo>
                  <a:pt x="462" y="33"/>
                </a:lnTo>
                <a:lnTo>
                  <a:pt x="462" y="35"/>
                </a:lnTo>
                <a:lnTo>
                  <a:pt x="460" y="35"/>
                </a:lnTo>
                <a:lnTo>
                  <a:pt x="459" y="37"/>
                </a:lnTo>
                <a:lnTo>
                  <a:pt x="459" y="38"/>
                </a:lnTo>
                <a:lnTo>
                  <a:pt x="457" y="40"/>
                </a:lnTo>
                <a:lnTo>
                  <a:pt x="457" y="42"/>
                </a:lnTo>
                <a:lnTo>
                  <a:pt x="455" y="44"/>
                </a:lnTo>
                <a:lnTo>
                  <a:pt x="455" y="46"/>
                </a:lnTo>
                <a:lnTo>
                  <a:pt x="453" y="50"/>
                </a:lnTo>
                <a:lnTo>
                  <a:pt x="453" y="52"/>
                </a:lnTo>
                <a:lnTo>
                  <a:pt x="451" y="54"/>
                </a:lnTo>
                <a:lnTo>
                  <a:pt x="451" y="56"/>
                </a:lnTo>
                <a:lnTo>
                  <a:pt x="451" y="54"/>
                </a:lnTo>
                <a:lnTo>
                  <a:pt x="453" y="52"/>
                </a:lnTo>
                <a:lnTo>
                  <a:pt x="455" y="50"/>
                </a:lnTo>
                <a:lnTo>
                  <a:pt x="455" y="48"/>
                </a:lnTo>
                <a:lnTo>
                  <a:pt x="457" y="48"/>
                </a:lnTo>
                <a:lnTo>
                  <a:pt x="459" y="46"/>
                </a:lnTo>
                <a:lnTo>
                  <a:pt x="460" y="44"/>
                </a:lnTo>
                <a:lnTo>
                  <a:pt x="464" y="44"/>
                </a:lnTo>
                <a:lnTo>
                  <a:pt x="468" y="44"/>
                </a:lnTo>
                <a:lnTo>
                  <a:pt x="472" y="46"/>
                </a:lnTo>
                <a:lnTo>
                  <a:pt x="474" y="48"/>
                </a:lnTo>
                <a:lnTo>
                  <a:pt x="478" y="52"/>
                </a:lnTo>
                <a:lnTo>
                  <a:pt x="480" y="54"/>
                </a:lnTo>
                <a:lnTo>
                  <a:pt x="483" y="58"/>
                </a:lnTo>
                <a:lnTo>
                  <a:pt x="485" y="60"/>
                </a:lnTo>
                <a:lnTo>
                  <a:pt x="491" y="69"/>
                </a:lnTo>
                <a:lnTo>
                  <a:pt x="493" y="71"/>
                </a:lnTo>
                <a:lnTo>
                  <a:pt x="495" y="73"/>
                </a:lnTo>
                <a:lnTo>
                  <a:pt x="495" y="75"/>
                </a:lnTo>
                <a:lnTo>
                  <a:pt x="497" y="75"/>
                </a:lnTo>
                <a:lnTo>
                  <a:pt x="499" y="77"/>
                </a:lnTo>
                <a:lnTo>
                  <a:pt x="499" y="79"/>
                </a:lnTo>
                <a:lnTo>
                  <a:pt x="501" y="81"/>
                </a:lnTo>
                <a:lnTo>
                  <a:pt x="503" y="83"/>
                </a:lnTo>
                <a:lnTo>
                  <a:pt x="505" y="83"/>
                </a:lnTo>
                <a:lnTo>
                  <a:pt x="507" y="83"/>
                </a:lnTo>
                <a:lnTo>
                  <a:pt x="507" y="85"/>
                </a:lnTo>
                <a:lnTo>
                  <a:pt x="507" y="86"/>
                </a:lnTo>
                <a:lnTo>
                  <a:pt x="507" y="88"/>
                </a:lnTo>
                <a:lnTo>
                  <a:pt x="505" y="88"/>
                </a:lnTo>
                <a:lnTo>
                  <a:pt x="503" y="90"/>
                </a:lnTo>
                <a:lnTo>
                  <a:pt x="503" y="88"/>
                </a:lnTo>
                <a:lnTo>
                  <a:pt x="501" y="88"/>
                </a:lnTo>
                <a:lnTo>
                  <a:pt x="499" y="88"/>
                </a:lnTo>
                <a:lnTo>
                  <a:pt x="499" y="86"/>
                </a:lnTo>
                <a:lnTo>
                  <a:pt x="499" y="85"/>
                </a:lnTo>
                <a:lnTo>
                  <a:pt x="499" y="83"/>
                </a:lnTo>
                <a:lnTo>
                  <a:pt x="501" y="83"/>
                </a:lnTo>
                <a:lnTo>
                  <a:pt x="499" y="81"/>
                </a:lnTo>
                <a:lnTo>
                  <a:pt x="497" y="79"/>
                </a:lnTo>
                <a:lnTo>
                  <a:pt x="495" y="77"/>
                </a:lnTo>
                <a:lnTo>
                  <a:pt x="493" y="75"/>
                </a:lnTo>
                <a:lnTo>
                  <a:pt x="491" y="73"/>
                </a:lnTo>
                <a:lnTo>
                  <a:pt x="491" y="71"/>
                </a:lnTo>
                <a:lnTo>
                  <a:pt x="489" y="69"/>
                </a:lnTo>
                <a:lnTo>
                  <a:pt x="487" y="67"/>
                </a:lnTo>
                <a:lnTo>
                  <a:pt x="483" y="63"/>
                </a:lnTo>
                <a:lnTo>
                  <a:pt x="482" y="60"/>
                </a:lnTo>
                <a:lnTo>
                  <a:pt x="478" y="56"/>
                </a:lnTo>
                <a:lnTo>
                  <a:pt x="476" y="52"/>
                </a:lnTo>
                <a:lnTo>
                  <a:pt x="472" y="48"/>
                </a:lnTo>
                <a:lnTo>
                  <a:pt x="468" y="46"/>
                </a:lnTo>
                <a:lnTo>
                  <a:pt x="464" y="44"/>
                </a:lnTo>
                <a:lnTo>
                  <a:pt x="462" y="46"/>
                </a:lnTo>
                <a:lnTo>
                  <a:pt x="460" y="48"/>
                </a:lnTo>
                <a:lnTo>
                  <a:pt x="457" y="50"/>
                </a:lnTo>
                <a:lnTo>
                  <a:pt x="455" y="52"/>
                </a:lnTo>
                <a:lnTo>
                  <a:pt x="453" y="56"/>
                </a:lnTo>
                <a:lnTo>
                  <a:pt x="451" y="58"/>
                </a:lnTo>
                <a:lnTo>
                  <a:pt x="451" y="60"/>
                </a:lnTo>
                <a:lnTo>
                  <a:pt x="449" y="61"/>
                </a:lnTo>
                <a:lnTo>
                  <a:pt x="447" y="63"/>
                </a:lnTo>
                <a:lnTo>
                  <a:pt x="447" y="65"/>
                </a:lnTo>
                <a:lnTo>
                  <a:pt x="445" y="67"/>
                </a:lnTo>
                <a:lnTo>
                  <a:pt x="443" y="69"/>
                </a:lnTo>
                <a:lnTo>
                  <a:pt x="443" y="71"/>
                </a:lnTo>
                <a:lnTo>
                  <a:pt x="441" y="73"/>
                </a:lnTo>
                <a:lnTo>
                  <a:pt x="441" y="75"/>
                </a:lnTo>
                <a:lnTo>
                  <a:pt x="439" y="75"/>
                </a:lnTo>
                <a:lnTo>
                  <a:pt x="437" y="79"/>
                </a:lnTo>
                <a:lnTo>
                  <a:pt x="435" y="83"/>
                </a:lnTo>
                <a:lnTo>
                  <a:pt x="434" y="86"/>
                </a:lnTo>
                <a:lnTo>
                  <a:pt x="430" y="90"/>
                </a:lnTo>
                <a:lnTo>
                  <a:pt x="428" y="94"/>
                </a:lnTo>
                <a:lnTo>
                  <a:pt x="426" y="98"/>
                </a:lnTo>
                <a:lnTo>
                  <a:pt x="424" y="102"/>
                </a:lnTo>
                <a:lnTo>
                  <a:pt x="420" y="106"/>
                </a:lnTo>
                <a:lnTo>
                  <a:pt x="414" y="113"/>
                </a:lnTo>
                <a:lnTo>
                  <a:pt x="405" y="123"/>
                </a:lnTo>
                <a:lnTo>
                  <a:pt x="399" y="131"/>
                </a:lnTo>
                <a:lnTo>
                  <a:pt x="401" y="131"/>
                </a:lnTo>
                <a:lnTo>
                  <a:pt x="403" y="132"/>
                </a:lnTo>
                <a:lnTo>
                  <a:pt x="405" y="132"/>
                </a:lnTo>
                <a:lnTo>
                  <a:pt x="407" y="132"/>
                </a:lnTo>
                <a:lnTo>
                  <a:pt x="409" y="134"/>
                </a:lnTo>
                <a:lnTo>
                  <a:pt x="412" y="136"/>
                </a:lnTo>
                <a:lnTo>
                  <a:pt x="416" y="136"/>
                </a:lnTo>
                <a:lnTo>
                  <a:pt x="420" y="138"/>
                </a:lnTo>
                <a:lnTo>
                  <a:pt x="424" y="138"/>
                </a:lnTo>
                <a:lnTo>
                  <a:pt x="428" y="138"/>
                </a:lnTo>
                <a:lnTo>
                  <a:pt x="432" y="138"/>
                </a:lnTo>
                <a:lnTo>
                  <a:pt x="435" y="138"/>
                </a:lnTo>
                <a:lnTo>
                  <a:pt x="439" y="136"/>
                </a:lnTo>
                <a:lnTo>
                  <a:pt x="441" y="134"/>
                </a:lnTo>
                <a:lnTo>
                  <a:pt x="445" y="132"/>
                </a:lnTo>
                <a:lnTo>
                  <a:pt x="447" y="132"/>
                </a:lnTo>
                <a:lnTo>
                  <a:pt x="451" y="131"/>
                </a:lnTo>
                <a:lnTo>
                  <a:pt x="453" y="129"/>
                </a:lnTo>
                <a:lnTo>
                  <a:pt x="457" y="129"/>
                </a:lnTo>
                <a:lnTo>
                  <a:pt x="459" y="127"/>
                </a:lnTo>
                <a:lnTo>
                  <a:pt x="462" y="127"/>
                </a:lnTo>
                <a:lnTo>
                  <a:pt x="474" y="125"/>
                </a:lnTo>
                <a:lnTo>
                  <a:pt x="487" y="125"/>
                </a:lnTo>
                <a:lnTo>
                  <a:pt x="501" y="127"/>
                </a:lnTo>
                <a:lnTo>
                  <a:pt x="512" y="129"/>
                </a:lnTo>
                <a:lnTo>
                  <a:pt x="526" y="131"/>
                </a:lnTo>
                <a:lnTo>
                  <a:pt x="537" y="134"/>
                </a:lnTo>
                <a:lnTo>
                  <a:pt x="551" y="138"/>
                </a:lnTo>
                <a:lnTo>
                  <a:pt x="562" y="142"/>
                </a:lnTo>
                <a:lnTo>
                  <a:pt x="564" y="142"/>
                </a:lnTo>
                <a:lnTo>
                  <a:pt x="564" y="140"/>
                </a:lnTo>
                <a:lnTo>
                  <a:pt x="566" y="140"/>
                </a:lnTo>
                <a:lnTo>
                  <a:pt x="568" y="140"/>
                </a:lnTo>
                <a:lnTo>
                  <a:pt x="570" y="142"/>
                </a:lnTo>
                <a:lnTo>
                  <a:pt x="570" y="144"/>
                </a:lnTo>
                <a:lnTo>
                  <a:pt x="570" y="146"/>
                </a:lnTo>
                <a:lnTo>
                  <a:pt x="568" y="148"/>
                </a:lnTo>
                <a:lnTo>
                  <a:pt x="566" y="148"/>
                </a:lnTo>
                <a:lnTo>
                  <a:pt x="564" y="148"/>
                </a:lnTo>
                <a:lnTo>
                  <a:pt x="562" y="148"/>
                </a:lnTo>
                <a:lnTo>
                  <a:pt x="562" y="146"/>
                </a:lnTo>
                <a:lnTo>
                  <a:pt x="562" y="144"/>
                </a:lnTo>
                <a:lnTo>
                  <a:pt x="558" y="144"/>
                </a:lnTo>
                <a:lnTo>
                  <a:pt x="556" y="142"/>
                </a:lnTo>
                <a:lnTo>
                  <a:pt x="555" y="142"/>
                </a:lnTo>
                <a:lnTo>
                  <a:pt x="553" y="142"/>
                </a:lnTo>
                <a:lnTo>
                  <a:pt x="549" y="140"/>
                </a:lnTo>
                <a:lnTo>
                  <a:pt x="547" y="140"/>
                </a:lnTo>
                <a:lnTo>
                  <a:pt x="545" y="138"/>
                </a:lnTo>
                <a:lnTo>
                  <a:pt x="541" y="138"/>
                </a:lnTo>
                <a:lnTo>
                  <a:pt x="531" y="134"/>
                </a:lnTo>
                <a:lnTo>
                  <a:pt x="520" y="132"/>
                </a:lnTo>
                <a:lnTo>
                  <a:pt x="508" y="131"/>
                </a:lnTo>
                <a:lnTo>
                  <a:pt x="495" y="129"/>
                </a:lnTo>
                <a:lnTo>
                  <a:pt x="483" y="127"/>
                </a:lnTo>
                <a:lnTo>
                  <a:pt x="472" y="127"/>
                </a:lnTo>
                <a:lnTo>
                  <a:pt x="460" y="129"/>
                </a:lnTo>
                <a:lnTo>
                  <a:pt x="451" y="132"/>
                </a:lnTo>
                <a:lnTo>
                  <a:pt x="447" y="134"/>
                </a:lnTo>
                <a:lnTo>
                  <a:pt x="443" y="136"/>
                </a:lnTo>
                <a:lnTo>
                  <a:pt x="439" y="138"/>
                </a:lnTo>
                <a:lnTo>
                  <a:pt x="437" y="140"/>
                </a:lnTo>
                <a:lnTo>
                  <a:pt x="434" y="140"/>
                </a:lnTo>
                <a:lnTo>
                  <a:pt x="430" y="140"/>
                </a:lnTo>
                <a:lnTo>
                  <a:pt x="426" y="140"/>
                </a:lnTo>
                <a:lnTo>
                  <a:pt x="422" y="140"/>
                </a:lnTo>
                <a:lnTo>
                  <a:pt x="420" y="140"/>
                </a:lnTo>
                <a:lnTo>
                  <a:pt x="418" y="140"/>
                </a:lnTo>
                <a:lnTo>
                  <a:pt x="416" y="140"/>
                </a:lnTo>
                <a:lnTo>
                  <a:pt x="414" y="138"/>
                </a:lnTo>
                <a:lnTo>
                  <a:pt x="412" y="138"/>
                </a:lnTo>
                <a:lnTo>
                  <a:pt x="410" y="138"/>
                </a:lnTo>
                <a:lnTo>
                  <a:pt x="409" y="136"/>
                </a:lnTo>
                <a:lnTo>
                  <a:pt x="409" y="138"/>
                </a:lnTo>
                <a:lnTo>
                  <a:pt x="409" y="140"/>
                </a:lnTo>
                <a:lnTo>
                  <a:pt x="409" y="142"/>
                </a:lnTo>
                <a:lnTo>
                  <a:pt x="409" y="144"/>
                </a:lnTo>
                <a:lnTo>
                  <a:pt x="407" y="146"/>
                </a:lnTo>
                <a:lnTo>
                  <a:pt x="409" y="146"/>
                </a:lnTo>
                <a:lnTo>
                  <a:pt x="414" y="148"/>
                </a:lnTo>
                <a:lnTo>
                  <a:pt x="420" y="150"/>
                </a:lnTo>
                <a:lnTo>
                  <a:pt x="426" y="152"/>
                </a:lnTo>
                <a:lnTo>
                  <a:pt x="432" y="154"/>
                </a:lnTo>
                <a:lnTo>
                  <a:pt x="437" y="156"/>
                </a:lnTo>
                <a:lnTo>
                  <a:pt x="443" y="157"/>
                </a:lnTo>
                <a:lnTo>
                  <a:pt x="451" y="159"/>
                </a:lnTo>
                <a:lnTo>
                  <a:pt x="457" y="161"/>
                </a:lnTo>
                <a:lnTo>
                  <a:pt x="464" y="163"/>
                </a:lnTo>
                <a:lnTo>
                  <a:pt x="470" y="165"/>
                </a:lnTo>
                <a:lnTo>
                  <a:pt x="478" y="165"/>
                </a:lnTo>
                <a:lnTo>
                  <a:pt x="485" y="169"/>
                </a:lnTo>
                <a:lnTo>
                  <a:pt x="493" y="171"/>
                </a:lnTo>
                <a:lnTo>
                  <a:pt x="499" y="173"/>
                </a:lnTo>
                <a:lnTo>
                  <a:pt x="507" y="177"/>
                </a:lnTo>
                <a:lnTo>
                  <a:pt x="512" y="180"/>
                </a:lnTo>
                <a:lnTo>
                  <a:pt x="514" y="180"/>
                </a:lnTo>
                <a:lnTo>
                  <a:pt x="514" y="182"/>
                </a:lnTo>
                <a:lnTo>
                  <a:pt x="516" y="182"/>
                </a:lnTo>
                <a:lnTo>
                  <a:pt x="516" y="184"/>
                </a:lnTo>
                <a:lnTo>
                  <a:pt x="518" y="186"/>
                </a:lnTo>
                <a:lnTo>
                  <a:pt x="518" y="188"/>
                </a:lnTo>
                <a:lnTo>
                  <a:pt x="520" y="188"/>
                </a:lnTo>
                <a:lnTo>
                  <a:pt x="520" y="190"/>
                </a:lnTo>
                <a:lnTo>
                  <a:pt x="522" y="190"/>
                </a:lnTo>
                <a:lnTo>
                  <a:pt x="524" y="192"/>
                </a:lnTo>
                <a:lnTo>
                  <a:pt x="524" y="194"/>
                </a:lnTo>
                <a:lnTo>
                  <a:pt x="522" y="194"/>
                </a:lnTo>
                <a:lnTo>
                  <a:pt x="522" y="196"/>
                </a:lnTo>
                <a:lnTo>
                  <a:pt x="520" y="196"/>
                </a:lnTo>
                <a:lnTo>
                  <a:pt x="518" y="196"/>
                </a:lnTo>
                <a:lnTo>
                  <a:pt x="516" y="196"/>
                </a:lnTo>
                <a:lnTo>
                  <a:pt x="514" y="194"/>
                </a:lnTo>
                <a:lnTo>
                  <a:pt x="514" y="192"/>
                </a:lnTo>
                <a:lnTo>
                  <a:pt x="514" y="190"/>
                </a:lnTo>
                <a:lnTo>
                  <a:pt x="516" y="190"/>
                </a:lnTo>
                <a:lnTo>
                  <a:pt x="514" y="186"/>
                </a:lnTo>
                <a:lnTo>
                  <a:pt x="510" y="182"/>
                </a:lnTo>
                <a:lnTo>
                  <a:pt x="507" y="179"/>
                </a:lnTo>
                <a:lnTo>
                  <a:pt x="503" y="177"/>
                </a:lnTo>
                <a:lnTo>
                  <a:pt x="497" y="175"/>
                </a:lnTo>
                <a:lnTo>
                  <a:pt x="493" y="173"/>
                </a:lnTo>
                <a:lnTo>
                  <a:pt x="487" y="171"/>
                </a:lnTo>
                <a:lnTo>
                  <a:pt x="483" y="171"/>
                </a:lnTo>
                <a:lnTo>
                  <a:pt x="474" y="167"/>
                </a:lnTo>
                <a:lnTo>
                  <a:pt x="464" y="165"/>
                </a:lnTo>
                <a:lnTo>
                  <a:pt x="455" y="163"/>
                </a:lnTo>
                <a:lnTo>
                  <a:pt x="445" y="161"/>
                </a:lnTo>
                <a:lnTo>
                  <a:pt x="435" y="157"/>
                </a:lnTo>
                <a:lnTo>
                  <a:pt x="426" y="156"/>
                </a:lnTo>
                <a:lnTo>
                  <a:pt x="416" y="152"/>
                </a:lnTo>
                <a:lnTo>
                  <a:pt x="407" y="148"/>
                </a:lnTo>
                <a:lnTo>
                  <a:pt x="409" y="152"/>
                </a:lnTo>
                <a:lnTo>
                  <a:pt x="410" y="156"/>
                </a:lnTo>
                <a:lnTo>
                  <a:pt x="412" y="161"/>
                </a:lnTo>
                <a:lnTo>
                  <a:pt x="414" y="165"/>
                </a:lnTo>
                <a:lnTo>
                  <a:pt x="418" y="169"/>
                </a:lnTo>
                <a:lnTo>
                  <a:pt x="420" y="173"/>
                </a:lnTo>
                <a:lnTo>
                  <a:pt x="424" y="177"/>
                </a:lnTo>
                <a:lnTo>
                  <a:pt x="428" y="179"/>
                </a:lnTo>
                <a:lnTo>
                  <a:pt x="428" y="180"/>
                </a:lnTo>
                <a:lnTo>
                  <a:pt x="428" y="182"/>
                </a:lnTo>
                <a:lnTo>
                  <a:pt x="430" y="184"/>
                </a:lnTo>
                <a:lnTo>
                  <a:pt x="430" y="186"/>
                </a:lnTo>
                <a:lnTo>
                  <a:pt x="432" y="186"/>
                </a:lnTo>
                <a:lnTo>
                  <a:pt x="432" y="188"/>
                </a:lnTo>
                <a:lnTo>
                  <a:pt x="434" y="190"/>
                </a:lnTo>
                <a:lnTo>
                  <a:pt x="434" y="192"/>
                </a:lnTo>
                <a:lnTo>
                  <a:pt x="435" y="192"/>
                </a:lnTo>
                <a:lnTo>
                  <a:pt x="435" y="194"/>
                </a:lnTo>
                <a:lnTo>
                  <a:pt x="437" y="196"/>
                </a:lnTo>
                <a:lnTo>
                  <a:pt x="437" y="198"/>
                </a:lnTo>
                <a:lnTo>
                  <a:pt x="439" y="200"/>
                </a:lnTo>
                <a:lnTo>
                  <a:pt x="441" y="202"/>
                </a:lnTo>
                <a:lnTo>
                  <a:pt x="441" y="204"/>
                </a:lnTo>
                <a:lnTo>
                  <a:pt x="443" y="204"/>
                </a:lnTo>
                <a:lnTo>
                  <a:pt x="443" y="205"/>
                </a:lnTo>
                <a:lnTo>
                  <a:pt x="445" y="205"/>
                </a:lnTo>
                <a:lnTo>
                  <a:pt x="445" y="207"/>
                </a:lnTo>
                <a:lnTo>
                  <a:pt x="445" y="209"/>
                </a:lnTo>
                <a:lnTo>
                  <a:pt x="447" y="211"/>
                </a:lnTo>
                <a:lnTo>
                  <a:pt x="449" y="213"/>
                </a:lnTo>
                <a:lnTo>
                  <a:pt x="451" y="213"/>
                </a:lnTo>
                <a:lnTo>
                  <a:pt x="453" y="215"/>
                </a:lnTo>
                <a:lnTo>
                  <a:pt x="455" y="215"/>
                </a:lnTo>
                <a:lnTo>
                  <a:pt x="457" y="215"/>
                </a:lnTo>
                <a:lnTo>
                  <a:pt x="459" y="215"/>
                </a:lnTo>
                <a:lnTo>
                  <a:pt x="460" y="217"/>
                </a:lnTo>
                <a:lnTo>
                  <a:pt x="462" y="217"/>
                </a:lnTo>
                <a:lnTo>
                  <a:pt x="464" y="217"/>
                </a:lnTo>
                <a:lnTo>
                  <a:pt x="468" y="217"/>
                </a:lnTo>
                <a:lnTo>
                  <a:pt x="470" y="219"/>
                </a:lnTo>
                <a:lnTo>
                  <a:pt x="472" y="219"/>
                </a:lnTo>
                <a:lnTo>
                  <a:pt x="474" y="219"/>
                </a:lnTo>
                <a:lnTo>
                  <a:pt x="476" y="221"/>
                </a:lnTo>
                <a:lnTo>
                  <a:pt x="522" y="223"/>
                </a:lnTo>
                <a:lnTo>
                  <a:pt x="524" y="221"/>
                </a:lnTo>
                <a:lnTo>
                  <a:pt x="526" y="221"/>
                </a:lnTo>
                <a:lnTo>
                  <a:pt x="528" y="221"/>
                </a:lnTo>
                <a:lnTo>
                  <a:pt x="528" y="223"/>
                </a:lnTo>
                <a:lnTo>
                  <a:pt x="530" y="223"/>
                </a:lnTo>
                <a:lnTo>
                  <a:pt x="530" y="225"/>
                </a:lnTo>
                <a:lnTo>
                  <a:pt x="530" y="227"/>
                </a:lnTo>
                <a:lnTo>
                  <a:pt x="528" y="228"/>
                </a:lnTo>
                <a:lnTo>
                  <a:pt x="526" y="228"/>
                </a:lnTo>
                <a:lnTo>
                  <a:pt x="524" y="228"/>
                </a:lnTo>
                <a:lnTo>
                  <a:pt x="522" y="228"/>
                </a:lnTo>
                <a:lnTo>
                  <a:pt x="522" y="227"/>
                </a:lnTo>
                <a:lnTo>
                  <a:pt x="520" y="225"/>
                </a:lnTo>
                <a:lnTo>
                  <a:pt x="474" y="223"/>
                </a:lnTo>
                <a:lnTo>
                  <a:pt x="472" y="223"/>
                </a:lnTo>
                <a:lnTo>
                  <a:pt x="472" y="221"/>
                </a:lnTo>
                <a:lnTo>
                  <a:pt x="470" y="221"/>
                </a:lnTo>
                <a:lnTo>
                  <a:pt x="468" y="221"/>
                </a:lnTo>
                <a:lnTo>
                  <a:pt x="464" y="219"/>
                </a:lnTo>
                <a:lnTo>
                  <a:pt x="460" y="219"/>
                </a:lnTo>
                <a:lnTo>
                  <a:pt x="459" y="219"/>
                </a:lnTo>
                <a:lnTo>
                  <a:pt x="455" y="217"/>
                </a:lnTo>
                <a:lnTo>
                  <a:pt x="451" y="217"/>
                </a:lnTo>
                <a:lnTo>
                  <a:pt x="447" y="215"/>
                </a:lnTo>
                <a:lnTo>
                  <a:pt x="445" y="213"/>
                </a:lnTo>
                <a:lnTo>
                  <a:pt x="445" y="215"/>
                </a:lnTo>
                <a:lnTo>
                  <a:pt x="447" y="217"/>
                </a:lnTo>
                <a:lnTo>
                  <a:pt x="447" y="219"/>
                </a:lnTo>
                <a:lnTo>
                  <a:pt x="449" y="223"/>
                </a:lnTo>
                <a:lnTo>
                  <a:pt x="449" y="225"/>
                </a:lnTo>
                <a:lnTo>
                  <a:pt x="451" y="227"/>
                </a:lnTo>
                <a:lnTo>
                  <a:pt x="451" y="228"/>
                </a:lnTo>
                <a:lnTo>
                  <a:pt x="453" y="230"/>
                </a:lnTo>
                <a:lnTo>
                  <a:pt x="453" y="232"/>
                </a:lnTo>
                <a:lnTo>
                  <a:pt x="455" y="232"/>
                </a:lnTo>
                <a:lnTo>
                  <a:pt x="455" y="234"/>
                </a:lnTo>
                <a:lnTo>
                  <a:pt x="457" y="236"/>
                </a:lnTo>
                <a:lnTo>
                  <a:pt x="457" y="238"/>
                </a:lnTo>
                <a:lnTo>
                  <a:pt x="459" y="238"/>
                </a:lnTo>
                <a:lnTo>
                  <a:pt x="460" y="240"/>
                </a:lnTo>
                <a:lnTo>
                  <a:pt x="464" y="242"/>
                </a:lnTo>
                <a:lnTo>
                  <a:pt x="466" y="244"/>
                </a:lnTo>
                <a:lnTo>
                  <a:pt x="470" y="246"/>
                </a:lnTo>
                <a:lnTo>
                  <a:pt x="474" y="246"/>
                </a:lnTo>
                <a:lnTo>
                  <a:pt x="478" y="248"/>
                </a:lnTo>
                <a:lnTo>
                  <a:pt x="480" y="250"/>
                </a:lnTo>
                <a:lnTo>
                  <a:pt x="483" y="250"/>
                </a:lnTo>
                <a:lnTo>
                  <a:pt x="485" y="250"/>
                </a:lnTo>
                <a:lnTo>
                  <a:pt x="485" y="251"/>
                </a:lnTo>
                <a:lnTo>
                  <a:pt x="485" y="253"/>
                </a:lnTo>
                <a:lnTo>
                  <a:pt x="487" y="253"/>
                </a:lnTo>
                <a:lnTo>
                  <a:pt x="493" y="255"/>
                </a:lnTo>
                <a:lnTo>
                  <a:pt x="501" y="257"/>
                </a:lnTo>
                <a:lnTo>
                  <a:pt x="510" y="257"/>
                </a:lnTo>
                <a:lnTo>
                  <a:pt x="518" y="257"/>
                </a:lnTo>
                <a:lnTo>
                  <a:pt x="528" y="257"/>
                </a:lnTo>
                <a:lnTo>
                  <a:pt x="535" y="257"/>
                </a:lnTo>
                <a:lnTo>
                  <a:pt x="543" y="257"/>
                </a:lnTo>
                <a:lnTo>
                  <a:pt x="551" y="257"/>
                </a:lnTo>
                <a:lnTo>
                  <a:pt x="553" y="255"/>
                </a:lnTo>
                <a:lnTo>
                  <a:pt x="553" y="253"/>
                </a:lnTo>
                <a:lnTo>
                  <a:pt x="555" y="251"/>
                </a:lnTo>
                <a:lnTo>
                  <a:pt x="555" y="250"/>
                </a:lnTo>
                <a:lnTo>
                  <a:pt x="556" y="248"/>
                </a:lnTo>
                <a:lnTo>
                  <a:pt x="556" y="246"/>
                </a:lnTo>
                <a:lnTo>
                  <a:pt x="558" y="246"/>
                </a:lnTo>
                <a:lnTo>
                  <a:pt x="558" y="244"/>
                </a:lnTo>
                <a:lnTo>
                  <a:pt x="560" y="242"/>
                </a:lnTo>
                <a:lnTo>
                  <a:pt x="562" y="240"/>
                </a:lnTo>
                <a:lnTo>
                  <a:pt x="564" y="238"/>
                </a:lnTo>
                <a:lnTo>
                  <a:pt x="566" y="236"/>
                </a:lnTo>
                <a:lnTo>
                  <a:pt x="566" y="234"/>
                </a:lnTo>
                <a:lnTo>
                  <a:pt x="566" y="230"/>
                </a:lnTo>
                <a:lnTo>
                  <a:pt x="568" y="228"/>
                </a:lnTo>
                <a:lnTo>
                  <a:pt x="570" y="228"/>
                </a:lnTo>
                <a:lnTo>
                  <a:pt x="570" y="227"/>
                </a:lnTo>
                <a:lnTo>
                  <a:pt x="570" y="225"/>
                </a:lnTo>
                <a:lnTo>
                  <a:pt x="572" y="223"/>
                </a:lnTo>
                <a:lnTo>
                  <a:pt x="572" y="221"/>
                </a:lnTo>
                <a:lnTo>
                  <a:pt x="572" y="219"/>
                </a:lnTo>
                <a:lnTo>
                  <a:pt x="572" y="217"/>
                </a:lnTo>
                <a:lnTo>
                  <a:pt x="574" y="215"/>
                </a:lnTo>
                <a:lnTo>
                  <a:pt x="576" y="215"/>
                </a:lnTo>
                <a:lnTo>
                  <a:pt x="578" y="213"/>
                </a:lnTo>
                <a:lnTo>
                  <a:pt x="579" y="211"/>
                </a:lnTo>
                <a:lnTo>
                  <a:pt x="581" y="209"/>
                </a:lnTo>
                <a:lnTo>
                  <a:pt x="583" y="207"/>
                </a:lnTo>
                <a:lnTo>
                  <a:pt x="585" y="205"/>
                </a:lnTo>
                <a:lnTo>
                  <a:pt x="585" y="204"/>
                </a:lnTo>
                <a:lnTo>
                  <a:pt x="589" y="204"/>
                </a:lnTo>
                <a:lnTo>
                  <a:pt x="591" y="204"/>
                </a:lnTo>
                <a:lnTo>
                  <a:pt x="593" y="204"/>
                </a:lnTo>
                <a:lnTo>
                  <a:pt x="597" y="204"/>
                </a:lnTo>
                <a:lnTo>
                  <a:pt x="599" y="202"/>
                </a:lnTo>
                <a:lnTo>
                  <a:pt x="603" y="202"/>
                </a:lnTo>
                <a:lnTo>
                  <a:pt x="604" y="202"/>
                </a:lnTo>
                <a:lnTo>
                  <a:pt x="606" y="202"/>
                </a:lnTo>
                <a:lnTo>
                  <a:pt x="608" y="200"/>
                </a:lnTo>
                <a:lnTo>
                  <a:pt x="606" y="200"/>
                </a:lnTo>
                <a:lnTo>
                  <a:pt x="606" y="198"/>
                </a:lnTo>
                <a:lnTo>
                  <a:pt x="604" y="196"/>
                </a:lnTo>
                <a:lnTo>
                  <a:pt x="606" y="194"/>
                </a:lnTo>
                <a:lnTo>
                  <a:pt x="606" y="192"/>
                </a:lnTo>
                <a:lnTo>
                  <a:pt x="608" y="192"/>
                </a:lnTo>
                <a:lnTo>
                  <a:pt x="610" y="192"/>
                </a:lnTo>
                <a:lnTo>
                  <a:pt x="612" y="192"/>
                </a:lnTo>
                <a:lnTo>
                  <a:pt x="612" y="194"/>
                </a:lnTo>
                <a:lnTo>
                  <a:pt x="614" y="194"/>
                </a:lnTo>
                <a:lnTo>
                  <a:pt x="614" y="196"/>
                </a:lnTo>
                <a:lnTo>
                  <a:pt x="614" y="198"/>
                </a:lnTo>
                <a:lnTo>
                  <a:pt x="612" y="198"/>
                </a:lnTo>
                <a:lnTo>
                  <a:pt x="612" y="200"/>
                </a:lnTo>
                <a:lnTo>
                  <a:pt x="610" y="200"/>
                </a:lnTo>
                <a:lnTo>
                  <a:pt x="608" y="204"/>
                </a:lnTo>
                <a:lnTo>
                  <a:pt x="606" y="204"/>
                </a:lnTo>
                <a:lnTo>
                  <a:pt x="603" y="204"/>
                </a:lnTo>
                <a:lnTo>
                  <a:pt x="601" y="205"/>
                </a:lnTo>
                <a:lnTo>
                  <a:pt x="597" y="205"/>
                </a:lnTo>
                <a:lnTo>
                  <a:pt x="595" y="205"/>
                </a:lnTo>
                <a:lnTo>
                  <a:pt x="593" y="205"/>
                </a:lnTo>
                <a:lnTo>
                  <a:pt x="589" y="205"/>
                </a:lnTo>
                <a:lnTo>
                  <a:pt x="587" y="205"/>
                </a:lnTo>
                <a:lnTo>
                  <a:pt x="585" y="207"/>
                </a:lnTo>
                <a:lnTo>
                  <a:pt x="583" y="209"/>
                </a:lnTo>
                <a:lnTo>
                  <a:pt x="583" y="211"/>
                </a:lnTo>
                <a:lnTo>
                  <a:pt x="581" y="213"/>
                </a:lnTo>
                <a:lnTo>
                  <a:pt x="579" y="213"/>
                </a:lnTo>
                <a:lnTo>
                  <a:pt x="578" y="215"/>
                </a:lnTo>
                <a:lnTo>
                  <a:pt x="576" y="217"/>
                </a:lnTo>
                <a:lnTo>
                  <a:pt x="576" y="219"/>
                </a:lnTo>
                <a:lnTo>
                  <a:pt x="574" y="221"/>
                </a:lnTo>
                <a:lnTo>
                  <a:pt x="574" y="223"/>
                </a:lnTo>
                <a:lnTo>
                  <a:pt x="574" y="225"/>
                </a:lnTo>
                <a:lnTo>
                  <a:pt x="574" y="227"/>
                </a:lnTo>
                <a:lnTo>
                  <a:pt x="572" y="228"/>
                </a:lnTo>
                <a:lnTo>
                  <a:pt x="572" y="230"/>
                </a:lnTo>
                <a:lnTo>
                  <a:pt x="570" y="230"/>
                </a:lnTo>
                <a:lnTo>
                  <a:pt x="570" y="232"/>
                </a:lnTo>
                <a:lnTo>
                  <a:pt x="568" y="234"/>
                </a:lnTo>
                <a:lnTo>
                  <a:pt x="568" y="236"/>
                </a:lnTo>
                <a:lnTo>
                  <a:pt x="566" y="238"/>
                </a:lnTo>
                <a:lnTo>
                  <a:pt x="564" y="240"/>
                </a:lnTo>
                <a:lnTo>
                  <a:pt x="564" y="242"/>
                </a:lnTo>
                <a:lnTo>
                  <a:pt x="562" y="244"/>
                </a:lnTo>
                <a:lnTo>
                  <a:pt x="560" y="244"/>
                </a:lnTo>
                <a:lnTo>
                  <a:pt x="560" y="246"/>
                </a:lnTo>
                <a:lnTo>
                  <a:pt x="558" y="248"/>
                </a:lnTo>
                <a:lnTo>
                  <a:pt x="558" y="250"/>
                </a:lnTo>
                <a:lnTo>
                  <a:pt x="558" y="251"/>
                </a:lnTo>
                <a:lnTo>
                  <a:pt x="556" y="251"/>
                </a:lnTo>
                <a:lnTo>
                  <a:pt x="556" y="253"/>
                </a:lnTo>
                <a:lnTo>
                  <a:pt x="555" y="255"/>
                </a:lnTo>
                <a:lnTo>
                  <a:pt x="553" y="259"/>
                </a:lnTo>
                <a:lnTo>
                  <a:pt x="545" y="259"/>
                </a:lnTo>
                <a:lnTo>
                  <a:pt x="537" y="259"/>
                </a:lnTo>
                <a:lnTo>
                  <a:pt x="530" y="259"/>
                </a:lnTo>
                <a:lnTo>
                  <a:pt x="522" y="259"/>
                </a:lnTo>
                <a:lnTo>
                  <a:pt x="512" y="259"/>
                </a:lnTo>
                <a:lnTo>
                  <a:pt x="505" y="259"/>
                </a:lnTo>
                <a:lnTo>
                  <a:pt x="497" y="259"/>
                </a:lnTo>
                <a:lnTo>
                  <a:pt x="489" y="257"/>
                </a:lnTo>
                <a:lnTo>
                  <a:pt x="491" y="257"/>
                </a:lnTo>
                <a:lnTo>
                  <a:pt x="491" y="259"/>
                </a:lnTo>
                <a:lnTo>
                  <a:pt x="493" y="259"/>
                </a:lnTo>
                <a:lnTo>
                  <a:pt x="495" y="259"/>
                </a:lnTo>
                <a:lnTo>
                  <a:pt x="497" y="261"/>
                </a:lnTo>
                <a:lnTo>
                  <a:pt x="501" y="263"/>
                </a:lnTo>
                <a:lnTo>
                  <a:pt x="505" y="263"/>
                </a:lnTo>
                <a:lnTo>
                  <a:pt x="508" y="263"/>
                </a:lnTo>
                <a:lnTo>
                  <a:pt x="512" y="263"/>
                </a:lnTo>
                <a:lnTo>
                  <a:pt x="514" y="263"/>
                </a:lnTo>
                <a:lnTo>
                  <a:pt x="518" y="265"/>
                </a:lnTo>
                <a:lnTo>
                  <a:pt x="522" y="265"/>
                </a:lnTo>
                <a:lnTo>
                  <a:pt x="530" y="265"/>
                </a:lnTo>
                <a:lnTo>
                  <a:pt x="539" y="267"/>
                </a:lnTo>
                <a:lnTo>
                  <a:pt x="547" y="267"/>
                </a:lnTo>
                <a:lnTo>
                  <a:pt x="555" y="267"/>
                </a:lnTo>
                <a:lnTo>
                  <a:pt x="562" y="267"/>
                </a:lnTo>
                <a:lnTo>
                  <a:pt x="572" y="269"/>
                </a:lnTo>
                <a:lnTo>
                  <a:pt x="579" y="269"/>
                </a:lnTo>
                <a:lnTo>
                  <a:pt x="587" y="271"/>
                </a:lnTo>
                <a:lnTo>
                  <a:pt x="591" y="269"/>
                </a:lnTo>
                <a:lnTo>
                  <a:pt x="595" y="269"/>
                </a:lnTo>
                <a:lnTo>
                  <a:pt x="597" y="267"/>
                </a:lnTo>
                <a:lnTo>
                  <a:pt x="601" y="263"/>
                </a:lnTo>
                <a:lnTo>
                  <a:pt x="603" y="261"/>
                </a:lnTo>
                <a:lnTo>
                  <a:pt x="606" y="257"/>
                </a:lnTo>
                <a:lnTo>
                  <a:pt x="608" y="255"/>
                </a:lnTo>
                <a:lnTo>
                  <a:pt x="610" y="251"/>
                </a:lnTo>
                <a:lnTo>
                  <a:pt x="612" y="251"/>
                </a:lnTo>
                <a:lnTo>
                  <a:pt x="612" y="250"/>
                </a:lnTo>
                <a:lnTo>
                  <a:pt x="635" y="250"/>
                </a:lnTo>
                <a:lnTo>
                  <a:pt x="637" y="248"/>
                </a:lnTo>
                <a:lnTo>
                  <a:pt x="639" y="248"/>
                </a:lnTo>
                <a:lnTo>
                  <a:pt x="641" y="248"/>
                </a:lnTo>
                <a:lnTo>
                  <a:pt x="643" y="248"/>
                </a:lnTo>
                <a:lnTo>
                  <a:pt x="645" y="250"/>
                </a:lnTo>
                <a:lnTo>
                  <a:pt x="645" y="251"/>
                </a:lnTo>
                <a:lnTo>
                  <a:pt x="643" y="253"/>
                </a:lnTo>
                <a:lnTo>
                  <a:pt x="641" y="253"/>
                </a:lnTo>
                <a:lnTo>
                  <a:pt x="641" y="255"/>
                </a:lnTo>
                <a:lnTo>
                  <a:pt x="639" y="255"/>
                </a:lnTo>
                <a:lnTo>
                  <a:pt x="639" y="253"/>
                </a:lnTo>
                <a:lnTo>
                  <a:pt x="637" y="253"/>
                </a:lnTo>
                <a:lnTo>
                  <a:pt x="635" y="251"/>
                </a:lnTo>
                <a:lnTo>
                  <a:pt x="614" y="251"/>
                </a:lnTo>
                <a:lnTo>
                  <a:pt x="614" y="253"/>
                </a:lnTo>
                <a:lnTo>
                  <a:pt x="612" y="253"/>
                </a:lnTo>
                <a:lnTo>
                  <a:pt x="610" y="255"/>
                </a:lnTo>
                <a:lnTo>
                  <a:pt x="608" y="257"/>
                </a:lnTo>
                <a:lnTo>
                  <a:pt x="606" y="261"/>
                </a:lnTo>
                <a:lnTo>
                  <a:pt x="603" y="265"/>
                </a:lnTo>
                <a:lnTo>
                  <a:pt x="601" y="267"/>
                </a:lnTo>
                <a:lnTo>
                  <a:pt x="599" y="269"/>
                </a:lnTo>
                <a:lnTo>
                  <a:pt x="595" y="271"/>
                </a:lnTo>
                <a:lnTo>
                  <a:pt x="591" y="273"/>
                </a:lnTo>
                <a:lnTo>
                  <a:pt x="587" y="273"/>
                </a:lnTo>
                <a:lnTo>
                  <a:pt x="579" y="271"/>
                </a:lnTo>
                <a:lnTo>
                  <a:pt x="572" y="271"/>
                </a:lnTo>
                <a:lnTo>
                  <a:pt x="562" y="269"/>
                </a:lnTo>
                <a:lnTo>
                  <a:pt x="555" y="269"/>
                </a:lnTo>
                <a:lnTo>
                  <a:pt x="547" y="269"/>
                </a:lnTo>
                <a:lnTo>
                  <a:pt x="537" y="269"/>
                </a:lnTo>
                <a:lnTo>
                  <a:pt x="530" y="267"/>
                </a:lnTo>
                <a:lnTo>
                  <a:pt x="522" y="267"/>
                </a:lnTo>
                <a:lnTo>
                  <a:pt x="520" y="267"/>
                </a:lnTo>
                <a:lnTo>
                  <a:pt x="518" y="267"/>
                </a:lnTo>
                <a:lnTo>
                  <a:pt x="516" y="267"/>
                </a:lnTo>
                <a:lnTo>
                  <a:pt x="520" y="273"/>
                </a:lnTo>
                <a:lnTo>
                  <a:pt x="522" y="278"/>
                </a:lnTo>
                <a:lnTo>
                  <a:pt x="526" y="284"/>
                </a:lnTo>
                <a:lnTo>
                  <a:pt x="528" y="290"/>
                </a:lnTo>
                <a:lnTo>
                  <a:pt x="531" y="294"/>
                </a:lnTo>
                <a:lnTo>
                  <a:pt x="535" y="298"/>
                </a:lnTo>
                <a:lnTo>
                  <a:pt x="541" y="301"/>
                </a:lnTo>
                <a:lnTo>
                  <a:pt x="545" y="303"/>
                </a:lnTo>
                <a:lnTo>
                  <a:pt x="551" y="307"/>
                </a:lnTo>
                <a:lnTo>
                  <a:pt x="555" y="307"/>
                </a:lnTo>
                <a:lnTo>
                  <a:pt x="556" y="307"/>
                </a:lnTo>
                <a:lnTo>
                  <a:pt x="560" y="309"/>
                </a:lnTo>
                <a:lnTo>
                  <a:pt x="564" y="309"/>
                </a:lnTo>
                <a:lnTo>
                  <a:pt x="568" y="309"/>
                </a:lnTo>
                <a:lnTo>
                  <a:pt x="572" y="309"/>
                </a:lnTo>
                <a:lnTo>
                  <a:pt x="574" y="309"/>
                </a:lnTo>
                <a:lnTo>
                  <a:pt x="578" y="309"/>
                </a:lnTo>
                <a:lnTo>
                  <a:pt x="579" y="309"/>
                </a:lnTo>
                <a:lnTo>
                  <a:pt x="579" y="307"/>
                </a:lnTo>
                <a:lnTo>
                  <a:pt x="581" y="307"/>
                </a:lnTo>
                <a:lnTo>
                  <a:pt x="583" y="307"/>
                </a:lnTo>
                <a:lnTo>
                  <a:pt x="583" y="309"/>
                </a:lnTo>
                <a:lnTo>
                  <a:pt x="585" y="309"/>
                </a:lnTo>
                <a:lnTo>
                  <a:pt x="585" y="311"/>
                </a:lnTo>
                <a:lnTo>
                  <a:pt x="585" y="313"/>
                </a:lnTo>
                <a:lnTo>
                  <a:pt x="585" y="315"/>
                </a:lnTo>
                <a:lnTo>
                  <a:pt x="583" y="315"/>
                </a:lnTo>
                <a:lnTo>
                  <a:pt x="583" y="317"/>
                </a:lnTo>
                <a:lnTo>
                  <a:pt x="581" y="317"/>
                </a:lnTo>
                <a:lnTo>
                  <a:pt x="579" y="317"/>
                </a:lnTo>
                <a:lnTo>
                  <a:pt x="578" y="315"/>
                </a:lnTo>
                <a:lnTo>
                  <a:pt x="578" y="313"/>
                </a:lnTo>
                <a:lnTo>
                  <a:pt x="578" y="311"/>
                </a:lnTo>
                <a:lnTo>
                  <a:pt x="576" y="311"/>
                </a:lnTo>
                <a:lnTo>
                  <a:pt x="574" y="311"/>
                </a:lnTo>
                <a:lnTo>
                  <a:pt x="572" y="311"/>
                </a:lnTo>
                <a:lnTo>
                  <a:pt x="570" y="311"/>
                </a:lnTo>
                <a:lnTo>
                  <a:pt x="568" y="311"/>
                </a:lnTo>
                <a:lnTo>
                  <a:pt x="566" y="311"/>
                </a:lnTo>
                <a:lnTo>
                  <a:pt x="558" y="311"/>
                </a:lnTo>
                <a:lnTo>
                  <a:pt x="553" y="309"/>
                </a:lnTo>
                <a:lnTo>
                  <a:pt x="547" y="307"/>
                </a:lnTo>
                <a:lnTo>
                  <a:pt x="541" y="303"/>
                </a:lnTo>
                <a:lnTo>
                  <a:pt x="535" y="301"/>
                </a:lnTo>
                <a:lnTo>
                  <a:pt x="531" y="296"/>
                </a:lnTo>
                <a:lnTo>
                  <a:pt x="526" y="292"/>
                </a:lnTo>
                <a:lnTo>
                  <a:pt x="522" y="284"/>
                </a:lnTo>
                <a:lnTo>
                  <a:pt x="520" y="280"/>
                </a:lnTo>
                <a:lnTo>
                  <a:pt x="518" y="278"/>
                </a:lnTo>
                <a:lnTo>
                  <a:pt x="518" y="276"/>
                </a:lnTo>
                <a:lnTo>
                  <a:pt x="518" y="275"/>
                </a:lnTo>
                <a:lnTo>
                  <a:pt x="516" y="273"/>
                </a:lnTo>
                <a:lnTo>
                  <a:pt x="516" y="271"/>
                </a:lnTo>
                <a:lnTo>
                  <a:pt x="514" y="269"/>
                </a:lnTo>
                <a:lnTo>
                  <a:pt x="514" y="267"/>
                </a:lnTo>
                <a:lnTo>
                  <a:pt x="510" y="265"/>
                </a:lnTo>
                <a:lnTo>
                  <a:pt x="507" y="265"/>
                </a:lnTo>
                <a:lnTo>
                  <a:pt x="503" y="265"/>
                </a:lnTo>
                <a:lnTo>
                  <a:pt x="499" y="263"/>
                </a:lnTo>
                <a:lnTo>
                  <a:pt x="495" y="263"/>
                </a:lnTo>
                <a:lnTo>
                  <a:pt x="491" y="261"/>
                </a:lnTo>
                <a:lnTo>
                  <a:pt x="487" y="257"/>
                </a:lnTo>
                <a:lnTo>
                  <a:pt x="485" y="255"/>
                </a:lnTo>
                <a:lnTo>
                  <a:pt x="483" y="255"/>
                </a:lnTo>
                <a:lnTo>
                  <a:pt x="483" y="253"/>
                </a:lnTo>
                <a:lnTo>
                  <a:pt x="478" y="250"/>
                </a:lnTo>
                <a:lnTo>
                  <a:pt x="474" y="248"/>
                </a:lnTo>
                <a:lnTo>
                  <a:pt x="468" y="246"/>
                </a:lnTo>
                <a:lnTo>
                  <a:pt x="464" y="244"/>
                </a:lnTo>
                <a:lnTo>
                  <a:pt x="460" y="242"/>
                </a:lnTo>
                <a:lnTo>
                  <a:pt x="457" y="240"/>
                </a:lnTo>
                <a:lnTo>
                  <a:pt x="453" y="236"/>
                </a:lnTo>
                <a:lnTo>
                  <a:pt x="449" y="230"/>
                </a:lnTo>
                <a:lnTo>
                  <a:pt x="449" y="227"/>
                </a:lnTo>
                <a:lnTo>
                  <a:pt x="447" y="225"/>
                </a:lnTo>
                <a:lnTo>
                  <a:pt x="445" y="221"/>
                </a:lnTo>
                <a:lnTo>
                  <a:pt x="445" y="219"/>
                </a:lnTo>
                <a:lnTo>
                  <a:pt x="443" y="215"/>
                </a:lnTo>
                <a:lnTo>
                  <a:pt x="443" y="213"/>
                </a:lnTo>
                <a:lnTo>
                  <a:pt x="441" y="209"/>
                </a:lnTo>
                <a:lnTo>
                  <a:pt x="441" y="207"/>
                </a:lnTo>
                <a:lnTo>
                  <a:pt x="439" y="205"/>
                </a:lnTo>
                <a:lnTo>
                  <a:pt x="439" y="204"/>
                </a:lnTo>
                <a:lnTo>
                  <a:pt x="437" y="202"/>
                </a:lnTo>
                <a:lnTo>
                  <a:pt x="435" y="200"/>
                </a:lnTo>
                <a:lnTo>
                  <a:pt x="435" y="198"/>
                </a:lnTo>
                <a:lnTo>
                  <a:pt x="434" y="198"/>
                </a:lnTo>
                <a:lnTo>
                  <a:pt x="434" y="196"/>
                </a:lnTo>
                <a:lnTo>
                  <a:pt x="434" y="194"/>
                </a:lnTo>
                <a:lnTo>
                  <a:pt x="432" y="194"/>
                </a:lnTo>
                <a:lnTo>
                  <a:pt x="432" y="192"/>
                </a:lnTo>
                <a:lnTo>
                  <a:pt x="430" y="190"/>
                </a:lnTo>
                <a:lnTo>
                  <a:pt x="430" y="188"/>
                </a:lnTo>
                <a:lnTo>
                  <a:pt x="428" y="186"/>
                </a:lnTo>
                <a:lnTo>
                  <a:pt x="426" y="184"/>
                </a:lnTo>
                <a:lnTo>
                  <a:pt x="426" y="182"/>
                </a:lnTo>
                <a:lnTo>
                  <a:pt x="426" y="180"/>
                </a:lnTo>
                <a:lnTo>
                  <a:pt x="422" y="177"/>
                </a:lnTo>
                <a:lnTo>
                  <a:pt x="418" y="173"/>
                </a:lnTo>
                <a:lnTo>
                  <a:pt x="414" y="169"/>
                </a:lnTo>
                <a:lnTo>
                  <a:pt x="412" y="165"/>
                </a:lnTo>
                <a:lnTo>
                  <a:pt x="410" y="161"/>
                </a:lnTo>
                <a:lnTo>
                  <a:pt x="409" y="156"/>
                </a:lnTo>
                <a:lnTo>
                  <a:pt x="407" y="152"/>
                </a:lnTo>
                <a:lnTo>
                  <a:pt x="405" y="148"/>
                </a:lnTo>
                <a:lnTo>
                  <a:pt x="403" y="146"/>
                </a:lnTo>
                <a:lnTo>
                  <a:pt x="401" y="146"/>
                </a:lnTo>
                <a:lnTo>
                  <a:pt x="401" y="148"/>
                </a:lnTo>
                <a:lnTo>
                  <a:pt x="401" y="150"/>
                </a:lnTo>
                <a:lnTo>
                  <a:pt x="401" y="152"/>
                </a:lnTo>
                <a:lnTo>
                  <a:pt x="401" y="154"/>
                </a:lnTo>
                <a:lnTo>
                  <a:pt x="401" y="156"/>
                </a:lnTo>
                <a:lnTo>
                  <a:pt x="401" y="157"/>
                </a:lnTo>
                <a:lnTo>
                  <a:pt x="401" y="159"/>
                </a:lnTo>
                <a:lnTo>
                  <a:pt x="401" y="161"/>
                </a:lnTo>
                <a:lnTo>
                  <a:pt x="401" y="163"/>
                </a:lnTo>
                <a:lnTo>
                  <a:pt x="401" y="165"/>
                </a:lnTo>
                <a:lnTo>
                  <a:pt x="401" y="167"/>
                </a:lnTo>
                <a:lnTo>
                  <a:pt x="401" y="169"/>
                </a:lnTo>
                <a:lnTo>
                  <a:pt x="401" y="171"/>
                </a:lnTo>
                <a:lnTo>
                  <a:pt x="401" y="173"/>
                </a:lnTo>
                <a:lnTo>
                  <a:pt x="401" y="177"/>
                </a:lnTo>
                <a:lnTo>
                  <a:pt x="401" y="179"/>
                </a:lnTo>
                <a:lnTo>
                  <a:pt x="401" y="180"/>
                </a:lnTo>
                <a:lnTo>
                  <a:pt x="401" y="182"/>
                </a:lnTo>
                <a:lnTo>
                  <a:pt x="401" y="186"/>
                </a:lnTo>
                <a:lnTo>
                  <a:pt x="403" y="188"/>
                </a:lnTo>
                <a:lnTo>
                  <a:pt x="403" y="190"/>
                </a:lnTo>
                <a:lnTo>
                  <a:pt x="403" y="194"/>
                </a:lnTo>
                <a:lnTo>
                  <a:pt x="403" y="198"/>
                </a:lnTo>
                <a:lnTo>
                  <a:pt x="405" y="202"/>
                </a:lnTo>
                <a:lnTo>
                  <a:pt x="407" y="205"/>
                </a:lnTo>
                <a:lnTo>
                  <a:pt x="407" y="209"/>
                </a:lnTo>
                <a:lnTo>
                  <a:pt x="409" y="213"/>
                </a:lnTo>
                <a:lnTo>
                  <a:pt x="410" y="217"/>
                </a:lnTo>
                <a:lnTo>
                  <a:pt x="412" y="221"/>
                </a:lnTo>
                <a:lnTo>
                  <a:pt x="414" y="225"/>
                </a:lnTo>
                <a:lnTo>
                  <a:pt x="414" y="227"/>
                </a:lnTo>
                <a:lnTo>
                  <a:pt x="416" y="227"/>
                </a:lnTo>
                <a:lnTo>
                  <a:pt x="416" y="228"/>
                </a:lnTo>
                <a:lnTo>
                  <a:pt x="416" y="230"/>
                </a:lnTo>
                <a:lnTo>
                  <a:pt x="418" y="230"/>
                </a:lnTo>
                <a:lnTo>
                  <a:pt x="420" y="234"/>
                </a:lnTo>
                <a:lnTo>
                  <a:pt x="424" y="238"/>
                </a:lnTo>
                <a:lnTo>
                  <a:pt x="426" y="242"/>
                </a:lnTo>
                <a:lnTo>
                  <a:pt x="428" y="246"/>
                </a:lnTo>
                <a:lnTo>
                  <a:pt x="428" y="250"/>
                </a:lnTo>
                <a:lnTo>
                  <a:pt x="430" y="253"/>
                </a:lnTo>
                <a:lnTo>
                  <a:pt x="430" y="257"/>
                </a:lnTo>
                <a:lnTo>
                  <a:pt x="432" y="261"/>
                </a:lnTo>
                <a:lnTo>
                  <a:pt x="437" y="271"/>
                </a:lnTo>
                <a:lnTo>
                  <a:pt x="445" y="278"/>
                </a:lnTo>
                <a:lnTo>
                  <a:pt x="453" y="286"/>
                </a:lnTo>
                <a:lnTo>
                  <a:pt x="460" y="294"/>
                </a:lnTo>
                <a:lnTo>
                  <a:pt x="468" y="301"/>
                </a:lnTo>
                <a:lnTo>
                  <a:pt x="478" y="309"/>
                </a:lnTo>
                <a:lnTo>
                  <a:pt x="485" y="317"/>
                </a:lnTo>
                <a:lnTo>
                  <a:pt x="493" y="322"/>
                </a:lnTo>
                <a:lnTo>
                  <a:pt x="497" y="324"/>
                </a:lnTo>
                <a:lnTo>
                  <a:pt x="499" y="326"/>
                </a:lnTo>
                <a:lnTo>
                  <a:pt x="503" y="330"/>
                </a:lnTo>
                <a:lnTo>
                  <a:pt x="507" y="332"/>
                </a:lnTo>
                <a:lnTo>
                  <a:pt x="510" y="332"/>
                </a:lnTo>
                <a:lnTo>
                  <a:pt x="514" y="334"/>
                </a:lnTo>
                <a:lnTo>
                  <a:pt x="518" y="334"/>
                </a:lnTo>
                <a:lnTo>
                  <a:pt x="520" y="332"/>
                </a:lnTo>
                <a:lnTo>
                  <a:pt x="520" y="330"/>
                </a:lnTo>
                <a:lnTo>
                  <a:pt x="520" y="328"/>
                </a:lnTo>
                <a:lnTo>
                  <a:pt x="522" y="326"/>
                </a:lnTo>
                <a:lnTo>
                  <a:pt x="522" y="324"/>
                </a:lnTo>
                <a:lnTo>
                  <a:pt x="524" y="324"/>
                </a:lnTo>
                <a:lnTo>
                  <a:pt x="526" y="324"/>
                </a:lnTo>
                <a:lnTo>
                  <a:pt x="526" y="326"/>
                </a:lnTo>
                <a:lnTo>
                  <a:pt x="528" y="326"/>
                </a:lnTo>
                <a:lnTo>
                  <a:pt x="528" y="328"/>
                </a:lnTo>
                <a:lnTo>
                  <a:pt x="528" y="330"/>
                </a:lnTo>
                <a:lnTo>
                  <a:pt x="528" y="332"/>
                </a:lnTo>
                <a:lnTo>
                  <a:pt x="528" y="334"/>
                </a:lnTo>
                <a:lnTo>
                  <a:pt x="526" y="334"/>
                </a:lnTo>
                <a:lnTo>
                  <a:pt x="524" y="334"/>
                </a:lnTo>
                <a:lnTo>
                  <a:pt x="522" y="334"/>
                </a:lnTo>
                <a:lnTo>
                  <a:pt x="520" y="336"/>
                </a:lnTo>
                <a:lnTo>
                  <a:pt x="518" y="336"/>
                </a:lnTo>
                <a:lnTo>
                  <a:pt x="514" y="336"/>
                </a:lnTo>
                <a:lnTo>
                  <a:pt x="512" y="336"/>
                </a:lnTo>
                <a:lnTo>
                  <a:pt x="510" y="336"/>
                </a:lnTo>
                <a:lnTo>
                  <a:pt x="508" y="334"/>
                </a:lnTo>
                <a:lnTo>
                  <a:pt x="507" y="334"/>
                </a:lnTo>
                <a:lnTo>
                  <a:pt x="503" y="332"/>
                </a:lnTo>
                <a:lnTo>
                  <a:pt x="495" y="328"/>
                </a:lnTo>
                <a:lnTo>
                  <a:pt x="487" y="322"/>
                </a:lnTo>
                <a:lnTo>
                  <a:pt x="482" y="317"/>
                </a:lnTo>
                <a:lnTo>
                  <a:pt x="474" y="309"/>
                </a:lnTo>
                <a:lnTo>
                  <a:pt x="468" y="303"/>
                </a:lnTo>
                <a:lnTo>
                  <a:pt x="460" y="296"/>
                </a:lnTo>
                <a:lnTo>
                  <a:pt x="455" y="290"/>
                </a:lnTo>
                <a:lnTo>
                  <a:pt x="449" y="284"/>
                </a:lnTo>
                <a:lnTo>
                  <a:pt x="445" y="280"/>
                </a:lnTo>
                <a:lnTo>
                  <a:pt x="443" y="278"/>
                </a:lnTo>
                <a:lnTo>
                  <a:pt x="441" y="276"/>
                </a:lnTo>
                <a:lnTo>
                  <a:pt x="437" y="273"/>
                </a:lnTo>
                <a:lnTo>
                  <a:pt x="435" y="271"/>
                </a:lnTo>
                <a:lnTo>
                  <a:pt x="434" y="269"/>
                </a:lnTo>
                <a:lnTo>
                  <a:pt x="432" y="265"/>
                </a:lnTo>
                <a:lnTo>
                  <a:pt x="428" y="263"/>
                </a:lnTo>
                <a:lnTo>
                  <a:pt x="428" y="259"/>
                </a:lnTo>
                <a:lnTo>
                  <a:pt x="428" y="253"/>
                </a:lnTo>
                <a:lnTo>
                  <a:pt x="426" y="250"/>
                </a:lnTo>
                <a:lnTo>
                  <a:pt x="424" y="246"/>
                </a:lnTo>
                <a:lnTo>
                  <a:pt x="422" y="240"/>
                </a:lnTo>
                <a:lnTo>
                  <a:pt x="420" y="236"/>
                </a:lnTo>
                <a:lnTo>
                  <a:pt x="416" y="232"/>
                </a:lnTo>
                <a:lnTo>
                  <a:pt x="414" y="230"/>
                </a:lnTo>
                <a:lnTo>
                  <a:pt x="414" y="228"/>
                </a:lnTo>
                <a:lnTo>
                  <a:pt x="412" y="228"/>
                </a:lnTo>
                <a:lnTo>
                  <a:pt x="412" y="227"/>
                </a:lnTo>
                <a:lnTo>
                  <a:pt x="412" y="225"/>
                </a:lnTo>
                <a:lnTo>
                  <a:pt x="409" y="219"/>
                </a:lnTo>
                <a:lnTo>
                  <a:pt x="407" y="213"/>
                </a:lnTo>
                <a:lnTo>
                  <a:pt x="405" y="207"/>
                </a:lnTo>
                <a:lnTo>
                  <a:pt x="403" y="202"/>
                </a:lnTo>
                <a:lnTo>
                  <a:pt x="401" y="196"/>
                </a:lnTo>
                <a:lnTo>
                  <a:pt x="401" y="190"/>
                </a:lnTo>
                <a:lnTo>
                  <a:pt x="399" y="184"/>
                </a:lnTo>
                <a:lnTo>
                  <a:pt x="399" y="179"/>
                </a:lnTo>
                <a:lnTo>
                  <a:pt x="397" y="180"/>
                </a:lnTo>
                <a:lnTo>
                  <a:pt x="397" y="182"/>
                </a:lnTo>
                <a:lnTo>
                  <a:pt x="395" y="182"/>
                </a:lnTo>
                <a:lnTo>
                  <a:pt x="395" y="196"/>
                </a:lnTo>
                <a:lnTo>
                  <a:pt x="395" y="207"/>
                </a:lnTo>
                <a:lnTo>
                  <a:pt x="395" y="219"/>
                </a:lnTo>
                <a:lnTo>
                  <a:pt x="395" y="232"/>
                </a:lnTo>
                <a:lnTo>
                  <a:pt x="397" y="244"/>
                </a:lnTo>
                <a:lnTo>
                  <a:pt x="397" y="255"/>
                </a:lnTo>
                <a:lnTo>
                  <a:pt x="399" y="269"/>
                </a:lnTo>
                <a:lnTo>
                  <a:pt x="403" y="280"/>
                </a:lnTo>
                <a:lnTo>
                  <a:pt x="405" y="288"/>
                </a:lnTo>
                <a:lnTo>
                  <a:pt x="407" y="294"/>
                </a:lnTo>
                <a:lnTo>
                  <a:pt x="410" y="299"/>
                </a:lnTo>
                <a:lnTo>
                  <a:pt x="412" y="305"/>
                </a:lnTo>
                <a:lnTo>
                  <a:pt x="416" y="311"/>
                </a:lnTo>
                <a:lnTo>
                  <a:pt x="422" y="317"/>
                </a:lnTo>
                <a:lnTo>
                  <a:pt x="426" y="321"/>
                </a:lnTo>
                <a:lnTo>
                  <a:pt x="432" y="324"/>
                </a:lnTo>
                <a:lnTo>
                  <a:pt x="432" y="328"/>
                </a:lnTo>
                <a:lnTo>
                  <a:pt x="434" y="330"/>
                </a:lnTo>
                <a:lnTo>
                  <a:pt x="434" y="334"/>
                </a:lnTo>
                <a:lnTo>
                  <a:pt x="435" y="336"/>
                </a:lnTo>
                <a:lnTo>
                  <a:pt x="435" y="338"/>
                </a:lnTo>
                <a:lnTo>
                  <a:pt x="437" y="342"/>
                </a:lnTo>
                <a:lnTo>
                  <a:pt x="437" y="344"/>
                </a:lnTo>
                <a:lnTo>
                  <a:pt x="437" y="347"/>
                </a:lnTo>
                <a:lnTo>
                  <a:pt x="441" y="347"/>
                </a:lnTo>
                <a:lnTo>
                  <a:pt x="441" y="351"/>
                </a:lnTo>
                <a:lnTo>
                  <a:pt x="443" y="353"/>
                </a:lnTo>
                <a:lnTo>
                  <a:pt x="447" y="355"/>
                </a:lnTo>
                <a:lnTo>
                  <a:pt x="451" y="355"/>
                </a:lnTo>
                <a:lnTo>
                  <a:pt x="455" y="357"/>
                </a:lnTo>
                <a:lnTo>
                  <a:pt x="459" y="359"/>
                </a:lnTo>
                <a:lnTo>
                  <a:pt x="462" y="361"/>
                </a:lnTo>
                <a:lnTo>
                  <a:pt x="464" y="363"/>
                </a:lnTo>
                <a:lnTo>
                  <a:pt x="466" y="365"/>
                </a:lnTo>
                <a:lnTo>
                  <a:pt x="472" y="369"/>
                </a:lnTo>
                <a:lnTo>
                  <a:pt x="478" y="370"/>
                </a:lnTo>
                <a:lnTo>
                  <a:pt x="485" y="372"/>
                </a:lnTo>
                <a:lnTo>
                  <a:pt x="491" y="376"/>
                </a:lnTo>
                <a:lnTo>
                  <a:pt x="497" y="378"/>
                </a:lnTo>
                <a:lnTo>
                  <a:pt x="503" y="382"/>
                </a:lnTo>
                <a:lnTo>
                  <a:pt x="508" y="384"/>
                </a:lnTo>
                <a:lnTo>
                  <a:pt x="514" y="388"/>
                </a:lnTo>
                <a:lnTo>
                  <a:pt x="516" y="388"/>
                </a:lnTo>
                <a:lnTo>
                  <a:pt x="518" y="388"/>
                </a:lnTo>
                <a:lnTo>
                  <a:pt x="520" y="388"/>
                </a:lnTo>
                <a:lnTo>
                  <a:pt x="522" y="390"/>
                </a:lnTo>
                <a:lnTo>
                  <a:pt x="526" y="390"/>
                </a:lnTo>
                <a:lnTo>
                  <a:pt x="528" y="390"/>
                </a:lnTo>
                <a:lnTo>
                  <a:pt x="530" y="390"/>
                </a:lnTo>
                <a:lnTo>
                  <a:pt x="530" y="388"/>
                </a:lnTo>
                <a:lnTo>
                  <a:pt x="531" y="388"/>
                </a:lnTo>
                <a:lnTo>
                  <a:pt x="531" y="386"/>
                </a:lnTo>
                <a:lnTo>
                  <a:pt x="533" y="386"/>
                </a:lnTo>
                <a:lnTo>
                  <a:pt x="533" y="384"/>
                </a:lnTo>
                <a:lnTo>
                  <a:pt x="533" y="382"/>
                </a:lnTo>
                <a:lnTo>
                  <a:pt x="535" y="380"/>
                </a:lnTo>
                <a:lnTo>
                  <a:pt x="537" y="380"/>
                </a:lnTo>
                <a:lnTo>
                  <a:pt x="537" y="378"/>
                </a:lnTo>
                <a:lnTo>
                  <a:pt x="535" y="378"/>
                </a:lnTo>
                <a:lnTo>
                  <a:pt x="535" y="376"/>
                </a:lnTo>
                <a:lnTo>
                  <a:pt x="533" y="376"/>
                </a:lnTo>
                <a:lnTo>
                  <a:pt x="533" y="374"/>
                </a:lnTo>
                <a:lnTo>
                  <a:pt x="535" y="372"/>
                </a:lnTo>
                <a:lnTo>
                  <a:pt x="535" y="370"/>
                </a:lnTo>
                <a:lnTo>
                  <a:pt x="537" y="370"/>
                </a:lnTo>
                <a:lnTo>
                  <a:pt x="537" y="36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5" name="Freeform 317"/>
          <p:cNvSpPr>
            <a:spLocks/>
          </p:cNvSpPr>
          <p:nvPr/>
        </p:nvSpPr>
        <p:spPr bwMode="auto">
          <a:xfrm>
            <a:off x="3186113" y="2828925"/>
            <a:ext cx="96837" cy="95250"/>
          </a:xfrm>
          <a:custGeom>
            <a:avLst/>
            <a:gdLst>
              <a:gd name="T0" fmla="*/ 0 w 21"/>
              <a:gd name="T1" fmla="*/ 10 h 19"/>
              <a:gd name="T2" fmla="*/ 0 w 21"/>
              <a:gd name="T3" fmla="*/ 8 h 19"/>
              <a:gd name="T4" fmla="*/ 0 w 21"/>
              <a:gd name="T5" fmla="*/ 6 h 19"/>
              <a:gd name="T6" fmla="*/ 2 w 21"/>
              <a:gd name="T7" fmla="*/ 4 h 19"/>
              <a:gd name="T8" fmla="*/ 2 w 21"/>
              <a:gd name="T9" fmla="*/ 2 h 19"/>
              <a:gd name="T10" fmla="*/ 4 w 21"/>
              <a:gd name="T11" fmla="*/ 2 h 19"/>
              <a:gd name="T12" fmla="*/ 6 w 21"/>
              <a:gd name="T13" fmla="*/ 0 h 19"/>
              <a:gd name="T14" fmla="*/ 7 w 21"/>
              <a:gd name="T15" fmla="*/ 0 h 19"/>
              <a:gd name="T16" fmla="*/ 9 w 21"/>
              <a:gd name="T17" fmla="*/ 0 h 19"/>
              <a:gd name="T18" fmla="*/ 11 w 21"/>
              <a:gd name="T19" fmla="*/ 0 h 19"/>
              <a:gd name="T20" fmla="*/ 13 w 21"/>
              <a:gd name="T21" fmla="*/ 0 h 19"/>
              <a:gd name="T22" fmla="*/ 15 w 21"/>
              <a:gd name="T23" fmla="*/ 2 h 19"/>
              <a:gd name="T24" fmla="*/ 17 w 21"/>
              <a:gd name="T25" fmla="*/ 2 h 19"/>
              <a:gd name="T26" fmla="*/ 19 w 21"/>
              <a:gd name="T27" fmla="*/ 4 h 19"/>
              <a:gd name="T28" fmla="*/ 19 w 21"/>
              <a:gd name="T29" fmla="*/ 6 h 19"/>
              <a:gd name="T30" fmla="*/ 21 w 21"/>
              <a:gd name="T31" fmla="*/ 8 h 19"/>
              <a:gd name="T32" fmla="*/ 21 w 21"/>
              <a:gd name="T33" fmla="*/ 10 h 19"/>
              <a:gd name="T34" fmla="*/ 21 w 21"/>
              <a:gd name="T35" fmla="*/ 12 h 19"/>
              <a:gd name="T36" fmla="*/ 19 w 21"/>
              <a:gd name="T37" fmla="*/ 14 h 19"/>
              <a:gd name="T38" fmla="*/ 19 w 21"/>
              <a:gd name="T39" fmla="*/ 16 h 19"/>
              <a:gd name="T40" fmla="*/ 17 w 21"/>
              <a:gd name="T41" fmla="*/ 18 h 19"/>
              <a:gd name="T42" fmla="*/ 15 w 21"/>
              <a:gd name="T43" fmla="*/ 18 h 19"/>
              <a:gd name="T44" fmla="*/ 13 w 21"/>
              <a:gd name="T45" fmla="*/ 19 h 19"/>
              <a:gd name="T46" fmla="*/ 11 w 21"/>
              <a:gd name="T47" fmla="*/ 19 h 19"/>
              <a:gd name="T48" fmla="*/ 9 w 21"/>
              <a:gd name="T49" fmla="*/ 19 h 19"/>
              <a:gd name="T50" fmla="*/ 7 w 21"/>
              <a:gd name="T51" fmla="*/ 19 h 19"/>
              <a:gd name="T52" fmla="*/ 6 w 21"/>
              <a:gd name="T53" fmla="*/ 19 h 19"/>
              <a:gd name="T54" fmla="*/ 4 w 21"/>
              <a:gd name="T55" fmla="*/ 18 h 19"/>
              <a:gd name="T56" fmla="*/ 2 w 21"/>
              <a:gd name="T57" fmla="*/ 18 h 19"/>
              <a:gd name="T58" fmla="*/ 2 w 21"/>
              <a:gd name="T59" fmla="*/ 16 h 19"/>
              <a:gd name="T60" fmla="*/ 0 w 21"/>
              <a:gd name="T61" fmla="*/ 14 h 19"/>
              <a:gd name="T62" fmla="*/ 0 w 21"/>
              <a:gd name="T63" fmla="*/ 12 h 19"/>
              <a:gd name="T64" fmla="*/ 0 w 21"/>
              <a:gd name="T65" fmla="*/ 1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" h="19">
                <a:moveTo>
                  <a:pt x="0" y="10"/>
                </a:move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19" y="14"/>
                </a:lnTo>
                <a:lnTo>
                  <a:pt x="19" y="16"/>
                </a:lnTo>
                <a:lnTo>
                  <a:pt x="17" y="18"/>
                </a:lnTo>
                <a:lnTo>
                  <a:pt x="15" y="18"/>
                </a:lnTo>
                <a:lnTo>
                  <a:pt x="13" y="19"/>
                </a:lnTo>
                <a:lnTo>
                  <a:pt x="11" y="19"/>
                </a:lnTo>
                <a:lnTo>
                  <a:pt x="9" y="19"/>
                </a:lnTo>
                <a:lnTo>
                  <a:pt x="7" y="19"/>
                </a:lnTo>
                <a:lnTo>
                  <a:pt x="6" y="19"/>
                </a:lnTo>
                <a:lnTo>
                  <a:pt x="4" y="18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6" name="Freeform 318"/>
          <p:cNvSpPr>
            <a:spLocks/>
          </p:cNvSpPr>
          <p:nvPr/>
        </p:nvSpPr>
        <p:spPr bwMode="auto">
          <a:xfrm>
            <a:off x="3227388" y="2868613"/>
            <a:ext cx="19050" cy="20637"/>
          </a:xfrm>
          <a:custGeom>
            <a:avLst/>
            <a:gdLst>
              <a:gd name="T0" fmla="*/ 0 w 4"/>
              <a:gd name="T1" fmla="*/ 2 h 4"/>
              <a:gd name="T2" fmla="*/ 0 w 4"/>
              <a:gd name="T3" fmla="*/ 2 h 4"/>
              <a:gd name="T4" fmla="*/ 0 w 4"/>
              <a:gd name="T5" fmla="*/ 2 h 4"/>
              <a:gd name="T6" fmla="*/ 0 w 4"/>
              <a:gd name="T7" fmla="*/ 2 h 4"/>
              <a:gd name="T8" fmla="*/ 0 w 4"/>
              <a:gd name="T9" fmla="*/ 0 h 4"/>
              <a:gd name="T10" fmla="*/ 0 w 4"/>
              <a:gd name="T11" fmla="*/ 0 h 4"/>
              <a:gd name="T12" fmla="*/ 0 w 4"/>
              <a:gd name="T13" fmla="*/ 0 h 4"/>
              <a:gd name="T14" fmla="*/ 2 w 4"/>
              <a:gd name="T15" fmla="*/ 0 h 4"/>
              <a:gd name="T16" fmla="*/ 2 w 4"/>
              <a:gd name="T17" fmla="*/ 0 h 4"/>
              <a:gd name="T18" fmla="*/ 2 w 4"/>
              <a:gd name="T19" fmla="*/ 0 h 4"/>
              <a:gd name="T20" fmla="*/ 2 w 4"/>
              <a:gd name="T21" fmla="*/ 0 h 4"/>
              <a:gd name="T22" fmla="*/ 2 w 4"/>
              <a:gd name="T23" fmla="*/ 0 h 4"/>
              <a:gd name="T24" fmla="*/ 2 w 4"/>
              <a:gd name="T25" fmla="*/ 0 h 4"/>
              <a:gd name="T26" fmla="*/ 2 w 4"/>
              <a:gd name="T27" fmla="*/ 2 h 4"/>
              <a:gd name="T28" fmla="*/ 2 w 4"/>
              <a:gd name="T29" fmla="*/ 2 h 4"/>
              <a:gd name="T30" fmla="*/ 2 w 4"/>
              <a:gd name="T31" fmla="*/ 2 h 4"/>
              <a:gd name="T32" fmla="*/ 4 w 4"/>
              <a:gd name="T33" fmla="*/ 2 h 4"/>
              <a:gd name="T34" fmla="*/ 2 w 4"/>
              <a:gd name="T35" fmla="*/ 2 h 4"/>
              <a:gd name="T36" fmla="*/ 2 w 4"/>
              <a:gd name="T37" fmla="*/ 4 h 4"/>
              <a:gd name="T38" fmla="*/ 2 w 4"/>
              <a:gd name="T39" fmla="*/ 4 h 4"/>
              <a:gd name="T40" fmla="*/ 2 w 4"/>
              <a:gd name="T41" fmla="*/ 4 h 4"/>
              <a:gd name="T42" fmla="*/ 2 w 4"/>
              <a:gd name="T43" fmla="*/ 4 h 4"/>
              <a:gd name="T44" fmla="*/ 2 w 4"/>
              <a:gd name="T45" fmla="*/ 4 h 4"/>
              <a:gd name="T46" fmla="*/ 2 w 4"/>
              <a:gd name="T47" fmla="*/ 4 h 4"/>
              <a:gd name="T48" fmla="*/ 2 w 4"/>
              <a:gd name="T49" fmla="*/ 4 h 4"/>
              <a:gd name="T50" fmla="*/ 2 w 4"/>
              <a:gd name="T51" fmla="*/ 4 h 4"/>
              <a:gd name="T52" fmla="*/ 0 w 4"/>
              <a:gd name="T53" fmla="*/ 4 h 4"/>
              <a:gd name="T54" fmla="*/ 0 w 4"/>
              <a:gd name="T55" fmla="*/ 4 h 4"/>
              <a:gd name="T56" fmla="*/ 0 w 4"/>
              <a:gd name="T57" fmla="*/ 4 h 4"/>
              <a:gd name="T58" fmla="*/ 0 w 4"/>
              <a:gd name="T59" fmla="*/ 4 h 4"/>
              <a:gd name="T60" fmla="*/ 0 w 4"/>
              <a:gd name="T61" fmla="*/ 4 h 4"/>
              <a:gd name="T62" fmla="*/ 0 w 4"/>
              <a:gd name="T63" fmla="*/ 2 h 4"/>
              <a:gd name="T64" fmla="*/ 0 w 4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7" name="Freeform 319"/>
          <p:cNvSpPr>
            <a:spLocks/>
          </p:cNvSpPr>
          <p:nvPr/>
        </p:nvSpPr>
        <p:spPr bwMode="auto">
          <a:xfrm>
            <a:off x="3227388" y="2868613"/>
            <a:ext cx="19050" cy="20637"/>
          </a:xfrm>
          <a:custGeom>
            <a:avLst/>
            <a:gdLst>
              <a:gd name="T0" fmla="*/ 0 w 4"/>
              <a:gd name="T1" fmla="*/ 2 h 4"/>
              <a:gd name="T2" fmla="*/ 0 w 4"/>
              <a:gd name="T3" fmla="*/ 0 h 4"/>
              <a:gd name="T4" fmla="*/ 2 w 4"/>
              <a:gd name="T5" fmla="*/ 0 h 4"/>
              <a:gd name="T6" fmla="*/ 2 w 4"/>
              <a:gd name="T7" fmla="*/ 2 h 4"/>
              <a:gd name="T8" fmla="*/ 4 w 4"/>
              <a:gd name="T9" fmla="*/ 2 h 4"/>
              <a:gd name="T10" fmla="*/ 2 w 4"/>
              <a:gd name="T11" fmla="*/ 2 h 4"/>
              <a:gd name="T12" fmla="*/ 2 w 4"/>
              <a:gd name="T13" fmla="*/ 4 h 4"/>
              <a:gd name="T14" fmla="*/ 0 w 4"/>
              <a:gd name="T15" fmla="*/ 4 h 4"/>
              <a:gd name="T16" fmla="*/ 0 w 4"/>
              <a:gd name="T1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8" name="Freeform 320"/>
          <p:cNvSpPr>
            <a:spLocks/>
          </p:cNvSpPr>
          <p:nvPr/>
        </p:nvSpPr>
        <p:spPr bwMode="auto">
          <a:xfrm>
            <a:off x="3236913" y="2889250"/>
            <a:ext cx="26987" cy="20638"/>
          </a:xfrm>
          <a:custGeom>
            <a:avLst/>
            <a:gdLst>
              <a:gd name="T0" fmla="*/ 0 w 6"/>
              <a:gd name="T1" fmla="*/ 4 h 4"/>
              <a:gd name="T2" fmla="*/ 2 w 6"/>
              <a:gd name="T3" fmla="*/ 4 h 4"/>
              <a:gd name="T4" fmla="*/ 4 w 6"/>
              <a:gd name="T5" fmla="*/ 4 h 4"/>
              <a:gd name="T6" fmla="*/ 4 w 6"/>
              <a:gd name="T7" fmla="*/ 2 h 4"/>
              <a:gd name="T8" fmla="*/ 6 w 6"/>
              <a:gd name="T9" fmla="*/ 2 h 4"/>
              <a:gd name="T10" fmla="*/ 6 w 6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0" y="4"/>
                </a:move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9" name="Freeform 321"/>
          <p:cNvSpPr>
            <a:spLocks/>
          </p:cNvSpPr>
          <p:nvPr/>
        </p:nvSpPr>
        <p:spPr bwMode="auto">
          <a:xfrm>
            <a:off x="3203575" y="2898775"/>
            <a:ext cx="23813" cy="11113"/>
          </a:xfrm>
          <a:custGeom>
            <a:avLst/>
            <a:gdLst>
              <a:gd name="T0" fmla="*/ 0 w 5"/>
              <a:gd name="T1" fmla="*/ 2 h 2"/>
              <a:gd name="T2" fmla="*/ 2 w 5"/>
              <a:gd name="T3" fmla="*/ 2 h 2"/>
              <a:gd name="T4" fmla="*/ 2 w 5"/>
              <a:gd name="T5" fmla="*/ 0 h 2"/>
              <a:gd name="T6" fmla="*/ 3 w 5"/>
              <a:gd name="T7" fmla="*/ 0 h 2"/>
              <a:gd name="T8" fmla="*/ 5 w 5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0" name="Freeform 322"/>
          <p:cNvSpPr>
            <a:spLocks/>
          </p:cNvSpPr>
          <p:nvPr/>
        </p:nvSpPr>
        <p:spPr bwMode="auto">
          <a:xfrm>
            <a:off x="3217863" y="2898775"/>
            <a:ext cx="28575" cy="11113"/>
          </a:xfrm>
          <a:custGeom>
            <a:avLst/>
            <a:gdLst>
              <a:gd name="T0" fmla="*/ 0 w 6"/>
              <a:gd name="T1" fmla="*/ 2 h 2"/>
              <a:gd name="T2" fmla="*/ 2 w 6"/>
              <a:gd name="T3" fmla="*/ 2 h 2"/>
              <a:gd name="T4" fmla="*/ 4 w 6"/>
              <a:gd name="T5" fmla="*/ 2 h 2"/>
              <a:gd name="T6" fmla="*/ 4 w 6"/>
              <a:gd name="T7" fmla="*/ 0 h 2"/>
              <a:gd name="T8" fmla="*/ 6 w 6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2">
                <a:moveTo>
                  <a:pt x="0" y="2"/>
                </a:move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1" name="Freeform 323"/>
          <p:cNvSpPr>
            <a:spLocks/>
          </p:cNvSpPr>
          <p:nvPr/>
        </p:nvSpPr>
        <p:spPr bwMode="auto">
          <a:xfrm>
            <a:off x="3236913" y="2879725"/>
            <a:ext cx="36512" cy="19050"/>
          </a:xfrm>
          <a:custGeom>
            <a:avLst/>
            <a:gdLst>
              <a:gd name="T0" fmla="*/ 0 w 8"/>
              <a:gd name="T1" fmla="*/ 4 h 4"/>
              <a:gd name="T2" fmla="*/ 2 w 8"/>
              <a:gd name="T3" fmla="*/ 4 h 4"/>
              <a:gd name="T4" fmla="*/ 2 w 8"/>
              <a:gd name="T5" fmla="*/ 2 h 4"/>
              <a:gd name="T6" fmla="*/ 4 w 8"/>
              <a:gd name="T7" fmla="*/ 2 h 4"/>
              <a:gd name="T8" fmla="*/ 6 w 8"/>
              <a:gd name="T9" fmla="*/ 2 h 4"/>
              <a:gd name="T10" fmla="*/ 6 w 8"/>
              <a:gd name="T11" fmla="*/ 0 h 4"/>
              <a:gd name="T12" fmla="*/ 6 w 8"/>
              <a:gd name="T13" fmla="*/ 2 h 4"/>
              <a:gd name="T14" fmla="*/ 8 w 8"/>
              <a:gd name="T1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4">
                <a:moveTo>
                  <a:pt x="0" y="4"/>
                </a:move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6" y="2"/>
                </a:lnTo>
                <a:lnTo>
                  <a:pt x="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2" name="Freeform 324"/>
          <p:cNvSpPr>
            <a:spLocks/>
          </p:cNvSpPr>
          <p:nvPr/>
        </p:nvSpPr>
        <p:spPr bwMode="auto">
          <a:xfrm>
            <a:off x="3195638" y="2868613"/>
            <a:ext cx="22225" cy="11112"/>
          </a:xfrm>
          <a:custGeom>
            <a:avLst/>
            <a:gdLst>
              <a:gd name="T0" fmla="*/ 0 w 5"/>
              <a:gd name="T1" fmla="*/ 2 h 2"/>
              <a:gd name="T2" fmla="*/ 2 w 5"/>
              <a:gd name="T3" fmla="*/ 2 h 2"/>
              <a:gd name="T4" fmla="*/ 4 w 5"/>
              <a:gd name="T5" fmla="*/ 2 h 2"/>
              <a:gd name="T6" fmla="*/ 5 w 5"/>
              <a:gd name="T7" fmla="*/ 2 h 2"/>
              <a:gd name="T8" fmla="*/ 5 w 5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2" y="2"/>
                </a:lnTo>
                <a:lnTo>
                  <a:pt x="4" y="2"/>
                </a:lnTo>
                <a:lnTo>
                  <a:pt x="5" y="2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3" name="Freeform 325"/>
          <p:cNvSpPr>
            <a:spLocks/>
          </p:cNvSpPr>
          <p:nvPr/>
        </p:nvSpPr>
        <p:spPr bwMode="auto">
          <a:xfrm>
            <a:off x="3236913" y="2868613"/>
            <a:ext cx="26987" cy="4762"/>
          </a:xfrm>
          <a:custGeom>
            <a:avLst/>
            <a:gdLst>
              <a:gd name="T0" fmla="*/ 0 w 6"/>
              <a:gd name="T1" fmla="*/ 2 w 6"/>
              <a:gd name="T2" fmla="*/ 4 w 6"/>
              <a:gd name="T3" fmla="*/ 6 w 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6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4" name="Freeform 326"/>
          <p:cNvSpPr>
            <a:spLocks/>
          </p:cNvSpPr>
          <p:nvPr/>
        </p:nvSpPr>
        <p:spPr bwMode="auto">
          <a:xfrm>
            <a:off x="3195638" y="2879725"/>
            <a:ext cx="31750" cy="9525"/>
          </a:xfrm>
          <a:custGeom>
            <a:avLst/>
            <a:gdLst>
              <a:gd name="T0" fmla="*/ 0 w 7"/>
              <a:gd name="T1" fmla="*/ 2 h 2"/>
              <a:gd name="T2" fmla="*/ 2 w 7"/>
              <a:gd name="T3" fmla="*/ 2 h 2"/>
              <a:gd name="T4" fmla="*/ 4 w 7"/>
              <a:gd name="T5" fmla="*/ 2 h 2"/>
              <a:gd name="T6" fmla="*/ 5 w 7"/>
              <a:gd name="T7" fmla="*/ 2 h 2"/>
              <a:gd name="T8" fmla="*/ 5 w 7"/>
              <a:gd name="T9" fmla="*/ 0 h 2"/>
              <a:gd name="T10" fmla="*/ 5 w 7"/>
              <a:gd name="T11" fmla="*/ 2 h 2"/>
              <a:gd name="T12" fmla="*/ 7 w 7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2">
                <a:moveTo>
                  <a:pt x="0" y="2"/>
                </a:moveTo>
                <a:lnTo>
                  <a:pt x="2" y="2"/>
                </a:lnTo>
                <a:lnTo>
                  <a:pt x="4" y="2"/>
                </a:lnTo>
                <a:lnTo>
                  <a:pt x="5" y="2"/>
                </a:lnTo>
                <a:lnTo>
                  <a:pt x="5" y="0"/>
                </a:lnTo>
                <a:lnTo>
                  <a:pt x="5" y="2"/>
                </a:lnTo>
                <a:lnTo>
                  <a:pt x="7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5" name="Freeform 327"/>
          <p:cNvSpPr>
            <a:spLocks/>
          </p:cNvSpPr>
          <p:nvPr/>
        </p:nvSpPr>
        <p:spPr bwMode="auto">
          <a:xfrm>
            <a:off x="3236913" y="2868613"/>
            <a:ext cx="36512" cy="11112"/>
          </a:xfrm>
          <a:custGeom>
            <a:avLst/>
            <a:gdLst>
              <a:gd name="T0" fmla="*/ 0 w 8"/>
              <a:gd name="T1" fmla="*/ 2 h 2"/>
              <a:gd name="T2" fmla="*/ 0 w 8"/>
              <a:gd name="T3" fmla="*/ 0 h 2"/>
              <a:gd name="T4" fmla="*/ 2 w 8"/>
              <a:gd name="T5" fmla="*/ 0 h 2"/>
              <a:gd name="T6" fmla="*/ 4 w 8"/>
              <a:gd name="T7" fmla="*/ 0 h 2"/>
              <a:gd name="T8" fmla="*/ 4 w 8"/>
              <a:gd name="T9" fmla="*/ 2 h 2"/>
              <a:gd name="T10" fmla="*/ 4 w 8"/>
              <a:gd name="T11" fmla="*/ 0 h 2"/>
              <a:gd name="T12" fmla="*/ 4 w 8"/>
              <a:gd name="T13" fmla="*/ 2 h 2"/>
              <a:gd name="T14" fmla="*/ 4 w 8"/>
              <a:gd name="T15" fmla="*/ 0 h 2"/>
              <a:gd name="T16" fmla="*/ 6 w 8"/>
              <a:gd name="T17" fmla="*/ 0 h 2"/>
              <a:gd name="T18" fmla="*/ 6 w 8"/>
              <a:gd name="T19" fmla="*/ 2 h 2"/>
              <a:gd name="T20" fmla="*/ 6 w 8"/>
              <a:gd name="T21" fmla="*/ 0 h 2"/>
              <a:gd name="T22" fmla="*/ 8 w 8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4" y="0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6" name="Freeform 328"/>
          <p:cNvSpPr>
            <a:spLocks/>
          </p:cNvSpPr>
          <p:nvPr/>
        </p:nvSpPr>
        <p:spPr bwMode="auto">
          <a:xfrm>
            <a:off x="3203575" y="2859088"/>
            <a:ext cx="23813" cy="4762"/>
          </a:xfrm>
          <a:custGeom>
            <a:avLst/>
            <a:gdLst>
              <a:gd name="T0" fmla="*/ 0 w 5"/>
              <a:gd name="T1" fmla="*/ 2 w 5"/>
              <a:gd name="T2" fmla="*/ 3 w 5"/>
              <a:gd name="T3" fmla="*/ 5 w 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5">
                <a:moveTo>
                  <a:pt x="0" y="0"/>
                </a:move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7" name="Freeform 329"/>
          <p:cNvSpPr>
            <a:spLocks/>
          </p:cNvSpPr>
          <p:nvPr/>
        </p:nvSpPr>
        <p:spPr bwMode="auto">
          <a:xfrm>
            <a:off x="3236913" y="2849563"/>
            <a:ext cx="26987" cy="9525"/>
          </a:xfrm>
          <a:custGeom>
            <a:avLst/>
            <a:gdLst>
              <a:gd name="T0" fmla="*/ 0 w 6"/>
              <a:gd name="T1" fmla="*/ 2 h 2"/>
              <a:gd name="T2" fmla="*/ 0 w 6"/>
              <a:gd name="T3" fmla="*/ 0 h 2"/>
              <a:gd name="T4" fmla="*/ 2 w 6"/>
              <a:gd name="T5" fmla="*/ 0 h 2"/>
              <a:gd name="T6" fmla="*/ 2 w 6"/>
              <a:gd name="T7" fmla="*/ 2 h 2"/>
              <a:gd name="T8" fmla="*/ 4 w 6"/>
              <a:gd name="T9" fmla="*/ 2 h 2"/>
              <a:gd name="T10" fmla="*/ 6 w 6"/>
              <a:gd name="T11" fmla="*/ 2 h 2"/>
              <a:gd name="T12" fmla="*/ 6 w 6"/>
              <a:gd name="T13" fmla="*/ 0 h 2"/>
              <a:gd name="T14" fmla="*/ 6 w 6"/>
              <a:gd name="T1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6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8" name="Freeform 330"/>
          <p:cNvSpPr>
            <a:spLocks/>
          </p:cNvSpPr>
          <p:nvPr/>
        </p:nvSpPr>
        <p:spPr bwMode="auto">
          <a:xfrm>
            <a:off x="3203575" y="2849563"/>
            <a:ext cx="14288" cy="19050"/>
          </a:xfrm>
          <a:custGeom>
            <a:avLst/>
            <a:gdLst>
              <a:gd name="T0" fmla="*/ 0 w 3"/>
              <a:gd name="T1" fmla="*/ 4 h 4"/>
              <a:gd name="T2" fmla="*/ 0 w 3"/>
              <a:gd name="T3" fmla="*/ 2 h 4"/>
              <a:gd name="T4" fmla="*/ 2 w 3"/>
              <a:gd name="T5" fmla="*/ 2 h 4"/>
              <a:gd name="T6" fmla="*/ 3 w 3"/>
              <a:gd name="T7" fmla="*/ 2 h 4"/>
              <a:gd name="T8" fmla="*/ 3 w 3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0" y="4"/>
                </a:moveTo>
                <a:lnTo>
                  <a:pt x="0" y="2"/>
                </a:lnTo>
                <a:lnTo>
                  <a:pt x="2" y="2"/>
                </a:lnTo>
                <a:lnTo>
                  <a:pt x="3" y="2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9" name="Freeform 331"/>
          <p:cNvSpPr>
            <a:spLocks/>
          </p:cNvSpPr>
          <p:nvPr/>
        </p:nvSpPr>
        <p:spPr bwMode="auto">
          <a:xfrm>
            <a:off x="3217863" y="2849563"/>
            <a:ext cx="28575" cy="19050"/>
          </a:xfrm>
          <a:custGeom>
            <a:avLst/>
            <a:gdLst>
              <a:gd name="T0" fmla="*/ 0 w 6"/>
              <a:gd name="T1" fmla="*/ 4 h 4"/>
              <a:gd name="T2" fmla="*/ 0 w 6"/>
              <a:gd name="T3" fmla="*/ 2 h 4"/>
              <a:gd name="T4" fmla="*/ 2 w 6"/>
              <a:gd name="T5" fmla="*/ 2 h 4"/>
              <a:gd name="T6" fmla="*/ 4 w 6"/>
              <a:gd name="T7" fmla="*/ 2 h 4"/>
              <a:gd name="T8" fmla="*/ 4 w 6"/>
              <a:gd name="T9" fmla="*/ 0 h 4"/>
              <a:gd name="T10" fmla="*/ 6 w 6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0" y="4"/>
                </a:move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0" name="Freeform 332"/>
          <p:cNvSpPr>
            <a:spLocks/>
          </p:cNvSpPr>
          <p:nvPr/>
        </p:nvSpPr>
        <p:spPr bwMode="auto">
          <a:xfrm>
            <a:off x="2597150" y="2270125"/>
            <a:ext cx="1352550" cy="1249363"/>
          </a:xfrm>
          <a:custGeom>
            <a:avLst/>
            <a:gdLst>
              <a:gd name="T0" fmla="*/ 275 w 292"/>
              <a:gd name="T1" fmla="*/ 77 h 248"/>
              <a:gd name="T2" fmla="*/ 234 w 292"/>
              <a:gd name="T3" fmla="*/ 82 h 248"/>
              <a:gd name="T4" fmla="*/ 200 w 292"/>
              <a:gd name="T5" fmla="*/ 86 h 248"/>
              <a:gd name="T6" fmla="*/ 175 w 292"/>
              <a:gd name="T7" fmla="*/ 82 h 248"/>
              <a:gd name="T8" fmla="*/ 134 w 292"/>
              <a:gd name="T9" fmla="*/ 79 h 248"/>
              <a:gd name="T10" fmla="*/ 121 w 292"/>
              <a:gd name="T11" fmla="*/ 67 h 248"/>
              <a:gd name="T12" fmla="*/ 113 w 292"/>
              <a:gd name="T13" fmla="*/ 54 h 248"/>
              <a:gd name="T14" fmla="*/ 104 w 292"/>
              <a:gd name="T15" fmla="*/ 34 h 248"/>
              <a:gd name="T16" fmla="*/ 98 w 292"/>
              <a:gd name="T17" fmla="*/ 13 h 248"/>
              <a:gd name="T18" fmla="*/ 94 w 292"/>
              <a:gd name="T19" fmla="*/ 13 h 248"/>
              <a:gd name="T20" fmla="*/ 100 w 292"/>
              <a:gd name="T21" fmla="*/ 36 h 248"/>
              <a:gd name="T22" fmla="*/ 88 w 292"/>
              <a:gd name="T23" fmla="*/ 42 h 248"/>
              <a:gd name="T24" fmla="*/ 67 w 292"/>
              <a:gd name="T25" fmla="*/ 42 h 248"/>
              <a:gd name="T26" fmla="*/ 75 w 292"/>
              <a:gd name="T27" fmla="*/ 46 h 248"/>
              <a:gd name="T28" fmla="*/ 115 w 292"/>
              <a:gd name="T29" fmla="*/ 71 h 248"/>
              <a:gd name="T30" fmla="*/ 109 w 292"/>
              <a:gd name="T31" fmla="*/ 82 h 248"/>
              <a:gd name="T32" fmla="*/ 90 w 292"/>
              <a:gd name="T33" fmla="*/ 92 h 248"/>
              <a:gd name="T34" fmla="*/ 52 w 292"/>
              <a:gd name="T35" fmla="*/ 71 h 248"/>
              <a:gd name="T36" fmla="*/ 40 w 292"/>
              <a:gd name="T37" fmla="*/ 46 h 248"/>
              <a:gd name="T38" fmla="*/ 35 w 292"/>
              <a:gd name="T39" fmla="*/ 25 h 248"/>
              <a:gd name="T40" fmla="*/ 38 w 292"/>
              <a:gd name="T41" fmla="*/ 54 h 248"/>
              <a:gd name="T42" fmla="*/ 35 w 292"/>
              <a:gd name="T43" fmla="*/ 65 h 248"/>
              <a:gd name="T44" fmla="*/ 19 w 292"/>
              <a:gd name="T45" fmla="*/ 65 h 248"/>
              <a:gd name="T46" fmla="*/ 4 w 292"/>
              <a:gd name="T47" fmla="*/ 71 h 248"/>
              <a:gd name="T48" fmla="*/ 25 w 292"/>
              <a:gd name="T49" fmla="*/ 71 h 248"/>
              <a:gd name="T50" fmla="*/ 40 w 292"/>
              <a:gd name="T51" fmla="*/ 73 h 248"/>
              <a:gd name="T52" fmla="*/ 77 w 292"/>
              <a:gd name="T53" fmla="*/ 102 h 248"/>
              <a:gd name="T54" fmla="*/ 79 w 292"/>
              <a:gd name="T55" fmla="*/ 121 h 248"/>
              <a:gd name="T56" fmla="*/ 69 w 292"/>
              <a:gd name="T57" fmla="*/ 148 h 248"/>
              <a:gd name="T58" fmla="*/ 48 w 292"/>
              <a:gd name="T59" fmla="*/ 163 h 248"/>
              <a:gd name="T60" fmla="*/ 31 w 292"/>
              <a:gd name="T61" fmla="*/ 169 h 248"/>
              <a:gd name="T62" fmla="*/ 17 w 292"/>
              <a:gd name="T63" fmla="*/ 169 h 248"/>
              <a:gd name="T64" fmla="*/ 8 w 292"/>
              <a:gd name="T65" fmla="*/ 173 h 248"/>
              <a:gd name="T66" fmla="*/ 27 w 292"/>
              <a:gd name="T67" fmla="*/ 173 h 248"/>
              <a:gd name="T68" fmla="*/ 42 w 292"/>
              <a:gd name="T69" fmla="*/ 177 h 248"/>
              <a:gd name="T70" fmla="*/ 38 w 292"/>
              <a:gd name="T71" fmla="*/ 194 h 248"/>
              <a:gd name="T72" fmla="*/ 40 w 292"/>
              <a:gd name="T73" fmla="*/ 209 h 248"/>
              <a:gd name="T74" fmla="*/ 46 w 292"/>
              <a:gd name="T75" fmla="*/ 184 h 248"/>
              <a:gd name="T76" fmla="*/ 60 w 292"/>
              <a:gd name="T77" fmla="*/ 163 h 248"/>
              <a:gd name="T78" fmla="*/ 83 w 292"/>
              <a:gd name="T79" fmla="*/ 146 h 248"/>
              <a:gd name="T80" fmla="*/ 102 w 292"/>
              <a:gd name="T81" fmla="*/ 155 h 248"/>
              <a:gd name="T82" fmla="*/ 125 w 292"/>
              <a:gd name="T83" fmla="*/ 167 h 248"/>
              <a:gd name="T84" fmla="*/ 140 w 292"/>
              <a:gd name="T85" fmla="*/ 173 h 248"/>
              <a:gd name="T86" fmla="*/ 154 w 292"/>
              <a:gd name="T87" fmla="*/ 207 h 248"/>
              <a:gd name="T88" fmla="*/ 152 w 292"/>
              <a:gd name="T89" fmla="*/ 223 h 248"/>
              <a:gd name="T90" fmla="*/ 148 w 292"/>
              <a:gd name="T91" fmla="*/ 238 h 248"/>
              <a:gd name="T92" fmla="*/ 156 w 292"/>
              <a:gd name="T93" fmla="*/ 232 h 248"/>
              <a:gd name="T94" fmla="*/ 157 w 292"/>
              <a:gd name="T95" fmla="*/ 217 h 248"/>
              <a:gd name="T96" fmla="*/ 167 w 292"/>
              <a:gd name="T97" fmla="*/ 211 h 248"/>
              <a:gd name="T98" fmla="*/ 192 w 292"/>
              <a:gd name="T99" fmla="*/ 223 h 248"/>
              <a:gd name="T100" fmla="*/ 186 w 292"/>
              <a:gd name="T101" fmla="*/ 217 h 248"/>
              <a:gd name="T102" fmla="*/ 165 w 292"/>
              <a:gd name="T103" fmla="*/ 205 h 248"/>
              <a:gd name="T104" fmla="*/ 152 w 292"/>
              <a:gd name="T105" fmla="*/ 177 h 248"/>
              <a:gd name="T106" fmla="*/ 154 w 292"/>
              <a:gd name="T107" fmla="*/ 153 h 248"/>
              <a:gd name="T108" fmla="*/ 188 w 292"/>
              <a:gd name="T109" fmla="*/ 132 h 248"/>
              <a:gd name="T110" fmla="*/ 215 w 292"/>
              <a:gd name="T111" fmla="*/ 109 h 248"/>
              <a:gd name="T112" fmla="*/ 232 w 292"/>
              <a:gd name="T113" fmla="*/ 102 h 248"/>
              <a:gd name="T114" fmla="*/ 269 w 292"/>
              <a:gd name="T115" fmla="*/ 96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2" h="248">
                <a:moveTo>
                  <a:pt x="288" y="75"/>
                </a:moveTo>
                <a:lnTo>
                  <a:pt x="286" y="75"/>
                </a:lnTo>
                <a:lnTo>
                  <a:pt x="284" y="75"/>
                </a:lnTo>
                <a:lnTo>
                  <a:pt x="282" y="77"/>
                </a:lnTo>
                <a:lnTo>
                  <a:pt x="280" y="77"/>
                </a:lnTo>
                <a:lnTo>
                  <a:pt x="277" y="77"/>
                </a:lnTo>
                <a:lnTo>
                  <a:pt x="275" y="77"/>
                </a:lnTo>
                <a:lnTo>
                  <a:pt x="273" y="77"/>
                </a:lnTo>
                <a:lnTo>
                  <a:pt x="271" y="79"/>
                </a:lnTo>
                <a:lnTo>
                  <a:pt x="263" y="79"/>
                </a:lnTo>
                <a:lnTo>
                  <a:pt x="255" y="79"/>
                </a:lnTo>
                <a:lnTo>
                  <a:pt x="248" y="81"/>
                </a:lnTo>
                <a:lnTo>
                  <a:pt x="242" y="82"/>
                </a:lnTo>
                <a:lnTo>
                  <a:pt x="234" y="82"/>
                </a:lnTo>
                <a:lnTo>
                  <a:pt x="227" y="84"/>
                </a:lnTo>
                <a:lnTo>
                  <a:pt x="219" y="86"/>
                </a:lnTo>
                <a:lnTo>
                  <a:pt x="211" y="86"/>
                </a:lnTo>
                <a:lnTo>
                  <a:pt x="209" y="86"/>
                </a:lnTo>
                <a:lnTo>
                  <a:pt x="205" y="86"/>
                </a:lnTo>
                <a:lnTo>
                  <a:pt x="204" y="86"/>
                </a:lnTo>
                <a:lnTo>
                  <a:pt x="200" y="86"/>
                </a:lnTo>
                <a:lnTo>
                  <a:pt x="198" y="86"/>
                </a:lnTo>
                <a:lnTo>
                  <a:pt x="194" y="86"/>
                </a:lnTo>
                <a:lnTo>
                  <a:pt x="192" y="86"/>
                </a:lnTo>
                <a:lnTo>
                  <a:pt x="188" y="86"/>
                </a:lnTo>
                <a:lnTo>
                  <a:pt x="186" y="84"/>
                </a:lnTo>
                <a:lnTo>
                  <a:pt x="181" y="84"/>
                </a:lnTo>
                <a:lnTo>
                  <a:pt x="175" y="82"/>
                </a:lnTo>
                <a:lnTo>
                  <a:pt x="169" y="82"/>
                </a:lnTo>
                <a:lnTo>
                  <a:pt x="161" y="81"/>
                </a:lnTo>
                <a:lnTo>
                  <a:pt x="154" y="81"/>
                </a:lnTo>
                <a:lnTo>
                  <a:pt x="148" y="79"/>
                </a:lnTo>
                <a:lnTo>
                  <a:pt x="140" y="79"/>
                </a:lnTo>
                <a:lnTo>
                  <a:pt x="136" y="79"/>
                </a:lnTo>
                <a:lnTo>
                  <a:pt x="134" y="79"/>
                </a:lnTo>
                <a:lnTo>
                  <a:pt x="133" y="77"/>
                </a:lnTo>
                <a:lnTo>
                  <a:pt x="131" y="77"/>
                </a:lnTo>
                <a:lnTo>
                  <a:pt x="129" y="77"/>
                </a:lnTo>
                <a:lnTo>
                  <a:pt x="127" y="75"/>
                </a:lnTo>
                <a:lnTo>
                  <a:pt x="125" y="73"/>
                </a:lnTo>
                <a:lnTo>
                  <a:pt x="123" y="69"/>
                </a:lnTo>
                <a:lnTo>
                  <a:pt x="121" y="67"/>
                </a:lnTo>
                <a:lnTo>
                  <a:pt x="121" y="65"/>
                </a:lnTo>
                <a:lnTo>
                  <a:pt x="119" y="65"/>
                </a:lnTo>
                <a:lnTo>
                  <a:pt x="119" y="63"/>
                </a:lnTo>
                <a:lnTo>
                  <a:pt x="117" y="61"/>
                </a:lnTo>
                <a:lnTo>
                  <a:pt x="117" y="59"/>
                </a:lnTo>
                <a:lnTo>
                  <a:pt x="115" y="56"/>
                </a:lnTo>
                <a:lnTo>
                  <a:pt x="113" y="54"/>
                </a:lnTo>
                <a:lnTo>
                  <a:pt x="111" y="52"/>
                </a:lnTo>
                <a:lnTo>
                  <a:pt x="109" y="50"/>
                </a:lnTo>
                <a:lnTo>
                  <a:pt x="108" y="48"/>
                </a:lnTo>
                <a:lnTo>
                  <a:pt x="106" y="44"/>
                </a:lnTo>
                <a:lnTo>
                  <a:pt x="106" y="42"/>
                </a:lnTo>
                <a:lnTo>
                  <a:pt x="106" y="36"/>
                </a:lnTo>
                <a:lnTo>
                  <a:pt x="104" y="34"/>
                </a:lnTo>
                <a:lnTo>
                  <a:pt x="104" y="31"/>
                </a:lnTo>
                <a:lnTo>
                  <a:pt x="102" y="27"/>
                </a:lnTo>
                <a:lnTo>
                  <a:pt x="102" y="25"/>
                </a:lnTo>
                <a:lnTo>
                  <a:pt x="100" y="21"/>
                </a:lnTo>
                <a:lnTo>
                  <a:pt x="100" y="17"/>
                </a:lnTo>
                <a:lnTo>
                  <a:pt x="100" y="15"/>
                </a:lnTo>
                <a:lnTo>
                  <a:pt x="98" y="13"/>
                </a:lnTo>
                <a:lnTo>
                  <a:pt x="98" y="6"/>
                </a:lnTo>
                <a:lnTo>
                  <a:pt x="98" y="2"/>
                </a:lnTo>
                <a:lnTo>
                  <a:pt x="96" y="0"/>
                </a:lnTo>
                <a:lnTo>
                  <a:pt x="94" y="0"/>
                </a:lnTo>
                <a:lnTo>
                  <a:pt x="94" y="4"/>
                </a:lnTo>
                <a:lnTo>
                  <a:pt x="94" y="8"/>
                </a:lnTo>
                <a:lnTo>
                  <a:pt x="94" y="13"/>
                </a:lnTo>
                <a:lnTo>
                  <a:pt x="96" y="21"/>
                </a:lnTo>
                <a:lnTo>
                  <a:pt x="96" y="23"/>
                </a:lnTo>
                <a:lnTo>
                  <a:pt x="98" y="25"/>
                </a:lnTo>
                <a:lnTo>
                  <a:pt x="98" y="29"/>
                </a:lnTo>
                <a:lnTo>
                  <a:pt x="98" y="31"/>
                </a:lnTo>
                <a:lnTo>
                  <a:pt x="100" y="34"/>
                </a:lnTo>
                <a:lnTo>
                  <a:pt x="100" y="36"/>
                </a:lnTo>
                <a:lnTo>
                  <a:pt x="100" y="38"/>
                </a:lnTo>
                <a:lnTo>
                  <a:pt x="98" y="40"/>
                </a:lnTo>
                <a:lnTo>
                  <a:pt x="96" y="42"/>
                </a:lnTo>
                <a:lnTo>
                  <a:pt x="94" y="42"/>
                </a:lnTo>
                <a:lnTo>
                  <a:pt x="92" y="42"/>
                </a:lnTo>
                <a:lnTo>
                  <a:pt x="90" y="42"/>
                </a:lnTo>
                <a:lnTo>
                  <a:pt x="88" y="42"/>
                </a:lnTo>
                <a:lnTo>
                  <a:pt x="84" y="42"/>
                </a:lnTo>
                <a:lnTo>
                  <a:pt x="83" y="42"/>
                </a:lnTo>
                <a:lnTo>
                  <a:pt x="81" y="42"/>
                </a:lnTo>
                <a:lnTo>
                  <a:pt x="79" y="42"/>
                </a:lnTo>
                <a:lnTo>
                  <a:pt x="77" y="42"/>
                </a:lnTo>
                <a:lnTo>
                  <a:pt x="75" y="42"/>
                </a:lnTo>
                <a:lnTo>
                  <a:pt x="67" y="42"/>
                </a:lnTo>
                <a:lnTo>
                  <a:pt x="61" y="44"/>
                </a:lnTo>
                <a:lnTo>
                  <a:pt x="60" y="44"/>
                </a:lnTo>
                <a:lnTo>
                  <a:pt x="60" y="46"/>
                </a:lnTo>
                <a:lnTo>
                  <a:pt x="61" y="46"/>
                </a:lnTo>
                <a:lnTo>
                  <a:pt x="63" y="46"/>
                </a:lnTo>
                <a:lnTo>
                  <a:pt x="69" y="46"/>
                </a:lnTo>
                <a:lnTo>
                  <a:pt x="75" y="46"/>
                </a:lnTo>
                <a:lnTo>
                  <a:pt x="77" y="46"/>
                </a:lnTo>
                <a:lnTo>
                  <a:pt x="79" y="46"/>
                </a:lnTo>
                <a:lnTo>
                  <a:pt x="81" y="46"/>
                </a:lnTo>
                <a:lnTo>
                  <a:pt x="83" y="46"/>
                </a:lnTo>
                <a:lnTo>
                  <a:pt x="84" y="46"/>
                </a:lnTo>
                <a:lnTo>
                  <a:pt x="100" y="48"/>
                </a:lnTo>
                <a:lnTo>
                  <a:pt x="115" y="71"/>
                </a:lnTo>
                <a:lnTo>
                  <a:pt x="117" y="73"/>
                </a:lnTo>
                <a:lnTo>
                  <a:pt x="117" y="77"/>
                </a:lnTo>
                <a:lnTo>
                  <a:pt x="117" y="79"/>
                </a:lnTo>
                <a:lnTo>
                  <a:pt x="115" y="79"/>
                </a:lnTo>
                <a:lnTo>
                  <a:pt x="113" y="81"/>
                </a:lnTo>
                <a:lnTo>
                  <a:pt x="111" y="82"/>
                </a:lnTo>
                <a:lnTo>
                  <a:pt x="109" y="82"/>
                </a:lnTo>
                <a:lnTo>
                  <a:pt x="108" y="84"/>
                </a:lnTo>
                <a:lnTo>
                  <a:pt x="106" y="86"/>
                </a:lnTo>
                <a:lnTo>
                  <a:pt x="102" y="88"/>
                </a:lnTo>
                <a:lnTo>
                  <a:pt x="100" y="90"/>
                </a:lnTo>
                <a:lnTo>
                  <a:pt x="96" y="90"/>
                </a:lnTo>
                <a:lnTo>
                  <a:pt x="94" y="92"/>
                </a:lnTo>
                <a:lnTo>
                  <a:pt x="90" y="92"/>
                </a:lnTo>
                <a:lnTo>
                  <a:pt x="88" y="94"/>
                </a:lnTo>
                <a:lnTo>
                  <a:pt x="84" y="94"/>
                </a:lnTo>
                <a:lnTo>
                  <a:pt x="79" y="92"/>
                </a:lnTo>
                <a:lnTo>
                  <a:pt x="73" y="88"/>
                </a:lnTo>
                <a:lnTo>
                  <a:pt x="65" y="82"/>
                </a:lnTo>
                <a:lnTo>
                  <a:pt x="60" y="77"/>
                </a:lnTo>
                <a:lnTo>
                  <a:pt x="52" y="71"/>
                </a:lnTo>
                <a:lnTo>
                  <a:pt x="48" y="65"/>
                </a:lnTo>
                <a:lnTo>
                  <a:pt x="46" y="61"/>
                </a:lnTo>
                <a:lnTo>
                  <a:pt x="44" y="58"/>
                </a:lnTo>
                <a:lnTo>
                  <a:pt x="44" y="56"/>
                </a:lnTo>
                <a:lnTo>
                  <a:pt x="42" y="52"/>
                </a:lnTo>
                <a:lnTo>
                  <a:pt x="42" y="48"/>
                </a:lnTo>
                <a:lnTo>
                  <a:pt x="40" y="46"/>
                </a:lnTo>
                <a:lnTo>
                  <a:pt x="40" y="42"/>
                </a:lnTo>
                <a:lnTo>
                  <a:pt x="40" y="40"/>
                </a:lnTo>
                <a:lnTo>
                  <a:pt x="40" y="36"/>
                </a:lnTo>
                <a:lnTo>
                  <a:pt x="38" y="31"/>
                </a:lnTo>
                <a:lnTo>
                  <a:pt x="38" y="25"/>
                </a:lnTo>
                <a:lnTo>
                  <a:pt x="36" y="25"/>
                </a:lnTo>
                <a:lnTo>
                  <a:pt x="35" y="25"/>
                </a:lnTo>
                <a:lnTo>
                  <a:pt x="35" y="27"/>
                </a:lnTo>
                <a:lnTo>
                  <a:pt x="35" y="33"/>
                </a:lnTo>
                <a:lnTo>
                  <a:pt x="35" y="38"/>
                </a:lnTo>
                <a:lnTo>
                  <a:pt x="36" y="46"/>
                </a:lnTo>
                <a:lnTo>
                  <a:pt x="36" y="48"/>
                </a:lnTo>
                <a:lnTo>
                  <a:pt x="38" y="50"/>
                </a:lnTo>
                <a:lnTo>
                  <a:pt x="38" y="54"/>
                </a:lnTo>
                <a:lnTo>
                  <a:pt x="40" y="56"/>
                </a:lnTo>
                <a:lnTo>
                  <a:pt x="40" y="58"/>
                </a:lnTo>
                <a:lnTo>
                  <a:pt x="40" y="61"/>
                </a:lnTo>
                <a:lnTo>
                  <a:pt x="40" y="63"/>
                </a:lnTo>
                <a:lnTo>
                  <a:pt x="38" y="65"/>
                </a:lnTo>
                <a:lnTo>
                  <a:pt x="36" y="65"/>
                </a:lnTo>
                <a:lnTo>
                  <a:pt x="35" y="65"/>
                </a:lnTo>
                <a:lnTo>
                  <a:pt x="33" y="65"/>
                </a:lnTo>
                <a:lnTo>
                  <a:pt x="31" y="65"/>
                </a:lnTo>
                <a:lnTo>
                  <a:pt x="29" y="65"/>
                </a:lnTo>
                <a:lnTo>
                  <a:pt x="25" y="67"/>
                </a:lnTo>
                <a:lnTo>
                  <a:pt x="23" y="67"/>
                </a:lnTo>
                <a:lnTo>
                  <a:pt x="21" y="67"/>
                </a:lnTo>
                <a:lnTo>
                  <a:pt x="19" y="65"/>
                </a:lnTo>
                <a:lnTo>
                  <a:pt x="17" y="65"/>
                </a:lnTo>
                <a:lnTo>
                  <a:pt x="15" y="65"/>
                </a:lnTo>
                <a:lnTo>
                  <a:pt x="8" y="67"/>
                </a:lnTo>
                <a:lnTo>
                  <a:pt x="2" y="67"/>
                </a:lnTo>
                <a:lnTo>
                  <a:pt x="0" y="69"/>
                </a:lnTo>
                <a:lnTo>
                  <a:pt x="2" y="69"/>
                </a:lnTo>
                <a:lnTo>
                  <a:pt x="4" y="71"/>
                </a:lnTo>
                <a:lnTo>
                  <a:pt x="10" y="71"/>
                </a:lnTo>
                <a:lnTo>
                  <a:pt x="15" y="71"/>
                </a:lnTo>
                <a:lnTo>
                  <a:pt x="17" y="71"/>
                </a:lnTo>
                <a:lnTo>
                  <a:pt x="19" y="71"/>
                </a:lnTo>
                <a:lnTo>
                  <a:pt x="21" y="71"/>
                </a:lnTo>
                <a:lnTo>
                  <a:pt x="23" y="71"/>
                </a:lnTo>
                <a:lnTo>
                  <a:pt x="25" y="71"/>
                </a:lnTo>
                <a:lnTo>
                  <a:pt x="27" y="71"/>
                </a:lnTo>
                <a:lnTo>
                  <a:pt x="31" y="71"/>
                </a:lnTo>
                <a:lnTo>
                  <a:pt x="33" y="71"/>
                </a:lnTo>
                <a:lnTo>
                  <a:pt x="35" y="71"/>
                </a:lnTo>
                <a:lnTo>
                  <a:pt x="36" y="71"/>
                </a:lnTo>
                <a:lnTo>
                  <a:pt x="38" y="71"/>
                </a:lnTo>
                <a:lnTo>
                  <a:pt x="40" y="73"/>
                </a:lnTo>
                <a:lnTo>
                  <a:pt x="46" y="77"/>
                </a:lnTo>
                <a:lnTo>
                  <a:pt x="52" y="81"/>
                </a:lnTo>
                <a:lnTo>
                  <a:pt x="58" y="82"/>
                </a:lnTo>
                <a:lnTo>
                  <a:pt x="63" y="88"/>
                </a:lnTo>
                <a:lnTo>
                  <a:pt x="69" y="92"/>
                </a:lnTo>
                <a:lnTo>
                  <a:pt x="73" y="98"/>
                </a:lnTo>
                <a:lnTo>
                  <a:pt x="77" y="102"/>
                </a:lnTo>
                <a:lnTo>
                  <a:pt x="79" y="109"/>
                </a:lnTo>
                <a:lnTo>
                  <a:pt x="79" y="111"/>
                </a:lnTo>
                <a:lnTo>
                  <a:pt x="79" y="113"/>
                </a:lnTo>
                <a:lnTo>
                  <a:pt x="79" y="115"/>
                </a:lnTo>
                <a:lnTo>
                  <a:pt x="79" y="117"/>
                </a:lnTo>
                <a:lnTo>
                  <a:pt x="79" y="119"/>
                </a:lnTo>
                <a:lnTo>
                  <a:pt x="79" y="121"/>
                </a:lnTo>
                <a:lnTo>
                  <a:pt x="77" y="125"/>
                </a:lnTo>
                <a:lnTo>
                  <a:pt x="77" y="130"/>
                </a:lnTo>
                <a:lnTo>
                  <a:pt x="75" y="134"/>
                </a:lnTo>
                <a:lnTo>
                  <a:pt x="75" y="138"/>
                </a:lnTo>
                <a:lnTo>
                  <a:pt x="73" y="142"/>
                </a:lnTo>
                <a:lnTo>
                  <a:pt x="71" y="146"/>
                </a:lnTo>
                <a:lnTo>
                  <a:pt x="69" y="148"/>
                </a:lnTo>
                <a:lnTo>
                  <a:pt x="67" y="150"/>
                </a:lnTo>
                <a:lnTo>
                  <a:pt x="65" y="152"/>
                </a:lnTo>
                <a:lnTo>
                  <a:pt x="61" y="153"/>
                </a:lnTo>
                <a:lnTo>
                  <a:pt x="58" y="155"/>
                </a:lnTo>
                <a:lnTo>
                  <a:pt x="54" y="159"/>
                </a:lnTo>
                <a:lnTo>
                  <a:pt x="52" y="161"/>
                </a:lnTo>
                <a:lnTo>
                  <a:pt x="48" y="163"/>
                </a:lnTo>
                <a:lnTo>
                  <a:pt x="44" y="165"/>
                </a:lnTo>
                <a:lnTo>
                  <a:pt x="42" y="167"/>
                </a:lnTo>
                <a:lnTo>
                  <a:pt x="40" y="167"/>
                </a:lnTo>
                <a:lnTo>
                  <a:pt x="38" y="169"/>
                </a:lnTo>
                <a:lnTo>
                  <a:pt x="36" y="169"/>
                </a:lnTo>
                <a:lnTo>
                  <a:pt x="35" y="169"/>
                </a:lnTo>
                <a:lnTo>
                  <a:pt x="31" y="169"/>
                </a:lnTo>
                <a:lnTo>
                  <a:pt x="29" y="169"/>
                </a:lnTo>
                <a:lnTo>
                  <a:pt x="27" y="169"/>
                </a:lnTo>
                <a:lnTo>
                  <a:pt x="25" y="169"/>
                </a:lnTo>
                <a:lnTo>
                  <a:pt x="23" y="169"/>
                </a:lnTo>
                <a:lnTo>
                  <a:pt x="21" y="169"/>
                </a:lnTo>
                <a:lnTo>
                  <a:pt x="19" y="169"/>
                </a:lnTo>
                <a:lnTo>
                  <a:pt x="17" y="169"/>
                </a:lnTo>
                <a:lnTo>
                  <a:pt x="12" y="169"/>
                </a:lnTo>
                <a:lnTo>
                  <a:pt x="6" y="169"/>
                </a:lnTo>
                <a:lnTo>
                  <a:pt x="2" y="171"/>
                </a:lnTo>
                <a:lnTo>
                  <a:pt x="0" y="171"/>
                </a:lnTo>
                <a:lnTo>
                  <a:pt x="2" y="171"/>
                </a:lnTo>
                <a:lnTo>
                  <a:pt x="4" y="173"/>
                </a:lnTo>
                <a:lnTo>
                  <a:pt x="8" y="173"/>
                </a:lnTo>
                <a:lnTo>
                  <a:pt x="15" y="175"/>
                </a:lnTo>
                <a:lnTo>
                  <a:pt x="17" y="175"/>
                </a:lnTo>
                <a:lnTo>
                  <a:pt x="19" y="175"/>
                </a:lnTo>
                <a:lnTo>
                  <a:pt x="21" y="173"/>
                </a:lnTo>
                <a:lnTo>
                  <a:pt x="23" y="173"/>
                </a:lnTo>
                <a:lnTo>
                  <a:pt x="25" y="173"/>
                </a:lnTo>
                <a:lnTo>
                  <a:pt x="27" y="173"/>
                </a:lnTo>
                <a:lnTo>
                  <a:pt x="29" y="173"/>
                </a:lnTo>
                <a:lnTo>
                  <a:pt x="31" y="175"/>
                </a:lnTo>
                <a:lnTo>
                  <a:pt x="35" y="175"/>
                </a:lnTo>
                <a:lnTo>
                  <a:pt x="36" y="175"/>
                </a:lnTo>
                <a:lnTo>
                  <a:pt x="38" y="175"/>
                </a:lnTo>
                <a:lnTo>
                  <a:pt x="40" y="175"/>
                </a:lnTo>
                <a:lnTo>
                  <a:pt x="42" y="177"/>
                </a:lnTo>
                <a:lnTo>
                  <a:pt x="42" y="178"/>
                </a:lnTo>
                <a:lnTo>
                  <a:pt x="42" y="180"/>
                </a:lnTo>
                <a:lnTo>
                  <a:pt x="40" y="184"/>
                </a:lnTo>
                <a:lnTo>
                  <a:pt x="40" y="186"/>
                </a:lnTo>
                <a:lnTo>
                  <a:pt x="38" y="190"/>
                </a:lnTo>
                <a:lnTo>
                  <a:pt x="38" y="192"/>
                </a:lnTo>
                <a:lnTo>
                  <a:pt x="38" y="194"/>
                </a:lnTo>
                <a:lnTo>
                  <a:pt x="36" y="201"/>
                </a:lnTo>
                <a:lnTo>
                  <a:pt x="36" y="207"/>
                </a:lnTo>
                <a:lnTo>
                  <a:pt x="36" y="213"/>
                </a:lnTo>
                <a:lnTo>
                  <a:pt x="36" y="215"/>
                </a:lnTo>
                <a:lnTo>
                  <a:pt x="38" y="215"/>
                </a:lnTo>
                <a:lnTo>
                  <a:pt x="38" y="213"/>
                </a:lnTo>
                <a:lnTo>
                  <a:pt x="40" y="209"/>
                </a:lnTo>
                <a:lnTo>
                  <a:pt x="40" y="203"/>
                </a:lnTo>
                <a:lnTo>
                  <a:pt x="40" y="200"/>
                </a:lnTo>
                <a:lnTo>
                  <a:pt x="42" y="198"/>
                </a:lnTo>
                <a:lnTo>
                  <a:pt x="42" y="194"/>
                </a:lnTo>
                <a:lnTo>
                  <a:pt x="44" y="192"/>
                </a:lnTo>
                <a:lnTo>
                  <a:pt x="44" y="188"/>
                </a:lnTo>
                <a:lnTo>
                  <a:pt x="46" y="184"/>
                </a:lnTo>
                <a:lnTo>
                  <a:pt x="46" y="180"/>
                </a:lnTo>
                <a:lnTo>
                  <a:pt x="48" y="178"/>
                </a:lnTo>
                <a:lnTo>
                  <a:pt x="48" y="177"/>
                </a:lnTo>
                <a:lnTo>
                  <a:pt x="50" y="173"/>
                </a:lnTo>
                <a:lnTo>
                  <a:pt x="52" y="171"/>
                </a:lnTo>
                <a:lnTo>
                  <a:pt x="56" y="167"/>
                </a:lnTo>
                <a:lnTo>
                  <a:pt x="60" y="163"/>
                </a:lnTo>
                <a:lnTo>
                  <a:pt x="63" y="159"/>
                </a:lnTo>
                <a:lnTo>
                  <a:pt x="67" y="155"/>
                </a:lnTo>
                <a:lnTo>
                  <a:pt x="71" y="153"/>
                </a:lnTo>
                <a:lnTo>
                  <a:pt x="75" y="152"/>
                </a:lnTo>
                <a:lnTo>
                  <a:pt x="77" y="150"/>
                </a:lnTo>
                <a:lnTo>
                  <a:pt x="81" y="148"/>
                </a:lnTo>
                <a:lnTo>
                  <a:pt x="83" y="146"/>
                </a:lnTo>
                <a:lnTo>
                  <a:pt x="84" y="146"/>
                </a:lnTo>
                <a:lnTo>
                  <a:pt x="88" y="146"/>
                </a:lnTo>
                <a:lnTo>
                  <a:pt x="90" y="148"/>
                </a:lnTo>
                <a:lnTo>
                  <a:pt x="94" y="150"/>
                </a:lnTo>
                <a:lnTo>
                  <a:pt x="96" y="150"/>
                </a:lnTo>
                <a:lnTo>
                  <a:pt x="98" y="152"/>
                </a:lnTo>
                <a:lnTo>
                  <a:pt x="102" y="155"/>
                </a:lnTo>
                <a:lnTo>
                  <a:pt x="108" y="157"/>
                </a:lnTo>
                <a:lnTo>
                  <a:pt x="111" y="159"/>
                </a:lnTo>
                <a:lnTo>
                  <a:pt x="115" y="161"/>
                </a:lnTo>
                <a:lnTo>
                  <a:pt x="117" y="163"/>
                </a:lnTo>
                <a:lnTo>
                  <a:pt x="121" y="165"/>
                </a:lnTo>
                <a:lnTo>
                  <a:pt x="123" y="165"/>
                </a:lnTo>
                <a:lnTo>
                  <a:pt x="125" y="167"/>
                </a:lnTo>
                <a:lnTo>
                  <a:pt x="127" y="167"/>
                </a:lnTo>
                <a:lnTo>
                  <a:pt x="129" y="169"/>
                </a:lnTo>
                <a:lnTo>
                  <a:pt x="131" y="169"/>
                </a:lnTo>
                <a:lnTo>
                  <a:pt x="133" y="169"/>
                </a:lnTo>
                <a:lnTo>
                  <a:pt x="134" y="169"/>
                </a:lnTo>
                <a:lnTo>
                  <a:pt x="134" y="171"/>
                </a:lnTo>
                <a:lnTo>
                  <a:pt x="140" y="173"/>
                </a:lnTo>
                <a:lnTo>
                  <a:pt x="142" y="177"/>
                </a:lnTo>
                <a:lnTo>
                  <a:pt x="146" y="182"/>
                </a:lnTo>
                <a:lnTo>
                  <a:pt x="148" y="188"/>
                </a:lnTo>
                <a:lnTo>
                  <a:pt x="150" y="194"/>
                </a:lnTo>
                <a:lnTo>
                  <a:pt x="150" y="200"/>
                </a:lnTo>
                <a:lnTo>
                  <a:pt x="152" y="203"/>
                </a:lnTo>
                <a:lnTo>
                  <a:pt x="154" y="207"/>
                </a:lnTo>
                <a:lnTo>
                  <a:pt x="154" y="209"/>
                </a:lnTo>
                <a:lnTo>
                  <a:pt x="154" y="211"/>
                </a:lnTo>
                <a:lnTo>
                  <a:pt x="154" y="213"/>
                </a:lnTo>
                <a:lnTo>
                  <a:pt x="154" y="215"/>
                </a:lnTo>
                <a:lnTo>
                  <a:pt x="154" y="219"/>
                </a:lnTo>
                <a:lnTo>
                  <a:pt x="152" y="221"/>
                </a:lnTo>
                <a:lnTo>
                  <a:pt x="152" y="223"/>
                </a:lnTo>
                <a:lnTo>
                  <a:pt x="152" y="224"/>
                </a:lnTo>
                <a:lnTo>
                  <a:pt x="152" y="226"/>
                </a:lnTo>
                <a:lnTo>
                  <a:pt x="152" y="228"/>
                </a:lnTo>
                <a:lnTo>
                  <a:pt x="150" y="228"/>
                </a:lnTo>
                <a:lnTo>
                  <a:pt x="150" y="230"/>
                </a:lnTo>
                <a:lnTo>
                  <a:pt x="150" y="232"/>
                </a:lnTo>
                <a:lnTo>
                  <a:pt x="148" y="238"/>
                </a:lnTo>
                <a:lnTo>
                  <a:pt x="148" y="244"/>
                </a:lnTo>
                <a:lnTo>
                  <a:pt x="146" y="246"/>
                </a:lnTo>
                <a:lnTo>
                  <a:pt x="148" y="248"/>
                </a:lnTo>
                <a:lnTo>
                  <a:pt x="150" y="246"/>
                </a:lnTo>
                <a:lnTo>
                  <a:pt x="152" y="242"/>
                </a:lnTo>
                <a:lnTo>
                  <a:pt x="154" y="234"/>
                </a:lnTo>
                <a:lnTo>
                  <a:pt x="156" y="232"/>
                </a:lnTo>
                <a:lnTo>
                  <a:pt x="156" y="230"/>
                </a:lnTo>
                <a:lnTo>
                  <a:pt x="156" y="228"/>
                </a:lnTo>
                <a:lnTo>
                  <a:pt x="156" y="226"/>
                </a:lnTo>
                <a:lnTo>
                  <a:pt x="156" y="224"/>
                </a:lnTo>
                <a:lnTo>
                  <a:pt x="157" y="221"/>
                </a:lnTo>
                <a:lnTo>
                  <a:pt x="157" y="219"/>
                </a:lnTo>
                <a:lnTo>
                  <a:pt x="157" y="217"/>
                </a:lnTo>
                <a:lnTo>
                  <a:pt x="159" y="215"/>
                </a:lnTo>
                <a:lnTo>
                  <a:pt x="159" y="213"/>
                </a:lnTo>
                <a:lnTo>
                  <a:pt x="159" y="211"/>
                </a:lnTo>
                <a:lnTo>
                  <a:pt x="161" y="211"/>
                </a:lnTo>
                <a:lnTo>
                  <a:pt x="163" y="211"/>
                </a:lnTo>
                <a:lnTo>
                  <a:pt x="165" y="211"/>
                </a:lnTo>
                <a:lnTo>
                  <a:pt x="167" y="211"/>
                </a:lnTo>
                <a:lnTo>
                  <a:pt x="169" y="213"/>
                </a:lnTo>
                <a:lnTo>
                  <a:pt x="173" y="215"/>
                </a:lnTo>
                <a:lnTo>
                  <a:pt x="175" y="215"/>
                </a:lnTo>
                <a:lnTo>
                  <a:pt x="177" y="217"/>
                </a:lnTo>
                <a:lnTo>
                  <a:pt x="179" y="219"/>
                </a:lnTo>
                <a:lnTo>
                  <a:pt x="186" y="221"/>
                </a:lnTo>
                <a:lnTo>
                  <a:pt x="192" y="223"/>
                </a:lnTo>
                <a:lnTo>
                  <a:pt x="196" y="224"/>
                </a:lnTo>
                <a:lnTo>
                  <a:pt x="198" y="224"/>
                </a:lnTo>
                <a:lnTo>
                  <a:pt x="200" y="223"/>
                </a:lnTo>
                <a:lnTo>
                  <a:pt x="198" y="221"/>
                </a:lnTo>
                <a:lnTo>
                  <a:pt x="194" y="219"/>
                </a:lnTo>
                <a:lnTo>
                  <a:pt x="188" y="217"/>
                </a:lnTo>
                <a:lnTo>
                  <a:pt x="186" y="217"/>
                </a:lnTo>
                <a:lnTo>
                  <a:pt x="182" y="215"/>
                </a:lnTo>
                <a:lnTo>
                  <a:pt x="181" y="213"/>
                </a:lnTo>
                <a:lnTo>
                  <a:pt x="177" y="211"/>
                </a:lnTo>
                <a:lnTo>
                  <a:pt x="175" y="209"/>
                </a:lnTo>
                <a:lnTo>
                  <a:pt x="171" y="209"/>
                </a:lnTo>
                <a:lnTo>
                  <a:pt x="169" y="207"/>
                </a:lnTo>
                <a:lnTo>
                  <a:pt x="165" y="205"/>
                </a:lnTo>
                <a:lnTo>
                  <a:pt x="161" y="200"/>
                </a:lnTo>
                <a:lnTo>
                  <a:pt x="159" y="196"/>
                </a:lnTo>
                <a:lnTo>
                  <a:pt x="156" y="192"/>
                </a:lnTo>
                <a:lnTo>
                  <a:pt x="154" y="188"/>
                </a:lnTo>
                <a:lnTo>
                  <a:pt x="154" y="184"/>
                </a:lnTo>
                <a:lnTo>
                  <a:pt x="152" y="180"/>
                </a:lnTo>
                <a:lnTo>
                  <a:pt x="152" y="177"/>
                </a:lnTo>
                <a:lnTo>
                  <a:pt x="150" y="173"/>
                </a:lnTo>
                <a:lnTo>
                  <a:pt x="150" y="169"/>
                </a:lnTo>
                <a:lnTo>
                  <a:pt x="148" y="165"/>
                </a:lnTo>
                <a:lnTo>
                  <a:pt x="148" y="161"/>
                </a:lnTo>
                <a:lnTo>
                  <a:pt x="150" y="159"/>
                </a:lnTo>
                <a:lnTo>
                  <a:pt x="150" y="155"/>
                </a:lnTo>
                <a:lnTo>
                  <a:pt x="154" y="153"/>
                </a:lnTo>
                <a:lnTo>
                  <a:pt x="156" y="152"/>
                </a:lnTo>
                <a:lnTo>
                  <a:pt x="161" y="150"/>
                </a:lnTo>
                <a:lnTo>
                  <a:pt x="169" y="146"/>
                </a:lnTo>
                <a:lnTo>
                  <a:pt x="175" y="142"/>
                </a:lnTo>
                <a:lnTo>
                  <a:pt x="181" y="140"/>
                </a:lnTo>
                <a:lnTo>
                  <a:pt x="184" y="136"/>
                </a:lnTo>
                <a:lnTo>
                  <a:pt x="188" y="132"/>
                </a:lnTo>
                <a:lnTo>
                  <a:pt x="194" y="129"/>
                </a:lnTo>
                <a:lnTo>
                  <a:pt x="202" y="123"/>
                </a:lnTo>
                <a:lnTo>
                  <a:pt x="211" y="115"/>
                </a:lnTo>
                <a:lnTo>
                  <a:pt x="211" y="113"/>
                </a:lnTo>
                <a:lnTo>
                  <a:pt x="213" y="113"/>
                </a:lnTo>
                <a:lnTo>
                  <a:pt x="213" y="111"/>
                </a:lnTo>
                <a:lnTo>
                  <a:pt x="215" y="109"/>
                </a:lnTo>
                <a:lnTo>
                  <a:pt x="217" y="107"/>
                </a:lnTo>
                <a:lnTo>
                  <a:pt x="219" y="107"/>
                </a:lnTo>
                <a:lnTo>
                  <a:pt x="221" y="105"/>
                </a:lnTo>
                <a:lnTo>
                  <a:pt x="223" y="105"/>
                </a:lnTo>
                <a:lnTo>
                  <a:pt x="227" y="104"/>
                </a:lnTo>
                <a:lnTo>
                  <a:pt x="230" y="104"/>
                </a:lnTo>
                <a:lnTo>
                  <a:pt x="232" y="102"/>
                </a:lnTo>
                <a:lnTo>
                  <a:pt x="236" y="102"/>
                </a:lnTo>
                <a:lnTo>
                  <a:pt x="238" y="102"/>
                </a:lnTo>
                <a:lnTo>
                  <a:pt x="240" y="100"/>
                </a:lnTo>
                <a:lnTo>
                  <a:pt x="242" y="100"/>
                </a:lnTo>
                <a:lnTo>
                  <a:pt x="253" y="98"/>
                </a:lnTo>
                <a:lnTo>
                  <a:pt x="261" y="96"/>
                </a:lnTo>
                <a:lnTo>
                  <a:pt x="269" y="96"/>
                </a:lnTo>
                <a:lnTo>
                  <a:pt x="277" y="94"/>
                </a:lnTo>
                <a:lnTo>
                  <a:pt x="280" y="94"/>
                </a:lnTo>
                <a:lnTo>
                  <a:pt x="286" y="94"/>
                </a:lnTo>
                <a:lnTo>
                  <a:pt x="290" y="94"/>
                </a:lnTo>
                <a:lnTo>
                  <a:pt x="292" y="9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1" name="Freeform 333"/>
          <p:cNvSpPr>
            <a:spLocks/>
          </p:cNvSpPr>
          <p:nvPr/>
        </p:nvSpPr>
        <p:spPr bwMode="auto">
          <a:xfrm>
            <a:off x="3389313" y="2879725"/>
            <a:ext cx="19050" cy="19050"/>
          </a:xfrm>
          <a:custGeom>
            <a:avLst/>
            <a:gdLst>
              <a:gd name="T0" fmla="*/ 0 w 4"/>
              <a:gd name="T1" fmla="*/ 2 h 4"/>
              <a:gd name="T2" fmla="*/ 0 w 4"/>
              <a:gd name="T3" fmla="*/ 2 h 4"/>
              <a:gd name="T4" fmla="*/ 0 w 4"/>
              <a:gd name="T5" fmla="*/ 2 h 4"/>
              <a:gd name="T6" fmla="*/ 0 w 4"/>
              <a:gd name="T7" fmla="*/ 2 h 4"/>
              <a:gd name="T8" fmla="*/ 0 w 4"/>
              <a:gd name="T9" fmla="*/ 0 h 4"/>
              <a:gd name="T10" fmla="*/ 2 w 4"/>
              <a:gd name="T11" fmla="*/ 0 h 4"/>
              <a:gd name="T12" fmla="*/ 2 w 4"/>
              <a:gd name="T13" fmla="*/ 0 h 4"/>
              <a:gd name="T14" fmla="*/ 2 w 4"/>
              <a:gd name="T15" fmla="*/ 0 h 4"/>
              <a:gd name="T16" fmla="*/ 2 w 4"/>
              <a:gd name="T17" fmla="*/ 0 h 4"/>
              <a:gd name="T18" fmla="*/ 2 w 4"/>
              <a:gd name="T19" fmla="*/ 0 h 4"/>
              <a:gd name="T20" fmla="*/ 2 w 4"/>
              <a:gd name="T21" fmla="*/ 0 h 4"/>
              <a:gd name="T22" fmla="*/ 2 w 4"/>
              <a:gd name="T23" fmla="*/ 0 h 4"/>
              <a:gd name="T24" fmla="*/ 4 w 4"/>
              <a:gd name="T25" fmla="*/ 0 h 4"/>
              <a:gd name="T26" fmla="*/ 4 w 4"/>
              <a:gd name="T27" fmla="*/ 2 h 4"/>
              <a:gd name="T28" fmla="*/ 4 w 4"/>
              <a:gd name="T29" fmla="*/ 2 h 4"/>
              <a:gd name="T30" fmla="*/ 4 w 4"/>
              <a:gd name="T31" fmla="*/ 2 h 4"/>
              <a:gd name="T32" fmla="*/ 4 w 4"/>
              <a:gd name="T33" fmla="*/ 2 h 4"/>
              <a:gd name="T34" fmla="*/ 4 w 4"/>
              <a:gd name="T35" fmla="*/ 2 h 4"/>
              <a:gd name="T36" fmla="*/ 4 w 4"/>
              <a:gd name="T37" fmla="*/ 4 h 4"/>
              <a:gd name="T38" fmla="*/ 4 w 4"/>
              <a:gd name="T39" fmla="*/ 4 h 4"/>
              <a:gd name="T40" fmla="*/ 4 w 4"/>
              <a:gd name="T41" fmla="*/ 4 h 4"/>
              <a:gd name="T42" fmla="*/ 2 w 4"/>
              <a:gd name="T43" fmla="*/ 4 h 4"/>
              <a:gd name="T44" fmla="*/ 2 w 4"/>
              <a:gd name="T45" fmla="*/ 4 h 4"/>
              <a:gd name="T46" fmla="*/ 2 w 4"/>
              <a:gd name="T47" fmla="*/ 4 h 4"/>
              <a:gd name="T48" fmla="*/ 2 w 4"/>
              <a:gd name="T49" fmla="*/ 4 h 4"/>
              <a:gd name="T50" fmla="*/ 2 w 4"/>
              <a:gd name="T51" fmla="*/ 4 h 4"/>
              <a:gd name="T52" fmla="*/ 2 w 4"/>
              <a:gd name="T53" fmla="*/ 4 h 4"/>
              <a:gd name="T54" fmla="*/ 2 w 4"/>
              <a:gd name="T55" fmla="*/ 4 h 4"/>
              <a:gd name="T56" fmla="*/ 0 w 4"/>
              <a:gd name="T57" fmla="*/ 4 h 4"/>
              <a:gd name="T58" fmla="*/ 0 w 4"/>
              <a:gd name="T59" fmla="*/ 4 h 4"/>
              <a:gd name="T60" fmla="*/ 0 w 4"/>
              <a:gd name="T61" fmla="*/ 4 h 4"/>
              <a:gd name="T62" fmla="*/ 0 w 4"/>
              <a:gd name="T63" fmla="*/ 2 h 4"/>
              <a:gd name="T64" fmla="*/ 0 w 4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2" name="Freeform 334"/>
          <p:cNvSpPr>
            <a:spLocks/>
          </p:cNvSpPr>
          <p:nvPr/>
        </p:nvSpPr>
        <p:spPr bwMode="auto">
          <a:xfrm>
            <a:off x="3389313" y="2879725"/>
            <a:ext cx="19050" cy="19050"/>
          </a:xfrm>
          <a:custGeom>
            <a:avLst/>
            <a:gdLst>
              <a:gd name="T0" fmla="*/ 0 w 4"/>
              <a:gd name="T1" fmla="*/ 2 h 4"/>
              <a:gd name="T2" fmla="*/ 0 w 4"/>
              <a:gd name="T3" fmla="*/ 0 h 4"/>
              <a:gd name="T4" fmla="*/ 2 w 4"/>
              <a:gd name="T5" fmla="*/ 0 h 4"/>
              <a:gd name="T6" fmla="*/ 4 w 4"/>
              <a:gd name="T7" fmla="*/ 0 h 4"/>
              <a:gd name="T8" fmla="*/ 4 w 4"/>
              <a:gd name="T9" fmla="*/ 2 h 4"/>
              <a:gd name="T10" fmla="*/ 4 w 4"/>
              <a:gd name="T11" fmla="*/ 4 h 4"/>
              <a:gd name="T12" fmla="*/ 2 w 4"/>
              <a:gd name="T13" fmla="*/ 4 h 4"/>
              <a:gd name="T14" fmla="*/ 0 w 4"/>
              <a:gd name="T15" fmla="*/ 4 h 4"/>
              <a:gd name="T16" fmla="*/ 0 w 4"/>
              <a:gd name="T1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3" name="Freeform 335"/>
          <p:cNvSpPr>
            <a:spLocks/>
          </p:cNvSpPr>
          <p:nvPr/>
        </p:nvSpPr>
        <p:spPr bwMode="auto">
          <a:xfrm>
            <a:off x="3584575" y="5611813"/>
            <a:ext cx="9525" cy="20637"/>
          </a:xfrm>
          <a:custGeom>
            <a:avLst/>
            <a:gdLst>
              <a:gd name="T0" fmla="*/ 0 w 2"/>
              <a:gd name="T1" fmla="*/ 2 h 4"/>
              <a:gd name="T2" fmla="*/ 0 w 2"/>
              <a:gd name="T3" fmla="*/ 0 h 4"/>
              <a:gd name="T4" fmla="*/ 0 w 2"/>
              <a:gd name="T5" fmla="*/ 0 h 4"/>
              <a:gd name="T6" fmla="*/ 0 w 2"/>
              <a:gd name="T7" fmla="*/ 0 h 4"/>
              <a:gd name="T8" fmla="*/ 0 w 2"/>
              <a:gd name="T9" fmla="*/ 0 h 4"/>
              <a:gd name="T10" fmla="*/ 0 w 2"/>
              <a:gd name="T11" fmla="*/ 0 h 4"/>
              <a:gd name="T12" fmla="*/ 0 w 2"/>
              <a:gd name="T13" fmla="*/ 0 h 4"/>
              <a:gd name="T14" fmla="*/ 0 w 2"/>
              <a:gd name="T15" fmla="*/ 0 h 4"/>
              <a:gd name="T16" fmla="*/ 0 w 2"/>
              <a:gd name="T17" fmla="*/ 0 h 4"/>
              <a:gd name="T18" fmla="*/ 0 w 2"/>
              <a:gd name="T19" fmla="*/ 0 h 4"/>
              <a:gd name="T20" fmla="*/ 2 w 2"/>
              <a:gd name="T21" fmla="*/ 0 h 4"/>
              <a:gd name="T22" fmla="*/ 2 w 2"/>
              <a:gd name="T23" fmla="*/ 0 h 4"/>
              <a:gd name="T24" fmla="*/ 2 w 2"/>
              <a:gd name="T25" fmla="*/ 0 h 4"/>
              <a:gd name="T26" fmla="*/ 2 w 2"/>
              <a:gd name="T27" fmla="*/ 0 h 4"/>
              <a:gd name="T28" fmla="*/ 2 w 2"/>
              <a:gd name="T29" fmla="*/ 0 h 4"/>
              <a:gd name="T30" fmla="*/ 2 w 2"/>
              <a:gd name="T31" fmla="*/ 0 h 4"/>
              <a:gd name="T32" fmla="*/ 2 w 2"/>
              <a:gd name="T33" fmla="*/ 2 h 4"/>
              <a:gd name="T34" fmla="*/ 2 w 2"/>
              <a:gd name="T35" fmla="*/ 2 h 4"/>
              <a:gd name="T36" fmla="*/ 2 w 2"/>
              <a:gd name="T37" fmla="*/ 2 h 4"/>
              <a:gd name="T38" fmla="*/ 2 w 2"/>
              <a:gd name="T39" fmla="*/ 2 h 4"/>
              <a:gd name="T40" fmla="*/ 2 w 2"/>
              <a:gd name="T41" fmla="*/ 2 h 4"/>
              <a:gd name="T42" fmla="*/ 2 w 2"/>
              <a:gd name="T43" fmla="*/ 2 h 4"/>
              <a:gd name="T44" fmla="*/ 2 w 2"/>
              <a:gd name="T45" fmla="*/ 2 h 4"/>
              <a:gd name="T46" fmla="*/ 0 w 2"/>
              <a:gd name="T47" fmla="*/ 4 h 4"/>
              <a:gd name="T48" fmla="*/ 0 w 2"/>
              <a:gd name="T49" fmla="*/ 4 h 4"/>
              <a:gd name="T50" fmla="*/ 0 w 2"/>
              <a:gd name="T51" fmla="*/ 4 h 4"/>
              <a:gd name="T52" fmla="*/ 0 w 2"/>
              <a:gd name="T53" fmla="*/ 2 h 4"/>
              <a:gd name="T54" fmla="*/ 0 w 2"/>
              <a:gd name="T55" fmla="*/ 2 h 4"/>
              <a:gd name="T56" fmla="*/ 0 w 2"/>
              <a:gd name="T57" fmla="*/ 2 h 4"/>
              <a:gd name="T58" fmla="*/ 0 w 2"/>
              <a:gd name="T59" fmla="*/ 2 h 4"/>
              <a:gd name="T60" fmla="*/ 0 w 2"/>
              <a:gd name="T61" fmla="*/ 2 h 4"/>
              <a:gd name="T62" fmla="*/ 0 w 2"/>
              <a:gd name="T63" fmla="*/ 2 h 4"/>
              <a:gd name="T64" fmla="*/ 0 w 2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4" name="Freeform 336"/>
          <p:cNvSpPr>
            <a:spLocks/>
          </p:cNvSpPr>
          <p:nvPr/>
        </p:nvSpPr>
        <p:spPr bwMode="auto">
          <a:xfrm>
            <a:off x="3584575" y="5611813"/>
            <a:ext cx="9525" cy="20637"/>
          </a:xfrm>
          <a:custGeom>
            <a:avLst/>
            <a:gdLst>
              <a:gd name="T0" fmla="*/ 0 w 2"/>
              <a:gd name="T1" fmla="*/ 2 h 4"/>
              <a:gd name="T2" fmla="*/ 0 w 2"/>
              <a:gd name="T3" fmla="*/ 0 h 4"/>
              <a:gd name="T4" fmla="*/ 2 w 2"/>
              <a:gd name="T5" fmla="*/ 0 h 4"/>
              <a:gd name="T6" fmla="*/ 2 w 2"/>
              <a:gd name="T7" fmla="*/ 2 h 4"/>
              <a:gd name="T8" fmla="*/ 0 w 2"/>
              <a:gd name="T9" fmla="*/ 4 h 4"/>
              <a:gd name="T10" fmla="*/ 0 w 2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5" name="Freeform 337"/>
          <p:cNvSpPr>
            <a:spLocks/>
          </p:cNvSpPr>
          <p:nvPr/>
        </p:nvSpPr>
        <p:spPr bwMode="auto">
          <a:xfrm>
            <a:off x="3333750" y="2838450"/>
            <a:ext cx="19050" cy="20638"/>
          </a:xfrm>
          <a:custGeom>
            <a:avLst/>
            <a:gdLst>
              <a:gd name="T0" fmla="*/ 0 w 4"/>
              <a:gd name="T1" fmla="*/ 2 h 4"/>
              <a:gd name="T2" fmla="*/ 0 w 4"/>
              <a:gd name="T3" fmla="*/ 0 h 4"/>
              <a:gd name="T4" fmla="*/ 0 w 4"/>
              <a:gd name="T5" fmla="*/ 0 h 4"/>
              <a:gd name="T6" fmla="*/ 0 w 4"/>
              <a:gd name="T7" fmla="*/ 0 h 4"/>
              <a:gd name="T8" fmla="*/ 0 w 4"/>
              <a:gd name="T9" fmla="*/ 0 h 4"/>
              <a:gd name="T10" fmla="*/ 0 w 4"/>
              <a:gd name="T11" fmla="*/ 0 h 4"/>
              <a:gd name="T12" fmla="*/ 0 w 4"/>
              <a:gd name="T13" fmla="*/ 0 h 4"/>
              <a:gd name="T14" fmla="*/ 2 w 4"/>
              <a:gd name="T15" fmla="*/ 0 h 4"/>
              <a:gd name="T16" fmla="*/ 2 w 4"/>
              <a:gd name="T17" fmla="*/ 0 h 4"/>
              <a:gd name="T18" fmla="*/ 2 w 4"/>
              <a:gd name="T19" fmla="*/ 0 h 4"/>
              <a:gd name="T20" fmla="*/ 2 w 4"/>
              <a:gd name="T21" fmla="*/ 0 h 4"/>
              <a:gd name="T22" fmla="*/ 2 w 4"/>
              <a:gd name="T23" fmla="*/ 0 h 4"/>
              <a:gd name="T24" fmla="*/ 2 w 4"/>
              <a:gd name="T25" fmla="*/ 0 h 4"/>
              <a:gd name="T26" fmla="*/ 2 w 4"/>
              <a:gd name="T27" fmla="*/ 0 h 4"/>
              <a:gd name="T28" fmla="*/ 2 w 4"/>
              <a:gd name="T29" fmla="*/ 0 h 4"/>
              <a:gd name="T30" fmla="*/ 4 w 4"/>
              <a:gd name="T31" fmla="*/ 0 h 4"/>
              <a:gd name="T32" fmla="*/ 4 w 4"/>
              <a:gd name="T33" fmla="*/ 2 h 4"/>
              <a:gd name="T34" fmla="*/ 4 w 4"/>
              <a:gd name="T35" fmla="*/ 2 h 4"/>
              <a:gd name="T36" fmla="*/ 2 w 4"/>
              <a:gd name="T37" fmla="*/ 2 h 4"/>
              <a:gd name="T38" fmla="*/ 2 w 4"/>
              <a:gd name="T39" fmla="*/ 2 h 4"/>
              <a:gd name="T40" fmla="*/ 2 w 4"/>
              <a:gd name="T41" fmla="*/ 2 h 4"/>
              <a:gd name="T42" fmla="*/ 2 w 4"/>
              <a:gd name="T43" fmla="*/ 2 h 4"/>
              <a:gd name="T44" fmla="*/ 2 w 4"/>
              <a:gd name="T45" fmla="*/ 4 h 4"/>
              <a:gd name="T46" fmla="*/ 2 w 4"/>
              <a:gd name="T47" fmla="*/ 4 h 4"/>
              <a:gd name="T48" fmla="*/ 2 w 4"/>
              <a:gd name="T49" fmla="*/ 4 h 4"/>
              <a:gd name="T50" fmla="*/ 2 w 4"/>
              <a:gd name="T51" fmla="*/ 4 h 4"/>
              <a:gd name="T52" fmla="*/ 0 w 4"/>
              <a:gd name="T53" fmla="*/ 4 h 4"/>
              <a:gd name="T54" fmla="*/ 0 w 4"/>
              <a:gd name="T55" fmla="*/ 2 h 4"/>
              <a:gd name="T56" fmla="*/ 0 w 4"/>
              <a:gd name="T57" fmla="*/ 2 h 4"/>
              <a:gd name="T58" fmla="*/ 0 w 4"/>
              <a:gd name="T59" fmla="*/ 2 h 4"/>
              <a:gd name="T60" fmla="*/ 0 w 4"/>
              <a:gd name="T61" fmla="*/ 2 h 4"/>
              <a:gd name="T62" fmla="*/ 0 w 4"/>
              <a:gd name="T63" fmla="*/ 2 h 4"/>
              <a:gd name="T64" fmla="*/ 0 w 4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6" name="Freeform 338"/>
          <p:cNvSpPr>
            <a:spLocks/>
          </p:cNvSpPr>
          <p:nvPr/>
        </p:nvSpPr>
        <p:spPr bwMode="auto">
          <a:xfrm>
            <a:off x="3333750" y="2838450"/>
            <a:ext cx="19050" cy="20638"/>
          </a:xfrm>
          <a:custGeom>
            <a:avLst/>
            <a:gdLst>
              <a:gd name="T0" fmla="*/ 0 w 4"/>
              <a:gd name="T1" fmla="*/ 2 h 4"/>
              <a:gd name="T2" fmla="*/ 0 w 4"/>
              <a:gd name="T3" fmla="*/ 0 h 4"/>
              <a:gd name="T4" fmla="*/ 2 w 4"/>
              <a:gd name="T5" fmla="*/ 0 h 4"/>
              <a:gd name="T6" fmla="*/ 4 w 4"/>
              <a:gd name="T7" fmla="*/ 0 h 4"/>
              <a:gd name="T8" fmla="*/ 4 w 4"/>
              <a:gd name="T9" fmla="*/ 2 h 4"/>
              <a:gd name="T10" fmla="*/ 2 w 4"/>
              <a:gd name="T11" fmla="*/ 2 h 4"/>
              <a:gd name="T12" fmla="*/ 2 w 4"/>
              <a:gd name="T13" fmla="*/ 4 h 4"/>
              <a:gd name="T14" fmla="*/ 0 w 4"/>
              <a:gd name="T15" fmla="*/ 4 h 4"/>
              <a:gd name="T16" fmla="*/ 0 w 4"/>
              <a:gd name="T1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7" name="Freeform 339"/>
          <p:cNvSpPr>
            <a:spLocks/>
          </p:cNvSpPr>
          <p:nvPr/>
        </p:nvSpPr>
        <p:spPr bwMode="auto">
          <a:xfrm>
            <a:off x="3302000" y="2889250"/>
            <a:ext cx="17463" cy="20638"/>
          </a:xfrm>
          <a:custGeom>
            <a:avLst/>
            <a:gdLst>
              <a:gd name="T0" fmla="*/ 0 w 4"/>
              <a:gd name="T1" fmla="*/ 2 h 4"/>
              <a:gd name="T2" fmla="*/ 0 w 4"/>
              <a:gd name="T3" fmla="*/ 2 h 4"/>
              <a:gd name="T4" fmla="*/ 0 w 4"/>
              <a:gd name="T5" fmla="*/ 2 h 4"/>
              <a:gd name="T6" fmla="*/ 0 w 4"/>
              <a:gd name="T7" fmla="*/ 2 h 4"/>
              <a:gd name="T8" fmla="*/ 2 w 4"/>
              <a:gd name="T9" fmla="*/ 0 h 4"/>
              <a:gd name="T10" fmla="*/ 2 w 4"/>
              <a:gd name="T11" fmla="*/ 0 h 4"/>
              <a:gd name="T12" fmla="*/ 2 w 4"/>
              <a:gd name="T13" fmla="*/ 0 h 4"/>
              <a:gd name="T14" fmla="*/ 2 w 4"/>
              <a:gd name="T15" fmla="*/ 0 h 4"/>
              <a:gd name="T16" fmla="*/ 2 w 4"/>
              <a:gd name="T17" fmla="*/ 0 h 4"/>
              <a:gd name="T18" fmla="*/ 2 w 4"/>
              <a:gd name="T19" fmla="*/ 0 h 4"/>
              <a:gd name="T20" fmla="*/ 2 w 4"/>
              <a:gd name="T21" fmla="*/ 0 h 4"/>
              <a:gd name="T22" fmla="*/ 4 w 4"/>
              <a:gd name="T23" fmla="*/ 0 h 4"/>
              <a:gd name="T24" fmla="*/ 4 w 4"/>
              <a:gd name="T25" fmla="*/ 0 h 4"/>
              <a:gd name="T26" fmla="*/ 4 w 4"/>
              <a:gd name="T27" fmla="*/ 2 h 4"/>
              <a:gd name="T28" fmla="*/ 4 w 4"/>
              <a:gd name="T29" fmla="*/ 2 h 4"/>
              <a:gd name="T30" fmla="*/ 4 w 4"/>
              <a:gd name="T31" fmla="*/ 2 h 4"/>
              <a:gd name="T32" fmla="*/ 4 w 4"/>
              <a:gd name="T33" fmla="*/ 2 h 4"/>
              <a:gd name="T34" fmla="*/ 4 w 4"/>
              <a:gd name="T35" fmla="*/ 2 h 4"/>
              <a:gd name="T36" fmla="*/ 4 w 4"/>
              <a:gd name="T37" fmla="*/ 2 h 4"/>
              <a:gd name="T38" fmla="*/ 4 w 4"/>
              <a:gd name="T39" fmla="*/ 4 h 4"/>
              <a:gd name="T40" fmla="*/ 4 w 4"/>
              <a:gd name="T41" fmla="*/ 4 h 4"/>
              <a:gd name="T42" fmla="*/ 4 w 4"/>
              <a:gd name="T43" fmla="*/ 4 h 4"/>
              <a:gd name="T44" fmla="*/ 2 w 4"/>
              <a:gd name="T45" fmla="*/ 4 h 4"/>
              <a:gd name="T46" fmla="*/ 2 w 4"/>
              <a:gd name="T47" fmla="*/ 4 h 4"/>
              <a:gd name="T48" fmla="*/ 2 w 4"/>
              <a:gd name="T49" fmla="*/ 4 h 4"/>
              <a:gd name="T50" fmla="*/ 2 w 4"/>
              <a:gd name="T51" fmla="*/ 4 h 4"/>
              <a:gd name="T52" fmla="*/ 2 w 4"/>
              <a:gd name="T53" fmla="*/ 4 h 4"/>
              <a:gd name="T54" fmla="*/ 2 w 4"/>
              <a:gd name="T55" fmla="*/ 4 h 4"/>
              <a:gd name="T56" fmla="*/ 2 w 4"/>
              <a:gd name="T57" fmla="*/ 4 h 4"/>
              <a:gd name="T58" fmla="*/ 0 w 4"/>
              <a:gd name="T59" fmla="*/ 4 h 4"/>
              <a:gd name="T60" fmla="*/ 0 w 4"/>
              <a:gd name="T61" fmla="*/ 2 h 4"/>
              <a:gd name="T62" fmla="*/ 0 w 4"/>
              <a:gd name="T63" fmla="*/ 2 h 4"/>
              <a:gd name="T64" fmla="*/ 0 w 4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8" name="Freeform 340"/>
          <p:cNvSpPr>
            <a:spLocks/>
          </p:cNvSpPr>
          <p:nvPr/>
        </p:nvSpPr>
        <p:spPr bwMode="auto">
          <a:xfrm>
            <a:off x="3302000" y="2889250"/>
            <a:ext cx="17463" cy="20638"/>
          </a:xfrm>
          <a:custGeom>
            <a:avLst/>
            <a:gdLst>
              <a:gd name="T0" fmla="*/ 0 w 4"/>
              <a:gd name="T1" fmla="*/ 2 h 4"/>
              <a:gd name="T2" fmla="*/ 2 w 4"/>
              <a:gd name="T3" fmla="*/ 0 h 4"/>
              <a:gd name="T4" fmla="*/ 4 w 4"/>
              <a:gd name="T5" fmla="*/ 0 h 4"/>
              <a:gd name="T6" fmla="*/ 4 w 4"/>
              <a:gd name="T7" fmla="*/ 2 h 4"/>
              <a:gd name="T8" fmla="*/ 4 w 4"/>
              <a:gd name="T9" fmla="*/ 4 h 4"/>
              <a:gd name="T10" fmla="*/ 2 w 4"/>
              <a:gd name="T11" fmla="*/ 4 h 4"/>
              <a:gd name="T12" fmla="*/ 0 w 4"/>
              <a:gd name="T13" fmla="*/ 4 h 4"/>
              <a:gd name="T14" fmla="*/ 0 w 4"/>
              <a:gd name="T1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9" name="Freeform 341"/>
          <p:cNvSpPr>
            <a:spLocks/>
          </p:cNvSpPr>
          <p:nvPr/>
        </p:nvSpPr>
        <p:spPr bwMode="auto">
          <a:xfrm>
            <a:off x="3495675" y="5621338"/>
            <a:ext cx="9525" cy="20637"/>
          </a:xfrm>
          <a:custGeom>
            <a:avLst/>
            <a:gdLst>
              <a:gd name="T0" fmla="*/ 0 w 2"/>
              <a:gd name="T1" fmla="*/ 2 h 4"/>
              <a:gd name="T2" fmla="*/ 0 w 2"/>
              <a:gd name="T3" fmla="*/ 2 h 4"/>
              <a:gd name="T4" fmla="*/ 0 w 2"/>
              <a:gd name="T5" fmla="*/ 0 h 4"/>
              <a:gd name="T6" fmla="*/ 0 w 2"/>
              <a:gd name="T7" fmla="*/ 0 h 4"/>
              <a:gd name="T8" fmla="*/ 0 w 2"/>
              <a:gd name="T9" fmla="*/ 0 h 4"/>
              <a:gd name="T10" fmla="*/ 0 w 2"/>
              <a:gd name="T11" fmla="*/ 0 h 4"/>
              <a:gd name="T12" fmla="*/ 0 w 2"/>
              <a:gd name="T13" fmla="*/ 0 h 4"/>
              <a:gd name="T14" fmla="*/ 0 w 2"/>
              <a:gd name="T15" fmla="*/ 0 h 4"/>
              <a:gd name="T16" fmla="*/ 0 w 2"/>
              <a:gd name="T17" fmla="*/ 0 h 4"/>
              <a:gd name="T18" fmla="*/ 2 w 2"/>
              <a:gd name="T19" fmla="*/ 0 h 4"/>
              <a:gd name="T20" fmla="*/ 2 w 2"/>
              <a:gd name="T21" fmla="*/ 0 h 4"/>
              <a:gd name="T22" fmla="*/ 2 w 2"/>
              <a:gd name="T23" fmla="*/ 0 h 4"/>
              <a:gd name="T24" fmla="*/ 2 w 2"/>
              <a:gd name="T25" fmla="*/ 0 h 4"/>
              <a:gd name="T26" fmla="*/ 2 w 2"/>
              <a:gd name="T27" fmla="*/ 0 h 4"/>
              <a:gd name="T28" fmla="*/ 2 w 2"/>
              <a:gd name="T29" fmla="*/ 0 h 4"/>
              <a:gd name="T30" fmla="*/ 2 w 2"/>
              <a:gd name="T31" fmla="*/ 2 h 4"/>
              <a:gd name="T32" fmla="*/ 2 w 2"/>
              <a:gd name="T33" fmla="*/ 2 h 4"/>
              <a:gd name="T34" fmla="*/ 2 w 2"/>
              <a:gd name="T35" fmla="*/ 2 h 4"/>
              <a:gd name="T36" fmla="*/ 2 w 2"/>
              <a:gd name="T37" fmla="*/ 2 h 4"/>
              <a:gd name="T38" fmla="*/ 2 w 2"/>
              <a:gd name="T39" fmla="*/ 2 h 4"/>
              <a:gd name="T40" fmla="*/ 2 w 2"/>
              <a:gd name="T41" fmla="*/ 2 h 4"/>
              <a:gd name="T42" fmla="*/ 2 w 2"/>
              <a:gd name="T43" fmla="*/ 4 h 4"/>
              <a:gd name="T44" fmla="*/ 2 w 2"/>
              <a:gd name="T45" fmla="*/ 4 h 4"/>
              <a:gd name="T46" fmla="*/ 2 w 2"/>
              <a:gd name="T47" fmla="*/ 4 h 4"/>
              <a:gd name="T48" fmla="*/ 0 w 2"/>
              <a:gd name="T49" fmla="*/ 4 h 4"/>
              <a:gd name="T50" fmla="*/ 0 w 2"/>
              <a:gd name="T51" fmla="*/ 4 h 4"/>
              <a:gd name="T52" fmla="*/ 0 w 2"/>
              <a:gd name="T53" fmla="*/ 4 h 4"/>
              <a:gd name="T54" fmla="*/ 0 w 2"/>
              <a:gd name="T55" fmla="*/ 4 h 4"/>
              <a:gd name="T56" fmla="*/ 0 w 2"/>
              <a:gd name="T57" fmla="*/ 2 h 4"/>
              <a:gd name="T58" fmla="*/ 0 w 2"/>
              <a:gd name="T59" fmla="*/ 2 h 4"/>
              <a:gd name="T60" fmla="*/ 0 w 2"/>
              <a:gd name="T61" fmla="*/ 2 h 4"/>
              <a:gd name="T62" fmla="*/ 0 w 2"/>
              <a:gd name="T63" fmla="*/ 2 h 4"/>
              <a:gd name="T64" fmla="*/ 0 w 2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0" name="Freeform 342"/>
          <p:cNvSpPr>
            <a:spLocks/>
          </p:cNvSpPr>
          <p:nvPr/>
        </p:nvSpPr>
        <p:spPr bwMode="auto">
          <a:xfrm>
            <a:off x="3495675" y="5621338"/>
            <a:ext cx="9525" cy="20637"/>
          </a:xfrm>
          <a:custGeom>
            <a:avLst/>
            <a:gdLst>
              <a:gd name="T0" fmla="*/ 0 w 2"/>
              <a:gd name="T1" fmla="*/ 2 h 4"/>
              <a:gd name="T2" fmla="*/ 0 w 2"/>
              <a:gd name="T3" fmla="*/ 0 h 4"/>
              <a:gd name="T4" fmla="*/ 2 w 2"/>
              <a:gd name="T5" fmla="*/ 0 h 4"/>
              <a:gd name="T6" fmla="*/ 2 w 2"/>
              <a:gd name="T7" fmla="*/ 2 h 4"/>
              <a:gd name="T8" fmla="*/ 2 w 2"/>
              <a:gd name="T9" fmla="*/ 4 h 4"/>
              <a:gd name="T10" fmla="*/ 0 w 2"/>
              <a:gd name="T11" fmla="*/ 4 h 4"/>
              <a:gd name="T12" fmla="*/ 0 w 2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1" name="Freeform 343"/>
          <p:cNvSpPr>
            <a:spLocks/>
          </p:cNvSpPr>
          <p:nvPr/>
        </p:nvSpPr>
        <p:spPr bwMode="auto">
          <a:xfrm>
            <a:off x="3362325" y="2794000"/>
            <a:ext cx="17463" cy="4763"/>
          </a:xfrm>
          <a:custGeom>
            <a:avLst/>
            <a:gdLst>
              <a:gd name="T0" fmla="*/ 0 w 4"/>
              <a:gd name="T1" fmla="*/ 1 h 1"/>
              <a:gd name="T2" fmla="*/ 0 w 4"/>
              <a:gd name="T3" fmla="*/ 0 h 1"/>
              <a:gd name="T4" fmla="*/ 0 w 4"/>
              <a:gd name="T5" fmla="*/ 0 h 1"/>
              <a:gd name="T6" fmla="*/ 0 w 4"/>
              <a:gd name="T7" fmla="*/ 0 h 1"/>
              <a:gd name="T8" fmla="*/ 0 w 4"/>
              <a:gd name="T9" fmla="*/ 0 h 1"/>
              <a:gd name="T10" fmla="*/ 0 w 4"/>
              <a:gd name="T11" fmla="*/ 0 h 1"/>
              <a:gd name="T12" fmla="*/ 0 w 4"/>
              <a:gd name="T13" fmla="*/ 0 h 1"/>
              <a:gd name="T14" fmla="*/ 2 w 4"/>
              <a:gd name="T15" fmla="*/ 0 h 1"/>
              <a:gd name="T16" fmla="*/ 2 w 4"/>
              <a:gd name="T17" fmla="*/ 0 h 1"/>
              <a:gd name="T18" fmla="*/ 2 w 4"/>
              <a:gd name="T19" fmla="*/ 0 h 1"/>
              <a:gd name="T20" fmla="*/ 2 w 4"/>
              <a:gd name="T21" fmla="*/ 0 h 1"/>
              <a:gd name="T22" fmla="*/ 2 w 4"/>
              <a:gd name="T23" fmla="*/ 0 h 1"/>
              <a:gd name="T24" fmla="*/ 2 w 4"/>
              <a:gd name="T25" fmla="*/ 0 h 1"/>
              <a:gd name="T26" fmla="*/ 2 w 4"/>
              <a:gd name="T27" fmla="*/ 0 h 1"/>
              <a:gd name="T28" fmla="*/ 2 w 4"/>
              <a:gd name="T29" fmla="*/ 0 h 1"/>
              <a:gd name="T30" fmla="*/ 4 w 4"/>
              <a:gd name="T31" fmla="*/ 0 h 1"/>
              <a:gd name="T32" fmla="*/ 4 w 4"/>
              <a:gd name="T33" fmla="*/ 1 h 1"/>
              <a:gd name="T34" fmla="*/ 4 w 4"/>
              <a:gd name="T35" fmla="*/ 1 h 1"/>
              <a:gd name="T36" fmla="*/ 2 w 4"/>
              <a:gd name="T37" fmla="*/ 1 h 1"/>
              <a:gd name="T38" fmla="*/ 2 w 4"/>
              <a:gd name="T39" fmla="*/ 1 h 1"/>
              <a:gd name="T40" fmla="*/ 2 w 4"/>
              <a:gd name="T41" fmla="*/ 1 h 1"/>
              <a:gd name="T42" fmla="*/ 2 w 4"/>
              <a:gd name="T43" fmla="*/ 1 h 1"/>
              <a:gd name="T44" fmla="*/ 2 w 4"/>
              <a:gd name="T45" fmla="*/ 1 h 1"/>
              <a:gd name="T46" fmla="*/ 2 w 4"/>
              <a:gd name="T47" fmla="*/ 1 h 1"/>
              <a:gd name="T48" fmla="*/ 2 w 4"/>
              <a:gd name="T49" fmla="*/ 1 h 1"/>
              <a:gd name="T50" fmla="*/ 2 w 4"/>
              <a:gd name="T51" fmla="*/ 1 h 1"/>
              <a:gd name="T52" fmla="*/ 0 w 4"/>
              <a:gd name="T53" fmla="*/ 1 h 1"/>
              <a:gd name="T54" fmla="*/ 0 w 4"/>
              <a:gd name="T55" fmla="*/ 1 h 1"/>
              <a:gd name="T56" fmla="*/ 0 w 4"/>
              <a:gd name="T57" fmla="*/ 1 h 1"/>
              <a:gd name="T58" fmla="*/ 0 w 4"/>
              <a:gd name="T59" fmla="*/ 1 h 1"/>
              <a:gd name="T60" fmla="*/ 0 w 4"/>
              <a:gd name="T61" fmla="*/ 1 h 1"/>
              <a:gd name="T62" fmla="*/ 0 w 4"/>
              <a:gd name="T63" fmla="*/ 1 h 1"/>
              <a:gd name="T64" fmla="*/ 0 w 4"/>
              <a:gd name="T6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1">
                <a:moveTo>
                  <a:pt x="0" y="1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1"/>
                </a:lnTo>
                <a:lnTo>
                  <a:pt x="4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2" name="Freeform 344"/>
          <p:cNvSpPr>
            <a:spLocks/>
          </p:cNvSpPr>
          <p:nvPr/>
        </p:nvSpPr>
        <p:spPr bwMode="auto">
          <a:xfrm>
            <a:off x="3362325" y="2794000"/>
            <a:ext cx="17463" cy="4763"/>
          </a:xfrm>
          <a:custGeom>
            <a:avLst/>
            <a:gdLst>
              <a:gd name="T0" fmla="*/ 0 w 4"/>
              <a:gd name="T1" fmla="*/ 1 h 1"/>
              <a:gd name="T2" fmla="*/ 0 w 4"/>
              <a:gd name="T3" fmla="*/ 0 h 1"/>
              <a:gd name="T4" fmla="*/ 2 w 4"/>
              <a:gd name="T5" fmla="*/ 0 h 1"/>
              <a:gd name="T6" fmla="*/ 4 w 4"/>
              <a:gd name="T7" fmla="*/ 0 h 1"/>
              <a:gd name="T8" fmla="*/ 4 w 4"/>
              <a:gd name="T9" fmla="*/ 1 h 1"/>
              <a:gd name="T10" fmla="*/ 2 w 4"/>
              <a:gd name="T11" fmla="*/ 1 h 1"/>
              <a:gd name="T12" fmla="*/ 0 w 4"/>
              <a:gd name="T13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1">
                <a:moveTo>
                  <a:pt x="0" y="1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0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3" name="Freeform 345"/>
          <p:cNvSpPr>
            <a:spLocks/>
          </p:cNvSpPr>
          <p:nvPr/>
        </p:nvSpPr>
        <p:spPr bwMode="auto">
          <a:xfrm>
            <a:off x="3352800" y="2889250"/>
            <a:ext cx="9525" cy="20638"/>
          </a:xfrm>
          <a:custGeom>
            <a:avLst/>
            <a:gdLst>
              <a:gd name="T0" fmla="*/ 0 w 2"/>
              <a:gd name="T1" fmla="*/ 2 h 4"/>
              <a:gd name="T2" fmla="*/ 0 w 2"/>
              <a:gd name="T3" fmla="*/ 2 h 4"/>
              <a:gd name="T4" fmla="*/ 0 w 2"/>
              <a:gd name="T5" fmla="*/ 2 h 4"/>
              <a:gd name="T6" fmla="*/ 0 w 2"/>
              <a:gd name="T7" fmla="*/ 2 h 4"/>
              <a:gd name="T8" fmla="*/ 0 w 2"/>
              <a:gd name="T9" fmla="*/ 0 h 4"/>
              <a:gd name="T10" fmla="*/ 0 w 2"/>
              <a:gd name="T11" fmla="*/ 0 h 4"/>
              <a:gd name="T12" fmla="*/ 0 w 2"/>
              <a:gd name="T13" fmla="*/ 0 h 4"/>
              <a:gd name="T14" fmla="*/ 0 w 2"/>
              <a:gd name="T15" fmla="*/ 0 h 4"/>
              <a:gd name="T16" fmla="*/ 2 w 2"/>
              <a:gd name="T17" fmla="*/ 0 h 4"/>
              <a:gd name="T18" fmla="*/ 2 w 2"/>
              <a:gd name="T19" fmla="*/ 0 h 4"/>
              <a:gd name="T20" fmla="*/ 2 w 2"/>
              <a:gd name="T21" fmla="*/ 0 h 4"/>
              <a:gd name="T22" fmla="*/ 2 w 2"/>
              <a:gd name="T23" fmla="*/ 0 h 4"/>
              <a:gd name="T24" fmla="*/ 2 w 2"/>
              <a:gd name="T25" fmla="*/ 2 h 4"/>
              <a:gd name="T26" fmla="*/ 2 w 2"/>
              <a:gd name="T27" fmla="*/ 2 h 4"/>
              <a:gd name="T28" fmla="*/ 2 w 2"/>
              <a:gd name="T29" fmla="*/ 2 h 4"/>
              <a:gd name="T30" fmla="*/ 2 w 2"/>
              <a:gd name="T31" fmla="*/ 2 h 4"/>
              <a:gd name="T32" fmla="*/ 2 w 2"/>
              <a:gd name="T33" fmla="*/ 2 h 4"/>
              <a:gd name="T34" fmla="*/ 2 w 2"/>
              <a:gd name="T35" fmla="*/ 2 h 4"/>
              <a:gd name="T36" fmla="*/ 2 w 2"/>
              <a:gd name="T37" fmla="*/ 4 h 4"/>
              <a:gd name="T38" fmla="*/ 2 w 2"/>
              <a:gd name="T39" fmla="*/ 4 h 4"/>
              <a:gd name="T40" fmla="*/ 2 w 2"/>
              <a:gd name="T41" fmla="*/ 4 h 4"/>
              <a:gd name="T42" fmla="*/ 2 w 2"/>
              <a:gd name="T43" fmla="*/ 4 h 4"/>
              <a:gd name="T44" fmla="*/ 2 w 2"/>
              <a:gd name="T45" fmla="*/ 4 h 4"/>
              <a:gd name="T46" fmla="*/ 0 w 2"/>
              <a:gd name="T47" fmla="*/ 4 h 4"/>
              <a:gd name="T48" fmla="*/ 0 w 2"/>
              <a:gd name="T49" fmla="*/ 4 h 4"/>
              <a:gd name="T50" fmla="*/ 0 w 2"/>
              <a:gd name="T51" fmla="*/ 4 h 4"/>
              <a:gd name="T52" fmla="*/ 0 w 2"/>
              <a:gd name="T53" fmla="*/ 4 h 4"/>
              <a:gd name="T54" fmla="*/ 0 w 2"/>
              <a:gd name="T55" fmla="*/ 4 h 4"/>
              <a:gd name="T56" fmla="*/ 0 w 2"/>
              <a:gd name="T57" fmla="*/ 4 h 4"/>
              <a:gd name="T58" fmla="*/ 0 w 2"/>
              <a:gd name="T59" fmla="*/ 4 h 4"/>
              <a:gd name="T60" fmla="*/ 0 w 2"/>
              <a:gd name="T61" fmla="*/ 2 h 4"/>
              <a:gd name="T62" fmla="*/ 0 w 2"/>
              <a:gd name="T63" fmla="*/ 2 h 4"/>
              <a:gd name="T64" fmla="*/ 0 w 2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4" name="Freeform 346"/>
          <p:cNvSpPr>
            <a:spLocks/>
          </p:cNvSpPr>
          <p:nvPr/>
        </p:nvSpPr>
        <p:spPr bwMode="auto">
          <a:xfrm>
            <a:off x="3352800" y="2889250"/>
            <a:ext cx="9525" cy="20638"/>
          </a:xfrm>
          <a:custGeom>
            <a:avLst/>
            <a:gdLst>
              <a:gd name="T0" fmla="*/ 0 w 2"/>
              <a:gd name="T1" fmla="*/ 2 h 4"/>
              <a:gd name="T2" fmla="*/ 0 w 2"/>
              <a:gd name="T3" fmla="*/ 0 h 4"/>
              <a:gd name="T4" fmla="*/ 2 w 2"/>
              <a:gd name="T5" fmla="*/ 0 h 4"/>
              <a:gd name="T6" fmla="*/ 2 w 2"/>
              <a:gd name="T7" fmla="*/ 2 h 4"/>
              <a:gd name="T8" fmla="*/ 2 w 2"/>
              <a:gd name="T9" fmla="*/ 4 h 4"/>
              <a:gd name="T10" fmla="*/ 0 w 2"/>
              <a:gd name="T11" fmla="*/ 4 h 4"/>
              <a:gd name="T12" fmla="*/ 0 w 2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5" name="Freeform 347"/>
          <p:cNvSpPr>
            <a:spLocks/>
          </p:cNvSpPr>
          <p:nvPr/>
        </p:nvSpPr>
        <p:spPr bwMode="auto">
          <a:xfrm>
            <a:off x="3541713" y="5621338"/>
            <a:ext cx="4762" cy="20637"/>
          </a:xfrm>
          <a:custGeom>
            <a:avLst/>
            <a:gdLst>
              <a:gd name="T0" fmla="*/ 0 w 1"/>
              <a:gd name="T1" fmla="*/ 2 h 4"/>
              <a:gd name="T2" fmla="*/ 0 w 1"/>
              <a:gd name="T3" fmla="*/ 2 h 4"/>
              <a:gd name="T4" fmla="*/ 0 w 1"/>
              <a:gd name="T5" fmla="*/ 2 h 4"/>
              <a:gd name="T6" fmla="*/ 0 w 1"/>
              <a:gd name="T7" fmla="*/ 0 h 4"/>
              <a:gd name="T8" fmla="*/ 0 w 1"/>
              <a:gd name="T9" fmla="*/ 0 h 4"/>
              <a:gd name="T10" fmla="*/ 0 w 1"/>
              <a:gd name="T11" fmla="*/ 0 h 4"/>
              <a:gd name="T12" fmla="*/ 1 w 1"/>
              <a:gd name="T13" fmla="*/ 0 h 4"/>
              <a:gd name="T14" fmla="*/ 1 w 1"/>
              <a:gd name="T15" fmla="*/ 0 h 4"/>
              <a:gd name="T16" fmla="*/ 1 w 1"/>
              <a:gd name="T17" fmla="*/ 0 h 4"/>
              <a:gd name="T18" fmla="*/ 1 w 1"/>
              <a:gd name="T19" fmla="*/ 0 h 4"/>
              <a:gd name="T20" fmla="*/ 1 w 1"/>
              <a:gd name="T21" fmla="*/ 0 h 4"/>
              <a:gd name="T22" fmla="*/ 1 w 1"/>
              <a:gd name="T23" fmla="*/ 0 h 4"/>
              <a:gd name="T24" fmla="*/ 1 w 1"/>
              <a:gd name="T25" fmla="*/ 0 h 4"/>
              <a:gd name="T26" fmla="*/ 1 w 1"/>
              <a:gd name="T27" fmla="*/ 2 h 4"/>
              <a:gd name="T28" fmla="*/ 1 w 1"/>
              <a:gd name="T29" fmla="*/ 2 h 4"/>
              <a:gd name="T30" fmla="*/ 1 w 1"/>
              <a:gd name="T31" fmla="*/ 2 h 4"/>
              <a:gd name="T32" fmla="*/ 1 w 1"/>
              <a:gd name="T33" fmla="*/ 2 h 4"/>
              <a:gd name="T34" fmla="*/ 1 w 1"/>
              <a:gd name="T35" fmla="*/ 2 h 4"/>
              <a:gd name="T36" fmla="*/ 1 w 1"/>
              <a:gd name="T37" fmla="*/ 2 h 4"/>
              <a:gd name="T38" fmla="*/ 1 w 1"/>
              <a:gd name="T39" fmla="*/ 4 h 4"/>
              <a:gd name="T40" fmla="*/ 1 w 1"/>
              <a:gd name="T41" fmla="*/ 4 h 4"/>
              <a:gd name="T42" fmla="*/ 1 w 1"/>
              <a:gd name="T43" fmla="*/ 4 h 4"/>
              <a:gd name="T44" fmla="*/ 1 w 1"/>
              <a:gd name="T45" fmla="*/ 4 h 4"/>
              <a:gd name="T46" fmla="*/ 1 w 1"/>
              <a:gd name="T47" fmla="*/ 4 h 4"/>
              <a:gd name="T48" fmla="*/ 1 w 1"/>
              <a:gd name="T49" fmla="*/ 4 h 4"/>
              <a:gd name="T50" fmla="*/ 0 w 1"/>
              <a:gd name="T51" fmla="*/ 4 h 4"/>
              <a:gd name="T52" fmla="*/ 0 w 1"/>
              <a:gd name="T53" fmla="*/ 4 h 4"/>
              <a:gd name="T54" fmla="*/ 0 w 1"/>
              <a:gd name="T55" fmla="*/ 4 h 4"/>
              <a:gd name="T56" fmla="*/ 0 w 1"/>
              <a:gd name="T57" fmla="*/ 4 h 4"/>
              <a:gd name="T58" fmla="*/ 0 w 1"/>
              <a:gd name="T59" fmla="*/ 2 h 4"/>
              <a:gd name="T60" fmla="*/ 0 w 1"/>
              <a:gd name="T61" fmla="*/ 2 h 4"/>
              <a:gd name="T62" fmla="*/ 0 w 1"/>
              <a:gd name="T63" fmla="*/ 2 h 4"/>
              <a:gd name="T64" fmla="*/ 0 w 1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" h="4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6" name="Freeform 348"/>
          <p:cNvSpPr>
            <a:spLocks/>
          </p:cNvSpPr>
          <p:nvPr/>
        </p:nvSpPr>
        <p:spPr bwMode="auto">
          <a:xfrm>
            <a:off x="3541713" y="5621338"/>
            <a:ext cx="4762" cy="20637"/>
          </a:xfrm>
          <a:custGeom>
            <a:avLst/>
            <a:gdLst>
              <a:gd name="T0" fmla="*/ 0 w 1"/>
              <a:gd name="T1" fmla="*/ 2 h 4"/>
              <a:gd name="T2" fmla="*/ 0 w 1"/>
              <a:gd name="T3" fmla="*/ 0 h 4"/>
              <a:gd name="T4" fmla="*/ 1 w 1"/>
              <a:gd name="T5" fmla="*/ 0 h 4"/>
              <a:gd name="T6" fmla="*/ 1 w 1"/>
              <a:gd name="T7" fmla="*/ 2 h 4"/>
              <a:gd name="T8" fmla="*/ 1 w 1"/>
              <a:gd name="T9" fmla="*/ 4 h 4"/>
              <a:gd name="T10" fmla="*/ 0 w 1"/>
              <a:gd name="T11" fmla="*/ 4 h 4"/>
              <a:gd name="T12" fmla="*/ 0 w 1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" h="4">
                <a:moveTo>
                  <a:pt x="0" y="2"/>
                </a:moveTo>
                <a:lnTo>
                  <a:pt x="0" y="0"/>
                </a:lnTo>
                <a:lnTo>
                  <a:pt x="1" y="0"/>
                </a:lnTo>
                <a:lnTo>
                  <a:pt x="1" y="2"/>
                </a:lnTo>
                <a:lnTo>
                  <a:pt x="1" y="4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7" name="Freeform 349"/>
          <p:cNvSpPr>
            <a:spLocks/>
          </p:cNvSpPr>
          <p:nvPr/>
        </p:nvSpPr>
        <p:spPr bwMode="auto">
          <a:xfrm>
            <a:off x="3292475" y="2819400"/>
            <a:ext cx="19050" cy="19050"/>
          </a:xfrm>
          <a:custGeom>
            <a:avLst/>
            <a:gdLst>
              <a:gd name="T0" fmla="*/ 0 w 4"/>
              <a:gd name="T1" fmla="*/ 2 h 4"/>
              <a:gd name="T2" fmla="*/ 0 w 4"/>
              <a:gd name="T3" fmla="*/ 2 h 4"/>
              <a:gd name="T4" fmla="*/ 0 w 4"/>
              <a:gd name="T5" fmla="*/ 2 h 4"/>
              <a:gd name="T6" fmla="*/ 2 w 4"/>
              <a:gd name="T7" fmla="*/ 2 h 4"/>
              <a:gd name="T8" fmla="*/ 2 w 4"/>
              <a:gd name="T9" fmla="*/ 2 h 4"/>
              <a:gd name="T10" fmla="*/ 2 w 4"/>
              <a:gd name="T11" fmla="*/ 0 h 4"/>
              <a:gd name="T12" fmla="*/ 2 w 4"/>
              <a:gd name="T13" fmla="*/ 0 h 4"/>
              <a:gd name="T14" fmla="*/ 2 w 4"/>
              <a:gd name="T15" fmla="*/ 0 h 4"/>
              <a:gd name="T16" fmla="*/ 2 w 4"/>
              <a:gd name="T17" fmla="*/ 0 h 4"/>
              <a:gd name="T18" fmla="*/ 2 w 4"/>
              <a:gd name="T19" fmla="*/ 0 h 4"/>
              <a:gd name="T20" fmla="*/ 4 w 4"/>
              <a:gd name="T21" fmla="*/ 0 h 4"/>
              <a:gd name="T22" fmla="*/ 4 w 4"/>
              <a:gd name="T23" fmla="*/ 2 h 4"/>
              <a:gd name="T24" fmla="*/ 4 w 4"/>
              <a:gd name="T25" fmla="*/ 2 h 4"/>
              <a:gd name="T26" fmla="*/ 4 w 4"/>
              <a:gd name="T27" fmla="*/ 2 h 4"/>
              <a:gd name="T28" fmla="*/ 4 w 4"/>
              <a:gd name="T29" fmla="*/ 2 h 4"/>
              <a:gd name="T30" fmla="*/ 4 w 4"/>
              <a:gd name="T31" fmla="*/ 2 h 4"/>
              <a:gd name="T32" fmla="*/ 4 w 4"/>
              <a:gd name="T33" fmla="*/ 2 h 4"/>
              <a:gd name="T34" fmla="*/ 4 w 4"/>
              <a:gd name="T35" fmla="*/ 4 h 4"/>
              <a:gd name="T36" fmla="*/ 4 w 4"/>
              <a:gd name="T37" fmla="*/ 4 h 4"/>
              <a:gd name="T38" fmla="*/ 4 w 4"/>
              <a:gd name="T39" fmla="*/ 4 h 4"/>
              <a:gd name="T40" fmla="*/ 4 w 4"/>
              <a:gd name="T41" fmla="*/ 4 h 4"/>
              <a:gd name="T42" fmla="*/ 4 w 4"/>
              <a:gd name="T43" fmla="*/ 4 h 4"/>
              <a:gd name="T44" fmla="*/ 2 w 4"/>
              <a:gd name="T45" fmla="*/ 4 h 4"/>
              <a:gd name="T46" fmla="*/ 2 w 4"/>
              <a:gd name="T47" fmla="*/ 4 h 4"/>
              <a:gd name="T48" fmla="*/ 2 w 4"/>
              <a:gd name="T49" fmla="*/ 4 h 4"/>
              <a:gd name="T50" fmla="*/ 2 w 4"/>
              <a:gd name="T51" fmla="*/ 4 h 4"/>
              <a:gd name="T52" fmla="*/ 2 w 4"/>
              <a:gd name="T53" fmla="*/ 4 h 4"/>
              <a:gd name="T54" fmla="*/ 2 w 4"/>
              <a:gd name="T55" fmla="*/ 4 h 4"/>
              <a:gd name="T56" fmla="*/ 2 w 4"/>
              <a:gd name="T57" fmla="*/ 4 h 4"/>
              <a:gd name="T58" fmla="*/ 0 w 4"/>
              <a:gd name="T59" fmla="*/ 4 h 4"/>
              <a:gd name="T60" fmla="*/ 0 w 4"/>
              <a:gd name="T61" fmla="*/ 4 h 4"/>
              <a:gd name="T62" fmla="*/ 0 w 4"/>
              <a:gd name="T63" fmla="*/ 2 h 4"/>
              <a:gd name="T64" fmla="*/ 0 w 4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8" name="Freeform 350"/>
          <p:cNvSpPr>
            <a:spLocks/>
          </p:cNvSpPr>
          <p:nvPr/>
        </p:nvSpPr>
        <p:spPr bwMode="auto">
          <a:xfrm>
            <a:off x="3292475" y="2819400"/>
            <a:ext cx="19050" cy="19050"/>
          </a:xfrm>
          <a:custGeom>
            <a:avLst/>
            <a:gdLst>
              <a:gd name="T0" fmla="*/ 0 w 4"/>
              <a:gd name="T1" fmla="*/ 2 h 4"/>
              <a:gd name="T2" fmla="*/ 2 w 4"/>
              <a:gd name="T3" fmla="*/ 2 h 4"/>
              <a:gd name="T4" fmla="*/ 2 w 4"/>
              <a:gd name="T5" fmla="*/ 0 h 4"/>
              <a:gd name="T6" fmla="*/ 4 w 4"/>
              <a:gd name="T7" fmla="*/ 0 h 4"/>
              <a:gd name="T8" fmla="*/ 4 w 4"/>
              <a:gd name="T9" fmla="*/ 2 h 4"/>
              <a:gd name="T10" fmla="*/ 4 w 4"/>
              <a:gd name="T11" fmla="*/ 4 h 4"/>
              <a:gd name="T12" fmla="*/ 2 w 4"/>
              <a:gd name="T13" fmla="*/ 4 h 4"/>
              <a:gd name="T14" fmla="*/ 0 w 4"/>
              <a:gd name="T15" fmla="*/ 4 h 4"/>
              <a:gd name="T16" fmla="*/ 0 w 4"/>
              <a:gd name="T1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9" name="Freeform 351"/>
          <p:cNvSpPr>
            <a:spLocks/>
          </p:cNvSpPr>
          <p:nvPr/>
        </p:nvSpPr>
        <p:spPr bwMode="auto">
          <a:xfrm>
            <a:off x="3324225" y="2733675"/>
            <a:ext cx="9525" cy="9525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0 w 2"/>
              <a:gd name="T5" fmla="*/ 0 h 2"/>
              <a:gd name="T6" fmla="*/ 0 w 2"/>
              <a:gd name="T7" fmla="*/ 0 h 2"/>
              <a:gd name="T8" fmla="*/ 0 w 2"/>
              <a:gd name="T9" fmla="*/ 0 h 2"/>
              <a:gd name="T10" fmla="*/ 0 w 2"/>
              <a:gd name="T11" fmla="*/ 0 h 2"/>
              <a:gd name="T12" fmla="*/ 0 w 2"/>
              <a:gd name="T13" fmla="*/ 0 h 2"/>
              <a:gd name="T14" fmla="*/ 0 w 2"/>
              <a:gd name="T15" fmla="*/ 0 h 2"/>
              <a:gd name="T16" fmla="*/ 2 w 2"/>
              <a:gd name="T17" fmla="*/ 0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2 w 2"/>
              <a:gd name="T25" fmla="*/ 0 h 2"/>
              <a:gd name="T26" fmla="*/ 2 w 2"/>
              <a:gd name="T27" fmla="*/ 0 h 2"/>
              <a:gd name="T28" fmla="*/ 2 w 2"/>
              <a:gd name="T29" fmla="*/ 0 h 2"/>
              <a:gd name="T30" fmla="*/ 2 w 2"/>
              <a:gd name="T31" fmla="*/ 0 h 2"/>
              <a:gd name="T32" fmla="*/ 2 w 2"/>
              <a:gd name="T33" fmla="*/ 2 h 2"/>
              <a:gd name="T34" fmla="*/ 2 w 2"/>
              <a:gd name="T35" fmla="*/ 2 h 2"/>
              <a:gd name="T36" fmla="*/ 2 w 2"/>
              <a:gd name="T37" fmla="*/ 2 h 2"/>
              <a:gd name="T38" fmla="*/ 2 w 2"/>
              <a:gd name="T39" fmla="*/ 2 h 2"/>
              <a:gd name="T40" fmla="*/ 2 w 2"/>
              <a:gd name="T41" fmla="*/ 2 h 2"/>
              <a:gd name="T42" fmla="*/ 2 w 2"/>
              <a:gd name="T43" fmla="*/ 2 h 2"/>
              <a:gd name="T44" fmla="*/ 2 w 2"/>
              <a:gd name="T45" fmla="*/ 2 h 2"/>
              <a:gd name="T46" fmla="*/ 2 w 2"/>
              <a:gd name="T47" fmla="*/ 2 h 2"/>
              <a:gd name="T48" fmla="*/ 0 w 2"/>
              <a:gd name="T49" fmla="*/ 2 h 2"/>
              <a:gd name="T50" fmla="*/ 0 w 2"/>
              <a:gd name="T51" fmla="*/ 2 h 2"/>
              <a:gd name="T52" fmla="*/ 0 w 2"/>
              <a:gd name="T53" fmla="*/ 2 h 2"/>
              <a:gd name="T54" fmla="*/ 0 w 2"/>
              <a:gd name="T55" fmla="*/ 2 h 2"/>
              <a:gd name="T56" fmla="*/ 0 w 2"/>
              <a:gd name="T57" fmla="*/ 2 h 2"/>
              <a:gd name="T58" fmla="*/ 0 w 2"/>
              <a:gd name="T59" fmla="*/ 2 h 2"/>
              <a:gd name="T60" fmla="*/ 0 w 2"/>
              <a:gd name="T61" fmla="*/ 2 h 2"/>
              <a:gd name="T62" fmla="*/ 0 w 2"/>
              <a:gd name="T63" fmla="*/ 2 h 2"/>
              <a:gd name="T64" fmla="*/ 0 w 2"/>
              <a:gd name="T6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20" name="Rectangle 352"/>
          <p:cNvSpPr>
            <a:spLocks noChangeArrowheads="1"/>
          </p:cNvSpPr>
          <p:nvPr/>
        </p:nvSpPr>
        <p:spPr bwMode="auto">
          <a:xfrm>
            <a:off x="3324225" y="2733675"/>
            <a:ext cx="9525" cy="9525"/>
          </a:xfrm>
          <a:prstGeom prst="rect">
            <a:avLst/>
          </a:prstGeom>
          <a:noFill/>
          <a:ln w="0">
            <a:solidFill>
              <a:srgbClr val="25221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21" name="Freeform 353"/>
          <p:cNvSpPr>
            <a:spLocks/>
          </p:cNvSpPr>
          <p:nvPr/>
        </p:nvSpPr>
        <p:spPr bwMode="auto">
          <a:xfrm>
            <a:off x="3324225" y="2798763"/>
            <a:ext cx="9525" cy="9525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0 w 2"/>
              <a:gd name="T5" fmla="*/ 0 h 2"/>
              <a:gd name="T6" fmla="*/ 0 w 2"/>
              <a:gd name="T7" fmla="*/ 0 h 2"/>
              <a:gd name="T8" fmla="*/ 0 w 2"/>
              <a:gd name="T9" fmla="*/ 0 h 2"/>
              <a:gd name="T10" fmla="*/ 0 w 2"/>
              <a:gd name="T11" fmla="*/ 0 h 2"/>
              <a:gd name="T12" fmla="*/ 0 w 2"/>
              <a:gd name="T13" fmla="*/ 0 h 2"/>
              <a:gd name="T14" fmla="*/ 0 w 2"/>
              <a:gd name="T15" fmla="*/ 0 h 2"/>
              <a:gd name="T16" fmla="*/ 0 w 2"/>
              <a:gd name="T17" fmla="*/ 0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2 w 2"/>
              <a:gd name="T25" fmla="*/ 0 h 2"/>
              <a:gd name="T26" fmla="*/ 2 w 2"/>
              <a:gd name="T27" fmla="*/ 0 h 2"/>
              <a:gd name="T28" fmla="*/ 2 w 2"/>
              <a:gd name="T29" fmla="*/ 0 h 2"/>
              <a:gd name="T30" fmla="*/ 2 w 2"/>
              <a:gd name="T31" fmla="*/ 0 h 2"/>
              <a:gd name="T32" fmla="*/ 2 w 2"/>
              <a:gd name="T33" fmla="*/ 2 h 2"/>
              <a:gd name="T34" fmla="*/ 2 w 2"/>
              <a:gd name="T35" fmla="*/ 2 h 2"/>
              <a:gd name="T36" fmla="*/ 2 w 2"/>
              <a:gd name="T37" fmla="*/ 2 h 2"/>
              <a:gd name="T38" fmla="*/ 2 w 2"/>
              <a:gd name="T39" fmla="*/ 2 h 2"/>
              <a:gd name="T40" fmla="*/ 2 w 2"/>
              <a:gd name="T41" fmla="*/ 2 h 2"/>
              <a:gd name="T42" fmla="*/ 2 w 2"/>
              <a:gd name="T43" fmla="*/ 2 h 2"/>
              <a:gd name="T44" fmla="*/ 2 w 2"/>
              <a:gd name="T45" fmla="*/ 2 h 2"/>
              <a:gd name="T46" fmla="*/ 0 w 2"/>
              <a:gd name="T47" fmla="*/ 2 h 2"/>
              <a:gd name="T48" fmla="*/ 0 w 2"/>
              <a:gd name="T49" fmla="*/ 2 h 2"/>
              <a:gd name="T50" fmla="*/ 0 w 2"/>
              <a:gd name="T51" fmla="*/ 2 h 2"/>
              <a:gd name="T52" fmla="*/ 0 w 2"/>
              <a:gd name="T53" fmla="*/ 2 h 2"/>
              <a:gd name="T54" fmla="*/ 0 w 2"/>
              <a:gd name="T55" fmla="*/ 2 h 2"/>
              <a:gd name="T56" fmla="*/ 0 w 2"/>
              <a:gd name="T57" fmla="*/ 2 h 2"/>
              <a:gd name="T58" fmla="*/ 0 w 2"/>
              <a:gd name="T59" fmla="*/ 2 h 2"/>
              <a:gd name="T60" fmla="*/ 0 w 2"/>
              <a:gd name="T61" fmla="*/ 2 h 2"/>
              <a:gd name="T62" fmla="*/ 0 w 2"/>
              <a:gd name="T63" fmla="*/ 2 h 2"/>
              <a:gd name="T64" fmla="*/ 0 w 2"/>
              <a:gd name="T6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22" name="Rectangle 354"/>
          <p:cNvSpPr>
            <a:spLocks noChangeArrowheads="1"/>
          </p:cNvSpPr>
          <p:nvPr/>
        </p:nvSpPr>
        <p:spPr bwMode="auto">
          <a:xfrm>
            <a:off x="3324225" y="2798763"/>
            <a:ext cx="9525" cy="9525"/>
          </a:xfrm>
          <a:prstGeom prst="rect">
            <a:avLst/>
          </a:prstGeom>
          <a:noFill/>
          <a:ln w="0">
            <a:solidFill>
              <a:srgbClr val="25221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23" name="Freeform 355"/>
          <p:cNvSpPr>
            <a:spLocks/>
          </p:cNvSpPr>
          <p:nvPr/>
        </p:nvSpPr>
        <p:spPr bwMode="auto">
          <a:xfrm>
            <a:off x="3319463" y="2933700"/>
            <a:ext cx="4762" cy="20638"/>
          </a:xfrm>
          <a:custGeom>
            <a:avLst/>
            <a:gdLst>
              <a:gd name="T0" fmla="*/ 0 w 1"/>
              <a:gd name="T1" fmla="*/ 2 h 4"/>
              <a:gd name="T2" fmla="*/ 0 w 1"/>
              <a:gd name="T3" fmla="*/ 2 h 4"/>
              <a:gd name="T4" fmla="*/ 0 w 1"/>
              <a:gd name="T5" fmla="*/ 2 h 4"/>
              <a:gd name="T6" fmla="*/ 0 w 1"/>
              <a:gd name="T7" fmla="*/ 0 h 4"/>
              <a:gd name="T8" fmla="*/ 0 w 1"/>
              <a:gd name="T9" fmla="*/ 0 h 4"/>
              <a:gd name="T10" fmla="*/ 0 w 1"/>
              <a:gd name="T11" fmla="*/ 0 h 4"/>
              <a:gd name="T12" fmla="*/ 0 w 1"/>
              <a:gd name="T13" fmla="*/ 0 h 4"/>
              <a:gd name="T14" fmla="*/ 0 w 1"/>
              <a:gd name="T15" fmla="*/ 0 h 4"/>
              <a:gd name="T16" fmla="*/ 1 w 1"/>
              <a:gd name="T17" fmla="*/ 0 h 4"/>
              <a:gd name="T18" fmla="*/ 1 w 1"/>
              <a:gd name="T19" fmla="*/ 0 h 4"/>
              <a:gd name="T20" fmla="*/ 1 w 1"/>
              <a:gd name="T21" fmla="*/ 0 h 4"/>
              <a:gd name="T22" fmla="*/ 1 w 1"/>
              <a:gd name="T23" fmla="*/ 0 h 4"/>
              <a:gd name="T24" fmla="*/ 1 w 1"/>
              <a:gd name="T25" fmla="*/ 2 h 4"/>
              <a:gd name="T26" fmla="*/ 1 w 1"/>
              <a:gd name="T27" fmla="*/ 2 h 4"/>
              <a:gd name="T28" fmla="*/ 1 w 1"/>
              <a:gd name="T29" fmla="*/ 2 h 4"/>
              <a:gd name="T30" fmla="*/ 1 w 1"/>
              <a:gd name="T31" fmla="*/ 2 h 4"/>
              <a:gd name="T32" fmla="*/ 1 w 1"/>
              <a:gd name="T33" fmla="*/ 2 h 4"/>
              <a:gd name="T34" fmla="*/ 1 w 1"/>
              <a:gd name="T35" fmla="*/ 2 h 4"/>
              <a:gd name="T36" fmla="*/ 1 w 1"/>
              <a:gd name="T37" fmla="*/ 4 h 4"/>
              <a:gd name="T38" fmla="*/ 1 w 1"/>
              <a:gd name="T39" fmla="*/ 4 h 4"/>
              <a:gd name="T40" fmla="*/ 1 w 1"/>
              <a:gd name="T41" fmla="*/ 4 h 4"/>
              <a:gd name="T42" fmla="*/ 1 w 1"/>
              <a:gd name="T43" fmla="*/ 4 h 4"/>
              <a:gd name="T44" fmla="*/ 0 w 1"/>
              <a:gd name="T45" fmla="*/ 4 h 4"/>
              <a:gd name="T46" fmla="*/ 0 w 1"/>
              <a:gd name="T47" fmla="*/ 4 h 4"/>
              <a:gd name="T48" fmla="*/ 0 w 1"/>
              <a:gd name="T49" fmla="*/ 4 h 4"/>
              <a:gd name="T50" fmla="*/ 0 w 1"/>
              <a:gd name="T51" fmla="*/ 4 h 4"/>
              <a:gd name="T52" fmla="*/ 0 w 1"/>
              <a:gd name="T53" fmla="*/ 4 h 4"/>
              <a:gd name="T54" fmla="*/ 0 w 1"/>
              <a:gd name="T55" fmla="*/ 4 h 4"/>
              <a:gd name="T56" fmla="*/ 0 w 1"/>
              <a:gd name="T57" fmla="*/ 4 h 4"/>
              <a:gd name="T58" fmla="*/ 0 w 1"/>
              <a:gd name="T59" fmla="*/ 2 h 4"/>
              <a:gd name="T60" fmla="*/ 0 w 1"/>
              <a:gd name="T61" fmla="*/ 2 h 4"/>
              <a:gd name="T62" fmla="*/ 0 w 1"/>
              <a:gd name="T63" fmla="*/ 2 h 4"/>
              <a:gd name="T64" fmla="*/ 0 w 1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" h="4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24" name="Freeform 356"/>
          <p:cNvSpPr>
            <a:spLocks/>
          </p:cNvSpPr>
          <p:nvPr/>
        </p:nvSpPr>
        <p:spPr bwMode="auto">
          <a:xfrm>
            <a:off x="3319463" y="2933700"/>
            <a:ext cx="4762" cy="20638"/>
          </a:xfrm>
          <a:custGeom>
            <a:avLst/>
            <a:gdLst>
              <a:gd name="T0" fmla="*/ 0 w 1"/>
              <a:gd name="T1" fmla="*/ 2 h 4"/>
              <a:gd name="T2" fmla="*/ 0 w 1"/>
              <a:gd name="T3" fmla="*/ 0 h 4"/>
              <a:gd name="T4" fmla="*/ 1 w 1"/>
              <a:gd name="T5" fmla="*/ 0 h 4"/>
              <a:gd name="T6" fmla="*/ 1 w 1"/>
              <a:gd name="T7" fmla="*/ 2 h 4"/>
              <a:gd name="T8" fmla="*/ 1 w 1"/>
              <a:gd name="T9" fmla="*/ 4 h 4"/>
              <a:gd name="T10" fmla="*/ 0 w 1"/>
              <a:gd name="T11" fmla="*/ 4 h 4"/>
              <a:gd name="T12" fmla="*/ 0 w 1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" h="4">
                <a:moveTo>
                  <a:pt x="0" y="2"/>
                </a:moveTo>
                <a:lnTo>
                  <a:pt x="0" y="0"/>
                </a:lnTo>
                <a:lnTo>
                  <a:pt x="1" y="0"/>
                </a:lnTo>
                <a:lnTo>
                  <a:pt x="1" y="2"/>
                </a:lnTo>
                <a:lnTo>
                  <a:pt x="1" y="4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25" name="Freeform 357"/>
          <p:cNvSpPr>
            <a:spLocks/>
          </p:cNvSpPr>
          <p:nvPr/>
        </p:nvSpPr>
        <p:spPr bwMode="auto">
          <a:xfrm>
            <a:off x="3505200" y="5672138"/>
            <a:ext cx="9525" cy="14287"/>
          </a:xfrm>
          <a:custGeom>
            <a:avLst/>
            <a:gdLst>
              <a:gd name="T0" fmla="*/ 0 w 2"/>
              <a:gd name="T1" fmla="*/ 0 h 3"/>
              <a:gd name="T2" fmla="*/ 0 w 2"/>
              <a:gd name="T3" fmla="*/ 0 h 3"/>
              <a:gd name="T4" fmla="*/ 0 w 2"/>
              <a:gd name="T5" fmla="*/ 0 h 3"/>
              <a:gd name="T6" fmla="*/ 0 w 2"/>
              <a:gd name="T7" fmla="*/ 0 h 3"/>
              <a:gd name="T8" fmla="*/ 0 w 2"/>
              <a:gd name="T9" fmla="*/ 0 h 3"/>
              <a:gd name="T10" fmla="*/ 0 w 2"/>
              <a:gd name="T11" fmla="*/ 0 h 3"/>
              <a:gd name="T12" fmla="*/ 0 w 2"/>
              <a:gd name="T13" fmla="*/ 0 h 3"/>
              <a:gd name="T14" fmla="*/ 0 w 2"/>
              <a:gd name="T15" fmla="*/ 0 h 3"/>
              <a:gd name="T16" fmla="*/ 2 w 2"/>
              <a:gd name="T17" fmla="*/ 0 h 3"/>
              <a:gd name="T18" fmla="*/ 2 w 2"/>
              <a:gd name="T19" fmla="*/ 0 h 3"/>
              <a:gd name="T20" fmla="*/ 2 w 2"/>
              <a:gd name="T21" fmla="*/ 0 h 3"/>
              <a:gd name="T22" fmla="*/ 2 w 2"/>
              <a:gd name="T23" fmla="*/ 0 h 3"/>
              <a:gd name="T24" fmla="*/ 2 w 2"/>
              <a:gd name="T25" fmla="*/ 0 h 3"/>
              <a:gd name="T26" fmla="*/ 2 w 2"/>
              <a:gd name="T27" fmla="*/ 0 h 3"/>
              <a:gd name="T28" fmla="*/ 2 w 2"/>
              <a:gd name="T29" fmla="*/ 0 h 3"/>
              <a:gd name="T30" fmla="*/ 2 w 2"/>
              <a:gd name="T31" fmla="*/ 1 h 3"/>
              <a:gd name="T32" fmla="*/ 2 w 2"/>
              <a:gd name="T33" fmla="*/ 1 h 3"/>
              <a:gd name="T34" fmla="*/ 2 w 2"/>
              <a:gd name="T35" fmla="*/ 1 h 3"/>
              <a:gd name="T36" fmla="*/ 2 w 2"/>
              <a:gd name="T37" fmla="*/ 1 h 3"/>
              <a:gd name="T38" fmla="*/ 2 w 2"/>
              <a:gd name="T39" fmla="*/ 1 h 3"/>
              <a:gd name="T40" fmla="*/ 2 w 2"/>
              <a:gd name="T41" fmla="*/ 1 h 3"/>
              <a:gd name="T42" fmla="*/ 2 w 2"/>
              <a:gd name="T43" fmla="*/ 1 h 3"/>
              <a:gd name="T44" fmla="*/ 0 w 2"/>
              <a:gd name="T45" fmla="*/ 3 h 3"/>
              <a:gd name="T46" fmla="*/ 0 w 2"/>
              <a:gd name="T47" fmla="*/ 3 h 3"/>
              <a:gd name="T48" fmla="*/ 0 w 2"/>
              <a:gd name="T49" fmla="*/ 3 h 3"/>
              <a:gd name="T50" fmla="*/ 0 w 2"/>
              <a:gd name="T51" fmla="*/ 1 h 3"/>
              <a:gd name="T52" fmla="*/ 0 w 2"/>
              <a:gd name="T53" fmla="*/ 1 h 3"/>
              <a:gd name="T54" fmla="*/ 0 w 2"/>
              <a:gd name="T55" fmla="*/ 1 h 3"/>
              <a:gd name="T56" fmla="*/ 0 w 2"/>
              <a:gd name="T57" fmla="*/ 1 h 3"/>
              <a:gd name="T58" fmla="*/ 0 w 2"/>
              <a:gd name="T59" fmla="*/ 1 h 3"/>
              <a:gd name="T60" fmla="*/ 0 w 2"/>
              <a:gd name="T61" fmla="*/ 1 h 3"/>
              <a:gd name="T62" fmla="*/ 0 w 2"/>
              <a:gd name="T63" fmla="*/ 1 h 3"/>
              <a:gd name="T64" fmla="*/ 0 w 2"/>
              <a:gd name="T6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26" name="Freeform 358"/>
          <p:cNvSpPr>
            <a:spLocks/>
          </p:cNvSpPr>
          <p:nvPr/>
        </p:nvSpPr>
        <p:spPr bwMode="auto">
          <a:xfrm>
            <a:off x="3505200" y="5672138"/>
            <a:ext cx="9525" cy="14287"/>
          </a:xfrm>
          <a:custGeom>
            <a:avLst/>
            <a:gdLst>
              <a:gd name="T0" fmla="*/ 0 w 2"/>
              <a:gd name="T1" fmla="*/ 0 h 3"/>
              <a:gd name="T2" fmla="*/ 2 w 2"/>
              <a:gd name="T3" fmla="*/ 0 h 3"/>
              <a:gd name="T4" fmla="*/ 2 w 2"/>
              <a:gd name="T5" fmla="*/ 1 h 3"/>
              <a:gd name="T6" fmla="*/ 0 w 2"/>
              <a:gd name="T7" fmla="*/ 3 h 3"/>
              <a:gd name="T8" fmla="*/ 0 w 2"/>
              <a:gd name="T9" fmla="*/ 1 h 3"/>
              <a:gd name="T10" fmla="*/ 0 w 2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2" y="0"/>
                </a:lnTo>
                <a:lnTo>
                  <a:pt x="2" y="1"/>
                </a:ln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263527" name="Group 359"/>
          <p:cNvGrpSpPr>
            <a:grpSpLocks/>
          </p:cNvGrpSpPr>
          <p:nvPr/>
        </p:nvGrpSpPr>
        <p:grpSpPr bwMode="auto">
          <a:xfrm>
            <a:off x="754063" y="2722563"/>
            <a:ext cx="2705100" cy="3181350"/>
            <a:chOff x="2265" y="1859"/>
            <a:chExt cx="584" cy="632"/>
          </a:xfrm>
        </p:grpSpPr>
        <p:sp>
          <p:nvSpPr>
            <p:cNvPr id="263528" name="Freeform 360"/>
            <p:cNvSpPr>
              <a:spLocks/>
            </p:cNvSpPr>
            <p:nvPr/>
          </p:nvSpPr>
          <p:spPr bwMode="auto">
            <a:xfrm>
              <a:off x="2799" y="185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29" name="Freeform 361"/>
            <p:cNvSpPr>
              <a:spLocks/>
            </p:cNvSpPr>
            <p:nvPr/>
          </p:nvSpPr>
          <p:spPr bwMode="auto">
            <a:xfrm>
              <a:off x="2799" y="185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0" name="Freeform 362"/>
            <p:cNvSpPr>
              <a:spLocks/>
            </p:cNvSpPr>
            <p:nvPr/>
          </p:nvSpPr>
          <p:spPr bwMode="auto">
            <a:xfrm>
              <a:off x="2805" y="1903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4 h 4"/>
                <a:gd name="T40" fmla="*/ 4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1" name="Freeform 363"/>
            <p:cNvSpPr>
              <a:spLocks/>
            </p:cNvSpPr>
            <p:nvPr/>
          </p:nvSpPr>
          <p:spPr bwMode="auto">
            <a:xfrm>
              <a:off x="2805" y="1903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2 w 4"/>
                <a:gd name="T15" fmla="*/ 2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2" name="Freeform 364"/>
            <p:cNvSpPr>
              <a:spLocks/>
            </p:cNvSpPr>
            <p:nvPr/>
          </p:nvSpPr>
          <p:spPr bwMode="auto">
            <a:xfrm>
              <a:off x="2847" y="244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3" name="Freeform 365"/>
            <p:cNvSpPr>
              <a:spLocks/>
            </p:cNvSpPr>
            <p:nvPr/>
          </p:nvSpPr>
          <p:spPr bwMode="auto">
            <a:xfrm>
              <a:off x="2847" y="244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4" name="Freeform 366"/>
            <p:cNvSpPr>
              <a:spLocks/>
            </p:cNvSpPr>
            <p:nvPr/>
          </p:nvSpPr>
          <p:spPr bwMode="auto">
            <a:xfrm>
              <a:off x="2797" y="1913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0 h 2"/>
                <a:gd name="T30" fmla="*/ 2 w 2"/>
                <a:gd name="T31" fmla="*/ 0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2 w 2"/>
                <a:gd name="T43" fmla="*/ 2 h 2"/>
                <a:gd name="T44" fmla="*/ 2 w 2"/>
                <a:gd name="T45" fmla="*/ 2 h 2"/>
                <a:gd name="T46" fmla="*/ 0 w 2"/>
                <a:gd name="T47" fmla="*/ 2 h 2"/>
                <a:gd name="T48" fmla="*/ 0 w 2"/>
                <a:gd name="T49" fmla="*/ 2 h 2"/>
                <a:gd name="T50" fmla="*/ 0 w 2"/>
                <a:gd name="T51" fmla="*/ 2 h 2"/>
                <a:gd name="T52" fmla="*/ 0 w 2"/>
                <a:gd name="T53" fmla="*/ 2 h 2"/>
                <a:gd name="T54" fmla="*/ 0 w 2"/>
                <a:gd name="T55" fmla="*/ 2 h 2"/>
                <a:gd name="T56" fmla="*/ 0 w 2"/>
                <a:gd name="T57" fmla="*/ 2 h 2"/>
                <a:gd name="T58" fmla="*/ 0 w 2"/>
                <a:gd name="T59" fmla="*/ 2 h 2"/>
                <a:gd name="T60" fmla="*/ 0 w 2"/>
                <a:gd name="T61" fmla="*/ 2 h 2"/>
                <a:gd name="T62" fmla="*/ 0 w 2"/>
                <a:gd name="T63" fmla="*/ 0 h 2"/>
                <a:gd name="T64" fmla="*/ 0 w 2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5" name="Rectangle 367"/>
            <p:cNvSpPr>
              <a:spLocks noChangeArrowheads="1"/>
            </p:cNvSpPr>
            <p:nvPr/>
          </p:nvSpPr>
          <p:spPr bwMode="auto">
            <a:xfrm>
              <a:off x="2797" y="1913"/>
              <a:ext cx="2" cy="2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6" name="Freeform 368"/>
            <p:cNvSpPr>
              <a:spLocks/>
            </p:cNvSpPr>
            <p:nvPr/>
          </p:nvSpPr>
          <p:spPr bwMode="auto">
            <a:xfrm>
              <a:off x="2838" y="2454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0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2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2 w 4"/>
                <a:gd name="T33" fmla="*/ 2 h 4"/>
                <a:gd name="T34" fmla="*/ 2 w 4"/>
                <a:gd name="T35" fmla="*/ 2 h 4"/>
                <a:gd name="T36" fmla="*/ 2 w 4"/>
                <a:gd name="T37" fmla="*/ 2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7" name="Freeform 369"/>
            <p:cNvSpPr>
              <a:spLocks/>
            </p:cNvSpPr>
            <p:nvPr/>
          </p:nvSpPr>
          <p:spPr bwMode="auto">
            <a:xfrm>
              <a:off x="2838" y="2454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8" name="Freeform 370"/>
            <p:cNvSpPr>
              <a:spLocks/>
            </p:cNvSpPr>
            <p:nvPr/>
          </p:nvSpPr>
          <p:spPr bwMode="auto">
            <a:xfrm>
              <a:off x="2813" y="186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4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9" name="Freeform 371"/>
            <p:cNvSpPr>
              <a:spLocks/>
            </p:cNvSpPr>
            <p:nvPr/>
          </p:nvSpPr>
          <p:spPr bwMode="auto">
            <a:xfrm>
              <a:off x="2813" y="186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0" name="Freeform 372"/>
            <p:cNvSpPr>
              <a:spLocks/>
            </p:cNvSpPr>
            <p:nvPr/>
          </p:nvSpPr>
          <p:spPr bwMode="auto">
            <a:xfrm>
              <a:off x="2797" y="1903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1" name="Freeform 373"/>
            <p:cNvSpPr>
              <a:spLocks/>
            </p:cNvSpPr>
            <p:nvPr/>
          </p:nvSpPr>
          <p:spPr bwMode="auto">
            <a:xfrm>
              <a:off x="2797" y="1903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2" name="Freeform 374"/>
            <p:cNvSpPr>
              <a:spLocks/>
            </p:cNvSpPr>
            <p:nvPr/>
          </p:nvSpPr>
          <p:spPr bwMode="auto">
            <a:xfrm>
              <a:off x="2838" y="2446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4 w 4"/>
                <a:gd name="T17" fmla="*/ 0 h 2"/>
                <a:gd name="T18" fmla="*/ 4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2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4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0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3" name="Freeform 375"/>
            <p:cNvSpPr>
              <a:spLocks/>
            </p:cNvSpPr>
            <p:nvPr/>
          </p:nvSpPr>
          <p:spPr bwMode="auto">
            <a:xfrm>
              <a:off x="2838" y="2446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4" name="Freeform 376"/>
            <p:cNvSpPr>
              <a:spLocks/>
            </p:cNvSpPr>
            <p:nvPr/>
          </p:nvSpPr>
          <p:spPr bwMode="auto">
            <a:xfrm>
              <a:off x="2803" y="1865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2 w 4"/>
                <a:gd name="T33" fmla="*/ 2 h 4"/>
                <a:gd name="T34" fmla="*/ 2 w 4"/>
                <a:gd name="T35" fmla="*/ 2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0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5" name="Freeform 377"/>
            <p:cNvSpPr>
              <a:spLocks/>
            </p:cNvSpPr>
            <p:nvPr/>
          </p:nvSpPr>
          <p:spPr bwMode="auto">
            <a:xfrm>
              <a:off x="2803" y="1865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6" name="Freeform 378"/>
            <p:cNvSpPr>
              <a:spLocks/>
            </p:cNvSpPr>
            <p:nvPr/>
          </p:nvSpPr>
          <p:spPr bwMode="auto">
            <a:xfrm>
              <a:off x="2778" y="188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2 h 4"/>
                <a:gd name="T24" fmla="*/ 2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2 w 4"/>
                <a:gd name="T33" fmla="*/ 2 h 4"/>
                <a:gd name="T34" fmla="*/ 2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0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7" name="Freeform 379"/>
            <p:cNvSpPr>
              <a:spLocks/>
            </p:cNvSpPr>
            <p:nvPr/>
          </p:nvSpPr>
          <p:spPr bwMode="auto">
            <a:xfrm>
              <a:off x="2778" y="188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8" name="Freeform 380"/>
            <p:cNvSpPr>
              <a:spLocks/>
            </p:cNvSpPr>
            <p:nvPr/>
          </p:nvSpPr>
          <p:spPr bwMode="auto">
            <a:xfrm>
              <a:off x="2803" y="1873"/>
              <a:ext cx="2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2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0 h 1"/>
                <a:gd name="T24" fmla="*/ 2 w 2"/>
                <a:gd name="T25" fmla="*/ 0 h 1"/>
                <a:gd name="T26" fmla="*/ 2 w 2"/>
                <a:gd name="T27" fmla="*/ 0 h 1"/>
                <a:gd name="T28" fmla="*/ 2 w 2"/>
                <a:gd name="T29" fmla="*/ 0 h 1"/>
                <a:gd name="T30" fmla="*/ 2 w 2"/>
                <a:gd name="T31" fmla="*/ 1 h 1"/>
                <a:gd name="T32" fmla="*/ 2 w 2"/>
                <a:gd name="T33" fmla="*/ 1 h 1"/>
                <a:gd name="T34" fmla="*/ 2 w 2"/>
                <a:gd name="T35" fmla="*/ 1 h 1"/>
                <a:gd name="T36" fmla="*/ 2 w 2"/>
                <a:gd name="T37" fmla="*/ 1 h 1"/>
                <a:gd name="T38" fmla="*/ 2 w 2"/>
                <a:gd name="T39" fmla="*/ 1 h 1"/>
                <a:gd name="T40" fmla="*/ 2 w 2"/>
                <a:gd name="T41" fmla="*/ 1 h 1"/>
                <a:gd name="T42" fmla="*/ 2 w 2"/>
                <a:gd name="T43" fmla="*/ 1 h 1"/>
                <a:gd name="T44" fmla="*/ 0 w 2"/>
                <a:gd name="T45" fmla="*/ 1 h 1"/>
                <a:gd name="T46" fmla="*/ 0 w 2"/>
                <a:gd name="T47" fmla="*/ 1 h 1"/>
                <a:gd name="T48" fmla="*/ 0 w 2"/>
                <a:gd name="T49" fmla="*/ 1 h 1"/>
                <a:gd name="T50" fmla="*/ 0 w 2"/>
                <a:gd name="T51" fmla="*/ 1 h 1"/>
                <a:gd name="T52" fmla="*/ 0 w 2"/>
                <a:gd name="T53" fmla="*/ 1 h 1"/>
                <a:gd name="T54" fmla="*/ 0 w 2"/>
                <a:gd name="T55" fmla="*/ 1 h 1"/>
                <a:gd name="T56" fmla="*/ 0 w 2"/>
                <a:gd name="T57" fmla="*/ 1 h 1"/>
                <a:gd name="T58" fmla="*/ 0 w 2"/>
                <a:gd name="T59" fmla="*/ 1 h 1"/>
                <a:gd name="T60" fmla="*/ 0 w 2"/>
                <a:gd name="T61" fmla="*/ 1 h 1"/>
                <a:gd name="T62" fmla="*/ 0 w 2"/>
                <a:gd name="T63" fmla="*/ 0 h 1"/>
                <a:gd name="T64" fmla="*/ 0 w 2"/>
                <a:gd name="T6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9" name="Rectangle 381"/>
            <p:cNvSpPr>
              <a:spLocks noChangeArrowheads="1"/>
            </p:cNvSpPr>
            <p:nvPr/>
          </p:nvSpPr>
          <p:spPr bwMode="auto">
            <a:xfrm>
              <a:off x="2803" y="1873"/>
              <a:ext cx="2" cy="1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0" name="Freeform 382"/>
            <p:cNvSpPr>
              <a:spLocks/>
            </p:cNvSpPr>
            <p:nvPr/>
          </p:nvSpPr>
          <p:spPr bwMode="auto">
            <a:xfrm>
              <a:off x="2790" y="1907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1" name="Freeform 383"/>
            <p:cNvSpPr>
              <a:spLocks/>
            </p:cNvSpPr>
            <p:nvPr/>
          </p:nvSpPr>
          <p:spPr bwMode="auto">
            <a:xfrm>
              <a:off x="2790" y="1907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2" name="Freeform 384"/>
            <p:cNvSpPr>
              <a:spLocks/>
            </p:cNvSpPr>
            <p:nvPr/>
          </p:nvSpPr>
          <p:spPr bwMode="auto">
            <a:xfrm>
              <a:off x="2830" y="2450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3" name="Freeform 385"/>
            <p:cNvSpPr>
              <a:spLocks/>
            </p:cNvSpPr>
            <p:nvPr/>
          </p:nvSpPr>
          <p:spPr bwMode="auto">
            <a:xfrm>
              <a:off x="2830" y="2450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4" name="Freeform 386"/>
            <p:cNvSpPr>
              <a:spLocks/>
            </p:cNvSpPr>
            <p:nvPr/>
          </p:nvSpPr>
          <p:spPr bwMode="auto">
            <a:xfrm>
              <a:off x="2790" y="1874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5" name="Freeform 387"/>
            <p:cNvSpPr>
              <a:spLocks/>
            </p:cNvSpPr>
            <p:nvPr/>
          </p:nvSpPr>
          <p:spPr bwMode="auto">
            <a:xfrm>
              <a:off x="2790" y="1874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6" name="Freeform 388"/>
            <p:cNvSpPr>
              <a:spLocks/>
            </p:cNvSpPr>
            <p:nvPr/>
          </p:nvSpPr>
          <p:spPr bwMode="auto">
            <a:xfrm>
              <a:off x="2790" y="1899"/>
              <a:ext cx="4" cy="4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4 w 4"/>
                <a:gd name="T27" fmla="*/ 2 h 4"/>
                <a:gd name="T28" fmla="*/ 4 w 4"/>
                <a:gd name="T29" fmla="*/ 2 h 4"/>
                <a:gd name="T30" fmla="*/ 2 w 4"/>
                <a:gd name="T31" fmla="*/ 2 h 4"/>
                <a:gd name="T32" fmla="*/ 2 w 4"/>
                <a:gd name="T33" fmla="*/ 2 h 4"/>
                <a:gd name="T34" fmla="*/ 2 w 4"/>
                <a:gd name="T35" fmla="*/ 2 h 4"/>
                <a:gd name="T36" fmla="*/ 2 w 4"/>
                <a:gd name="T37" fmla="*/ 2 h 4"/>
                <a:gd name="T38" fmla="*/ 2 w 4"/>
                <a:gd name="T39" fmla="*/ 2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0 w 4"/>
                <a:gd name="T47" fmla="*/ 4 h 4"/>
                <a:gd name="T48" fmla="*/ 0 w 4"/>
                <a:gd name="T49" fmla="*/ 4 h 4"/>
                <a:gd name="T50" fmla="*/ 0 w 4"/>
                <a:gd name="T51" fmla="*/ 2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7" name="Freeform 389"/>
            <p:cNvSpPr>
              <a:spLocks/>
            </p:cNvSpPr>
            <p:nvPr/>
          </p:nvSpPr>
          <p:spPr bwMode="auto">
            <a:xfrm>
              <a:off x="2790" y="1899"/>
              <a:ext cx="4" cy="4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2 h 4"/>
                <a:gd name="T6" fmla="*/ 2 w 4"/>
                <a:gd name="T7" fmla="*/ 2 h 4"/>
                <a:gd name="T8" fmla="*/ 2 w 4"/>
                <a:gd name="T9" fmla="*/ 4 h 4"/>
                <a:gd name="T10" fmla="*/ 0 w 4"/>
                <a:gd name="T11" fmla="*/ 4 h 4"/>
                <a:gd name="T12" fmla="*/ 0 w 4"/>
                <a:gd name="T13" fmla="*/ 2 h 4"/>
                <a:gd name="T14" fmla="*/ 0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8" name="Freeform 390"/>
            <p:cNvSpPr>
              <a:spLocks/>
            </p:cNvSpPr>
            <p:nvPr/>
          </p:nvSpPr>
          <p:spPr bwMode="auto">
            <a:xfrm>
              <a:off x="2830" y="2443"/>
              <a:ext cx="4" cy="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4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2 h 2"/>
                <a:gd name="T32" fmla="*/ 4 w 4"/>
                <a:gd name="T33" fmla="*/ 2 h 2"/>
                <a:gd name="T34" fmla="*/ 4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0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0 h 2"/>
                <a:gd name="T62" fmla="*/ 0 w 4"/>
                <a:gd name="T63" fmla="*/ 0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9" name="Freeform 391"/>
            <p:cNvSpPr>
              <a:spLocks/>
            </p:cNvSpPr>
            <p:nvPr/>
          </p:nvSpPr>
          <p:spPr bwMode="auto">
            <a:xfrm>
              <a:off x="2830" y="2443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0" name="Freeform 392"/>
            <p:cNvSpPr>
              <a:spLocks/>
            </p:cNvSpPr>
            <p:nvPr/>
          </p:nvSpPr>
          <p:spPr bwMode="auto">
            <a:xfrm>
              <a:off x="2788" y="1863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2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1" name="Freeform 393"/>
            <p:cNvSpPr>
              <a:spLocks/>
            </p:cNvSpPr>
            <p:nvPr/>
          </p:nvSpPr>
          <p:spPr bwMode="auto">
            <a:xfrm>
              <a:off x="2788" y="1863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2 w 4"/>
                <a:gd name="T13" fmla="*/ 2 h 4"/>
                <a:gd name="T14" fmla="*/ 0 w 4"/>
                <a:gd name="T15" fmla="*/ 2 h 4"/>
                <a:gd name="T16" fmla="*/ 2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2" name="Freeform 394"/>
            <p:cNvSpPr>
              <a:spLocks/>
            </p:cNvSpPr>
            <p:nvPr/>
          </p:nvSpPr>
          <p:spPr bwMode="auto">
            <a:xfrm>
              <a:off x="2776" y="1911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2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4 w 4"/>
                <a:gd name="T17" fmla="*/ 0 h 4"/>
                <a:gd name="T18" fmla="*/ 4 w 4"/>
                <a:gd name="T19" fmla="*/ 2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4 h 4"/>
                <a:gd name="T32" fmla="*/ 4 w 4"/>
                <a:gd name="T33" fmla="*/ 4 h 4"/>
                <a:gd name="T34" fmla="*/ 4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3" name="Freeform 395"/>
            <p:cNvSpPr>
              <a:spLocks/>
            </p:cNvSpPr>
            <p:nvPr/>
          </p:nvSpPr>
          <p:spPr bwMode="auto">
            <a:xfrm>
              <a:off x="2776" y="1911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4" name="Freeform 396"/>
            <p:cNvSpPr>
              <a:spLocks/>
            </p:cNvSpPr>
            <p:nvPr/>
          </p:nvSpPr>
          <p:spPr bwMode="auto">
            <a:xfrm>
              <a:off x="2819" y="2454"/>
              <a:ext cx="1" cy="4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0 h 4"/>
                <a:gd name="T4" fmla="*/ 0 w 1"/>
                <a:gd name="T5" fmla="*/ 0 h 4"/>
                <a:gd name="T6" fmla="*/ 0 w 1"/>
                <a:gd name="T7" fmla="*/ 0 h 4"/>
                <a:gd name="T8" fmla="*/ 0 w 1"/>
                <a:gd name="T9" fmla="*/ 0 h 4"/>
                <a:gd name="T10" fmla="*/ 0 w 1"/>
                <a:gd name="T11" fmla="*/ 0 h 4"/>
                <a:gd name="T12" fmla="*/ 1 w 1"/>
                <a:gd name="T13" fmla="*/ 0 h 4"/>
                <a:gd name="T14" fmla="*/ 1 w 1"/>
                <a:gd name="T15" fmla="*/ 0 h 4"/>
                <a:gd name="T16" fmla="*/ 1 w 1"/>
                <a:gd name="T17" fmla="*/ 0 h 4"/>
                <a:gd name="T18" fmla="*/ 1 w 1"/>
                <a:gd name="T19" fmla="*/ 0 h 4"/>
                <a:gd name="T20" fmla="*/ 1 w 1"/>
                <a:gd name="T21" fmla="*/ 0 h 4"/>
                <a:gd name="T22" fmla="*/ 1 w 1"/>
                <a:gd name="T23" fmla="*/ 2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4 h 4"/>
                <a:gd name="T36" fmla="*/ 1 w 1"/>
                <a:gd name="T37" fmla="*/ 4 h 4"/>
                <a:gd name="T38" fmla="*/ 1 w 1"/>
                <a:gd name="T39" fmla="*/ 4 h 4"/>
                <a:gd name="T40" fmla="*/ 0 w 1"/>
                <a:gd name="T41" fmla="*/ 4 h 4"/>
                <a:gd name="T42" fmla="*/ 0 w 1"/>
                <a:gd name="T43" fmla="*/ 4 h 4"/>
                <a:gd name="T44" fmla="*/ 0 w 1"/>
                <a:gd name="T45" fmla="*/ 4 h 4"/>
                <a:gd name="T46" fmla="*/ 0 w 1"/>
                <a:gd name="T47" fmla="*/ 4 h 4"/>
                <a:gd name="T48" fmla="*/ 0 w 1"/>
                <a:gd name="T49" fmla="*/ 4 h 4"/>
                <a:gd name="T50" fmla="*/ 0 w 1"/>
                <a:gd name="T51" fmla="*/ 4 h 4"/>
                <a:gd name="T52" fmla="*/ 0 w 1"/>
                <a:gd name="T53" fmla="*/ 4 h 4"/>
                <a:gd name="T54" fmla="*/ 0 w 1"/>
                <a:gd name="T55" fmla="*/ 2 h 4"/>
                <a:gd name="T56" fmla="*/ 0 w 1"/>
                <a:gd name="T57" fmla="*/ 2 h 4"/>
                <a:gd name="T58" fmla="*/ 0 w 1"/>
                <a:gd name="T59" fmla="*/ 2 h 4"/>
                <a:gd name="T60" fmla="*/ 0 w 1"/>
                <a:gd name="T61" fmla="*/ 2 h 4"/>
                <a:gd name="T62" fmla="*/ 0 w 1"/>
                <a:gd name="T63" fmla="*/ 2 h 4"/>
                <a:gd name="T64" fmla="*/ 0 w 1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5" name="Freeform 397"/>
            <p:cNvSpPr>
              <a:spLocks/>
            </p:cNvSpPr>
            <p:nvPr/>
          </p:nvSpPr>
          <p:spPr bwMode="auto">
            <a:xfrm>
              <a:off x="2819" y="2454"/>
              <a:ext cx="1" cy="4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0 h 4"/>
                <a:gd name="T4" fmla="*/ 1 w 1"/>
                <a:gd name="T5" fmla="*/ 0 h 4"/>
                <a:gd name="T6" fmla="*/ 1 w 1"/>
                <a:gd name="T7" fmla="*/ 2 h 4"/>
                <a:gd name="T8" fmla="*/ 1 w 1"/>
                <a:gd name="T9" fmla="*/ 4 h 4"/>
                <a:gd name="T10" fmla="*/ 0 w 1"/>
                <a:gd name="T11" fmla="*/ 4 h 4"/>
                <a:gd name="T12" fmla="*/ 0 w 1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6" name="Freeform 398"/>
            <p:cNvSpPr>
              <a:spLocks/>
            </p:cNvSpPr>
            <p:nvPr/>
          </p:nvSpPr>
          <p:spPr bwMode="auto">
            <a:xfrm>
              <a:off x="2772" y="1876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2 w 2"/>
                <a:gd name="T9" fmla="*/ 0 h 2"/>
                <a:gd name="T10" fmla="*/ 2 w 2"/>
                <a:gd name="T11" fmla="*/ 0 h 2"/>
                <a:gd name="T12" fmla="*/ 2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2 h 2"/>
                <a:gd name="T28" fmla="*/ 2 w 2"/>
                <a:gd name="T29" fmla="*/ 2 h 2"/>
                <a:gd name="T30" fmla="*/ 2 w 2"/>
                <a:gd name="T31" fmla="*/ 2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2 w 2"/>
                <a:gd name="T43" fmla="*/ 2 h 2"/>
                <a:gd name="T44" fmla="*/ 0 w 2"/>
                <a:gd name="T45" fmla="*/ 2 h 2"/>
                <a:gd name="T46" fmla="*/ 0 w 2"/>
                <a:gd name="T47" fmla="*/ 2 h 2"/>
                <a:gd name="T48" fmla="*/ 0 w 2"/>
                <a:gd name="T49" fmla="*/ 2 h 2"/>
                <a:gd name="T50" fmla="*/ 0 w 2"/>
                <a:gd name="T51" fmla="*/ 2 h 2"/>
                <a:gd name="T52" fmla="*/ 0 w 2"/>
                <a:gd name="T53" fmla="*/ 2 h 2"/>
                <a:gd name="T54" fmla="*/ 0 w 2"/>
                <a:gd name="T55" fmla="*/ 2 h 2"/>
                <a:gd name="T56" fmla="*/ 0 w 2"/>
                <a:gd name="T57" fmla="*/ 2 h 2"/>
                <a:gd name="T58" fmla="*/ 0 w 2"/>
                <a:gd name="T59" fmla="*/ 2 h 2"/>
                <a:gd name="T60" fmla="*/ 0 w 2"/>
                <a:gd name="T61" fmla="*/ 0 h 2"/>
                <a:gd name="T62" fmla="*/ 0 w 2"/>
                <a:gd name="T63" fmla="*/ 0 h 2"/>
                <a:gd name="T64" fmla="*/ 0 w 2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7" name="Rectangle 399"/>
            <p:cNvSpPr>
              <a:spLocks noChangeArrowheads="1"/>
            </p:cNvSpPr>
            <p:nvPr/>
          </p:nvSpPr>
          <p:spPr bwMode="auto">
            <a:xfrm>
              <a:off x="2772" y="1876"/>
              <a:ext cx="2" cy="2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8" name="Freeform 400"/>
            <p:cNvSpPr>
              <a:spLocks/>
            </p:cNvSpPr>
            <p:nvPr/>
          </p:nvSpPr>
          <p:spPr bwMode="auto">
            <a:xfrm>
              <a:off x="2778" y="1898"/>
              <a:ext cx="2" cy="3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2 w 2"/>
                <a:gd name="T13" fmla="*/ 0 h 3"/>
                <a:gd name="T14" fmla="*/ 2 w 2"/>
                <a:gd name="T15" fmla="*/ 0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0 h 3"/>
                <a:gd name="T26" fmla="*/ 2 w 2"/>
                <a:gd name="T27" fmla="*/ 1 h 3"/>
                <a:gd name="T28" fmla="*/ 2 w 2"/>
                <a:gd name="T29" fmla="*/ 1 h 3"/>
                <a:gd name="T30" fmla="*/ 2 w 2"/>
                <a:gd name="T31" fmla="*/ 1 h 3"/>
                <a:gd name="T32" fmla="*/ 2 w 2"/>
                <a:gd name="T33" fmla="*/ 1 h 3"/>
                <a:gd name="T34" fmla="*/ 2 w 2"/>
                <a:gd name="T35" fmla="*/ 1 h 3"/>
                <a:gd name="T36" fmla="*/ 2 w 2"/>
                <a:gd name="T37" fmla="*/ 1 h 3"/>
                <a:gd name="T38" fmla="*/ 2 w 2"/>
                <a:gd name="T39" fmla="*/ 1 h 3"/>
                <a:gd name="T40" fmla="*/ 2 w 2"/>
                <a:gd name="T41" fmla="*/ 1 h 3"/>
                <a:gd name="T42" fmla="*/ 0 w 2"/>
                <a:gd name="T43" fmla="*/ 3 h 3"/>
                <a:gd name="T44" fmla="*/ 0 w 2"/>
                <a:gd name="T45" fmla="*/ 3 h 3"/>
                <a:gd name="T46" fmla="*/ 0 w 2"/>
                <a:gd name="T47" fmla="*/ 1 h 3"/>
                <a:gd name="T48" fmla="*/ 0 w 2"/>
                <a:gd name="T49" fmla="*/ 1 h 3"/>
                <a:gd name="T50" fmla="*/ 0 w 2"/>
                <a:gd name="T51" fmla="*/ 1 h 3"/>
                <a:gd name="T52" fmla="*/ 0 w 2"/>
                <a:gd name="T53" fmla="*/ 1 h 3"/>
                <a:gd name="T54" fmla="*/ 0 w 2"/>
                <a:gd name="T55" fmla="*/ 1 h 3"/>
                <a:gd name="T56" fmla="*/ 0 w 2"/>
                <a:gd name="T57" fmla="*/ 1 h 3"/>
                <a:gd name="T58" fmla="*/ 0 w 2"/>
                <a:gd name="T59" fmla="*/ 1 h 3"/>
                <a:gd name="T60" fmla="*/ 0 w 2"/>
                <a:gd name="T61" fmla="*/ 1 h 3"/>
                <a:gd name="T62" fmla="*/ 0 w 2"/>
                <a:gd name="T63" fmla="*/ 0 h 3"/>
                <a:gd name="T64" fmla="*/ 0 w 2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9" name="Freeform 401"/>
            <p:cNvSpPr>
              <a:spLocks/>
            </p:cNvSpPr>
            <p:nvPr/>
          </p:nvSpPr>
          <p:spPr bwMode="auto">
            <a:xfrm>
              <a:off x="2778" y="1898"/>
              <a:ext cx="2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0 h 3"/>
                <a:gd name="T4" fmla="*/ 2 w 2"/>
                <a:gd name="T5" fmla="*/ 1 h 3"/>
                <a:gd name="T6" fmla="*/ 0 w 2"/>
                <a:gd name="T7" fmla="*/ 3 h 3"/>
                <a:gd name="T8" fmla="*/ 0 w 2"/>
                <a:gd name="T9" fmla="*/ 1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0" name="Freeform 402"/>
            <p:cNvSpPr>
              <a:spLocks/>
            </p:cNvSpPr>
            <p:nvPr/>
          </p:nvSpPr>
          <p:spPr bwMode="auto">
            <a:xfrm>
              <a:off x="2819" y="2439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0 h 4"/>
                <a:gd name="T6" fmla="*/ 0 w 3"/>
                <a:gd name="T7" fmla="*/ 0 h 4"/>
                <a:gd name="T8" fmla="*/ 1 w 3"/>
                <a:gd name="T9" fmla="*/ 0 h 4"/>
                <a:gd name="T10" fmla="*/ 1 w 3"/>
                <a:gd name="T11" fmla="*/ 0 h 4"/>
                <a:gd name="T12" fmla="*/ 1 w 3"/>
                <a:gd name="T13" fmla="*/ 0 h 4"/>
                <a:gd name="T14" fmla="*/ 1 w 3"/>
                <a:gd name="T15" fmla="*/ 0 h 4"/>
                <a:gd name="T16" fmla="*/ 1 w 3"/>
                <a:gd name="T17" fmla="*/ 0 h 4"/>
                <a:gd name="T18" fmla="*/ 1 w 3"/>
                <a:gd name="T19" fmla="*/ 0 h 4"/>
                <a:gd name="T20" fmla="*/ 1 w 3"/>
                <a:gd name="T21" fmla="*/ 2 h 4"/>
                <a:gd name="T22" fmla="*/ 1 w 3"/>
                <a:gd name="T23" fmla="*/ 2 h 4"/>
                <a:gd name="T24" fmla="*/ 3 w 3"/>
                <a:gd name="T25" fmla="*/ 2 h 4"/>
                <a:gd name="T26" fmla="*/ 3 w 3"/>
                <a:gd name="T27" fmla="*/ 2 h 4"/>
                <a:gd name="T28" fmla="*/ 3 w 3"/>
                <a:gd name="T29" fmla="*/ 2 h 4"/>
                <a:gd name="T30" fmla="*/ 1 w 3"/>
                <a:gd name="T31" fmla="*/ 2 h 4"/>
                <a:gd name="T32" fmla="*/ 1 w 3"/>
                <a:gd name="T33" fmla="*/ 4 h 4"/>
                <a:gd name="T34" fmla="*/ 1 w 3"/>
                <a:gd name="T35" fmla="*/ 4 h 4"/>
                <a:gd name="T36" fmla="*/ 1 w 3"/>
                <a:gd name="T37" fmla="*/ 4 h 4"/>
                <a:gd name="T38" fmla="*/ 1 w 3"/>
                <a:gd name="T39" fmla="*/ 4 h 4"/>
                <a:gd name="T40" fmla="*/ 1 w 3"/>
                <a:gd name="T41" fmla="*/ 4 h 4"/>
                <a:gd name="T42" fmla="*/ 1 w 3"/>
                <a:gd name="T43" fmla="*/ 4 h 4"/>
                <a:gd name="T44" fmla="*/ 0 w 3"/>
                <a:gd name="T45" fmla="*/ 4 h 4"/>
                <a:gd name="T46" fmla="*/ 0 w 3"/>
                <a:gd name="T47" fmla="*/ 4 h 4"/>
                <a:gd name="T48" fmla="*/ 0 w 3"/>
                <a:gd name="T49" fmla="*/ 4 h 4"/>
                <a:gd name="T50" fmla="*/ 0 w 3"/>
                <a:gd name="T51" fmla="*/ 4 h 4"/>
                <a:gd name="T52" fmla="*/ 0 w 3"/>
                <a:gd name="T53" fmla="*/ 4 h 4"/>
                <a:gd name="T54" fmla="*/ 0 w 3"/>
                <a:gd name="T55" fmla="*/ 4 h 4"/>
                <a:gd name="T56" fmla="*/ 0 w 3"/>
                <a:gd name="T57" fmla="*/ 2 h 4"/>
                <a:gd name="T58" fmla="*/ 0 w 3"/>
                <a:gd name="T59" fmla="*/ 2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1" name="Freeform 403"/>
            <p:cNvSpPr>
              <a:spLocks/>
            </p:cNvSpPr>
            <p:nvPr/>
          </p:nvSpPr>
          <p:spPr bwMode="auto">
            <a:xfrm>
              <a:off x="2819" y="2439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0 h 4"/>
                <a:gd name="T4" fmla="*/ 1 w 3"/>
                <a:gd name="T5" fmla="*/ 0 h 4"/>
                <a:gd name="T6" fmla="*/ 1 w 3"/>
                <a:gd name="T7" fmla="*/ 2 h 4"/>
                <a:gd name="T8" fmla="*/ 3 w 3"/>
                <a:gd name="T9" fmla="*/ 2 h 4"/>
                <a:gd name="T10" fmla="*/ 1 w 3"/>
                <a:gd name="T11" fmla="*/ 2 h 4"/>
                <a:gd name="T12" fmla="*/ 1 w 3"/>
                <a:gd name="T13" fmla="*/ 4 h 4"/>
                <a:gd name="T14" fmla="*/ 0 w 3"/>
                <a:gd name="T15" fmla="*/ 4 h 4"/>
                <a:gd name="T16" fmla="*/ 0 w 3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2" name="Freeform 404"/>
            <p:cNvSpPr>
              <a:spLocks/>
            </p:cNvSpPr>
            <p:nvPr/>
          </p:nvSpPr>
          <p:spPr bwMode="auto">
            <a:xfrm>
              <a:off x="2780" y="1878"/>
              <a:ext cx="4" cy="4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2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2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3" name="Freeform 405"/>
            <p:cNvSpPr>
              <a:spLocks/>
            </p:cNvSpPr>
            <p:nvPr/>
          </p:nvSpPr>
          <p:spPr bwMode="auto">
            <a:xfrm>
              <a:off x="2780" y="1878"/>
              <a:ext cx="4" cy="4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2 h 4"/>
                <a:gd name="T6" fmla="*/ 4 w 4"/>
                <a:gd name="T7" fmla="*/ 4 h 4"/>
                <a:gd name="T8" fmla="*/ 2 w 4"/>
                <a:gd name="T9" fmla="*/ 4 h 4"/>
                <a:gd name="T10" fmla="*/ 2 w 4"/>
                <a:gd name="T11" fmla="*/ 2 h 4"/>
                <a:gd name="T12" fmla="*/ 0 w 4"/>
                <a:gd name="T13" fmla="*/ 2 h 4"/>
                <a:gd name="T14" fmla="*/ 2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4" name="Freeform 406"/>
            <p:cNvSpPr>
              <a:spLocks/>
            </p:cNvSpPr>
            <p:nvPr/>
          </p:nvSpPr>
          <p:spPr bwMode="auto">
            <a:xfrm>
              <a:off x="2782" y="1869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4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5" name="Freeform 407"/>
            <p:cNvSpPr>
              <a:spLocks/>
            </p:cNvSpPr>
            <p:nvPr/>
          </p:nvSpPr>
          <p:spPr bwMode="auto">
            <a:xfrm>
              <a:off x="2782" y="1869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6" name="Freeform 408"/>
            <p:cNvSpPr>
              <a:spLocks/>
            </p:cNvSpPr>
            <p:nvPr/>
          </p:nvSpPr>
          <p:spPr bwMode="auto">
            <a:xfrm>
              <a:off x="2767" y="1903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2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4 h 4"/>
                <a:gd name="T62" fmla="*/ 0 w 2"/>
                <a:gd name="T63" fmla="*/ 4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7" name="Freeform 409"/>
            <p:cNvSpPr>
              <a:spLocks/>
            </p:cNvSpPr>
            <p:nvPr/>
          </p:nvSpPr>
          <p:spPr bwMode="auto">
            <a:xfrm>
              <a:off x="2767" y="1903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8" name="Freeform 410"/>
            <p:cNvSpPr>
              <a:spLocks/>
            </p:cNvSpPr>
            <p:nvPr/>
          </p:nvSpPr>
          <p:spPr bwMode="auto">
            <a:xfrm>
              <a:off x="2767" y="188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4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9" name="Freeform 411"/>
            <p:cNvSpPr>
              <a:spLocks/>
            </p:cNvSpPr>
            <p:nvPr/>
          </p:nvSpPr>
          <p:spPr bwMode="auto">
            <a:xfrm>
              <a:off x="2767" y="188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0" name="Freeform 412"/>
            <p:cNvSpPr>
              <a:spLocks/>
            </p:cNvSpPr>
            <p:nvPr/>
          </p:nvSpPr>
          <p:spPr bwMode="auto">
            <a:xfrm>
              <a:off x="2759" y="189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0 h 4"/>
                <a:gd name="T8" fmla="*/ 0 w 4"/>
                <a:gd name="T9" fmla="*/ 0 h 4"/>
                <a:gd name="T10" fmla="*/ 0 w 4"/>
                <a:gd name="T11" fmla="*/ 0 h 4"/>
                <a:gd name="T12" fmla="*/ 0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2 w 4"/>
                <a:gd name="T27" fmla="*/ 0 h 4"/>
                <a:gd name="T28" fmla="*/ 2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2 h 4"/>
                <a:gd name="T38" fmla="*/ 2 w 4"/>
                <a:gd name="T39" fmla="*/ 2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1" name="Freeform 413"/>
            <p:cNvSpPr>
              <a:spLocks/>
            </p:cNvSpPr>
            <p:nvPr/>
          </p:nvSpPr>
          <p:spPr bwMode="auto">
            <a:xfrm>
              <a:off x="2759" y="189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2" name="Freeform 414"/>
            <p:cNvSpPr>
              <a:spLocks/>
            </p:cNvSpPr>
            <p:nvPr/>
          </p:nvSpPr>
          <p:spPr bwMode="auto">
            <a:xfrm>
              <a:off x="2761" y="1878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2 w 4"/>
                <a:gd name="T5" fmla="*/ 2 h 4"/>
                <a:gd name="T6" fmla="*/ 2 w 4"/>
                <a:gd name="T7" fmla="*/ 2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4 w 4"/>
                <a:gd name="T43" fmla="*/ 4 h 4"/>
                <a:gd name="T44" fmla="*/ 4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4 h 4"/>
                <a:gd name="T58" fmla="*/ 2 w 4"/>
                <a:gd name="T59" fmla="*/ 4 h 4"/>
                <a:gd name="T60" fmla="*/ 2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3" name="Freeform 415"/>
            <p:cNvSpPr>
              <a:spLocks/>
            </p:cNvSpPr>
            <p:nvPr/>
          </p:nvSpPr>
          <p:spPr bwMode="auto">
            <a:xfrm>
              <a:off x="2761" y="1878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4" name="Freeform 416"/>
            <p:cNvSpPr>
              <a:spLocks/>
            </p:cNvSpPr>
            <p:nvPr/>
          </p:nvSpPr>
          <p:spPr bwMode="auto">
            <a:xfrm>
              <a:off x="2296" y="1886"/>
              <a:ext cx="21" cy="19"/>
            </a:xfrm>
            <a:custGeom>
              <a:avLst/>
              <a:gdLst>
                <a:gd name="T0" fmla="*/ 0 w 21"/>
                <a:gd name="T1" fmla="*/ 10 h 19"/>
                <a:gd name="T2" fmla="*/ 0 w 21"/>
                <a:gd name="T3" fmla="*/ 8 h 19"/>
                <a:gd name="T4" fmla="*/ 0 w 21"/>
                <a:gd name="T5" fmla="*/ 6 h 19"/>
                <a:gd name="T6" fmla="*/ 2 w 21"/>
                <a:gd name="T7" fmla="*/ 4 h 19"/>
                <a:gd name="T8" fmla="*/ 4 w 21"/>
                <a:gd name="T9" fmla="*/ 2 h 19"/>
                <a:gd name="T10" fmla="*/ 6 w 21"/>
                <a:gd name="T11" fmla="*/ 2 h 19"/>
                <a:gd name="T12" fmla="*/ 8 w 21"/>
                <a:gd name="T13" fmla="*/ 0 h 19"/>
                <a:gd name="T14" fmla="*/ 10 w 21"/>
                <a:gd name="T15" fmla="*/ 0 h 19"/>
                <a:gd name="T16" fmla="*/ 12 w 21"/>
                <a:gd name="T17" fmla="*/ 0 h 19"/>
                <a:gd name="T18" fmla="*/ 14 w 21"/>
                <a:gd name="T19" fmla="*/ 2 h 19"/>
                <a:gd name="T20" fmla="*/ 16 w 21"/>
                <a:gd name="T21" fmla="*/ 2 h 19"/>
                <a:gd name="T22" fmla="*/ 17 w 21"/>
                <a:gd name="T23" fmla="*/ 4 h 19"/>
                <a:gd name="T24" fmla="*/ 19 w 21"/>
                <a:gd name="T25" fmla="*/ 4 h 19"/>
                <a:gd name="T26" fmla="*/ 19 w 21"/>
                <a:gd name="T27" fmla="*/ 6 h 19"/>
                <a:gd name="T28" fmla="*/ 21 w 21"/>
                <a:gd name="T29" fmla="*/ 8 h 19"/>
                <a:gd name="T30" fmla="*/ 21 w 21"/>
                <a:gd name="T31" fmla="*/ 10 h 19"/>
                <a:gd name="T32" fmla="*/ 21 w 21"/>
                <a:gd name="T33" fmla="*/ 12 h 19"/>
                <a:gd name="T34" fmla="*/ 19 w 21"/>
                <a:gd name="T35" fmla="*/ 13 h 19"/>
                <a:gd name="T36" fmla="*/ 19 w 21"/>
                <a:gd name="T37" fmla="*/ 15 h 19"/>
                <a:gd name="T38" fmla="*/ 17 w 21"/>
                <a:gd name="T39" fmla="*/ 17 h 19"/>
                <a:gd name="T40" fmla="*/ 16 w 21"/>
                <a:gd name="T41" fmla="*/ 17 h 19"/>
                <a:gd name="T42" fmla="*/ 14 w 21"/>
                <a:gd name="T43" fmla="*/ 19 h 19"/>
                <a:gd name="T44" fmla="*/ 12 w 21"/>
                <a:gd name="T45" fmla="*/ 19 h 19"/>
                <a:gd name="T46" fmla="*/ 10 w 21"/>
                <a:gd name="T47" fmla="*/ 19 h 19"/>
                <a:gd name="T48" fmla="*/ 8 w 21"/>
                <a:gd name="T49" fmla="*/ 19 h 19"/>
                <a:gd name="T50" fmla="*/ 6 w 21"/>
                <a:gd name="T51" fmla="*/ 19 h 19"/>
                <a:gd name="T52" fmla="*/ 4 w 21"/>
                <a:gd name="T53" fmla="*/ 17 h 19"/>
                <a:gd name="T54" fmla="*/ 2 w 21"/>
                <a:gd name="T55" fmla="*/ 17 h 19"/>
                <a:gd name="T56" fmla="*/ 2 w 21"/>
                <a:gd name="T57" fmla="*/ 15 h 19"/>
                <a:gd name="T58" fmla="*/ 0 w 21"/>
                <a:gd name="T59" fmla="*/ 13 h 19"/>
                <a:gd name="T60" fmla="*/ 0 w 21"/>
                <a:gd name="T61" fmla="*/ 12 h 19"/>
                <a:gd name="T62" fmla="*/ 0 w 21"/>
                <a:gd name="T6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19">
                  <a:moveTo>
                    <a:pt x="0" y="10"/>
                  </a:move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7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5" name="Freeform 417"/>
            <p:cNvSpPr>
              <a:spLocks/>
            </p:cNvSpPr>
            <p:nvPr/>
          </p:nvSpPr>
          <p:spPr bwMode="auto">
            <a:xfrm>
              <a:off x="2306" y="1894"/>
              <a:ext cx="2" cy="5"/>
            </a:xfrm>
            <a:custGeom>
              <a:avLst/>
              <a:gdLst>
                <a:gd name="T0" fmla="*/ 0 w 2"/>
                <a:gd name="T1" fmla="*/ 4 h 5"/>
                <a:gd name="T2" fmla="*/ 0 w 2"/>
                <a:gd name="T3" fmla="*/ 2 h 5"/>
                <a:gd name="T4" fmla="*/ 0 w 2"/>
                <a:gd name="T5" fmla="*/ 2 h 5"/>
                <a:gd name="T6" fmla="*/ 0 w 2"/>
                <a:gd name="T7" fmla="*/ 2 h 5"/>
                <a:gd name="T8" fmla="*/ 0 w 2"/>
                <a:gd name="T9" fmla="*/ 2 h 5"/>
                <a:gd name="T10" fmla="*/ 0 w 2"/>
                <a:gd name="T11" fmla="*/ 2 h 5"/>
                <a:gd name="T12" fmla="*/ 0 w 2"/>
                <a:gd name="T13" fmla="*/ 2 h 5"/>
                <a:gd name="T14" fmla="*/ 0 w 2"/>
                <a:gd name="T15" fmla="*/ 0 h 5"/>
                <a:gd name="T16" fmla="*/ 0 w 2"/>
                <a:gd name="T17" fmla="*/ 0 h 5"/>
                <a:gd name="T18" fmla="*/ 2 w 2"/>
                <a:gd name="T19" fmla="*/ 0 h 5"/>
                <a:gd name="T20" fmla="*/ 2 w 2"/>
                <a:gd name="T21" fmla="*/ 2 h 5"/>
                <a:gd name="T22" fmla="*/ 2 w 2"/>
                <a:gd name="T23" fmla="*/ 2 h 5"/>
                <a:gd name="T24" fmla="*/ 2 w 2"/>
                <a:gd name="T25" fmla="*/ 2 h 5"/>
                <a:gd name="T26" fmla="*/ 2 w 2"/>
                <a:gd name="T27" fmla="*/ 2 h 5"/>
                <a:gd name="T28" fmla="*/ 2 w 2"/>
                <a:gd name="T29" fmla="*/ 2 h 5"/>
                <a:gd name="T30" fmla="*/ 2 w 2"/>
                <a:gd name="T31" fmla="*/ 2 h 5"/>
                <a:gd name="T32" fmla="*/ 2 w 2"/>
                <a:gd name="T33" fmla="*/ 4 h 5"/>
                <a:gd name="T34" fmla="*/ 2 w 2"/>
                <a:gd name="T35" fmla="*/ 4 h 5"/>
                <a:gd name="T36" fmla="*/ 2 w 2"/>
                <a:gd name="T37" fmla="*/ 4 h 5"/>
                <a:gd name="T38" fmla="*/ 2 w 2"/>
                <a:gd name="T39" fmla="*/ 4 h 5"/>
                <a:gd name="T40" fmla="*/ 2 w 2"/>
                <a:gd name="T41" fmla="*/ 4 h 5"/>
                <a:gd name="T42" fmla="*/ 2 w 2"/>
                <a:gd name="T43" fmla="*/ 4 h 5"/>
                <a:gd name="T44" fmla="*/ 2 w 2"/>
                <a:gd name="T45" fmla="*/ 5 h 5"/>
                <a:gd name="T46" fmla="*/ 2 w 2"/>
                <a:gd name="T47" fmla="*/ 5 h 5"/>
                <a:gd name="T48" fmla="*/ 0 w 2"/>
                <a:gd name="T49" fmla="*/ 5 h 5"/>
                <a:gd name="T50" fmla="*/ 0 w 2"/>
                <a:gd name="T51" fmla="*/ 5 h 5"/>
                <a:gd name="T52" fmla="*/ 0 w 2"/>
                <a:gd name="T53" fmla="*/ 5 h 5"/>
                <a:gd name="T54" fmla="*/ 0 w 2"/>
                <a:gd name="T55" fmla="*/ 4 h 5"/>
                <a:gd name="T56" fmla="*/ 0 w 2"/>
                <a:gd name="T57" fmla="*/ 4 h 5"/>
                <a:gd name="T58" fmla="*/ 0 w 2"/>
                <a:gd name="T59" fmla="*/ 4 h 5"/>
                <a:gd name="T60" fmla="*/ 0 w 2"/>
                <a:gd name="T61" fmla="*/ 4 h 5"/>
                <a:gd name="T62" fmla="*/ 0 w 2"/>
                <a:gd name="T63" fmla="*/ 4 h 5"/>
                <a:gd name="T64" fmla="*/ 0 w 2"/>
                <a:gd name="T6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6" name="Freeform 418"/>
            <p:cNvSpPr>
              <a:spLocks/>
            </p:cNvSpPr>
            <p:nvPr/>
          </p:nvSpPr>
          <p:spPr bwMode="auto">
            <a:xfrm>
              <a:off x="2306" y="1894"/>
              <a:ext cx="2" cy="5"/>
            </a:xfrm>
            <a:custGeom>
              <a:avLst/>
              <a:gdLst>
                <a:gd name="T0" fmla="*/ 0 w 2"/>
                <a:gd name="T1" fmla="*/ 4 h 5"/>
                <a:gd name="T2" fmla="*/ 0 w 2"/>
                <a:gd name="T3" fmla="*/ 2 h 5"/>
                <a:gd name="T4" fmla="*/ 0 w 2"/>
                <a:gd name="T5" fmla="*/ 0 h 5"/>
                <a:gd name="T6" fmla="*/ 2 w 2"/>
                <a:gd name="T7" fmla="*/ 0 h 5"/>
                <a:gd name="T8" fmla="*/ 2 w 2"/>
                <a:gd name="T9" fmla="*/ 2 h 5"/>
                <a:gd name="T10" fmla="*/ 2 w 2"/>
                <a:gd name="T11" fmla="*/ 4 h 5"/>
                <a:gd name="T12" fmla="*/ 2 w 2"/>
                <a:gd name="T13" fmla="*/ 5 h 5"/>
                <a:gd name="T14" fmla="*/ 0 w 2"/>
                <a:gd name="T15" fmla="*/ 5 h 5"/>
                <a:gd name="T16" fmla="*/ 0 w 2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7" name="Freeform 419"/>
            <p:cNvSpPr>
              <a:spLocks/>
            </p:cNvSpPr>
            <p:nvPr/>
          </p:nvSpPr>
          <p:spPr bwMode="auto">
            <a:xfrm>
              <a:off x="2308" y="1899"/>
              <a:ext cx="5" cy="4"/>
            </a:xfrm>
            <a:custGeom>
              <a:avLst/>
              <a:gdLst>
                <a:gd name="T0" fmla="*/ 0 w 5"/>
                <a:gd name="T1" fmla="*/ 4 h 4"/>
                <a:gd name="T2" fmla="*/ 2 w 5"/>
                <a:gd name="T3" fmla="*/ 2 h 4"/>
                <a:gd name="T4" fmla="*/ 4 w 5"/>
                <a:gd name="T5" fmla="*/ 2 h 4"/>
                <a:gd name="T6" fmla="*/ 4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8" name="Freeform 420"/>
            <p:cNvSpPr>
              <a:spLocks/>
            </p:cNvSpPr>
            <p:nvPr/>
          </p:nvSpPr>
          <p:spPr bwMode="auto">
            <a:xfrm>
              <a:off x="2300" y="1899"/>
              <a:ext cx="6" cy="2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2 h 2"/>
                <a:gd name="T4" fmla="*/ 2 w 6"/>
                <a:gd name="T5" fmla="*/ 0 h 2"/>
                <a:gd name="T6" fmla="*/ 4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9" name="Freeform 421"/>
            <p:cNvSpPr>
              <a:spLocks/>
            </p:cNvSpPr>
            <p:nvPr/>
          </p:nvSpPr>
          <p:spPr bwMode="auto">
            <a:xfrm>
              <a:off x="2304" y="1899"/>
              <a:ext cx="6" cy="2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2 h 2"/>
                <a:gd name="T4" fmla="*/ 4 w 6"/>
                <a:gd name="T5" fmla="*/ 2 h 2"/>
                <a:gd name="T6" fmla="*/ 6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0" name="Freeform 422"/>
            <p:cNvSpPr>
              <a:spLocks/>
            </p:cNvSpPr>
            <p:nvPr/>
          </p:nvSpPr>
          <p:spPr bwMode="auto">
            <a:xfrm>
              <a:off x="2308" y="1896"/>
              <a:ext cx="5" cy="3"/>
            </a:xfrm>
            <a:custGeom>
              <a:avLst/>
              <a:gdLst>
                <a:gd name="T0" fmla="*/ 0 w 5"/>
                <a:gd name="T1" fmla="*/ 3 h 3"/>
                <a:gd name="T2" fmla="*/ 2 w 5"/>
                <a:gd name="T3" fmla="*/ 2 h 3"/>
                <a:gd name="T4" fmla="*/ 4 w 5"/>
                <a:gd name="T5" fmla="*/ 2 h 3"/>
                <a:gd name="T6" fmla="*/ 5 w 5"/>
                <a:gd name="T7" fmla="*/ 2 h 3"/>
                <a:gd name="T8" fmla="*/ 5 w 5"/>
                <a:gd name="T9" fmla="*/ 0 h 3"/>
                <a:gd name="T10" fmla="*/ 5 w 5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1" name="Freeform 423"/>
            <p:cNvSpPr>
              <a:spLocks/>
            </p:cNvSpPr>
            <p:nvPr/>
          </p:nvSpPr>
          <p:spPr bwMode="auto">
            <a:xfrm>
              <a:off x="2298" y="1894"/>
              <a:ext cx="6" cy="2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2 h 2"/>
                <a:gd name="T4" fmla="*/ 4 w 6"/>
                <a:gd name="T5" fmla="*/ 2 h 2"/>
                <a:gd name="T6" fmla="*/ 4 w 6"/>
                <a:gd name="T7" fmla="*/ 0 h 2"/>
                <a:gd name="T8" fmla="*/ 6 w 6"/>
                <a:gd name="T9" fmla="*/ 0 h 2"/>
                <a:gd name="T10" fmla="*/ 6 w 6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2" name="Freeform 424"/>
            <p:cNvSpPr>
              <a:spLocks/>
            </p:cNvSpPr>
            <p:nvPr/>
          </p:nvSpPr>
          <p:spPr bwMode="auto">
            <a:xfrm>
              <a:off x="2308" y="1894"/>
              <a:ext cx="5" cy="1"/>
            </a:xfrm>
            <a:custGeom>
              <a:avLst/>
              <a:gdLst>
                <a:gd name="T0" fmla="*/ 0 w 5"/>
                <a:gd name="T1" fmla="*/ 2 w 5"/>
                <a:gd name="T2" fmla="*/ 4 w 5"/>
                <a:gd name="T3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3" name="Freeform 425"/>
            <p:cNvSpPr>
              <a:spLocks/>
            </p:cNvSpPr>
            <p:nvPr/>
          </p:nvSpPr>
          <p:spPr bwMode="auto">
            <a:xfrm>
              <a:off x="2298" y="1898"/>
              <a:ext cx="6" cy="1"/>
            </a:xfrm>
            <a:custGeom>
              <a:avLst/>
              <a:gdLst>
                <a:gd name="T0" fmla="*/ 0 w 6"/>
                <a:gd name="T1" fmla="*/ 2 w 6"/>
                <a:gd name="T2" fmla="*/ 4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4" name="Freeform 426"/>
            <p:cNvSpPr>
              <a:spLocks/>
            </p:cNvSpPr>
            <p:nvPr/>
          </p:nvSpPr>
          <p:spPr bwMode="auto">
            <a:xfrm>
              <a:off x="2308" y="1894"/>
              <a:ext cx="7" cy="2"/>
            </a:xfrm>
            <a:custGeom>
              <a:avLst/>
              <a:gdLst>
                <a:gd name="T0" fmla="*/ 0 w 7"/>
                <a:gd name="T1" fmla="*/ 2 h 2"/>
                <a:gd name="T2" fmla="*/ 2 w 7"/>
                <a:gd name="T3" fmla="*/ 0 h 2"/>
                <a:gd name="T4" fmla="*/ 4 w 7"/>
                <a:gd name="T5" fmla="*/ 0 h 2"/>
                <a:gd name="T6" fmla="*/ 4 w 7"/>
                <a:gd name="T7" fmla="*/ 2 h 2"/>
                <a:gd name="T8" fmla="*/ 4 w 7"/>
                <a:gd name="T9" fmla="*/ 0 h 2"/>
                <a:gd name="T10" fmla="*/ 4 w 7"/>
                <a:gd name="T11" fmla="*/ 2 h 2"/>
                <a:gd name="T12" fmla="*/ 4 w 7"/>
                <a:gd name="T13" fmla="*/ 0 h 2"/>
                <a:gd name="T14" fmla="*/ 5 w 7"/>
                <a:gd name="T15" fmla="*/ 0 h 2"/>
                <a:gd name="T16" fmla="*/ 5 w 7"/>
                <a:gd name="T17" fmla="*/ 2 h 2"/>
                <a:gd name="T18" fmla="*/ 5 w 7"/>
                <a:gd name="T19" fmla="*/ 0 h 2"/>
                <a:gd name="T20" fmla="*/ 7 w 7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5" name="Freeform 427"/>
            <p:cNvSpPr>
              <a:spLocks/>
            </p:cNvSpPr>
            <p:nvPr/>
          </p:nvSpPr>
          <p:spPr bwMode="auto">
            <a:xfrm>
              <a:off x="2300" y="1892"/>
              <a:ext cx="6" cy="1"/>
            </a:xfrm>
            <a:custGeom>
              <a:avLst/>
              <a:gdLst>
                <a:gd name="T0" fmla="*/ 0 w 6"/>
                <a:gd name="T1" fmla="*/ 2 w 6"/>
                <a:gd name="T2" fmla="*/ 4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6" name="Freeform 428"/>
            <p:cNvSpPr>
              <a:spLocks/>
            </p:cNvSpPr>
            <p:nvPr/>
          </p:nvSpPr>
          <p:spPr bwMode="auto">
            <a:xfrm>
              <a:off x="2308" y="1890"/>
              <a:ext cx="5" cy="2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0 h 2"/>
                <a:gd name="T4" fmla="*/ 2 w 5"/>
                <a:gd name="T5" fmla="*/ 0 h 2"/>
                <a:gd name="T6" fmla="*/ 2 w 5"/>
                <a:gd name="T7" fmla="*/ 2 h 2"/>
                <a:gd name="T8" fmla="*/ 4 w 5"/>
                <a:gd name="T9" fmla="*/ 2 h 2"/>
                <a:gd name="T10" fmla="*/ 5 w 5"/>
                <a:gd name="T11" fmla="*/ 2 h 2"/>
                <a:gd name="T12" fmla="*/ 5 w 5"/>
                <a:gd name="T13" fmla="*/ 0 h 2"/>
                <a:gd name="T14" fmla="*/ 5 w 5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7" name="Freeform 429"/>
            <p:cNvSpPr>
              <a:spLocks/>
            </p:cNvSpPr>
            <p:nvPr/>
          </p:nvSpPr>
          <p:spPr bwMode="auto">
            <a:xfrm>
              <a:off x="2298" y="1890"/>
              <a:ext cx="6" cy="4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4 h 4"/>
                <a:gd name="T4" fmla="*/ 2 w 6"/>
                <a:gd name="T5" fmla="*/ 2 h 4"/>
                <a:gd name="T6" fmla="*/ 4 w 6"/>
                <a:gd name="T7" fmla="*/ 2 h 4"/>
                <a:gd name="T8" fmla="*/ 6 w 6"/>
                <a:gd name="T9" fmla="*/ 2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8" name="Freeform 430"/>
            <p:cNvSpPr>
              <a:spLocks/>
            </p:cNvSpPr>
            <p:nvPr/>
          </p:nvSpPr>
          <p:spPr bwMode="auto">
            <a:xfrm>
              <a:off x="2304" y="1890"/>
              <a:ext cx="6" cy="4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2 h 4"/>
                <a:gd name="T4" fmla="*/ 2 w 6"/>
                <a:gd name="T5" fmla="*/ 2 h 4"/>
                <a:gd name="T6" fmla="*/ 4 w 6"/>
                <a:gd name="T7" fmla="*/ 2 h 4"/>
                <a:gd name="T8" fmla="*/ 4 w 6"/>
                <a:gd name="T9" fmla="*/ 0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9" name="Freeform 431"/>
            <p:cNvSpPr>
              <a:spLocks/>
            </p:cNvSpPr>
            <p:nvPr/>
          </p:nvSpPr>
          <p:spPr bwMode="auto">
            <a:xfrm>
              <a:off x="2340" y="1896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0 h 3"/>
                <a:gd name="T10" fmla="*/ 0 w 4"/>
                <a:gd name="T11" fmla="*/ 0 h 3"/>
                <a:gd name="T12" fmla="*/ 0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2 w 4"/>
                <a:gd name="T21" fmla="*/ 0 h 3"/>
                <a:gd name="T22" fmla="*/ 2 w 4"/>
                <a:gd name="T23" fmla="*/ 0 h 3"/>
                <a:gd name="T24" fmla="*/ 2 w 4"/>
                <a:gd name="T25" fmla="*/ 0 h 3"/>
                <a:gd name="T26" fmla="*/ 2 w 4"/>
                <a:gd name="T27" fmla="*/ 2 h 3"/>
                <a:gd name="T28" fmla="*/ 2 w 4"/>
                <a:gd name="T29" fmla="*/ 2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2 h 3"/>
                <a:gd name="T36" fmla="*/ 2 w 4"/>
                <a:gd name="T37" fmla="*/ 3 h 3"/>
                <a:gd name="T38" fmla="*/ 2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0 w 4"/>
                <a:gd name="T53" fmla="*/ 3 h 3"/>
                <a:gd name="T54" fmla="*/ 0 w 4"/>
                <a:gd name="T55" fmla="*/ 3 h 3"/>
                <a:gd name="T56" fmla="*/ 0 w 4"/>
                <a:gd name="T57" fmla="*/ 3 h 3"/>
                <a:gd name="T58" fmla="*/ 0 w 4"/>
                <a:gd name="T59" fmla="*/ 3 h 3"/>
                <a:gd name="T60" fmla="*/ 0 w 4"/>
                <a:gd name="T61" fmla="*/ 3 h 3"/>
                <a:gd name="T62" fmla="*/ 0 w 4"/>
                <a:gd name="T63" fmla="*/ 2 h 3"/>
                <a:gd name="T64" fmla="*/ 0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0" name="Freeform 432"/>
            <p:cNvSpPr>
              <a:spLocks/>
            </p:cNvSpPr>
            <p:nvPr/>
          </p:nvSpPr>
          <p:spPr bwMode="auto">
            <a:xfrm>
              <a:off x="2340" y="1896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0 h 3"/>
                <a:gd name="T4" fmla="*/ 2 w 4"/>
                <a:gd name="T5" fmla="*/ 0 h 3"/>
                <a:gd name="T6" fmla="*/ 2 w 4"/>
                <a:gd name="T7" fmla="*/ 2 h 3"/>
                <a:gd name="T8" fmla="*/ 4 w 4"/>
                <a:gd name="T9" fmla="*/ 2 h 3"/>
                <a:gd name="T10" fmla="*/ 2 w 4"/>
                <a:gd name="T11" fmla="*/ 3 h 3"/>
                <a:gd name="T12" fmla="*/ 0 w 4"/>
                <a:gd name="T13" fmla="*/ 3 h 3"/>
                <a:gd name="T14" fmla="*/ 0 w 4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1" name="Freeform 433"/>
            <p:cNvSpPr>
              <a:spLocks/>
            </p:cNvSpPr>
            <p:nvPr/>
          </p:nvSpPr>
          <p:spPr bwMode="auto">
            <a:xfrm>
              <a:off x="2329" y="188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2" name="Freeform 434"/>
            <p:cNvSpPr>
              <a:spLocks/>
            </p:cNvSpPr>
            <p:nvPr/>
          </p:nvSpPr>
          <p:spPr bwMode="auto">
            <a:xfrm>
              <a:off x="2329" y="188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3" name="Freeform 435"/>
            <p:cNvSpPr>
              <a:spLocks/>
            </p:cNvSpPr>
            <p:nvPr/>
          </p:nvSpPr>
          <p:spPr bwMode="auto">
            <a:xfrm>
              <a:off x="2321" y="1898"/>
              <a:ext cx="4" cy="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1 h 3"/>
                <a:gd name="T4" fmla="*/ 0 w 4"/>
                <a:gd name="T5" fmla="*/ 1 h 3"/>
                <a:gd name="T6" fmla="*/ 0 w 4"/>
                <a:gd name="T7" fmla="*/ 1 h 3"/>
                <a:gd name="T8" fmla="*/ 0 w 4"/>
                <a:gd name="T9" fmla="*/ 0 h 3"/>
                <a:gd name="T10" fmla="*/ 0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2 w 4"/>
                <a:gd name="T21" fmla="*/ 0 h 3"/>
                <a:gd name="T22" fmla="*/ 2 w 4"/>
                <a:gd name="T23" fmla="*/ 0 h 3"/>
                <a:gd name="T24" fmla="*/ 2 w 4"/>
                <a:gd name="T25" fmla="*/ 0 h 3"/>
                <a:gd name="T26" fmla="*/ 4 w 4"/>
                <a:gd name="T27" fmla="*/ 1 h 3"/>
                <a:gd name="T28" fmla="*/ 4 w 4"/>
                <a:gd name="T29" fmla="*/ 1 h 3"/>
                <a:gd name="T30" fmla="*/ 4 w 4"/>
                <a:gd name="T31" fmla="*/ 1 h 3"/>
                <a:gd name="T32" fmla="*/ 4 w 4"/>
                <a:gd name="T33" fmla="*/ 1 h 3"/>
                <a:gd name="T34" fmla="*/ 4 w 4"/>
                <a:gd name="T35" fmla="*/ 1 h 3"/>
                <a:gd name="T36" fmla="*/ 4 w 4"/>
                <a:gd name="T37" fmla="*/ 1 h 3"/>
                <a:gd name="T38" fmla="*/ 4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2 w 4"/>
                <a:gd name="T53" fmla="*/ 3 h 3"/>
                <a:gd name="T54" fmla="*/ 0 w 4"/>
                <a:gd name="T55" fmla="*/ 3 h 3"/>
                <a:gd name="T56" fmla="*/ 0 w 4"/>
                <a:gd name="T57" fmla="*/ 3 h 3"/>
                <a:gd name="T58" fmla="*/ 0 w 4"/>
                <a:gd name="T59" fmla="*/ 3 h 3"/>
                <a:gd name="T60" fmla="*/ 0 w 4"/>
                <a:gd name="T61" fmla="*/ 1 h 3"/>
                <a:gd name="T62" fmla="*/ 0 w 4"/>
                <a:gd name="T63" fmla="*/ 1 h 3"/>
                <a:gd name="T64" fmla="*/ 0 w 4"/>
                <a:gd name="T6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4" name="Freeform 436"/>
            <p:cNvSpPr>
              <a:spLocks/>
            </p:cNvSpPr>
            <p:nvPr/>
          </p:nvSpPr>
          <p:spPr bwMode="auto">
            <a:xfrm>
              <a:off x="2321" y="1898"/>
              <a:ext cx="4" cy="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0 h 3"/>
                <a:gd name="T4" fmla="*/ 2 w 4"/>
                <a:gd name="T5" fmla="*/ 0 h 3"/>
                <a:gd name="T6" fmla="*/ 4 w 4"/>
                <a:gd name="T7" fmla="*/ 1 h 3"/>
                <a:gd name="T8" fmla="*/ 4 w 4"/>
                <a:gd name="T9" fmla="*/ 3 h 3"/>
                <a:gd name="T10" fmla="*/ 2 w 4"/>
                <a:gd name="T11" fmla="*/ 3 h 3"/>
                <a:gd name="T12" fmla="*/ 0 w 4"/>
                <a:gd name="T13" fmla="*/ 3 h 3"/>
                <a:gd name="T14" fmla="*/ 0 w 4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5" name="Freeform 437"/>
            <p:cNvSpPr>
              <a:spLocks/>
            </p:cNvSpPr>
            <p:nvPr/>
          </p:nvSpPr>
          <p:spPr bwMode="auto">
            <a:xfrm>
              <a:off x="2335" y="1878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0 w 3"/>
                <a:gd name="T9" fmla="*/ 0 h 2"/>
                <a:gd name="T10" fmla="*/ 0 w 3"/>
                <a:gd name="T11" fmla="*/ 0 h 2"/>
                <a:gd name="T12" fmla="*/ 0 w 3"/>
                <a:gd name="T13" fmla="*/ 0 h 2"/>
                <a:gd name="T14" fmla="*/ 2 w 3"/>
                <a:gd name="T15" fmla="*/ 0 h 2"/>
                <a:gd name="T16" fmla="*/ 2 w 3"/>
                <a:gd name="T17" fmla="*/ 0 h 2"/>
                <a:gd name="T18" fmla="*/ 2 w 3"/>
                <a:gd name="T19" fmla="*/ 0 h 2"/>
                <a:gd name="T20" fmla="*/ 2 w 3"/>
                <a:gd name="T21" fmla="*/ 0 h 2"/>
                <a:gd name="T22" fmla="*/ 2 w 3"/>
                <a:gd name="T23" fmla="*/ 0 h 2"/>
                <a:gd name="T24" fmla="*/ 2 w 3"/>
                <a:gd name="T25" fmla="*/ 0 h 2"/>
                <a:gd name="T26" fmla="*/ 2 w 3"/>
                <a:gd name="T27" fmla="*/ 0 h 2"/>
                <a:gd name="T28" fmla="*/ 3 w 3"/>
                <a:gd name="T29" fmla="*/ 0 h 2"/>
                <a:gd name="T30" fmla="*/ 3 w 3"/>
                <a:gd name="T31" fmla="*/ 0 h 2"/>
                <a:gd name="T32" fmla="*/ 3 w 3"/>
                <a:gd name="T33" fmla="*/ 2 h 2"/>
                <a:gd name="T34" fmla="*/ 3 w 3"/>
                <a:gd name="T35" fmla="*/ 2 h 2"/>
                <a:gd name="T36" fmla="*/ 3 w 3"/>
                <a:gd name="T37" fmla="*/ 2 h 2"/>
                <a:gd name="T38" fmla="*/ 2 w 3"/>
                <a:gd name="T39" fmla="*/ 2 h 2"/>
                <a:gd name="T40" fmla="*/ 2 w 3"/>
                <a:gd name="T41" fmla="*/ 2 h 2"/>
                <a:gd name="T42" fmla="*/ 2 w 3"/>
                <a:gd name="T43" fmla="*/ 2 h 2"/>
                <a:gd name="T44" fmla="*/ 2 w 3"/>
                <a:gd name="T45" fmla="*/ 2 h 2"/>
                <a:gd name="T46" fmla="*/ 2 w 3"/>
                <a:gd name="T47" fmla="*/ 2 h 2"/>
                <a:gd name="T48" fmla="*/ 2 w 3"/>
                <a:gd name="T49" fmla="*/ 2 h 2"/>
                <a:gd name="T50" fmla="*/ 2 w 3"/>
                <a:gd name="T51" fmla="*/ 2 h 2"/>
                <a:gd name="T52" fmla="*/ 0 w 3"/>
                <a:gd name="T53" fmla="*/ 2 h 2"/>
                <a:gd name="T54" fmla="*/ 0 w 3"/>
                <a:gd name="T55" fmla="*/ 2 h 2"/>
                <a:gd name="T56" fmla="*/ 0 w 3"/>
                <a:gd name="T57" fmla="*/ 2 h 2"/>
                <a:gd name="T58" fmla="*/ 0 w 3"/>
                <a:gd name="T59" fmla="*/ 2 h 2"/>
                <a:gd name="T60" fmla="*/ 0 w 3"/>
                <a:gd name="T61" fmla="*/ 2 h 2"/>
                <a:gd name="T62" fmla="*/ 0 w 3"/>
                <a:gd name="T63" fmla="*/ 2 h 2"/>
                <a:gd name="T64" fmla="*/ 0 w 3"/>
                <a:gd name="T6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6" name="Freeform 438"/>
            <p:cNvSpPr>
              <a:spLocks/>
            </p:cNvSpPr>
            <p:nvPr/>
          </p:nvSpPr>
          <p:spPr bwMode="auto">
            <a:xfrm>
              <a:off x="2335" y="1878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0 h 2"/>
                <a:gd name="T4" fmla="*/ 2 w 3"/>
                <a:gd name="T5" fmla="*/ 0 h 2"/>
                <a:gd name="T6" fmla="*/ 3 w 3"/>
                <a:gd name="T7" fmla="*/ 0 h 2"/>
                <a:gd name="T8" fmla="*/ 3 w 3"/>
                <a:gd name="T9" fmla="*/ 2 h 2"/>
                <a:gd name="T10" fmla="*/ 2 w 3"/>
                <a:gd name="T11" fmla="*/ 2 h 2"/>
                <a:gd name="T12" fmla="*/ 0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7" name="Freeform 439"/>
            <p:cNvSpPr>
              <a:spLocks/>
            </p:cNvSpPr>
            <p:nvPr/>
          </p:nvSpPr>
          <p:spPr bwMode="auto">
            <a:xfrm>
              <a:off x="2331" y="1898"/>
              <a:ext cx="4" cy="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1 h 3"/>
                <a:gd name="T4" fmla="*/ 0 w 4"/>
                <a:gd name="T5" fmla="*/ 1 h 3"/>
                <a:gd name="T6" fmla="*/ 2 w 4"/>
                <a:gd name="T7" fmla="*/ 1 h 3"/>
                <a:gd name="T8" fmla="*/ 2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4 w 4"/>
                <a:gd name="T21" fmla="*/ 0 h 3"/>
                <a:gd name="T22" fmla="*/ 4 w 4"/>
                <a:gd name="T23" fmla="*/ 0 h 3"/>
                <a:gd name="T24" fmla="*/ 4 w 4"/>
                <a:gd name="T25" fmla="*/ 1 h 3"/>
                <a:gd name="T26" fmla="*/ 4 w 4"/>
                <a:gd name="T27" fmla="*/ 1 h 3"/>
                <a:gd name="T28" fmla="*/ 4 w 4"/>
                <a:gd name="T29" fmla="*/ 1 h 3"/>
                <a:gd name="T30" fmla="*/ 4 w 4"/>
                <a:gd name="T31" fmla="*/ 1 h 3"/>
                <a:gd name="T32" fmla="*/ 4 w 4"/>
                <a:gd name="T33" fmla="*/ 1 h 3"/>
                <a:gd name="T34" fmla="*/ 4 w 4"/>
                <a:gd name="T35" fmla="*/ 1 h 3"/>
                <a:gd name="T36" fmla="*/ 4 w 4"/>
                <a:gd name="T37" fmla="*/ 3 h 3"/>
                <a:gd name="T38" fmla="*/ 4 w 4"/>
                <a:gd name="T39" fmla="*/ 3 h 3"/>
                <a:gd name="T40" fmla="*/ 4 w 4"/>
                <a:gd name="T41" fmla="*/ 3 h 3"/>
                <a:gd name="T42" fmla="*/ 4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2 w 4"/>
                <a:gd name="T53" fmla="*/ 3 h 3"/>
                <a:gd name="T54" fmla="*/ 2 w 4"/>
                <a:gd name="T55" fmla="*/ 3 h 3"/>
                <a:gd name="T56" fmla="*/ 2 w 4"/>
                <a:gd name="T57" fmla="*/ 3 h 3"/>
                <a:gd name="T58" fmla="*/ 0 w 4"/>
                <a:gd name="T59" fmla="*/ 3 h 3"/>
                <a:gd name="T60" fmla="*/ 0 w 4"/>
                <a:gd name="T61" fmla="*/ 3 h 3"/>
                <a:gd name="T62" fmla="*/ 0 w 4"/>
                <a:gd name="T63" fmla="*/ 1 h 3"/>
                <a:gd name="T64" fmla="*/ 0 w 4"/>
                <a:gd name="T6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8" name="Freeform 440"/>
            <p:cNvSpPr>
              <a:spLocks/>
            </p:cNvSpPr>
            <p:nvPr/>
          </p:nvSpPr>
          <p:spPr bwMode="auto">
            <a:xfrm>
              <a:off x="2331" y="1898"/>
              <a:ext cx="4" cy="3"/>
            </a:xfrm>
            <a:custGeom>
              <a:avLst/>
              <a:gdLst>
                <a:gd name="T0" fmla="*/ 0 w 4"/>
                <a:gd name="T1" fmla="*/ 1 h 3"/>
                <a:gd name="T2" fmla="*/ 2 w 4"/>
                <a:gd name="T3" fmla="*/ 1 h 3"/>
                <a:gd name="T4" fmla="*/ 2 w 4"/>
                <a:gd name="T5" fmla="*/ 0 h 3"/>
                <a:gd name="T6" fmla="*/ 4 w 4"/>
                <a:gd name="T7" fmla="*/ 0 h 3"/>
                <a:gd name="T8" fmla="*/ 4 w 4"/>
                <a:gd name="T9" fmla="*/ 1 h 3"/>
                <a:gd name="T10" fmla="*/ 4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9" name="Freeform 441"/>
            <p:cNvSpPr>
              <a:spLocks/>
            </p:cNvSpPr>
            <p:nvPr/>
          </p:nvSpPr>
          <p:spPr bwMode="auto">
            <a:xfrm>
              <a:off x="2319" y="188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0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2 h 4"/>
                <a:gd name="T40" fmla="*/ 2 w 4"/>
                <a:gd name="T41" fmla="*/ 2 h 4"/>
                <a:gd name="T42" fmla="*/ 2 w 4"/>
                <a:gd name="T43" fmla="*/ 2 h 4"/>
                <a:gd name="T44" fmla="*/ 2 w 4"/>
                <a:gd name="T45" fmla="*/ 2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2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0" name="Freeform 442"/>
            <p:cNvSpPr>
              <a:spLocks/>
            </p:cNvSpPr>
            <p:nvPr/>
          </p:nvSpPr>
          <p:spPr bwMode="auto">
            <a:xfrm>
              <a:off x="2319" y="188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2 w 4"/>
                <a:gd name="T15" fmla="*/ 2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1" name="Freeform 443"/>
            <p:cNvSpPr>
              <a:spLocks/>
            </p:cNvSpPr>
            <p:nvPr/>
          </p:nvSpPr>
          <p:spPr bwMode="auto">
            <a:xfrm>
              <a:off x="2325" y="1867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0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2 h 4"/>
                <a:gd name="T42" fmla="*/ 4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2 h 4"/>
                <a:gd name="T56" fmla="*/ 2 w 4"/>
                <a:gd name="T57" fmla="*/ 2 h 4"/>
                <a:gd name="T58" fmla="*/ 2 w 4"/>
                <a:gd name="T59" fmla="*/ 2 h 4"/>
                <a:gd name="T60" fmla="*/ 2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2" name="Freeform 444"/>
            <p:cNvSpPr>
              <a:spLocks/>
            </p:cNvSpPr>
            <p:nvPr/>
          </p:nvSpPr>
          <p:spPr bwMode="auto">
            <a:xfrm>
              <a:off x="2325" y="1867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2 w 4"/>
                <a:gd name="T13" fmla="*/ 2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3" name="Freeform 445"/>
            <p:cNvSpPr>
              <a:spLocks/>
            </p:cNvSpPr>
            <p:nvPr/>
          </p:nvSpPr>
          <p:spPr bwMode="auto">
            <a:xfrm>
              <a:off x="2325" y="1880"/>
              <a:ext cx="4" cy="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2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0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4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2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4" name="Freeform 446"/>
            <p:cNvSpPr>
              <a:spLocks/>
            </p:cNvSpPr>
            <p:nvPr/>
          </p:nvSpPr>
          <p:spPr bwMode="auto">
            <a:xfrm>
              <a:off x="2325" y="1880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5" name="Freeform 447"/>
            <p:cNvSpPr>
              <a:spLocks/>
            </p:cNvSpPr>
            <p:nvPr/>
          </p:nvSpPr>
          <p:spPr bwMode="auto">
            <a:xfrm>
              <a:off x="2323" y="190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6" name="Freeform 448"/>
            <p:cNvSpPr>
              <a:spLocks/>
            </p:cNvSpPr>
            <p:nvPr/>
          </p:nvSpPr>
          <p:spPr bwMode="auto">
            <a:xfrm>
              <a:off x="2323" y="1907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7" name="Freeform 449"/>
            <p:cNvSpPr>
              <a:spLocks/>
            </p:cNvSpPr>
            <p:nvPr/>
          </p:nvSpPr>
          <p:spPr bwMode="auto">
            <a:xfrm>
              <a:off x="2306" y="186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8" name="Freeform 450"/>
            <p:cNvSpPr>
              <a:spLocks/>
            </p:cNvSpPr>
            <p:nvPr/>
          </p:nvSpPr>
          <p:spPr bwMode="auto">
            <a:xfrm>
              <a:off x="2306" y="186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9" name="Freeform 451"/>
            <p:cNvSpPr>
              <a:spLocks/>
            </p:cNvSpPr>
            <p:nvPr/>
          </p:nvSpPr>
          <p:spPr bwMode="auto">
            <a:xfrm>
              <a:off x="2312" y="1909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0 w 3"/>
                <a:gd name="T7" fmla="*/ 2 h 4"/>
                <a:gd name="T8" fmla="*/ 1 w 3"/>
                <a:gd name="T9" fmla="*/ 0 h 4"/>
                <a:gd name="T10" fmla="*/ 1 w 3"/>
                <a:gd name="T11" fmla="*/ 0 h 4"/>
                <a:gd name="T12" fmla="*/ 1 w 3"/>
                <a:gd name="T13" fmla="*/ 0 h 4"/>
                <a:gd name="T14" fmla="*/ 1 w 3"/>
                <a:gd name="T15" fmla="*/ 0 h 4"/>
                <a:gd name="T16" fmla="*/ 1 w 3"/>
                <a:gd name="T17" fmla="*/ 0 h 4"/>
                <a:gd name="T18" fmla="*/ 1 w 3"/>
                <a:gd name="T19" fmla="*/ 0 h 4"/>
                <a:gd name="T20" fmla="*/ 1 w 3"/>
                <a:gd name="T21" fmla="*/ 0 h 4"/>
                <a:gd name="T22" fmla="*/ 3 w 3"/>
                <a:gd name="T23" fmla="*/ 2 h 4"/>
                <a:gd name="T24" fmla="*/ 3 w 3"/>
                <a:gd name="T25" fmla="*/ 2 h 4"/>
                <a:gd name="T26" fmla="*/ 3 w 3"/>
                <a:gd name="T27" fmla="*/ 2 h 4"/>
                <a:gd name="T28" fmla="*/ 3 w 3"/>
                <a:gd name="T29" fmla="*/ 2 h 4"/>
                <a:gd name="T30" fmla="*/ 3 w 3"/>
                <a:gd name="T31" fmla="*/ 2 h 4"/>
                <a:gd name="T32" fmla="*/ 3 w 3"/>
                <a:gd name="T33" fmla="*/ 2 h 4"/>
                <a:gd name="T34" fmla="*/ 3 w 3"/>
                <a:gd name="T35" fmla="*/ 4 h 4"/>
                <a:gd name="T36" fmla="*/ 3 w 3"/>
                <a:gd name="T37" fmla="*/ 4 h 4"/>
                <a:gd name="T38" fmla="*/ 1 w 3"/>
                <a:gd name="T39" fmla="*/ 4 h 4"/>
                <a:gd name="T40" fmla="*/ 1 w 3"/>
                <a:gd name="T41" fmla="*/ 4 h 4"/>
                <a:gd name="T42" fmla="*/ 1 w 3"/>
                <a:gd name="T43" fmla="*/ 4 h 4"/>
                <a:gd name="T44" fmla="*/ 1 w 3"/>
                <a:gd name="T45" fmla="*/ 4 h 4"/>
                <a:gd name="T46" fmla="*/ 1 w 3"/>
                <a:gd name="T47" fmla="*/ 4 h 4"/>
                <a:gd name="T48" fmla="*/ 1 w 3"/>
                <a:gd name="T49" fmla="*/ 4 h 4"/>
                <a:gd name="T50" fmla="*/ 1 w 3"/>
                <a:gd name="T51" fmla="*/ 4 h 4"/>
                <a:gd name="T52" fmla="*/ 0 w 3"/>
                <a:gd name="T53" fmla="*/ 4 h 4"/>
                <a:gd name="T54" fmla="*/ 0 w 3"/>
                <a:gd name="T55" fmla="*/ 4 h 4"/>
                <a:gd name="T56" fmla="*/ 0 w 3"/>
                <a:gd name="T57" fmla="*/ 4 h 4"/>
                <a:gd name="T58" fmla="*/ 0 w 3"/>
                <a:gd name="T59" fmla="*/ 4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0" name="Freeform 452"/>
            <p:cNvSpPr>
              <a:spLocks/>
            </p:cNvSpPr>
            <p:nvPr/>
          </p:nvSpPr>
          <p:spPr bwMode="auto">
            <a:xfrm>
              <a:off x="2312" y="1909"/>
              <a:ext cx="3" cy="4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3 w 3"/>
                <a:gd name="T7" fmla="*/ 4 h 4"/>
                <a:gd name="T8" fmla="*/ 1 w 3"/>
                <a:gd name="T9" fmla="*/ 4 h 4"/>
                <a:gd name="T10" fmla="*/ 0 w 3"/>
                <a:gd name="T11" fmla="*/ 4 h 4"/>
                <a:gd name="T12" fmla="*/ 0 w 3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1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1" name="Freeform 453"/>
            <p:cNvSpPr>
              <a:spLocks/>
            </p:cNvSpPr>
            <p:nvPr/>
          </p:nvSpPr>
          <p:spPr bwMode="auto">
            <a:xfrm>
              <a:off x="2304" y="1919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0 h 2"/>
                <a:gd name="T30" fmla="*/ 2 w 2"/>
                <a:gd name="T31" fmla="*/ 0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2 w 2"/>
                <a:gd name="T43" fmla="*/ 2 h 2"/>
                <a:gd name="T44" fmla="*/ 2 w 2"/>
                <a:gd name="T45" fmla="*/ 2 h 2"/>
                <a:gd name="T46" fmla="*/ 0 w 2"/>
                <a:gd name="T47" fmla="*/ 2 h 2"/>
                <a:gd name="T48" fmla="*/ 0 w 2"/>
                <a:gd name="T49" fmla="*/ 2 h 2"/>
                <a:gd name="T50" fmla="*/ 0 w 2"/>
                <a:gd name="T51" fmla="*/ 2 h 2"/>
                <a:gd name="T52" fmla="*/ 0 w 2"/>
                <a:gd name="T53" fmla="*/ 2 h 2"/>
                <a:gd name="T54" fmla="*/ 0 w 2"/>
                <a:gd name="T55" fmla="*/ 2 h 2"/>
                <a:gd name="T56" fmla="*/ 0 w 2"/>
                <a:gd name="T57" fmla="*/ 2 h 2"/>
                <a:gd name="T58" fmla="*/ 0 w 2"/>
                <a:gd name="T59" fmla="*/ 2 h 2"/>
                <a:gd name="T60" fmla="*/ 0 w 2"/>
                <a:gd name="T61" fmla="*/ 2 h 2"/>
                <a:gd name="T62" fmla="*/ 0 w 2"/>
                <a:gd name="T63" fmla="*/ 0 h 2"/>
                <a:gd name="T64" fmla="*/ 0 w 2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2" name="Rectangle 454"/>
            <p:cNvSpPr>
              <a:spLocks noChangeArrowheads="1"/>
            </p:cNvSpPr>
            <p:nvPr/>
          </p:nvSpPr>
          <p:spPr bwMode="auto">
            <a:xfrm>
              <a:off x="2304" y="1919"/>
              <a:ext cx="2" cy="2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3" name="Freeform 455"/>
            <p:cNvSpPr>
              <a:spLocks/>
            </p:cNvSpPr>
            <p:nvPr/>
          </p:nvSpPr>
          <p:spPr bwMode="auto">
            <a:xfrm>
              <a:off x="2319" y="1876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2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0 h 2"/>
                <a:gd name="T30" fmla="*/ 2 w 2"/>
                <a:gd name="T31" fmla="*/ 0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2 w 2"/>
                <a:gd name="T43" fmla="*/ 2 h 2"/>
                <a:gd name="T44" fmla="*/ 2 w 2"/>
                <a:gd name="T45" fmla="*/ 2 h 2"/>
                <a:gd name="T46" fmla="*/ 2 w 2"/>
                <a:gd name="T47" fmla="*/ 2 h 2"/>
                <a:gd name="T48" fmla="*/ 0 w 2"/>
                <a:gd name="T49" fmla="*/ 2 h 2"/>
                <a:gd name="T50" fmla="*/ 0 w 2"/>
                <a:gd name="T51" fmla="*/ 2 h 2"/>
                <a:gd name="T52" fmla="*/ 0 w 2"/>
                <a:gd name="T53" fmla="*/ 2 h 2"/>
                <a:gd name="T54" fmla="*/ 0 w 2"/>
                <a:gd name="T55" fmla="*/ 2 h 2"/>
                <a:gd name="T56" fmla="*/ 0 w 2"/>
                <a:gd name="T57" fmla="*/ 2 h 2"/>
                <a:gd name="T58" fmla="*/ 0 w 2"/>
                <a:gd name="T59" fmla="*/ 2 h 2"/>
                <a:gd name="T60" fmla="*/ 0 w 2"/>
                <a:gd name="T61" fmla="*/ 2 h 2"/>
                <a:gd name="T62" fmla="*/ 0 w 2"/>
                <a:gd name="T63" fmla="*/ 0 h 2"/>
                <a:gd name="T64" fmla="*/ 0 w 2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4" name="Rectangle 456"/>
            <p:cNvSpPr>
              <a:spLocks noChangeArrowheads="1"/>
            </p:cNvSpPr>
            <p:nvPr/>
          </p:nvSpPr>
          <p:spPr bwMode="auto">
            <a:xfrm>
              <a:off x="2319" y="1876"/>
              <a:ext cx="2" cy="2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5" name="Freeform 457"/>
            <p:cNvSpPr>
              <a:spLocks/>
            </p:cNvSpPr>
            <p:nvPr/>
          </p:nvSpPr>
          <p:spPr bwMode="auto">
            <a:xfrm>
              <a:off x="2304" y="1909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6" name="Freeform 458"/>
            <p:cNvSpPr>
              <a:spLocks/>
            </p:cNvSpPr>
            <p:nvPr/>
          </p:nvSpPr>
          <p:spPr bwMode="auto">
            <a:xfrm>
              <a:off x="2304" y="1909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7" name="Freeform 459"/>
            <p:cNvSpPr>
              <a:spLocks/>
            </p:cNvSpPr>
            <p:nvPr/>
          </p:nvSpPr>
          <p:spPr bwMode="auto">
            <a:xfrm>
              <a:off x="2310" y="1871"/>
              <a:ext cx="2" cy="3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2 h 3"/>
                <a:gd name="T4" fmla="*/ 0 w 2"/>
                <a:gd name="T5" fmla="*/ 2 h 3"/>
                <a:gd name="T6" fmla="*/ 0 w 2"/>
                <a:gd name="T7" fmla="*/ 2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0 h 3"/>
                <a:gd name="T14" fmla="*/ 2 w 2"/>
                <a:gd name="T15" fmla="*/ 0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2 h 3"/>
                <a:gd name="T22" fmla="*/ 2 w 2"/>
                <a:gd name="T23" fmla="*/ 2 h 3"/>
                <a:gd name="T24" fmla="*/ 2 w 2"/>
                <a:gd name="T25" fmla="*/ 2 h 3"/>
                <a:gd name="T26" fmla="*/ 2 w 2"/>
                <a:gd name="T27" fmla="*/ 2 h 3"/>
                <a:gd name="T28" fmla="*/ 2 w 2"/>
                <a:gd name="T29" fmla="*/ 2 h 3"/>
                <a:gd name="T30" fmla="*/ 2 w 2"/>
                <a:gd name="T31" fmla="*/ 2 h 3"/>
                <a:gd name="T32" fmla="*/ 2 w 2"/>
                <a:gd name="T33" fmla="*/ 3 h 3"/>
                <a:gd name="T34" fmla="*/ 2 w 2"/>
                <a:gd name="T35" fmla="*/ 3 h 3"/>
                <a:gd name="T36" fmla="*/ 2 w 2"/>
                <a:gd name="T37" fmla="*/ 3 h 3"/>
                <a:gd name="T38" fmla="*/ 2 w 2"/>
                <a:gd name="T39" fmla="*/ 3 h 3"/>
                <a:gd name="T40" fmla="*/ 2 w 2"/>
                <a:gd name="T41" fmla="*/ 3 h 3"/>
                <a:gd name="T42" fmla="*/ 2 w 2"/>
                <a:gd name="T43" fmla="*/ 3 h 3"/>
                <a:gd name="T44" fmla="*/ 0 w 2"/>
                <a:gd name="T45" fmla="*/ 3 h 3"/>
                <a:gd name="T46" fmla="*/ 0 w 2"/>
                <a:gd name="T47" fmla="*/ 3 h 3"/>
                <a:gd name="T48" fmla="*/ 0 w 2"/>
                <a:gd name="T49" fmla="*/ 3 h 3"/>
                <a:gd name="T50" fmla="*/ 0 w 2"/>
                <a:gd name="T51" fmla="*/ 3 h 3"/>
                <a:gd name="T52" fmla="*/ 0 w 2"/>
                <a:gd name="T53" fmla="*/ 3 h 3"/>
                <a:gd name="T54" fmla="*/ 0 w 2"/>
                <a:gd name="T55" fmla="*/ 3 h 3"/>
                <a:gd name="T56" fmla="*/ 0 w 2"/>
                <a:gd name="T57" fmla="*/ 3 h 3"/>
                <a:gd name="T58" fmla="*/ 0 w 2"/>
                <a:gd name="T59" fmla="*/ 3 h 3"/>
                <a:gd name="T60" fmla="*/ 0 w 2"/>
                <a:gd name="T61" fmla="*/ 2 h 3"/>
                <a:gd name="T62" fmla="*/ 0 w 2"/>
                <a:gd name="T63" fmla="*/ 2 h 3"/>
                <a:gd name="T64" fmla="*/ 0 w 2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8" name="Freeform 460"/>
            <p:cNvSpPr>
              <a:spLocks/>
            </p:cNvSpPr>
            <p:nvPr/>
          </p:nvSpPr>
          <p:spPr bwMode="auto">
            <a:xfrm>
              <a:off x="2310" y="1871"/>
              <a:ext cx="2" cy="3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0 h 3"/>
                <a:gd name="T4" fmla="*/ 2 w 2"/>
                <a:gd name="T5" fmla="*/ 0 h 3"/>
                <a:gd name="T6" fmla="*/ 2 w 2"/>
                <a:gd name="T7" fmla="*/ 2 h 3"/>
                <a:gd name="T8" fmla="*/ 2 w 2"/>
                <a:gd name="T9" fmla="*/ 3 h 3"/>
                <a:gd name="T10" fmla="*/ 0 w 2"/>
                <a:gd name="T11" fmla="*/ 3 h 3"/>
                <a:gd name="T12" fmla="*/ 0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9" name="Freeform 461"/>
            <p:cNvSpPr>
              <a:spLocks/>
            </p:cNvSpPr>
            <p:nvPr/>
          </p:nvSpPr>
          <p:spPr bwMode="auto">
            <a:xfrm>
              <a:off x="2285" y="1894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0 h 2"/>
                <a:gd name="T30" fmla="*/ 2 w 2"/>
                <a:gd name="T31" fmla="*/ 2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2 w 2"/>
                <a:gd name="T43" fmla="*/ 2 h 2"/>
                <a:gd name="T44" fmla="*/ 0 w 2"/>
                <a:gd name="T45" fmla="*/ 2 h 2"/>
                <a:gd name="T46" fmla="*/ 0 w 2"/>
                <a:gd name="T47" fmla="*/ 2 h 2"/>
                <a:gd name="T48" fmla="*/ 0 w 2"/>
                <a:gd name="T49" fmla="*/ 2 h 2"/>
                <a:gd name="T50" fmla="*/ 0 w 2"/>
                <a:gd name="T51" fmla="*/ 2 h 2"/>
                <a:gd name="T52" fmla="*/ 0 w 2"/>
                <a:gd name="T53" fmla="*/ 2 h 2"/>
                <a:gd name="T54" fmla="*/ 0 w 2"/>
                <a:gd name="T55" fmla="*/ 2 h 2"/>
                <a:gd name="T56" fmla="*/ 0 w 2"/>
                <a:gd name="T57" fmla="*/ 2 h 2"/>
                <a:gd name="T58" fmla="*/ 0 w 2"/>
                <a:gd name="T59" fmla="*/ 2 h 2"/>
                <a:gd name="T60" fmla="*/ 0 w 2"/>
                <a:gd name="T61" fmla="*/ 2 h 2"/>
                <a:gd name="T62" fmla="*/ 0 w 2"/>
                <a:gd name="T63" fmla="*/ 0 h 2"/>
                <a:gd name="T64" fmla="*/ 0 w 2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0" name="Rectangle 462"/>
            <p:cNvSpPr>
              <a:spLocks noChangeArrowheads="1"/>
            </p:cNvSpPr>
            <p:nvPr/>
          </p:nvSpPr>
          <p:spPr bwMode="auto">
            <a:xfrm>
              <a:off x="2285" y="1894"/>
              <a:ext cx="2" cy="2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1" name="Freeform 463"/>
            <p:cNvSpPr>
              <a:spLocks/>
            </p:cNvSpPr>
            <p:nvPr/>
          </p:nvSpPr>
          <p:spPr bwMode="auto">
            <a:xfrm>
              <a:off x="2308" y="1878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2" name="Freeform 464"/>
            <p:cNvSpPr>
              <a:spLocks/>
            </p:cNvSpPr>
            <p:nvPr/>
          </p:nvSpPr>
          <p:spPr bwMode="auto">
            <a:xfrm>
              <a:off x="2308" y="1878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3" name="Freeform 465"/>
            <p:cNvSpPr>
              <a:spLocks/>
            </p:cNvSpPr>
            <p:nvPr/>
          </p:nvSpPr>
          <p:spPr bwMode="auto">
            <a:xfrm>
              <a:off x="2294" y="1913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2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4" name="Freeform 466"/>
            <p:cNvSpPr>
              <a:spLocks/>
            </p:cNvSpPr>
            <p:nvPr/>
          </p:nvSpPr>
          <p:spPr bwMode="auto">
            <a:xfrm>
              <a:off x="2294" y="1913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2 h 4"/>
                <a:gd name="T14" fmla="*/ 2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5" name="Freeform 467"/>
            <p:cNvSpPr>
              <a:spLocks/>
            </p:cNvSpPr>
            <p:nvPr/>
          </p:nvSpPr>
          <p:spPr bwMode="auto">
            <a:xfrm>
              <a:off x="2296" y="1880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6" name="Freeform 468"/>
            <p:cNvSpPr>
              <a:spLocks/>
            </p:cNvSpPr>
            <p:nvPr/>
          </p:nvSpPr>
          <p:spPr bwMode="auto">
            <a:xfrm>
              <a:off x="2296" y="1880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7" name="Freeform 469"/>
            <p:cNvSpPr>
              <a:spLocks/>
            </p:cNvSpPr>
            <p:nvPr/>
          </p:nvSpPr>
          <p:spPr bwMode="auto">
            <a:xfrm>
              <a:off x="2296" y="1905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8" name="Freeform 470"/>
            <p:cNvSpPr>
              <a:spLocks/>
            </p:cNvSpPr>
            <p:nvPr/>
          </p:nvSpPr>
          <p:spPr bwMode="auto">
            <a:xfrm>
              <a:off x="2296" y="1905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9" name="Freeform 471"/>
            <p:cNvSpPr>
              <a:spLocks/>
            </p:cNvSpPr>
            <p:nvPr/>
          </p:nvSpPr>
          <p:spPr bwMode="auto">
            <a:xfrm>
              <a:off x="2294" y="186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0" name="Freeform 472"/>
            <p:cNvSpPr>
              <a:spLocks/>
            </p:cNvSpPr>
            <p:nvPr/>
          </p:nvSpPr>
          <p:spPr bwMode="auto">
            <a:xfrm>
              <a:off x="2294" y="186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1" name="Freeform 473"/>
            <p:cNvSpPr>
              <a:spLocks/>
            </p:cNvSpPr>
            <p:nvPr/>
          </p:nvSpPr>
          <p:spPr bwMode="auto">
            <a:xfrm>
              <a:off x="2283" y="1919"/>
              <a:ext cx="4" cy="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0 h 2"/>
                <a:gd name="T28" fmla="*/ 4 w 4"/>
                <a:gd name="T29" fmla="*/ 2 h 2"/>
                <a:gd name="T30" fmla="*/ 4 w 4"/>
                <a:gd name="T31" fmla="*/ 2 h 2"/>
                <a:gd name="T32" fmla="*/ 2 w 4"/>
                <a:gd name="T33" fmla="*/ 2 h 2"/>
                <a:gd name="T34" fmla="*/ 2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0 w 4"/>
                <a:gd name="T47" fmla="*/ 2 h 2"/>
                <a:gd name="T48" fmla="*/ 0 w 4"/>
                <a:gd name="T49" fmla="*/ 2 h 2"/>
                <a:gd name="T50" fmla="*/ 0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0 h 2"/>
                <a:gd name="T62" fmla="*/ 0 w 4"/>
                <a:gd name="T63" fmla="*/ 0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2" name="Freeform 474"/>
            <p:cNvSpPr>
              <a:spLocks/>
            </p:cNvSpPr>
            <p:nvPr/>
          </p:nvSpPr>
          <p:spPr bwMode="auto">
            <a:xfrm>
              <a:off x="2283" y="1919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3" name="Freeform 475"/>
            <p:cNvSpPr>
              <a:spLocks/>
            </p:cNvSpPr>
            <p:nvPr/>
          </p:nvSpPr>
          <p:spPr bwMode="auto">
            <a:xfrm>
              <a:off x="2279" y="1882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2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2 h 2"/>
                <a:gd name="T28" fmla="*/ 2 w 2"/>
                <a:gd name="T29" fmla="*/ 2 h 2"/>
                <a:gd name="T30" fmla="*/ 2 w 2"/>
                <a:gd name="T31" fmla="*/ 2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0 w 2"/>
                <a:gd name="T43" fmla="*/ 2 h 2"/>
                <a:gd name="T44" fmla="*/ 0 w 2"/>
                <a:gd name="T45" fmla="*/ 2 h 2"/>
                <a:gd name="T46" fmla="*/ 0 w 2"/>
                <a:gd name="T47" fmla="*/ 2 h 2"/>
                <a:gd name="T48" fmla="*/ 0 w 2"/>
                <a:gd name="T49" fmla="*/ 2 h 2"/>
                <a:gd name="T50" fmla="*/ 0 w 2"/>
                <a:gd name="T51" fmla="*/ 2 h 2"/>
                <a:gd name="T52" fmla="*/ 0 w 2"/>
                <a:gd name="T53" fmla="*/ 2 h 2"/>
                <a:gd name="T54" fmla="*/ 0 w 2"/>
                <a:gd name="T55" fmla="*/ 2 h 2"/>
                <a:gd name="T56" fmla="*/ 0 w 2"/>
                <a:gd name="T57" fmla="*/ 2 h 2"/>
                <a:gd name="T58" fmla="*/ 0 w 2"/>
                <a:gd name="T59" fmla="*/ 2 h 2"/>
                <a:gd name="T60" fmla="*/ 0 w 2"/>
                <a:gd name="T61" fmla="*/ 0 h 2"/>
                <a:gd name="T62" fmla="*/ 0 w 2"/>
                <a:gd name="T63" fmla="*/ 0 h 2"/>
                <a:gd name="T64" fmla="*/ 0 w 2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4" name="Rectangle 476"/>
            <p:cNvSpPr>
              <a:spLocks noChangeArrowheads="1"/>
            </p:cNvSpPr>
            <p:nvPr/>
          </p:nvSpPr>
          <p:spPr bwMode="auto">
            <a:xfrm>
              <a:off x="2279" y="1882"/>
              <a:ext cx="2" cy="2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5" name="Freeform 477"/>
            <p:cNvSpPr>
              <a:spLocks/>
            </p:cNvSpPr>
            <p:nvPr/>
          </p:nvSpPr>
          <p:spPr bwMode="auto">
            <a:xfrm>
              <a:off x="2283" y="1903"/>
              <a:ext cx="4" cy="4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2 h 4"/>
                <a:gd name="T40" fmla="*/ 2 w 4"/>
                <a:gd name="T41" fmla="*/ 2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2 h 4"/>
                <a:gd name="T48" fmla="*/ 2 w 4"/>
                <a:gd name="T49" fmla="*/ 2 h 4"/>
                <a:gd name="T50" fmla="*/ 2 w 4"/>
                <a:gd name="T51" fmla="*/ 2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0 h 4"/>
                <a:gd name="T64" fmla="*/ 0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6" name="Freeform 478"/>
            <p:cNvSpPr>
              <a:spLocks/>
            </p:cNvSpPr>
            <p:nvPr/>
          </p:nvSpPr>
          <p:spPr bwMode="auto">
            <a:xfrm>
              <a:off x="2283" y="1903"/>
              <a:ext cx="4" cy="4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2 w 4"/>
                <a:gd name="T13" fmla="*/ 2 h 4"/>
                <a:gd name="T14" fmla="*/ 0 w 4"/>
                <a:gd name="T15" fmla="*/ 2 h 4"/>
                <a:gd name="T16" fmla="*/ 0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7" name="Freeform 479"/>
            <p:cNvSpPr>
              <a:spLocks/>
            </p:cNvSpPr>
            <p:nvPr/>
          </p:nvSpPr>
          <p:spPr bwMode="auto">
            <a:xfrm>
              <a:off x="2287" y="1884"/>
              <a:ext cx="3" cy="4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0 h 4"/>
                <a:gd name="T4" fmla="*/ 0 w 3"/>
                <a:gd name="T5" fmla="*/ 0 h 4"/>
                <a:gd name="T6" fmla="*/ 2 w 3"/>
                <a:gd name="T7" fmla="*/ 0 h 4"/>
                <a:gd name="T8" fmla="*/ 2 w 3"/>
                <a:gd name="T9" fmla="*/ 0 h 4"/>
                <a:gd name="T10" fmla="*/ 2 w 3"/>
                <a:gd name="T11" fmla="*/ 0 h 4"/>
                <a:gd name="T12" fmla="*/ 2 w 3"/>
                <a:gd name="T13" fmla="*/ 0 h 4"/>
                <a:gd name="T14" fmla="*/ 2 w 3"/>
                <a:gd name="T15" fmla="*/ 0 h 4"/>
                <a:gd name="T16" fmla="*/ 2 w 3"/>
                <a:gd name="T17" fmla="*/ 0 h 4"/>
                <a:gd name="T18" fmla="*/ 3 w 3"/>
                <a:gd name="T19" fmla="*/ 0 h 4"/>
                <a:gd name="T20" fmla="*/ 3 w 3"/>
                <a:gd name="T21" fmla="*/ 0 h 4"/>
                <a:gd name="T22" fmla="*/ 3 w 3"/>
                <a:gd name="T23" fmla="*/ 0 h 4"/>
                <a:gd name="T24" fmla="*/ 3 w 3"/>
                <a:gd name="T25" fmla="*/ 2 h 4"/>
                <a:gd name="T26" fmla="*/ 3 w 3"/>
                <a:gd name="T27" fmla="*/ 2 h 4"/>
                <a:gd name="T28" fmla="*/ 3 w 3"/>
                <a:gd name="T29" fmla="*/ 2 h 4"/>
                <a:gd name="T30" fmla="*/ 3 w 3"/>
                <a:gd name="T31" fmla="*/ 2 h 4"/>
                <a:gd name="T32" fmla="*/ 3 w 3"/>
                <a:gd name="T33" fmla="*/ 2 h 4"/>
                <a:gd name="T34" fmla="*/ 2 w 3"/>
                <a:gd name="T35" fmla="*/ 2 h 4"/>
                <a:gd name="T36" fmla="*/ 2 w 3"/>
                <a:gd name="T37" fmla="*/ 4 h 4"/>
                <a:gd name="T38" fmla="*/ 2 w 3"/>
                <a:gd name="T39" fmla="*/ 4 h 4"/>
                <a:gd name="T40" fmla="*/ 2 w 3"/>
                <a:gd name="T41" fmla="*/ 4 h 4"/>
                <a:gd name="T42" fmla="*/ 2 w 3"/>
                <a:gd name="T43" fmla="*/ 4 h 4"/>
                <a:gd name="T44" fmla="*/ 2 w 3"/>
                <a:gd name="T45" fmla="*/ 4 h 4"/>
                <a:gd name="T46" fmla="*/ 2 w 3"/>
                <a:gd name="T47" fmla="*/ 4 h 4"/>
                <a:gd name="T48" fmla="*/ 0 w 3"/>
                <a:gd name="T49" fmla="*/ 4 h 4"/>
                <a:gd name="T50" fmla="*/ 0 w 3"/>
                <a:gd name="T51" fmla="*/ 2 h 4"/>
                <a:gd name="T52" fmla="*/ 0 w 3"/>
                <a:gd name="T53" fmla="*/ 2 h 4"/>
                <a:gd name="T54" fmla="*/ 0 w 3"/>
                <a:gd name="T55" fmla="*/ 2 h 4"/>
                <a:gd name="T56" fmla="*/ 0 w 3"/>
                <a:gd name="T57" fmla="*/ 2 h 4"/>
                <a:gd name="T58" fmla="*/ 0 w 3"/>
                <a:gd name="T59" fmla="*/ 2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8" name="Freeform 480"/>
            <p:cNvSpPr>
              <a:spLocks/>
            </p:cNvSpPr>
            <p:nvPr/>
          </p:nvSpPr>
          <p:spPr bwMode="auto">
            <a:xfrm>
              <a:off x="2287" y="1884"/>
              <a:ext cx="3" cy="4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0 h 4"/>
                <a:gd name="T4" fmla="*/ 3 w 3"/>
                <a:gd name="T5" fmla="*/ 0 h 4"/>
                <a:gd name="T6" fmla="*/ 3 w 3"/>
                <a:gd name="T7" fmla="*/ 2 h 4"/>
                <a:gd name="T8" fmla="*/ 2 w 3"/>
                <a:gd name="T9" fmla="*/ 2 h 4"/>
                <a:gd name="T10" fmla="*/ 2 w 3"/>
                <a:gd name="T11" fmla="*/ 4 h 4"/>
                <a:gd name="T12" fmla="*/ 0 w 3"/>
                <a:gd name="T13" fmla="*/ 4 h 4"/>
                <a:gd name="T14" fmla="*/ 0 w 3"/>
                <a:gd name="T15" fmla="*/ 2 h 4"/>
                <a:gd name="T16" fmla="*/ 0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9" name="Freeform 481"/>
            <p:cNvSpPr>
              <a:spLocks/>
            </p:cNvSpPr>
            <p:nvPr/>
          </p:nvSpPr>
          <p:spPr bwMode="auto">
            <a:xfrm>
              <a:off x="2289" y="1874"/>
              <a:ext cx="3" cy="4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1 w 3"/>
                <a:gd name="T5" fmla="*/ 0 h 4"/>
                <a:gd name="T6" fmla="*/ 1 w 3"/>
                <a:gd name="T7" fmla="*/ 0 h 4"/>
                <a:gd name="T8" fmla="*/ 1 w 3"/>
                <a:gd name="T9" fmla="*/ 0 h 4"/>
                <a:gd name="T10" fmla="*/ 1 w 3"/>
                <a:gd name="T11" fmla="*/ 0 h 4"/>
                <a:gd name="T12" fmla="*/ 1 w 3"/>
                <a:gd name="T13" fmla="*/ 0 h 4"/>
                <a:gd name="T14" fmla="*/ 1 w 3"/>
                <a:gd name="T15" fmla="*/ 0 h 4"/>
                <a:gd name="T16" fmla="*/ 3 w 3"/>
                <a:gd name="T17" fmla="*/ 0 h 4"/>
                <a:gd name="T18" fmla="*/ 3 w 3"/>
                <a:gd name="T19" fmla="*/ 0 h 4"/>
                <a:gd name="T20" fmla="*/ 3 w 3"/>
                <a:gd name="T21" fmla="*/ 0 h 4"/>
                <a:gd name="T22" fmla="*/ 3 w 3"/>
                <a:gd name="T23" fmla="*/ 2 h 4"/>
                <a:gd name="T24" fmla="*/ 3 w 3"/>
                <a:gd name="T25" fmla="*/ 2 h 4"/>
                <a:gd name="T26" fmla="*/ 3 w 3"/>
                <a:gd name="T27" fmla="*/ 2 h 4"/>
                <a:gd name="T28" fmla="*/ 3 w 3"/>
                <a:gd name="T29" fmla="*/ 2 h 4"/>
                <a:gd name="T30" fmla="*/ 3 w 3"/>
                <a:gd name="T31" fmla="*/ 2 h 4"/>
                <a:gd name="T32" fmla="*/ 3 w 3"/>
                <a:gd name="T33" fmla="*/ 2 h 4"/>
                <a:gd name="T34" fmla="*/ 3 w 3"/>
                <a:gd name="T35" fmla="*/ 4 h 4"/>
                <a:gd name="T36" fmla="*/ 3 w 3"/>
                <a:gd name="T37" fmla="*/ 4 h 4"/>
                <a:gd name="T38" fmla="*/ 1 w 3"/>
                <a:gd name="T39" fmla="*/ 4 h 4"/>
                <a:gd name="T40" fmla="*/ 1 w 3"/>
                <a:gd name="T41" fmla="*/ 4 h 4"/>
                <a:gd name="T42" fmla="*/ 1 w 3"/>
                <a:gd name="T43" fmla="*/ 4 h 4"/>
                <a:gd name="T44" fmla="*/ 1 w 3"/>
                <a:gd name="T45" fmla="*/ 4 h 4"/>
                <a:gd name="T46" fmla="*/ 1 w 3"/>
                <a:gd name="T47" fmla="*/ 4 h 4"/>
                <a:gd name="T48" fmla="*/ 1 w 3"/>
                <a:gd name="T49" fmla="*/ 4 h 4"/>
                <a:gd name="T50" fmla="*/ 0 w 3"/>
                <a:gd name="T51" fmla="*/ 4 h 4"/>
                <a:gd name="T52" fmla="*/ 0 w 3"/>
                <a:gd name="T53" fmla="*/ 4 h 4"/>
                <a:gd name="T54" fmla="*/ 0 w 3"/>
                <a:gd name="T55" fmla="*/ 2 h 4"/>
                <a:gd name="T56" fmla="*/ 0 w 3"/>
                <a:gd name="T57" fmla="*/ 2 h 4"/>
                <a:gd name="T58" fmla="*/ 0 w 3"/>
                <a:gd name="T59" fmla="*/ 2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0" name="Freeform 482"/>
            <p:cNvSpPr>
              <a:spLocks/>
            </p:cNvSpPr>
            <p:nvPr/>
          </p:nvSpPr>
          <p:spPr bwMode="auto">
            <a:xfrm>
              <a:off x="2289" y="1874"/>
              <a:ext cx="3" cy="4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0 h 4"/>
                <a:gd name="T6" fmla="*/ 3 w 3"/>
                <a:gd name="T7" fmla="*/ 2 h 4"/>
                <a:gd name="T8" fmla="*/ 3 w 3"/>
                <a:gd name="T9" fmla="*/ 4 h 4"/>
                <a:gd name="T10" fmla="*/ 1 w 3"/>
                <a:gd name="T11" fmla="*/ 4 h 4"/>
                <a:gd name="T12" fmla="*/ 0 w 3"/>
                <a:gd name="T13" fmla="*/ 4 h 4"/>
                <a:gd name="T14" fmla="*/ 0 w 3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1" name="Freeform 483"/>
            <p:cNvSpPr>
              <a:spLocks/>
            </p:cNvSpPr>
            <p:nvPr/>
          </p:nvSpPr>
          <p:spPr bwMode="auto">
            <a:xfrm>
              <a:off x="2273" y="1909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2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4 h 4"/>
                <a:gd name="T62" fmla="*/ 0 w 2"/>
                <a:gd name="T63" fmla="*/ 4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2" name="Freeform 484"/>
            <p:cNvSpPr>
              <a:spLocks/>
            </p:cNvSpPr>
            <p:nvPr/>
          </p:nvSpPr>
          <p:spPr bwMode="auto">
            <a:xfrm>
              <a:off x="2273" y="1909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3" name="Freeform 485"/>
            <p:cNvSpPr>
              <a:spLocks/>
            </p:cNvSpPr>
            <p:nvPr/>
          </p:nvSpPr>
          <p:spPr bwMode="auto">
            <a:xfrm>
              <a:off x="2273" y="189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4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4" name="Freeform 486"/>
            <p:cNvSpPr>
              <a:spLocks/>
            </p:cNvSpPr>
            <p:nvPr/>
          </p:nvSpPr>
          <p:spPr bwMode="auto">
            <a:xfrm>
              <a:off x="2273" y="189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5" name="Freeform 487"/>
            <p:cNvSpPr>
              <a:spLocks/>
            </p:cNvSpPr>
            <p:nvPr/>
          </p:nvSpPr>
          <p:spPr bwMode="auto">
            <a:xfrm>
              <a:off x="2265" y="190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6" name="Freeform 488"/>
            <p:cNvSpPr>
              <a:spLocks/>
            </p:cNvSpPr>
            <p:nvPr/>
          </p:nvSpPr>
          <p:spPr bwMode="auto">
            <a:xfrm>
              <a:off x="2265" y="190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7" name="Freeform 489"/>
            <p:cNvSpPr>
              <a:spLocks/>
            </p:cNvSpPr>
            <p:nvPr/>
          </p:nvSpPr>
          <p:spPr bwMode="auto">
            <a:xfrm>
              <a:off x="2267" y="1884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4 w 4"/>
                <a:gd name="T25" fmla="*/ 0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8" name="Freeform 490"/>
            <p:cNvSpPr>
              <a:spLocks/>
            </p:cNvSpPr>
            <p:nvPr/>
          </p:nvSpPr>
          <p:spPr bwMode="auto">
            <a:xfrm>
              <a:off x="2267" y="1884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9" name="Freeform 491"/>
            <p:cNvSpPr>
              <a:spLocks/>
            </p:cNvSpPr>
            <p:nvPr/>
          </p:nvSpPr>
          <p:spPr bwMode="auto">
            <a:xfrm>
              <a:off x="2310" y="2454"/>
              <a:ext cx="21" cy="21"/>
            </a:xfrm>
            <a:custGeom>
              <a:avLst/>
              <a:gdLst>
                <a:gd name="T0" fmla="*/ 0 w 21"/>
                <a:gd name="T1" fmla="*/ 12 h 21"/>
                <a:gd name="T2" fmla="*/ 2 w 21"/>
                <a:gd name="T3" fmla="*/ 10 h 21"/>
                <a:gd name="T4" fmla="*/ 2 w 21"/>
                <a:gd name="T5" fmla="*/ 8 h 21"/>
                <a:gd name="T6" fmla="*/ 2 w 21"/>
                <a:gd name="T7" fmla="*/ 6 h 21"/>
                <a:gd name="T8" fmla="*/ 3 w 21"/>
                <a:gd name="T9" fmla="*/ 4 h 21"/>
                <a:gd name="T10" fmla="*/ 5 w 21"/>
                <a:gd name="T11" fmla="*/ 2 h 21"/>
                <a:gd name="T12" fmla="*/ 7 w 21"/>
                <a:gd name="T13" fmla="*/ 2 h 21"/>
                <a:gd name="T14" fmla="*/ 9 w 21"/>
                <a:gd name="T15" fmla="*/ 2 h 21"/>
                <a:gd name="T16" fmla="*/ 11 w 21"/>
                <a:gd name="T17" fmla="*/ 0 h 21"/>
                <a:gd name="T18" fmla="*/ 13 w 21"/>
                <a:gd name="T19" fmla="*/ 2 h 21"/>
                <a:gd name="T20" fmla="*/ 15 w 21"/>
                <a:gd name="T21" fmla="*/ 2 h 21"/>
                <a:gd name="T22" fmla="*/ 17 w 21"/>
                <a:gd name="T23" fmla="*/ 2 h 21"/>
                <a:gd name="T24" fmla="*/ 19 w 21"/>
                <a:gd name="T25" fmla="*/ 4 h 21"/>
                <a:gd name="T26" fmla="*/ 19 w 21"/>
                <a:gd name="T27" fmla="*/ 6 h 21"/>
                <a:gd name="T28" fmla="*/ 21 w 21"/>
                <a:gd name="T29" fmla="*/ 8 h 21"/>
                <a:gd name="T30" fmla="*/ 21 w 21"/>
                <a:gd name="T31" fmla="*/ 10 h 21"/>
                <a:gd name="T32" fmla="*/ 21 w 21"/>
                <a:gd name="T33" fmla="*/ 12 h 21"/>
                <a:gd name="T34" fmla="*/ 21 w 21"/>
                <a:gd name="T35" fmla="*/ 14 h 21"/>
                <a:gd name="T36" fmla="*/ 21 w 21"/>
                <a:gd name="T37" fmla="*/ 15 h 21"/>
                <a:gd name="T38" fmla="*/ 19 w 21"/>
                <a:gd name="T39" fmla="*/ 15 h 21"/>
                <a:gd name="T40" fmla="*/ 19 w 21"/>
                <a:gd name="T41" fmla="*/ 17 h 21"/>
                <a:gd name="T42" fmla="*/ 17 w 21"/>
                <a:gd name="T43" fmla="*/ 19 h 21"/>
                <a:gd name="T44" fmla="*/ 15 w 21"/>
                <a:gd name="T45" fmla="*/ 19 h 21"/>
                <a:gd name="T46" fmla="*/ 13 w 21"/>
                <a:gd name="T47" fmla="*/ 21 h 21"/>
                <a:gd name="T48" fmla="*/ 11 w 21"/>
                <a:gd name="T49" fmla="*/ 21 h 21"/>
                <a:gd name="T50" fmla="*/ 9 w 21"/>
                <a:gd name="T51" fmla="*/ 21 h 21"/>
                <a:gd name="T52" fmla="*/ 7 w 21"/>
                <a:gd name="T53" fmla="*/ 19 h 21"/>
                <a:gd name="T54" fmla="*/ 5 w 21"/>
                <a:gd name="T55" fmla="*/ 19 h 21"/>
                <a:gd name="T56" fmla="*/ 3 w 21"/>
                <a:gd name="T57" fmla="*/ 17 h 21"/>
                <a:gd name="T58" fmla="*/ 2 w 21"/>
                <a:gd name="T59" fmla="*/ 15 h 21"/>
                <a:gd name="T60" fmla="*/ 2 w 21"/>
                <a:gd name="T61" fmla="*/ 14 h 21"/>
                <a:gd name="T62" fmla="*/ 0 w 21"/>
                <a:gd name="T6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21">
                  <a:moveTo>
                    <a:pt x="0" y="12"/>
                  </a:move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7" y="19"/>
                  </a:lnTo>
                  <a:lnTo>
                    <a:pt x="15" y="19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7" y="19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0" name="Freeform 492"/>
            <p:cNvSpPr>
              <a:spLocks/>
            </p:cNvSpPr>
            <p:nvPr/>
          </p:nvSpPr>
          <p:spPr bwMode="auto">
            <a:xfrm>
              <a:off x="2319" y="2464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0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1" name="Freeform 493"/>
            <p:cNvSpPr>
              <a:spLocks/>
            </p:cNvSpPr>
            <p:nvPr/>
          </p:nvSpPr>
          <p:spPr bwMode="auto">
            <a:xfrm>
              <a:off x="2319" y="2464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2" name="Freeform 494"/>
            <p:cNvSpPr>
              <a:spLocks/>
            </p:cNvSpPr>
            <p:nvPr/>
          </p:nvSpPr>
          <p:spPr bwMode="auto">
            <a:xfrm>
              <a:off x="2323" y="2468"/>
              <a:ext cx="6" cy="3"/>
            </a:xfrm>
            <a:custGeom>
              <a:avLst/>
              <a:gdLst>
                <a:gd name="T0" fmla="*/ 0 w 6"/>
                <a:gd name="T1" fmla="*/ 3 h 3"/>
                <a:gd name="T2" fmla="*/ 0 w 6"/>
                <a:gd name="T3" fmla="*/ 1 h 3"/>
                <a:gd name="T4" fmla="*/ 2 w 6"/>
                <a:gd name="T5" fmla="*/ 1 h 3"/>
                <a:gd name="T6" fmla="*/ 4 w 6"/>
                <a:gd name="T7" fmla="*/ 1 h 3"/>
                <a:gd name="T8" fmla="*/ 4 w 6"/>
                <a:gd name="T9" fmla="*/ 0 h 3"/>
                <a:gd name="T10" fmla="*/ 6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3" name="Freeform 495"/>
            <p:cNvSpPr>
              <a:spLocks/>
            </p:cNvSpPr>
            <p:nvPr/>
          </p:nvSpPr>
          <p:spPr bwMode="auto">
            <a:xfrm>
              <a:off x="2313" y="2468"/>
              <a:ext cx="6" cy="1"/>
            </a:xfrm>
            <a:custGeom>
              <a:avLst/>
              <a:gdLst>
                <a:gd name="T0" fmla="*/ 0 w 6"/>
                <a:gd name="T1" fmla="*/ 1 h 1"/>
                <a:gd name="T2" fmla="*/ 2 w 6"/>
                <a:gd name="T3" fmla="*/ 1 h 1"/>
                <a:gd name="T4" fmla="*/ 4 w 6"/>
                <a:gd name="T5" fmla="*/ 1 h 1"/>
                <a:gd name="T6" fmla="*/ 6 w 6"/>
                <a:gd name="T7" fmla="*/ 1 h 1"/>
                <a:gd name="T8" fmla="*/ 6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4" name="Freeform 496"/>
            <p:cNvSpPr>
              <a:spLocks/>
            </p:cNvSpPr>
            <p:nvPr/>
          </p:nvSpPr>
          <p:spPr bwMode="auto">
            <a:xfrm>
              <a:off x="2319" y="2468"/>
              <a:ext cx="6" cy="3"/>
            </a:xfrm>
            <a:custGeom>
              <a:avLst/>
              <a:gdLst>
                <a:gd name="T0" fmla="*/ 0 w 6"/>
                <a:gd name="T1" fmla="*/ 3 h 3"/>
                <a:gd name="T2" fmla="*/ 0 w 6"/>
                <a:gd name="T3" fmla="*/ 1 h 3"/>
                <a:gd name="T4" fmla="*/ 2 w 6"/>
                <a:gd name="T5" fmla="*/ 1 h 3"/>
                <a:gd name="T6" fmla="*/ 4 w 6"/>
                <a:gd name="T7" fmla="*/ 1 h 3"/>
                <a:gd name="T8" fmla="*/ 4 w 6"/>
                <a:gd name="T9" fmla="*/ 0 h 3"/>
                <a:gd name="T10" fmla="*/ 6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5" name="Freeform 497"/>
            <p:cNvSpPr>
              <a:spLocks/>
            </p:cNvSpPr>
            <p:nvPr/>
          </p:nvSpPr>
          <p:spPr bwMode="auto">
            <a:xfrm>
              <a:off x="2323" y="2466"/>
              <a:ext cx="6" cy="2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2 h 2"/>
                <a:gd name="T4" fmla="*/ 2 w 6"/>
                <a:gd name="T5" fmla="*/ 0 h 2"/>
                <a:gd name="T6" fmla="*/ 4 w 6"/>
                <a:gd name="T7" fmla="*/ 0 h 2"/>
                <a:gd name="T8" fmla="*/ 4 w 6"/>
                <a:gd name="T9" fmla="*/ 2 h 2"/>
                <a:gd name="T10" fmla="*/ 4 w 6"/>
                <a:gd name="T11" fmla="*/ 0 h 2"/>
                <a:gd name="T12" fmla="*/ 6 w 6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6" name="Freeform 498"/>
            <p:cNvSpPr>
              <a:spLocks/>
            </p:cNvSpPr>
            <p:nvPr/>
          </p:nvSpPr>
          <p:spPr bwMode="auto">
            <a:xfrm>
              <a:off x="2312" y="2464"/>
              <a:ext cx="5" cy="2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0 h 2"/>
                <a:gd name="T4" fmla="*/ 1 w 5"/>
                <a:gd name="T5" fmla="*/ 0 h 2"/>
                <a:gd name="T6" fmla="*/ 3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7" name="Freeform 499"/>
            <p:cNvSpPr>
              <a:spLocks/>
            </p:cNvSpPr>
            <p:nvPr/>
          </p:nvSpPr>
          <p:spPr bwMode="auto">
            <a:xfrm>
              <a:off x="2321" y="2462"/>
              <a:ext cx="8" cy="2"/>
            </a:xfrm>
            <a:custGeom>
              <a:avLst/>
              <a:gdLst>
                <a:gd name="T0" fmla="*/ 0 w 8"/>
                <a:gd name="T1" fmla="*/ 2 h 2"/>
                <a:gd name="T2" fmla="*/ 2 w 8"/>
                <a:gd name="T3" fmla="*/ 2 h 2"/>
                <a:gd name="T4" fmla="*/ 2 w 8"/>
                <a:gd name="T5" fmla="*/ 0 h 2"/>
                <a:gd name="T6" fmla="*/ 2 w 8"/>
                <a:gd name="T7" fmla="*/ 2 h 2"/>
                <a:gd name="T8" fmla="*/ 4 w 8"/>
                <a:gd name="T9" fmla="*/ 2 h 2"/>
                <a:gd name="T10" fmla="*/ 4 w 8"/>
                <a:gd name="T11" fmla="*/ 0 h 2"/>
                <a:gd name="T12" fmla="*/ 6 w 8"/>
                <a:gd name="T13" fmla="*/ 0 h 2"/>
                <a:gd name="T14" fmla="*/ 8 w 8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8" name="Freeform 500"/>
            <p:cNvSpPr>
              <a:spLocks/>
            </p:cNvSpPr>
            <p:nvPr/>
          </p:nvSpPr>
          <p:spPr bwMode="auto">
            <a:xfrm>
              <a:off x="2312" y="2466"/>
              <a:ext cx="7" cy="2"/>
            </a:xfrm>
            <a:custGeom>
              <a:avLst/>
              <a:gdLst>
                <a:gd name="T0" fmla="*/ 0 w 7"/>
                <a:gd name="T1" fmla="*/ 2 h 2"/>
                <a:gd name="T2" fmla="*/ 1 w 7"/>
                <a:gd name="T3" fmla="*/ 2 h 2"/>
                <a:gd name="T4" fmla="*/ 1 w 7"/>
                <a:gd name="T5" fmla="*/ 0 h 2"/>
                <a:gd name="T6" fmla="*/ 3 w 7"/>
                <a:gd name="T7" fmla="*/ 2 h 2"/>
                <a:gd name="T8" fmla="*/ 3 w 7"/>
                <a:gd name="T9" fmla="*/ 0 h 2"/>
                <a:gd name="T10" fmla="*/ 3 w 7"/>
                <a:gd name="T11" fmla="*/ 2 h 2"/>
                <a:gd name="T12" fmla="*/ 5 w 7"/>
                <a:gd name="T13" fmla="*/ 2 h 2"/>
                <a:gd name="T14" fmla="*/ 5 w 7"/>
                <a:gd name="T15" fmla="*/ 0 h 2"/>
                <a:gd name="T16" fmla="*/ 7 w 7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9" name="Freeform 501"/>
            <p:cNvSpPr>
              <a:spLocks/>
            </p:cNvSpPr>
            <p:nvPr/>
          </p:nvSpPr>
          <p:spPr bwMode="auto">
            <a:xfrm>
              <a:off x="2323" y="2462"/>
              <a:ext cx="6" cy="2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0 h 2"/>
                <a:gd name="T4" fmla="*/ 2 w 6"/>
                <a:gd name="T5" fmla="*/ 2 h 2"/>
                <a:gd name="T6" fmla="*/ 4 w 6"/>
                <a:gd name="T7" fmla="*/ 2 h 2"/>
                <a:gd name="T8" fmla="*/ 6 w 6"/>
                <a:gd name="T9" fmla="*/ 2 h 2"/>
                <a:gd name="T10" fmla="*/ 6 w 6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0" name="Freeform 502"/>
            <p:cNvSpPr>
              <a:spLocks/>
            </p:cNvSpPr>
            <p:nvPr/>
          </p:nvSpPr>
          <p:spPr bwMode="auto">
            <a:xfrm>
              <a:off x="2313" y="2460"/>
              <a:ext cx="8" cy="1"/>
            </a:xfrm>
            <a:custGeom>
              <a:avLst/>
              <a:gdLst>
                <a:gd name="T0" fmla="*/ 0 w 8"/>
                <a:gd name="T1" fmla="*/ 2 w 8"/>
                <a:gd name="T2" fmla="*/ 4 w 8"/>
                <a:gd name="T3" fmla="*/ 6 w 8"/>
                <a:gd name="T4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1" name="Freeform 503"/>
            <p:cNvSpPr>
              <a:spLocks/>
            </p:cNvSpPr>
            <p:nvPr/>
          </p:nvSpPr>
          <p:spPr bwMode="auto">
            <a:xfrm>
              <a:off x="2321" y="2460"/>
              <a:ext cx="8" cy="1"/>
            </a:xfrm>
            <a:custGeom>
              <a:avLst/>
              <a:gdLst>
                <a:gd name="T0" fmla="*/ 0 w 8"/>
                <a:gd name="T1" fmla="*/ 2 w 8"/>
                <a:gd name="T2" fmla="*/ 4 w 8"/>
                <a:gd name="T3" fmla="*/ 6 w 8"/>
                <a:gd name="T4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2" name="Freeform 504"/>
            <p:cNvSpPr>
              <a:spLocks/>
            </p:cNvSpPr>
            <p:nvPr/>
          </p:nvSpPr>
          <p:spPr bwMode="auto">
            <a:xfrm>
              <a:off x="2313" y="2458"/>
              <a:ext cx="6" cy="4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4 h 4"/>
                <a:gd name="T4" fmla="*/ 2 w 6"/>
                <a:gd name="T5" fmla="*/ 2 h 4"/>
                <a:gd name="T6" fmla="*/ 4 w 6"/>
                <a:gd name="T7" fmla="*/ 2 h 4"/>
                <a:gd name="T8" fmla="*/ 4 w 6"/>
                <a:gd name="T9" fmla="*/ 0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3" name="Freeform 505"/>
            <p:cNvSpPr>
              <a:spLocks/>
            </p:cNvSpPr>
            <p:nvPr/>
          </p:nvSpPr>
          <p:spPr bwMode="auto">
            <a:xfrm>
              <a:off x="2317" y="2458"/>
              <a:ext cx="6" cy="4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4 h 4"/>
                <a:gd name="T4" fmla="*/ 2 w 6"/>
                <a:gd name="T5" fmla="*/ 2 h 4"/>
                <a:gd name="T6" fmla="*/ 4 w 6"/>
                <a:gd name="T7" fmla="*/ 2 h 4"/>
                <a:gd name="T8" fmla="*/ 6 w 6"/>
                <a:gd name="T9" fmla="*/ 2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4" name="Freeform 506"/>
            <p:cNvSpPr>
              <a:spLocks/>
            </p:cNvSpPr>
            <p:nvPr/>
          </p:nvSpPr>
          <p:spPr bwMode="auto">
            <a:xfrm>
              <a:off x="2354" y="2464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2 w 4"/>
                <a:gd name="T5" fmla="*/ 2 h 4"/>
                <a:gd name="T6" fmla="*/ 2 w 4"/>
                <a:gd name="T7" fmla="*/ 2 h 4"/>
                <a:gd name="T8" fmla="*/ 2 w 4"/>
                <a:gd name="T9" fmla="*/ 2 h 4"/>
                <a:gd name="T10" fmla="*/ 2 w 4"/>
                <a:gd name="T11" fmla="*/ 2 h 4"/>
                <a:gd name="T12" fmla="*/ 2 w 4"/>
                <a:gd name="T13" fmla="*/ 2 h 4"/>
                <a:gd name="T14" fmla="*/ 2 w 4"/>
                <a:gd name="T15" fmla="*/ 2 h 4"/>
                <a:gd name="T16" fmla="*/ 2 w 4"/>
                <a:gd name="T17" fmla="*/ 0 h 4"/>
                <a:gd name="T18" fmla="*/ 2 w 4"/>
                <a:gd name="T19" fmla="*/ 2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4 w 4"/>
                <a:gd name="T43" fmla="*/ 4 h 4"/>
                <a:gd name="T44" fmla="*/ 4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4 h 4"/>
                <a:gd name="T58" fmla="*/ 2 w 4"/>
                <a:gd name="T59" fmla="*/ 4 h 4"/>
                <a:gd name="T60" fmla="*/ 2 w 4"/>
                <a:gd name="T61" fmla="*/ 4 h 4"/>
                <a:gd name="T62" fmla="*/ 0 w 4"/>
                <a:gd name="T63" fmla="*/ 4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5" name="Freeform 507"/>
            <p:cNvSpPr>
              <a:spLocks/>
            </p:cNvSpPr>
            <p:nvPr/>
          </p:nvSpPr>
          <p:spPr bwMode="auto">
            <a:xfrm>
              <a:off x="2354" y="2464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6" name="Freeform 508"/>
            <p:cNvSpPr>
              <a:spLocks/>
            </p:cNvSpPr>
            <p:nvPr/>
          </p:nvSpPr>
          <p:spPr bwMode="auto">
            <a:xfrm>
              <a:off x="2342" y="245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7" name="Freeform 509"/>
            <p:cNvSpPr>
              <a:spLocks/>
            </p:cNvSpPr>
            <p:nvPr/>
          </p:nvSpPr>
          <p:spPr bwMode="auto">
            <a:xfrm>
              <a:off x="2342" y="2456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2 h 4"/>
                <a:gd name="T6" fmla="*/ 4 w 4"/>
                <a:gd name="T7" fmla="*/ 4 h 4"/>
                <a:gd name="T8" fmla="*/ 2 w 4"/>
                <a:gd name="T9" fmla="*/ 4 h 4"/>
                <a:gd name="T10" fmla="*/ 0 w 4"/>
                <a:gd name="T11" fmla="*/ 4 h 4"/>
                <a:gd name="T12" fmla="*/ 0 w 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8" name="Freeform 510"/>
            <p:cNvSpPr>
              <a:spLocks/>
            </p:cNvSpPr>
            <p:nvPr/>
          </p:nvSpPr>
          <p:spPr bwMode="auto">
            <a:xfrm>
              <a:off x="2337" y="2466"/>
              <a:ext cx="1" cy="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2 h 3"/>
                <a:gd name="T4" fmla="*/ 0 w 1"/>
                <a:gd name="T5" fmla="*/ 2 h 3"/>
                <a:gd name="T6" fmla="*/ 0 w 1"/>
                <a:gd name="T7" fmla="*/ 2 h 3"/>
                <a:gd name="T8" fmla="*/ 0 w 1"/>
                <a:gd name="T9" fmla="*/ 2 h 3"/>
                <a:gd name="T10" fmla="*/ 0 w 1"/>
                <a:gd name="T11" fmla="*/ 2 h 3"/>
                <a:gd name="T12" fmla="*/ 0 w 1"/>
                <a:gd name="T13" fmla="*/ 0 h 3"/>
                <a:gd name="T14" fmla="*/ 1 w 1"/>
                <a:gd name="T15" fmla="*/ 0 h 3"/>
                <a:gd name="T16" fmla="*/ 1 w 1"/>
                <a:gd name="T17" fmla="*/ 0 h 3"/>
                <a:gd name="T18" fmla="*/ 1 w 1"/>
                <a:gd name="T19" fmla="*/ 0 h 3"/>
                <a:gd name="T20" fmla="*/ 1 w 1"/>
                <a:gd name="T21" fmla="*/ 0 h 3"/>
                <a:gd name="T22" fmla="*/ 1 w 1"/>
                <a:gd name="T23" fmla="*/ 2 h 3"/>
                <a:gd name="T24" fmla="*/ 1 w 1"/>
                <a:gd name="T25" fmla="*/ 2 h 3"/>
                <a:gd name="T26" fmla="*/ 1 w 1"/>
                <a:gd name="T27" fmla="*/ 2 h 3"/>
                <a:gd name="T28" fmla="*/ 1 w 1"/>
                <a:gd name="T29" fmla="*/ 2 h 3"/>
                <a:gd name="T30" fmla="*/ 1 w 1"/>
                <a:gd name="T31" fmla="*/ 2 h 3"/>
                <a:gd name="T32" fmla="*/ 1 w 1"/>
                <a:gd name="T33" fmla="*/ 2 h 3"/>
                <a:gd name="T34" fmla="*/ 1 w 1"/>
                <a:gd name="T35" fmla="*/ 3 h 3"/>
                <a:gd name="T36" fmla="*/ 1 w 1"/>
                <a:gd name="T37" fmla="*/ 3 h 3"/>
                <a:gd name="T38" fmla="*/ 1 w 1"/>
                <a:gd name="T39" fmla="*/ 3 h 3"/>
                <a:gd name="T40" fmla="*/ 1 w 1"/>
                <a:gd name="T41" fmla="*/ 3 h 3"/>
                <a:gd name="T42" fmla="*/ 1 w 1"/>
                <a:gd name="T43" fmla="*/ 3 h 3"/>
                <a:gd name="T44" fmla="*/ 1 w 1"/>
                <a:gd name="T45" fmla="*/ 3 h 3"/>
                <a:gd name="T46" fmla="*/ 1 w 1"/>
                <a:gd name="T47" fmla="*/ 3 h 3"/>
                <a:gd name="T48" fmla="*/ 1 w 1"/>
                <a:gd name="T49" fmla="*/ 3 h 3"/>
                <a:gd name="T50" fmla="*/ 1 w 1"/>
                <a:gd name="T51" fmla="*/ 3 h 3"/>
                <a:gd name="T52" fmla="*/ 0 w 1"/>
                <a:gd name="T53" fmla="*/ 3 h 3"/>
                <a:gd name="T54" fmla="*/ 0 w 1"/>
                <a:gd name="T55" fmla="*/ 3 h 3"/>
                <a:gd name="T56" fmla="*/ 0 w 1"/>
                <a:gd name="T57" fmla="*/ 3 h 3"/>
                <a:gd name="T58" fmla="*/ 0 w 1"/>
                <a:gd name="T59" fmla="*/ 3 h 3"/>
                <a:gd name="T60" fmla="*/ 0 w 1"/>
                <a:gd name="T61" fmla="*/ 3 h 3"/>
                <a:gd name="T62" fmla="*/ 0 w 1"/>
                <a:gd name="T63" fmla="*/ 3 h 3"/>
                <a:gd name="T64" fmla="*/ 0 w 1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9" name="Freeform 511"/>
            <p:cNvSpPr>
              <a:spLocks/>
            </p:cNvSpPr>
            <p:nvPr/>
          </p:nvSpPr>
          <p:spPr bwMode="auto">
            <a:xfrm>
              <a:off x="2337" y="2466"/>
              <a:ext cx="1" cy="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1 w 1"/>
                <a:gd name="T5" fmla="*/ 0 h 3"/>
                <a:gd name="T6" fmla="*/ 1 w 1"/>
                <a:gd name="T7" fmla="*/ 2 h 3"/>
                <a:gd name="T8" fmla="*/ 1 w 1"/>
                <a:gd name="T9" fmla="*/ 3 h 3"/>
                <a:gd name="T10" fmla="*/ 0 w 1"/>
                <a:gd name="T11" fmla="*/ 3 h 3"/>
                <a:gd name="T12" fmla="*/ 0 w 1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0" name="Freeform 512"/>
            <p:cNvSpPr>
              <a:spLocks/>
            </p:cNvSpPr>
            <p:nvPr/>
          </p:nvSpPr>
          <p:spPr bwMode="auto">
            <a:xfrm>
              <a:off x="2348" y="244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0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2 h 4"/>
                <a:gd name="T42" fmla="*/ 4 w 4"/>
                <a:gd name="T43" fmla="*/ 4 h 4"/>
                <a:gd name="T44" fmla="*/ 4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2 h 4"/>
                <a:gd name="T58" fmla="*/ 2 w 4"/>
                <a:gd name="T59" fmla="*/ 2 h 4"/>
                <a:gd name="T60" fmla="*/ 2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1" name="Freeform 513"/>
            <p:cNvSpPr>
              <a:spLocks/>
            </p:cNvSpPr>
            <p:nvPr/>
          </p:nvSpPr>
          <p:spPr bwMode="auto">
            <a:xfrm>
              <a:off x="2348" y="2446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2 w 4"/>
                <a:gd name="T13" fmla="*/ 2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2" name="Freeform 514"/>
            <p:cNvSpPr>
              <a:spLocks/>
            </p:cNvSpPr>
            <p:nvPr/>
          </p:nvSpPr>
          <p:spPr bwMode="auto">
            <a:xfrm>
              <a:off x="2346" y="2468"/>
              <a:ext cx="2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2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0 h 1"/>
                <a:gd name="T24" fmla="*/ 2 w 2"/>
                <a:gd name="T25" fmla="*/ 0 h 1"/>
                <a:gd name="T26" fmla="*/ 2 w 2"/>
                <a:gd name="T27" fmla="*/ 0 h 1"/>
                <a:gd name="T28" fmla="*/ 2 w 2"/>
                <a:gd name="T29" fmla="*/ 0 h 1"/>
                <a:gd name="T30" fmla="*/ 2 w 2"/>
                <a:gd name="T31" fmla="*/ 0 h 1"/>
                <a:gd name="T32" fmla="*/ 2 w 2"/>
                <a:gd name="T33" fmla="*/ 1 h 1"/>
                <a:gd name="T34" fmla="*/ 2 w 2"/>
                <a:gd name="T35" fmla="*/ 1 h 1"/>
                <a:gd name="T36" fmla="*/ 2 w 2"/>
                <a:gd name="T37" fmla="*/ 1 h 1"/>
                <a:gd name="T38" fmla="*/ 2 w 2"/>
                <a:gd name="T39" fmla="*/ 1 h 1"/>
                <a:gd name="T40" fmla="*/ 2 w 2"/>
                <a:gd name="T41" fmla="*/ 1 h 1"/>
                <a:gd name="T42" fmla="*/ 2 w 2"/>
                <a:gd name="T43" fmla="*/ 1 h 1"/>
                <a:gd name="T44" fmla="*/ 2 w 2"/>
                <a:gd name="T45" fmla="*/ 1 h 1"/>
                <a:gd name="T46" fmla="*/ 2 w 2"/>
                <a:gd name="T47" fmla="*/ 1 h 1"/>
                <a:gd name="T48" fmla="*/ 2 w 2"/>
                <a:gd name="T49" fmla="*/ 1 h 1"/>
                <a:gd name="T50" fmla="*/ 0 w 2"/>
                <a:gd name="T51" fmla="*/ 1 h 1"/>
                <a:gd name="T52" fmla="*/ 0 w 2"/>
                <a:gd name="T53" fmla="*/ 1 h 1"/>
                <a:gd name="T54" fmla="*/ 0 w 2"/>
                <a:gd name="T55" fmla="*/ 1 h 1"/>
                <a:gd name="T56" fmla="*/ 0 w 2"/>
                <a:gd name="T57" fmla="*/ 1 h 1"/>
                <a:gd name="T58" fmla="*/ 0 w 2"/>
                <a:gd name="T59" fmla="*/ 1 h 1"/>
                <a:gd name="T60" fmla="*/ 0 w 2"/>
                <a:gd name="T61" fmla="*/ 1 h 1"/>
                <a:gd name="T62" fmla="*/ 0 w 2"/>
                <a:gd name="T63" fmla="*/ 1 h 1"/>
                <a:gd name="T64" fmla="*/ 0 w 2"/>
                <a:gd name="T6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3" name="Rectangle 515"/>
            <p:cNvSpPr>
              <a:spLocks noChangeArrowheads="1"/>
            </p:cNvSpPr>
            <p:nvPr/>
          </p:nvSpPr>
          <p:spPr bwMode="auto">
            <a:xfrm>
              <a:off x="2346" y="2468"/>
              <a:ext cx="2" cy="1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4" name="Freeform 516"/>
            <p:cNvSpPr>
              <a:spLocks/>
            </p:cNvSpPr>
            <p:nvPr/>
          </p:nvSpPr>
          <p:spPr bwMode="auto">
            <a:xfrm>
              <a:off x="2335" y="245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5" name="Freeform 517"/>
            <p:cNvSpPr>
              <a:spLocks/>
            </p:cNvSpPr>
            <p:nvPr/>
          </p:nvSpPr>
          <p:spPr bwMode="auto">
            <a:xfrm>
              <a:off x="2335" y="245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6" name="Freeform 518"/>
            <p:cNvSpPr>
              <a:spLocks/>
            </p:cNvSpPr>
            <p:nvPr/>
          </p:nvSpPr>
          <p:spPr bwMode="auto">
            <a:xfrm>
              <a:off x="2340" y="2435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4 h 4"/>
                <a:gd name="T40" fmla="*/ 4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7" name="Freeform 519"/>
            <p:cNvSpPr>
              <a:spLocks/>
            </p:cNvSpPr>
            <p:nvPr/>
          </p:nvSpPr>
          <p:spPr bwMode="auto">
            <a:xfrm>
              <a:off x="2340" y="2435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8" name="Freeform 520"/>
            <p:cNvSpPr>
              <a:spLocks/>
            </p:cNvSpPr>
            <p:nvPr/>
          </p:nvSpPr>
          <p:spPr bwMode="auto">
            <a:xfrm>
              <a:off x="2340" y="244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9" name="Freeform 521"/>
            <p:cNvSpPr>
              <a:spLocks/>
            </p:cNvSpPr>
            <p:nvPr/>
          </p:nvSpPr>
          <p:spPr bwMode="auto">
            <a:xfrm>
              <a:off x="2340" y="244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0" name="Freeform 522"/>
            <p:cNvSpPr>
              <a:spLocks/>
            </p:cNvSpPr>
            <p:nvPr/>
          </p:nvSpPr>
          <p:spPr bwMode="auto">
            <a:xfrm>
              <a:off x="2338" y="247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4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4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1" name="Freeform 523"/>
            <p:cNvSpPr>
              <a:spLocks/>
            </p:cNvSpPr>
            <p:nvPr/>
          </p:nvSpPr>
          <p:spPr bwMode="auto">
            <a:xfrm>
              <a:off x="2338" y="247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2" name="Freeform 524"/>
            <p:cNvSpPr>
              <a:spLocks/>
            </p:cNvSpPr>
            <p:nvPr/>
          </p:nvSpPr>
          <p:spPr bwMode="auto">
            <a:xfrm>
              <a:off x="2319" y="2433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2 w 4"/>
                <a:gd name="T7" fmla="*/ 2 h 4"/>
                <a:gd name="T8" fmla="*/ 2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3" name="Freeform 525"/>
            <p:cNvSpPr>
              <a:spLocks/>
            </p:cNvSpPr>
            <p:nvPr/>
          </p:nvSpPr>
          <p:spPr bwMode="auto">
            <a:xfrm>
              <a:off x="2319" y="2433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4" name="Freeform 526"/>
            <p:cNvSpPr>
              <a:spLocks/>
            </p:cNvSpPr>
            <p:nvPr/>
          </p:nvSpPr>
          <p:spPr bwMode="auto">
            <a:xfrm>
              <a:off x="2327" y="2479"/>
              <a:ext cx="4" cy="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0 h 2"/>
                <a:gd name="T10" fmla="*/ 0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2 w 4"/>
                <a:gd name="T21" fmla="*/ 0 h 2"/>
                <a:gd name="T22" fmla="*/ 2 w 4"/>
                <a:gd name="T23" fmla="*/ 0 h 2"/>
                <a:gd name="T24" fmla="*/ 2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2 h 2"/>
                <a:gd name="T32" fmla="*/ 4 w 4"/>
                <a:gd name="T33" fmla="*/ 2 h 2"/>
                <a:gd name="T34" fmla="*/ 2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0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2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5" name="Freeform 527"/>
            <p:cNvSpPr>
              <a:spLocks/>
            </p:cNvSpPr>
            <p:nvPr/>
          </p:nvSpPr>
          <p:spPr bwMode="auto">
            <a:xfrm>
              <a:off x="2327" y="2479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6" name="Freeform 528"/>
            <p:cNvSpPr>
              <a:spLocks/>
            </p:cNvSpPr>
            <p:nvPr/>
          </p:nvSpPr>
          <p:spPr bwMode="auto">
            <a:xfrm>
              <a:off x="2317" y="248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2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7" name="Freeform 529"/>
            <p:cNvSpPr>
              <a:spLocks/>
            </p:cNvSpPr>
            <p:nvPr/>
          </p:nvSpPr>
          <p:spPr bwMode="auto">
            <a:xfrm>
              <a:off x="2317" y="248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8" name="Freeform 530"/>
            <p:cNvSpPr>
              <a:spLocks/>
            </p:cNvSpPr>
            <p:nvPr/>
          </p:nvSpPr>
          <p:spPr bwMode="auto">
            <a:xfrm>
              <a:off x="2333" y="2445"/>
              <a:ext cx="4" cy="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0 h 3"/>
                <a:gd name="T4" fmla="*/ 2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4 w 4"/>
                <a:gd name="T19" fmla="*/ 0 h 3"/>
                <a:gd name="T20" fmla="*/ 4 w 4"/>
                <a:gd name="T21" fmla="*/ 0 h 3"/>
                <a:gd name="T22" fmla="*/ 4 w 4"/>
                <a:gd name="T23" fmla="*/ 0 h 3"/>
                <a:gd name="T24" fmla="*/ 4 w 4"/>
                <a:gd name="T25" fmla="*/ 0 h 3"/>
                <a:gd name="T26" fmla="*/ 4 w 4"/>
                <a:gd name="T27" fmla="*/ 0 h 3"/>
                <a:gd name="T28" fmla="*/ 4 w 4"/>
                <a:gd name="T29" fmla="*/ 1 h 3"/>
                <a:gd name="T30" fmla="*/ 4 w 4"/>
                <a:gd name="T31" fmla="*/ 1 h 3"/>
                <a:gd name="T32" fmla="*/ 4 w 4"/>
                <a:gd name="T33" fmla="*/ 1 h 3"/>
                <a:gd name="T34" fmla="*/ 4 w 4"/>
                <a:gd name="T35" fmla="*/ 1 h 3"/>
                <a:gd name="T36" fmla="*/ 4 w 4"/>
                <a:gd name="T37" fmla="*/ 1 h 3"/>
                <a:gd name="T38" fmla="*/ 4 w 4"/>
                <a:gd name="T39" fmla="*/ 1 h 3"/>
                <a:gd name="T40" fmla="*/ 4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2 w 4"/>
                <a:gd name="T53" fmla="*/ 3 h 3"/>
                <a:gd name="T54" fmla="*/ 2 w 4"/>
                <a:gd name="T55" fmla="*/ 1 h 3"/>
                <a:gd name="T56" fmla="*/ 0 w 4"/>
                <a:gd name="T57" fmla="*/ 1 h 3"/>
                <a:gd name="T58" fmla="*/ 0 w 4"/>
                <a:gd name="T59" fmla="*/ 1 h 3"/>
                <a:gd name="T60" fmla="*/ 0 w 4"/>
                <a:gd name="T61" fmla="*/ 1 h 3"/>
                <a:gd name="T62" fmla="*/ 0 w 4"/>
                <a:gd name="T63" fmla="*/ 1 h 3"/>
                <a:gd name="T64" fmla="*/ 0 w 4"/>
                <a:gd name="T6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9" name="Freeform 531"/>
            <p:cNvSpPr>
              <a:spLocks/>
            </p:cNvSpPr>
            <p:nvPr/>
          </p:nvSpPr>
          <p:spPr bwMode="auto">
            <a:xfrm>
              <a:off x="2333" y="2445"/>
              <a:ext cx="4" cy="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0 h 3"/>
                <a:gd name="T4" fmla="*/ 2 w 4"/>
                <a:gd name="T5" fmla="*/ 0 h 3"/>
                <a:gd name="T6" fmla="*/ 4 w 4"/>
                <a:gd name="T7" fmla="*/ 0 h 3"/>
                <a:gd name="T8" fmla="*/ 4 w 4"/>
                <a:gd name="T9" fmla="*/ 1 h 3"/>
                <a:gd name="T10" fmla="*/ 4 w 4"/>
                <a:gd name="T11" fmla="*/ 3 h 3"/>
                <a:gd name="T12" fmla="*/ 2 w 4"/>
                <a:gd name="T13" fmla="*/ 3 h 3"/>
                <a:gd name="T14" fmla="*/ 2 w 4"/>
                <a:gd name="T15" fmla="*/ 1 h 3"/>
                <a:gd name="T16" fmla="*/ 0 w 4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0" name="Freeform 532"/>
            <p:cNvSpPr>
              <a:spLocks/>
            </p:cNvSpPr>
            <p:nvPr/>
          </p:nvSpPr>
          <p:spPr bwMode="auto">
            <a:xfrm>
              <a:off x="2317" y="247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2 w 4"/>
                <a:gd name="T5" fmla="*/ 2 h 4"/>
                <a:gd name="T6" fmla="*/ 2 w 4"/>
                <a:gd name="T7" fmla="*/ 2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4 w 4"/>
                <a:gd name="T19" fmla="*/ 2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1" name="Freeform 533"/>
            <p:cNvSpPr>
              <a:spLocks/>
            </p:cNvSpPr>
            <p:nvPr/>
          </p:nvSpPr>
          <p:spPr bwMode="auto">
            <a:xfrm>
              <a:off x="2317" y="2477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2" name="Freeform 534"/>
            <p:cNvSpPr>
              <a:spLocks/>
            </p:cNvSpPr>
            <p:nvPr/>
          </p:nvSpPr>
          <p:spPr bwMode="auto">
            <a:xfrm>
              <a:off x="2323" y="2441"/>
              <a:ext cx="4" cy="2"/>
            </a:xfrm>
            <a:custGeom>
              <a:avLst/>
              <a:gdLst>
                <a:gd name="T0" fmla="*/ 2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4 w 4"/>
                <a:gd name="T17" fmla="*/ 0 h 2"/>
                <a:gd name="T18" fmla="*/ 4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2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4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0 h 2"/>
                <a:gd name="T64" fmla="*/ 2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3" name="Freeform 535"/>
            <p:cNvSpPr>
              <a:spLocks/>
            </p:cNvSpPr>
            <p:nvPr/>
          </p:nvSpPr>
          <p:spPr bwMode="auto">
            <a:xfrm>
              <a:off x="2323" y="2441"/>
              <a:ext cx="4" cy="2"/>
            </a:xfrm>
            <a:custGeom>
              <a:avLst/>
              <a:gdLst>
                <a:gd name="T0" fmla="*/ 2 w 4"/>
                <a:gd name="T1" fmla="*/ 0 h 2"/>
                <a:gd name="T2" fmla="*/ 4 w 4"/>
                <a:gd name="T3" fmla="*/ 0 h 2"/>
                <a:gd name="T4" fmla="*/ 4 w 4"/>
                <a:gd name="T5" fmla="*/ 2 h 2"/>
                <a:gd name="T6" fmla="*/ 2 w 4"/>
                <a:gd name="T7" fmla="*/ 2 h 2"/>
                <a:gd name="T8" fmla="*/ 0 w 4"/>
                <a:gd name="T9" fmla="*/ 2 h 2"/>
                <a:gd name="T10" fmla="*/ 0 w 4"/>
                <a:gd name="T11" fmla="*/ 0 h 2"/>
                <a:gd name="T12" fmla="*/ 2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4" name="Freeform 536"/>
            <p:cNvSpPr>
              <a:spLocks/>
            </p:cNvSpPr>
            <p:nvPr/>
          </p:nvSpPr>
          <p:spPr bwMode="auto">
            <a:xfrm>
              <a:off x="2298" y="2462"/>
              <a:ext cx="4" cy="4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0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2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5" name="Freeform 537"/>
            <p:cNvSpPr>
              <a:spLocks/>
            </p:cNvSpPr>
            <p:nvPr/>
          </p:nvSpPr>
          <p:spPr bwMode="auto">
            <a:xfrm>
              <a:off x="2298" y="2462"/>
              <a:ext cx="4" cy="4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0 w 4"/>
                <a:gd name="T13" fmla="*/ 2 h 4"/>
                <a:gd name="T14" fmla="*/ 0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6" name="Freeform 538"/>
            <p:cNvSpPr>
              <a:spLocks/>
            </p:cNvSpPr>
            <p:nvPr/>
          </p:nvSpPr>
          <p:spPr bwMode="auto">
            <a:xfrm>
              <a:off x="2323" y="244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7" name="Freeform 539"/>
            <p:cNvSpPr>
              <a:spLocks/>
            </p:cNvSpPr>
            <p:nvPr/>
          </p:nvSpPr>
          <p:spPr bwMode="auto">
            <a:xfrm>
              <a:off x="2323" y="244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8" name="Freeform 540"/>
            <p:cNvSpPr>
              <a:spLocks/>
            </p:cNvSpPr>
            <p:nvPr/>
          </p:nvSpPr>
          <p:spPr bwMode="auto">
            <a:xfrm>
              <a:off x="2310" y="2481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0 w 3"/>
                <a:gd name="T7" fmla="*/ 2 h 4"/>
                <a:gd name="T8" fmla="*/ 2 w 3"/>
                <a:gd name="T9" fmla="*/ 0 h 4"/>
                <a:gd name="T10" fmla="*/ 2 w 3"/>
                <a:gd name="T11" fmla="*/ 0 h 4"/>
                <a:gd name="T12" fmla="*/ 2 w 3"/>
                <a:gd name="T13" fmla="*/ 0 h 4"/>
                <a:gd name="T14" fmla="*/ 2 w 3"/>
                <a:gd name="T15" fmla="*/ 0 h 4"/>
                <a:gd name="T16" fmla="*/ 2 w 3"/>
                <a:gd name="T17" fmla="*/ 0 h 4"/>
                <a:gd name="T18" fmla="*/ 2 w 3"/>
                <a:gd name="T19" fmla="*/ 2 h 4"/>
                <a:gd name="T20" fmla="*/ 2 w 3"/>
                <a:gd name="T21" fmla="*/ 2 h 4"/>
                <a:gd name="T22" fmla="*/ 3 w 3"/>
                <a:gd name="T23" fmla="*/ 2 h 4"/>
                <a:gd name="T24" fmla="*/ 3 w 3"/>
                <a:gd name="T25" fmla="*/ 2 h 4"/>
                <a:gd name="T26" fmla="*/ 3 w 3"/>
                <a:gd name="T27" fmla="*/ 2 h 4"/>
                <a:gd name="T28" fmla="*/ 3 w 3"/>
                <a:gd name="T29" fmla="*/ 2 h 4"/>
                <a:gd name="T30" fmla="*/ 3 w 3"/>
                <a:gd name="T31" fmla="*/ 4 h 4"/>
                <a:gd name="T32" fmla="*/ 2 w 3"/>
                <a:gd name="T33" fmla="*/ 4 h 4"/>
                <a:gd name="T34" fmla="*/ 2 w 3"/>
                <a:gd name="T35" fmla="*/ 4 h 4"/>
                <a:gd name="T36" fmla="*/ 2 w 3"/>
                <a:gd name="T37" fmla="*/ 4 h 4"/>
                <a:gd name="T38" fmla="*/ 2 w 3"/>
                <a:gd name="T39" fmla="*/ 4 h 4"/>
                <a:gd name="T40" fmla="*/ 2 w 3"/>
                <a:gd name="T41" fmla="*/ 4 h 4"/>
                <a:gd name="T42" fmla="*/ 2 w 3"/>
                <a:gd name="T43" fmla="*/ 4 h 4"/>
                <a:gd name="T44" fmla="*/ 2 w 3"/>
                <a:gd name="T45" fmla="*/ 4 h 4"/>
                <a:gd name="T46" fmla="*/ 2 w 3"/>
                <a:gd name="T47" fmla="*/ 4 h 4"/>
                <a:gd name="T48" fmla="*/ 0 w 3"/>
                <a:gd name="T49" fmla="*/ 4 h 4"/>
                <a:gd name="T50" fmla="*/ 0 w 3"/>
                <a:gd name="T51" fmla="*/ 4 h 4"/>
                <a:gd name="T52" fmla="*/ 0 w 3"/>
                <a:gd name="T53" fmla="*/ 4 h 4"/>
                <a:gd name="T54" fmla="*/ 0 w 3"/>
                <a:gd name="T55" fmla="*/ 4 h 4"/>
                <a:gd name="T56" fmla="*/ 0 w 3"/>
                <a:gd name="T57" fmla="*/ 4 h 4"/>
                <a:gd name="T58" fmla="*/ 0 w 3"/>
                <a:gd name="T59" fmla="*/ 4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9" name="Freeform 541"/>
            <p:cNvSpPr>
              <a:spLocks/>
            </p:cNvSpPr>
            <p:nvPr/>
          </p:nvSpPr>
          <p:spPr bwMode="auto">
            <a:xfrm>
              <a:off x="2310" y="2481"/>
              <a:ext cx="3" cy="4"/>
            </a:xfrm>
            <a:custGeom>
              <a:avLst/>
              <a:gdLst>
                <a:gd name="T0" fmla="*/ 0 w 3"/>
                <a:gd name="T1" fmla="*/ 2 h 4"/>
                <a:gd name="T2" fmla="*/ 2 w 3"/>
                <a:gd name="T3" fmla="*/ 0 h 4"/>
                <a:gd name="T4" fmla="*/ 2 w 3"/>
                <a:gd name="T5" fmla="*/ 2 h 4"/>
                <a:gd name="T6" fmla="*/ 3 w 3"/>
                <a:gd name="T7" fmla="*/ 2 h 4"/>
                <a:gd name="T8" fmla="*/ 3 w 3"/>
                <a:gd name="T9" fmla="*/ 4 h 4"/>
                <a:gd name="T10" fmla="*/ 2 w 3"/>
                <a:gd name="T11" fmla="*/ 4 h 4"/>
                <a:gd name="T12" fmla="*/ 0 w 3"/>
                <a:gd name="T13" fmla="*/ 4 h 4"/>
                <a:gd name="T14" fmla="*/ 0 w 3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0" name="Freeform 542"/>
            <p:cNvSpPr>
              <a:spLocks/>
            </p:cNvSpPr>
            <p:nvPr/>
          </p:nvSpPr>
          <p:spPr bwMode="auto">
            <a:xfrm>
              <a:off x="2310" y="2448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0 h 4"/>
                <a:gd name="T4" fmla="*/ 0 w 3"/>
                <a:gd name="T5" fmla="*/ 0 h 4"/>
                <a:gd name="T6" fmla="*/ 0 w 3"/>
                <a:gd name="T7" fmla="*/ 0 h 4"/>
                <a:gd name="T8" fmla="*/ 2 w 3"/>
                <a:gd name="T9" fmla="*/ 0 h 4"/>
                <a:gd name="T10" fmla="*/ 2 w 3"/>
                <a:gd name="T11" fmla="*/ 0 h 4"/>
                <a:gd name="T12" fmla="*/ 2 w 3"/>
                <a:gd name="T13" fmla="*/ 0 h 4"/>
                <a:gd name="T14" fmla="*/ 2 w 3"/>
                <a:gd name="T15" fmla="*/ 0 h 4"/>
                <a:gd name="T16" fmla="*/ 2 w 3"/>
                <a:gd name="T17" fmla="*/ 0 h 4"/>
                <a:gd name="T18" fmla="*/ 2 w 3"/>
                <a:gd name="T19" fmla="*/ 0 h 4"/>
                <a:gd name="T20" fmla="*/ 2 w 3"/>
                <a:gd name="T21" fmla="*/ 0 h 4"/>
                <a:gd name="T22" fmla="*/ 3 w 3"/>
                <a:gd name="T23" fmla="*/ 2 h 4"/>
                <a:gd name="T24" fmla="*/ 3 w 3"/>
                <a:gd name="T25" fmla="*/ 2 h 4"/>
                <a:gd name="T26" fmla="*/ 3 w 3"/>
                <a:gd name="T27" fmla="*/ 2 h 4"/>
                <a:gd name="T28" fmla="*/ 3 w 3"/>
                <a:gd name="T29" fmla="*/ 2 h 4"/>
                <a:gd name="T30" fmla="*/ 3 w 3"/>
                <a:gd name="T31" fmla="*/ 2 h 4"/>
                <a:gd name="T32" fmla="*/ 3 w 3"/>
                <a:gd name="T33" fmla="*/ 2 h 4"/>
                <a:gd name="T34" fmla="*/ 2 w 3"/>
                <a:gd name="T35" fmla="*/ 4 h 4"/>
                <a:gd name="T36" fmla="*/ 2 w 3"/>
                <a:gd name="T37" fmla="*/ 4 h 4"/>
                <a:gd name="T38" fmla="*/ 2 w 3"/>
                <a:gd name="T39" fmla="*/ 4 h 4"/>
                <a:gd name="T40" fmla="*/ 2 w 3"/>
                <a:gd name="T41" fmla="*/ 4 h 4"/>
                <a:gd name="T42" fmla="*/ 2 w 3"/>
                <a:gd name="T43" fmla="*/ 4 h 4"/>
                <a:gd name="T44" fmla="*/ 2 w 3"/>
                <a:gd name="T45" fmla="*/ 4 h 4"/>
                <a:gd name="T46" fmla="*/ 2 w 3"/>
                <a:gd name="T47" fmla="*/ 4 h 4"/>
                <a:gd name="T48" fmla="*/ 0 w 3"/>
                <a:gd name="T49" fmla="*/ 4 h 4"/>
                <a:gd name="T50" fmla="*/ 0 w 3"/>
                <a:gd name="T51" fmla="*/ 4 h 4"/>
                <a:gd name="T52" fmla="*/ 0 w 3"/>
                <a:gd name="T53" fmla="*/ 4 h 4"/>
                <a:gd name="T54" fmla="*/ 0 w 3"/>
                <a:gd name="T55" fmla="*/ 4 h 4"/>
                <a:gd name="T56" fmla="*/ 0 w 3"/>
                <a:gd name="T57" fmla="*/ 2 h 4"/>
                <a:gd name="T58" fmla="*/ 0 w 3"/>
                <a:gd name="T59" fmla="*/ 2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1" name="Freeform 543"/>
            <p:cNvSpPr>
              <a:spLocks/>
            </p:cNvSpPr>
            <p:nvPr/>
          </p:nvSpPr>
          <p:spPr bwMode="auto">
            <a:xfrm>
              <a:off x="2310" y="2448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0 h 4"/>
                <a:gd name="T4" fmla="*/ 2 w 3"/>
                <a:gd name="T5" fmla="*/ 0 h 4"/>
                <a:gd name="T6" fmla="*/ 3 w 3"/>
                <a:gd name="T7" fmla="*/ 2 h 4"/>
                <a:gd name="T8" fmla="*/ 2 w 3"/>
                <a:gd name="T9" fmla="*/ 4 h 4"/>
                <a:gd name="T10" fmla="*/ 0 w 3"/>
                <a:gd name="T11" fmla="*/ 4 h 4"/>
                <a:gd name="T12" fmla="*/ 0 w 3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2" name="Freeform 544"/>
            <p:cNvSpPr>
              <a:spLocks/>
            </p:cNvSpPr>
            <p:nvPr/>
          </p:nvSpPr>
          <p:spPr bwMode="auto">
            <a:xfrm>
              <a:off x="2310" y="2473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2 w 3"/>
                <a:gd name="T7" fmla="*/ 0 h 4"/>
                <a:gd name="T8" fmla="*/ 2 w 3"/>
                <a:gd name="T9" fmla="*/ 0 h 4"/>
                <a:gd name="T10" fmla="*/ 2 w 3"/>
                <a:gd name="T11" fmla="*/ 0 h 4"/>
                <a:gd name="T12" fmla="*/ 2 w 3"/>
                <a:gd name="T13" fmla="*/ 0 h 4"/>
                <a:gd name="T14" fmla="*/ 2 w 3"/>
                <a:gd name="T15" fmla="*/ 0 h 4"/>
                <a:gd name="T16" fmla="*/ 2 w 3"/>
                <a:gd name="T17" fmla="*/ 0 h 4"/>
                <a:gd name="T18" fmla="*/ 2 w 3"/>
                <a:gd name="T19" fmla="*/ 2 h 4"/>
                <a:gd name="T20" fmla="*/ 3 w 3"/>
                <a:gd name="T21" fmla="*/ 2 h 4"/>
                <a:gd name="T22" fmla="*/ 3 w 3"/>
                <a:gd name="T23" fmla="*/ 2 h 4"/>
                <a:gd name="T24" fmla="*/ 3 w 3"/>
                <a:gd name="T25" fmla="*/ 2 h 4"/>
                <a:gd name="T26" fmla="*/ 3 w 3"/>
                <a:gd name="T27" fmla="*/ 2 h 4"/>
                <a:gd name="T28" fmla="*/ 3 w 3"/>
                <a:gd name="T29" fmla="*/ 2 h 4"/>
                <a:gd name="T30" fmla="*/ 3 w 3"/>
                <a:gd name="T31" fmla="*/ 2 h 4"/>
                <a:gd name="T32" fmla="*/ 3 w 3"/>
                <a:gd name="T33" fmla="*/ 4 h 4"/>
                <a:gd name="T34" fmla="*/ 3 w 3"/>
                <a:gd name="T35" fmla="*/ 4 h 4"/>
                <a:gd name="T36" fmla="*/ 2 w 3"/>
                <a:gd name="T37" fmla="*/ 4 h 4"/>
                <a:gd name="T38" fmla="*/ 2 w 3"/>
                <a:gd name="T39" fmla="*/ 4 h 4"/>
                <a:gd name="T40" fmla="*/ 2 w 3"/>
                <a:gd name="T41" fmla="*/ 4 h 4"/>
                <a:gd name="T42" fmla="*/ 2 w 3"/>
                <a:gd name="T43" fmla="*/ 4 h 4"/>
                <a:gd name="T44" fmla="*/ 2 w 3"/>
                <a:gd name="T45" fmla="*/ 4 h 4"/>
                <a:gd name="T46" fmla="*/ 2 w 3"/>
                <a:gd name="T47" fmla="*/ 4 h 4"/>
                <a:gd name="T48" fmla="*/ 2 w 3"/>
                <a:gd name="T49" fmla="*/ 4 h 4"/>
                <a:gd name="T50" fmla="*/ 0 w 3"/>
                <a:gd name="T51" fmla="*/ 4 h 4"/>
                <a:gd name="T52" fmla="*/ 0 w 3"/>
                <a:gd name="T53" fmla="*/ 4 h 4"/>
                <a:gd name="T54" fmla="*/ 0 w 3"/>
                <a:gd name="T55" fmla="*/ 4 h 4"/>
                <a:gd name="T56" fmla="*/ 0 w 3"/>
                <a:gd name="T57" fmla="*/ 4 h 4"/>
                <a:gd name="T58" fmla="*/ 0 w 3"/>
                <a:gd name="T59" fmla="*/ 2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3" name="Freeform 545"/>
            <p:cNvSpPr>
              <a:spLocks/>
            </p:cNvSpPr>
            <p:nvPr/>
          </p:nvSpPr>
          <p:spPr bwMode="auto">
            <a:xfrm>
              <a:off x="2310" y="2473"/>
              <a:ext cx="3" cy="4"/>
            </a:xfrm>
            <a:custGeom>
              <a:avLst/>
              <a:gdLst>
                <a:gd name="T0" fmla="*/ 0 w 3"/>
                <a:gd name="T1" fmla="*/ 2 h 4"/>
                <a:gd name="T2" fmla="*/ 2 w 3"/>
                <a:gd name="T3" fmla="*/ 0 h 4"/>
                <a:gd name="T4" fmla="*/ 2 w 3"/>
                <a:gd name="T5" fmla="*/ 2 h 4"/>
                <a:gd name="T6" fmla="*/ 3 w 3"/>
                <a:gd name="T7" fmla="*/ 2 h 4"/>
                <a:gd name="T8" fmla="*/ 3 w 3"/>
                <a:gd name="T9" fmla="*/ 4 h 4"/>
                <a:gd name="T10" fmla="*/ 2 w 3"/>
                <a:gd name="T11" fmla="*/ 4 h 4"/>
                <a:gd name="T12" fmla="*/ 0 w 3"/>
                <a:gd name="T13" fmla="*/ 4 h 4"/>
                <a:gd name="T14" fmla="*/ 0 w 3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4" name="Freeform 546"/>
            <p:cNvSpPr>
              <a:spLocks/>
            </p:cNvSpPr>
            <p:nvPr/>
          </p:nvSpPr>
          <p:spPr bwMode="auto">
            <a:xfrm>
              <a:off x="2310" y="2437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4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5" name="Freeform 547"/>
            <p:cNvSpPr>
              <a:spLocks/>
            </p:cNvSpPr>
            <p:nvPr/>
          </p:nvSpPr>
          <p:spPr bwMode="auto">
            <a:xfrm>
              <a:off x="2310" y="2437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6" name="Freeform 548"/>
            <p:cNvSpPr>
              <a:spLocks/>
            </p:cNvSpPr>
            <p:nvPr/>
          </p:nvSpPr>
          <p:spPr bwMode="auto">
            <a:xfrm>
              <a:off x="2296" y="2487"/>
              <a:ext cx="4" cy="4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4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2 w 4"/>
                <a:gd name="T63" fmla="*/ 2 h 4"/>
                <a:gd name="T64" fmla="*/ 2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7" name="Freeform 549"/>
            <p:cNvSpPr>
              <a:spLocks/>
            </p:cNvSpPr>
            <p:nvPr/>
          </p:nvSpPr>
          <p:spPr bwMode="auto">
            <a:xfrm>
              <a:off x="2296" y="2487"/>
              <a:ext cx="4" cy="4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2 h 4"/>
                <a:gd name="T6" fmla="*/ 4 w 4"/>
                <a:gd name="T7" fmla="*/ 4 h 4"/>
                <a:gd name="T8" fmla="*/ 2 w 4"/>
                <a:gd name="T9" fmla="*/ 4 h 4"/>
                <a:gd name="T10" fmla="*/ 2 w 4"/>
                <a:gd name="T11" fmla="*/ 2 h 4"/>
                <a:gd name="T12" fmla="*/ 0 w 4"/>
                <a:gd name="T13" fmla="*/ 2 h 4"/>
                <a:gd name="T14" fmla="*/ 2 w 4"/>
                <a:gd name="T15" fmla="*/ 2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8" name="Freeform 550"/>
            <p:cNvSpPr>
              <a:spLocks/>
            </p:cNvSpPr>
            <p:nvPr/>
          </p:nvSpPr>
          <p:spPr bwMode="auto">
            <a:xfrm>
              <a:off x="2292" y="2450"/>
              <a:ext cx="4" cy="4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0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2 w 4"/>
                <a:gd name="T35" fmla="*/ 2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0 w 4"/>
                <a:gd name="T49" fmla="*/ 4 h 4"/>
                <a:gd name="T50" fmla="*/ 0 w 4"/>
                <a:gd name="T51" fmla="*/ 4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9" name="Freeform 551"/>
            <p:cNvSpPr>
              <a:spLocks/>
            </p:cNvSpPr>
            <p:nvPr/>
          </p:nvSpPr>
          <p:spPr bwMode="auto">
            <a:xfrm>
              <a:off x="2292" y="2450"/>
              <a:ext cx="4" cy="4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0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20" name="Freeform 552"/>
            <p:cNvSpPr>
              <a:spLocks/>
            </p:cNvSpPr>
            <p:nvPr/>
          </p:nvSpPr>
          <p:spPr bwMode="auto">
            <a:xfrm>
              <a:off x="2298" y="2471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2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21" name="Freeform 553"/>
            <p:cNvSpPr>
              <a:spLocks/>
            </p:cNvSpPr>
            <p:nvPr/>
          </p:nvSpPr>
          <p:spPr bwMode="auto">
            <a:xfrm>
              <a:off x="2298" y="2471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22" name="Freeform 554"/>
            <p:cNvSpPr>
              <a:spLocks/>
            </p:cNvSpPr>
            <p:nvPr/>
          </p:nvSpPr>
          <p:spPr bwMode="auto">
            <a:xfrm>
              <a:off x="2302" y="2452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2 h 4"/>
                <a:gd name="T22" fmla="*/ 2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2 w 4"/>
                <a:gd name="T31" fmla="*/ 2 h 4"/>
                <a:gd name="T32" fmla="*/ 2 w 4"/>
                <a:gd name="T33" fmla="*/ 4 h 4"/>
                <a:gd name="T34" fmla="*/ 2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0 w 4"/>
                <a:gd name="T45" fmla="*/ 4 h 4"/>
                <a:gd name="T46" fmla="*/ 0 w 4"/>
                <a:gd name="T47" fmla="*/ 4 h 4"/>
                <a:gd name="T48" fmla="*/ 0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23" name="Freeform 555"/>
            <p:cNvSpPr>
              <a:spLocks/>
            </p:cNvSpPr>
            <p:nvPr/>
          </p:nvSpPr>
          <p:spPr bwMode="auto">
            <a:xfrm>
              <a:off x="2302" y="2452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24" name="Freeform 556"/>
            <p:cNvSpPr>
              <a:spLocks/>
            </p:cNvSpPr>
            <p:nvPr/>
          </p:nvSpPr>
          <p:spPr bwMode="auto">
            <a:xfrm>
              <a:off x="2304" y="2445"/>
              <a:ext cx="2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2 w 2"/>
                <a:gd name="T11" fmla="*/ 0 h 1"/>
                <a:gd name="T12" fmla="*/ 2 w 2"/>
                <a:gd name="T13" fmla="*/ 0 h 1"/>
                <a:gd name="T14" fmla="*/ 2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0 h 1"/>
                <a:gd name="T24" fmla="*/ 2 w 2"/>
                <a:gd name="T25" fmla="*/ 0 h 1"/>
                <a:gd name="T26" fmla="*/ 2 w 2"/>
                <a:gd name="T27" fmla="*/ 1 h 1"/>
                <a:gd name="T28" fmla="*/ 2 w 2"/>
                <a:gd name="T29" fmla="*/ 1 h 1"/>
                <a:gd name="T30" fmla="*/ 2 w 2"/>
                <a:gd name="T31" fmla="*/ 1 h 1"/>
                <a:gd name="T32" fmla="*/ 2 w 2"/>
                <a:gd name="T33" fmla="*/ 1 h 1"/>
                <a:gd name="T34" fmla="*/ 2 w 2"/>
                <a:gd name="T35" fmla="*/ 1 h 1"/>
                <a:gd name="T36" fmla="*/ 2 w 2"/>
                <a:gd name="T37" fmla="*/ 1 h 1"/>
                <a:gd name="T38" fmla="*/ 2 w 2"/>
                <a:gd name="T39" fmla="*/ 1 h 1"/>
                <a:gd name="T40" fmla="*/ 2 w 2"/>
                <a:gd name="T41" fmla="*/ 1 h 1"/>
                <a:gd name="T42" fmla="*/ 2 w 2"/>
                <a:gd name="T43" fmla="*/ 1 h 1"/>
                <a:gd name="T44" fmla="*/ 0 w 2"/>
                <a:gd name="T45" fmla="*/ 1 h 1"/>
                <a:gd name="T46" fmla="*/ 0 w 2"/>
                <a:gd name="T47" fmla="*/ 1 h 1"/>
                <a:gd name="T48" fmla="*/ 0 w 2"/>
                <a:gd name="T49" fmla="*/ 1 h 1"/>
                <a:gd name="T50" fmla="*/ 0 w 2"/>
                <a:gd name="T51" fmla="*/ 1 h 1"/>
                <a:gd name="T52" fmla="*/ 0 w 2"/>
                <a:gd name="T53" fmla="*/ 1 h 1"/>
                <a:gd name="T54" fmla="*/ 0 w 2"/>
                <a:gd name="T55" fmla="*/ 1 h 1"/>
                <a:gd name="T56" fmla="*/ 0 w 2"/>
                <a:gd name="T57" fmla="*/ 1 h 1"/>
                <a:gd name="T58" fmla="*/ 0 w 2"/>
                <a:gd name="T59" fmla="*/ 1 h 1"/>
                <a:gd name="T60" fmla="*/ 0 w 2"/>
                <a:gd name="T61" fmla="*/ 0 h 1"/>
                <a:gd name="T62" fmla="*/ 0 w 2"/>
                <a:gd name="T63" fmla="*/ 0 h 1"/>
                <a:gd name="T64" fmla="*/ 0 w 2"/>
                <a:gd name="T6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25" name="Rectangle 557"/>
            <p:cNvSpPr>
              <a:spLocks noChangeArrowheads="1"/>
            </p:cNvSpPr>
            <p:nvPr/>
          </p:nvSpPr>
          <p:spPr bwMode="auto">
            <a:xfrm>
              <a:off x="2304" y="2445"/>
              <a:ext cx="2" cy="1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26" name="Freeform 558"/>
            <p:cNvSpPr>
              <a:spLocks/>
            </p:cNvSpPr>
            <p:nvPr/>
          </p:nvSpPr>
          <p:spPr bwMode="auto">
            <a:xfrm>
              <a:off x="2287" y="2479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0 h 4"/>
                <a:gd name="T4" fmla="*/ 0 w 3"/>
                <a:gd name="T5" fmla="*/ 0 h 4"/>
                <a:gd name="T6" fmla="*/ 2 w 3"/>
                <a:gd name="T7" fmla="*/ 0 h 4"/>
                <a:gd name="T8" fmla="*/ 2 w 3"/>
                <a:gd name="T9" fmla="*/ 0 h 4"/>
                <a:gd name="T10" fmla="*/ 2 w 3"/>
                <a:gd name="T11" fmla="*/ 0 h 4"/>
                <a:gd name="T12" fmla="*/ 2 w 3"/>
                <a:gd name="T13" fmla="*/ 0 h 4"/>
                <a:gd name="T14" fmla="*/ 2 w 3"/>
                <a:gd name="T15" fmla="*/ 0 h 4"/>
                <a:gd name="T16" fmla="*/ 2 w 3"/>
                <a:gd name="T17" fmla="*/ 0 h 4"/>
                <a:gd name="T18" fmla="*/ 2 w 3"/>
                <a:gd name="T19" fmla="*/ 0 h 4"/>
                <a:gd name="T20" fmla="*/ 3 w 3"/>
                <a:gd name="T21" fmla="*/ 0 h 4"/>
                <a:gd name="T22" fmla="*/ 3 w 3"/>
                <a:gd name="T23" fmla="*/ 0 h 4"/>
                <a:gd name="T24" fmla="*/ 3 w 3"/>
                <a:gd name="T25" fmla="*/ 0 h 4"/>
                <a:gd name="T26" fmla="*/ 3 w 3"/>
                <a:gd name="T27" fmla="*/ 0 h 4"/>
                <a:gd name="T28" fmla="*/ 3 w 3"/>
                <a:gd name="T29" fmla="*/ 0 h 4"/>
                <a:gd name="T30" fmla="*/ 3 w 3"/>
                <a:gd name="T31" fmla="*/ 0 h 4"/>
                <a:gd name="T32" fmla="*/ 3 w 3"/>
                <a:gd name="T33" fmla="*/ 2 h 4"/>
                <a:gd name="T34" fmla="*/ 3 w 3"/>
                <a:gd name="T35" fmla="*/ 2 h 4"/>
                <a:gd name="T36" fmla="*/ 3 w 3"/>
                <a:gd name="T37" fmla="*/ 2 h 4"/>
                <a:gd name="T38" fmla="*/ 3 w 3"/>
                <a:gd name="T39" fmla="*/ 2 h 4"/>
                <a:gd name="T40" fmla="*/ 3 w 3"/>
                <a:gd name="T41" fmla="*/ 2 h 4"/>
                <a:gd name="T42" fmla="*/ 3 w 3"/>
                <a:gd name="T43" fmla="*/ 2 h 4"/>
                <a:gd name="T44" fmla="*/ 3 w 3"/>
                <a:gd name="T45" fmla="*/ 4 h 4"/>
                <a:gd name="T46" fmla="*/ 2 w 3"/>
                <a:gd name="T47" fmla="*/ 4 h 4"/>
                <a:gd name="T48" fmla="*/ 2 w 3"/>
                <a:gd name="T49" fmla="*/ 4 h 4"/>
                <a:gd name="T50" fmla="*/ 2 w 3"/>
                <a:gd name="T51" fmla="*/ 4 h 4"/>
                <a:gd name="T52" fmla="*/ 2 w 3"/>
                <a:gd name="T53" fmla="*/ 4 h 4"/>
                <a:gd name="T54" fmla="*/ 2 w 3"/>
                <a:gd name="T55" fmla="*/ 2 h 4"/>
                <a:gd name="T56" fmla="*/ 2 w 3"/>
                <a:gd name="T57" fmla="*/ 2 h 4"/>
                <a:gd name="T58" fmla="*/ 2 w 3"/>
                <a:gd name="T59" fmla="*/ 2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27" name="Freeform 559"/>
            <p:cNvSpPr>
              <a:spLocks/>
            </p:cNvSpPr>
            <p:nvPr/>
          </p:nvSpPr>
          <p:spPr bwMode="auto">
            <a:xfrm>
              <a:off x="2287" y="2479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0 h 4"/>
                <a:gd name="T4" fmla="*/ 2 w 3"/>
                <a:gd name="T5" fmla="*/ 0 h 4"/>
                <a:gd name="T6" fmla="*/ 3 w 3"/>
                <a:gd name="T7" fmla="*/ 0 h 4"/>
                <a:gd name="T8" fmla="*/ 3 w 3"/>
                <a:gd name="T9" fmla="*/ 2 h 4"/>
                <a:gd name="T10" fmla="*/ 3 w 3"/>
                <a:gd name="T11" fmla="*/ 4 h 4"/>
                <a:gd name="T12" fmla="*/ 2 w 3"/>
                <a:gd name="T13" fmla="*/ 4 h 4"/>
                <a:gd name="T14" fmla="*/ 2 w 3"/>
                <a:gd name="T15" fmla="*/ 2 h 4"/>
                <a:gd name="T16" fmla="*/ 0 w 3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63728" name="Group 560"/>
          <p:cNvGrpSpPr>
            <a:grpSpLocks/>
          </p:cNvGrpSpPr>
          <p:nvPr/>
        </p:nvGrpSpPr>
        <p:grpSpPr bwMode="auto">
          <a:xfrm>
            <a:off x="374650" y="3543300"/>
            <a:ext cx="3644900" cy="2859088"/>
            <a:chOff x="2183" y="2022"/>
            <a:chExt cx="787" cy="568"/>
          </a:xfrm>
        </p:grpSpPr>
        <p:sp>
          <p:nvSpPr>
            <p:cNvPr id="263729" name="Freeform 561"/>
            <p:cNvSpPr>
              <a:spLocks/>
            </p:cNvSpPr>
            <p:nvPr/>
          </p:nvSpPr>
          <p:spPr bwMode="auto">
            <a:xfrm>
              <a:off x="2287" y="2464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0 w 3"/>
                <a:gd name="T9" fmla="*/ 0 h 2"/>
                <a:gd name="T10" fmla="*/ 0 w 3"/>
                <a:gd name="T11" fmla="*/ 0 h 2"/>
                <a:gd name="T12" fmla="*/ 2 w 3"/>
                <a:gd name="T13" fmla="*/ 0 h 2"/>
                <a:gd name="T14" fmla="*/ 2 w 3"/>
                <a:gd name="T15" fmla="*/ 0 h 2"/>
                <a:gd name="T16" fmla="*/ 2 w 3"/>
                <a:gd name="T17" fmla="*/ 0 h 2"/>
                <a:gd name="T18" fmla="*/ 2 w 3"/>
                <a:gd name="T19" fmla="*/ 0 h 2"/>
                <a:gd name="T20" fmla="*/ 2 w 3"/>
                <a:gd name="T21" fmla="*/ 0 h 2"/>
                <a:gd name="T22" fmla="*/ 2 w 3"/>
                <a:gd name="T23" fmla="*/ 0 h 2"/>
                <a:gd name="T24" fmla="*/ 2 w 3"/>
                <a:gd name="T25" fmla="*/ 0 h 2"/>
                <a:gd name="T26" fmla="*/ 3 w 3"/>
                <a:gd name="T27" fmla="*/ 0 h 2"/>
                <a:gd name="T28" fmla="*/ 3 w 3"/>
                <a:gd name="T29" fmla="*/ 0 h 2"/>
                <a:gd name="T30" fmla="*/ 3 w 3"/>
                <a:gd name="T31" fmla="*/ 0 h 2"/>
                <a:gd name="T32" fmla="*/ 3 w 3"/>
                <a:gd name="T33" fmla="*/ 2 h 2"/>
                <a:gd name="T34" fmla="*/ 3 w 3"/>
                <a:gd name="T35" fmla="*/ 2 h 2"/>
                <a:gd name="T36" fmla="*/ 3 w 3"/>
                <a:gd name="T37" fmla="*/ 2 h 2"/>
                <a:gd name="T38" fmla="*/ 3 w 3"/>
                <a:gd name="T39" fmla="*/ 2 h 2"/>
                <a:gd name="T40" fmla="*/ 2 w 3"/>
                <a:gd name="T41" fmla="*/ 2 h 2"/>
                <a:gd name="T42" fmla="*/ 2 w 3"/>
                <a:gd name="T43" fmla="*/ 2 h 2"/>
                <a:gd name="T44" fmla="*/ 2 w 3"/>
                <a:gd name="T45" fmla="*/ 2 h 2"/>
                <a:gd name="T46" fmla="*/ 2 w 3"/>
                <a:gd name="T47" fmla="*/ 2 h 2"/>
                <a:gd name="T48" fmla="*/ 2 w 3"/>
                <a:gd name="T49" fmla="*/ 2 h 2"/>
                <a:gd name="T50" fmla="*/ 2 w 3"/>
                <a:gd name="T51" fmla="*/ 2 h 2"/>
                <a:gd name="T52" fmla="*/ 2 w 3"/>
                <a:gd name="T53" fmla="*/ 2 h 2"/>
                <a:gd name="T54" fmla="*/ 0 w 3"/>
                <a:gd name="T55" fmla="*/ 2 h 2"/>
                <a:gd name="T56" fmla="*/ 0 w 3"/>
                <a:gd name="T57" fmla="*/ 2 h 2"/>
                <a:gd name="T58" fmla="*/ 0 w 3"/>
                <a:gd name="T59" fmla="*/ 2 h 2"/>
                <a:gd name="T60" fmla="*/ 0 w 3"/>
                <a:gd name="T61" fmla="*/ 2 h 2"/>
                <a:gd name="T62" fmla="*/ 0 w 3"/>
                <a:gd name="T63" fmla="*/ 2 h 2"/>
                <a:gd name="T64" fmla="*/ 0 w 3"/>
                <a:gd name="T6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0" name="Freeform 562"/>
            <p:cNvSpPr>
              <a:spLocks/>
            </p:cNvSpPr>
            <p:nvPr/>
          </p:nvSpPr>
          <p:spPr bwMode="auto">
            <a:xfrm>
              <a:off x="2287" y="2464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0 h 2"/>
                <a:gd name="T4" fmla="*/ 2 w 3"/>
                <a:gd name="T5" fmla="*/ 0 h 2"/>
                <a:gd name="T6" fmla="*/ 3 w 3"/>
                <a:gd name="T7" fmla="*/ 0 h 2"/>
                <a:gd name="T8" fmla="*/ 3 w 3"/>
                <a:gd name="T9" fmla="*/ 2 h 2"/>
                <a:gd name="T10" fmla="*/ 2 w 3"/>
                <a:gd name="T11" fmla="*/ 2 h 2"/>
                <a:gd name="T12" fmla="*/ 0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1" name="Freeform 563"/>
            <p:cNvSpPr>
              <a:spLocks/>
            </p:cNvSpPr>
            <p:nvPr/>
          </p:nvSpPr>
          <p:spPr bwMode="auto">
            <a:xfrm>
              <a:off x="2279" y="2473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2" name="Freeform 564"/>
            <p:cNvSpPr>
              <a:spLocks/>
            </p:cNvSpPr>
            <p:nvPr/>
          </p:nvSpPr>
          <p:spPr bwMode="auto">
            <a:xfrm>
              <a:off x="2279" y="2473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2 h 4"/>
                <a:gd name="T6" fmla="*/ 4 w 4"/>
                <a:gd name="T7" fmla="*/ 4 h 4"/>
                <a:gd name="T8" fmla="*/ 2 w 4"/>
                <a:gd name="T9" fmla="*/ 4 h 4"/>
                <a:gd name="T10" fmla="*/ 0 w 4"/>
                <a:gd name="T11" fmla="*/ 4 h 4"/>
                <a:gd name="T12" fmla="*/ 0 w 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3" name="Freeform 565"/>
            <p:cNvSpPr>
              <a:spLocks/>
            </p:cNvSpPr>
            <p:nvPr/>
          </p:nvSpPr>
          <p:spPr bwMode="auto">
            <a:xfrm>
              <a:off x="2283" y="245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2 h 4"/>
                <a:gd name="T16" fmla="*/ 0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4 h 4"/>
                <a:gd name="T62" fmla="*/ 0 w 2"/>
                <a:gd name="T63" fmla="*/ 4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4" name="Freeform 566"/>
            <p:cNvSpPr>
              <a:spLocks/>
            </p:cNvSpPr>
            <p:nvPr/>
          </p:nvSpPr>
          <p:spPr bwMode="auto">
            <a:xfrm>
              <a:off x="2283" y="245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5" name="Freeform 567"/>
            <p:cNvSpPr>
              <a:spLocks/>
            </p:cNvSpPr>
            <p:nvPr/>
          </p:nvSpPr>
          <p:spPr bwMode="auto">
            <a:xfrm>
              <a:off x="2183" y="2166"/>
              <a:ext cx="645" cy="424"/>
            </a:xfrm>
            <a:custGeom>
              <a:avLst/>
              <a:gdLst>
                <a:gd name="T0" fmla="*/ 603 w 645"/>
                <a:gd name="T1" fmla="*/ 89 h 424"/>
                <a:gd name="T2" fmla="*/ 547 w 645"/>
                <a:gd name="T3" fmla="*/ 112 h 424"/>
                <a:gd name="T4" fmla="*/ 451 w 645"/>
                <a:gd name="T5" fmla="*/ 125 h 424"/>
                <a:gd name="T6" fmla="*/ 426 w 645"/>
                <a:gd name="T7" fmla="*/ 231 h 424"/>
                <a:gd name="T8" fmla="*/ 453 w 645"/>
                <a:gd name="T9" fmla="*/ 186 h 424"/>
                <a:gd name="T10" fmla="*/ 532 w 645"/>
                <a:gd name="T11" fmla="*/ 150 h 424"/>
                <a:gd name="T12" fmla="*/ 570 w 645"/>
                <a:gd name="T13" fmla="*/ 171 h 424"/>
                <a:gd name="T14" fmla="*/ 467 w 645"/>
                <a:gd name="T15" fmla="*/ 167 h 424"/>
                <a:gd name="T16" fmla="*/ 576 w 645"/>
                <a:gd name="T17" fmla="*/ 206 h 424"/>
                <a:gd name="T18" fmla="*/ 495 w 645"/>
                <a:gd name="T19" fmla="*/ 167 h 424"/>
                <a:gd name="T20" fmla="*/ 526 w 645"/>
                <a:gd name="T21" fmla="*/ 200 h 424"/>
                <a:gd name="T22" fmla="*/ 482 w 645"/>
                <a:gd name="T23" fmla="*/ 175 h 424"/>
                <a:gd name="T24" fmla="*/ 453 w 645"/>
                <a:gd name="T25" fmla="*/ 192 h 424"/>
                <a:gd name="T26" fmla="*/ 507 w 645"/>
                <a:gd name="T27" fmla="*/ 223 h 424"/>
                <a:gd name="T28" fmla="*/ 486 w 645"/>
                <a:gd name="T29" fmla="*/ 204 h 424"/>
                <a:gd name="T30" fmla="*/ 438 w 645"/>
                <a:gd name="T31" fmla="*/ 221 h 424"/>
                <a:gd name="T32" fmla="*/ 445 w 645"/>
                <a:gd name="T33" fmla="*/ 275 h 424"/>
                <a:gd name="T34" fmla="*/ 570 w 645"/>
                <a:gd name="T35" fmla="*/ 286 h 424"/>
                <a:gd name="T36" fmla="*/ 447 w 645"/>
                <a:gd name="T37" fmla="*/ 275 h 424"/>
                <a:gd name="T38" fmla="*/ 432 w 645"/>
                <a:gd name="T39" fmla="*/ 294 h 424"/>
                <a:gd name="T40" fmla="*/ 520 w 645"/>
                <a:gd name="T41" fmla="*/ 336 h 424"/>
                <a:gd name="T42" fmla="*/ 409 w 645"/>
                <a:gd name="T43" fmla="*/ 292 h 424"/>
                <a:gd name="T44" fmla="*/ 444 w 645"/>
                <a:gd name="T45" fmla="*/ 346 h 424"/>
                <a:gd name="T46" fmla="*/ 528 w 645"/>
                <a:gd name="T47" fmla="*/ 363 h 424"/>
                <a:gd name="T48" fmla="*/ 447 w 645"/>
                <a:gd name="T49" fmla="*/ 361 h 424"/>
                <a:gd name="T50" fmla="*/ 488 w 645"/>
                <a:gd name="T51" fmla="*/ 394 h 424"/>
                <a:gd name="T52" fmla="*/ 568 w 645"/>
                <a:gd name="T53" fmla="*/ 371 h 424"/>
                <a:gd name="T54" fmla="*/ 605 w 645"/>
                <a:gd name="T55" fmla="*/ 342 h 424"/>
                <a:gd name="T56" fmla="*/ 588 w 645"/>
                <a:gd name="T57" fmla="*/ 348 h 424"/>
                <a:gd name="T58" fmla="*/ 564 w 645"/>
                <a:gd name="T59" fmla="*/ 382 h 424"/>
                <a:gd name="T60" fmla="*/ 501 w 645"/>
                <a:gd name="T61" fmla="*/ 403 h 424"/>
                <a:gd name="T62" fmla="*/ 613 w 645"/>
                <a:gd name="T63" fmla="*/ 392 h 424"/>
                <a:gd name="T64" fmla="*/ 611 w 645"/>
                <a:gd name="T65" fmla="*/ 396 h 424"/>
                <a:gd name="T66" fmla="*/ 490 w 645"/>
                <a:gd name="T67" fmla="*/ 399 h 424"/>
                <a:gd name="T68" fmla="*/ 436 w 645"/>
                <a:gd name="T69" fmla="*/ 340 h 424"/>
                <a:gd name="T70" fmla="*/ 363 w 645"/>
                <a:gd name="T71" fmla="*/ 286 h 424"/>
                <a:gd name="T72" fmla="*/ 215 w 645"/>
                <a:gd name="T73" fmla="*/ 302 h 424"/>
                <a:gd name="T74" fmla="*/ 155 w 645"/>
                <a:gd name="T75" fmla="*/ 380 h 424"/>
                <a:gd name="T76" fmla="*/ 155 w 645"/>
                <a:gd name="T77" fmla="*/ 390 h 424"/>
                <a:gd name="T78" fmla="*/ 140 w 645"/>
                <a:gd name="T79" fmla="*/ 407 h 424"/>
                <a:gd name="T80" fmla="*/ 125 w 645"/>
                <a:gd name="T81" fmla="*/ 342 h 424"/>
                <a:gd name="T82" fmla="*/ 54 w 645"/>
                <a:gd name="T83" fmla="*/ 332 h 424"/>
                <a:gd name="T84" fmla="*/ 36 w 645"/>
                <a:gd name="T85" fmla="*/ 350 h 424"/>
                <a:gd name="T86" fmla="*/ 2 w 645"/>
                <a:gd name="T87" fmla="*/ 328 h 424"/>
                <a:gd name="T88" fmla="*/ 69 w 645"/>
                <a:gd name="T89" fmla="*/ 317 h 424"/>
                <a:gd name="T90" fmla="*/ 50 w 645"/>
                <a:gd name="T91" fmla="*/ 234 h 424"/>
                <a:gd name="T92" fmla="*/ 34 w 645"/>
                <a:gd name="T93" fmla="*/ 227 h 424"/>
                <a:gd name="T94" fmla="*/ 56 w 645"/>
                <a:gd name="T95" fmla="*/ 190 h 424"/>
                <a:gd name="T96" fmla="*/ 107 w 645"/>
                <a:gd name="T97" fmla="*/ 261 h 424"/>
                <a:gd name="T98" fmla="*/ 82 w 645"/>
                <a:gd name="T99" fmla="*/ 209 h 424"/>
                <a:gd name="T100" fmla="*/ 113 w 645"/>
                <a:gd name="T101" fmla="*/ 175 h 424"/>
                <a:gd name="T102" fmla="*/ 130 w 645"/>
                <a:gd name="T103" fmla="*/ 238 h 424"/>
                <a:gd name="T104" fmla="*/ 205 w 645"/>
                <a:gd name="T105" fmla="*/ 271 h 424"/>
                <a:gd name="T106" fmla="*/ 407 w 645"/>
                <a:gd name="T107" fmla="*/ 169 h 424"/>
                <a:gd name="T108" fmla="*/ 409 w 645"/>
                <a:gd name="T109" fmla="*/ 58 h 424"/>
                <a:gd name="T110" fmla="*/ 516 w 645"/>
                <a:gd name="T111" fmla="*/ 33 h 424"/>
                <a:gd name="T112" fmla="*/ 474 w 645"/>
                <a:gd name="T113" fmla="*/ 2 h 424"/>
                <a:gd name="T114" fmla="*/ 407 w 645"/>
                <a:gd name="T115" fmla="*/ 156 h 424"/>
                <a:gd name="T116" fmla="*/ 422 w 645"/>
                <a:gd name="T117" fmla="*/ 236 h 424"/>
                <a:gd name="T118" fmla="*/ 445 w 645"/>
                <a:gd name="T119" fmla="*/ 129 h 424"/>
                <a:gd name="T120" fmla="*/ 538 w 645"/>
                <a:gd name="T121" fmla="*/ 41 h 424"/>
                <a:gd name="T122" fmla="*/ 540 w 645"/>
                <a:gd name="T123" fmla="*/ 85 h 424"/>
                <a:gd name="T124" fmla="*/ 576 w 645"/>
                <a:gd name="T125" fmla="*/ 117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5" h="424">
                  <a:moveTo>
                    <a:pt x="626" y="89"/>
                  </a:moveTo>
                  <a:lnTo>
                    <a:pt x="628" y="89"/>
                  </a:lnTo>
                  <a:lnTo>
                    <a:pt x="630" y="89"/>
                  </a:lnTo>
                  <a:lnTo>
                    <a:pt x="630" y="90"/>
                  </a:lnTo>
                  <a:lnTo>
                    <a:pt x="632" y="90"/>
                  </a:lnTo>
                  <a:lnTo>
                    <a:pt x="632" y="92"/>
                  </a:lnTo>
                  <a:lnTo>
                    <a:pt x="632" y="94"/>
                  </a:lnTo>
                  <a:lnTo>
                    <a:pt x="630" y="94"/>
                  </a:lnTo>
                  <a:lnTo>
                    <a:pt x="630" y="96"/>
                  </a:lnTo>
                  <a:lnTo>
                    <a:pt x="628" y="96"/>
                  </a:lnTo>
                  <a:lnTo>
                    <a:pt x="626" y="96"/>
                  </a:lnTo>
                  <a:lnTo>
                    <a:pt x="624" y="96"/>
                  </a:lnTo>
                  <a:lnTo>
                    <a:pt x="622" y="96"/>
                  </a:lnTo>
                  <a:lnTo>
                    <a:pt x="622" y="94"/>
                  </a:lnTo>
                  <a:lnTo>
                    <a:pt x="620" y="94"/>
                  </a:lnTo>
                  <a:lnTo>
                    <a:pt x="620" y="92"/>
                  </a:lnTo>
                  <a:lnTo>
                    <a:pt x="620" y="90"/>
                  </a:lnTo>
                  <a:lnTo>
                    <a:pt x="618" y="89"/>
                  </a:lnTo>
                  <a:lnTo>
                    <a:pt x="616" y="89"/>
                  </a:lnTo>
                  <a:lnTo>
                    <a:pt x="613" y="89"/>
                  </a:lnTo>
                  <a:lnTo>
                    <a:pt x="609" y="89"/>
                  </a:lnTo>
                  <a:lnTo>
                    <a:pt x="607" y="89"/>
                  </a:lnTo>
                  <a:lnTo>
                    <a:pt x="603" y="89"/>
                  </a:lnTo>
                  <a:lnTo>
                    <a:pt x="601" y="90"/>
                  </a:lnTo>
                  <a:lnTo>
                    <a:pt x="597" y="92"/>
                  </a:lnTo>
                  <a:lnTo>
                    <a:pt x="597" y="94"/>
                  </a:lnTo>
                  <a:lnTo>
                    <a:pt x="595" y="96"/>
                  </a:lnTo>
                  <a:lnTo>
                    <a:pt x="595" y="100"/>
                  </a:lnTo>
                  <a:lnTo>
                    <a:pt x="593" y="102"/>
                  </a:lnTo>
                  <a:lnTo>
                    <a:pt x="593" y="104"/>
                  </a:lnTo>
                  <a:lnTo>
                    <a:pt x="593" y="106"/>
                  </a:lnTo>
                  <a:lnTo>
                    <a:pt x="591" y="110"/>
                  </a:lnTo>
                  <a:lnTo>
                    <a:pt x="591" y="112"/>
                  </a:lnTo>
                  <a:lnTo>
                    <a:pt x="589" y="115"/>
                  </a:lnTo>
                  <a:lnTo>
                    <a:pt x="588" y="117"/>
                  </a:lnTo>
                  <a:lnTo>
                    <a:pt x="584" y="119"/>
                  </a:lnTo>
                  <a:lnTo>
                    <a:pt x="582" y="119"/>
                  </a:lnTo>
                  <a:lnTo>
                    <a:pt x="578" y="121"/>
                  </a:lnTo>
                  <a:lnTo>
                    <a:pt x="574" y="121"/>
                  </a:lnTo>
                  <a:lnTo>
                    <a:pt x="572" y="121"/>
                  </a:lnTo>
                  <a:lnTo>
                    <a:pt x="568" y="121"/>
                  </a:lnTo>
                  <a:lnTo>
                    <a:pt x="566" y="119"/>
                  </a:lnTo>
                  <a:lnTo>
                    <a:pt x="563" y="117"/>
                  </a:lnTo>
                  <a:lnTo>
                    <a:pt x="557" y="115"/>
                  </a:lnTo>
                  <a:lnTo>
                    <a:pt x="553" y="113"/>
                  </a:lnTo>
                  <a:lnTo>
                    <a:pt x="547" y="112"/>
                  </a:lnTo>
                  <a:lnTo>
                    <a:pt x="543" y="112"/>
                  </a:lnTo>
                  <a:lnTo>
                    <a:pt x="540" y="112"/>
                  </a:lnTo>
                  <a:lnTo>
                    <a:pt x="536" y="110"/>
                  </a:lnTo>
                  <a:lnTo>
                    <a:pt x="534" y="110"/>
                  </a:lnTo>
                  <a:lnTo>
                    <a:pt x="530" y="110"/>
                  </a:lnTo>
                  <a:lnTo>
                    <a:pt x="528" y="110"/>
                  </a:lnTo>
                  <a:lnTo>
                    <a:pt x="524" y="110"/>
                  </a:lnTo>
                  <a:lnTo>
                    <a:pt x="520" y="110"/>
                  </a:lnTo>
                  <a:lnTo>
                    <a:pt x="518" y="110"/>
                  </a:lnTo>
                  <a:lnTo>
                    <a:pt x="515" y="110"/>
                  </a:lnTo>
                  <a:lnTo>
                    <a:pt x="511" y="110"/>
                  </a:lnTo>
                  <a:lnTo>
                    <a:pt x="509" y="110"/>
                  </a:lnTo>
                  <a:lnTo>
                    <a:pt x="503" y="110"/>
                  </a:lnTo>
                  <a:lnTo>
                    <a:pt x="495" y="110"/>
                  </a:lnTo>
                  <a:lnTo>
                    <a:pt x="490" y="110"/>
                  </a:lnTo>
                  <a:lnTo>
                    <a:pt x="482" y="112"/>
                  </a:lnTo>
                  <a:lnTo>
                    <a:pt x="476" y="112"/>
                  </a:lnTo>
                  <a:lnTo>
                    <a:pt x="468" y="113"/>
                  </a:lnTo>
                  <a:lnTo>
                    <a:pt x="463" y="117"/>
                  </a:lnTo>
                  <a:lnTo>
                    <a:pt x="457" y="119"/>
                  </a:lnTo>
                  <a:lnTo>
                    <a:pt x="455" y="121"/>
                  </a:lnTo>
                  <a:lnTo>
                    <a:pt x="453" y="123"/>
                  </a:lnTo>
                  <a:lnTo>
                    <a:pt x="451" y="125"/>
                  </a:lnTo>
                  <a:lnTo>
                    <a:pt x="449" y="127"/>
                  </a:lnTo>
                  <a:lnTo>
                    <a:pt x="449" y="129"/>
                  </a:lnTo>
                  <a:lnTo>
                    <a:pt x="447" y="131"/>
                  </a:lnTo>
                  <a:lnTo>
                    <a:pt x="447" y="133"/>
                  </a:lnTo>
                  <a:lnTo>
                    <a:pt x="445" y="135"/>
                  </a:lnTo>
                  <a:lnTo>
                    <a:pt x="445" y="136"/>
                  </a:lnTo>
                  <a:lnTo>
                    <a:pt x="444" y="136"/>
                  </a:lnTo>
                  <a:lnTo>
                    <a:pt x="444" y="138"/>
                  </a:lnTo>
                  <a:lnTo>
                    <a:pt x="442" y="140"/>
                  </a:lnTo>
                  <a:lnTo>
                    <a:pt x="440" y="150"/>
                  </a:lnTo>
                  <a:lnTo>
                    <a:pt x="438" y="158"/>
                  </a:lnTo>
                  <a:lnTo>
                    <a:pt x="436" y="167"/>
                  </a:lnTo>
                  <a:lnTo>
                    <a:pt x="434" y="177"/>
                  </a:lnTo>
                  <a:lnTo>
                    <a:pt x="432" y="186"/>
                  </a:lnTo>
                  <a:lnTo>
                    <a:pt x="430" y="196"/>
                  </a:lnTo>
                  <a:lnTo>
                    <a:pt x="428" y="204"/>
                  </a:lnTo>
                  <a:lnTo>
                    <a:pt x="428" y="213"/>
                  </a:lnTo>
                  <a:lnTo>
                    <a:pt x="428" y="215"/>
                  </a:lnTo>
                  <a:lnTo>
                    <a:pt x="426" y="219"/>
                  </a:lnTo>
                  <a:lnTo>
                    <a:pt x="426" y="221"/>
                  </a:lnTo>
                  <a:lnTo>
                    <a:pt x="426" y="225"/>
                  </a:lnTo>
                  <a:lnTo>
                    <a:pt x="426" y="227"/>
                  </a:lnTo>
                  <a:lnTo>
                    <a:pt x="426" y="231"/>
                  </a:lnTo>
                  <a:lnTo>
                    <a:pt x="424" y="232"/>
                  </a:lnTo>
                  <a:lnTo>
                    <a:pt x="424" y="236"/>
                  </a:lnTo>
                  <a:lnTo>
                    <a:pt x="426" y="232"/>
                  </a:lnTo>
                  <a:lnTo>
                    <a:pt x="428" y="231"/>
                  </a:lnTo>
                  <a:lnTo>
                    <a:pt x="430" y="229"/>
                  </a:lnTo>
                  <a:lnTo>
                    <a:pt x="432" y="225"/>
                  </a:lnTo>
                  <a:lnTo>
                    <a:pt x="434" y="223"/>
                  </a:lnTo>
                  <a:lnTo>
                    <a:pt x="436" y="221"/>
                  </a:lnTo>
                  <a:lnTo>
                    <a:pt x="436" y="217"/>
                  </a:lnTo>
                  <a:lnTo>
                    <a:pt x="438" y="215"/>
                  </a:lnTo>
                  <a:lnTo>
                    <a:pt x="440" y="213"/>
                  </a:lnTo>
                  <a:lnTo>
                    <a:pt x="442" y="209"/>
                  </a:lnTo>
                  <a:lnTo>
                    <a:pt x="442" y="207"/>
                  </a:lnTo>
                  <a:lnTo>
                    <a:pt x="444" y="206"/>
                  </a:lnTo>
                  <a:lnTo>
                    <a:pt x="444" y="204"/>
                  </a:lnTo>
                  <a:lnTo>
                    <a:pt x="445" y="202"/>
                  </a:lnTo>
                  <a:lnTo>
                    <a:pt x="445" y="200"/>
                  </a:lnTo>
                  <a:lnTo>
                    <a:pt x="447" y="198"/>
                  </a:lnTo>
                  <a:lnTo>
                    <a:pt x="447" y="196"/>
                  </a:lnTo>
                  <a:lnTo>
                    <a:pt x="449" y="194"/>
                  </a:lnTo>
                  <a:lnTo>
                    <a:pt x="451" y="192"/>
                  </a:lnTo>
                  <a:lnTo>
                    <a:pt x="451" y="188"/>
                  </a:lnTo>
                  <a:lnTo>
                    <a:pt x="453" y="186"/>
                  </a:lnTo>
                  <a:lnTo>
                    <a:pt x="453" y="184"/>
                  </a:lnTo>
                  <a:lnTo>
                    <a:pt x="455" y="181"/>
                  </a:lnTo>
                  <a:lnTo>
                    <a:pt x="455" y="179"/>
                  </a:lnTo>
                  <a:lnTo>
                    <a:pt x="457" y="177"/>
                  </a:lnTo>
                  <a:lnTo>
                    <a:pt x="457" y="175"/>
                  </a:lnTo>
                  <a:lnTo>
                    <a:pt x="459" y="175"/>
                  </a:lnTo>
                  <a:lnTo>
                    <a:pt x="459" y="171"/>
                  </a:lnTo>
                  <a:lnTo>
                    <a:pt x="461" y="167"/>
                  </a:lnTo>
                  <a:lnTo>
                    <a:pt x="463" y="163"/>
                  </a:lnTo>
                  <a:lnTo>
                    <a:pt x="465" y="160"/>
                  </a:lnTo>
                  <a:lnTo>
                    <a:pt x="468" y="158"/>
                  </a:lnTo>
                  <a:lnTo>
                    <a:pt x="470" y="154"/>
                  </a:lnTo>
                  <a:lnTo>
                    <a:pt x="472" y="150"/>
                  </a:lnTo>
                  <a:lnTo>
                    <a:pt x="474" y="148"/>
                  </a:lnTo>
                  <a:lnTo>
                    <a:pt x="480" y="144"/>
                  </a:lnTo>
                  <a:lnTo>
                    <a:pt x="488" y="142"/>
                  </a:lnTo>
                  <a:lnTo>
                    <a:pt x="493" y="140"/>
                  </a:lnTo>
                  <a:lnTo>
                    <a:pt x="499" y="140"/>
                  </a:lnTo>
                  <a:lnTo>
                    <a:pt x="507" y="142"/>
                  </a:lnTo>
                  <a:lnTo>
                    <a:pt x="513" y="142"/>
                  </a:lnTo>
                  <a:lnTo>
                    <a:pt x="520" y="144"/>
                  </a:lnTo>
                  <a:lnTo>
                    <a:pt x="526" y="148"/>
                  </a:lnTo>
                  <a:lnTo>
                    <a:pt x="532" y="150"/>
                  </a:lnTo>
                  <a:lnTo>
                    <a:pt x="540" y="152"/>
                  </a:lnTo>
                  <a:lnTo>
                    <a:pt x="545" y="156"/>
                  </a:lnTo>
                  <a:lnTo>
                    <a:pt x="553" y="160"/>
                  </a:lnTo>
                  <a:lnTo>
                    <a:pt x="559" y="161"/>
                  </a:lnTo>
                  <a:lnTo>
                    <a:pt x="564" y="165"/>
                  </a:lnTo>
                  <a:lnTo>
                    <a:pt x="572" y="169"/>
                  </a:lnTo>
                  <a:lnTo>
                    <a:pt x="578" y="171"/>
                  </a:lnTo>
                  <a:lnTo>
                    <a:pt x="580" y="171"/>
                  </a:lnTo>
                  <a:lnTo>
                    <a:pt x="582" y="171"/>
                  </a:lnTo>
                  <a:lnTo>
                    <a:pt x="584" y="171"/>
                  </a:lnTo>
                  <a:lnTo>
                    <a:pt x="584" y="173"/>
                  </a:lnTo>
                  <a:lnTo>
                    <a:pt x="586" y="175"/>
                  </a:lnTo>
                  <a:lnTo>
                    <a:pt x="584" y="177"/>
                  </a:lnTo>
                  <a:lnTo>
                    <a:pt x="584" y="179"/>
                  </a:lnTo>
                  <a:lnTo>
                    <a:pt x="582" y="179"/>
                  </a:lnTo>
                  <a:lnTo>
                    <a:pt x="580" y="179"/>
                  </a:lnTo>
                  <a:lnTo>
                    <a:pt x="578" y="179"/>
                  </a:lnTo>
                  <a:lnTo>
                    <a:pt x="578" y="177"/>
                  </a:lnTo>
                  <a:lnTo>
                    <a:pt x="576" y="177"/>
                  </a:lnTo>
                  <a:lnTo>
                    <a:pt x="576" y="175"/>
                  </a:lnTo>
                  <a:lnTo>
                    <a:pt x="576" y="173"/>
                  </a:lnTo>
                  <a:lnTo>
                    <a:pt x="574" y="171"/>
                  </a:lnTo>
                  <a:lnTo>
                    <a:pt x="570" y="171"/>
                  </a:lnTo>
                  <a:lnTo>
                    <a:pt x="568" y="169"/>
                  </a:lnTo>
                  <a:lnTo>
                    <a:pt x="566" y="167"/>
                  </a:lnTo>
                  <a:lnTo>
                    <a:pt x="563" y="167"/>
                  </a:lnTo>
                  <a:lnTo>
                    <a:pt x="561" y="165"/>
                  </a:lnTo>
                  <a:lnTo>
                    <a:pt x="559" y="163"/>
                  </a:lnTo>
                  <a:lnTo>
                    <a:pt x="555" y="163"/>
                  </a:lnTo>
                  <a:lnTo>
                    <a:pt x="547" y="160"/>
                  </a:lnTo>
                  <a:lnTo>
                    <a:pt x="540" y="156"/>
                  </a:lnTo>
                  <a:lnTo>
                    <a:pt x="532" y="152"/>
                  </a:lnTo>
                  <a:lnTo>
                    <a:pt x="522" y="148"/>
                  </a:lnTo>
                  <a:lnTo>
                    <a:pt x="515" y="146"/>
                  </a:lnTo>
                  <a:lnTo>
                    <a:pt x="505" y="144"/>
                  </a:lnTo>
                  <a:lnTo>
                    <a:pt x="495" y="142"/>
                  </a:lnTo>
                  <a:lnTo>
                    <a:pt x="488" y="144"/>
                  </a:lnTo>
                  <a:lnTo>
                    <a:pt x="484" y="146"/>
                  </a:lnTo>
                  <a:lnTo>
                    <a:pt x="480" y="148"/>
                  </a:lnTo>
                  <a:lnTo>
                    <a:pt x="476" y="150"/>
                  </a:lnTo>
                  <a:lnTo>
                    <a:pt x="472" y="154"/>
                  </a:lnTo>
                  <a:lnTo>
                    <a:pt x="470" y="156"/>
                  </a:lnTo>
                  <a:lnTo>
                    <a:pt x="468" y="160"/>
                  </a:lnTo>
                  <a:lnTo>
                    <a:pt x="467" y="163"/>
                  </a:lnTo>
                  <a:lnTo>
                    <a:pt x="465" y="167"/>
                  </a:lnTo>
                  <a:lnTo>
                    <a:pt x="467" y="167"/>
                  </a:lnTo>
                  <a:lnTo>
                    <a:pt x="467" y="165"/>
                  </a:lnTo>
                  <a:lnTo>
                    <a:pt x="470" y="163"/>
                  </a:lnTo>
                  <a:lnTo>
                    <a:pt x="476" y="161"/>
                  </a:lnTo>
                  <a:lnTo>
                    <a:pt x="480" y="161"/>
                  </a:lnTo>
                  <a:lnTo>
                    <a:pt x="484" y="161"/>
                  </a:lnTo>
                  <a:lnTo>
                    <a:pt x="488" y="163"/>
                  </a:lnTo>
                  <a:lnTo>
                    <a:pt x="493" y="163"/>
                  </a:lnTo>
                  <a:lnTo>
                    <a:pt x="497" y="165"/>
                  </a:lnTo>
                  <a:lnTo>
                    <a:pt x="501" y="167"/>
                  </a:lnTo>
                  <a:lnTo>
                    <a:pt x="509" y="171"/>
                  </a:lnTo>
                  <a:lnTo>
                    <a:pt x="518" y="175"/>
                  </a:lnTo>
                  <a:lnTo>
                    <a:pt x="528" y="179"/>
                  </a:lnTo>
                  <a:lnTo>
                    <a:pt x="536" y="183"/>
                  </a:lnTo>
                  <a:lnTo>
                    <a:pt x="545" y="186"/>
                  </a:lnTo>
                  <a:lnTo>
                    <a:pt x="553" y="192"/>
                  </a:lnTo>
                  <a:lnTo>
                    <a:pt x="561" y="196"/>
                  </a:lnTo>
                  <a:lnTo>
                    <a:pt x="570" y="200"/>
                  </a:lnTo>
                  <a:lnTo>
                    <a:pt x="572" y="200"/>
                  </a:lnTo>
                  <a:lnTo>
                    <a:pt x="574" y="200"/>
                  </a:lnTo>
                  <a:lnTo>
                    <a:pt x="574" y="202"/>
                  </a:lnTo>
                  <a:lnTo>
                    <a:pt x="576" y="202"/>
                  </a:lnTo>
                  <a:lnTo>
                    <a:pt x="576" y="204"/>
                  </a:lnTo>
                  <a:lnTo>
                    <a:pt x="576" y="206"/>
                  </a:lnTo>
                  <a:lnTo>
                    <a:pt x="576" y="207"/>
                  </a:lnTo>
                  <a:lnTo>
                    <a:pt x="574" y="207"/>
                  </a:lnTo>
                  <a:lnTo>
                    <a:pt x="572" y="207"/>
                  </a:lnTo>
                  <a:lnTo>
                    <a:pt x="570" y="207"/>
                  </a:lnTo>
                  <a:lnTo>
                    <a:pt x="568" y="207"/>
                  </a:lnTo>
                  <a:lnTo>
                    <a:pt x="568" y="206"/>
                  </a:lnTo>
                  <a:lnTo>
                    <a:pt x="568" y="204"/>
                  </a:lnTo>
                  <a:lnTo>
                    <a:pt x="568" y="202"/>
                  </a:lnTo>
                  <a:lnTo>
                    <a:pt x="564" y="200"/>
                  </a:lnTo>
                  <a:lnTo>
                    <a:pt x="563" y="198"/>
                  </a:lnTo>
                  <a:lnTo>
                    <a:pt x="559" y="198"/>
                  </a:lnTo>
                  <a:lnTo>
                    <a:pt x="555" y="196"/>
                  </a:lnTo>
                  <a:lnTo>
                    <a:pt x="553" y="194"/>
                  </a:lnTo>
                  <a:lnTo>
                    <a:pt x="549" y="192"/>
                  </a:lnTo>
                  <a:lnTo>
                    <a:pt x="545" y="190"/>
                  </a:lnTo>
                  <a:lnTo>
                    <a:pt x="543" y="188"/>
                  </a:lnTo>
                  <a:lnTo>
                    <a:pt x="536" y="186"/>
                  </a:lnTo>
                  <a:lnTo>
                    <a:pt x="530" y="183"/>
                  </a:lnTo>
                  <a:lnTo>
                    <a:pt x="522" y="179"/>
                  </a:lnTo>
                  <a:lnTo>
                    <a:pt x="516" y="175"/>
                  </a:lnTo>
                  <a:lnTo>
                    <a:pt x="509" y="173"/>
                  </a:lnTo>
                  <a:lnTo>
                    <a:pt x="501" y="169"/>
                  </a:lnTo>
                  <a:lnTo>
                    <a:pt x="495" y="167"/>
                  </a:lnTo>
                  <a:lnTo>
                    <a:pt x="488" y="165"/>
                  </a:lnTo>
                  <a:lnTo>
                    <a:pt x="486" y="163"/>
                  </a:lnTo>
                  <a:lnTo>
                    <a:pt x="482" y="163"/>
                  </a:lnTo>
                  <a:lnTo>
                    <a:pt x="480" y="163"/>
                  </a:lnTo>
                  <a:lnTo>
                    <a:pt x="478" y="163"/>
                  </a:lnTo>
                  <a:lnTo>
                    <a:pt x="474" y="163"/>
                  </a:lnTo>
                  <a:lnTo>
                    <a:pt x="472" y="165"/>
                  </a:lnTo>
                  <a:lnTo>
                    <a:pt x="470" y="165"/>
                  </a:lnTo>
                  <a:lnTo>
                    <a:pt x="468" y="167"/>
                  </a:lnTo>
                  <a:lnTo>
                    <a:pt x="472" y="167"/>
                  </a:lnTo>
                  <a:lnTo>
                    <a:pt x="476" y="169"/>
                  </a:lnTo>
                  <a:lnTo>
                    <a:pt x="482" y="171"/>
                  </a:lnTo>
                  <a:lnTo>
                    <a:pt x="486" y="173"/>
                  </a:lnTo>
                  <a:lnTo>
                    <a:pt x="490" y="177"/>
                  </a:lnTo>
                  <a:lnTo>
                    <a:pt x="493" y="179"/>
                  </a:lnTo>
                  <a:lnTo>
                    <a:pt x="497" y="181"/>
                  </a:lnTo>
                  <a:lnTo>
                    <a:pt x="501" y="183"/>
                  </a:lnTo>
                  <a:lnTo>
                    <a:pt x="520" y="194"/>
                  </a:lnTo>
                  <a:lnTo>
                    <a:pt x="522" y="194"/>
                  </a:lnTo>
                  <a:lnTo>
                    <a:pt x="524" y="194"/>
                  </a:lnTo>
                  <a:lnTo>
                    <a:pt x="526" y="196"/>
                  </a:lnTo>
                  <a:lnTo>
                    <a:pt x="526" y="198"/>
                  </a:lnTo>
                  <a:lnTo>
                    <a:pt x="526" y="200"/>
                  </a:lnTo>
                  <a:lnTo>
                    <a:pt x="524" y="202"/>
                  </a:lnTo>
                  <a:lnTo>
                    <a:pt x="522" y="202"/>
                  </a:lnTo>
                  <a:lnTo>
                    <a:pt x="520" y="202"/>
                  </a:lnTo>
                  <a:lnTo>
                    <a:pt x="518" y="200"/>
                  </a:lnTo>
                  <a:lnTo>
                    <a:pt x="518" y="198"/>
                  </a:lnTo>
                  <a:lnTo>
                    <a:pt x="518" y="196"/>
                  </a:lnTo>
                  <a:lnTo>
                    <a:pt x="518" y="194"/>
                  </a:lnTo>
                  <a:lnTo>
                    <a:pt x="516" y="194"/>
                  </a:lnTo>
                  <a:lnTo>
                    <a:pt x="515" y="194"/>
                  </a:lnTo>
                  <a:lnTo>
                    <a:pt x="513" y="192"/>
                  </a:lnTo>
                  <a:lnTo>
                    <a:pt x="511" y="192"/>
                  </a:lnTo>
                  <a:lnTo>
                    <a:pt x="509" y="190"/>
                  </a:lnTo>
                  <a:lnTo>
                    <a:pt x="507" y="190"/>
                  </a:lnTo>
                  <a:lnTo>
                    <a:pt x="505" y="188"/>
                  </a:lnTo>
                  <a:lnTo>
                    <a:pt x="503" y="186"/>
                  </a:lnTo>
                  <a:lnTo>
                    <a:pt x="499" y="186"/>
                  </a:lnTo>
                  <a:lnTo>
                    <a:pt x="497" y="184"/>
                  </a:lnTo>
                  <a:lnTo>
                    <a:pt x="495" y="183"/>
                  </a:lnTo>
                  <a:lnTo>
                    <a:pt x="492" y="181"/>
                  </a:lnTo>
                  <a:lnTo>
                    <a:pt x="490" y="179"/>
                  </a:lnTo>
                  <a:lnTo>
                    <a:pt x="488" y="177"/>
                  </a:lnTo>
                  <a:lnTo>
                    <a:pt x="484" y="177"/>
                  </a:lnTo>
                  <a:lnTo>
                    <a:pt x="482" y="175"/>
                  </a:lnTo>
                  <a:lnTo>
                    <a:pt x="478" y="173"/>
                  </a:lnTo>
                  <a:lnTo>
                    <a:pt x="476" y="171"/>
                  </a:lnTo>
                  <a:lnTo>
                    <a:pt x="472" y="171"/>
                  </a:lnTo>
                  <a:lnTo>
                    <a:pt x="470" y="169"/>
                  </a:lnTo>
                  <a:lnTo>
                    <a:pt x="468" y="169"/>
                  </a:lnTo>
                  <a:lnTo>
                    <a:pt x="465" y="169"/>
                  </a:lnTo>
                  <a:lnTo>
                    <a:pt x="465" y="171"/>
                  </a:lnTo>
                  <a:lnTo>
                    <a:pt x="463" y="173"/>
                  </a:lnTo>
                  <a:lnTo>
                    <a:pt x="463" y="175"/>
                  </a:lnTo>
                  <a:lnTo>
                    <a:pt x="461" y="175"/>
                  </a:lnTo>
                  <a:lnTo>
                    <a:pt x="461" y="177"/>
                  </a:lnTo>
                  <a:lnTo>
                    <a:pt x="459" y="177"/>
                  </a:lnTo>
                  <a:lnTo>
                    <a:pt x="459" y="179"/>
                  </a:lnTo>
                  <a:lnTo>
                    <a:pt x="457" y="181"/>
                  </a:lnTo>
                  <a:lnTo>
                    <a:pt x="457" y="183"/>
                  </a:lnTo>
                  <a:lnTo>
                    <a:pt x="455" y="184"/>
                  </a:lnTo>
                  <a:lnTo>
                    <a:pt x="455" y="188"/>
                  </a:lnTo>
                  <a:lnTo>
                    <a:pt x="453" y="190"/>
                  </a:lnTo>
                  <a:lnTo>
                    <a:pt x="453" y="192"/>
                  </a:lnTo>
                  <a:lnTo>
                    <a:pt x="451" y="194"/>
                  </a:lnTo>
                  <a:lnTo>
                    <a:pt x="451" y="196"/>
                  </a:lnTo>
                  <a:lnTo>
                    <a:pt x="451" y="194"/>
                  </a:lnTo>
                  <a:lnTo>
                    <a:pt x="453" y="192"/>
                  </a:lnTo>
                  <a:lnTo>
                    <a:pt x="455" y="190"/>
                  </a:lnTo>
                  <a:lnTo>
                    <a:pt x="457" y="188"/>
                  </a:lnTo>
                  <a:lnTo>
                    <a:pt x="459" y="186"/>
                  </a:lnTo>
                  <a:lnTo>
                    <a:pt x="461" y="184"/>
                  </a:lnTo>
                  <a:lnTo>
                    <a:pt x="465" y="184"/>
                  </a:lnTo>
                  <a:lnTo>
                    <a:pt x="468" y="184"/>
                  </a:lnTo>
                  <a:lnTo>
                    <a:pt x="472" y="186"/>
                  </a:lnTo>
                  <a:lnTo>
                    <a:pt x="476" y="188"/>
                  </a:lnTo>
                  <a:lnTo>
                    <a:pt x="478" y="192"/>
                  </a:lnTo>
                  <a:lnTo>
                    <a:pt x="480" y="196"/>
                  </a:lnTo>
                  <a:lnTo>
                    <a:pt x="484" y="198"/>
                  </a:lnTo>
                  <a:lnTo>
                    <a:pt x="486" y="202"/>
                  </a:lnTo>
                  <a:lnTo>
                    <a:pt x="492" y="209"/>
                  </a:lnTo>
                  <a:lnTo>
                    <a:pt x="493" y="211"/>
                  </a:lnTo>
                  <a:lnTo>
                    <a:pt x="495" y="213"/>
                  </a:lnTo>
                  <a:lnTo>
                    <a:pt x="495" y="215"/>
                  </a:lnTo>
                  <a:lnTo>
                    <a:pt x="497" y="217"/>
                  </a:lnTo>
                  <a:lnTo>
                    <a:pt x="499" y="217"/>
                  </a:lnTo>
                  <a:lnTo>
                    <a:pt x="499" y="219"/>
                  </a:lnTo>
                  <a:lnTo>
                    <a:pt x="501" y="221"/>
                  </a:lnTo>
                  <a:lnTo>
                    <a:pt x="503" y="223"/>
                  </a:lnTo>
                  <a:lnTo>
                    <a:pt x="505" y="223"/>
                  </a:lnTo>
                  <a:lnTo>
                    <a:pt x="507" y="223"/>
                  </a:lnTo>
                  <a:lnTo>
                    <a:pt x="507" y="225"/>
                  </a:lnTo>
                  <a:lnTo>
                    <a:pt x="507" y="227"/>
                  </a:lnTo>
                  <a:lnTo>
                    <a:pt x="507" y="229"/>
                  </a:lnTo>
                  <a:lnTo>
                    <a:pt x="505" y="229"/>
                  </a:lnTo>
                  <a:lnTo>
                    <a:pt x="505" y="231"/>
                  </a:lnTo>
                  <a:lnTo>
                    <a:pt x="503" y="231"/>
                  </a:lnTo>
                  <a:lnTo>
                    <a:pt x="501" y="231"/>
                  </a:lnTo>
                  <a:lnTo>
                    <a:pt x="501" y="229"/>
                  </a:lnTo>
                  <a:lnTo>
                    <a:pt x="499" y="229"/>
                  </a:lnTo>
                  <a:lnTo>
                    <a:pt x="499" y="227"/>
                  </a:lnTo>
                  <a:lnTo>
                    <a:pt x="499" y="225"/>
                  </a:lnTo>
                  <a:lnTo>
                    <a:pt x="499" y="223"/>
                  </a:lnTo>
                  <a:lnTo>
                    <a:pt x="501" y="223"/>
                  </a:lnTo>
                  <a:lnTo>
                    <a:pt x="499" y="221"/>
                  </a:lnTo>
                  <a:lnTo>
                    <a:pt x="497" y="221"/>
                  </a:lnTo>
                  <a:lnTo>
                    <a:pt x="497" y="219"/>
                  </a:lnTo>
                  <a:lnTo>
                    <a:pt x="495" y="217"/>
                  </a:lnTo>
                  <a:lnTo>
                    <a:pt x="493" y="215"/>
                  </a:lnTo>
                  <a:lnTo>
                    <a:pt x="493" y="213"/>
                  </a:lnTo>
                  <a:lnTo>
                    <a:pt x="492" y="211"/>
                  </a:lnTo>
                  <a:lnTo>
                    <a:pt x="490" y="211"/>
                  </a:lnTo>
                  <a:lnTo>
                    <a:pt x="488" y="207"/>
                  </a:lnTo>
                  <a:lnTo>
                    <a:pt x="486" y="204"/>
                  </a:lnTo>
                  <a:lnTo>
                    <a:pt x="482" y="200"/>
                  </a:lnTo>
                  <a:lnTo>
                    <a:pt x="478" y="196"/>
                  </a:lnTo>
                  <a:lnTo>
                    <a:pt x="476" y="192"/>
                  </a:lnTo>
                  <a:lnTo>
                    <a:pt x="472" y="190"/>
                  </a:lnTo>
                  <a:lnTo>
                    <a:pt x="468" y="186"/>
                  </a:lnTo>
                  <a:lnTo>
                    <a:pt x="465" y="186"/>
                  </a:lnTo>
                  <a:lnTo>
                    <a:pt x="463" y="186"/>
                  </a:lnTo>
                  <a:lnTo>
                    <a:pt x="461" y="188"/>
                  </a:lnTo>
                  <a:lnTo>
                    <a:pt x="457" y="190"/>
                  </a:lnTo>
                  <a:lnTo>
                    <a:pt x="455" y="192"/>
                  </a:lnTo>
                  <a:lnTo>
                    <a:pt x="453" y="196"/>
                  </a:lnTo>
                  <a:lnTo>
                    <a:pt x="453" y="198"/>
                  </a:lnTo>
                  <a:lnTo>
                    <a:pt x="451" y="200"/>
                  </a:lnTo>
                  <a:lnTo>
                    <a:pt x="449" y="204"/>
                  </a:lnTo>
                  <a:lnTo>
                    <a:pt x="447" y="204"/>
                  </a:lnTo>
                  <a:lnTo>
                    <a:pt x="447" y="206"/>
                  </a:lnTo>
                  <a:lnTo>
                    <a:pt x="445" y="207"/>
                  </a:lnTo>
                  <a:lnTo>
                    <a:pt x="445" y="209"/>
                  </a:lnTo>
                  <a:lnTo>
                    <a:pt x="444" y="211"/>
                  </a:lnTo>
                  <a:lnTo>
                    <a:pt x="442" y="213"/>
                  </a:lnTo>
                  <a:lnTo>
                    <a:pt x="442" y="215"/>
                  </a:lnTo>
                  <a:lnTo>
                    <a:pt x="440" y="217"/>
                  </a:lnTo>
                  <a:lnTo>
                    <a:pt x="438" y="221"/>
                  </a:lnTo>
                  <a:lnTo>
                    <a:pt x="436" y="225"/>
                  </a:lnTo>
                  <a:lnTo>
                    <a:pt x="434" y="227"/>
                  </a:lnTo>
                  <a:lnTo>
                    <a:pt x="432" y="231"/>
                  </a:lnTo>
                  <a:lnTo>
                    <a:pt x="428" y="234"/>
                  </a:lnTo>
                  <a:lnTo>
                    <a:pt x="426" y="238"/>
                  </a:lnTo>
                  <a:lnTo>
                    <a:pt x="424" y="242"/>
                  </a:lnTo>
                  <a:lnTo>
                    <a:pt x="420" y="246"/>
                  </a:lnTo>
                  <a:lnTo>
                    <a:pt x="415" y="255"/>
                  </a:lnTo>
                  <a:lnTo>
                    <a:pt x="407" y="263"/>
                  </a:lnTo>
                  <a:lnTo>
                    <a:pt x="403" y="273"/>
                  </a:lnTo>
                  <a:lnTo>
                    <a:pt x="405" y="273"/>
                  </a:lnTo>
                  <a:lnTo>
                    <a:pt x="407" y="273"/>
                  </a:lnTo>
                  <a:lnTo>
                    <a:pt x="409" y="275"/>
                  </a:lnTo>
                  <a:lnTo>
                    <a:pt x="413" y="277"/>
                  </a:lnTo>
                  <a:lnTo>
                    <a:pt x="417" y="279"/>
                  </a:lnTo>
                  <a:lnTo>
                    <a:pt x="420" y="279"/>
                  </a:lnTo>
                  <a:lnTo>
                    <a:pt x="424" y="279"/>
                  </a:lnTo>
                  <a:lnTo>
                    <a:pt x="428" y="279"/>
                  </a:lnTo>
                  <a:lnTo>
                    <a:pt x="432" y="279"/>
                  </a:lnTo>
                  <a:lnTo>
                    <a:pt x="436" y="279"/>
                  </a:lnTo>
                  <a:lnTo>
                    <a:pt x="440" y="277"/>
                  </a:lnTo>
                  <a:lnTo>
                    <a:pt x="442" y="275"/>
                  </a:lnTo>
                  <a:lnTo>
                    <a:pt x="445" y="275"/>
                  </a:lnTo>
                  <a:lnTo>
                    <a:pt x="447" y="273"/>
                  </a:lnTo>
                  <a:lnTo>
                    <a:pt x="451" y="271"/>
                  </a:lnTo>
                  <a:lnTo>
                    <a:pt x="453" y="269"/>
                  </a:lnTo>
                  <a:lnTo>
                    <a:pt x="457" y="269"/>
                  </a:lnTo>
                  <a:lnTo>
                    <a:pt x="459" y="267"/>
                  </a:lnTo>
                  <a:lnTo>
                    <a:pt x="463" y="267"/>
                  </a:lnTo>
                  <a:lnTo>
                    <a:pt x="474" y="265"/>
                  </a:lnTo>
                  <a:lnTo>
                    <a:pt x="488" y="265"/>
                  </a:lnTo>
                  <a:lnTo>
                    <a:pt x="501" y="267"/>
                  </a:lnTo>
                  <a:lnTo>
                    <a:pt x="513" y="269"/>
                  </a:lnTo>
                  <a:lnTo>
                    <a:pt x="526" y="271"/>
                  </a:lnTo>
                  <a:lnTo>
                    <a:pt x="538" y="275"/>
                  </a:lnTo>
                  <a:lnTo>
                    <a:pt x="551" y="279"/>
                  </a:lnTo>
                  <a:lnTo>
                    <a:pt x="563" y="284"/>
                  </a:lnTo>
                  <a:lnTo>
                    <a:pt x="563" y="282"/>
                  </a:lnTo>
                  <a:lnTo>
                    <a:pt x="564" y="282"/>
                  </a:lnTo>
                  <a:lnTo>
                    <a:pt x="564" y="280"/>
                  </a:lnTo>
                  <a:lnTo>
                    <a:pt x="566" y="280"/>
                  </a:lnTo>
                  <a:lnTo>
                    <a:pt x="568" y="280"/>
                  </a:lnTo>
                  <a:lnTo>
                    <a:pt x="568" y="282"/>
                  </a:lnTo>
                  <a:lnTo>
                    <a:pt x="570" y="282"/>
                  </a:lnTo>
                  <a:lnTo>
                    <a:pt x="570" y="284"/>
                  </a:lnTo>
                  <a:lnTo>
                    <a:pt x="570" y="286"/>
                  </a:lnTo>
                  <a:lnTo>
                    <a:pt x="570" y="288"/>
                  </a:lnTo>
                  <a:lnTo>
                    <a:pt x="568" y="288"/>
                  </a:lnTo>
                  <a:lnTo>
                    <a:pt x="566" y="288"/>
                  </a:lnTo>
                  <a:lnTo>
                    <a:pt x="564" y="288"/>
                  </a:lnTo>
                  <a:lnTo>
                    <a:pt x="563" y="288"/>
                  </a:lnTo>
                  <a:lnTo>
                    <a:pt x="563" y="286"/>
                  </a:lnTo>
                  <a:lnTo>
                    <a:pt x="559" y="284"/>
                  </a:lnTo>
                  <a:lnTo>
                    <a:pt x="557" y="284"/>
                  </a:lnTo>
                  <a:lnTo>
                    <a:pt x="555" y="282"/>
                  </a:lnTo>
                  <a:lnTo>
                    <a:pt x="553" y="282"/>
                  </a:lnTo>
                  <a:lnTo>
                    <a:pt x="549" y="280"/>
                  </a:lnTo>
                  <a:lnTo>
                    <a:pt x="547" y="280"/>
                  </a:lnTo>
                  <a:lnTo>
                    <a:pt x="545" y="280"/>
                  </a:lnTo>
                  <a:lnTo>
                    <a:pt x="541" y="279"/>
                  </a:lnTo>
                  <a:lnTo>
                    <a:pt x="532" y="277"/>
                  </a:lnTo>
                  <a:lnTo>
                    <a:pt x="520" y="273"/>
                  </a:lnTo>
                  <a:lnTo>
                    <a:pt x="509" y="271"/>
                  </a:lnTo>
                  <a:lnTo>
                    <a:pt x="497" y="269"/>
                  </a:lnTo>
                  <a:lnTo>
                    <a:pt x="484" y="267"/>
                  </a:lnTo>
                  <a:lnTo>
                    <a:pt x="472" y="267"/>
                  </a:lnTo>
                  <a:lnTo>
                    <a:pt x="461" y="269"/>
                  </a:lnTo>
                  <a:lnTo>
                    <a:pt x="451" y="273"/>
                  </a:lnTo>
                  <a:lnTo>
                    <a:pt x="447" y="275"/>
                  </a:lnTo>
                  <a:lnTo>
                    <a:pt x="444" y="277"/>
                  </a:lnTo>
                  <a:lnTo>
                    <a:pt x="440" y="279"/>
                  </a:lnTo>
                  <a:lnTo>
                    <a:pt x="438" y="280"/>
                  </a:lnTo>
                  <a:lnTo>
                    <a:pt x="434" y="280"/>
                  </a:lnTo>
                  <a:lnTo>
                    <a:pt x="430" y="282"/>
                  </a:lnTo>
                  <a:lnTo>
                    <a:pt x="426" y="282"/>
                  </a:lnTo>
                  <a:lnTo>
                    <a:pt x="422" y="282"/>
                  </a:lnTo>
                  <a:lnTo>
                    <a:pt x="420" y="280"/>
                  </a:lnTo>
                  <a:lnTo>
                    <a:pt x="419" y="280"/>
                  </a:lnTo>
                  <a:lnTo>
                    <a:pt x="417" y="280"/>
                  </a:lnTo>
                  <a:lnTo>
                    <a:pt x="415" y="279"/>
                  </a:lnTo>
                  <a:lnTo>
                    <a:pt x="413" y="279"/>
                  </a:lnTo>
                  <a:lnTo>
                    <a:pt x="411" y="279"/>
                  </a:lnTo>
                  <a:lnTo>
                    <a:pt x="409" y="279"/>
                  </a:lnTo>
                  <a:lnTo>
                    <a:pt x="409" y="280"/>
                  </a:lnTo>
                  <a:lnTo>
                    <a:pt x="409" y="282"/>
                  </a:lnTo>
                  <a:lnTo>
                    <a:pt x="409" y="284"/>
                  </a:lnTo>
                  <a:lnTo>
                    <a:pt x="407" y="286"/>
                  </a:lnTo>
                  <a:lnTo>
                    <a:pt x="409" y="286"/>
                  </a:lnTo>
                  <a:lnTo>
                    <a:pt x="415" y="288"/>
                  </a:lnTo>
                  <a:lnTo>
                    <a:pt x="420" y="290"/>
                  </a:lnTo>
                  <a:lnTo>
                    <a:pt x="426" y="292"/>
                  </a:lnTo>
                  <a:lnTo>
                    <a:pt x="432" y="294"/>
                  </a:lnTo>
                  <a:lnTo>
                    <a:pt x="438" y="296"/>
                  </a:lnTo>
                  <a:lnTo>
                    <a:pt x="445" y="298"/>
                  </a:lnTo>
                  <a:lnTo>
                    <a:pt x="451" y="300"/>
                  </a:lnTo>
                  <a:lnTo>
                    <a:pt x="457" y="302"/>
                  </a:lnTo>
                  <a:lnTo>
                    <a:pt x="465" y="303"/>
                  </a:lnTo>
                  <a:lnTo>
                    <a:pt x="470" y="305"/>
                  </a:lnTo>
                  <a:lnTo>
                    <a:pt x="478" y="307"/>
                  </a:lnTo>
                  <a:lnTo>
                    <a:pt x="486" y="309"/>
                  </a:lnTo>
                  <a:lnTo>
                    <a:pt x="493" y="311"/>
                  </a:lnTo>
                  <a:lnTo>
                    <a:pt x="499" y="313"/>
                  </a:lnTo>
                  <a:lnTo>
                    <a:pt x="507" y="317"/>
                  </a:lnTo>
                  <a:lnTo>
                    <a:pt x="513" y="321"/>
                  </a:lnTo>
                  <a:lnTo>
                    <a:pt x="515" y="323"/>
                  </a:lnTo>
                  <a:lnTo>
                    <a:pt x="516" y="325"/>
                  </a:lnTo>
                  <a:lnTo>
                    <a:pt x="518" y="326"/>
                  </a:lnTo>
                  <a:lnTo>
                    <a:pt x="518" y="328"/>
                  </a:lnTo>
                  <a:lnTo>
                    <a:pt x="518" y="330"/>
                  </a:lnTo>
                  <a:lnTo>
                    <a:pt x="520" y="330"/>
                  </a:lnTo>
                  <a:lnTo>
                    <a:pt x="522" y="330"/>
                  </a:lnTo>
                  <a:lnTo>
                    <a:pt x="524" y="332"/>
                  </a:lnTo>
                  <a:lnTo>
                    <a:pt x="524" y="334"/>
                  </a:lnTo>
                  <a:lnTo>
                    <a:pt x="522" y="336"/>
                  </a:lnTo>
                  <a:lnTo>
                    <a:pt x="520" y="336"/>
                  </a:lnTo>
                  <a:lnTo>
                    <a:pt x="518" y="336"/>
                  </a:lnTo>
                  <a:lnTo>
                    <a:pt x="516" y="336"/>
                  </a:lnTo>
                  <a:lnTo>
                    <a:pt x="515" y="334"/>
                  </a:lnTo>
                  <a:lnTo>
                    <a:pt x="515" y="332"/>
                  </a:lnTo>
                  <a:lnTo>
                    <a:pt x="516" y="332"/>
                  </a:lnTo>
                  <a:lnTo>
                    <a:pt x="516" y="330"/>
                  </a:lnTo>
                  <a:lnTo>
                    <a:pt x="515" y="326"/>
                  </a:lnTo>
                  <a:lnTo>
                    <a:pt x="511" y="323"/>
                  </a:lnTo>
                  <a:lnTo>
                    <a:pt x="507" y="319"/>
                  </a:lnTo>
                  <a:lnTo>
                    <a:pt x="503" y="317"/>
                  </a:lnTo>
                  <a:lnTo>
                    <a:pt x="497" y="315"/>
                  </a:lnTo>
                  <a:lnTo>
                    <a:pt x="493" y="313"/>
                  </a:lnTo>
                  <a:lnTo>
                    <a:pt x="488" y="313"/>
                  </a:lnTo>
                  <a:lnTo>
                    <a:pt x="484" y="311"/>
                  </a:lnTo>
                  <a:lnTo>
                    <a:pt x="474" y="309"/>
                  </a:lnTo>
                  <a:lnTo>
                    <a:pt x="465" y="305"/>
                  </a:lnTo>
                  <a:lnTo>
                    <a:pt x="455" y="303"/>
                  </a:lnTo>
                  <a:lnTo>
                    <a:pt x="445" y="302"/>
                  </a:lnTo>
                  <a:lnTo>
                    <a:pt x="436" y="298"/>
                  </a:lnTo>
                  <a:lnTo>
                    <a:pt x="426" y="296"/>
                  </a:lnTo>
                  <a:lnTo>
                    <a:pt x="417" y="292"/>
                  </a:lnTo>
                  <a:lnTo>
                    <a:pt x="407" y="288"/>
                  </a:lnTo>
                  <a:lnTo>
                    <a:pt x="409" y="292"/>
                  </a:lnTo>
                  <a:lnTo>
                    <a:pt x="411" y="298"/>
                  </a:lnTo>
                  <a:lnTo>
                    <a:pt x="413" y="302"/>
                  </a:lnTo>
                  <a:lnTo>
                    <a:pt x="415" y="305"/>
                  </a:lnTo>
                  <a:lnTo>
                    <a:pt x="419" y="309"/>
                  </a:lnTo>
                  <a:lnTo>
                    <a:pt x="420" y="313"/>
                  </a:lnTo>
                  <a:lnTo>
                    <a:pt x="424" y="317"/>
                  </a:lnTo>
                  <a:lnTo>
                    <a:pt x="428" y="319"/>
                  </a:lnTo>
                  <a:lnTo>
                    <a:pt x="428" y="321"/>
                  </a:lnTo>
                  <a:lnTo>
                    <a:pt x="428" y="323"/>
                  </a:lnTo>
                  <a:lnTo>
                    <a:pt x="430" y="325"/>
                  </a:lnTo>
                  <a:lnTo>
                    <a:pt x="430" y="326"/>
                  </a:lnTo>
                  <a:lnTo>
                    <a:pt x="432" y="326"/>
                  </a:lnTo>
                  <a:lnTo>
                    <a:pt x="432" y="328"/>
                  </a:lnTo>
                  <a:lnTo>
                    <a:pt x="434" y="330"/>
                  </a:lnTo>
                  <a:lnTo>
                    <a:pt x="434" y="332"/>
                  </a:lnTo>
                  <a:lnTo>
                    <a:pt x="436" y="332"/>
                  </a:lnTo>
                  <a:lnTo>
                    <a:pt x="436" y="334"/>
                  </a:lnTo>
                  <a:lnTo>
                    <a:pt x="438" y="336"/>
                  </a:lnTo>
                  <a:lnTo>
                    <a:pt x="438" y="338"/>
                  </a:lnTo>
                  <a:lnTo>
                    <a:pt x="440" y="340"/>
                  </a:lnTo>
                  <a:lnTo>
                    <a:pt x="442" y="342"/>
                  </a:lnTo>
                  <a:lnTo>
                    <a:pt x="442" y="344"/>
                  </a:lnTo>
                  <a:lnTo>
                    <a:pt x="444" y="346"/>
                  </a:lnTo>
                  <a:lnTo>
                    <a:pt x="445" y="346"/>
                  </a:lnTo>
                  <a:lnTo>
                    <a:pt x="445" y="348"/>
                  </a:lnTo>
                  <a:lnTo>
                    <a:pt x="445" y="350"/>
                  </a:lnTo>
                  <a:lnTo>
                    <a:pt x="447" y="351"/>
                  </a:lnTo>
                  <a:lnTo>
                    <a:pt x="449" y="353"/>
                  </a:lnTo>
                  <a:lnTo>
                    <a:pt x="451" y="353"/>
                  </a:lnTo>
                  <a:lnTo>
                    <a:pt x="453" y="355"/>
                  </a:lnTo>
                  <a:lnTo>
                    <a:pt x="455" y="355"/>
                  </a:lnTo>
                  <a:lnTo>
                    <a:pt x="457" y="355"/>
                  </a:lnTo>
                  <a:lnTo>
                    <a:pt x="459" y="357"/>
                  </a:lnTo>
                  <a:lnTo>
                    <a:pt x="461" y="357"/>
                  </a:lnTo>
                  <a:lnTo>
                    <a:pt x="463" y="357"/>
                  </a:lnTo>
                  <a:lnTo>
                    <a:pt x="467" y="357"/>
                  </a:lnTo>
                  <a:lnTo>
                    <a:pt x="468" y="357"/>
                  </a:lnTo>
                  <a:lnTo>
                    <a:pt x="470" y="359"/>
                  </a:lnTo>
                  <a:lnTo>
                    <a:pt x="472" y="359"/>
                  </a:lnTo>
                  <a:lnTo>
                    <a:pt x="474" y="361"/>
                  </a:lnTo>
                  <a:lnTo>
                    <a:pt x="476" y="361"/>
                  </a:lnTo>
                  <a:lnTo>
                    <a:pt x="522" y="363"/>
                  </a:lnTo>
                  <a:lnTo>
                    <a:pt x="524" y="363"/>
                  </a:lnTo>
                  <a:lnTo>
                    <a:pt x="524" y="361"/>
                  </a:lnTo>
                  <a:lnTo>
                    <a:pt x="526" y="361"/>
                  </a:lnTo>
                  <a:lnTo>
                    <a:pt x="528" y="363"/>
                  </a:lnTo>
                  <a:lnTo>
                    <a:pt x="530" y="363"/>
                  </a:lnTo>
                  <a:lnTo>
                    <a:pt x="530" y="365"/>
                  </a:lnTo>
                  <a:lnTo>
                    <a:pt x="530" y="367"/>
                  </a:lnTo>
                  <a:lnTo>
                    <a:pt x="530" y="369"/>
                  </a:lnTo>
                  <a:lnTo>
                    <a:pt x="528" y="369"/>
                  </a:lnTo>
                  <a:lnTo>
                    <a:pt x="526" y="369"/>
                  </a:lnTo>
                  <a:lnTo>
                    <a:pt x="524" y="369"/>
                  </a:lnTo>
                  <a:lnTo>
                    <a:pt x="522" y="369"/>
                  </a:lnTo>
                  <a:lnTo>
                    <a:pt x="522" y="367"/>
                  </a:lnTo>
                  <a:lnTo>
                    <a:pt x="474" y="363"/>
                  </a:lnTo>
                  <a:lnTo>
                    <a:pt x="472" y="363"/>
                  </a:lnTo>
                  <a:lnTo>
                    <a:pt x="472" y="361"/>
                  </a:lnTo>
                  <a:lnTo>
                    <a:pt x="468" y="361"/>
                  </a:lnTo>
                  <a:lnTo>
                    <a:pt x="465" y="361"/>
                  </a:lnTo>
                  <a:lnTo>
                    <a:pt x="463" y="359"/>
                  </a:lnTo>
                  <a:lnTo>
                    <a:pt x="459" y="359"/>
                  </a:lnTo>
                  <a:lnTo>
                    <a:pt x="455" y="357"/>
                  </a:lnTo>
                  <a:lnTo>
                    <a:pt x="451" y="357"/>
                  </a:lnTo>
                  <a:lnTo>
                    <a:pt x="447" y="355"/>
                  </a:lnTo>
                  <a:lnTo>
                    <a:pt x="445" y="353"/>
                  </a:lnTo>
                  <a:lnTo>
                    <a:pt x="445" y="355"/>
                  </a:lnTo>
                  <a:lnTo>
                    <a:pt x="447" y="357"/>
                  </a:lnTo>
                  <a:lnTo>
                    <a:pt x="447" y="361"/>
                  </a:lnTo>
                  <a:lnTo>
                    <a:pt x="449" y="363"/>
                  </a:lnTo>
                  <a:lnTo>
                    <a:pt x="449" y="365"/>
                  </a:lnTo>
                  <a:lnTo>
                    <a:pt x="451" y="367"/>
                  </a:lnTo>
                  <a:lnTo>
                    <a:pt x="453" y="369"/>
                  </a:lnTo>
                  <a:lnTo>
                    <a:pt x="453" y="371"/>
                  </a:lnTo>
                  <a:lnTo>
                    <a:pt x="453" y="373"/>
                  </a:lnTo>
                  <a:lnTo>
                    <a:pt x="455" y="374"/>
                  </a:lnTo>
                  <a:lnTo>
                    <a:pt x="455" y="376"/>
                  </a:lnTo>
                  <a:lnTo>
                    <a:pt x="457" y="376"/>
                  </a:lnTo>
                  <a:lnTo>
                    <a:pt x="457" y="378"/>
                  </a:lnTo>
                  <a:lnTo>
                    <a:pt x="459" y="378"/>
                  </a:lnTo>
                  <a:lnTo>
                    <a:pt x="461" y="382"/>
                  </a:lnTo>
                  <a:lnTo>
                    <a:pt x="465" y="382"/>
                  </a:lnTo>
                  <a:lnTo>
                    <a:pt x="468" y="384"/>
                  </a:lnTo>
                  <a:lnTo>
                    <a:pt x="470" y="386"/>
                  </a:lnTo>
                  <a:lnTo>
                    <a:pt x="474" y="386"/>
                  </a:lnTo>
                  <a:lnTo>
                    <a:pt x="478" y="388"/>
                  </a:lnTo>
                  <a:lnTo>
                    <a:pt x="482" y="390"/>
                  </a:lnTo>
                  <a:lnTo>
                    <a:pt x="484" y="390"/>
                  </a:lnTo>
                  <a:lnTo>
                    <a:pt x="486" y="390"/>
                  </a:lnTo>
                  <a:lnTo>
                    <a:pt x="486" y="392"/>
                  </a:lnTo>
                  <a:lnTo>
                    <a:pt x="486" y="394"/>
                  </a:lnTo>
                  <a:lnTo>
                    <a:pt x="488" y="394"/>
                  </a:lnTo>
                  <a:lnTo>
                    <a:pt x="493" y="396"/>
                  </a:lnTo>
                  <a:lnTo>
                    <a:pt x="503" y="397"/>
                  </a:lnTo>
                  <a:lnTo>
                    <a:pt x="511" y="397"/>
                  </a:lnTo>
                  <a:lnTo>
                    <a:pt x="518" y="397"/>
                  </a:lnTo>
                  <a:lnTo>
                    <a:pt x="528" y="397"/>
                  </a:lnTo>
                  <a:lnTo>
                    <a:pt x="536" y="397"/>
                  </a:lnTo>
                  <a:lnTo>
                    <a:pt x="543" y="397"/>
                  </a:lnTo>
                  <a:lnTo>
                    <a:pt x="553" y="397"/>
                  </a:lnTo>
                  <a:lnTo>
                    <a:pt x="553" y="396"/>
                  </a:lnTo>
                  <a:lnTo>
                    <a:pt x="553" y="394"/>
                  </a:lnTo>
                  <a:lnTo>
                    <a:pt x="555" y="392"/>
                  </a:lnTo>
                  <a:lnTo>
                    <a:pt x="555" y="390"/>
                  </a:lnTo>
                  <a:lnTo>
                    <a:pt x="557" y="388"/>
                  </a:lnTo>
                  <a:lnTo>
                    <a:pt x="559" y="386"/>
                  </a:lnTo>
                  <a:lnTo>
                    <a:pt x="559" y="384"/>
                  </a:lnTo>
                  <a:lnTo>
                    <a:pt x="561" y="382"/>
                  </a:lnTo>
                  <a:lnTo>
                    <a:pt x="563" y="382"/>
                  </a:lnTo>
                  <a:lnTo>
                    <a:pt x="563" y="380"/>
                  </a:lnTo>
                  <a:lnTo>
                    <a:pt x="564" y="378"/>
                  </a:lnTo>
                  <a:lnTo>
                    <a:pt x="566" y="376"/>
                  </a:lnTo>
                  <a:lnTo>
                    <a:pt x="566" y="374"/>
                  </a:lnTo>
                  <a:lnTo>
                    <a:pt x="566" y="373"/>
                  </a:lnTo>
                  <a:lnTo>
                    <a:pt x="568" y="371"/>
                  </a:lnTo>
                  <a:lnTo>
                    <a:pt x="568" y="369"/>
                  </a:lnTo>
                  <a:lnTo>
                    <a:pt x="570" y="369"/>
                  </a:lnTo>
                  <a:lnTo>
                    <a:pt x="570" y="367"/>
                  </a:lnTo>
                  <a:lnTo>
                    <a:pt x="572" y="365"/>
                  </a:lnTo>
                  <a:lnTo>
                    <a:pt x="572" y="363"/>
                  </a:lnTo>
                  <a:lnTo>
                    <a:pt x="572" y="361"/>
                  </a:lnTo>
                  <a:lnTo>
                    <a:pt x="572" y="359"/>
                  </a:lnTo>
                  <a:lnTo>
                    <a:pt x="574" y="357"/>
                  </a:lnTo>
                  <a:lnTo>
                    <a:pt x="574" y="355"/>
                  </a:lnTo>
                  <a:lnTo>
                    <a:pt x="576" y="355"/>
                  </a:lnTo>
                  <a:lnTo>
                    <a:pt x="578" y="353"/>
                  </a:lnTo>
                  <a:lnTo>
                    <a:pt x="580" y="351"/>
                  </a:lnTo>
                  <a:lnTo>
                    <a:pt x="582" y="350"/>
                  </a:lnTo>
                  <a:lnTo>
                    <a:pt x="584" y="348"/>
                  </a:lnTo>
                  <a:lnTo>
                    <a:pt x="586" y="346"/>
                  </a:lnTo>
                  <a:lnTo>
                    <a:pt x="586" y="344"/>
                  </a:lnTo>
                  <a:lnTo>
                    <a:pt x="589" y="344"/>
                  </a:lnTo>
                  <a:lnTo>
                    <a:pt x="591" y="344"/>
                  </a:lnTo>
                  <a:lnTo>
                    <a:pt x="595" y="344"/>
                  </a:lnTo>
                  <a:lnTo>
                    <a:pt x="597" y="344"/>
                  </a:lnTo>
                  <a:lnTo>
                    <a:pt x="599" y="342"/>
                  </a:lnTo>
                  <a:lnTo>
                    <a:pt x="603" y="342"/>
                  </a:lnTo>
                  <a:lnTo>
                    <a:pt x="605" y="342"/>
                  </a:lnTo>
                  <a:lnTo>
                    <a:pt x="609" y="342"/>
                  </a:lnTo>
                  <a:lnTo>
                    <a:pt x="609" y="340"/>
                  </a:lnTo>
                  <a:lnTo>
                    <a:pt x="607" y="340"/>
                  </a:lnTo>
                  <a:lnTo>
                    <a:pt x="607" y="338"/>
                  </a:lnTo>
                  <a:lnTo>
                    <a:pt x="607" y="336"/>
                  </a:lnTo>
                  <a:lnTo>
                    <a:pt x="607" y="334"/>
                  </a:lnTo>
                  <a:lnTo>
                    <a:pt x="609" y="332"/>
                  </a:lnTo>
                  <a:lnTo>
                    <a:pt x="611" y="332"/>
                  </a:lnTo>
                  <a:lnTo>
                    <a:pt x="613" y="332"/>
                  </a:lnTo>
                  <a:lnTo>
                    <a:pt x="614" y="334"/>
                  </a:lnTo>
                  <a:lnTo>
                    <a:pt x="614" y="336"/>
                  </a:lnTo>
                  <a:lnTo>
                    <a:pt x="614" y="338"/>
                  </a:lnTo>
                  <a:lnTo>
                    <a:pt x="613" y="340"/>
                  </a:lnTo>
                  <a:lnTo>
                    <a:pt x="611" y="340"/>
                  </a:lnTo>
                  <a:lnTo>
                    <a:pt x="609" y="344"/>
                  </a:lnTo>
                  <a:lnTo>
                    <a:pt x="607" y="344"/>
                  </a:lnTo>
                  <a:lnTo>
                    <a:pt x="603" y="346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595" y="346"/>
                  </a:lnTo>
                  <a:lnTo>
                    <a:pt x="593" y="346"/>
                  </a:lnTo>
                  <a:lnTo>
                    <a:pt x="589" y="348"/>
                  </a:lnTo>
                  <a:lnTo>
                    <a:pt x="588" y="348"/>
                  </a:lnTo>
                  <a:lnTo>
                    <a:pt x="586" y="348"/>
                  </a:lnTo>
                  <a:lnTo>
                    <a:pt x="586" y="350"/>
                  </a:lnTo>
                  <a:lnTo>
                    <a:pt x="584" y="351"/>
                  </a:lnTo>
                  <a:lnTo>
                    <a:pt x="582" y="353"/>
                  </a:lnTo>
                  <a:lnTo>
                    <a:pt x="580" y="355"/>
                  </a:lnTo>
                  <a:lnTo>
                    <a:pt x="578" y="355"/>
                  </a:lnTo>
                  <a:lnTo>
                    <a:pt x="578" y="357"/>
                  </a:lnTo>
                  <a:lnTo>
                    <a:pt x="576" y="359"/>
                  </a:lnTo>
                  <a:lnTo>
                    <a:pt x="576" y="361"/>
                  </a:lnTo>
                  <a:lnTo>
                    <a:pt x="574" y="361"/>
                  </a:lnTo>
                  <a:lnTo>
                    <a:pt x="574" y="363"/>
                  </a:lnTo>
                  <a:lnTo>
                    <a:pt x="574" y="365"/>
                  </a:lnTo>
                  <a:lnTo>
                    <a:pt x="574" y="367"/>
                  </a:lnTo>
                  <a:lnTo>
                    <a:pt x="574" y="369"/>
                  </a:lnTo>
                  <a:lnTo>
                    <a:pt x="572" y="369"/>
                  </a:lnTo>
                  <a:lnTo>
                    <a:pt x="572" y="371"/>
                  </a:lnTo>
                  <a:lnTo>
                    <a:pt x="570" y="371"/>
                  </a:lnTo>
                  <a:lnTo>
                    <a:pt x="570" y="373"/>
                  </a:lnTo>
                  <a:lnTo>
                    <a:pt x="568" y="374"/>
                  </a:lnTo>
                  <a:lnTo>
                    <a:pt x="568" y="376"/>
                  </a:lnTo>
                  <a:lnTo>
                    <a:pt x="566" y="378"/>
                  </a:lnTo>
                  <a:lnTo>
                    <a:pt x="564" y="380"/>
                  </a:lnTo>
                  <a:lnTo>
                    <a:pt x="564" y="382"/>
                  </a:lnTo>
                  <a:lnTo>
                    <a:pt x="563" y="384"/>
                  </a:lnTo>
                  <a:lnTo>
                    <a:pt x="561" y="386"/>
                  </a:lnTo>
                  <a:lnTo>
                    <a:pt x="561" y="388"/>
                  </a:lnTo>
                  <a:lnTo>
                    <a:pt x="559" y="390"/>
                  </a:lnTo>
                  <a:lnTo>
                    <a:pt x="559" y="392"/>
                  </a:lnTo>
                  <a:lnTo>
                    <a:pt x="557" y="394"/>
                  </a:lnTo>
                  <a:lnTo>
                    <a:pt x="555" y="396"/>
                  </a:lnTo>
                  <a:lnTo>
                    <a:pt x="555" y="397"/>
                  </a:lnTo>
                  <a:lnTo>
                    <a:pt x="553" y="399"/>
                  </a:lnTo>
                  <a:lnTo>
                    <a:pt x="545" y="399"/>
                  </a:lnTo>
                  <a:lnTo>
                    <a:pt x="538" y="399"/>
                  </a:lnTo>
                  <a:lnTo>
                    <a:pt x="530" y="399"/>
                  </a:lnTo>
                  <a:lnTo>
                    <a:pt x="522" y="401"/>
                  </a:lnTo>
                  <a:lnTo>
                    <a:pt x="513" y="401"/>
                  </a:lnTo>
                  <a:lnTo>
                    <a:pt x="505" y="399"/>
                  </a:lnTo>
                  <a:lnTo>
                    <a:pt x="497" y="399"/>
                  </a:lnTo>
                  <a:lnTo>
                    <a:pt x="490" y="397"/>
                  </a:lnTo>
                  <a:lnTo>
                    <a:pt x="492" y="397"/>
                  </a:lnTo>
                  <a:lnTo>
                    <a:pt x="492" y="399"/>
                  </a:lnTo>
                  <a:lnTo>
                    <a:pt x="493" y="399"/>
                  </a:lnTo>
                  <a:lnTo>
                    <a:pt x="495" y="401"/>
                  </a:lnTo>
                  <a:lnTo>
                    <a:pt x="499" y="401"/>
                  </a:lnTo>
                  <a:lnTo>
                    <a:pt x="501" y="403"/>
                  </a:lnTo>
                  <a:lnTo>
                    <a:pt x="505" y="403"/>
                  </a:lnTo>
                  <a:lnTo>
                    <a:pt x="509" y="403"/>
                  </a:lnTo>
                  <a:lnTo>
                    <a:pt x="513" y="403"/>
                  </a:lnTo>
                  <a:lnTo>
                    <a:pt x="516" y="405"/>
                  </a:lnTo>
                  <a:lnTo>
                    <a:pt x="518" y="405"/>
                  </a:lnTo>
                  <a:lnTo>
                    <a:pt x="522" y="405"/>
                  </a:lnTo>
                  <a:lnTo>
                    <a:pt x="530" y="405"/>
                  </a:lnTo>
                  <a:lnTo>
                    <a:pt x="540" y="407"/>
                  </a:lnTo>
                  <a:lnTo>
                    <a:pt x="547" y="407"/>
                  </a:lnTo>
                  <a:lnTo>
                    <a:pt x="555" y="407"/>
                  </a:lnTo>
                  <a:lnTo>
                    <a:pt x="564" y="407"/>
                  </a:lnTo>
                  <a:lnTo>
                    <a:pt x="572" y="409"/>
                  </a:lnTo>
                  <a:lnTo>
                    <a:pt x="580" y="409"/>
                  </a:lnTo>
                  <a:lnTo>
                    <a:pt x="588" y="411"/>
                  </a:lnTo>
                  <a:lnTo>
                    <a:pt x="591" y="411"/>
                  </a:lnTo>
                  <a:lnTo>
                    <a:pt x="595" y="409"/>
                  </a:lnTo>
                  <a:lnTo>
                    <a:pt x="599" y="407"/>
                  </a:lnTo>
                  <a:lnTo>
                    <a:pt x="601" y="405"/>
                  </a:lnTo>
                  <a:lnTo>
                    <a:pt x="603" y="401"/>
                  </a:lnTo>
                  <a:lnTo>
                    <a:pt x="607" y="399"/>
                  </a:lnTo>
                  <a:lnTo>
                    <a:pt x="609" y="396"/>
                  </a:lnTo>
                  <a:lnTo>
                    <a:pt x="611" y="392"/>
                  </a:lnTo>
                  <a:lnTo>
                    <a:pt x="613" y="392"/>
                  </a:lnTo>
                  <a:lnTo>
                    <a:pt x="613" y="390"/>
                  </a:lnTo>
                  <a:lnTo>
                    <a:pt x="636" y="390"/>
                  </a:lnTo>
                  <a:lnTo>
                    <a:pt x="637" y="390"/>
                  </a:lnTo>
                  <a:lnTo>
                    <a:pt x="637" y="388"/>
                  </a:lnTo>
                  <a:lnTo>
                    <a:pt x="639" y="388"/>
                  </a:lnTo>
                  <a:lnTo>
                    <a:pt x="641" y="388"/>
                  </a:lnTo>
                  <a:lnTo>
                    <a:pt x="643" y="388"/>
                  </a:lnTo>
                  <a:lnTo>
                    <a:pt x="643" y="390"/>
                  </a:lnTo>
                  <a:lnTo>
                    <a:pt x="645" y="390"/>
                  </a:lnTo>
                  <a:lnTo>
                    <a:pt x="645" y="392"/>
                  </a:lnTo>
                  <a:lnTo>
                    <a:pt x="645" y="394"/>
                  </a:lnTo>
                  <a:lnTo>
                    <a:pt x="643" y="394"/>
                  </a:lnTo>
                  <a:lnTo>
                    <a:pt x="641" y="396"/>
                  </a:lnTo>
                  <a:lnTo>
                    <a:pt x="639" y="396"/>
                  </a:lnTo>
                  <a:lnTo>
                    <a:pt x="637" y="396"/>
                  </a:lnTo>
                  <a:lnTo>
                    <a:pt x="637" y="394"/>
                  </a:lnTo>
                  <a:lnTo>
                    <a:pt x="636" y="394"/>
                  </a:lnTo>
                  <a:lnTo>
                    <a:pt x="636" y="392"/>
                  </a:lnTo>
                  <a:lnTo>
                    <a:pt x="614" y="392"/>
                  </a:lnTo>
                  <a:lnTo>
                    <a:pt x="614" y="394"/>
                  </a:lnTo>
                  <a:lnTo>
                    <a:pt x="613" y="394"/>
                  </a:lnTo>
                  <a:lnTo>
                    <a:pt x="613" y="396"/>
                  </a:lnTo>
                  <a:lnTo>
                    <a:pt x="611" y="396"/>
                  </a:lnTo>
                  <a:lnTo>
                    <a:pt x="609" y="399"/>
                  </a:lnTo>
                  <a:lnTo>
                    <a:pt x="607" y="401"/>
                  </a:lnTo>
                  <a:lnTo>
                    <a:pt x="605" y="405"/>
                  </a:lnTo>
                  <a:lnTo>
                    <a:pt x="601" y="407"/>
                  </a:lnTo>
                  <a:lnTo>
                    <a:pt x="599" y="409"/>
                  </a:lnTo>
                  <a:lnTo>
                    <a:pt x="595" y="411"/>
                  </a:lnTo>
                  <a:lnTo>
                    <a:pt x="591" y="413"/>
                  </a:lnTo>
                  <a:lnTo>
                    <a:pt x="588" y="413"/>
                  </a:lnTo>
                  <a:lnTo>
                    <a:pt x="580" y="411"/>
                  </a:lnTo>
                  <a:lnTo>
                    <a:pt x="572" y="411"/>
                  </a:lnTo>
                  <a:lnTo>
                    <a:pt x="563" y="411"/>
                  </a:lnTo>
                  <a:lnTo>
                    <a:pt x="555" y="409"/>
                  </a:lnTo>
                  <a:lnTo>
                    <a:pt x="547" y="409"/>
                  </a:lnTo>
                  <a:lnTo>
                    <a:pt x="540" y="409"/>
                  </a:lnTo>
                  <a:lnTo>
                    <a:pt x="530" y="409"/>
                  </a:lnTo>
                  <a:lnTo>
                    <a:pt x="522" y="407"/>
                  </a:lnTo>
                  <a:lnTo>
                    <a:pt x="516" y="407"/>
                  </a:lnTo>
                  <a:lnTo>
                    <a:pt x="511" y="407"/>
                  </a:lnTo>
                  <a:lnTo>
                    <a:pt x="507" y="405"/>
                  </a:lnTo>
                  <a:lnTo>
                    <a:pt x="501" y="405"/>
                  </a:lnTo>
                  <a:lnTo>
                    <a:pt x="497" y="403"/>
                  </a:lnTo>
                  <a:lnTo>
                    <a:pt x="493" y="401"/>
                  </a:lnTo>
                  <a:lnTo>
                    <a:pt x="490" y="399"/>
                  </a:lnTo>
                  <a:lnTo>
                    <a:pt x="486" y="396"/>
                  </a:lnTo>
                  <a:lnTo>
                    <a:pt x="484" y="396"/>
                  </a:lnTo>
                  <a:lnTo>
                    <a:pt x="484" y="394"/>
                  </a:lnTo>
                  <a:lnTo>
                    <a:pt x="478" y="392"/>
                  </a:lnTo>
                  <a:lnTo>
                    <a:pt x="474" y="390"/>
                  </a:lnTo>
                  <a:lnTo>
                    <a:pt x="468" y="388"/>
                  </a:lnTo>
                  <a:lnTo>
                    <a:pt x="465" y="386"/>
                  </a:lnTo>
                  <a:lnTo>
                    <a:pt x="461" y="382"/>
                  </a:lnTo>
                  <a:lnTo>
                    <a:pt x="457" y="380"/>
                  </a:lnTo>
                  <a:lnTo>
                    <a:pt x="453" y="376"/>
                  </a:lnTo>
                  <a:lnTo>
                    <a:pt x="451" y="371"/>
                  </a:lnTo>
                  <a:lnTo>
                    <a:pt x="449" y="369"/>
                  </a:lnTo>
                  <a:lnTo>
                    <a:pt x="447" y="365"/>
                  </a:lnTo>
                  <a:lnTo>
                    <a:pt x="445" y="363"/>
                  </a:lnTo>
                  <a:lnTo>
                    <a:pt x="445" y="359"/>
                  </a:lnTo>
                  <a:lnTo>
                    <a:pt x="444" y="355"/>
                  </a:lnTo>
                  <a:lnTo>
                    <a:pt x="444" y="353"/>
                  </a:lnTo>
                  <a:lnTo>
                    <a:pt x="442" y="350"/>
                  </a:lnTo>
                  <a:lnTo>
                    <a:pt x="442" y="348"/>
                  </a:lnTo>
                  <a:lnTo>
                    <a:pt x="440" y="346"/>
                  </a:lnTo>
                  <a:lnTo>
                    <a:pt x="440" y="344"/>
                  </a:lnTo>
                  <a:lnTo>
                    <a:pt x="438" y="342"/>
                  </a:lnTo>
                  <a:lnTo>
                    <a:pt x="436" y="340"/>
                  </a:lnTo>
                  <a:lnTo>
                    <a:pt x="436" y="338"/>
                  </a:lnTo>
                  <a:lnTo>
                    <a:pt x="434" y="336"/>
                  </a:lnTo>
                  <a:lnTo>
                    <a:pt x="434" y="334"/>
                  </a:lnTo>
                  <a:lnTo>
                    <a:pt x="432" y="334"/>
                  </a:lnTo>
                  <a:lnTo>
                    <a:pt x="432" y="332"/>
                  </a:lnTo>
                  <a:lnTo>
                    <a:pt x="430" y="330"/>
                  </a:lnTo>
                  <a:lnTo>
                    <a:pt x="430" y="328"/>
                  </a:lnTo>
                  <a:lnTo>
                    <a:pt x="428" y="326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6" y="321"/>
                  </a:lnTo>
                  <a:lnTo>
                    <a:pt x="422" y="319"/>
                  </a:lnTo>
                  <a:lnTo>
                    <a:pt x="419" y="315"/>
                  </a:lnTo>
                  <a:lnTo>
                    <a:pt x="417" y="311"/>
                  </a:lnTo>
                  <a:lnTo>
                    <a:pt x="413" y="305"/>
                  </a:lnTo>
                  <a:lnTo>
                    <a:pt x="411" y="302"/>
                  </a:lnTo>
                  <a:lnTo>
                    <a:pt x="409" y="298"/>
                  </a:lnTo>
                  <a:lnTo>
                    <a:pt x="407" y="292"/>
                  </a:lnTo>
                  <a:lnTo>
                    <a:pt x="405" y="288"/>
                  </a:lnTo>
                  <a:lnTo>
                    <a:pt x="403" y="286"/>
                  </a:lnTo>
                  <a:lnTo>
                    <a:pt x="401" y="286"/>
                  </a:lnTo>
                  <a:lnTo>
                    <a:pt x="384" y="286"/>
                  </a:lnTo>
                  <a:lnTo>
                    <a:pt x="363" y="286"/>
                  </a:lnTo>
                  <a:lnTo>
                    <a:pt x="344" y="286"/>
                  </a:lnTo>
                  <a:lnTo>
                    <a:pt x="323" y="286"/>
                  </a:lnTo>
                  <a:lnTo>
                    <a:pt x="303" y="288"/>
                  </a:lnTo>
                  <a:lnTo>
                    <a:pt x="284" y="288"/>
                  </a:lnTo>
                  <a:lnTo>
                    <a:pt x="265" y="290"/>
                  </a:lnTo>
                  <a:lnTo>
                    <a:pt x="248" y="290"/>
                  </a:lnTo>
                  <a:lnTo>
                    <a:pt x="248" y="292"/>
                  </a:lnTo>
                  <a:lnTo>
                    <a:pt x="246" y="292"/>
                  </a:lnTo>
                  <a:lnTo>
                    <a:pt x="244" y="292"/>
                  </a:lnTo>
                  <a:lnTo>
                    <a:pt x="242" y="292"/>
                  </a:lnTo>
                  <a:lnTo>
                    <a:pt x="238" y="292"/>
                  </a:lnTo>
                  <a:lnTo>
                    <a:pt x="234" y="292"/>
                  </a:lnTo>
                  <a:lnTo>
                    <a:pt x="232" y="292"/>
                  </a:lnTo>
                  <a:lnTo>
                    <a:pt x="228" y="294"/>
                  </a:lnTo>
                  <a:lnTo>
                    <a:pt x="226" y="294"/>
                  </a:lnTo>
                  <a:lnTo>
                    <a:pt x="223" y="294"/>
                  </a:lnTo>
                  <a:lnTo>
                    <a:pt x="221" y="296"/>
                  </a:lnTo>
                  <a:lnTo>
                    <a:pt x="219" y="296"/>
                  </a:lnTo>
                  <a:lnTo>
                    <a:pt x="219" y="298"/>
                  </a:lnTo>
                  <a:lnTo>
                    <a:pt x="217" y="298"/>
                  </a:lnTo>
                  <a:lnTo>
                    <a:pt x="217" y="300"/>
                  </a:lnTo>
                  <a:lnTo>
                    <a:pt x="215" y="300"/>
                  </a:lnTo>
                  <a:lnTo>
                    <a:pt x="215" y="302"/>
                  </a:lnTo>
                  <a:lnTo>
                    <a:pt x="203" y="307"/>
                  </a:lnTo>
                  <a:lnTo>
                    <a:pt x="196" y="313"/>
                  </a:lnTo>
                  <a:lnTo>
                    <a:pt x="190" y="317"/>
                  </a:lnTo>
                  <a:lnTo>
                    <a:pt x="186" y="319"/>
                  </a:lnTo>
                  <a:lnTo>
                    <a:pt x="180" y="321"/>
                  </a:lnTo>
                  <a:lnTo>
                    <a:pt x="177" y="323"/>
                  </a:lnTo>
                  <a:lnTo>
                    <a:pt x="169" y="326"/>
                  </a:lnTo>
                  <a:lnTo>
                    <a:pt x="159" y="328"/>
                  </a:lnTo>
                  <a:lnTo>
                    <a:pt x="155" y="330"/>
                  </a:lnTo>
                  <a:lnTo>
                    <a:pt x="152" y="332"/>
                  </a:lnTo>
                  <a:lnTo>
                    <a:pt x="150" y="334"/>
                  </a:lnTo>
                  <a:lnTo>
                    <a:pt x="148" y="336"/>
                  </a:lnTo>
                  <a:lnTo>
                    <a:pt x="148" y="338"/>
                  </a:lnTo>
                  <a:lnTo>
                    <a:pt x="146" y="342"/>
                  </a:lnTo>
                  <a:lnTo>
                    <a:pt x="146" y="346"/>
                  </a:lnTo>
                  <a:lnTo>
                    <a:pt x="148" y="350"/>
                  </a:lnTo>
                  <a:lnTo>
                    <a:pt x="148" y="353"/>
                  </a:lnTo>
                  <a:lnTo>
                    <a:pt x="148" y="357"/>
                  </a:lnTo>
                  <a:lnTo>
                    <a:pt x="148" y="361"/>
                  </a:lnTo>
                  <a:lnTo>
                    <a:pt x="150" y="365"/>
                  </a:lnTo>
                  <a:lnTo>
                    <a:pt x="150" y="371"/>
                  </a:lnTo>
                  <a:lnTo>
                    <a:pt x="152" y="374"/>
                  </a:lnTo>
                  <a:lnTo>
                    <a:pt x="155" y="380"/>
                  </a:lnTo>
                  <a:lnTo>
                    <a:pt x="157" y="384"/>
                  </a:lnTo>
                  <a:lnTo>
                    <a:pt x="161" y="386"/>
                  </a:lnTo>
                  <a:lnTo>
                    <a:pt x="163" y="388"/>
                  </a:lnTo>
                  <a:lnTo>
                    <a:pt x="165" y="390"/>
                  </a:lnTo>
                  <a:lnTo>
                    <a:pt x="169" y="394"/>
                  </a:lnTo>
                  <a:lnTo>
                    <a:pt x="171" y="396"/>
                  </a:lnTo>
                  <a:lnTo>
                    <a:pt x="175" y="397"/>
                  </a:lnTo>
                  <a:lnTo>
                    <a:pt x="177" y="397"/>
                  </a:lnTo>
                  <a:lnTo>
                    <a:pt x="178" y="399"/>
                  </a:lnTo>
                  <a:lnTo>
                    <a:pt x="184" y="403"/>
                  </a:lnTo>
                  <a:lnTo>
                    <a:pt x="188" y="405"/>
                  </a:lnTo>
                  <a:lnTo>
                    <a:pt x="190" y="407"/>
                  </a:lnTo>
                  <a:lnTo>
                    <a:pt x="188" y="407"/>
                  </a:lnTo>
                  <a:lnTo>
                    <a:pt x="184" y="407"/>
                  </a:lnTo>
                  <a:lnTo>
                    <a:pt x="180" y="407"/>
                  </a:lnTo>
                  <a:lnTo>
                    <a:pt x="175" y="403"/>
                  </a:lnTo>
                  <a:lnTo>
                    <a:pt x="169" y="399"/>
                  </a:lnTo>
                  <a:lnTo>
                    <a:pt x="167" y="397"/>
                  </a:lnTo>
                  <a:lnTo>
                    <a:pt x="165" y="396"/>
                  </a:lnTo>
                  <a:lnTo>
                    <a:pt x="163" y="394"/>
                  </a:lnTo>
                  <a:lnTo>
                    <a:pt x="161" y="392"/>
                  </a:lnTo>
                  <a:lnTo>
                    <a:pt x="159" y="392"/>
                  </a:lnTo>
                  <a:lnTo>
                    <a:pt x="155" y="390"/>
                  </a:lnTo>
                  <a:lnTo>
                    <a:pt x="154" y="390"/>
                  </a:lnTo>
                  <a:lnTo>
                    <a:pt x="152" y="390"/>
                  </a:lnTo>
                  <a:lnTo>
                    <a:pt x="150" y="392"/>
                  </a:lnTo>
                  <a:lnTo>
                    <a:pt x="150" y="394"/>
                  </a:lnTo>
                  <a:lnTo>
                    <a:pt x="150" y="396"/>
                  </a:lnTo>
                  <a:lnTo>
                    <a:pt x="148" y="397"/>
                  </a:lnTo>
                  <a:lnTo>
                    <a:pt x="148" y="399"/>
                  </a:lnTo>
                  <a:lnTo>
                    <a:pt x="146" y="401"/>
                  </a:lnTo>
                  <a:lnTo>
                    <a:pt x="146" y="403"/>
                  </a:lnTo>
                  <a:lnTo>
                    <a:pt x="144" y="405"/>
                  </a:lnTo>
                  <a:lnTo>
                    <a:pt x="144" y="407"/>
                  </a:lnTo>
                  <a:lnTo>
                    <a:pt x="144" y="409"/>
                  </a:lnTo>
                  <a:lnTo>
                    <a:pt x="142" y="411"/>
                  </a:lnTo>
                  <a:lnTo>
                    <a:pt x="142" y="413"/>
                  </a:lnTo>
                  <a:lnTo>
                    <a:pt x="138" y="419"/>
                  </a:lnTo>
                  <a:lnTo>
                    <a:pt x="136" y="422"/>
                  </a:lnTo>
                  <a:lnTo>
                    <a:pt x="134" y="424"/>
                  </a:lnTo>
                  <a:lnTo>
                    <a:pt x="134" y="422"/>
                  </a:lnTo>
                  <a:lnTo>
                    <a:pt x="134" y="419"/>
                  </a:lnTo>
                  <a:lnTo>
                    <a:pt x="136" y="415"/>
                  </a:lnTo>
                  <a:lnTo>
                    <a:pt x="138" y="409"/>
                  </a:lnTo>
                  <a:lnTo>
                    <a:pt x="138" y="407"/>
                  </a:lnTo>
                  <a:lnTo>
                    <a:pt x="140" y="407"/>
                  </a:lnTo>
                  <a:lnTo>
                    <a:pt x="140" y="405"/>
                  </a:lnTo>
                  <a:lnTo>
                    <a:pt x="140" y="403"/>
                  </a:lnTo>
                  <a:lnTo>
                    <a:pt x="142" y="401"/>
                  </a:lnTo>
                  <a:lnTo>
                    <a:pt x="142" y="399"/>
                  </a:lnTo>
                  <a:lnTo>
                    <a:pt x="142" y="397"/>
                  </a:lnTo>
                  <a:lnTo>
                    <a:pt x="144" y="396"/>
                  </a:lnTo>
                  <a:lnTo>
                    <a:pt x="144" y="394"/>
                  </a:lnTo>
                  <a:lnTo>
                    <a:pt x="144" y="392"/>
                  </a:lnTo>
                  <a:lnTo>
                    <a:pt x="146" y="390"/>
                  </a:lnTo>
                  <a:lnTo>
                    <a:pt x="146" y="388"/>
                  </a:lnTo>
                  <a:lnTo>
                    <a:pt x="146" y="386"/>
                  </a:lnTo>
                  <a:lnTo>
                    <a:pt x="144" y="382"/>
                  </a:lnTo>
                  <a:lnTo>
                    <a:pt x="144" y="376"/>
                  </a:lnTo>
                  <a:lnTo>
                    <a:pt x="144" y="371"/>
                  </a:lnTo>
                  <a:lnTo>
                    <a:pt x="142" y="365"/>
                  </a:lnTo>
                  <a:lnTo>
                    <a:pt x="140" y="359"/>
                  </a:lnTo>
                  <a:lnTo>
                    <a:pt x="138" y="353"/>
                  </a:lnTo>
                  <a:lnTo>
                    <a:pt x="136" y="348"/>
                  </a:lnTo>
                  <a:lnTo>
                    <a:pt x="132" y="346"/>
                  </a:lnTo>
                  <a:lnTo>
                    <a:pt x="130" y="346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5" y="342"/>
                  </a:lnTo>
                  <a:lnTo>
                    <a:pt x="123" y="342"/>
                  </a:lnTo>
                  <a:lnTo>
                    <a:pt x="121" y="340"/>
                  </a:lnTo>
                  <a:lnTo>
                    <a:pt x="119" y="338"/>
                  </a:lnTo>
                  <a:lnTo>
                    <a:pt x="115" y="336"/>
                  </a:lnTo>
                  <a:lnTo>
                    <a:pt x="113" y="334"/>
                  </a:lnTo>
                  <a:lnTo>
                    <a:pt x="109" y="332"/>
                  </a:lnTo>
                  <a:lnTo>
                    <a:pt x="106" y="328"/>
                  </a:lnTo>
                  <a:lnTo>
                    <a:pt x="102" y="326"/>
                  </a:lnTo>
                  <a:lnTo>
                    <a:pt x="100" y="323"/>
                  </a:lnTo>
                  <a:lnTo>
                    <a:pt x="96" y="321"/>
                  </a:lnTo>
                  <a:lnTo>
                    <a:pt x="94" y="319"/>
                  </a:lnTo>
                  <a:lnTo>
                    <a:pt x="92" y="317"/>
                  </a:lnTo>
                  <a:lnTo>
                    <a:pt x="88" y="315"/>
                  </a:lnTo>
                  <a:lnTo>
                    <a:pt x="86" y="315"/>
                  </a:lnTo>
                  <a:lnTo>
                    <a:pt x="82" y="315"/>
                  </a:lnTo>
                  <a:lnTo>
                    <a:pt x="81" y="315"/>
                  </a:lnTo>
                  <a:lnTo>
                    <a:pt x="79" y="317"/>
                  </a:lnTo>
                  <a:lnTo>
                    <a:pt x="75" y="319"/>
                  </a:lnTo>
                  <a:lnTo>
                    <a:pt x="71" y="321"/>
                  </a:lnTo>
                  <a:lnTo>
                    <a:pt x="67" y="323"/>
                  </a:lnTo>
                  <a:lnTo>
                    <a:pt x="63" y="325"/>
                  </a:lnTo>
                  <a:lnTo>
                    <a:pt x="57" y="328"/>
                  </a:lnTo>
                  <a:lnTo>
                    <a:pt x="54" y="332"/>
                  </a:lnTo>
                  <a:lnTo>
                    <a:pt x="50" y="334"/>
                  </a:lnTo>
                  <a:lnTo>
                    <a:pt x="48" y="338"/>
                  </a:lnTo>
                  <a:lnTo>
                    <a:pt x="46" y="340"/>
                  </a:lnTo>
                  <a:lnTo>
                    <a:pt x="44" y="342"/>
                  </a:lnTo>
                  <a:lnTo>
                    <a:pt x="42" y="346"/>
                  </a:lnTo>
                  <a:lnTo>
                    <a:pt x="42" y="348"/>
                  </a:lnTo>
                  <a:lnTo>
                    <a:pt x="40" y="351"/>
                  </a:lnTo>
                  <a:lnTo>
                    <a:pt x="38" y="353"/>
                  </a:lnTo>
                  <a:lnTo>
                    <a:pt x="36" y="357"/>
                  </a:lnTo>
                  <a:lnTo>
                    <a:pt x="36" y="361"/>
                  </a:lnTo>
                  <a:lnTo>
                    <a:pt x="34" y="363"/>
                  </a:lnTo>
                  <a:lnTo>
                    <a:pt x="34" y="365"/>
                  </a:lnTo>
                  <a:lnTo>
                    <a:pt x="33" y="373"/>
                  </a:lnTo>
                  <a:lnTo>
                    <a:pt x="31" y="376"/>
                  </a:lnTo>
                  <a:lnTo>
                    <a:pt x="31" y="378"/>
                  </a:lnTo>
                  <a:lnTo>
                    <a:pt x="29" y="376"/>
                  </a:lnTo>
                  <a:lnTo>
                    <a:pt x="29" y="374"/>
                  </a:lnTo>
                  <a:lnTo>
                    <a:pt x="29" y="369"/>
                  </a:lnTo>
                  <a:lnTo>
                    <a:pt x="31" y="363"/>
                  </a:lnTo>
                  <a:lnTo>
                    <a:pt x="33" y="355"/>
                  </a:lnTo>
                  <a:lnTo>
                    <a:pt x="34" y="353"/>
                  </a:lnTo>
                  <a:lnTo>
                    <a:pt x="34" y="351"/>
                  </a:lnTo>
                  <a:lnTo>
                    <a:pt x="36" y="350"/>
                  </a:lnTo>
                  <a:lnTo>
                    <a:pt x="36" y="348"/>
                  </a:lnTo>
                  <a:lnTo>
                    <a:pt x="38" y="344"/>
                  </a:lnTo>
                  <a:lnTo>
                    <a:pt x="38" y="342"/>
                  </a:lnTo>
                  <a:lnTo>
                    <a:pt x="38" y="340"/>
                  </a:lnTo>
                  <a:lnTo>
                    <a:pt x="38" y="338"/>
                  </a:lnTo>
                  <a:lnTo>
                    <a:pt x="38" y="336"/>
                  </a:lnTo>
                  <a:lnTo>
                    <a:pt x="36" y="336"/>
                  </a:lnTo>
                  <a:lnTo>
                    <a:pt x="34" y="336"/>
                  </a:lnTo>
                  <a:lnTo>
                    <a:pt x="33" y="336"/>
                  </a:lnTo>
                  <a:lnTo>
                    <a:pt x="31" y="336"/>
                  </a:lnTo>
                  <a:lnTo>
                    <a:pt x="29" y="336"/>
                  </a:lnTo>
                  <a:lnTo>
                    <a:pt x="27" y="334"/>
                  </a:lnTo>
                  <a:lnTo>
                    <a:pt x="25" y="334"/>
                  </a:lnTo>
                  <a:lnTo>
                    <a:pt x="23" y="334"/>
                  </a:lnTo>
                  <a:lnTo>
                    <a:pt x="21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5" y="334"/>
                  </a:lnTo>
                  <a:lnTo>
                    <a:pt x="13" y="334"/>
                  </a:lnTo>
                  <a:lnTo>
                    <a:pt x="6" y="332"/>
                  </a:lnTo>
                  <a:lnTo>
                    <a:pt x="2" y="330"/>
                  </a:lnTo>
                  <a:lnTo>
                    <a:pt x="0" y="328"/>
                  </a:lnTo>
                  <a:lnTo>
                    <a:pt x="2" y="328"/>
                  </a:lnTo>
                  <a:lnTo>
                    <a:pt x="4" y="328"/>
                  </a:lnTo>
                  <a:lnTo>
                    <a:pt x="9" y="328"/>
                  </a:lnTo>
                  <a:lnTo>
                    <a:pt x="15" y="328"/>
                  </a:lnTo>
                  <a:lnTo>
                    <a:pt x="17" y="328"/>
                  </a:lnTo>
                  <a:lnTo>
                    <a:pt x="19" y="328"/>
                  </a:lnTo>
                  <a:lnTo>
                    <a:pt x="21" y="330"/>
                  </a:lnTo>
                  <a:lnTo>
                    <a:pt x="23" y="330"/>
                  </a:lnTo>
                  <a:lnTo>
                    <a:pt x="25" y="330"/>
                  </a:lnTo>
                  <a:lnTo>
                    <a:pt x="27" y="330"/>
                  </a:lnTo>
                  <a:lnTo>
                    <a:pt x="31" y="330"/>
                  </a:lnTo>
                  <a:lnTo>
                    <a:pt x="33" y="330"/>
                  </a:lnTo>
                  <a:lnTo>
                    <a:pt x="34" y="330"/>
                  </a:lnTo>
                  <a:lnTo>
                    <a:pt x="36" y="330"/>
                  </a:lnTo>
                  <a:lnTo>
                    <a:pt x="38" y="330"/>
                  </a:lnTo>
                  <a:lnTo>
                    <a:pt x="40" y="330"/>
                  </a:lnTo>
                  <a:lnTo>
                    <a:pt x="44" y="328"/>
                  </a:lnTo>
                  <a:lnTo>
                    <a:pt x="46" y="326"/>
                  </a:lnTo>
                  <a:lnTo>
                    <a:pt x="50" y="325"/>
                  </a:lnTo>
                  <a:lnTo>
                    <a:pt x="54" y="323"/>
                  </a:lnTo>
                  <a:lnTo>
                    <a:pt x="57" y="321"/>
                  </a:lnTo>
                  <a:lnTo>
                    <a:pt x="61" y="319"/>
                  </a:lnTo>
                  <a:lnTo>
                    <a:pt x="65" y="319"/>
                  </a:lnTo>
                  <a:lnTo>
                    <a:pt x="69" y="317"/>
                  </a:lnTo>
                  <a:lnTo>
                    <a:pt x="71" y="315"/>
                  </a:lnTo>
                  <a:lnTo>
                    <a:pt x="73" y="313"/>
                  </a:lnTo>
                  <a:lnTo>
                    <a:pt x="75" y="309"/>
                  </a:lnTo>
                  <a:lnTo>
                    <a:pt x="77" y="307"/>
                  </a:lnTo>
                  <a:lnTo>
                    <a:pt x="79" y="302"/>
                  </a:lnTo>
                  <a:lnTo>
                    <a:pt x="81" y="298"/>
                  </a:lnTo>
                  <a:lnTo>
                    <a:pt x="81" y="294"/>
                  </a:lnTo>
                  <a:lnTo>
                    <a:pt x="82" y="288"/>
                  </a:lnTo>
                  <a:lnTo>
                    <a:pt x="82" y="286"/>
                  </a:lnTo>
                  <a:lnTo>
                    <a:pt x="82" y="284"/>
                  </a:lnTo>
                  <a:lnTo>
                    <a:pt x="84" y="282"/>
                  </a:lnTo>
                  <a:lnTo>
                    <a:pt x="84" y="280"/>
                  </a:lnTo>
                  <a:lnTo>
                    <a:pt x="84" y="279"/>
                  </a:lnTo>
                  <a:lnTo>
                    <a:pt x="84" y="277"/>
                  </a:lnTo>
                  <a:lnTo>
                    <a:pt x="82" y="271"/>
                  </a:lnTo>
                  <a:lnTo>
                    <a:pt x="81" y="265"/>
                  </a:lnTo>
                  <a:lnTo>
                    <a:pt x="77" y="259"/>
                  </a:lnTo>
                  <a:lnTo>
                    <a:pt x="73" y="254"/>
                  </a:lnTo>
                  <a:lnTo>
                    <a:pt x="67" y="250"/>
                  </a:lnTo>
                  <a:lnTo>
                    <a:pt x="61" y="244"/>
                  </a:lnTo>
                  <a:lnTo>
                    <a:pt x="57" y="240"/>
                  </a:lnTo>
                  <a:lnTo>
                    <a:pt x="52" y="236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46" y="234"/>
                  </a:lnTo>
                  <a:lnTo>
                    <a:pt x="44" y="234"/>
                  </a:lnTo>
                  <a:lnTo>
                    <a:pt x="42" y="232"/>
                  </a:lnTo>
                  <a:lnTo>
                    <a:pt x="40" y="232"/>
                  </a:lnTo>
                  <a:lnTo>
                    <a:pt x="36" y="232"/>
                  </a:lnTo>
                  <a:lnTo>
                    <a:pt x="34" y="232"/>
                  </a:lnTo>
                  <a:lnTo>
                    <a:pt x="33" y="232"/>
                  </a:lnTo>
                  <a:lnTo>
                    <a:pt x="33" y="231"/>
                  </a:lnTo>
                  <a:lnTo>
                    <a:pt x="31" y="231"/>
                  </a:lnTo>
                  <a:lnTo>
                    <a:pt x="29" y="231"/>
                  </a:lnTo>
                  <a:lnTo>
                    <a:pt x="27" y="231"/>
                  </a:lnTo>
                  <a:lnTo>
                    <a:pt x="21" y="231"/>
                  </a:lnTo>
                  <a:lnTo>
                    <a:pt x="17" y="229"/>
                  </a:lnTo>
                  <a:lnTo>
                    <a:pt x="13" y="229"/>
                  </a:lnTo>
                  <a:lnTo>
                    <a:pt x="11" y="227"/>
                  </a:lnTo>
                  <a:lnTo>
                    <a:pt x="15" y="227"/>
                  </a:lnTo>
                  <a:lnTo>
                    <a:pt x="19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31" y="227"/>
                  </a:lnTo>
                  <a:lnTo>
                    <a:pt x="33" y="227"/>
                  </a:lnTo>
                  <a:lnTo>
                    <a:pt x="34" y="227"/>
                  </a:lnTo>
                  <a:lnTo>
                    <a:pt x="34" y="229"/>
                  </a:lnTo>
                  <a:lnTo>
                    <a:pt x="36" y="229"/>
                  </a:lnTo>
                  <a:lnTo>
                    <a:pt x="38" y="229"/>
                  </a:lnTo>
                  <a:lnTo>
                    <a:pt x="40" y="229"/>
                  </a:lnTo>
                  <a:lnTo>
                    <a:pt x="42" y="229"/>
                  </a:lnTo>
                  <a:lnTo>
                    <a:pt x="44" y="229"/>
                  </a:lnTo>
                  <a:lnTo>
                    <a:pt x="46" y="229"/>
                  </a:lnTo>
                  <a:lnTo>
                    <a:pt x="48" y="229"/>
                  </a:lnTo>
                  <a:lnTo>
                    <a:pt x="50" y="229"/>
                  </a:lnTo>
                  <a:lnTo>
                    <a:pt x="52" y="229"/>
                  </a:lnTo>
                  <a:lnTo>
                    <a:pt x="52" y="227"/>
                  </a:lnTo>
                  <a:lnTo>
                    <a:pt x="54" y="225"/>
                  </a:lnTo>
                  <a:lnTo>
                    <a:pt x="54" y="223"/>
                  </a:lnTo>
                  <a:lnTo>
                    <a:pt x="54" y="219"/>
                  </a:lnTo>
                  <a:lnTo>
                    <a:pt x="52" y="217"/>
                  </a:lnTo>
                  <a:lnTo>
                    <a:pt x="52" y="213"/>
                  </a:lnTo>
                  <a:lnTo>
                    <a:pt x="52" y="211"/>
                  </a:lnTo>
                  <a:lnTo>
                    <a:pt x="52" y="209"/>
                  </a:lnTo>
                  <a:lnTo>
                    <a:pt x="52" y="202"/>
                  </a:lnTo>
                  <a:lnTo>
                    <a:pt x="52" y="196"/>
                  </a:lnTo>
                  <a:lnTo>
                    <a:pt x="52" y="190"/>
                  </a:lnTo>
                  <a:lnTo>
                    <a:pt x="54" y="188"/>
                  </a:lnTo>
                  <a:lnTo>
                    <a:pt x="56" y="190"/>
                  </a:lnTo>
                  <a:lnTo>
                    <a:pt x="56" y="194"/>
                  </a:lnTo>
                  <a:lnTo>
                    <a:pt x="56" y="202"/>
                  </a:lnTo>
                  <a:lnTo>
                    <a:pt x="56" y="204"/>
                  </a:lnTo>
                  <a:lnTo>
                    <a:pt x="56" y="206"/>
                  </a:lnTo>
                  <a:lnTo>
                    <a:pt x="56" y="209"/>
                  </a:lnTo>
                  <a:lnTo>
                    <a:pt x="57" y="213"/>
                  </a:lnTo>
                  <a:lnTo>
                    <a:pt x="57" y="217"/>
                  </a:lnTo>
                  <a:lnTo>
                    <a:pt x="57" y="219"/>
                  </a:lnTo>
                  <a:lnTo>
                    <a:pt x="57" y="223"/>
                  </a:lnTo>
                  <a:lnTo>
                    <a:pt x="59" y="227"/>
                  </a:lnTo>
                  <a:lnTo>
                    <a:pt x="59" y="231"/>
                  </a:lnTo>
                  <a:lnTo>
                    <a:pt x="63" y="236"/>
                  </a:lnTo>
                  <a:lnTo>
                    <a:pt x="69" y="244"/>
                  </a:lnTo>
                  <a:lnTo>
                    <a:pt x="75" y="250"/>
                  </a:lnTo>
                  <a:lnTo>
                    <a:pt x="81" y="255"/>
                  </a:lnTo>
                  <a:lnTo>
                    <a:pt x="88" y="261"/>
                  </a:lnTo>
                  <a:lnTo>
                    <a:pt x="92" y="263"/>
                  </a:lnTo>
                  <a:lnTo>
                    <a:pt x="96" y="263"/>
                  </a:lnTo>
                  <a:lnTo>
                    <a:pt x="98" y="263"/>
                  </a:lnTo>
                  <a:lnTo>
                    <a:pt x="100" y="263"/>
                  </a:lnTo>
                  <a:lnTo>
                    <a:pt x="102" y="261"/>
                  </a:lnTo>
                  <a:lnTo>
                    <a:pt x="106" y="261"/>
                  </a:lnTo>
                  <a:lnTo>
                    <a:pt x="107" y="261"/>
                  </a:lnTo>
                  <a:lnTo>
                    <a:pt x="111" y="259"/>
                  </a:lnTo>
                  <a:lnTo>
                    <a:pt x="113" y="259"/>
                  </a:lnTo>
                  <a:lnTo>
                    <a:pt x="117" y="257"/>
                  </a:lnTo>
                  <a:lnTo>
                    <a:pt x="119" y="255"/>
                  </a:lnTo>
                  <a:lnTo>
                    <a:pt x="121" y="255"/>
                  </a:lnTo>
                  <a:lnTo>
                    <a:pt x="125" y="254"/>
                  </a:lnTo>
                  <a:lnTo>
                    <a:pt x="127" y="252"/>
                  </a:lnTo>
                  <a:lnTo>
                    <a:pt x="127" y="250"/>
                  </a:lnTo>
                  <a:lnTo>
                    <a:pt x="127" y="248"/>
                  </a:lnTo>
                  <a:lnTo>
                    <a:pt x="125" y="244"/>
                  </a:lnTo>
                  <a:lnTo>
                    <a:pt x="115" y="221"/>
                  </a:lnTo>
                  <a:lnTo>
                    <a:pt x="100" y="217"/>
                  </a:lnTo>
                  <a:lnTo>
                    <a:pt x="98" y="215"/>
                  </a:lnTo>
                  <a:lnTo>
                    <a:pt x="96" y="215"/>
                  </a:lnTo>
                  <a:lnTo>
                    <a:pt x="94" y="215"/>
                  </a:lnTo>
                  <a:lnTo>
                    <a:pt x="92" y="215"/>
                  </a:lnTo>
                  <a:lnTo>
                    <a:pt x="90" y="215"/>
                  </a:lnTo>
                  <a:lnTo>
                    <a:pt x="84" y="213"/>
                  </a:lnTo>
                  <a:lnTo>
                    <a:pt x="79" y="213"/>
                  </a:lnTo>
                  <a:lnTo>
                    <a:pt x="75" y="213"/>
                  </a:lnTo>
                  <a:lnTo>
                    <a:pt x="75" y="211"/>
                  </a:lnTo>
                  <a:lnTo>
                    <a:pt x="77" y="211"/>
                  </a:lnTo>
                  <a:lnTo>
                    <a:pt x="82" y="209"/>
                  </a:lnTo>
                  <a:lnTo>
                    <a:pt x="90" y="209"/>
                  </a:lnTo>
                  <a:lnTo>
                    <a:pt x="92" y="211"/>
                  </a:lnTo>
                  <a:lnTo>
                    <a:pt x="94" y="211"/>
                  </a:lnTo>
                  <a:lnTo>
                    <a:pt x="96" y="211"/>
                  </a:lnTo>
                  <a:lnTo>
                    <a:pt x="98" y="211"/>
                  </a:lnTo>
                  <a:lnTo>
                    <a:pt x="100" y="211"/>
                  </a:lnTo>
                  <a:lnTo>
                    <a:pt x="102" y="211"/>
                  </a:lnTo>
                  <a:lnTo>
                    <a:pt x="106" y="213"/>
                  </a:lnTo>
                  <a:lnTo>
                    <a:pt x="107" y="213"/>
                  </a:lnTo>
                  <a:lnTo>
                    <a:pt x="109" y="213"/>
                  </a:lnTo>
                  <a:lnTo>
                    <a:pt x="111" y="213"/>
                  </a:lnTo>
                  <a:lnTo>
                    <a:pt x="113" y="213"/>
                  </a:lnTo>
                  <a:lnTo>
                    <a:pt x="115" y="211"/>
                  </a:lnTo>
                  <a:lnTo>
                    <a:pt x="115" y="209"/>
                  </a:lnTo>
                  <a:lnTo>
                    <a:pt x="115" y="206"/>
                  </a:lnTo>
                  <a:lnTo>
                    <a:pt x="115" y="204"/>
                  </a:lnTo>
                  <a:lnTo>
                    <a:pt x="115" y="200"/>
                  </a:lnTo>
                  <a:lnTo>
                    <a:pt x="115" y="198"/>
                  </a:lnTo>
                  <a:lnTo>
                    <a:pt x="113" y="196"/>
                  </a:lnTo>
                  <a:lnTo>
                    <a:pt x="113" y="194"/>
                  </a:lnTo>
                  <a:lnTo>
                    <a:pt x="113" y="186"/>
                  </a:lnTo>
                  <a:lnTo>
                    <a:pt x="113" y="179"/>
                  </a:lnTo>
                  <a:lnTo>
                    <a:pt x="113" y="175"/>
                  </a:lnTo>
                  <a:lnTo>
                    <a:pt x="115" y="173"/>
                  </a:lnTo>
                  <a:lnTo>
                    <a:pt x="117" y="171"/>
                  </a:lnTo>
                  <a:lnTo>
                    <a:pt x="117" y="173"/>
                  </a:lnTo>
                  <a:lnTo>
                    <a:pt x="119" y="179"/>
                  </a:lnTo>
                  <a:lnTo>
                    <a:pt x="117" y="184"/>
                  </a:lnTo>
                  <a:lnTo>
                    <a:pt x="117" y="186"/>
                  </a:lnTo>
                  <a:lnTo>
                    <a:pt x="117" y="190"/>
                  </a:lnTo>
                  <a:lnTo>
                    <a:pt x="119" y="194"/>
                  </a:lnTo>
                  <a:lnTo>
                    <a:pt x="119" y="196"/>
                  </a:lnTo>
                  <a:lnTo>
                    <a:pt x="119" y="200"/>
                  </a:lnTo>
                  <a:lnTo>
                    <a:pt x="121" y="204"/>
                  </a:lnTo>
                  <a:lnTo>
                    <a:pt x="121" y="207"/>
                  </a:lnTo>
                  <a:lnTo>
                    <a:pt x="121" y="209"/>
                  </a:lnTo>
                  <a:lnTo>
                    <a:pt x="121" y="215"/>
                  </a:lnTo>
                  <a:lnTo>
                    <a:pt x="121" y="217"/>
                  </a:lnTo>
                  <a:lnTo>
                    <a:pt x="123" y="221"/>
                  </a:lnTo>
                  <a:lnTo>
                    <a:pt x="123" y="223"/>
                  </a:lnTo>
                  <a:lnTo>
                    <a:pt x="125" y="225"/>
                  </a:lnTo>
                  <a:lnTo>
                    <a:pt x="127" y="227"/>
                  </a:lnTo>
                  <a:lnTo>
                    <a:pt x="129" y="231"/>
                  </a:lnTo>
                  <a:lnTo>
                    <a:pt x="129" y="234"/>
                  </a:lnTo>
                  <a:lnTo>
                    <a:pt x="130" y="236"/>
                  </a:lnTo>
                  <a:lnTo>
                    <a:pt x="130" y="238"/>
                  </a:lnTo>
                  <a:lnTo>
                    <a:pt x="132" y="240"/>
                  </a:lnTo>
                  <a:lnTo>
                    <a:pt x="132" y="242"/>
                  </a:lnTo>
                  <a:lnTo>
                    <a:pt x="132" y="244"/>
                  </a:lnTo>
                  <a:lnTo>
                    <a:pt x="134" y="244"/>
                  </a:lnTo>
                  <a:lnTo>
                    <a:pt x="136" y="248"/>
                  </a:lnTo>
                  <a:lnTo>
                    <a:pt x="138" y="250"/>
                  </a:lnTo>
                  <a:lnTo>
                    <a:pt x="138" y="252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4" y="254"/>
                  </a:lnTo>
                  <a:lnTo>
                    <a:pt x="146" y="255"/>
                  </a:lnTo>
                  <a:lnTo>
                    <a:pt x="150" y="255"/>
                  </a:lnTo>
                  <a:lnTo>
                    <a:pt x="157" y="257"/>
                  </a:lnTo>
                  <a:lnTo>
                    <a:pt x="163" y="259"/>
                  </a:lnTo>
                  <a:lnTo>
                    <a:pt x="171" y="261"/>
                  </a:lnTo>
                  <a:lnTo>
                    <a:pt x="177" y="263"/>
                  </a:lnTo>
                  <a:lnTo>
                    <a:pt x="184" y="265"/>
                  </a:lnTo>
                  <a:lnTo>
                    <a:pt x="190" y="267"/>
                  </a:lnTo>
                  <a:lnTo>
                    <a:pt x="194" y="269"/>
                  </a:lnTo>
                  <a:lnTo>
                    <a:pt x="198" y="269"/>
                  </a:lnTo>
                  <a:lnTo>
                    <a:pt x="200" y="271"/>
                  </a:lnTo>
                  <a:lnTo>
                    <a:pt x="203" y="271"/>
                  </a:lnTo>
                  <a:lnTo>
                    <a:pt x="205" y="271"/>
                  </a:lnTo>
                  <a:lnTo>
                    <a:pt x="207" y="271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7" y="273"/>
                  </a:lnTo>
                  <a:lnTo>
                    <a:pt x="219" y="273"/>
                  </a:lnTo>
                  <a:lnTo>
                    <a:pt x="240" y="273"/>
                  </a:lnTo>
                  <a:lnTo>
                    <a:pt x="261" y="275"/>
                  </a:lnTo>
                  <a:lnTo>
                    <a:pt x="282" y="275"/>
                  </a:lnTo>
                  <a:lnTo>
                    <a:pt x="305" y="275"/>
                  </a:lnTo>
                  <a:lnTo>
                    <a:pt x="328" y="275"/>
                  </a:lnTo>
                  <a:lnTo>
                    <a:pt x="351" y="273"/>
                  </a:lnTo>
                  <a:lnTo>
                    <a:pt x="374" y="273"/>
                  </a:lnTo>
                  <a:lnTo>
                    <a:pt x="394" y="273"/>
                  </a:lnTo>
                  <a:lnTo>
                    <a:pt x="394" y="271"/>
                  </a:lnTo>
                  <a:lnTo>
                    <a:pt x="395" y="271"/>
                  </a:lnTo>
                  <a:lnTo>
                    <a:pt x="397" y="257"/>
                  </a:lnTo>
                  <a:lnTo>
                    <a:pt x="399" y="246"/>
                  </a:lnTo>
                  <a:lnTo>
                    <a:pt x="401" y="232"/>
                  </a:lnTo>
                  <a:lnTo>
                    <a:pt x="405" y="221"/>
                  </a:lnTo>
                  <a:lnTo>
                    <a:pt x="407" y="207"/>
                  </a:lnTo>
                  <a:lnTo>
                    <a:pt x="407" y="194"/>
                  </a:lnTo>
                  <a:lnTo>
                    <a:pt x="409" y="183"/>
                  </a:lnTo>
                  <a:lnTo>
                    <a:pt x="407" y="169"/>
                  </a:lnTo>
                  <a:lnTo>
                    <a:pt x="407" y="165"/>
                  </a:lnTo>
                  <a:lnTo>
                    <a:pt x="407" y="160"/>
                  </a:lnTo>
                  <a:lnTo>
                    <a:pt x="405" y="156"/>
                  </a:lnTo>
                  <a:lnTo>
                    <a:pt x="403" y="150"/>
                  </a:lnTo>
                  <a:lnTo>
                    <a:pt x="403" y="146"/>
                  </a:lnTo>
                  <a:lnTo>
                    <a:pt x="401" y="140"/>
                  </a:lnTo>
                  <a:lnTo>
                    <a:pt x="399" y="136"/>
                  </a:lnTo>
                  <a:lnTo>
                    <a:pt x="399" y="131"/>
                  </a:lnTo>
                  <a:lnTo>
                    <a:pt x="399" y="125"/>
                  </a:lnTo>
                  <a:lnTo>
                    <a:pt x="397" y="119"/>
                  </a:lnTo>
                  <a:lnTo>
                    <a:pt x="397" y="115"/>
                  </a:lnTo>
                  <a:lnTo>
                    <a:pt x="397" y="110"/>
                  </a:lnTo>
                  <a:lnTo>
                    <a:pt x="397" y="104"/>
                  </a:lnTo>
                  <a:lnTo>
                    <a:pt x="397" y="98"/>
                  </a:lnTo>
                  <a:lnTo>
                    <a:pt x="399" y="92"/>
                  </a:lnTo>
                  <a:lnTo>
                    <a:pt x="399" y="87"/>
                  </a:lnTo>
                  <a:lnTo>
                    <a:pt x="401" y="83"/>
                  </a:lnTo>
                  <a:lnTo>
                    <a:pt x="401" y="79"/>
                  </a:lnTo>
                  <a:lnTo>
                    <a:pt x="403" y="73"/>
                  </a:lnTo>
                  <a:lnTo>
                    <a:pt x="403" y="69"/>
                  </a:lnTo>
                  <a:lnTo>
                    <a:pt x="405" y="65"/>
                  </a:lnTo>
                  <a:lnTo>
                    <a:pt x="407" y="62"/>
                  </a:lnTo>
                  <a:lnTo>
                    <a:pt x="409" y="58"/>
                  </a:lnTo>
                  <a:lnTo>
                    <a:pt x="409" y="54"/>
                  </a:lnTo>
                  <a:lnTo>
                    <a:pt x="415" y="44"/>
                  </a:lnTo>
                  <a:lnTo>
                    <a:pt x="422" y="33"/>
                  </a:lnTo>
                  <a:lnTo>
                    <a:pt x="430" y="23"/>
                  </a:lnTo>
                  <a:lnTo>
                    <a:pt x="438" y="16"/>
                  </a:lnTo>
                  <a:lnTo>
                    <a:pt x="449" y="8"/>
                  </a:lnTo>
                  <a:lnTo>
                    <a:pt x="459" y="2"/>
                  </a:lnTo>
                  <a:lnTo>
                    <a:pt x="470" y="0"/>
                  </a:lnTo>
                  <a:lnTo>
                    <a:pt x="484" y="2"/>
                  </a:lnTo>
                  <a:lnTo>
                    <a:pt x="488" y="4"/>
                  </a:lnTo>
                  <a:lnTo>
                    <a:pt x="492" y="6"/>
                  </a:lnTo>
                  <a:lnTo>
                    <a:pt x="495" y="10"/>
                  </a:lnTo>
                  <a:lnTo>
                    <a:pt x="499" y="12"/>
                  </a:lnTo>
                  <a:lnTo>
                    <a:pt x="501" y="16"/>
                  </a:lnTo>
                  <a:lnTo>
                    <a:pt x="505" y="19"/>
                  </a:lnTo>
                  <a:lnTo>
                    <a:pt x="507" y="23"/>
                  </a:lnTo>
                  <a:lnTo>
                    <a:pt x="509" y="29"/>
                  </a:lnTo>
                  <a:lnTo>
                    <a:pt x="511" y="29"/>
                  </a:lnTo>
                  <a:lnTo>
                    <a:pt x="513" y="29"/>
                  </a:lnTo>
                  <a:lnTo>
                    <a:pt x="515" y="29"/>
                  </a:lnTo>
                  <a:lnTo>
                    <a:pt x="515" y="31"/>
                  </a:lnTo>
                  <a:lnTo>
                    <a:pt x="516" y="31"/>
                  </a:lnTo>
                  <a:lnTo>
                    <a:pt x="516" y="33"/>
                  </a:lnTo>
                  <a:lnTo>
                    <a:pt x="515" y="35"/>
                  </a:lnTo>
                  <a:lnTo>
                    <a:pt x="513" y="37"/>
                  </a:lnTo>
                  <a:lnTo>
                    <a:pt x="511" y="37"/>
                  </a:lnTo>
                  <a:lnTo>
                    <a:pt x="509" y="37"/>
                  </a:lnTo>
                  <a:lnTo>
                    <a:pt x="507" y="37"/>
                  </a:lnTo>
                  <a:lnTo>
                    <a:pt x="507" y="35"/>
                  </a:lnTo>
                  <a:lnTo>
                    <a:pt x="505" y="35"/>
                  </a:lnTo>
                  <a:lnTo>
                    <a:pt x="505" y="33"/>
                  </a:lnTo>
                  <a:lnTo>
                    <a:pt x="505" y="31"/>
                  </a:lnTo>
                  <a:lnTo>
                    <a:pt x="507" y="29"/>
                  </a:lnTo>
                  <a:lnTo>
                    <a:pt x="507" y="27"/>
                  </a:lnTo>
                  <a:lnTo>
                    <a:pt x="505" y="27"/>
                  </a:lnTo>
                  <a:lnTo>
                    <a:pt x="505" y="25"/>
                  </a:lnTo>
                  <a:lnTo>
                    <a:pt x="503" y="23"/>
                  </a:lnTo>
                  <a:lnTo>
                    <a:pt x="503" y="21"/>
                  </a:lnTo>
                  <a:lnTo>
                    <a:pt x="501" y="19"/>
                  </a:lnTo>
                  <a:lnTo>
                    <a:pt x="499" y="17"/>
                  </a:lnTo>
                  <a:lnTo>
                    <a:pt x="495" y="14"/>
                  </a:lnTo>
                  <a:lnTo>
                    <a:pt x="492" y="10"/>
                  </a:lnTo>
                  <a:lnTo>
                    <a:pt x="488" y="6"/>
                  </a:lnTo>
                  <a:lnTo>
                    <a:pt x="484" y="4"/>
                  </a:lnTo>
                  <a:lnTo>
                    <a:pt x="478" y="4"/>
                  </a:lnTo>
                  <a:lnTo>
                    <a:pt x="474" y="2"/>
                  </a:lnTo>
                  <a:lnTo>
                    <a:pt x="468" y="4"/>
                  </a:lnTo>
                  <a:lnTo>
                    <a:pt x="463" y="4"/>
                  </a:lnTo>
                  <a:lnTo>
                    <a:pt x="461" y="6"/>
                  </a:lnTo>
                  <a:lnTo>
                    <a:pt x="457" y="6"/>
                  </a:lnTo>
                  <a:lnTo>
                    <a:pt x="455" y="8"/>
                  </a:lnTo>
                  <a:lnTo>
                    <a:pt x="451" y="8"/>
                  </a:lnTo>
                  <a:lnTo>
                    <a:pt x="449" y="10"/>
                  </a:lnTo>
                  <a:lnTo>
                    <a:pt x="447" y="12"/>
                  </a:lnTo>
                  <a:lnTo>
                    <a:pt x="445" y="14"/>
                  </a:lnTo>
                  <a:lnTo>
                    <a:pt x="442" y="16"/>
                  </a:lnTo>
                  <a:lnTo>
                    <a:pt x="430" y="27"/>
                  </a:lnTo>
                  <a:lnTo>
                    <a:pt x="420" y="39"/>
                  </a:lnTo>
                  <a:lnTo>
                    <a:pt x="413" y="52"/>
                  </a:lnTo>
                  <a:lnTo>
                    <a:pt x="407" y="67"/>
                  </a:lnTo>
                  <a:lnTo>
                    <a:pt x="403" y="83"/>
                  </a:lnTo>
                  <a:lnTo>
                    <a:pt x="401" y="98"/>
                  </a:lnTo>
                  <a:lnTo>
                    <a:pt x="399" y="115"/>
                  </a:lnTo>
                  <a:lnTo>
                    <a:pt x="401" y="131"/>
                  </a:lnTo>
                  <a:lnTo>
                    <a:pt x="403" y="136"/>
                  </a:lnTo>
                  <a:lnTo>
                    <a:pt x="403" y="140"/>
                  </a:lnTo>
                  <a:lnTo>
                    <a:pt x="405" y="146"/>
                  </a:lnTo>
                  <a:lnTo>
                    <a:pt x="407" y="150"/>
                  </a:lnTo>
                  <a:lnTo>
                    <a:pt x="407" y="156"/>
                  </a:lnTo>
                  <a:lnTo>
                    <a:pt x="409" y="160"/>
                  </a:lnTo>
                  <a:lnTo>
                    <a:pt x="409" y="165"/>
                  </a:lnTo>
                  <a:lnTo>
                    <a:pt x="411" y="169"/>
                  </a:lnTo>
                  <a:lnTo>
                    <a:pt x="411" y="183"/>
                  </a:lnTo>
                  <a:lnTo>
                    <a:pt x="411" y="196"/>
                  </a:lnTo>
                  <a:lnTo>
                    <a:pt x="409" y="207"/>
                  </a:lnTo>
                  <a:lnTo>
                    <a:pt x="407" y="221"/>
                  </a:lnTo>
                  <a:lnTo>
                    <a:pt x="403" y="234"/>
                  </a:lnTo>
                  <a:lnTo>
                    <a:pt x="401" y="248"/>
                  </a:lnTo>
                  <a:lnTo>
                    <a:pt x="399" y="259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1" y="273"/>
                  </a:lnTo>
                  <a:lnTo>
                    <a:pt x="405" y="263"/>
                  </a:lnTo>
                  <a:lnTo>
                    <a:pt x="407" y="259"/>
                  </a:lnTo>
                  <a:lnTo>
                    <a:pt x="409" y="255"/>
                  </a:lnTo>
                  <a:lnTo>
                    <a:pt x="413" y="254"/>
                  </a:lnTo>
                  <a:lnTo>
                    <a:pt x="415" y="250"/>
                  </a:lnTo>
                  <a:lnTo>
                    <a:pt x="417" y="246"/>
                  </a:lnTo>
                  <a:lnTo>
                    <a:pt x="420" y="244"/>
                  </a:lnTo>
                  <a:lnTo>
                    <a:pt x="422" y="240"/>
                  </a:lnTo>
                  <a:lnTo>
                    <a:pt x="424" y="236"/>
                  </a:lnTo>
                  <a:lnTo>
                    <a:pt x="422" y="236"/>
                  </a:lnTo>
                  <a:lnTo>
                    <a:pt x="422" y="234"/>
                  </a:lnTo>
                  <a:lnTo>
                    <a:pt x="422" y="231"/>
                  </a:lnTo>
                  <a:lnTo>
                    <a:pt x="424" y="229"/>
                  </a:lnTo>
                  <a:lnTo>
                    <a:pt x="424" y="225"/>
                  </a:lnTo>
                  <a:lnTo>
                    <a:pt x="424" y="223"/>
                  </a:lnTo>
                  <a:lnTo>
                    <a:pt x="424" y="219"/>
                  </a:lnTo>
                  <a:lnTo>
                    <a:pt x="424" y="215"/>
                  </a:lnTo>
                  <a:lnTo>
                    <a:pt x="426" y="213"/>
                  </a:lnTo>
                  <a:lnTo>
                    <a:pt x="426" y="209"/>
                  </a:lnTo>
                  <a:lnTo>
                    <a:pt x="426" y="207"/>
                  </a:lnTo>
                  <a:lnTo>
                    <a:pt x="428" y="198"/>
                  </a:lnTo>
                  <a:lnTo>
                    <a:pt x="428" y="190"/>
                  </a:lnTo>
                  <a:lnTo>
                    <a:pt x="430" y="181"/>
                  </a:lnTo>
                  <a:lnTo>
                    <a:pt x="432" y="173"/>
                  </a:lnTo>
                  <a:lnTo>
                    <a:pt x="434" y="165"/>
                  </a:lnTo>
                  <a:lnTo>
                    <a:pt x="436" y="156"/>
                  </a:lnTo>
                  <a:lnTo>
                    <a:pt x="438" y="148"/>
                  </a:lnTo>
                  <a:lnTo>
                    <a:pt x="440" y="138"/>
                  </a:lnTo>
                  <a:lnTo>
                    <a:pt x="442" y="136"/>
                  </a:lnTo>
                  <a:lnTo>
                    <a:pt x="444" y="135"/>
                  </a:lnTo>
                  <a:lnTo>
                    <a:pt x="444" y="133"/>
                  </a:lnTo>
                  <a:lnTo>
                    <a:pt x="445" y="131"/>
                  </a:lnTo>
                  <a:lnTo>
                    <a:pt x="445" y="129"/>
                  </a:lnTo>
                  <a:lnTo>
                    <a:pt x="451" y="121"/>
                  </a:lnTo>
                  <a:lnTo>
                    <a:pt x="457" y="117"/>
                  </a:lnTo>
                  <a:lnTo>
                    <a:pt x="465" y="113"/>
                  </a:lnTo>
                  <a:lnTo>
                    <a:pt x="474" y="110"/>
                  </a:lnTo>
                  <a:lnTo>
                    <a:pt x="484" y="108"/>
                  </a:lnTo>
                  <a:lnTo>
                    <a:pt x="493" y="108"/>
                  </a:lnTo>
                  <a:lnTo>
                    <a:pt x="501" y="106"/>
                  </a:lnTo>
                  <a:lnTo>
                    <a:pt x="511" y="106"/>
                  </a:lnTo>
                  <a:lnTo>
                    <a:pt x="515" y="104"/>
                  </a:lnTo>
                  <a:lnTo>
                    <a:pt x="520" y="100"/>
                  </a:lnTo>
                  <a:lnTo>
                    <a:pt x="528" y="92"/>
                  </a:lnTo>
                  <a:lnTo>
                    <a:pt x="536" y="85"/>
                  </a:lnTo>
                  <a:lnTo>
                    <a:pt x="541" y="77"/>
                  </a:lnTo>
                  <a:lnTo>
                    <a:pt x="547" y="67"/>
                  </a:lnTo>
                  <a:lnTo>
                    <a:pt x="549" y="60"/>
                  </a:lnTo>
                  <a:lnTo>
                    <a:pt x="551" y="54"/>
                  </a:lnTo>
                  <a:lnTo>
                    <a:pt x="549" y="50"/>
                  </a:lnTo>
                  <a:lnTo>
                    <a:pt x="547" y="46"/>
                  </a:lnTo>
                  <a:lnTo>
                    <a:pt x="545" y="42"/>
                  </a:lnTo>
                  <a:lnTo>
                    <a:pt x="543" y="42"/>
                  </a:lnTo>
                  <a:lnTo>
                    <a:pt x="541" y="42"/>
                  </a:lnTo>
                  <a:lnTo>
                    <a:pt x="540" y="42"/>
                  </a:lnTo>
                  <a:lnTo>
                    <a:pt x="538" y="41"/>
                  </a:lnTo>
                  <a:lnTo>
                    <a:pt x="538" y="39"/>
                  </a:lnTo>
                  <a:lnTo>
                    <a:pt x="538" y="37"/>
                  </a:lnTo>
                  <a:lnTo>
                    <a:pt x="540" y="37"/>
                  </a:lnTo>
                  <a:lnTo>
                    <a:pt x="540" y="35"/>
                  </a:lnTo>
                  <a:lnTo>
                    <a:pt x="541" y="35"/>
                  </a:lnTo>
                  <a:lnTo>
                    <a:pt x="543" y="35"/>
                  </a:lnTo>
                  <a:lnTo>
                    <a:pt x="545" y="35"/>
                  </a:lnTo>
                  <a:lnTo>
                    <a:pt x="547" y="37"/>
                  </a:lnTo>
                  <a:lnTo>
                    <a:pt x="547" y="39"/>
                  </a:lnTo>
                  <a:lnTo>
                    <a:pt x="549" y="39"/>
                  </a:lnTo>
                  <a:lnTo>
                    <a:pt x="547" y="41"/>
                  </a:lnTo>
                  <a:lnTo>
                    <a:pt x="547" y="42"/>
                  </a:lnTo>
                  <a:lnTo>
                    <a:pt x="549" y="44"/>
                  </a:lnTo>
                  <a:lnTo>
                    <a:pt x="549" y="46"/>
                  </a:lnTo>
                  <a:lnTo>
                    <a:pt x="551" y="48"/>
                  </a:lnTo>
                  <a:lnTo>
                    <a:pt x="551" y="50"/>
                  </a:lnTo>
                  <a:lnTo>
                    <a:pt x="551" y="52"/>
                  </a:lnTo>
                  <a:lnTo>
                    <a:pt x="553" y="54"/>
                  </a:lnTo>
                  <a:lnTo>
                    <a:pt x="553" y="56"/>
                  </a:lnTo>
                  <a:lnTo>
                    <a:pt x="551" y="64"/>
                  </a:lnTo>
                  <a:lnTo>
                    <a:pt x="547" y="71"/>
                  </a:lnTo>
                  <a:lnTo>
                    <a:pt x="543" y="79"/>
                  </a:lnTo>
                  <a:lnTo>
                    <a:pt x="540" y="85"/>
                  </a:lnTo>
                  <a:lnTo>
                    <a:pt x="534" y="90"/>
                  </a:lnTo>
                  <a:lnTo>
                    <a:pt x="528" y="96"/>
                  </a:lnTo>
                  <a:lnTo>
                    <a:pt x="520" y="102"/>
                  </a:lnTo>
                  <a:lnTo>
                    <a:pt x="515" y="106"/>
                  </a:lnTo>
                  <a:lnTo>
                    <a:pt x="516" y="106"/>
                  </a:lnTo>
                  <a:lnTo>
                    <a:pt x="518" y="108"/>
                  </a:lnTo>
                  <a:lnTo>
                    <a:pt x="520" y="108"/>
                  </a:lnTo>
                  <a:lnTo>
                    <a:pt x="522" y="108"/>
                  </a:lnTo>
                  <a:lnTo>
                    <a:pt x="524" y="108"/>
                  </a:lnTo>
                  <a:lnTo>
                    <a:pt x="526" y="108"/>
                  </a:lnTo>
                  <a:lnTo>
                    <a:pt x="530" y="108"/>
                  </a:lnTo>
                  <a:lnTo>
                    <a:pt x="536" y="108"/>
                  </a:lnTo>
                  <a:lnTo>
                    <a:pt x="541" y="110"/>
                  </a:lnTo>
                  <a:lnTo>
                    <a:pt x="547" y="110"/>
                  </a:lnTo>
                  <a:lnTo>
                    <a:pt x="553" y="112"/>
                  </a:lnTo>
                  <a:lnTo>
                    <a:pt x="559" y="113"/>
                  </a:lnTo>
                  <a:lnTo>
                    <a:pt x="563" y="113"/>
                  </a:lnTo>
                  <a:lnTo>
                    <a:pt x="566" y="117"/>
                  </a:lnTo>
                  <a:lnTo>
                    <a:pt x="568" y="117"/>
                  </a:lnTo>
                  <a:lnTo>
                    <a:pt x="568" y="119"/>
                  </a:lnTo>
                  <a:lnTo>
                    <a:pt x="572" y="119"/>
                  </a:lnTo>
                  <a:lnTo>
                    <a:pt x="574" y="117"/>
                  </a:lnTo>
                  <a:lnTo>
                    <a:pt x="576" y="117"/>
                  </a:lnTo>
                  <a:lnTo>
                    <a:pt x="578" y="117"/>
                  </a:lnTo>
                  <a:lnTo>
                    <a:pt x="580" y="117"/>
                  </a:lnTo>
                  <a:lnTo>
                    <a:pt x="582" y="117"/>
                  </a:lnTo>
                  <a:lnTo>
                    <a:pt x="584" y="117"/>
                  </a:lnTo>
                  <a:lnTo>
                    <a:pt x="584" y="115"/>
                  </a:lnTo>
                  <a:lnTo>
                    <a:pt x="588" y="113"/>
                  </a:lnTo>
                  <a:lnTo>
                    <a:pt x="589" y="110"/>
                  </a:lnTo>
                  <a:lnTo>
                    <a:pt x="589" y="106"/>
                  </a:lnTo>
                  <a:lnTo>
                    <a:pt x="591" y="102"/>
                  </a:lnTo>
                  <a:lnTo>
                    <a:pt x="591" y="98"/>
                  </a:lnTo>
                  <a:lnTo>
                    <a:pt x="593" y="94"/>
                  </a:lnTo>
                  <a:lnTo>
                    <a:pt x="595" y="92"/>
                  </a:lnTo>
                  <a:lnTo>
                    <a:pt x="597" y="89"/>
                  </a:lnTo>
                  <a:lnTo>
                    <a:pt x="601" y="89"/>
                  </a:lnTo>
                  <a:lnTo>
                    <a:pt x="605" y="87"/>
                  </a:lnTo>
                  <a:lnTo>
                    <a:pt x="609" y="87"/>
                  </a:lnTo>
                  <a:lnTo>
                    <a:pt x="611" y="85"/>
                  </a:lnTo>
                  <a:lnTo>
                    <a:pt x="614" y="85"/>
                  </a:lnTo>
                  <a:lnTo>
                    <a:pt x="616" y="87"/>
                  </a:lnTo>
                  <a:lnTo>
                    <a:pt x="620" y="87"/>
                  </a:lnTo>
                  <a:lnTo>
                    <a:pt x="624" y="89"/>
                  </a:lnTo>
                  <a:lnTo>
                    <a:pt x="626" y="8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6" name="Freeform 568"/>
            <p:cNvSpPr>
              <a:spLocks/>
            </p:cNvSpPr>
            <p:nvPr/>
          </p:nvSpPr>
          <p:spPr bwMode="auto">
            <a:xfrm>
              <a:off x="2805" y="2445"/>
              <a:ext cx="21" cy="19"/>
            </a:xfrm>
            <a:custGeom>
              <a:avLst/>
              <a:gdLst>
                <a:gd name="T0" fmla="*/ 0 w 21"/>
                <a:gd name="T1" fmla="*/ 9 h 19"/>
                <a:gd name="T2" fmla="*/ 0 w 21"/>
                <a:gd name="T3" fmla="*/ 7 h 19"/>
                <a:gd name="T4" fmla="*/ 0 w 21"/>
                <a:gd name="T5" fmla="*/ 5 h 19"/>
                <a:gd name="T6" fmla="*/ 2 w 21"/>
                <a:gd name="T7" fmla="*/ 3 h 19"/>
                <a:gd name="T8" fmla="*/ 4 w 21"/>
                <a:gd name="T9" fmla="*/ 3 h 19"/>
                <a:gd name="T10" fmla="*/ 4 w 21"/>
                <a:gd name="T11" fmla="*/ 1 h 19"/>
                <a:gd name="T12" fmla="*/ 6 w 21"/>
                <a:gd name="T13" fmla="*/ 0 h 19"/>
                <a:gd name="T14" fmla="*/ 8 w 21"/>
                <a:gd name="T15" fmla="*/ 0 h 19"/>
                <a:gd name="T16" fmla="*/ 10 w 21"/>
                <a:gd name="T17" fmla="*/ 0 h 19"/>
                <a:gd name="T18" fmla="*/ 12 w 21"/>
                <a:gd name="T19" fmla="*/ 0 h 19"/>
                <a:gd name="T20" fmla="*/ 15 w 21"/>
                <a:gd name="T21" fmla="*/ 0 h 19"/>
                <a:gd name="T22" fmla="*/ 15 w 21"/>
                <a:gd name="T23" fmla="*/ 1 h 19"/>
                <a:gd name="T24" fmla="*/ 17 w 21"/>
                <a:gd name="T25" fmla="*/ 3 h 19"/>
                <a:gd name="T26" fmla="*/ 19 w 21"/>
                <a:gd name="T27" fmla="*/ 3 h 19"/>
                <a:gd name="T28" fmla="*/ 19 w 21"/>
                <a:gd name="T29" fmla="*/ 5 h 19"/>
                <a:gd name="T30" fmla="*/ 21 w 21"/>
                <a:gd name="T31" fmla="*/ 7 h 19"/>
                <a:gd name="T32" fmla="*/ 21 w 21"/>
                <a:gd name="T33" fmla="*/ 9 h 19"/>
                <a:gd name="T34" fmla="*/ 21 w 21"/>
                <a:gd name="T35" fmla="*/ 11 h 19"/>
                <a:gd name="T36" fmla="*/ 19 w 21"/>
                <a:gd name="T37" fmla="*/ 13 h 19"/>
                <a:gd name="T38" fmla="*/ 19 w 21"/>
                <a:gd name="T39" fmla="*/ 15 h 19"/>
                <a:gd name="T40" fmla="*/ 17 w 21"/>
                <a:gd name="T41" fmla="*/ 17 h 19"/>
                <a:gd name="T42" fmla="*/ 15 w 21"/>
                <a:gd name="T43" fmla="*/ 17 h 19"/>
                <a:gd name="T44" fmla="*/ 15 w 21"/>
                <a:gd name="T45" fmla="*/ 19 h 19"/>
                <a:gd name="T46" fmla="*/ 12 w 21"/>
                <a:gd name="T47" fmla="*/ 19 h 19"/>
                <a:gd name="T48" fmla="*/ 10 w 21"/>
                <a:gd name="T49" fmla="*/ 19 h 19"/>
                <a:gd name="T50" fmla="*/ 8 w 21"/>
                <a:gd name="T51" fmla="*/ 19 h 19"/>
                <a:gd name="T52" fmla="*/ 6 w 21"/>
                <a:gd name="T53" fmla="*/ 19 h 19"/>
                <a:gd name="T54" fmla="*/ 4 w 21"/>
                <a:gd name="T55" fmla="*/ 17 h 19"/>
                <a:gd name="T56" fmla="*/ 2 w 21"/>
                <a:gd name="T57" fmla="*/ 15 h 19"/>
                <a:gd name="T58" fmla="*/ 0 w 21"/>
                <a:gd name="T59" fmla="*/ 13 h 19"/>
                <a:gd name="T60" fmla="*/ 0 w 21"/>
                <a:gd name="T61" fmla="*/ 11 h 19"/>
                <a:gd name="T62" fmla="*/ 0 w 21"/>
                <a:gd name="T6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19">
                  <a:moveTo>
                    <a:pt x="0" y="9"/>
                  </a:move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5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7" name="Freeform 569"/>
            <p:cNvSpPr>
              <a:spLocks/>
            </p:cNvSpPr>
            <p:nvPr/>
          </p:nvSpPr>
          <p:spPr bwMode="auto">
            <a:xfrm>
              <a:off x="2815" y="2452"/>
              <a:ext cx="2" cy="6"/>
            </a:xfrm>
            <a:custGeom>
              <a:avLst/>
              <a:gdLst>
                <a:gd name="T0" fmla="*/ 0 w 2"/>
                <a:gd name="T1" fmla="*/ 2 h 6"/>
                <a:gd name="T2" fmla="*/ 0 w 2"/>
                <a:gd name="T3" fmla="*/ 2 h 6"/>
                <a:gd name="T4" fmla="*/ 0 w 2"/>
                <a:gd name="T5" fmla="*/ 2 h 6"/>
                <a:gd name="T6" fmla="*/ 0 w 2"/>
                <a:gd name="T7" fmla="*/ 2 h 6"/>
                <a:gd name="T8" fmla="*/ 0 w 2"/>
                <a:gd name="T9" fmla="*/ 2 h 6"/>
                <a:gd name="T10" fmla="*/ 0 w 2"/>
                <a:gd name="T11" fmla="*/ 2 h 6"/>
                <a:gd name="T12" fmla="*/ 0 w 2"/>
                <a:gd name="T13" fmla="*/ 0 h 6"/>
                <a:gd name="T14" fmla="*/ 0 w 2"/>
                <a:gd name="T15" fmla="*/ 0 h 6"/>
                <a:gd name="T16" fmla="*/ 2 w 2"/>
                <a:gd name="T17" fmla="*/ 0 h 6"/>
                <a:gd name="T18" fmla="*/ 2 w 2"/>
                <a:gd name="T19" fmla="*/ 0 h 6"/>
                <a:gd name="T20" fmla="*/ 2 w 2"/>
                <a:gd name="T21" fmla="*/ 0 h 6"/>
                <a:gd name="T22" fmla="*/ 2 w 2"/>
                <a:gd name="T23" fmla="*/ 2 h 6"/>
                <a:gd name="T24" fmla="*/ 2 w 2"/>
                <a:gd name="T25" fmla="*/ 2 h 6"/>
                <a:gd name="T26" fmla="*/ 2 w 2"/>
                <a:gd name="T27" fmla="*/ 2 h 6"/>
                <a:gd name="T28" fmla="*/ 2 w 2"/>
                <a:gd name="T29" fmla="*/ 2 h 6"/>
                <a:gd name="T30" fmla="*/ 2 w 2"/>
                <a:gd name="T31" fmla="*/ 2 h 6"/>
                <a:gd name="T32" fmla="*/ 2 w 2"/>
                <a:gd name="T33" fmla="*/ 2 h 6"/>
                <a:gd name="T34" fmla="*/ 2 w 2"/>
                <a:gd name="T35" fmla="*/ 4 h 6"/>
                <a:gd name="T36" fmla="*/ 2 w 2"/>
                <a:gd name="T37" fmla="*/ 4 h 6"/>
                <a:gd name="T38" fmla="*/ 2 w 2"/>
                <a:gd name="T39" fmla="*/ 4 h 6"/>
                <a:gd name="T40" fmla="*/ 2 w 2"/>
                <a:gd name="T41" fmla="*/ 4 h 6"/>
                <a:gd name="T42" fmla="*/ 2 w 2"/>
                <a:gd name="T43" fmla="*/ 4 h 6"/>
                <a:gd name="T44" fmla="*/ 2 w 2"/>
                <a:gd name="T45" fmla="*/ 4 h 6"/>
                <a:gd name="T46" fmla="*/ 2 w 2"/>
                <a:gd name="T47" fmla="*/ 4 h 6"/>
                <a:gd name="T48" fmla="*/ 2 w 2"/>
                <a:gd name="T49" fmla="*/ 6 h 6"/>
                <a:gd name="T50" fmla="*/ 0 w 2"/>
                <a:gd name="T51" fmla="*/ 4 h 6"/>
                <a:gd name="T52" fmla="*/ 0 w 2"/>
                <a:gd name="T53" fmla="*/ 4 h 6"/>
                <a:gd name="T54" fmla="*/ 0 w 2"/>
                <a:gd name="T55" fmla="*/ 4 h 6"/>
                <a:gd name="T56" fmla="*/ 0 w 2"/>
                <a:gd name="T57" fmla="*/ 4 h 6"/>
                <a:gd name="T58" fmla="*/ 0 w 2"/>
                <a:gd name="T59" fmla="*/ 4 h 6"/>
                <a:gd name="T60" fmla="*/ 0 w 2"/>
                <a:gd name="T61" fmla="*/ 4 h 6"/>
                <a:gd name="T62" fmla="*/ 0 w 2"/>
                <a:gd name="T63" fmla="*/ 4 h 6"/>
                <a:gd name="T64" fmla="*/ 0 w 2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8" name="Freeform 570"/>
            <p:cNvSpPr>
              <a:spLocks/>
            </p:cNvSpPr>
            <p:nvPr/>
          </p:nvSpPr>
          <p:spPr bwMode="auto">
            <a:xfrm>
              <a:off x="2815" y="2452"/>
              <a:ext cx="2" cy="6"/>
            </a:xfrm>
            <a:custGeom>
              <a:avLst/>
              <a:gdLst>
                <a:gd name="T0" fmla="*/ 0 w 2"/>
                <a:gd name="T1" fmla="*/ 2 h 6"/>
                <a:gd name="T2" fmla="*/ 0 w 2"/>
                <a:gd name="T3" fmla="*/ 0 h 6"/>
                <a:gd name="T4" fmla="*/ 2 w 2"/>
                <a:gd name="T5" fmla="*/ 0 h 6"/>
                <a:gd name="T6" fmla="*/ 2 w 2"/>
                <a:gd name="T7" fmla="*/ 2 h 6"/>
                <a:gd name="T8" fmla="*/ 2 w 2"/>
                <a:gd name="T9" fmla="*/ 4 h 6"/>
                <a:gd name="T10" fmla="*/ 2 w 2"/>
                <a:gd name="T11" fmla="*/ 6 h 6"/>
                <a:gd name="T12" fmla="*/ 0 w 2"/>
                <a:gd name="T13" fmla="*/ 4 h 6"/>
                <a:gd name="T14" fmla="*/ 0 w 2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9" name="Freeform 571"/>
            <p:cNvSpPr>
              <a:spLocks/>
            </p:cNvSpPr>
            <p:nvPr/>
          </p:nvSpPr>
          <p:spPr bwMode="auto">
            <a:xfrm>
              <a:off x="2819" y="2458"/>
              <a:ext cx="3" cy="2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2 h 2"/>
                <a:gd name="T4" fmla="*/ 1 w 3"/>
                <a:gd name="T5" fmla="*/ 0 h 2"/>
                <a:gd name="T6" fmla="*/ 1 w 3"/>
                <a:gd name="T7" fmla="*/ 2 h 2"/>
                <a:gd name="T8" fmla="*/ 1 w 3"/>
                <a:gd name="T9" fmla="*/ 0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0" name="Freeform 572"/>
            <p:cNvSpPr>
              <a:spLocks/>
            </p:cNvSpPr>
            <p:nvPr/>
          </p:nvSpPr>
          <p:spPr bwMode="auto">
            <a:xfrm>
              <a:off x="2809" y="2458"/>
              <a:ext cx="6" cy="2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2 h 2"/>
                <a:gd name="T4" fmla="*/ 4 w 6"/>
                <a:gd name="T5" fmla="*/ 2 h 2"/>
                <a:gd name="T6" fmla="*/ 4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1" name="Freeform 573"/>
            <p:cNvSpPr>
              <a:spLocks/>
            </p:cNvSpPr>
            <p:nvPr/>
          </p:nvSpPr>
          <p:spPr bwMode="auto">
            <a:xfrm>
              <a:off x="2813" y="2458"/>
              <a:ext cx="6" cy="4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2 h 4"/>
                <a:gd name="T4" fmla="*/ 2 w 6"/>
                <a:gd name="T5" fmla="*/ 2 h 4"/>
                <a:gd name="T6" fmla="*/ 4 w 6"/>
                <a:gd name="T7" fmla="*/ 2 h 4"/>
                <a:gd name="T8" fmla="*/ 6 w 6"/>
                <a:gd name="T9" fmla="*/ 2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2" name="Freeform 574"/>
            <p:cNvSpPr>
              <a:spLocks/>
            </p:cNvSpPr>
            <p:nvPr/>
          </p:nvSpPr>
          <p:spPr bwMode="auto">
            <a:xfrm>
              <a:off x="2817" y="2454"/>
              <a:ext cx="7" cy="4"/>
            </a:xfrm>
            <a:custGeom>
              <a:avLst/>
              <a:gdLst>
                <a:gd name="T0" fmla="*/ 0 w 7"/>
                <a:gd name="T1" fmla="*/ 4 h 4"/>
                <a:gd name="T2" fmla="*/ 2 w 7"/>
                <a:gd name="T3" fmla="*/ 4 h 4"/>
                <a:gd name="T4" fmla="*/ 2 w 7"/>
                <a:gd name="T5" fmla="*/ 2 h 4"/>
                <a:gd name="T6" fmla="*/ 3 w 7"/>
                <a:gd name="T7" fmla="*/ 2 h 4"/>
                <a:gd name="T8" fmla="*/ 5 w 7"/>
                <a:gd name="T9" fmla="*/ 2 h 4"/>
                <a:gd name="T10" fmla="*/ 5 w 7"/>
                <a:gd name="T11" fmla="*/ 0 h 4"/>
                <a:gd name="T12" fmla="*/ 7 w 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3" name="Freeform 575"/>
            <p:cNvSpPr>
              <a:spLocks/>
            </p:cNvSpPr>
            <p:nvPr/>
          </p:nvSpPr>
          <p:spPr bwMode="auto">
            <a:xfrm>
              <a:off x="2807" y="2452"/>
              <a:ext cx="6" cy="2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2 h 2"/>
                <a:gd name="T4" fmla="*/ 4 w 6"/>
                <a:gd name="T5" fmla="*/ 2 h 2"/>
                <a:gd name="T6" fmla="*/ 6 w 6"/>
                <a:gd name="T7" fmla="*/ 2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4" name="Freeform 576"/>
            <p:cNvSpPr>
              <a:spLocks/>
            </p:cNvSpPr>
            <p:nvPr/>
          </p:nvSpPr>
          <p:spPr bwMode="auto">
            <a:xfrm>
              <a:off x="2817" y="2450"/>
              <a:ext cx="5" cy="2"/>
            </a:xfrm>
            <a:custGeom>
              <a:avLst/>
              <a:gdLst>
                <a:gd name="T0" fmla="*/ 0 w 5"/>
                <a:gd name="T1" fmla="*/ 2 h 2"/>
                <a:gd name="T2" fmla="*/ 2 w 5"/>
                <a:gd name="T3" fmla="*/ 2 h 2"/>
                <a:gd name="T4" fmla="*/ 3 w 5"/>
                <a:gd name="T5" fmla="*/ 2 h 2"/>
                <a:gd name="T6" fmla="*/ 5 w 5"/>
                <a:gd name="T7" fmla="*/ 2 h 2"/>
                <a:gd name="T8" fmla="*/ 5 w 5"/>
                <a:gd name="T9" fmla="*/ 0 h 2"/>
                <a:gd name="T10" fmla="*/ 5 w 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5" name="Freeform 577"/>
            <p:cNvSpPr>
              <a:spLocks/>
            </p:cNvSpPr>
            <p:nvPr/>
          </p:nvSpPr>
          <p:spPr bwMode="auto">
            <a:xfrm>
              <a:off x="2807" y="2456"/>
              <a:ext cx="6" cy="1"/>
            </a:xfrm>
            <a:custGeom>
              <a:avLst/>
              <a:gdLst>
                <a:gd name="T0" fmla="*/ 0 w 6"/>
                <a:gd name="T1" fmla="*/ 2 w 6"/>
                <a:gd name="T2" fmla="*/ 4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6" name="Freeform 578"/>
            <p:cNvSpPr>
              <a:spLocks/>
            </p:cNvSpPr>
            <p:nvPr/>
          </p:nvSpPr>
          <p:spPr bwMode="auto">
            <a:xfrm>
              <a:off x="2817" y="2452"/>
              <a:ext cx="7" cy="2"/>
            </a:xfrm>
            <a:custGeom>
              <a:avLst/>
              <a:gdLst>
                <a:gd name="T0" fmla="*/ 0 w 7"/>
                <a:gd name="T1" fmla="*/ 2 h 2"/>
                <a:gd name="T2" fmla="*/ 2 w 7"/>
                <a:gd name="T3" fmla="*/ 2 h 2"/>
                <a:gd name="T4" fmla="*/ 2 w 7"/>
                <a:gd name="T5" fmla="*/ 0 h 2"/>
                <a:gd name="T6" fmla="*/ 2 w 7"/>
                <a:gd name="T7" fmla="*/ 2 h 2"/>
                <a:gd name="T8" fmla="*/ 3 w 7"/>
                <a:gd name="T9" fmla="*/ 2 h 2"/>
                <a:gd name="T10" fmla="*/ 5 w 7"/>
                <a:gd name="T11" fmla="*/ 2 h 2"/>
                <a:gd name="T12" fmla="*/ 5 w 7"/>
                <a:gd name="T13" fmla="*/ 0 h 2"/>
                <a:gd name="T14" fmla="*/ 7 w 7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7" name="Freeform 579"/>
            <p:cNvSpPr>
              <a:spLocks/>
            </p:cNvSpPr>
            <p:nvPr/>
          </p:nvSpPr>
          <p:spPr bwMode="auto">
            <a:xfrm>
              <a:off x="2809" y="2450"/>
              <a:ext cx="6" cy="1"/>
            </a:xfrm>
            <a:custGeom>
              <a:avLst/>
              <a:gdLst>
                <a:gd name="T0" fmla="*/ 0 w 6"/>
                <a:gd name="T1" fmla="*/ 2 w 6"/>
                <a:gd name="T2" fmla="*/ 4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8" name="Freeform 580"/>
            <p:cNvSpPr>
              <a:spLocks/>
            </p:cNvSpPr>
            <p:nvPr/>
          </p:nvSpPr>
          <p:spPr bwMode="auto">
            <a:xfrm>
              <a:off x="2817" y="2448"/>
              <a:ext cx="5" cy="2"/>
            </a:xfrm>
            <a:custGeom>
              <a:avLst/>
              <a:gdLst>
                <a:gd name="T0" fmla="*/ 0 w 5"/>
                <a:gd name="T1" fmla="*/ 2 h 2"/>
                <a:gd name="T2" fmla="*/ 2 w 5"/>
                <a:gd name="T3" fmla="*/ 0 h 2"/>
                <a:gd name="T4" fmla="*/ 2 w 5"/>
                <a:gd name="T5" fmla="*/ 2 h 2"/>
                <a:gd name="T6" fmla="*/ 3 w 5"/>
                <a:gd name="T7" fmla="*/ 2 h 2"/>
                <a:gd name="T8" fmla="*/ 5 w 5"/>
                <a:gd name="T9" fmla="*/ 2 h 2"/>
                <a:gd name="T10" fmla="*/ 5 w 5"/>
                <a:gd name="T11" fmla="*/ 0 h 2"/>
                <a:gd name="T12" fmla="*/ 5 w 5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9" name="Freeform 581"/>
            <p:cNvSpPr>
              <a:spLocks/>
            </p:cNvSpPr>
            <p:nvPr/>
          </p:nvSpPr>
          <p:spPr bwMode="auto">
            <a:xfrm>
              <a:off x="2807" y="2448"/>
              <a:ext cx="6" cy="4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4 h 4"/>
                <a:gd name="T4" fmla="*/ 2 w 6"/>
                <a:gd name="T5" fmla="*/ 2 h 4"/>
                <a:gd name="T6" fmla="*/ 4 w 6"/>
                <a:gd name="T7" fmla="*/ 2 h 4"/>
                <a:gd name="T8" fmla="*/ 6 w 6"/>
                <a:gd name="T9" fmla="*/ 2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0" name="Freeform 582"/>
            <p:cNvSpPr>
              <a:spLocks/>
            </p:cNvSpPr>
            <p:nvPr/>
          </p:nvSpPr>
          <p:spPr bwMode="auto">
            <a:xfrm>
              <a:off x="2813" y="2448"/>
              <a:ext cx="6" cy="4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2 h 4"/>
                <a:gd name="T4" fmla="*/ 2 w 6"/>
                <a:gd name="T5" fmla="*/ 2 h 4"/>
                <a:gd name="T6" fmla="*/ 4 w 6"/>
                <a:gd name="T7" fmla="*/ 2 h 4"/>
                <a:gd name="T8" fmla="*/ 4 w 6"/>
                <a:gd name="T9" fmla="*/ 0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1" name="Freeform 583"/>
            <p:cNvSpPr>
              <a:spLocks/>
            </p:cNvSpPr>
            <p:nvPr/>
          </p:nvSpPr>
          <p:spPr bwMode="auto">
            <a:xfrm>
              <a:off x="2678" y="2333"/>
              <a:ext cx="292" cy="248"/>
            </a:xfrm>
            <a:custGeom>
              <a:avLst/>
              <a:gdLst>
                <a:gd name="T0" fmla="*/ 275 w 292"/>
                <a:gd name="T1" fmla="*/ 77 h 248"/>
                <a:gd name="T2" fmla="*/ 235 w 292"/>
                <a:gd name="T3" fmla="*/ 85 h 248"/>
                <a:gd name="T4" fmla="*/ 200 w 292"/>
                <a:gd name="T5" fmla="*/ 87 h 248"/>
                <a:gd name="T6" fmla="*/ 175 w 292"/>
                <a:gd name="T7" fmla="*/ 83 h 248"/>
                <a:gd name="T8" fmla="*/ 135 w 292"/>
                <a:gd name="T9" fmla="*/ 79 h 248"/>
                <a:gd name="T10" fmla="*/ 121 w 292"/>
                <a:gd name="T11" fmla="*/ 67 h 248"/>
                <a:gd name="T12" fmla="*/ 116 w 292"/>
                <a:gd name="T13" fmla="*/ 56 h 248"/>
                <a:gd name="T14" fmla="*/ 106 w 292"/>
                <a:gd name="T15" fmla="*/ 37 h 248"/>
                <a:gd name="T16" fmla="*/ 100 w 292"/>
                <a:gd name="T17" fmla="*/ 16 h 248"/>
                <a:gd name="T18" fmla="*/ 94 w 292"/>
                <a:gd name="T19" fmla="*/ 8 h 248"/>
                <a:gd name="T20" fmla="*/ 100 w 292"/>
                <a:gd name="T21" fmla="*/ 37 h 248"/>
                <a:gd name="T22" fmla="*/ 89 w 292"/>
                <a:gd name="T23" fmla="*/ 42 h 248"/>
                <a:gd name="T24" fmla="*/ 68 w 292"/>
                <a:gd name="T25" fmla="*/ 42 h 248"/>
                <a:gd name="T26" fmla="*/ 75 w 292"/>
                <a:gd name="T27" fmla="*/ 46 h 248"/>
                <a:gd name="T28" fmla="*/ 116 w 292"/>
                <a:gd name="T29" fmla="*/ 71 h 248"/>
                <a:gd name="T30" fmla="*/ 108 w 292"/>
                <a:gd name="T31" fmla="*/ 85 h 248"/>
                <a:gd name="T32" fmla="*/ 91 w 292"/>
                <a:gd name="T33" fmla="*/ 92 h 248"/>
                <a:gd name="T34" fmla="*/ 52 w 292"/>
                <a:gd name="T35" fmla="*/ 71 h 248"/>
                <a:gd name="T36" fmla="*/ 43 w 292"/>
                <a:gd name="T37" fmla="*/ 46 h 248"/>
                <a:gd name="T38" fmla="*/ 35 w 292"/>
                <a:gd name="T39" fmla="*/ 25 h 248"/>
                <a:gd name="T40" fmla="*/ 39 w 292"/>
                <a:gd name="T41" fmla="*/ 54 h 248"/>
                <a:gd name="T42" fmla="*/ 35 w 292"/>
                <a:gd name="T43" fmla="*/ 67 h 248"/>
                <a:gd name="T44" fmla="*/ 20 w 292"/>
                <a:gd name="T45" fmla="*/ 67 h 248"/>
                <a:gd name="T46" fmla="*/ 6 w 292"/>
                <a:gd name="T47" fmla="*/ 71 h 248"/>
                <a:gd name="T48" fmla="*/ 25 w 292"/>
                <a:gd name="T49" fmla="*/ 71 h 248"/>
                <a:gd name="T50" fmla="*/ 41 w 292"/>
                <a:gd name="T51" fmla="*/ 73 h 248"/>
                <a:gd name="T52" fmla="*/ 77 w 292"/>
                <a:gd name="T53" fmla="*/ 104 h 248"/>
                <a:gd name="T54" fmla="*/ 79 w 292"/>
                <a:gd name="T55" fmla="*/ 121 h 248"/>
                <a:gd name="T56" fmla="*/ 69 w 292"/>
                <a:gd name="T57" fmla="*/ 148 h 248"/>
                <a:gd name="T58" fmla="*/ 48 w 292"/>
                <a:gd name="T59" fmla="*/ 163 h 248"/>
                <a:gd name="T60" fmla="*/ 35 w 292"/>
                <a:gd name="T61" fmla="*/ 169 h 248"/>
                <a:gd name="T62" fmla="*/ 20 w 292"/>
                <a:gd name="T63" fmla="*/ 169 h 248"/>
                <a:gd name="T64" fmla="*/ 16 w 292"/>
                <a:gd name="T65" fmla="*/ 175 h 248"/>
                <a:gd name="T66" fmla="*/ 29 w 292"/>
                <a:gd name="T67" fmla="*/ 175 h 248"/>
                <a:gd name="T68" fmla="*/ 43 w 292"/>
                <a:gd name="T69" fmla="*/ 179 h 248"/>
                <a:gd name="T70" fmla="*/ 37 w 292"/>
                <a:gd name="T71" fmla="*/ 202 h 248"/>
                <a:gd name="T72" fmla="*/ 43 w 292"/>
                <a:gd name="T73" fmla="*/ 202 h 248"/>
                <a:gd name="T74" fmla="*/ 48 w 292"/>
                <a:gd name="T75" fmla="*/ 179 h 248"/>
                <a:gd name="T76" fmla="*/ 68 w 292"/>
                <a:gd name="T77" fmla="*/ 156 h 248"/>
                <a:gd name="T78" fmla="*/ 89 w 292"/>
                <a:gd name="T79" fmla="*/ 148 h 248"/>
                <a:gd name="T80" fmla="*/ 112 w 292"/>
                <a:gd name="T81" fmla="*/ 159 h 248"/>
                <a:gd name="T82" fmla="*/ 129 w 292"/>
                <a:gd name="T83" fmla="*/ 169 h 248"/>
                <a:gd name="T84" fmla="*/ 146 w 292"/>
                <a:gd name="T85" fmla="*/ 183 h 248"/>
                <a:gd name="T86" fmla="*/ 154 w 292"/>
                <a:gd name="T87" fmla="*/ 211 h 248"/>
                <a:gd name="T88" fmla="*/ 152 w 292"/>
                <a:gd name="T89" fmla="*/ 227 h 248"/>
                <a:gd name="T90" fmla="*/ 150 w 292"/>
                <a:gd name="T91" fmla="*/ 246 h 248"/>
                <a:gd name="T92" fmla="*/ 156 w 292"/>
                <a:gd name="T93" fmla="*/ 227 h 248"/>
                <a:gd name="T94" fmla="*/ 160 w 292"/>
                <a:gd name="T95" fmla="*/ 211 h 248"/>
                <a:gd name="T96" fmla="*/ 175 w 292"/>
                <a:gd name="T97" fmla="*/ 217 h 248"/>
                <a:gd name="T98" fmla="*/ 200 w 292"/>
                <a:gd name="T99" fmla="*/ 223 h 248"/>
                <a:gd name="T100" fmla="*/ 177 w 292"/>
                <a:gd name="T101" fmla="*/ 213 h 248"/>
                <a:gd name="T102" fmla="*/ 158 w 292"/>
                <a:gd name="T103" fmla="*/ 192 h 248"/>
                <a:gd name="T104" fmla="*/ 150 w 292"/>
                <a:gd name="T105" fmla="*/ 165 h 248"/>
                <a:gd name="T106" fmla="*/ 169 w 292"/>
                <a:gd name="T107" fmla="*/ 146 h 248"/>
                <a:gd name="T108" fmla="*/ 212 w 292"/>
                <a:gd name="T109" fmla="*/ 115 h 248"/>
                <a:gd name="T110" fmla="*/ 221 w 292"/>
                <a:gd name="T111" fmla="*/ 106 h 248"/>
                <a:gd name="T112" fmla="*/ 240 w 292"/>
                <a:gd name="T113" fmla="*/ 102 h 248"/>
                <a:gd name="T114" fmla="*/ 283 w 292"/>
                <a:gd name="T115" fmla="*/ 9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2" h="248">
                  <a:moveTo>
                    <a:pt x="288" y="75"/>
                  </a:moveTo>
                  <a:lnTo>
                    <a:pt x="286" y="75"/>
                  </a:lnTo>
                  <a:lnTo>
                    <a:pt x="285" y="77"/>
                  </a:lnTo>
                  <a:lnTo>
                    <a:pt x="283" y="77"/>
                  </a:lnTo>
                  <a:lnTo>
                    <a:pt x="281" y="77"/>
                  </a:lnTo>
                  <a:lnTo>
                    <a:pt x="279" y="77"/>
                  </a:lnTo>
                  <a:lnTo>
                    <a:pt x="275" y="77"/>
                  </a:lnTo>
                  <a:lnTo>
                    <a:pt x="273" y="79"/>
                  </a:lnTo>
                  <a:lnTo>
                    <a:pt x="271" y="79"/>
                  </a:lnTo>
                  <a:lnTo>
                    <a:pt x="263" y="79"/>
                  </a:lnTo>
                  <a:lnTo>
                    <a:pt x="258" y="81"/>
                  </a:lnTo>
                  <a:lnTo>
                    <a:pt x="250" y="81"/>
                  </a:lnTo>
                  <a:lnTo>
                    <a:pt x="242" y="83"/>
                  </a:lnTo>
                  <a:lnTo>
                    <a:pt x="235" y="85"/>
                  </a:lnTo>
                  <a:lnTo>
                    <a:pt x="227" y="85"/>
                  </a:lnTo>
                  <a:lnTo>
                    <a:pt x="219" y="87"/>
                  </a:lnTo>
                  <a:lnTo>
                    <a:pt x="212" y="87"/>
                  </a:lnTo>
                  <a:lnTo>
                    <a:pt x="210" y="87"/>
                  </a:lnTo>
                  <a:lnTo>
                    <a:pt x="206" y="87"/>
                  </a:lnTo>
                  <a:lnTo>
                    <a:pt x="204" y="87"/>
                  </a:lnTo>
                  <a:lnTo>
                    <a:pt x="200" y="87"/>
                  </a:lnTo>
                  <a:lnTo>
                    <a:pt x="198" y="87"/>
                  </a:lnTo>
                  <a:lnTo>
                    <a:pt x="194" y="87"/>
                  </a:lnTo>
                  <a:lnTo>
                    <a:pt x="192" y="87"/>
                  </a:lnTo>
                  <a:lnTo>
                    <a:pt x="189" y="87"/>
                  </a:lnTo>
                  <a:lnTo>
                    <a:pt x="187" y="85"/>
                  </a:lnTo>
                  <a:lnTo>
                    <a:pt x="181" y="85"/>
                  </a:lnTo>
                  <a:lnTo>
                    <a:pt x="175" y="83"/>
                  </a:lnTo>
                  <a:lnTo>
                    <a:pt x="169" y="83"/>
                  </a:lnTo>
                  <a:lnTo>
                    <a:pt x="162" y="81"/>
                  </a:lnTo>
                  <a:lnTo>
                    <a:pt x="154" y="81"/>
                  </a:lnTo>
                  <a:lnTo>
                    <a:pt x="148" y="79"/>
                  </a:lnTo>
                  <a:lnTo>
                    <a:pt x="141" y="79"/>
                  </a:lnTo>
                  <a:lnTo>
                    <a:pt x="137" y="79"/>
                  </a:lnTo>
                  <a:lnTo>
                    <a:pt x="135" y="79"/>
                  </a:lnTo>
                  <a:lnTo>
                    <a:pt x="133" y="79"/>
                  </a:lnTo>
                  <a:lnTo>
                    <a:pt x="131" y="77"/>
                  </a:lnTo>
                  <a:lnTo>
                    <a:pt x="129" y="77"/>
                  </a:lnTo>
                  <a:lnTo>
                    <a:pt x="127" y="75"/>
                  </a:lnTo>
                  <a:lnTo>
                    <a:pt x="125" y="73"/>
                  </a:lnTo>
                  <a:lnTo>
                    <a:pt x="123" y="69"/>
                  </a:lnTo>
                  <a:lnTo>
                    <a:pt x="121" y="67"/>
                  </a:lnTo>
                  <a:lnTo>
                    <a:pt x="121" y="65"/>
                  </a:lnTo>
                  <a:lnTo>
                    <a:pt x="119" y="65"/>
                  </a:lnTo>
                  <a:lnTo>
                    <a:pt x="119" y="64"/>
                  </a:lnTo>
                  <a:lnTo>
                    <a:pt x="118" y="64"/>
                  </a:lnTo>
                  <a:lnTo>
                    <a:pt x="118" y="62"/>
                  </a:lnTo>
                  <a:lnTo>
                    <a:pt x="118" y="60"/>
                  </a:lnTo>
                  <a:lnTo>
                    <a:pt x="116" y="56"/>
                  </a:lnTo>
                  <a:lnTo>
                    <a:pt x="114" y="54"/>
                  </a:lnTo>
                  <a:lnTo>
                    <a:pt x="112" y="52"/>
                  </a:lnTo>
                  <a:lnTo>
                    <a:pt x="110" y="50"/>
                  </a:lnTo>
                  <a:lnTo>
                    <a:pt x="108" y="48"/>
                  </a:lnTo>
                  <a:lnTo>
                    <a:pt x="108" y="44"/>
                  </a:lnTo>
                  <a:lnTo>
                    <a:pt x="106" y="42"/>
                  </a:lnTo>
                  <a:lnTo>
                    <a:pt x="106" y="37"/>
                  </a:lnTo>
                  <a:lnTo>
                    <a:pt x="106" y="35"/>
                  </a:lnTo>
                  <a:lnTo>
                    <a:pt x="104" y="31"/>
                  </a:lnTo>
                  <a:lnTo>
                    <a:pt x="104" y="29"/>
                  </a:lnTo>
                  <a:lnTo>
                    <a:pt x="102" y="25"/>
                  </a:lnTo>
                  <a:lnTo>
                    <a:pt x="100" y="21"/>
                  </a:lnTo>
                  <a:lnTo>
                    <a:pt x="100" y="19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98" y="6"/>
                  </a:lnTo>
                  <a:lnTo>
                    <a:pt x="98" y="2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4" y="4"/>
                  </a:lnTo>
                  <a:lnTo>
                    <a:pt x="94" y="8"/>
                  </a:lnTo>
                  <a:lnTo>
                    <a:pt x="94" y="16"/>
                  </a:lnTo>
                  <a:lnTo>
                    <a:pt x="96" y="23"/>
                  </a:lnTo>
                  <a:lnTo>
                    <a:pt x="98" y="27"/>
                  </a:lnTo>
                  <a:lnTo>
                    <a:pt x="98" y="29"/>
                  </a:lnTo>
                  <a:lnTo>
                    <a:pt x="100" y="31"/>
                  </a:lnTo>
                  <a:lnTo>
                    <a:pt x="100" y="35"/>
                  </a:lnTo>
                  <a:lnTo>
                    <a:pt x="100" y="37"/>
                  </a:lnTo>
                  <a:lnTo>
                    <a:pt x="100" y="40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3" y="42"/>
                  </a:lnTo>
                  <a:lnTo>
                    <a:pt x="91" y="42"/>
                  </a:lnTo>
                  <a:lnTo>
                    <a:pt x="89" y="42"/>
                  </a:lnTo>
                  <a:lnTo>
                    <a:pt x="85" y="42"/>
                  </a:lnTo>
                  <a:lnTo>
                    <a:pt x="83" y="42"/>
                  </a:lnTo>
                  <a:lnTo>
                    <a:pt x="81" y="42"/>
                  </a:lnTo>
                  <a:lnTo>
                    <a:pt x="79" y="42"/>
                  </a:lnTo>
                  <a:lnTo>
                    <a:pt x="77" y="42"/>
                  </a:lnTo>
                  <a:lnTo>
                    <a:pt x="75" y="42"/>
                  </a:lnTo>
                  <a:lnTo>
                    <a:pt x="68" y="42"/>
                  </a:lnTo>
                  <a:lnTo>
                    <a:pt x="62" y="44"/>
                  </a:lnTo>
                  <a:lnTo>
                    <a:pt x="60" y="44"/>
                  </a:lnTo>
                  <a:lnTo>
                    <a:pt x="60" y="46"/>
                  </a:lnTo>
                  <a:lnTo>
                    <a:pt x="62" y="46"/>
                  </a:lnTo>
                  <a:lnTo>
                    <a:pt x="66" y="46"/>
                  </a:lnTo>
                  <a:lnTo>
                    <a:pt x="69" y="46"/>
                  </a:lnTo>
                  <a:lnTo>
                    <a:pt x="75" y="46"/>
                  </a:lnTo>
                  <a:lnTo>
                    <a:pt x="77" y="46"/>
                  </a:lnTo>
                  <a:lnTo>
                    <a:pt x="79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5" y="46"/>
                  </a:lnTo>
                  <a:lnTo>
                    <a:pt x="100" y="50"/>
                  </a:lnTo>
                  <a:lnTo>
                    <a:pt x="116" y="71"/>
                  </a:lnTo>
                  <a:lnTo>
                    <a:pt x="118" y="75"/>
                  </a:lnTo>
                  <a:lnTo>
                    <a:pt x="118" y="77"/>
                  </a:lnTo>
                  <a:lnTo>
                    <a:pt x="118" y="79"/>
                  </a:lnTo>
                  <a:lnTo>
                    <a:pt x="116" y="81"/>
                  </a:lnTo>
                  <a:lnTo>
                    <a:pt x="114" y="83"/>
                  </a:lnTo>
                  <a:lnTo>
                    <a:pt x="110" y="85"/>
                  </a:lnTo>
                  <a:lnTo>
                    <a:pt x="108" y="85"/>
                  </a:lnTo>
                  <a:lnTo>
                    <a:pt x="106" y="87"/>
                  </a:lnTo>
                  <a:lnTo>
                    <a:pt x="102" y="88"/>
                  </a:lnTo>
                  <a:lnTo>
                    <a:pt x="100" y="90"/>
                  </a:lnTo>
                  <a:lnTo>
                    <a:pt x="96" y="90"/>
                  </a:lnTo>
                  <a:lnTo>
                    <a:pt x="94" y="92"/>
                  </a:lnTo>
                  <a:lnTo>
                    <a:pt x="93" y="92"/>
                  </a:lnTo>
                  <a:lnTo>
                    <a:pt x="91" y="92"/>
                  </a:lnTo>
                  <a:lnTo>
                    <a:pt x="89" y="94"/>
                  </a:lnTo>
                  <a:lnTo>
                    <a:pt x="85" y="94"/>
                  </a:lnTo>
                  <a:lnTo>
                    <a:pt x="79" y="92"/>
                  </a:lnTo>
                  <a:lnTo>
                    <a:pt x="73" y="88"/>
                  </a:lnTo>
                  <a:lnTo>
                    <a:pt x="66" y="85"/>
                  </a:lnTo>
                  <a:lnTo>
                    <a:pt x="60" y="79"/>
                  </a:lnTo>
                  <a:lnTo>
                    <a:pt x="52" y="71"/>
                  </a:lnTo>
                  <a:lnTo>
                    <a:pt x="48" y="65"/>
                  </a:lnTo>
                  <a:lnTo>
                    <a:pt x="46" y="62"/>
                  </a:lnTo>
                  <a:lnTo>
                    <a:pt x="46" y="60"/>
                  </a:lnTo>
                  <a:lnTo>
                    <a:pt x="45" y="56"/>
                  </a:lnTo>
                  <a:lnTo>
                    <a:pt x="45" y="52"/>
                  </a:lnTo>
                  <a:lnTo>
                    <a:pt x="43" y="50"/>
                  </a:lnTo>
                  <a:lnTo>
                    <a:pt x="43" y="46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1" y="37"/>
                  </a:lnTo>
                  <a:lnTo>
                    <a:pt x="39" y="31"/>
                  </a:lnTo>
                  <a:lnTo>
                    <a:pt x="39" y="27"/>
                  </a:lnTo>
                  <a:lnTo>
                    <a:pt x="37" y="25"/>
                  </a:lnTo>
                  <a:lnTo>
                    <a:pt x="35" y="25"/>
                  </a:lnTo>
                  <a:lnTo>
                    <a:pt x="35" y="29"/>
                  </a:lnTo>
                  <a:lnTo>
                    <a:pt x="35" y="33"/>
                  </a:lnTo>
                  <a:lnTo>
                    <a:pt x="35" y="39"/>
                  </a:lnTo>
                  <a:lnTo>
                    <a:pt x="37" y="46"/>
                  </a:lnTo>
                  <a:lnTo>
                    <a:pt x="37" y="48"/>
                  </a:lnTo>
                  <a:lnTo>
                    <a:pt x="39" y="50"/>
                  </a:lnTo>
                  <a:lnTo>
                    <a:pt x="39" y="54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1" y="62"/>
                  </a:lnTo>
                  <a:lnTo>
                    <a:pt x="41" y="64"/>
                  </a:lnTo>
                  <a:lnTo>
                    <a:pt x="39" y="65"/>
                  </a:lnTo>
                  <a:lnTo>
                    <a:pt x="37" y="67"/>
                  </a:lnTo>
                  <a:lnTo>
                    <a:pt x="35" y="67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29" y="67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8" y="67"/>
                  </a:lnTo>
                  <a:lnTo>
                    <a:pt x="2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6" y="71"/>
                  </a:lnTo>
                  <a:lnTo>
                    <a:pt x="10" y="71"/>
                  </a:lnTo>
                  <a:lnTo>
                    <a:pt x="16" y="71"/>
                  </a:lnTo>
                  <a:lnTo>
                    <a:pt x="18" y="71"/>
                  </a:lnTo>
                  <a:lnTo>
                    <a:pt x="20" y="71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7" y="71"/>
                  </a:lnTo>
                  <a:lnTo>
                    <a:pt x="39" y="73"/>
                  </a:lnTo>
                  <a:lnTo>
                    <a:pt x="41" y="73"/>
                  </a:lnTo>
                  <a:lnTo>
                    <a:pt x="46" y="77"/>
                  </a:lnTo>
                  <a:lnTo>
                    <a:pt x="52" y="81"/>
                  </a:lnTo>
                  <a:lnTo>
                    <a:pt x="58" y="85"/>
                  </a:lnTo>
                  <a:lnTo>
                    <a:pt x="64" y="88"/>
                  </a:lnTo>
                  <a:lnTo>
                    <a:pt x="69" y="92"/>
                  </a:lnTo>
                  <a:lnTo>
                    <a:pt x="73" y="98"/>
                  </a:lnTo>
                  <a:lnTo>
                    <a:pt x="77" y="104"/>
                  </a:lnTo>
                  <a:lnTo>
                    <a:pt x="79" y="110"/>
                  </a:lnTo>
                  <a:lnTo>
                    <a:pt x="79" y="112"/>
                  </a:lnTo>
                  <a:lnTo>
                    <a:pt x="79" y="113"/>
                  </a:lnTo>
                  <a:lnTo>
                    <a:pt x="79" y="115"/>
                  </a:lnTo>
                  <a:lnTo>
                    <a:pt x="79" y="117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9" y="125"/>
                  </a:lnTo>
                  <a:lnTo>
                    <a:pt x="77" y="131"/>
                  </a:lnTo>
                  <a:lnTo>
                    <a:pt x="77" y="135"/>
                  </a:lnTo>
                  <a:lnTo>
                    <a:pt x="75" y="138"/>
                  </a:lnTo>
                  <a:lnTo>
                    <a:pt x="73" y="142"/>
                  </a:lnTo>
                  <a:lnTo>
                    <a:pt x="71" y="146"/>
                  </a:lnTo>
                  <a:lnTo>
                    <a:pt x="69" y="148"/>
                  </a:lnTo>
                  <a:lnTo>
                    <a:pt x="68" y="150"/>
                  </a:lnTo>
                  <a:lnTo>
                    <a:pt x="66" y="152"/>
                  </a:lnTo>
                  <a:lnTo>
                    <a:pt x="62" y="154"/>
                  </a:lnTo>
                  <a:lnTo>
                    <a:pt x="58" y="158"/>
                  </a:lnTo>
                  <a:lnTo>
                    <a:pt x="54" y="159"/>
                  </a:lnTo>
                  <a:lnTo>
                    <a:pt x="52" y="161"/>
                  </a:lnTo>
                  <a:lnTo>
                    <a:pt x="48" y="163"/>
                  </a:lnTo>
                  <a:lnTo>
                    <a:pt x="45" y="165"/>
                  </a:lnTo>
                  <a:lnTo>
                    <a:pt x="43" y="167"/>
                  </a:lnTo>
                  <a:lnTo>
                    <a:pt x="41" y="167"/>
                  </a:lnTo>
                  <a:lnTo>
                    <a:pt x="41" y="169"/>
                  </a:lnTo>
                  <a:lnTo>
                    <a:pt x="39" y="169"/>
                  </a:lnTo>
                  <a:lnTo>
                    <a:pt x="37" y="169"/>
                  </a:lnTo>
                  <a:lnTo>
                    <a:pt x="35" y="169"/>
                  </a:lnTo>
                  <a:lnTo>
                    <a:pt x="31" y="169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5" y="169"/>
                  </a:lnTo>
                  <a:lnTo>
                    <a:pt x="23" y="169"/>
                  </a:lnTo>
                  <a:lnTo>
                    <a:pt x="21" y="169"/>
                  </a:lnTo>
                  <a:lnTo>
                    <a:pt x="20" y="169"/>
                  </a:lnTo>
                  <a:lnTo>
                    <a:pt x="18" y="169"/>
                  </a:lnTo>
                  <a:lnTo>
                    <a:pt x="12" y="169"/>
                  </a:lnTo>
                  <a:lnTo>
                    <a:pt x="6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10" y="173"/>
                  </a:lnTo>
                  <a:lnTo>
                    <a:pt x="16" y="175"/>
                  </a:lnTo>
                  <a:lnTo>
                    <a:pt x="18" y="175"/>
                  </a:lnTo>
                  <a:lnTo>
                    <a:pt x="20" y="175"/>
                  </a:lnTo>
                  <a:lnTo>
                    <a:pt x="21" y="175"/>
                  </a:lnTo>
                  <a:lnTo>
                    <a:pt x="23" y="175"/>
                  </a:lnTo>
                  <a:lnTo>
                    <a:pt x="25" y="173"/>
                  </a:lnTo>
                  <a:lnTo>
                    <a:pt x="27" y="173"/>
                  </a:lnTo>
                  <a:lnTo>
                    <a:pt x="29" y="175"/>
                  </a:lnTo>
                  <a:lnTo>
                    <a:pt x="33" y="175"/>
                  </a:lnTo>
                  <a:lnTo>
                    <a:pt x="35" y="175"/>
                  </a:lnTo>
                  <a:lnTo>
                    <a:pt x="37" y="175"/>
                  </a:lnTo>
                  <a:lnTo>
                    <a:pt x="39" y="175"/>
                  </a:lnTo>
                  <a:lnTo>
                    <a:pt x="41" y="175"/>
                  </a:lnTo>
                  <a:lnTo>
                    <a:pt x="43" y="177"/>
                  </a:lnTo>
                  <a:lnTo>
                    <a:pt x="43" y="179"/>
                  </a:lnTo>
                  <a:lnTo>
                    <a:pt x="43" y="183"/>
                  </a:lnTo>
                  <a:lnTo>
                    <a:pt x="41" y="184"/>
                  </a:lnTo>
                  <a:lnTo>
                    <a:pt x="41" y="188"/>
                  </a:lnTo>
                  <a:lnTo>
                    <a:pt x="39" y="190"/>
                  </a:lnTo>
                  <a:lnTo>
                    <a:pt x="39" y="192"/>
                  </a:lnTo>
                  <a:lnTo>
                    <a:pt x="39" y="194"/>
                  </a:lnTo>
                  <a:lnTo>
                    <a:pt x="37" y="202"/>
                  </a:lnTo>
                  <a:lnTo>
                    <a:pt x="37" y="207"/>
                  </a:lnTo>
                  <a:lnTo>
                    <a:pt x="37" y="213"/>
                  </a:lnTo>
                  <a:lnTo>
                    <a:pt x="37" y="215"/>
                  </a:lnTo>
                  <a:lnTo>
                    <a:pt x="39" y="215"/>
                  </a:lnTo>
                  <a:lnTo>
                    <a:pt x="41" y="209"/>
                  </a:lnTo>
                  <a:lnTo>
                    <a:pt x="41" y="204"/>
                  </a:lnTo>
                  <a:lnTo>
                    <a:pt x="43" y="202"/>
                  </a:lnTo>
                  <a:lnTo>
                    <a:pt x="43" y="198"/>
                  </a:lnTo>
                  <a:lnTo>
                    <a:pt x="43" y="194"/>
                  </a:lnTo>
                  <a:lnTo>
                    <a:pt x="45" y="192"/>
                  </a:lnTo>
                  <a:lnTo>
                    <a:pt x="45" y="188"/>
                  </a:lnTo>
                  <a:lnTo>
                    <a:pt x="46" y="184"/>
                  </a:lnTo>
                  <a:lnTo>
                    <a:pt x="46" y="183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50" y="173"/>
                  </a:lnTo>
                  <a:lnTo>
                    <a:pt x="52" y="171"/>
                  </a:lnTo>
                  <a:lnTo>
                    <a:pt x="56" y="167"/>
                  </a:lnTo>
                  <a:lnTo>
                    <a:pt x="60" y="163"/>
                  </a:lnTo>
                  <a:lnTo>
                    <a:pt x="64" y="159"/>
                  </a:lnTo>
                  <a:lnTo>
                    <a:pt x="68" y="156"/>
                  </a:lnTo>
                  <a:lnTo>
                    <a:pt x="71" y="154"/>
                  </a:lnTo>
                  <a:lnTo>
                    <a:pt x="75" y="152"/>
                  </a:lnTo>
                  <a:lnTo>
                    <a:pt x="77" y="150"/>
                  </a:lnTo>
                  <a:lnTo>
                    <a:pt x="81" y="148"/>
                  </a:lnTo>
                  <a:lnTo>
                    <a:pt x="83" y="148"/>
                  </a:lnTo>
                  <a:lnTo>
                    <a:pt x="85" y="146"/>
                  </a:lnTo>
                  <a:lnTo>
                    <a:pt x="89" y="148"/>
                  </a:lnTo>
                  <a:lnTo>
                    <a:pt x="91" y="148"/>
                  </a:lnTo>
                  <a:lnTo>
                    <a:pt x="94" y="150"/>
                  </a:lnTo>
                  <a:lnTo>
                    <a:pt x="96" y="152"/>
                  </a:lnTo>
                  <a:lnTo>
                    <a:pt x="100" y="154"/>
                  </a:lnTo>
                  <a:lnTo>
                    <a:pt x="104" y="156"/>
                  </a:lnTo>
                  <a:lnTo>
                    <a:pt x="108" y="158"/>
                  </a:lnTo>
                  <a:lnTo>
                    <a:pt x="112" y="159"/>
                  </a:lnTo>
                  <a:lnTo>
                    <a:pt x="116" y="161"/>
                  </a:lnTo>
                  <a:lnTo>
                    <a:pt x="118" y="163"/>
                  </a:lnTo>
                  <a:lnTo>
                    <a:pt x="121" y="165"/>
                  </a:lnTo>
                  <a:lnTo>
                    <a:pt x="123" y="167"/>
                  </a:lnTo>
                  <a:lnTo>
                    <a:pt x="125" y="167"/>
                  </a:lnTo>
                  <a:lnTo>
                    <a:pt x="127" y="169"/>
                  </a:lnTo>
                  <a:lnTo>
                    <a:pt x="129" y="169"/>
                  </a:lnTo>
                  <a:lnTo>
                    <a:pt x="131" y="169"/>
                  </a:lnTo>
                  <a:lnTo>
                    <a:pt x="133" y="169"/>
                  </a:lnTo>
                  <a:lnTo>
                    <a:pt x="135" y="171"/>
                  </a:lnTo>
                  <a:lnTo>
                    <a:pt x="137" y="171"/>
                  </a:lnTo>
                  <a:lnTo>
                    <a:pt x="141" y="173"/>
                  </a:lnTo>
                  <a:lnTo>
                    <a:pt x="142" y="177"/>
                  </a:lnTo>
                  <a:lnTo>
                    <a:pt x="146" y="183"/>
                  </a:lnTo>
                  <a:lnTo>
                    <a:pt x="148" y="188"/>
                  </a:lnTo>
                  <a:lnTo>
                    <a:pt x="150" y="194"/>
                  </a:lnTo>
                  <a:lnTo>
                    <a:pt x="152" y="200"/>
                  </a:lnTo>
                  <a:lnTo>
                    <a:pt x="152" y="204"/>
                  </a:lnTo>
                  <a:lnTo>
                    <a:pt x="154" y="207"/>
                  </a:lnTo>
                  <a:lnTo>
                    <a:pt x="154" y="209"/>
                  </a:lnTo>
                  <a:lnTo>
                    <a:pt x="154" y="211"/>
                  </a:lnTo>
                  <a:lnTo>
                    <a:pt x="154" y="213"/>
                  </a:lnTo>
                  <a:lnTo>
                    <a:pt x="154" y="217"/>
                  </a:lnTo>
                  <a:lnTo>
                    <a:pt x="154" y="219"/>
                  </a:lnTo>
                  <a:lnTo>
                    <a:pt x="152" y="221"/>
                  </a:lnTo>
                  <a:lnTo>
                    <a:pt x="152" y="223"/>
                  </a:lnTo>
                  <a:lnTo>
                    <a:pt x="152" y="225"/>
                  </a:lnTo>
                  <a:lnTo>
                    <a:pt x="152" y="227"/>
                  </a:lnTo>
                  <a:lnTo>
                    <a:pt x="152" y="229"/>
                  </a:lnTo>
                  <a:lnTo>
                    <a:pt x="150" y="230"/>
                  </a:lnTo>
                  <a:lnTo>
                    <a:pt x="150" y="232"/>
                  </a:lnTo>
                  <a:lnTo>
                    <a:pt x="148" y="238"/>
                  </a:lnTo>
                  <a:lnTo>
                    <a:pt x="148" y="244"/>
                  </a:lnTo>
                  <a:lnTo>
                    <a:pt x="148" y="248"/>
                  </a:lnTo>
                  <a:lnTo>
                    <a:pt x="150" y="246"/>
                  </a:lnTo>
                  <a:lnTo>
                    <a:pt x="152" y="242"/>
                  </a:lnTo>
                  <a:lnTo>
                    <a:pt x="154" y="234"/>
                  </a:lnTo>
                  <a:lnTo>
                    <a:pt x="156" y="234"/>
                  </a:lnTo>
                  <a:lnTo>
                    <a:pt x="156" y="232"/>
                  </a:lnTo>
                  <a:lnTo>
                    <a:pt x="156" y="230"/>
                  </a:lnTo>
                  <a:lnTo>
                    <a:pt x="156" y="229"/>
                  </a:lnTo>
                  <a:lnTo>
                    <a:pt x="156" y="227"/>
                  </a:lnTo>
                  <a:lnTo>
                    <a:pt x="156" y="225"/>
                  </a:lnTo>
                  <a:lnTo>
                    <a:pt x="158" y="221"/>
                  </a:lnTo>
                  <a:lnTo>
                    <a:pt x="158" y="219"/>
                  </a:lnTo>
                  <a:lnTo>
                    <a:pt x="158" y="217"/>
                  </a:lnTo>
                  <a:lnTo>
                    <a:pt x="160" y="215"/>
                  </a:lnTo>
                  <a:lnTo>
                    <a:pt x="160" y="213"/>
                  </a:lnTo>
                  <a:lnTo>
                    <a:pt x="160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67" y="211"/>
                  </a:lnTo>
                  <a:lnTo>
                    <a:pt x="171" y="213"/>
                  </a:lnTo>
                  <a:lnTo>
                    <a:pt x="173" y="215"/>
                  </a:lnTo>
                  <a:lnTo>
                    <a:pt x="175" y="217"/>
                  </a:lnTo>
                  <a:lnTo>
                    <a:pt x="177" y="217"/>
                  </a:lnTo>
                  <a:lnTo>
                    <a:pt x="179" y="219"/>
                  </a:lnTo>
                  <a:lnTo>
                    <a:pt x="187" y="223"/>
                  </a:lnTo>
                  <a:lnTo>
                    <a:pt x="192" y="225"/>
                  </a:lnTo>
                  <a:lnTo>
                    <a:pt x="196" y="225"/>
                  </a:lnTo>
                  <a:lnTo>
                    <a:pt x="200" y="225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4" y="221"/>
                  </a:lnTo>
                  <a:lnTo>
                    <a:pt x="189" y="217"/>
                  </a:lnTo>
                  <a:lnTo>
                    <a:pt x="187" y="217"/>
                  </a:lnTo>
                  <a:lnTo>
                    <a:pt x="183" y="215"/>
                  </a:lnTo>
                  <a:lnTo>
                    <a:pt x="181" y="213"/>
                  </a:lnTo>
                  <a:lnTo>
                    <a:pt x="177" y="213"/>
                  </a:lnTo>
                  <a:lnTo>
                    <a:pt x="175" y="211"/>
                  </a:lnTo>
                  <a:lnTo>
                    <a:pt x="171" y="209"/>
                  </a:lnTo>
                  <a:lnTo>
                    <a:pt x="169" y="207"/>
                  </a:lnTo>
                  <a:lnTo>
                    <a:pt x="166" y="206"/>
                  </a:lnTo>
                  <a:lnTo>
                    <a:pt x="162" y="202"/>
                  </a:lnTo>
                  <a:lnTo>
                    <a:pt x="160" y="196"/>
                  </a:lnTo>
                  <a:lnTo>
                    <a:pt x="158" y="192"/>
                  </a:lnTo>
                  <a:lnTo>
                    <a:pt x="156" y="188"/>
                  </a:lnTo>
                  <a:lnTo>
                    <a:pt x="154" y="184"/>
                  </a:lnTo>
                  <a:lnTo>
                    <a:pt x="152" y="181"/>
                  </a:lnTo>
                  <a:lnTo>
                    <a:pt x="152" y="177"/>
                  </a:lnTo>
                  <a:lnTo>
                    <a:pt x="150" y="173"/>
                  </a:lnTo>
                  <a:lnTo>
                    <a:pt x="150" y="169"/>
                  </a:lnTo>
                  <a:lnTo>
                    <a:pt x="150" y="165"/>
                  </a:lnTo>
                  <a:lnTo>
                    <a:pt x="150" y="161"/>
                  </a:lnTo>
                  <a:lnTo>
                    <a:pt x="150" y="159"/>
                  </a:lnTo>
                  <a:lnTo>
                    <a:pt x="152" y="158"/>
                  </a:lnTo>
                  <a:lnTo>
                    <a:pt x="154" y="154"/>
                  </a:lnTo>
                  <a:lnTo>
                    <a:pt x="156" y="152"/>
                  </a:lnTo>
                  <a:lnTo>
                    <a:pt x="162" y="150"/>
                  </a:lnTo>
                  <a:lnTo>
                    <a:pt x="169" y="146"/>
                  </a:lnTo>
                  <a:lnTo>
                    <a:pt x="175" y="142"/>
                  </a:lnTo>
                  <a:lnTo>
                    <a:pt x="181" y="140"/>
                  </a:lnTo>
                  <a:lnTo>
                    <a:pt x="185" y="136"/>
                  </a:lnTo>
                  <a:lnTo>
                    <a:pt x="189" y="133"/>
                  </a:lnTo>
                  <a:lnTo>
                    <a:pt x="194" y="129"/>
                  </a:lnTo>
                  <a:lnTo>
                    <a:pt x="202" y="123"/>
                  </a:lnTo>
                  <a:lnTo>
                    <a:pt x="212" y="115"/>
                  </a:lnTo>
                  <a:lnTo>
                    <a:pt x="214" y="113"/>
                  </a:lnTo>
                  <a:lnTo>
                    <a:pt x="214" y="112"/>
                  </a:lnTo>
                  <a:lnTo>
                    <a:pt x="215" y="112"/>
                  </a:lnTo>
                  <a:lnTo>
                    <a:pt x="215" y="110"/>
                  </a:lnTo>
                  <a:lnTo>
                    <a:pt x="217" y="110"/>
                  </a:lnTo>
                  <a:lnTo>
                    <a:pt x="219" y="108"/>
                  </a:lnTo>
                  <a:lnTo>
                    <a:pt x="221" y="106"/>
                  </a:lnTo>
                  <a:lnTo>
                    <a:pt x="225" y="106"/>
                  </a:lnTo>
                  <a:lnTo>
                    <a:pt x="227" y="104"/>
                  </a:lnTo>
                  <a:lnTo>
                    <a:pt x="231" y="104"/>
                  </a:lnTo>
                  <a:lnTo>
                    <a:pt x="233" y="102"/>
                  </a:lnTo>
                  <a:lnTo>
                    <a:pt x="237" y="102"/>
                  </a:lnTo>
                  <a:lnTo>
                    <a:pt x="238" y="102"/>
                  </a:lnTo>
                  <a:lnTo>
                    <a:pt x="240" y="102"/>
                  </a:lnTo>
                  <a:lnTo>
                    <a:pt x="242" y="102"/>
                  </a:lnTo>
                  <a:lnTo>
                    <a:pt x="242" y="100"/>
                  </a:lnTo>
                  <a:lnTo>
                    <a:pt x="254" y="98"/>
                  </a:lnTo>
                  <a:lnTo>
                    <a:pt x="262" y="96"/>
                  </a:lnTo>
                  <a:lnTo>
                    <a:pt x="269" y="96"/>
                  </a:lnTo>
                  <a:lnTo>
                    <a:pt x="277" y="94"/>
                  </a:lnTo>
                  <a:lnTo>
                    <a:pt x="283" y="94"/>
                  </a:lnTo>
                  <a:lnTo>
                    <a:pt x="286" y="94"/>
                  </a:lnTo>
                  <a:lnTo>
                    <a:pt x="290" y="94"/>
                  </a:lnTo>
                  <a:lnTo>
                    <a:pt x="292" y="9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2" name="Freeform 584"/>
            <p:cNvSpPr>
              <a:spLocks/>
            </p:cNvSpPr>
            <p:nvPr/>
          </p:nvSpPr>
          <p:spPr bwMode="auto">
            <a:xfrm>
              <a:off x="2849" y="2454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2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2 h 4"/>
                <a:gd name="T24" fmla="*/ 2 w 4"/>
                <a:gd name="T25" fmla="*/ 2 h 4"/>
                <a:gd name="T26" fmla="*/ 2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4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4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3" name="Freeform 585"/>
            <p:cNvSpPr>
              <a:spLocks/>
            </p:cNvSpPr>
            <p:nvPr/>
          </p:nvSpPr>
          <p:spPr bwMode="auto">
            <a:xfrm>
              <a:off x="2849" y="2454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2 w 4"/>
                <a:gd name="T5" fmla="*/ 2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4" name="Freeform 586"/>
            <p:cNvSpPr>
              <a:spLocks/>
            </p:cNvSpPr>
            <p:nvPr/>
          </p:nvSpPr>
          <p:spPr bwMode="auto">
            <a:xfrm>
              <a:off x="2838" y="244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5" name="Freeform 587"/>
            <p:cNvSpPr>
              <a:spLocks/>
            </p:cNvSpPr>
            <p:nvPr/>
          </p:nvSpPr>
          <p:spPr bwMode="auto">
            <a:xfrm>
              <a:off x="2838" y="244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6" name="Freeform 588"/>
            <p:cNvSpPr>
              <a:spLocks/>
            </p:cNvSpPr>
            <p:nvPr/>
          </p:nvSpPr>
          <p:spPr bwMode="auto">
            <a:xfrm>
              <a:off x="2830" y="245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2 w 4"/>
                <a:gd name="T5" fmla="*/ 2 h 4"/>
                <a:gd name="T6" fmla="*/ 2 w 4"/>
                <a:gd name="T7" fmla="*/ 2 h 4"/>
                <a:gd name="T8" fmla="*/ 2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4 w 4"/>
                <a:gd name="T43" fmla="*/ 4 h 4"/>
                <a:gd name="T44" fmla="*/ 4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4 h 4"/>
                <a:gd name="T58" fmla="*/ 2 w 4"/>
                <a:gd name="T59" fmla="*/ 4 h 4"/>
                <a:gd name="T60" fmla="*/ 2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7" name="Freeform 589"/>
            <p:cNvSpPr>
              <a:spLocks/>
            </p:cNvSpPr>
            <p:nvPr/>
          </p:nvSpPr>
          <p:spPr bwMode="auto">
            <a:xfrm>
              <a:off x="2830" y="2456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8" name="Freeform 590"/>
            <p:cNvSpPr>
              <a:spLocks/>
            </p:cNvSpPr>
            <p:nvPr/>
          </p:nvSpPr>
          <p:spPr bwMode="auto">
            <a:xfrm>
              <a:off x="2844" y="2435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0 w 3"/>
                <a:gd name="T7" fmla="*/ 2 h 4"/>
                <a:gd name="T8" fmla="*/ 0 w 3"/>
                <a:gd name="T9" fmla="*/ 2 h 4"/>
                <a:gd name="T10" fmla="*/ 0 w 3"/>
                <a:gd name="T11" fmla="*/ 2 h 4"/>
                <a:gd name="T12" fmla="*/ 1 w 3"/>
                <a:gd name="T13" fmla="*/ 2 h 4"/>
                <a:gd name="T14" fmla="*/ 1 w 3"/>
                <a:gd name="T15" fmla="*/ 2 h 4"/>
                <a:gd name="T16" fmla="*/ 1 w 3"/>
                <a:gd name="T17" fmla="*/ 0 h 4"/>
                <a:gd name="T18" fmla="*/ 1 w 3"/>
                <a:gd name="T19" fmla="*/ 2 h 4"/>
                <a:gd name="T20" fmla="*/ 1 w 3"/>
                <a:gd name="T21" fmla="*/ 2 h 4"/>
                <a:gd name="T22" fmla="*/ 1 w 3"/>
                <a:gd name="T23" fmla="*/ 2 h 4"/>
                <a:gd name="T24" fmla="*/ 1 w 3"/>
                <a:gd name="T25" fmla="*/ 2 h 4"/>
                <a:gd name="T26" fmla="*/ 1 w 3"/>
                <a:gd name="T27" fmla="*/ 2 h 4"/>
                <a:gd name="T28" fmla="*/ 3 w 3"/>
                <a:gd name="T29" fmla="*/ 2 h 4"/>
                <a:gd name="T30" fmla="*/ 3 w 3"/>
                <a:gd name="T31" fmla="*/ 2 h 4"/>
                <a:gd name="T32" fmla="*/ 3 w 3"/>
                <a:gd name="T33" fmla="*/ 2 h 4"/>
                <a:gd name="T34" fmla="*/ 3 w 3"/>
                <a:gd name="T35" fmla="*/ 4 h 4"/>
                <a:gd name="T36" fmla="*/ 3 w 3"/>
                <a:gd name="T37" fmla="*/ 4 h 4"/>
                <a:gd name="T38" fmla="*/ 1 w 3"/>
                <a:gd name="T39" fmla="*/ 4 h 4"/>
                <a:gd name="T40" fmla="*/ 1 w 3"/>
                <a:gd name="T41" fmla="*/ 4 h 4"/>
                <a:gd name="T42" fmla="*/ 1 w 3"/>
                <a:gd name="T43" fmla="*/ 4 h 4"/>
                <a:gd name="T44" fmla="*/ 1 w 3"/>
                <a:gd name="T45" fmla="*/ 4 h 4"/>
                <a:gd name="T46" fmla="*/ 1 w 3"/>
                <a:gd name="T47" fmla="*/ 4 h 4"/>
                <a:gd name="T48" fmla="*/ 1 w 3"/>
                <a:gd name="T49" fmla="*/ 4 h 4"/>
                <a:gd name="T50" fmla="*/ 1 w 3"/>
                <a:gd name="T51" fmla="*/ 4 h 4"/>
                <a:gd name="T52" fmla="*/ 1 w 3"/>
                <a:gd name="T53" fmla="*/ 4 h 4"/>
                <a:gd name="T54" fmla="*/ 0 w 3"/>
                <a:gd name="T55" fmla="*/ 4 h 4"/>
                <a:gd name="T56" fmla="*/ 0 w 3"/>
                <a:gd name="T57" fmla="*/ 4 h 4"/>
                <a:gd name="T58" fmla="*/ 0 w 3"/>
                <a:gd name="T59" fmla="*/ 4 h 4"/>
                <a:gd name="T60" fmla="*/ 0 w 3"/>
                <a:gd name="T61" fmla="*/ 4 h 4"/>
                <a:gd name="T62" fmla="*/ 0 w 3"/>
                <a:gd name="T63" fmla="*/ 4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9" name="Freeform 591"/>
            <p:cNvSpPr>
              <a:spLocks/>
            </p:cNvSpPr>
            <p:nvPr/>
          </p:nvSpPr>
          <p:spPr bwMode="auto">
            <a:xfrm>
              <a:off x="2844" y="2435"/>
              <a:ext cx="3" cy="4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2 h 4"/>
                <a:gd name="T4" fmla="*/ 1 w 3"/>
                <a:gd name="T5" fmla="*/ 0 h 4"/>
                <a:gd name="T6" fmla="*/ 1 w 3"/>
                <a:gd name="T7" fmla="*/ 2 h 4"/>
                <a:gd name="T8" fmla="*/ 3 w 3"/>
                <a:gd name="T9" fmla="*/ 2 h 4"/>
                <a:gd name="T10" fmla="*/ 3 w 3"/>
                <a:gd name="T11" fmla="*/ 4 h 4"/>
                <a:gd name="T12" fmla="*/ 1 w 3"/>
                <a:gd name="T13" fmla="*/ 4 h 4"/>
                <a:gd name="T14" fmla="*/ 0 w 3"/>
                <a:gd name="T15" fmla="*/ 4 h 4"/>
                <a:gd name="T16" fmla="*/ 0 w 3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0" name="Freeform 592"/>
            <p:cNvSpPr>
              <a:spLocks/>
            </p:cNvSpPr>
            <p:nvPr/>
          </p:nvSpPr>
          <p:spPr bwMode="auto">
            <a:xfrm>
              <a:off x="2842" y="245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4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1" name="Freeform 593"/>
            <p:cNvSpPr>
              <a:spLocks/>
            </p:cNvSpPr>
            <p:nvPr/>
          </p:nvSpPr>
          <p:spPr bwMode="auto">
            <a:xfrm>
              <a:off x="2842" y="245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2" name="Freeform 594"/>
            <p:cNvSpPr>
              <a:spLocks/>
            </p:cNvSpPr>
            <p:nvPr/>
          </p:nvSpPr>
          <p:spPr bwMode="auto">
            <a:xfrm>
              <a:off x="2828" y="2445"/>
              <a:ext cx="4" cy="1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0 w 4"/>
                <a:gd name="T5" fmla="*/ 0 h 1"/>
                <a:gd name="T6" fmla="*/ 0 w 4"/>
                <a:gd name="T7" fmla="*/ 0 h 1"/>
                <a:gd name="T8" fmla="*/ 0 w 4"/>
                <a:gd name="T9" fmla="*/ 0 h 1"/>
                <a:gd name="T10" fmla="*/ 2 w 4"/>
                <a:gd name="T11" fmla="*/ 0 h 1"/>
                <a:gd name="T12" fmla="*/ 2 w 4"/>
                <a:gd name="T13" fmla="*/ 0 h 1"/>
                <a:gd name="T14" fmla="*/ 2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2 w 4"/>
                <a:gd name="T21" fmla="*/ 0 h 1"/>
                <a:gd name="T22" fmla="*/ 2 w 4"/>
                <a:gd name="T23" fmla="*/ 0 h 1"/>
                <a:gd name="T24" fmla="*/ 4 w 4"/>
                <a:gd name="T25" fmla="*/ 0 h 1"/>
                <a:gd name="T26" fmla="*/ 4 w 4"/>
                <a:gd name="T27" fmla="*/ 0 h 1"/>
                <a:gd name="T28" fmla="*/ 4 w 4"/>
                <a:gd name="T29" fmla="*/ 0 h 1"/>
                <a:gd name="T30" fmla="*/ 4 w 4"/>
                <a:gd name="T31" fmla="*/ 0 h 1"/>
                <a:gd name="T32" fmla="*/ 4 w 4"/>
                <a:gd name="T33" fmla="*/ 1 h 1"/>
                <a:gd name="T34" fmla="*/ 4 w 4"/>
                <a:gd name="T35" fmla="*/ 1 h 1"/>
                <a:gd name="T36" fmla="*/ 4 w 4"/>
                <a:gd name="T37" fmla="*/ 1 h 1"/>
                <a:gd name="T38" fmla="*/ 4 w 4"/>
                <a:gd name="T39" fmla="*/ 1 h 1"/>
                <a:gd name="T40" fmla="*/ 2 w 4"/>
                <a:gd name="T41" fmla="*/ 1 h 1"/>
                <a:gd name="T42" fmla="*/ 2 w 4"/>
                <a:gd name="T43" fmla="*/ 1 h 1"/>
                <a:gd name="T44" fmla="*/ 2 w 4"/>
                <a:gd name="T45" fmla="*/ 1 h 1"/>
                <a:gd name="T46" fmla="*/ 2 w 4"/>
                <a:gd name="T47" fmla="*/ 1 h 1"/>
                <a:gd name="T48" fmla="*/ 2 w 4"/>
                <a:gd name="T49" fmla="*/ 1 h 1"/>
                <a:gd name="T50" fmla="*/ 2 w 4"/>
                <a:gd name="T51" fmla="*/ 1 h 1"/>
                <a:gd name="T52" fmla="*/ 2 w 4"/>
                <a:gd name="T53" fmla="*/ 1 h 1"/>
                <a:gd name="T54" fmla="*/ 0 w 4"/>
                <a:gd name="T55" fmla="*/ 1 h 1"/>
                <a:gd name="T56" fmla="*/ 0 w 4"/>
                <a:gd name="T57" fmla="*/ 1 h 1"/>
                <a:gd name="T58" fmla="*/ 0 w 4"/>
                <a:gd name="T59" fmla="*/ 1 h 1"/>
                <a:gd name="T60" fmla="*/ 0 w 4"/>
                <a:gd name="T61" fmla="*/ 1 h 1"/>
                <a:gd name="T62" fmla="*/ 0 w 4"/>
                <a:gd name="T63" fmla="*/ 1 h 1"/>
                <a:gd name="T64" fmla="*/ 0 w 4"/>
                <a:gd name="T6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3" name="Freeform 595"/>
            <p:cNvSpPr>
              <a:spLocks/>
            </p:cNvSpPr>
            <p:nvPr/>
          </p:nvSpPr>
          <p:spPr bwMode="auto">
            <a:xfrm>
              <a:off x="2828" y="2445"/>
              <a:ext cx="4" cy="1"/>
            </a:xfrm>
            <a:custGeom>
              <a:avLst/>
              <a:gdLst>
                <a:gd name="T0" fmla="*/ 0 w 4"/>
                <a:gd name="T1" fmla="*/ 0 h 1"/>
                <a:gd name="T2" fmla="*/ 2 w 4"/>
                <a:gd name="T3" fmla="*/ 0 h 1"/>
                <a:gd name="T4" fmla="*/ 4 w 4"/>
                <a:gd name="T5" fmla="*/ 0 h 1"/>
                <a:gd name="T6" fmla="*/ 4 w 4"/>
                <a:gd name="T7" fmla="*/ 1 h 1"/>
                <a:gd name="T8" fmla="*/ 2 w 4"/>
                <a:gd name="T9" fmla="*/ 1 h 1"/>
                <a:gd name="T10" fmla="*/ 0 w 4"/>
                <a:gd name="T11" fmla="*/ 1 h 1"/>
                <a:gd name="T12" fmla="*/ 0 w 4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4" name="Freeform 596"/>
            <p:cNvSpPr>
              <a:spLocks/>
            </p:cNvSpPr>
            <p:nvPr/>
          </p:nvSpPr>
          <p:spPr bwMode="auto">
            <a:xfrm>
              <a:off x="2836" y="242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2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0 w 2"/>
                <a:gd name="T51" fmla="*/ 4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5" name="Freeform 597"/>
            <p:cNvSpPr>
              <a:spLocks/>
            </p:cNvSpPr>
            <p:nvPr/>
          </p:nvSpPr>
          <p:spPr bwMode="auto">
            <a:xfrm>
              <a:off x="2836" y="242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6" name="Freeform 598"/>
            <p:cNvSpPr>
              <a:spLocks/>
            </p:cNvSpPr>
            <p:nvPr/>
          </p:nvSpPr>
          <p:spPr bwMode="auto">
            <a:xfrm>
              <a:off x="2834" y="243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2 w 4"/>
                <a:gd name="T7" fmla="*/ 2 h 4"/>
                <a:gd name="T8" fmla="*/ 2 w 4"/>
                <a:gd name="T9" fmla="*/ 2 h 4"/>
                <a:gd name="T10" fmla="*/ 2 w 4"/>
                <a:gd name="T11" fmla="*/ 2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7" name="Freeform 599"/>
            <p:cNvSpPr>
              <a:spLocks/>
            </p:cNvSpPr>
            <p:nvPr/>
          </p:nvSpPr>
          <p:spPr bwMode="auto">
            <a:xfrm>
              <a:off x="2834" y="2437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8" name="Freeform 600"/>
            <p:cNvSpPr>
              <a:spLocks/>
            </p:cNvSpPr>
            <p:nvPr/>
          </p:nvSpPr>
          <p:spPr bwMode="auto">
            <a:xfrm>
              <a:off x="2832" y="2466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4 w 4"/>
                <a:gd name="T21" fmla="*/ 0 h 3"/>
                <a:gd name="T22" fmla="*/ 4 w 4"/>
                <a:gd name="T23" fmla="*/ 0 h 3"/>
                <a:gd name="T24" fmla="*/ 4 w 4"/>
                <a:gd name="T25" fmla="*/ 0 h 3"/>
                <a:gd name="T26" fmla="*/ 4 w 4"/>
                <a:gd name="T27" fmla="*/ 2 h 3"/>
                <a:gd name="T28" fmla="*/ 4 w 4"/>
                <a:gd name="T29" fmla="*/ 2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2 h 3"/>
                <a:gd name="T36" fmla="*/ 4 w 4"/>
                <a:gd name="T37" fmla="*/ 3 h 3"/>
                <a:gd name="T38" fmla="*/ 4 w 4"/>
                <a:gd name="T39" fmla="*/ 3 h 3"/>
                <a:gd name="T40" fmla="*/ 4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2 w 4"/>
                <a:gd name="T53" fmla="*/ 3 h 3"/>
                <a:gd name="T54" fmla="*/ 2 w 4"/>
                <a:gd name="T55" fmla="*/ 3 h 3"/>
                <a:gd name="T56" fmla="*/ 0 w 4"/>
                <a:gd name="T57" fmla="*/ 3 h 3"/>
                <a:gd name="T58" fmla="*/ 0 w 4"/>
                <a:gd name="T59" fmla="*/ 2 h 3"/>
                <a:gd name="T60" fmla="*/ 0 w 4"/>
                <a:gd name="T61" fmla="*/ 2 h 3"/>
                <a:gd name="T62" fmla="*/ 0 w 4"/>
                <a:gd name="T63" fmla="*/ 2 h 3"/>
                <a:gd name="T64" fmla="*/ 0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9" name="Freeform 601"/>
            <p:cNvSpPr>
              <a:spLocks/>
            </p:cNvSpPr>
            <p:nvPr/>
          </p:nvSpPr>
          <p:spPr bwMode="auto">
            <a:xfrm>
              <a:off x="2832" y="2466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0 h 3"/>
                <a:gd name="T4" fmla="*/ 2 w 4"/>
                <a:gd name="T5" fmla="*/ 0 h 3"/>
                <a:gd name="T6" fmla="*/ 4 w 4"/>
                <a:gd name="T7" fmla="*/ 0 h 3"/>
                <a:gd name="T8" fmla="*/ 4 w 4"/>
                <a:gd name="T9" fmla="*/ 2 h 3"/>
                <a:gd name="T10" fmla="*/ 4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0" name="Freeform 602"/>
            <p:cNvSpPr>
              <a:spLocks/>
            </p:cNvSpPr>
            <p:nvPr/>
          </p:nvSpPr>
          <p:spPr bwMode="auto">
            <a:xfrm>
              <a:off x="2815" y="2423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1" name="Freeform 603"/>
            <p:cNvSpPr>
              <a:spLocks/>
            </p:cNvSpPr>
            <p:nvPr/>
          </p:nvSpPr>
          <p:spPr bwMode="auto">
            <a:xfrm>
              <a:off x="2815" y="2423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2" name="Freeform 604"/>
            <p:cNvSpPr>
              <a:spLocks/>
            </p:cNvSpPr>
            <p:nvPr/>
          </p:nvSpPr>
          <p:spPr bwMode="auto">
            <a:xfrm>
              <a:off x="2822" y="2468"/>
              <a:ext cx="2" cy="3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1 h 3"/>
                <a:gd name="T4" fmla="*/ 0 w 2"/>
                <a:gd name="T5" fmla="*/ 1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0 h 3"/>
                <a:gd name="T14" fmla="*/ 0 w 2"/>
                <a:gd name="T15" fmla="*/ 0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1 h 3"/>
                <a:gd name="T26" fmla="*/ 2 w 2"/>
                <a:gd name="T27" fmla="*/ 1 h 3"/>
                <a:gd name="T28" fmla="*/ 2 w 2"/>
                <a:gd name="T29" fmla="*/ 1 h 3"/>
                <a:gd name="T30" fmla="*/ 2 w 2"/>
                <a:gd name="T31" fmla="*/ 1 h 3"/>
                <a:gd name="T32" fmla="*/ 2 w 2"/>
                <a:gd name="T33" fmla="*/ 1 h 3"/>
                <a:gd name="T34" fmla="*/ 2 w 2"/>
                <a:gd name="T35" fmla="*/ 1 h 3"/>
                <a:gd name="T36" fmla="*/ 2 w 2"/>
                <a:gd name="T37" fmla="*/ 3 h 3"/>
                <a:gd name="T38" fmla="*/ 2 w 2"/>
                <a:gd name="T39" fmla="*/ 3 h 3"/>
                <a:gd name="T40" fmla="*/ 2 w 2"/>
                <a:gd name="T41" fmla="*/ 3 h 3"/>
                <a:gd name="T42" fmla="*/ 2 w 2"/>
                <a:gd name="T43" fmla="*/ 3 h 3"/>
                <a:gd name="T44" fmla="*/ 0 w 2"/>
                <a:gd name="T45" fmla="*/ 3 h 3"/>
                <a:gd name="T46" fmla="*/ 0 w 2"/>
                <a:gd name="T47" fmla="*/ 3 h 3"/>
                <a:gd name="T48" fmla="*/ 0 w 2"/>
                <a:gd name="T49" fmla="*/ 3 h 3"/>
                <a:gd name="T50" fmla="*/ 0 w 2"/>
                <a:gd name="T51" fmla="*/ 3 h 3"/>
                <a:gd name="T52" fmla="*/ 0 w 2"/>
                <a:gd name="T53" fmla="*/ 3 h 3"/>
                <a:gd name="T54" fmla="*/ 0 w 2"/>
                <a:gd name="T55" fmla="*/ 3 h 3"/>
                <a:gd name="T56" fmla="*/ 0 w 2"/>
                <a:gd name="T57" fmla="*/ 3 h 3"/>
                <a:gd name="T58" fmla="*/ 0 w 2"/>
                <a:gd name="T59" fmla="*/ 1 h 3"/>
                <a:gd name="T60" fmla="*/ 0 w 2"/>
                <a:gd name="T61" fmla="*/ 1 h 3"/>
                <a:gd name="T62" fmla="*/ 0 w 2"/>
                <a:gd name="T63" fmla="*/ 1 h 3"/>
                <a:gd name="T64" fmla="*/ 0 w 2"/>
                <a:gd name="T6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3" name="Freeform 605"/>
            <p:cNvSpPr>
              <a:spLocks/>
            </p:cNvSpPr>
            <p:nvPr/>
          </p:nvSpPr>
          <p:spPr bwMode="auto">
            <a:xfrm>
              <a:off x="2822" y="2468"/>
              <a:ext cx="2" cy="3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0 h 3"/>
                <a:gd name="T4" fmla="*/ 2 w 2"/>
                <a:gd name="T5" fmla="*/ 0 h 3"/>
                <a:gd name="T6" fmla="*/ 2 w 2"/>
                <a:gd name="T7" fmla="*/ 1 h 3"/>
                <a:gd name="T8" fmla="*/ 2 w 2"/>
                <a:gd name="T9" fmla="*/ 3 h 3"/>
                <a:gd name="T10" fmla="*/ 0 w 2"/>
                <a:gd name="T11" fmla="*/ 3 h 3"/>
                <a:gd name="T12" fmla="*/ 0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4" name="Freeform 606"/>
            <p:cNvSpPr>
              <a:spLocks/>
            </p:cNvSpPr>
            <p:nvPr/>
          </p:nvSpPr>
          <p:spPr bwMode="auto">
            <a:xfrm>
              <a:off x="2813" y="2477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2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5" name="Freeform 607"/>
            <p:cNvSpPr>
              <a:spLocks/>
            </p:cNvSpPr>
            <p:nvPr/>
          </p:nvSpPr>
          <p:spPr bwMode="auto">
            <a:xfrm>
              <a:off x="2813" y="2477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6" name="Freeform 608"/>
            <p:cNvSpPr>
              <a:spLocks/>
            </p:cNvSpPr>
            <p:nvPr/>
          </p:nvSpPr>
          <p:spPr bwMode="auto">
            <a:xfrm>
              <a:off x="2828" y="2433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2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7" name="Freeform 609"/>
            <p:cNvSpPr>
              <a:spLocks/>
            </p:cNvSpPr>
            <p:nvPr/>
          </p:nvSpPr>
          <p:spPr bwMode="auto">
            <a:xfrm>
              <a:off x="2828" y="2433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8" name="Freeform 610"/>
            <p:cNvSpPr>
              <a:spLocks/>
            </p:cNvSpPr>
            <p:nvPr/>
          </p:nvSpPr>
          <p:spPr bwMode="auto">
            <a:xfrm>
              <a:off x="2813" y="2468"/>
              <a:ext cx="4" cy="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0 h 3"/>
                <a:gd name="T4" fmla="*/ 0 w 4"/>
                <a:gd name="T5" fmla="*/ 0 h 3"/>
                <a:gd name="T6" fmla="*/ 0 w 4"/>
                <a:gd name="T7" fmla="*/ 0 h 3"/>
                <a:gd name="T8" fmla="*/ 0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2 w 4"/>
                <a:gd name="T21" fmla="*/ 0 h 3"/>
                <a:gd name="T22" fmla="*/ 2 w 4"/>
                <a:gd name="T23" fmla="*/ 0 h 3"/>
                <a:gd name="T24" fmla="*/ 2 w 4"/>
                <a:gd name="T25" fmla="*/ 0 h 3"/>
                <a:gd name="T26" fmla="*/ 4 w 4"/>
                <a:gd name="T27" fmla="*/ 1 h 3"/>
                <a:gd name="T28" fmla="*/ 4 w 4"/>
                <a:gd name="T29" fmla="*/ 1 h 3"/>
                <a:gd name="T30" fmla="*/ 4 w 4"/>
                <a:gd name="T31" fmla="*/ 1 h 3"/>
                <a:gd name="T32" fmla="*/ 2 w 4"/>
                <a:gd name="T33" fmla="*/ 1 h 3"/>
                <a:gd name="T34" fmla="*/ 2 w 4"/>
                <a:gd name="T35" fmla="*/ 1 h 3"/>
                <a:gd name="T36" fmla="*/ 2 w 4"/>
                <a:gd name="T37" fmla="*/ 1 h 3"/>
                <a:gd name="T38" fmla="*/ 2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0 w 4"/>
                <a:gd name="T49" fmla="*/ 3 h 3"/>
                <a:gd name="T50" fmla="*/ 0 w 4"/>
                <a:gd name="T51" fmla="*/ 3 h 3"/>
                <a:gd name="T52" fmla="*/ 0 w 4"/>
                <a:gd name="T53" fmla="*/ 3 h 3"/>
                <a:gd name="T54" fmla="*/ 0 w 4"/>
                <a:gd name="T55" fmla="*/ 1 h 3"/>
                <a:gd name="T56" fmla="*/ 0 w 4"/>
                <a:gd name="T57" fmla="*/ 1 h 3"/>
                <a:gd name="T58" fmla="*/ 0 w 4"/>
                <a:gd name="T59" fmla="*/ 1 h 3"/>
                <a:gd name="T60" fmla="*/ 0 w 4"/>
                <a:gd name="T61" fmla="*/ 1 h 3"/>
                <a:gd name="T62" fmla="*/ 0 w 4"/>
                <a:gd name="T63" fmla="*/ 1 h 3"/>
                <a:gd name="T64" fmla="*/ 0 w 4"/>
                <a:gd name="T6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9" name="Freeform 611"/>
            <p:cNvSpPr>
              <a:spLocks/>
            </p:cNvSpPr>
            <p:nvPr/>
          </p:nvSpPr>
          <p:spPr bwMode="auto">
            <a:xfrm>
              <a:off x="2813" y="2468"/>
              <a:ext cx="4" cy="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0 h 3"/>
                <a:gd name="T4" fmla="*/ 2 w 4"/>
                <a:gd name="T5" fmla="*/ 0 h 3"/>
                <a:gd name="T6" fmla="*/ 4 w 4"/>
                <a:gd name="T7" fmla="*/ 1 h 3"/>
                <a:gd name="T8" fmla="*/ 2 w 4"/>
                <a:gd name="T9" fmla="*/ 1 h 3"/>
                <a:gd name="T10" fmla="*/ 2 w 4"/>
                <a:gd name="T11" fmla="*/ 3 h 3"/>
                <a:gd name="T12" fmla="*/ 0 w 4"/>
                <a:gd name="T13" fmla="*/ 3 h 3"/>
                <a:gd name="T14" fmla="*/ 0 w 4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0" name="Freeform 612"/>
            <p:cNvSpPr>
              <a:spLocks/>
            </p:cNvSpPr>
            <p:nvPr/>
          </p:nvSpPr>
          <p:spPr bwMode="auto">
            <a:xfrm>
              <a:off x="2819" y="2429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0 w 3"/>
                <a:gd name="T7" fmla="*/ 0 h 4"/>
                <a:gd name="T8" fmla="*/ 1 w 3"/>
                <a:gd name="T9" fmla="*/ 0 h 4"/>
                <a:gd name="T10" fmla="*/ 1 w 3"/>
                <a:gd name="T11" fmla="*/ 0 h 4"/>
                <a:gd name="T12" fmla="*/ 1 w 3"/>
                <a:gd name="T13" fmla="*/ 0 h 4"/>
                <a:gd name="T14" fmla="*/ 1 w 3"/>
                <a:gd name="T15" fmla="*/ 0 h 4"/>
                <a:gd name="T16" fmla="*/ 1 w 3"/>
                <a:gd name="T17" fmla="*/ 0 h 4"/>
                <a:gd name="T18" fmla="*/ 1 w 3"/>
                <a:gd name="T19" fmla="*/ 0 h 4"/>
                <a:gd name="T20" fmla="*/ 1 w 3"/>
                <a:gd name="T21" fmla="*/ 0 h 4"/>
                <a:gd name="T22" fmla="*/ 1 w 3"/>
                <a:gd name="T23" fmla="*/ 2 h 4"/>
                <a:gd name="T24" fmla="*/ 3 w 3"/>
                <a:gd name="T25" fmla="*/ 2 h 4"/>
                <a:gd name="T26" fmla="*/ 3 w 3"/>
                <a:gd name="T27" fmla="*/ 2 h 4"/>
                <a:gd name="T28" fmla="*/ 3 w 3"/>
                <a:gd name="T29" fmla="*/ 2 h 4"/>
                <a:gd name="T30" fmla="*/ 3 w 3"/>
                <a:gd name="T31" fmla="*/ 2 h 4"/>
                <a:gd name="T32" fmla="*/ 3 w 3"/>
                <a:gd name="T33" fmla="*/ 2 h 4"/>
                <a:gd name="T34" fmla="*/ 1 w 3"/>
                <a:gd name="T35" fmla="*/ 4 h 4"/>
                <a:gd name="T36" fmla="*/ 1 w 3"/>
                <a:gd name="T37" fmla="*/ 4 h 4"/>
                <a:gd name="T38" fmla="*/ 1 w 3"/>
                <a:gd name="T39" fmla="*/ 4 h 4"/>
                <a:gd name="T40" fmla="*/ 1 w 3"/>
                <a:gd name="T41" fmla="*/ 4 h 4"/>
                <a:gd name="T42" fmla="*/ 1 w 3"/>
                <a:gd name="T43" fmla="*/ 4 h 4"/>
                <a:gd name="T44" fmla="*/ 1 w 3"/>
                <a:gd name="T45" fmla="*/ 4 h 4"/>
                <a:gd name="T46" fmla="*/ 1 w 3"/>
                <a:gd name="T47" fmla="*/ 4 h 4"/>
                <a:gd name="T48" fmla="*/ 0 w 3"/>
                <a:gd name="T49" fmla="*/ 4 h 4"/>
                <a:gd name="T50" fmla="*/ 0 w 3"/>
                <a:gd name="T51" fmla="*/ 4 h 4"/>
                <a:gd name="T52" fmla="*/ 0 w 3"/>
                <a:gd name="T53" fmla="*/ 4 h 4"/>
                <a:gd name="T54" fmla="*/ 0 w 3"/>
                <a:gd name="T55" fmla="*/ 4 h 4"/>
                <a:gd name="T56" fmla="*/ 0 w 3"/>
                <a:gd name="T57" fmla="*/ 4 h 4"/>
                <a:gd name="T58" fmla="*/ 0 w 3"/>
                <a:gd name="T59" fmla="*/ 2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1" name="Freeform 613"/>
            <p:cNvSpPr>
              <a:spLocks/>
            </p:cNvSpPr>
            <p:nvPr/>
          </p:nvSpPr>
          <p:spPr bwMode="auto">
            <a:xfrm>
              <a:off x="2819" y="2429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0 h 4"/>
                <a:gd name="T4" fmla="*/ 1 w 3"/>
                <a:gd name="T5" fmla="*/ 0 h 4"/>
                <a:gd name="T6" fmla="*/ 1 w 3"/>
                <a:gd name="T7" fmla="*/ 2 h 4"/>
                <a:gd name="T8" fmla="*/ 3 w 3"/>
                <a:gd name="T9" fmla="*/ 2 h 4"/>
                <a:gd name="T10" fmla="*/ 1 w 3"/>
                <a:gd name="T11" fmla="*/ 4 h 4"/>
                <a:gd name="T12" fmla="*/ 0 w 3"/>
                <a:gd name="T13" fmla="*/ 4 h 4"/>
                <a:gd name="T14" fmla="*/ 0 w 3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2" name="Freeform 614"/>
            <p:cNvSpPr>
              <a:spLocks/>
            </p:cNvSpPr>
            <p:nvPr/>
          </p:nvSpPr>
          <p:spPr bwMode="auto">
            <a:xfrm>
              <a:off x="2794" y="2450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4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3" name="Freeform 615"/>
            <p:cNvSpPr>
              <a:spLocks/>
            </p:cNvSpPr>
            <p:nvPr/>
          </p:nvSpPr>
          <p:spPr bwMode="auto">
            <a:xfrm>
              <a:off x="2794" y="2450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4" name="Freeform 616"/>
            <p:cNvSpPr>
              <a:spLocks/>
            </p:cNvSpPr>
            <p:nvPr/>
          </p:nvSpPr>
          <p:spPr bwMode="auto">
            <a:xfrm>
              <a:off x="2819" y="2437"/>
              <a:ext cx="1" cy="4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0 h 4"/>
                <a:gd name="T4" fmla="*/ 0 w 1"/>
                <a:gd name="T5" fmla="*/ 0 h 4"/>
                <a:gd name="T6" fmla="*/ 0 w 1"/>
                <a:gd name="T7" fmla="*/ 0 h 4"/>
                <a:gd name="T8" fmla="*/ 0 w 1"/>
                <a:gd name="T9" fmla="*/ 0 h 4"/>
                <a:gd name="T10" fmla="*/ 0 w 1"/>
                <a:gd name="T11" fmla="*/ 0 h 4"/>
                <a:gd name="T12" fmla="*/ 0 w 1"/>
                <a:gd name="T13" fmla="*/ 0 h 4"/>
                <a:gd name="T14" fmla="*/ 1 w 1"/>
                <a:gd name="T15" fmla="*/ 0 h 4"/>
                <a:gd name="T16" fmla="*/ 1 w 1"/>
                <a:gd name="T17" fmla="*/ 0 h 4"/>
                <a:gd name="T18" fmla="*/ 1 w 1"/>
                <a:gd name="T19" fmla="*/ 0 h 4"/>
                <a:gd name="T20" fmla="*/ 1 w 1"/>
                <a:gd name="T21" fmla="*/ 0 h 4"/>
                <a:gd name="T22" fmla="*/ 1 w 1"/>
                <a:gd name="T23" fmla="*/ 0 h 4"/>
                <a:gd name="T24" fmla="*/ 1 w 1"/>
                <a:gd name="T25" fmla="*/ 0 h 4"/>
                <a:gd name="T26" fmla="*/ 1 w 1"/>
                <a:gd name="T27" fmla="*/ 0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1 w 1"/>
                <a:gd name="T37" fmla="*/ 2 h 4"/>
                <a:gd name="T38" fmla="*/ 1 w 1"/>
                <a:gd name="T39" fmla="*/ 2 h 4"/>
                <a:gd name="T40" fmla="*/ 1 w 1"/>
                <a:gd name="T41" fmla="*/ 4 h 4"/>
                <a:gd name="T42" fmla="*/ 1 w 1"/>
                <a:gd name="T43" fmla="*/ 4 h 4"/>
                <a:gd name="T44" fmla="*/ 0 w 1"/>
                <a:gd name="T45" fmla="*/ 4 h 4"/>
                <a:gd name="T46" fmla="*/ 0 w 1"/>
                <a:gd name="T47" fmla="*/ 4 h 4"/>
                <a:gd name="T48" fmla="*/ 0 w 1"/>
                <a:gd name="T49" fmla="*/ 4 h 4"/>
                <a:gd name="T50" fmla="*/ 0 w 1"/>
                <a:gd name="T51" fmla="*/ 4 h 4"/>
                <a:gd name="T52" fmla="*/ 0 w 1"/>
                <a:gd name="T53" fmla="*/ 2 h 4"/>
                <a:gd name="T54" fmla="*/ 0 w 1"/>
                <a:gd name="T55" fmla="*/ 2 h 4"/>
                <a:gd name="T56" fmla="*/ 0 w 1"/>
                <a:gd name="T57" fmla="*/ 2 h 4"/>
                <a:gd name="T58" fmla="*/ 0 w 1"/>
                <a:gd name="T59" fmla="*/ 2 h 4"/>
                <a:gd name="T60" fmla="*/ 0 w 1"/>
                <a:gd name="T61" fmla="*/ 2 h 4"/>
                <a:gd name="T62" fmla="*/ 0 w 1"/>
                <a:gd name="T63" fmla="*/ 2 h 4"/>
                <a:gd name="T64" fmla="*/ 0 w 1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5" name="Freeform 617"/>
            <p:cNvSpPr>
              <a:spLocks/>
            </p:cNvSpPr>
            <p:nvPr/>
          </p:nvSpPr>
          <p:spPr bwMode="auto">
            <a:xfrm>
              <a:off x="2819" y="2437"/>
              <a:ext cx="1" cy="4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0 h 4"/>
                <a:gd name="T4" fmla="*/ 1 w 1"/>
                <a:gd name="T5" fmla="*/ 2 h 4"/>
                <a:gd name="T6" fmla="*/ 1 w 1"/>
                <a:gd name="T7" fmla="*/ 4 h 4"/>
                <a:gd name="T8" fmla="*/ 0 w 1"/>
                <a:gd name="T9" fmla="*/ 4 h 4"/>
                <a:gd name="T10" fmla="*/ 0 w 1"/>
                <a:gd name="T11" fmla="*/ 2 h 4"/>
                <a:gd name="T12" fmla="*/ 0 w 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6" name="Freeform 618"/>
            <p:cNvSpPr>
              <a:spLocks/>
            </p:cNvSpPr>
            <p:nvPr/>
          </p:nvSpPr>
          <p:spPr bwMode="auto">
            <a:xfrm>
              <a:off x="2805" y="247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4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7" name="Freeform 619"/>
            <p:cNvSpPr>
              <a:spLocks/>
            </p:cNvSpPr>
            <p:nvPr/>
          </p:nvSpPr>
          <p:spPr bwMode="auto">
            <a:xfrm>
              <a:off x="2805" y="247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8" name="Freeform 620"/>
            <p:cNvSpPr>
              <a:spLocks/>
            </p:cNvSpPr>
            <p:nvPr/>
          </p:nvSpPr>
          <p:spPr bwMode="auto">
            <a:xfrm>
              <a:off x="2805" y="2439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0 w 2"/>
                <a:gd name="T43" fmla="*/ 2 h 4"/>
                <a:gd name="T44" fmla="*/ 0 w 2"/>
                <a:gd name="T45" fmla="*/ 4 h 4"/>
                <a:gd name="T46" fmla="*/ 0 w 2"/>
                <a:gd name="T47" fmla="*/ 2 h 4"/>
                <a:gd name="T48" fmla="*/ 0 w 2"/>
                <a:gd name="T49" fmla="*/ 2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0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9" name="Freeform 621"/>
            <p:cNvSpPr>
              <a:spLocks/>
            </p:cNvSpPr>
            <p:nvPr/>
          </p:nvSpPr>
          <p:spPr bwMode="auto">
            <a:xfrm>
              <a:off x="2805" y="2439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0 w 2"/>
                <a:gd name="T7" fmla="*/ 2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0" name="Freeform 622"/>
            <p:cNvSpPr>
              <a:spLocks/>
            </p:cNvSpPr>
            <p:nvPr/>
          </p:nvSpPr>
          <p:spPr bwMode="auto">
            <a:xfrm>
              <a:off x="2805" y="24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1" name="Freeform 623"/>
            <p:cNvSpPr>
              <a:spLocks/>
            </p:cNvSpPr>
            <p:nvPr/>
          </p:nvSpPr>
          <p:spPr bwMode="auto">
            <a:xfrm>
              <a:off x="2805" y="24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2" name="Freeform 624"/>
            <p:cNvSpPr>
              <a:spLocks/>
            </p:cNvSpPr>
            <p:nvPr/>
          </p:nvSpPr>
          <p:spPr bwMode="auto">
            <a:xfrm>
              <a:off x="2803" y="2427"/>
              <a:ext cx="4" cy="4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3" name="Freeform 625"/>
            <p:cNvSpPr>
              <a:spLocks/>
            </p:cNvSpPr>
            <p:nvPr/>
          </p:nvSpPr>
          <p:spPr bwMode="auto">
            <a:xfrm>
              <a:off x="2803" y="2427"/>
              <a:ext cx="4" cy="4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4 h 4"/>
                <a:gd name="T10" fmla="*/ 0 w 4"/>
                <a:gd name="T11" fmla="*/ 2 h 4"/>
                <a:gd name="T12" fmla="*/ 0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4" name="Freeform 626"/>
            <p:cNvSpPr>
              <a:spLocks/>
            </p:cNvSpPr>
            <p:nvPr/>
          </p:nvSpPr>
          <p:spPr bwMode="auto">
            <a:xfrm>
              <a:off x="2792" y="2477"/>
              <a:ext cx="4" cy="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0 h 2"/>
                <a:gd name="T28" fmla="*/ 4 w 4"/>
                <a:gd name="T29" fmla="*/ 2 h 2"/>
                <a:gd name="T30" fmla="*/ 4 w 4"/>
                <a:gd name="T31" fmla="*/ 2 h 2"/>
                <a:gd name="T32" fmla="*/ 4 w 4"/>
                <a:gd name="T33" fmla="*/ 2 h 2"/>
                <a:gd name="T34" fmla="*/ 2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0 w 4"/>
                <a:gd name="T47" fmla="*/ 2 h 2"/>
                <a:gd name="T48" fmla="*/ 0 w 4"/>
                <a:gd name="T49" fmla="*/ 2 h 2"/>
                <a:gd name="T50" fmla="*/ 0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0 h 2"/>
                <a:gd name="T62" fmla="*/ 0 w 4"/>
                <a:gd name="T63" fmla="*/ 0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5" name="Freeform 627"/>
            <p:cNvSpPr>
              <a:spLocks/>
            </p:cNvSpPr>
            <p:nvPr/>
          </p:nvSpPr>
          <p:spPr bwMode="auto">
            <a:xfrm>
              <a:off x="2792" y="2477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6" name="Freeform 628"/>
            <p:cNvSpPr>
              <a:spLocks/>
            </p:cNvSpPr>
            <p:nvPr/>
          </p:nvSpPr>
          <p:spPr bwMode="auto">
            <a:xfrm>
              <a:off x="2788" y="2441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4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7" name="Freeform 629"/>
            <p:cNvSpPr>
              <a:spLocks/>
            </p:cNvSpPr>
            <p:nvPr/>
          </p:nvSpPr>
          <p:spPr bwMode="auto">
            <a:xfrm>
              <a:off x="2788" y="2441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8" name="Freeform 630"/>
            <p:cNvSpPr>
              <a:spLocks/>
            </p:cNvSpPr>
            <p:nvPr/>
          </p:nvSpPr>
          <p:spPr bwMode="auto">
            <a:xfrm>
              <a:off x="2794" y="2462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9" name="Freeform 631"/>
            <p:cNvSpPr>
              <a:spLocks/>
            </p:cNvSpPr>
            <p:nvPr/>
          </p:nvSpPr>
          <p:spPr bwMode="auto">
            <a:xfrm>
              <a:off x="2794" y="2462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0" name="Freeform 632"/>
            <p:cNvSpPr>
              <a:spLocks/>
            </p:cNvSpPr>
            <p:nvPr/>
          </p:nvSpPr>
          <p:spPr bwMode="auto">
            <a:xfrm>
              <a:off x="2796" y="2443"/>
              <a:ext cx="3" cy="3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1 w 3"/>
                <a:gd name="T5" fmla="*/ 0 h 3"/>
                <a:gd name="T6" fmla="*/ 1 w 3"/>
                <a:gd name="T7" fmla="*/ 0 h 3"/>
                <a:gd name="T8" fmla="*/ 1 w 3"/>
                <a:gd name="T9" fmla="*/ 0 h 3"/>
                <a:gd name="T10" fmla="*/ 1 w 3"/>
                <a:gd name="T11" fmla="*/ 0 h 3"/>
                <a:gd name="T12" fmla="*/ 1 w 3"/>
                <a:gd name="T13" fmla="*/ 0 h 3"/>
                <a:gd name="T14" fmla="*/ 3 w 3"/>
                <a:gd name="T15" fmla="*/ 0 h 3"/>
                <a:gd name="T16" fmla="*/ 3 w 3"/>
                <a:gd name="T17" fmla="*/ 0 h 3"/>
                <a:gd name="T18" fmla="*/ 3 w 3"/>
                <a:gd name="T19" fmla="*/ 0 h 3"/>
                <a:gd name="T20" fmla="*/ 3 w 3"/>
                <a:gd name="T21" fmla="*/ 0 h 3"/>
                <a:gd name="T22" fmla="*/ 3 w 3"/>
                <a:gd name="T23" fmla="*/ 0 h 3"/>
                <a:gd name="T24" fmla="*/ 3 w 3"/>
                <a:gd name="T25" fmla="*/ 0 h 3"/>
                <a:gd name="T26" fmla="*/ 3 w 3"/>
                <a:gd name="T27" fmla="*/ 2 h 3"/>
                <a:gd name="T28" fmla="*/ 3 w 3"/>
                <a:gd name="T29" fmla="*/ 2 h 3"/>
                <a:gd name="T30" fmla="*/ 3 w 3"/>
                <a:gd name="T31" fmla="*/ 2 h 3"/>
                <a:gd name="T32" fmla="*/ 3 w 3"/>
                <a:gd name="T33" fmla="*/ 2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2 h 3"/>
                <a:gd name="T40" fmla="*/ 1 w 3"/>
                <a:gd name="T41" fmla="*/ 3 h 3"/>
                <a:gd name="T42" fmla="*/ 1 w 3"/>
                <a:gd name="T43" fmla="*/ 3 h 3"/>
                <a:gd name="T44" fmla="*/ 1 w 3"/>
                <a:gd name="T45" fmla="*/ 3 h 3"/>
                <a:gd name="T46" fmla="*/ 1 w 3"/>
                <a:gd name="T47" fmla="*/ 3 h 3"/>
                <a:gd name="T48" fmla="*/ 1 w 3"/>
                <a:gd name="T49" fmla="*/ 2 h 3"/>
                <a:gd name="T50" fmla="*/ 1 w 3"/>
                <a:gd name="T51" fmla="*/ 2 h 3"/>
                <a:gd name="T52" fmla="*/ 1 w 3"/>
                <a:gd name="T53" fmla="*/ 2 h 3"/>
                <a:gd name="T54" fmla="*/ 0 w 3"/>
                <a:gd name="T55" fmla="*/ 2 h 3"/>
                <a:gd name="T56" fmla="*/ 0 w 3"/>
                <a:gd name="T57" fmla="*/ 2 h 3"/>
                <a:gd name="T58" fmla="*/ 0 w 3"/>
                <a:gd name="T59" fmla="*/ 2 h 3"/>
                <a:gd name="T60" fmla="*/ 0 w 3"/>
                <a:gd name="T61" fmla="*/ 2 h 3"/>
                <a:gd name="T62" fmla="*/ 1 w 3"/>
                <a:gd name="T63" fmla="*/ 0 h 3"/>
                <a:gd name="T64" fmla="*/ 1 w 3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1" name="Freeform 633"/>
            <p:cNvSpPr>
              <a:spLocks/>
            </p:cNvSpPr>
            <p:nvPr/>
          </p:nvSpPr>
          <p:spPr bwMode="auto">
            <a:xfrm>
              <a:off x="2796" y="2443"/>
              <a:ext cx="3" cy="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2 h 3"/>
                <a:gd name="T6" fmla="*/ 1 w 3"/>
                <a:gd name="T7" fmla="*/ 3 h 3"/>
                <a:gd name="T8" fmla="*/ 1 w 3"/>
                <a:gd name="T9" fmla="*/ 2 h 3"/>
                <a:gd name="T10" fmla="*/ 0 w 3"/>
                <a:gd name="T11" fmla="*/ 2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2" name="Freeform 634"/>
            <p:cNvSpPr>
              <a:spLocks/>
            </p:cNvSpPr>
            <p:nvPr/>
          </p:nvSpPr>
          <p:spPr bwMode="auto">
            <a:xfrm>
              <a:off x="2797" y="2433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2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4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2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3" name="Freeform 635"/>
            <p:cNvSpPr>
              <a:spLocks/>
            </p:cNvSpPr>
            <p:nvPr/>
          </p:nvSpPr>
          <p:spPr bwMode="auto">
            <a:xfrm>
              <a:off x="2797" y="2433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2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4" name="Freeform 636"/>
            <p:cNvSpPr>
              <a:spLocks/>
            </p:cNvSpPr>
            <p:nvPr/>
          </p:nvSpPr>
          <p:spPr bwMode="auto">
            <a:xfrm>
              <a:off x="2782" y="2469"/>
              <a:ext cx="4" cy="2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0 h 2"/>
                <a:gd name="T10" fmla="*/ 0 w 4"/>
                <a:gd name="T11" fmla="*/ 0 h 2"/>
                <a:gd name="T12" fmla="*/ 0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2 w 4"/>
                <a:gd name="T21" fmla="*/ 0 h 2"/>
                <a:gd name="T22" fmla="*/ 2 w 4"/>
                <a:gd name="T23" fmla="*/ 0 h 2"/>
                <a:gd name="T24" fmla="*/ 2 w 4"/>
                <a:gd name="T25" fmla="*/ 0 h 2"/>
                <a:gd name="T26" fmla="*/ 2 w 4"/>
                <a:gd name="T27" fmla="*/ 0 h 2"/>
                <a:gd name="T28" fmla="*/ 2 w 4"/>
                <a:gd name="T29" fmla="*/ 0 h 2"/>
                <a:gd name="T30" fmla="*/ 4 w 4"/>
                <a:gd name="T31" fmla="*/ 0 h 2"/>
                <a:gd name="T32" fmla="*/ 4 w 4"/>
                <a:gd name="T33" fmla="*/ 2 h 2"/>
                <a:gd name="T34" fmla="*/ 4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2 h 2"/>
                <a:gd name="T64" fmla="*/ 0 w 4"/>
                <a:gd name="T6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5" name="Freeform 637"/>
            <p:cNvSpPr>
              <a:spLocks/>
            </p:cNvSpPr>
            <p:nvPr/>
          </p:nvSpPr>
          <p:spPr bwMode="auto">
            <a:xfrm>
              <a:off x="2782" y="2469"/>
              <a:ext cx="4" cy="2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0 h 2"/>
                <a:gd name="T4" fmla="*/ 2 w 4"/>
                <a:gd name="T5" fmla="*/ 0 h 2"/>
                <a:gd name="T6" fmla="*/ 4 w 4"/>
                <a:gd name="T7" fmla="*/ 0 h 2"/>
                <a:gd name="T8" fmla="*/ 4 w 4"/>
                <a:gd name="T9" fmla="*/ 2 h 2"/>
                <a:gd name="T10" fmla="*/ 2 w 4"/>
                <a:gd name="T11" fmla="*/ 2 h 2"/>
                <a:gd name="T12" fmla="*/ 0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6" name="Freeform 638"/>
            <p:cNvSpPr>
              <a:spLocks/>
            </p:cNvSpPr>
            <p:nvPr/>
          </p:nvSpPr>
          <p:spPr bwMode="auto">
            <a:xfrm>
              <a:off x="2782" y="245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7" name="Freeform 639"/>
            <p:cNvSpPr>
              <a:spLocks/>
            </p:cNvSpPr>
            <p:nvPr/>
          </p:nvSpPr>
          <p:spPr bwMode="auto">
            <a:xfrm>
              <a:off x="2782" y="245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8" name="Freeform 640"/>
            <p:cNvSpPr>
              <a:spLocks/>
            </p:cNvSpPr>
            <p:nvPr/>
          </p:nvSpPr>
          <p:spPr bwMode="auto">
            <a:xfrm>
              <a:off x="2774" y="24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9" name="Freeform 641"/>
            <p:cNvSpPr>
              <a:spLocks/>
            </p:cNvSpPr>
            <p:nvPr/>
          </p:nvSpPr>
          <p:spPr bwMode="auto">
            <a:xfrm>
              <a:off x="2774" y="24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0" name="Freeform 642"/>
            <p:cNvSpPr>
              <a:spLocks/>
            </p:cNvSpPr>
            <p:nvPr/>
          </p:nvSpPr>
          <p:spPr bwMode="auto">
            <a:xfrm>
              <a:off x="2776" y="2443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2 h 3"/>
                <a:gd name="T10" fmla="*/ 2 w 4"/>
                <a:gd name="T11" fmla="*/ 2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2 w 4"/>
                <a:gd name="T21" fmla="*/ 0 h 3"/>
                <a:gd name="T22" fmla="*/ 2 w 4"/>
                <a:gd name="T23" fmla="*/ 2 h 3"/>
                <a:gd name="T24" fmla="*/ 4 w 4"/>
                <a:gd name="T25" fmla="*/ 2 h 3"/>
                <a:gd name="T26" fmla="*/ 4 w 4"/>
                <a:gd name="T27" fmla="*/ 2 h 3"/>
                <a:gd name="T28" fmla="*/ 4 w 4"/>
                <a:gd name="T29" fmla="*/ 2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3 h 3"/>
                <a:gd name="T36" fmla="*/ 4 w 4"/>
                <a:gd name="T37" fmla="*/ 3 h 3"/>
                <a:gd name="T38" fmla="*/ 4 w 4"/>
                <a:gd name="T39" fmla="*/ 3 h 3"/>
                <a:gd name="T40" fmla="*/ 4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2 w 4"/>
                <a:gd name="T53" fmla="*/ 3 h 3"/>
                <a:gd name="T54" fmla="*/ 2 w 4"/>
                <a:gd name="T55" fmla="*/ 3 h 3"/>
                <a:gd name="T56" fmla="*/ 0 w 4"/>
                <a:gd name="T57" fmla="*/ 3 h 3"/>
                <a:gd name="T58" fmla="*/ 0 w 4"/>
                <a:gd name="T59" fmla="*/ 3 h 3"/>
                <a:gd name="T60" fmla="*/ 0 w 4"/>
                <a:gd name="T61" fmla="*/ 3 h 3"/>
                <a:gd name="T62" fmla="*/ 0 w 4"/>
                <a:gd name="T63" fmla="*/ 3 h 3"/>
                <a:gd name="T64" fmla="*/ 0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1" name="Freeform 643"/>
            <p:cNvSpPr>
              <a:spLocks/>
            </p:cNvSpPr>
            <p:nvPr/>
          </p:nvSpPr>
          <p:spPr bwMode="auto">
            <a:xfrm>
              <a:off x="2776" y="2443"/>
              <a:ext cx="4" cy="3"/>
            </a:xfrm>
            <a:custGeom>
              <a:avLst/>
              <a:gdLst>
                <a:gd name="T0" fmla="*/ 0 w 4"/>
                <a:gd name="T1" fmla="*/ 2 h 3"/>
                <a:gd name="T2" fmla="*/ 2 w 4"/>
                <a:gd name="T3" fmla="*/ 2 h 3"/>
                <a:gd name="T4" fmla="*/ 2 w 4"/>
                <a:gd name="T5" fmla="*/ 0 h 3"/>
                <a:gd name="T6" fmla="*/ 2 w 4"/>
                <a:gd name="T7" fmla="*/ 2 h 3"/>
                <a:gd name="T8" fmla="*/ 4 w 4"/>
                <a:gd name="T9" fmla="*/ 2 h 3"/>
                <a:gd name="T10" fmla="*/ 4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2" name="Freeform 644"/>
            <p:cNvSpPr>
              <a:spLocks/>
            </p:cNvSpPr>
            <p:nvPr/>
          </p:nvSpPr>
          <p:spPr bwMode="auto">
            <a:xfrm>
              <a:off x="2790" y="2147"/>
              <a:ext cx="21" cy="21"/>
            </a:xfrm>
            <a:custGeom>
              <a:avLst/>
              <a:gdLst>
                <a:gd name="T0" fmla="*/ 0 w 21"/>
                <a:gd name="T1" fmla="*/ 12 h 21"/>
                <a:gd name="T2" fmla="*/ 0 w 21"/>
                <a:gd name="T3" fmla="*/ 10 h 21"/>
                <a:gd name="T4" fmla="*/ 0 w 21"/>
                <a:gd name="T5" fmla="*/ 8 h 21"/>
                <a:gd name="T6" fmla="*/ 2 w 21"/>
                <a:gd name="T7" fmla="*/ 6 h 21"/>
                <a:gd name="T8" fmla="*/ 2 w 21"/>
                <a:gd name="T9" fmla="*/ 4 h 21"/>
                <a:gd name="T10" fmla="*/ 4 w 21"/>
                <a:gd name="T11" fmla="*/ 2 h 21"/>
                <a:gd name="T12" fmla="*/ 6 w 21"/>
                <a:gd name="T13" fmla="*/ 2 h 21"/>
                <a:gd name="T14" fmla="*/ 7 w 21"/>
                <a:gd name="T15" fmla="*/ 2 h 21"/>
                <a:gd name="T16" fmla="*/ 9 w 21"/>
                <a:gd name="T17" fmla="*/ 0 h 21"/>
                <a:gd name="T18" fmla="*/ 11 w 21"/>
                <a:gd name="T19" fmla="*/ 2 h 21"/>
                <a:gd name="T20" fmla="*/ 13 w 21"/>
                <a:gd name="T21" fmla="*/ 2 h 21"/>
                <a:gd name="T22" fmla="*/ 15 w 21"/>
                <a:gd name="T23" fmla="*/ 2 h 21"/>
                <a:gd name="T24" fmla="*/ 17 w 21"/>
                <a:gd name="T25" fmla="*/ 4 h 21"/>
                <a:gd name="T26" fmla="*/ 19 w 21"/>
                <a:gd name="T27" fmla="*/ 6 h 21"/>
                <a:gd name="T28" fmla="*/ 19 w 21"/>
                <a:gd name="T29" fmla="*/ 8 h 21"/>
                <a:gd name="T30" fmla="*/ 21 w 21"/>
                <a:gd name="T31" fmla="*/ 10 h 21"/>
                <a:gd name="T32" fmla="*/ 21 w 21"/>
                <a:gd name="T33" fmla="*/ 12 h 21"/>
                <a:gd name="T34" fmla="*/ 21 w 21"/>
                <a:gd name="T35" fmla="*/ 13 h 21"/>
                <a:gd name="T36" fmla="*/ 19 w 21"/>
                <a:gd name="T37" fmla="*/ 15 h 21"/>
                <a:gd name="T38" fmla="*/ 17 w 21"/>
                <a:gd name="T39" fmla="*/ 17 h 21"/>
                <a:gd name="T40" fmla="*/ 15 w 21"/>
                <a:gd name="T41" fmla="*/ 19 h 21"/>
                <a:gd name="T42" fmla="*/ 13 w 21"/>
                <a:gd name="T43" fmla="*/ 19 h 21"/>
                <a:gd name="T44" fmla="*/ 11 w 21"/>
                <a:gd name="T45" fmla="*/ 21 h 21"/>
                <a:gd name="T46" fmla="*/ 9 w 21"/>
                <a:gd name="T47" fmla="*/ 21 h 21"/>
                <a:gd name="T48" fmla="*/ 7 w 21"/>
                <a:gd name="T49" fmla="*/ 21 h 21"/>
                <a:gd name="T50" fmla="*/ 6 w 21"/>
                <a:gd name="T51" fmla="*/ 19 h 21"/>
                <a:gd name="T52" fmla="*/ 4 w 21"/>
                <a:gd name="T53" fmla="*/ 19 h 21"/>
                <a:gd name="T54" fmla="*/ 2 w 21"/>
                <a:gd name="T55" fmla="*/ 17 h 21"/>
                <a:gd name="T56" fmla="*/ 2 w 21"/>
                <a:gd name="T57" fmla="*/ 15 h 21"/>
                <a:gd name="T58" fmla="*/ 0 w 21"/>
                <a:gd name="T59" fmla="*/ 15 h 21"/>
                <a:gd name="T60" fmla="*/ 0 w 21"/>
                <a:gd name="T61" fmla="*/ 13 h 21"/>
                <a:gd name="T62" fmla="*/ 0 w 21"/>
                <a:gd name="T6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21">
                  <a:moveTo>
                    <a:pt x="0" y="12"/>
                  </a:moveTo>
                  <a:lnTo>
                    <a:pt x="0" y="10"/>
                  </a:ln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3" y="19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3" name="Freeform 645"/>
            <p:cNvSpPr>
              <a:spLocks/>
            </p:cNvSpPr>
            <p:nvPr/>
          </p:nvSpPr>
          <p:spPr bwMode="auto">
            <a:xfrm>
              <a:off x="2799" y="2157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0 h 3"/>
                <a:gd name="T6" fmla="*/ 0 w 4"/>
                <a:gd name="T7" fmla="*/ 0 h 3"/>
                <a:gd name="T8" fmla="*/ 0 w 4"/>
                <a:gd name="T9" fmla="*/ 0 h 3"/>
                <a:gd name="T10" fmla="*/ 0 w 4"/>
                <a:gd name="T11" fmla="*/ 0 h 3"/>
                <a:gd name="T12" fmla="*/ 0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2 w 4"/>
                <a:gd name="T21" fmla="*/ 0 h 3"/>
                <a:gd name="T22" fmla="*/ 2 w 4"/>
                <a:gd name="T23" fmla="*/ 0 h 3"/>
                <a:gd name="T24" fmla="*/ 2 w 4"/>
                <a:gd name="T25" fmla="*/ 0 h 3"/>
                <a:gd name="T26" fmla="*/ 2 w 4"/>
                <a:gd name="T27" fmla="*/ 0 h 3"/>
                <a:gd name="T28" fmla="*/ 2 w 4"/>
                <a:gd name="T29" fmla="*/ 0 h 3"/>
                <a:gd name="T30" fmla="*/ 2 w 4"/>
                <a:gd name="T31" fmla="*/ 2 h 3"/>
                <a:gd name="T32" fmla="*/ 4 w 4"/>
                <a:gd name="T33" fmla="*/ 2 h 3"/>
                <a:gd name="T34" fmla="*/ 2 w 4"/>
                <a:gd name="T35" fmla="*/ 2 h 3"/>
                <a:gd name="T36" fmla="*/ 2 w 4"/>
                <a:gd name="T37" fmla="*/ 2 h 3"/>
                <a:gd name="T38" fmla="*/ 2 w 4"/>
                <a:gd name="T39" fmla="*/ 2 h 3"/>
                <a:gd name="T40" fmla="*/ 2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0 w 4"/>
                <a:gd name="T53" fmla="*/ 3 h 3"/>
                <a:gd name="T54" fmla="*/ 0 w 4"/>
                <a:gd name="T55" fmla="*/ 3 h 3"/>
                <a:gd name="T56" fmla="*/ 0 w 4"/>
                <a:gd name="T57" fmla="*/ 3 h 3"/>
                <a:gd name="T58" fmla="*/ 0 w 4"/>
                <a:gd name="T59" fmla="*/ 2 h 3"/>
                <a:gd name="T60" fmla="*/ 0 w 4"/>
                <a:gd name="T61" fmla="*/ 2 h 3"/>
                <a:gd name="T62" fmla="*/ 0 w 4"/>
                <a:gd name="T63" fmla="*/ 2 h 3"/>
                <a:gd name="T64" fmla="*/ 0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4" name="Freeform 646"/>
            <p:cNvSpPr>
              <a:spLocks/>
            </p:cNvSpPr>
            <p:nvPr/>
          </p:nvSpPr>
          <p:spPr bwMode="auto">
            <a:xfrm>
              <a:off x="2799" y="2157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0 h 3"/>
                <a:gd name="T4" fmla="*/ 2 w 4"/>
                <a:gd name="T5" fmla="*/ 0 h 3"/>
                <a:gd name="T6" fmla="*/ 2 w 4"/>
                <a:gd name="T7" fmla="*/ 2 h 3"/>
                <a:gd name="T8" fmla="*/ 4 w 4"/>
                <a:gd name="T9" fmla="*/ 2 h 3"/>
                <a:gd name="T10" fmla="*/ 2 w 4"/>
                <a:gd name="T11" fmla="*/ 2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5" name="Freeform 647"/>
            <p:cNvSpPr>
              <a:spLocks/>
            </p:cNvSpPr>
            <p:nvPr/>
          </p:nvSpPr>
          <p:spPr bwMode="auto">
            <a:xfrm>
              <a:off x="2801" y="2160"/>
              <a:ext cx="6" cy="4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4 h 4"/>
                <a:gd name="T4" fmla="*/ 2 w 6"/>
                <a:gd name="T5" fmla="*/ 2 h 4"/>
                <a:gd name="T6" fmla="*/ 4 w 6"/>
                <a:gd name="T7" fmla="*/ 2 h 4"/>
                <a:gd name="T8" fmla="*/ 6 w 6"/>
                <a:gd name="T9" fmla="*/ 2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6" name="Freeform 648"/>
            <p:cNvSpPr>
              <a:spLocks/>
            </p:cNvSpPr>
            <p:nvPr/>
          </p:nvSpPr>
          <p:spPr bwMode="auto">
            <a:xfrm>
              <a:off x="2794" y="2160"/>
              <a:ext cx="5" cy="4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2 h 4"/>
                <a:gd name="T4" fmla="*/ 2 w 5"/>
                <a:gd name="T5" fmla="*/ 2 h 4"/>
                <a:gd name="T6" fmla="*/ 3 w 5"/>
                <a:gd name="T7" fmla="*/ 2 h 4"/>
                <a:gd name="T8" fmla="*/ 3 w 5"/>
                <a:gd name="T9" fmla="*/ 0 h 4"/>
                <a:gd name="T10" fmla="*/ 5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7" name="Freeform 649"/>
            <p:cNvSpPr>
              <a:spLocks/>
            </p:cNvSpPr>
            <p:nvPr/>
          </p:nvSpPr>
          <p:spPr bwMode="auto">
            <a:xfrm>
              <a:off x="2797" y="2160"/>
              <a:ext cx="6" cy="4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4 h 4"/>
                <a:gd name="T4" fmla="*/ 2 w 6"/>
                <a:gd name="T5" fmla="*/ 2 h 4"/>
                <a:gd name="T6" fmla="*/ 2 w 6"/>
                <a:gd name="T7" fmla="*/ 4 h 4"/>
                <a:gd name="T8" fmla="*/ 2 w 6"/>
                <a:gd name="T9" fmla="*/ 2 h 4"/>
                <a:gd name="T10" fmla="*/ 4 w 6"/>
                <a:gd name="T11" fmla="*/ 2 h 4"/>
                <a:gd name="T12" fmla="*/ 6 w 6"/>
                <a:gd name="T13" fmla="*/ 2 h 4"/>
                <a:gd name="T14" fmla="*/ 6 w 6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8" name="Freeform 650"/>
            <p:cNvSpPr>
              <a:spLocks/>
            </p:cNvSpPr>
            <p:nvPr/>
          </p:nvSpPr>
          <p:spPr bwMode="auto">
            <a:xfrm>
              <a:off x="2801" y="2159"/>
              <a:ext cx="8" cy="1"/>
            </a:xfrm>
            <a:custGeom>
              <a:avLst/>
              <a:gdLst>
                <a:gd name="T0" fmla="*/ 0 w 8"/>
                <a:gd name="T1" fmla="*/ 1 h 1"/>
                <a:gd name="T2" fmla="*/ 2 w 8"/>
                <a:gd name="T3" fmla="*/ 1 h 1"/>
                <a:gd name="T4" fmla="*/ 4 w 8"/>
                <a:gd name="T5" fmla="*/ 1 h 1"/>
                <a:gd name="T6" fmla="*/ 4 w 8"/>
                <a:gd name="T7" fmla="*/ 0 h 1"/>
                <a:gd name="T8" fmla="*/ 4 w 8"/>
                <a:gd name="T9" fmla="*/ 1 h 1"/>
                <a:gd name="T10" fmla="*/ 4 w 8"/>
                <a:gd name="T11" fmla="*/ 0 h 1"/>
                <a:gd name="T12" fmla="*/ 6 w 8"/>
                <a:gd name="T13" fmla="*/ 0 h 1"/>
                <a:gd name="T14" fmla="*/ 8 w 8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9" name="Freeform 651"/>
            <p:cNvSpPr>
              <a:spLocks/>
            </p:cNvSpPr>
            <p:nvPr/>
          </p:nvSpPr>
          <p:spPr bwMode="auto">
            <a:xfrm>
              <a:off x="2792" y="2157"/>
              <a:ext cx="5" cy="2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0 h 2"/>
                <a:gd name="T4" fmla="*/ 2 w 5"/>
                <a:gd name="T5" fmla="*/ 0 h 2"/>
                <a:gd name="T6" fmla="*/ 4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0" name="Freeform 652"/>
            <p:cNvSpPr>
              <a:spLocks/>
            </p:cNvSpPr>
            <p:nvPr/>
          </p:nvSpPr>
          <p:spPr bwMode="auto">
            <a:xfrm>
              <a:off x="2801" y="2155"/>
              <a:ext cx="6" cy="2"/>
            </a:xfrm>
            <a:custGeom>
              <a:avLst/>
              <a:gdLst>
                <a:gd name="T0" fmla="*/ 0 w 6"/>
                <a:gd name="T1" fmla="*/ 2 h 2"/>
                <a:gd name="T2" fmla="*/ 0 w 6"/>
                <a:gd name="T3" fmla="*/ 0 h 2"/>
                <a:gd name="T4" fmla="*/ 2 w 6"/>
                <a:gd name="T5" fmla="*/ 0 h 2"/>
                <a:gd name="T6" fmla="*/ 2 w 6"/>
                <a:gd name="T7" fmla="*/ 2 h 2"/>
                <a:gd name="T8" fmla="*/ 2 w 6"/>
                <a:gd name="T9" fmla="*/ 0 h 2"/>
                <a:gd name="T10" fmla="*/ 4 w 6"/>
                <a:gd name="T11" fmla="*/ 0 h 2"/>
                <a:gd name="T12" fmla="*/ 6 w 6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1" name="Freeform 653"/>
            <p:cNvSpPr>
              <a:spLocks/>
            </p:cNvSpPr>
            <p:nvPr/>
          </p:nvSpPr>
          <p:spPr bwMode="auto">
            <a:xfrm>
              <a:off x="2792" y="2159"/>
              <a:ext cx="7" cy="1"/>
            </a:xfrm>
            <a:custGeom>
              <a:avLst/>
              <a:gdLst>
                <a:gd name="T0" fmla="*/ 0 w 7"/>
                <a:gd name="T1" fmla="*/ 1 h 1"/>
                <a:gd name="T2" fmla="*/ 2 w 7"/>
                <a:gd name="T3" fmla="*/ 0 h 1"/>
                <a:gd name="T4" fmla="*/ 2 w 7"/>
                <a:gd name="T5" fmla="*/ 1 h 1"/>
                <a:gd name="T6" fmla="*/ 4 w 7"/>
                <a:gd name="T7" fmla="*/ 1 h 1"/>
                <a:gd name="T8" fmla="*/ 4 w 7"/>
                <a:gd name="T9" fmla="*/ 0 h 1"/>
                <a:gd name="T10" fmla="*/ 4 w 7"/>
                <a:gd name="T11" fmla="*/ 1 h 1"/>
                <a:gd name="T12" fmla="*/ 5 w 7"/>
                <a:gd name="T13" fmla="*/ 1 h 1"/>
                <a:gd name="T14" fmla="*/ 5 w 7"/>
                <a:gd name="T15" fmla="*/ 0 h 1"/>
                <a:gd name="T16" fmla="*/ 7 w 7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2" name="Freeform 654"/>
            <p:cNvSpPr>
              <a:spLocks/>
            </p:cNvSpPr>
            <p:nvPr/>
          </p:nvSpPr>
          <p:spPr bwMode="auto">
            <a:xfrm>
              <a:off x="2801" y="2157"/>
              <a:ext cx="8" cy="1"/>
            </a:xfrm>
            <a:custGeom>
              <a:avLst/>
              <a:gdLst>
                <a:gd name="T0" fmla="*/ 0 w 8"/>
                <a:gd name="T1" fmla="*/ 2 w 8"/>
                <a:gd name="T2" fmla="*/ 4 w 8"/>
                <a:gd name="T3" fmla="*/ 6 w 8"/>
                <a:gd name="T4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3" name="Freeform 655"/>
            <p:cNvSpPr>
              <a:spLocks/>
            </p:cNvSpPr>
            <p:nvPr/>
          </p:nvSpPr>
          <p:spPr bwMode="auto">
            <a:xfrm>
              <a:off x="2794" y="2153"/>
              <a:ext cx="5" cy="2"/>
            </a:xfrm>
            <a:custGeom>
              <a:avLst/>
              <a:gdLst>
                <a:gd name="T0" fmla="*/ 0 w 5"/>
                <a:gd name="T1" fmla="*/ 0 h 2"/>
                <a:gd name="T2" fmla="*/ 2 w 5"/>
                <a:gd name="T3" fmla="*/ 0 h 2"/>
                <a:gd name="T4" fmla="*/ 2 w 5"/>
                <a:gd name="T5" fmla="*/ 2 h 2"/>
                <a:gd name="T6" fmla="*/ 3 w 5"/>
                <a:gd name="T7" fmla="*/ 0 h 2"/>
                <a:gd name="T8" fmla="*/ 3 w 5"/>
                <a:gd name="T9" fmla="*/ 2 h 2"/>
                <a:gd name="T10" fmla="*/ 5 w 5"/>
                <a:gd name="T11" fmla="*/ 2 h 2"/>
                <a:gd name="T12" fmla="*/ 5 w 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4" name="Freeform 656"/>
            <p:cNvSpPr>
              <a:spLocks/>
            </p:cNvSpPr>
            <p:nvPr/>
          </p:nvSpPr>
          <p:spPr bwMode="auto">
            <a:xfrm>
              <a:off x="2801" y="2153"/>
              <a:ext cx="6" cy="1"/>
            </a:xfrm>
            <a:custGeom>
              <a:avLst/>
              <a:gdLst>
                <a:gd name="T0" fmla="*/ 0 w 6"/>
                <a:gd name="T1" fmla="*/ 2 w 6"/>
                <a:gd name="T2" fmla="*/ 4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5" name="Freeform 657"/>
            <p:cNvSpPr>
              <a:spLocks/>
            </p:cNvSpPr>
            <p:nvPr/>
          </p:nvSpPr>
          <p:spPr bwMode="auto">
            <a:xfrm>
              <a:off x="2794" y="2151"/>
              <a:ext cx="3" cy="4"/>
            </a:xfrm>
            <a:custGeom>
              <a:avLst/>
              <a:gdLst>
                <a:gd name="T0" fmla="*/ 0 w 3"/>
                <a:gd name="T1" fmla="*/ 4 h 4"/>
                <a:gd name="T2" fmla="*/ 2 w 3"/>
                <a:gd name="T3" fmla="*/ 4 h 4"/>
                <a:gd name="T4" fmla="*/ 2 w 3"/>
                <a:gd name="T5" fmla="*/ 2 h 4"/>
                <a:gd name="T6" fmla="*/ 3 w 3"/>
                <a:gd name="T7" fmla="*/ 2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6" name="Freeform 658"/>
            <p:cNvSpPr>
              <a:spLocks/>
            </p:cNvSpPr>
            <p:nvPr/>
          </p:nvSpPr>
          <p:spPr bwMode="auto">
            <a:xfrm>
              <a:off x="2797" y="2151"/>
              <a:ext cx="6" cy="4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2 h 4"/>
                <a:gd name="T4" fmla="*/ 2 w 6"/>
                <a:gd name="T5" fmla="*/ 2 h 4"/>
                <a:gd name="T6" fmla="*/ 4 w 6"/>
                <a:gd name="T7" fmla="*/ 2 h 4"/>
                <a:gd name="T8" fmla="*/ 4 w 6"/>
                <a:gd name="T9" fmla="*/ 0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7" name="Freeform 659"/>
            <p:cNvSpPr>
              <a:spLocks/>
            </p:cNvSpPr>
            <p:nvPr/>
          </p:nvSpPr>
          <p:spPr bwMode="auto">
            <a:xfrm>
              <a:off x="2663" y="2036"/>
              <a:ext cx="292" cy="249"/>
            </a:xfrm>
            <a:custGeom>
              <a:avLst/>
              <a:gdLst>
                <a:gd name="T0" fmla="*/ 275 w 292"/>
                <a:gd name="T1" fmla="*/ 78 h 249"/>
                <a:gd name="T2" fmla="*/ 234 w 292"/>
                <a:gd name="T3" fmla="*/ 84 h 249"/>
                <a:gd name="T4" fmla="*/ 200 w 292"/>
                <a:gd name="T5" fmla="*/ 86 h 249"/>
                <a:gd name="T6" fmla="*/ 175 w 292"/>
                <a:gd name="T7" fmla="*/ 84 h 249"/>
                <a:gd name="T8" fmla="*/ 134 w 292"/>
                <a:gd name="T9" fmla="*/ 78 h 249"/>
                <a:gd name="T10" fmla="*/ 123 w 292"/>
                <a:gd name="T11" fmla="*/ 69 h 249"/>
                <a:gd name="T12" fmla="*/ 115 w 292"/>
                <a:gd name="T13" fmla="*/ 57 h 249"/>
                <a:gd name="T14" fmla="*/ 106 w 292"/>
                <a:gd name="T15" fmla="*/ 38 h 249"/>
                <a:gd name="T16" fmla="*/ 100 w 292"/>
                <a:gd name="T17" fmla="*/ 15 h 249"/>
                <a:gd name="T18" fmla="*/ 94 w 292"/>
                <a:gd name="T19" fmla="*/ 7 h 249"/>
                <a:gd name="T20" fmla="*/ 100 w 292"/>
                <a:gd name="T21" fmla="*/ 34 h 249"/>
                <a:gd name="T22" fmla="*/ 90 w 292"/>
                <a:gd name="T23" fmla="*/ 42 h 249"/>
                <a:gd name="T24" fmla="*/ 75 w 292"/>
                <a:gd name="T25" fmla="*/ 42 h 249"/>
                <a:gd name="T26" fmla="*/ 75 w 292"/>
                <a:gd name="T27" fmla="*/ 46 h 249"/>
                <a:gd name="T28" fmla="*/ 115 w 292"/>
                <a:gd name="T29" fmla="*/ 71 h 249"/>
                <a:gd name="T30" fmla="*/ 109 w 292"/>
                <a:gd name="T31" fmla="*/ 84 h 249"/>
                <a:gd name="T32" fmla="*/ 90 w 292"/>
                <a:gd name="T33" fmla="*/ 92 h 249"/>
                <a:gd name="T34" fmla="*/ 60 w 292"/>
                <a:gd name="T35" fmla="*/ 78 h 249"/>
                <a:gd name="T36" fmla="*/ 42 w 292"/>
                <a:gd name="T37" fmla="*/ 50 h 249"/>
                <a:gd name="T38" fmla="*/ 36 w 292"/>
                <a:gd name="T39" fmla="*/ 25 h 249"/>
                <a:gd name="T40" fmla="*/ 38 w 292"/>
                <a:gd name="T41" fmla="*/ 50 h 249"/>
                <a:gd name="T42" fmla="*/ 36 w 292"/>
                <a:gd name="T43" fmla="*/ 67 h 249"/>
                <a:gd name="T44" fmla="*/ 21 w 292"/>
                <a:gd name="T45" fmla="*/ 67 h 249"/>
                <a:gd name="T46" fmla="*/ 2 w 292"/>
                <a:gd name="T47" fmla="*/ 71 h 249"/>
                <a:gd name="T48" fmla="*/ 23 w 292"/>
                <a:gd name="T49" fmla="*/ 71 h 249"/>
                <a:gd name="T50" fmla="*/ 38 w 292"/>
                <a:gd name="T51" fmla="*/ 73 h 249"/>
                <a:gd name="T52" fmla="*/ 73 w 292"/>
                <a:gd name="T53" fmla="*/ 98 h 249"/>
                <a:gd name="T54" fmla="*/ 79 w 292"/>
                <a:gd name="T55" fmla="*/ 119 h 249"/>
                <a:gd name="T56" fmla="*/ 71 w 292"/>
                <a:gd name="T57" fmla="*/ 146 h 249"/>
                <a:gd name="T58" fmla="*/ 52 w 292"/>
                <a:gd name="T59" fmla="*/ 161 h 249"/>
                <a:gd name="T60" fmla="*/ 36 w 292"/>
                <a:gd name="T61" fmla="*/ 169 h 249"/>
                <a:gd name="T62" fmla="*/ 21 w 292"/>
                <a:gd name="T63" fmla="*/ 169 h 249"/>
                <a:gd name="T64" fmla="*/ 2 w 292"/>
                <a:gd name="T65" fmla="*/ 171 h 249"/>
                <a:gd name="T66" fmla="*/ 23 w 292"/>
                <a:gd name="T67" fmla="*/ 174 h 249"/>
                <a:gd name="T68" fmla="*/ 38 w 292"/>
                <a:gd name="T69" fmla="*/ 174 h 249"/>
                <a:gd name="T70" fmla="*/ 38 w 292"/>
                <a:gd name="T71" fmla="*/ 190 h 249"/>
                <a:gd name="T72" fmla="*/ 38 w 292"/>
                <a:gd name="T73" fmla="*/ 217 h 249"/>
                <a:gd name="T74" fmla="*/ 44 w 292"/>
                <a:gd name="T75" fmla="*/ 192 h 249"/>
                <a:gd name="T76" fmla="*/ 52 w 292"/>
                <a:gd name="T77" fmla="*/ 171 h 249"/>
                <a:gd name="T78" fmla="*/ 77 w 292"/>
                <a:gd name="T79" fmla="*/ 149 h 249"/>
                <a:gd name="T80" fmla="*/ 96 w 292"/>
                <a:gd name="T81" fmla="*/ 151 h 249"/>
                <a:gd name="T82" fmla="*/ 121 w 292"/>
                <a:gd name="T83" fmla="*/ 165 h 249"/>
                <a:gd name="T84" fmla="*/ 134 w 292"/>
                <a:gd name="T85" fmla="*/ 171 h 249"/>
                <a:gd name="T86" fmla="*/ 152 w 292"/>
                <a:gd name="T87" fmla="*/ 205 h 249"/>
                <a:gd name="T88" fmla="*/ 154 w 292"/>
                <a:gd name="T89" fmla="*/ 219 h 249"/>
                <a:gd name="T90" fmla="*/ 150 w 292"/>
                <a:gd name="T91" fmla="*/ 230 h 249"/>
                <a:gd name="T92" fmla="*/ 150 w 292"/>
                <a:gd name="T93" fmla="*/ 245 h 249"/>
                <a:gd name="T94" fmla="*/ 156 w 292"/>
                <a:gd name="T95" fmla="*/ 224 h 249"/>
                <a:gd name="T96" fmla="*/ 161 w 292"/>
                <a:gd name="T97" fmla="*/ 211 h 249"/>
                <a:gd name="T98" fmla="*/ 177 w 292"/>
                <a:gd name="T99" fmla="*/ 217 h 249"/>
                <a:gd name="T100" fmla="*/ 198 w 292"/>
                <a:gd name="T101" fmla="*/ 222 h 249"/>
                <a:gd name="T102" fmla="*/ 175 w 292"/>
                <a:gd name="T103" fmla="*/ 211 h 249"/>
                <a:gd name="T104" fmla="*/ 154 w 292"/>
                <a:gd name="T105" fmla="*/ 188 h 249"/>
                <a:gd name="T106" fmla="*/ 148 w 292"/>
                <a:gd name="T107" fmla="*/ 161 h 249"/>
                <a:gd name="T108" fmla="*/ 175 w 292"/>
                <a:gd name="T109" fmla="*/ 142 h 249"/>
                <a:gd name="T110" fmla="*/ 213 w 292"/>
                <a:gd name="T111" fmla="*/ 113 h 249"/>
                <a:gd name="T112" fmla="*/ 223 w 292"/>
                <a:gd name="T113" fmla="*/ 105 h 249"/>
                <a:gd name="T114" fmla="*/ 242 w 292"/>
                <a:gd name="T115" fmla="*/ 101 h 249"/>
                <a:gd name="T116" fmla="*/ 286 w 292"/>
                <a:gd name="T117" fmla="*/ 9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2" h="249">
                  <a:moveTo>
                    <a:pt x="288" y="75"/>
                  </a:moveTo>
                  <a:lnTo>
                    <a:pt x="286" y="75"/>
                  </a:lnTo>
                  <a:lnTo>
                    <a:pt x="284" y="76"/>
                  </a:lnTo>
                  <a:lnTo>
                    <a:pt x="282" y="76"/>
                  </a:lnTo>
                  <a:lnTo>
                    <a:pt x="280" y="76"/>
                  </a:lnTo>
                  <a:lnTo>
                    <a:pt x="277" y="76"/>
                  </a:lnTo>
                  <a:lnTo>
                    <a:pt x="275" y="78"/>
                  </a:lnTo>
                  <a:lnTo>
                    <a:pt x="273" y="78"/>
                  </a:lnTo>
                  <a:lnTo>
                    <a:pt x="271" y="78"/>
                  </a:lnTo>
                  <a:lnTo>
                    <a:pt x="263" y="78"/>
                  </a:lnTo>
                  <a:lnTo>
                    <a:pt x="255" y="80"/>
                  </a:lnTo>
                  <a:lnTo>
                    <a:pt x="248" y="80"/>
                  </a:lnTo>
                  <a:lnTo>
                    <a:pt x="242" y="82"/>
                  </a:lnTo>
                  <a:lnTo>
                    <a:pt x="234" y="84"/>
                  </a:lnTo>
                  <a:lnTo>
                    <a:pt x="227" y="84"/>
                  </a:lnTo>
                  <a:lnTo>
                    <a:pt x="219" y="86"/>
                  </a:lnTo>
                  <a:lnTo>
                    <a:pt x="211" y="86"/>
                  </a:lnTo>
                  <a:lnTo>
                    <a:pt x="209" y="86"/>
                  </a:lnTo>
                  <a:lnTo>
                    <a:pt x="205" y="86"/>
                  </a:lnTo>
                  <a:lnTo>
                    <a:pt x="204" y="86"/>
                  </a:lnTo>
                  <a:lnTo>
                    <a:pt x="200" y="86"/>
                  </a:lnTo>
                  <a:lnTo>
                    <a:pt x="198" y="86"/>
                  </a:lnTo>
                  <a:lnTo>
                    <a:pt x="194" y="86"/>
                  </a:lnTo>
                  <a:lnTo>
                    <a:pt x="192" y="86"/>
                  </a:lnTo>
                  <a:lnTo>
                    <a:pt x="188" y="86"/>
                  </a:lnTo>
                  <a:lnTo>
                    <a:pt x="186" y="84"/>
                  </a:lnTo>
                  <a:lnTo>
                    <a:pt x="181" y="84"/>
                  </a:lnTo>
                  <a:lnTo>
                    <a:pt x="175" y="84"/>
                  </a:lnTo>
                  <a:lnTo>
                    <a:pt x="169" y="82"/>
                  </a:lnTo>
                  <a:lnTo>
                    <a:pt x="161" y="80"/>
                  </a:lnTo>
                  <a:lnTo>
                    <a:pt x="154" y="80"/>
                  </a:lnTo>
                  <a:lnTo>
                    <a:pt x="148" y="80"/>
                  </a:lnTo>
                  <a:lnTo>
                    <a:pt x="140" y="78"/>
                  </a:lnTo>
                  <a:lnTo>
                    <a:pt x="136" y="78"/>
                  </a:lnTo>
                  <a:lnTo>
                    <a:pt x="134" y="78"/>
                  </a:lnTo>
                  <a:lnTo>
                    <a:pt x="133" y="78"/>
                  </a:lnTo>
                  <a:lnTo>
                    <a:pt x="131" y="76"/>
                  </a:lnTo>
                  <a:lnTo>
                    <a:pt x="129" y="76"/>
                  </a:lnTo>
                  <a:lnTo>
                    <a:pt x="127" y="75"/>
                  </a:lnTo>
                  <a:lnTo>
                    <a:pt x="125" y="73"/>
                  </a:lnTo>
                  <a:lnTo>
                    <a:pt x="123" y="71"/>
                  </a:lnTo>
                  <a:lnTo>
                    <a:pt x="123" y="69"/>
                  </a:lnTo>
                  <a:lnTo>
                    <a:pt x="121" y="67"/>
                  </a:lnTo>
                  <a:lnTo>
                    <a:pt x="121" y="65"/>
                  </a:lnTo>
                  <a:lnTo>
                    <a:pt x="119" y="65"/>
                  </a:lnTo>
                  <a:lnTo>
                    <a:pt x="119" y="63"/>
                  </a:lnTo>
                  <a:lnTo>
                    <a:pt x="117" y="63"/>
                  </a:lnTo>
                  <a:lnTo>
                    <a:pt x="117" y="61"/>
                  </a:lnTo>
                  <a:lnTo>
                    <a:pt x="115" y="57"/>
                  </a:lnTo>
                  <a:lnTo>
                    <a:pt x="113" y="53"/>
                  </a:lnTo>
                  <a:lnTo>
                    <a:pt x="111" y="52"/>
                  </a:lnTo>
                  <a:lnTo>
                    <a:pt x="109" y="50"/>
                  </a:lnTo>
                  <a:lnTo>
                    <a:pt x="108" y="48"/>
                  </a:lnTo>
                  <a:lnTo>
                    <a:pt x="106" y="46"/>
                  </a:lnTo>
                  <a:lnTo>
                    <a:pt x="106" y="42"/>
                  </a:lnTo>
                  <a:lnTo>
                    <a:pt x="106" y="38"/>
                  </a:lnTo>
                  <a:lnTo>
                    <a:pt x="104" y="34"/>
                  </a:lnTo>
                  <a:lnTo>
                    <a:pt x="104" y="30"/>
                  </a:lnTo>
                  <a:lnTo>
                    <a:pt x="102" y="28"/>
                  </a:lnTo>
                  <a:lnTo>
                    <a:pt x="102" y="25"/>
                  </a:lnTo>
                  <a:lnTo>
                    <a:pt x="100" y="21"/>
                  </a:lnTo>
                  <a:lnTo>
                    <a:pt x="100" y="19"/>
                  </a:lnTo>
                  <a:lnTo>
                    <a:pt x="100" y="15"/>
                  </a:lnTo>
                  <a:lnTo>
                    <a:pt x="98" y="13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6" y="0"/>
                  </a:lnTo>
                  <a:lnTo>
                    <a:pt x="94" y="2"/>
                  </a:lnTo>
                  <a:lnTo>
                    <a:pt x="94" y="4"/>
                  </a:lnTo>
                  <a:lnTo>
                    <a:pt x="94" y="7"/>
                  </a:lnTo>
                  <a:lnTo>
                    <a:pt x="94" y="15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8" y="27"/>
                  </a:lnTo>
                  <a:lnTo>
                    <a:pt x="98" y="28"/>
                  </a:lnTo>
                  <a:lnTo>
                    <a:pt x="98" y="32"/>
                  </a:lnTo>
                  <a:lnTo>
                    <a:pt x="100" y="34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2" y="42"/>
                  </a:lnTo>
                  <a:lnTo>
                    <a:pt x="90" y="42"/>
                  </a:lnTo>
                  <a:lnTo>
                    <a:pt x="88" y="42"/>
                  </a:lnTo>
                  <a:lnTo>
                    <a:pt x="84" y="42"/>
                  </a:lnTo>
                  <a:lnTo>
                    <a:pt x="83" y="42"/>
                  </a:lnTo>
                  <a:lnTo>
                    <a:pt x="81" y="42"/>
                  </a:lnTo>
                  <a:lnTo>
                    <a:pt x="79" y="42"/>
                  </a:lnTo>
                  <a:lnTo>
                    <a:pt x="77" y="42"/>
                  </a:lnTo>
                  <a:lnTo>
                    <a:pt x="75" y="42"/>
                  </a:lnTo>
                  <a:lnTo>
                    <a:pt x="67" y="44"/>
                  </a:lnTo>
                  <a:lnTo>
                    <a:pt x="61" y="44"/>
                  </a:lnTo>
                  <a:lnTo>
                    <a:pt x="60" y="46"/>
                  </a:lnTo>
                  <a:lnTo>
                    <a:pt x="61" y="46"/>
                  </a:lnTo>
                  <a:lnTo>
                    <a:pt x="63" y="46"/>
                  </a:lnTo>
                  <a:lnTo>
                    <a:pt x="69" y="46"/>
                  </a:lnTo>
                  <a:lnTo>
                    <a:pt x="75" y="46"/>
                  </a:lnTo>
                  <a:lnTo>
                    <a:pt x="77" y="46"/>
                  </a:lnTo>
                  <a:lnTo>
                    <a:pt x="79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100" y="50"/>
                  </a:lnTo>
                  <a:lnTo>
                    <a:pt x="115" y="71"/>
                  </a:lnTo>
                  <a:lnTo>
                    <a:pt x="117" y="75"/>
                  </a:lnTo>
                  <a:lnTo>
                    <a:pt x="117" y="76"/>
                  </a:lnTo>
                  <a:lnTo>
                    <a:pt x="117" y="78"/>
                  </a:lnTo>
                  <a:lnTo>
                    <a:pt x="115" y="80"/>
                  </a:lnTo>
                  <a:lnTo>
                    <a:pt x="113" y="80"/>
                  </a:lnTo>
                  <a:lnTo>
                    <a:pt x="111" y="82"/>
                  </a:lnTo>
                  <a:lnTo>
                    <a:pt x="109" y="84"/>
                  </a:lnTo>
                  <a:lnTo>
                    <a:pt x="108" y="86"/>
                  </a:lnTo>
                  <a:lnTo>
                    <a:pt x="106" y="88"/>
                  </a:lnTo>
                  <a:lnTo>
                    <a:pt x="102" y="88"/>
                  </a:lnTo>
                  <a:lnTo>
                    <a:pt x="100" y="90"/>
                  </a:lnTo>
                  <a:lnTo>
                    <a:pt x="96" y="90"/>
                  </a:lnTo>
                  <a:lnTo>
                    <a:pt x="94" y="92"/>
                  </a:lnTo>
                  <a:lnTo>
                    <a:pt x="90" y="92"/>
                  </a:lnTo>
                  <a:lnTo>
                    <a:pt x="90" y="94"/>
                  </a:lnTo>
                  <a:lnTo>
                    <a:pt x="88" y="94"/>
                  </a:lnTo>
                  <a:lnTo>
                    <a:pt x="84" y="94"/>
                  </a:lnTo>
                  <a:lnTo>
                    <a:pt x="79" y="92"/>
                  </a:lnTo>
                  <a:lnTo>
                    <a:pt x="73" y="88"/>
                  </a:lnTo>
                  <a:lnTo>
                    <a:pt x="65" y="84"/>
                  </a:lnTo>
                  <a:lnTo>
                    <a:pt x="60" y="78"/>
                  </a:lnTo>
                  <a:lnTo>
                    <a:pt x="52" y="71"/>
                  </a:lnTo>
                  <a:lnTo>
                    <a:pt x="48" y="67"/>
                  </a:lnTo>
                  <a:lnTo>
                    <a:pt x="46" y="61"/>
                  </a:lnTo>
                  <a:lnTo>
                    <a:pt x="44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0" y="46"/>
                  </a:lnTo>
                  <a:lnTo>
                    <a:pt x="40" y="42"/>
                  </a:lnTo>
                  <a:lnTo>
                    <a:pt x="40" y="40"/>
                  </a:lnTo>
                  <a:lnTo>
                    <a:pt x="40" y="38"/>
                  </a:lnTo>
                  <a:lnTo>
                    <a:pt x="38" y="30"/>
                  </a:lnTo>
                  <a:lnTo>
                    <a:pt x="38" y="27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8"/>
                  </a:lnTo>
                  <a:lnTo>
                    <a:pt x="35" y="32"/>
                  </a:lnTo>
                  <a:lnTo>
                    <a:pt x="35" y="3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8" y="50"/>
                  </a:lnTo>
                  <a:lnTo>
                    <a:pt x="38" y="53"/>
                  </a:lnTo>
                  <a:lnTo>
                    <a:pt x="40" y="55"/>
                  </a:lnTo>
                  <a:lnTo>
                    <a:pt x="40" y="59"/>
                  </a:lnTo>
                  <a:lnTo>
                    <a:pt x="40" y="61"/>
                  </a:lnTo>
                  <a:lnTo>
                    <a:pt x="40" y="63"/>
                  </a:lnTo>
                  <a:lnTo>
                    <a:pt x="38" y="65"/>
                  </a:lnTo>
                  <a:lnTo>
                    <a:pt x="36" y="67"/>
                  </a:lnTo>
                  <a:lnTo>
                    <a:pt x="35" y="67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29" y="67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21" y="67"/>
                  </a:lnTo>
                  <a:lnTo>
                    <a:pt x="19" y="67"/>
                  </a:lnTo>
                  <a:lnTo>
                    <a:pt x="17" y="67"/>
                  </a:lnTo>
                  <a:lnTo>
                    <a:pt x="15" y="67"/>
                  </a:lnTo>
                  <a:lnTo>
                    <a:pt x="8" y="67"/>
                  </a:lnTo>
                  <a:lnTo>
                    <a:pt x="2" y="69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10" y="71"/>
                  </a:lnTo>
                  <a:lnTo>
                    <a:pt x="15" y="71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7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6" y="73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6" y="76"/>
                  </a:lnTo>
                  <a:lnTo>
                    <a:pt x="52" y="80"/>
                  </a:lnTo>
                  <a:lnTo>
                    <a:pt x="58" y="84"/>
                  </a:lnTo>
                  <a:lnTo>
                    <a:pt x="63" y="88"/>
                  </a:lnTo>
                  <a:lnTo>
                    <a:pt x="69" y="92"/>
                  </a:lnTo>
                  <a:lnTo>
                    <a:pt x="73" y="98"/>
                  </a:lnTo>
                  <a:lnTo>
                    <a:pt x="77" y="103"/>
                  </a:lnTo>
                  <a:lnTo>
                    <a:pt x="79" y="109"/>
                  </a:lnTo>
                  <a:lnTo>
                    <a:pt x="79" y="111"/>
                  </a:lnTo>
                  <a:lnTo>
                    <a:pt x="79" y="113"/>
                  </a:lnTo>
                  <a:lnTo>
                    <a:pt x="79" y="115"/>
                  </a:lnTo>
                  <a:lnTo>
                    <a:pt x="79" y="117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7" y="124"/>
                  </a:lnTo>
                  <a:lnTo>
                    <a:pt x="77" y="130"/>
                  </a:lnTo>
                  <a:lnTo>
                    <a:pt x="75" y="134"/>
                  </a:lnTo>
                  <a:lnTo>
                    <a:pt x="75" y="140"/>
                  </a:lnTo>
                  <a:lnTo>
                    <a:pt x="73" y="144"/>
                  </a:lnTo>
                  <a:lnTo>
                    <a:pt x="71" y="146"/>
                  </a:lnTo>
                  <a:lnTo>
                    <a:pt x="69" y="147"/>
                  </a:lnTo>
                  <a:lnTo>
                    <a:pt x="67" y="149"/>
                  </a:lnTo>
                  <a:lnTo>
                    <a:pt x="65" y="151"/>
                  </a:lnTo>
                  <a:lnTo>
                    <a:pt x="61" y="155"/>
                  </a:lnTo>
                  <a:lnTo>
                    <a:pt x="58" y="157"/>
                  </a:lnTo>
                  <a:lnTo>
                    <a:pt x="54" y="159"/>
                  </a:lnTo>
                  <a:lnTo>
                    <a:pt x="52" y="161"/>
                  </a:lnTo>
                  <a:lnTo>
                    <a:pt x="48" y="163"/>
                  </a:lnTo>
                  <a:lnTo>
                    <a:pt x="44" y="165"/>
                  </a:lnTo>
                  <a:lnTo>
                    <a:pt x="42" y="167"/>
                  </a:lnTo>
                  <a:lnTo>
                    <a:pt x="40" y="167"/>
                  </a:lnTo>
                  <a:lnTo>
                    <a:pt x="40" y="169"/>
                  </a:lnTo>
                  <a:lnTo>
                    <a:pt x="38" y="169"/>
                  </a:lnTo>
                  <a:lnTo>
                    <a:pt x="36" y="169"/>
                  </a:lnTo>
                  <a:lnTo>
                    <a:pt x="35" y="169"/>
                  </a:lnTo>
                  <a:lnTo>
                    <a:pt x="31" y="169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5" y="169"/>
                  </a:lnTo>
                  <a:lnTo>
                    <a:pt x="23" y="169"/>
                  </a:lnTo>
                  <a:lnTo>
                    <a:pt x="21" y="169"/>
                  </a:lnTo>
                  <a:lnTo>
                    <a:pt x="19" y="169"/>
                  </a:lnTo>
                  <a:lnTo>
                    <a:pt x="17" y="169"/>
                  </a:lnTo>
                  <a:lnTo>
                    <a:pt x="12" y="171"/>
                  </a:lnTo>
                  <a:lnTo>
                    <a:pt x="6" y="171"/>
                  </a:lnTo>
                  <a:lnTo>
                    <a:pt x="2" y="171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8" y="172"/>
                  </a:lnTo>
                  <a:lnTo>
                    <a:pt x="15" y="174"/>
                  </a:lnTo>
                  <a:lnTo>
                    <a:pt x="17" y="174"/>
                  </a:lnTo>
                  <a:lnTo>
                    <a:pt x="19" y="174"/>
                  </a:lnTo>
                  <a:lnTo>
                    <a:pt x="21" y="174"/>
                  </a:lnTo>
                  <a:lnTo>
                    <a:pt x="23" y="174"/>
                  </a:lnTo>
                  <a:lnTo>
                    <a:pt x="25" y="174"/>
                  </a:lnTo>
                  <a:lnTo>
                    <a:pt x="27" y="174"/>
                  </a:lnTo>
                  <a:lnTo>
                    <a:pt x="29" y="174"/>
                  </a:lnTo>
                  <a:lnTo>
                    <a:pt x="31" y="174"/>
                  </a:lnTo>
                  <a:lnTo>
                    <a:pt x="35" y="174"/>
                  </a:lnTo>
                  <a:lnTo>
                    <a:pt x="36" y="174"/>
                  </a:lnTo>
                  <a:lnTo>
                    <a:pt x="38" y="174"/>
                  </a:lnTo>
                  <a:lnTo>
                    <a:pt x="40" y="174"/>
                  </a:lnTo>
                  <a:lnTo>
                    <a:pt x="42" y="176"/>
                  </a:lnTo>
                  <a:lnTo>
                    <a:pt x="42" y="178"/>
                  </a:lnTo>
                  <a:lnTo>
                    <a:pt x="42" y="182"/>
                  </a:lnTo>
                  <a:lnTo>
                    <a:pt x="40" y="184"/>
                  </a:lnTo>
                  <a:lnTo>
                    <a:pt x="40" y="188"/>
                  </a:lnTo>
                  <a:lnTo>
                    <a:pt x="38" y="190"/>
                  </a:lnTo>
                  <a:lnTo>
                    <a:pt x="38" y="192"/>
                  </a:lnTo>
                  <a:lnTo>
                    <a:pt x="38" y="194"/>
                  </a:lnTo>
                  <a:lnTo>
                    <a:pt x="36" y="201"/>
                  </a:lnTo>
                  <a:lnTo>
                    <a:pt x="36" y="207"/>
                  </a:lnTo>
                  <a:lnTo>
                    <a:pt x="36" y="213"/>
                  </a:lnTo>
                  <a:lnTo>
                    <a:pt x="36" y="215"/>
                  </a:lnTo>
                  <a:lnTo>
                    <a:pt x="38" y="217"/>
                  </a:lnTo>
                  <a:lnTo>
                    <a:pt x="38" y="215"/>
                  </a:lnTo>
                  <a:lnTo>
                    <a:pt x="40" y="211"/>
                  </a:lnTo>
                  <a:lnTo>
                    <a:pt x="40" y="203"/>
                  </a:lnTo>
                  <a:lnTo>
                    <a:pt x="40" y="201"/>
                  </a:lnTo>
                  <a:lnTo>
                    <a:pt x="42" y="197"/>
                  </a:lnTo>
                  <a:lnTo>
                    <a:pt x="42" y="195"/>
                  </a:lnTo>
                  <a:lnTo>
                    <a:pt x="44" y="192"/>
                  </a:lnTo>
                  <a:lnTo>
                    <a:pt x="44" y="188"/>
                  </a:lnTo>
                  <a:lnTo>
                    <a:pt x="46" y="184"/>
                  </a:lnTo>
                  <a:lnTo>
                    <a:pt x="46" y="182"/>
                  </a:lnTo>
                  <a:lnTo>
                    <a:pt x="48" y="178"/>
                  </a:lnTo>
                  <a:lnTo>
                    <a:pt x="48" y="176"/>
                  </a:lnTo>
                  <a:lnTo>
                    <a:pt x="50" y="172"/>
                  </a:lnTo>
                  <a:lnTo>
                    <a:pt x="52" y="171"/>
                  </a:lnTo>
                  <a:lnTo>
                    <a:pt x="56" y="167"/>
                  </a:lnTo>
                  <a:lnTo>
                    <a:pt x="60" y="163"/>
                  </a:lnTo>
                  <a:lnTo>
                    <a:pt x="63" y="159"/>
                  </a:lnTo>
                  <a:lnTo>
                    <a:pt x="67" y="157"/>
                  </a:lnTo>
                  <a:lnTo>
                    <a:pt x="71" y="153"/>
                  </a:lnTo>
                  <a:lnTo>
                    <a:pt x="75" y="151"/>
                  </a:lnTo>
                  <a:lnTo>
                    <a:pt x="77" y="149"/>
                  </a:lnTo>
                  <a:lnTo>
                    <a:pt x="81" y="147"/>
                  </a:lnTo>
                  <a:lnTo>
                    <a:pt x="83" y="147"/>
                  </a:lnTo>
                  <a:lnTo>
                    <a:pt x="84" y="147"/>
                  </a:lnTo>
                  <a:lnTo>
                    <a:pt x="88" y="147"/>
                  </a:lnTo>
                  <a:lnTo>
                    <a:pt x="90" y="147"/>
                  </a:lnTo>
                  <a:lnTo>
                    <a:pt x="94" y="149"/>
                  </a:lnTo>
                  <a:lnTo>
                    <a:pt x="96" y="151"/>
                  </a:lnTo>
                  <a:lnTo>
                    <a:pt x="98" y="153"/>
                  </a:lnTo>
                  <a:lnTo>
                    <a:pt x="102" y="155"/>
                  </a:lnTo>
                  <a:lnTo>
                    <a:pt x="108" y="157"/>
                  </a:lnTo>
                  <a:lnTo>
                    <a:pt x="111" y="159"/>
                  </a:lnTo>
                  <a:lnTo>
                    <a:pt x="115" y="163"/>
                  </a:lnTo>
                  <a:lnTo>
                    <a:pt x="117" y="163"/>
                  </a:lnTo>
                  <a:lnTo>
                    <a:pt x="121" y="165"/>
                  </a:lnTo>
                  <a:lnTo>
                    <a:pt x="123" y="167"/>
                  </a:lnTo>
                  <a:lnTo>
                    <a:pt x="125" y="167"/>
                  </a:lnTo>
                  <a:lnTo>
                    <a:pt x="127" y="169"/>
                  </a:lnTo>
                  <a:lnTo>
                    <a:pt x="129" y="169"/>
                  </a:lnTo>
                  <a:lnTo>
                    <a:pt x="131" y="169"/>
                  </a:lnTo>
                  <a:lnTo>
                    <a:pt x="133" y="171"/>
                  </a:lnTo>
                  <a:lnTo>
                    <a:pt x="134" y="171"/>
                  </a:lnTo>
                  <a:lnTo>
                    <a:pt x="140" y="172"/>
                  </a:lnTo>
                  <a:lnTo>
                    <a:pt x="142" y="176"/>
                  </a:lnTo>
                  <a:lnTo>
                    <a:pt x="146" y="182"/>
                  </a:lnTo>
                  <a:lnTo>
                    <a:pt x="148" y="188"/>
                  </a:lnTo>
                  <a:lnTo>
                    <a:pt x="150" y="194"/>
                  </a:lnTo>
                  <a:lnTo>
                    <a:pt x="150" y="199"/>
                  </a:lnTo>
                  <a:lnTo>
                    <a:pt x="152" y="205"/>
                  </a:lnTo>
                  <a:lnTo>
                    <a:pt x="154" y="207"/>
                  </a:lnTo>
                  <a:lnTo>
                    <a:pt x="154" y="209"/>
                  </a:lnTo>
                  <a:lnTo>
                    <a:pt x="154" y="211"/>
                  </a:lnTo>
                  <a:lnTo>
                    <a:pt x="154" y="213"/>
                  </a:lnTo>
                  <a:lnTo>
                    <a:pt x="154" y="215"/>
                  </a:lnTo>
                  <a:lnTo>
                    <a:pt x="154" y="217"/>
                  </a:lnTo>
                  <a:lnTo>
                    <a:pt x="154" y="219"/>
                  </a:lnTo>
                  <a:lnTo>
                    <a:pt x="152" y="220"/>
                  </a:lnTo>
                  <a:lnTo>
                    <a:pt x="152" y="222"/>
                  </a:lnTo>
                  <a:lnTo>
                    <a:pt x="152" y="224"/>
                  </a:lnTo>
                  <a:lnTo>
                    <a:pt x="152" y="226"/>
                  </a:lnTo>
                  <a:lnTo>
                    <a:pt x="152" y="228"/>
                  </a:lnTo>
                  <a:lnTo>
                    <a:pt x="150" y="228"/>
                  </a:lnTo>
                  <a:lnTo>
                    <a:pt x="150" y="230"/>
                  </a:lnTo>
                  <a:lnTo>
                    <a:pt x="150" y="232"/>
                  </a:lnTo>
                  <a:lnTo>
                    <a:pt x="148" y="238"/>
                  </a:lnTo>
                  <a:lnTo>
                    <a:pt x="148" y="243"/>
                  </a:lnTo>
                  <a:lnTo>
                    <a:pt x="146" y="247"/>
                  </a:lnTo>
                  <a:lnTo>
                    <a:pt x="148" y="249"/>
                  </a:lnTo>
                  <a:lnTo>
                    <a:pt x="148" y="247"/>
                  </a:lnTo>
                  <a:lnTo>
                    <a:pt x="150" y="245"/>
                  </a:lnTo>
                  <a:lnTo>
                    <a:pt x="152" y="242"/>
                  </a:lnTo>
                  <a:lnTo>
                    <a:pt x="154" y="234"/>
                  </a:lnTo>
                  <a:lnTo>
                    <a:pt x="156" y="232"/>
                  </a:lnTo>
                  <a:lnTo>
                    <a:pt x="156" y="230"/>
                  </a:lnTo>
                  <a:lnTo>
                    <a:pt x="156" y="228"/>
                  </a:lnTo>
                  <a:lnTo>
                    <a:pt x="156" y="226"/>
                  </a:lnTo>
                  <a:lnTo>
                    <a:pt x="156" y="224"/>
                  </a:lnTo>
                  <a:lnTo>
                    <a:pt x="157" y="222"/>
                  </a:lnTo>
                  <a:lnTo>
                    <a:pt x="157" y="219"/>
                  </a:lnTo>
                  <a:lnTo>
                    <a:pt x="157" y="217"/>
                  </a:lnTo>
                  <a:lnTo>
                    <a:pt x="159" y="215"/>
                  </a:lnTo>
                  <a:lnTo>
                    <a:pt x="159" y="213"/>
                  </a:lnTo>
                  <a:lnTo>
                    <a:pt x="159" y="211"/>
                  </a:lnTo>
                  <a:lnTo>
                    <a:pt x="161" y="211"/>
                  </a:lnTo>
                  <a:lnTo>
                    <a:pt x="163" y="211"/>
                  </a:lnTo>
                  <a:lnTo>
                    <a:pt x="165" y="211"/>
                  </a:lnTo>
                  <a:lnTo>
                    <a:pt x="167" y="211"/>
                  </a:lnTo>
                  <a:lnTo>
                    <a:pt x="169" y="213"/>
                  </a:lnTo>
                  <a:lnTo>
                    <a:pt x="173" y="215"/>
                  </a:lnTo>
                  <a:lnTo>
                    <a:pt x="175" y="217"/>
                  </a:lnTo>
                  <a:lnTo>
                    <a:pt x="177" y="217"/>
                  </a:lnTo>
                  <a:lnTo>
                    <a:pt x="179" y="219"/>
                  </a:lnTo>
                  <a:lnTo>
                    <a:pt x="186" y="222"/>
                  </a:lnTo>
                  <a:lnTo>
                    <a:pt x="192" y="224"/>
                  </a:lnTo>
                  <a:lnTo>
                    <a:pt x="196" y="224"/>
                  </a:lnTo>
                  <a:lnTo>
                    <a:pt x="198" y="224"/>
                  </a:lnTo>
                  <a:lnTo>
                    <a:pt x="200" y="224"/>
                  </a:lnTo>
                  <a:lnTo>
                    <a:pt x="198" y="222"/>
                  </a:lnTo>
                  <a:lnTo>
                    <a:pt x="194" y="220"/>
                  </a:lnTo>
                  <a:lnTo>
                    <a:pt x="188" y="217"/>
                  </a:lnTo>
                  <a:lnTo>
                    <a:pt x="186" y="217"/>
                  </a:lnTo>
                  <a:lnTo>
                    <a:pt x="182" y="215"/>
                  </a:lnTo>
                  <a:lnTo>
                    <a:pt x="181" y="215"/>
                  </a:lnTo>
                  <a:lnTo>
                    <a:pt x="177" y="213"/>
                  </a:lnTo>
                  <a:lnTo>
                    <a:pt x="175" y="211"/>
                  </a:lnTo>
                  <a:lnTo>
                    <a:pt x="171" y="209"/>
                  </a:lnTo>
                  <a:lnTo>
                    <a:pt x="169" y="207"/>
                  </a:lnTo>
                  <a:lnTo>
                    <a:pt x="165" y="205"/>
                  </a:lnTo>
                  <a:lnTo>
                    <a:pt x="161" y="201"/>
                  </a:lnTo>
                  <a:lnTo>
                    <a:pt x="159" y="195"/>
                  </a:lnTo>
                  <a:lnTo>
                    <a:pt x="156" y="192"/>
                  </a:lnTo>
                  <a:lnTo>
                    <a:pt x="154" y="188"/>
                  </a:lnTo>
                  <a:lnTo>
                    <a:pt x="154" y="184"/>
                  </a:lnTo>
                  <a:lnTo>
                    <a:pt x="152" y="180"/>
                  </a:lnTo>
                  <a:lnTo>
                    <a:pt x="152" y="176"/>
                  </a:lnTo>
                  <a:lnTo>
                    <a:pt x="150" y="172"/>
                  </a:lnTo>
                  <a:lnTo>
                    <a:pt x="150" y="169"/>
                  </a:lnTo>
                  <a:lnTo>
                    <a:pt x="148" y="165"/>
                  </a:lnTo>
                  <a:lnTo>
                    <a:pt x="148" y="161"/>
                  </a:lnTo>
                  <a:lnTo>
                    <a:pt x="150" y="159"/>
                  </a:lnTo>
                  <a:lnTo>
                    <a:pt x="150" y="157"/>
                  </a:lnTo>
                  <a:lnTo>
                    <a:pt x="154" y="155"/>
                  </a:lnTo>
                  <a:lnTo>
                    <a:pt x="156" y="151"/>
                  </a:lnTo>
                  <a:lnTo>
                    <a:pt x="161" y="149"/>
                  </a:lnTo>
                  <a:lnTo>
                    <a:pt x="169" y="146"/>
                  </a:lnTo>
                  <a:lnTo>
                    <a:pt x="175" y="142"/>
                  </a:lnTo>
                  <a:lnTo>
                    <a:pt x="181" y="140"/>
                  </a:lnTo>
                  <a:lnTo>
                    <a:pt x="184" y="136"/>
                  </a:lnTo>
                  <a:lnTo>
                    <a:pt x="188" y="134"/>
                  </a:lnTo>
                  <a:lnTo>
                    <a:pt x="194" y="128"/>
                  </a:lnTo>
                  <a:lnTo>
                    <a:pt x="202" y="123"/>
                  </a:lnTo>
                  <a:lnTo>
                    <a:pt x="211" y="115"/>
                  </a:lnTo>
                  <a:lnTo>
                    <a:pt x="213" y="113"/>
                  </a:lnTo>
                  <a:lnTo>
                    <a:pt x="213" y="111"/>
                  </a:lnTo>
                  <a:lnTo>
                    <a:pt x="215" y="111"/>
                  </a:lnTo>
                  <a:lnTo>
                    <a:pt x="215" y="109"/>
                  </a:lnTo>
                  <a:lnTo>
                    <a:pt x="217" y="109"/>
                  </a:lnTo>
                  <a:lnTo>
                    <a:pt x="219" y="107"/>
                  </a:lnTo>
                  <a:lnTo>
                    <a:pt x="221" y="105"/>
                  </a:lnTo>
                  <a:lnTo>
                    <a:pt x="223" y="105"/>
                  </a:lnTo>
                  <a:lnTo>
                    <a:pt x="227" y="103"/>
                  </a:lnTo>
                  <a:lnTo>
                    <a:pt x="230" y="103"/>
                  </a:lnTo>
                  <a:lnTo>
                    <a:pt x="232" y="103"/>
                  </a:lnTo>
                  <a:lnTo>
                    <a:pt x="236" y="101"/>
                  </a:lnTo>
                  <a:lnTo>
                    <a:pt x="238" y="101"/>
                  </a:lnTo>
                  <a:lnTo>
                    <a:pt x="240" y="101"/>
                  </a:lnTo>
                  <a:lnTo>
                    <a:pt x="242" y="101"/>
                  </a:lnTo>
                  <a:lnTo>
                    <a:pt x="242" y="100"/>
                  </a:lnTo>
                  <a:lnTo>
                    <a:pt x="253" y="98"/>
                  </a:lnTo>
                  <a:lnTo>
                    <a:pt x="261" y="96"/>
                  </a:lnTo>
                  <a:lnTo>
                    <a:pt x="269" y="96"/>
                  </a:lnTo>
                  <a:lnTo>
                    <a:pt x="277" y="96"/>
                  </a:lnTo>
                  <a:lnTo>
                    <a:pt x="280" y="94"/>
                  </a:lnTo>
                  <a:lnTo>
                    <a:pt x="286" y="94"/>
                  </a:lnTo>
                  <a:lnTo>
                    <a:pt x="290" y="94"/>
                  </a:lnTo>
                  <a:lnTo>
                    <a:pt x="292" y="9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8" name="Freeform 660"/>
            <p:cNvSpPr>
              <a:spLocks/>
            </p:cNvSpPr>
            <p:nvPr/>
          </p:nvSpPr>
          <p:spPr bwMode="auto">
            <a:xfrm>
              <a:off x="2834" y="2157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2 h 3"/>
                <a:gd name="T10" fmla="*/ 2 w 4"/>
                <a:gd name="T11" fmla="*/ 2 h 3"/>
                <a:gd name="T12" fmla="*/ 2 w 4"/>
                <a:gd name="T13" fmla="*/ 2 h 3"/>
                <a:gd name="T14" fmla="*/ 2 w 4"/>
                <a:gd name="T15" fmla="*/ 2 h 3"/>
                <a:gd name="T16" fmla="*/ 2 w 4"/>
                <a:gd name="T17" fmla="*/ 0 h 3"/>
                <a:gd name="T18" fmla="*/ 2 w 4"/>
                <a:gd name="T19" fmla="*/ 2 h 3"/>
                <a:gd name="T20" fmla="*/ 2 w 4"/>
                <a:gd name="T21" fmla="*/ 2 h 3"/>
                <a:gd name="T22" fmla="*/ 2 w 4"/>
                <a:gd name="T23" fmla="*/ 2 h 3"/>
                <a:gd name="T24" fmla="*/ 4 w 4"/>
                <a:gd name="T25" fmla="*/ 2 h 3"/>
                <a:gd name="T26" fmla="*/ 4 w 4"/>
                <a:gd name="T27" fmla="*/ 2 h 3"/>
                <a:gd name="T28" fmla="*/ 4 w 4"/>
                <a:gd name="T29" fmla="*/ 2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3 h 3"/>
                <a:gd name="T36" fmla="*/ 4 w 4"/>
                <a:gd name="T37" fmla="*/ 3 h 3"/>
                <a:gd name="T38" fmla="*/ 4 w 4"/>
                <a:gd name="T39" fmla="*/ 3 h 3"/>
                <a:gd name="T40" fmla="*/ 4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2 w 4"/>
                <a:gd name="T53" fmla="*/ 3 h 3"/>
                <a:gd name="T54" fmla="*/ 2 w 4"/>
                <a:gd name="T55" fmla="*/ 3 h 3"/>
                <a:gd name="T56" fmla="*/ 0 w 4"/>
                <a:gd name="T57" fmla="*/ 3 h 3"/>
                <a:gd name="T58" fmla="*/ 0 w 4"/>
                <a:gd name="T59" fmla="*/ 3 h 3"/>
                <a:gd name="T60" fmla="*/ 0 w 4"/>
                <a:gd name="T61" fmla="*/ 3 h 3"/>
                <a:gd name="T62" fmla="*/ 0 w 4"/>
                <a:gd name="T63" fmla="*/ 3 h 3"/>
                <a:gd name="T64" fmla="*/ 0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9" name="Freeform 661"/>
            <p:cNvSpPr>
              <a:spLocks/>
            </p:cNvSpPr>
            <p:nvPr/>
          </p:nvSpPr>
          <p:spPr bwMode="auto">
            <a:xfrm>
              <a:off x="2834" y="2157"/>
              <a:ext cx="4" cy="3"/>
            </a:xfrm>
            <a:custGeom>
              <a:avLst/>
              <a:gdLst>
                <a:gd name="T0" fmla="*/ 0 w 4"/>
                <a:gd name="T1" fmla="*/ 2 h 3"/>
                <a:gd name="T2" fmla="*/ 2 w 4"/>
                <a:gd name="T3" fmla="*/ 2 h 3"/>
                <a:gd name="T4" fmla="*/ 2 w 4"/>
                <a:gd name="T5" fmla="*/ 0 h 3"/>
                <a:gd name="T6" fmla="*/ 2 w 4"/>
                <a:gd name="T7" fmla="*/ 2 h 3"/>
                <a:gd name="T8" fmla="*/ 4 w 4"/>
                <a:gd name="T9" fmla="*/ 2 h 3"/>
                <a:gd name="T10" fmla="*/ 4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0" name="Freeform 662"/>
            <p:cNvSpPr>
              <a:spLocks/>
            </p:cNvSpPr>
            <p:nvPr/>
          </p:nvSpPr>
          <p:spPr bwMode="auto">
            <a:xfrm>
              <a:off x="2822" y="214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0 h 4"/>
                <a:gd name="T12" fmla="*/ 0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2 h 4"/>
                <a:gd name="T26" fmla="*/ 2 w 4"/>
                <a:gd name="T27" fmla="*/ 2 h 4"/>
                <a:gd name="T28" fmla="*/ 2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1" name="Freeform 663"/>
            <p:cNvSpPr>
              <a:spLocks/>
            </p:cNvSpPr>
            <p:nvPr/>
          </p:nvSpPr>
          <p:spPr bwMode="auto">
            <a:xfrm>
              <a:off x="2822" y="214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2" name="Freeform 664"/>
            <p:cNvSpPr>
              <a:spLocks/>
            </p:cNvSpPr>
            <p:nvPr/>
          </p:nvSpPr>
          <p:spPr bwMode="auto">
            <a:xfrm>
              <a:off x="2815" y="2160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0 h 4"/>
                <a:gd name="T30" fmla="*/ 4 w 4"/>
                <a:gd name="T31" fmla="*/ 0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2 h 4"/>
                <a:gd name="T42" fmla="*/ 4 w 4"/>
                <a:gd name="T43" fmla="*/ 2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2 h 4"/>
                <a:gd name="T56" fmla="*/ 2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3" name="Freeform 665"/>
            <p:cNvSpPr>
              <a:spLocks/>
            </p:cNvSpPr>
            <p:nvPr/>
          </p:nvSpPr>
          <p:spPr bwMode="auto">
            <a:xfrm>
              <a:off x="2815" y="2160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2 w 4"/>
                <a:gd name="T11" fmla="*/ 4 h 4"/>
                <a:gd name="T12" fmla="*/ 2 w 4"/>
                <a:gd name="T13" fmla="*/ 2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4" name="Freeform 666"/>
            <p:cNvSpPr>
              <a:spLocks/>
            </p:cNvSpPr>
            <p:nvPr/>
          </p:nvSpPr>
          <p:spPr bwMode="auto">
            <a:xfrm>
              <a:off x="2828" y="213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0 w 4"/>
                <a:gd name="T11" fmla="*/ 0 h 4"/>
                <a:gd name="T12" fmla="*/ 0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2 w 4"/>
                <a:gd name="T27" fmla="*/ 0 h 4"/>
                <a:gd name="T28" fmla="*/ 2 w 4"/>
                <a:gd name="T29" fmla="*/ 0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2 h 4"/>
                <a:gd name="T38" fmla="*/ 2 w 4"/>
                <a:gd name="T39" fmla="*/ 2 h 4"/>
                <a:gd name="T40" fmla="*/ 2 w 4"/>
                <a:gd name="T41" fmla="*/ 2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5" name="Freeform 667"/>
            <p:cNvSpPr>
              <a:spLocks/>
            </p:cNvSpPr>
            <p:nvPr/>
          </p:nvSpPr>
          <p:spPr bwMode="auto">
            <a:xfrm>
              <a:off x="2828" y="213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6" name="Freeform 668"/>
            <p:cNvSpPr>
              <a:spLocks/>
            </p:cNvSpPr>
            <p:nvPr/>
          </p:nvSpPr>
          <p:spPr bwMode="auto">
            <a:xfrm>
              <a:off x="2826" y="2160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7" name="Freeform 669"/>
            <p:cNvSpPr>
              <a:spLocks/>
            </p:cNvSpPr>
            <p:nvPr/>
          </p:nvSpPr>
          <p:spPr bwMode="auto">
            <a:xfrm>
              <a:off x="2826" y="2160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8" name="Freeform 670"/>
            <p:cNvSpPr>
              <a:spLocks/>
            </p:cNvSpPr>
            <p:nvPr/>
          </p:nvSpPr>
          <p:spPr bwMode="auto">
            <a:xfrm>
              <a:off x="2813" y="214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4 h 4"/>
                <a:gd name="T42" fmla="*/ 4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9" name="Freeform 671"/>
            <p:cNvSpPr>
              <a:spLocks/>
            </p:cNvSpPr>
            <p:nvPr/>
          </p:nvSpPr>
          <p:spPr bwMode="auto">
            <a:xfrm>
              <a:off x="2813" y="214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2 w 4"/>
                <a:gd name="T15" fmla="*/ 2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0" name="Freeform 672"/>
            <p:cNvSpPr>
              <a:spLocks/>
            </p:cNvSpPr>
            <p:nvPr/>
          </p:nvSpPr>
          <p:spPr bwMode="auto">
            <a:xfrm>
              <a:off x="2820" y="212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1" name="Freeform 673"/>
            <p:cNvSpPr>
              <a:spLocks/>
            </p:cNvSpPr>
            <p:nvPr/>
          </p:nvSpPr>
          <p:spPr bwMode="auto">
            <a:xfrm>
              <a:off x="2820" y="212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2" name="Freeform 674"/>
            <p:cNvSpPr>
              <a:spLocks/>
            </p:cNvSpPr>
            <p:nvPr/>
          </p:nvSpPr>
          <p:spPr bwMode="auto">
            <a:xfrm>
              <a:off x="2820" y="214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3" name="Freeform 675"/>
            <p:cNvSpPr>
              <a:spLocks/>
            </p:cNvSpPr>
            <p:nvPr/>
          </p:nvSpPr>
          <p:spPr bwMode="auto">
            <a:xfrm>
              <a:off x="2820" y="214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4" name="Freeform 676"/>
            <p:cNvSpPr>
              <a:spLocks/>
            </p:cNvSpPr>
            <p:nvPr/>
          </p:nvSpPr>
          <p:spPr bwMode="auto">
            <a:xfrm>
              <a:off x="2819" y="2168"/>
              <a:ext cx="1" cy="4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2 h 4"/>
                <a:gd name="T4" fmla="*/ 0 w 1"/>
                <a:gd name="T5" fmla="*/ 2 h 4"/>
                <a:gd name="T6" fmla="*/ 0 w 1"/>
                <a:gd name="T7" fmla="*/ 2 h 4"/>
                <a:gd name="T8" fmla="*/ 0 w 1"/>
                <a:gd name="T9" fmla="*/ 2 h 4"/>
                <a:gd name="T10" fmla="*/ 0 w 1"/>
                <a:gd name="T11" fmla="*/ 2 h 4"/>
                <a:gd name="T12" fmla="*/ 0 w 1"/>
                <a:gd name="T13" fmla="*/ 0 h 4"/>
                <a:gd name="T14" fmla="*/ 0 w 1"/>
                <a:gd name="T15" fmla="*/ 0 h 4"/>
                <a:gd name="T16" fmla="*/ 1 w 1"/>
                <a:gd name="T17" fmla="*/ 0 h 4"/>
                <a:gd name="T18" fmla="*/ 1 w 1"/>
                <a:gd name="T19" fmla="*/ 2 h 4"/>
                <a:gd name="T20" fmla="*/ 1 w 1"/>
                <a:gd name="T21" fmla="*/ 2 h 4"/>
                <a:gd name="T22" fmla="*/ 1 w 1"/>
                <a:gd name="T23" fmla="*/ 2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4 h 4"/>
                <a:gd name="T34" fmla="*/ 1 w 1"/>
                <a:gd name="T35" fmla="*/ 4 h 4"/>
                <a:gd name="T36" fmla="*/ 1 w 1"/>
                <a:gd name="T37" fmla="*/ 4 h 4"/>
                <a:gd name="T38" fmla="*/ 1 w 1"/>
                <a:gd name="T39" fmla="*/ 4 h 4"/>
                <a:gd name="T40" fmla="*/ 1 w 1"/>
                <a:gd name="T41" fmla="*/ 4 h 4"/>
                <a:gd name="T42" fmla="*/ 1 w 1"/>
                <a:gd name="T43" fmla="*/ 4 h 4"/>
                <a:gd name="T44" fmla="*/ 0 w 1"/>
                <a:gd name="T45" fmla="*/ 4 h 4"/>
                <a:gd name="T46" fmla="*/ 0 w 1"/>
                <a:gd name="T47" fmla="*/ 4 h 4"/>
                <a:gd name="T48" fmla="*/ 0 w 1"/>
                <a:gd name="T49" fmla="*/ 4 h 4"/>
                <a:gd name="T50" fmla="*/ 0 w 1"/>
                <a:gd name="T51" fmla="*/ 4 h 4"/>
                <a:gd name="T52" fmla="*/ 0 w 1"/>
                <a:gd name="T53" fmla="*/ 4 h 4"/>
                <a:gd name="T54" fmla="*/ 0 w 1"/>
                <a:gd name="T55" fmla="*/ 4 h 4"/>
                <a:gd name="T56" fmla="*/ 0 w 1"/>
                <a:gd name="T57" fmla="*/ 4 h 4"/>
                <a:gd name="T58" fmla="*/ 0 w 1"/>
                <a:gd name="T59" fmla="*/ 4 h 4"/>
                <a:gd name="T60" fmla="*/ 0 w 1"/>
                <a:gd name="T61" fmla="*/ 4 h 4"/>
                <a:gd name="T62" fmla="*/ 0 w 1"/>
                <a:gd name="T63" fmla="*/ 2 h 4"/>
                <a:gd name="T64" fmla="*/ 0 w 1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5" name="Freeform 677"/>
            <p:cNvSpPr>
              <a:spLocks/>
            </p:cNvSpPr>
            <p:nvPr/>
          </p:nvSpPr>
          <p:spPr bwMode="auto">
            <a:xfrm>
              <a:off x="2819" y="2168"/>
              <a:ext cx="1" cy="4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0 h 4"/>
                <a:gd name="T4" fmla="*/ 1 w 1"/>
                <a:gd name="T5" fmla="*/ 0 h 4"/>
                <a:gd name="T6" fmla="*/ 1 w 1"/>
                <a:gd name="T7" fmla="*/ 2 h 4"/>
                <a:gd name="T8" fmla="*/ 1 w 1"/>
                <a:gd name="T9" fmla="*/ 4 h 4"/>
                <a:gd name="T10" fmla="*/ 0 w 1"/>
                <a:gd name="T11" fmla="*/ 4 h 4"/>
                <a:gd name="T12" fmla="*/ 0 w 1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6" name="Freeform 678"/>
            <p:cNvSpPr>
              <a:spLocks/>
            </p:cNvSpPr>
            <p:nvPr/>
          </p:nvSpPr>
          <p:spPr bwMode="auto">
            <a:xfrm>
              <a:off x="2799" y="212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2 h 4"/>
                <a:gd name="T22" fmla="*/ 2 w 4"/>
                <a:gd name="T23" fmla="*/ 2 h 4"/>
                <a:gd name="T24" fmla="*/ 2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7" name="Freeform 679"/>
            <p:cNvSpPr>
              <a:spLocks/>
            </p:cNvSpPr>
            <p:nvPr/>
          </p:nvSpPr>
          <p:spPr bwMode="auto">
            <a:xfrm>
              <a:off x="2799" y="2126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2 w 4"/>
                <a:gd name="T5" fmla="*/ 2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8" name="Freeform 680"/>
            <p:cNvSpPr>
              <a:spLocks/>
            </p:cNvSpPr>
            <p:nvPr/>
          </p:nvSpPr>
          <p:spPr bwMode="auto">
            <a:xfrm>
              <a:off x="2805" y="2172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4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2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4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2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9" name="Freeform 681"/>
            <p:cNvSpPr>
              <a:spLocks/>
            </p:cNvSpPr>
            <p:nvPr/>
          </p:nvSpPr>
          <p:spPr bwMode="auto">
            <a:xfrm>
              <a:off x="2805" y="2172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0" name="Freeform 682"/>
            <p:cNvSpPr>
              <a:spLocks/>
            </p:cNvSpPr>
            <p:nvPr/>
          </p:nvSpPr>
          <p:spPr bwMode="auto">
            <a:xfrm>
              <a:off x="2797" y="2180"/>
              <a:ext cx="2" cy="3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2 h 3"/>
                <a:gd name="T4" fmla="*/ 0 w 2"/>
                <a:gd name="T5" fmla="*/ 2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0 h 3"/>
                <a:gd name="T14" fmla="*/ 0 w 2"/>
                <a:gd name="T15" fmla="*/ 0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2 h 3"/>
                <a:gd name="T26" fmla="*/ 2 w 2"/>
                <a:gd name="T27" fmla="*/ 2 h 3"/>
                <a:gd name="T28" fmla="*/ 2 w 2"/>
                <a:gd name="T29" fmla="*/ 2 h 3"/>
                <a:gd name="T30" fmla="*/ 2 w 2"/>
                <a:gd name="T31" fmla="*/ 2 h 3"/>
                <a:gd name="T32" fmla="*/ 2 w 2"/>
                <a:gd name="T33" fmla="*/ 2 h 3"/>
                <a:gd name="T34" fmla="*/ 2 w 2"/>
                <a:gd name="T35" fmla="*/ 2 h 3"/>
                <a:gd name="T36" fmla="*/ 2 w 2"/>
                <a:gd name="T37" fmla="*/ 3 h 3"/>
                <a:gd name="T38" fmla="*/ 2 w 2"/>
                <a:gd name="T39" fmla="*/ 3 h 3"/>
                <a:gd name="T40" fmla="*/ 2 w 2"/>
                <a:gd name="T41" fmla="*/ 3 h 3"/>
                <a:gd name="T42" fmla="*/ 2 w 2"/>
                <a:gd name="T43" fmla="*/ 3 h 3"/>
                <a:gd name="T44" fmla="*/ 2 w 2"/>
                <a:gd name="T45" fmla="*/ 3 h 3"/>
                <a:gd name="T46" fmla="*/ 0 w 2"/>
                <a:gd name="T47" fmla="*/ 3 h 3"/>
                <a:gd name="T48" fmla="*/ 0 w 2"/>
                <a:gd name="T49" fmla="*/ 3 h 3"/>
                <a:gd name="T50" fmla="*/ 0 w 2"/>
                <a:gd name="T51" fmla="*/ 3 h 3"/>
                <a:gd name="T52" fmla="*/ 0 w 2"/>
                <a:gd name="T53" fmla="*/ 3 h 3"/>
                <a:gd name="T54" fmla="*/ 0 w 2"/>
                <a:gd name="T55" fmla="*/ 3 h 3"/>
                <a:gd name="T56" fmla="*/ 0 w 2"/>
                <a:gd name="T57" fmla="*/ 3 h 3"/>
                <a:gd name="T58" fmla="*/ 0 w 2"/>
                <a:gd name="T59" fmla="*/ 2 h 3"/>
                <a:gd name="T60" fmla="*/ 0 w 2"/>
                <a:gd name="T61" fmla="*/ 2 h 3"/>
                <a:gd name="T62" fmla="*/ 0 w 2"/>
                <a:gd name="T63" fmla="*/ 2 h 3"/>
                <a:gd name="T64" fmla="*/ 0 w 2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1" name="Freeform 683"/>
            <p:cNvSpPr>
              <a:spLocks/>
            </p:cNvSpPr>
            <p:nvPr/>
          </p:nvSpPr>
          <p:spPr bwMode="auto">
            <a:xfrm>
              <a:off x="2797" y="2180"/>
              <a:ext cx="2" cy="3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0 h 3"/>
                <a:gd name="T4" fmla="*/ 2 w 2"/>
                <a:gd name="T5" fmla="*/ 0 h 3"/>
                <a:gd name="T6" fmla="*/ 2 w 2"/>
                <a:gd name="T7" fmla="*/ 2 h 3"/>
                <a:gd name="T8" fmla="*/ 2 w 2"/>
                <a:gd name="T9" fmla="*/ 3 h 3"/>
                <a:gd name="T10" fmla="*/ 0 w 2"/>
                <a:gd name="T11" fmla="*/ 3 h 3"/>
                <a:gd name="T12" fmla="*/ 0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2" name="Freeform 684"/>
            <p:cNvSpPr>
              <a:spLocks/>
            </p:cNvSpPr>
            <p:nvPr/>
          </p:nvSpPr>
          <p:spPr bwMode="auto">
            <a:xfrm>
              <a:off x="2813" y="213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2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3" name="Freeform 685"/>
            <p:cNvSpPr>
              <a:spLocks/>
            </p:cNvSpPr>
            <p:nvPr/>
          </p:nvSpPr>
          <p:spPr bwMode="auto">
            <a:xfrm>
              <a:off x="2813" y="213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4" name="Freeform 686"/>
            <p:cNvSpPr>
              <a:spLocks/>
            </p:cNvSpPr>
            <p:nvPr/>
          </p:nvSpPr>
          <p:spPr bwMode="auto">
            <a:xfrm>
              <a:off x="2797" y="2170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2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5" name="Freeform 687"/>
            <p:cNvSpPr>
              <a:spLocks/>
            </p:cNvSpPr>
            <p:nvPr/>
          </p:nvSpPr>
          <p:spPr bwMode="auto">
            <a:xfrm>
              <a:off x="2797" y="2170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2 w 4"/>
                <a:gd name="T5" fmla="*/ 2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6" name="Freeform 688"/>
            <p:cNvSpPr>
              <a:spLocks/>
            </p:cNvSpPr>
            <p:nvPr/>
          </p:nvSpPr>
          <p:spPr bwMode="auto">
            <a:xfrm>
              <a:off x="2803" y="2134"/>
              <a:ext cx="4" cy="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2 w 4"/>
                <a:gd name="T21" fmla="*/ 0 h 2"/>
                <a:gd name="T22" fmla="*/ 2 w 4"/>
                <a:gd name="T23" fmla="*/ 0 h 2"/>
                <a:gd name="T24" fmla="*/ 2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2 h 2"/>
                <a:gd name="T32" fmla="*/ 2 w 4"/>
                <a:gd name="T33" fmla="*/ 2 h 2"/>
                <a:gd name="T34" fmla="*/ 2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0 w 4"/>
                <a:gd name="T49" fmla="*/ 2 h 2"/>
                <a:gd name="T50" fmla="*/ 0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0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7" name="Freeform 689"/>
            <p:cNvSpPr>
              <a:spLocks/>
            </p:cNvSpPr>
            <p:nvPr/>
          </p:nvSpPr>
          <p:spPr bwMode="auto">
            <a:xfrm>
              <a:off x="2803" y="2134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8" name="Freeform 690"/>
            <p:cNvSpPr>
              <a:spLocks/>
            </p:cNvSpPr>
            <p:nvPr/>
          </p:nvSpPr>
          <p:spPr bwMode="auto">
            <a:xfrm>
              <a:off x="2778" y="2155"/>
              <a:ext cx="4" cy="4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4 w 4"/>
                <a:gd name="T27" fmla="*/ 0 h 4"/>
                <a:gd name="T28" fmla="*/ 4 w 4"/>
                <a:gd name="T29" fmla="*/ 2 h 4"/>
                <a:gd name="T30" fmla="*/ 4 w 4"/>
                <a:gd name="T31" fmla="*/ 2 h 4"/>
                <a:gd name="T32" fmla="*/ 2 w 4"/>
                <a:gd name="T33" fmla="*/ 2 h 4"/>
                <a:gd name="T34" fmla="*/ 2 w 4"/>
                <a:gd name="T35" fmla="*/ 2 h 4"/>
                <a:gd name="T36" fmla="*/ 2 w 4"/>
                <a:gd name="T37" fmla="*/ 2 h 4"/>
                <a:gd name="T38" fmla="*/ 2 w 4"/>
                <a:gd name="T39" fmla="*/ 2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0 w 4"/>
                <a:gd name="T49" fmla="*/ 4 h 4"/>
                <a:gd name="T50" fmla="*/ 0 w 4"/>
                <a:gd name="T51" fmla="*/ 4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9" name="Freeform 691"/>
            <p:cNvSpPr>
              <a:spLocks/>
            </p:cNvSpPr>
            <p:nvPr/>
          </p:nvSpPr>
          <p:spPr bwMode="auto">
            <a:xfrm>
              <a:off x="2778" y="2155"/>
              <a:ext cx="4" cy="4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0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0" name="Freeform 692"/>
            <p:cNvSpPr>
              <a:spLocks/>
            </p:cNvSpPr>
            <p:nvPr/>
          </p:nvSpPr>
          <p:spPr bwMode="auto">
            <a:xfrm>
              <a:off x="2803" y="2139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1" name="Freeform 693"/>
            <p:cNvSpPr>
              <a:spLocks/>
            </p:cNvSpPr>
            <p:nvPr/>
          </p:nvSpPr>
          <p:spPr bwMode="auto">
            <a:xfrm>
              <a:off x="2803" y="2139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2" name="Freeform 694"/>
            <p:cNvSpPr>
              <a:spLocks/>
            </p:cNvSpPr>
            <p:nvPr/>
          </p:nvSpPr>
          <p:spPr bwMode="auto">
            <a:xfrm>
              <a:off x="2790" y="2176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2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0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3" name="Freeform 695"/>
            <p:cNvSpPr>
              <a:spLocks/>
            </p:cNvSpPr>
            <p:nvPr/>
          </p:nvSpPr>
          <p:spPr bwMode="auto">
            <a:xfrm>
              <a:off x="2790" y="2176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4" name="Freeform 696"/>
            <p:cNvSpPr>
              <a:spLocks/>
            </p:cNvSpPr>
            <p:nvPr/>
          </p:nvSpPr>
          <p:spPr bwMode="auto">
            <a:xfrm>
              <a:off x="2790" y="214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5" name="Freeform 697"/>
            <p:cNvSpPr>
              <a:spLocks/>
            </p:cNvSpPr>
            <p:nvPr/>
          </p:nvSpPr>
          <p:spPr bwMode="auto">
            <a:xfrm>
              <a:off x="2790" y="214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6" name="Freeform 698"/>
            <p:cNvSpPr>
              <a:spLocks/>
            </p:cNvSpPr>
            <p:nvPr/>
          </p:nvSpPr>
          <p:spPr bwMode="auto">
            <a:xfrm>
              <a:off x="2790" y="216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2 h 4"/>
                <a:gd name="T20" fmla="*/ 2 w 4"/>
                <a:gd name="T21" fmla="*/ 2 h 4"/>
                <a:gd name="T22" fmla="*/ 2 w 4"/>
                <a:gd name="T23" fmla="*/ 2 h 4"/>
                <a:gd name="T24" fmla="*/ 2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2 w 4"/>
                <a:gd name="T31" fmla="*/ 2 h 4"/>
                <a:gd name="T32" fmla="*/ 2 w 4"/>
                <a:gd name="T33" fmla="*/ 4 h 4"/>
                <a:gd name="T34" fmla="*/ 2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0 w 4"/>
                <a:gd name="T47" fmla="*/ 4 h 4"/>
                <a:gd name="T48" fmla="*/ 0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7" name="Freeform 699"/>
            <p:cNvSpPr>
              <a:spLocks/>
            </p:cNvSpPr>
            <p:nvPr/>
          </p:nvSpPr>
          <p:spPr bwMode="auto">
            <a:xfrm>
              <a:off x="2790" y="216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8" name="Freeform 700"/>
            <p:cNvSpPr>
              <a:spLocks/>
            </p:cNvSpPr>
            <p:nvPr/>
          </p:nvSpPr>
          <p:spPr bwMode="auto">
            <a:xfrm>
              <a:off x="2788" y="2130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2 h 4"/>
                <a:gd name="T4" fmla="*/ 2 w 4"/>
                <a:gd name="T5" fmla="*/ 2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2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2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9" name="Freeform 701"/>
            <p:cNvSpPr>
              <a:spLocks/>
            </p:cNvSpPr>
            <p:nvPr/>
          </p:nvSpPr>
          <p:spPr bwMode="auto">
            <a:xfrm>
              <a:off x="2788" y="2130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2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0" name="Freeform 702"/>
            <p:cNvSpPr>
              <a:spLocks/>
            </p:cNvSpPr>
            <p:nvPr/>
          </p:nvSpPr>
          <p:spPr bwMode="auto">
            <a:xfrm>
              <a:off x="2776" y="2180"/>
              <a:ext cx="4" cy="3"/>
            </a:xfrm>
            <a:custGeom>
              <a:avLst/>
              <a:gdLst>
                <a:gd name="T0" fmla="*/ 0 w 4"/>
                <a:gd name="T1" fmla="*/ 0 h 3"/>
                <a:gd name="T2" fmla="*/ 2 w 4"/>
                <a:gd name="T3" fmla="*/ 0 h 3"/>
                <a:gd name="T4" fmla="*/ 2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4 w 4"/>
                <a:gd name="T17" fmla="*/ 0 h 3"/>
                <a:gd name="T18" fmla="*/ 4 w 4"/>
                <a:gd name="T19" fmla="*/ 0 h 3"/>
                <a:gd name="T20" fmla="*/ 4 w 4"/>
                <a:gd name="T21" fmla="*/ 0 h 3"/>
                <a:gd name="T22" fmla="*/ 4 w 4"/>
                <a:gd name="T23" fmla="*/ 0 h 3"/>
                <a:gd name="T24" fmla="*/ 4 w 4"/>
                <a:gd name="T25" fmla="*/ 2 h 3"/>
                <a:gd name="T26" fmla="*/ 4 w 4"/>
                <a:gd name="T27" fmla="*/ 2 h 3"/>
                <a:gd name="T28" fmla="*/ 4 w 4"/>
                <a:gd name="T29" fmla="*/ 2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2 h 3"/>
                <a:gd name="T36" fmla="*/ 2 w 4"/>
                <a:gd name="T37" fmla="*/ 3 h 3"/>
                <a:gd name="T38" fmla="*/ 2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0 w 4"/>
                <a:gd name="T51" fmla="*/ 3 h 3"/>
                <a:gd name="T52" fmla="*/ 0 w 4"/>
                <a:gd name="T53" fmla="*/ 2 h 3"/>
                <a:gd name="T54" fmla="*/ 0 w 4"/>
                <a:gd name="T55" fmla="*/ 2 h 3"/>
                <a:gd name="T56" fmla="*/ 0 w 4"/>
                <a:gd name="T57" fmla="*/ 2 h 3"/>
                <a:gd name="T58" fmla="*/ 0 w 4"/>
                <a:gd name="T59" fmla="*/ 2 h 3"/>
                <a:gd name="T60" fmla="*/ 0 w 4"/>
                <a:gd name="T61" fmla="*/ 2 h 3"/>
                <a:gd name="T62" fmla="*/ 0 w 4"/>
                <a:gd name="T63" fmla="*/ 2 h 3"/>
                <a:gd name="T64" fmla="*/ 0 w 4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1" name="Freeform 703"/>
            <p:cNvSpPr>
              <a:spLocks/>
            </p:cNvSpPr>
            <p:nvPr/>
          </p:nvSpPr>
          <p:spPr bwMode="auto">
            <a:xfrm>
              <a:off x="2776" y="2180"/>
              <a:ext cx="4" cy="3"/>
            </a:xfrm>
            <a:custGeom>
              <a:avLst/>
              <a:gdLst>
                <a:gd name="T0" fmla="*/ 0 w 4"/>
                <a:gd name="T1" fmla="*/ 0 h 3"/>
                <a:gd name="T2" fmla="*/ 2 w 4"/>
                <a:gd name="T3" fmla="*/ 0 h 3"/>
                <a:gd name="T4" fmla="*/ 4 w 4"/>
                <a:gd name="T5" fmla="*/ 0 h 3"/>
                <a:gd name="T6" fmla="*/ 4 w 4"/>
                <a:gd name="T7" fmla="*/ 2 h 3"/>
                <a:gd name="T8" fmla="*/ 2 w 4"/>
                <a:gd name="T9" fmla="*/ 3 h 3"/>
                <a:gd name="T10" fmla="*/ 0 w 4"/>
                <a:gd name="T11" fmla="*/ 3 h 3"/>
                <a:gd name="T12" fmla="*/ 0 w 4"/>
                <a:gd name="T13" fmla="*/ 2 h 3"/>
                <a:gd name="T14" fmla="*/ 0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2" name="Freeform 704"/>
            <p:cNvSpPr>
              <a:spLocks/>
            </p:cNvSpPr>
            <p:nvPr/>
          </p:nvSpPr>
          <p:spPr bwMode="auto">
            <a:xfrm>
              <a:off x="2772" y="2143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2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3" name="Freeform 705"/>
            <p:cNvSpPr>
              <a:spLocks/>
            </p:cNvSpPr>
            <p:nvPr/>
          </p:nvSpPr>
          <p:spPr bwMode="auto">
            <a:xfrm>
              <a:off x="2772" y="2143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4" name="Freeform 706"/>
            <p:cNvSpPr>
              <a:spLocks/>
            </p:cNvSpPr>
            <p:nvPr/>
          </p:nvSpPr>
          <p:spPr bwMode="auto">
            <a:xfrm>
              <a:off x="2778" y="21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4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5" name="Freeform 707"/>
            <p:cNvSpPr>
              <a:spLocks/>
            </p:cNvSpPr>
            <p:nvPr/>
          </p:nvSpPr>
          <p:spPr bwMode="auto">
            <a:xfrm>
              <a:off x="2778" y="21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6" name="Freeform 708"/>
            <p:cNvSpPr>
              <a:spLocks/>
            </p:cNvSpPr>
            <p:nvPr/>
          </p:nvSpPr>
          <p:spPr bwMode="auto">
            <a:xfrm>
              <a:off x="2780" y="2145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0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4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2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7" name="Freeform 709"/>
            <p:cNvSpPr>
              <a:spLocks/>
            </p:cNvSpPr>
            <p:nvPr/>
          </p:nvSpPr>
          <p:spPr bwMode="auto">
            <a:xfrm>
              <a:off x="2780" y="2145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2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8" name="Freeform 710"/>
            <p:cNvSpPr>
              <a:spLocks/>
            </p:cNvSpPr>
            <p:nvPr/>
          </p:nvSpPr>
          <p:spPr bwMode="auto">
            <a:xfrm>
              <a:off x="2782" y="2137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4 w 4"/>
                <a:gd name="T17" fmla="*/ 0 h 2"/>
                <a:gd name="T18" fmla="*/ 4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2 h 2"/>
                <a:gd name="T28" fmla="*/ 4 w 4"/>
                <a:gd name="T29" fmla="*/ 2 h 2"/>
                <a:gd name="T30" fmla="*/ 4 w 4"/>
                <a:gd name="T31" fmla="*/ 2 h 2"/>
                <a:gd name="T32" fmla="*/ 4 w 4"/>
                <a:gd name="T33" fmla="*/ 2 h 2"/>
                <a:gd name="T34" fmla="*/ 4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0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0 h 2"/>
                <a:gd name="T62" fmla="*/ 0 w 4"/>
                <a:gd name="T63" fmla="*/ 0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9" name="Freeform 711"/>
            <p:cNvSpPr>
              <a:spLocks/>
            </p:cNvSpPr>
            <p:nvPr/>
          </p:nvSpPr>
          <p:spPr bwMode="auto">
            <a:xfrm>
              <a:off x="2782" y="2137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0" name="Freeform 712"/>
            <p:cNvSpPr>
              <a:spLocks/>
            </p:cNvSpPr>
            <p:nvPr/>
          </p:nvSpPr>
          <p:spPr bwMode="auto">
            <a:xfrm>
              <a:off x="2767" y="217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0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2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2 w 2"/>
                <a:gd name="T51" fmla="*/ 4 h 4"/>
                <a:gd name="T52" fmla="*/ 0 w 2"/>
                <a:gd name="T53" fmla="*/ 4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1" name="Freeform 713"/>
            <p:cNvSpPr>
              <a:spLocks/>
            </p:cNvSpPr>
            <p:nvPr/>
          </p:nvSpPr>
          <p:spPr bwMode="auto">
            <a:xfrm>
              <a:off x="2767" y="217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2" name="Freeform 714"/>
            <p:cNvSpPr>
              <a:spLocks/>
            </p:cNvSpPr>
            <p:nvPr/>
          </p:nvSpPr>
          <p:spPr bwMode="auto">
            <a:xfrm>
              <a:off x="2767" y="2157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0 h 2"/>
                <a:gd name="T30" fmla="*/ 2 w 2"/>
                <a:gd name="T31" fmla="*/ 0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2 w 2"/>
                <a:gd name="T43" fmla="*/ 2 h 2"/>
                <a:gd name="T44" fmla="*/ 2 w 2"/>
                <a:gd name="T45" fmla="*/ 2 h 2"/>
                <a:gd name="T46" fmla="*/ 2 w 2"/>
                <a:gd name="T47" fmla="*/ 2 h 2"/>
                <a:gd name="T48" fmla="*/ 0 w 2"/>
                <a:gd name="T49" fmla="*/ 2 h 2"/>
                <a:gd name="T50" fmla="*/ 0 w 2"/>
                <a:gd name="T51" fmla="*/ 2 h 2"/>
                <a:gd name="T52" fmla="*/ 0 w 2"/>
                <a:gd name="T53" fmla="*/ 2 h 2"/>
                <a:gd name="T54" fmla="*/ 0 w 2"/>
                <a:gd name="T55" fmla="*/ 2 h 2"/>
                <a:gd name="T56" fmla="*/ 0 w 2"/>
                <a:gd name="T57" fmla="*/ 2 h 2"/>
                <a:gd name="T58" fmla="*/ 0 w 2"/>
                <a:gd name="T59" fmla="*/ 2 h 2"/>
                <a:gd name="T60" fmla="*/ 0 w 2"/>
                <a:gd name="T61" fmla="*/ 2 h 2"/>
                <a:gd name="T62" fmla="*/ 0 w 2"/>
                <a:gd name="T63" fmla="*/ 2 h 2"/>
                <a:gd name="T64" fmla="*/ 0 w 2"/>
                <a:gd name="T6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3" name="Rectangle 715"/>
            <p:cNvSpPr>
              <a:spLocks noChangeArrowheads="1"/>
            </p:cNvSpPr>
            <p:nvPr/>
          </p:nvSpPr>
          <p:spPr bwMode="auto">
            <a:xfrm>
              <a:off x="2767" y="2157"/>
              <a:ext cx="2" cy="2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4" name="Freeform 716"/>
            <p:cNvSpPr>
              <a:spLocks/>
            </p:cNvSpPr>
            <p:nvPr/>
          </p:nvSpPr>
          <p:spPr bwMode="auto">
            <a:xfrm>
              <a:off x="2759" y="216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0 h 4"/>
                <a:gd name="T12" fmla="*/ 0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2 h 4"/>
                <a:gd name="T26" fmla="*/ 2 w 4"/>
                <a:gd name="T27" fmla="*/ 2 h 4"/>
                <a:gd name="T28" fmla="*/ 2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5" name="Freeform 717"/>
            <p:cNvSpPr>
              <a:spLocks/>
            </p:cNvSpPr>
            <p:nvPr/>
          </p:nvSpPr>
          <p:spPr bwMode="auto">
            <a:xfrm>
              <a:off x="2759" y="216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6" name="Freeform 718"/>
            <p:cNvSpPr>
              <a:spLocks/>
            </p:cNvSpPr>
            <p:nvPr/>
          </p:nvSpPr>
          <p:spPr bwMode="auto">
            <a:xfrm>
              <a:off x="2761" y="214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0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2 h 4"/>
                <a:gd name="T42" fmla="*/ 4 w 4"/>
                <a:gd name="T43" fmla="*/ 4 h 4"/>
                <a:gd name="T44" fmla="*/ 4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2 h 4"/>
                <a:gd name="T58" fmla="*/ 2 w 4"/>
                <a:gd name="T59" fmla="*/ 2 h 4"/>
                <a:gd name="T60" fmla="*/ 2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7" name="Freeform 719"/>
            <p:cNvSpPr>
              <a:spLocks/>
            </p:cNvSpPr>
            <p:nvPr/>
          </p:nvSpPr>
          <p:spPr bwMode="auto">
            <a:xfrm>
              <a:off x="2761" y="2147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2 w 4"/>
                <a:gd name="T13" fmla="*/ 2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8" name="Line 720"/>
            <p:cNvSpPr>
              <a:spLocks noChangeShapeType="1"/>
            </p:cNvSpPr>
            <p:nvPr/>
          </p:nvSpPr>
          <p:spPr bwMode="auto">
            <a:xfrm flipV="1">
              <a:off x="2521" y="2124"/>
              <a:ext cx="2" cy="4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9" name="Line 721"/>
            <p:cNvSpPr>
              <a:spLocks noChangeShapeType="1"/>
            </p:cNvSpPr>
            <p:nvPr/>
          </p:nvSpPr>
          <p:spPr bwMode="auto">
            <a:xfrm flipV="1">
              <a:off x="2523" y="2118"/>
              <a:ext cx="2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0" name="Line 722"/>
            <p:cNvSpPr>
              <a:spLocks noChangeShapeType="1"/>
            </p:cNvSpPr>
            <p:nvPr/>
          </p:nvSpPr>
          <p:spPr bwMode="auto">
            <a:xfrm flipV="1">
              <a:off x="2527" y="2111"/>
              <a:ext cx="3" cy="3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1" name="Line 723"/>
            <p:cNvSpPr>
              <a:spLocks noChangeShapeType="1"/>
            </p:cNvSpPr>
            <p:nvPr/>
          </p:nvSpPr>
          <p:spPr bwMode="auto">
            <a:xfrm flipV="1">
              <a:off x="2532" y="2105"/>
              <a:ext cx="2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2" name="Line 724"/>
            <p:cNvSpPr>
              <a:spLocks noChangeShapeType="1"/>
            </p:cNvSpPr>
            <p:nvPr/>
          </p:nvSpPr>
          <p:spPr bwMode="auto">
            <a:xfrm flipV="1">
              <a:off x="2536" y="2097"/>
              <a:ext cx="2" cy="4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3" name="Line 725"/>
            <p:cNvSpPr>
              <a:spLocks noChangeShapeType="1"/>
            </p:cNvSpPr>
            <p:nvPr/>
          </p:nvSpPr>
          <p:spPr bwMode="auto">
            <a:xfrm flipV="1">
              <a:off x="2542" y="2091"/>
              <a:ext cx="2" cy="4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4" name="Line 726"/>
            <p:cNvSpPr>
              <a:spLocks noChangeShapeType="1"/>
            </p:cNvSpPr>
            <p:nvPr/>
          </p:nvSpPr>
          <p:spPr bwMode="auto">
            <a:xfrm flipV="1">
              <a:off x="2548" y="2086"/>
              <a:ext cx="2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5" name="Line 727"/>
            <p:cNvSpPr>
              <a:spLocks noChangeShapeType="1"/>
            </p:cNvSpPr>
            <p:nvPr/>
          </p:nvSpPr>
          <p:spPr bwMode="auto">
            <a:xfrm flipV="1">
              <a:off x="2554" y="2080"/>
              <a:ext cx="1" cy="4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6" name="Line 728"/>
            <p:cNvSpPr>
              <a:spLocks noChangeShapeType="1"/>
            </p:cNvSpPr>
            <p:nvPr/>
          </p:nvSpPr>
          <p:spPr bwMode="auto">
            <a:xfrm flipV="1">
              <a:off x="2559" y="2074"/>
              <a:ext cx="2" cy="4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7" name="Line 729"/>
            <p:cNvSpPr>
              <a:spLocks noChangeShapeType="1"/>
            </p:cNvSpPr>
            <p:nvPr/>
          </p:nvSpPr>
          <p:spPr bwMode="auto">
            <a:xfrm flipV="1">
              <a:off x="2565" y="2070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8" name="Line 730"/>
            <p:cNvSpPr>
              <a:spLocks noChangeShapeType="1"/>
            </p:cNvSpPr>
            <p:nvPr/>
          </p:nvSpPr>
          <p:spPr bwMode="auto">
            <a:xfrm flipV="1">
              <a:off x="2571" y="2066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9" name="Line 731"/>
            <p:cNvSpPr>
              <a:spLocks noChangeShapeType="1"/>
            </p:cNvSpPr>
            <p:nvPr/>
          </p:nvSpPr>
          <p:spPr bwMode="auto">
            <a:xfrm flipV="1">
              <a:off x="2578" y="2061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0" name="Line 732"/>
            <p:cNvSpPr>
              <a:spLocks noChangeShapeType="1"/>
            </p:cNvSpPr>
            <p:nvPr/>
          </p:nvSpPr>
          <p:spPr bwMode="auto">
            <a:xfrm flipV="1">
              <a:off x="2586" y="2057"/>
              <a:ext cx="2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1" name="Line 733"/>
            <p:cNvSpPr>
              <a:spLocks noChangeShapeType="1"/>
            </p:cNvSpPr>
            <p:nvPr/>
          </p:nvSpPr>
          <p:spPr bwMode="auto">
            <a:xfrm flipV="1">
              <a:off x="2592" y="2053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2" name="Line 734"/>
            <p:cNvSpPr>
              <a:spLocks noChangeShapeType="1"/>
            </p:cNvSpPr>
            <p:nvPr/>
          </p:nvSpPr>
          <p:spPr bwMode="auto">
            <a:xfrm flipV="1">
              <a:off x="2600" y="2049"/>
              <a:ext cx="3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3" name="Line 735"/>
            <p:cNvSpPr>
              <a:spLocks noChangeShapeType="1"/>
            </p:cNvSpPr>
            <p:nvPr/>
          </p:nvSpPr>
          <p:spPr bwMode="auto">
            <a:xfrm>
              <a:off x="2607" y="2047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4" name="Line 736"/>
            <p:cNvSpPr>
              <a:spLocks noChangeShapeType="1"/>
            </p:cNvSpPr>
            <p:nvPr/>
          </p:nvSpPr>
          <p:spPr bwMode="auto">
            <a:xfrm flipV="1">
              <a:off x="2615" y="2043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5" name="Line 737"/>
            <p:cNvSpPr>
              <a:spLocks noChangeShapeType="1"/>
            </p:cNvSpPr>
            <p:nvPr/>
          </p:nvSpPr>
          <p:spPr bwMode="auto">
            <a:xfrm flipV="1">
              <a:off x="2621" y="2040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6" name="Line 738"/>
            <p:cNvSpPr>
              <a:spLocks noChangeShapeType="1"/>
            </p:cNvSpPr>
            <p:nvPr/>
          </p:nvSpPr>
          <p:spPr bwMode="auto">
            <a:xfrm flipV="1">
              <a:off x="2628" y="2038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7" name="Line 739"/>
            <p:cNvSpPr>
              <a:spLocks noChangeShapeType="1"/>
            </p:cNvSpPr>
            <p:nvPr/>
          </p:nvSpPr>
          <p:spPr bwMode="auto">
            <a:xfrm>
              <a:off x="2636" y="2036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8" name="Line 740"/>
            <p:cNvSpPr>
              <a:spLocks noChangeShapeType="1"/>
            </p:cNvSpPr>
            <p:nvPr/>
          </p:nvSpPr>
          <p:spPr bwMode="auto">
            <a:xfrm>
              <a:off x="2644" y="2034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9" name="Line 741"/>
            <p:cNvSpPr>
              <a:spLocks noChangeShapeType="1"/>
            </p:cNvSpPr>
            <p:nvPr/>
          </p:nvSpPr>
          <p:spPr bwMode="auto">
            <a:xfrm>
              <a:off x="2653" y="2032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0" name="Line 742"/>
            <p:cNvSpPr>
              <a:spLocks noChangeShapeType="1"/>
            </p:cNvSpPr>
            <p:nvPr/>
          </p:nvSpPr>
          <p:spPr bwMode="auto">
            <a:xfrm>
              <a:off x="2661" y="2030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1" name="Line 743"/>
            <p:cNvSpPr>
              <a:spLocks noChangeShapeType="1"/>
            </p:cNvSpPr>
            <p:nvPr/>
          </p:nvSpPr>
          <p:spPr bwMode="auto">
            <a:xfrm>
              <a:off x="2669" y="2028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2" name="Line 744"/>
            <p:cNvSpPr>
              <a:spLocks noChangeShapeType="1"/>
            </p:cNvSpPr>
            <p:nvPr/>
          </p:nvSpPr>
          <p:spPr bwMode="auto">
            <a:xfrm flipV="1">
              <a:off x="2676" y="2026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3" name="Line 745"/>
            <p:cNvSpPr>
              <a:spLocks noChangeShapeType="1"/>
            </p:cNvSpPr>
            <p:nvPr/>
          </p:nvSpPr>
          <p:spPr bwMode="auto">
            <a:xfrm>
              <a:off x="2684" y="2026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4" name="Freeform 746"/>
            <p:cNvSpPr>
              <a:spLocks/>
            </p:cNvSpPr>
            <p:nvPr/>
          </p:nvSpPr>
          <p:spPr bwMode="auto">
            <a:xfrm>
              <a:off x="2692" y="2024"/>
              <a:ext cx="4" cy="1"/>
            </a:xfrm>
            <a:custGeom>
              <a:avLst/>
              <a:gdLst>
                <a:gd name="T0" fmla="*/ 0 w 4"/>
                <a:gd name="T1" fmla="*/ 2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5" name="Line 747"/>
            <p:cNvSpPr>
              <a:spLocks noChangeShapeType="1"/>
            </p:cNvSpPr>
            <p:nvPr/>
          </p:nvSpPr>
          <p:spPr bwMode="auto">
            <a:xfrm>
              <a:off x="2699" y="2024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6" name="Freeform 748"/>
            <p:cNvSpPr>
              <a:spLocks/>
            </p:cNvSpPr>
            <p:nvPr/>
          </p:nvSpPr>
          <p:spPr bwMode="auto">
            <a:xfrm>
              <a:off x="2709" y="2024"/>
              <a:ext cx="4" cy="1"/>
            </a:xfrm>
            <a:custGeom>
              <a:avLst/>
              <a:gdLst>
                <a:gd name="T0" fmla="*/ 0 w 4"/>
                <a:gd name="T1" fmla="*/ 2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7" name="Line 749"/>
            <p:cNvSpPr>
              <a:spLocks noChangeShapeType="1"/>
            </p:cNvSpPr>
            <p:nvPr/>
          </p:nvSpPr>
          <p:spPr bwMode="auto">
            <a:xfrm>
              <a:off x="2717" y="2022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8" name="Line 750"/>
            <p:cNvSpPr>
              <a:spLocks noChangeShapeType="1"/>
            </p:cNvSpPr>
            <p:nvPr/>
          </p:nvSpPr>
          <p:spPr bwMode="auto">
            <a:xfrm>
              <a:off x="2724" y="2022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9" name="Line 751"/>
            <p:cNvSpPr>
              <a:spLocks noChangeShapeType="1"/>
            </p:cNvSpPr>
            <p:nvPr/>
          </p:nvSpPr>
          <p:spPr bwMode="auto">
            <a:xfrm>
              <a:off x="2732" y="2022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20" name="Line 752"/>
            <p:cNvSpPr>
              <a:spLocks noChangeShapeType="1"/>
            </p:cNvSpPr>
            <p:nvPr/>
          </p:nvSpPr>
          <p:spPr bwMode="auto">
            <a:xfrm>
              <a:off x="2740" y="2022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21" name="Freeform 753"/>
            <p:cNvSpPr>
              <a:spLocks/>
            </p:cNvSpPr>
            <p:nvPr/>
          </p:nvSpPr>
          <p:spPr bwMode="auto">
            <a:xfrm>
              <a:off x="2747" y="2024"/>
              <a:ext cx="6" cy="1"/>
            </a:xfrm>
            <a:custGeom>
              <a:avLst/>
              <a:gdLst>
                <a:gd name="T0" fmla="*/ 0 w 6"/>
                <a:gd name="T1" fmla="*/ 4 w 6"/>
                <a:gd name="T2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22" name="Line 754"/>
            <p:cNvSpPr>
              <a:spLocks noChangeShapeType="1"/>
            </p:cNvSpPr>
            <p:nvPr/>
          </p:nvSpPr>
          <p:spPr bwMode="auto">
            <a:xfrm>
              <a:off x="2757" y="2024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23" name="Line 755"/>
            <p:cNvSpPr>
              <a:spLocks noChangeShapeType="1"/>
            </p:cNvSpPr>
            <p:nvPr/>
          </p:nvSpPr>
          <p:spPr bwMode="auto">
            <a:xfrm>
              <a:off x="2765" y="2024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24" name="Freeform 756"/>
            <p:cNvSpPr>
              <a:spLocks/>
            </p:cNvSpPr>
            <p:nvPr/>
          </p:nvSpPr>
          <p:spPr bwMode="auto">
            <a:xfrm>
              <a:off x="2772" y="2026"/>
              <a:ext cx="4" cy="1"/>
            </a:xfrm>
            <a:custGeom>
              <a:avLst/>
              <a:gdLst>
                <a:gd name="T0" fmla="*/ 0 w 4"/>
                <a:gd name="T1" fmla="*/ 2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25" name="Line 757"/>
            <p:cNvSpPr>
              <a:spLocks noChangeShapeType="1"/>
            </p:cNvSpPr>
            <p:nvPr/>
          </p:nvSpPr>
          <p:spPr bwMode="auto">
            <a:xfrm>
              <a:off x="2780" y="2026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26" name="Line 758"/>
            <p:cNvSpPr>
              <a:spLocks noChangeShapeType="1"/>
            </p:cNvSpPr>
            <p:nvPr/>
          </p:nvSpPr>
          <p:spPr bwMode="auto">
            <a:xfrm>
              <a:off x="2788" y="2028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27" name="Line 759"/>
            <p:cNvSpPr>
              <a:spLocks noChangeShapeType="1"/>
            </p:cNvSpPr>
            <p:nvPr/>
          </p:nvSpPr>
          <p:spPr bwMode="auto">
            <a:xfrm>
              <a:off x="2796" y="2030"/>
              <a:ext cx="3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28" name="Line 760"/>
            <p:cNvSpPr>
              <a:spLocks noChangeShapeType="1"/>
            </p:cNvSpPr>
            <p:nvPr/>
          </p:nvSpPr>
          <p:spPr bwMode="auto">
            <a:xfrm>
              <a:off x="2805" y="2032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63929" name="Freeform 761"/>
          <p:cNvSpPr>
            <a:spLocks/>
          </p:cNvSpPr>
          <p:nvPr/>
        </p:nvSpPr>
        <p:spPr bwMode="auto">
          <a:xfrm>
            <a:off x="3292475" y="3603625"/>
            <a:ext cx="19050" cy="6350"/>
          </a:xfrm>
          <a:custGeom>
            <a:avLst/>
            <a:gdLst>
              <a:gd name="T0" fmla="*/ 0 w 4"/>
              <a:gd name="T1" fmla="*/ 2 w 4"/>
              <a:gd name="T2" fmla="*/ 4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4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0" name="Line 762"/>
          <p:cNvSpPr>
            <a:spLocks noChangeShapeType="1"/>
          </p:cNvSpPr>
          <p:nvPr/>
        </p:nvSpPr>
        <p:spPr bwMode="auto">
          <a:xfrm>
            <a:off x="3324225" y="3614738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1" name="Line 763"/>
          <p:cNvSpPr>
            <a:spLocks noChangeShapeType="1"/>
          </p:cNvSpPr>
          <p:nvPr/>
        </p:nvSpPr>
        <p:spPr bwMode="auto">
          <a:xfrm>
            <a:off x="3362325" y="3624263"/>
            <a:ext cx="17463" cy="1111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2" name="Line 764"/>
          <p:cNvSpPr>
            <a:spLocks noChangeShapeType="1"/>
          </p:cNvSpPr>
          <p:nvPr/>
        </p:nvSpPr>
        <p:spPr bwMode="auto">
          <a:xfrm>
            <a:off x="3398838" y="3640138"/>
            <a:ext cx="19050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3" name="Line 765"/>
          <p:cNvSpPr>
            <a:spLocks noChangeShapeType="1"/>
          </p:cNvSpPr>
          <p:nvPr/>
        </p:nvSpPr>
        <p:spPr bwMode="auto">
          <a:xfrm>
            <a:off x="3435350" y="3649663"/>
            <a:ext cx="4763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4" name="Freeform 766"/>
          <p:cNvSpPr>
            <a:spLocks/>
          </p:cNvSpPr>
          <p:nvPr/>
        </p:nvSpPr>
        <p:spPr bwMode="auto">
          <a:xfrm>
            <a:off x="3459163" y="3670300"/>
            <a:ext cx="19050" cy="9525"/>
          </a:xfrm>
          <a:custGeom>
            <a:avLst/>
            <a:gdLst>
              <a:gd name="T0" fmla="*/ 0 w 4"/>
              <a:gd name="T1" fmla="*/ 0 h 2"/>
              <a:gd name="T2" fmla="*/ 2 w 4"/>
              <a:gd name="T3" fmla="*/ 0 h 2"/>
              <a:gd name="T4" fmla="*/ 4 w 4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0" y="0"/>
                </a:moveTo>
                <a:lnTo>
                  <a:pt x="2" y="0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5" name="Line 767"/>
          <p:cNvSpPr>
            <a:spLocks noChangeShapeType="1"/>
          </p:cNvSpPr>
          <p:nvPr/>
        </p:nvSpPr>
        <p:spPr bwMode="auto">
          <a:xfrm>
            <a:off x="3495675" y="3689350"/>
            <a:ext cx="19050" cy="63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6" name="Freeform 768"/>
          <p:cNvSpPr>
            <a:spLocks/>
          </p:cNvSpPr>
          <p:nvPr/>
        </p:nvSpPr>
        <p:spPr bwMode="auto">
          <a:xfrm>
            <a:off x="3533775" y="3700463"/>
            <a:ext cx="12700" cy="9525"/>
          </a:xfrm>
          <a:custGeom>
            <a:avLst/>
            <a:gdLst>
              <a:gd name="T0" fmla="*/ 0 w 3"/>
              <a:gd name="T1" fmla="*/ 0 h 2"/>
              <a:gd name="T2" fmla="*/ 2 w 3"/>
              <a:gd name="T3" fmla="*/ 2 h 2"/>
              <a:gd name="T4" fmla="*/ 3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2" y="2"/>
                </a:lnTo>
                <a:lnTo>
                  <a:pt x="3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7" name="Line 769"/>
          <p:cNvSpPr>
            <a:spLocks noChangeShapeType="1"/>
          </p:cNvSpPr>
          <p:nvPr/>
        </p:nvSpPr>
        <p:spPr bwMode="auto">
          <a:xfrm>
            <a:off x="3565525" y="3719513"/>
            <a:ext cx="9525" cy="1111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8" name="Line 770"/>
          <p:cNvSpPr>
            <a:spLocks noChangeShapeType="1"/>
          </p:cNvSpPr>
          <p:nvPr/>
        </p:nvSpPr>
        <p:spPr bwMode="auto">
          <a:xfrm>
            <a:off x="3594100" y="3740150"/>
            <a:ext cx="17463" cy="158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9" name="Line 771"/>
          <p:cNvSpPr>
            <a:spLocks noChangeShapeType="1"/>
          </p:cNvSpPr>
          <p:nvPr/>
        </p:nvSpPr>
        <p:spPr bwMode="auto">
          <a:xfrm>
            <a:off x="3630613" y="3765550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0" name="Line 772"/>
          <p:cNvSpPr>
            <a:spLocks noChangeShapeType="1"/>
          </p:cNvSpPr>
          <p:nvPr/>
        </p:nvSpPr>
        <p:spPr bwMode="auto">
          <a:xfrm>
            <a:off x="3657600" y="3786188"/>
            <a:ext cx="14288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1" name="Line 773"/>
          <p:cNvSpPr>
            <a:spLocks noChangeShapeType="1"/>
          </p:cNvSpPr>
          <p:nvPr/>
        </p:nvSpPr>
        <p:spPr bwMode="auto">
          <a:xfrm>
            <a:off x="3690938" y="3816350"/>
            <a:ext cx="9525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2" name="Line 774"/>
          <p:cNvSpPr>
            <a:spLocks noChangeShapeType="1"/>
          </p:cNvSpPr>
          <p:nvPr/>
        </p:nvSpPr>
        <p:spPr bwMode="auto">
          <a:xfrm>
            <a:off x="3717925" y="3835400"/>
            <a:ext cx="9525" cy="206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3" name="Line 775"/>
          <p:cNvSpPr>
            <a:spLocks noChangeShapeType="1"/>
          </p:cNvSpPr>
          <p:nvPr/>
        </p:nvSpPr>
        <p:spPr bwMode="auto">
          <a:xfrm>
            <a:off x="3746500" y="3865563"/>
            <a:ext cx="9525" cy="158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4" name="Line 776"/>
          <p:cNvSpPr>
            <a:spLocks noChangeShapeType="1"/>
          </p:cNvSpPr>
          <p:nvPr/>
        </p:nvSpPr>
        <p:spPr bwMode="auto">
          <a:xfrm>
            <a:off x="3768725" y="3890963"/>
            <a:ext cx="9525" cy="206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5" name="Line 777"/>
          <p:cNvSpPr>
            <a:spLocks noChangeShapeType="1"/>
          </p:cNvSpPr>
          <p:nvPr/>
        </p:nvSpPr>
        <p:spPr bwMode="auto">
          <a:xfrm>
            <a:off x="3797300" y="3921125"/>
            <a:ext cx="9525" cy="206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6" name="Line 778"/>
          <p:cNvSpPr>
            <a:spLocks noChangeShapeType="1"/>
          </p:cNvSpPr>
          <p:nvPr/>
        </p:nvSpPr>
        <p:spPr bwMode="auto">
          <a:xfrm>
            <a:off x="3816350" y="3962400"/>
            <a:ext cx="7938" cy="190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7" name="Line 779"/>
          <p:cNvSpPr>
            <a:spLocks noChangeShapeType="1"/>
          </p:cNvSpPr>
          <p:nvPr/>
        </p:nvSpPr>
        <p:spPr bwMode="auto">
          <a:xfrm>
            <a:off x="3833813" y="3992563"/>
            <a:ext cx="9525" cy="1428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8" name="Line 780"/>
          <p:cNvSpPr>
            <a:spLocks noChangeShapeType="1"/>
          </p:cNvSpPr>
          <p:nvPr/>
        </p:nvSpPr>
        <p:spPr bwMode="auto">
          <a:xfrm>
            <a:off x="3852863" y="4027488"/>
            <a:ext cx="9525" cy="206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9" name="Line 781"/>
          <p:cNvSpPr>
            <a:spLocks noChangeShapeType="1"/>
          </p:cNvSpPr>
          <p:nvPr/>
        </p:nvSpPr>
        <p:spPr bwMode="auto">
          <a:xfrm>
            <a:off x="3871913" y="4067175"/>
            <a:ext cx="7937" cy="206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0" name="Freeform 782"/>
          <p:cNvSpPr>
            <a:spLocks/>
          </p:cNvSpPr>
          <p:nvPr/>
        </p:nvSpPr>
        <p:spPr bwMode="auto">
          <a:xfrm>
            <a:off x="3884613" y="4108450"/>
            <a:ext cx="4762" cy="14288"/>
          </a:xfrm>
          <a:custGeom>
            <a:avLst/>
            <a:gdLst>
              <a:gd name="T0" fmla="*/ 0 h 3"/>
              <a:gd name="T1" fmla="*/ 2 h 3"/>
              <a:gd name="T2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3">
                <a:moveTo>
                  <a:pt x="0" y="0"/>
                </a:moveTo>
                <a:lnTo>
                  <a:pt x="0" y="2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1" name="Line 783"/>
          <p:cNvSpPr>
            <a:spLocks noChangeShapeType="1"/>
          </p:cNvSpPr>
          <p:nvPr/>
        </p:nvSpPr>
        <p:spPr bwMode="auto">
          <a:xfrm>
            <a:off x="3894138" y="4143375"/>
            <a:ext cx="4762" cy="206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2" name="Line 784"/>
          <p:cNvSpPr>
            <a:spLocks noChangeShapeType="1"/>
          </p:cNvSpPr>
          <p:nvPr/>
        </p:nvSpPr>
        <p:spPr bwMode="auto">
          <a:xfrm>
            <a:off x="3903663" y="4183063"/>
            <a:ext cx="4762" cy="206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3" name="Line 785"/>
          <p:cNvSpPr>
            <a:spLocks noChangeShapeType="1"/>
          </p:cNvSpPr>
          <p:nvPr/>
        </p:nvSpPr>
        <p:spPr bwMode="auto">
          <a:xfrm>
            <a:off x="3903663" y="4224338"/>
            <a:ext cx="4762" cy="1270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4" name="Line 786"/>
          <p:cNvSpPr>
            <a:spLocks noChangeShapeType="1"/>
          </p:cNvSpPr>
          <p:nvPr/>
        </p:nvSpPr>
        <p:spPr bwMode="auto">
          <a:xfrm flipH="1">
            <a:off x="3903663" y="4256088"/>
            <a:ext cx="9525" cy="206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5" name="Line 787"/>
          <p:cNvSpPr>
            <a:spLocks noChangeShapeType="1"/>
          </p:cNvSpPr>
          <p:nvPr/>
        </p:nvSpPr>
        <p:spPr bwMode="auto">
          <a:xfrm>
            <a:off x="3903663" y="4297363"/>
            <a:ext cx="4762" cy="190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6" name="Line 788"/>
          <p:cNvSpPr>
            <a:spLocks noChangeShapeType="1"/>
          </p:cNvSpPr>
          <p:nvPr/>
        </p:nvSpPr>
        <p:spPr bwMode="auto">
          <a:xfrm flipH="1">
            <a:off x="3894138" y="4346575"/>
            <a:ext cx="9525" cy="158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7" name="Freeform 789"/>
          <p:cNvSpPr>
            <a:spLocks/>
          </p:cNvSpPr>
          <p:nvPr/>
        </p:nvSpPr>
        <p:spPr bwMode="auto">
          <a:xfrm>
            <a:off x="3884613" y="4383088"/>
            <a:ext cx="9525" cy="19050"/>
          </a:xfrm>
          <a:custGeom>
            <a:avLst/>
            <a:gdLst>
              <a:gd name="T0" fmla="*/ 2 w 2"/>
              <a:gd name="T1" fmla="*/ 0 h 4"/>
              <a:gd name="T2" fmla="*/ 0 w 2"/>
              <a:gd name="T3" fmla="*/ 2 h 4"/>
              <a:gd name="T4" fmla="*/ 0 w 2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0" y="2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8" name="Line 790"/>
          <p:cNvSpPr>
            <a:spLocks noChangeShapeType="1"/>
          </p:cNvSpPr>
          <p:nvPr/>
        </p:nvSpPr>
        <p:spPr bwMode="auto">
          <a:xfrm>
            <a:off x="3879850" y="4422775"/>
            <a:ext cx="4763" cy="206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9" name="Freeform 791"/>
          <p:cNvSpPr>
            <a:spLocks/>
          </p:cNvSpPr>
          <p:nvPr/>
        </p:nvSpPr>
        <p:spPr bwMode="auto">
          <a:xfrm>
            <a:off x="3862388" y="4462463"/>
            <a:ext cx="9525" cy="11112"/>
          </a:xfrm>
          <a:custGeom>
            <a:avLst/>
            <a:gdLst>
              <a:gd name="T0" fmla="*/ 2 w 2"/>
              <a:gd name="T1" fmla="*/ 0 h 2"/>
              <a:gd name="T2" fmla="*/ 0 w 2"/>
              <a:gd name="T3" fmla="*/ 0 h 2"/>
              <a:gd name="T4" fmla="*/ 0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0" name="Line 792"/>
          <p:cNvSpPr>
            <a:spLocks noChangeShapeType="1"/>
          </p:cNvSpPr>
          <p:nvPr/>
        </p:nvSpPr>
        <p:spPr bwMode="auto">
          <a:xfrm flipH="1">
            <a:off x="3843338" y="4487863"/>
            <a:ext cx="9525" cy="206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1" name="Line 793"/>
          <p:cNvSpPr>
            <a:spLocks noChangeShapeType="1"/>
          </p:cNvSpPr>
          <p:nvPr/>
        </p:nvSpPr>
        <p:spPr bwMode="auto">
          <a:xfrm flipH="1">
            <a:off x="3824288" y="4529138"/>
            <a:ext cx="9525" cy="190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2" name="Line 794"/>
          <p:cNvSpPr>
            <a:spLocks noChangeShapeType="1"/>
          </p:cNvSpPr>
          <p:nvPr/>
        </p:nvSpPr>
        <p:spPr bwMode="auto">
          <a:xfrm flipH="1">
            <a:off x="3797300" y="4559300"/>
            <a:ext cx="9525" cy="190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3" name="Line 795"/>
          <p:cNvSpPr>
            <a:spLocks noChangeShapeType="1"/>
          </p:cNvSpPr>
          <p:nvPr/>
        </p:nvSpPr>
        <p:spPr bwMode="auto">
          <a:xfrm flipH="1">
            <a:off x="3768725" y="4594225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4" name="Line 796"/>
          <p:cNvSpPr>
            <a:spLocks noChangeShapeType="1"/>
          </p:cNvSpPr>
          <p:nvPr/>
        </p:nvSpPr>
        <p:spPr bwMode="auto">
          <a:xfrm flipH="1">
            <a:off x="3756025" y="4624388"/>
            <a:ext cx="9525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5" name="Line 797"/>
          <p:cNvSpPr>
            <a:spLocks noChangeShapeType="1"/>
          </p:cNvSpPr>
          <p:nvPr/>
        </p:nvSpPr>
        <p:spPr bwMode="auto">
          <a:xfrm flipH="1">
            <a:off x="3717925" y="4654550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6" name="Line 798"/>
          <p:cNvSpPr>
            <a:spLocks noChangeShapeType="1"/>
          </p:cNvSpPr>
          <p:nvPr/>
        </p:nvSpPr>
        <p:spPr bwMode="auto">
          <a:xfrm flipH="1">
            <a:off x="3690938" y="4675188"/>
            <a:ext cx="19050" cy="190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7" name="Line 799"/>
          <p:cNvSpPr>
            <a:spLocks noChangeShapeType="1"/>
          </p:cNvSpPr>
          <p:nvPr/>
        </p:nvSpPr>
        <p:spPr bwMode="auto">
          <a:xfrm flipH="1">
            <a:off x="3662363" y="4705350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8" name="Line 800"/>
          <p:cNvSpPr>
            <a:spLocks noChangeShapeType="1"/>
          </p:cNvSpPr>
          <p:nvPr/>
        </p:nvSpPr>
        <p:spPr bwMode="auto">
          <a:xfrm flipH="1">
            <a:off x="3640138" y="4730750"/>
            <a:ext cx="9525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9" name="Freeform 801"/>
          <p:cNvSpPr>
            <a:spLocks/>
          </p:cNvSpPr>
          <p:nvPr/>
        </p:nvSpPr>
        <p:spPr bwMode="auto">
          <a:xfrm>
            <a:off x="3602038" y="4749800"/>
            <a:ext cx="19050" cy="11113"/>
          </a:xfrm>
          <a:custGeom>
            <a:avLst/>
            <a:gdLst>
              <a:gd name="T0" fmla="*/ 4 w 4"/>
              <a:gd name="T1" fmla="*/ 0 h 2"/>
              <a:gd name="T2" fmla="*/ 2 w 4"/>
              <a:gd name="T3" fmla="*/ 0 h 2"/>
              <a:gd name="T4" fmla="*/ 0 w 4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0" name="Line 802"/>
          <p:cNvSpPr>
            <a:spLocks noChangeShapeType="1"/>
          </p:cNvSpPr>
          <p:nvPr/>
        </p:nvSpPr>
        <p:spPr bwMode="auto">
          <a:xfrm flipH="1">
            <a:off x="3565525" y="4770438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1" name="Line 803"/>
          <p:cNvSpPr>
            <a:spLocks noChangeShapeType="1"/>
          </p:cNvSpPr>
          <p:nvPr/>
        </p:nvSpPr>
        <p:spPr bwMode="auto">
          <a:xfrm flipH="1">
            <a:off x="3541713" y="4791075"/>
            <a:ext cx="14287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2" name="Line 804"/>
          <p:cNvSpPr>
            <a:spLocks noChangeShapeType="1"/>
          </p:cNvSpPr>
          <p:nvPr/>
        </p:nvSpPr>
        <p:spPr bwMode="auto">
          <a:xfrm flipH="1">
            <a:off x="3505200" y="4810125"/>
            <a:ext cx="19050" cy="1111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3" name="Line 805"/>
          <p:cNvSpPr>
            <a:spLocks noChangeShapeType="1"/>
          </p:cNvSpPr>
          <p:nvPr/>
        </p:nvSpPr>
        <p:spPr bwMode="auto">
          <a:xfrm flipH="1">
            <a:off x="3468688" y="4830763"/>
            <a:ext cx="17462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4" name="Line 806"/>
          <p:cNvSpPr>
            <a:spLocks noChangeShapeType="1"/>
          </p:cNvSpPr>
          <p:nvPr/>
        </p:nvSpPr>
        <p:spPr bwMode="auto">
          <a:xfrm flipH="1">
            <a:off x="3435350" y="4846638"/>
            <a:ext cx="14288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5" name="Line 807"/>
          <p:cNvSpPr>
            <a:spLocks noChangeShapeType="1"/>
          </p:cNvSpPr>
          <p:nvPr/>
        </p:nvSpPr>
        <p:spPr bwMode="auto">
          <a:xfrm flipH="1">
            <a:off x="3398838" y="4856163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6" name="Line 808"/>
          <p:cNvSpPr>
            <a:spLocks noChangeShapeType="1"/>
          </p:cNvSpPr>
          <p:nvPr/>
        </p:nvSpPr>
        <p:spPr bwMode="auto">
          <a:xfrm flipH="1">
            <a:off x="3371850" y="4876800"/>
            <a:ext cx="17463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7" name="Line 809"/>
          <p:cNvSpPr>
            <a:spLocks noChangeShapeType="1"/>
          </p:cNvSpPr>
          <p:nvPr/>
        </p:nvSpPr>
        <p:spPr bwMode="auto">
          <a:xfrm flipH="1">
            <a:off x="3333750" y="4886325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8" name="Line 810"/>
          <p:cNvSpPr>
            <a:spLocks noChangeShapeType="1"/>
          </p:cNvSpPr>
          <p:nvPr/>
        </p:nvSpPr>
        <p:spPr bwMode="auto">
          <a:xfrm flipH="1">
            <a:off x="3302000" y="4906963"/>
            <a:ext cx="17463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9" name="Line 811"/>
          <p:cNvSpPr>
            <a:spLocks noChangeShapeType="1"/>
          </p:cNvSpPr>
          <p:nvPr/>
        </p:nvSpPr>
        <p:spPr bwMode="auto">
          <a:xfrm flipH="1">
            <a:off x="3255963" y="4916488"/>
            <a:ext cx="17462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0" name="Line 812"/>
          <p:cNvSpPr>
            <a:spLocks noChangeShapeType="1"/>
          </p:cNvSpPr>
          <p:nvPr/>
        </p:nvSpPr>
        <p:spPr bwMode="auto">
          <a:xfrm flipH="1">
            <a:off x="3217863" y="4926013"/>
            <a:ext cx="19050" cy="63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1" name="Line 813"/>
          <p:cNvSpPr>
            <a:spLocks noChangeShapeType="1"/>
          </p:cNvSpPr>
          <p:nvPr/>
        </p:nvSpPr>
        <p:spPr bwMode="auto">
          <a:xfrm flipH="1">
            <a:off x="3186113" y="4937125"/>
            <a:ext cx="17462" cy="476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2" name="Line 814"/>
          <p:cNvSpPr>
            <a:spLocks noChangeShapeType="1"/>
          </p:cNvSpPr>
          <p:nvPr/>
        </p:nvSpPr>
        <p:spPr bwMode="auto">
          <a:xfrm flipH="1">
            <a:off x="3148013" y="4937125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3" name="Line 815"/>
          <p:cNvSpPr>
            <a:spLocks noChangeShapeType="1"/>
          </p:cNvSpPr>
          <p:nvPr/>
        </p:nvSpPr>
        <p:spPr bwMode="auto">
          <a:xfrm flipH="1">
            <a:off x="3111500" y="4946650"/>
            <a:ext cx="19050" cy="476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4" name="Line 816"/>
          <p:cNvSpPr>
            <a:spLocks noChangeShapeType="1"/>
          </p:cNvSpPr>
          <p:nvPr/>
        </p:nvSpPr>
        <p:spPr bwMode="auto">
          <a:xfrm flipH="1">
            <a:off x="3079750" y="4951413"/>
            <a:ext cx="17463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5" name="Line 817"/>
          <p:cNvSpPr>
            <a:spLocks noChangeShapeType="1"/>
          </p:cNvSpPr>
          <p:nvPr/>
        </p:nvSpPr>
        <p:spPr bwMode="auto">
          <a:xfrm flipH="1">
            <a:off x="3041650" y="4951413"/>
            <a:ext cx="19050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6" name="Freeform 818"/>
          <p:cNvSpPr>
            <a:spLocks/>
          </p:cNvSpPr>
          <p:nvPr/>
        </p:nvSpPr>
        <p:spPr bwMode="auto">
          <a:xfrm>
            <a:off x="2995613" y="4951413"/>
            <a:ext cx="28575" cy="11112"/>
          </a:xfrm>
          <a:custGeom>
            <a:avLst/>
            <a:gdLst>
              <a:gd name="T0" fmla="*/ 6 w 6"/>
              <a:gd name="T1" fmla="*/ 0 h 2"/>
              <a:gd name="T2" fmla="*/ 2 w 6"/>
              <a:gd name="T3" fmla="*/ 2 h 2"/>
              <a:gd name="T4" fmla="*/ 0 w 6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2">
                <a:moveTo>
                  <a:pt x="6" y="0"/>
                </a:moveTo>
                <a:lnTo>
                  <a:pt x="2" y="2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7" name="Line 819"/>
          <p:cNvSpPr>
            <a:spLocks noChangeShapeType="1"/>
          </p:cNvSpPr>
          <p:nvPr/>
        </p:nvSpPr>
        <p:spPr bwMode="auto">
          <a:xfrm flipH="1">
            <a:off x="2963863" y="4962525"/>
            <a:ext cx="17462" cy="476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8" name="Line 820"/>
          <p:cNvSpPr>
            <a:spLocks noChangeShapeType="1"/>
          </p:cNvSpPr>
          <p:nvPr/>
        </p:nvSpPr>
        <p:spPr bwMode="auto">
          <a:xfrm flipH="1">
            <a:off x="2925763" y="4962525"/>
            <a:ext cx="19050" cy="476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9" name="Line 821"/>
          <p:cNvSpPr>
            <a:spLocks noChangeShapeType="1"/>
          </p:cNvSpPr>
          <p:nvPr/>
        </p:nvSpPr>
        <p:spPr bwMode="auto">
          <a:xfrm flipH="1">
            <a:off x="2889250" y="4962525"/>
            <a:ext cx="19050" cy="476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0" name="Line 822"/>
          <p:cNvSpPr>
            <a:spLocks noChangeShapeType="1"/>
          </p:cNvSpPr>
          <p:nvPr/>
        </p:nvSpPr>
        <p:spPr bwMode="auto">
          <a:xfrm flipH="1">
            <a:off x="2857500" y="4962525"/>
            <a:ext cx="17463" cy="476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1" name="Freeform 823"/>
          <p:cNvSpPr>
            <a:spLocks/>
          </p:cNvSpPr>
          <p:nvPr/>
        </p:nvSpPr>
        <p:spPr bwMode="auto">
          <a:xfrm>
            <a:off x="2809875" y="4962525"/>
            <a:ext cx="28575" cy="4763"/>
          </a:xfrm>
          <a:custGeom>
            <a:avLst/>
            <a:gdLst>
              <a:gd name="T0" fmla="*/ 6 w 6"/>
              <a:gd name="T1" fmla="*/ 2 w 6"/>
              <a:gd name="T2" fmla="*/ 0 w 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6">
                <a:moveTo>
                  <a:pt x="6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2" name="Line 824"/>
          <p:cNvSpPr>
            <a:spLocks noChangeShapeType="1"/>
          </p:cNvSpPr>
          <p:nvPr/>
        </p:nvSpPr>
        <p:spPr bwMode="auto">
          <a:xfrm flipH="1">
            <a:off x="2773363" y="4951413"/>
            <a:ext cx="19050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3" name="Line 825"/>
          <p:cNvSpPr>
            <a:spLocks noChangeShapeType="1"/>
          </p:cNvSpPr>
          <p:nvPr/>
        </p:nvSpPr>
        <p:spPr bwMode="auto">
          <a:xfrm flipH="1">
            <a:off x="2741613" y="4951413"/>
            <a:ext cx="17462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4" name="Line 826"/>
          <p:cNvSpPr>
            <a:spLocks noChangeShapeType="1"/>
          </p:cNvSpPr>
          <p:nvPr/>
        </p:nvSpPr>
        <p:spPr bwMode="auto">
          <a:xfrm flipH="1" flipV="1">
            <a:off x="2703513" y="4946650"/>
            <a:ext cx="19050" cy="476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5" name="Line 827"/>
          <p:cNvSpPr>
            <a:spLocks noChangeShapeType="1"/>
          </p:cNvSpPr>
          <p:nvPr/>
        </p:nvSpPr>
        <p:spPr bwMode="auto">
          <a:xfrm flipH="1">
            <a:off x="2667000" y="4946650"/>
            <a:ext cx="19050" cy="476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6" name="Freeform 828"/>
          <p:cNvSpPr>
            <a:spLocks/>
          </p:cNvSpPr>
          <p:nvPr/>
        </p:nvSpPr>
        <p:spPr bwMode="auto">
          <a:xfrm>
            <a:off x="2635250" y="4937125"/>
            <a:ext cx="17463" cy="4763"/>
          </a:xfrm>
          <a:custGeom>
            <a:avLst/>
            <a:gdLst>
              <a:gd name="T0" fmla="*/ 4 w 4"/>
              <a:gd name="T1" fmla="*/ 2 w 4"/>
              <a:gd name="T2" fmla="*/ 0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4">
                <a:moveTo>
                  <a:pt x="4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7" name="Line 829"/>
          <p:cNvSpPr>
            <a:spLocks noChangeShapeType="1"/>
          </p:cNvSpPr>
          <p:nvPr/>
        </p:nvSpPr>
        <p:spPr bwMode="auto">
          <a:xfrm flipH="1" flipV="1">
            <a:off x="2597150" y="4926013"/>
            <a:ext cx="19050" cy="1111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8" name="Freeform 830"/>
          <p:cNvSpPr>
            <a:spLocks/>
          </p:cNvSpPr>
          <p:nvPr/>
        </p:nvSpPr>
        <p:spPr bwMode="auto">
          <a:xfrm>
            <a:off x="2551113" y="4916488"/>
            <a:ext cx="19050" cy="9525"/>
          </a:xfrm>
          <a:custGeom>
            <a:avLst/>
            <a:gdLst>
              <a:gd name="T0" fmla="*/ 4 w 4"/>
              <a:gd name="T1" fmla="*/ 2 h 2"/>
              <a:gd name="T2" fmla="*/ 2 w 4"/>
              <a:gd name="T3" fmla="*/ 0 h 2"/>
              <a:gd name="T4" fmla="*/ 0 w 4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9" name="Line 831"/>
          <p:cNvSpPr>
            <a:spLocks noChangeShapeType="1"/>
          </p:cNvSpPr>
          <p:nvPr/>
        </p:nvSpPr>
        <p:spPr bwMode="auto">
          <a:xfrm flipH="1" flipV="1">
            <a:off x="2519363" y="4906963"/>
            <a:ext cx="17462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0" name="Line 832"/>
          <p:cNvSpPr>
            <a:spLocks noChangeShapeType="1"/>
          </p:cNvSpPr>
          <p:nvPr/>
        </p:nvSpPr>
        <p:spPr bwMode="auto">
          <a:xfrm flipH="1" flipV="1">
            <a:off x="2481263" y="4895850"/>
            <a:ext cx="19050" cy="1111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1" name="Line 833"/>
          <p:cNvSpPr>
            <a:spLocks noChangeShapeType="1"/>
          </p:cNvSpPr>
          <p:nvPr/>
        </p:nvSpPr>
        <p:spPr bwMode="auto">
          <a:xfrm flipH="1">
            <a:off x="2444750" y="4886325"/>
            <a:ext cx="19050" cy="476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2" name="Line 834"/>
          <p:cNvSpPr>
            <a:spLocks noChangeShapeType="1"/>
          </p:cNvSpPr>
          <p:nvPr/>
        </p:nvSpPr>
        <p:spPr bwMode="auto">
          <a:xfrm flipH="1" flipV="1">
            <a:off x="2413000" y="4865688"/>
            <a:ext cx="17463" cy="1111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3" name="Line 835"/>
          <p:cNvSpPr>
            <a:spLocks noChangeShapeType="1"/>
          </p:cNvSpPr>
          <p:nvPr/>
        </p:nvSpPr>
        <p:spPr bwMode="auto">
          <a:xfrm flipH="1" flipV="1">
            <a:off x="2374900" y="4856163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4" name="Line 836"/>
          <p:cNvSpPr>
            <a:spLocks noChangeShapeType="1"/>
          </p:cNvSpPr>
          <p:nvPr/>
        </p:nvSpPr>
        <p:spPr bwMode="auto">
          <a:xfrm flipH="1" flipV="1">
            <a:off x="2347913" y="4835525"/>
            <a:ext cx="17462" cy="1111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5" name="Line 837"/>
          <p:cNvSpPr>
            <a:spLocks noChangeShapeType="1"/>
          </p:cNvSpPr>
          <p:nvPr/>
        </p:nvSpPr>
        <p:spPr bwMode="auto">
          <a:xfrm flipH="1" flipV="1">
            <a:off x="2314575" y="4821238"/>
            <a:ext cx="14288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6" name="Line 838"/>
          <p:cNvSpPr>
            <a:spLocks noChangeShapeType="1"/>
          </p:cNvSpPr>
          <p:nvPr/>
        </p:nvSpPr>
        <p:spPr bwMode="auto">
          <a:xfrm flipH="1">
            <a:off x="2278063" y="4810125"/>
            <a:ext cx="19050" cy="63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7" name="Line 839"/>
          <p:cNvSpPr>
            <a:spLocks noChangeShapeType="1"/>
          </p:cNvSpPr>
          <p:nvPr/>
        </p:nvSpPr>
        <p:spPr bwMode="auto">
          <a:xfrm flipH="1" flipV="1">
            <a:off x="2241550" y="4779963"/>
            <a:ext cx="17463" cy="206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8" name="Line 840"/>
          <p:cNvSpPr>
            <a:spLocks noChangeShapeType="1"/>
          </p:cNvSpPr>
          <p:nvPr/>
        </p:nvSpPr>
        <p:spPr bwMode="auto">
          <a:xfrm flipH="1" flipV="1">
            <a:off x="2212975" y="4760913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9" name="Line 841"/>
          <p:cNvSpPr>
            <a:spLocks noChangeShapeType="1"/>
          </p:cNvSpPr>
          <p:nvPr/>
        </p:nvSpPr>
        <p:spPr bwMode="auto">
          <a:xfrm flipH="1" flipV="1">
            <a:off x="2181225" y="4740275"/>
            <a:ext cx="17463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0" name="Line 842"/>
          <p:cNvSpPr>
            <a:spLocks noChangeShapeType="1"/>
          </p:cNvSpPr>
          <p:nvPr/>
        </p:nvSpPr>
        <p:spPr bwMode="auto">
          <a:xfrm flipH="1" flipV="1">
            <a:off x="2152650" y="4719638"/>
            <a:ext cx="19050" cy="1111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1" name="Line 843"/>
          <p:cNvSpPr>
            <a:spLocks noChangeShapeType="1"/>
          </p:cNvSpPr>
          <p:nvPr/>
        </p:nvSpPr>
        <p:spPr bwMode="auto">
          <a:xfrm flipH="1" flipV="1">
            <a:off x="2125663" y="4694238"/>
            <a:ext cx="7937" cy="1111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2" name="Freeform 844"/>
          <p:cNvSpPr>
            <a:spLocks/>
          </p:cNvSpPr>
          <p:nvPr/>
        </p:nvSpPr>
        <p:spPr bwMode="auto">
          <a:xfrm>
            <a:off x="2092325" y="4664075"/>
            <a:ext cx="14288" cy="20638"/>
          </a:xfrm>
          <a:custGeom>
            <a:avLst/>
            <a:gdLst>
              <a:gd name="T0" fmla="*/ 3 w 3"/>
              <a:gd name="T1" fmla="*/ 4 h 4"/>
              <a:gd name="T2" fmla="*/ 1 w 3"/>
              <a:gd name="T3" fmla="*/ 2 h 4"/>
              <a:gd name="T4" fmla="*/ 0 w 3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3" y="4"/>
                </a:move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3" name="Line 845"/>
          <p:cNvSpPr>
            <a:spLocks noChangeShapeType="1"/>
          </p:cNvSpPr>
          <p:nvPr/>
        </p:nvSpPr>
        <p:spPr bwMode="auto">
          <a:xfrm flipH="1" flipV="1">
            <a:off x="2065338" y="4633913"/>
            <a:ext cx="17462" cy="206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4" name="Line 846"/>
          <p:cNvSpPr>
            <a:spLocks noChangeShapeType="1"/>
          </p:cNvSpPr>
          <p:nvPr/>
        </p:nvSpPr>
        <p:spPr bwMode="auto">
          <a:xfrm flipH="1" flipV="1">
            <a:off x="2036763" y="4603750"/>
            <a:ext cx="19050" cy="206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5" name="Line 847"/>
          <p:cNvSpPr>
            <a:spLocks noChangeShapeType="1"/>
          </p:cNvSpPr>
          <p:nvPr/>
        </p:nvSpPr>
        <p:spPr bwMode="auto">
          <a:xfrm flipH="1" flipV="1">
            <a:off x="2019300" y="4578350"/>
            <a:ext cx="7938" cy="158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6" name="Line 848"/>
          <p:cNvSpPr>
            <a:spLocks noChangeShapeType="1"/>
          </p:cNvSpPr>
          <p:nvPr/>
        </p:nvSpPr>
        <p:spPr bwMode="auto">
          <a:xfrm flipH="1" flipV="1">
            <a:off x="1990725" y="4548188"/>
            <a:ext cx="9525" cy="1111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7" name="Line 849"/>
          <p:cNvSpPr>
            <a:spLocks noChangeShapeType="1"/>
          </p:cNvSpPr>
          <p:nvPr/>
        </p:nvSpPr>
        <p:spPr bwMode="auto">
          <a:xfrm flipH="1" flipV="1">
            <a:off x="1976438" y="4508500"/>
            <a:ext cx="4762" cy="206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8" name="Line 850"/>
          <p:cNvSpPr>
            <a:spLocks noChangeShapeType="1"/>
          </p:cNvSpPr>
          <p:nvPr/>
        </p:nvSpPr>
        <p:spPr bwMode="auto">
          <a:xfrm flipH="1" flipV="1">
            <a:off x="1958975" y="4473575"/>
            <a:ext cx="7938" cy="1428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9" name="Freeform 851"/>
          <p:cNvSpPr>
            <a:spLocks/>
          </p:cNvSpPr>
          <p:nvPr/>
        </p:nvSpPr>
        <p:spPr bwMode="auto">
          <a:xfrm>
            <a:off x="1939925" y="4443413"/>
            <a:ext cx="9525" cy="19050"/>
          </a:xfrm>
          <a:custGeom>
            <a:avLst/>
            <a:gdLst>
              <a:gd name="T0" fmla="*/ 2 w 2"/>
              <a:gd name="T1" fmla="*/ 4 h 4"/>
              <a:gd name="T2" fmla="*/ 2 w 2"/>
              <a:gd name="T3" fmla="*/ 2 h 4"/>
              <a:gd name="T4" fmla="*/ 0 w 2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20" name="Line 852"/>
          <p:cNvSpPr>
            <a:spLocks noChangeShapeType="1"/>
          </p:cNvSpPr>
          <p:nvPr/>
        </p:nvSpPr>
        <p:spPr bwMode="auto">
          <a:xfrm flipV="1">
            <a:off x="1930400" y="4402138"/>
            <a:ext cx="4763" cy="206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21" name="Rectangle 853"/>
          <p:cNvSpPr>
            <a:spLocks noChangeArrowheads="1"/>
          </p:cNvSpPr>
          <p:nvPr/>
        </p:nvSpPr>
        <p:spPr bwMode="auto">
          <a:xfrm>
            <a:off x="985838" y="2490788"/>
            <a:ext cx="971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  <a:latin typeface="Arial" charset="0"/>
              </a:rPr>
              <a:t>Excitation</a:t>
            </a:r>
            <a:endParaRPr lang="pl-PL" sz="6000" b="1">
              <a:latin typeface="Arial" charset="0"/>
            </a:endParaRPr>
          </a:p>
        </p:txBody>
      </p:sp>
      <p:sp>
        <p:nvSpPr>
          <p:cNvPr id="264022" name="Rectangle 854"/>
          <p:cNvSpPr>
            <a:spLocks noChangeArrowheads="1"/>
          </p:cNvSpPr>
          <p:nvPr/>
        </p:nvSpPr>
        <p:spPr bwMode="auto">
          <a:xfrm>
            <a:off x="990600" y="4038600"/>
            <a:ext cx="107473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  <a:latin typeface="Arial" charset="0"/>
              </a:rPr>
              <a:t>Facilitation</a:t>
            </a:r>
            <a:endParaRPr lang="pl-PL" sz="6000" b="1">
              <a:latin typeface="Arial" charset="0"/>
            </a:endParaRPr>
          </a:p>
        </p:txBody>
      </p:sp>
      <p:sp>
        <p:nvSpPr>
          <p:cNvPr id="264023" name="Rectangle 855"/>
          <p:cNvSpPr>
            <a:spLocks noChangeArrowheads="1"/>
          </p:cNvSpPr>
          <p:nvPr/>
        </p:nvSpPr>
        <p:spPr bwMode="auto">
          <a:xfrm>
            <a:off x="1227138" y="5873750"/>
            <a:ext cx="971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  <a:latin typeface="Arial" charset="0"/>
              </a:rPr>
              <a:t>Excitation</a:t>
            </a:r>
            <a:endParaRPr lang="pl-PL" sz="6000" b="1">
              <a:latin typeface="Arial" charset="0"/>
            </a:endParaRPr>
          </a:p>
        </p:txBody>
      </p:sp>
      <p:sp>
        <p:nvSpPr>
          <p:cNvPr id="264024" name="Freeform 856"/>
          <p:cNvSpPr>
            <a:spLocks/>
          </p:cNvSpPr>
          <p:nvPr/>
        </p:nvSpPr>
        <p:spPr bwMode="auto">
          <a:xfrm>
            <a:off x="5934075" y="2254250"/>
            <a:ext cx="66675" cy="41275"/>
          </a:xfrm>
          <a:custGeom>
            <a:avLst/>
            <a:gdLst>
              <a:gd name="T0" fmla="*/ 0 w 11"/>
              <a:gd name="T1" fmla="*/ 6 h 10"/>
              <a:gd name="T2" fmla="*/ 0 w 11"/>
              <a:gd name="T3" fmla="*/ 6 h 10"/>
              <a:gd name="T4" fmla="*/ 2 w 11"/>
              <a:gd name="T5" fmla="*/ 6 h 10"/>
              <a:gd name="T6" fmla="*/ 2 w 11"/>
              <a:gd name="T7" fmla="*/ 6 h 10"/>
              <a:gd name="T8" fmla="*/ 2 w 11"/>
              <a:gd name="T9" fmla="*/ 6 h 10"/>
              <a:gd name="T10" fmla="*/ 4 w 11"/>
              <a:gd name="T11" fmla="*/ 6 h 10"/>
              <a:gd name="T12" fmla="*/ 4 w 11"/>
              <a:gd name="T13" fmla="*/ 6 h 10"/>
              <a:gd name="T14" fmla="*/ 5 w 11"/>
              <a:gd name="T15" fmla="*/ 6 h 10"/>
              <a:gd name="T16" fmla="*/ 5 w 11"/>
              <a:gd name="T17" fmla="*/ 6 h 10"/>
              <a:gd name="T18" fmla="*/ 5 w 11"/>
              <a:gd name="T19" fmla="*/ 6 h 10"/>
              <a:gd name="T20" fmla="*/ 5 w 11"/>
              <a:gd name="T21" fmla="*/ 8 h 10"/>
              <a:gd name="T22" fmla="*/ 5 w 11"/>
              <a:gd name="T23" fmla="*/ 8 h 10"/>
              <a:gd name="T24" fmla="*/ 5 w 11"/>
              <a:gd name="T25" fmla="*/ 8 h 10"/>
              <a:gd name="T26" fmla="*/ 5 w 11"/>
              <a:gd name="T27" fmla="*/ 8 h 10"/>
              <a:gd name="T28" fmla="*/ 7 w 11"/>
              <a:gd name="T29" fmla="*/ 10 h 10"/>
              <a:gd name="T30" fmla="*/ 7 w 11"/>
              <a:gd name="T31" fmla="*/ 10 h 10"/>
              <a:gd name="T32" fmla="*/ 7 w 11"/>
              <a:gd name="T33" fmla="*/ 10 h 10"/>
              <a:gd name="T34" fmla="*/ 7 w 11"/>
              <a:gd name="T35" fmla="*/ 10 h 10"/>
              <a:gd name="T36" fmla="*/ 9 w 11"/>
              <a:gd name="T37" fmla="*/ 10 h 10"/>
              <a:gd name="T38" fmla="*/ 9 w 11"/>
              <a:gd name="T39" fmla="*/ 8 h 10"/>
              <a:gd name="T40" fmla="*/ 9 w 11"/>
              <a:gd name="T41" fmla="*/ 8 h 10"/>
              <a:gd name="T42" fmla="*/ 11 w 11"/>
              <a:gd name="T43" fmla="*/ 8 h 10"/>
              <a:gd name="T44" fmla="*/ 11 w 11"/>
              <a:gd name="T45" fmla="*/ 6 h 10"/>
              <a:gd name="T46" fmla="*/ 11 w 11"/>
              <a:gd name="T47" fmla="*/ 6 h 10"/>
              <a:gd name="T48" fmla="*/ 11 w 11"/>
              <a:gd name="T49" fmla="*/ 4 h 10"/>
              <a:gd name="T50" fmla="*/ 11 w 11"/>
              <a:gd name="T51" fmla="*/ 4 h 10"/>
              <a:gd name="T52" fmla="*/ 11 w 11"/>
              <a:gd name="T53" fmla="*/ 2 h 10"/>
              <a:gd name="T54" fmla="*/ 11 w 11"/>
              <a:gd name="T55" fmla="*/ 2 h 10"/>
              <a:gd name="T56" fmla="*/ 11 w 11"/>
              <a:gd name="T57" fmla="*/ 2 h 10"/>
              <a:gd name="T58" fmla="*/ 9 w 11"/>
              <a:gd name="T59" fmla="*/ 0 h 10"/>
              <a:gd name="T60" fmla="*/ 9 w 11"/>
              <a:gd name="T61" fmla="*/ 0 h 10"/>
              <a:gd name="T62" fmla="*/ 9 w 11"/>
              <a:gd name="T63" fmla="*/ 0 h 10"/>
              <a:gd name="T64" fmla="*/ 9 w 11"/>
              <a:gd name="T65" fmla="*/ 0 h 10"/>
              <a:gd name="T66" fmla="*/ 7 w 11"/>
              <a:gd name="T67" fmla="*/ 0 h 10"/>
              <a:gd name="T68" fmla="*/ 7 w 11"/>
              <a:gd name="T69" fmla="*/ 0 h 10"/>
              <a:gd name="T70" fmla="*/ 7 w 11"/>
              <a:gd name="T71" fmla="*/ 0 h 10"/>
              <a:gd name="T72" fmla="*/ 7 w 11"/>
              <a:gd name="T73" fmla="*/ 0 h 10"/>
              <a:gd name="T74" fmla="*/ 7 w 11"/>
              <a:gd name="T75" fmla="*/ 0 h 10"/>
              <a:gd name="T76" fmla="*/ 5 w 11"/>
              <a:gd name="T77" fmla="*/ 0 h 10"/>
              <a:gd name="T78" fmla="*/ 5 w 11"/>
              <a:gd name="T79" fmla="*/ 2 h 10"/>
              <a:gd name="T80" fmla="*/ 5 w 11"/>
              <a:gd name="T81" fmla="*/ 2 h 10"/>
              <a:gd name="T82" fmla="*/ 5 w 11"/>
              <a:gd name="T83" fmla="*/ 2 h 10"/>
              <a:gd name="T84" fmla="*/ 5 w 11"/>
              <a:gd name="T85" fmla="*/ 2 h 10"/>
              <a:gd name="T86" fmla="*/ 4 w 11"/>
              <a:gd name="T87" fmla="*/ 2 h 10"/>
              <a:gd name="T88" fmla="*/ 4 w 11"/>
              <a:gd name="T89" fmla="*/ 2 h 10"/>
              <a:gd name="T90" fmla="*/ 2 w 11"/>
              <a:gd name="T91" fmla="*/ 2 h 10"/>
              <a:gd name="T92" fmla="*/ 2 w 11"/>
              <a:gd name="T93" fmla="*/ 0 h 10"/>
              <a:gd name="T94" fmla="*/ 0 w 11"/>
              <a:gd name="T95" fmla="*/ 0 h 10"/>
              <a:gd name="T96" fmla="*/ 0 w 11"/>
              <a:gd name="T97" fmla="*/ 0 h 10"/>
              <a:gd name="T98" fmla="*/ 0 w 11"/>
              <a:gd name="T99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" h="10">
                <a:moveTo>
                  <a:pt x="0" y="6"/>
                </a:moveTo>
                <a:lnTo>
                  <a:pt x="0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4" y="6"/>
                </a:lnTo>
                <a:lnTo>
                  <a:pt x="4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9" y="10"/>
                </a:lnTo>
                <a:lnTo>
                  <a:pt x="9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4" y="2"/>
                </a:lnTo>
                <a:lnTo>
                  <a:pt x="4" y="2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25" name="Freeform 857"/>
          <p:cNvSpPr>
            <a:spLocks/>
          </p:cNvSpPr>
          <p:nvPr/>
        </p:nvSpPr>
        <p:spPr bwMode="auto">
          <a:xfrm>
            <a:off x="5934075" y="2254250"/>
            <a:ext cx="66675" cy="41275"/>
          </a:xfrm>
          <a:custGeom>
            <a:avLst/>
            <a:gdLst>
              <a:gd name="T0" fmla="*/ 0 w 11"/>
              <a:gd name="T1" fmla="*/ 6 h 10"/>
              <a:gd name="T2" fmla="*/ 2 w 11"/>
              <a:gd name="T3" fmla="*/ 6 h 10"/>
              <a:gd name="T4" fmla="*/ 4 w 11"/>
              <a:gd name="T5" fmla="*/ 6 h 10"/>
              <a:gd name="T6" fmla="*/ 5 w 11"/>
              <a:gd name="T7" fmla="*/ 6 h 10"/>
              <a:gd name="T8" fmla="*/ 5 w 11"/>
              <a:gd name="T9" fmla="*/ 8 h 10"/>
              <a:gd name="T10" fmla="*/ 7 w 11"/>
              <a:gd name="T11" fmla="*/ 10 h 10"/>
              <a:gd name="T12" fmla="*/ 9 w 11"/>
              <a:gd name="T13" fmla="*/ 10 h 10"/>
              <a:gd name="T14" fmla="*/ 9 w 11"/>
              <a:gd name="T15" fmla="*/ 8 h 10"/>
              <a:gd name="T16" fmla="*/ 11 w 11"/>
              <a:gd name="T17" fmla="*/ 8 h 10"/>
              <a:gd name="T18" fmla="*/ 11 w 11"/>
              <a:gd name="T19" fmla="*/ 6 h 10"/>
              <a:gd name="T20" fmla="*/ 11 w 11"/>
              <a:gd name="T21" fmla="*/ 4 h 10"/>
              <a:gd name="T22" fmla="*/ 11 w 11"/>
              <a:gd name="T23" fmla="*/ 2 h 10"/>
              <a:gd name="T24" fmla="*/ 9 w 11"/>
              <a:gd name="T25" fmla="*/ 0 h 10"/>
              <a:gd name="T26" fmla="*/ 7 w 11"/>
              <a:gd name="T27" fmla="*/ 0 h 10"/>
              <a:gd name="T28" fmla="*/ 5 w 11"/>
              <a:gd name="T29" fmla="*/ 0 h 10"/>
              <a:gd name="T30" fmla="*/ 5 w 11"/>
              <a:gd name="T31" fmla="*/ 2 h 10"/>
              <a:gd name="T32" fmla="*/ 4 w 11"/>
              <a:gd name="T33" fmla="*/ 2 h 10"/>
              <a:gd name="T34" fmla="*/ 2 w 11"/>
              <a:gd name="T35" fmla="*/ 2 h 10"/>
              <a:gd name="T36" fmla="*/ 2 w 11"/>
              <a:gd name="T37" fmla="*/ 0 h 10"/>
              <a:gd name="T38" fmla="*/ 0 w 11"/>
              <a:gd name="T39" fmla="*/ 0 h 10"/>
              <a:gd name="T40" fmla="*/ 0 w 11"/>
              <a:gd name="T41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10">
                <a:moveTo>
                  <a:pt x="0" y="6"/>
                </a:moveTo>
                <a:lnTo>
                  <a:pt x="2" y="6"/>
                </a:lnTo>
                <a:lnTo>
                  <a:pt x="4" y="6"/>
                </a:lnTo>
                <a:lnTo>
                  <a:pt x="5" y="6"/>
                </a:lnTo>
                <a:lnTo>
                  <a:pt x="5" y="8"/>
                </a:lnTo>
                <a:lnTo>
                  <a:pt x="7" y="10"/>
                </a:lnTo>
                <a:lnTo>
                  <a:pt x="9" y="10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1" y="2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2"/>
                </a:lnTo>
                <a:lnTo>
                  <a:pt x="4" y="2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26" name="Freeform 858"/>
          <p:cNvSpPr>
            <a:spLocks/>
          </p:cNvSpPr>
          <p:nvPr/>
        </p:nvSpPr>
        <p:spPr bwMode="auto">
          <a:xfrm>
            <a:off x="7153275" y="2109788"/>
            <a:ext cx="1074738" cy="354012"/>
          </a:xfrm>
          <a:custGeom>
            <a:avLst/>
            <a:gdLst>
              <a:gd name="T0" fmla="*/ 177 w 177"/>
              <a:gd name="T1" fmla="*/ 44 h 84"/>
              <a:gd name="T2" fmla="*/ 177 w 177"/>
              <a:gd name="T3" fmla="*/ 48 h 84"/>
              <a:gd name="T4" fmla="*/ 175 w 177"/>
              <a:gd name="T5" fmla="*/ 52 h 84"/>
              <a:gd name="T6" fmla="*/ 171 w 177"/>
              <a:gd name="T7" fmla="*/ 50 h 84"/>
              <a:gd name="T8" fmla="*/ 169 w 177"/>
              <a:gd name="T9" fmla="*/ 48 h 84"/>
              <a:gd name="T10" fmla="*/ 85 w 177"/>
              <a:gd name="T11" fmla="*/ 46 h 84"/>
              <a:gd name="T12" fmla="*/ 77 w 177"/>
              <a:gd name="T13" fmla="*/ 48 h 84"/>
              <a:gd name="T14" fmla="*/ 73 w 177"/>
              <a:gd name="T15" fmla="*/ 50 h 84"/>
              <a:gd name="T16" fmla="*/ 71 w 177"/>
              <a:gd name="T17" fmla="*/ 54 h 84"/>
              <a:gd name="T18" fmla="*/ 69 w 177"/>
              <a:gd name="T19" fmla="*/ 63 h 84"/>
              <a:gd name="T20" fmla="*/ 62 w 177"/>
              <a:gd name="T21" fmla="*/ 73 h 84"/>
              <a:gd name="T22" fmla="*/ 54 w 177"/>
              <a:gd name="T23" fmla="*/ 79 h 84"/>
              <a:gd name="T24" fmla="*/ 43 w 177"/>
              <a:gd name="T25" fmla="*/ 82 h 84"/>
              <a:gd name="T26" fmla="*/ 33 w 177"/>
              <a:gd name="T27" fmla="*/ 84 h 84"/>
              <a:gd name="T28" fmla="*/ 20 w 177"/>
              <a:gd name="T29" fmla="*/ 81 h 84"/>
              <a:gd name="T30" fmla="*/ 10 w 177"/>
              <a:gd name="T31" fmla="*/ 73 h 84"/>
              <a:gd name="T32" fmla="*/ 2 w 177"/>
              <a:gd name="T33" fmla="*/ 59 h 84"/>
              <a:gd name="T34" fmla="*/ 0 w 177"/>
              <a:gd name="T35" fmla="*/ 42 h 84"/>
              <a:gd name="T36" fmla="*/ 2 w 177"/>
              <a:gd name="T37" fmla="*/ 25 h 84"/>
              <a:gd name="T38" fmla="*/ 10 w 177"/>
              <a:gd name="T39" fmla="*/ 11 h 84"/>
              <a:gd name="T40" fmla="*/ 20 w 177"/>
              <a:gd name="T41" fmla="*/ 4 h 84"/>
              <a:gd name="T42" fmla="*/ 33 w 177"/>
              <a:gd name="T43" fmla="*/ 0 h 84"/>
              <a:gd name="T44" fmla="*/ 43 w 177"/>
              <a:gd name="T45" fmla="*/ 2 h 84"/>
              <a:gd name="T46" fmla="*/ 54 w 177"/>
              <a:gd name="T47" fmla="*/ 4 h 84"/>
              <a:gd name="T48" fmla="*/ 62 w 177"/>
              <a:gd name="T49" fmla="*/ 11 h 84"/>
              <a:gd name="T50" fmla="*/ 69 w 177"/>
              <a:gd name="T51" fmla="*/ 21 h 84"/>
              <a:gd name="T52" fmla="*/ 71 w 177"/>
              <a:gd name="T53" fmla="*/ 31 h 84"/>
              <a:gd name="T54" fmla="*/ 73 w 177"/>
              <a:gd name="T55" fmla="*/ 34 h 84"/>
              <a:gd name="T56" fmla="*/ 77 w 177"/>
              <a:gd name="T57" fmla="*/ 36 h 84"/>
              <a:gd name="T58" fmla="*/ 85 w 177"/>
              <a:gd name="T59" fmla="*/ 38 h 84"/>
              <a:gd name="T60" fmla="*/ 169 w 177"/>
              <a:gd name="T61" fmla="*/ 36 h 84"/>
              <a:gd name="T62" fmla="*/ 171 w 177"/>
              <a:gd name="T63" fmla="*/ 34 h 84"/>
              <a:gd name="T64" fmla="*/ 175 w 177"/>
              <a:gd name="T65" fmla="*/ 33 h 84"/>
              <a:gd name="T66" fmla="*/ 177 w 177"/>
              <a:gd name="T67" fmla="*/ 36 h 84"/>
              <a:gd name="T68" fmla="*/ 177 w 177"/>
              <a:gd name="T69" fmla="*/ 4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7" h="84">
                <a:moveTo>
                  <a:pt x="177" y="42"/>
                </a:moveTo>
                <a:lnTo>
                  <a:pt x="177" y="44"/>
                </a:lnTo>
                <a:lnTo>
                  <a:pt x="177" y="46"/>
                </a:lnTo>
                <a:lnTo>
                  <a:pt x="177" y="48"/>
                </a:lnTo>
                <a:lnTo>
                  <a:pt x="175" y="50"/>
                </a:lnTo>
                <a:lnTo>
                  <a:pt x="175" y="52"/>
                </a:lnTo>
                <a:lnTo>
                  <a:pt x="173" y="52"/>
                </a:lnTo>
                <a:lnTo>
                  <a:pt x="171" y="50"/>
                </a:lnTo>
                <a:lnTo>
                  <a:pt x="171" y="48"/>
                </a:lnTo>
                <a:lnTo>
                  <a:pt x="169" y="48"/>
                </a:lnTo>
                <a:lnTo>
                  <a:pt x="169" y="46"/>
                </a:lnTo>
                <a:lnTo>
                  <a:pt x="85" y="46"/>
                </a:lnTo>
                <a:lnTo>
                  <a:pt x="81" y="46"/>
                </a:lnTo>
                <a:lnTo>
                  <a:pt x="77" y="48"/>
                </a:lnTo>
                <a:lnTo>
                  <a:pt x="75" y="48"/>
                </a:lnTo>
                <a:lnTo>
                  <a:pt x="73" y="50"/>
                </a:lnTo>
                <a:lnTo>
                  <a:pt x="73" y="52"/>
                </a:lnTo>
                <a:lnTo>
                  <a:pt x="71" y="54"/>
                </a:lnTo>
                <a:lnTo>
                  <a:pt x="71" y="57"/>
                </a:lnTo>
                <a:lnTo>
                  <a:pt x="69" y="63"/>
                </a:lnTo>
                <a:lnTo>
                  <a:pt x="66" y="69"/>
                </a:lnTo>
                <a:lnTo>
                  <a:pt x="62" y="73"/>
                </a:lnTo>
                <a:lnTo>
                  <a:pt x="58" y="77"/>
                </a:lnTo>
                <a:lnTo>
                  <a:pt x="54" y="79"/>
                </a:lnTo>
                <a:lnTo>
                  <a:pt x="48" y="82"/>
                </a:lnTo>
                <a:lnTo>
                  <a:pt x="43" y="82"/>
                </a:lnTo>
                <a:lnTo>
                  <a:pt x="39" y="84"/>
                </a:lnTo>
                <a:lnTo>
                  <a:pt x="33" y="84"/>
                </a:lnTo>
                <a:lnTo>
                  <a:pt x="25" y="82"/>
                </a:lnTo>
                <a:lnTo>
                  <a:pt x="20" y="81"/>
                </a:lnTo>
                <a:lnTo>
                  <a:pt x="16" y="77"/>
                </a:lnTo>
                <a:lnTo>
                  <a:pt x="10" y="73"/>
                </a:lnTo>
                <a:lnTo>
                  <a:pt x="6" y="67"/>
                </a:lnTo>
                <a:lnTo>
                  <a:pt x="2" y="59"/>
                </a:lnTo>
                <a:lnTo>
                  <a:pt x="0" y="52"/>
                </a:lnTo>
                <a:lnTo>
                  <a:pt x="0" y="42"/>
                </a:lnTo>
                <a:lnTo>
                  <a:pt x="0" y="33"/>
                </a:lnTo>
                <a:lnTo>
                  <a:pt x="2" y="25"/>
                </a:lnTo>
                <a:lnTo>
                  <a:pt x="6" y="17"/>
                </a:lnTo>
                <a:lnTo>
                  <a:pt x="10" y="11"/>
                </a:lnTo>
                <a:lnTo>
                  <a:pt x="16" y="6"/>
                </a:lnTo>
                <a:lnTo>
                  <a:pt x="20" y="4"/>
                </a:lnTo>
                <a:lnTo>
                  <a:pt x="25" y="0"/>
                </a:lnTo>
                <a:lnTo>
                  <a:pt x="33" y="0"/>
                </a:lnTo>
                <a:lnTo>
                  <a:pt x="39" y="0"/>
                </a:lnTo>
                <a:lnTo>
                  <a:pt x="43" y="2"/>
                </a:lnTo>
                <a:lnTo>
                  <a:pt x="48" y="2"/>
                </a:lnTo>
                <a:lnTo>
                  <a:pt x="54" y="4"/>
                </a:lnTo>
                <a:lnTo>
                  <a:pt x="58" y="8"/>
                </a:lnTo>
                <a:lnTo>
                  <a:pt x="62" y="11"/>
                </a:lnTo>
                <a:lnTo>
                  <a:pt x="66" y="15"/>
                </a:lnTo>
                <a:lnTo>
                  <a:pt x="69" y="21"/>
                </a:lnTo>
                <a:lnTo>
                  <a:pt x="71" y="27"/>
                </a:lnTo>
                <a:lnTo>
                  <a:pt x="71" y="31"/>
                </a:lnTo>
                <a:lnTo>
                  <a:pt x="73" y="33"/>
                </a:lnTo>
                <a:lnTo>
                  <a:pt x="73" y="34"/>
                </a:lnTo>
                <a:lnTo>
                  <a:pt x="75" y="34"/>
                </a:lnTo>
                <a:lnTo>
                  <a:pt x="77" y="36"/>
                </a:lnTo>
                <a:lnTo>
                  <a:pt x="81" y="36"/>
                </a:lnTo>
                <a:lnTo>
                  <a:pt x="85" y="38"/>
                </a:lnTo>
                <a:lnTo>
                  <a:pt x="169" y="38"/>
                </a:lnTo>
                <a:lnTo>
                  <a:pt x="169" y="36"/>
                </a:lnTo>
                <a:lnTo>
                  <a:pt x="171" y="36"/>
                </a:lnTo>
                <a:lnTo>
                  <a:pt x="171" y="34"/>
                </a:lnTo>
                <a:lnTo>
                  <a:pt x="173" y="33"/>
                </a:lnTo>
                <a:lnTo>
                  <a:pt x="175" y="33"/>
                </a:lnTo>
                <a:lnTo>
                  <a:pt x="175" y="34"/>
                </a:lnTo>
                <a:lnTo>
                  <a:pt x="177" y="36"/>
                </a:lnTo>
                <a:lnTo>
                  <a:pt x="177" y="38"/>
                </a:lnTo>
                <a:lnTo>
                  <a:pt x="177" y="40"/>
                </a:lnTo>
                <a:lnTo>
                  <a:pt x="177" y="42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27" name="Freeform 859"/>
          <p:cNvSpPr>
            <a:spLocks/>
          </p:cNvSpPr>
          <p:nvPr/>
        </p:nvSpPr>
        <p:spPr bwMode="auto">
          <a:xfrm>
            <a:off x="6026150" y="1909763"/>
            <a:ext cx="1085850" cy="554037"/>
          </a:xfrm>
          <a:custGeom>
            <a:avLst/>
            <a:gdLst>
              <a:gd name="T0" fmla="*/ 6 w 179"/>
              <a:gd name="T1" fmla="*/ 17 h 132"/>
              <a:gd name="T2" fmla="*/ 0 w 179"/>
              <a:gd name="T3" fmla="*/ 13 h 132"/>
              <a:gd name="T4" fmla="*/ 0 w 179"/>
              <a:gd name="T5" fmla="*/ 8 h 132"/>
              <a:gd name="T6" fmla="*/ 6 w 179"/>
              <a:gd name="T7" fmla="*/ 8 h 132"/>
              <a:gd name="T8" fmla="*/ 12 w 179"/>
              <a:gd name="T9" fmla="*/ 6 h 132"/>
              <a:gd name="T10" fmla="*/ 27 w 179"/>
              <a:gd name="T11" fmla="*/ 0 h 132"/>
              <a:gd name="T12" fmla="*/ 42 w 179"/>
              <a:gd name="T13" fmla="*/ 2 h 132"/>
              <a:gd name="T14" fmla="*/ 63 w 179"/>
              <a:gd name="T15" fmla="*/ 8 h 132"/>
              <a:gd name="T16" fmla="*/ 94 w 179"/>
              <a:gd name="T17" fmla="*/ 29 h 132"/>
              <a:gd name="T18" fmla="*/ 111 w 179"/>
              <a:gd name="T19" fmla="*/ 61 h 132"/>
              <a:gd name="T20" fmla="*/ 111 w 179"/>
              <a:gd name="T21" fmla="*/ 77 h 132"/>
              <a:gd name="T22" fmla="*/ 110 w 179"/>
              <a:gd name="T23" fmla="*/ 82 h 132"/>
              <a:gd name="T24" fmla="*/ 119 w 179"/>
              <a:gd name="T25" fmla="*/ 86 h 132"/>
              <a:gd name="T26" fmla="*/ 171 w 179"/>
              <a:gd name="T27" fmla="*/ 82 h 132"/>
              <a:gd name="T28" fmla="*/ 175 w 179"/>
              <a:gd name="T29" fmla="*/ 81 h 132"/>
              <a:gd name="T30" fmla="*/ 179 w 179"/>
              <a:gd name="T31" fmla="*/ 86 h 132"/>
              <a:gd name="T32" fmla="*/ 179 w 179"/>
              <a:gd name="T33" fmla="*/ 92 h 132"/>
              <a:gd name="T34" fmla="*/ 177 w 179"/>
              <a:gd name="T35" fmla="*/ 98 h 132"/>
              <a:gd name="T36" fmla="*/ 173 w 179"/>
              <a:gd name="T37" fmla="*/ 98 h 132"/>
              <a:gd name="T38" fmla="*/ 159 w 179"/>
              <a:gd name="T39" fmla="*/ 94 h 132"/>
              <a:gd name="T40" fmla="*/ 127 w 179"/>
              <a:gd name="T41" fmla="*/ 94 h 132"/>
              <a:gd name="T42" fmla="*/ 96 w 179"/>
              <a:gd name="T43" fmla="*/ 94 h 132"/>
              <a:gd name="T44" fmla="*/ 79 w 179"/>
              <a:gd name="T45" fmla="*/ 96 h 132"/>
              <a:gd name="T46" fmla="*/ 73 w 179"/>
              <a:gd name="T47" fmla="*/ 100 h 132"/>
              <a:gd name="T48" fmla="*/ 69 w 179"/>
              <a:gd name="T49" fmla="*/ 111 h 132"/>
              <a:gd name="T50" fmla="*/ 60 w 179"/>
              <a:gd name="T51" fmla="*/ 125 h 132"/>
              <a:gd name="T52" fmla="*/ 44 w 179"/>
              <a:gd name="T53" fmla="*/ 132 h 132"/>
              <a:gd name="T54" fmla="*/ 27 w 179"/>
              <a:gd name="T55" fmla="*/ 132 h 132"/>
              <a:gd name="T56" fmla="*/ 12 w 179"/>
              <a:gd name="T57" fmla="*/ 121 h 132"/>
              <a:gd name="T58" fmla="*/ 2 w 179"/>
              <a:gd name="T59" fmla="*/ 100 h 132"/>
              <a:gd name="T60" fmla="*/ 4 w 179"/>
              <a:gd name="T61" fmla="*/ 73 h 132"/>
              <a:gd name="T62" fmla="*/ 15 w 179"/>
              <a:gd name="T63" fmla="*/ 56 h 132"/>
              <a:gd name="T64" fmla="*/ 33 w 179"/>
              <a:gd name="T65" fmla="*/ 48 h 132"/>
              <a:gd name="T66" fmla="*/ 50 w 179"/>
              <a:gd name="T67" fmla="*/ 52 h 132"/>
              <a:gd name="T68" fmla="*/ 63 w 179"/>
              <a:gd name="T69" fmla="*/ 59 h 132"/>
              <a:gd name="T70" fmla="*/ 71 w 179"/>
              <a:gd name="T71" fmla="*/ 75 h 132"/>
              <a:gd name="T72" fmla="*/ 75 w 179"/>
              <a:gd name="T73" fmla="*/ 82 h 132"/>
              <a:gd name="T74" fmla="*/ 81 w 179"/>
              <a:gd name="T75" fmla="*/ 86 h 132"/>
              <a:gd name="T76" fmla="*/ 102 w 179"/>
              <a:gd name="T77" fmla="*/ 84 h 132"/>
              <a:gd name="T78" fmla="*/ 104 w 179"/>
              <a:gd name="T79" fmla="*/ 79 h 132"/>
              <a:gd name="T80" fmla="*/ 106 w 179"/>
              <a:gd name="T81" fmla="*/ 71 h 132"/>
              <a:gd name="T82" fmla="*/ 98 w 179"/>
              <a:gd name="T83" fmla="*/ 44 h 132"/>
              <a:gd name="T84" fmla="*/ 67 w 179"/>
              <a:gd name="T85" fmla="*/ 17 h 132"/>
              <a:gd name="T86" fmla="*/ 29 w 179"/>
              <a:gd name="T87" fmla="*/ 6 h 132"/>
              <a:gd name="T88" fmla="*/ 23 w 179"/>
              <a:gd name="T89" fmla="*/ 6 h 132"/>
              <a:gd name="T90" fmla="*/ 19 w 179"/>
              <a:gd name="T91" fmla="*/ 8 h 132"/>
              <a:gd name="T92" fmla="*/ 15 w 179"/>
              <a:gd name="T93" fmla="*/ 10 h 132"/>
              <a:gd name="T94" fmla="*/ 12 w 179"/>
              <a:gd name="T95" fmla="*/ 13 h 132"/>
              <a:gd name="T96" fmla="*/ 10 w 179"/>
              <a:gd name="T97" fmla="*/ 17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79" h="132">
                <a:moveTo>
                  <a:pt x="10" y="17"/>
                </a:moveTo>
                <a:lnTo>
                  <a:pt x="8" y="17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2" y="8"/>
                </a:lnTo>
                <a:lnTo>
                  <a:pt x="4" y="8"/>
                </a:lnTo>
                <a:lnTo>
                  <a:pt x="6" y="8"/>
                </a:lnTo>
                <a:lnTo>
                  <a:pt x="8" y="8"/>
                </a:lnTo>
                <a:lnTo>
                  <a:pt x="10" y="8"/>
                </a:lnTo>
                <a:lnTo>
                  <a:pt x="12" y="6"/>
                </a:lnTo>
                <a:lnTo>
                  <a:pt x="17" y="2"/>
                </a:lnTo>
                <a:lnTo>
                  <a:pt x="21" y="2"/>
                </a:lnTo>
                <a:lnTo>
                  <a:pt x="27" y="0"/>
                </a:lnTo>
                <a:lnTo>
                  <a:pt x="33" y="0"/>
                </a:lnTo>
                <a:lnTo>
                  <a:pt x="38" y="0"/>
                </a:lnTo>
                <a:lnTo>
                  <a:pt x="42" y="2"/>
                </a:lnTo>
                <a:lnTo>
                  <a:pt x="48" y="2"/>
                </a:lnTo>
                <a:lnTo>
                  <a:pt x="54" y="4"/>
                </a:lnTo>
                <a:lnTo>
                  <a:pt x="63" y="8"/>
                </a:lnTo>
                <a:lnTo>
                  <a:pt x="75" y="13"/>
                </a:lnTo>
                <a:lnTo>
                  <a:pt x="85" y="21"/>
                </a:lnTo>
                <a:lnTo>
                  <a:pt x="94" y="29"/>
                </a:lnTo>
                <a:lnTo>
                  <a:pt x="102" y="38"/>
                </a:lnTo>
                <a:lnTo>
                  <a:pt x="108" y="50"/>
                </a:lnTo>
                <a:lnTo>
                  <a:pt x="111" y="61"/>
                </a:lnTo>
                <a:lnTo>
                  <a:pt x="111" y="73"/>
                </a:lnTo>
                <a:lnTo>
                  <a:pt x="111" y="75"/>
                </a:lnTo>
                <a:lnTo>
                  <a:pt x="111" y="77"/>
                </a:lnTo>
                <a:lnTo>
                  <a:pt x="111" y="79"/>
                </a:lnTo>
                <a:lnTo>
                  <a:pt x="110" y="81"/>
                </a:lnTo>
                <a:lnTo>
                  <a:pt x="110" y="82"/>
                </a:lnTo>
                <a:lnTo>
                  <a:pt x="110" y="84"/>
                </a:lnTo>
                <a:lnTo>
                  <a:pt x="108" y="86"/>
                </a:lnTo>
                <a:lnTo>
                  <a:pt x="119" y="86"/>
                </a:lnTo>
                <a:lnTo>
                  <a:pt x="171" y="86"/>
                </a:lnTo>
                <a:lnTo>
                  <a:pt x="171" y="84"/>
                </a:lnTo>
                <a:lnTo>
                  <a:pt x="171" y="82"/>
                </a:lnTo>
                <a:lnTo>
                  <a:pt x="173" y="82"/>
                </a:lnTo>
                <a:lnTo>
                  <a:pt x="173" y="81"/>
                </a:lnTo>
                <a:lnTo>
                  <a:pt x="175" y="81"/>
                </a:lnTo>
                <a:lnTo>
                  <a:pt x="177" y="82"/>
                </a:lnTo>
                <a:lnTo>
                  <a:pt x="179" y="84"/>
                </a:lnTo>
                <a:lnTo>
                  <a:pt x="179" y="86"/>
                </a:lnTo>
                <a:lnTo>
                  <a:pt x="179" y="88"/>
                </a:lnTo>
                <a:lnTo>
                  <a:pt x="179" y="90"/>
                </a:lnTo>
                <a:lnTo>
                  <a:pt x="179" y="92"/>
                </a:lnTo>
                <a:lnTo>
                  <a:pt x="179" y="94"/>
                </a:lnTo>
                <a:lnTo>
                  <a:pt x="179" y="96"/>
                </a:lnTo>
                <a:lnTo>
                  <a:pt x="177" y="98"/>
                </a:lnTo>
                <a:lnTo>
                  <a:pt x="175" y="100"/>
                </a:lnTo>
                <a:lnTo>
                  <a:pt x="173" y="100"/>
                </a:lnTo>
                <a:lnTo>
                  <a:pt x="173" y="98"/>
                </a:lnTo>
                <a:lnTo>
                  <a:pt x="171" y="96"/>
                </a:lnTo>
                <a:lnTo>
                  <a:pt x="171" y="94"/>
                </a:lnTo>
                <a:lnTo>
                  <a:pt x="159" y="94"/>
                </a:lnTo>
                <a:lnTo>
                  <a:pt x="148" y="94"/>
                </a:lnTo>
                <a:lnTo>
                  <a:pt x="138" y="94"/>
                </a:lnTo>
                <a:lnTo>
                  <a:pt x="127" y="94"/>
                </a:lnTo>
                <a:lnTo>
                  <a:pt x="117" y="94"/>
                </a:lnTo>
                <a:lnTo>
                  <a:pt x="108" y="94"/>
                </a:lnTo>
                <a:lnTo>
                  <a:pt x="96" y="94"/>
                </a:lnTo>
                <a:lnTo>
                  <a:pt x="86" y="94"/>
                </a:lnTo>
                <a:lnTo>
                  <a:pt x="81" y="96"/>
                </a:lnTo>
                <a:lnTo>
                  <a:pt x="79" y="96"/>
                </a:lnTo>
                <a:lnTo>
                  <a:pt x="77" y="98"/>
                </a:lnTo>
                <a:lnTo>
                  <a:pt x="75" y="98"/>
                </a:lnTo>
                <a:lnTo>
                  <a:pt x="73" y="100"/>
                </a:lnTo>
                <a:lnTo>
                  <a:pt x="73" y="102"/>
                </a:lnTo>
                <a:lnTo>
                  <a:pt x="71" y="105"/>
                </a:lnTo>
                <a:lnTo>
                  <a:pt x="69" y="111"/>
                </a:lnTo>
                <a:lnTo>
                  <a:pt x="67" y="117"/>
                </a:lnTo>
                <a:lnTo>
                  <a:pt x="63" y="121"/>
                </a:lnTo>
                <a:lnTo>
                  <a:pt x="60" y="125"/>
                </a:lnTo>
                <a:lnTo>
                  <a:pt x="54" y="129"/>
                </a:lnTo>
                <a:lnTo>
                  <a:pt x="50" y="130"/>
                </a:lnTo>
                <a:lnTo>
                  <a:pt x="44" y="132"/>
                </a:lnTo>
                <a:lnTo>
                  <a:pt x="38" y="132"/>
                </a:lnTo>
                <a:lnTo>
                  <a:pt x="33" y="132"/>
                </a:lnTo>
                <a:lnTo>
                  <a:pt x="27" y="132"/>
                </a:lnTo>
                <a:lnTo>
                  <a:pt x="21" y="130"/>
                </a:lnTo>
                <a:lnTo>
                  <a:pt x="15" y="127"/>
                </a:lnTo>
                <a:lnTo>
                  <a:pt x="12" y="121"/>
                </a:lnTo>
                <a:lnTo>
                  <a:pt x="6" y="115"/>
                </a:lnTo>
                <a:lnTo>
                  <a:pt x="4" y="107"/>
                </a:lnTo>
                <a:lnTo>
                  <a:pt x="2" y="100"/>
                </a:lnTo>
                <a:lnTo>
                  <a:pt x="0" y="90"/>
                </a:lnTo>
                <a:lnTo>
                  <a:pt x="2" y="81"/>
                </a:lnTo>
                <a:lnTo>
                  <a:pt x="4" y="73"/>
                </a:lnTo>
                <a:lnTo>
                  <a:pt x="6" y="65"/>
                </a:lnTo>
                <a:lnTo>
                  <a:pt x="12" y="59"/>
                </a:lnTo>
                <a:lnTo>
                  <a:pt x="15" y="56"/>
                </a:lnTo>
                <a:lnTo>
                  <a:pt x="21" y="52"/>
                </a:lnTo>
                <a:lnTo>
                  <a:pt x="27" y="50"/>
                </a:lnTo>
                <a:lnTo>
                  <a:pt x="33" y="48"/>
                </a:lnTo>
                <a:lnTo>
                  <a:pt x="38" y="48"/>
                </a:lnTo>
                <a:lnTo>
                  <a:pt x="44" y="50"/>
                </a:lnTo>
                <a:lnTo>
                  <a:pt x="50" y="52"/>
                </a:lnTo>
                <a:lnTo>
                  <a:pt x="54" y="54"/>
                </a:lnTo>
                <a:lnTo>
                  <a:pt x="60" y="56"/>
                </a:lnTo>
                <a:lnTo>
                  <a:pt x="63" y="59"/>
                </a:lnTo>
                <a:lnTo>
                  <a:pt x="67" y="63"/>
                </a:lnTo>
                <a:lnTo>
                  <a:pt x="69" y="69"/>
                </a:lnTo>
                <a:lnTo>
                  <a:pt x="71" y="75"/>
                </a:lnTo>
                <a:lnTo>
                  <a:pt x="73" y="79"/>
                </a:lnTo>
                <a:lnTo>
                  <a:pt x="73" y="81"/>
                </a:lnTo>
                <a:lnTo>
                  <a:pt x="75" y="82"/>
                </a:lnTo>
                <a:lnTo>
                  <a:pt x="77" y="84"/>
                </a:lnTo>
                <a:lnTo>
                  <a:pt x="79" y="84"/>
                </a:lnTo>
                <a:lnTo>
                  <a:pt x="81" y="86"/>
                </a:lnTo>
                <a:lnTo>
                  <a:pt x="86" y="86"/>
                </a:lnTo>
                <a:lnTo>
                  <a:pt x="100" y="86"/>
                </a:lnTo>
                <a:lnTo>
                  <a:pt x="102" y="84"/>
                </a:lnTo>
                <a:lnTo>
                  <a:pt x="102" y="82"/>
                </a:lnTo>
                <a:lnTo>
                  <a:pt x="104" y="81"/>
                </a:lnTo>
                <a:lnTo>
                  <a:pt x="104" y="79"/>
                </a:lnTo>
                <a:lnTo>
                  <a:pt x="106" y="77"/>
                </a:lnTo>
                <a:lnTo>
                  <a:pt x="106" y="73"/>
                </a:lnTo>
                <a:lnTo>
                  <a:pt x="106" y="71"/>
                </a:lnTo>
                <a:lnTo>
                  <a:pt x="106" y="69"/>
                </a:lnTo>
                <a:lnTo>
                  <a:pt x="104" y="56"/>
                </a:lnTo>
                <a:lnTo>
                  <a:pt x="98" y="44"/>
                </a:lnTo>
                <a:lnTo>
                  <a:pt x="90" y="33"/>
                </a:lnTo>
                <a:lnTo>
                  <a:pt x="79" y="23"/>
                </a:lnTo>
                <a:lnTo>
                  <a:pt x="67" y="17"/>
                </a:lnTo>
                <a:lnTo>
                  <a:pt x="56" y="11"/>
                </a:lnTo>
                <a:lnTo>
                  <a:pt x="42" y="8"/>
                </a:lnTo>
                <a:lnTo>
                  <a:pt x="29" y="6"/>
                </a:lnTo>
                <a:lnTo>
                  <a:pt x="27" y="6"/>
                </a:lnTo>
                <a:lnTo>
                  <a:pt x="25" y="6"/>
                </a:lnTo>
                <a:lnTo>
                  <a:pt x="23" y="6"/>
                </a:lnTo>
                <a:lnTo>
                  <a:pt x="23" y="8"/>
                </a:lnTo>
                <a:lnTo>
                  <a:pt x="21" y="8"/>
                </a:lnTo>
                <a:lnTo>
                  <a:pt x="19" y="8"/>
                </a:lnTo>
                <a:lnTo>
                  <a:pt x="19" y="10"/>
                </a:lnTo>
                <a:lnTo>
                  <a:pt x="17" y="10"/>
                </a:lnTo>
                <a:lnTo>
                  <a:pt x="15" y="10"/>
                </a:lnTo>
                <a:lnTo>
                  <a:pt x="15" y="11"/>
                </a:lnTo>
                <a:lnTo>
                  <a:pt x="14" y="11"/>
                </a:lnTo>
                <a:lnTo>
                  <a:pt x="12" y="13"/>
                </a:lnTo>
                <a:lnTo>
                  <a:pt x="12" y="15"/>
                </a:lnTo>
                <a:lnTo>
                  <a:pt x="12" y="17"/>
                </a:lnTo>
                <a:lnTo>
                  <a:pt x="10" y="17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28" name="Freeform 860"/>
          <p:cNvSpPr>
            <a:spLocks/>
          </p:cNvSpPr>
          <p:nvPr/>
        </p:nvSpPr>
        <p:spPr bwMode="auto">
          <a:xfrm>
            <a:off x="5770563" y="1935163"/>
            <a:ext cx="279400" cy="360362"/>
          </a:xfrm>
          <a:custGeom>
            <a:avLst/>
            <a:gdLst>
              <a:gd name="T0" fmla="*/ 38 w 46"/>
              <a:gd name="T1" fmla="*/ 82 h 86"/>
              <a:gd name="T2" fmla="*/ 36 w 46"/>
              <a:gd name="T3" fmla="*/ 84 h 86"/>
              <a:gd name="T4" fmla="*/ 34 w 46"/>
              <a:gd name="T5" fmla="*/ 86 h 86"/>
              <a:gd name="T6" fmla="*/ 32 w 46"/>
              <a:gd name="T7" fmla="*/ 84 h 86"/>
              <a:gd name="T8" fmla="*/ 29 w 46"/>
              <a:gd name="T9" fmla="*/ 82 h 86"/>
              <a:gd name="T10" fmla="*/ 25 w 46"/>
              <a:gd name="T11" fmla="*/ 82 h 86"/>
              <a:gd name="T12" fmla="*/ 17 w 46"/>
              <a:gd name="T13" fmla="*/ 80 h 86"/>
              <a:gd name="T14" fmla="*/ 6 w 46"/>
              <a:gd name="T15" fmla="*/ 73 h 86"/>
              <a:gd name="T16" fmla="*/ 2 w 46"/>
              <a:gd name="T17" fmla="*/ 61 h 86"/>
              <a:gd name="T18" fmla="*/ 2 w 46"/>
              <a:gd name="T19" fmla="*/ 48 h 86"/>
              <a:gd name="T20" fmla="*/ 8 w 46"/>
              <a:gd name="T21" fmla="*/ 40 h 86"/>
              <a:gd name="T22" fmla="*/ 4 w 46"/>
              <a:gd name="T23" fmla="*/ 32 h 86"/>
              <a:gd name="T24" fmla="*/ 2 w 46"/>
              <a:gd name="T25" fmla="*/ 25 h 86"/>
              <a:gd name="T26" fmla="*/ 2 w 46"/>
              <a:gd name="T27" fmla="*/ 17 h 86"/>
              <a:gd name="T28" fmla="*/ 4 w 46"/>
              <a:gd name="T29" fmla="*/ 7 h 86"/>
              <a:gd name="T30" fmla="*/ 9 w 46"/>
              <a:gd name="T31" fmla="*/ 2 h 86"/>
              <a:gd name="T32" fmla="*/ 15 w 46"/>
              <a:gd name="T33" fmla="*/ 0 h 86"/>
              <a:gd name="T34" fmla="*/ 23 w 46"/>
              <a:gd name="T35" fmla="*/ 0 h 86"/>
              <a:gd name="T36" fmla="*/ 32 w 46"/>
              <a:gd name="T37" fmla="*/ 4 h 86"/>
              <a:gd name="T38" fmla="*/ 40 w 46"/>
              <a:gd name="T39" fmla="*/ 9 h 86"/>
              <a:gd name="T40" fmla="*/ 44 w 46"/>
              <a:gd name="T41" fmla="*/ 17 h 86"/>
              <a:gd name="T42" fmla="*/ 46 w 46"/>
              <a:gd name="T43" fmla="*/ 23 h 86"/>
              <a:gd name="T44" fmla="*/ 44 w 46"/>
              <a:gd name="T45" fmla="*/ 30 h 86"/>
              <a:gd name="T46" fmla="*/ 40 w 46"/>
              <a:gd name="T47" fmla="*/ 34 h 86"/>
              <a:gd name="T48" fmla="*/ 36 w 46"/>
              <a:gd name="T49" fmla="*/ 38 h 86"/>
              <a:gd name="T50" fmla="*/ 31 w 46"/>
              <a:gd name="T51" fmla="*/ 42 h 86"/>
              <a:gd name="T52" fmla="*/ 25 w 46"/>
              <a:gd name="T53" fmla="*/ 42 h 86"/>
              <a:gd name="T54" fmla="*/ 17 w 46"/>
              <a:gd name="T55" fmla="*/ 42 h 86"/>
              <a:gd name="T56" fmla="*/ 11 w 46"/>
              <a:gd name="T57" fmla="*/ 44 h 86"/>
              <a:gd name="T58" fmla="*/ 9 w 46"/>
              <a:gd name="T59" fmla="*/ 48 h 86"/>
              <a:gd name="T60" fmla="*/ 6 w 46"/>
              <a:gd name="T61" fmla="*/ 53 h 86"/>
              <a:gd name="T62" fmla="*/ 6 w 46"/>
              <a:gd name="T63" fmla="*/ 59 h 86"/>
              <a:gd name="T64" fmla="*/ 9 w 46"/>
              <a:gd name="T65" fmla="*/ 67 h 86"/>
              <a:gd name="T66" fmla="*/ 15 w 46"/>
              <a:gd name="T67" fmla="*/ 73 h 86"/>
              <a:gd name="T68" fmla="*/ 25 w 46"/>
              <a:gd name="T69" fmla="*/ 76 h 86"/>
              <a:gd name="T70" fmla="*/ 29 w 46"/>
              <a:gd name="T71" fmla="*/ 76 h 86"/>
              <a:gd name="T72" fmla="*/ 32 w 46"/>
              <a:gd name="T73" fmla="*/ 76 h 86"/>
              <a:gd name="T74" fmla="*/ 34 w 46"/>
              <a:gd name="T75" fmla="*/ 75 h 86"/>
              <a:gd name="T76" fmla="*/ 38 w 46"/>
              <a:gd name="T77" fmla="*/ 76 h 86"/>
              <a:gd name="T78" fmla="*/ 38 w 46"/>
              <a:gd name="T79" fmla="*/ 8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6" h="86">
                <a:moveTo>
                  <a:pt x="38" y="80"/>
                </a:moveTo>
                <a:lnTo>
                  <a:pt x="38" y="82"/>
                </a:lnTo>
                <a:lnTo>
                  <a:pt x="38" y="84"/>
                </a:lnTo>
                <a:lnTo>
                  <a:pt x="36" y="84"/>
                </a:lnTo>
                <a:lnTo>
                  <a:pt x="36" y="86"/>
                </a:lnTo>
                <a:lnTo>
                  <a:pt x="34" y="86"/>
                </a:lnTo>
                <a:lnTo>
                  <a:pt x="32" y="86"/>
                </a:lnTo>
                <a:lnTo>
                  <a:pt x="32" y="84"/>
                </a:lnTo>
                <a:lnTo>
                  <a:pt x="31" y="82"/>
                </a:lnTo>
                <a:lnTo>
                  <a:pt x="29" y="82"/>
                </a:lnTo>
                <a:lnTo>
                  <a:pt x="27" y="82"/>
                </a:lnTo>
                <a:lnTo>
                  <a:pt x="25" y="82"/>
                </a:lnTo>
                <a:lnTo>
                  <a:pt x="23" y="82"/>
                </a:lnTo>
                <a:lnTo>
                  <a:pt x="17" y="80"/>
                </a:lnTo>
                <a:lnTo>
                  <a:pt x="11" y="76"/>
                </a:lnTo>
                <a:lnTo>
                  <a:pt x="6" y="73"/>
                </a:lnTo>
                <a:lnTo>
                  <a:pt x="4" y="67"/>
                </a:lnTo>
                <a:lnTo>
                  <a:pt x="2" y="61"/>
                </a:lnTo>
                <a:lnTo>
                  <a:pt x="0" y="55"/>
                </a:lnTo>
                <a:lnTo>
                  <a:pt x="2" y="48"/>
                </a:lnTo>
                <a:lnTo>
                  <a:pt x="6" y="42"/>
                </a:lnTo>
                <a:lnTo>
                  <a:pt x="8" y="40"/>
                </a:lnTo>
                <a:lnTo>
                  <a:pt x="6" y="36"/>
                </a:lnTo>
                <a:lnTo>
                  <a:pt x="4" y="32"/>
                </a:lnTo>
                <a:lnTo>
                  <a:pt x="4" y="28"/>
                </a:lnTo>
                <a:lnTo>
                  <a:pt x="2" y="25"/>
                </a:lnTo>
                <a:lnTo>
                  <a:pt x="2" y="21"/>
                </a:lnTo>
                <a:lnTo>
                  <a:pt x="2" y="17"/>
                </a:lnTo>
                <a:lnTo>
                  <a:pt x="2" y="11"/>
                </a:lnTo>
                <a:lnTo>
                  <a:pt x="4" y="7"/>
                </a:lnTo>
                <a:lnTo>
                  <a:pt x="6" y="4"/>
                </a:lnTo>
                <a:lnTo>
                  <a:pt x="9" y="2"/>
                </a:lnTo>
                <a:lnTo>
                  <a:pt x="11" y="0"/>
                </a:lnTo>
                <a:lnTo>
                  <a:pt x="15" y="0"/>
                </a:lnTo>
                <a:lnTo>
                  <a:pt x="19" y="0"/>
                </a:lnTo>
                <a:lnTo>
                  <a:pt x="23" y="0"/>
                </a:lnTo>
                <a:lnTo>
                  <a:pt x="29" y="0"/>
                </a:lnTo>
                <a:lnTo>
                  <a:pt x="32" y="4"/>
                </a:lnTo>
                <a:lnTo>
                  <a:pt x="38" y="5"/>
                </a:lnTo>
                <a:lnTo>
                  <a:pt x="40" y="9"/>
                </a:lnTo>
                <a:lnTo>
                  <a:pt x="44" y="13"/>
                </a:lnTo>
                <a:lnTo>
                  <a:pt x="44" y="17"/>
                </a:lnTo>
                <a:lnTo>
                  <a:pt x="46" y="21"/>
                </a:lnTo>
                <a:lnTo>
                  <a:pt x="46" y="23"/>
                </a:lnTo>
                <a:lnTo>
                  <a:pt x="46" y="27"/>
                </a:lnTo>
                <a:lnTo>
                  <a:pt x="44" y="30"/>
                </a:lnTo>
                <a:lnTo>
                  <a:pt x="42" y="32"/>
                </a:lnTo>
                <a:lnTo>
                  <a:pt x="40" y="34"/>
                </a:lnTo>
                <a:lnTo>
                  <a:pt x="38" y="36"/>
                </a:lnTo>
                <a:lnTo>
                  <a:pt x="36" y="38"/>
                </a:lnTo>
                <a:lnTo>
                  <a:pt x="34" y="40"/>
                </a:lnTo>
                <a:lnTo>
                  <a:pt x="31" y="42"/>
                </a:lnTo>
                <a:lnTo>
                  <a:pt x="27" y="42"/>
                </a:lnTo>
                <a:lnTo>
                  <a:pt x="25" y="42"/>
                </a:lnTo>
                <a:lnTo>
                  <a:pt x="21" y="42"/>
                </a:lnTo>
                <a:lnTo>
                  <a:pt x="17" y="42"/>
                </a:lnTo>
                <a:lnTo>
                  <a:pt x="15" y="44"/>
                </a:lnTo>
                <a:lnTo>
                  <a:pt x="11" y="44"/>
                </a:lnTo>
                <a:lnTo>
                  <a:pt x="9" y="46"/>
                </a:lnTo>
                <a:lnTo>
                  <a:pt x="9" y="48"/>
                </a:lnTo>
                <a:lnTo>
                  <a:pt x="8" y="50"/>
                </a:lnTo>
                <a:lnTo>
                  <a:pt x="6" y="53"/>
                </a:lnTo>
                <a:lnTo>
                  <a:pt x="6" y="57"/>
                </a:lnTo>
                <a:lnTo>
                  <a:pt x="6" y="59"/>
                </a:lnTo>
                <a:lnTo>
                  <a:pt x="8" y="63"/>
                </a:lnTo>
                <a:lnTo>
                  <a:pt x="9" y="67"/>
                </a:lnTo>
                <a:lnTo>
                  <a:pt x="11" y="71"/>
                </a:lnTo>
                <a:lnTo>
                  <a:pt x="15" y="73"/>
                </a:lnTo>
                <a:lnTo>
                  <a:pt x="19" y="75"/>
                </a:lnTo>
                <a:lnTo>
                  <a:pt x="25" y="76"/>
                </a:lnTo>
                <a:lnTo>
                  <a:pt x="27" y="76"/>
                </a:lnTo>
                <a:lnTo>
                  <a:pt x="29" y="76"/>
                </a:lnTo>
                <a:lnTo>
                  <a:pt x="31" y="76"/>
                </a:lnTo>
                <a:lnTo>
                  <a:pt x="32" y="76"/>
                </a:lnTo>
                <a:lnTo>
                  <a:pt x="32" y="75"/>
                </a:lnTo>
                <a:lnTo>
                  <a:pt x="34" y="75"/>
                </a:lnTo>
                <a:lnTo>
                  <a:pt x="36" y="75"/>
                </a:lnTo>
                <a:lnTo>
                  <a:pt x="38" y="76"/>
                </a:lnTo>
                <a:lnTo>
                  <a:pt x="38" y="78"/>
                </a:lnTo>
                <a:lnTo>
                  <a:pt x="38" y="80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29" name="Freeform 861"/>
          <p:cNvSpPr>
            <a:spLocks/>
          </p:cNvSpPr>
          <p:nvPr/>
        </p:nvSpPr>
        <p:spPr bwMode="auto">
          <a:xfrm>
            <a:off x="5946775" y="795338"/>
            <a:ext cx="1206500" cy="493712"/>
          </a:xfrm>
          <a:custGeom>
            <a:avLst/>
            <a:gdLst>
              <a:gd name="T0" fmla="*/ 188 w 199"/>
              <a:gd name="T1" fmla="*/ 110 h 117"/>
              <a:gd name="T2" fmla="*/ 186 w 199"/>
              <a:gd name="T3" fmla="*/ 112 h 117"/>
              <a:gd name="T4" fmla="*/ 186 w 199"/>
              <a:gd name="T5" fmla="*/ 115 h 117"/>
              <a:gd name="T6" fmla="*/ 190 w 199"/>
              <a:gd name="T7" fmla="*/ 117 h 117"/>
              <a:gd name="T8" fmla="*/ 192 w 199"/>
              <a:gd name="T9" fmla="*/ 115 h 117"/>
              <a:gd name="T10" fmla="*/ 194 w 199"/>
              <a:gd name="T11" fmla="*/ 114 h 117"/>
              <a:gd name="T12" fmla="*/ 197 w 199"/>
              <a:gd name="T13" fmla="*/ 112 h 117"/>
              <a:gd name="T14" fmla="*/ 199 w 199"/>
              <a:gd name="T15" fmla="*/ 108 h 117"/>
              <a:gd name="T16" fmla="*/ 199 w 199"/>
              <a:gd name="T17" fmla="*/ 104 h 117"/>
              <a:gd name="T18" fmla="*/ 196 w 199"/>
              <a:gd name="T19" fmla="*/ 102 h 117"/>
              <a:gd name="T20" fmla="*/ 194 w 199"/>
              <a:gd name="T21" fmla="*/ 104 h 117"/>
              <a:gd name="T22" fmla="*/ 171 w 199"/>
              <a:gd name="T23" fmla="*/ 44 h 117"/>
              <a:gd name="T24" fmla="*/ 171 w 199"/>
              <a:gd name="T25" fmla="*/ 48 h 117"/>
              <a:gd name="T26" fmla="*/ 172 w 199"/>
              <a:gd name="T27" fmla="*/ 50 h 117"/>
              <a:gd name="T28" fmla="*/ 176 w 199"/>
              <a:gd name="T29" fmla="*/ 50 h 117"/>
              <a:gd name="T30" fmla="*/ 178 w 199"/>
              <a:gd name="T31" fmla="*/ 46 h 117"/>
              <a:gd name="T32" fmla="*/ 178 w 199"/>
              <a:gd name="T33" fmla="*/ 43 h 117"/>
              <a:gd name="T34" fmla="*/ 178 w 199"/>
              <a:gd name="T35" fmla="*/ 39 h 117"/>
              <a:gd name="T36" fmla="*/ 178 w 199"/>
              <a:gd name="T37" fmla="*/ 35 h 117"/>
              <a:gd name="T38" fmla="*/ 176 w 199"/>
              <a:gd name="T39" fmla="*/ 33 h 117"/>
              <a:gd name="T40" fmla="*/ 172 w 199"/>
              <a:gd name="T41" fmla="*/ 33 h 117"/>
              <a:gd name="T42" fmla="*/ 171 w 199"/>
              <a:gd name="T43" fmla="*/ 37 h 117"/>
              <a:gd name="T44" fmla="*/ 159 w 199"/>
              <a:gd name="T45" fmla="*/ 39 h 117"/>
              <a:gd name="T46" fmla="*/ 138 w 199"/>
              <a:gd name="T47" fmla="*/ 39 h 117"/>
              <a:gd name="T48" fmla="*/ 117 w 199"/>
              <a:gd name="T49" fmla="*/ 39 h 117"/>
              <a:gd name="T50" fmla="*/ 96 w 199"/>
              <a:gd name="T51" fmla="*/ 39 h 117"/>
              <a:gd name="T52" fmla="*/ 80 w 199"/>
              <a:gd name="T53" fmla="*/ 37 h 117"/>
              <a:gd name="T54" fmla="*/ 76 w 199"/>
              <a:gd name="T55" fmla="*/ 35 h 117"/>
              <a:gd name="T56" fmla="*/ 75 w 199"/>
              <a:gd name="T57" fmla="*/ 31 h 117"/>
              <a:gd name="T58" fmla="*/ 71 w 199"/>
              <a:gd name="T59" fmla="*/ 25 h 117"/>
              <a:gd name="T60" fmla="*/ 67 w 199"/>
              <a:gd name="T61" fmla="*/ 16 h 117"/>
              <a:gd name="T62" fmla="*/ 59 w 199"/>
              <a:gd name="T63" fmla="*/ 6 h 117"/>
              <a:gd name="T64" fmla="*/ 50 w 199"/>
              <a:gd name="T65" fmla="*/ 2 h 117"/>
              <a:gd name="T66" fmla="*/ 38 w 199"/>
              <a:gd name="T67" fmla="*/ 0 h 117"/>
              <a:gd name="T68" fmla="*/ 27 w 199"/>
              <a:gd name="T69" fmla="*/ 0 h 117"/>
              <a:gd name="T70" fmla="*/ 15 w 199"/>
              <a:gd name="T71" fmla="*/ 6 h 117"/>
              <a:gd name="T72" fmla="*/ 7 w 199"/>
              <a:gd name="T73" fmla="*/ 16 h 117"/>
              <a:gd name="T74" fmla="*/ 2 w 199"/>
              <a:gd name="T75" fmla="*/ 31 h 117"/>
              <a:gd name="T76" fmla="*/ 2 w 199"/>
              <a:gd name="T77" fmla="*/ 50 h 117"/>
              <a:gd name="T78" fmla="*/ 7 w 199"/>
              <a:gd name="T79" fmla="*/ 66 h 117"/>
              <a:gd name="T80" fmla="*/ 15 w 199"/>
              <a:gd name="T81" fmla="*/ 77 h 117"/>
              <a:gd name="T82" fmla="*/ 27 w 199"/>
              <a:gd name="T83" fmla="*/ 83 h 117"/>
              <a:gd name="T84" fmla="*/ 38 w 199"/>
              <a:gd name="T85" fmla="*/ 83 h 117"/>
              <a:gd name="T86" fmla="*/ 50 w 199"/>
              <a:gd name="T87" fmla="*/ 81 h 117"/>
              <a:gd name="T88" fmla="*/ 59 w 199"/>
              <a:gd name="T89" fmla="*/ 77 h 117"/>
              <a:gd name="T90" fmla="*/ 67 w 199"/>
              <a:gd name="T91" fmla="*/ 67 h 117"/>
              <a:gd name="T92" fmla="*/ 71 w 199"/>
              <a:gd name="T93" fmla="*/ 58 h 117"/>
              <a:gd name="T94" fmla="*/ 75 w 199"/>
              <a:gd name="T95" fmla="*/ 50 h 117"/>
              <a:gd name="T96" fmla="*/ 78 w 199"/>
              <a:gd name="T97" fmla="*/ 46 h 117"/>
              <a:gd name="T98" fmla="*/ 86 w 199"/>
              <a:gd name="T99" fmla="*/ 44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9" h="117">
                <a:moveTo>
                  <a:pt x="115" y="44"/>
                </a:moveTo>
                <a:lnTo>
                  <a:pt x="188" y="110"/>
                </a:lnTo>
                <a:lnTo>
                  <a:pt x="186" y="110"/>
                </a:lnTo>
                <a:lnTo>
                  <a:pt x="186" y="112"/>
                </a:lnTo>
                <a:lnTo>
                  <a:pt x="186" y="114"/>
                </a:lnTo>
                <a:lnTo>
                  <a:pt x="186" y="115"/>
                </a:lnTo>
                <a:lnTo>
                  <a:pt x="188" y="117"/>
                </a:lnTo>
                <a:lnTo>
                  <a:pt x="190" y="117"/>
                </a:lnTo>
                <a:lnTo>
                  <a:pt x="190" y="115"/>
                </a:lnTo>
                <a:lnTo>
                  <a:pt x="192" y="115"/>
                </a:lnTo>
                <a:lnTo>
                  <a:pt x="194" y="115"/>
                </a:lnTo>
                <a:lnTo>
                  <a:pt x="194" y="114"/>
                </a:lnTo>
                <a:lnTo>
                  <a:pt x="196" y="114"/>
                </a:lnTo>
                <a:lnTo>
                  <a:pt x="197" y="112"/>
                </a:lnTo>
                <a:lnTo>
                  <a:pt x="197" y="110"/>
                </a:lnTo>
                <a:lnTo>
                  <a:pt x="199" y="108"/>
                </a:lnTo>
                <a:lnTo>
                  <a:pt x="199" y="106"/>
                </a:lnTo>
                <a:lnTo>
                  <a:pt x="199" y="104"/>
                </a:lnTo>
                <a:lnTo>
                  <a:pt x="197" y="102"/>
                </a:lnTo>
                <a:lnTo>
                  <a:pt x="196" y="102"/>
                </a:lnTo>
                <a:lnTo>
                  <a:pt x="196" y="104"/>
                </a:lnTo>
                <a:lnTo>
                  <a:pt x="194" y="104"/>
                </a:lnTo>
                <a:lnTo>
                  <a:pt x="126" y="44"/>
                </a:lnTo>
                <a:lnTo>
                  <a:pt x="171" y="44"/>
                </a:lnTo>
                <a:lnTo>
                  <a:pt x="171" y="46"/>
                </a:lnTo>
                <a:lnTo>
                  <a:pt x="171" y="48"/>
                </a:lnTo>
                <a:lnTo>
                  <a:pt x="172" y="48"/>
                </a:lnTo>
                <a:lnTo>
                  <a:pt x="172" y="50"/>
                </a:lnTo>
                <a:lnTo>
                  <a:pt x="174" y="50"/>
                </a:lnTo>
                <a:lnTo>
                  <a:pt x="176" y="50"/>
                </a:lnTo>
                <a:lnTo>
                  <a:pt x="178" y="48"/>
                </a:lnTo>
                <a:lnTo>
                  <a:pt x="178" y="46"/>
                </a:lnTo>
                <a:lnTo>
                  <a:pt x="178" y="44"/>
                </a:lnTo>
                <a:lnTo>
                  <a:pt x="178" y="43"/>
                </a:lnTo>
                <a:lnTo>
                  <a:pt x="178" y="41"/>
                </a:lnTo>
                <a:lnTo>
                  <a:pt x="178" y="39"/>
                </a:lnTo>
                <a:lnTo>
                  <a:pt x="178" y="37"/>
                </a:lnTo>
                <a:lnTo>
                  <a:pt x="178" y="35"/>
                </a:lnTo>
                <a:lnTo>
                  <a:pt x="176" y="35"/>
                </a:lnTo>
                <a:lnTo>
                  <a:pt x="176" y="33"/>
                </a:lnTo>
                <a:lnTo>
                  <a:pt x="174" y="33"/>
                </a:lnTo>
                <a:lnTo>
                  <a:pt x="172" y="33"/>
                </a:lnTo>
                <a:lnTo>
                  <a:pt x="172" y="35"/>
                </a:lnTo>
                <a:lnTo>
                  <a:pt x="171" y="37"/>
                </a:lnTo>
                <a:lnTo>
                  <a:pt x="171" y="39"/>
                </a:lnTo>
                <a:lnTo>
                  <a:pt x="159" y="39"/>
                </a:lnTo>
                <a:lnTo>
                  <a:pt x="149" y="39"/>
                </a:lnTo>
                <a:lnTo>
                  <a:pt x="138" y="39"/>
                </a:lnTo>
                <a:lnTo>
                  <a:pt x="128" y="39"/>
                </a:lnTo>
                <a:lnTo>
                  <a:pt x="117" y="39"/>
                </a:lnTo>
                <a:lnTo>
                  <a:pt x="107" y="39"/>
                </a:lnTo>
                <a:lnTo>
                  <a:pt x="96" y="39"/>
                </a:lnTo>
                <a:lnTo>
                  <a:pt x="86" y="39"/>
                </a:lnTo>
                <a:lnTo>
                  <a:pt x="80" y="37"/>
                </a:lnTo>
                <a:lnTo>
                  <a:pt x="78" y="37"/>
                </a:lnTo>
                <a:lnTo>
                  <a:pt x="76" y="35"/>
                </a:lnTo>
                <a:lnTo>
                  <a:pt x="75" y="33"/>
                </a:lnTo>
                <a:lnTo>
                  <a:pt x="75" y="31"/>
                </a:lnTo>
                <a:lnTo>
                  <a:pt x="73" y="29"/>
                </a:lnTo>
                <a:lnTo>
                  <a:pt x="71" y="25"/>
                </a:lnTo>
                <a:lnTo>
                  <a:pt x="69" y="21"/>
                </a:lnTo>
                <a:lnTo>
                  <a:pt x="67" y="16"/>
                </a:lnTo>
                <a:lnTo>
                  <a:pt x="63" y="10"/>
                </a:lnTo>
                <a:lnTo>
                  <a:pt x="59" y="6"/>
                </a:lnTo>
                <a:lnTo>
                  <a:pt x="55" y="4"/>
                </a:lnTo>
                <a:lnTo>
                  <a:pt x="50" y="2"/>
                </a:lnTo>
                <a:lnTo>
                  <a:pt x="44" y="0"/>
                </a:lnTo>
                <a:lnTo>
                  <a:pt x="38" y="0"/>
                </a:lnTo>
                <a:lnTo>
                  <a:pt x="32" y="0"/>
                </a:lnTo>
                <a:lnTo>
                  <a:pt x="27" y="0"/>
                </a:lnTo>
                <a:lnTo>
                  <a:pt x="21" y="2"/>
                </a:lnTo>
                <a:lnTo>
                  <a:pt x="15" y="6"/>
                </a:lnTo>
                <a:lnTo>
                  <a:pt x="11" y="10"/>
                </a:lnTo>
                <a:lnTo>
                  <a:pt x="7" y="16"/>
                </a:lnTo>
                <a:lnTo>
                  <a:pt x="3" y="23"/>
                </a:lnTo>
                <a:lnTo>
                  <a:pt x="2" y="31"/>
                </a:lnTo>
                <a:lnTo>
                  <a:pt x="0" y="41"/>
                </a:lnTo>
                <a:lnTo>
                  <a:pt x="2" y="50"/>
                </a:lnTo>
                <a:lnTo>
                  <a:pt x="3" y="60"/>
                </a:lnTo>
                <a:lnTo>
                  <a:pt x="7" y="66"/>
                </a:lnTo>
                <a:lnTo>
                  <a:pt x="11" y="71"/>
                </a:lnTo>
                <a:lnTo>
                  <a:pt x="15" y="77"/>
                </a:lnTo>
                <a:lnTo>
                  <a:pt x="21" y="81"/>
                </a:lnTo>
                <a:lnTo>
                  <a:pt x="27" y="83"/>
                </a:lnTo>
                <a:lnTo>
                  <a:pt x="32" y="83"/>
                </a:lnTo>
                <a:lnTo>
                  <a:pt x="38" y="83"/>
                </a:lnTo>
                <a:lnTo>
                  <a:pt x="44" y="83"/>
                </a:lnTo>
                <a:lnTo>
                  <a:pt x="50" y="81"/>
                </a:lnTo>
                <a:lnTo>
                  <a:pt x="55" y="79"/>
                </a:lnTo>
                <a:lnTo>
                  <a:pt x="59" y="77"/>
                </a:lnTo>
                <a:lnTo>
                  <a:pt x="63" y="73"/>
                </a:lnTo>
                <a:lnTo>
                  <a:pt x="67" y="67"/>
                </a:lnTo>
                <a:lnTo>
                  <a:pt x="69" y="62"/>
                </a:lnTo>
                <a:lnTo>
                  <a:pt x="71" y="58"/>
                </a:lnTo>
                <a:lnTo>
                  <a:pt x="73" y="54"/>
                </a:lnTo>
                <a:lnTo>
                  <a:pt x="75" y="50"/>
                </a:lnTo>
                <a:lnTo>
                  <a:pt x="76" y="48"/>
                </a:lnTo>
                <a:lnTo>
                  <a:pt x="78" y="46"/>
                </a:lnTo>
                <a:lnTo>
                  <a:pt x="80" y="46"/>
                </a:lnTo>
                <a:lnTo>
                  <a:pt x="86" y="44"/>
                </a:lnTo>
                <a:lnTo>
                  <a:pt x="115" y="44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30" name="Freeform 862"/>
          <p:cNvSpPr>
            <a:spLocks/>
          </p:cNvSpPr>
          <p:nvPr/>
        </p:nvSpPr>
        <p:spPr bwMode="auto">
          <a:xfrm>
            <a:off x="6116638" y="900113"/>
            <a:ext cx="120650" cy="131762"/>
          </a:xfrm>
          <a:custGeom>
            <a:avLst/>
            <a:gdLst>
              <a:gd name="T0" fmla="*/ 20 w 20"/>
              <a:gd name="T1" fmla="*/ 16 h 31"/>
              <a:gd name="T2" fmla="*/ 20 w 20"/>
              <a:gd name="T3" fmla="*/ 19 h 31"/>
              <a:gd name="T4" fmla="*/ 20 w 20"/>
              <a:gd name="T5" fmla="*/ 21 h 31"/>
              <a:gd name="T6" fmla="*/ 18 w 20"/>
              <a:gd name="T7" fmla="*/ 23 h 31"/>
              <a:gd name="T8" fmla="*/ 18 w 20"/>
              <a:gd name="T9" fmla="*/ 27 h 31"/>
              <a:gd name="T10" fmla="*/ 16 w 20"/>
              <a:gd name="T11" fmla="*/ 27 h 31"/>
              <a:gd name="T12" fmla="*/ 14 w 20"/>
              <a:gd name="T13" fmla="*/ 29 h 31"/>
              <a:gd name="T14" fmla="*/ 12 w 20"/>
              <a:gd name="T15" fmla="*/ 31 h 31"/>
              <a:gd name="T16" fmla="*/ 10 w 20"/>
              <a:gd name="T17" fmla="*/ 31 h 31"/>
              <a:gd name="T18" fmla="*/ 8 w 20"/>
              <a:gd name="T19" fmla="*/ 31 h 31"/>
              <a:gd name="T20" fmla="*/ 6 w 20"/>
              <a:gd name="T21" fmla="*/ 29 h 31"/>
              <a:gd name="T22" fmla="*/ 4 w 20"/>
              <a:gd name="T23" fmla="*/ 27 h 31"/>
              <a:gd name="T24" fmla="*/ 2 w 20"/>
              <a:gd name="T25" fmla="*/ 27 h 31"/>
              <a:gd name="T26" fmla="*/ 2 w 20"/>
              <a:gd name="T27" fmla="*/ 23 h 31"/>
              <a:gd name="T28" fmla="*/ 0 w 20"/>
              <a:gd name="T29" fmla="*/ 21 h 31"/>
              <a:gd name="T30" fmla="*/ 0 w 20"/>
              <a:gd name="T31" fmla="*/ 19 h 31"/>
              <a:gd name="T32" fmla="*/ 0 w 20"/>
              <a:gd name="T33" fmla="*/ 16 h 31"/>
              <a:gd name="T34" fmla="*/ 0 w 20"/>
              <a:gd name="T35" fmla="*/ 12 h 31"/>
              <a:gd name="T36" fmla="*/ 0 w 20"/>
              <a:gd name="T37" fmla="*/ 10 h 31"/>
              <a:gd name="T38" fmla="*/ 2 w 20"/>
              <a:gd name="T39" fmla="*/ 8 h 31"/>
              <a:gd name="T40" fmla="*/ 2 w 20"/>
              <a:gd name="T41" fmla="*/ 6 h 31"/>
              <a:gd name="T42" fmla="*/ 4 w 20"/>
              <a:gd name="T43" fmla="*/ 4 h 31"/>
              <a:gd name="T44" fmla="*/ 6 w 20"/>
              <a:gd name="T45" fmla="*/ 2 h 31"/>
              <a:gd name="T46" fmla="*/ 8 w 20"/>
              <a:gd name="T47" fmla="*/ 0 h 31"/>
              <a:gd name="T48" fmla="*/ 10 w 20"/>
              <a:gd name="T49" fmla="*/ 0 h 31"/>
              <a:gd name="T50" fmla="*/ 12 w 20"/>
              <a:gd name="T51" fmla="*/ 0 h 31"/>
              <a:gd name="T52" fmla="*/ 14 w 20"/>
              <a:gd name="T53" fmla="*/ 2 h 31"/>
              <a:gd name="T54" fmla="*/ 16 w 20"/>
              <a:gd name="T55" fmla="*/ 4 h 31"/>
              <a:gd name="T56" fmla="*/ 18 w 20"/>
              <a:gd name="T57" fmla="*/ 6 h 31"/>
              <a:gd name="T58" fmla="*/ 18 w 20"/>
              <a:gd name="T59" fmla="*/ 8 h 31"/>
              <a:gd name="T60" fmla="*/ 20 w 20"/>
              <a:gd name="T61" fmla="*/ 10 h 31"/>
              <a:gd name="T62" fmla="*/ 20 w 20"/>
              <a:gd name="T63" fmla="*/ 12 h 31"/>
              <a:gd name="T64" fmla="*/ 20 w 20"/>
              <a:gd name="T65" fmla="*/ 1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" h="31">
                <a:moveTo>
                  <a:pt x="20" y="16"/>
                </a:moveTo>
                <a:lnTo>
                  <a:pt x="20" y="19"/>
                </a:lnTo>
                <a:lnTo>
                  <a:pt x="20" y="21"/>
                </a:lnTo>
                <a:lnTo>
                  <a:pt x="18" y="23"/>
                </a:lnTo>
                <a:lnTo>
                  <a:pt x="18" y="27"/>
                </a:lnTo>
                <a:lnTo>
                  <a:pt x="16" y="27"/>
                </a:lnTo>
                <a:lnTo>
                  <a:pt x="14" y="29"/>
                </a:lnTo>
                <a:lnTo>
                  <a:pt x="12" y="31"/>
                </a:lnTo>
                <a:lnTo>
                  <a:pt x="10" y="31"/>
                </a:lnTo>
                <a:lnTo>
                  <a:pt x="8" y="31"/>
                </a:lnTo>
                <a:lnTo>
                  <a:pt x="6" y="29"/>
                </a:lnTo>
                <a:lnTo>
                  <a:pt x="4" y="27"/>
                </a:lnTo>
                <a:lnTo>
                  <a:pt x="2" y="27"/>
                </a:lnTo>
                <a:lnTo>
                  <a:pt x="2" y="23"/>
                </a:lnTo>
                <a:lnTo>
                  <a:pt x="0" y="21"/>
                </a:lnTo>
                <a:lnTo>
                  <a:pt x="0" y="19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2" y="8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8" y="8"/>
                </a:lnTo>
                <a:lnTo>
                  <a:pt x="20" y="10"/>
                </a:lnTo>
                <a:lnTo>
                  <a:pt x="20" y="12"/>
                </a:lnTo>
                <a:lnTo>
                  <a:pt x="20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31" name="Freeform 863"/>
          <p:cNvSpPr>
            <a:spLocks/>
          </p:cNvSpPr>
          <p:nvPr/>
        </p:nvSpPr>
        <p:spPr bwMode="auto">
          <a:xfrm>
            <a:off x="6116638" y="900113"/>
            <a:ext cx="120650" cy="131762"/>
          </a:xfrm>
          <a:custGeom>
            <a:avLst/>
            <a:gdLst>
              <a:gd name="T0" fmla="*/ 20 w 20"/>
              <a:gd name="T1" fmla="*/ 16 h 31"/>
              <a:gd name="T2" fmla="*/ 20 w 20"/>
              <a:gd name="T3" fmla="*/ 19 h 31"/>
              <a:gd name="T4" fmla="*/ 20 w 20"/>
              <a:gd name="T5" fmla="*/ 21 h 31"/>
              <a:gd name="T6" fmla="*/ 18 w 20"/>
              <a:gd name="T7" fmla="*/ 23 h 31"/>
              <a:gd name="T8" fmla="*/ 18 w 20"/>
              <a:gd name="T9" fmla="*/ 27 h 31"/>
              <a:gd name="T10" fmla="*/ 16 w 20"/>
              <a:gd name="T11" fmla="*/ 27 h 31"/>
              <a:gd name="T12" fmla="*/ 14 w 20"/>
              <a:gd name="T13" fmla="*/ 29 h 31"/>
              <a:gd name="T14" fmla="*/ 12 w 20"/>
              <a:gd name="T15" fmla="*/ 31 h 31"/>
              <a:gd name="T16" fmla="*/ 10 w 20"/>
              <a:gd name="T17" fmla="*/ 31 h 31"/>
              <a:gd name="T18" fmla="*/ 8 w 20"/>
              <a:gd name="T19" fmla="*/ 31 h 31"/>
              <a:gd name="T20" fmla="*/ 6 w 20"/>
              <a:gd name="T21" fmla="*/ 29 h 31"/>
              <a:gd name="T22" fmla="*/ 4 w 20"/>
              <a:gd name="T23" fmla="*/ 27 h 31"/>
              <a:gd name="T24" fmla="*/ 2 w 20"/>
              <a:gd name="T25" fmla="*/ 27 h 31"/>
              <a:gd name="T26" fmla="*/ 2 w 20"/>
              <a:gd name="T27" fmla="*/ 23 h 31"/>
              <a:gd name="T28" fmla="*/ 0 w 20"/>
              <a:gd name="T29" fmla="*/ 21 h 31"/>
              <a:gd name="T30" fmla="*/ 0 w 20"/>
              <a:gd name="T31" fmla="*/ 19 h 31"/>
              <a:gd name="T32" fmla="*/ 0 w 20"/>
              <a:gd name="T33" fmla="*/ 16 h 31"/>
              <a:gd name="T34" fmla="*/ 0 w 20"/>
              <a:gd name="T35" fmla="*/ 12 h 31"/>
              <a:gd name="T36" fmla="*/ 0 w 20"/>
              <a:gd name="T37" fmla="*/ 10 h 31"/>
              <a:gd name="T38" fmla="*/ 2 w 20"/>
              <a:gd name="T39" fmla="*/ 8 h 31"/>
              <a:gd name="T40" fmla="*/ 2 w 20"/>
              <a:gd name="T41" fmla="*/ 6 h 31"/>
              <a:gd name="T42" fmla="*/ 4 w 20"/>
              <a:gd name="T43" fmla="*/ 4 h 31"/>
              <a:gd name="T44" fmla="*/ 6 w 20"/>
              <a:gd name="T45" fmla="*/ 2 h 31"/>
              <a:gd name="T46" fmla="*/ 8 w 20"/>
              <a:gd name="T47" fmla="*/ 0 h 31"/>
              <a:gd name="T48" fmla="*/ 10 w 20"/>
              <a:gd name="T49" fmla="*/ 0 h 31"/>
              <a:gd name="T50" fmla="*/ 12 w 20"/>
              <a:gd name="T51" fmla="*/ 0 h 31"/>
              <a:gd name="T52" fmla="*/ 14 w 20"/>
              <a:gd name="T53" fmla="*/ 2 h 31"/>
              <a:gd name="T54" fmla="*/ 16 w 20"/>
              <a:gd name="T55" fmla="*/ 4 h 31"/>
              <a:gd name="T56" fmla="*/ 18 w 20"/>
              <a:gd name="T57" fmla="*/ 6 h 31"/>
              <a:gd name="T58" fmla="*/ 18 w 20"/>
              <a:gd name="T59" fmla="*/ 8 h 31"/>
              <a:gd name="T60" fmla="*/ 20 w 20"/>
              <a:gd name="T61" fmla="*/ 10 h 31"/>
              <a:gd name="T62" fmla="*/ 20 w 20"/>
              <a:gd name="T63" fmla="*/ 12 h 31"/>
              <a:gd name="T64" fmla="*/ 20 w 20"/>
              <a:gd name="T65" fmla="*/ 1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" h="31">
                <a:moveTo>
                  <a:pt x="20" y="16"/>
                </a:moveTo>
                <a:lnTo>
                  <a:pt x="20" y="19"/>
                </a:lnTo>
                <a:lnTo>
                  <a:pt x="20" y="21"/>
                </a:lnTo>
                <a:lnTo>
                  <a:pt x="18" y="23"/>
                </a:lnTo>
                <a:lnTo>
                  <a:pt x="18" y="27"/>
                </a:lnTo>
                <a:lnTo>
                  <a:pt x="16" y="27"/>
                </a:lnTo>
                <a:lnTo>
                  <a:pt x="14" y="29"/>
                </a:lnTo>
                <a:lnTo>
                  <a:pt x="12" y="31"/>
                </a:lnTo>
                <a:lnTo>
                  <a:pt x="10" y="31"/>
                </a:lnTo>
                <a:lnTo>
                  <a:pt x="8" y="31"/>
                </a:lnTo>
                <a:lnTo>
                  <a:pt x="6" y="29"/>
                </a:lnTo>
                <a:lnTo>
                  <a:pt x="4" y="27"/>
                </a:lnTo>
                <a:lnTo>
                  <a:pt x="2" y="27"/>
                </a:lnTo>
                <a:lnTo>
                  <a:pt x="2" y="23"/>
                </a:lnTo>
                <a:lnTo>
                  <a:pt x="0" y="21"/>
                </a:lnTo>
                <a:lnTo>
                  <a:pt x="0" y="19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2" y="8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8" y="8"/>
                </a:lnTo>
                <a:lnTo>
                  <a:pt x="20" y="10"/>
                </a:lnTo>
                <a:lnTo>
                  <a:pt x="20" y="12"/>
                </a:lnTo>
                <a:lnTo>
                  <a:pt x="20" y="1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32" name="Freeform 864"/>
          <p:cNvSpPr>
            <a:spLocks/>
          </p:cNvSpPr>
          <p:nvPr/>
        </p:nvSpPr>
        <p:spPr bwMode="auto">
          <a:xfrm>
            <a:off x="7075488" y="803275"/>
            <a:ext cx="1073150" cy="358775"/>
          </a:xfrm>
          <a:custGeom>
            <a:avLst/>
            <a:gdLst>
              <a:gd name="T0" fmla="*/ 177 w 177"/>
              <a:gd name="T1" fmla="*/ 44 h 85"/>
              <a:gd name="T2" fmla="*/ 177 w 177"/>
              <a:gd name="T3" fmla="*/ 48 h 85"/>
              <a:gd name="T4" fmla="*/ 175 w 177"/>
              <a:gd name="T5" fmla="*/ 52 h 85"/>
              <a:gd name="T6" fmla="*/ 173 w 177"/>
              <a:gd name="T7" fmla="*/ 50 h 85"/>
              <a:gd name="T8" fmla="*/ 171 w 177"/>
              <a:gd name="T9" fmla="*/ 48 h 85"/>
              <a:gd name="T10" fmla="*/ 84 w 177"/>
              <a:gd name="T11" fmla="*/ 46 h 85"/>
              <a:gd name="T12" fmla="*/ 77 w 177"/>
              <a:gd name="T13" fmla="*/ 48 h 85"/>
              <a:gd name="T14" fmla="*/ 73 w 177"/>
              <a:gd name="T15" fmla="*/ 50 h 85"/>
              <a:gd name="T16" fmla="*/ 71 w 177"/>
              <a:gd name="T17" fmla="*/ 54 h 85"/>
              <a:gd name="T18" fmla="*/ 69 w 177"/>
              <a:gd name="T19" fmla="*/ 64 h 85"/>
              <a:gd name="T20" fmla="*/ 61 w 177"/>
              <a:gd name="T21" fmla="*/ 73 h 85"/>
              <a:gd name="T22" fmla="*/ 54 w 177"/>
              <a:gd name="T23" fmla="*/ 79 h 85"/>
              <a:gd name="T24" fmla="*/ 42 w 177"/>
              <a:gd name="T25" fmla="*/ 83 h 85"/>
              <a:gd name="T26" fmla="*/ 33 w 177"/>
              <a:gd name="T27" fmla="*/ 85 h 85"/>
              <a:gd name="T28" fmla="*/ 19 w 177"/>
              <a:gd name="T29" fmla="*/ 81 h 85"/>
              <a:gd name="T30" fmla="*/ 10 w 177"/>
              <a:gd name="T31" fmla="*/ 73 h 85"/>
              <a:gd name="T32" fmla="*/ 2 w 177"/>
              <a:gd name="T33" fmla="*/ 60 h 85"/>
              <a:gd name="T34" fmla="*/ 0 w 177"/>
              <a:gd name="T35" fmla="*/ 42 h 85"/>
              <a:gd name="T36" fmla="*/ 2 w 177"/>
              <a:gd name="T37" fmla="*/ 25 h 85"/>
              <a:gd name="T38" fmla="*/ 10 w 177"/>
              <a:gd name="T39" fmla="*/ 12 h 85"/>
              <a:gd name="T40" fmla="*/ 19 w 177"/>
              <a:gd name="T41" fmla="*/ 4 h 85"/>
              <a:gd name="T42" fmla="*/ 33 w 177"/>
              <a:gd name="T43" fmla="*/ 0 h 85"/>
              <a:gd name="T44" fmla="*/ 42 w 177"/>
              <a:gd name="T45" fmla="*/ 2 h 85"/>
              <a:gd name="T46" fmla="*/ 54 w 177"/>
              <a:gd name="T47" fmla="*/ 4 h 85"/>
              <a:gd name="T48" fmla="*/ 61 w 177"/>
              <a:gd name="T49" fmla="*/ 12 h 85"/>
              <a:gd name="T50" fmla="*/ 69 w 177"/>
              <a:gd name="T51" fmla="*/ 21 h 85"/>
              <a:gd name="T52" fmla="*/ 71 w 177"/>
              <a:gd name="T53" fmla="*/ 29 h 85"/>
              <a:gd name="T54" fmla="*/ 73 w 177"/>
              <a:gd name="T55" fmla="*/ 35 h 85"/>
              <a:gd name="T56" fmla="*/ 77 w 177"/>
              <a:gd name="T57" fmla="*/ 37 h 85"/>
              <a:gd name="T58" fmla="*/ 84 w 177"/>
              <a:gd name="T59" fmla="*/ 39 h 85"/>
              <a:gd name="T60" fmla="*/ 169 w 177"/>
              <a:gd name="T61" fmla="*/ 37 h 85"/>
              <a:gd name="T62" fmla="*/ 171 w 177"/>
              <a:gd name="T63" fmla="*/ 35 h 85"/>
              <a:gd name="T64" fmla="*/ 175 w 177"/>
              <a:gd name="T65" fmla="*/ 33 h 85"/>
              <a:gd name="T66" fmla="*/ 177 w 177"/>
              <a:gd name="T67" fmla="*/ 37 h 85"/>
              <a:gd name="T68" fmla="*/ 177 w 177"/>
              <a:gd name="T69" fmla="*/ 41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7" h="85">
                <a:moveTo>
                  <a:pt x="177" y="42"/>
                </a:moveTo>
                <a:lnTo>
                  <a:pt x="177" y="44"/>
                </a:lnTo>
                <a:lnTo>
                  <a:pt x="177" y="46"/>
                </a:lnTo>
                <a:lnTo>
                  <a:pt x="177" y="48"/>
                </a:lnTo>
                <a:lnTo>
                  <a:pt x="175" y="50"/>
                </a:lnTo>
                <a:lnTo>
                  <a:pt x="175" y="52"/>
                </a:lnTo>
                <a:lnTo>
                  <a:pt x="173" y="52"/>
                </a:lnTo>
                <a:lnTo>
                  <a:pt x="173" y="50"/>
                </a:lnTo>
                <a:lnTo>
                  <a:pt x="171" y="50"/>
                </a:lnTo>
                <a:lnTo>
                  <a:pt x="171" y="48"/>
                </a:lnTo>
                <a:lnTo>
                  <a:pt x="169" y="46"/>
                </a:lnTo>
                <a:lnTo>
                  <a:pt x="84" y="46"/>
                </a:lnTo>
                <a:lnTo>
                  <a:pt x="81" y="46"/>
                </a:lnTo>
                <a:lnTo>
                  <a:pt x="77" y="48"/>
                </a:lnTo>
                <a:lnTo>
                  <a:pt x="75" y="48"/>
                </a:lnTo>
                <a:lnTo>
                  <a:pt x="73" y="50"/>
                </a:lnTo>
                <a:lnTo>
                  <a:pt x="73" y="52"/>
                </a:lnTo>
                <a:lnTo>
                  <a:pt x="71" y="54"/>
                </a:lnTo>
                <a:lnTo>
                  <a:pt x="71" y="58"/>
                </a:lnTo>
                <a:lnTo>
                  <a:pt x="69" y="64"/>
                </a:lnTo>
                <a:lnTo>
                  <a:pt x="65" y="69"/>
                </a:lnTo>
                <a:lnTo>
                  <a:pt x="61" y="73"/>
                </a:lnTo>
                <a:lnTo>
                  <a:pt x="58" y="77"/>
                </a:lnTo>
                <a:lnTo>
                  <a:pt x="54" y="79"/>
                </a:lnTo>
                <a:lnTo>
                  <a:pt x="48" y="83"/>
                </a:lnTo>
                <a:lnTo>
                  <a:pt x="42" y="83"/>
                </a:lnTo>
                <a:lnTo>
                  <a:pt x="38" y="85"/>
                </a:lnTo>
                <a:lnTo>
                  <a:pt x="33" y="85"/>
                </a:lnTo>
                <a:lnTo>
                  <a:pt x="27" y="83"/>
                </a:lnTo>
                <a:lnTo>
                  <a:pt x="19" y="81"/>
                </a:lnTo>
                <a:lnTo>
                  <a:pt x="15" y="77"/>
                </a:lnTo>
                <a:lnTo>
                  <a:pt x="10" y="73"/>
                </a:lnTo>
                <a:lnTo>
                  <a:pt x="6" y="67"/>
                </a:lnTo>
                <a:lnTo>
                  <a:pt x="2" y="60"/>
                </a:lnTo>
                <a:lnTo>
                  <a:pt x="0" y="52"/>
                </a:lnTo>
                <a:lnTo>
                  <a:pt x="0" y="42"/>
                </a:lnTo>
                <a:lnTo>
                  <a:pt x="0" y="33"/>
                </a:lnTo>
                <a:lnTo>
                  <a:pt x="2" y="25"/>
                </a:lnTo>
                <a:lnTo>
                  <a:pt x="6" y="18"/>
                </a:lnTo>
                <a:lnTo>
                  <a:pt x="10" y="12"/>
                </a:lnTo>
                <a:lnTo>
                  <a:pt x="15" y="6"/>
                </a:lnTo>
                <a:lnTo>
                  <a:pt x="19" y="4"/>
                </a:lnTo>
                <a:lnTo>
                  <a:pt x="27" y="0"/>
                </a:lnTo>
                <a:lnTo>
                  <a:pt x="33" y="0"/>
                </a:lnTo>
                <a:lnTo>
                  <a:pt x="38" y="0"/>
                </a:lnTo>
                <a:lnTo>
                  <a:pt x="42" y="2"/>
                </a:lnTo>
                <a:lnTo>
                  <a:pt x="48" y="2"/>
                </a:lnTo>
                <a:lnTo>
                  <a:pt x="54" y="4"/>
                </a:lnTo>
                <a:lnTo>
                  <a:pt x="58" y="8"/>
                </a:lnTo>
                <a:lnTo>
                  <a:pt x="61" y="12"/>
                </a:lnTo>
                <a:lnTo>
                  <a:pt x="65" y="16"/>
                </a:lnTo>
                <a:lnTo>
                  <a:pt x="69" y="21"/>
                </a:lnTo>
                <a:lnTo>
                  <a:pt x="71" y="27"/>
                </a:lnTo>
                <a:lnTo>
                  <a:pt x="71" y="29"/>
                </a:lnTo>
                <a:lnTo>
                  <a:pt x="73" y="33"/>
                </a:lnTo>
                <a:lnTo>
                  <a:pt x="73" y="35"/>
                </a:lnTo>
                <a:lnTo>
                  <a:pt x="75" y="35"/>
                </a:lnTo>
                <a:lnTo>
                  <a:pt x="77" y="37"/>
                </a:lnTo>
                <a:lnTo>
                  <a:pt x="81" y="37"/>
                </a:lnTo>
                <a:lnTo>
                  <a:pt x="84" y="39"/>
                </a:lnTo>
                <a:lnTo>
                  <a:pt x="169" y="39"/>
                </a:lnTo>
                <a:lnTo>
                  <a:pt x="169" y="37"/>
                </a:lnTo>
                <a:lnTo>
                  <a:pt x="171" y="37"/>
                </a:lnTo>
                <a:lnTo>
                  <a:pt x="171" y="35"/>
                </a:lnTo>
                <a:lnTo>
                  <a:pt x="173" y="33"/>
                </a:lnTo>
                <a:lnTo>
                  <a:pt x="175" y="33"/>
                </a:lnTo>
                <a:lnTo>
                  <a:pt x="175" y="35"/>
                </a:lnTo>
                <a:lnTo>
                  <a:pt x="177" y="37"/>
                </a:lnTo>
                <a:lnTo>
                  <a:pt x="177" y="39"/>
                </a:lnTo>
                <a:lnTo>
                  <a:pt x="177" y="41"/>
                </a:lnTo>
                <a:lnTo>
                  <a:pt x="177" y="42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33" name="Freeform 865"/>
          <p:cNvSpPr>
            <a:spLocks/>
          </p:cNvSpPr>
          <p:nvPr/>
        </p:nvSpPr>
        <p:spPr bwMode="auto">
          <a:xfrm>
            <a:off x="7251700" y="925513"/>
            <a:ext cx="127000" cy="122237"/>
          </a:xfrm>
          <a:custGeom>
            <a:avLst/>
            <a:gdLst>
              <a:gd name="T0" fmla="*/ 21 w 21"/>
              <a:gd name="T1" fmla="*/ 15 h 29"/>
              <a:gd name="T2" fmla="*/ 21 w 21"/>
              <a:gd name="T3" fmla="*/ 17 h 29"/>
              <a:gd name="T4" fmla="*/ 19 w 21"/>
              <a:gd name="T5" fmla="*/ 21 h 29"/>
              <a:gd name="T6" fmla="*/ 19 w 21"/>
              <a:gd name="T7" fmla="*/ 23 h 29"/>
              <a:gd name="T8" fmla="*/ 17 w 21"/>
              <a:gd name="T9" fmla="*/ 25 h 29"/>
              <a:gd name="T10" fmla="*/ 15 w 21"/>
              <a:gd name="T11" fmla="*/ 27 h 29"/>
              <a:gd name="T12" fmla="*/ 15 w 21"/>
              <a:gd name="T13" fmla="*/ 29 h 29"/>
              <a:gd name="T14" fmla="*/ 13 w 21"/>
              <a:gd name="T15" fmla="*/ 29 h 29"/>
              <a:gd name="T16" fmla="*/ 11 w 21"/>
              <a:gd name="T17" fmla="*/ 29 h 29"/>
              <a:gd name="T18" fmla="*/ 9 w 21"/>
              <a:gd name="T19" fmla="*/ 29 h 29"/>
              <a:gd name="T20" fmla="*/ 7 w 21"/>
              <a:gd name="T21" fmla="*/ 29 h 29"/>
              <a:gd name="T22" fmla="*/ 5 w 21"/>
              <a:gd name="T23" fmla="*/ 27 h 29"/>
              <a:gd name="T24" fmla="*/ 4 w 21"/>
              <a:gd name="T25" fmla="*/ 25 h 29"/>
              <a:gd name="T26" fmla="*/ 2 w 21"/>
              <a:gd name="T27" fmla="*/ 23 h 29"/>
              <a:gd name="T28" fmla="*/ 2 w 21"/>
              <a:gd name="T29" fmla="*/ 21 h 29"/>
              <a:gd name="T30" fmla="*/ 0 w 21"/>
              <a:gd name="T31" fmla="*/ 17 h 29"/>
              <a:gd name="T32" fmla="*/ 0 w 21"/>
              <a:gd name="T33" fmla="*/ 15 h 29"/>
              <a:gd name="T34" fmla="*/ 0 w 21"/>
              <a:gd name="T35" fmla="*/ 12 h 29"/>
              <a:gd name="T36" fmla="*/ 2 w 21"/>
              <a:gd name="T37" fmla="*/ 10 h 29"/>
              <a:gd name="T38" fmla="*/ 2 w 21"/>
              <a:gd name="T39" fmla="*/ 6 h 29"/>
              <a:gd name="T40" fmla="*/ 4 w 21"/>
              <a:gd name="T41" fmla="*/ 4 h 29"/>
              <a:gd name="T42" fmla="*/ 5 w 21"/>
              <a:gd name="T43" fmla="*/ 2 h 29"/>
              <a:gd name="T44" fmla="*/ 7 w 21"/>
              <a:gd name="T45" fmla="*/ 2 h 29"/>
              <a:gd name="T46" fmla="*/ 9 w 21"/>
              <a:gd name="T47" fmla="*/ 0 h 29"/>
              <a:gd name="T48" fmla="*/ 11 w 21"/>
              <a:gd name="T49" fmla="*/ 0 h 29"/>
              <a:gd name="T50" fmla="*/ 13 w 21"/>
              <a:gd name="T51" fmla="*/ 0 h 29"/>
              <a:gd name="T52" fmla="*/ 15 w 21"/>
              <a:gd name="T53" fmla="*/ 2 h 29"/>
              <a:gd name="T54" fmla="*/ 15 w 21"/>
              <a:gd name="T55" fmla="*/ 2 h 29"/>
              <a:gd name="T56" fmla="*/ 17 w 21"/>
              <a:gd name="T57" fmla="*/ 4 h 29"/>
              <a:gd name="T58" fmla="*/ 19 w 21"/>
              <a:gd name="T59" fmla="*/ 6 h 29"/>
              <a:gd name="T60" fmla="*/ 19 w 21"/>
              <a:gd name="T61" fmla="*/ 10 h 29"/>
              <a:gd name="T62" fmla="*/ 21 w 21"/>
              <a:gd name="T63" fmla="*/ 12 h 29"/>
              <a:gd name="T64" fmla="*/ 21 w 21"/>
              <a:gd name="T65" fmla="*/ 1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" h="29">
                <a:moveTo>
                  <a:pt x="21" y="15"/>
                </a:moveTo>
                <a:lnTo>
                  <a:pt x="21" y="17"/>
                </a:lnTo>
                <a:lnTo>
                  <a:pt x="19" y="21"/>
                </a:lnTo>
                <a:lnTo>
                  <a:pt x="19" y="23"/>
                </a:lnTo>
                <a:lnTo>
                  <a:pt x="17" y="25"/>
                </a:lnTo>
                <a:lnTo>
                  <a:pt x="15" y="27"/>
                </a:lnTo>
                <a:lnTo>
                  <a:pt x="15" y="29"/>
                </a:lnTo>
                <a:lnTo>
                  <a:pt x="13" y="29"/>
                </a:lnTo>
                <a:lnTo>
                  <a:pt x="11" y="29"/>
                </a:lnTo>
                <a:lnTo>
                  <a:pt x="9" y="29"/>
                </a:lnTo>
                <a:lnTo>
                  <a:pt x="7" y="29"/>
                </a:lnTo>
                <a:lnTo>
                  <a:pt x="5" y="27"/>
                </a:lnTo>
                <a:lnTo>
                  <a:pt x="4" y="25"/>
                </a:lnTo>
                <a:lnTo>
                  <a:pt x="2" y="23"/>
                </a:lnTo>
                <a:lnTo>
                  <a:pt x="2" y="21"/>
                </a:lnTo>
                <a:lnTo>
                  <a:pt x="0" y="17"/>
                </a:lnTo>
                <a:lnTo>
                  <a:pt x="0" y="15"/>
                </a:lnTo>
                <a:lnTo>
                  <a:pt x="0" y="12"/>
                </a:lnTo>
                <a:lnTo>
                  <a:pt x="2" y="10"/>
                </a:lnTo>
                <a:lnTo>
                  <a:pt x="2" y="6"/>
                </a:lnTo>
                <a:lnTo>
                  <a:pt x="4" y="4"/>
                </a:lnTo>
                <a:lnTo>
                  <a:pt x="5" y="2"/>
                </a:lnTo>
                <a:lnTo>
                  <a:pt x="7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19" y="10"/>
                </a:lnTo>
                <a:lnTo>
                  <a:pt x="21" y="12"/>
                </a:lnTo>
                <a:lnTo>
                  <a:pt x="21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34" name="Freeform 866"/>
          <p:cNvSpPr>
            <a:spLocks/>
          </p:cNvSpPr>
          <p:nvPr/>
        </p:nvSpPr>
        <p:spPr bwMode="auto">
          <a:xfrm>
            <a:off x="7251700" y="925513"/>
            <a:ext cx="127000" cy="122237"/>
          </a:xfrm>
          <a:custGeom>
            <a:avLst/>
            <a:gdLst>
              <a:gd name="T0" fmla="*/ 21 w 21"/>
              <a:gd name="T1" fmla="*/ 15 h 29"/>
              <a:gd name="T2" fmla="*/ 21 w 21"/>
              <a:gd name="T3" fmla="*/ 17 h 29"/>
              <a:gd name="T4" fmla="*/ 19 w 21"/>
              <a:gd name="T5" fmla="*/ 21 h 29"/>
              <a:gd name="T6" fmla="*/ 19 w 21"/>
              <a:gd name="T7" fmla="*/ 23 h 29"/>
              <a:gd name="T8" fmla="*/ 17 w 21"/>
              <a:gd name="T9" fmla="*/ 25 h 29"/>
              <a:gd name="T10" fmla="*/ 15 w 21"/>
              <a:gd name="T11" fmla="*/ 27 h 29"/>
              <a:gd name="T12" fmla="*/ 15 w 21"/>
              <a:gd name="T13" fmla="*/ 29 h 29"/>
              <a:gd name="T14" fmla="*/ 13 w 21"/>
              <a:gd name="T15" fmla="*/ 29 h 29"/>
              <a:gd name="T16" fmla="*/ 11 w 21"/>
              <a:gd name="T17" fmla="*/ 29 h 29"/>
              <a:gd name="T18" fmla="*/ 9 w 21"/>
              <a:gd name="T19" fmla="*/ 29 h 29"/>
              <a:gd name="T20" fmla="*/ 7 w 21"/>
              <a:gd name="T21" fmla="*/ 29 h 29"/>
              <a:gd name="T22" fmla="*/ 5 w 21"/>
              <a:gd name="T23" fmla="*/ 27 h 29"/>
              <a:gd name="T24" fmla="*/ 4 w 21"/>
              <a:gd name="T25" fmla="*/ 25 h 29"/>
              <a:gd name="T26" fmla="*/ 2 w 21"/>
              <a:gd name="T27" fmla="*/ 23 h 29"/>
              <a:gd name="T28" fmla="*/ 2 w 21"/>
              <a:gd name="T29" fmla="*/ 21 h 29"/>
              <a:gd name="T30" fmla="*/ 0 w 21"/>
              <a:gd name="T31" fmla="*/ 17 h 29"/>
              <a:gd name="T32" fmla="*/ 0 w 21"/>
              <a:gd name="T33" fmla="*/ 15 h 29"/>
              <a:gd name="T34" fmla="*/ 0 w 21"/>
              <a:gd name="T35" fmla="*/ 12 h 29"/>
              <a:gd name="T36" fmla="*/ 2 w 21"/>
              <a:gd name="T37" fmla="*/ 10 h 29"/>
              <a:gd name="T38" fmla="*/ 2 w 21"/>
              <a:gd name="T39" fmla="*/ 6 h 29"/>
              <a:gd name="T40" fmla="*/ 4 w 21"/>
              <a:gd name="T41" fmla="*/ 4 h 29"/>
              <a:gd name="T42" fmla="*/ 5 w 21"/>
              <a:gd name="T43" fmla="*/ 2 h 29"/>
              <a:gd name="T44" fmla="*/ 7 w 21"/>
              <a:gd name="T45" fmla="*/ 2 h 29"/>
              <a:gd name="T46" fmla="*/ 9 w 21"/>
              <a:gd name="T47" fmla="*/ 0 h 29"/>
              <a:gd name="T48" fmla="*/ 11 w 21"/>
              <a:gd name="T49" fmla="*/ 0 h 29"/>
              <a:gd name="T50" fmla="*/ 13 w 21"/>
              <a:gd name="T51" fmla="*/ 0 h 29"/>
              <a:gd name="T52" fmla="*/ 15 w 21"/>
              <a:gd name="T53" fmla="*/ 2 h 29"/>
              <a:gd name="T54" fmla="*/ 17 w 21"/>
              <a:gd name="T55" fmla="*/ 4 h 29"/>
              <a:gd name="T56" fmla="*/ 19 w 21"/>
              <a:gd name="T57" fmla="*/ 6 h 29"/>
              <a:gd name="T58" fmla="*/ 19 w 21"/>
              <a:gd name="T59" fmla="*/ 10 h 29"/>
              <a:gd name="T60" fmla="*/ 21 w 21"/>
              <a:gd name="T61" fmla="*/ 12 h 29"/>
              <a:gd name="T62" fmla="*/ 21 w 21"/>
              <a:gd name="T63" fmla="*/ 1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1" h="29">
                <a:moveTo>
                  <a:pt x="21" y="15"/>
                </a:moveTo>
                <a:lnTo>
                  <a:pt x="21" y="17"/>
                </a:lnTo>
                <a:lnTo>
                  <a:pt x="19" y="21"/>
                </a:lnTo>
                <a:lnTo>
                  <a:pt x="19" y="23"/>
                </a:lnTo>
                <a:lnTo>
                  <a:pt x="17" y="25"/>
                </a:lnTo>
                <a:lnTo>
                  <a:pt x="15" y="27"/>
                </a:lnTo>
                <a:lnTo>
                  <a:pt x="15" y="29"/>
                </a:lnTo>
                <a:lnTo>
                  <a:pt x="13" y="29"/>
                </a:lnTo>
                <a:lnTo>
                  <a:pt x="11" y="29"/>
                </a:lnTo>
                <a:lnTo>
                  <a:pt x="9" y="29"/>
                </a:lnTo>
                <a:lnTo>
                  <a:pt x="7" y="29"/>
                </a:lnTo>
                <a:lnTo>
                  <a:pt x="5" y="27"/>
                </a:lnTo>
                <a:lnTo>
                  <a:pt x="4" y="25"/>
                </a:lnTo>
                <a:lnTo>
                  <a:pt x="2" y="23"/>
                </a:lnTo>
                <a:lnTo>
                  <a:pt x="2" y="21"/>
                </a:lnTo>
                <a:lnTo>
                  <a:pt x="0" y="17"/>
                </a:lnTo>
                <a:lnTo>
                  <a:pt x="0" y="15"/>
                </a:lnTo>
                <a:lnTo>
                  <a:pt x="0" y="12"/>
                </a:lnTo>
                <a:lnTo>
                  <a:pt x="2" y="10"/>
                </a:lnTo>
                <a:lnTo>
                  <a:pt x="2" y="6"/>
                </a:lnTo>
                <a:lnTo>
                  <a:pt x="4" y="4"/>
                </a:lnTo>
                <a:lnTo>
                  <a:pt x="5" y="2"/>
                </a:lnTo>
                <a:lnTo>
                  <a:pt x="7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19" y="10"/>
                </a:lnTo>
                <a:lnTo>
                  <a:pt x="21" y="12"/>
                </a:lnTo>
                <a:lnTo>
                  <a:pt x="21" y="1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35" name="Freeform 867"/>
          <p:cNvSpPr>
            <a:spLocks/>
          </p:cNvSpPr>
          <p:nvPr/>
        </p:nvSpPr>
        <p:spPr bwMode="auto">
          <a:xfrm>
            <a:off x="7050088" y="1250950"/>
            <a:ext cx="1074737" cy="354013"/>
          </a:xfrm>
          <a:custGeom>
            <a:avLst/>
            <a:gdLst>
              <a:gd name="T0" fmla="*/ 177 w 177"/>
              <a:gd name="T1" fmla="*/ 40 h 84"/>
              <a:gd name="T2" fmla="*/ 177 w 177"/>
              <a:gd name="T3" fmla="*/ 36 h 84"/>
              <a:gd name="T4" fmla="*/ 173 w 177"/>
              <a:gd name="T5" fmla="*/ 34 h 84"/>
              <a:gd name="T6" fmla="*/ 171 w 177"/>
              <a:gd name="T7" fmla="*/ 36 h 84"/>
              <a:gd name="T8" fmla="*/ 169 w 177"/>
              <a:gd name="T9" fmla="*/ 38 h 84"/>
              <a:gd name="T10" fmla="*/ 81 w 177"/>
              <a:gd name="T11" fmla="*/ 38 h 84"/>
              <a:gd name="T12" fmla="*/ 75 w 177"/>
              <a:gd name="T13" fmla="*/ 36 h 84"/>
              <a:gd name="T14" fmla="*/ 73 w 177"/>
              <a:gd name="T15" fmla="*/ 32 h 84"/>
              <a:gd name="T16" fmla="*/ 71 w 177"/>
              <a:gd name="T17" fmla="*/ 27 h 84"/>
              <a:gd name="T18" fmla="*/ 65 w 177"/>
              <a:gd name="T19" fmla="*/ 15 h 84"/>
              <a:gd name="T20" fmla="*/ 58 w 177"/>
              <a:gd name="T21" fmla="*/ 7 h 84"/>
              <a:gd name="T22" fmla="*/ 48 w 177"/>
              <a:gd name="T23" fmla="*/ 4 h 84"/>
              <a:gd name="T24" fmla="*/ 38 w 177"/>
              <a:gd name="T25" fmla="*/ 2 h 84"/>
              <a:gd name="T26" fmla="*/ 25 w 177"/>
              <a:gd name="T27" fmla="*/ 2 h 84"/>
              <a:gd name="T28" fmla="*/ 15 w 177"/>
              <a:gd name="T29" fmla="*/ 7 h 84"/>
              <a:gd name="T30" fmla="*/ 6 w 177"/>
              <a:gd name="T31" fmla="*/ 17 h 84"/>
              <a:gd name="T32" fmla="*/ 0 w 177"/>
              <a:gd name="T33" fmla="*/ 32 h 84"/>
              <a:gd name="T34" fmla="*/ 0 w 177"/>
              <a:gd name="T35" fmla="*/ 52 h 84"/>
              <a:gd name="T36" fmla="*/ 6 w 177"/>
              <a:gd name="T37" fmla="*/ 67 h 84"/>
              <a:gd name="T38" fmla="*/ 15 w 177"/>
              <a:gd name="T39" fmla="*/ 78 h 84"/>
              <a:gd name="T40" fmla="*/ 25 w 177"/>
              <a:gd name="T41" fmla="*/ 84 h 84"/>
              <a:gd name="T42" fmla="*/ 38 w 177"/>
              <a:gd name="T43" fmla="*/ 84 h 84"/>
              <a:gd name="T44" fmla="*/ 48 w 177"/>
              <a:gd name="T45" fmla="*/ 82 h 84"/>
              <a:gd name="T46" fmla="*/ 58 w 177"/>
              <a:gd name="T47" fmla="*/ 77 h 84"/>
              <a:gd name="T48" fmla="*/ 65 w 177"/>
              <a:gd name="T49" fmla="*/ 69 h 84"/>
              <a:gd name="T50" fmla="*/ 71 w 177"/>
              <a:gd name="T51" fmla="*/ 59 h 84"/>
              <a:gd name="T52" fmla="*/ 73 w 177"/>
              <a:gd name="T53" fmla="*/ 52 h 84"/>
              <a:gd name="T54" fmla="*/ 75 w 177"/>
              <a:gd name="T55" fmla="*/ 50 h 84"/>
              <a:gd name="T56" fmla="*/ 81 w 177"/>
              <a:gd name="T57" fmla="*/ 48 h 84"/>
              <a:gd name="T58" fmla="*/ 169 w 177"/>
              <a:gd name="T59" fmla="*/ 46 h 84"/>
              <a:gd name="T60" fmla="*/ 171 w 177"/>
              <a:gd name="T61" fmla="*/ 48 h 84"/>
              <a:gd name="T62" fmla="*/ 171 w 177"/>
              <a:gd name="T63" fmla="*/ 52 h 84"/>
              <a:gd name="T64" fmla="*/ 175 w 177"/>
              <a:gd name="T65" fmla="*/ 52 h 84"/>
              <a:gd name="T66" fmla="*/ 177 w 177"/>
              <a:gd name="T67" fmla="*/ 50 h 84"/>
              <a:gd name="T68" fmla="*/ 177 w 177"/>
              <a:gd name="T69" fmla="*/ 46 h 84"/>
              <a:gd name="T70" fmla="*/ 177 w 177"/>
              <a:gd name="T71" fmla="*/ 4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7" h="84">
                <a:moveTo>
                  <a:pt x="177" y="42"/>
                </a:moveTo>
                <a:lnTo>
                  <a:pt x="177" y="40"/>
                </a:lnTo>
                <a:lnTo>
                  <a:pt x="177" y="38"/>
                </a:lnTo>
                <a:lnTo>
                  <a:pt x="177" y="36"/>
                </a:lnTo>
                <a:lnTo>
                  <a:pt x="175" y="34"/>
                </a:lnTo>
                <a:lnTo>
                  <a:pt x="173" y="34"/>
                </a:lnTo>
                <a:lnTo>
                  <a:pt x="171" y="34"/>
                </a:lnTo>
                <a:lnTo>
                  <a:pt x="171" y="36"/>
                </a:lnTo>
                <a:lnTo>
                  <a:pt x="169" y="36"/>
                </a:lnTo>
                <a:lnTo>
                  <a:pt x="169" y="38"/>
                </a:lnTo>
                <a:lnTo>
                  <a:pt x="85" y="38"/>
                </a:lnTo>
                <a:lnTo>
                  <a:pt x="81" y="38"/>
                </a:lnTo>
                <a:lnTo>
                  <a:pt x="77" y="36"/>
                </a:lnTo>
                <a:lnTo>
                  <a:pt x="75" y="36"/>
                </a:lnTo>
                <a:lnTo>
                  <a:pt x="73" y="34"/>
                </a:lnTo>
                <a:lnTo>
                  <a:pt x="73" y="32"/>
                </a:lnTo>
                <a:lnTo>
                  <a:pt x="71" y="31"/>
                </a:lnTo>
                <a:lnTo>
                  <a:pt x="71" y="27"/>
                </a:lnTo>
                <a:lnTo>
                  <a:pt x="69" y="21"/>
                </a:lnTo>
                <a:lnTo>
                  <a:pt x="65" y="15"/>
                </a:lnTo>
                <a:lnTo>
                  <a:pt x="62" y="11"/>
                </a:lnTo>
                <a:lnTo>
                  <a:pt x="58" y="7"/>
                </a:lnTo>
                <a:lnTo>
                  <a:pt x="54" y="6"/>
                </a:lnTo>
                <a:lnTo>
                  <a:pt x="48" y="4"/>
                </a:lnTo>
                <a:lnTo>
                  <a:pt x="42" y="2"/>
                </a:lnTo>
                <a:lnTo>
                  <a:pt x="38" y="2"/>
                </a:lnTo>
                <a:lnTo>
                  <a:pt x="33" y="0"/>
                </a:lnTo>
                <a:lnTo>
                  <a:pt x="25" y="2"/>
                </a:lnTo>
                <a:lnTo>
                  <a:pt x="19" y="4"/>
                </a:lnTo>
                <a:lnTo>
                  <a:pt x="15" y="7"/>
                </a:lnTo>
                <a:lnTo>
                  <a:pt x="10" y="11"/>
                </a:lnTo>
                <a:lnTo>
                  <a:pt x="6" y="17"/>
                </a:lnTo>
                <a:lnTo>
                  <a:pt x="2" y="25"/>
                </a:lnTo>
                <a:lnTo>
                  <a:pt x="0" y="32"/>
                </a:lnTo>
                <a:lnTo>
                  <a:pt x="0" y="42"/>
                </a:lnTo>
                <a:lnTo>
                  <a:pt x="0" y="52"/>
                </a:lnTo>
                <a:lnTo>
                  <a:pt x="2" y="61"/>
                </a:lnTo>
                <a:lnTo>
                  <a:pt x="6" y="67"/>
                </a:lnTo>
                <a:lnTo>
                  <a:pt x="10" y="73"/>
                </a:lnTo>
                <a:lnTo>
                  <a:pt x="15" y="78"/>
                </a:lnTo>
                <a:lnTo>
                  <a:pt x="19" y="82"/>
                </a:lnTo>
                <a:lnTo>
                  <a:pt x="25" y="84"/>
                </a:lnTo>
                <a:lnTo>
                  <a:pt x="33" y="84"/>
                </a:lnTo>
                <a:lnTo>
                  <a:pt x="38" y="84"/>
                </a:lnTo>
                <a:lnTo>
                  <a:pt x="42" y="84"/>
                </a:lnTo>
                <a:lnTo>
                  <a:pt x="48" y="82"/>
                </a:lnTo>
                <a:lnTo>
                  <a:pt x="54" y="80"/>
                </a:lnTo>
                <a:lnTo>
                  <a:pt x="58" y="77"/>
                </a:lnTo>
                <a:lnTo>
                  <a:pt x="62" y="75"/>
                </a:lnTo>
                <a:lnTo>
                  <a:pt x="65" y="69"/>
                </a:lnTo>
                <a:lnTo>
                  <a:pt x="69" y="63"/>
                </a:lnTo>
                <a:lnTo>
                  <a:pt x="71" y="59"/>
                </a:lnTo>
                <a:lnTo>
                  <a:pt x="71" y="55"/>
                </a:lnTo>
                <a:lnTo>
                  <a:pt x="73" y="52"/>
                </a:lnTo>
                <a:lnTo>
                  <a:pt x="73" y="50"/>
                </a:lnTo>
                <a:lnTo>
                  <a:pt x="75" y="50"/>
                </a:lnTo>
                <a:lnTo>
                  <a:pt x="77" y="48"/>
                </a:lnTo>
                <a:lnTo>
                  <a:pt x="81" y="48"/>
                </a:lnTo>
                <a:lnTo>
                  <a:pt x="85" y="46"/>
                </a:lnTo>
                <a:lnTo>
                  <a:pt x="169" y="46"/>
                </a:lnTo>
                <a:lnTo>
                  <a:pt x="169" y="48"/>
                </a:lnTo>
                <a:lnTo>
                  <a:pt x="171" y="48"/>
                </a:lnTo>
                <a:lnTo>
                  <a:pt x="171" y="50"/>
                </a:lnTo>
                <a:lnTo>
                  <a:pt x="171" y="52"/>
                </a:lnTo>
                <a:lnTo>
                  <a:pt x="173" y="52"/>
                </a:lnTo>
                <a:lnTo>
                  <a:pt x="175" y="52"/>
                </a:lnTo>
                <a:lnTo>
                  <a:pt x="175" y="50"/>
                </a:lnTo>
                <a:lnTo>
                  <a:pt x="177" y="50"/>
                </a:lnTo>
                <a:lnTo>
                  <a:pt x="177" y="48"/>
                </a:lnTo>
                <a:lnTo>
                  <a:pt x="177" y="46"/>
                </a:lnTo>
                <a:lnTo>
                  <a:pt x="177" y="44"/>
                </a:lnTo>
                <a:lnTo>
                  <a:pt x="177" y="4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36" name="Freeform 868"/>
          <p:cNvSpPr>
            <a:spLocks/>
          </p:cNvSpPr>
          <p:nvPr/>
        </p:nvSpPr>
        <p:spPr bwMode="auto">
          <a:xfrm>
            <a:off x="7226300" y="1365250"/>
            <a:ext cx="128588" cy="117475"/>
          </a:xfrm>
          <a:custGeom>
            <a:avLst/>
            <a:gdLst>
              <a:gd name="T0" fmla="*/ 21 w 21"/>
              <a:gd name="T1" fmla="*/ 13 h 28"/>
              <a:gd name="T2" fmla="*/ 21 w 21"/>
              <a:gd name="T3" fmla="*/ 11 h 28"/>
              <a:gd name="T4" fmla="*/ 19 w 21"/>
              <a:gd name="T5" fmla="*/ 7 h 28"/>
              <a:gd name="T6" fmla="*/ 19 w 21"/>
              <a:gd name="T7" fmla="*/ 5 h 28"/>
              <a:gd name="T8" fmla="*/ 17 w 21"/>
              <a:gd name="T9" fmla="*/ 4 h 28"/>
              <a:gd name="T10" fmla="*/ 15 w 21"/>
              <a:gd name="T11" fmla="*/ 2 h 28"/>
              <a:gd name="T12" fmla="*/ 15 w 21"/>
              <a:gd name="T13" fmla="*/ 0 h 28"/>
              <a:gd name="T14" fmla="*/ 13 w 21"/>
              <a:gd name="T15" fmla="*/ 0 h 28"/>
              <a:gd name="T16" fmla="*/ 9 w 21"/>
              <a:gd name="T17" fmla="*/ 0 h 28"/>
              <a:gd name="T18" fmla="*/ 8 w 21"/>
              <a:gd name="T19" fmla="*/ 0 h 28"/>
              <a:gd name="T20" fmla="*/ 6 w 21"/>
              <a:gd name="T21" fmla="*/ 0 h 28"/>
              <a:gd name="T22" fmla="*/ 6 w 21"/>
              <a:gd name="T23" fmla="*/ 2 h 28"/>
              <a:gd name="T24" fmla="*/ 4 w 21"/>
              <a:gd name="T25" fmla="*/ 4 h 28"/>
              <a:gd name="T26" fmla="*/ 2 w 21"/>
              <a:gd name="T27" fmla="*/ 5 h 28"/>
              <a:gd name="T28" fmla="*/ 2 w 21"/>
              <a:gd name="T29" fmla="*/ 7 h 28"/>
              <a:gd name="T30" fmla="*/ 0 w 21"/>
              <a:gd name="T31" fmla="*/ 11 h 28"/>
              <a:gd name="T32" fmla="*/ 0 w 21"/>
              <a:gd name="T33" fmla="*/ 13 h 28"/>
              <a:gd name="T34" fmla="*/ 0 w 21"/>
              <a:gd name="T35" fmla="*/ 17 h 28"/>
              <a:gd name="T36" fmla="*/ 2 w 21"/>
              <a:gd name="T37" fmla="*/ 19 h 28"/>
              <a:gd name="T38" fmla="*/ 2 w 21"/>
              <a:gd name="T39" fmla="*/ 23 h 28"/>
              <a:gd name="T40" fmla="*/ 4 w 21"/>
              <a:gd name="T41" fmla="*/ 25 h 28"/>
              <a:gd name="T42" fmla="*/ 6 w 21"/>
              <a:gd name="T43" fmla="*/ 27 h 28"/>
              <a:gd name="T44" fmla="*/ 6 w 21"/>
              <a:gd name="T45" fmla="*/ 28 h 28"/>
              <a:gd name="T46" fmla="*/ 8 w 21"/>
              <a:gd name="T47" fmla="*/ 28 h 28"/>
              <a:gd name="T48" fmla="*/ 9 w 21"/>
              <a:gd name="T49" fmla="*/ 28 h 28"/>
              <a:gd name="T50" fmla="*/ 13 w 21"/>
              <a:gd name="T51" fmla="*/ 28 h 28"/>
              <a:gd name="T52" fmla="*/ 15 w 21"/>
              <a:gd name="T53" fmla="*/ 28 h 28"/>
              <a:gd name="T54" fmla="*/ 15 w 21"/>
              <a:gd name="T55" fmla="*/ 27 h 28"/>
              <a:gd name="T56" fmla="*/ 17 w 21"/>
              <a:gd name="T57" fmla="*/ 25 h 28"/>
              <a:gd name="T58" fmla="*/ 19 w 21"/>
              <a:gd name="T59" fmla="*/ 23 h 28"/>
              <a:gd name="T60" fmla="*/ 19 w 21"/>
              <a:gd name="T61" fmla="*/ 19 h 28"/>
              <a:gd name="T62" fmla="*/ 21 w 21"/>
              <a:gd name="T63" fmla="*/ 17 h 28"/>
              <a:gd name="T64" fmla="*/ 21 w 21"/>
              <a:gd name="T65" fmla="*/ 1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" h="28">
                <a:moveTo>
                  <a:pt x="21" y="13"/>
                </a:moveTo>
                <a:lnTo>
                  <a:pt x="21" y="11"/>
                </a:lnTo>
                <a:lnTo>
                  <a:pt x="19" y="7"/>
                </a:lnTo>
                <a:lnTo>
                  <a:pt x="19" y="5"/>
                </a:lnTo>
                <a:lnTo>
                  <a:pt x="17" y="4"/>
                </a:lnTo>
                <a:lnTo>
                  <a:pt x="15" y="2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4"/>
                </a:lnTo>
                <a:lnTo>
                  <a:pt x="2" y="5"/>
                </a:lnTo>
                <a:lnTo>
                  <a:pt x="2" y="7"/>
                </a:lnTo>
                <a:lnTo>
                  <a:pt x="0" y="11"/>
                </a:lnTo>
                <a:lnTo>
                  <a:pt x="0" y="13"/>
                </a:lnTo>
                <a:lnTo>
                  <a:pt x="0" y="17"/>
                </a:lnTo>
                <a:lnTo>
                  <a:pt x="2" y="19"/>
                </a:lnTo>
                <a:lnTo>
                  <a:pt x="2" y="23"/>
                </a:lnTo>
                <a:lnTo>
                  <a:pt x="4" y="25"/>
                </a:lnTo>
                <a:lnTo>
                  <a:pt x="6" y="27"/>
                </a:lnTo>
                <a:lnTo>
                  <a:pt x="6" y="28"/>
                </a:lnTo>
                <a:lnTo>
                  <a:pt x="8" y="28"/>
                </a:lnTo>
                <a:lnTo>
                  <a:pt x="9" y="28"/>
                </a:lnTo>
                <a:lnTo>
                  <a:pt x="13" y="28"/>
                </a:lnTo>
                <a:lnTo>
                  <a:pt x="15" y="28"/>
                </a:lnTo>
                <a:lnTo>
                  <a:pt x="15" y="27"/>
                </a:lnTo>
                <a:lnTo>
                  <a:pt x="17" y="25"/>
                </a:lnTo>
                <a:lnTo>
                  <a:pt x="19" y="23"/>
                </a:lnTo>
                <a:lnTo>
                  <a:pt x="19" y="19"/>
                </a:lnTo>
                <a:lnTo>
                  <a:pt x="21" y="17"/>
                </a:lnTo>
                <a:lnTo>
                  <a:pt x="21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37" name="Freeform 869"/>
          <p:cNvSpPr>
            <a:spLocks/>
          </p:cNvSpPr>
          <p:nvPr/>
        </p:nvSpPr>
        <p:spPr bwMode="auto">
          <a:xfrm>
            <a:off x="7226300" y="1365250"/>
            <a:ext cx="128588" cy="117475"/>
          </a:xfrm>
          <a:custGeom>
            <a:avLst/>
            <a:gdLst>
              <a:gd name="T0" fmla="*/ 21 w 21"/>
              <a:gd name="T1" fmla="*/ 13 h 28"/>
              <a:gd name="T2" fmla="*/ 21 w 21"/>
              <a:gd name="T3" fmla="*/ 11 h 28"/>
              <a:gd name="T4" fmla="*/ 19 w 21"/>
              <a:gd name="T5" fmla="*/ 7 h 28"/>
              <a:gd name="T6" fmla="*/ 19 w 21"/>
              <a:gd name="T7" fmla="*/ 5 h 28"/>
              <a:gd name="T8" fmla="*/ 17 w 21"/>
              <a:gd name="T9" fmla="*/ 4 h 28"/>
              <a:gd name="T10" fmla="*/ 15 w 21"/>
              <a:gd name="T11" fmla="*/ 2 h 28"/>
              <a:gd name="T12" fmla="*/ 15 w 21"/>
              <a:gd name="T13" fmla="*/ 0 h 28"/>
              <a:gd name="T14" fmla="*/ 13 w 21"/>
              <a:gd name="T15" fmla="*/ 0 h 28"/>
              <a:gd name="T16" fmla="*/ 9 w 21"/>
              <a:gd name="T17" fmla="*/ 0 h 28"/>
              <a:gd name="T18" fmla="*/ 8 w 21"/>
              <a:gd name="T19" fmla="*/ 0 h 28"/>
              <a:gd name="T20" fmla="*/ 6 w 21"/>
              <a:gd name="T21" fmla="*/ 0 h 28"/>
              <a:gd name="T22" fmla="*/ 6 w 21"/>
              <a:gd name="T23" fmla="*/ 2 h 28"/>
              <a:gd name="T24" fmla="*/ 4 w 21"/>
              <a:gd name="T25" fmla="*/ 4 h 28"/>
              <a:gd name="T26" fmla="*/ 2 w 21"/>
              <a:gd name="T27" fmla="*/ 5 h 28"/>
              <a:gd name="T28" fmla="*/ 2 w 21"/>
              <a:gd name="T29" fmla="*/ 7 h 28"/>
              <a:gd name="T30" fmla="*/ 0 w 21"/>
              <a:gd name="T31" fmla="*/ 11 h 28"/>
              <a:gd name="T32" fmla="*/ 0 w 21"/>
              <a:gd name="T33" fmla="*/ 13 h 28"/>
              <a:gd name="T34" fmla="*/ 0 w 21"/>
              <a:gd name="T35" fmla="*/ 17 h 28"/>
              <a:gd name="T36" fmla="*/ 2 w 21"/>
              <a:gd name="T37" fmla="*/ 19 h 28"/>
              <a:gd name="T38" fmla="*/ 2 w 21"/>
              <a:gd name="T39" fmla="*/ 23 h 28"/>
              <a:gd name="T40" fmla="*/ 4 w 21"/>
              <a:gd name="T41" fmla="*/ 25 h 28"/>
              <a:gd name="T42" fmla="*/ 6 w 21"/>
              <a:gd name="T43" fmla="*/ 27 h 28"/>
              <a:gd name="T44" fmla="*/ 6 w 21"/>
              <a:gd name="T45" fmla="*/ 28 h 28"/>
              <a:gd name="T46" fmla="*/ 8 w 21"/>
              <a:gd name="T47" fmla="*/ 28 h 28"/>
              <a:gd name="T48" fmla="*/ 9 w 21"/>
              <a:gd name="T49" fmla="*/ 28 h 28"/>
              <a:gd name="T50" fmla="*/ 13 w 21"/>
              <a:gd name="T51" fmla="*/ 28 h 28"/>
              <a:gd name="T52" fmla="*/ 15 w 21"/>
              <a:gd name="T53" fmla="*/ 28 h 28"/>
              <a:gd name="T54" fmla="*/ 15 w 21"/>
              <a:gd name="T55" fmla="*/ 27 h 28"/>
              <a:gd name="T56" fmla="*/ 17 w 21"/>
              <a:gd name="T57" fmla="*/ 25 h 28"/>
              <a:gd name="T58" fmla="*/ 19 w 21"/>
              <a:gd name="T59" fmla="*/ 23 h 28"/>
              <a:gd name="T60" fmla="*/ 19 w 21"/>
              <a:gd name="T61" fmla="*/ 19 h 28"/>
              <a:gd name="T62" fmla="*/ 21 w 21"/>
              <a:gd name="T63" fmla="*/ 17 h 28"/>
              <a:gd name="T64" fmla="*/ 21 w 21"/>
              <a:gd name="T65" fmla="*/ 1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" h="28">
                <a:moveTo>
                  <a:pt x="21" y="13"/>
                </a:moveTo>
                <a:lnTo>
                  <a:pt x="21" y="11"/>
                </a:lnTo>
                <a:lnTo>
                  <a:pt x="19" y="7"/>
                </a:lnTo>
                <a:lnTo>
                  <a:pt x="19" y="5"/>
                </a:lnTo>
                <a:lnTo>
                  <a:pt x="17" y="4"/>
                </a:lnTo>
                <a:lnTo>
                  <a:pt x="15" y="2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4"/>
                </a:lnTo>
                <a:lnTo>
                  <a:pt x="2" y="5"/>
                </a:lnTo>
                <a:lnTo>
                  <a:pt x="2" y="7"/>
                </a:lnTo>
                <a:lnTo>
                  <a:pt x="0" y="11"/>
                </a:lnTo>
                <a:lnTo>
                  <a:pt x="0" y="13"/>
                </a:lnTo>
                <a:lnTo>
                  <a:pt x="0" y="17"/>
                </a:lnTo>
                <a:lnTo>
                  <a:pt x="2" y="19"/>
                </a:lnTo>
                <a:lnTo>
                  <a:pt x="2" y="23"/>
                </a:lnTo>
                <a:lnTo>
                  <a:pt x="4" y="25"/>
                </a:lnTo>
                <a:lnTo>
                  <a:pt x="6" y="27"/>
                </a:lnTo>
                <a:lnTo>
                  <a:pt x="6" y="28"/>
                </a:lnTo>
                <a:lnTo>
                  <a:pt x="8" y="28"/>
                </a:lnTo>
                <a:lnTo>
                  <a:pt x="9" y="28"/>
                </a:lnTo>
                <a:lnTo>
                  <a:pt x="13" y="28"/>
                </a:lnTo>
                <a:lnTo>
                  <a:pt x="15" y="28"/>
                </a:lnTo>
                <a:lnTo>
                  <a:pt x="15" y="27"/>
                </a:lnTo>
                <a:lnTo>
                  <a:pt x="17" y="25"/>
                </a:lnTo>
                <a:lnTo>
                  <a:pt x="19" y="23"/>
                </a:lnTo>
                <a:lnTo>
                  <a:pt x="19" y="19"/>
                </a:lnTo>
                <a:lnTo>
                  <a:pt x="21" y="17"/>
                </a:lnTo>
                <a:lnTo>
                  <a:pt x="21" y="1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38" name="Freeform 870"/>
          <p:cNvSpPr>
            <a:spLocks/>
          </p:cNvSpPr>
          <p:nvPr/>
        </p:nvSpPr>
        <p:spPr bwMode="auto">
          <a:xfrm>
            <a:off x="7050088" y="1250950"/>
            <a:ext cx="1074737" cy="354013"/>
          </a:xfrm>
          <a:custGeom>
            <a:avLst/>
            <a:gdLst>
              <a:gd name="T0" fmla="*/ 177 w 177"/>
              <a:gd name="T1" fmla="*/ 40 h 84"/>
              <a:gd name="T2" fmla="*/ 177 w 177"/>
              <a:gd name="T3" fmla="*/ 36 h 84"/>
              <a:gd name="T4" fmla="*/ 173 w 177"/>
              <a:gd name="T5" fmla="*/ 34 h 84"/>
              <a:gd name="T6" fmla="*/ 171 w 177"/>
              <a:gd name="T7" fmla="*/ 36 h 84"/>
              <a:gd name="T8" fmla="*/ 169 w 177"/>
              <a:gd name="T9" fmla="*/ 38 h 84"/>
              <a:gd name="T10" fmla="*/ 81 w 177"/>
              <a:gd name="T11" fmla="*/ 38 h 84"/>
              <a:gd name="T12" fmla="*/ 75 w 177"/>
              <a:gd name="T13" fmla="*/ 36 h 84"/>
              <a:gd name="T14" fmla="*/ 73 w 177"/>
              <a:gd name="T15" fmla="*/ 32 h 84"/>
              <a:gd name="T16" fmla="*/ 71 w 177"/>
              <a:gd name="T17" fmla="*/ 27 h 84"/>
              <a:gd name="T18" fmla="*/ 65 w 177"/>
              <a:gd name="T19" fmla="*/ 15 h 84"/>
              <a:gd name="T20" fmla="*/ 58 w 177"/>
              <a:gd name="T21" fmla="*/ 7 h 84"/>
              <a:gd name="T22" fmla="*/ 48 w 177"/>
              <a:gd name="T23" fmla="*/ 4 h 84"/>
              <a:gd name="T24" fmla="*/ 38 w 177"/>
              <a:gd name="T25" fmla="*/ 2 h 84"/>
              <a:gd name="T26" fmla="*/ 25 w 177"/>
              <a:gd name="T27" fmla="*/ 2 h 84"/>
              <a:gd name="T28" fmla="*/ 15 w 177"/>
              <a:gd name="T29" fmla="*/ 7 h 84"/>
              <a:gd name="T30" fmla="*/ 6 w 177"/>
              <a:gd name="T31" fmla="*/ 17 h 84"/>
              <a:gd name="T32" fmla="*/ 0 w 177"/>
              <a:gd name="T33" fmla="*/ 32 h 84"/>
              <a:gd name="T34" fmla="*/ 0 w 177"/>
              <a:gd name="T35" fmla="*/ 52 h 84"/>
              <a:gd name="T36" fmla="*/ 6 w 177"/>
              <a:gd name="T37" fmla="*/ 67 h 84"/>
              <a:gd name="T38" fmla="*/ 15 w 177"/>
              <a:gd name="T39" fmla="*/ 78 h 84"/>
              <a:gd name="T40" fmla="*/ 25 w 177"/>
              <a:gd name="T41" fmla="*/ 84 h 84"/>
              <a:gd name="T42" fmla="*/ 38 w 177"/>
              <a:gd name="T43" fmla="*/ 84 h 84"/>
              <a:gd name="T44" fmla="*/ 48 w 177"/>
              <a:gd name="T45" fmla="*/ 82 h 84"/>
              <a:gd name="T46" fmla="*/ 58 w 177"/>
              <a:gd name="T47" fmla="*/ 77 h 84"/>
              <a:gd name="T48" fmla="*/ 65 w 177"/>
              <a:gd name="T49" fmla="*/ 69 h 84"/>
              <a:gd name="T50" fmla="*/ 71 w 177"/>
              <a:gd name="T51" fmla="*/ 59 h 84"/>
              <a:gd name="T52" fmla="*/ 73 w 177"/>
              <a:gd name="T53" fmla="*/ 52 h 84"/>
              <a:gd name="T54" fmla="*/ 75 w 177"/>
              <a:gd name="T55" fmla="*/ 50 h 84"/>
              <a:gd name="T56" fmla="*/ 81 w 177"/>
              <a:gd name="T57" fmla="*/ 48 h 84"/>
              <a:gd name="T58" fmla="*/ 169 w 177"/>
              <a:gd name="T59" fmla="*/ 46 h 84"/>
              <a:gd name="T60" fmla="*/ 171 w 177"/>
              <a:gd name="T61" fmla="*/ 48 h 84"/>
              <a:gd name="T62" fmla="*/ 171 w 177"/>
              <a:gd name="T63" fmla="*/ 52 h 84"/>
              <a:gd name="T64" fmla="*/ 175 w 177"/>
              <a:gd name="T65" fmla="*/ 52 h 84"/>
              <a:gd name="T66" fmla="*/ 177 w 177"/>
              <a:gd name="T67" fmla="*/ 50 h 84"/>
              <a:gd name="T68" fmla="*/ 177 w 177"/>
              <a:gd name="T69" fmla="*/ 46 h 84"/>
              <a:gd name="T70" fmla="*/ 177 w 177"/>
              <a:gd name="T71" fmla="*/ 4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7" h="84">
                <a:moveTo>
                  <a:pt x="177" y="42"/>
                </a:moveTo>
                <a:lnTo>
                  <a:pt x="177" y="40"/>
                </a:lnTo>
                <a:lnTo>
                  <a:pt x="177" y="38"/>
                </a:lnTo>
                <a:lnTo>
                  <a:pt x="177" y="36"/>
                </a:lnTo>
                <a:lnTo>
                  <a:pt x="175" y="34"/>
                </a:lnTo>
                <a:lnTo>
                  <a:pt x="173" y="34"/>
                </a:lnTo>
                <a:lnTo>
                  <a:pt x="171" y="34"/>
                </a:lnTo>
                <a:lnTo>
                  <a:pt x="171" y="36"/>
                </a:lnTo>
                <a:lnTo>
                  <a:pt x="169" y="36"/>
                </a:lnTo>
                <a:lnTo>
                  <a:pt x="169" y="38"/>
                </a:lnTo>
                <a:lnTo>
                  <a:pt x="85" y="38"/>
                </a:lnTo>
                <a:lnTo>
                  <a:pt x="81" y="38"/>
                </a:lnTo>
                <a:lnTo>
                  <a:pt x="77" y="36"/>
                </a:lnTo>
                <a:lnTo>
                  <a:pt x="75" y="36"/>
                </a:lnTo>
                <a:lnTo>
                  <a:pt x="73" y="34"/>
                </a:lnTo>
                <a:lnTo>
                  <a:pt x="73" y="32"/>
                </a:lnTo>
                <a:lnTo>
                  <a:pt x="71" y="31"/>
                </a:lnTo>
                <a:lnTo>
                  <a:pt x="71" y="27"/>
                </a:lnTo>
                <a:lnTo>
                  <a:pt x="69" y="21"/>
                </a:lnTo>
                <a:lnTo>
                  <a:pt x="65" y="15"/>
                </a:lnTo>
                <a:lnTo>
                  <a:pt x="62" y="11"/>
                </a:lnTo>
                <a:lnTo>
                  <a:pt x="58" y="7"/>
                </a:lnTo>
                <a:lnTo>
                  <a:pt x="54" y="6"/>
                </a:lnTo>
                <a:lnTo>
                  <a:pt x="48" y="4"/>
                </a:lnTo>
                <a:lnTo>
                  <a:pt x="42" y="2"/>
                </a:lnTo>
                <a:lnTo>
                  <a:pt x="38" y="2"/>
                </a:lnTo>
                <a:lnTo>
                  <a:pt x="33" y="0"/>
                </a:lnTo>
                <a:lnTo>
                  <a:pt x="25" y="2"/>
                </a:lnTo>
                <a:lnTo>
                  <a:pt x="19" y="4"/>
                </a:lnTo>
                <a:lnTo>
                  <a:pt x="15" y="7"/>
                </a:lnTo>
                <a:lnTo>
                  <a:pt x="10" y="11"/>
                </a:lnTo>
                <a:lnTo>
                  <a:pt x="6" y="17"/>
                </a:lnTo>
                <a:lnTo>
                  <a:pt x="2" y="25"/>
                </a:lnTo>
                <a:lnTo>
                  <a:pt x="0" y="32"/>
                </a:lnTo>
                <a:lnTo>
                  <a:pt x="0" y="42"/>
                </a:lnTo>
                <a:lnTo>
                  <a:pt x="0" y="52"/>
                </a:lnTo>
                <a:lnTo>
                  <a:pt x="2" y="61"/>
                </a:lnTo>
                <a:lnTo>
                  <a:pt x="6" y="67"/>
                </a:lnTo>
                <a:lnTo>
                  <a:pt x="10" y="73"/>
                </a:lnTo>
                <a:lnTo>
                  <a:pt x="15" y="78"/>
                </a:lnTo>
                <a:lnTo>
                  <a:pt x="19" y="82"/>
                </a:lnTo>
                <a:lnTo>
                  <a:pt x="25" y="84"/>
                </a:lnTo>
                <a:lnTo>
                  <a:pt x="33" y="84"/>
                </a:lnTo>
                <a:lnTo>
                  <a:pt x="38" y="84"/>
                </a:lnTo>
                <a:lnTo>
                  <a:pt x="42" y="84"/>
                </a:lnTo>
                <a:lnTo>
                  <a:pt x="48" y="82"/>
                </a:lnTo>
                <a:lnTo>
                  <a:pt x="54" y="80"/>
                </a:lnTo>
                <a:lnTo>
                  <a:pt x="58" y="77"/>
                </a:lnTo>
                <a:lnTo>
                  <a:pt x="62" y="75"/>
                </a:lnTo>
                <a:lnTo>
                  <a:pt x="65" y="69"/>
                </a:lnTo>
                <a:lnTo>
                  <a:pt x="69" y="63"/>
                </a:lnTo>
                <a:lnTo>
                  <a:pt x="71" y="59"/>
                </a:lnTo>
                <a:lnTo>
                  <a:pt x="71" y="55"/>
                </a:lnTo>
                <a:lnTo>
                  <a:pt x="73" y="52"/>
                </a:lnTo>
                <a:lnTo>
                  <a:pt x="73" y="50"/>
                </a:lnTo>
                <a:lnTo>
                  <a:pt x="75" y="50"/>
                </a:lnTo>
                <a:lnTo>
                  <a:pt x="77" y="48"/>
                </a:lnTo>
                <a:lnTo>
                  <a:pt x="81" y="48"/>
                </a:lnTo>
                <a:lnTo>
                  <a:pt x="85" y="46"/>
                </a:lnTo>
                <a:lnTo>
                  <a:pt x="169" y="46"/>
                </a:lnTo>
                <a:lnTo>
                  <a:pt x="169" y="48"/>
                </a:lnTo>
                <a:lnTo>
                  <a:pt x="171" y="48"/>
                </a:lnTo>
                <a:lnTo>
                  <a:pt x="171" y="50"/>
                </a:lnTo>
                <a:lnTo>
                  <a:pt x="171" y="52"/>
                </a:lnTo>
                <a:lnTo>
                  <a:pt x="173" y="52"/>
                </a:lnTo>
                <a:lnTo>
                  <a:pt x="175" y="52"/>
                </a:lnTo>
                <a:lnTo>
                  <a:pt x="175" y="50"/>
                </a:lnTo>
                <a:lnTo>
                  <a:pt x="177" y="50"/>
                </a:lnTo>
                <a:lnTo>
                  <a:pt x="177" y="48"/>
                </a:lnTo>
                <a:lnTo>
                  <a:pt x="177" y="46"/>
                </a:lnTo>
                <a:lnTo>
                  <a:pt x="177" y="44"/>
                </a:lnTo>
                <a:lnTo>
                  <a:pt x="177" y="42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39" name="Freeform 871"/>
          <p:cNvSpPr>
            <a:spLocks/>
          </p:cNvSpPr>
          <p:nvPr/>
        </p:nvSpPr>
        <p:spPr bwMode="auto">
          <a:xfrm>
            <a:off x="7226300" y="1365250"/>
            <a:ext cx="128588" cy="117475"/>
          </a:xfrm>
          <a:custGeom>
            <a:avLst/>
            <a:gdLst>
              <a:gd name="T0" fmla="*/ 21 w 21"/>
              <a:gd name="T1" fmla="*/ 13 h 28"/>
              <a:gd name="T2" fmla="*/ 21 w 21"/>
              <a:gd name="T3" fmla="*/ 11 h 28"/>
              <a:gd name="T4" fmla="*/ 19 w 21"/>
              <a:gd name="T5" fmla="*/ 7 h 28"/>
              <a:gd name="T6" fmla="*/ 19 w 21"/>
              <a:gd name="T7" fmla="*/ 5 h 28"/>
              <a:gd name="T8" fmla="*/ 17 w 21"/>
              <a:gd name="T9" fmla="*/ 4 h 28"/>
              <a:gd name="T10" fmla="*/ 15 w 21"/>
              <a:gd name="T11" fmla="*/ 2 h 28"/>
              <a:gd name="T12" fmla="*/ 15 w 21"/>
              <a:gd name="T13" fmla="*/ 0 h 28"/>
              <a:gd name="T14" fmla="*/ 13 w 21"/>
              <a:gd name="T15" fmla="*/ 0 h 28"/>
              <a:gd name="T16" fmla="*/ 9 w 21"/>
              <a:gd name="T17" fmla="*/ 0 h 28"/>
              <a:gd name="T18" fmla="*/ 8 w 21"/>
              <a:gd name="T19" fmla="*/ 0 h 28"/>
              <a:gd name="T20" fmla="*/ 6 w 21"/>
              <a:gd name="T21" fmla="*/ 0 h 28"/>
              <a:gd name="T22" fmla="*/ 6 w 21"/>
              <a:gd name="T23" fmla="*/ 2 h 28"/>
              <a:gd name="T24" fmla="*/ 4 w 21"/>
              <a:gd name="T25" fmla="*/ 4 h 28"/>
              <a:gd name="T26" fmla="*/ 2 w 21"/>
              <a:gd name="T27" fmla="*/ 5 h 28"/>
              <a:gd name="T28" fmla="*/ 2 w 21"/>
              <a:gd name="T29" fmla="*/ 7 h 28"/>
              <a:gd name="T30" fmla="*/ 0 w 21"/>
              <a:gd name="T31" fmla="*/ 11 h 28"/>
              <a:gd name="T32" fmla="*/ 0 w 21"/>
              <a:gd name="T33" fmla="*/ 13 h 28"/>
              <a:gd name="T34" fmla="*/ 0 w 21"/>
              <a:gd name="T35" fmla="*/ 17 h 28"/>
              <a:gd name="T36" fmla="*/ 2 w 21"/>
              <a:gd name="T37" fmla="*/ 19 h 28"/>
              <a:gd name="T38" fmla="*/ 2 w 21"/>
              <a:gd name="T39" fmla="*/ 23 h 28"/>
              <a:gd name="T40" fmla="*/ 4 w 21"/>
              <a:gd name="T41" fmla="*/ 25 h 28"/>
              <a:gd name="T42" fmla="*/ 6 w 21"/>
              <a:gd name="T43" fmla="*/ 27 h 28"/>
              <a:gd name="T44" fmla="*/ 6 w 21"/>
              <a:gd name="T45" fmla="*/ 28 h 28"/>
              <a:gd name="T46" fmla="*/ 8 w 21"/>
              <a:gd name="T47" fmla="*/ 28 h 28"/>
              <a:gd name="T48" fmla="*/ 9 w 21"/>
              <a:gd name="T49" fmla="*/ 28 h 28"/>
              <a:gd name="T50" fmla="*/ 13 w 21"/>
              <a:gd name="T51" fmla="*/ 28 h 28"/>
              <a:gd name="T52" fmla="*/ 15 w 21"/>
              <a:gd name="T53" fmla="*/ 28 h 28"/>
              <a:gd name="T54" fmla="*/ 15 w 21"/>
              <a:gd name="T55" fmla="*/ 27 h 28"/>
              <a:gd name="T56" fmla="*/ 17 w 21"/>
              <a:gd name="T57" fmla="*/ 25 h 28"/>
              <a:gd name="T58" fmla="*/ 19 w 21"/>
              <a:gd name="T59" fmla="*/ 23 h 28"/>
              <a:gd name="T60" fmla="*/ 19 w 21"/>
              <a:gd name="T61" fmla="*/ 19 h 28"/>
              <a:gd name="T62" fmla="*/ 21 w 21"/>
              <a:gd name="T63" fmla="*/ 17 h 28"/>
              <a:gd name="T64" fmla="*/ 21 w 21"/>
              <a:gd name="T65" fmla="*/ 1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" h="28">
                <a:moveTo>
                  <a:pt x="21" y="13"/>
                </a:moveTo>
                <a:lnTo>
                  <a:pt x="21" y="11"/>
                </a:lnTo>
                <a:lnTo>
                  <a:pt x="19" y="7"/>
                </a:lnTo>
                <a:lnTo>
                  <a:pt x="19" y="5"/>
                </a:lnTo>
                <a:lnTo>
                  <a:pt x="17" y="4"/>
                </a:lnTo>
                <a:lnTo>
                  <a:pt x="15" y="2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4"/>
                </a:lnTo>
                <a:lnTo>
                  <a:pt x="2" y="5"/>
                </a:lnTo>
                <a:lnTo>
                  <a:pt x="2" y="7"/>
                </a:lnTo>
                <a:lnTo>
                  <a:pt x="0" y="11"/>
                </a:lnTo>
                <a:lnTo>
                  <a:pt x="0" y="13"/>
                </a:lnTo>
                <a:lnTo>
                  <a:pt x="0" y="17"/>
                </a:lnTo>
                <a:lnTo>
                  <a:pt x="2" y="19"/>
                </a:lnTo>
                <a:lnTo>
                  <a:pt x="2" y="23"/>
                </a:lnTo>
                <a:lnTo>
                  <a:pt x="4" y="25"/>
                </a:lnTo>
                <a:lnTo>
                  <a:pt x="6" y="27"/>
                </a:lnTo>
                <a:lnTo>
                  <a:pt x="6" y="28"/>
                </a:lnTo>
                <a:lnTo>
                  <a:pt x="8" y="28"/>
                </a:lnTo>
                <a:lnTo>
                  <a:pt x="9" y="28"/>
                </a:lnTo>
                <a:lnTo>
                  <a:pt x="13" y="28"/>
                </a:lnTo>
                <a:lnTo>
                  <a:pt x="15" y="28"/>
                </a:lnTo>
                <a:lnTo>
                  <a:pt x="15" y="27"/>
                </a:lnTo>
                <a:lnTo>
                  <a:pt x="17" y="25"/>
                </a:lnTo>
                <a:lnTo>
                  <a:pt x="19" y="23"/>
                </a:lnTo>
                <a:lnTo>
                  <a:pt x="19" y="19"/>
                </a:lnTo>
                <a:lnTo>
                  <a:pt x="21" y="17"/>
                </a:lnTo>
                <a:lnTo>
                  <a:pt x="21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40" name="Freeform 872"/>
          <p:cNvSpPr>
            <a:spLocks/>
          </p:cNvSpPr>
          <p:nvPr/>
        </p:nvSpPr>
        <p:spPr bwMode="auto">
          <a:xfrm>
            <a:off x="7226300" y="1365250"/>
            <a:ext cx="128588" cy="117475"/>
          </a:xfrm>
          <a:custGeom>
            <a:avLst/>
            <a:gdLst>
              <a:gd name="T0" fmla="*/ 21 w 21"/>
              <a:gd name="T1" fmla="*/ 13 h 28"/>
              <a:gd name="T2" fmla="*/ 21 w 21"/>
              <a:gd name="T3" fmla="*/ 11 h 28"/>
              <a:gd name="T4" fmla="*/ 19 w 21"/>
              <a:gd name="T5" fmla="*/ 7 h 28"/>
              <a:gd name="T6" fmla="*/ 19 w 21"/>
              <a:gd name="T7" fmla="*/ 5 h 28"/>
              <a:gd name="T8" fmla="*/ 17 w 21"/>
              <a:gd name="T9" fmla="*/ 4 h 28"/>
              <a:gd name="T10" fmla="*/ 15 w 21"/>
              <a:gd name="T11" fmla="*/ 2 h 28"/>
              <a:gd name="T12" fmla="*/ 15 w 21"/>
              <a:gd name="T13" fmla="*/ 0 h 28"/>
              <a:gd name="T14" fmla="*/ 13 w 21"/>
              <a:gd name="T15" fmla="*/ 0 h 28"/>
              <a:gd name="T16" fmla="*/ 9 w 21"/>
              <a:gd name="T17" fmla="*/ 0 h 28"/>
              <a:gd name="T18" fmla="*/ 8 w 21"/>
              <a:gd name="T19" fmla="*/ 0 h 28"/>
              <a:gd name="T20" fmla="*/ 6 w 21"/>
              <a:gd name="T21" fmla="*/ 0 h 28"/>
              <a:gd name="T22" fmla="*/ 6 w 21"/>
              <a:gd name="T23" fmla="*/ 2 h 28"/>
              <a:gd name="T24" fmla="*/ 4 w 21"/>
              <a:gd name="T25" fmla="*/ 4 h 28"/>
              <a:gd name="T26" fmla="*/ 2 w 21"/>
              <a:gd name="T27" fmla="*/ 5 h 28"/>
              <a:gd name="T28" fmla="*/ 2 w 21"/>
              <a:gd name="T29" fmla="*/ 7 h 28"/>
              <a:gd name="T30" fmla="*/ 0 w 21"/>
              <a:gd name="T31" fmla="*/ 11 h 28"/>
              <a:gd name="T32" fmla="*/ 0 w 21"/>
              <a:gd name="T33" fmla="*/ 13 h 28"/>
              <a:gd name="T34" fmla="*/ 0 w 21"/>
              <a:gd name="T35" fmla="*/ 17 h 28"/>
              <a:gd name="T36" fmla="*/ 2 w 21"/>
              <a:gd name="T37" fmla="*/ 19 h 28"/>
              <a:gd name="T38" fmla="*/ 2 w 21"/>
              <a:gd name="T39" fmla="*/ 23 h 28"/>
              <a:gd name="T40" fmla="*/ 4 w 21"/>
              <a:gd name="T41" fmla="*/ 25 h 28"/>
              <a:gd name="T42" fmla="*/ 6 w 21"/>
              <a:gd name="T43" fmla="*/ 27 h 28"/>
              <a:gd name="T44" fmla="*/ 6 w 21"/>
              <a:gd name="T45" fmla="*/ 28 h 28"/>
              <a:gd name="T46" fmla="*/ 8 w 21"/>
              <a:gd name="T47" fmla="*/ 28 h 28"/>
              <a:gd name="T48" fmla="*/ 9 w 21"/>
              <a:gd name="T49" fmla="*/ 28 h 28"/>
              <a:gd name="T50" fmla="*/ 13 w 21"/>
              <a:gd name="T51" fmla="*/ 28 h 28"/>
              <a:gd name="T52" fmla="*/ 15 w 21"/>
              <a:gd name="T53" fmla="*/ 28 h 28"/>
              <a:gd name="T54" fmla="*/ 15 w 21"/>
              <a:gd name="T55" fmla="*/ 27 h 28"/>
              <a:gd name="T56" fmla="*/ 17 w 21"/>
              <a:gd name="T57" fmla="*/ 25 h 28"/>
              <a:gd name="T58" fmla="*/ 19 w 21"/>
              <a:gd name="T59" fmla="*/ 23 h 28"/>
              <a:gd name="T60" fmla="*/ 19 w 21"/>
              <a:gd name="T61" fmla="*/ 19 h 28"/>
              <a:gd name="T62" fmla="*/ 21 w 21"/>
              <a:gd name="T63" fmla="*/ 17 h 28"/>
              <a:gd name="T64" fmla="*/ 21 w 21"/>
              <a:gd name="T65" fmla="*/ 1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" h="28">
                <a:moveTo>
                  <a:pt x="21" y="13"/>
                </a:moveTo>
                <a:lnTo>
                  <a:pt x="21" y="11"/>
                </a:lnTo>
                <a:lnTo>
                  <a:pt x="19" y="7"/>
                </a:lnTo>
                <a:lnTo>
                  <a:pt x="19" y="5"/>
                </a:lnTo>
                <a:lnTo>
                  <a:pt x="17" y="4"/>
                </a:lnTo>
                <a:lnTo>
                  <a:pt x="15" y="2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4"/>
                </a:lnTo>
                <a:lnTo>
                  <a:pt x="2" y="5"/>
                </a:lnTo>
                <a:lnTo>
                  <a:pt x="2" y="7"/>
                </a:lnTo>
                <a:lnTo>
                  <a:pt x="0" y="11"/>
                </a:lnTo>
                <a:lnTo>
                  <a:pt x="0" y="13"/>
                </a:lnTo>
                <a:lnTo>
                  <a:pt x="0" y="17"/>
                </a:lnTo>
                <a:lnTo>
                  <a:pt x="2" y="19"/>
                </a:lnTo>
                <a:lnTo>
                  <a:pt x="2" y="23"/>
                </a:lnTo>
                <a:lnTo>
                  <a:pt x="4" y="25"/>
                </a:lnTo>
                <a:lnTo>
                  <a:pt x="6" y="27"/>
                </a:lnTo>
                <a:lnTo>
                  <a:pt x="6" y="28"/>
                </a:lnTo>
                <a:lnTo>
                  <a:pt x="8" y="28"/>
                </a:lnTo>
                <a:lnTo>
                  <a:pt x="9" y="28"/>
                </a:lnTo>
                <a:lnTo>
                  <a:pt x="13" y="28"/>
                </a:lnTo>
                <a:lnTo>
                  <a:pt x="15" y="28"/>
                </a:lnTo>
                <a:lnTo>
                  <a:pt x="15" y="27"/>
                </a:lnTo>
                <a:lnTo>
                  <a:pt x="17" y="25"/>
                </a:lnTo>
                <a:lnTo>
                  <a:pt x="19" y="23"/>
                </a:lnTo>
                <a:lnTo>
                  <a:pt x="19" y="19"/>
                </a:lnTo>
                <a:lnTo>
                  <a:pt x="21" y="17"/>
                </a:lnTo>
                <a:lnTo>
                  <a:pt x="21" y="1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41" name="Freeform 873"/>
          <p:cNvSpPr>
            <a:spLocks/>
          </p:cNvSpPr>
          <p:nvPr/>
        </p:nvSpPr>
        <p:spPr bwMode="auto">
          <a:xfrm>
            <a:off x="5946775" y="1250950"/>
            <a:ext cx="1079500" cy="354013"/>
          </a:xfrm>
          <a:custGeom>
            <a:avLst/>
            <a:gdLst>
              <a:gd name="T0" fmla="*/ 178 w 178"/>
              <a:gd name="T1" fmla="*/ 40 h 84"/>
              <a:gd name="T2" fmla="*/ 176 w 178"/>
              <a:gd name="T3" fmla="*/ 38 h 84"/>
              <a:gd name="T4" fmla="*/ 176 w 178"/>
              <a:gd name="T5" fmla="*/ 34 h 84"/>
              <a:gd name="T6" fmla="*/ 172 w 178"/>
              <a:gd name="T7" fmla="*/ 34 h 84"/>
              <a:gd name="T8" fmla="*/ 171 w 178"/>
              <a:gd name="T9" fmla="*/ 36 h 84"/>
              <a:gd name="T10" fmla="*/ 84 w 178"/>
              <a:gd name="T11" fmla="*/ 38 h 84"/>
              <a:gd name="T12" fmla="*/ 78 w 178"/>
              <a:gd name="T13" fmla="*/ 36 h 84"/>
              <a:gd name="T14" fmla="*/ 75 w 178"/>
              <a:gd name="T15" fmla="*/ 34 h 84"/>
              <a:gd name="T16" fmla="*/ 73 w 178"/>
              <a:gd name="T17" fmla="*/ 31 h 84"/>
              <a:gd name="T18" fmla="*/ 69 w 178"/>
              <a:gd name="T19" fmla="*/ 21 h 84"/>
              <a:gd name="T20" fmla="*/ 63 w 178"/>
              <a:gd name="T21" fmla="*/ 11 h 84"/>
              <a:gd name="T22" fmla="*/ 53 w 178"/>
              <a:gd name="T23" fmla="*/ 6 h 84"/>
              <a:gd name="T24" fmla="*/ 44 w 178"/>
              <a:gd name="T25" fmla="*/ 2 h 84"/>
              <a:gd name="T26" fmla="*/ 32 w 178"/>
              <a:gd name="T27" fmla="*/ 0 h 84"/>
              <a:gd name="T28" fmla="*/ 21 w 178"/>
              <a:gd name="T29" fmla="*/ 4 h 84"/>
              <a:gd name="T30" fmla="*/ 11 w 178"/>
              <a:gd name="T31" fmla="*/ 11 h 84"/>
              <a:gd name="T32" fmla="*/ 3 w 178"/>
              <a:gd name="T33" fmla="*/ 25 h 84"/>
              <a:gd name="T34" fmla="*/ 0 w 178"/>
              <a:gd name="T35" fmla="*/ 42 h 84"/>
              <a:gd name="T36" fmla="*/ 3 w 178"/>
              <a:gd name="T37" fmla="*/ 61 h 84"/>
              <a:gd name="T38" fmla="*/ 11 w 178"/>
              <a:gd name="T39" fmla="*/ 73 h 84"/>
              <a:gd name="T40" fmla="*/ 21 w 178"/>
              <a:gd name="T41" fmla="*/ 82 h 84"/>
              <a:gd name="T42" fmla="*/ 32 w 178"/>
              <a:gd name="T43" fmla="*/ 84 h 84"/>
              <a:gd name="T44" fmla="*/ 44 w 178"/>
              <a:gd name="T45" fmla="*/ 84 h 84"/>
              <a:gd name="T46" fmla="*/ 53 w 178"/>
              <a:gd name="T47" fmla="*/ 80 h 84"/>
              <a:gd name="T48" fmla="*/ 63 w 178"/>
              <a:gd name="T49" fmla="*/ 75 h 84"/>
              <a:gd name="T50" fmla="*/ 69 w 178"/>
              <a:gd name="T51" fmla="*/ 63 h 84"/>
              <a:gd name="T52" fmla="*/ 73 w 178"/>
              <a:gd name="T53" fmla="*/ 55 h 84"/>
              <a:gd name="T54" fmla="*/ 75 w 178"/>
              <a:gd name="T55" fmla="*/ 50 h 84"/>
              <a:gd name="T56" fmla="*/ 78 w 178"/>
              <a:gd name="T57" fmla="*/ 48 h 84"/>
              <a:gd name="T58" fmla="*/ 84 w 178"/>
              <a:gd name="T59" fmla="*/ 46 h 84"/>
              <a:gd name="T60" fmla="*/ 171 w 178"/>
              <a:gd name="T61" fmla="*/ 48 h 84"/>
              <a:gd name="T62" fmla="*/ 172 w 178"/>
              <a:gd name="T63" fmla="*/ 50 h 84"/>
              <a:gd name="T64" fmla="*/ 174 w 178"/>
              <a:gd name="T65" fmla="*/ 52 h 84"/>
              <a:gd name="T66" fmla="*/ 176 w 178"/>
              <a:gd name="T67" fmla="*/ 50 h 84"/>
              <a:gd name="T68" fmla="*/ 178 w 178"/>
              <a:gd name="T69" fmla="*/ 46 h 84"/>
              <a:gd name="T70" fmla="*/ 178 w 178"/>
              <a:gd name="T71" fmla="*/ 4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8" h="84">
                <a:moveTo>
                  <a:pt x="178" y="42"/>
                </a:moveTo>
                <a:lnTo>
                  <a:pt x="178" y="40"/>
                </a:lnTo>
                <a:lnTo>
                  <a:pt x="178" y="38"/>
                </a:lnTo>
                <a:lnTo>
                  <a:pt x="176" y="38"/>
                </a:lnTo>
                <a:lnTo>
                  <a:pt x="176" y="36"/>
                </a:lnTo>
                <a:lnTo>
                  <a:pt x="176" y="34"/>
                </a:lnTo>
                <a:lnTo>
                  <a:pt x="174" y="34"/>
                </a:lnTo>
                <a:lnTo>
                  <a:pt x="172" y="34"/>
                </a:lnTo>
                <a:lnTo>
                  <a:pt x="171" y="34"/>
                </a:lnTo>
                <a:lnTo>
                  <a:pt x="171" y="36"/>
                </a:lnTo>
                <a:lnTo>
                  <a:pt x="171" y="38"/>
                </a:lnTo>
                <a:lnTo>
                  <a:pt x="84" y="38"/>
                </a:lnTo>
                <a:lnTo>
                  <a:pt x="80" y="38"/>
                </a:lnTo>
                <a:lnTo>
                  <a:pt x="78" y="36"/>
                </a:lnTo>
                <a:lnTo>
                  <a:pt x="76" y="36"/>
                </a:lnTo>
                <a:lnTo>
                  <a:pt x="75" y="34"/>
                </a:lnTo>
                <a:lnTo>
                  <a:pt x="73" y="32"/>
                </a:lnTo>
                <a:lnTo>
                  <a:pt x="73" y="31"/>
                </a:lnTo>
                <a:lnTo>
                  <a:pt x="71" y="27"/>
                </a:lnTo>
                <a:lnTo>
                  <a:pt x="69" y="21"/>
                </a:lnTo>
                <a:lnTo>
                  <a:pt x="65" y="15"/>
                </a:lnTo>
                <a:lnTo>
                  <a:pt x="63" y="11"/>
                </a:lnTo>
                <a:lnTo>
                  <a:pt x="59" y="7"/>
                </a:lnTo>
                <a:lnTo>
                  <a:pt x="53" y="6"/>
                </a:lnTo>
                <a:lnTo>
                  <a:pt x="50" y="4"/>
                </a:lnTo>
                <a:lnTo>
                  <a:pt x="44" y="2"/>
                </a:lnTo>
                <a:lnTo>
                  <a:pt x="38" y="2"/>
                </a:lnTo>
                <a:lnTo>
                  <a:pt x="32" y="0"/>
                </a:lnTo>
                <a:lnTo>
                  <a:pt x="27" y="2"/>
                </a:lnTo>
                <a:lnTo>
                  <a:pt x="21" y="4"/>
                </a:lnTo>
                <a:lnTo>
                  <a:pt x="15" y="7"/>
                </a:lnTo>
                <a:lnTo>
                  <a:pt x="11" y="11"/>
                </a:lnTo>
                <a:lnTo>
                  <a:pt x="5" y="17"/>
                </a:lnTo>
                <a:lnTo>
                  <a:pt x="3" y="25"/>
                </a:lnTo>
                <a:lnTo>
                  <a:pt x="2" y="32"/>
                </a:lnTo>
                <a:lnTo>
                  <a:pt x="0" y="42"/>
                </a:lnTo>
                <a:lnTo>
                  <a:pt x="2" y="52"/>
                </a:lnTo>
                <a:lnTo>
                  <a:pt x="3" y="61"/>
                </a:lnTo>
                <a:lnTo>
                  <a:pt x="5" y="67"/>
                </a:lnTo>
                <a:lnTo>
                  <a:pt x="11" y="73"/>
                </a:lnTo>
                <a:lnTo>
                  <a:pt x="15" y="78"/>
                </a:lnTo>
                <a:lnTo>
                  <a:pt x="21" y="82"/>
                </a:lnTo>
                <a:lnTo>
                  <a:pt x="27" y="84"/>
                </a:lnTo>
                <a:lnTo>
                  <a:pt x="32" y="84"/>
                </a:lnTo>
                <a:lnTo>
                  <a:pt x="38" y="84"/>
                </a:lnTo>
                <a:lnTo>
                  <a:pt x="44" y="84"/>
                </a:lnTo>
                <a:lnTo>
                  <a:pt x="50" y="82"/>
                </a:lnTo>
                <a:lnTo>
                  <a:pt x="53" y="80"/>
                </a:lnTo>
                <a:lnTo>
                  <a:pt x="59" y="77"/>
                </a:lnTo>
                <a:lnTo>
                  <a:pt x="63" y="75"/>
                </a:lnTo>
                <a:lnTo>
                  <a:pt x="65" y="69"/>
                </a:lnTo>
                <a:lnTo>
                  <a:pt x="69" y="63"/>
                </a:lnTo>
                <a:lnTo>
                  <a:pt x="71" y="59"/>
                </a:lnTo>
                <a:lnTo>
                  <a:pt x="73" y="55"/>
                </a:lnTo>
                <a:lnTo>
                  <a:pt x="73" y="52"/>
                </a:lnTo>
                <a:lnTo>
                  <a:pt x="75" y="50"/>
                </a:lnTo>
                <a:lnTo>
                  <a:pt x="76" y="50"/>
                </a:lnTo>
                <a:lnTo>
                  <a:pt x="78" y="48"/>
                </a:lnTo>
                <a:lnTo>
                  <a:pt x="80" y="48"/>
                </a:lnTo>
                <a:lnTo>
                  <a:pt x="84" y="46"/>
                </a:lnTo>
                <a:lnTo>
                  <a:pt x="171" y="46"/>
                </a:lnTo>
                <a:lnTo>
                  <a:pt x="171" y="48"/>
                </a:lnTo>
                <a:lnTo>
                  <a:pt x="171" y="50"/>
                </a:lnTo>
                <a:lnTo>
                  <a:pt x="172" y="50"/>
                </a:lnTo>
                <a:lnTo>
                  <a:pt x="172" y="52"/>
                </a:lnTo>
                <a:lnTo>
                  <a:pt x="174" y="52"/>
                </a:lnTo>
                <a:lnTo>
                  <a:pt x="176" y="52"/>
                </a:lnTo>
                <a:lnTo>
                  <a:pt x="176" y="50"/>
                </a:lnTo>
                <a:lnTo>
                  <a:pt x="176" y="48"/>
                </a:lnTo>
                <a:lnTo>
                  <a:pt x="178" y="46"/>
                </a:lnTo>
                <a:lnTo>
                  <a:pt x="178" y="44"/>
                </a:lnTo>
                <a:lnTo>
                  <a:pt x="178" y="42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42" name="Freeform 874"/>
          <p:cNvSpPr>
            <a:spLocks/>
          </p:cNvSpPr>
          <p:nvPr/>
        </p:nvSpPr>
        <p:spPr bwMode="auto">
          <a:xfrm>
            <a:off x="6129338" y="1365250"/>
            <a:ext cx="120650" cy="117475"/>
          </a:xfrm>
          <a:custGeom>
            <a:avLst/>
            <a:gdLst>
              <a:gd name="T0" fmla="*/ 20 w 20"/>
              <a:gd name="T1" fmla="*/ 13 h 28"/>
              <a:gd name="T2" fmla="*/ 20 w 20"/>
              <a:gd name="T3" fmla="*/ 11 h 28"/>
              <a:gd name="T4" fmla="*/ 20 w 20"/>
              <a:gd name="T5" fmla="*/ 7 h 28"/>
              <a:gd name="T6" fmla="*/ 18 w 20"/>
              <a:gd name="T7" fmla="*/ 5 h 28"/>
              <a:gd name="T8" fmla="*/ 18 w 20"/>
              <a:gd name="T9" fmla="*/ 4 h 28"/>
              <a:gd name="T10" fmla="*/ 16 w 20"/>
              <a:gd name="T11" fmla="*/ 2 h 28"/>
              <a:gd name="T12" fmla="*/ 14 w 20"/>
              <a:gd name="T13" fmla="*/ 0 h 28"/>
              <a:gd name="T14" fmla="*/ 12 w 20"/>
              <a:gd name="T15" fmla="*/ 0 h 28"/>
              <a:gd name="T16" fmla="*/ 10 w 20"/>
              <a:gd name="T17" fmla="*/ 0 h 28"/>
              <a:gd name="T18" fmla="*/ 8 w 20"/>
              <a:gd name="T19" fmla="*/ 0 h 28"/>
              <a:gd name="T20" fmla="*/ 6 w 20"/>
              <a:gd name="T21" fmla="*/ 0 h 28"/>
              <a:gd name="T22" fmla="*/ 4 w 20"/>
              <a:gd name="T23" fmla="*/ 2 h 28"/>
              <a:gd name="T24" fmla="*/ 2 w 20"/>
              <a:gd name="T25" fmla="*/ 4 h 28"/>
              <a:gd name="T26" fmla="*/ 2 w 20"/>
              <a:gd name="T27" fmla="*/ 5 h 28"/>
              <a:gd name="T28" fmla="*/ 0 w 20"/>
              <a:gd name="T29" fmla="*/ 7 h 28"/>
              <a:gd name="T30" fmla="*/ 0 w 20"/>
              <a:gd name="T31" fmla="*/ 11 h 28"/>
              <a:gd name="T32" fmla="*/ 0 w 20"/>
              <a:gd name="T33" fmla="*/ 13 h 28"/>
              <a:gd name="T34" fmla="*/ 0 w 20"/>
              <a:gd name="T35" fmla="*/ 17 h 28"/>
              <a:gd name="T36" fmla="*/ 0 w 20"/>
              <a:gd name="T37" fmla="*/ 19 h 28"/>
              <a:gd name="T38" fmla="*/ 2 w 20"/>
              <a:gd name="T39" fmla="*/ 23 h 28"/>
              <a:gd name="T40" fmla="*/ 2 w 20"/>
              <a:gd name="T41" fmla="*/ 25 h 28"/>
              <a:gd name="T42" fmla="*/ 4 w 20"/>
              <a:gd name="T43" fmla="*/ 27 h 28"/>
              <a:gd name="T44" fmla="*/ 6 w 20"/>
              <a:gd name="T45" fmla="*/ 28 h 28"/>
              <a:gd name="T46" fmla="*/ 8 w 20"/>
              <a:gd name="T47" fmla="*/ 28 h 28"/>
              <a:gd name="T48" fmla="*/ 10 w 20"/>
              <a:gd name="T49" fmla="*/ 28 h 28"/>
              <a:gd name="T50" fmla="*/ 12 w 20"/>
              <a:gd name="T51" fmla="*/ 28 h 28"/>
              <a:gd name="T52" fmla="*/ 14 w 20"/>
              <a:gd name="T53" fmla="*/ 28 h 28"/>
              <a:gd name="T54" fmla="*/ 16 w 20"/>
              <a:gd name="T55" fmla="*/ 27 h 28"/>
              <a:gd name="T56" fmla="*/ 18 w 20"/>
              <a:gd name="T57" fmla="*/ 25 h 28"/>
              <a:gd name="T58" fmla="*/ 18 w 20"/>
              <a:gd name="T59" fmla="*/ 23 h 28"/>
              <a:gd name="T60" fmla="*/ 20 w 20"/>
              <a:gd name="T61" fmla="*/ 19 h 28"/>
              <a:gd name="T62" fmla="*/ 20 w 20"/>
              <a:gd name="T63" fmla="*/ 17 h 28"/>
              <a:gd name="T64" fmla="*/ 20 w 20"/>
              <a:gd name="T65" fmla="*/ 1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" h="28">
                <a:moveTo>
                  <a:pt x="20" y="13"/>
                </a:moveTo>
                <a:lnTo>
                  <a:pt x="20" y="11"/>
                </a:lnTo>
                <a:lnTo>
                  <a:pt x="20" y="7"/>
                </a:lnTo>
                <a:lnTo>
                  <a:pt x="18" y="5"/>
                </a:lnTo>
                <a:lnTo>
                  <a:pt x="18" y="4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2"/>
                </a:lnTo>
                <a:lnTo>
                  <a:pt x="2" y="4"/>
                </a:lnTo>
                <a:lnTo>
                  <a:pt x="2" y="5"/>
                </a:lnTo>
                <a:lnTo>
                  <a:pt x="0" y="7"/>
                </a:lnTo>
                <a:lnTo>
                  <a:pt x="0" y="11"/>
                </a:lnTo>
                <a:lnTo>
                  <a:pt x="0" y="13"/>
                </a:lnTo>
                <a:lnTo>
                  <a:pt x="0" y="17"/>
                </a:lnTo>
                <a:lnTo>
                  <a:pt x="0" y="19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6" y="28"/>
                </a:lnTo>
                <a:lnTo>
                  <a:pt x="8" y="28"/>
                </a:lnTo>
                <a:lnTo>
                  <a:pt x="10" y="28"/>
                </a:lnTo>
                <a:lnTo>
                  <a:pt x="12" y="28"/>
                </a:lnTo>
                <a:lnTo>
                  <a:pt x="14" y="28"/>
                </a:lnTo>
                <a:lnTo>
                  <a:pt x="16" y="27"/>
                </a:lnTo>
                <a:lnTo>
                  <a:pt x="18" y="25"/>
                </a:lnTo>
                <a:lnTo>
                  <a:pt x="18" y="23"/>
                </a:lnTo>
                <a:lnTo>
                  <a:pt x="20" y="19"/>
                </a:lnTo>
                <a:lnTo>
                  <a:pt x="20" y="17"/>
                </a:lnTo>
                <a:lnTo>
                  <a:pt x="20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43" name="Freeform 875"/>
          <p:cNvSpPr>
            <a:spLocks/>
          </p:cNvSpPr>
          <p:nvPr/>
        </p:nvSpPr>
        <p:spPr bwMode="auto">
          <a:xfrm>
            <a:off x="6129338" y="1365250"/>
            <a:ext cx="120650" cy="117475"/>
          </a:xfrm>
          <a:custGeom>
            <a:avLst/>
            <a:gdLst>
              <a:gd name="T0" fmla="*/ 20 w 20"/>
              <a:gd name="T1" fmla="*/ 13 h 28"/>
              <a:gd name="T2" fmla="*/ 20 w 20"/>
              <a:gd name="T3" fmla="*/ 11 h 28"/>
              <a:gd name="T4" fmla="*/ 20 w 20"/>
              <a:gd name="T5" fmla="*/ 7 h 28"/>
              <a:gd name="T6" fmla="*/ 18 w 20"/>
              <a:gd name="T7" fmla="*/ 5 h 28"/>
              <a:gd name="T8" fmla="*/ 18 w 20"/>
              <a:gd name="T9" fmla="*/ 4 h 28"/>
              <a:gd name="T10" fmla="*/ 16 w 20"/>
              <a:gd name="T11" fmla="*/ 2 h 28"/>
              <a:gd name="T12" fmla="*/ 14 w 20"/>
              <a:gd name="T13" fmla="*/ 0 h 28"/>
              <a:gd name="T14" fmla="*/ 12 w 20"/>
              <a:gd name="T15" fmla="*/ 0 h 28"/>
              <a:gd name="T16" fmla="*/ 10 w 20"/>
              <a:gd name="T17" fmla="*/ 0 h 28"/>
              <a:gd name="T18" fmla="*/ 8 w 20"/>
              <a:gd name="T19" fmla="*/ 0 h 28"/>
              <a:gd name="T20" fmla="*/ 6 w 20"/>
              <a:gd name="T21" fmla="*/ 0 h 28"/>
              <a:gd name="T22" fmla="*/ 4 w 20"/>
              <a:gd name="T23" fmla="*/ 2 h 28"/>
              <a:gd name="T24" fmla="*/ 2 w 20"/>
              <a:gd name="T25" fmla="*/ 4 h 28"/>
              <a:gd name="T26" fmla="*/ 2 w 20"/>
              <a:gd name="T27" fmla="*/ 5 h 28"/>
              <a:gd name="T28" fmla="*/ 0 w 20"/>
              <a:gd name="T29" fmla="*/ 7 h 28"/>
              <a:gd name="T30" fmla="*/ 0 w 20"/>
              <a:gd name="T31" fmla="*/ 11 h 28"/>
              <a:gd name="T32" fmla="*/ 0 w 20"/>
              <a:gd name="T33" fmla="*/ 13 h 28"/>
              <a:gd name="T34" fmla="*/ 0 w 20"/>
              <a:gd name="T35" fmla="*/ 17 h 28"/>
              <a:gd name="T36" fmla="*/ 0 w 20"/>
              <a:gd name="T37" fmla="*/ 19 h 28"/>
              <a:gd name="T38" fmla="*/ 2 w 20"/>
              <a:gd name="T39" fmla="*/ 23 h 28"/>
              <a:gd name="T40" fmla="*/ 2 w 20"/>
              <a:gd name="T41" fmla="*/ 25 h 28"/>
              <a:gd name="T42" fmla="*/ 4 w 20"/>
              <a:gd name="T43" fmla="*/ 27 h 28"/>
              <a:gd name="T44" fmla="*/ 6 w 20"/>
              <a:gd name="T45" fmla="*/ 28 h 28"/>
              <a:gd name="T46" fmla="*/ 8 w 20"/>
              <a:gd name="T47" fmla="*/ 28 h 28"/>
              <a:gd name="T48" fmla="*/ 10 w 20"/>
              <a:gd name="T49" fmla="*/ 28 h 28"/>
              <a:gd name="T50" fmla="*/ 12 w 20"/>
              <a:gd name="T51" fmla="*/ 28 h 28"/>
              <a:gd name="T52" fmla="*/ 14 w 20"/>
              <a:gd name="T53" fmla="*/ 28 h 28"/>
              <a:gd name="T54" fmla="*/ 16 w 20"/>
              <a:gd name="T55" fmla="*/ 27 h 28"/>
              <a:gd name="T56" fmla="*/ 18 w 20"/>
              <a:gd name="T57" fmla="*/ 25 h 28"/>
              <a:gd name="T58" fmla="*/ 18 w 20"/>
              <a:gd name="T59" fmla="*/ 23 h 28"/>
              <a:gd name="T60" fmla="*/ 20 w 20"/>
              <a:gd name="T61" fmla="*/ 19 h 28"/>
              <a:gd name="T62" fmla="*/ 20 w 20"/>
              <a:gd name="T63" fmla="*/ 17 h 28"/>
              <a:gd name="T64" fmla="*/ 20 w 20"/>
              <a:gd name="T65" fmla="*/ 1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" h="28">
                <a:moveTo>
                  <a:pt x="20" y="13"/>
                </a:moveTo>
                <a:lnTo>
                  <a:pt x="20" y="11"/>
                </a:lnTo>
                <a:lnTo>
                  <a:pt x="20" y="7"/>
                </a:lnTo>
                <a:lnTo>
                  <a:pt x="18" y="5"/>
                </a:lnTo>
                <a:lnTo>
                  <a:pt x="18" y="4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2"/>
                </a:lnTo>
                <a:lnTo>
                  <a:pt x="2" y="4"/>
                </a:lnTo>
                <a:lnTo>
                  <a:pt x="2" y="5"/>
                </a:lnTo>
                <a:lnTo>
                  <a:pt x="0" y="7"/>
                </a:lnTo>
                <a:lnTo>
                  <a:pt x="0" y="11"/>
                </a:lnTo>
                <a:lnTo>
                  <a:pt x="0" y="13"/>
                </a:lnTo>
                <a:lnTo>
                  <a:pt x="0" y="17"/>
                </a:lnTo>
                <a:lnTo>
                  <a:pt x="0" y="19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6" y="28"/>
                </a:lnTo>
                <a:lnTo>
                  <a:pt x="8" y="28"/>
                </a:lnTo>
                <a:lnTo>
                  <a:pt x="10" y="28"/>
                </a:lnTo>
                <a:lnTo>
                  <a:pt x="12" y="28"/>
                </a:lnTo>
                <a:lnTo>
                  <a:pt x="14" y="28"/>
                </a:lnTo>
                <a:lnTo>
                  <a:pt x="16" y="27"/>
                </a:lnTo>
                <a:lnTo>
                  <a:pt x="18" y="25"/>
                </a:lnTo>
                <a:lnTo>
                  <a:pt x="18" y="23"/>
                </a:lnTo>
                <a:lnTo>
                  <a:pt x="20" y="19"/>
                </a:lnTo>
                <a:lnTo>
                  <a:pt x="20" y="17"/>
                </a:lnTo>
                <a:lnTo>
                  <a:pt x="20" y="1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44" name="Freeform 876"/>
          <p:cNvSpPr>
            <a:spLocks/>
          </p:cNvSpPr>
          <p:nvPr/>
        </p:nvSpPr>
        <p:spPr bwMode="auto">
          <a:xfrm>
            <a:off x="6808788" y="2878138"/>
            <a:ext cx="90487" cy="46037"/>
          </a:xfrm>
          <a:custGeom>
            <a:avLst/>
            <a:gdLst>
              <a:gd name="T0" fmla="*/ 7 w 15"/>
              <a:gd name="T1" fmla="*/ 11 h 11"/>
              <a:gd name="T2" fmla="*/ 6 w 15"/>
              <a:gd name="T3" fmla="*/ 11 h 11"/>
              <a:gd name="T4" fmla="*/ 4 w 15"/>
              <a:gd name="T5" fmla="*/ 11 h 11"/>
              <a:gd name="T6" fmla="*/ 2 w 15"/>
              <a:gd name="T7" fmla="*/ 11 h 11"/>
              <a:gd name="T8" fmla="*/ 2 w 15"/>
              <a:gd name="T9" fmla="*/ 9 h 11"/>
              <a:gd name="T10" fmla="*/ 0 w 15"/>
              <a:gd name="T11" fmla="*/ 9 h 11"/>
              <a:gd name="T12" fmla="*/ 0 w 15"/>
              <a:gd name="T13" fmla="*/ 8 h 11"/>
              <a:gd name="T14" fmla="*/ 0 w 15"/>
              <a:gd name="T15" fmla="*/ 8 h 11"/>
              <a:gd name="T16" fmla="*/ 0 w 15"/>
              <a:gd name="T17" fmla="*/ 6 h 11"/>
              <a:gd name="T18" fmla="*/ 0 w 15"/>
              <a:gd name="T19" fmla="*/ 6 h 11"/>
              <a:gd name="T20" fmla="*/ 0 w 15"/>
              <a:gd name="T21" fmla="*/ 4 h 11"/>
              <a:gd name="T22" fmla="*/ 0 w 15"/>
              <a:gd name="T23" fmla="*/ 4 h 11"/>
              <a:gd name="T24" fmla="*/ 2 w 15"/>
              <a:gd name="T25" fmla="*/ 2 h 11"/>
              <a:gd name="T26" fmla="*/ 2 w 15"/>
              <a:gd name="T27" fmla="*/ 2 h 11"/>
              <a:gd name="T28" fmla="*/ 4 w 15"/>
              <a:gd name="T29" fmla="*/ 2 h 11"/>
              <a:gd name="T30" fmla="*/ 6 w 15"/>
              <a:gd name="T31" fmla="*/ 0 h 11"/>
              <a:gd name="T32" fmla="*/ 7 w 15"/>
              <a:gd name="T33" fmla="*/ 0 h 11"/>
              <a:gd name="T34" fmla="*/ 9 w 15"/>
              <a:gd name="T35" fmla="*/ 0 h 11"/>
              <a:gd name="T36" fmla="*/ 9 w 15"/>
              <a:gd name="T37" fmla="*/ 2 h 11"/>
              <a:gd name="T38" fmla="*/ 11 w 15"/>
              <a:gd name="T39" fmla="*/ 2 h 11"/>
              <a:gd name="T40" fmla="*/ 13 w 15"/>
              <a:gd name="T41" fmla="*/ 2 h 11"/>
              <a:gd name="T42" fmla="*/ 13 w 15"/>
              <a:gd name="T43" fmla="*/ 4 h 11"/>
              <a:gd name="T44" fmla="*/ 15 w 15"/>
              <a:gd name="T45" fmla="*/ 4 h 11"/>
              <a:gd name="T46" fmla="*/ 15 w 15"/>
              <a:gd name="T47" fmla="*/ 6 h 11"/>
              <a:gd name="T48" fmla="*/ 15 w 15"/>
              <a:gd name="T49" fmla="*/ 6 h 11"/>
              <a:gd name="T50" fmla="*/ 15 w 15"/>
              <a:gd name="T51" fmla="*/ 8 h 11"/>
              <a:gd name="T52" fmla="*/ 15 w 15"/>
              <a:gd name="T53" fmla="*/ 8 h 11"/>
              <a:gd name="T54" fmla="*/ 13 w 15"/>
              <a:gd name="T55" fmla="*/ 9 h 11"/>
              <a:gd name="T56" fmla="*/ 13 w 15"/>
              <a:gd name="T57" fmla="*/ 9 h 11"/>
              <a:gd name="T58" fmla="*/ 11 w 15"/>
              <a:gd name="T59" fmla="*/ 11 h 11"/>
              <a:gd name="T60" fmla="*/ 9 w 15"/>
              <a:gd name="T61" fmla="*/ 11 h 11"/>
              <a:gd name="T62" fmla="*/ 9 w 15"/>
              <a:gd name="T63" fmla="*/ 11 h 11"/>
              <a:gd name="T64" fmla="*/ 7 w 15"/>
              <a:gd name="T65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1">
                <a:moveTo>
                  <a:pt x="7" y="11"/>
                </a:moveTo>
                <a:lnTo>
                  <a:pt x="6" y="11"/>
                </a:lnTo>
                <a:lnTo>
                  <a:pt x="4" y="11"/>
                </a:lnTo>
                <a:lnTo>
                  <a:pt x="2" y="11"/>
                </a:lnTo>
                <a:lnTo>
                  <a:pt x="2" y="9"/>
                </a:lnTo>
                <a:lnTo>
                  <a:pt x="0" y="9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5" y="8"/>
                </a:lnTo>
                <a:lnTo>
                  <a:pt x="13" y="9"/>
                </a:lnTo>
                <a:lnTo>
                  <a:pt x="13" y="9"/>
                </a:lnTo>
                <a:lnTo>
                  <a:pt x="11" y="11"/>
                </a:lnTo>
                <a:lnTo>
                  <a:pt x="9" y="11"/>
                </a:lnTo>
                <a:lnTo>
                  <a:pt x="9" y="11"/>
                </a:lnTo>
                <a:lnTo>
                  <a:pt x="7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45" name="Freeform 877"/>
          <p:cNvSpPr>
            <a:spLocks/>
          </p:cNvSpPr>
          <p:nvPr/>
        </p:nvSpPr>
        <p:spPr bwMode="auto">
          <a:xfrm>
            <a:off x="6808788" y="2878138"/>
            <a:ext cx="90487" cy="46037"/>
          </a:xfrm>
          <a:custGeom>
            <a:avLst/>
            <a:gdLst>
              <a:gd name="T0" fmla="*/ 7 w 15"/>
              <a:gd name="T1" fmla="*/ 11 h 11"/>
              <a:gd name="T2" fmla="*/ 6 w 15"/>
              <a:gd name="T3" fmla="*/ 11 h 11"/>
              <a:gd name="T4" fmla="*/ 4 w 15"/>
              <a:gd name="T5" fmla="*/ 11 h 11"/>
              <a:gd name="T6" fmla="*/ 2 w 15"/>
              <a:gd name="T7" fmla="*/ 11 h 11"/>
              <a:gd name="T8" fmla="*/ 2 w 15"/>
              <a:gd name="T9" fmla="*/ 9 h 11"/>
              <a:gd name="T10" fmla="*/ 0 w 15"/>
              <a:gd name="T11" fmla="*/ 9 h 11"/>
              <a:gd name="T12" fmla="*/ 0 w 15"/>
              <a:gd name="T13" fmla="*/ 8 h 11"/>
              <a:gd name="T14" fmla="*/ 0 w 15"/>
              <a:gd name="T15" fmla="*/ 6 h 11"/>
              <a:gd name="T16" fmla="*/ 0 w 15"/>
              <a:gd name="T17" fmla="*/ 4 h 11"/>
              <a:gd name="T18" fmla="*/ 2 w 15"/>
              <a:gd name="T19" fmla="*/ 2 h 11"/>
              <a:gd name="T20" fmla="*/ 4 w 15"/>
              <a:gd name="T21" fmla="*/ 2 h 11"/>
              <a:gd name="T22" fmla="*/ 6 w 15"/>
              <a:gd name="T23" fmla="*/ 0 h 11"/>
              <a:gd name="T24" fmla="*/ 7 w 15"/>
              <a:gd name="T25" fmla="*/ 0 h 11"/>
              <a:gd name="T26" fmla="*/ 9 w 15"/>
              <a:gd name="T27" fmla="*/ 0 h 11"/>
              <a:gd name="T28" fmla="*/ 9 w 15"/>
              <a:gd name="T29" fmla="*/ 2 h 11"/>
              <a:gd name="T30" fmla="*/ 11 w 15"/>
              <a:gd name="T31" fmla="*/ 2 h 11"/>
              <a:gd name="T32" fmla="*/ 13 w 15"/>
              <a:gd name="T33" fmla="*/ 2 h 11"/>
              <a:gd name="T34" fmla="*/ 13 w 15"/>
              <a:gd name="T35" fmla="*/ 4 h 11"/>
              <a:gd name="T36" fmla="*/ 15 w 15"/>
              <a:gd name="T37" fmla="*/ 4 h 11"/>
              <a:gd name="T38" fmla="*/ 15 w 15"/>
              <a:gd name="T39" fmla="*/ 6 h 11"/>
              <a:gd name="T40" fmla="*/ 15 w 15"/>
              <a:gd name="T41" fmla="*/ 8 h 11"/>
              <a:gd name="T42" fmla="*/ 13 w 15"/>
              <a:gd name="T43" fmla="*/ 9 h 11"/>
              <a:gd name="T44" fmla="*/ 11 w 15"/>
              <a:gd name="T45" fmla="*/ 11 h 11"/>
              <a:gd name="T46" fmla="*/ 9 w 15"/>
              <a:gd name="T47" fmla="*/ 11 h 11"/>
              <a:gd name="T48" fmla="*/ 7 w 15"/>
              <a:gd name="T4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" h="11">
                <a:moveTo>
                  <a:pt x="7" y="11"/>
                </a:moveTo>
                <a:lnTo>
                  <a:pt x="6" y="11"/>
                </a:lnTo>
                <a:lnTo>
                  <a:pt x="4" y="11"/>
                </a:lnTo>
                <a:lnTo>
                  <a:pt x="2" y="11"/>
                </a:lnTo>
                <a:lnTo>
                  <a:pt x="2" y="9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5" y="6"/>
                </a:lnTo>
                <a:lnTo>
                  <a:pt x="15" y="8"/>
                </a:lnTo>
                <a:lnTo>
                  <a:pt x="13" y="9"/>
                </a:lnTo>
                <a:lnTo>
                  <a:pt x="11" y="11"/>
                </a:lnTo>
                <a:lnTo>
                  <a:pt x="9" y="11"/>
                </a:lnTo>
                <a:lnTo>
                  <a:pt x="7" y="1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46" name="Freeform 878"/>
          <p:cNvSpPr>
            <a:spLocks/>
          </p:cNvSpPr>
          <p:nvPr/>
        </p:nvSpPr>
        <p:spPr bwMode="auto">
          <a:xfrm>
            <a:off x="7015163" y="3267075"/>
            <a:ext cx="1073150" cy="349250"/>
          </a:xfrm>
          <a:custGeom>
            <a:avLst/>
            <a:gdLst>
              <a:gd name="T0" fmla="*/ 177 w 177"/>
              <a:gd name="T1" fmla="*/ 42 h 83"/>
              <a:gd name="T2" fmla="*/ 177 w 177"/>
              <a:gd name="T3" fmla="*/ 46 h 83"/>
              <a:gd name="T4" fmla="*/ 175 w 177"/>
              <a:gd name="T5" fmla="*/ 48 h 83"/>
              <a:gd name="T6" fmla="*/ 173 w 177"/>
              <a:gd name="T7" fmla="*/ 50 h 83"/>
              <a:gd name="T8" fmla="*/ 171 w 177"/>
              <a:gd name="T9" fmla="*/ 48 h 83"/>
              <a:gd name="T10" fmla="*/ 169 w 177"/>
              <a:gd name="T11" fmla="*/ 44 h 83"/>
              <a:gd name="T12" fmla="*/ 81 w 177"/>
              <a:gd name="T13" fmla="*/ 46 h 83"/>
              <a:gd name="T14" fmla="*/ 75 w 177"/>
              <a:gd name="T15" fmla="*/ 48 h 83"/>
              <a:gd name="T16" fmla="*/ 73 w 177"/>
              <a:gd name="T17" fmla="*/ 50 h 83"/>
              <a:gd name="T18" fmla="*/ 71 w 177"/>
              <a:gd name="T19" fmla="*/ 58 h 83"/>
              <a:gd name="T20" fmla="*/ 66 w 177"/>
              <a:gd name="T21" fmla="*/ 67 h 83"/>
              <a:gd name="T22" fmla="*/ 58 w 177"/>
              <a:gd name="T23" fmla="*/ 77 h 83"/>
              <a:gd name="T24" fmla="*/ 48 w 177"/>
              <a:gd name="T25" fmla="*/ 81 h 83"/>
              <a:gd name="T26" fmla="*/ 39 w 177"/>
              <a:gd name="T27" fmla="*/ 83 h 83"/>
              <a:gd name="T28" fmla="*/ 25 w 177"/>
              <a:gd name="T29" fmla="*/ 83 h 83"/>
              <a:gd name="T30" fmla="*/ 16 w 177"/>
              <a:gd name="T31" fmla="*/ 77 h 83"/>
              <a:gd name="T32" fmla="*/ 6 w 177"/>
              <a:gd name="T33" fmla="*/ 65 h 83"/>
              <a:gd name="T34" fmla="*/ 0 w 177"/>
              <a:gd name="T35" fmla="*/ 50 h 83"/>
              <a:gd name="T36" fmla="*/ 0 w 177"/>
              <a:gd name="T37" fmla="*/ 33 h 83"/>
              <a:gd name="T38" fmla="*/ 6 w 177"/>
              <a:gd name="T39" fmla="*/ 15 h 83"/>
              <a:gd name="T40" fmla="*/ 16 w 177"/>
              <a:gd name="T41" fmla="*/ 6 h 83"/>
              <a:gd name="T42" fmla="*/ 25 w 177"/>
              <a:gd name="T43" fmla="*/ 0 h 83"/>
              <a:gd name="T44" fmla="*/ 39 w 177"/>
              <a:gd name="T45" fmla="*/ 0 h 83"/>
              <a:gd name="T46" fmla="*/ 48 w 177"/>
              <a:gd name="T47" fmla="*/ 2 h 83"/>
              <a:gd name="T48" fmla="*/ 58 w 177"/>
              <a:gd name="T49" fmla="*/ 6 h 83"/>
              <a:gd name="T50" fmla="*/ 66 w 177"/>
              <a:gd name="T51" fmla="*/ 13 h 83"/>
              <a:gd name="T52" fmla="*/ 71 w 177"/>
              <a:gd name="T53" fmla="*/ 25 h 83"/>
              <a:gd name="T54" fmla="*/ 73 w 177"/>
              <a:gd name="T55" fmla="*/ 31 h 83"/>
              <a:gd name="T56" fmla="*/ 75 w 177"/>
              <a:gd name="T57" fmla="*/ 35 h 83"/>
              <a:gd name="T58" fmla="*/ 81 w 177"/>
              <a:gd name="T59" fmla="*/ 36 h 83"/>
              <a:gd name="T60" fmla="*/ 169 w 177"/>
              <a:gd name="T61" fmla="*/ 38 h 83"/>
              <a:gd name="T62" fmla="*/ 171 w 177"/>
              <a:gd name="T63" fmla="*/ 35 h 83"/>
              <a:gd name="T64" fmla="*/ 173 w 177"/>
              <a:gd name="T65" fmla="*/ 33 h 83"/>
              <a:gd name="T66" fmla="*/ 177 w 177"/>
              <a:gd name="T67" fmla="*/ 35 h 83"/>
              <a:gd name="T68" fmla="*/ 177 w 177"/>
              <a:gd name="T69" fmla="*/ 38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7" h="83">
                <a:moveTo>
                  <a:pt x="177" y="40"/>
                </a:moveTo>
                <a:lnTo>
                  <a:pt x="177" y="42"/>
                </a:lnTo>
                <a:lnTo>
                  <a:pt x="177" y="44"/>
                </a:lnTo>
                <a:lnTo>
                  <a:pt x="177" y="46"/>
                </a:lnTo>
                <a:lnTo>
                  <a:pt x="177" y="48"/>
                </a:lnTo>
                <a:lnTo>
                  <a:pt x="175" y="48"/>
                </a:lnTo>
                <a:lnTo>
                  <a:pt x="175" y="50"/>
                </a:lnTo>
                <a:lnTo>
                  <a:pt x="173" y="50"/>
                </a:lnTo>
                <a:lnTo>
                  <a:pt x="171" y="50"/>
                </a:lnTo>
                <a:lnTo>
                  <a:pt x="171" y="48"/>
                </a:lnTo>
                <a:lnTo>
                  <a:pt x="169" y="46"/>
                </a:lnTo>
                <a:lnTo>
                  <a:pt x="169" y="44"/>
                </a:lnTo>
                <a:lnTo>
                  <a:pt x="85" y="44"/>
                </a:lnTo>
                <a:lnTo>
                  <a:pt x="81" y="46"/>
                </a:lnTo>
                <a:lnTo>
                  <a:pt x="77" y="46"/>
                </a:lnTo>
                <a:lnTo>
                  <a:pt x="75" y="48"/>
                </a:lnTo>
                <a:lnTo>
                  <a:pt x="73" y="48"/>
                </a:lnTo>
                <a:lnTo>
                  <a:pt x="73" y="50"/>
                </a:lnTo>
                <a:lnTo>
                  <a:pt x="71" y="54"/>
                </a:lnTo>
                <a:lnTo>
                  <a:pt x="71" y="58"/>
                </a:lnTo>
                <a:lnTo>
                  <a:pt x="69" y="61"/>
                </a:lnTo>
                <a:lnTo>
                  <a:pt x="66" y="67"/>
                </a:lnTo>
                <a:lnTo>
                  <a:pt x="62" y="73"/>
                </a:lnTo>
                <a:lnTo>
                  <a:pt x="58" y="77"/>
                </a:lnTo>
                <a:lnTo>
                  <a:pt x="54" y="79"/>
                </a:lnTo>
                <a:lnTo>
                  <a:pt x="48" y="81"/>
                </a:lnTo>
                <a:lnTo>
                  <a:pt x="43" y="83"/>
                </a:lnTo>
                <a:lnTo>
                  <a:pt x="39" y="83"/>
                </a:lnTo>
                <a:lnTo>
                  <a:pt x="33" y="83"/>
                </a:lnTo>
                <a:lnTo>
                  <a:pt x="25" y="83"/>
                </a:lnTo>
                <a:lnTo>
                  <a:pt x="20" y="81"/>
                </a:lnTo>
                <a:lnTo>
                  <a:pt x="16" y="77"/>
                </a:lnTo>
                <a:lnTo>
                  <a:pt x="10" y="71"/>
                </a:lnTo>
                <a:lnTo>
                  <a:pt x="6" y="65"/>
                </a:lnTo>
                <a:lnTo>
                  <a:pt x="2" y="60"/>
                </a:lnTo>
                <a:lnTo>
                  <a:pt x="0" y="50"/>
                </a:lnTo>
                <a:lnTo>
                  <a:pt x="0" y="40"/>
                </a:lnTo>
                <a:lnTo>
                  <a:pt x="0" y="33"/>
                </a:lnTo>
                <a:lnTo>
                  <a:pt x="2" y="23"/>
                </a:lnTo>
                <a:lnTo>
                  <a:pt x="6" y="15"/>
                </a:lnTo>
                <a:lnTo>
                  <a:pt x="10" y="10"/>
                </a:lnTo>
                <a:lnTo>
                  <a:pt x="16" y="6"/>
                </a:lnTo>
                <a:lnTo>
                  <a:pt x="20" y="2"/>
                </a:lnTo>
                <a:lnTo>
                  <a:pt x="25" y="0"/>
                </a:lnTo>
                <a:lnTo>
                  <a:pt x="33" y="0"/>
                </a:lnTo>
                <a:lnTo>
                  <a:pt x="39" y="0"/>
                </a:lnTo>
                <a:lnTo>
                  <a:pt x="43" y="0"/>
                </a:lnTo>
                <a:lnTo>
                  <a:pt x="48" y="2"/>
                </a:lnTo>
                <a:lnTo>
                  <a:pt x="54" y="4"/>
                </a:lnTo>
                <a:lnTo>
                  <a:pt x="58" y="6"/>
                </a:lnTo>
                <a:lnTo>
                  <a:pt x="62" y="10"/>
                </a:lnTo>
                <a:lnTo>
                  <a:pt x="66" y="13"/>
                </a:lnTo>
                <a:lnTo>
                  <a:pt x="69" y="19"/>
                </a:lnTo>
                <a:lnTo>
                  <a:pt x="71" y="25"/>
                </a:lnTo>
                <a:lnTo>
                  <a:pt x="71" y="29"/>
                </a:lnTo>
                <a:lnTo>
                  <a:pt x="73" y="31"/>
                </a:lnTo>
                <a:lnTo>
                  <a:pt x="73" y="33"/>
                </a:lnTo>
                <a:lnTo>
                  <a:pt x="75" y="35"/>
                </a:lnTo>
                <a:lnTo>
                  <a:pt x="77" y="35"/>
                </a:lnTo>
                <a:lnTo>
                  <a:pt x="81" y="36"/>
                </a:lnTo>
                <a:lnTo>
                  <a:pt x="85" y="38"/>
                </a:lnTo>
                <a:lnTo>
                  <a:pt x="169" y="38"/>
                </a:lnTo>
                <a:lnTo>
                  <a:pt x="169" y="36"/>
                </a:lnTo>
                <a:lnTo>
                  <a:pt x="171" y="35"/>
                </a:lnTo>
                <a:lnTo>
                  <a:pt x="171" y="33"/>
                </a:lnTo>
                <a:lnTo>
                  <a:pt x="173" y="33"/>
                </a:lnTo>
                <a:lnTo>
                  <a:pt x="175" y="33"/>
                </a:lnTo>
                <a:lnTo>
                  <a:pt x="177" y="35"/>
                </a:lnTo>
                <a:lnTo>
                  <a:pt x="177" y="36"/>
                </a:lnTo>
                <a:lnTo>
                  <a:pt x="177" y="38"/>
                </a:lnTo>
                <a:lnTo>
                  <a:pt x="177" y="40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47" name="Freeform 879"/>
          <p:cNvSpPr>
            <a:spLocks/>
          </p:cNvSpPr>
          <p:nvPr/>
        </p:nvSpPr>
        <p:spPr bwMode="auto">
          <a:xfrm>
            <a:off x="7202488" y="3379788"/>
            <a:ext cx="115887" cy="131762"/>
          </a:xfrm>
          <a:custGeom>
            <a:avLst/>
            <a:gdLst>
              <a:gd name="T0" fmla="*/ 19 w 19"/>
              <a:gd name="T1" fmla="*/ 15 h 31"/>
              <a:gd name="T2" fmla="*/ 19 w 19"/>
              <a:gd name="T3" fmla="*/ 19 h 31"/>
              <a:gd name="T4" fmla="*/ 19 w 19"/>
              <a:gd name="T5" fmla="*/ 21 h 31"/>
              <a:gd name="T6" fmla="*/ 17 w 19"/>
              <a:gd name="T7" fmla="*/ 25 h 31"/>
              <a:gd name="T8" fmla="*/ 15 w 19"/>
              <a:gd name="T9" fmla="*/ 27 h 31"/>
              <a:gd name="T10" fmla="*/ 15 w 19"/>
              <a:gd name="T11" fmla="*/ 29 h 31"/>
              <a:gd name="T12" fmla="*/ 13 w 19"/>
              <a:gd name="T13" fmla="*/ 29 h 31"/>
              <a:gd name="T14" fmla="*/ 12 w 19"/>
              <a:gd name="T15" fmla="*/ 31 h 31"/>
              <a:gd name="T16" fmla="*/ 10 w 19"/>
              <a:gd name="T17" fmla="*/ 31 h 31"/>
              <a:gd name="T18" fmla="*/ 8 w 19"/>
              <a:gd name="T19" fmla="*/ 31 h 31"/>
              <a:gd name="T20" fmla="*/ 6 w 19"/>
              <a:gd name="T21" fmla="*/ 29 h 31"/>
              <a:gd name="T22" fmla="*/ 4 w 19"/>
              <a:gd name="T23" fmla="*/ 29 h 31"/>
              <a:gd name="T24" fmla="*/ 2 w 19"/>
              <a:gd name="T25" fmla="*/ 27 h 31"/>
              <a:gd name="T26" fmla="*/ 0 w 19"/>
              <a:gd name="T27" fmla="*/ 25 h 31"/>
              <a:gd name="T28" fmla="*/ 0 w 19"/>
              <a:gd name="T29" fmla="*/ 21 h 31"/>
              <a:gd name="T30" fmla="*/ 0 w 19"/>
              <a:gd name="T31" fmla="*/ 19 h 31"/>
              <a:gd name="T32" fmla="*/ 0 w 19"/>
              <a:gd name="T33" fmla="*/ 15 h 31"/>
              <a:gd name="T34" fmla="*/ 0 w 19"/>
              <a:gd name="T35" fmla="*/ 13 h 31"/>
              <a:gd name="T36" fmla="*/ 0 w 19"/>
              <a:gd name="T37" fmla="*/ 9 h 31"/>
              <a:gd name="T38" fmla="*/ 0 w 19"/>
              <a:gd name="T39" fmla="*/ 8 h 31"/>
              <a:gd name="T40" fmla="*/ 2 w 19"/>
              <a:gd name="T41" fmla="*/ 6 h 31"/>
              <a:gd name="T42" fmla="*/ 4 w 19"/>
              <a:gd name="T43" fmla="*/ 4 h 31"/>
              <a:gd name="T44" fmla="*/ 6 w 19"/>
              <a:gd name="T45" fmla="*/ 2 h 31"/>
              <a:gd name="T46" fmla="*/ 8 w 19"/>
              <a:gd name="T47" fmla="*/ 2 h 31"/>
              <a:gd name="T48" fmla="*/ 10 w 19"/>
              <a:gd name="T49" fmla="*/ 0 h 31"/>
              <a:gd name="T50" fmla="*/ 12 w 19"/>
              <a:gd name="T51" fmla="*/ 2 h 31"/>
              <a:gd name="T52" fmla="*/ 13 w 19"/>
              <a:gd name="T53" fmla="*/ 2 h 31"/>
              <a:gd name="T54" fmla="*/ 15 w 19"/>
              <a:gd name="T55" fmla="*/ 4 h 31"/>
              <a:gd name="T56" fmla="*/ 15 w 19"/>
              <a:gd name="T57" fmla="*/ 6 h 31"/>
              <a:gd name="T58" fmla="*/ 17 w 19"/>
              <a:gd name="T59" fmla="*/ 8 h 31"/>
              <a:gd name="T60" fmla="*/ 19 w 19"/>
              <a:gd name="T61" fmla="*/ 9 h 31"/>
              <a:gd name="T62" fmla="*/ 19 w 19"/>
              <a:gd name="T63" fmla="*/ 13 h 31"/>
              <a:gd name="T64" fmla="*/ 19 w 19"/>
              <a:gd name="T65" fmla="*/ 1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" h="31">
                <a:moveTo>
                  <a:pt x="19" y="15"/>
                </a:moveTo>
                <a:lnTo>
                  <a:pt x="19" y="19"/>
                </a:lnTo>
                <a:lnTo>
                  <a:pt x="19" y="21"/>
                </a:lnTo>
                <a:lnTo>
                  <a:pt x="17" y="25"/>
                </a:lnTo>
                <a:lnTo>
                  <a:pt x="15" y="27"/>
                </a:lnTo>
                <a:lnTo>
                  <a:pt x="15" y="29"/>
                </a:lnTo>
                <a:lnTo>
                  <a:pt x="13" y="29"/>
                </a:lnTo>
                <a:lnTo>
                  <a:pt x="12" y="31"/>
                </a:lnTo>
                <a:lnTo>
                  <a:pt x="10" y="31"/>
                </a:lnTo>
                <a:lnTo>
                  <a:pt x="8" y="31"/>
                </a:lnTo>
                <a:lnTo>
                  <a:pt x="6" y="29"/>
                </a:lnTo>
                <a:lnTo>
                  <a:pt x="4" y="29"/>
                </a:lnTo>
                <a:lnTo>
                  <a:pt x="2" y="27"/>
                </a:lnTo>
                <a:lnTo>
                  <a:pt x="0" y="25"/>
                </a:lnTo>
                <a:lnTo>
                  <a:pt x="0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10" y="0"/>
                </a:lnTo>
                <a:lnTo>
                  <a:pt x="12" y="2"/>
                </a:lnTo>
                <a:lnTo>
                  <a:pt x="13" y="2"/>
                </a:lnTo>
                <a:lnTo>
                  <a:pt x="15" y="4"/>
                </a:lnTo>
                <a:lnTo>
                  <a:pt x="15" y="6"/>
                </a:lnTo>
                <a:lnTo>
                  <a:pt x="17" y="8"/>
                </a:lnTo>
                <a:lnTo>
                  <a:pt x="19" y="9"/>
                </a:lnTo>
                <a:lnTo>
                  <a:pt x="19" y="13"/>
                </a:lnTo>
                <a:lnTo>
                  <a:pt x="19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48" name="Freeform 880"/>
          <p:cNvSpPr>
            <a:spLocks/>
          </p:cNvSpPr>
          <p:nvPr/>
        </p:nvSpPr>
        <p:spPr bwMode="auto">
          <a:xfrm>
            <a:off x="7202488" y="3379788"/>
            <a:ext cx="115887" cy="131762"/>
          </a:xfrm>
          <a:custGeom>
            <a:avLst/>
            <a:gdLst>
              <a:gd name="T0" fmla="*/ 19 w 19"/>
              <a:gd name="T1" fmla="*/ 15 h 31"/>
              <a:gd name="T2" fmla="*/ 19 w 19"/>
              <a:gd name="T3" fmla="*/ 19 h 31"/>
              <a:gd name="T4" fmla="*/ 19 w 19"/>
              <a:gd name="T5" fmla="*/ 21 h 31"/>
              <a:gd name="T6" fmla="*/ 17 w 19"/>
              <a:gd name="T7" fmla="*/ 25 h 31"/>
              <a:gd name="T8" fmla="*/ 15 w 19"/>
              <a:gd name="T9" fmla="*/ 27 h 31"/>
              <a:gd name="T10" fmla="*/ 15 w 19"/>
              <a:gd name="T11" fmla="*/ 29 h 31"/>
              <a:gd name="T12" fmla="*/ 13 w 19"/>
              <a:gd name="T13" fmla="*/ 29 h 31"/>
              <a:gd name="T14" fmla="*/ 12 w 19"/>
              <a:gd name="T15" fmla="*/ 31 h 31"/>
              <a:gd name="T16" fmla="*/ 10 w 19"/>
              <a:gd name="T17" fmla="*/ 31 h 31"/>
              <a:gd name="T18" fmla="*/ 8 w 19"/>
              <a:gd name="T19" fmla="*/ 31 h 31"/>
              <a:gd name="T20" fmla="*/ 6 w 19"/>
              <a:gd name="T21" fmla="*/ 29 h 31"/>
              <a:gd name="T22" fmla="*/ 4 w 19"/>
              <a:gd name="T23" fmla="*/ 29 h 31"/>
              <a:gd name="T24" fmla="*/ 2 w 19"/>
              <a:gd name="T25" fmla="*/ 27 h 31"/>
              <a:gd name="T26" fmla="*/ 0 w 19"/>
              <a:gd name="T27" fmla="*/ 25 h 31"/>
              <a:gd name="T28" fmla="*/ 0 w 19"/>
              <a:gd name="T29" fmla="*/ 21 h 31"/>
              <a:gd name="T30" fmla="*/ 0 w 19"/>
              <a:gd name="T31" fmla="*/ 19 h 31"/>
              <a:gd name="T32" fmla="*/ 0 w 19"/>
              <a:gd name="T33" fmla="*/ 15 h 31"/>
              <a:gd name="T34" fmla="*/ 0 w 19"/>
              <a:gd name="T35" fmla="*/ 13 h 31"/>
              <a:gd name="T36" fmla="*/ 0 w 19"/>
              <a:gd name="T37" fmla="*/ 9 h 31"/>
              <a:gd name="T38" fmla="*/ 0 w 19"/>
              <a:gd name="T39" fmla="*/ 8 h 31"/>
              <a:gd name="T40" fmla="*/ 2 w 19"/>
              <a:gd name="T41" fmla="*/ 6 h 31"/>
              <a:gd name="T42" fmla="*/ 4 w 19"/>
              <a:gd name="T43" fmla="*/ 4 h 31"/>
              <a:gd name="T44" fmla="*/ 6 w 19"/>
              <a:gd name="T45" fmla="*/ 2 h 31"/>
              <a:gd name="T46" fmla="*/ 8 w 19"/>
              <a:gd name="T47" fmla="*/ 2 h 31"/>
              <a:gd name="T48" fmla="*/ 10 w 19"/>
              <a:gd name="T49" fmla="*/ 0 h 31"/>
              <a:gd name="T50" fmla="*/ 12 w 19"/>
              <a:gd name="T51" fmla="*/ 2 h 31"/>
              <a:gd name="T52" fmla="*/ 13 w 19"/>
              <a:gd name="T53" fmla="*/ 2 h 31"/>
              <a:gd name="T54" fmla="*/ 15 w 19"/>
              <a:gd name="T55" fmla="*/ 4 h 31"/>
              <a:gd name="T56" fmla="*/ 15 w 19"/>
              <a:gd name="T57" fmla="*/ 6 h 31"/>
              <a:gd name="T58" fmla="*/ 17 w 19"/>
              <a:gd name="T59" fmla="*/ 8 h 31"/>
              <a:gd name="T60" fmla="*/ 19 w 19"/>
              <a:gd name="T61" fmla="*/ 9 h 31"/>
              <a:gd name="T62" fmla="*/ 19 w 19"/>
              <a:gd name="T63" fmla="*/ 13 h 31"/>
              <a:gd name="T64" fmla="*/ 19 w 19"/>
              <a:gd name="T65" fmla="*/ 1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" h="31">
                <a:moveTo>
                  <a:pt x="19" y="15"/>
                </a:moveTo>
                <a:lnTo>
                  <a:pt x="19" y="19"/>
                </a:lnTo>
                <a:lnTo>
                  <a:pt x="19" y="21"/>
                </a:lnTo>
                <a:lnTo>
                  <a:pt x="17" y="25"/>
                </a:lnTo>
                <a:lnTo>
                  <a:pt x="15" y="27"/>
                </a:lnTo>
                <a:lnTo>
                  <a:pt x="15" y="29"/>
                </a:lnTo>
                <a:lnTo>
                  <a:pt x="13" y="29"/>
                </a:lnTo>
                <a:lnTo>
                  <a:pt x="12" y="31"/>
                </a:lnTo>
                <a:lnTo>
                  <a:pt x="10" y="31"/>
                </a:lnTo>
                <a:lnTo>
                  <a:pt x="8" y="31"/>
                </a:lnTo>
                <a:lnTo>
                  <a:pt x="6" y="29"/>
                </a:lnTo>
                <a:lnTo>
                  <a:pt x="4" y="29"/>
                </a:lnTo>
                <a:lnTo>
                  <a:pt x="2" y="27"/>
                </a:lnTo>
                <a:lnTo>
                  <a:pt x="0" y="25"/>
                </a:lnTo>
                <a:lnTo>
                  <a:pt x="0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10" y="0"/>
                </a:lnTo>
                <a:lnTo>
                  <a:pt x="12" y="2"/>
                </a:lnTo>
                <a:lnTo>
                  <a:pt x="13" y="2"/>
                </a:lnTo>
                <a:lnTo>
                  <a:pt x="15" y="4"/>
                </a:lnTo>
                <a:lnTo>
                  <a:pt x="15" y="6"/>
                </a:lnTo>
                <a:lnTo>
                  <a:pt x="17" y="8"/>
                </a:lnTo>
                <a:lnTo>
                  <a:pt x="19" y="9"/>
                </a:lnTo>
                <a:lnTo>
                  <a:pt x="19" y="13"/>
                </a:lnTo>
                <a:lnTo>
                  <a:pt x="19" y="1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49" name="Freeform 881"/>
          <p:cNvSpPr>
            <a:spLocks/>
          </p:cNvSpPr>
          <p:nvPr/>
        </p:nvSpPr>
        <p:spPr bwMode="auto">
          <a:xfrm>
            <a:off x="5886450" y="3081338"/>
            <a:ext cx="1085850" cy="539750"/>
          </a:xfrm>
          <a:custGeom>
            <a:avLst/>
            <a:gdLst>
              <a:gd name="T0" fmla="*/ 108 w 179"/>
              <a:gd name="T1" fmla="*/ 67 h 128"/>
              <a:gd name="T2" fmla="*/ 106 w 179"/>
              <a:gd name="T3" fmla="*/ 54 h 128"/>
              <a:gd name="T4" fmla="*/ 96 w 179"/>
              <a:gd name="T5" fmla="*/ 48 h 128"/>
              <a:gd name="T6" fmla="*/ 75 w 179"/>
              <a:gd name="T7" fmla="*/ 42 h 128"/>
              <a:gd name="T8" fmla="*/ 63 w 179"/>
              <a:gd name="T9" fmla="*/ 27 h 128"/>
              <a:gd name="T10" fmla="*/ 65 w 179"/>
              <a:gd name="T11" fmla="*/ 11 h 128"/>
              <a:gd name="T12" fmla="*/ 69 w 179"/>
              <a:gd name="T13" fmla="*/ 8 h 128"/>
              <a:gd name="T14" fmla="*/ 69 w 179"/>
              <a:gd name="T15" fmla="*/ 2 h 128"/>
              <a:gd name="T16" fmla="*/ 73 w 179"/>
              <a:gd name="T17" fmla="*/ 2 h 128"/>
              <a:gd name="T18" fmla="*/ 79 w 179"/>
              <a:gd name="T19" fmla="*/ 6 h 128"/>
              <a:gd name="T20" fmla="*/ 79 w 179"/>
              <a:gd name="T21" fmla="*/ 11 h 128"/>
              <a:gd name="T22" fmla="*/ 73 w 179"/>
              <a:gd name="T23" fmla="*/ 11 h 128"/>
              <a:gd name="T24" fmla="*/ 69 w 179"/>
              <a:gd name="T25" fmla="*/ 19 h 128"/>
              <a:gd name="T26" fmla="*/ 69 w 179"/>
              <a:gd name="T27" fmla="*/ 25 h 128"/>
              <a:gd name="T28" fmla="*/ 77 w 179"/>
              <a:gd name="T29" fmla="*/ 34 h 128"/>
              <a:gd name="T30" fmla="*/ 86 w 179"/>
              <a:gd name="T31" fmla="*/ 40 h 128"/>
              <a:gd name="T32" fmla="*/ 102 w 179"/>
              <a:gd name="T33" fmla="*/ 42 h 128"/>
              <a:gd name="T34" fmla="*/ 113 w 179"/>
              <a:gd name="T35" fmla="*/ 57 h 128"/>
              <a:gd name="T36" fmla="*/ 111 w 179"/>
              <a:gd name="T37" fmla="*/ 77 h 128"/>
              <a:gd name="T38" fmla="*/ 171 w 179"/>
              <a:gd name="T39" fmla="*/ 82 h 128"/>
              <a:gd name="T40" fmla="*/ 173 w 179"/>
              <a:gd name="T41" fmla="*/ 79 h 128"/>
              <a:gd name="T42" fmla="*/ 177 w 179"/>
              <a:gd name="T43" fmla="*/ 77 h 128"/>
              <a:gd name="T44" fmla="*/ 179 w 179"/>
              <a:gd name="T45" fmla="*/ 82 h 128"/>
              <a:gd name="T46" fmla="*/ 179 w 179"/>
              <a:gd name="T47" fmla="*/ 88 h 128"/>
              <a:gd name="T48" fmla="*/ 177 w 179"/>
              <a:gd name="T49" fmla="*/ 92 h 128"/>
              <a:gd name="T50" fmla="*/ 173 w 179"/>
              <a:gd name="T51" fmla="*/ 94 h 128"/>
              <a:gd name="T52" fmla="*/ 171 w 179"/>
              <a:gd name="T53" fmla="*/ 90 h 128"/>
              <a:gd name="T54" fmla="*/ 148 w 179"/>
              <a:gd name="T55" fmla="*/ 88 h 128"/>
              <a:gd name="T56" fmla="*/ 117 w 179"/>
              <a:gd name="T57" fmla="*/ 88 h 128"/>
              <a:gd name="T58" fmla="*/ 86 w 179"/>
              <a:gd name="T59" fmla="*/ 88 h 128"/>
              <a:gd name="T60" fmla="*/ 77 w 179"/>
              <a:gd name="T61" fmla="*/ 92 h 128"/>
              <a:gd name="T62" fmla="*/ 73 w 179"/>
              <a:gd name="T63" fmla="*/ 98 h 128"/>
              <a:gd name="T64" fmla="*/ 67 w 179"/>
              <a:gd name="T65" fmla="*/ 111 h 128"/>
              <a:gd name="T66" fmla="*/ 54 w 179"/>
              <a:gd name="T67" fmla="*/ 123 h 128"/>
              <a:gd name="T68" fmla="*/ 38 w 179"/>
              <a:gd name="T69" fmla="*/ 127 h 128"/>
              <a:gd name="T70" fmla="*/ 21 w 179"/>
              <a:gd name="T71" fmla="*/ 125 h 128"/>
              <a:gd name="T72" fmla="*/ 8 w 179"/>
              <a:gd name="T73" fmla="*/ 111 h 128"/>
              <a:gd name="T74" fmla="*/ 0 w 179"/>
              <a:gd name="T75" fmla="*/ 86 h 128"/>
              <a:gd name="T76" fmla="*/ 8 w 179"/>
              <a:gd name="T77" fmla="*/ 61 h 128"/>
              <a:gd name="T78" fmla="*/ 21 w 179"/>
              <a:gd name="T79" fmla="*/ 46 h 128"/>
              <a:gd name="T80" fmla="*/ 38 w 179"/>
              <a:gd name="T81" fmla="*/ 44 h 128"/>
              <a:gd name="T82" fmla="*/ 54 w 179"/>
              <a:gd name="T83" fmla="*/ 48 h 128"/>
              <a:gd name="T84" fmla="*/ 67 w 179"/>
              <a:gd name="T85" fmla="*/ 59 h 128"/>
              <a:gd name="T86" fmla="*/ 73 w 179"/>
              <a:gd name="T87" fmla="*/ 73 h 128"/>
              <a:gd name="T88" fmla="*/ 77 w 179"/>
              <a:gd name="T89" fmla="*/ 79 h 128"/>
              <a:gd name="T90" fmla="*/ 86 w 179"/>
              <a:gd name="T91" fmla="*/ 82 h 128"/>
              <a:gd name="T92" fmla="*/ 98 w 179"/>
              <a:gd name="T93" fmla="*/ 82 h 128"/>
              <a:gd name="T94" fmla="*/ 102 w 179"/>
              <a:gd name="T95" fmla="*/ 79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9" h="128">
                <a:moveTo>
                  <a:pt x="106" y="75"/>
                </a:moveTo>
                <a:lnTo>
                  <a:pt x="108" y="71"/>
                </a:lnTo>
                <a:lnTo>
                  <a:pt x="108" y="67"/>
                </a:lnTo>
                <a:lnTo>
                  <a:pt x="109" y="61"/>
                </a:lnTo>
                <a:lnTo>
                  <a:pt x="108" y="57"/>
                </a:lnTo>
                <a:lnTo>
                  <a:pt x="106" y="54"/>
                </a:lnTo>
                <a:lnTo>
                  <a:pt x="104" y="50"/>
                </a:lnTo>
                <a:lnTo>
                  <a:pt x="100" y="48"/>
                </a:lnTo>
                <a:lnTo>
                  <a:pt x="96" y="48"/>
                </a:lnTo>
                <a:lnTo>
                  <a:pt x="88" y="46"/>
                </a:lnTo>
                <a:lnTo>
                  <a:pt x="81" y="44"/>
                </a:lnTo>
                <a:lnTo>
                  <a:pt x="75" y="42"/>
                </a:lnTo>
                <a:lnTo>
                  <a:pt x="69" y="38"/>
                </a:lnTo>
                <a:lnTo>
                  <a:pt x="65" y="33"/>
                </a:lnTo>
                <a:lnTo>
                  <a:pt x="63" y="27"/>
                </a:lnTo>
                <a:lnTo>
                  <a:pt x="63" y="21"/>
                </a:lnTo>
                <a:lnTo>
                  <a:pt x="65" y="13"/>
                </a:lnTo>
                <a:lnTo>
                  <a:pt x="65" y="11"/>
                </a:lnTo>
                <a:lnTo>
                  <a:pt x="67" y="11"/>
                </a:lnTo>
                <a:lnTo>
                  <a:pt x="67" y="9"/>
                </a:lnTo>
                <a:lnTo>
                  <a:pt x="69" y="8"/>
                </a:lnTo>
                <a:lnTo>
                  <a:pt x="69" y="6"/>
                </a:lnTo>
                <a:lnTo>
                  <a:pt x="69" y="4"/>
                </a:lnTo>
                <a:lnTo>
                  <a:pt x="69" y="2"/>
                </a:lnTo>
                <a:lnTo>
                  <a:pt x="69" y="0"/>
                </a:lnTo>
                <a:lnTo>
                  <a:pt x="73" y="0"/>
                </a:lnTo>
                <a:lnTo>
                  <a:pt x="73" y="2"/>
                </a:lnTo>
                <a:lnTo>
                  <a:pt x="75" y="2"/>
                </a:lnTo>
                <a:lnTo>
                  <a:pt x="77" y="4"/>
                </a:lnTo>
                <a:lnTo>
                  <a:pt x="79" y="6"/>
                </a:lnTo>
                <a:lnTo>
                  <a:pt x="81" y="8"/>
                </a:lnTo>
                <a:lnTo>
                  <a:pt x="81" y="9"/>
                </a:lnTo>
                <a:lnTo>
                  <a:pt x="79" y="11"/>
                </a:lnTo>
                <a:lnTo>
                  <a:pt x="77" y="11"/>
                </a:lnTo>
                <a:lnTo>
                  <a:pt x="75" y="9"/>
                </a:lnTo>
                <a:lnTo>
                  <a:pt x="73" y="11"/>
                </a:lnTo>
                <a:lnTo>
                  <a:pt x="71" y="13"/>
                </a:lnTo>
                <a:lnTo>
                  <a:pt x="71" y="15"/>
                </a:lnTo>
                <a:lnTo>
                  <a:pt x="69" y="19"/>
                </a:lnTo>
                <a:lnTo>
                  <a:pt x="69" y="21"/>
                </a:lnTo>
                <a:lnTo>
                  <a:pt x="69" y="23"/>
                </a:lnTo>
                <a:lnTo>
                  <a:pt x="69" y="25"/>
                </a:lnTo>
                <a:lnTo>
                  <a:pt x="71" y="29"/>
                </a:lnTo>
                <a:lnTo>
                  <a:pt x="73" y="33"/>
                </a:lnTo>
                <a:lnTo>
                  <a:pt x="77" y="34"/>
                </a:lnTo>
                <a:lnTo>
                  <a:pt x="79" y="38"/>
                </a:lnTo>
                <a:lnTo>
                  <a:pt x="83" y="38"/>
                </a:lnTo>
                <a:lnTo>
                  <a:pt x="86" y="40"/>
                </a:lnTo>
                <a:lnTo>
                  <a:pt x="90" y="42"/>
                </a:lnTo>
                <a:lnTo>
                  <a:pt x="96" y="42"/>
                </a:lnTo>
                <a:lnTo>
                  <a:pt x="102" y="42"/>
                </a:lnTo>
                <a:lnTo>
                  <a:pt x="108" y="46"/>
                </a:lnTo>
                <a:lnTo>
                  <a:pt x="111" y="52"/>
                </a:lnTo>
                <a:lnTo>
                  <a:pt x="113" y="57"/>
                </a:lnTo>
                <a:lnTo>
                  <a:pt x="115" y="63"/>
                </a:lnTo>
                <a:lnTo>
                  <a:pt x="113" y="69"/>
                </a:lnTo>
                <a:lnTo>
                  <a:pt x="111" y="77"/>
                </a:lnTo>
                <a:lnTo>
                  <a:pt x="108" y="82"/>
                </a:lnTo>
                <a:lnTo>
                  <a:pt x="119" y="82"/>
                </a:lnTo>
                <a:lnTo>
                  <a:pt x="171" y="82"/>
                </a:lnTo>
                <a:lnTo>
                  <a:pt x="171" y="80"/>
                </a:lnTo>
                <a:lnTo>
                  <a:pt x="171" y="79"/>
                </a:lnTo>
                <a:lnTo>
                  <a:pt x="173" y="79"/>
                </a:lnTo>
                <a:lnTo>
                  <a:pt x="173" y="77"/>
                </a:lnTo>
                <a:lnTo>
                  <a:pt x="175" y="77"/>
                </a:lnTo>
                <a:lnTo>
                  <a:pt x="177" y="77"/>
                </a:lnTo>
                <a:lnTo>
                  <a:pt x="179" y="79"/>
                </a:lnTo>
                <a:lnTo>
                  <a:pt x="179" y="80"/>
                </a:lnTo>
                <a:lnTo>
                  <a:pt x="179" y="82"/>
                </a:lnTo>
                <a:lnTo>
                  <a:pt x="179" y="84"/>
                </a:lnTo>
                <a:lnTo>
                  <a:pt x="179" y="86"/>
                </a:lnTo>
                <a:lnTo>
                  <a:pt x="179" y="88"/>
                </a:lnTo>
                <a:lnTo>
                  <a:pt x="179" y="90"/>
                </a:lnTo>
                <a:lnTo>
                  <a:pt x="179" y="92"/>
                </a:lnTo>
                <a:lnTo>
                  <a:pt x="177" y="92"/>
                </a:lnTo>
                <a:lnTo>
                  <a:pt x="177" y="94"/>
                </a:lnTo>
                <a:lnTo>
                  <a:pt x="175" y="94"/>
                </a:lnTo>
                <a:lnTo>
                  <a:pt x="173" y="94"/>
                </a:lnTo>
                <a:lnTo>
                  <a:pt x="173" y="92"/>
                </a:lnTo>
                <a:lnTo>
                  <a:pt x="171" y="92"/>
                </a:lnTo>
                <a:lnTo>
                  <a:pt x="171" y="90"/>
                </a:lnTo>
                <a:lnTo>
                  <a:pt x="171" y="88"/>
                </a:lnTo>
                <a:lnTo>
                  <a:pt x="159" y="88"/>
                </a:lnTo>
                <a:lnTo>
                  <a:pt x="148" y="88"/>
                </a:lnTo>
                <a:lnTo>
                  <a:pt x="138" y="88"/>
                </a:lnTo>
                <a:lnTo>
                  <a:pt x="129" y="88"/>
                </a:lnTo>
                <a:lnTo>
                  <a:pt x="117" y="88"/>
                </a:lnTo>
                <a:lnTo>
                  <a:pt x="108" y="88"/>
                </a:lnTo>
                <a:lnTo>
                  <a:pt x="96" y="88"/>
                </a:lnTo>
                <a:lnTo>
                  <a:pt x="86" y="88"/>
                </a:lnTo>
                <a:lnTo>
                  <a:pt x="81" y="90"/>
                </a:lnTo>
                <a:lnTo>
                  <a:pt x="79" y="90"/>
                </a:lnTo>
                <a:lnTo>
                  <a:pt x="77" y="92"/>
                </a:lnTo>
                <a:lnTo>
                  <a:pt x="75" y="94"/>
                </a:lnTo>
                <a:lnTo>
                  <a:pt x="73" y="96"/>
                </a:lnTo>
                <a:lnTo>
                  <a:pt x="73" y="98"/>
                </a:lnTo>
                <a:lnTo>
                  <a:pt x="71" y="102"/>
                </a:lnTo>
                <a:lnTo>
                  <a:pt x="69" y="107"/>
                </a:lnTo>
                <a:lnTo>
                  <a:pt x="67" y="111"/>
                </a:lnTo>
                <a:lnTo>
                  <a:pt x="63" y="117"/>
                </a:lnTo>
                <a:lnTo>
                  <a:pt x="60" y="121"/>
                </a:lnTo>
                <a:lnTo>
                  <a:pt x="54" y="123"/>
                </a:lnTo>
                <a:lnTo>
                  <a:pt x="50" y="125"/>
                </a:lnTo>
                <a:lnTo>
                  <a:pt x="44" y="127"/>
                </a:lnTo>
                <a:lnTo>
                  <a:pt x="38" y="127"/>
                </a:lnTo>
                <a:lnTo>
                  <a:pt x="33" y="128"/>
                </a:lnTo>
                <a:lnTo>
                  <a:pt x="27" y="127"/>
                </a:lnTo>
                <a:lnTo>
                  <a:pt x="21" y="125"/>
                </a:lnTo>
                <a:lnTo>
                  <a:pt x="15" y="121"/>
                </a:lnTo>
                <a:lnTo>
                  <a:pt x="12" y="117"/>
                </a:lnTo>
                <a:lnTo>
                  <a:pt x="8" y="111"/>
                </a:lnTo>
                <a:lnTo>
                  <a:pt x="4" y="104"/>
                </a:lnTo>
                <a:lnTo>
                  <a:pt x="2" y="96"/>
                </a:lnTo>
                <a:lnTo>
                  <a:pt x="0" y="86"/>
                </a:lnTo>
                <a:lnTo>
                  <a:pt x="2" y="77"/>
                </a:lnTo>
                <a:lnTo>
                  <a:pt x="4" y="67"/>
                </a:lnTo>
                <a:lnTo>
                  <a:pt x="8" y="61"/>
                </a:lnTo>
                <a:lnTo>
                  <a:pt x="12" y="56"/>
                </a:lnTo>
                <a:lnTo>
                  <a:pt x="15" y="50"/>
                </a:lnTo>
                <a:lnTo>
                  <a:pt x="21" y="46"/>
                </a:lnTo>
                <a:lnTo>
                  <a:pt x="27" y="44"/>
                </a:lnTo>
                <a:lnTo>
                  <a:pt x="33" y="44"/>
                </a:lnTo>
                <a:lnTo>
                  <a:pt x="38" y="44"/>
                </a:lnTo>
                <a:lnTo>
                  <a:pt x="44" y="44"/>
                </a:lnTo>
                <a:lnTo>
                  <a:pt x="50" y="46"/>
                </a:lnTo>
                <a:lnTo>
                  <a:pt x="54" y="48"/>
                </a:lnTo>
                <a:lnTo>
                  <a:pt x="60" y="50"/>
                </a:lnTo>
                <a:lnTo>
                  <a:pt x="63" y="54"/>
                </a:lnTo>
                <a:lnTo>
                  <a:pt x="67" y="59"/>
                </a:lnTo>
                <a:lnTo>
                  <a:pt x="69" y="65"/>
                </a:lnTo>
                <a:lnTo>
                  <a:pt x="71" y="69"/>
                </a:lnTo>
                <a:lnTo>
                  <a:pt x="73" y="73"/>
                </a:lnTo>
                <a:lnTo>
                  <a:pt x="73" y="77"/>
                </a:lnTo>
                <a:lnTo>
                  <a:pt x="75" y="77"/>
                </a:lnTo>
                <a:lnTo>
                  <a:pt x="77" y="79"/>
                </a:lnTo>
                <a:lnTo>
                  <a:pt x="79" y="80"/>
                </a:lnTo>
                <a:lnTo>
                  <a:pt x="81" y="80"/>
                </a:lnTo>
                <a:lnTo>
                  <a:pt x="86" y="82"/>
                </a:lnTo>
                <a:lnTo>
                  <a:pt x="92" y="82"/>
                </a:lnTo>
                <a:lnTo>
                  <a:pt x="94" y="82"/>
                </a:lnTo>
                <a:lnTo>
                  <a:pt x="98" y="82"/>
                </a:lnTo>
                <a:lnTo>
                  <a:pt x="98" y="80"/>
                </a:lnTo>
                <a:lnTo>
                  <a:pt x="100" y="80"/>
                </a:lnTo>
                <a:lnTo>
                  <a:pt x="102" y="79"/>
                </a:lnTo>
                <a:lnTo>
                  <a:pt x="104" y="77"/>
                </a:lnTo>
                <a:lnTo>
                  <a:pt x="106" y="75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50" name="Freeform 882"/>
          <p:cNvSpPr>
            <a:spLocks/>
          </p:cNvSpPr>
          <p:nvPr/>
        </p:nvSpPr>
        <p:spPr bwMode="auto">
          <a:xfrm>
            <a:off x="6376988" y="2992438"/>
            <a:ext cx="103187" cy="46037"/>
          </a:xfrm>
          <a:custGeom>
            <a:avLst/>
            <a:gdLst>
              <a:gd name="T0" fmla="*/ 9 w 17"/>
              <a:gd name="T1" fmla="*/ 11 h 11"/>
              <a:gd name="T2" fmla="*/ 7 w 17"/>
              <a:gd name="T3" fmla="*/ 11 h 11"/>
              <a:gd name="T4" fmla="*/ 5 w 17"/>
              <a:gd name="T5" fmla="*/ 11 h 11"/>
              <a:gd name="T6" fmla="*/ 5 w 17"/>
              <a:gd name="T7" fmla="*/ 11 h 11"/>
              <a:gd name="T8" fmla="*/ 4 w 17"/>
              <a:gd name="T9" fmla="*/ 9 h 11"/>
              <a:gd name="T10" fmla="*/ 2 w 17"/>
              <a:gd name="T11" fmla="*/ 9 h 11"/>
              <a:gd name="T12" fmla="*/ 2 w 17"/>
              <a:gd name="T13" fmla="*/ 9 h 11"/>
              <a:gd name="T14" fmla="*/ 2 w 17"/>
              <a:gd name="T15" fmla="*/ 7 h 11"/>
              <a:gd name="T16" fmla="*/ 0 w 17"/>
              <a:gd name="T17" fmla="*/ 7 h 11"/>
              <a:gd name="T18" fmla="*/ 0 w 17"/>
              <a:gd name="T19" fmla="*/ 6 h 11"/>
              <a:gd name="T20" fmla="*/ 0 w 17"/>
              <a:gd name="T21" fmla="*/ 6 h 11"/>
              <a:gd name="T22" fmla="*/ 2 w 17"/>
              <a:gd name="T23" fmla="*/ 4 h 11"/>
              <a:gd name="T24" fmla="*/ 2 w 17"/>
              <a:gd name="T25" fmla="*/ 4 h 11"/>
              <a:gd name="T26" fmla="*/ 2 w 17"/>
              <a:gd name="T27" fmla="*/ 2 h 11"/>
              <a:gd name="T28" fmla="*/ 4 w 17"/>
              <a:gd name="T29" fmla="*/ 2 h 11"/>
              <a:gd name="T30" fmla="*/ 5 w 17"/>
              <a:gd name="T31" fmla="*/ 0 h 11"/>
              <a:gd name="T32" fmla="*/ 7 w 17"/>
              <a:gd name="T33" fmla="*/ 0 h 11"/>
              <a:gd name="T34" fmla="*/ 9 w 17"/>
              <a:gd name="T35" fmla="*/ 0 h 11"/>
              <a:gd name="T36" fmla="*/ 9 w 17"/>
              <a:gd name="T37" fmla="*/ 0 h 11"/>
              <a:gd name="T38" fmla="*/ 11 w 17"/>
              <a:gd name="T39" fmla="*/ 0 h 11"/>
              <a:gd name="T40" fmla="*/ 13 w 17"/>
              <a:gd name="T41" fmla="*/ 0 h 11"/>
              <a:gd name="T42" fmla="*/ 13 w 17"/>
              <a:gd name="T43" fmla="*/ 0 h 11"/>
              <a:gd name="T44" fmla="*/ 15 w 17"/>
              <a:gd name="T45" fmla="*/ 2 h 11"/>
              <a:gd name="T46" fmla="*/ 15 w 17"/>
              <a:gd name="T47" fmla="*/ 2 h 11"/>
              <a:gd name="T48" fmla="*/ 17 w 17"/>
              <a:gd name="T49" fmla="*/ 4 h 11"/>
              <a:gd name="T50" fmla="*/ 17 w 17"/>
              <a:gd name="T51" fmla="*/ 4 h 11"/>
              <a:gd name="T52" fmla="*/ 15 w 17"/>
              <a:gd name="T53" fmla="*/ 6 h 11"/>
              <a:gd name="T54" fmla="*/ 15 w 17"/>
              <a:gd name="T55" fmla="*/ 6 h 11"/>
              <a:gd name="T56" fmla="*/ 15 w 17"/>
              <a:gd name="T57" fmla="*/ 7 h 11"/>
              <a:gd name="T58" fmla="*/ 13 w 17"/>
              <a:gd name="T59" fmla="*/ 7 h 11"/>
              <a:gd name="T60" fmla="*/ 13 w 17"/>
              <a:gd name="T61" fmla="*/ 9 h 11"/>
              <a:gd name="T62" fmla="*/ 11 w 17"/>
              <a:gd name="T63" fmla="*/ 9 h 11"/>
              <a:gd name="T64" fmla="*/ 9 w 17"/>
              <a:gd name="T65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" h="11">
                <a:moveTo>
                  <a:pt x="9" y="11"/>
                </a:moveTo>
                <a:lnTo>
                  <a:pt x="7" y="11"/>
                </a:lnTo>
                <a:lnTo>
                  <a:pt x="5" y="11"/>
                </a:lnTo>
                <a:lnTo>
                  <a:pt x="5" y="11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2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5" y="6"/>
                </a:lnTo>
                <a:lnTo>
                  <a:pt x="15" y="6"/>
                </a:lnTo>
                <a:lnTo>
                  <a:pt x="15" y="7"/>
                </a:lnTo>
                <a:lnTo>
                  <a:pt x="13" y="7"/>
                </a:lnTo>
                <a:lnTo>
                  <a:pt x="13" y="9"/>
                </a:lnTo>
                <a:lnTo>
                  <a:pt x="11" y="9"/>
                </a:lnTo>
                <a:lnTo>
                  <a:pt x="9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51" name="Freeform 883"/>
          <p:cNvSpPr>
            <a:spLocks/>
          </p:cNvSpPr>
          <p:nvPr/>
        </p:nvSpPr>
        <p:spPr bwMode="auto">
          <a:xfrm>
            <a:off x="6376988" y="2992438"/>
            <a:ext cx="103187" cy="46037"/>
          </a:xfrm>
          <a:custGeom>
            <a:avLst/>
            <a:gdLst>
              <a:gd name="T0" fmla="*/ 9 w 17"/>
              <a:gd name="T1" fmla="*/ 11 h 11"/>
              <a:gd name="T2" fmla="*/ 7 w 17"/>
              <a:gd name="T3" fmla="*/ 11 h 11"/>
              <a:gd name="T4" fmla="*/ 5 w 17"/>
              <a:gd name="T5" fmla="*/ 11 h 11"/>
              <a:gd name="T6" fmla="*/ 4 w 17"/>
              <a:gd name="T7" fmla="*/ 9 h 11"/>
              <a:gd name="T8" fmla="*/ 2 w 17"/>
              <a:gd name="T9" fmla="*/ 9 h 11"/>
              <a:gd name="T10" fmla="*/ 2 w 17"/>
              <a:gd name="T11" fmla="*/ 7 h 11"/>
              <a:gd name="T12" fmla="*/ 0 w 17"/>
              <a:gd name="T13" fmla="*/ 7 h 11"/>
              <a:gd name="T14" fmla="*/ 0 w 17"/>
              <a:gd name="T15" fmla="*/ 6 h 11"/>
              <a:gd name="T16" fmla="*/ 2 w 17"/>
              <a:gd name="T17" fmla="*/ 4 h 11"/>
              <a:gd name="T18" fmla="*/ 2 w 17"/>
              <a:gd name="T19" fmla="*/ 2 h 11"/>
              <a:gd name="T20" fmla="*/ 4 w 17"/>
              <a:gd name="T21" fmla="*/ 2 h 11"/>
              <a:gd name="T22" fmla="*/ 5 w 17"/>
              <a:gd name="T23" fmla="*/ 0 h 11"/>
              <a:gd name="T24" fmla="*/ 7 w 17"/>
              <a:gd name="T25" fmla="*/ 0 h 11"/>
              <a:gd name="T26" fmla="*/ 9 w 17"/>
              <a:gd name="T27" fmla="*/ 0 h 11"/>
              <a:gd name="T28" fmla="*/ 11 w 17"/>
              <a:gd name="T29" fmla="*/ 0 h 11"/>
              <a:gd name="T30" fmla="*/ 13 w 17"/>
              <a:gd name="T31" fmla="*/ 0 h 11"/>
              <a:gd name="T32" fmla="*/ 15 w 17"/>
              <a:gd name="T33" fmla="*/ 2 h 11"/>
              <a:gd name="T34" fmla="*/ 17 w 17"/>
              <a:gd name="T35" fmla="*/ 4 h 11"/>
              <a:gd name="T36" fmla="*/ 15 w 17"/>
              <a:gd name="T37" fmla="*/ 6 h 11"/>
              <a:gd name="T38" fmla="*/ 15 w 17"/>
              <a:gd name="T39" fmla="*/ 7 h 11"/>
              <a:gd name="T40" fmla="*/ 13 w 17"/>
              <a:gd name="T41" fmla="*/ 7 h 11"/>
              <a:gd name="T42" fmla="*/ 13 w 17"/>
              <a:gd name="T43" fmla="*/ 9 h 11"/>
              <a:gd name="T44" fmla="*/ 11 w 17"/>
              <a:gd name="T45" fmla="*/ 9 h 11"/>
              <a:gd name="T46" fmla="*/ 9 w 17"/>
              <a:gd name="T47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7" h="11">
                <a:moveTo>
                  <a:pt x="9" y="11"/>
                </a:moveTo>
                <a:lnTo>
                  <a:pt x="7" y="11"/>
                </a:lnTo>
                <a:lnTo>
                  <a:pt x="5" y="11"/>
                </a:lnTo>
                <a:lnTo>
                  <a:pt x="4" y="9"/>
                </a:lnTo>
                <a:lnTo>
                  <a:pt x="2" y="9"/>
                </a:lnTo>
                <a:lnTo>
                  <a:pt x="2" y="7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5" y="6"/>
                </a:lnTo>
                <a:lnTo>
                  <a:pt x="15" y="7"/>
                </a:lnTo>
                <a:lnTo>
                  <a:pt x="13" y="7"/>
                </a:lnTo>
                <a:lnTo>
                  <a:pt x="13" y="9"/>
                </a:lnTo>
                <a:lnTo>
                  <a:pt x="11" y="9"/>
                </a:lnTo>
                <a:lnTo>
                  <a:pt x="9" y="1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52" name="Freeform 884"/>
          <p:cNvSpPr>
            <a:spLocks/>
          </p:cNvSpPr>
          <p:nvPr/>
        </p:nvSpPr>
        <p:spPr bwMode="auto">
          <a:xfrm>
            <a:off x="7391400" y="3241675"/>
            <a:ext cx="66675" cy="50800"/>
          </a:xfrm>
          <a:custGeom>
            <a:avLst/>
            <a:gdLst>
              <a:gd name="T0" fmla="*/ 11 w 11"/>
              <a:gd name="T1" fmla="*/ 4 h 12"/>
              <a:gd name="T2" fmla="*/ 11 w 11"/>
              <a:gd name="T3" fmla="*/ 4 h 12"/>
              <a:gd name="T4" fmla="*/ 11 w 11"/>
              <a:gd name="T5" fmla="*/ 4 h 12"/>
              <a:gd name="T6" fmla="*/ 9 w 11"/>
              <a:gd name="T7" fmla="*/ 6 h 12"/>
              <a:gd name="T8" fmla="*/ 9 w 11"/>
              <a:gd name="T9" fmla="*/ 6 h 12"/>
              <a:gd name="T10" fmla="*/ 9 w 11"/>
              <a:gd name="T11" fmla="*/ 6 h 12"/>
              <a:gd name="T12" fmla="*/ 7 w 11"/>
              <a:gd name="T13" fmla="*/ 6 h 12"/>
              <a:gd name="T14" fmla="*/ 7 w 11"/>
              <a:gd name="T15" fmla="*/ 6 h 12"/>
              <a:gd name="T16" fmla="*/ 7 w 11"/>
              <a:gd name="T17" fmla="*/ 8 h 12"/>
              <a:gd name="T18" fmla="*/ 7 w 11"/>
              <a:gd name="T19" fmla="*/ 8 h 12"/>
              <a:gd name="T20" fmla="*/ 7 w 11"/>
              <a:gd name="T21" fmla="*/ 8 h 12"/>
              <a:gd name="T22" fmla="*/ 7 w 11"/>
              <a:gd name="T23" fmla="*/ 10 h 12"/>
              <a:gd name="T24" fmla="*/ 7 w 11"/>
              <a:gd name="T25" fmla="*/ 10 h 12"/>
              <a:gd name="T26" fmla="*/ 7 w 11"/>
              <a:gd name="T27" fmla="*/ 10 h 12"/>
              <a:gd name="T28" fmla="*/ 7 w 11"/>
              <a:gd name="T29" fmla="*/ 10 h 12"/>
              <a:gd name="T30" fmla="*/ 7 w 11"/>
              <a:gd name="T31" fmla="*/ 12 h 12"/>
              <a:gd name="T32" fmla="*/ 7 w 11"/>
              <a:gd name="T33" fmla="*/ 12 h 12"/>
              <a:gd name="T34" fmla="*/ 7 w 11"/>
              <a:gd name="T35" fmla="*/ 12 h 12"/>
              <a:gd name="T36" fmla="*/ 6 w 11"/>
              <a:gd name="T37" fmla="*/ 12 h 12"/>
              <a:gd name="T38" fmla="*/ 6 w 11"/>
              <a:gd name="T39" fmla="*/ 12 h 12"/>
              <a:gd name="T40" fmla="*/ 4 w 11"/>
              <a:gd name="T41" fmla="*/ 12 h 12"/>
              <a:gd name="T42" fmla="*/ 4 w 11"/>
              <a:gd name="T43" fmla="*/ 12 h 12"/>
              <a:gd name="T44" fmla="*/ 4 w 11"/>
              <a:gd name="T45" fmla="*/ 12 h 12"/>
              <a:gd name="T46" fmla="*/ 2 w 11"/>
              <a:gd name="T47" fmla="*/ 10 h 12"/>
              <a:gd name="T48" fmla="*/ 2 w 11"/>
              <a:gd name="T49" fmla="*/ 10 h 12"/>
              <a:gd name="T50" fmla="*/ 2 w 11"/>
              <a:gd name="T51" fmla="*/ 10 h 12"/>
              <a:gd name="T52" fmla="*/ 0 w 11"/>
              <a:gd name="T53" fmla="*/ 8 h 12"/>
              <a:gd name="T54" fmla="*/ 0 w 11"/>
              <a:gd name="T55" fmla="*/ 8 h 12"/>
              <a:gd name="T56" fmla="*/ 0 w 11"/>
              <a:gd name="T57" fmla="*/ 8 h 12"/>
              <a:gd name="T58" fmla="*/ 0 w 11"/>
              <a:gd name="T59" fmla="*/ 6 h 12"/>
              <a:gd name="T60" fmla="*/ 0 w 11"/>
              <a:gd name="T61" fmla="*/ 6 h 12"/>
              <a:gd name="T62" fmla="*/ 0 w 11"/>
              <a:gd name="T63" fmla="*/ 4 h 12"/>
              <a:gd name="T64" fmla="*/ 2 w 11"/>
              <a:gd name="T65" fmla="*/ 4 h 12"/>
              <a:gd name="T66" fmla="*/ 2 w 11"/>
              <a:gd name="T67" fmla="*/ 4 h 12"/>
              <a:gd name="T68" fmla="*/ 2 w 11"/>
              <a:gd name="T69" fmla="*/ 4 h 12"/>
              <a:gd name="T70" fmla="*/ 2 w 11"/>
              <a:gd name="T71" fmla="*/ 4 h 12"/>
              <a:gd name="T72" fmla="*/ 2 w 11"/>
              <a:gd name="T73" fmla="*/ 4 h 12"/>
              <a:gd name="T74" fmla="*/ 4 w 11"/>
              <a:gd name="T75" fmla="*/ 4 h 12"/>
              <a:gd name="T76" fmla="*/ 4 w 11"/>
              <a:gd name="T77" fmla="*/ 4 h 12"/>
              <a:gd name="T78" fmla="*/ 4 w 11"/>
              <a:gd name="T79" fmla="*/ 4 h 12"/>
              <a:gd name="T80" fmla="*/ 4 w 11"/>
              <a:gd name="T81" fmla="*/ 4 h 12"/>
              <a:gd name="T82" fmla="*/ 4 w 11"/>
              <a:gd name="T83" fmla="*/ 4 h 12"/>
              <a:gd name="T84" fmla="*/ 6 w 11"/>
              <a:gd name="T85" fmla="*/ 4 h 12"/>
              <a:gd name="T86" fmla="*/ 6 w 11"/>
              <a:gd name="T87" fmla="*/ 2 h 12"/>
              <a:gd name="T88" fmla="*/ 6 w 11"/>
              <a:gd name="T89" fmla="*/ 2 h 12"/>
              <a:gd name="T90" fmla="*/ 6 w 11"/>
              <a:gd name="T91" fmla="*/ 2 h 12"/>
              <a:gd name="T92" fmla="*/ 7 w 11"/>
              <a:gd name="T93" fmla="*/ 2 h 12"/>
              <a:gd name="T94" fmla="*/ 7 w 11"/>
              <a:gd name="T95" fmla="*/ 0 h 12"/>
              <a:gd name="T96" fmla="*/ 7 w 11"/>
              <a:gd name="T97" fmla="*/ 0 h 12"/>
              <a:gd name="T98" fmla="*/ 11 w 11"/>
              <a:gd name="T99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" h="12">
                <a:moveTo>
                  <a:pt x="11" y="4"/>
                </a:moveTo>
                <a:lnTo>
                  <a:pt x="11" y="4"/>
                </a:lnTo>
                <a:lnTo>
                  <a:pt x="11" y="4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7" y="8"/>
                </a:lnTo>
                <a:lnTo>
                  <a:pt x="7" y="8"/>
                </a:lnTo>
                <a:lnTo>
                  <a:pt x="7" y="8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7" y="12"/>
                </a:lnTo>
                <a:lnTo>
                  <a:pt x="7" y="12"/>
                </a:lnTo>
                <a:lnTo>
                  <a:pt x="7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2"/>
                </a:lnTo>
                <a:lnTo>
                  <a:pt x="4" y="12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6" y="4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7" y="2"/>
                </a:lnTo>
                <a:lnTo>
                  <a:pt x="7" y="0"/>
                </a:lnTo>
                <a:lnTo>
                  <a:pt x="7" y="0"/>
                </a:lnTo>
                <a:lnTo>
                  <a:pt x="11" y="4"/>
                </a:lnTo>
                <a:close/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53" name="Freeform 885"/>
          <p:cNvSpPr>
            <a:spLocks/>
          </p:cNvSpPr>
          <p:nvPr/>
        </p:nvSpPr>
        <p:spPr bwMode="auto">
          <a:xfrm>
            <a:off x="7391400" y="3241675"/>
            <a:ext cx="66675" cy="50800"/>
          </a:xfrm>
          <a:custGeom>
            <a:avLst/>
            <a:gdLst>
              <a:gd name="T0" fmla="*/ 11 w 11"/>
              <a:gd name="T1" fmla="*/ 4 h 12"/>
              <a:gd name="T2" fmla="*/ 9 w 11"/>
              <a:gd name="T3" fmla="*/ 6 h 12"/>
              <a:gd name="T4" fmla="*/ 7 w 11"/>
              <a:gd name="T5" fmla="*/ 6 h 12"/>
              <a:gd name="T6" fmla="*/ 7 w 11"/>
              <a:gd name="T7" fmla="*/ 8 h 12"/>
              <a:gd name="T8" fmla="*/ 7 w 11"/>
              <a:gd name="T9" fmla="*/ 10 h 12"/>
              <a:gd name="T10" fmla="*/ 7 w 11"/>
              <a:gd name="T11" fmla="*/ 12 h 12"/>
              <a:gd name="T12" fmla="*/ 6 w 11"/>
              <a:gd name="T13" fmla="*/ 12 h 12"/>
              <a:gd name="T14" fmla="*/ 4 w 11"/>
              <a:gd name="T15" fmla="*/ 12 h 12"/>
              <a:gd name="T16" fmla="*/ 2 w 11"/>
              <a:gd name="T17" fmla="*/ 10 h 12"/>
              <a:gd name="T18" fmla="*/ 0 w 11"/>
              <a:gd name="T19" fmla="*/ 8 h 12"/>
              <a:gd name="T20" fmla="*/ 0 w 11"/>
              <a:gd name="T21" fmla="*/ 6 h 12"/>
              <a:gd name="T22" fmla="*/ 0 w 11"/>
              <a:gd name="T23" fmla="*/ 4 h 12"/>
              <a:gd name="T24" fmla="*/ 2 w 11"/>
              <a:gd name="T25" fmla="*/ 4 h 12"/>
              <a:gd name="T26" fmla="*/ 4 w 11"/>
              <a:gd name="T27" fmla="*/ 4 h 12"/>
              <a:gd name="T28" fmla="*/ 6 w 11"/>
              <a:gd name="T29" fmla="*/ 4 h 12"/>
              <a:gd name="T30" fmla="*/ 6 w 11"/>
              <a:gd name="T31" fmla="*/ 2 h 12"/>
              <a:gd name="T32" fmla="*/ 7 w 11"/>
              <a:gd name="T33" fmla="*/ 2 h 12"/>
              <a:gd name="T34" fmla="*/ 7 w 11"/>
              <a:gd name="T35" fmla="*/ 0 h 12"/>
              <a:gd name="T36" fmla="*/ 11 w 11"/>
              <a:gd name="T37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" h="12">
                <a:moveTo>
                  <a:pt x="11" y="4"/>
                </a:moveTo>
                <a:lnTo>
                  <a:pt x="9" y="6"/>
                </a:lnTo>
                <a:lnTo>
                  <a:pt x="7" y="6"/>
                </a:lnTo>
                <a:lnTo>
                  <a:pt x="7" y="8"/>
                </a:lnTo>
                <a:lnTo>
                  <a:pt x="7" y="10"/>
                </a:lnTo>
                <a:lnTo>
                  <a:pt x="7" y="12"/>
                </a:lnTo>
                <a:lnTo>
                  <a:pt x="6" y="12"/>
                </a:lnTo>
                <a:lnTo>
                  <a:pt x="4" y="12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6" y="2"/>
                </a:lnTo>
                <a:lnTo>
                  <a:pt x="7" y="2"/>
                </a:lnTo>
                <a:lnTo>
                  <a:pt x="7" y="0"/>
                </a:lnTo>
                <a:lnTo>
                  <a:pt x="11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54" name="Freeform 886"/>
          <p:cNvSpPr>
            <a:spLocks/>
          </p:cNvSpPr>
          <p:nvPr/>
        </p:nvSpPr>
        <p:spPr bwMode="auto">
          <a:xfrm>
            <a:off x="7215188" y="3017838"/>
            <a:ext cx="103187" cy="63500"/>
          </a:xfrm>
          <a:custGeom>
            <a:avLst/>
            <a:gdLst>
              <a:gd name="T0" fmla="*/ 11 w 17"/>
              <a:gd name="T1" fmla="*/ 13 h 15"/>
              <a:gd name="T2" fmla="*/ 13 w 17"/>
              <a:gd name="T3" fmla="*/ 11 h 15"/>
              <a:gd name="T4" fmla="*/ 15 w 17"/>
              <a:gd name="T5" fmla="*/ 11 h 15"/>
              <a:gd name="T6" fmla="*/ 15 w 17"/>
              <a:gd name="T7" fmla="*/ 9 h 15"/>
              <a:gd name="T8" fmla="*/ 15 w 17"/>
              <a:gd name="T9" fmla="*/ 7 h 15"/>
              <a:gd name="T10" fmla="*/ 17 w 17"/>
              <a:gd name="T11" fmla="*/ 5 h 15"/>
              <a:gd name="T12" fmla="*/ 17 w 17"/>
              <a:gd name="T13" fmla="*/ 5 h 15"/>
              <a:gd name="T14" fmla="*/ 17 w 17"/>
              <a:gd name="T15" fmla="*/ 3 h 15"/>
              <a:gd name="T16" fmla="*/ 15 w 17"/>
              <a:gd name="T17" fmla="*/ 1 h 15"/>
              <a:gd name="T18" fmla="*/ 15 w 17"/>
              <a:gd name="T19" fmla="*/ 1 h 15"/>
              <a:gd name="T20" fmla="*/ 13 w 17"/>
              <a:gd name="T21" fmla="*/ 1 h 15"/>
              <a:gd name="T22" fmla="*/ 11 w 17"/>
              <a:gd name="T23" fmla="*/ 0 h 15"/>
              <a:gd name="T24" fmla="*/ 11 w 17"/>
              <a:gd name="T25" fmla="*/ 0 h 15"/>
              <a:gd name="T26" fmla="*/ 10 w 17"/>
              <a:gd name="T27" fmla="*/ 0 h 15"/>
              <a:gd name="T28" fmla="*/ 8 w 17"/>
              <a:gd name="T29" fmla="*/ 1 h 15"/>
              <a:gd name="T30" fmla="*/ 6 w 17"/>
              <a:gd name="T31" fmla="*/ 1 h 15"/>
              <a:gd name="T32" fmla="*/ 4 w 17"/>
              <a:gd name="T33" fmla="*/ 3 h 15"/>
              <a:gd name="T34" fmla="*/ 4 w 17"/>
              <a:gd name="T35" fmla="*/ 3 h 15"/>
              <a:gd name="T36" fmla="*/ 2 w 17"/>
              <a:gd name="T37" fmla="*/ 5 h 15"/>
              <a:gd name="T38" fmla="*/ 0 w 17"/>
              <a:gd name="T39" fmla="*/ 7 h 15"/>
              <a:gd name="T40" fmla="*/ 0 w 17"/>
              <a:gd name="T41" fmla="*/ 9 h 15"/>
              <a:gd name="T42" fmla="*/ 0 w 17"/>
              <a:gd name="T43" fmla="*/ 9 h 15"/>
              <a:gd name="T44" fmla="*/ 0 w 17"/>
              <a:gd name="T45" fmla="*/ 11 h 15"/>
              <a:gd name="T46" fmla="*/ 0 w 17"/>
              <a:gd name="T47" fmla="*/ 13 h 15"/>
              <a:gd name="T48" fmla="*/ 0 w 17"/>
              <a:gd name="T49" fmla="*/ 13 h 15"/>
              <a:gd name="T50" fmla="*/ 2 w 17"/>
              <a:gd name="T51" fmla="*/ 15 h 15"/>
              <a:gd name="T52" fmla="*/ 2 w 17"/>
              <a:gd name="T53" fmla="*/ 15 h 15"/>
              <a:gd name="T54" fmla="*/ 4 w 17"/>
              <a:gd name="T55" fmla="*/ 15 h 15"/>
              <a:gd name="T56" fmla="*/ 6 w 17"/>
              <a:gd name="T57" fmla="*/ 15 h 15"/>
              <a:gd name="T58" fmla="*/ 8 w 17"/>
              <a:gd name="T59" fmla="*/ 15 h 15"/>
              <a:gd name="T60" fmla="*/ 10 w 17"/>
              <a:gd name="T61" fmla="*/ 15 h 15"/>
              <a:gd name="T62" fmla="*/ 10 w 17"/>
              <a:gd name="T63" fmla="*/ 15 h 15"/>
              <a:gd name="T64" fmla="*/ 11 w 17"/>
              <a:gd name="T65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" h="15">
                <a:moveTo>
                  <a:pt x="11" y="13"/>
                </a:moveTo>
                <a:lnTo>
                  <a:pt x="13" y="11"/>
                </a:lnTo>
                <a:lnTo>
                  <a:pt x="15" y="11"/>
                </a:lnTo>
                <a:lnTo>
                  <a:pt x="15" y="9"/>
                </a:lnTo>
                <a:lnTo>
                  <a:pt x="15" y="7"/>
                </a:lnTo>
                <a:lnTo>
                  <a:pt x="17" y="5"/>
                </a:lnTo>
                <a:lnTo>
                  <a:pt x="17" y="5"/>
                </a:lnTo>
                <a:lnTo>
                  <a:pt x="17" y="3"/>
                </a:lnTo>
                <a:lnTo>
                  <a:pt x="15" y="1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1" y="0"/>
                </a:lnTo>
                <a:lnTo>
                  <a:pt x="10" y="0"/>
                </a:lnTo>
                <a:lnTo>
                  <a:pt x="8" y="1"/>
                </a:lnTo>
                <a:lnTo>
                  <a:pt x="6" y="1"/>
                </a:lnTo>
                <a:lnTo>
                  <a:pt x="4" y="3"/>
                </a:lnTo>
                <a:lnTo>
                  <a:pt x="4" y="3"/>
                </a:lnTo>
                <a:lnTo>
                  <a:pt x="2" y="5"/>
                </a:lnTo>
                <a:lnTo>
                  <a:pt x="0" y="7"/>
                </a:lnTo>
                <a:lnTo>
                  <a:pt x="0" y="9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2" y="15"/>
                </a:lnTo>
                <a:lnTo>
                  <a:pt x="2" y="15"/>
                </a:lnTo>
                <a:lnTo>
                  <a:pt x="4" y="15"/>
                </a:lnTo>
                <a:lnTo>
                  <a:pt x="6" y="15"/>
                </a:lnTo>
                <a:lnTo>
                  <a:pt x="8" y="15"/>
                </a:lnTo>
                <a:lnTo>
                  <a:pt x="10" y="15"/>
                </a:lnTo>
                <a:lnTo>
                  <a:pt x="10" y="15"/>
                </a:lnTo>
                <a:lnTo>
                  <a:pt x="11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55" name="Freeform 887"/>
          <p:cNvSpPr>
            <a:spLocks/>
          </p:cNvSpPr>
          <p:nvPr/>
        </p:nvSpPr>
        <p:spPr bwMode="auto">
          <a:xfrm>
            <a:off x="7215188" y="3017838"/>
            <a:ext cx="103187" cy="63500"/>
          </a:xfrm>
          <a:custGeom>
            <a:avLst/>
            <a:gdLst>
              <a:gd name="T0" fmla="*/ 11 w 17"/>
              <a:gd name="T1" fmla="*/ 13 h 15"/>
              <a:gd name="T2" fmla="*/ 13 w 17"/>
              <a:gd name="T3" fmla="*/ 11 h 15"/>
              <a:gd name="T4" fmla="*/ 15 w 17"/>
              <a:gd name="T5" fmla="*/ 11 h 15"/>
              <a:gd name="T6" fmla="*/ 15 w 17"/>
              <a:gd name="T7" fmla="*/ 9 h 15"/>
              <a:gd name="T8" fmla="*/ 15 w 17"/>
              <a:gd name="T9" fmla="*/ 7 h 15"/>
              <a:gd name="T10" fmla="*/ 17 w 17"/>
              <a:gd name="T11" fmla="*/ 5 h 15"/>
              <a:gd name="T12" fmla="*/ 17 w 17"/>
              <a:gd name="T13" fmla="*/ 3 h 15"/>
              <a:gd name="T14" fmla="*/ 15 w 17"/>
              <a:gd name="T15" fmla="*/ 1 h 15"/>
              <a:gd name="T16" fmla="*/ 13 w 17"/>
              <a:gd name="T17" fmla="*/ 1 h 15"/>
              <a:gd name="T18" fmla="*/ 11 w 17"/>
              <a:gd name="T19" fmla="*/ 0 h 15"/>
              <a:gd name="T20" fmla="*/ 10 w 17"/>
              <a:gd name="T21" fmla="*/ 0 h 15"/>
              <a:gd name="T22" fmla="*/ 8 w 17"/>
              <a:gd name="T23" fmla="*/ 1 h 15"/>
              <a:gd name="T24" fmla="*/ 6 w 17"/>
              <a:gd name="T25" fmla="*/ 1 h 15"/>
              <a:gd name="T26" fmla="*/ 4 w 17"/>
              <a:gd name="T27" fmla="*/ 3 h 15"/>
              <a:gd name="T28" fmla="*/ 2 w 17"/>
              <a:gd name="T29" fmla="*/ 5 h 15"/>
              <a:gd name="T30" fmla="*/ 0 w 17"/>
              <a:gd name="T31" fmla="*/ 7 h 15"/>
              <a:gd name="T32" fmla="*/ 0 w 17"/>
              <a:gd name="T33" fmla="*/ 9 h 15"/>
              <a:gd name="T34" fmla="*/ 0 w 17"/>
              <a:gd name="T35" fmla="*/ 11 h 15"/>
              <a:gd name="T36" fmla="*/ 0 w 17"/>
              <a:gd name="T37" fmla="*/ 13 h 15"/>
              <a:gd name="T38" fmla="*/ 2 w 17"/>
              <a:gd name="T39" fmla="*/ 15 h 15"/>
              <a:gd name="T40" fmla="*/ 4 w 17"/>
              <a:gd name="T41" fmla="*/ 15 h 15"/>
              <a:gd name="T42" fmla="*/ 6 w 17"/>
              <a:gd name="T43" fmla="*/ 15 h 15"/>
              <a:gd name="T44" fmla="*/ 8 w 17"/>
              <a:gd name="T45" fmla="*/ 15 h 15"/>
              <a:gd name="T46" fmla="*/ 10 w 17"/>
              <a:gd name="T47" fmla="*/ 15 h 15"/>
              <a:gd name="T48" fmla="*/ 11 w 17"/>
              <a:gd name="T49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" h="15">
                <a:moveTo>
                  <a:pt x="11" y="13"/>
                </a:moveTo>
                <a:lnTo>
                  <a:pt x="13" y="11"/>
                </a:lnTo>
                <a:lnTo>
                  <a:pt x="15" y="11"/>
                </a:lnTo>
                <a:lnTo>
                  <a:pt x="15" y="9"/>
                </a:lnTo>
                <a:lnTo>
                  <a:pt x="15" y="7"/>
                </a:lnTo>
                <a:lnTo>
                  <a:pt x="17" y="5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8" y="1"/>
                </a:lnTo>
                <a:lnTo>
                  <a:pt x="6" y="1"/>
                </a:lnTo>
                <a:lnTo>
                  <a:pt x="4" y="3"/>
                </a:lnTo>
                <a:lnTo>
                  <a:pt x="2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2" y="15"/>
                </a:lnTo>
                <a:lnTo>
                  <a:pt x="4" y="15"/>
                </a:lnTo>
                <a:lnTo>
                  <a:pt x="6" y="15"/>
                </a:lnTo>
                <a:lnTo>
                  <a:pt x="8" y="15"/>
                </a:lnTo>
                <a:lnTo>
                  <a:pt x="10" y="15"/>
                </a:lnTo>
                <a:lnTo>
                  <a:pt x="11" y="1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56" name="Freeform 888"/>
          <p:cNvSpPr>
            <a:spLocks/>
          </p:cNvSpPr>
          <p:nvPr/>
        </p:nvSpPr>
        <p:spPr bwMode="auto">
          <a:xfrm>
            <a:off x="7002463" y="1184275"/>
            <a:ext cx="150812" cy="96838"/>
          </a:xfrm>
          <a:custGeom>
            <a:avLst/>
            <a:gdLst>
              <a:gd name="T0" fmla="*/ 0 w 25"/>
              <a:gd name="T1" fmla="*/ 6 h 23"/>
              <a:gd name="T2" fmla="*/ 14 w 25"/>
              <a:gd name="T3" fmla="*/ 18 h 23"/>
              <a:gd name="T4" fmla="*/ 12 w 25"/>
              <a:gd name="T5" fmla="*/ 18 h 23"/>
              <a:gd name="T6" fmla="*/ 12 w 25"/>
              <a:gd name="T7" fmla="*/ 20 h 23"/>
              <a:gd name="T8" fmla="*/ 12 w 25"/>
              <a:gd name="T9" fmla="*/ 20 h 23"/>
              <a:gd name="T10" fmla="*/ 12 w 25"/>
              <a:gd name="T11" fmla="*/ 22 h 23"/>
              <a:gd name="T12" fmla="*/ 12 w 25"/>
              <a:gd name="T13" fmla="*/ 22 h 23"/>
              <a:gd name="T14" fmla="*/ 12 w 25"/>
              <a:gd name="T15" fmla="*/ 22 h 23"/>
              <a:gd name="T16" fmla="*/ 12 w 25"/>
              <a:gd name="T17" fmla="*/ 23 h 23"/>
              <a:gd name="T18" fmla="*/ 12 w 25"/>
              <a:gd name="T19" fmla="*/ 23 h 23"/>
              <a:gd name="T20" fmla="*/ 14 w 25"/>
              <a:gd name="T21" fmla="*/ 23 h 23"/>
              <a:gd name="T22" fmla="*/ 14 w 25"/>
              <a:gd name="T23" fmla="*/ 23 h 23"/>
              <a:gd name="T24" fmla="*/ 16 w 25"/>
              <a:gd name="T25" fmla="*/ 23 h 23"/>
              <a:gd name="T26" fmla="*/ 16 w 25"/>
              <a:gd name="T27" fmla="*/ 23 h 23"/>
              <a:gd name="T28" fmla="*/ 18 w 25"/>
              <a:gd name="T29" fmla="*/ 23 h 23"/>
              <a:gd name="T30" fmla="*/ 20 w 25"/>
              <a:gd name="T31" fmla="*/ 22 h 23"/>
              <a:gd name="T32" fmla="*/ 20 w 25"/>
              <a:gd name="T33" fmla="*/ 22 h 23"/>
              <a:gd name="T34" fmla="*/ 22 w 25"/>
              <a:gd name="T35" fmla="*/ 20 h 23"/>
              <a:gd name="T36" fmla="*/ 23 w 25"/>
              <a:gd name="T37" fmla="*/ 20 h 23"/>
              <a:gd name="T38" fmla="*/ 23 w 25"/>
              <a:gd name="T39" fmla="*/ 18 h 23"/>
              <a:gd name="T40" fmla="*/ 25 w 25"/>
              <a:gd name="T41" fmla="*/ 16 h 23"/>
              <a:gd name="T42" fmla="*/ 25 w 25"/>
              <a:gd name="T43" fmla="*/ 14 h 23"/>
              <a:gd name="T44" fmla="*/ 25 w 25"/>
              <a:gd name="T45" fmla="*/ 14 h 23"/>
              <a:gd name="T46" fmla="*/ 25 w 25"/>
              <a:gd name="T47" fmla="*/ 12 h 23"/>
              <a:gd name="T48" fmla="*/ 25 w 25"/>
              <a:gd name="T49" fmla="*/ 12 h 23"/>
              <a:gd name="T50" fmla="*/ 25 w 25"/>
              <a:gd name="T51" fmla="*/ 10 h 23"/>
              <a:gd name="T52" fmla="*/ 25 w 25"/>
              <a:gd name="T53" fmla="*/ 10 h 23"/>
              <a:gd name="T54" fmla="*/ 23 w 25"/>
              <a:gd name="T55" fmla="*/ 10 h 23"/>
              <a:gd name="T56" fmla="*/ 23 w 25"/>
              <a:gd name="T57" fmla="*/ 10 h 23"/>
              <a:gd name="T58" fmla="*/ 22 w 25"/>
              <a:gd name="T59" fmla="*/ 10 h 23"/>
              <a:gd name="T60" fmla="*/ 22 w 25"/>
              <a:gd name="T61" fmla="*/ 10 h 23"/>
              <a:gd name="T62" fmla="*/ 20 w 25"/>
              <a:gd name="T63" fmla="*/ 12 h 23"/>
              <a:gd name="T64" fmla="*/ 20 w 25"/>
              <a:gd name="T65" fmla="*/ 12 h 23"/>
              <a:gd name="T66" fmla="*/ 18 w 25"/>
              <a:gd name="T67" fmla="*/ 12 h 23"/>
              <a:gd name="T68" fmla="*/ 6 w 25"/>
              <a:gd name="T69" fmla="*/ 0 h 23"/>
              <a:gd name="T70" fmla="*/ 0 w 25"/>
              <a:gd name="T71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" h="23">
                <a:moveTo>
                  <a:pt x="0" y="6"/>
                </a:moveTo>
                <a:lnTo>
                  <a:pt x="14" y="18"/>
                </a:lnTo>
                <a:lnTo>
                  <a:pt x="12" y="18"/>
                </a:lnTo>
                <a:lnTo>
                  <a:pt x="12" y="20"/>
                </a:lnTo>
                <a:lnTo>
                  <a:pt x="12" y="20"/>
                </a:lnTo>
                <a:lnTo>
                  <a:pt x="12" y="22"/>
                </a:lnTo>
                <a:lnTo>
                  <a:pt x="12" y="22"/>
                </a:lnTo>
                <a:lnTo>
                  <a:pt x="12" y="22"/>
                </a:lnTo>
                <a:lnTo>
                  <a:pt x="12" y="23"/>
                </a:lnTo>
                <a:lnTo>
                  <a:pt x="12" y="23"/>
                </a:lnTo>
                <a:lnTo>
                  <a:pt x="14" y="23"/>
                </a:lnTo>
                <a:lnTo>
                  <a:pt x="14" y="23"/>
                </a:lnTo>
                <a:lnTo>
                  <a:pt x="16" y="23"/>
                </a:lnTo>
                <a:lnTo>
                  <a:pt x="16" y="23"/>
                </a:lnTo>
                <a:lnTo>
                  <a:pt x="18" y="23"/>
                </a:lnTo>
                <a:lnTo>
                  <a:pt x="20" y="22"/>
                </a:lnTo>
                <a:lnTo>
                  <a:pt x="20" y="22"/>
                </a:lnTo>
                <a:lnTo>
                  <a:pt x="22" y="20"/>
                </a:lnTo>
                <a:lnTo>
                  <a:pt x="23" y="20"/>
                </a:lnTo>
                <a:lnTo>
                  <a:pt x="23" y="18"/>
                </a:lnTo>
                <a:lnTo>
                  <a:pt x="25" y="16"/>
                </a:lnTo>
                <a:lnTo>
                  <a:pt x="25" y="14"/>
                </a:lnTo>
                <a:lnTo>
                  <a:pt x="25" y="14"/>
                </a:lnTo>
                <a:lnTo>
                  <a:pt x="25" y="12"/>
                </a:lnTo>
                <a:lnTo>
                  <a:pt x="25" y="12"/>
                </a:lnTo>
                <a:lnTo>
                  <a:pt x="25" y="10"/>
                </a:lnTo>
                <a:lnTo>
                  <a:pt x="25" y="10"/>
                </a:lnTo>
                <a:lnTo>
                  <a:pt x="23" y="10"/>
                </a:lnTo>
                <a:lnTo>
                  <a:pt x="23" y="10"/>
                </a:lnTo>
                <a:lnTo>
                  <a:pt x="22" y="10"/>
                </a:lnTo>
                <a:lnTo>
                  <a:pt x="22" y="10"/>
                </a:lnTo>
                <a:lnTo>
                  <a:pt x="20" y="12"/>
                </a:lnTo>
                <a:lnTo>
                  <a:pt x="20" y="12"/>
                </a:lnTo>
                <a:lnTo>
                  <a:pt x="18" y="12"/>
                </a:lnTo>
                <a:lnTo>
                  <a:pt x="6" y="0"/>
                </a:lnTo>
                <a:lnTo>
                  <a:pt x="0" y="6"/>
                </a:lnTo>
                <a:close/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57" name="Freeform 889"/>
          <p:cNvSpPr>
            <a:spLocks/>
          </p:cNvSpPr>
          <p:nvPr/>
        </p:nvSpPr>
        <p:spPr bwMode="auto">
          <a:xfrm>
            <a:off x="7002463" y="1184275"/>
            <a:ext cx="150812" cy="96838"/>
          </a:xfrm>
          <a:custGeom>
            <a:avLst/>
            <a:gdLst>
              <a:gd name="T0" fmla="*/ 0 w 25"/>
              <a:gd name="T1" fmla="*/ 6 h 23"/>
              <a:gd name="T2" fmla="*/ 14 w 25"/>
              <a:gd name="T3" fmla="*/ 18 h 23"/>
              <a:gd name="T4" fmla="*/ 12 w 25"/>
              <a:gd name="T5" fmla="*/ 18 h 23"/>
              <a:gd name="T6" fmla="*/ 12 w 25"/>
              <a:gd name="T7" fmla="*/ 20 h 23"/>
              <a:gd name="T8" fmla="*/ 12 w 25"/>
              <a:gd name="T9" fmla="*/ 22 h 23"/>
              <a:gd name="T10" fmla="*/ 12 w 25"/>
              <a:gd name="T11" fmla="*/ 23 h 23"/>
              <a:gd name="T12" fmla="*/ 14 w 25"/>
              <a:gd name="T13" fmla="*/ 23 h 23"/>
              <a:gd name="T14" fmla="*/ 16 w 25"/>
              <a:gd name="T15" fmla="*/ 23 h 23"/>
              <a:gd name="T16" fmla="*/ 18 w 25"/>
              <a:gd name="T17" fmla="*/ 23 h 23"/>
              <a:gd name="T18" fmla="*/ 20 w 25"/>
              <a:gd name="T19" fmla="*/ 22 h 23"/>
              <a:gd name="T20" fmla="*/ 22 w 25"/>
              <a:gd name="T21" fmla="*/ 20 h 23"/>
              <a:gd name="T22" fmla="*/ 23 w 25"/>
              <a:gd name="T23" fmla="*/ 20 h 23"/>
              <a:gd name="T24" fmla="*/ 23 w 25"/>
              <a:gd name="T25" fmla="*/ 18 h 23"/>
              <a:gd name="T26" fmla="*/ 25 w 25"/>
              <a:gd name="T27" fmla="*/ 16 h 23"/>
              <a:gd name="T28" fmla="*/ 25 w 25"/>
              <a:gd name="T29" fmla="*/ 14 h 23"/>
              <a:gd name="T30" fmla="*/ 25 w 25"/>
              <a:gd name="T31" fmla="*/ 12 h 23"/>
              <a:gd name="T32" fmla="*/ 25 w 25"/>
              <a:gd name="T33" fmla="*/ 10 h 23"/>
              <a:gd name="T34" fmla="*/ 23 w 25"/>
              <a:gd name="T35" fmla="*/ 10 h 23"/>
              <a:gd name="T36" fmla="*/ 22 w 25"/>
              <a:gd name="T37" fmla="*/ 10 h 23"/>
              <a:gd name="T38" fmla="*/ 20 w 25"/>
              <a:gd name="T39" fmla="*/ 12 h 23"/>
              <a:gd name="T40" fmla="*/ 18 w 25"/>
              <a:gd name="T41" fmla="*/ 12 h 23"/>
              <a:gd name="T42" fmla="*/ 6 w 25"/>
              <a:gd name="T43" fmla="*/ 0 h 23"/>
              <a:gd name="T44" fmla="*/ 0 w 25"/>
              <a:gd name="T4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5" h="23">
                <a:moveTo>
                  <a:pt x="0" y="6"/>
                </a:moveTo>
                <a:lnTo>
                  <a:pt x="14" y="18"/>
                </a:lnTo>
                <a:lnTo>
                  <a:pt x="12" y="18"/>
                </a:lnTo>
                <a:lnTo>
                  <a:pt x="12" y="20"/>
                </a:lnTo>
                <a:lnTo>
                  <a:pt x="12" y="22"/>
                </a:lnTo>
                <a:lnTo>
                  <a:pt x="12" y="23"/>
                </a:lnTo>
                <a:lnTo>
                  <a:pt x="14" y="23"/>
                </a:lnTo>
                <a:lnTo>
                  <a:pt x="16" y="23"/>
                </a:lnTo>
                <a:lnTo>
                  <a:pt x="18" y="23"/>
                </a:lnTo>
                <a:lnTo>
                  <a:pt x="20" y="22"/>
                </a:lnTo>
                <a:lnTo>
                  <a:pt x="22" y="20"/>
                </a:lnTo>
                <a:lnTo>
                  <a:pt x="23" y="20"/>
                </a:lnTo>
                <a:lnTo>
                  <a:pt x="23" y="18"/>
                </a:lnTo>
                <a:lnTo>
                  <a:pt x="25" y="16"/>
                </a:lnTo>
                <a:lnTo>
                  <a:pt x="25" y="14"/>
                </a:lnTo>
                <a:lnTo>
                  <a:pt x="25" y="12"/>
                </a:lnTo>
                <a:lnTo>
                  <a:pt x="25" y="10"/>
                </a:lnTo>
                <a:lnTo>
                  <a:pt x="23" y="10"/>
                </a:lnTo>
                <a:lnTo>
                  <a:pt x="22" y="10"/>
                </a:lnTo>
                <a:lnTo>
                  <a:pt x="20" y="12"/>
                </a:lnTo>
                <a:lnTo>
                  <a:pt x="18" y="12"/>
                </a:lnTo>
                <a:lnTo>
                  <a:pt x="6" y="0"/>
                </a:lnTo>
                <a:lnTo>
                  <a:pt x="0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58" name="Rectangle 890"/>
          <p:cNvSpPr>
            <a:spLocks noChangeArrowheads="1"/>
          </p:cNvSpPr>
          <p:nvPr/>
        </p:nvSpPr>
        <p:spPr bwMode="auto">
          <a:xfrm rot="5400000">
            <a:off x="7096125" y="1447801"/>
            <a:ext cx="52387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700">
                <a:solidFill>
                  <a:srgbClr val="000000"/>
                </a:solidFill>
                <a:latin typeface="PL Switzerland" pitchFamily="34" charset="0"/>
              </a:rPr>
              <a:t>+</a:t>
            </a:r>
            <a:endParaRPr lang="pl-PL"/>
          </a:p>
        </p:txBody>
      </p:sp>
      <p:sp>
        <p:nvSpPr>
          <p:cNvPr id="264059" name="Rectangle 891"/>
          <p:cNvSpPr>
            <a:spLocks noChangeArrowheads="1"/>
          </p:cNvSpPr>
          <p:nvPr/>
        </p:nvSpPr>
        <p:spPr bwMode="auto">
          <a:xfrm rot="10800000">
            <a:off x="6076950" y="1905000"/>
            <a:ext cx="52388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700">
                <a:solidFill>
                  <a:srgbClr val="000000"/>
                </a:solidFill>
                <a:latin typeface="PL Switzerland" pitchFamily="34" charset="0"/>
              </a:rPr>
              <a:t>+</a:t>
            </a:r>
            <a:endParaRPr lang="pl-PL"/>
          </a:p>
        </p:txBody>
      </p:sp>
      <p:sp>
        <p:nvSpPr>
          <p:cNvPr id="264060" name="Rectangle 892"/>
          <p:cNvSpPr>
            <a:spLocks noChangeArrowheads="1"/>
          </p:cNvSpPr>
          <p:nvPr/>
        </p:nvSpPr>
        <p:spPr bwMode="auto">
          <a:xfrm rot="10800000">
            <a:off x="7050088" y="2228850"/>
            <a:ext cx="52387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700">
                <a:solidFill>
                  <a:srgbClr val="000000"/>
                </a:solidFill>
                <a:latin typeface="PL Switzerland" pitchFamily="34" charset="0"/>
              </a:rPr>
              <a:t>+</a:t>
            </a:r>
            <a:endParaRPr lang="pl-PL"/>
          </a:p>
        </p:txBody>
      </p:sp>
      <p:sp>
        <p:nvSpPr>
          <p:cNvPr id="264061" name="Rectangle 893"/>
          <p:cNvSpPr>
            <a:spLocks noChangeArrowheads="1"/>
          </p:cNvSpPr>
          <p:nvPr/>
        </p:nvSpPr>
        <p:spPr bwMode="auto">
          <a:xfrm rot="10800000">
            <a:off x="6650038" y="2852738"/>
            <a:ext cx="52387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700">
                <a:solidFill>
                  <a:srgbClr val="000000"/>
                </a:solidFill>
                <a:latin typeface="PL Switzerland" pitchFamily="34" charset="0"/>
              </a:rPr>
              <a:t>+</a:t>
            </a:r>
            <a:endParaRPr lang="pl-PL"/>
          </a:p>
        </p:txBody>
      </p:sp>
      <p:sp>
        <p:nvSpPr>
          <p:cNvPr id="264062" name="Rectangle 894"/>
          <p:cNvSpPr>
            <a:spLocks noChangeArrowheads="1"/>
          </p:cNvSpPr>
          <p:nvPr/>
        </p:nvSpPr>
        <p:spPr bwMode="auto">
          <a:xfrm rot="10800000">
            <a:off x="6953250" y="3365500"/>
            <a:ext cx="52388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700">
                <a:solidFill>
                  <a:srgbClr val="000000"/>
                </a:solidFill>
                <a:latin typeface="PL Switzerland" pitchFamily="34" charset="0"/>
              </a:rPr>
              <a:t>+</a:t>
            </a:r>
            <a:endParaRPr lang="pl-PL"/>
          </a:p>
        </p:txBody>
      </p:sp>
      <p:sp>
        <p:nvSpPr>
          <p:cNvPr id="264063" name="Rectangle 895"/>
          <p:cNvSpPr>
            <a:spLocks noChangeArrowheads="1"/>
          </p:cNvSpPr>
          <p:nvPr/>
        </p:nvSpPr>
        <p:spPr bwMode="auto">
          <a:xfrm>
            <a:off x="196850" y="1066800"/>
            <a:ext cx="10937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  <a:latin typeface="Arial" charset="0"/>
              </a:rPr>
              <a:t>DIvergence</a:t>
            </a:r>
            <a:endParaRPr lang="pl-PL" sz="6000" b="1">
              <a:latin typeface="Arial" charset="0"/>
            </a:endParaRPr>
          </a:p>
        </p:txBody>
      </p:sp>
      <p:sp>
        <p:nvSpPr>
          <p:cNvPr id="264064" name="Rectangle 896"/>
          <p:cNvSpPr>
            <a:spLocks noChangeArrowheads="1"/>
          </p:cNvSpPr>
          <p:nvPr/>
        </p:nvSpPr>
        <p:spPr bwMode="auto">
          <a:xfrm>
            <a:off x="3568700" y="1789113"/>
            <a:ext cx="12842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  <a:latin typeface="Arial" charset="0"/>
              </a:rPr>
              <a:t>Convergence</a:t>
            </a:r>
            <a:endParaRPr lang="pl-PL" sz="6000" b="1">
              <a:latin typeface="Arial" charset="0"/>
            </a:endParaRPr>
          </a:p>
        </p:txBody>
      </p:sp>
      <p:sp>
        <p:nvSpPr>
          <p:cNvPr id="264065" name="Freeform 897"/>
          <p:cNvSpPr>
            <a:spLocks/>
          </p:cNvSpPr>
          <p:nvPr/>
        </p:nvSpPr>
        <p:spPr bwMode="auto">
          <a:xfrm>
            <a:off x="5849938" y="2006600"/>
            <a:ext cx="114300" cy="52388"/>
          </a:xfrm>
          <a:custGeom>
            <a:avLst/>
            <a:gdLst>
              <a:gd name="T0" fmla="*/ 10 w 19"/>
              <a:gd name="T1" fmla="*/ 13 h 13"/>
              <a:gd name="T2" fmla="*/ 8 w 19"/>
              <a:gd name="T3" fmla="*/ 13 h 13"/>
              <a:gd name="T4" fmla="*/ 6 w 19"/>
              <a:gd name="T5" fmla="*/ 11 h 13"/>
              <a:gd name="T6" fmla="*/ 4 w 19"/>
              <a:gd name="T7" fmla="*/ 11 h 13"/>
              <a:gd name="T8" fmla="*/ 2 w 19"/>
              <a:gd name="T9" fmla="*/ 11 h 13"/>
              <a:gd name="T10" fmla="*/ 2 w 19"/>
              <a:gd name="T11" fmla="*/ 10 h 13"/>
              <a:gd name="T12" fmla="*/ 0 w 19"/>
              <a:gd name="T13" fmla="*/ 10 h 13"/>
              <a:gd name="T14" fmla="*/ 0 w 19"/>
              <a:gd name="T15" fmla="*/ 8 h 13"/>
              <a:gd name="T16" fmla="*/ 0 w 19"/>
              <a:gd name="T17" fmla="*/ 6 h 13"/>
              <a:gd name="T18" fmla="*/ 0 w 19"/>
              <a:gd name="T19" fmla="*/ 6 h 13"/>
              <a:gd name="T20" fmla="*/ 0 w 19"/>
              <a:gd name="T21" fmla="*/ 4 h 13"/>
              <a:gd name="T22" fmla="*/ 2 w 19"/>
              <a:gd name="T23" fmla="*/ 2 h 13"/>
              <a:gd name="T24" fmla="*/ 2 w 19"/>
              <a:gd name="T25" fmla="*/ 2 h 13"/>
              <a:gd name="T26" fmla="*/ 4 w 19"/>
              <a:gd name="T27" fmla="*/ 2 h 13"/>
              <a:gd name="T28" fmla="*/ 6 w 19"/>
              <a:gd name="T29" fmla="*/ 0 h 13"/>
              <a:gd name="T30" fmla="*/ 8 w 19"/>
              <a:gd name="T31" fmla="*/ 0 h 13"/>
              <a:gd name="T32" fmla="*/ 10 w 19"/>
              <a:gd name="T33" fmla="*/ 0 h 13"/>
              <a:gd name="T34" fmla="*/ 12 w 19"/>
              <a:gd name="T35" fmla="*/ 0 h 13"/>
              <a:gd name="T36" fmla="*/ 14 w 19"/>
              <a:gd name="T37" fmla="*/ 0 h 13"/>
              <a:gd name="T38" fmla="*/ 16 w 19"/>
              <a:gd name="T39" fmla="*/ 2 h 13"/>
              <a:gd name="T40" fmla="*/ 16 w 19"/>
              <a:gd name="T41" fmla="*/ 2 h 13"/>
              <a:gd name="T42" fmla="*/ 18 w 19"/>
              <a:gd name="T43" fmla="*/ 2 h 13"/>
              <a:gd name="T44" fmla="*/ 18 w 19"/>
              <a:gd name="T45" fmla="*/ 4 h 13"/>
              <a:gd name="T46" fmla="*/ 19 w 19"/>
              <a:gd name="T47" fmla="*/ 6 h 13"/>
              <a:gd name="T48" fmla="*/ 19 w 19"/>
              <a:gd name="T49" fmla="*/ 6 h 13"/>
              <a:gd name="T50" fmla="*/ 19 w 19"/>
              <a:gd name="T51" fmla="*/ 8 h 13"/>
              <a:gd name="T52" fmla="*/ 18 w 19"/>
              <a:gd name="T53" fmla="*/ 10 h 13"/>
              <a:gd name="T54" fmla="*/ 18 w 19"/>
              <a:gd name="T55" fmla="*/ 10 h 13"/>
              <a:gd name="T56" fmla="*/ 16 w 19"/>
              <a:gd name="T57" fmla="*/ 11 h 13"/>
              <a:gd name="T58" fmla="*/ 16 w 19"/>
              <a:gd name="T59" fmla="*/ 11 h 13"/>
              <a:gd name="T60" fmla="*/ 14 w 19"/>
              <a:gd name="T61" fmla="*/ 11 h 13"/>
              <a:gd name="T62" fmla="*/ 12 w 19"/>
              <a:gd name="T63" fmla="*/ 13 h 13"/>
              <a:gd name="T64" fmla="*/ 10 w 19"/>
              <a:gd name="T6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" h="13">
                <a:moveTo>
                  <a:pt x="10" y="13"/>
                </a:moveTo>
                <a:lnTo>
                  <a:pt x="8" y="13"/>
                </a:lnTo>
                <a:lnTo>
                  <a:pt x="6" y="11"/>
                </a:lnTo>
                <a:lnTo>
                  <a:pt x="4" y="11"/>
                </a:lnTo>
                <a:lnTo>
                  <a:pt x="2" y="11"/>
                </a:lnTo>
                <a:lnTo>
                  <a:pt x="2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4"/>
                </a:lnTo>
                <a:lnTo>
                  <a:pt x="19" y="6"/>
                </a:lnTo>
                <a:lnTo>
                  <a:pt x="19" y="6"/>
                </a:lnTo>
                <a:lnTo>
                  <a:pt x="19" y="8"/>
                </a:lnTo>
                <a:lnTo>
                  <a:pt x="18" y="10"/>
                </a:lnTo>
                <a:lnTo>
                  <a:pt x="18" y="10"/>
                </a:lnTo>
                <a:lnTo>
                  <a:pt x="16" y="11"/>
                </a:lnTo>
                <a:lnTo>
                  <a:pt x="16" y="11"/>
                </a:lnTo>
                <a:lnTo>
                  <a:pt x="14" y="11"/>
                </a:lnTo>
                <a:lnTo>
                  <a:pt x="12" y="13"/>
                </a:lnTo>
                <a:lnTo>
                  <a:pt x="10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66" name="Freeform 898"/>
          <p:cNvSpPr>
            <a:spLocks/>
          </p:cNvSpPr>
          <p:nvPr/>
        </p:nvSpPr>
        <p:spPr bwMode="auto">
          <a:xfrm>
            <a:off x="5849938" y="2006600"/>
            <a:ext cx="114300" cy="52388"/>
          </a:xfrm>
          <a:custGeom>
            <a:avLst/>
            <a:gdLst>
              <a:gd name="T0" fmla="*/ 10 w 19"/>
              <a:gd name="T1" fmla="*/ 13 h 13"/>
              <a:gd name="T2" fmla="*/ 8 w 19"/>
              <a:gd name="T3" fmla="*/ 13 h 13"/>
              <a:gd name="T4" fmla="*/ 6 w 19"/>
              <a:gd name="T5" fmla="*/ 11 h 13"/>
              <a:gd name="T6" fmla="*/ 4 w 19"/>
              <a:gd name="T7" fmla="*/ 11 h 13"/>
              <a:gd name="T8" fmla="*/ 2 w 19"/>
              <a:gd name="T9" fmla="*/ 11 h 13"/>
              <a:gd name="T10" fmla="*/ 2 w 19"/>
              <a:gd name="T11" fmla="*/ 10 h 13"/>
              <a:gd name="T12" fmla="*/ 0 w 19"/>
              <a:gd name="T13" fmla="*/ 10 h 13"/>
              <a:gd name="T14" fmla="*/ 0 w 19"/>
              <a:gd name="T15" fmla="*/ 8 h 13"/>
              <a:gd name="T16" fmla="*/ 0 w 19"/>
              <a:gd name="T17" fmla="*/ 6 h 13"/>
              <a:gd name="T18" fmla="*/ 0 w 19"/>
              <a:gd name="T19" fmla="*/ 4 h 13"/>
              <a:gd name="T20" fmla="*/ 2 w 19"/>
              <a:gd name="T21" fmla="*/ 2 h 13"/>
              <a:gd name="T22" fmla="*/ 4 w 19"/>
              <a:gd name="T23" fmla="*/ 2 h 13"/>
              <a:gd name="T24" fmla="*/ 6 w 19"/>
              <a:gd name="T25" fmla="*/ 0 h 13"/>
              <a:gd name="T26" fmla="*/ 8 w 19"/>
              <a:gd name="T27" fmla="*/ 0 h 13"/>
              <a:gd name="T28" fmla="*/ 10 w 19"/>
              <a:gd name="T29" fmla="*/ 0 h 13"/>
              <a:gd name="T30" fmla="*/ 12 w 19"/>
              <a:gd name="T31" fmla="*/ 0 h 13"/>
              <a:gd name="T32" fmla="*/ 14 w 19"/>
              <a:gd name="T33" fmla="*/ 0 h 13"/>
              <a:gd name="T34" fmla="*/ 16 w 19"/>
              <a:gd name="T35" fmla="*/ 2 h 13"/>
              <a:gd name="T36" fmla="*/ 18 w 19"/>
              <a:gd name="T37" fmla="*/ 2 h 13"/>
              <a:gd name="T38" fmla="*/ 18 w 19"/>
              <a:gd name="T39" fmla="*/ 4 h 13"/>
              <a:gd name="T40" fmla="*/ 19 w 19"/>
              <a:gd name="T41" fmla="*/ 6 h 13"/>
              <a:gd name="T42" fmla="*/ 19 w 19"/>
              <a:gd name="T43" fmla="*/ 8 h 13"/>
              <a:gd name="T44" fmla="*/ 18 w 19"/>
              <a:gd name="T45" fmla="*/ 10 h 13"/>
              <a:gd name="T46" fmla="*/ 16 w 19"/>
              <a:gd name="T47" fmla="*/ 11 h 13"/>
              <a:gd name="T48" fmla="*/ 14 w 19"/>
              <a:gd name="T49" fmla="*/ 11 h 13"/>
              <a:gd name="T50" fmla="*/ 12 w 19"/>
              <a:gd name="T51" fmla="*/ 13 h 13"/>
              <a:gd name="T52" fmla="*/ 10 w 19"/>
              <a:gd name="T53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9" h="13">
                <a:moveTo>
                  <a:pt x="10" y="13"/>
                </a:moveTo>
                <a:lnTo>
                  <a:pt x="8" y="13"/>
                </a:lnTo>
                <a:lnTo>
                  <a:pt x="6" y="11"/>
                </a:lnTo>
                <a:lnTo>
                  <a:pt x="4" y="11"/>
                </a:lnTo>
                <a:lnTo>
                  <a:pt x="2" y="11"/>
                </a:lnTo>
                <a:lnTo>
                  <a:pt x="2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8" y="2"/>
                </a:lnTo>
                <a:lnTo>
                  <a:pt x="18" y="4"/>
                </a:lnTo>
                <a:lnTo>
                  <a:pt x="19" y="6"/>
                </a:lnTo>
                <a:lnTo>
                  <a:pt x="19" y="8"/>
                </a:lnTo>
                <a:lnTo>
                  <a:pt x="18" y="10"/>
                </a:lnTo>
                <a:lnTo>
                  <a:pt x="16" y="11"/>
                </a:lnTo>
                <a:lnTo>
                  <a:pt x="14" y="11"/>
                </a:lnTo>
                <a:lnTo>
                  <a:pt x="12" y="13"/>
                </a:lnTo>
                <a:lnTo>
                  <a:pt x="10" y="1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67" name="Freeform 899"/>
          <p:cNvSpPr>
            <a:spLocks/>
          </p:cNvSpPr>
          <p:nvPr/>
        </p:nvSpPr>
        <p:spPr bwMode="auto">
          <a:xfrm>
            <a:off x="7329488" y="2232025"/>
            <a:ext cx="128587" cy="119063"/>
          </a:xfrm>
          <a:custGeom>
            <a:avLst/>
            <a:gdLst>
              <a:gd name="T0" fmla="*/ 21 w 21"/>
              <a:gd name="T1" fmla="*/ 15 h 28"/>
              <a:gd name="T2" fmla="*/ 21 w 21"/>
              <a:gd name="T3" fmla="*/ 17 h 28"/>
              <a:gd name="T4" fmla="*/ 19 w 21"/>
              <a:gd name="T5" fmla="*/ 21 h 28"/>
              <a:gd name="T6" fmla="*/ 19 w 21"/>
              <a:gd name="T7" fmla="*/ 23 h 28"/>
              <a:gd name="T8" fmla="*/ 17 w 21"/>
              <a:gd name="T9" fmla="*/ 25 h 28"/>
              <a:gd name="T10" fmla="*/ 16 w 21"/>
              <a:gd name="T11" fmla="*/ 27 h 28"/>
              <a:gd name="T12" fmla="*/ 14 w 21"/>
              <a:gd name="T13" fmla="*/ 28 h 28"/>
              <a:gd name="T14" fmla="*/ 14 w 21"/>
              <a:gd name="T15" fmla="*/ 28 h 28"/>
              <a:gd name="T16" fmla="*/ 10 w 21"/>
              <a:gd name="T17" fmla="*/ 28 h 28"/>
              <a:gd name="T18" fmla="*/ 8 w 21"/>
              <a:gd name="T19" fmla="*/ 28 h 28"/>
              <a:gd name="T20" fmla="*/ 6 w 21"/>
              <a:gd name="T21" fmla="*/ 28 h 28"/>
              <a:gd name="T22" fmla="*/ 6 w 21"/>
              <a:gd name="T23" fmla="*/ 27 h 28"/>
              <a:gd name="T24" fmla="*/ 4 w 21"/>
              <a:gd name="T25" fmla="*/ 25 h 28"/>
              <a:gd name="T26" fmla="*/ 2 w 21"/>
              <a:gd name="T27" fmla="*/ 23 h 28"/>
              <a:gd name="T28" fmla="*/ 2 w 21"/>
              <a:gd name="T29" fmla="*/ 21 h 28"/>
              <a:gd name="T30" fmla="*/ 0 w 21"/>
              <a:gd name="T31" fmla="*/ 17 h 28"/>
              <a:gd name="T32" fmla="*/ 0 w 21"/>
              <a:gd name="T33" fmla="*/ 15 h 28"/>
              <a:gd name="T34" fmla="*/ 0 w 21"/>
              <a:gd name="T35" fmla="*/ 11 h 28"/>
              <a:gd name="T36" fmla="*/ 2 w 21"/>
              <a:gd name="T37" fmla="*/ 9 h 28"/>
              <a:gd name="T38" fmla="*/ 2 w 21"/>
              <a:gd name="T39" fmla="*/ 5 h 28"/>
              <a:gd name="T40" fmla="*/ 4 w 21"/>
              <a:gd name="T41" fmla="*/ 4 h 28"/>
              <a:gd name="T42" fmla="*/ 6 w 21"/>
              <a:gd name="T43" fmla="*/ 2 h 28"/>
              <a:gd name="T44" fmla="*/ 6 w 21"/>
              <a:gd name="T45" fmla="*/ 2 h 28"/>
              <a:gd name="T46" fmla="*/ 8 w 21"/>
              <a:gd name="T47" fmla="*/ 0 h 28"/>
              <a:gd name="T48" fmla="*/ 10 w 21"/>
              <a:gd name="T49" fmla="*/ 0 h 28"/>
              <a:gd name="T50" fmla="*/ 14 w 21"/>
              <a:gd name="T51" fmla="*/ 0 h 28"/>
              <a:gd name="T52" fmla="*/ 14 w 21"/>
              <a:gd name="T53" fmla="*/ 2 h 28"/>
              <a:gd name="T54" fmla="*/ 16 w 21"/>
              <a:gd name="T55" fmla="*/ 2 h 28"/>
              <a:gd name="T56" fmla="*/ 17 w 21"/>
              <a:gd name="T57" fmla="*/ 4 h 28"/>
              <a:gd name="T58" fmla="*/ 19 w 21"/>
              <a:gd name="T59" fmla="*/ 5 h 28"/>
              <a:gd name="T60" fmla="*/ 19 w 21"/>
              <a:gd name="T61" fmla="*/ 9 h 28"/>
              <a:gd name="T62" fmla="*/ 21 w 21"/>
              <a:gd name="T63" fmla="*/ 11 h 28"/>
              <a:gd name="T64" fmla="*/ 21 w 21"/>
              <a:gd name="T65" fmla="*/ 1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" h="28">
                <a:moveTo>
                  <a:pt x="21" y="15"/>
                </a:moveTo>
                <a:lnTo>
                  <a:pt x="21" y="17"/>
                </a:lnTo>
                <a:lnTo>
                  <a:pt x="19" y="21"/>
                </a:lnTo>
                <a:lnTo>
                  <a:pt x="19" y="23"/>
                </a:lnTo>
                <a:lnTo>
                  <a:pt x="17" y="25"/>
                </a:lnTo>
                <a:lnTo>
                  <a:pt x="16" y="27"/>
                </a:lnTo>
                <a:lnTo>
                  <a:pt x="14" y="28"/>
                </a:lnTo>
                <a:lnTo>
                  <a:pt x="14" y="28"/>
                </a:lnTo>
                <a:lnTo>
                  <a:pt x="10" y="28"/>
                </a:lnTo>
                <a:lnTo>
                  <a:pt x="8" y="28"/>
                </a:lnTo>
                <a:lnTo>
                  <a:pt x="6" y="28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2" y="21"/>
                </a:lnTo>
                <a:lnTo>
                  <a:pt x="0" y="17"/>
                </a:lnTo>
                <a:lnTo>
                  <a:pt x="0" y="15"/>
                </a:lnTo>
                <a:lnTo>
                  <a:pt x="0" y="11"/>
                </a:lnTo>
                <a:lnTo>
                  <a:pt x="2" y="9"/>
                </a:lnTo>
                <a:lnTo>
                  <a:pt x="2" y="5"/>
                </a:lnTo>
                <a:lnTo>
                  <a:pt x="4" y="4"/>
                </a:ln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4" y="0"/>
                </a:lnTo>
                <a:lnTo>
                  <a:pt x="14" y="2"/>
                </a:lnTo>
                <a:lnTo>
                  <a:pt x="16" y="2"/>
                </a:lnTo>
                <a:lnTo>
                  <a:pt x="17" y="4"/>
                </a:lnTo>
                <a:lnTo>
                  <a:pt x="19" y="5"/>
                </a:lnTo>
                <a:lnTo>
                  <a:pt x="19" y="9"/>
                </a:lnTo>
                <a:lnTo>
                  <a:pt x="21" y="11"/>
                </a:lnTo>
                <a:lnTo>
                  <a:pt x="21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68" name="Freeform 900"/>
          <p:cNvSpPr>
            <a:spLocks/>
          </p:cNvSpPr>
          <p:nvPr/>
        </p:nvSpPr>
        <p:spPr bwMode="auto">
          <a:xfrm>
            <a:off x="7329488" y="2232025"/>
            <a:ext cx="128587" cy="119063"/>
          </a:xfrm>
          <a:custGeom>
            <a:avLst/>
            <a:gdLst>
              <a:gd name="T0" fmla="*/ 21 w 21"/>
              <a:gd name="T1" fmla="*/ 15 h 28"/>
              <a:gd name="T2" fmla="*/ 21 w 21"/>
              <a:gd name="T3" fmla="*/ 17 h 28"/>
              <a:gd name="T4" fmla="*/ 19 w 21"/>
              <a:gd name="T5" fmla="*/ 21 h 28"/>
              <a:gd name="T6" fmla="*/ 19 w 21"/>
              <a:gd name="T7" fmla="*/ 23 h 28"/>
              <a:gd name="T8" fmla="*/ 17 w 21"/>
              <a:gd name="T9" fmla="*/ 25 h 28"/>
              <a:gd name="T10" fmla="*/ 16 w 21"/>
              <a:gd name="T11" fmla="*/ 27 h 28"/>
              <a:gd name="T12" fmla="*/ 14 w 21"/>
              <a:gd name="T13" fmla="*/ 28 h 28"/>
              <a:gd name="T14" fmla="*/ 10 w 21"/>
              <a:gd name="T15" fmla="*/ 28 h 28"/>
              <a:gd name="T16" fmla="*/ 8 w 21"/>
              <a:gd name="T17" fmla="*/ 28 h 28"/>
              <a:gd name="T18" fmla="*/ 6 w 21"/>
              <a:gd name="T19" fmla="*/ 28 h 28"/>
              <a:gd name="T20" fmla="*/ 6 w 21"/>
              <a:gd name="T21" fmla="*/ 27 h 28"/>
              <a:gd name="T22" fmla="*/ 4 w 21"/>
              <a:gd name="T23" fmla="*/ 25 h 28"/>
              <a:gd name="T24" fmla="*/ 2 w 21"/>
              <a:gd name="T25" fmla="*/ 23 h 28"/>
              <a:gd name="T26" fmla="*/ 2 w 21"/>
              <a:gd name="T27" fmla="*/ 21 h 28"/>
              <a:gd name="T28" fmla="*/ 0 w 21"/>
              <a:gd name="T29" fmla="*/ 17 h 28"/>
              <a:gd name="T30" fmla="*/ 0 w 21"/>
              <a:gd name="T31" fmla="*/ 15 h 28"/>
              <a:gd name="T32" fmla="*/ 0 w 21"/>
              <a:gd name="T33" fmla="*/ 11 h 28"/>
              <a:gd name="T34" fmla="*/ 2 w 21"/>
              <a:gd name="T35" fmla="*/ 9 h 28"/>
              <a:gd name="T36" fmla="*/ 2 w 21"/>
              <a:gd name="T37" fmla="*/ 5 h 28"/>
              <a:gd name="T38" fmla="*/ 4 w 21"/>
              <a:gd name="T39" fmla="*/ 4 h 28"/>
              <a:gd name="T40" fmla="*/ 6 w 21"/>
              <a:gd name="T41" fmla="*/ 2 h 28"/>
              <a:gd name="T42" fmla="*/ 8 w 21"/>
              <a:gd name="T43" fmla="*/ 0 h 28"/>
              <a:gd name="T44" fmla="*/ 10 w 21"/>
              <a:gd name="T45" fmla="*/ 0 h 28"/>
              <a:gd name="T46" fmla="*/ 14 w 21"/>
              <a:gd name="T47" fmla="*/ 0 h 28"/>
              <a:gd name="T48" fmla="*/ 14 w 21"/>
              <a:gd name="T49" fmla="*/ 2 h 28"/>
              <a:gd name="T50" fmla="*/ 16 w 21"/>
              <a:gd name="T51" fmla="*/ 2 h 28"/>
              <a:gd name="T52" fmla="*/ 17 w 21"/>
              <a:gd name="T53" fmla="*/ 4 h 28"/>
              <a:gd name="T54" fmla="*/ 19 w 21"/>
              <a:gd name="T55" fmla="*/ 5 h 28"/>
              <a:gd name="T56" fmla="*/ 19 w 21"/>
              <a:gd name="T57" fmla="*/ 9 h 28"/>
              <a:gd name="T58" fmla="*/ 21 w 21"/>
              <a:gd name="T59" fmla="*/ 11 h 28"/>
              <a:gd name="T60" fmla="*/ 21 w 21"/>
              <a:gd name="T61" fmla="*/ 1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1" h="28">
                <a:moveTo>
                  <a:pt x="21" y="15"/>
                </a:moveTo>
                <a:lnTo>
                  <a:pt x="21" y="17"/>
                </a:lnTo>
                <a:lnTo>
                  <a:pt x="19" y="21"/>
                </a:lnTo>
                <a:lnTo>
                  <a:pt x="19" y="23"/>
                </a:lnTo>
                <a:lnTo>
                  <a:pt x="17" y="25"/>
                </a:lnTo>
                <a:lnTo>
                  <a:pt x="16" y="27"/>
                </a:lnTo>
                <a:lnTo>
                  <a:pt x="14" y="28"/>
                </a:lnTo>
                <a:lnTo>
                  <a:pt x="10" y="28"/>
                </a:lnTo>
                <a:lnTo>
                  <a:pt x="8" y="28"/>
                </a:lnTo>
                <a:lnTo>
                  <a:pt x="6" y="28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2" y="21"/>
                </a:lnTo>
                <a:lnTo>
                  <a:pt x="0" y="17"/>
                </a:lnTo>
                <a:lnTo>
                  <a:pt x="0" y="15"/>
                </a:lnTo>
                <a:lnTo>
                  <a:pt x="0" y="11"/>
                </a:lnTo>
                <a:lnTo>
                  <a:pt x="2" y="9"/>
                </a:lnTo>
                <a:lnTo>
                  <a:pt x="2" y="5"/>
                </a:lnTo>
                <a:lnTo>
                  <a:pt x="4" y="4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4" y="0"/>
                </a:lnTo>
                <a:lnTo>
                  <a:pt x="14" y="2"/>
                </a:lnTo>
                <a:lnTo>
                  <a:pt x="16" y="2"/>
                </a:lnTo>
                <a:lnTo>
                  <a:pt x="17" y="4"/>
                </a:lnTo>
                <a:lnTo>
                  <a:pt x="19" y="5"/>
                </a:lnTo>
                <a:lnTo>
                  <a:pt x="19" y="9"/>
                </a:lnTo>
                <a:lnTo>
                  <a:pt x="21" y="11"/>
                </a:lnTo>
                <a:lnTo>
                  <a:pt x="21" y="1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69" name="Freeform 901"/>
          <p:cNvSpPr>
            <a:spLocks/>
          </p:cNvSpPr>
          <p:nvPr/>
        </p:nvSpPr>
        <p:spPr bwMode="auto">
          <a:xfrm>
            <a:off x="6164263" y="2254250"/>
            <a:ext cx="176212" cy="84138"/>
          </a:xfrm>
          <a:custGeom>
            <a:avLst/>
            <a:gdLst>
              <a:gd name="T0" fmla="*/ 15 w 29"/>
              <a:gd name="T1" fmla="*/ 20 h 20"/>
              <a:gd name="T2" fmla="*/ 12 w 29"/>
              <a:gd name="T3" fmla="*/ 20 h 20"/>
              <a:gd name="T4" fmla="*/ 10 w 29"/>
              <a:gd name="T5" fmla="*/ 20 h 20"/>
              <a:gd name="T6" fmla="*/ 6 w 29"/>
              <a:gd name="T7" fmla="*/ 18 h 20"/>
              <a:gd name="T8" fmla="*/ 4 w 29"/>
              <a:gd name="T9" fmla="*/ 18 h 20"/>
              <a:gd name="T10" fmla="*/ 2 w 29"/>
              <a:gd name="T11" fmla="*/ 16 h 20"/>
              <a:gd name="T12" fmla="*/ 0 w 29"/>
              <a:gd name="T13" fmla="*/ 14 h 20"/>
              <a:gd name="T14" fmla="*/ 0 w 29"/>
              <a:gd name="T15" fmla="*/ 12 h 20"/>
              <a:gd name="T16" fmla="*/ 0 w 29"/>
              <a:gd name="T17" fmla="*/ 10 h 20"/>
              <a:gd name="T18" fmla="*/ 0 w 29"/>
              <a:gd name="T19" fmla="*/ 8 h 20"/>
              <a:gd name="T20" fmla="*/ 0 w 29"/>
              <a:gd name="T21" fmla="*/ 6 h 20"/>
              <a:gd name="T22" fmla="*/ 2 w 29"/>
              <a:gd name="T23" fmla="*/ 4 h 20"/>
              <a:gd name="T24" fmla="*/ 4 w 29"/>
              <a:gd name="T25" fmla="*/ 2 h 20"/>
              <a:gd name="T26" fmla="*/ 6 w 29"/>
              <a:gd name="T27" fmla="*/ 2 h 20"/>
              <a:gd name="T28" fmla="*/ 10 w 29"/>
              <a:gd name="T29" fmla="*/ 0 h 20"/>
              <a:gd name="T30" fmla="*/ 12 w 29"/>
              <a:gd name="T31" fmla="*/ 0 h 20"/>
              <a:gd name="T32" fmla="*/ 15 w 29"/>
              <a:gd name="T33" fmla="*/ 0 h 20"/>
              <a:gd name="T34" fmla="*/ 17 w 29"/>
              <a:gd name="T35" fmla="*/ 0 h 20"/>
              <a:gd name="T36" fmla="*/ 21 w 29"/>
              <a:gd name="T37" fmla="*/ 0 h 20"/>
              <a:gd name="T38" fmla="*/ 23 w 29"/>
              <a:gd name="T39" fmla="*/ 2 h 20"/>
              <a:gd name="T40" fmla="*/ 25 w 29"/>
              <a:gd name="T41" fmla="*/ 2 h 20"/>
              <a:gd name="T42" fmla="*/ 27 w 29"/>
              <a:gd name="T43" fmla="*/ 4 h 20"/>
              <a:gd name="T44" fmla="*/ 29 w 29"/>
              <a:gd name="T45" fmla="*/ 6 h 20"/>
              <a:gd name="T46" fmla="*/ 29 w 29"/>
              <a:gd name="T47" fmla="*/ 8 h 20"/>
              <a:gd name="T48" fmla="*/ 29 w 29"/>
              <a:gd name="T49" fmla="*/ 10 h 20"/>
              <a:gd name="T50" fmla="*/ 29 w 29"/>
              <a:gd name="T51" fmla="*/ 12 h 20"/>
              <a:gd name="T52" fmla="*/ 29 w 29"/>
              <a:gd name="T53" fmla="*/ 14 h 20"/>
              <a:gd name="T54" fmla="*/ 27 w 29"/>
              <a:gd name="T55" fmla="*/ 16 h 20"/>
              <a:gd name="T56" fmla="*/ 25 w 29"/>
              <a:gd name="T57" fmla="*/ 18 h 20"/>
              <a:gd name="T58" fmla="*/ 23 w 29"/>
              <a:gd name="T59" fmla="*/ 18 h 20"/>
              <a:gd name="T60" fmla="*/ 21 w 29"/>
              <a:gd name="T61" fmla="*/ 20 h 20"/>
              <a:gd name="T62" fmla="*/ 17 w 29"/>
              <a:gd name="T63" fmla="*/ 20 h 20"/>
              <a:gd name="T64" fmla="*/ 15 w 29"/>
              <a:gd name="T65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9" h="20">
                <a:moveTo>
                  <a:pt x="15" y="20"/>
                </a:moveTo>
                <a:lnTo>
                  <a:pt x="12" y="20"/>
                </a:lnTo>
                <a:lnTo>
                  <a:pt x="10" y="20"/>
                </a:lnTo>
                <a:lnTo>
                  <a:pt x="6" y="18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10" y="0"/>
                </a:lnTo>
                <a:lnTo>
                  <a:pt x="12" y="0"/>
                </a:lnTo>
                <a:lnTo>
                  <a:pt x="15" y="0"/>
                </a:lnTo>
                <a:lnTo>
                  <a:pt x="17" y="0"/>
                </a:lnTo>
                <a:lnTo>
                  <a:pt x="21" y="0"/>
                </a:lnTo>
                <a:lnTo>
                  <a:pt x="23" y="2"/>
                </a:lnTo>
                <a:lnTo>
                  <a:pt x="25" y="2"/>
                </a:lnTo>
                <a:lnTo>
                  <a:pt x="27" y="4"/>
                </a:lnTo>
                <a:lnTo>
                  <a:pt x="29" y="6"/>
                </a:lnTo>
                <a:lnTo>
                  <a:pt x="29" y="8"/>
                </a:lnTo>
                <a:lnTo>
                  <a:pt x="29" y="10"/>
                </a:lnTo>
                <a:lnTo>
                  <a:pt x="29" y="12"/>
                </a:lnTo>
                <a:lnTo>
                  <a:pt x="29" y="14"/>
                </a:lnTo>
                <a:lnTo>
                  <a:pt x="27" y="16"/>
                </a:lnTo>
                <a:lnTo>
                  <a:pt x="25" y="18"/>
                </a:lnTo>
                <a:lnTo>
                  <a:pt x="23" y="18"/>
                </a:lnTo>
                <a:lnTo>
                  <a:pt x="21" y="20"/>
                </a:lnTo>
                <a:lnTo>
                  <a:pt x="17" y="20"/>
                </a:lnTo>
                <a:lnTo>
                  <a:pt x="15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70" name="Freeform 902"/>
          <p:cNvSpPr>
            <a:spLocks/>
          </p:cNvSpPr>
          <p:nvPr/>
        </p:nvSpPr>
        <p:spPr bwMode="auto">
          <a:xfrm>
            <a:off x="6164263" y="2254250"/>
            <a:ext cx="176212" cy="84138"/>
          </a:xfrm>
          <a:custGeom>
            <a:avLst/>
            <a:gdLst>
              <a:gd name="T0" fmla="*/ 15 w 29"/>
              <a:gd name="T1" fmla="*/ 20 h 20"/>
              <a:gd name="T2" fmla="*/ 12 w 29"/>
              <a:gd name="T3" fmla="*/ 20 h 20"/>
              <a:gd name="T4" fmla="*/ 10 w 29"/>
              <a:gd name="T5" fmla="*/ 20 h 20"/>
              <a:gd name="T6" fmla="*/ 6 w 29"/>
              <a:gd name="T7" fmla="*/ 18 h 20"/>
              <a:gd name="T8" fmla="*/ 4 w 29"/>
              <a:gd name="T9" fmla="*/ 18 h 20"/>
              <a:gd name="T10" fmla="*/ 2 w 29"/>
              <a:gd name="T11" fmla="*/ 16 h 20"/>
              <a:gd name="T12" fmla="*/ 0 w 29"/>
              <a:gd name="T13" fmla="*/ 14 h 20"/>
              <a:gd name="T14" fmla="*/ 0 w 29"/>
              <a:gd name="T15" fmla="*/ 12 h 20"/>
              <a:gd name="T16" fmla="*/ 0 w 29"/>
              <a:gd name="T17" fmla="*/ 10 h 20"/>
              <a:gd name="T18" fmla="*/ 0 w 29"/>
              <a:gd name="T19" fmla="*/ 8 h 20"/>
              <a:gd name="T20" fmla="*/ 0 w 29"/>
              <a:gd name="T21" fmla="*/ 6 h 20"/>
              <a:gd name="T22" fmla="*/ 2 w 29"/>
              <a:gd name="T23" fmla="*/ 4 h 20"/>
              <a:gd name="T24" fmla="*/ 4 w 29"/>
              <a:gd name="T25" fmla="*/ 2 h 20"/>
              <a:gd name="T26" fmla="*/ 6 w 29"/>
              <a:gd name="T27" fmla="*/ 2 h 20"/>
              <a:gd name="T28" fmla="*/ 10 w 29"/>
              <a:gd name="T29" fmla="*/ 0 h 20"/>
              <a:gd name="T30" fmla="*/ 12 w 29"/>
              <a:gd name="T31" fmla="*/ 0 h 20"/>
              <a:gd name="T32" fmla="*/ 15 w 29"/>
              <a:gd name="T33" fmla="*/ 0 h 20"/>
              <a:gd name="T34" fmla="*/ 17 w 29"/>
              <a:gd name="T35" fmla="*/ 0 h 20"/>
              <a:gd name="T36" fmla="*/ 21 w 29"/>
              <a:gd name="T37" fmla="*/ 0 h 20"/>
              <a:gd name="T38" fmla="*/ 23 w 29"/>
              <a:gd name="T39" fmla="*/ 2 h 20"/>
              <a:gd name="T40" fmla="*/ 25 w 29"/>
              <a:gd name="T41" fmla="*/ 2 h 20"/>
              <a:gd name="T42" fmla="*/ 27 w 29"/>
              <a:gd name="T43" fmla="*/ 4 h 20"/>
              <a:gd name="T44" fmla="*/ 29 w 29"/>
              <a:gd name="T45" fmla="*/ 6 h 20"/>
              <a:gd name="T46" fmla="*/ 29 w 29"/>
              <a:gd name="T47" fmla="*/ 8 h 20"/>
              <a:gd name="T48" fmla="*/ 29 w 29"/>
              <a:gd name="T49" fmla="*/ 10 h 20"/>
              <a:gd name="T50" fmla="*/ 29 w 29"/>
              <a:gd name="T51" fmla="*/ 12 h 20"/>
              <a:gd name="T52" fmla="*/ 29 w 29"/>
              <a:gd name="T53" fmla="*/ 14 h 20"/>
              <a:gd name="T54" fmla="*/ 27 w 29"/>
              <a:gd name="T55" fmla="*/ 16 h 20"/>
              <a:gd name="T56" fmla="*/ 25 w 29"/>
              <a:gd name="T57" fmla="*/ 18 h 20"/>
              <a:gd name="T58" fmla="*/ 23 w 29"/>
              <a:gd name="T59" fmla="*/ 18 h 20"/>
              <a:gd name="T60" fmla="*/ 21 w 29"/>
              <a:gd name="T61" fmla="*/ 20 h 20"/>
              <a:gd name="T62" fmla="*/ 17 w 29"/>
              <a:gd name="T63" fmla="*/ 20 h 20"/>
              <a:gd name="T64" fmla="*/ 15 w 29"/>
              <a:gd name="T65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9" h="20">
                <a:moveTo>
                  <a:pt x="15" y="20"/>
                </a:moveTo>
                <a:lnTo>
                  <a:pt x="12" y="20"/>
                </a:lnTo>
                <a:lnTo>
                  <a:pt x="10" y="20"/>
                </a:lnTo>
                <a:lnTo>
                  <a:pt x="6" y="18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10" y="0"/>
                </a:lnTo>
                <a:lnTo>
                  <a:pt x="12" y="0"/>
                </a:lnTo>
                <a:lnTo>
                  <a:pt x="15" y="0"/>
                </a:lnTo>
                <a:lnTo>
                  <a:pt x="17" y="0"/>
                </a:lnTo>
                <a:lnTo>
                  <a:pt x="21" y="0"/>
                </a:lnTo>
                <a:lnTo>
                  <a:pt x="23" y="2"/>
                </a:lnTo>
                <a:lnTo>
                  <a:pt x="25" y="2"/>
                </a:lnTo>
                <a:lnTo>
                  <a:pt x="27" y="4"/>
                </a:lnTo>
                <a:lnTo>
                  <a:pt x="29" y="6"/>
                </a:lnTo>
                <a:lnTo>
                  <a:pt x="29" y="8"/>
                </a:lnTo>
                <a:lnTo>
                  <a:pt x="29" y="10"/>
                </a:lnTo>
                <a:lnTo>
                  <a:pt x="29" y="12"/>
                </a:lnTo>
                <a:lnTo>
                  <a:pt x="29" y="14"/>
                </a:lnTo>
                <a:lnTo>
                  <a:pt x="27" y="16"/>
                </a:lnTo>
                <a:lnTo>
                  <a:pt x="25" y="18"/>
                </a:lnTo>
                <a:lnTo>
                  <a:pt x="23" y="18"/>
                </a:lnTo>
                <a:lnTo>
                  <a:pt x="21" y="20"/>
                </a:lnTo>
                <a:lnTo>
                  <a:pt x="17" y="20"/>
                </a:lnTo>
                <a:lnTo>
                  <a:pt x="15" y="2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71" name="Freeform 903"/>
          <p:cNvSpPr>
            <a:spLocks/>
          </p:cNvSpPr>
          <p:nvPr/>
        </p:nvSpPr>
        <p:spPr bwMode="auto">
          <a:xfrm>
            <a:off x="6013450" y="3405188"/>
            <a:ext cx="176213" cy="80962"/>
          </a:xfrm>
          <a:custGeom>
            <a:avLst/>
            <a:gdLst>
              <a:gd name="T0" fmla="*/ 16 w 29"/>
              <a:gd name="T1" fmla="*/ 19 h 19"/>
              <a:gd name="T2" fmla="*/ 12 w 29"/>
              <a:gd name="T3" fmla="*/ 19 h 19"/>
              <a:gd name="T4" fmla="*/ 10 w 29"/>
              <a:gd name="T5" fmla="*/ 19 h 19"/>
              <a:gd name="T6" fmla="*/ 6 w 29"/>
              <a:gd name="T7" fmla="*/ 17 h 19"/>
              <a:gd name="T8" fmla="*/ 4 w 29"/>
              <a:gd name="T9" fmla="*/ 17 h 19"/>
              <a:gd name="T10" fmla="*/ 2 w 29"/>
              <a:gd name="T11" fmla="*/ 15 h 19"/>
              <a:gd name="T12" fmla="*/ 2 w 29"/>
              <a:gd name="T13" fmla="*/ 13 h 19"/>
              <a:gd name="T14" fmla="*/ 0 w 29"/>
              <a:gd name="T15" fmla="*/ 11 h 19"/>
              <a:gd name="T16" fmla="*/ 0 w 29"/>
              <a:gd name="T17" fmla="*/ 9 h 19"/>
              <a:gd name="T18" fmla="*/ 0 w 29"/>
              <a:gd name="T19" fmla="*/ 7 h 19"/>
              <a:gd name="T20" fmla="*/ 2 w 29"/>
              <a:gd name="T21" fmla="*/ 5 h 19"/>
              <a:gd name="T22" fmla="*/ 2 w 29"/>
              <a:gd name="T23" fmla="*/ 3 h 19"/>
              <a:gd name="T24" fmla="*/ 4 w 29"/>
              <a:gd name="T25" fmla="*/ 2 h 19"/>
              <a:gd name="T26" fmla="*/ 6 w 29"/>
              <a:gd name="T27" fmla="*/ 2 h 19"/>
              <a:gd name="T28" fmla="*/ 10 w 29"/>
              <a:gd name="T29" fmla="*/ 0 h 19"/>
              <a:gd name="T30" fmla="*/ 12 w 29"/>
              <a:gd name="T31" fmla="*/ 0 h 19"/>
              <a:gd name="T32" fmla="*/ 16 w 29"/>
              <a:gd name="T33" fmla="*/ 0 h 19"/>
              <a:gd name="T34" fmla="*/ 17 w 29"/>
              <a:gd name="T35" fmla="*/ 0 h 19"/>
              <a:gd name="T36" fmla="*/ 21 w 29"/>
              <a:gd name="T37" fmla="*/ 0 h 19"/>
              <a:gd name="T38" fmla="*/ 23 w 29"/>
              <a:gd name="T39" fmla="*/ 2 h 19"/>
              <a:gd name="T40" fmla="*/ 25 w 29"/>
              <a:gd name="T41" fmla="*/ 2 h 19"/>
              <a:gd name="T42" fmla="*/ 27 w 29"/>
              <a:gd name="T43" fmla="*/ 3 h 19"/>
              <a:gd name="T44" fmla="*/ 29 w 29"/>
              <a:gd name="T45" fmla="*/ 5 h 19"/>
              <a:gd name="T46" fmla="*/ 29 w 29"/>
              <a:gd name="T47" fmla="*/ 7 h 19"/>
              <a:gd name="T48" fmla="*/ 29 w 29"/>
              <a:gd name="T49" fmla="*/ 9 h 19"/>
              <a:gd name="T50" fmla="*/ 29 w 29"/>
              <a:gd name="T51" fmla="*/ 11 h 19"/>
              <a:gd name="T52" fmla="*/ 29 w 29"/>
              <a:gd name="T53" fmla="*/ 13 h 19"/>
              <a:gd name="T54" fmla="*/ 27 w 29"/>
              <a:gd name="T55" fmla="*/ 15 h 19"/>
              <a:gd name="T56" fmla="*/ 25 w 29"/>
              <a:gd name="T57" fmla="*/ 17 h 19"/>
              <a:gd name="T58" fmla="*/ 23 w 29"/>
              <a:gd name="T59" fmla="*/ 17 h 19"/>
              <a:gd name="T60" fmla="*/ 21 w 29"/>
              <a:gd name="T61" fmla="*/ 19 h 19"/>
              <a:gd name="T62" fmla="*/ 17 w 29"/>
              <a:gd name="T63" fmla="*/ 19 h 19"/>
              <a:gd name="T64" fmla="*/ 16 w 29"/>
              <a:gd name="T65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9" h="19">
                <a:moveTo>
                  <a:pt x="16" y="19"/>
                </a:moveTo>
                <a:lnTo>
                  <a:pt x="12" y="19"/>
                </a:lnTo>
                <a:lnTo>
                  <a:pt x="10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2"/>
                </a:lnTo>
                <a:lnTo>
                  <a:pt x="6" y="2"/>
                </a:lnTo>
                <a:lnTo>
                  <a:pt x="10" y="0"/>
                </a:lnTo>
                <a:lnTo>
                  <a:pt x="12" y="0"/>
                </a:lnTo>
                <a:lnTo>
                  <a:pt x="16" y="0"/>
                </a:lnTo>
                <a:lnTo>
                  <a:pt x="17" y="0"/>
                </a:lnTo>
                <a:lnTo>
                  <a:pt x="21" y="0"/>
                </a:lnTo>
                <a:lnTo>
                  <a:pt x="23" y="2"/>
                </a:lnTo>
                <a:lnTo>
                  <a:pt x="25" y="2"/>
                </a:lnTo>
                <a:lnTo>
                  <a:pt x="27" y="3"/>
                </a:lnTo>
                <a:lnTo>
                  <a:pt x="29" y="5"/>
                </a:lnTo>
                <a:lnTo>
                  <a:pt x="29" y="7"/>
                </a:lnTo>
                <a:lnTo>
                  <a:pt x="29" y="9"/>
                </a:lnTo>
                <a:lnTo>
                  <a:pt x="29" y="11"/>
                </a:lnTo>
                <a:lnTo>
                  <a:pt x="29" y="13"/>
                </a:lnTo>
                <a:lnTo>
                  <a:pt x="27" y="15"/>
                </a:lnTo>
                <a:lnTo>
                  <a:pt x="25" y="17"/>
                </a:lnTo>
                <a:lnTo>
                  <a:pt x="23" y="17"/>
                </a:lnTo>
                <a:lnTo>
                  <a:pt x="21" y="19"/>
                </a:lnTo>
                <a:lnTo>
                  <a:pt x="17" y="19"/>
                </a:lnTo>
                <a:lnTo>
                  <a:pt x="16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72" name="Freeform 904"/>
          <p:cNvSpPr>
            <a:spLocks/>
          </p:cNvSpPr>
          <p:nvPr/>
        </p:nvSpPr>
        <p:spPr bwMode="auto">
          <a:xfrm>
            <a:off x="6013450" y="3405188"/>
            <a:ext cx="176213" cy="80962"/>
          </a:xfrm>
          <a:custGeom>
            <a:avLst/>
            <a:gdLst>
              <a:gd name="T0" fmla="*/ 16 w 29"/>
              <a:gd name="T1" fmla="*/ 19 h 19"/>
              <a:gd name="T2" fmla="*/ 12 w 29"/>
              <a:gd name="T3" fmla="*/ 19 h 19"/>
              <a:gd name="T4" fmla="*/ 10 w 29"/>
              <a:gd name="T5" fmla="*/ 19 h 19"/>
              <a:gd name="T6" fmla="*/ 6 w 29"/>
              <a:gd name="T7" fmla="*/ 17 h 19"/>
              <a:gd name="T8" fmla="*/ 4 w 29"/>
              <a:gd name="T9" fmla="*/ 17 h 19"/>
              <a:gd name="T10" fmla="*/ 2 w 29"/>
              <a:gd name="T11" fmla="*/ 15 h 19"/>
              <a:gd name="T12" fmla="*/ 2 w 29"/>
              <a:gd name="T13" fmla="*/ 13 h 19"/>
              <a:gd name="T14" fmla="*/ 0 w 29"/>
              <a:gd name="T15" fmla="*/ 11 h 19"/>
              <a:gd name="T16" fmla="*/ 0 w 29"/>
              <a:gd name="T17" fmla="*/ 9 h 19"/>
              <a:gd name="T18" fmla="*/ 0 w 29"/>
              <a:gd name="T19" fmla="*/ 7 h 19"/>
              <a:gd name="T20" fmla="*/ 2 w 29"/>
              <a:gd name="T21" fmla="*/ 5 h 19"/>
              <a:gd name="T22" fmla="*/ 2 w 29"/>
              <a:gd name="T23" fmla="*/ 3 h 19"/>
              <a:gd name="T24" fmla="*/ 4 w 29"/>
              <a:gd name="T25" fmla="*/ 2 h 19"/>
              <a:gd name="T26" fmla="*/ 6 w 29"/>
              <a:gd name="T27" fmla="*/ 2 h 19"/>
              <a:gd name="T28" fmla="*/ 10 w 29"/>
              <a:gd name="T29" fmla="*/ 0 h 19"/>
              <a:gd name="T30" fmla="*/ 12 w 29"/>
              <a:gd name="T31" fmla="*/ 0 h 19"/>
              <a:gd name="T32" fmla="*/ 16 w 29"/>
              <a:gd name="T33" fmla="*/ 0 h 19"/>
              <a:gd name="T34" fmla="*/ 17 w 29"/>
              <a:gd name="T35" fmla="*/ 0 h 19"/>
              <a:gd name="T36" fmla="*/ 21 w 29"/>
              <a:gd name="T37" fmla="*/ 0 h 19"/>
              <a:gd name="T38" fmla="*/ 23 w 29"/>
              <a:gd name="T39" fmla="*/ 2 h 19"/>
              <a:gd name="T40" fmla="*/ 25 w 29"/>
              <a:gd name="T41" fmla="*/ 2 h 19"/>
              <a:gd name="T42" fmla="*/ 27 w 29"/>
              <a:gd name="T43" fmla="*/ 3 h 19"/>
              <a:gd name="T44" fmla="*/ 29 w 29"/>
              <a:gd name="T45" fmla="*/ 5 h 19"/>
              <a:gd name="T46" fmla="*/ 29 w 29"/>
              <a:gd name="T47" fmla="*/ 7 h 19"/>
              <a:gd name="T48" fmla="*/ 29 w 29"/>
              <a:gd name="T49" fmla="*/ 9 h 19"/>
              <a:gd name="T50" fmla="*/ 29 w 29"/>
              <a:gd name="T51" fmla="*/ 11 h 19"/>
              <a:gd name="T52" fmla="*/ 29 w 29"/>
              <a:gd name="T53" fmla="*/ 13 h 19"/>
              <a:gd name="T54" fmla="*/ 27 w 29"/>
              <a:gd name="T55" fmla="*/ 15 h 19"/>
              <a:gd name="T56" fmla="*/ 25 w 29"/>
              <a:gd name="T57" fmla="*/ 17 h 19"/>
              <a:gd name="T58" fmla="*/ 23 w 29"/>
              <a:gd name="T59" fmla="*/ 17 h 19"/>
              <a:gd name="T60" fmla="*/ 21 w 29"/>
              <a:gd name="T61" fmla="*/ 19 h 19"/>
              <a:gd name="T62" fmla="*/ 17 w 29"/>
              <a:gd name="T63" fmla="*/ 19 h 19"/>
              <a:gd name="T64" fmla="*/ 16 w 29"/>
              <a:gd name="T65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9" h="19">
                <a:moveTo>
                  <a:pt x="16" y="19"/>
                </a:moveTo>
                <a:lnTo>
                  <a:pt x="12" y="19"/>
                </a:lnTo>
                <a:lnTo>
                  <a:pt x="10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2"/>
                </a:lnTo>
                <a:lnTo>
                  <a:pt x="6" y="2"/>
                </a:lnTo>
                <a:lnTo>
                  <a:pt x="10" y="0"/>
                </a:lnTo>
                <a:lnTo>
                  <a:pt x="12" y="0"/>
                </a:lnTo>
                <a:lnTo>
                  <a:pt x="16" y="0"/>
                </a:lnTo>
                <a:lnTo>
                  <a:pt x="17" y="0"/>
                </a:lnTo>
                <a:lnTo>
                  <a:pt x="21" y="0"/>
                </a:lnTo>
                <a:lnTo>
                  <a:pt x="23" y="2"/>
                </a:lnTo>
                <a:lnTo>
                  <a:pt x="25" y="2"/>
                </a:lnTo>
                <a:lnTo>
                  <a:pt x="27" y="3"/>
                </a:lnTo>
                <a:lnTo>
                  <a:pt x="29" y="5"/>
                </a:lnTo>
                <a:lnTo>
                  <a:pt x="29" y="7"/>
                </a:lnTo>
                <a:lnTo>
                  <a:pt x="29" y="9"/>
                </a:lnTo>
                <a:lnTo>
                  <a:pt x="29" y="11"/>
                </a:lnTo>
                <a:lnTo>
                  <a:pt x="29" y="13"/>
                </a:lnTo>
                <a:lnTo>
                  <a:pt x="27" y="15"/>
                </a:lnTo>
                <a:lnTo>
                  <a:pt x="25" y="17"/>
                </a:lnTo>
                <a:lnTo>
                  <a:pt x="23" y="17"/>
                </a:lnTo>
                <a:lnTo>
                  <a:pt x="21" y="19"/>
                </a:lnTo>
                <a:lnTo>
                  <a:pt x="17" y="19"/>
                </a:lnTo>
                <a:lnTo>
                  <a:pt x="16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73" name="Freeform 905"/>
          <p:cNvSpPr>
            <a:spLocks/>
          </p:cNvSpPr>
          <p:nvPr/>
        </p:nvSpPr>
        <p:spPr bwMode="auto">
          <a:xfrm>
            <a:off x="6092825" y="4540250"/>
            <a:ext cx="130175" cy="85725"/>
          </a:xfrm>
          <a:custGeom>
            <a:avLst/>
            <a:gdLst>
              <a:gd name="T0" fmla="*/ 19 w 41"/>
              <a:gd name="T1" fmla="*/ 27 h 27"/>
              <a:gd name="T2" fmla="*/ 16 w 41"/>
              <a:gd name="T3" fmla="*/ 27 h 27"/>
              <a:gd name="T4" fmla="*/ 12 w 41"/>
              <a:gd name="T5" fmla="*/ 27 h 27"/>
              <a:gd name="T6" fmla="*/ 10 w 41"/>
              <a:gd name="T7" fmla="*/ 25 h 27"/>
              <a:gd name="T8" fmla="*/ 6 w 41"/>
              <a:gd name="T9" fmla="*/ 23 h 27"/>
              <a:gd name="T10" fmla="*/ 4 w 41"/>
              <a:gd name="T11" fmla="*/ 21 h 27"/>
              <a:gd name="T12" fmla="*/ 2 w 41"/>
              <a:gd name="T13" fmla="*/ 19 h 27"/>
              <a:gd name="T14" fmla="*/ 0 w 41"/>
              <a:gd name="T15" fmla="*/ 17 h 27"/>
              <a:gd name="T16" fmla="*/ 0 w 41"/>
              <a:gd name="T17" fmla="*/ 14 h 27"/>
              <a:gd name="T18" fmla="*/ 0 w 41"/>
              <a:gd name="T19" fmla="*/ 12 h 27"/>
              <a:gd name="T20" fmla="*/ 2 w 41"/>
              <a:gd name="T21" fmla="*/ 10 h 27"/>
              <a:gd name="T22" fmla="*/ 4 w 41"/>
              <a:gd name="T23" fmla="*/ 6 h 27"/>
              <a:gd name="T24" fmla="*/ 6 w 41"/>
              <a:gd name="T25" fmla="*/ 4 h 27"/>
              <a:gd name="T26" fmla="*/ 10 w 41"/>
              <a:gd name="T27" fmla="*/ 4 h 27"/>
              <a:gd name="T28" fmla="*/ 12 w 41"/>
              <a:gd name="T29" fmla="*/ 2 h 27"/>
              <a:gd name="T30" fmla="*/ 16 w 41"/>
              <a:gd name="T31" fmla="*/ 0 h 27"/>
              <a:gd name="T32" fmla="*/ 19 w 41"/>
              <a:gd name="T33" fmla="*/ 0 h 27"/>
              <a:gd name="T34" fmla="*/ 23 w 41"/>
              <a:gd name="T35" fmla="*/ 0 h 27"/>
              <a:gd name="T36" fmla="*/ 27 w 41"/>
              <a:gd name="T37" fmla="*/ 2 h 27"/>
              <a:gd name="T38" fmla="*/ 31 w 41"/>
              <a:gd name="T39" fmla="*/ 4 h 27"/>
              <a:gd name="T40" fmla="*/ 35 w 41"/>
              <a:gd name="T41" fmla="*/ 4 h 27"/>
              <a:gd name="T42" fmla="*/ 37 w 41"/>
              <a:gd name="T43" fmla="*/ 6 h 27"/>
              <a:gd name="T44" fmla="*/ 39 w 41"/>
              <a:gd name="T45" fmla="*/ 10 h 27"/>
              <a:gd name="T46" fmla="*/ 39 w 41"/>
              <a:gd name="T47" fmla="*/ 12 h 27"/>
              <a:gd name="T48" fmla="*/ 41 w 41"/>
              <a:gd name="T49" fmla="*/ 14 h 27"/>
              <a:gd name="T50" fmla="*/ 39 w 41"/>
              <a:gd name="T51" fmla="*/ 17 h 27"/>
              <a:gd name="T52" fmla="*/ 39 w 41"/>
              <a:gd name="T53" fmla="*/ 19 h 27"/>
              <a:gd name="T54" fmla="*/ 37 w 41"/>
              <a:gd name="T55" fmla="*/ 21 h 27"/>
              <a:gd name="T56" fmla="*/ 35 w 41"/>
              <a:gd name="T57" fmla="*/ 23 h 27"/>
              <a:gd name="T58" fmla="*/ 31 w 41"/>
              <a:gd name="T59" fmla="*/ 25 h 27"/>
              <a:gd name="T60" fmla="*/ 27 w 41"/>
              <a:gd name="T61" fmla="*/ 27 h 27"/>
              <a:gd name="T62" fmla="*/ 23 w 41"/>
              <a:gd name="T63" fmla="*/ 27 h 27"/>
              <a:gd name="T64" fmla="*/ 19 w 41"/>
              <a:gd name="T65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1" h="27">
                <a:moveTo>
                  <a:pt x="19" y="27"/>
                </a:moveTo>
                <a:lnTo>
                  <a:pt x="16" y="27"/>
                </a:lnTo>
                <a:lnTo>
                  <a:pt x="12" y="27"/>
                </a:lnTo>
                <a:lnTo>
                  <a:pt x="10" y="25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0" y="17"/>
                </a:lnTo>
                <a:lnTo>
                  <a:pt x="0" y="14"/>
                </a:lnTo>
                <a:lnTo>
                  <a:pt x="0" y="12"/>
                </a:lnTo>
                <a:lnTo>
                  <a:pt x="2" y="10"/>
                </a:lnTo>
                <a:lnTo>
                  <a:pt x="4" y="6"/>
                </a:lnTo>
                <a:lnTo>
                  <a:pt x="6" y="4"/>
                </a:lnTo>
                <a:lnTo>
                  <a:pt x="10" y="4"/>
                </a:lnTo>
                <a:lnTo>
                  <a:pt x="12" y="2"/>
                </a:lnTo>
                <a:lnTo>
                  <a:pt x="16" y="0"/>
                </a:lnTo>
                <a:lnTo>
                  <a:pt x="19" y="0"/>
                </a:lnTo>
                <a:lnTo>
                  <a:pt x="23" y="0"/>
                </a:lnTo>
                <a:lnTo>
                  <a:pt x="27" y="2"/>
                </a:lnTo>
                <a:lnTo>
                  <a:pt x="31" y="4"/>
                </a:lnTo>
                <a:lnTo>
                  <a:pt x="35" y="4"/>
                </a:lnTo>
                <a:lnTo>
                  <a:pt x="37" y="6"/>
                </a:lnTo>
                <a:lnTo>
                  <a:pt x="39" y="10"/>
                </a:lnTo>
                <a:lnTo>
                  <a:pt x="39" y="12"/>
                </a:lnTo>
                <a:lnTo>
                  <a:pt x="41" y="14"/>
                </a:lnTo>
                <a:lnTo>
                  <a:pt x="39" y="17"/>
                </a:lnTo>
                <a:lnTo>
                  <a:pt x="39" y="19"/>
                </a:lnTo>
                <a:lnTo>
                  <a:pt x="37" y="21"/>
                </a:lnTo>
                <a:lnTo>
                  <a:pt x="35" y="23"/>
                </a:lnTo>
                <a:lnTo>
                  <a:pt x="31" y="25"/>
                </a:lnTo>
                <a:lnTo>
                  <a:pt x="27" y="27"/>
                </a:lnTo>
                <a:lnTo>
                  <a:pt x="23" y="27"/>
                </a:lnTo>
                <a:lnTo>
                  <a:pt x="19" y="27"/>
                </a:lnTo>
                <a:close/>
              </a:path>
            </a:pathLst>
          </a:custGeom>
          <a:solidFill>
            <a:srgbClr val="43010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74" name="Freeform 906"/>
          <p:cNvSpPr>
            <a:spLocks/>
          </p:cNvSpPr>
          <p:nvPr/>
        </p:nvSpPr>
        <p:spPr bwMode="auto">
          <a:xfrm>
            <a:off x="6092825" y="4540250"/>
            <a:ext cx="130175" cy="85725"/>
          </a:xfrm>
          <a:custGeom>
            <a:avLst/>
            <a:gdLst>
              <a:gd name="T0" fmla="*/ 19 w 41"/>
              <a:gd name="T1" fmla="*/ 27 h 27"/>
              <a:gd name="T2" fmla="*/ 16 w 41"/>
              <a:gd name="T3" fmla="*/ 27 h 27"/>
              <a:gd name="T4" fmla="*/ 12 w 41"/>
              <a:gd name="T5" fmla="*/ 27 h 27"/>
              <a:gd name="T6" fmla="*/ 10 w 41"/>
              <a:gd name="T7" fmla="*/ 25 h 27"/>
              <a:gd name="T8" fmla="*/ 6 w 41"/>
              <a:gd name="T9" fmla="*/ 23 h 27"/>
              <a:gd name="T10" fmla="*/ 4 w 41"/>
              <a:gd name="T11" fmla="*/ 21 h 27"/>
              <a:gd name="T12" fmla="*/ 2 w 41"/>
              <a:gd name="T13" fmla="*/ 19 h 27"/>
              <a:gd name="T14" fmla="*/ 0 w 41"/>
              <a:gd name="T15" fmla="*/ 17 h 27"/>
              <a:gd name="T16" fmla="*/ 0 w 41"/>
              <a:gd name="T17" fmla="*/ 14 h 27"/>
              <a:gd name="T18" fmla="*/ 0 w 41"/>
              <a:gd name="T19" fmla="*/ 12 h 27"/>
              <a:gd name="T20" fmla="*/ 2 w 41"/>
              <a:gd name="T21" fmla="*/ 10 h 27"/>
              <a:gd name="T22" fmla="*/ 4 w 41"/>
              <a:gd name="T23" fmla="*/ 6 h 27"/>
              <a:gd name="T24" fmla="*/ 6 w 41"/>
              <a:gd name="T25" fmla="*/ 4 h 27"/>
              <a:gd name="T26" fmla="*/ 10 w 41"/>
              <a:gd name="T27" fmla="*/ 4 h 27"/>
              <a:gd name="T28" fmla="*/ 12 w 41"/>
              <a:gd name="T29" fmla="*/ 2 h 27"/>
              <a:gd name="T30" fmla="*/ 16 w 41"/>
              <a:gd name="T31" fmla="*/ 0 h 27"/>
              <a:gd name="T32" fmla="*/ 19 w 41"/>
              <a:gd name="T33" fmla="*/ 0 h 27"/>
              <a:gd name="T34" fmla="*/ 23 w 41"/>
              <a:gd name="T35" fmla="*/ 0 h 27"/>
              <a:gd name="T36" fmla="*/ 27 w 41"/>
              <a:gd name="T37" fmla="*/ 2 h 27"/>
              <a:gd name="T38" fmla="*/ 31 w 41"/>
              <a:gd name="T39" fmla="*/ 4 h 27"/>
              <a:gd name="T40" fmla="*/ 35 w 41"/>
              <a:gd name="T41" fmla="*/ 4 h 27"/>
              <a:gd name="T42" fmla="*/ 37 w 41"/>
              <a:gd name="T43" fmla="*/ 6 h 27"/>
              <a:gd name="T44" fmla="*/ 39 w 41"/>
              <a:gd name="T45" fmla="*/ 10 h 27"/>
              <a:gd name="T46" fmla="*/ 39 w 41"/>
              <a:gd name="T47" fmla="*/ 12 h 27"/>
              <a:gd name="T48" fmla="*/ 41 w 41"/>
              <a:gd name="T49" fmla="*/ 14 h 27"/>
              <a:gd name="T50" fmla="*/ 39 w 41"/>
              <a:gd name="T51" fmla="*/ 17 h 27"/>
              <a:gd name="T52" fmla="*/ 39 w 41"/>
              <a:gd name="T53" fmla="*/ 19 h 27"/>
              <a:gd name="T54" fmla="*/ 37 w 41"/>
              <a:gd name="T55" fmla="*/ 21 h 27"/>
              <a:gd name="T56" fmla="*/ 35 w 41"/>
              <a:gd name="T57" fmla="*/ 23 h 27"/>
              <a:gd name="T58" fmla="*/ 31 w 41"/>
              <a:gd name="T59" fmla="*/ 25 h 27"/>
              <a:gd name="T60" fmla="*/ 27 w 41"/>
              <a:gd name="T61" fmla="*/ 27 h 27"/>
              <a:gd name="T62" fmla="*/ 23 w 41"/>
              <a:gd name="T63" fmla="*/ 27 h 27"/>
              <a:gd name="T64" fmla="*/ 19 w 41"/>
              <a:gd name="T65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1" h="27">
                <a:moveTo>
                  <a:pt x="19" y="27"/>
                </a:moveTo>
                <a:lnTo>
                  <a:pt x="16" y="27"/>
                </a:lnTo>
                <a:lnTo>
                  <a:pt x="12" y="27"/>
                </a:lnTo>
                <a:lnTo>
                  <a:pt x="10" y="25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0" y="17"/>
                </a:lnTo>
                <a:lnTo>
                  <a:pt x="0" y="14"/>
                </a:lnTo>
                <a:lnTo>
                  <a:pt x="0" y="12"/>
                </a:lnTo>
                <a:lnTo>
                  <a:pt x="2" y="10"/>
                </a:lnTo>
                <a:lnTo>
                  <a:pt x="4" y="6"/>
                </a:lnTo>
                <a:lnTo>
                  <a:pt x="6" y="4"/>
                </a:lnTo>
                <a:lnTo>
                  <a:pt x="10" y="4"/>
                </a:lnTo>
                <a:lnTo>
                  <a:pt x="12" y="2"/>
                </a:lnTo>
                <a:lnTo>
                  <a:pt x="16" y="0"/>
                </a:lnTo>
                <a:lnTo>
                  <a:pt x="19" y="0"/>
                </a:lnTo>
                <a:lnTo>
                  <a:pt x="23" y="0"/>
                </a:lnTo>
                <a:lnTo>
                  <a:pt x="27" y="2"/>
                </a:lnTo>
                <a:lnTo>
                  <a:pt x="31" y="4"/>
                </a:lnTo>
                <a:lnTo>
                  <a:pt x="35" y="4"/>
                </a:lnTo>
                <a:lnTo>
                  <a:pt x="37" y="6"/>
                </a:lnTo>
                <a:lnTo>
                  <a:pt x="39" y="10"/>
                </a:lnTo>
                <a:lnTo>
                  <a:pt x="39" y="12"/>
                </a:lnTo>
                <a:lnTo>
                  <a:pt x="41" y="14"/>
                </a:lnTo>
                <a:lnTo>
                  <a:pt x="39" y="17"/>
                </a:lnTo>
                <a:lnTo>
                  <a:pt x="39" y="19"/>
                </a:lnTo>
                <a:lnTo>
                  <a:pt x="37" y="21"/>
                </a:lnTo>
                <a:lnTo>
                  <a:pt x="35" y="23"/>
                </a:lnTo>
                <a:lnTo>
                  <a:pt x="31" y="25"/>
                </a:lnTo>
                <a:lnTo>
                  <a:pt x="27" y="27"/>
                </a:lnTo>
                <a:lnTo>
                  <a:pt x="23" y="27"/>
                </a:lnTo>
                <a:lnTo>
                  <a:pt x="19" y="27"/>
                </a:lnTo>
              </a:path>
            </a:pathLst>
          </a:custGeom>
          <a:solidFill>
            <a:srgbClr val="430109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75" name="Freeform 907"/>
          <p:cNvSpPr>
            <a:spLocks/>
          </p:cNvSpPr>
          <p:nvPr/>
        </p:nvSpPr>
        <p:spPr bwMode="auto">
          <a:xfrm>
            <a:off x="6073775" y="5838825"/>
            <a:ext cx="123825" cy="92075"/>
          </a:xfrm>
          <a:custGeom>
            <a:avLst/>
            <a:gdLst>
              <a:gd name="T0" fmla="*/ 25 w 39"/>
              <a:gd name="T1" fmla="*/ 2 h 29"/>
              <a:gd name="T2" fmla="*/ 29 w 39"/>
              <a:gd name="T3" fmla="*/ 4 h 29"/>
              <a:gd name="T4" fmla="*/ 33 w 39"/>
              <a:gd name="T5" fmla="*/ 6 h 29"/>
              <a:gd name="T6" fmla="*/ 35 w 39"/>
              <a:gd name="T7" fmla="*/ 10 h 29"/>
              <a:gd name="T8" fmla="*/ 37 w 39"/>
              <a:gd name="T9" fmla="*/ 11 h 29"/>
              <a:gd name="T10" fmla="*/ 39 w 39"/>
              <a:gd name="T11" fmla="*/ 13 h 29"/>
              <a:gd name="T12" fmla="*/ 39 w 39"/>
              <a:gd name="T13" fmla="*/ 17 h 29"/>
              <a:gd name="T14" fmla="*/ 39 w 39"/>
              <a:gd name="T15" fmla="*/ 19 h 29"/>
              <a:gd name="T16" fmla="*/ 39 w 39"/>
              <a:gd name="T17" fmla="*/ 23 h 29"/>
              <a:gd name="T18" fmla="*/ 37 w 39"/>
              <a:gd name="T19" fmla="*/ 25 h 29"/>
              <a:gd name="T20" fmla="*/ 35 w 39"/>
              <a:gd name="T21" fmla="*/ 27 h 29"/>
              <a:gd name="T22" fmla="*/ 33 w 39"/>
              <a:gd name="T23" fmla="*/ 27 h 29"/>
              <a:gd name="T24" fmla="*/ 29 w 39"/>
              <a:gd name="T25" fmla="*/ 29 h 29"/>
              <a:gd name="T26" fmla="*/ 25 w 39"/>
              <a:gd name="T27" fmla="*/ 29 h 29"/>
              <a:gd name="T28" fmla="*/ 22 w 39"/>
              <a:gd name="T29" fmla="*/ 29 h 29"/>
              <a:gd name="T30" fmla="*/ 20 w 39"/>
              <a:gd name="T31" fmla="*/ 29 h 29"/>
              <a:gd name="T32" fmla="*/ 16 w 39"/>
              <a:gd name="T33" fmla="*/ 27 h 29"/>
              <a:gd name="T34" fmla="*/ 12 w 39"/>
              <a:gd name="T35" fmla="*/ 25 h 29"/>
              <a:gd name="T36" fmla="*/ 8 w 39"/>
              <a:gd name="T37" fmla="*/ 23 h 29"/>
              <a:gd name="T38" fmla="*/ 6 w 39"/>
              <a:gd name="T39" fmla="*/ 21 h 29"/>
              <a:gd name="T40" fmla="*/ 4 w 39"/>
              <a:gd name="T41" fmla="*/ 17 h 29"/>
              <a:gd name="T42" fmla="*/ 2 w 39"/>
              <a:gd name="T43" fmla="*/ 15 h 29"/>
              <a:gd name="T44" fmla="*/ 2 w 39"/>
              <a:gd name="T45" fmla="*/ 11 h 29"/>
              <a:gd name="T46" fmla="*/ 0 w 39"/>
              <a:gd name="T47" fmla="*/ 10 h 29"/>
              <a:gd name="T48" fmla="*/ 2 w 39"/>
              <a:gd name="T49" fmla="*/ 6 h 29"/>
              <a:gd name="T50" fmla="*/ 4 w 39"/>
              <a:gd name="T51" fmla="*/ 4 h 29"/>
              <a:gd name="T52" fmla="*/ 6 w 39"/>
              <a:gd name="T53" fmla="*/ 2 h 29"/>
              <a:gd name="T54" fmla="*/ 8 w 39"/>
              <a:gd name="T55" fmla="*/ 2 h 29"/>
              <a:gd name="T56" fmla="*/ 12 w 39"/>
              <a:gd name="T57" fmla="*/ 0 h 29"/>
              <a:gd name="T58" fmla="*/ 14 w 39"/>
              <a:gd name="T59" fmla="*/ 0 h 29"/>
              <a:gd name="T60" fmla="*/ 18 w 39"/>
              <a:gd name="T61" fmla="*/ 0 h 29"/>
              <a:gd name="T62" fmla="*/ 22 w 39"/>
              <a:gd name="T63" fmla="*/ 0 h 29"/>
              <a:gd name="T64" fmla="*/ 25 w 39"/>
              <a:gd name="T65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" h="29">
                <a:moveTo>
                  <a:pt x="25" y="2"/>
                </a:moveTo>
                <a:lnTo>
                  <a:pt x="29" y="4"/>
                </a:lnTo>
                <a:lnTo>
                  <a:pt x="33" y="6"/>
                </a:lnTo>
                <a:lnTo>
                  <a:pt x="35" y="10"/>
                </a:lnTo>
                <a:lnTo>
                  <a:pt x="37" y="11"/>
                </a:lnTo>
                <a:lnTo>
                  <a:pt x="39" y="13"/>
                </a:lnTo>
                <a:lnTo>
                  <a:pt x="39" y="17"/>
                </a:lnTo>
                <a:lnTo>
                  <a:pt x="39" y="19"/>
                </a:lnTo>
                <a:lnTo>
                  <a:pt x="39" y="23"/>
                </a:lnTo>
                <a:lnTo>
                  <a:pt x="37" y="25"/>
                </a:lnTo>
                <a:lnTo>
                  <a:pt x="35" y="27"/>
                </a:lnTo>
                <a:lnTo>
                  <a:pt x="33" y="27"/>
                </a:lnTo>
                <a:lnTo>
                  <a:pt x="29" y="29"/>
                </a:lnTo>
                <a:lnTo>
                  <a:pt x="25" y="29"/>
                </a:lnTo>
                <a:lnTo>
                  <a:pt x="22" y="29"/>
                </a:lnTo>
                <a:lnTo>
                  <a:pt x="20" y="29"/>
                </a:lnTo>
                <a:lnTo>
                  <a:pt x="16" y="27"/>
                </a:lnTo>
                <a:lnTo>
                  <a:pt x="12" y="25"/>
                </a:lnTo>
                <a:lnTo>
                  <a:pt x="8" y="23"/>
                </a:lnTo>
                <a:lnTo>
                  <a:pt x="6" y="21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12" y="0"/>
                </a:lnTo>
                <a:lnTo>
                  <a:pt x="14" y="0"/>
                </a:lnTo>
                <a:lnTo>
                  <a:pt x="18" y="0"/>
                </a:lnTo>
                <a:lnTo>
                  <a:pt x="22" y="0"/>
                </a:lnTo>
                <a:lnTo>
                  <a:pt x="25" y="2"/>
                </a:lnTo>
                <a:close/>
              </a:path>
            </a:pathLst>
          </a:custGeom>
          <a:solidFill>
            <a:srgbClr val="43010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76" name="Freeform 908"/>
          <p:cNvSpPr>
            <a:spLocks/>
          </p:cNvSpPr>
          <p:nvPr/>
        </p:nvSpPr>
        <p:spPr bwMode="auto">
          <a:xfrm>
            <a:off x="6073775" y="5838825"/>
            <a:ext cx="123825" cy="92075"/>
          </a:xfrm>
          <a:custGeom>
            <a:avLst/>
            <a:gdLst>
              <a:gd name="T0" fmla="*/ 25 w 39"/>
              <a:gd name="T1" fmla="*/ 2 h 29"/>
              <a:gd name="T2" fmla="*/ 29 w 39"/>
              <a:gd name="T3" fmla="*/ 4 h 29"/>
              <a:gd name="T4" fmla="*/ 33 w 39"/>
              <a:gd name="T5" fmla="*/ 6 h 29"/>
              <a:gd name="T6" fmla="*/ 35 w 39"/>
              <a:gd name="T7" fmla="*/ 10 h 29"/>
              <a:gd name="T8" fmla="*/ 37 w 39"/>
              <a:gd name="T9" fmla="*/ 11 h 29"/>
              <a:gd name="T10" fmla="*/ 39 w 39"/>
              <a:gd name="T11" fmla="*/ 13 h 29"/>
              <a:gd name="T12" fmla="*/ 39 w 39"/>
              <a:gd name="T13" fmla="*/ 17 h 29"/>
              <a:gd name="T14" fmla="*/ 39 w 39"/>
              <a:gd name="T15" fmla="*/ 19 h 29"/>
              <a:gd name="T16" fmla="*/ 39 w 39"/>
              <a:gd name="T17" fmla="*/ 23 h 29"/>
              <a:gd name="T18" fmla="*/ 37 w 39"/>
              <a:gd name="T19" fmla="*/ 25 h 29"/>
              <a:gd name="T20" fmla="*/ 35 w 39"/>
              <a:gd name="T21" fmla="*/ 27 h 29"/>
              <a:gd name="T22" fmla="*/ 33 w 39"/>
              <a:gd name="T23" fmla="*/ 27 h 29"/>
              <a:gd name="T24" fmla="*/ 29 w 39"/>
              <a:gd name="T25" fmla="*/ 29 h 29"/>
              <a:gd name="T26" fmla="*/ 25 w 39"/>
              <a:gd name="T27" fmla="*/ 29 h 29"/>
              <a:gd name="T28" fmla="*/ 22 w 39"/>
              <a:gd name="T29" fmla="*/ 29 h 29"/>
              <a:gd name="T30" fmla="*/ 20 w 39"/>
              <a:gd name="T31" fmla="*/ 29 h 29"/>
              <a:gd name="T32" fmla="*/ 16 w 39"/>
              <a:gd name="T33" fmla="*/ 27 h 29"/>
              <a:gd name="T34" fmla="*/ 12 w 39"/>
              <a:gd name="T35" fmla="*/ 25 h 29"/>
              <a:gd name="T36" fmla="*/ 8 w 39"/>
              <a:gd name="T37" fmla="*/ 23 h 29"/>
              <a:gd name="T38" fmla="*/ 6 w 39"/>
              <a:gd name="T39" fmla="*/ 21 h 29"/>
              <a:gd name="T40" fmla="*/ 4 w 39"/>
              <a:gd name="T41" fmla="*/ 17 h 29"/>
              <a:gd name="T42" fmla="*/ 2 w 39"/>
              <a:gd name="T43" fmla="*/ 15 h 29"/>
              <a:gd name="T44" fmla="*/ 2 w 39"/>
              <a:gd name="T45" fmla="*/ 11 h 29"/>
              <a:gd name="T46" fmla="*/ 0 w 39"/>
              <a:gd name="T47" fmla="*/ 10 h 29"/>
              <a:gd name="T48" fmla="*/ 2 w 39"/>
              <a:gd name="T49" fmla="*/ 6 h 29"/>
              <a:gd name="T50" fmla="*/ 4 w 39"/>
              <a:gd name="T51" fmla="*/ 4 h 29"/>
              <a:gd name="T52" fmla="*/ 6 w 39"/>
              <a:gd name="T53" fmla="*/ 2 h 29"/>
              <a:gd name="T54" fmla="*/ 8 w 39"/>
              <a:gd name="T55" fmla="*/ 2 h 29"/>
              <a:gd name="T56" fmla="*/ 12 w 39"/>
              <a:gd name="T57" fmla="*/ 0 h 29"/>
              <a:gd name="T58" fmla="*/ 14 w 39"/>
              <a:gd name="T59" fmla="*/ 0 h 29"/>
              <a:gd name="T60" fmla="*/ 18 w 39"/>
              <a:gd name="T61" fmla="*/ 0 h 29"/>
              <a:gd name="T62" fmla="*/ 22 w 39"/>
              <a:gd name="T63" fmla="*/ 0 h 29"/>
              <a:gd name="T64" fmla="*/ 25 w 39"/>
              <a:gd name="T65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" h="29">
                <a:moveTo>
                  <a:pt x="25" y="2"/>
                </a:moveTo>
                <a:lnTo>
                  <a:pt x="29" y="4"/>
                </a:lnTo>
                <a:lnTo>
                  <a:pt x="33" y="6"/>
                </a:lnTo>
                <a:lnTo>
                  <a:pt x="35" y="10"/>
                </a:lnTo>
                <a:lnTo>
                  <a:pt x="37" y="11"/>
                </a:lnTo>
                <a:lnTo>
                  <a:pt x="39" y="13"/>
                </a:lnTo>
                <a:lnTo>
                  <a:pt x="39" y="17"/>
                </a:lnTo>
                <a:lnTo>
                  <a:pt x="39" y="19"/>
                </a:lnTo>
                <a:lnTo>
                  <a:pt x="39" y="23"/>
                </a:lnTo>
                <a:lnTo>
                  <a:pt x="37" y="25"/>
                </a:lnTo>
                <a:lnTo>
                  <a:pt x="35" y="27"/>
                </a:lnTo>
                <a:lnTo>
                  <a:pt x="33" y="27"/>
                </a:lnTo>
                <a:lnTo>
                  <a:pt x="29" y="29"/>
                </a:lnTo>
                <a:lnTo>
                  <a:pt x="25" y="29"/>
                </a:lnTo>
                <a:lnTo>
                  <a:pt x="22" y="29"/>
                </a:lnTo>
                <a:lnTo>
                  <a:pt x="20" y="29"/>
                </a:lnTo>
                <a:lnTo>
                  <a:pt x="16" y="27"/>
                </a:lnTo>
                <a:lnTo>
                  <a:pt x="12" y="25"/>
                </a:lnTo>
                <a:lnTo>
                  <a:pt x="8" y="23"/>
                </a:lnTo>
                <a:lnTo>
                  <a:pt x="6" y="21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12" y="0"/>
                </a:lnTo>
                <a:lnTo>
                  <a:pt x="14" y="0"/>
                </a:lnTo>
                <a:lnTo>
                  <a:pt x="18" y="0"/>
                </a:lnTo>
                <a:lnTo>
                  <a:pt x="22" y="0"/>
                </a:lnTo>
                <a:lnTo>
                  <a:pt x="25" y="2"/>
                </a:lnTo>
              </a:path>
            </a:pathLst>
          </a:custGeom>
          <a:solidFill>
            <a:srgbClr val="430109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77" name="Freeform 909"/>
          <p:cNvSpPr>
            <a:spLocks/>
          </p:cNvSpPr>
          <p:nvPr/>
        </p:nvSpPr>
        <p:spPr bwMode="auto">
          <a:xfrm>
            <a:off x="6635750" y="4737100"/>
            <a:ext cx="127000" cy="82550"/>
          </a:xfrm>
          <a:custGeom>
            <a:avLst/>
            <a:gdLst>
              <a:gd name="T0" fmla="*/ 19 w 40"/>
              <a:gd name="T1" fmla="*/ 26 h 26"/>
              <a:gd name="T2" fmla="*/ 15 w 40"/>
              <a:gd name="T3" fmla="*/ 26 h 26"/>
              <a:gd name="T4" fmla="*/ 12 w 40"/>
              <a:gd name="T5" fmla="*/ 24 h 26"/>
              <a:gd name="T6" fmla="*/ 10 w 40"/>
              <a:gd name="T7" fmla="*/ 24 h 26"/>
              <a:gd name="T8" fmla="*/ 6 w 40"/>
              <a:gd name="T9" fmla="*/ 23 h 26"/>
              <a:gd name="T10" fmla="*/ 4 w 40"/>
              <a:gd name="T11" fmla="*/ 21 h 26"/>
              <a:gd name="T12" fmla="*/ 2 w 40"/>
              <a:gd name="T13" fmla="*/ 17 h 26"/>
              <a:gd name="T14" fmla="*/ 0 w 40"/>
              <a:gd name="T15" fmla="*/ 15 h 26"/>
              <a:gd name="T16" fmla="*/ 0 w 40"/>
              <a:gd name="T17" fmla="*/ 13 h 26"/>
              <a:gd name="T18" fmla="*/ 0 w 40"/>
              <a:gd name="T19" fmla="*/ 9 h 26"/>
              <a:gd name="T20" fmla="*/ 2 w 40"/>
              <a:gd name="T21" fmla="*/ 7 h 26"/>
              <a:gd name="T22" fmla="*/ 4 w 40"/>
              <a:gd name="T23" fmla="*/ 5 h 26"/>
              <a:gd name="T24" fmla="*/ 6 w 40"/>
              <a:gd name="T25" fmla="*/ 3 h 26"/>
              <a:gd name="T26" fmla="*/ 10 w 40"/>
              <a:gd name="T27" fmla="*/ 1 h 26"/>
              <a:gd name="T28" fmla="*/ 12 w 40"/>
              <a:gd name="T29" fmla="*/ 0 h 26"/>
              <a:gd name="T30" fmla="*/ 15 w 40"/>
              <a:gd name="T31" fmla="*/ 0 h 26"/>
              <a:gd name="T32" fmla="*/ 19 w 40"/>
              <a:gd name="T33" fmla="*/ 0 h 26"/>
              <a:gd name="T34" fmla="*/ 25 w 40"/>
              <a:gd name="T35" fmla="*/ 0 h 26"/>
              <a:gd name="T36" fmla="*/ 27 w 40"/>
              <a:gd name="T37" fmla="*/ 0 h 26"/>
              <a:gd name="T38" fmla="*/ 31 w 40"/>
              <a:gd name="T39" fmla="*/ 1 h 26"/>
              <a:gd name="T40" fmla="*/ 35 w 40"/>
              <a:gd name="T41" fmla="*/ 3 h 26"/>
              <a:gd name="T42" fmla="*/ 37 w 40"/>
              <a:gd name="T43" fmla="*/ 5 h 26"/>
              <a:gd name="T44" fmla="*/ 38 w 40"/>
              <a:gd name="T45" fmla="*/ 7 h 26"/>
              <a:gd name="T46" fmla="*/ 40 w 40"/>
              <a:gd name="T47" fmla="*/ 9 h 26"/>
              <a:gd name="T48" fmla="*/ 40 w 40"/>
              <a:gd name="T49" fmla="*/ 13 h 26"/>
              <a:gd name="T50" fmla="*/ 40 w 40"/>
              <a:gd name="T51" fmla="*/ 15 h 26"/>
              <a:gd name="T52" fmla="*/ 38 w 40"/>
              <a:gd name="T53" fmla="*/ 17 h 26"/>
              <a:gd name="T54" fmla="*/ 37 w 40"/>
              <a:gd name="T55" fmla="*/ 21 h 26"/>
              <a:gd name="T56" fmla="*/ 35 w 40"/>
              <a:gd name="T57" fmla="*/ 23 h 26"/>
              <a:gd name="T58" fmla="*/ 31 w 40"/>
              <a:gd name="T59" fmla="*/ 24 h 26"/>
              <a:gd name="T60" fmla="*/ 27 w 40"/>
              <a:gd name="T61" fmla="*/ 24 h 26"/>
              <a:gd name="T62" fmla="*/ 25 w 40"/>
              <a:gd name="T63" fmla="*/ 26 h 26"/>
              <a:gd name="T64" fmla="*/ 19 w 40"/>
              <a:gd name="T65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0" h="26">
                <a:moveTo>
                  <a:pt x="19" y="26"/>
                </a:moveTo>
                <a:lnTo>
                  <a:pt x="15" y="26"/>
                </a:lnTo>
                <a:lnTo>
                  <a:pt x="12" y="24"/>
                </a:lnTo>
                <a:lnTo>
                  <a:pt x="10" y="24"/>
                </a:lnTo>
                <a:lnTo>
                  <a:pt x="6" y="23"/>
                </a:lnTo>
                <a:lnTo>
                  <a:pt x="4" y="21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10" y="1"/>
                </a:lnTo>
                <a:lnTo>
                  <a:pt x="12" y="0"/>
                </a:lnTo>
                <a:lnTo>
                  <a:pt x="15" y="0"/>
                </a:lnTo>
                <a:lnTo>
                  <a:pt x="19" y="0"/>
                </a:lnTo>
                <a:lnTo>
                  <a:pt x="25" y="0"/>
                </a:lnTo>
                <a:lnTo>
                  <a:pt x="27" y="0"/>
                </a:lnTo>
                <a:lnTo>
                  <a:pt x="31" y="1"/>
                </a:lnTo>
                <a:lnTo>
                  <a:pt x="35" y="3"/>
                </a:lnTo>
                <a:lnTo>
                  <a:pt x="37" y="5"/>
                </a:lnTo>
                <a:lnTo>
                  <a:pt x="38" y="7"/>
                </a:lnTo>
                <a:lnTo>
                  <a:pt x="40" y="9"/>
                </a:lnTo>
                <a:lnTo>
                  <a:pt x="40" y="13"/>
                </a:lnTo>
                <a:lnTo>
                  <a:pt x="40" y="15"/>
                </a:lnTo>
                <a:lnTo>
                  <a:pt x="38" y="17"/>
                </a:lnTo>
                <a:lnTo>
                  <a:pt x="37" y="21"/>
                </a:lnTo>
                <a:lnTo>
                  <a:pt x="35" y="23"/>
                </a:lnTo>
                <a:lnTo>
                  <a:pt x="31" y="24"/>
                </a:lnTo>
                <a:lnTo>
                  <a:pt x="27" y="24"/>
                </a:lnTo>
                <a:lnTo>
                  <a:pt x="25" y="26"/>
                </a:lnTo>
                <a:lnTo>
                  <a:pt x="19" y="26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78" name="Freeform 910"/>
          <p:cNvSpPr>
            <a:spLocks/>
          </p:cNvSpPr>
          <p:nvPr/>
        </p:nvSpPr>
        <p:spPr bwMode="auto">
          <a:xfrm>
            <a:off x="6635750" y="4737100"/>
            <a:ext cx="127000" cy="82550"/>
          </a:xfrm>
          <a:custGeom>
            <a:avLst/>
            <a:gdLst>
              <a:gd name="T0" fmla="*/ 19 w 40"/>
              <a:gd name="T1" fmla="*/ 26 h 26"/>
              <a:gd name="T2" fmla="*/ 15 w 40"/>
              <a:gd name="T3" fmla="*/ 26 h 26"/>
              <a:gd name="T4" fmla="*/ 12 w 40"/>
              <a:gd name="T5" fmla="*/ 24 h 26"/>
              <a:gd name="T6" fmla="*/ 10 w 40"/>
              <a:gd name="T7" fmla="*/ 24 h 26"/>
              <a:gd name="T8" fmla="*/ 6 w 40"/>
              <a:gd name="T9" fmla="*/ 23 h 26"/>
              <a:gd name="T10" fmla="*/ 4 w 40"/>
              <a:gd name="T11" fmla="*/ 21 h 26"/>
              <a:gd name="T12" fmla="*/ 2 w 40"/>
              <a:gd name="T13" fmla="*/ 17 h 26"/>
              <a:gd name="T14" fmla="*/ 0 w 40"/>
              <a:gd name="T15" fmla="*/ 15 h 26"/>
              <a:gd name="T16" fmla="*/ 0 w 40"/>
              <a:gd name="T17" fmla="*/ 13 h 26"/>
              <a:gd name="T18" fmla="*/ 0 w 40"/>
              <a:gd name="T19" fmla="*/ 9 h 26"/>
              <a:gd name="T20" fmla="*/ 2 w 40"/>
              <a:gd name="T21" fmla="*/ 7 h 26"/>
              <a:gd name="T22" fmla="*/ 4 w 40"/>
              <a:gd name="T23" fmla="*/ 5 h 26"/>
              <a:gd name="T24" fmla="*/ 6 w 40"/>
              <a:gd name="T25" fmla="*/ 3 h 26"/>
              <a:gd name="T26" fmla="*/ 10 w 40"/>
              <a:gd name="T27" fmla="*/ 1 h 26"/>
              <a:gd name="T28" fmla="*/ 12 w 40"/>
              <a:gd name="T29" fmla="*/ 0 h 26"/>
              <a:gd name="T30" fmla="*/ 15 w 40"/>
              <a:gd name="T31" fmla="*/ 0 h 26"/>
              <a:gd name="T32" fmla="*/ 19 w 40"/>
              <a:gd name="T33" fmla="*/ 0 h 26"/>
              <a:gd name="T34" fmla="*/ 25 w 40"/>
              <a:gd name="T35" fmla="*/ 0 h 26"/>
              <a:gd name="T36" fmla="*/ 27 w 40"/>
              <a:gd name="T37" fmla="*/ 0 h 26"/>
              <a:gd name="T38" fmla="*/ 31 w 40"/>
              <a:gd name="T39" fmla="*/ 1 h 26"/>
              <a:gd name="T40" fmla="*/ 35 w 40"/>
              <a:gd name="T41" fmla="*/ 3 h 26"/>
              <a:gd name="T42" fmla="*/ 37 w 40"/>
              <a:gd name="T43" fmla="*/ 5 h 26"/>
              <a:gd name="T44" fmla="*/ 38 w 40"/>
              <a:gd name="T45" fmla="*/ 7 h 26"/>
              <a:gd name="T46" fmla="*/ 40 w 40"/>
              <a:gd name="T47" fmla="*/ 9 h 26"/>
              <a:gd name="T48" fmla="*/ 40 w 40"/>
              <a:gd name="T49" fmla="*/ 13 h 26"/>
              <a:gd name="T50" fmla="*/ 40 w 40"/>
              <a:gd name="T51" fmla="*/ 15 h 26"/>
              <a:gd name="T52" fmla="*/ 38 w 40"/>
              <a:gd name="T53" fmla="*/ 17 h 26"/>
              <a:gd name="T54" fmla="*/ 37 w 40"/>
              <a:gd name="T55" fmla="*/ 21 h 26"/>
              <a:gd name="T56" fmla="*/ 35 w 40"/>
              <a:gd name="T57" fmla="*/ 23 h 26"/>
              <a:gd name="T58" fmla="*/ 31 w 40"/>
              <a:gd name="T59" fmla="*/ 24 h 26"/>
              <a:gd name="T60" fmla="*/ 27 w 40"/>
              <a:gd name="T61" fmla="*/ 24 h 26"/>
              <a:gd name="T62" fmla="*/ 25 w 40"/>
              <a:gd name="T63" fmla="*/ 26 h 26"/>
              <a:gd name="T64" fmla="*/ 19 w 40"/>
              <a:gd name="T65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0" h="26">
                <a:moveTo>
                  <a:pt x="19" y="26"/>
                </a:moveTo>
                <a:lnTo>
                  <a:pt x="15" y="26"/>
                </a:lnTo>
                <a:lnTo>
                  <a:pt x="12" y="24"/>
                </a:lnTo>
                <a:lnTo>
                  <a:pt x="10" y="24"/>
                </a:lnTo>
                <a:lnTo>
                  <a:pt x="6" y="23"/>
                </a:lnTo>
                <a:lnTo>
                  <a:pt x="4" y="21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10" y="1"/>
                </a:lnTo>
                <a:lnTo>
                  <a:pt x="12" y="0"/>
                </a:lnTo>
                <a:lnTo>
                  <a:pt x="15" y="0"/>
                </a:lnTo>
                <a:lnTo>
                  <a:pt x="19" y="0"/>
                </a:lnTo>
                <a:lnTo>
                  <a:pt x="25" y="0"/>
                </a:lnTo>
                <a:lnTo>
                  <a:pt x="27" y="0"/>
                </a:lnTo>
                <a:lnTo>
                  <a:pt x="31" y="1"/>
                </a:lnTo>
                <a:lnTo>
                  <a:pt x="35" y="3"/>
                </a:lnTo>
                <a:lnTo>
                  <a:pt x="37" y="5"/>
                </a:lnTo>
                <a:lnTo>
                  <a:pt x="38" y="7"/>
                </a:lnTo>
                <a:lnTo>
                  <a:pt x="40" y="9"/>
                </a:lnTo>
                <a:lnTo>
                  <a:pt x="40" y="13"/>
                </a:lnTo>
                <a:lnTo>
                  <a:pt x="40" y="15"/>
                </a:lnTo>
                <a:lnTo>
                  <a:pt x="38" y="17"/>
                </a:lnTo>
                <a:lnTo>
                  <a:pt x="37" y="21"/>
                </a:lnTo>
                <a:lnTo>
                  <a:pt x="35" y="23"/>
                </a:lnTo>
                <a:lnTo>
                  <a:pt x="31" y="24"/>
                </a:lnTo>
                <a:lnTo>
                  <a:pt x="27" y="24"/>
                </a:lnTo>
                <a:lnTo>
                  <a:pt x="25" y="26"/>
                </a:lnTo>
                <a:lnTo>
                  <a:pt x="19" y="26"/>
                </a:lnTo>
              </a:path>
            </a:pathLst>
          </a:custGeom>
          <a:solidFill>
            <a:srgbClr val="430109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79" name="Freeform 911"/>
          <p:cNvSpPr>
            <a:spLocks/>
          </p:cNvSpPr>
          <p:nvPr/>
        </p:nvSpPr>
        <p:spPr bwMode="auto">
          <a:xfrm>
            <a:off x="6610350" y="5721350"/>
            <a:ext cx="130175" cy="92075"/>
          </a:xfrm>
          <a:custGeom>
            <a:avLst/>
            <a:gdLst>
              <a:gd name="T0" fmla="*/ 20 w 41"/>
              <a:gd name="T1" fmla="*/ 2 h 29"/>
              <a:gd name="T2" fmla="*/ 23 w 41"/>
              <a:gd name="T3" fmla="*/ 0 h 29"/>
              <a:gd name="T4" fmla="*/ 27 w 41"/>
              <a:gd name="T5" fmla="*/ 2 h 29"/>
              <a:gd name="T6" fmla="*/ 29 w 41"/>
              <a:gd name="T7" fmla="*/ 2 h 29"/>
              <a:gd name="T8" fmla="*/ 33 w 41"/>
              <a:gd name="T9" fmla="*/ 4 h 29"/>
              <a:gd name="T10" fmla="*/ 37 w 41"/>
              <a:gd name="T11" fmla="*/ 4 h 29"/>
              <a:gd name="T12" fmla="*/ 39 w 41"/>
              <a:gd name="T13" fmla="*/ 6 h 29"/>
              <a:gd name="T14" fmla="*/ 39 w 41"/>
              <a:gd name="T15" fmla="*/ 10 h 29"/>
              <a:gd name="T16" fmla="*/ 41 w 41"/>
              <a:gd name="T17" fmla="*/ 12 h 29"/>
              <a:gd name="T18" fmla="*/ 41 w 41"/>
              <a:gd name="T19" fmla="*/ 14 h 29"/>
              <a:gd name="T20" fmla="*/ 39 w 41"/>
              <a:gd name="T21" fmla="*/ 18 h 29"/>
              <a:gd name="T22" fmla="*/ 39 w 41"/>
              <a:gd name="T23" fmla="*/ 20 h 29"/>
              <a:gd name="T24" fmla="*/ 37 w 41"/>
              <a:gd name="T25" fmla="*/ 22 h 29"/>
              <a:gd name="T26" fmla="*/ 33 w 41"/>
              <a:gd name="T27" fmla="*/ 23 h 29"/>
              <a:gd name="T28" fmla="*/ 29 w 41"/>
              <a:gd name="T29" fmla="*/ 25 h 29"/>
              <a:gd name="T30" fmla="*/ 27 w 41"/>
              <a:gd name="T31" fmla="*/ 27 h 29"/>
              <a:gd name="T32" fmla="*/ 23 w 41"/>
              <a:gd name="T33" fmla="*/ 27 h 29"/>
              <a:gd name="T34" fmla="*/ 20 w 41"/>
              <a:gd name="T35" fmla="*/ 29 h 29"/>
              <a:gd name="T36" fmla="*/ 16 w 41"/>
              <a:gd name="T37" fmla="*/ 27 h 29"/>
              <a:gd name="T38" fmla="*/ 12 w 41"/>
              <a:gd name="T39" fmla="*/ 27 h 29"/>
              <a:gd name="T40" fmla="*/ 8 w 41"/>
              <a:gd name="T41" fmla="*/ 25 h 29"/>
              <a:gd name="T42" fmla="*/ 6 w 41"/>
              <a:gd name="T43" fmla="*/ 25 h 29"/>
              <a:gd name="T44" fmla="*/ 4 w 41"/>
              <a:gd name="T45" fmla="*/ 23 h 29"/>
              <a:gd name="T46" fmla="*/ 2 w 41"/>
              <a:gd name="T47" fmla="*/ 20 h 29"/>
              <a:gd name="T48" fmla="*/ 0 w 41"/>
              <a:gd name="T49" fmla="*/ 18 h 29"/>
              <a:gd name="T50" fmla="*/ 0 w 41"/>
              <a:gd name="T51" fmla="*/ 16 h 29"/>
              <a:gd name="T52" fmla="*/ 2 w 41"/>
              <a:gd name="T53" fmla="*/ 12 h 29"/>
              <a:gd name="T54" fmla="*/ 4 w 41"/>
              <a:gd name="T55" fmla="*/ 10 h 29"/>
              <a:gd name="T56" fmla="*/ 6 w 41"/>
              <a:gd name="T57" fmla="*/ 8 h 29"/>
              <a:gd name="T58" fmla="*/ 8 w 41"/>
              <a:gd name="T59" fmla="*/ 6 h 29"/>
              <a:gd name="T60" fmla="*/ 12 w 41"/>
              <a:gd name="T61" fmla="*/ 4 h 29"/>
              <a:gd name="T62" fmla="*/ 16 w 41"/>
              <a:gd name="T63" fmla="*/ 2 h 29"/>
              <a:gd name="T64" fmla="*/ 20 w 41"/>
              <a:gd name="T65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1" h="29">
                <a:moveTo>
                  <a:pt x="20" y="2"/>
                </a:moveTo>
                <a:lnTo>
                  <a:pt x="23" y="0"/>
                </a:lnTo>
                <a:lnTo>
                  <a:pt x="27" y="2"/>
                </a:lnTo>
                <a:lnTo>
                  <a:pt x="29" y="2"/>
                </a:lnTo>
                <a:lnTo>
                  <a:pt x="33" y="4"/>
                </a:lnTo>
                <a:lnTo>
                  <a:pt x="37" y="4"/>
                </a:lnTo>
                <a:lnTo>
                  <a:pt x="39" y="6"/>
                </a:lnTo>
                <a:lnTo>
                  <a:pt x="39" y="10"/>
                </a:lnTo>
                <a:lnTo>
                  <a:pt x="41" y="12"/>
                </a:lnTo>
                <a:lnTo>
                  <a:pt x="41" y="14"/>
                </a:lnTo>
                <a:lnTo>
                  <a:pt x="39" y="18"/>
                </a:lnTo>
                <a:lnTo>
                  <a:pt x="39" y="20"/>
                </a:lnTo>
                <a:lnTo>
                  <a:pt x="37" y="22"/>
                </a:lnTo>
                <a:lnTo>
                  <a:pt x="33" y="23"/>
                </a:lnTo>
                <a:lnTo>
                  <a:pt x="29" y="25"/>
                </a:lnTo>
                <a:lnTo>
                  <a:pt x="27" y="27"/>
                </a:lnTo>
                <a:lnTo>
                  <a:pt x="23" y="27"/>
                </a:lnTo>
                <a:lnTo>
                  <a:pt x="20" y="29"/>
                </a:lnTo>
                <a:lnTo>
                  <a:pt x="16" y="27"/>
                </a:lnTo>
                <a:lnTo>
                  <a:pt x="12" y="27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2" y="12"/>
                </a:lnTo>
                <a:lnTo>
                  <a:pt x="4" y="10"/>
                </a:lnTo>
                <a:lnTo>
                  <a:pt x="6" y="8"/>
                </a:lnTo>
                <a:lnTo>
                  <a:pt x="8" y="6"/>
                </a:lnTo>
                <a:lnTo>
                  <a:pt x="12" y="4"/>
                </a:lnTo>
                <a:lnTo>
                  <a:pt x="16" y="2"/>
                </a:lnTo>
                <a:lnTo>
                  <a:pt x="20" y="2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80" name="Freeform 912"/>
          <p:cNvSpPr>
            <a:spLocks/>
          </p:cNvSpPr>
          <p:nvPr/>
        </p:nvSpPr>
        <p:spPr bwMode="auto">
          <a:xfrm>
            <a:off x="6610350" y="5721350"/>
            <a:ext cx="130175" cy="92075"/>
          </a:xfrm>
          <a:custGeom>
            <a:avLst/>
            <a:gdLst>
              <a:gd name="T0" fmla="*/ 20 w 41"/>
              <a:gd name="T1" fmla="*/ 2 h 29"/>
              <a:gd name="T2" fmla="*/ 23 w 41"/>
              <a:gd name="T3" fmla="*/ 0 h 29"/>
              <a:gd name="T4" fmla="*/ 27 w 41"/>
              <a:gd name="T5" fmla="*/ 2 h 29"/>
              <a:gd name="T6" fmla="*/ 29 w 41"/>
              <a:gd name="T7" fmla="*/ 2 h 29"/>
              <a:gd name="T8" fmla="*/ 33 w 41"/>
              <a:gd name="T9" fmla="*/ 4 h 29"/>
              <a:gd name="T10" fmla="*/ 37 w 41"/>
              <a:gd name="T11" fmla="*/ 4 h 29"/>
              <a:gd name="T12" fmla="*/ 39 w 41"/>
              <a:gd name="T13" fmla="*/ 6 h 29"/>
              <a:gd name="T14" fmla="*/ 39 w 41"/>
              <a:gd name="T15" fmla="*/ 10 h 29"/>
              <a:gd name="T16" fmla="*/ 41 w 41"/>
              <a:gd name="T17" fmla="*/ 12 h 29"/>
              <a:gd name="T18" fmla="*/ 41 w 41"/>
              <a:gd name="T19" fmla="*/ 14 h 29"/>
              <a:gd name="T20" fmla="*/ 39 w 41"/>
              <a:gd name="T21" fmla="*/ 18 h 29"/>
              <a:gd name="T22" fmla="*/ 39 w 41"/>
              <a:gd name="T23" fmla="*/ 20 h 29"/>
              <a:gd name="T24" fmla="*/ 37 w 41"/>
              <a:gd name="T25" fmla="*/ 22 h 29"/>
              <a:gd name="T26" fmla="*/ 33 w 41"/>
              <a:gd name="T27" fmla="*/ 23 h 29"/>
              <a:gd name="T28" fmla="*/ 29 w 41"/>
              <a:gd name="T29" fmla="*/ 25 h 29"/>
              <a:gd name="T30" fmla="*/ 27 w 41"/>
              <a:gd name="T31" fmla="*/ 27 h 29"/>
              <a:gd name="T32" fmla="*/ 23 w 41"/>
              <a:gd name="T33" fmla="*/ 27 h 29"/>
              <a:gd name="T34" fmla="*/ 20 w 41"/>
              <a:gd name="T35" fmla="*/ 29 h 29"/>
              <a:gd name="T36" fmla="*/ 16 w 41"/>
              <a:gd name="T37" fmla="*/ 27 h 29"/>
              <a:gd name="T38" fmla="*/ 12 w 41"/>
              <a:gd name="T39" fmla="*/ 27 h 29"/>
              <a:gd name="T40" fmla="*/ 8 w 41"/>
              <a:gd name="T41" fmla="*/ 25 h 29"/>
              <a:gd name="T42" fmla="*/ 6 w 41"/>
              <a:gd name="T43" fmla="*/ 25 h 29"/>
              <a:gd name="T44" fmla="*/ 4 w 41"/>
              <a:gd name="T45" fmla="*/ 23 h 29"/>
              <a:gd name="T46" fmla="*/ 2 w 41"/>
              <a:gd name="T47" fmla="*/ 20 h 29"/>
              <a:gd name="T48" fmla="*/ 0 w 41"/>
              <a:gd name="T49" fmla="*/ 18 h 29"/>
              <a:gd name="T50" fmla="*/ 0 w 41"/>
              <a:gd name="T51" fmla="*/ 16 h 29"/>
              <a:gd name="T52" fmla="*/ 2 w 41"/>
              <a:gd name="T53" fmla="*/ 12 h 29"/>
              <a:gd name="T54" fmla="*/ 4 w 41"/>
              <a:gd name="T55" fmla="*/ 10 h 29"/>
              <a:gd name="T56" fmla="*/ 6 w 41"/>
              <a:gd name="T57" fmla="*/ 8 h 29"/>
              <a:gd name="T58" fmla="*/ 8 w 41"/>
              <a:gd name="T59" fmla="*/ 6 h 29"/>
              <a:gd name="T60" fmla="*/ 12 w 41"/>
              <a:gd name="T61" fmla="*/ 4 h 29"/>
              <a:gd name="T62" fmla="*/ 16 w 41"/>
              <a:gd name="T63" fmla="*/ 2 h 29"/>
              <a:gd name="T64" fmla="*/ 20 w 41"/>
              <a:gd name="T65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1" h="29">
                <a:moveTo>
                  <a:pt x="20" y="2"/>
                </a:moveTo>
                <a:lnTo>
                  <a:pt x="23" y="0"/>
                </a:lnTo>
                <a:lnTo>
                  <a:pt x="27" y="2"/>
                </a:lnTo>
                <a:lnTo>
                  <a:pt x="29" y="2"/>
                </a:lnTo>
                <a:lnTo>
                  <a:pt x="33" y="4"/>
                </a:lnTo>
                <a:lnTo>
                  <a:pt x="37" y="4"/>
                </a:lnTo>
                <a:lnTo>
                  <a:pt x="39" y="6"/>
                </a:lnTo>
                <a:lnTo>
                  <a:pt x="39" y="10"/>
                </a:lnTo>
                <a:lnTo>
                  <a:pt x="41" y="12"/>
                </a:lnTo>
                <a:lnTo>
                  <a:pt x="41" y="14"/>
                </a:lnTo>
                <a:lnTo>
                  <a:pt x="39" y="18"/>
                </a:lnTo>
                <a:lnTo>
                  <a:pt x="39" y="20"/>
                </a:lnTo>
                <a:lnTo>
                  <a:pt x="37" y="22"/>
                </a:lnTo>
                <a:lnTo>
                  <a:pt x="33" y="23"/>
                </a:lnTo>
                <a:lnTo>
                  <a:pt x="29" y="25"/>
                </a:lnTo>
                <a:lnTo>
                  <a:pt x="27" y="27"/>
                </a:lnTo>
                <a:lnTo>
                  <a:pt x="23" y="27"/>
                </a:lnTo>
                <a:lnTo>
                  <a:pt x="20" y="29"/>
                </a:lnTo>
                <a:lnTo>
                  <a:pt x="16" y="27"/>
                </a:lnTo>
                <a:lnTo>
                  <a:pt x="12" y="27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2" y="12"/>
                </a:lnTo>
                <a:lnTo>
                  <a:pt x="4" y="10"/>
                </a:lnTo>
                <a:lnTo>
                  <a:pt x="6" y="8"/>
                </a:lnTo>
                <a:lnTo>
                  <a:pt x="8" y="6"/>
                </a:lnTo>
                <a:lnTo>
                  <a:pt x="12" y="4"/>
                </a:lnTo>
                <a:lnTo>
                  <a:pt x="16" y="2"/>
                </a:lnTo>
                <a:lnTo>
                  <a:pt x="20" y="2"/>
                </a:lnTo>
              </a:path>
            </a:pathLst>
          </a:custGeom>
          <a:solidFill>
            <a:srgbClr val="430109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81" name="Freeform 913"/>
          <p:cNvSpPr>
            <a:spLocks/>
          </p:cNvSpPr>
          <p:nvPr/>
        </p:nvSpPr>
        <p:spPr bwMode="auto">
          <a:xfrm>
            <a:off x="4324350" y="5175250"/>
            <a:ext cx="123825" cy="85725"/>
          </a:xfrm>
          <a:custGeom>
            <a:avLst/>
            <a:gdLst>
              <a:gd name="T0" fmla="*/ 18 w 39"/>
              <a:gd name="T1" fmla="*/ 25 h 27"/>
              <a:gd name="T2" fmla="*/ 14 w 39"/>
              <a:gd name="T3" fmla="*/ 25 h 27"/>
              <a:gd name="T4" fmla="*/ 10 w 39"/>
              <a:gd name="T5" fmla="*/ 23 h 27"/>
              <a:gd name="T6" fmla="*/ 6 w 39"/>
              <a:gd name="T7" fmla="*/ 21 h 27"/>
              <a:gd name="T8" fmla="*/ 4 w 39"/>
              <a:gd name="T9" fmla="*/ 19 h 27"/>
              <a:gd name="T10" fmla="*/ 2 w 39"/>
              <a:gd name="T11" fmla="*/ 17 h 27"/>
              <a:gd name="T12" fmla="*/ 0 w 39"/>
              <a:gd name="T13" fmla="*/ 15 h 27"/>
              <a:gd name="T14" fmla="*/ 0 w 39"/>
              <a:gd name="T15" fmla="*/ 11 h 27"/>
              <a:gd name="T16" fmla="*/ 0 w 39"/>
              <a:gd name="T17" fmla="*/ 9 h 27"/>
              <a:gd name="T18" fmla="*/ 0 w 39"/>
              <a:gd name="T19" fmla="*/ 7 h 27"/>
              <a:gd name="T20" fmla="*/ 2 w 39"/>
              <a:gd name="T21" fmla="*/ 4 h 27"/>
              <a:gd name="T22" fmla="*/ 4 w 39"/>
              <a:gd name="T23" fmla="*/ 2 h 27"/>
              <a:gd name="T24" fmla="*/ 6 w 39"/>
              <a:gd name="T25" fmla="*/ 2 h 27"/>
              <a:gd name="T26" fmla="*/ 10 w 39"/>
              <a:gd name="T27" fmla="*/ 0 h 27"/>
              <a:gd name="T28" fmla="*/ 14 w 39"/>
              <a:gd name="T29" fmla="*/ 0 h 27"/>
              <a:gd name="T30" fmla="*/ 18 w 39"/>
              <a:gd name="T31" fmla="*/ 0 h 27"/>
              <a:gd name="T32" fmla="*/ 21 w 39"/>
              <a:gd name="T33" fmla="*/ 0 h 27"/>
              <a:gd name="T34" fmla="*/ 25 w 39"/>
              <a:gd name="T35" fmla="*/ 0 h 27"/>
              <a:gd name="T36" fmla="*/ 29 w 39"/>
              <a:gd name="T37" fmla="*/ 2 h 27"/>
              <a:gd name="T38" fmla="*/ 31 w 39"/>
              <a:gd name="T39" fmla="*/ 4 h 27"/>
              <a:gd name="T40" fmla="*/ 35 w 39"/>
              <a:gd name="T41" fmla="*/ 5 h 27"/>
              <a:gd name="T42" fmla="*/ 37 w 39"/>
              <a:gd name="T43" fmla="*/ 7 h 27"/>
              <a:gd name="T44" fmla="*/ 39 w 39"/>
              <a:gd name="T45" fmla="*/ 11 h 27"/>
              <a:gd name="T46" fmla="*/ 39 w 39"/>
              <a:gd name="T47" fmla="*/ 13 h 27"/>
              <a:gd name="T48" fmla="*/ 39 w 39"/>
              <a:gd name="T49" fmla="*/ 15 h 27"/>
              <a:gd name="T50" fmla="*/ 39 w 39"/>
              <a:gd name="T51" fmla="*/ 19 h 27"/>
              <a:gd name="T52" fmla="*/ 37 w 39"/>
              <a:gd name="T53" fmla="*/ 21 h 27"/>
              <a:gd name="T54" fmla="*/ 35 w 39"/>
              <a:gd name="T55" fmla="*/ 23 h 27"/>
              <a:gd name="T56" fmla="*/ 31 w 39"/>
              <a:gd name="T57" fmla="*/ 25 h 27"/>
              <a:gd name="T58" fmla="*/ 29 w 39"/>
              <a:gd name="T59" fmla="*/ 25 h 27"/>
              <a:gd name="T60" fmla="*/ 25 w 39"/>
              <a:gd name="T61" fmla="*/ 27 h 27"/>
              <a:gd name="T62" fmla="*/ 21 w 39"/>
              <a:gd name="T63" fmla="*/ 27 h 27"/>
              <a:gd name="T64" fmla="*/ 18 w 39"/>
              <a:gd name="T65" fmla="*/ 2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" h="27">
                <a:moveTo>
                  <a:pt x="18" y="25"/>
                </a:moveTo>
                <a:lnTo>
                  <a:pt x="14" y="25"/>
                </a:lnTo>
                <a:lnTo>
                  <a:pt x="10" y="23"/>
                </a:lnTo>
                <a:lnTo>
                  <a:pt x="6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10" y="0"/>
                </a:lnTo>
                <a:lnTo>
                  <a:pt x="14" y="0"/>
                </a:lnTo>
                <a:lnTo>
                  <a:pt x="18" y="0"/>
                </a:lnTo>
                <a:lnTo>
                  <a:pt x="21" y="0"/>
                </a:lnTo>
                <a:lnTo>
                  <a:pt x="25" y="0"/>
                </a:lnTo>
                <a:lnTo>
                  <a:pt x="29" y="2"/>
                </a:lnTo>
                <a:lnTo>
                  <a:pt x="31" y="4"/>
                </a:lnTo>
                <a:lnTo>
                  <a:pt x="35" y="5"/>
                </a:lnTo>
                <a:lnTo>
                  <a:pt x="37" y="7"/>
                </a:lnTo>
                <a:lnTo>
                  <a:pt x="39" y="11"/>
                </a:lnTo>
                <a:lnTo>
                  <a:pt x="39" y="13"/>
                </a:lnTo>
                <a:lnTo>
                  <a:pt x="39" y="15"/>
                </a:lnTo>
                <a:lnTo>
                  <a:pt x="39" y="19"/>
                </a:lnTo>
                <a:lnTo>
                  <a:pt x="37" y="21"/>
                </a:lnTo>
                <a:lnTo>
                  <a:pt x="35" y="23"/>
                </a:lnTo>
                <a:lnTo>
                  <a:pt x="31" y="25"/>
                </a:lnTo>
                <a:lnTo>
                  <a:pt x="29" y="25"/>
                </a:lnTo>
                <a:lnTo>
                  <a:pt x="25" y="27"/>
                </a:lnTo>
                <a:lnTo>
                  <a:pt x="21" y="27"/>
                </a:lnTo>
                <a:lnTo>
                  <a:pt x="18" y="25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82" name="Freeform 914"/>
          <p:cNvSpPr>
            <a:spLocks/>
          </p:cNvSpPr>
          <p:nvPr/>
        </p:nvSpPr>
        <p:spPr bwMode="auto">
          <a:xfrm>
            <a:off x="4324350" y="5175250"/>
            <a:ext cx="123825" cy="85725"/>
          </a:xfrm>
          <a:custGeom>
            <a:avLst/>
            <a:gdLst>
              <a:gd name="T0" fmla="*/ 18 w 39"/>
              <a:gd name="T1" fmla="*/ 25 h 27"/>
              <a:gd name="T2" fmla="*/ 14 w 39"/>
              <a:gd name="T3" fmla="*/ 25 h 27"/>
              <a:gd name="T4" fmla="*/ 10 w 39"/>
              <a:gd name="T5" fmla="*/ 23 h 27"/>
              <a:gd name="T6" fmla="*/ 6 w 39"/>
              <a:gd name="T7" fmla="*/ 21 h 27"/>
              <a:gd name="T8" fmla="*/ 4 w 39"/>
              <a:gd name="T9" fmla="*/ 19 h 27"/>
              <a:gd name="T10" fmla="*/ 2 w 39"/>
              <a:gd name="T11" fmla="*/ 17 h 27"/>
              <a:gd name="T12" fmla="*/ 0 w 39"/>
              <a:gd name="T13" fmla="*/ 15 h 27"/>
              <a:gd name="T14" fmla="*/ 0 w 39"/>
              <a:gd name="T15" fmla="*/ 11 h 27"/>
              <a:gd name="T16" fmla="*/ 0 w 39"/>
              <a:gd name="T17" fmla="*/ 9 h 27"/>
              <a:gd name="T18" fmla="*/ 0 w 39"/>
              <a:gd name="T19" fmla="*/ 7 h 27"/>
              <a:gd name="T20" fmla="*/ 2 w 39"/>
              <a:gd name="T21" fmla="*/ 4 h 27"/>
              <a:gd name="T22" fmla="*/ 4 w 39"/>
              <a:gd name="T23" fmla="*/ 2 h 27"/>
              <a:gd name="T24" fmla="*/ 6 w 39"/>
              <a:gd name="T25" fmla="*/ 2 h 27"/>
              <a:gd name="T26" fmla="*/ 10 w 39"/>
              <a:gd name="T27" fmla="*/ 0 h 27"/>
              <a:gd name="T28" fmla="*/ 14 w 39"/>
              <a:gd name="T29" fmla="*/ 0 h 27"/>
              <a:gd name="T30" fmla="*/ 18 w 39"/>
              <a:gd name="T31" fmla="*/ 0 h 27"/>
              <a:gd name="T32" fmla="*/ 21 w 39"/>
              <a:gd name="T33" fmla="*/ 0 h 27"/>
              <a:gd name="T34" fmla="*/ 25 w 39"/>
              <a:gd name="T35" fmla="*/ 0 h 27"/>
              <a:gd name="T36" fmla="*/ 29 w 39"/>
              <a:gd name="T37" fmla="*/ 2 h 27"/>
              <a:gd name="T38" fmla="*/ 31 w 39"/>
              <a:gd name="T39" fmla="*/ 4 h 27"/>
              <a:gd name="T40" fmla="*/ 35 w 39"/>
              <a:gd name="T41" fmla="*/ 5 h 27"/>
              <a:gd name="T42" fmla="*/ 37 w 39"/>
              <a:gd name="T43" fmla="*/ 7 h 27"/>
              <a:gd name="T44" fmla="*/ 39 w 39"/>
              <a:gd name="T45" fmla="*/ 11 h 27"/>
              <a:gd name="T46" fmla="*/ 39 w 39"/>
              <a:gd name="T47" fmla="*/ 13 h 27"/>
              <a:gd name="T48" fmla="*/ 39 w 39"/>
              <a:gd name="T49" fmla="*/ 15 h 27"/>
              <a:gd name="T50" fmla="*/ 39 w 39"/>
              <a:gd name="T51" fmla="*/ 19 h 27"/>
              <a:gd name="T52" fmla="*/ 37 w 39"/>
              <a:gd name="T53" fmla="*/ 21 h 27"/>
              <a:gd name="T54" fmla="*/ 35 w 39"/>
              <a:gd name="T55" fmla="*/ 23 h 27"/>
              <a:gd name="T56" fmla="*/ 31 w 39"/>
              <a:gd name="T57" fmla="*/ 25 h 27"/>
              <a:gd name="T58" fmla="*/ 29 w 39"/>
              <a:gd name="T59" fmla="*/ 25 h 27"/>
              <a:gd name="T60" fmla="*/ 25 w 39"/>
              <a:gd name="T61" fmla="*/ 27 h 27"/>
              <a:gd name="T62" fmla="*/ 21 w 39"/>
              <a:gd name="T63" fmla="*/ 27 h 27"/>
              <a:gd name="T64" fmla="*/ 18 w 39"/>
              <a:gd name="T65" fmla="*/ 2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" h="27">
                <a:moveTo>
                  <a:pt x="18" y="25"/>
                </a:moveTo>
                <a:lnTo>
                  <a:pt x="14" y="25"/>
                </a:lnTo>
                <a:lnTo>
                  <a:pt x="10" y="23"/>
                </a:lnTo>
                <a:lnTo>
                  <a:pt x="6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10" y="0"/>
                </a:lnTo>
                <a:lnTo>
                  <a:pt x="14" y="0"/>
                </a:lnTo>
                <a:lnTo>
                  <a:pt x="18" y="0"/>
                </a:lnTo>
                <a:lnTo>
                  <a:pt x="21" y="0"/>
                </a:lnTo>
                <a:lnTo>
                  <a:pt x="25" y="0"/>
                </a:lnTo>
                <a:lnTo>
                  <a:pt x="29" y="2"/>
                </a:lnTo>
                <a:lnTo>
                  <a:pt x="31" y="4"/>
                </a:lnTo>
                <a:lnTo>
                  <a:pt x="35" y="5"/>
                </a:lnTo>
                <a:lnTo>
                  <a:pt x="37" y="7"/>
                </a:lnTo>
                <a:lnTo>
                  <a:pt x="39" y="11"/>
                </a:lnTo>
                <a:lnTo>
                  <a:pt x="39" y="13"/>
                </a:lnTo>
                <a:lnTo>
                  <a:pt x="39" y="15"/>
                </a:lnTo>
                <a:lnTo>
                  <a:pt x="39" y="19"/>
                </a:lnTo>
                <a:lnTo>
                  <a:pt x="37" y="21"/>
                </a:lnTo>
                <a:lnTo>
                  <a:pt x="35" y="23"/>
                </a:lnTo>
                <a:lnTo>
                  <a:pt x="31" y="25"/>
                </a:lnTo>
                <a:lnTo>
                  <a:pt x="29" y="25"/>
                </a:lnTo>
                <a:lnTo>
                  <a:pt x="25" y="27"/>
                </a:lnTo>
                <a:lnTo>
                  <a:pt x="21" y="27"/>
                </a:lnTo>
                <a:lnTo>
                  <a:pt x="18" y="25"/>
                </a:lnTo>
              </a:path>
            </a:pathLst>
          </a:custGeom>
          <a:solidFill>
            <a:srgbClr val="430109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83" name="Freeform 915"/>
          <p:cNvSpPr>
            <a:spLocks/>
          </p:cNvSpPr>
          <p:nvPr/>
        </p:nvSpPr>
        <p:spPr bwMode="auto">
          <a:xfrm>
            <a:off x="5153025" y="5149850"/>
            <a:ext cx="149225" cy="104775"/>
          </a:xfrm>
          <a:custGeom>
            <a:avLst/>
            <a:gdLst>
              <a:gd name="T0" fmla="*/ 27 w 47"/>
              <a:gd name="T1" fmla="*/ 2 h 33"/>
              <a:gd name="T2" fmla="*/ 23 w 47"/>
              <a:gd name="T3" fmla="*/ 2 h 33"/>
              <a:gd name="T4" fmla="*/ 18 w 47"/>
              <a:gd name="T5" fmla="*/ 0 h 33"/>
              <a:gd name="T6" fmla="*/ 14 w 47"/>
              <a:gd name="T7" fmla="*/ 2 h 33"/>
              <a:gd name="T8" fmla="*/ 10 w 47"/>
              <a:gd name="T9" fmla="*/ 2 h 33"/>
              <a:gd name="T10" fmla="*/ 8 w 47"/>
              <a:gd name="T11" fmla="*/ 4 h 33"/>
              <a:gd name="T12" fmla="*/ 4 w 47"/>
              <a:gd name="T13" fmla="*/ 6 h 33"/>
              <a:gd name="T14" fmla="*/ 2 w 47"/>
              <a:gd name="T15" fmla="*/ 8 h 33"/>
              <a:gd name="T16" fmla="*/ 2 w 47"/>
              <a:gd name="T17" fmla="*/ 12 h 33"/>
              <a:gd name="T18" fmla="*/ 0 w 47"/>
              <a:gd name="T19" fmla="*/ 15 h 33"/>
              <a:gd name="T20" fmla="*/ 2 w 47"/>
              <a:gd name="T21" fmla="*/ 17 h 33"/>
              <a:gd name="T22" fmla="*/ 2 w 47"/>
              <a:gd name="T23" fmla="*/ 21 h 33"/>
              <a:gd name="T24" fmla="*/ 6 w 47"/>
              <a:gd name="T25" fmla="*/ 23 h 33"/>
              <a:gd name="T26" fmla="*/ 8 w 47"/>
              <a:gd name="T27" fmla="*/ 27 h 33"/>
              <a:gd name="T28" fmla="*/ 12 w 47"/>
              <a:gd name="T29" fmla="*/ 29 h 33"/>
              <a:gd name="T30" fmla="*/ 16 w 47"/>
              <a:gd name="T31" fmla="*/ 31 h 33"/>
              <a:gd name="T32" fmla="*/ 20 w 47"/>
              <a:gd name="T33" fmla="*/ 33 h 33"/>
              <a:gd name="T34" fmla="*/ 25 w 47"/>
              <a:gd name="T35" fmla="*/ 33 h 33"/>
              <a:gd name="T36" fmla="*/ 29 w 47"/>
              <a:gd name="T37" fmla="*/ 33 h 33"/>
              <a:gd name="T38" fmla="*/ 33 w 47"/>
              <a:gd name="T39" fmla="*/ 33 h 33"/>
              <a:gd name="T40" fmla="*/ 37 w 47"/>
              <a:gd name="T41" fmla="*/ 31 h 33"/>
              <a:gd name="T42" fmla="*/ 41 w 47"/>
              <a:gd name="T43" fmla="*/ 31 h 33"/>
              <a:gd name="T44" fmla="*/ 43 w 47"/>
              <a:gd name="T45" fmla="*/ 29 h 33"/>
              <a:gd name="T46" fmla="*/ 45 w 47"/>
              <a:gd name="T47" fmla="*/ 25 h 33"/>
              <a:gd name="T48" fmla="*/ 47 w 47"/>
              <a:gd name="T49" fmla="*/ 23 h 33"/>
              <a:gd name="T50" fmla="*/ 47 w 47"/>
              <a:gd name="T51" fmla="*/ 19 h 33"/>
              <a:gd name="T52" fmla="*/ 47 w 47"/>
              <a:gd name="T53" fmla="*/ 15 h 33"/>
              <a:gd name="T54" fmla="*/ 45 w 47"/>
              <a:gd name="T55" fmla="*/ 13 h 33"/>
              <a:gd name="T56" fmla="*/ 43 w 47"/>
              <a:gd name="T57" fmla="*/ 10 h 33"/>
              <a:gd name="T58" fmla="*/ 39 w 47"/>
              <a:gd name="T59" fmla="*/ 8 h 33"/>
              <a:gd name="T60" fmla="*/ 37 w 47"/>
              <a:gd name="T61" fmla="*/ 6 h 33"/>
              <a:gd name="T62" fmla="*/ 31 w 47"/>
              <a:gd name="T63" fmla="*/ 4 h 33"/>
              <a:gd name="T64" fmla="*/ 27 w 47"/>
              <a:gd name="T65" fmla="*/ 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7" h="33">
                <a:moveTo>
                  <a:pt x="27" y="2"/>
                </a:moveTo>
                <a:lnTo>
                  <a:pt x="23" y="2"/>
                </a:lnTo>
                <a:lnTo>
                  <a:pt x="18" y="0"/>
                </a:lnTo>
                <a:lnTo>
                  <a:pt x="14" y="2"/>
                </a:lnTo>
                <a:lnTo>
                  <a:pt x="10" y="2"/>
                </a:lnTo>
                <a:lnTo>
                  <a:pt x="8" y="4"/>
                </a:lnTo>
                <a:lnTo>
                  <a:pt x="4" y="6"/>
                </a:lnTo>
                <a:lnTo>
                  <a:pt x="2" y="8"/>
                </a:lnTo>
                <a:lnTo>
                  <a:pt x="2" y="12"/>
                </a:lnTo>
                <a:lnTo>
                  <a:pt x="0" y="15"/>
                </a:lnTo>
                <a:lnTo>
                  <a:pt x="2" y="17"/>
                </a:lnTo>
                <a:lnTo>
                  <a:pt x="2" y="21"/>
                </a:lnTo>
                <a:lnTo>
                  <a:pt x="6" y="23"/>
                </a:lnTo>
                <a:lnTo>
                  <a:pt x="8" y="27"/>
                </a:lnTo>
                <a:lnTo>
                  <a:pt x="12" y="29"/>
                </a:lnTo>
                <a:lnTo>
                  <a:pt x="16" y="31"/>
                </a:lnTo>
                <a:lnTo>
                  <a:pt x="20" y="33"/>
                </a:lnTo>
                <a:lnTo>
                  <a:pt x="25" y="33"/>
                </a:lnTo>
                <a:lnTo>
                  <a:pt x="29" y="33"/>
                </a:lnTo>
                <a:lnTo>
                  <a:pt x="33" y="33"/>
                </a:lnTo>
                <a:lnTo>
                  <a:pt x="37" y="31"/>
                </a:lnTo>
                <a:lnTo>
                  <a:pt x="41" y="31"/>
                </a:lnTo>
                <a:lnTo>
                  <a:pt x="43" y="29"/>
                </a:lnTo>
                <a:lnTo>
                  <a:pt x="45" y="25"/>
                </a:lnTo>
                <a:lnTo>
                  <a:pt x="47" y="23"/>
                </a:lnTo>
                <a:lnTo>
                  <a:pt x="47" y="19"/>
                </a:lnTo>
                <a:lnTo>
                  <a:pt x="47" y="15"/>
                </a:lnTo>
                <a:lnTo>
                  <a:pt x="45" y="13"/>
                </a:lnTo>
                <a:lnTo>
                  <a:pt x="43" y="10"/>
                </a:lnTo>
                <a:lnTo>
                  <a:pt x="39" y="8"/>
                </a:lnTo>
                <a:lnTo>
                  <a:pt x="37" y="6"/>
                </a:lnTo>
                <a:lnTo>
                  <a:pt x="31" y="4"/>
                </a:lnTo>
                <a:lnTo>
                  <a:pt x="27" y="2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84" name="Freeform 916"/>
          <p:cNvSpPr>
            <a:spLocks/>
          </p:cNvSpPr>
          <p:nvPr/>
        </p:nvSpPr>
        <p:spPr bwMode="auto">
          <a:xfrm>
            <a:off x="5153025" y="5149850"/>
            <a:ext cx="149225" cy="104775"/>
          </a:xfrm>
          <a:custGeom>
            <a:avLst/>
            <a:gdLst>
              <a:gd name="T0" fmla="*/ 27 w 47"/>
              <a:gd name="T1" fmla="*/ 2 h 33"/>
              <a:gd name="T2" fmla="*/ 23 w 47"/>
              <a:gd name="T3" fmla="*/ 2 h 33"/>
              <a:gd name="T4" fmla="*/ 18 w 47"/>
              <a:gd name="T5" fmla="*/ 0 h 33"/>
              <a:gd name="T6" fmla="*/ 14 w 47"/>
              <a:gd name="T7" fmla="*/ 2 h 33"/>
              <a:gd name="T8" fmla="*/ 10 w 47"/>
              <a:gd name="T9" fmla="*/ 2 h 33"/>
              <a:gd name="T10" fmla="*/ 8 w 47"/>
              <a:gd name="T11" fmla="*/ 4 h 33"/>
              <a:gd name="T12" fmla="*/ 4 w 47"/>
              <a:gd name="T13" fmla="*/ 6 h 33"/>
              <a:gd name="T14" fmla="*/ 2 w 47"/>
              <a:gd name="T15" fmla="*/ 8 h 33"/>
              <a:gd name="T16" fmla="*/ 2 w 47"/>
              <a:gd name="T17" fmla="*/ 12 h 33"/>
              <a:gd name="T18" fmla="*/ 0 w 47"/>
              <a:gd name="T19" fmla="*/ 15 h 33"/>
              <a:gd name="T20" fmla="*/ 2 w 47"/>
              <a:gd name="T21" fmla="*/ 17 h 33"/>
              <a:gd name="T22" fmla="*/ 2 w 47"/>
              <a:gd name="T23" fmla="*/ 21 h 33"/>
              <a:gd name="T24" fmla="*/ 6 w 47"/>
              <a:gd name="T25" fmla="*/ 23 h 33"/>
              <a:gd name="T26" fmla="*/ 8 w 47"/>
              <a:gd name="T27" fmla="*/ 27 h 33"/>
              <a:gd name="T28" fmla="*/ 12 w 47"/>
              <a:gd name="T29" fmla="*/ 29 h 33"/>
              <a:gd name="T30" fmla="*/ 16 w 47"/>
              <a:gd name="T31" fmla="*/ 31 h 33"/>
              <a:gd name="T32" fmla="*/ 20 w 47"/>
              <a:gd name="T33" fmla="*/ 33 h 33"/>
              <a:gd name="T34" fmla="*/ 25 w 47"/>
              <a:gd name="T35" fmla="*/ 33 h 33"/>
              <a:gd name="T36" fmla="*/ 29 w 47"/>
              <a:gd name="T37" fmla="*/ 33 h 33"/>
              <a:gd name="T38" fmla="*/ 33 w 47"/>
              <a:gd name="T39" fmla="*/ 33 h 33"/>
              <a:gd name="T40" fmla="*/ 37 w 47"/>
              <a:gd name="T41" fmla="*/ 31 h 33"/>
              <a:gd name="T42" fmla="*/ 41 w 47"/>
              <a:gd name="T43" fmla="*/ 31 h 33"/>
              <a:gd name="T44" fmla="*/ 43 w 47"/>
              <a:gd name="T45" fmla="*/ 29 h 33"/>
              <a:gd name="T46" fmla="*/ 45 w 47"/>
              <a:gd name="T47" fmla="*/ 25 h 33"/>
              <a:gd name="T48" fmla="*/ 47 w 47"/>
              <a:gd name="T49" fmla="*/ 23 h 33"/>
              <a:gd name="T50" fmla="*/ 47 w 47"/>
              <a:gd name="T51" fmla="*/ 19 h 33"/>
              <a:gd name="T52" fmla="*/ 47 w 47"/>
              <a:gd name="T53" fmla="*/ 15 h 33"/>
              <a:gd name="T54" fmla="*/ 45 w 47"/>
              <a:gd name="T55" fmla="*/ 13 h 33"/>
              <a:gd name="T56" fmla="*/ 43 w 47"/>
              <a:gd name="T57" fmla="*/ 10 h 33"/>
              <a:gd name="T58" fmla="*/ 39 w 47"/>
              <a:gd name="T59" fmla="*/ 8 h 33"/>
              <a:gd name="T60" fmla="*/ 37 w 47"/>
              <a:gd name="T61" fmla="*/ 6 h 33"/>
              <a:gd name="T62" fmla="*/ 31 w 47"/>
              <a:gd name="T63" fmla="*/ 4 h 33"/>
              <a:gd name="T64" fmla="*/ 27 w 47"/>
              <a:gd name="T65" fmla="*/ 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7" h="33">
                <a:moveTo>
                  <a:pt x="27" y="2"/>
                </a:moveTo>
                <a:lnTo>
                  <a:pt x="23" y="2"/>
                </a:lnTo>
                <a:lnTo>
                  <a:pt x="18" y="0"/>
                </a:lnTo>
                <a:lnTo>
                  <a:pt x="14" y="2"/>
                </a:lnTo>
                <a:lnTo>
                  <a:pt x="10" y="2"/>
                </a:lnTo>
                <a:lnTo>
                  <a:pt x="8" y="4"/>
                </a:lnTo>
                <a:lnTo>
                  <a:pt x="4" y="6"/>
                </a:lnTo>
                <a:lnTo>
                  <a:pt x="2" y="8"/>
                </a:lnTo>
                <a:lnTo>
                  <a:pt x="2" y="12"/>
                </a:lnTo>
                <a:lnTo>
                  <a:pt x="0" y="15"/>
                </a:lnTo>
                <a:lnTo>
                  <a:pt x="2" y="17"/>
                </a:lnTo>
                <a:lnTo>
                  <a:pt x="2" y="21"/>
                </a:lnTo>
                <a:lnTo>
                  <a:pt x="6" y="23"/>
                </a:lnTo>
                <a:lnTo>
                  <a:pt x="8" y="27"/>
                </a:lnTo>
                <a:lnTo>
                  <a:pt x="12" y="29"/>
                </a:lnTo>
                <a:lnTo>
                  <a:pt x="16" y="31"/>
                </a:lnTo>
                <a:lnTo>
                  <a:pt x="20" y="33"/>
                </a:lnTo>
                <a:lnTo>
                  <a:pt x="25" y="33"/>
                </a:lnTo>
                <a:lnTo>
                  <a:pt x="29" y="33"/>
                </a:lnTo>
                <a:lnTo>
                  <a:pt x="33" y="33"/>
                </a:lnTo>
                <a:lnTo>
                  <a:pt x="37" y="31"/>
                </a:lnTo>
                <a:lnTo>
                  <a:pt x="41" y="31"/>
                </a:lnTo>
                <a:lnTo>
                  <a:pt x="43" y="29"/>
                </a:lnTo>
                <a:lnTo>
                  <a:pt x="45" y="25"/>
                </a:lnTo>
                <a:lnTo>
                  <a:pt x="47" y="23"/>
                </a:lnTo>
                <a:lnTo>
                  <a:pt x="47" y="19"/>
                </a:lnTo>
                <a:lnTo>
                  <a:pt x="47" y="15"/>
                </a:lnTo>
                <a:lnTo>
                  <a:pt x="45" y="13"/>
                </a:lnTo>
                <a:lnTo>
                  <a:pt x="43" y="10"/>
                </a:lnTo>
                <a:lnTo>
                  <a:pt x="39" y="8"/>
                </a:lnTo>
                <a:lnTo>
                  <a:pt x="37" y="6"/>
                </a:lnTo>
                <a:lnTo>
                  <a:pt x="31" y="4"/>
                </a:lnTo>
                <a:lnTo>
                  <a:pt x="27" y="2"/>
                </a:lnTo>
              </a:path>
            </a:pathLst>
          </a:custGeom>
          <a:solidFill>
            <a:srgbClr val="430109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85" name="Freeform 917"/>
          <p:cNvSpPr>
            <a:spLocks/>
          </p:cNvSpPr>
          <p:nvPr/>
        </p:nvSpPr>
        <p:spPr bwMode="auto">
          <a:xfrm>
            <a:off x="7165975" y="5540375"/>
            <a:ext cx="123825" cy="85725"/>
          </a:xfrm>
          <a:custGeom>
            <a:avLst/>
            <a:gdLst>
              <a:gd name="T0" fmla="*/ 17 w 39"/>
              <a:gd name="T1" fmla="*/ 0 h 27"/>
              <a:gd name="T2" fmla="*/ 21 w 39"/>
              <a:gd name="T3" fmla="*/ 0 h 27"/>
              <a:gd name="T4" fmla="*/ 25 w 39"/>
              <a:gd name="T5" fmla="*/ 0 h 27"/>
              <a:gd name="T6" fmla="*/ 29 w 39"/>
              <a:gd name="T7" fmla="*/ 0 h 27"/>
              <a:gd name="T8" fmla="*/ 33 w 39"/>
              <a:gd name="T9" fmla="*/ 2 h 27"/>
              <a:gd name="T10" fmla="*/ 35 w 39"/>
              <a:gd name="T11" fmla="*/ 4 h 27"/>
              <a:gd name="T12" fmla="*/ 37 w 39"/>
              <a:gd name="T13" fmla="*/ 6 h 27"/>
              <a:gd name="T14" fmla="*/ 39 w 39"/>
              <a:gd name="T15" fmla="*/ 8 h 27"/>
              <a:gd name="T16" fmla="*/ 39 w 39"/>
              <a:gd name="T17" fmla="*/ 9 h 27"/>
              <a:gd name="T18" fmla="*/ 39 w 39"/>
              <a:gd name="T19" fmla="*/ 13 h 27"/>
              <a:gd name="T20" fmla="*/ 39 w 39"/>
              <a:gd name="T21" fmla="*/ 15 h 27"/>
              <a:gd name="T22" fmla="*/ 37 w 39"/>
              <a:gd name="T23" fmla="*/ 17 h 27"/>
              <a:gd name="T24" fmla="*/ 35 w 39"/>
              <a:gd name="T25" fmla="*/ 21 h 27"/>
              <a:gd name="T26" fmla="*/ 31 w 39"/>
              <a:gd name="T27" fmla="*/ 23 h 27"/>
              <a:gd name="T28" fmla="*/ 29 w 39"/>
              <a:gd name="T29" fmla="*/ 23 h 27"/>
              <a:gd name="T30" fmla="*/ 25 w 39"/>
              <a:gd name="T31" fmla="*/ 25 h 27"/>
              <a:gd name="T32" fmla="*/ 21 w 39"/>
              <a:gd name="T33" fmla="*/ 25 h 27"/>
              <a:gd name="T34" fmla="*/ 17 w 39"/>
              <a:gd name="T35" fmla="*/ 27 h 27"/>
              <a:gd name="T36" fmla="*/ 14 w 39"/>
              <a:gd name="T37" fmla="*/ 25 h 27"/>
              <a:gd name="T38" fmla="*/ 10 w 39"/>
              <a:gd name="T39" fmla="*/ 25 h 27"/>
              <a:gd name="T40" fmla="*/ 6 w 39"/>
              <a:gd name="T41" fmla="*/ 23 h 27"/>
              <a:gd name="T42" fmla="*/ 4 w 39"/>
              <a:gd name="T43" fmla="*/ 23 h 27"/>
              <a:gd name="T44" fmla="*/ 2 w 39"/>
              <a:gd name="T45" fmla="*/ 19 h 27"/>
              <a:gd name="T46" fmla="*/ 0 w 39"/>
              <a:gd name="T47" fmla="*/ 17 h 27"/>
              <a:gd name="T48" fmla="*/ 0 w 39"/>
              <a:gd name="T49" fmla="*/ 15 h 27"/>
              <a:gd name="T50" fmla="*/ 0 w 39"/>
              <a:gd name="T51" fmla="*/ 11 h 27"/>
              <a:gd name="T52" fmla="*/ 0 w 39"/>
              <a:gd name="T53" fmla="*/ 9 h 27"/>
              <a:gd name="T54" fmla="*/ 2 w 39"/>
              <a:gd name="T55" fmla="*/ 8 h 27"/>
              <a:gd name="T56" fmla="*/ 4 w 39"/>
              <a:gd name="T57" fmla="*/ 6 h 27"/>
              <a:gd name="T58" fmla="*/ 8 w 39"/>
              <a:gd name="T59" fmla="*/ 4 h 27"/>
              <a:gd name="T60" fmla="*/ 10 w 39"/>
              <a:gd name="T61" fmla="*/ 2 h 27"/>
              <a:gd name="T62" fmla="*/ 14 w 39"/>
              <a:gd name="T63" fmla="*/ 0 h 27"/>
              <a:gd name="T64" fmla="*/ 17 w 39"/>
              <a:gd name="T6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" h="27">
                <a:moveTo>
                  <a:pt x="17" y="0"/>
                </a:moveTo>
                <a:lnTo>
                  <a:pt x="21" y="0"/>
                </a:lnTo>
                <a:lnTo>
                  <a:pt x="25" y="0"/>
                </a:lnTo>
                <a:lnTo>
                  <a:pt x="29" y="0"/>
                </a:lnTo>
                <a:lnTo>
                  <a:pt x="33" y="2"/>
                </a:lnTo>
                <a:lnTo>
                  <a:pt x="35" y="4"/>
                </a:lnTo>
                <a:lnTo>
                  <a:pt x="37" y="6"/>
                </a:lnTo>
                <a:lnTo>
                  <a:pt x="39" y="8"/>
                </a:lnTo>
                <a:lnTo>
                  <a:pt x="39" y="9"/>
                </a:lnTo>
                <a:lnTo>
                  <a:pt x="39" y="13"/>
                </a:lnTo>
                <a:lnTo>
                  <a:pt x="39" y="15"/>
                </a:lnTo>
                <a:lnTo>
                  <a:pt x="37" y="17"/>
                </a:lnTo>
                <a:lnTo>
                  <a:pt x="35" y="21"/>
                </a:lnTo>
                <a:lnTo>
                  <a:pt x="31" y="23"/>
                </a:lnTo>
                <a:lnTo>
                  <a:pt x="29" y="23"/>
                </a:lnTo>
                <a:lnTo>
                  <a:pt x="25" y="25"/>
                </a:lnTo>
                <a:lnTo>
                  <a:pt x="21" y="25"/>
                </a:lnTo>
                <a:lnTo>
                  <a:pt x="17" y="27"/>
                </a:lnTo>
                <a:lnTo>
                  <a:pt x="14" y="25"/>
                </a:lnTo>
                <a:lnTo>
                  <a:pt x="10" y="25"/>
                </a:lnTo>
                <a:lnTo>
                  <a:pt x="6" y="23"/>
                </a:lnTo>
                <a:lnTo>
                  <a:pt x="4" y="23"/>
                </a:lnTo>
                <a:lnTo>
                  <a:pt x="2" y="19"/>
                </a:lnTo>
                <a:lnTo>
                  <a:pt x="0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2" y="8"/>
                </a:lnTo>
                <a:lnTo>
                  <a:pt x="4" y="6"/>
                </a:lnTo>
                <a:lnTo>
                  <a:pt x="8" y="4"/>
                </a:lnTo>
                <a:lnTo>
                  <a:pt x="10" y="2"/>
                </a:lnTo>
                <a:lnTo>
                  <a:pt x="14" y="0"/>
                </a:lnTo>
                <a:lnTo>
                  <a:pt x="17" y="0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86" name="Freeform 918"/>
          <p:cNvSpPr>
            <a:spLocks/>
          </p:cNvSpPr>
          <p:nvPr/>
        </p:nvSpPr>
        <p:spPr bwMode="auto">
          <a:xfrm>
            <a:off x="7165975" y="5540375"/>
            <a:ext cx="123825" cy="85725"/>
          </a:xfrm>
          <a:custGeom>
            <a:avLst/>
            <a:gdLst>
              <a:gd name="T0" fmla="*/ 17 w 39"/>
              <a:gd name="T1" fmla="*/ 0 h 27"/>
              <a:gd name="T2" fmla="*/ 21 w 39"/>
              <a:gd name="T3" fmla="*/ 0 h 27"/>
              <a:gd name="T4" fmla="*/ 25 w 39"/>
              <a:gd name="T5" fmla="*/ 0 h 27"/>
              <a:gd name="T6" fmla="*/ 29 w 39"/>
              <a:gd name="T7" fmla="*/ 0 h 27"/>
              <a:gd name="T8" fmla="*/ 33 w 39"/>
              <a:gd name="T9" fmla="*/ 2 h 27"/>
              <a:gd name="T10" fmla="*/ 35 w 39"/>
              <a:gd name="T11" fmla="*/ 4 h 27"/>
              <a:gd name="T12" fmla="*/ 37 w 39"/>
              <a:gd name="T13" fmla="*/ 6 h 27"/>
              <a:gd name="T14" fmla="*/ 39 w 39"/>
              <a:gd name="T15" fmla="*/ 8 h 27"/>
              <a:gd name="T16" fmla="*/ 39 w 39"/>
              <a:gd name="T17" fmla="*/ 9 h 27"/>
              <a:gd name="T18" fmla="*/ 39 w 39"/>
              <a:gd name="T19" fmla="*/ 13 h 27"/>
              <a:gd name="T20" fmla="*/ 39 w 39"/>
              <a:gd name="T21" fmla="*/ 15 h 27"/>
              <a:gd name="T22" fmla="*/ 37 w 39"/>
              <a:gd name="T23" fmla="*/ 17 h 27"/>
              <a:gd name="T24" fmla="*/ 35 w 39"/>
              <a:gd name="T25" fmla="*/ 21 h 27"/>
              <a:gd name="T26" fmla="*/ 31 w 39"/>
              <a:gd name="T27" fmla="*/ 23 h 27"/>
              <a:gd name="T28" fmla="*/ 29 w 39"/>
              <a:gd name="T29" fmla="*/ 23 h 27"/>
              <a:gd name="T30" fmla="*/ 25 w 39"/>
              <a:gd name="T31" fmla="*/ 25 h 27"/>
              <a:gd name="T32" fmla="*/ 21 w 39"/>
              <a:gd name="T33" fmla="*/ 25 h 27"/>
              <a:gd name="T34" fmla="*/ 17 w 39"/>
              <a:gd name="T35" fmla="*/ 27 h 27"/>
              <a:gd name="T36" fmla="*/ 14 w 39"/>
              <a:gd name="T37" fmla="*/ 25 h 27"/>
              <a:gd name="T38" fmla="*/ 10 w 39"/>
              <a:gd name="T39" fmla="*/ 25 h 27"/>
              <a:gd name="T40" fmla="*/ 6 w 39"/>
              <a:gd name="T41" fmla="*/ 23 h 27"/>
              <a:gd name="T42" fmla="*/ 4 w 39"/>
              <a:gd name="T43" fmla="*/ 23 h 27"/>
              <a:gd name="T44" fmla="*/ 2 w 39"/>
              <a:gd name="T45" fmla="*/ 19 h 27"/>
              <a:gd name="T46" fmla="*/ 0 w 39"/>
              <a:gd name="T47" fmla="*/ 17 h 27"/>
              <a:gd name="T48" fmla="*/ 0 w 39"/>
              <a:gd name="T49" fmla="*/ 15 h 27"/>
              <a:gd name="T50" fmla="*/ 0 w 39"/>
              <a:gd name="T51" fmla="*/ 11 h 27"/>
              <a:gd name="T52" fmla="*/ 0 w 39"/>
              <a:gd name="T53" fmla="*/ 9 h 27"/>
              <a:gd name="T54" fmla="*/ 2 w 39"/>
              <a:gd name="T55" fmla="*/ 8 h 27"/>
              <a:gd name="T56" fmla="*/ 4 w 39"/>
              <a:gd name="T57" fmla="*/ 6 h 27"/>
              <a:gd name="T58" fmla="*/ 8 w 39"/>
              <a:gd name="T59" fmla="*/ 4 h 27"/>
              <a:gd name="T60" fmla="*/ 10 w 39"/>
              <a:gd name="T61" fmla="*/ 2 h 27"/>
              <a:gd name="T62" fmla="*/ 14 w 39"/>
              <a:gd name="T63" fmla="*/ 0 h 27"/>
              <a:gd name="T64" fmla="*/ 17 w 39"/>
              <a:gd name="T6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" h="27">
                <a:moveTo>
                  <a:pt x="17" y="0"/>
                </a:moveTo>
                <a:lnTo>
                  <a:pt x="21" y="0"/>
                </a:lnTo>
                <a:lnTo>
                  <a:pt x="25" y="0"/>
                </a:lnTo>
                <a:lnTo>
                  <a:pt x="29" y="0"/>
                </a:lnTo>
                <a:lnTo>
                  <a:pt x="33" y="2"/>
                </a:lnTo>
                <a:lnTo>
                  <a:pt x="35" y="4"/>
                </a:lnTo>
                <a:lnTo>
                  <a:pt x="37" y="6"/>
                </a:lnTo>
                <a:lnTo>
                  <a:pt x="39" y="8"/>
                </a:lnTo>
                <a:lnTo>
                  <a:pt x="39" y="9"/>
                </a:lnTo>
                <a:lnTo>
                  <a:pt x="39" y="13"/>
                </a:lnTo>
                <a:lnTo>
                  <a:pt x="39" y="15"/>
                </a:lnTo>
                <a:lnTo>
                  <a:pt x="37" y="17"/>
                </a:lnTo>
                <a:lnTo>
                  <a:pt x="35" y="21"/>
                </a:lnTo>
                <a:lnTo>
                  <a:pt x="31" y="23"/>
                </a:lnTo>
                <a:lnTo>
                  <a:pt x="29" y="23"/>
                </a:lnTo>
                <a:lnTo>
                  <a:pt x="25" y="25"/>
                </a:lnTo>
                <a:lnTo>
                  <a:pt x="21" y="25"/>
                </a:lnTo>
                <a:lnTo>
                  <a:pt x="17" y="27"/>
                </a:lnTo>
                <a:lnTo>
                  <a:pt x="14" y="25"/>
                </a:lnTo>
                <a:lnTo>
                  <a:pt x="10" y="25"/>
                </a:lnTo>
                <a:lnTo>
                  <a:pt x="6" y="23"/>
                </a:lnTo>
                <a:lnTo>
                  <a:pt x="4" y="23"/>
                </a:lnTo>
                <a:lnTo>
                  <a:pt x="2" y="19"/>
                </a:lnTo>
                <a:lnTo>
                  <a:pt x="0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2" y="8"/>
                </a:lnTo>
                <a:lnTo>
                  <a:pt x="4" y="6"/>
                </a:lnTo>
                <a:lnTo>
                  <a:pt x="8" y="4"/>
                </a:lnTo>
                <a:lnTo>
                  <a:pt x="10" y="2"/>
                </a:lnTo>
                <a:lnTo>
                  <a:pt x="14" y="0"/>
                </a:lnTo>
                <a:lnTo>
                  <a:pt x="17" y="0"/>
                </a:lnTo>
              </a:path>
            </a:pathLst>
          </a:custGeom>
          <a:solidFill>
            <a:srgbClr val="430109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87" name="Freeform 919"/>
          <p:cNvSpPr>
            <a:spLocks/>
          </p:cNvSpPr>
          <p:nvPr/>
        </p:nvSpPr>
        <p:spPr bwMode="auto">
          <a:xfrm>
            <a:off x="7137400" y="4972050"/>
            <a:ext cx="133350" cy="117475"/>
          </a:xfrm>
          <a:custGeom>
            <a:avLst/>
            <a:gdLst>
              <a:gd name="T0" fmla="*/ 30 w 42"/>
              <a:gd name="T1" fmla="*/ 31 h 37"/>
              <a:gd name="T2" fmla="*/ 34 w 42"/>
              <a:gd name="T3" fmla="*/ 29 h 37"/>
              <a:gd name="T4" fmla="*/ 36 w 42"/>
              <a:gd name="T5" fmla="*/ 25 h 37"/>
              <a:gd name="T6" fmla="*/ 38 w 42"/>
              <a:gd name="T7" fmla="*/ 21 h 37"/>
              <a:gd name="T8" fmla="*/ 40 w 42"/>
              <a:gd name="T9" fmla="*/ 18 h 37"/>
              <a:gd name="T10" fmla="*/ 42 w 42"/>
              <a:gd name="T11" fmla="*/ 14 h 37"/>
              <a:gd name="T12" fmla="*/ 42 w 42"/>
              <a:gd name="T13" fmla="*/ 12 h 37"/>
              <a:gd name="T14" fmla="*/ 40 w 42"/>
              <a:gd name="T15" fmla="*/ 8 h 37"/>
              <a:gd name="T16" fmla="*/ 40 w 42"/>
              <a:gd name="T17" fmla="*/ 4 h 37"/>
              <a:gd name="T18" fmla="*/ 36 w 42"/>
              <a:gd name="T19" fmla="*/ 2 h 37"/>
              <a:gd name="T20" fmla="*/ 34 w 42"/>
              <a:gd name="T21" fmla="*/ 2 h 37"/>
              <a:gd name="T22" fmla="*/ 30 w 42"/>
              <a:gd name="T23" fmla="*/ 0 h 37"/>
              <a:gd name="T24" fmla="*/ 26 w 42"/>
              <a:gd name="T25" fmla="*/ 0 h 37"/>
              <a:gd name="T26" fmla="*/ 23 w 42"/>
              <a:gd name="T27" fmla="*/ 0 h 37"/>
              <a:gd name="T28" fmla="*/ 19 w 42"/>
              <a:gd name="T29" fmla="*/ 2 h 37"/>
              <a:gd name="T30" fmla="*/ 15 w 42"/>
              <a:gd name="T31" fmla="*/ 4 h 37"/>
              <a:gd name="T32" fmla="*/ 11 w 42"/>
              <a:gd name="T33" fmla="*/ 6 h 37"/>
              <a:gd name="T34" fmla="*/ 7 w 42"/>
              <a:gd name="T35" fmla="*/ 10 h 37"/>
              <a:gd name="T36" fmla="*/ 5 w 42"/>
              <a:gd name="T37" fmla="*/ 14 h 37"/>
              <a:gd name="T38" fmla="*/ 3 w 42"/>
              <a:gd name="T39" fmla="*/ 16 h 37"/>
              <a:gd name="T40" fmla="*/ 1 w 42"/>
              <a:gd name="T41" fmla="*/ 20 h 37"/>
              <a:gd name="T42" fmla="*/ 0 w 42"/>
              <a:gd name="T43" fmla="*/ 23 h 37"/>
              <a:gd name="T44" fmla="*/ 0 w 42"/>
              <a:gd name="T45" fmla="*/ 27 h 37"/>
              <a:gd name="T46" fmla="*/ 1 w 42"/>
              <a:gd name="T47" fmla="*/ 31 h 37"/>
              <a:gd name="T48" fmla="*/ 1 w 42"/>
              <a:gd name="T49" fmla="*/ 33 h 37"/>
              <a:gd name="T50" fmla="*/ 5 w 42"/>
              <a:gd name="T51" fmla="*/ 35 h 37"/>
              <a:gd name="T52" fmla="*/ 7 w 42"/>
              <a:gd name="T53" fmla="*/ 37 h 37"/>
              <a:gd name="T54" fmla="*/ 11 w 42"/>
              <a:gd name="T55" fmla="*/ 37 h 37"/>
              <a:gd name="T56" fmla="*/ 15 w 42"/>
              <a:gd name="T57" fmla="*/ 37 h 37"/>
              <a:gd name="T58" fmla="*/ 19 w 42"/>
              <a:gd name="T59" fmla="*/ 37 h 37"/>
              <a:gd name="T60" fmla="*/ 23 w 42"/>
              <a:gd name="T61" fmla="*/ 35 h 37"/>
              <a:gd name="T62" fmla="*/ 26 w 42"/>
              <a:gd name="T63" fmla="*/ 35 h 37"/>
              <a:gd name="T64" fmla="*/ 30 w 42"/>
              <a:gd name="T65" fmla="*/ 31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2" h="37">
                <a:moveTo>
                  <a:pt x="30" y="31"/>
                </a:moveTo>
                <a:lnTo>
                  <a:pt x="34" y="29"/>
                </a:lnTo>
                <a:lnTo>
                  <a:pt x="36" y="25"/>
                </a:lnTo>
                <a:lnTo>
                  <a:pt x="38" y="21"/>
                </a:lnTo>
                <a:lnTo>
                  <a:pt x="40" y="18"/>
                </a:lnTo>
                <a:lnTo>
                  <a:pt x="42" y="14"/>
                </a:lnTo>
                <a:lnTo>
                  <a:pt x="42" y="12"/>
                </a:lnTo>
                <a:lnTo>
                  <a:pt x="40" y="8"/>
                </a:lnTo>
                <a:lnTo>
                  <a:pt x="40" y="4"/>
                </a:lnTo>
                <a:lnTo>
                  <a:pt x="36" y="2"/>
                </a:lnTo>
                <a:lnTo>
                  <a:pt x="34" y="2"/>
                </a:lnTo>
                <a:lnTo>
                  <a:pt x="30" y="0"/>
                </a:lnTo>
                <a:lnTo>
                  <a:pt x="26" y="0"/>
                </a:lnTo>
                <a:lnTo>
                  <a:pt x="23" y="0"/>
                </a:lnTo>
                <a:lnTo>
                  <a:pt x="19" y="2"/>
                </a:lnTo>
                <a:lnTo>
                  <a:pt x="15" y="4"/>
                </a:lnTo>
                <a:lnTo>
                  <a:pt x="11" y="6"/>
                </a:lnTo>
                <a:lnTo>
                  <a:pt x="7" y="10"/>
                </a:lnTo>
                <a:lnTo>
                  <a:pt x="5" y="14"/>
                </a:lnTo>
                <a:lnTo>
                  <a:pt x="3" y="16"/>
                </a:lnTo>
                <a:lnTo>
                  <a:pt x="1" y="20"/>
                </a:lnTo>
                <a:lnTo>
                  <a:pt x="0" y="23"/>
                </a:lnTo>
                <a:lnTo>
                  <a:pt x="0" y="27"/>
                </a:lnTo>
                <a:lnTo>
                  <a:pt x="1" y="31"/>
                </a:lnTo>
                <a:lnTo>
                  <a:pt x="1" y="33"/>
                </a:lnTo>
                <a:lnTo>
                  <a:pt x="5" y="35"/>
                </a:lnTo>
                <a:lnTo>
                  <a:pt x="7" y="37"/>
                </a:lnTo>
                <a:lnTo>
                  <a:pt x="11" y="37"/>
                </a:lnTo>
                <a:lnTo>
                  <a:pt x="15" y="37"/>
                </a:lnTo>
                <a:lnTo>
                  <a:pt x="19" y="37"/>
                </a:lnTo>
                <a:lnTo>
                  <a:pt x="23" y="35"/>
                </a:lnTo>
                <a:lnTo>
                  <a:pt x="26" y="35"/>
                </a:lnTo>
                <a:lnTo>
                  <a:pt x="30" y="31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88" name="Freeform 920"/>
          <p:cNvSpPr>
            <a:spLocks/>
          </p:cNvSpPr>
          <p:nvPr/>
        </p:nvSpPr>
        <p:spPr bwMode="auto">
          <a:xfrm>
            <a:off x="7137400" y="4972050"/>
            <a:ext cx="133350" cy="117475"/>
          </a:xfrm>
          <a:custGeom>
            <a:avLst/>
            <a:gdLst>
              <a:gd name="T0" fmla="*/ 30 w 42"/>
              <a:gd name="T1" fmla="*/ 31 h 37"/>
              <a:gd name="T2" fmla="*/ 34 w 42"/>
              <a:gd name="T3" fmla="*/ 29 h 37"/>
              <a:gd name="T4" fmla="*/ 36 w 42"/>
              <a:gd name="T5" fmla="*/ 25 h 37"/>
              <a:gd name="T6" fmla="*/ 38 w 42"/>
              <a:gd name="T7" fmla="*/ 21 h 37"/>
              <a:gd name="T8" fmla="*/ 40 w 42"/>
              <a:gd name="T9" fmla="*/ 18 h 37"/>
              <a:gd name="T10" fmla="*/ 42 w 42"/>
              <a:gd name="T11" fmla="*/ 14 h 37"/>
              <a:gd name="T12" fmla="*/ 42 w 42"/>
              <a:gd name="T13" fmla="*/ 12 h 37"/>
              <a:gd name="T14" fmla="*/ 40 w 42"/>
              <a:gd name="T15" fmla="*/ 8 h 37"/>
              <a:gd name="T16" fmla="*/ 40 w 42"/>
              <a:gd name="T17" fmla="*/ 4 h 37"/>
              <a:gd name="T18" fmla="*/ 36 w 42"/>
              <a:gd name="T19" fmla="*/ 2 h 37"/>
              <a:gd name="T20" fmla="*/ 34 w 42"/>
              <a:gd name="T21" fmla="*/ 2 h 37"/>
              <a:gd name="T22" fmla="*/ 30 w 42"/>
              <a:gd name="T23" fmla="*/ 0 h 37"/>
              <a:gd name="T24" fmla="*/ 26 w 42"/>
              <a:gd name="T25" fmla="*/ 0 h 37"/>
              <a:gd name="T26" fmla="*/ 23 w 42"/>
              <a:gd name="T27" fmla="*/ 0 h 37"/>
              <a:gd name="T28" fmla="*/ 19 w 42"/>
              <a:gd name="T29" fmla="*/ 2 h 37"/>
              <a:gd name="T30" fmla="*/ 15 w 42"/>
              <a:gd name="T31" fmla="*/ 4 h 37"/>
              <a:gd name="T32" fmla="*/ 11 w 42"/>
              <a:gd name="T33" fmla="*/ 6 h 37"/>
              <a:gd name="T34" fmla="*/ 7 w 42"/>
              <a:gd name="T35" fmla="*/ 10 h 37"/>
              <a:gd name="T36" fmla="*/ 5 w 42"/>
              <a:gd name="T37" fmla="*/ 14 h 37"/>
              <a:gd name="T38" fmla="*/ 3 w 42"/>
              <a:gd name="T39" fmla="*/ 16 h 37"/>
              <a:gd name="T40" fmla="*/ 1 w 42"/>
              <a:gd name="T41" fmla="*/ 20 h 37"/>
              <a:gd name="T42" fmla="*/ 0 w 42"/>
              <a:gd name="T43" fmla="*/ 23 h 37"/>
              <a:gd name="T44" fmla="*/ 0 w 42"/>
              <a:gd name="T45" fmla="*/ 27 h 37"/>
              <a:gd name="T46" fmla="*/ 1 w 42"/>
              <a:gd name="T47" fmla="*/ 31 h 37"/>
              <a:gd name="T48" fmla="*/ 1 w 42"/>
              <a:gd name="T49" fmla="*/ 33 h 37"/>
              <a:gd name="T50" fmla="*/ 5 w 42"/>
              <a:gd name="T51" fmla="*/ 35 h 37"/>
              <a:gd name="T52" fmla="*/ 7 w 42"/>
              <a:gd name="T53" fmla="*/ 37 h 37"/>
              <a:gd name="T54" fmla="*/ 11 w 42"/>
              <a:gd name="T55" fmla="*/ 37 h 37"/>
              <a:gd name="T56" fmla="*/ 15 w 42"/>
              <a:gd name="T57" fmla="*/ 37 h 37"/>
              <a:gd name="T58" fmla="*/ 19 w 42"/>
              <a:gd name="T59" fmla="*/ 37 h 37"/>
              <a:gd name="T60" fmla="*/ 23 w 42"/>
              <a:gd name="T61" fmla="*/ 35 h 37"/>
              <a:gd name="T62" fmla="*/ 26 w 42"/>
              <a:gd name="T63" fmla="*/ 35 h 37"/>
              <a:gd name="T64" fmla="*/ 30 w 42"/>
              <a:gd name="T65" fmla="*/ 31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2" h="37">
                <a:moveTo>
                  <a:pt x="30" y="31"/>
                </a:moveTo>
                <a:lnTo>
                  <a:pt x="34" y="29"/>
                </a:lnTo>
                <a:lnTo>
                  <a:pt x="36" y="25"/>
                </a:lnTo>
                <a:lnTo>
                  <a:pt x="38" y="21"/>
                </a:lnTo>
                <a:lnTo>
                  <a:pt x="40" y="18"/>
                </a:lnTo>
                <a:lnTo>
                  <a:pt x="42" y="14"/>
                </a:lnTo>
                <a:lnTo>
                  <a:pt x="42" y="12"/>
                </a:lnTo>
                <a:lnTo>
                  <a:pt x="40" y="8"/>
                </a:lnTo>
                <a:lnTo>
                  <a:pt x="40" y="4"/>
                </a:lnTo>
                <a:lnTo>
                  <a:pt x="36" y="2"/>
                </a:lnTo>
                <a:lnTo>
                  <a:pt x="34" y="2"/>
                </a:lnTo>
                <a:lnTo>
                  <a:pt x="30" y="0"/>
                </a:lnTo>
                <a:lnTo>
                  <a:pt x="26" y="0"/>
                </a:lnTo>
                <a:lnTo>
                  <a:pt x="23" y="0"/>
                </a:lnTo>
                <a:lnTo>
                  <a:pt x="19" y="2"/>
                </a:lnTo>
                <a:lnTo>
                  <a:pt x="15" y="4"/>
                </a:lnTo>
                <a:lnTo>
                  <a:pt x="11" y="6"/>
                </a:lnTo>
                <a:lnTo>
                  <a:pt x="7" y="10"/>
                </a:lnTo>
                <a:lnTo>
                  <a:pt x="5" y="14"/>
                </a:lnTo>
                <a:lnTo>
                  <a:pt x="3" y="16"/>
                </a:lnTo>
                <a:lnTo>
                  <a:pt x="1" y="20"/>
                </a:lnTo>
                <a:lnTo>
                  <a:pt x="0" y="23"/>
                </a:lnTo>
                <a:lnTo>
                  <a:pt x="0" y="27"/>
                </a:lnTo>
                <a:lnTo>
                  <a:pt x="1" y="31"/>
                </a:lnTo>
                <a:lnTo>
                  <a:pt x="1" y="33"/>
                </a:lnTo>
                <a:lnTo>
                  <a:pt x="5" y="35"/>
                </a:lnTo>
                <a:lnTo>
                  <a:pt x="7" y="37"/>
                </a:lnTo>
                <a:lnTo>
                  <a:pt x="11" y="37"/>
                </a:lnTo>
                <a:lnTo>
                  <a:pt x="15" y="37"/>
                </a:lnTo>
                <a:lnTo>
                  <a:pt x="19" y="37"/>
                </a:lnTo>
                <a:lnTo>
                  <a:pt x="23" y="35"/>
                </a:lnTo>
                <a:lnTo>
                  <a:pt x="26" y="35"/>
                </a:lnTo>
                <a:lnTo>
                  <a:pt x="30" y="31"/>
                </a:lnTo>
              </a:path>
            </a:pathLst>
          </a:custGeom>
          <a:solidFill>
            <a:srgbClr val="430109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89" name="Freeform 921"/>
          <p:cNvSpPr>
            <a:spLocks/>
          </p:cNvSpPr>
          <p:nvPr/>
        </p:nvSpPr>
        <p:spPr bwMode="auto">
          <a:xfrm>
            <a:off x="5556250" y="4740275"/>
            <a:ext cx="123825" cy="92075"/>
          </a:xfrm>
          <a:custGeom>
            <a:avLst/>
            <a:gdLst>
              <a:gd name="T0" fmla="*/ 21 w 39"/>
              <a:gd name="T1" fmla="*/ 27 h 29"/>
              <a:gd name="T2" fmla="*/ 17 w 39"/>
              <a:gd name="T3" fmla="*/ 29 h 29"/>
              <a:gd name="T4" fmla="*/ 14 w 39"/>
              <a:gd name="T5" fmla="*/ 29 h 29"/>
              <a:gd name="T6" fmla="*/ 12 w 39"/>
              <a:gd name="T7" fmla="*/ 29 h 29"/>
              <a:gd name="T8" fmla="*/ 8 w 39"/>
              <a:gd name="T9" fmla="*/ 27 h 29"/>
              <a:gd name="T10" fmla="*/ 4 w 39"/>
              <a:gd name="T11" fmla="*/ 25 h 29"/>
              <a:gd name="T12" fmla="*/ 2 w 39"/>
              <a:gd name="T13" fmla="*/ 25 h 29"/>
              <a:gd name="T14" fmla="*/ 0 w 39"/>
              <a:gd name="T15" fmla="*/ 22 h 29"/>
              <a:gd name="T16" fmla="*/ 0 w 39"/>
              <a:gd name="T17" fmla="*/ 20 h 29"/>
              <a:gd name="T18" fmla="*/ 0 w 39"/>
              <a:gd name="T19" fmla="*/ 18 h 29"/>
              <a:gd name="T20" fmla="*/ 0 w 39"/>
              <a:gd name="T21" fmla="*/ 14 h 29"/>
              <a:gd name="T22" fmla="*/ 0 w 39"/>
              <a:gd name="T23" fmla="*/ 12 h 29"/>
              <a:gd name="T24" fmla="*/ 2 w 39"/>
              <a:gd name="T25" fmla="*/ 10 h 29"/>
              <a:gd name="T26" fmla="*/ 6 w 39"/>
              <a:gd name="T27" fmla="*/ 6 h 29"/>
              <a:gd name="T28" fmla="*/ 8 w 39"/>
              <a:gd name="T29" fmla="*/ 4 h 29"/>
              <a:gd name="T30" fmla="*/ 12 w 39"/>
              <a:gd name="T31" fmla="*/ 2 h 29"/>
              <a:gd name="T32" fmla="*/ 16 w 39"/>
              <a:gd name="T33" fmla="*/ 2 h 29"/>
              <a:gd name="T34" fmla="*/ 19 w 39"/>
              <a:gd name="T35" fmla="*/ 0 h 29"/>
              <a:gd name="T36" fmla="*/ 23 w 39"/>
              <a:gd name="T37" fmla="*/ 0 h 29"/>
              <a:gd name="T38" fmla="*/ 27 w 39"/>
              <a:gd name="T39" fmla="*/ 0 h 29"/>
              <a:gd name="T40" fmla="*/ 29 w 39"/>
              <a:gd name="T41" fmla="*/ 2 h 29"/>
              <a:gd name="T42" fmla="*/ 33 w 39"/>
              <a:gd name="T43" fmla="*/ 4 h 29"/>
              <a:gd name="T44" fmla="*/ 35 w 39"/>
              <a:gd name="T45" fmla="*/ 4 h 29"/>
              <a:gd name="T46" fmla="*/ 37 w 39"/>
              <a:gd name="T47" fmla="*/ 8 h 29"/>
              <a:gd name="T48" fmla="*/ 39 w 39"/>
              <a:gd name="T49" fmla="*/ 10 h 29"/>
              <a:gd name="T50" fmla="*/ 39 w 39"/>
              <a:gd name="T51" fmla="*/ 12 h 29"/>
              <a:gd name="T52" fmla="*/ 39 w 39"/>
              <a:gd name="T53" fmla="*/ 16 h 29"/>
              <a:gd name="T54" fmla="*/ 37 w 39"/>
              <a:gd name="T55" fmla="*/ 18 h 29"/>
              <a:gd name="T56" fmla="*/ 35 w 39"/>
              <a:gd name="T57" fmla="*/ 20 h 29"/>
              <a:gd name="T58" fmla="*/ 33 w 39"/>
              <a:gd name="T59" fmla="*/ 23 h 29"/>
              <a:gd name="T60" fmla="*/ 29 w 39"/>
              <a:gd name="T61" fmla="*/ 25 h 29"/>
              <a:gd name="T62" fmla="*/ 25 w 39"/>
              <a:gd name="T63" fmla="*/ 27 h 29"/>
              <a:gd name="T64" fmla="*/ 21 w 39"/>
              <a:gd name="T65" fmla="*/ 2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" h="29">
                <a:moveTo>
                  <a:pt x="21" y="27"/>
                </a:moveTo>
                <a:lnTo>
                  <a:pt x="17" y="29"/>
                </a:lnTo>
                <a:lnTo>
                  <a:pt x="14" y="29"/>
                </a:lnTo>
                <a:lnTo>
                  <a:pt x="12" y="29"/>
                </a:lnTo>
                <a:lnTo>
                  <a:pt x="8" y="27"/>
                </a:lnTo>
                <a:lnTo>
                  <a:pt x="4" y="25"/>
                </a:lnTo>
                <a:lnTo>
                  <a:pt x="2" y="25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lnTo>
                  <a:pt x="0" y="14"/>
                </a:lnTo>
                <a:lnTo>
                  <a:pt x="0" y="12"/>
                </a:lnTo>
                <a:lnTo>
                  <a:pt x="2" y="10"/>
                </a:lnTo>
                <a:lnTo>
                  <a:pt x="6" y="6"/>
                </a:lnTo>
                <a:lnTo>
                  <a:pt x="8" y="4"/>
                </a:lnTo>
                <a:lnTo>
                  <a:pt x="12" y="2"/>
                </a:lnTo>
                <a:lnTo>
                  <a:pt x="16" y="2"/>
                </a:lnTo>
                <a:lnTo>
                  <a:pt x="19" y="0"/>
                </a:lnTo>
                <a:lnTo>
                  <a:pt x="23" y="0"/>
                </a:lnTo>
                <a:lnTo>
                  <a:pt x="27" y="0"/>
                </a:lnTo>
                <a:lnTo>
                  <a:pt x="29" y="2"/>
                </a:lnTo>
                <a:lnTo>
                  <a:pt x="33" y="4"/>
                </a:lnTo>
                <a:lnTo>
                  <a:pt x="35" y="4"/>
                </a:lnTo>
                <a:lnTo>
                  <a:pt x="37" y="8"/>
                </a:lnTo>
                <a:lnTo>
                  <a:pt x="39" y="10"/>
                </a:lnTo>
                <a:lnTo>
                  <a:pt x="39" y="12"/>
                </a:lnTo>
                <a:lnTo>
                  <a:pt x="39" y="16"/>
                </a:lnTo>
                <a:lnTo>
                  <a:pt x="37" y="18"/>
                </a:lnTo>
                <a:lnTo>
                  <a:pt x="35" y="20"/>
                </a:lnTo>
                <a:lnTo>
                  <a:pt x="33" y="23"/>
                </a:lnTo>
                <a:lnTo>
                  <a:pt x="29" y="25"/>
                </a:lnTo>
                <a:lnTo>
                  <a:pt x="25" y="27"/>
                </a:lnTo>
                <a:lnTo>
                  <a:pt x="21" y="27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90" name="Freeform 922"/>
          <p:cNvSpPr>
            <a:spLocks/>
          </p:cNvSpPr>
          <p:nvPr/>
        </p:nvSpPr>
        <p:spPr bwMode="auto">
          <a:xfrm>
            <a:off x="5556250" y="4740275"/>
            <a:ext cx="123825" cy="92075"/>
          </a:xfrm>
          <a:custGeom>
            <a:avLst/>
            <a:gdLst>
              <a:gd name="T0" fmla="*/ 21 w 39"/>
              <a:gd name="T1" fmla="*/ 27 h 29"/>
              <a:gd name="T2" fmla="*/ 17 w 39"/>
              <a:gd name="T3" fmla="*/ 29 h 29"/>
              <a:gd name="T4" fmla="*/ 14 w 39"/>
              <a:gd name="T5" fmla="*/ 29 h 29"/>
              <a:gd name="T6" fmla="*/ 12 w 39"/>
              <a:gd name="T7" fmla="*/ 29 h 29"/>
              <a:gd name="T8" fmla="*/ 8 w 39"/>
              <a:gd name="T9" fmla="*/ 27 h 29"/>
              <a:gd name="T10" fmla="*/ 4 w 39"/>
              <a:gd name="T11" fmla="*/ 25 h 29"/>
              <a:gd name="T12" fmla="*/ 2 w 39"/>
              <a:gd name="T13" fmla="*/ 25 h 29"/>
              <a:gd name="T14" fmla="*/ 0 w 39"/>
              <a:gd name="T15" fmla="*/ 22 h 29"/>
              <a:gd name="T16" fmla="*/ 0 w 39"/>
              <a:gd name="T17" fmla="*/ 20 h 29"/>
              <a:gd name="T18" fmla="*/ 0 w 39"/>
              <a:gd name="T19" fmla="*/ 18 h 29"/>
              <a:gd name="T20" fmla="*/ 0 w 39"/>
              <a:gd name="T21" fmla="*/ 14 h 29"/>
              <a:gd name="T22" fmla="*/ 0 w 39"/>
              <a:gd name="T23" fmla="*/ 12 h 29"/>
              <a:gd name="T24" fmla="*/ 2 w 39"/>
              <a:gd name="T25" fmla="*/ 10 h 29"/>
              <a:gd name="T26" fmla="*/ 6 w 39"/>
              <a:gd name="T27" fmla="*/ 6 h 29"/>
              <a:gd name="T28" fmla="*/ 8 w 39"/>
              <a:gd name="T29" fmla="*/ 4 h 29"/>
              <a:gd name="T30" fmla="*/ 12 w 39"/>
              <a:gd name="T31" fmla="*/ 2 h 29"/>
              <a:gd name="T32" fmla="*/ 16 w 39"/>
              <a:gd name="T33" fmla="*/ 2 h 29"/>
              <a:gd name="T34" fmla="*/ 19 w 39"/>
              <a:gd name="T35" fmla="*/ 0 h 29"/>
              <a:gd name="T36" fmla="*/ 23 w 39"/>
              <a:gd name="T37" fmla="*/ 0 h 29"/>
              <a:gd name="T38" fmla="*/ 27 w 39"/>
              <a:gd name="T39" fmla="*/ 0 h 29"/>
              <a:gd name="T40" fmla="*/ 29 w 39"/>
              <a:gd name="T41" fmla="*/ 2 h 29"/>
              <a:gd name="T42" fmla="*/ 33 w 39"/>
              <a:gd name="T43" fmla="*/ 4 h 29"/>
              <a:gd name="T44" fmla="*/ 35 w 39"/>
              <a:gd name="T45" fmla="*/ 4 h 29"/>
              <a:gd name="T46" fmla="*/ 37 w 39"/>
              <a:gd name="T47" fmla="*/ 8 h 29"/>
              <a:gd name="T48" fmla="*/ 39 w 39"/>
              <a:gd name="T49" fmla="*/ 10 h 29"/>
              <a:gd name="T50" fmla="*/ 39 w 39"/>
              <a:gd name="T51" fmla="*/ 12 h 29"/>
              <a:gd name="T52" fmla="*/ 39 w 39"/>
              <a:gd name="T53" fmla="*/ 16 h 29"/>
              <a:gd name="T54" fmla="*/ 37 w 39"/>
              <a:gd name="T55" fmla="*/ 18 h 29"/>
              <a:gd name="T56" fmla="*/ 35 w 39"/>
              <a:gd name="T57" fmla="*/ 20 h 29"/>
              <a:gd name="T58" fmla="*/ 33 w 39"/>
              <a:gd name="T59" fmla="*/ 23 h 29"/>
              <a:gd name="T60" fmla="*/ 29 w 39"/>
              <a:gd name="T61" fmla="*/ 25 h 29"/>
              <a:gd name="T62" fmla="*/ 25 w 39"/>
              <a:gd name="T63" fmla="*/ 27 h 29"/>
              <a:gd name="T64" fmla="*/ 21 w 39"/>
              <a:gd name="T65" fmla="*/ 2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" h="29">
                <a:moveTo>
                  <a:pt x="21" y="27"/>
                </a:moveTo>
                <a:lnTo>
                  <a:pt x="17" y="29"/>
                </a:lnTo>
                <a:lnTo>
                  <a:pt x="14" y="29"/>
                </a:lnTo>
                <a:lnTo>
                  <a:pt x="12" y="29"/>
                </a:lnTo>
                <a:lnTo>
                  <a:pt x="8" y="27"/>
                </a:lnTo>
                <a:lnTo>
                  <a:pt x="4" y="25"/>
                </a:lnTo>
                <a:lnTo>
                  <a:pt x="2" y="25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lnTo>
                  <a:pt x="0" y="14"/>
                </a:lnTo>
                <a:lnTo>
                  <a:pt x="0" y="12"/>
                </a:lnTo>
                <a:lnTo>
                  <a:pt x="2" y="10"/>
                </a:lnTo>
                <a:lnTo>
                  <a:pt x="6" y="6"/>
                </a:lnTo>
                <a:lnTo>
                  <a:pt x="8" y="4"/>
                </a:lnTo>
                <a:lnTo>
                  <a:pt x="12" y="2"/>
                </a:lnTo>
                <a:lnTo>
                  <a:pt x="16" y="2"/>
                </a:lnTo>
                <a:lnTo>
                  <a:pt x="19" y="0"/>
                </a:lnTo>
                <a:lnTo>
                  <a:pt x="23" y="0"/>
                </a:lnTo>
                <a:lnTo>
                  <a:pt x="27" y="0"/>
                </a:lnTo>
                <a:lnTo>
                  <a:pt x="29" y="2"/>
                </a:lnTo>
                <a:lnTo>
                  <a:pt x="33" y="4"/>
                </a:lnTo>
                <a:lnTo>
                  <a:pt x="35" y="4"/>
                </a:lnTo>
                <a:lnTo>
                  <a:pt x="37" y="8"/>
                </a:lnTo>
                <a:lnTo>
                  <a:pt x="39" y="10"/>
                </a:lnTo>
                <a:lnTo>
                  <a:pt x="39" y="12"/>
                </a:lnTo>
                <a:lnTo>
                  <a:pt x="39" y="16"/>
                </a:lnTo>
                <a:lnTo>
                  <a:pt x="37" y="18"/>
                </a:lnTo>
                <a:lnTo>
                  <a:pt x="35" y="20"/>
                </a:lnTo>
                <a:lnTo>
                  <a:pt x="33" y="23"/>
                </a:lnTo>
                <a:lnTo>
                  <a:pt x="29" y="25"/>
                </a:lnTo>
                <a:lnTo>
                  <a:pt x="25" y="27"/>
                </a:lnTo>
                <a:lnTo>
                  <a:pt x="21" y="27"/>
                </a:lnTo>
              </a:path>
            </a:pathLst>
          </a:custGeom>
          <a:solidFill>
            <a:srgbClr val="430109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91" name="Freeform 923"/>
          <p:cNvSpPr>
            <a:spLocks/>
          </p:cNvSpPr>
          <p:nvPr/>
        </p:nvSpPr>
        <p:spPr bwMode="auto">
          <a:xfrm>
            <a:off x="5556250" y="5632450"/>
            <a:ext cx="92075" cy="120650"/>
          </a:xfrm>
          <a:custGeom>
            <a:avLst/>
            <a:gdLst>
              <a:gd name="T0" fmla="*/ 27 w 29"/>
              <a:gd name="T1" fmla="*/ 13 h 38"/>
              <a:gd name="T2" fmla="*/ 27 w 29"/>
              <a:gd name="T3" fmla="*/ 17 h 38"/>
              <a:gd name="T4" fmla="*/ 29 w 29"/>
              <a:gd name="T5" fmla="*/ 21 h 38"/>
              <a:gd name="T6" fmla="*/ 29 w 29"/>
              <a:gd name="T7" fmla="*/ 25 h 38"/>
              <a:gd name="T8" fmla="*/ 29 w 29"/>
              <a:gd name="T9" fmla="*/ 27 h 38"/>
              <a:gd name="T10" fmla="*/ 29 w 29"/>
              <a:gd name="T11" fmla="*/ 30 h 38"/>
              <a:gd name="T12" fmla="*/ 27 w 29"/>
              <a:gd name="T13" fmla="*/ 32 h 38"/>
              <a:gd name="T14" fmla="*/ 25 w 29"/>
              <a:gd name="T15" fmla="*/ 34 h 38"/>
              <a:gd name="T16" fmla="*/ 23 w 29"/>
              <a:gd name="T17" fmla="*/ 36 h 38"/>
              <a:gd name="T18" fmla="*/ 21 w 29"/>
              <a:gd name="T19" fmla="*/ 38 h 38"/>
              <a:gd name="T20" fmla="*/ 17 w 29"/>
              <a:gd name="T21" fmla="*/ 38 h 38"/>
              <a:gd name="T22" fmla="*/ 16 w 29"/>
              <a:gd name="T23" fmla="*/ 36 h 38"/>
              <a:gd name="T24" fmla="*/ 12 w 29"/>
              <a:gd name="T25" fmla="*/ 36 h 38"/>
              <a:gd name="T26" fmla="*/ 10 w 29"/>
              <a:gd name="T27" fmla="*/ 34 h 38"/>
              <a:gd name="T28" fmla="*/ 6 w 29"/>
              <a:gd name="T29" fmla="*/ 32 h 38"/>
              <a:gd name="T30" fmla="*/ 4 w 29"/>
              <a:gd name="T31" fmla="*/ 28 h 38"/>
              <a:gd name="T32" fmla="*/ 2 w 29"/>
              <a:gd name="T33" fmla="*/ 25 h 38"/>
              <a:gd name="T34" fmla="*/ 0 w 29"/>
              <a:gd name="T35" fmla="*/ 21 h 38"/>
              <a:gd name="T36" fmla="*/ 0 w 29"/>
              <a:gd name="T37" fmla="*/ 17 h 38"/>
              <a:gd name="T38" fmla="*/ 0 w 29"/>
              <a:gd name="T39" fmla="*/ 13 h 38"/>
              <a:gd name="T40" fmla="*/ 0 w 29"/>
              <a:gd name="T41" fmla="*/ 11 h 38"/>
              <a:gd name="T42" fmla="*/ 0 w 29"/>
              <a:gd name="T43" fmla="*/ 7 h 38"/>
              <a:gd name="T44" fmla="*/ 2 w 29"/>
              <a:gd name="T45" fmla="*/ 5 h 38"/>
              <a:gd name="T46" fmla="*/ 4 w 29"/>
              <a:gd name="T47" fmla="*/ 3 h 38"/>
              <a:gd name="T48" fmla="*/ 6 w 29"/>
              <a:gd name="T49" fmla="*/ 2 h 38"/>
              <a:gd name="T50" fmla="*/ 8 w 29"/>
              <a:gd name="T51" fmla="*/ 0 h 38"/>
              <a:gd name="T52" fmla="*/ 10 w 29"/>
              <a:gd name="T53" fmla="*/ 0 h 38"/>
              <a:gd name="T54" fmla="*/ 14 w 29"/>
              <a:gd name="T55" fmla="*/ 2 h 38"/>
              <a:gd name="T56" fmla="*/ 16 w 29"/>
              <a:gd name="T57" fmla="*/ 2 h 38"/>
              <a:gd name="T58" fmla="*/ 19 w 29"/>
              <a:gd name="T59" fmla="*/ 3 h 38"/>
              <a:gd name="T60" fmla="*/ 21 w 29"/>
              <a:gd name="T61" fmla="*/ 7 h 38"/>
              <a:gd name="T62" fmla="*/ 23 w 29"/>
              <a:gd name="T63" fmla="*/ 9 h 38"/>
              <a:gd name="T64" fmla="*/ 27 w 29"/>
              <a:gd name="T65" fmla="*/ 1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9" h="38">
                <a:moveTo>
                  <a:pt x="27" y="13"/>
                </a:moveTo>
                <a:lnTo>
                  <a:pt x="27" y="17"/>
                </a:lnTo>
                <a:lnTo>
                  <a:pt x="29" y="21"/>
                </a:lnTo>
                <a:lnTo>
                  <a:pt x="29" y="25"/>
                </a:lnTo>
                <a:lnTo>
                  <a:pt x="29" y="27"/>
                </a:lnTo>
                <a:lnTo>
                  <a:pt x="29" y="30"/>
                </a:lnTo>
                <a:lnTo>
                  <a:pt x="27" y="32"/>
                </a:lnTo>
                <a:lnTo>
                  <a:pt x="25" y="34"/>
                </a:lnTo>
                <a:lnTo>
                  <a:pt x="23" y="36"/>
                </a:lnTo>
                <a:lnTo>
                  <a:pt x="21" y="38"/>
                </a:lnTo>
                <a:lnTo>
                  <a:pt x="17" y="38"/>
                </a:lnTo>
                <a:lnTo>
                  <a:pt x="16" y="36"/>
                </a:lnTo>
                <a:lnTo>
                  <a:pt x="12" y="36"/>
                </a:lnTo>
                <a:lnTo>
                  <a:pt x="10" y="34"/>
                </a:lnTo>
                <a:lnTo>
                  <a:pt x="6" y="32"/>
                </a:lnTo>
                <a:lnTo>
                  <a:pt x="4" y="28"/>
                </a:lnTo>
                <a:lnTo>
                  <a:pt x="2" y="25"/>
                </a:lnTo>
                <a:lnTo>
                  <a:pt x="0" y="21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4" y="3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4" y="2"/>
                </a:lnTo>
                <a:lnTo>
                  <a:pt x="16" y="2"/>
                </a:lnTo>
                <a:lnTo>
                  <a:pt x="19" y="3"/>
                </a:lnTo>
                <a:lnTo>
                  <a:pt x="21" y="7"/>
                </a:lnTo>
                <a:lnTo>
                  <a:pt x="23" y="9"/>
                </a:lnTo>
                <a:lnTo>
                  <a:pt x="27" y="13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92" name="Freeform 924"/>
          <p:cNvSpPr>
            <a:spLocks/>
          </p:cNvSpPr>
          <p:nvPr/>
        </p:nvSpPr>
        <p:spPr bwMode="auto">
          <a:xfrm>
            <a:off x="5556250" y="5632450"/>
            <a:ext cx="92075" cy="120650"/>
          </a:xfrm>
          <a:custGeom>
            <a:avLst/>
            <a:gdLst>
              <a:gd name="T0" fmla="*/ 27 w 29"/>
              <a:gd name="T1" fmla="*/ 13 h 38"/>
              <a:gd name="T2" fmla="*/ 27 w 29"/>
              <a:gd name="T3" fmla="*/ 17 h 38"/>
              <a:gd name="T4" fmla="*/ 29 w 29"/>
              <a:gd name="T5" fmla="*/ 21 h 38"/>
              <a:gd name="T6" fmla="*/ 29 w 29"/>
              <a:gd name="T7" fmla="*/ 25 h 38"/>
              <a:gd name="T8" fmla="*/ 29 w 29"/>
              <a:gd name="T9" fmla="*/ 27 h 38"/>
              <a:gd name="T10" fmla="*/ 29 w 29"/>
              <a:gd name="T11" fmla="*/ 30 h 38"/>
              <a:gd name="T12" fmla="*/ 27 w 29"/>
              <a:gd name="T13" fmla="*/ 32 h 38"/>
              <a:gd name="T14" fmla="*/ 25 w 29"/>
              <a:gd name="T15" fmla="*/ 34 h 38"/>
              <a:gd name="T16" fmla="*/ 23 w 29"/>
              <a:gd name="T17" fmla="*/ 36 h 38"/>
              <a:gd name="T18" fmla="*/ 21 w 29"/>
              <a:gd name="T19" fmla="*/ 38 h 38"/>
              <a:gd name="T20" fmla="*/ 17 w 29"/>
              <a:gd name="T21" fmla="*/ 38 h 38"/>
              <a:gd name="T22" fmla="*/ 16 w 29"/>
              <a:gd name="T23" fmla="*/ 36 h 38"/>
              <a:gd name="T24" fmla="*/ 12 w 29"/>
              <a:gd name="T25" fmla="*/ 36 h 38"/>
              <a:gd name="T26" fmla="*/ 10 w 29"/>
              <a:gd name="T27" fmla="*/ 34 h 38"/>
              <a:gd name="T28" fmla="*/ 6 w 29"/>
              <a:gd name="T29" fmla="*/ 32 h 38"/>
              <a:gd name="T30" fmla="*/ 4 w 29"/>
              <a:gd name="T31" fmla="*/ 28 h 38"/>
              <a:gd name="T32" fmla="*/ 2 w 29"/>
              <a:gd name="T33" fmla="*/ 25 h 38"/>
              <a:gd name="T34" fmla="*/ 0 w 29"/>
              <a:gd name="T35" fmla="*/ 21 h 38"/>
              <a:gd name="T36" fmla="*/ 0 w 29"/>
              <a:gd name="T37" fmla="*/ 17 h 38"/>
              <a:gd name="T38" fmla="*/ 0 w 29"/>
              <a:gd name="T39" fmla="*/ 13 h 38"/>
              <a:gd name="T40" fmla="*/ 0 w 29"/>
              <a:gd name="T41" fmla="*/ 11 h 38"/>
              <a:gd name="T42" fmla="*/ 0 w 29"/>
              <a:gd name="T43" fmla="*/ 7 h 38"/>
              <a:gd name="T44" fmla="*/ 2 w 29"/>
              <a:gd name="T45" fmla="*/ 5 h 38"/>
              <a:gd name="T46" fmla="*/ 4 w 29"/>
              <a:gd name="T47" fmla="*/ 3 h 38"/>
              <a:gd name="T48" fmla="*/ 6 w 29"/>
              <a:gd name="T49" fmla="*/ 2 h 38"/>
              <a:gd name="T50" fmla="*/ 8 w 29"/>
              <a:gd name="T51" fmla="*/ 0 h 38"/>
              <a:gd name="T52" fmla="*/ 10 w 29"/>
              <a:gd name="T53" fmla="*/ 0 h 38"/>
              <a:gd name="T54" fmla="*/ 14 w 29"/>
              <a:gd name="T55" fmla="*/ 2 h 38"/>
              <a:gd name="T56" fmla="*/ 16 w 29"/>
              <a:gd name="T57" fmla="*/ 2 h 38"/>
              <a:gd name="T58" fmla="*/ 19 w 29"/>
              <a:gd name="T59" fmla="*/ 3 h 38"/>
              <a:gd name="T60" fmla="*/ 21 w 29"/>
              <a:gd name="T61" fmla="*/ 7 h 38"/>
              <a:gd name="T62" fmla="*/ 23 w 29"/>
              <a:gd name="T63" fmla="*/ 9 h 38"/>
              <a:gd name="T64" fmla="*/ 27 w 29"/>
              <a:gd name="T65" fmla="*/ 1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9" h="38">
                <a:moveTo>
                  <a:pt x="27" y="13"/>
                </a:moveTo>
                <a:lnTo>
                  <a:pt x="27" y="17"/>
                </a:lnTo>
                <a:lnTo>
                  <a:pt x="29" y="21"/>
                </a:lnTo>
                <a:lnTo>
                  <a:pt x="29" y="25"/>
                </a:lnTo>
                <a:lnTo>
                  <a:pt x="29" y="27"/>
                </a:lnTo>
                <a:lnTo>
                  <a:pt x="29" y="30"/>
                </a:lnTo>
                <a:lnTo>
                  <a:pt x="27" y="32"/>
                </a:lnTo>
                <a:lnTo>
                  <a:pt x="25" y="34"/>
                </a:lnTo>
                <a:lnTo>
                  <a:pt x="23" y="36"/>
                </a:lnTo>
                <a:lnTo>
                  <a:pt x="21" y="38"/>
                </a:lnTo>
                <a:lnTo>
                  <a:pt x="17" y="38"/>
                </a:lnTo>
                <a:lnTo>
                  <a:pt x="16" y="36"/>
                </a:lnTo>
                <a:lnTo>
                  <a:pt x="12" y="36"/>
                </a:lnTo>
                <a:lnTo>
                  <a:pt x="10" y="34"/>
                </a:lnTo>
                <a:lnTo>
                  <a:pt x="6" y="32"/>
                </a:lnTo>
                <a:lnTo>
                  <a:pt x="4" y="28"/>
                </a:lnTo>
                <a:lnTo>
                  <a:pt x="2" y="25"/>
                </a:lnTo>
                <a:lnTo>
                  <a:pt x="0" y="21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4" y="3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4" y="2"/>
                </a:lnTo>
                <a:lnTo>
                  <a:pt x="16" y="2"/>
                </a:lnTo>
                <a:lnTo>
                  <a:pt x="19" y="3"/>
                </a:lnTo>
                <a:lnTo>
                  <a:pt x="21" y="7"/>
                </a:lnTo>
                <a:lnTo>
                  <a:pt x="23" y="9"/>
                </a:lnTo>
                <a:lnTo>
                  <a:pt x="27" y="13"/>
                </a:lnTo>
              </a:path>
            </a:pathLst>
          </a:custGeom>
          <a:solidFill>
            <a:srgbClr val="430109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93" name="Freeform 925"/>
          <p:cNvSpPr>
            <a:spLocks/>
          </p:cNvSpPr>
          <p:nvPr/>
        </p:nvSpPr>
        <p:spPr bwMode="auto">
          <a:xfrm>
            <a:off x="7985125" y="5143500"/>
            <a:ext cx="120650" cy="85725"/>
          </a:xfrm>
          <a:custGeom>
            <a:avLst/>
            <a:gdLst>
              <a:gd name="T0" fmla="*/ 17 w 38"/>
              <a:gd name="T1" fmla="*/ 27 h 27"/>
              <a:gd name="T2" fmla="*/ 13 w 38"/>
              <a:gd name="T3" fmla="*/ 25 h 27"/>
              <a:gd name="T4" fmla="*/ 9 w 38"/>
              <a:gd name="T5" fmla="*/ 25 h 27"/>
              <a:gd name="T6" fmla="*/ 5 w 38"/>
              <a:gd name="T7" fmla="*/ 23 h 27"/>
              <a:gd name="T8" fmla="*/ 3 w 38"/>
              <a:gd name="T9" fmla="*/ 21 h 27"/>
              <a:gd name="T10" fmla="*/ 1 w 38"/>
              <a:gd name="T11" fmla="*/ 19 h 27"/>
              <a:gd name="T12" fmla="*/ 0 w 38"/>
              <a:gd name="T13" fmla="*/ 15 h 27"/>
              <a:gd name="T14" fmla="*/ 0 w 38"/>
              <a:gd name="T15" fmla="*/ 14 h 27"/>
              <a:gd name="T16" fmla="*/ 0 w 38"/>
              <a:gd name="T17" fmla="*/ 10 h 27"/>
              <a:gd name="T18" fmla="*/ 0 w 38"/>
              <a:gd name="T19" fmla="*/ 8 h 27"/>
              <a:gd name="T20" fmla="*/ 1 w 38"/>
              <a:gd name="T21" fmla="*/ 6 h 27"/>
              <a:gd name="T22" fmla="*/ 3 w 38"/>
              <a:gd name="T23" fmla="*/ 4 h 27"/>
              <a:gd name="T24" fmla="*/ 7 w 38"/>
              <a:gd name="T25" fmla="*/ 2 h 27"/>
              <a:gd name="T26" fmla="*/ 9 w 38"/>
              <a:gd name="T27" fmla="*/ 2 h 27"/>
              <a:gd name="T28" fmla="*/ 13 w 38"/>
              <a:gd name="T29" fmla="*/ 0 h 27"/>
              <a:gd name="T30" fmla="*/ 17 w 38"/>
              <a:gd name="T31" fmla="*/ 0 h 27"/>
              <a:gd name="T32" fmla="*/ 21 w 38"/>
              <a:gd name="T33" fmla="*/ 0 h 27"/>
              <a:gd name="T34" fmla="*/ 24 w 38"/>
              <a:gd name="T35" fmla="*/ 2 h 27"/>
              <a:gd name="T36" fmla="*/ 28 w 38"/>
              <a:gd name="T37" fmla="*/ 2 h 27"/>
              <a:gd name="T38" fmla="*/ 32 w 38"/>
              <a:gd name="T39" fmla="*/ 4 h 27"/>
              <a:gd name="T40" fmla="*/ 34 w 38"/>
              <a:gd name="T41" fmla="*/ 8 h 27"/>
              <a:gd name="T42" fmla="*/ 36 w 38"/>
              <a:gd name="T43" fmla="*/ 10 h 27"/>
              <a:gd name="T44" fmla="*/ 38 w 38"/>
              <a:gd name="T45" fmla="*/ 12 h 27"/>
              <a:gd name="T46" fmla="*/ 38 w 38"/>
              <a:gd name="T47" fmla="*/ 14 h 27"/>
              <a:gd name="T48" fmla="*/ 38 w 38"/>
              <a:gd name="T49" fmla="*/ 17 h 27"/>
              <a:gd name="T50" fmla="*/ 38 w 38"/>
              <a:gd name="T51" fmla="*/ 19 h 27"/>
              <a:gd name="T52" fmla="*/ 36 w 38"/>
              <a:gd name="T53" fmla="*/ 21 h 27"/>
              <a:gd name="T54" fmla="*/ 34 w 38"/>
              <a:gd name="T55" fmla="*/ 23 h 27"/>
              <a:gd name="T56" fmla="*/ 30 w 38"/>
              <a:gd name="T57" fmla="*/ 25 h 27"/>
              <a:gd name="T58" fmla="*/ 28 w 38"/>
              <a:gd name="T59" fmla="*/ 27 h 27"/>
              <a:gd name="T60" fmla="*/ 24 w 38"/>
              <a:gd name="T61" fmla="*/ 27 h 27"/>
              <a:gd name="T62" fmla="*/ 21 w 38"/>
              <a:gd name="T63" fmla="*/ 27 h 27"/>
              <a:gd name="T64" fmla="*/ 17 w 38"/>
              <a:gd name="T65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8" h="27">
                <a:moveTo>
                  <a:pt x="17" y="27"/>
                </a:moveTo>
                <a:lnTo>
                  <a:pt x="13" y="25"/>
                </a:lnTo>
                <a:lnTo>
                  <a:pt x="9" y="25"/>
                </a:lnTo>
                <a:lnTo>
                  <a:pt x="5" y="23"/>
                </a:lnTo>
                <a:lnTo>
                  <a:pt x="3" y="21"/>
                </a:lnTo>
                <a:lnTo>
                  <a:pt x="1" y="19"/>
                </a:lnTo>
                <a:lnTo>
                  <a:pt x="0" y="15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3" y="4"/>
                </a:lnTo>
                <a:lnTo>
                  <a:pt x="7" y="2"/>
                </a:lnTo>
                <a:lnTo>
                  <a:pt x="9" y="2"/>
                </a:lnTo>
                <a:lnTo>
                  <a:pt x="13" y="0"/>
                </a:lnTo>
                <a:lnTo>
                  <a:pt x="17" y="0"/>
                </a:lnTo>
                <a:lnTo>
                  <a:pt x="21" y="0"/>
                </a:lnTo>
                <a:lnTo>
                  <a:pt x="24" y="2"/>
                </a:lnTo>
                <a:lnTo>
                  <a:pt x="28" y="2"/>
                </a:lnTo>
                <a:lnTo>
                  <a:pt x="32" y="4"/>
                </a:lnTo>
                <a:lnTo>
                  <a:pt x="34" y="8"/>
                </a:lnTo>
                <a:lnTo>
                  <a:pt x="36" y="10"/>
                </a:lnTo>
                <a:lnTo>
                  <a:pt x="38" y="12"/>
                </a:lnTo>
                <a:lnTo>
                  <a:pt x="38" y="14"/>
                </a:lnTo>
                <a:lnTo>
                  <a:pt x="38" y="17"/>
                </a:lnTo>
                <a:lnTo>
                  <a:pt x="38" y="19"/>
                </a:lnTo>
                <a:lnTo>
                  <a:pt x="36" y="21"/>
                </a:lnTo>
                <a:lnTo>
                  <a:pt x="34" y="23"/>
                </a:lnTo>
                <a:lnTo>
                  <a:pt x="30" y="25"/>
                </a:lnTo>
                <a:lnTo>
                  <a:pt x="28" y="27"/>
                </a:lnTo>
                <a:lnTo>
                  <a:pt x="24" y="27"/>
                </a:lnTo>
                <a:lnTo>
                  <a:pt x="21" y="27"/>
                </a:lnTo>
                <a:lnTo>
                  <a:pt x="17" y="27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94" name="Freeform 926"/>
          <p:cNvSpPr>
            <a:spLocks/>
          </p:cNvSpPr>
          <p:nvPr/>
        </p:nvSpPr>
        <p:spPr bwMode="auto">
          <a:xfrm>
            <a:off x="7985125" y="5143500"/>
            <a:ext cx="120650" cy="85725"/>
          </a:xfrm>
          <a:custGeom>
            <a:avLst/>
            <a:gdLst>
              <a:gd name="T0" fmla="*/ 17 w 38"/>
              <a:gd name="T1" fmla="*/ 27 h 27"/>
              <a:gd name="T2" fmla="*/ 13 w 38"/>
              <a:gd name="T3" fmla="*/ 25 h 27"/>
              <a:gd name="T4" fmla="*/ 9 w 38"/>
              <a:gd name="T5" fmla="*/ 25 h 27"/>
              <a:gd name="T6" fmla="*/ 5 w 38"/>
              <a:gd name="T7" fmla="*/ 23 h 27"/>
              <a:gd name="T8" fmla="*/ 3 w 38"/>
              <a:gd name="T9" fmla="*/ 21 h 27"/>
              <a:gd name="T10" fmla="*/ 1 w 38"/>
              <a:gd name="T11" fmla="*/ 19 h 27"/>
              <a:gd name="T12" fmla="*/ 0 w 38"/>
              <a:gd name="T13" fmla="*/ 15 h 27"/>
              <a:gd name="T14" fmla="*/ 0 w 38"/>
              <a:gd name="T15" fmla="*/ 14 h 27"/>
              <a:gd name="T16" fmla="*/ 0 w 38"/>
              <a:gd name="T17" fmla="*/ 10 h 27"/>
              <a:gd name="T18" fmla="*/ 0 w 38"/>
              <a:gd name="T19" fmla="*/ 8 h 27"/>
              <a:gd name="T20" fmla="*/ 1 w 38"/>
              <a:gd name="T21" fmla="*/ 6 h 27"/>
              <a:gd name="T22" fmla="*/ 3 w 38"/>
              <a:gd name="T23" fmla="*/ 4 h 27"/>
              <a:gd name="T24" fmla="*/ 7 w 38"/>
              <a:gd name="T25" fmla="*/ 2 h 27"/>
              <a:gd name="T26" fmla="*/ 9 w 38"/>
              <a:gd name="T27" fmla="*/ 2 h 27"/>
              <a:gd name="T28" fmla="*/ 13 w 38"/>
              <a:gd name="T29" fmla="*/ 0 h 27"/>
              <a:gd name="T30" fmla="*/ 17 w 38"/>
              <a:gd name="T31" fmla="*/ 0 h 27"/>
              <a:gd name="T32" fmla="*/ 21 w 38"/>
              <a:gd name="T33" fmla="*/ 0 h 27"/>
              <a:gd name="T34" fmla="*/ 24 w 38"/>
              <a:gd name="T35" fmla="*/ 2 h 27"/>
              <a:gd name="T36" fmla="*/ 28 w 38"/>
              <a:gd name="T37" fmla="*/ 2 h 27"/>
              <a:gd name="T38" fmla="*/ 32 w 38"/>
              <a:gd name="T39" fmla="*/ 4 h 27"/>
              <a:gd name="T40" fmla="*/ 34 w 38"/>
              <a:gd name="T41" fmla="*/ 8 h 27"/>
              <a:gd name="T42" fmla="*/ 36 w 38"/>
              <a:gd name="T43" fmla="*/ 10 h 27"/>
              <a:gd name="T44" fmla="*/ 38 w 38"/>
              <a:gd name="T45" fmla="*/ 12 h 27"/>
              <a:gd name="T46" fmla="*/ 38 w 38"/>
              <a:gd name="T47" fmla="*/ 14 h 27"/>
              <a:gd name="T48" fmla="*/ 38 w 38"/>
              <a:gd name="T49" fmla="*/ 17 h 27"/>
              <a:gd name="T50" fmla="*/ 38 w 38"/>
              <a:gd name="T51" fmla="*/ 19 h 27"/>
              <a:gd name="T52" fmla="*/ 36 w 38"/>
              <a:gd name="T53" fmla="*/ 21 h 27"/>
              <a:gd name="T54" fmla="*/ 34 w 38"/>
              <a:gd name="T55" fmla="*/ 23 h 27"/>
              <a:gd name="T56" fmla="*/ 30 w 38"/>
              <a:gd name="T57" fmla="*/ 25 h 27"/>
              <a:gd name="T58" fmla="*/ 28 w 38"/>
              <a:gd name="T59" fmla="*/ 27 h 27"/>
              <a:gd name="T60" fmla="*/ 24 w 38"/>
              <a:gd name="T61" fmla="*/ 27 h 27"/>
              <a:gd name="T62" fmla="*/ 21 w 38"/>
              <a:gd name="T63" fmla="*/ 27 h 27"/>
              <a:gd name="T64" fmla="*/ 17 w 38"/>
              <a:gd name="T65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8" h="27">
                <a:moveTo>
                  <a:pt x="17" y="27"/>
                </a:moveTo>
                <a:lnTo>
                  <a:pt x="13" y="25"/>
                </a:lnTo>
                <a:lnTo>
                  <a:pt x="9" y="25"/>
                </a:lnTo>
                <a:lnTo>
                  <a:pt x="5" y="23"/>
                </a:lnTo>
                <a:lnTo>
                  <a:pt x="3" y="21"/>
                </a:lnTo>
                <a:lnTo>
                  <a:pt x="1" y="19"/>
                </a:lnTo>
                <a:lnTo>
                  <a:pt x="0" y="15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3" y="4"/>
                </a:lnTo>
                <a:lnTo>
                  <a:pt x="7" y="2"/>
                </a:lnTo>
                <a:lnTo>
                  <a:pt x="9" y="2"/>
                </a:lnTo>
                <a:lnTo>
                  <a:pt x="13" y="0"/>
                </a:lnTo>
                <a:lnTo>
                  <a:pt x="17" y="0"/>
                </a:lnTo>
                <a:lnTo>
                  <a:pt x="21" y="0"/>
                </a:lnTo>
                <a:lnTo>
                  <a:pt x="24" y="2"/>
                </a:lnTo>
                <a:lnTo>
                  <a:pt x="28" y="2"/>
                </a:lnTo>
                <a:lnTo>
                  <a:pt x="32" y="4"/>
                </a:lnTo>
                <a:lnTo>
                  <a:pt x="34" y="8"/>
                </a:lnTo>
                <a:lnTo>
                  <a:pt x="36" y="10"/>
                </a:lnTo>
                <a:lnTo>
                  <a:pt x="38" y="12"/>
                </a:lnTo>
                <a:lnTo>
                  <a:pt x="38" y="14"/>
                </a:lnTo>
                <a:lnTo>
                  <a:pt x="38" y="17"/>
                </a:lnTo>
                <a:lnTo>
                  <a:pt x="38" y="19"/>
                </a:lnTo>
                <a:lnTo>
                  <a:pt x="36" y="21"/>
                </a:lnTo>
                <a:lnTo>
                  <a:pt x="34" y="23"/>
                </a:lnTo>
                <a:lnTo>
                  <a:pt x="30" y="25"/>
                </a:lnTo>
                <a:lnTo>
                  <a:pt x="28" y="27"/>
                </a:lnTo>
                <a:lnTo>
                  <a:pt x="24" y="27"/>
                </a:lnTo>
                <a:lnTo>
                  <a:pt x="21" y="27"/>
                </a:lnTo>
                <a:lnTo>
                  <a:pt x="17" y="27"/>
                </a:lnTo>
              </a:path>
            </a:pathLst>
          </a:custGeom>
          <a:solidFill>
            <a:srgbClr val="430109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95" name="Rectangle 927"/>
          <p:cNvSpPr>
            <a:spLocks noChangeArrowheads="1"/>
          </p:cNvSpPr>
          <p:nvPr/>
        </p:nvSpPr>
        <p:spPr bwMode="auto">
          <a:xfrm>
            <a:off x="6189663" y="425450"/>
            <a:ext cx="9159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  <a:latin typeface="Arial" charset="0"/>
              </a:rPr>
              <a:t>Inhibition</a:t>
            </a:r>
            <a:endParaRPr lang="pl-PL" sz="6000" b="1">
              <a:latin typeface="Arial" charset="0"/>
            </a:endParaRPr>
          </a:p>
        </p:txBody>
      </p:sp>
      <p:sp>
        <p:nvSpPr>
          <p:cNvPr id="264096" name="Rectangle 928"/>
          <p:cNvSpPr>
            <a:spLocks noChangeArrowheads="1"/>
          </p:cNvSpPr>
          <p:nvPr/>
        </p:nvSpPr>
        <p:spPr bwMode="auto">
          <a:xfrm>
            <a:off x="6276975" y="4132263"/>
            <a:ext cx="1365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  <a:latin typeface="Arial" charset="0"/>
              </a:rPr>
              <a:t>Reverberation</a:t>
            </a:r>
            <a:endParaRPr lang="pl-PL" sz="6000" b="1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3283689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00034" y="0"/>
            <a:ext cx="8229600" cy="1143000"/>
          </a:xfrm>
        </p:spPr>
        <p:txBody>
          <a:bodyPr/>
          <a:lstStyle/>
          <a:p>
            <a:r>
              <a:rPr lang="ru-RU" dirty="0" smtClean="0"/>
              <a:t>Нейронные сети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357298"/>
            <a:ext cx="8229600" cy="5143536"/>
          </a:xfrm>
        </p:spPr>
        <p:txBody>
          <a:bodyPr/>
          <a:lstStyle/>
          <a:p>
            <a:r>
              <a:rPr lang="ru-RU" dirty="0" smtClean="0"/>
              <a:t>«ЦНС – обширная сеть нейронов, имеющих сложную структуру  и систему связи»</a:t>
            </a:r>
          </a:p>
          <a:p>
            <a:pPr algn="r">
              <a:buNone/>
            </a:pPr>
            <a:r>
              <a:rPr lang="ru-RU" dirty="0" smtClean="0"/>
              <a:t>ЧАРЛЗ СКОТТ ШЕРРИНГТОН </a:t>
            </a:r>
          </a:p>
          <a:p>
            <a:pPr algn="r">
              <a:buNone/>
            </a:pPr>
            <a:r>
              <a:rPr lang="ru-RU" dirty="0" smtClean="0"/>
              <a:t> </a:t>
            </a:r>
          </a:p>
          <a:p>
            <a:r>
              <a:rPr lang="ru-RU" dirty="0" smtClean="0"/>
              <a:t> «Простой рефлекс – выгодная, хотя невероятная фикция»</a:t>
            </a:r>
          </a:p>
          <a:p>
            <a:pPr algn="r">
              <a:buNone/>
            </a:pPr>
            <a:r>
              <a:rPr lang="ru-RU" dirty="0" smtClean="0"/>
              <a:t>ЧАРЛЗ СКОТТ ШЕРРИНГТОН </a:t>
            </a:r>
          </a:p>
          <a:p>
            <a:pPr algn="r">
              <a:buNone/>
            </a:pP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xmlns="" val="2620004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8660862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928670"/>
            <a:ext cx="7772400" cy="4357718"/>
          </a:xfrm>
        </p:spPr>
        <p:txBody>
          <a:bodyPr>
            <a:noAutofit/>
          </a:bodyPr>
          <a:lstStyle/>
          <a:p>
            <a:r>
              <a:rPr lang="ru-RU" sz="6600" b="1" dirty="0" smtClean="0"/>
              <a:t>Основные принципы функционирования нервной системы</a:t>
            </a:r>
            <a:endParaRPr lang="ru-RU" sz="6600" b="1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285852" y="5857892"/>
            <a:ext cx="6400800" cy="642942"/>
          </a:xfrm>
        </p:spPr>
        <p:txBody>
          <a:bodyPr/>
          <a:lstStyle/>
          <a:p>
            <a:r>
              <a:rPr lang="ru-RU" dirty="0" smtClean="0"/>
              <a:t>Кафедра нормальной физиологии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285852" y="1214422"/>
            <a:ext cx="7258072" cy="4525963"/>
          </a:xfrm>
        </p:spPr>
        <p:txBody>
          <a:bodyPr>
            <a:normAutofit/>
          </a:bodyPr>
          <a:lstStyle/>
          <a:p>
            <a:r>
              <a:rPr lang="ru-RU" sz="5400" dirty="0" smtClean="0"/>
              <a:t>Нервная система –аппарат регуляции, определяющий поведение организма.</a:t>
            </a:r>
            <a:endParaRPr lang="ru-RU" sz="5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/>
          <a:srcRect r="14844"/>
          <a:stretch>
            <a:fillRect/>
          </a:stretch>
        </p:blipFill>
        <p:spPr bwMode="auto">
          <a:xfrm>
            <a:off x="3998800" y="2844739"/>
            <a:ext cx="5145200" cy="40132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Рефлекторная теория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sz="4400" dirty="0" smtClean="0"/>
              <a:t>Р. Декарт (1595-1650)</a:t>
            </a:r>
          </a:p>
          <a:p>
            <a:r>
              <a:rPr lang="ru-RU" sz="4400" dirty="0" smtClean="0"/>
              <a:t>функции головного мозга осуществляются по рефлекторному принципу</a:t>
            </a:r>
          </a:p>
          <a:p>
            <a:r>
              <a:rPr lang="ru-RU" sz="4400" dirty="0" smtClean="0"/>
              <a:t>(</a:t>
            </a:r>
            <a:r>
              <a:rPr lang="en-US" sz="4400" dirty="0" err="1" smtClean="0"/>
              <a:t>reflecto</a:t>
            </a:r>
            <a:r>
              <a:rPr lang="ru-RU" sz="4400" dirty="0" smtClean="0"/>
              <a:t>-отражаю)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sz="4400" dirty="0" err="1" smtClean="0"/>
              <a:t>Стимульно-обусловленное</a:t>
            </a:r>
            <a:r>
              <a:rPr lang="ru-RU" sz="4400" dirty="0" smtClean="0"/>
              <a:t> поведение (изменение параметров внешней среды).</a:t>
            </a:r>
          </a:p>
          <a:p>
            <a:r>
              <a:rPr lang="ru-RU" sz="4400" dirty="0" err="1" smtClean="0"/>
              <a:t>Мотивационно-обусловленное</a:t>
            </a:r>
            <a:r>
              <a:rPr lang="ru-RU" sz="4400" dirty="0" smtClean="0"/>
              <a:t> поведение (изменение параметров внутренней среды)</a:t>
            </a:r>
          </a:p>
          <a:p>
            <a:endParaRPr lang="ru-RU" sz="4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00034" y="0"/>
            <a:ext cx="8229600" cy="857232"/>
          </a:xfrm>
        </p:spPr>
        <p:txBody>
          <a:bodyPr/>
          <a:lstStyle/>
          <a:p>
            <a:r>
              <a:rPr lang="ru-RU" b="1" dirty="0" smtClean="0"/>
              <a:t>Модель «черного ящика»</a:t>
            </a:r>
            <a:endParaRPr lang="ru-RU" b="1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71472" y="785794"/>
            <a:ext cx="8229600" cy="1757362"/>
          </a:xfrm>
        </p:spPr>
        <p:txBody>
          <a:bodyPr>
            <a:noAutofit/>
          </a:bodyPr>
          <a:lstStyle/>
          <a:p>
            <a:r>
              <a:rPr lang="ru-RU" sz="4000" dirty="0" err="1" smtClean="0"/>
              <a:t>Бихевиористы</a:t>
            </a:r>
            <a:r>
              <a:rPr lang="ru-RU" sz="4000" dirty="0" smtClean="0"/>
              <a:t> </a:t>
            </a:r>
          </a:p>
          <a:p>
            <a:pPr lvl="1"/>
            <a:r>
              <a:rPr lang="ru-RU" sz="3200" dirty="0" smtClean="0"/>
              <a:t>Б-Э </a:t>
            </a:r>
            <a:r>
              <a:rPr lang="ru-RU" sz="3200" dirty="0" err="1" smtClean="0"/>
              <a:t>Торндайк</a:t>
            </a:r>
            <a:endParaRPr lang="ru-RU" sz="3200" dirty="0" smtClean="0"/>
          </a:p>
          <a:p>
            <a:pPr lvl="1"/>
            <a:r>
              <a:rPr lang="ru-RU" sz="3200" dirty="0" smtClean="0"/>
              <a:t>Дж. Уотсон</a:t>
            </a:r>
            <a:endParaRPr lang="ru-RU" sz="3200" dirty="0"/>
          </a:p>
        </p:txBody>
      </p:sp>
      <p:sp>
        <p:nvSpPr>
          <p:cNvPr id="4" name="Прямоугольник 3"/>
          <p:cNvSpPr/>
          <p:nvPr/>
        </p:nvSpPr>
        <p:spPr>
          <a:xfrm>
            <a:off x="3428992" y="3286124"/>
            <a:ext cx="2286016" cy="2214578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600" dirty="0">
                <a:solidFill>
                  <a:srgbClr val="FF0000"/>
                </a:solidFill>
              </a:rPr>
              <a:t>f</a:t>
            </a:r>
            <a:endParaRPr lang="ru-RU" sz="9600" dirty="0">
              <a:solidFill>
                <a:srgbClr val="FF0000"/>
              </a:solidFill>
            </a:endParaRPr>
          </a:p>
        </p:txBody>
      </p:sp>
      <p:grpSp>
        <p:nvGrpSpPr>
          <p:cNvPr id="20" name="Группа 19"/>
          <p:cNvGrpSpPr/>
          <p:nvPr/>
        </p:nvGrpSpPr>
        <p:grpSpPr>
          <a:xfrm>
            <a:off x="1928794" y="3357562"/>
            <a:ext cx="1500198" cy="2073290"/>
            <a:chOff x="1785918" y="3214686"/>
            <a:chExt cx="1500198" cy="2073290"/>
          </a:xfrm>
        </p:grpSpPr>
        <p:cxnSp>
          <p:nvCxnSpPr>
            <p:cNvPr id="6" name="Прямая со стрелкой 5"/>
            <p:cNvCxnSpPr/>
            <p:nvPr/>
          </p:nvCxnSpPr>
          <p:spPr>
            <a:xfrm>
              <a:off x="1785918" y="3214686"/>
              <a:ext cx="1500198" cy="1588"/>
            </a:xfrm>
            <a:prstGeom prst="straightConnector1">
              <a:avLst/>
            </a:prstGeom>
            <a:ln w="57150">
              <a:solidFill>
                <a:schemeClr val="accent2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Прямая со стрелкой 6"/>
            <p:cNvCxnSpPr/>
            <p:nvPr/>
          </p:nvCxnSpPr>
          <p:spPr>
            <a:xfrm>
              <a:off x="1785918" y="3500438"/>
              <a:ext cx="1500198" cy="1588"/>
            </a:xfrm>
            <a:prstGeom prst="straightConnector1">
              <a:avLst/>
            </a:prstGeom>
            <a:ln w="57150">
              <a:solidFill>
                <a:schemeClr val="accent2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Прямая со стрелкой 7"/>
            <p:cNvCxnSpPr/>
            <p:nvPr/>
          </p:nvCxnSpPr>
          <p:spPr>
            <a:xfrm>
              <a:off x="1785918" y="3786190"/>
              <a:ext cx="1500198" cy="1588"/>
            </a:xfrm>
            <a:prstGeom prst="straightConnector1">
              <a:avLst/>
            </a:prstGeom>
            <a:ln w="57150">
              <a:solidFill>
                <a:schemeClr val="accent2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Прямая со стрелкой 8"/>
            <p:cNvCxnSpPr/>
            <p:nvPr/>
          </p:nvCxnSpPr>
          <p:spPr>
            <a:xfrm>
              <a:off x="1785918" y="4143380"/>
              <a:ext cx="1500198" cy="1588"/>
            </a:xfrm>
            <a:prstGeom prst="straightConnector1">
              <a:avLst/>
            </a:prstGeom>
            <a:ln w="57150">
              <a:solidFill>
                <a:schemeClr val="accent2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Прямая со стрелкой 9"/>
            <p:cNvCxnSpPr/>
            <p:nvPr/>
          </p:nvCxnSpPr>
          <p:spPr>
            <a:xfrm>
              <a:off x="1785918" y="4572008"/>
              <a:ext cx="1500198" cy="1588"/>
            </a:xfrm>
            <a:prstGeom prst="straightConnector1">
              <a:avLst/>
            </a:prstGeom>
            <a:ln w="57150">
              <a:solidFill>
                <a:schemeClr val="accent2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Прямая со стрелкой 10"/>
            <p:cNvCxnSpPr/>
            <p:nvPr/>
          </p:nvCxnSpPr>
          <p:spPr>
            <a:xfrm>
              <a:off x="1785918" y="4929198"/>
              <a:ext cx="1500198" cy="1588"/>
            </a:xfrm>
            <a:prstGeom prst="straightConnector1">
              <a:avLst/>
            </a:prstGeom>
            <a:ln w="57150">
              <a:solidFill>
                <a:schemeClr val="accent2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Прямая со стрелкой 11"/>
            <p:cNvCxnSpPr/>
            <p:nvPr/>
          </p:nvCxnSpPr>
          <p:spPr>
            <a:xfrm>
              <a:off x="1785918" y="5286388"/>
              <a:ext cx="1500198" cy="1588"/>
            </a:xfrm>
            <a:prstGeom prst="straightConnector1">
              <a:avLst/>
            </a:prstGeom>
            <a:ln w="57150">
              <a:solidFill>
                <a:schemeClr val="accent2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Группа 20"/>
          <p:cNvGrpSpPr/>
          <p:nvPr/>
        </p:nvGrpSpPr>
        <p:grpSpPr>
          <a:xfrm>
            <a:off x="5786446" y="3357562"/>
            <a:ext cx="1500198" cy="2073290"/>
            <a:chOff x="5643570" y="3214686"/>
            <a:chExt cx="1500198" cy="2073290"/>
          </a:xfrm>
        </p:grpSpPr>
        <p:cxnSp>
          <p:nvCxnSpPr>
            <p:cNvPr id="13" name="Прямая со стрелкой 12"/>
            <p:cNvCxnSpPr/>
            <p:nvPr/>
          </p:nvCxnSpPr>
          <p:spPr>
            <a:xfrm>
              <a:off x="5643570" y="3214686"/>
              <a:ext cx="1500198" cy="1588"/>
            </a:xfrm>
            <a:prstGeom prst="straightConnector1">
              <a:avLst/>
            </a:prstGeom>
            <a:ln w="57150">
              <a:solidFill>
                <a:schemeClr val="accent4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Прямая со стрелкой 13"/>
            <p:cNvCxnSpPr/>
            <p:nvPr/>
          </p:nvCxnSpPr>
          <p:spPr>
            <a:xfrm>
              <a:off x="5643570" y="3500438"/>
              <a:ext cx="1500198" cy="1588"/>
            </a:xfrm>
            <a:prstGeom prst="straightConnector1">
              <a:avLst/>
            </a:prstGeom>
            <a:ln w="57150">
              <a:solidFill>
                <a:schemeClr val="accent4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Прямая со стрелкой 14"/>
            <p:cNvCxnSpPr/>
            <p:nvPr/>
          </p:nvCxnSpPr>
          <p:spPr>
            <a:xfrm>
              <a:off x="5643570" y="3786190"/>
              <a:ext cx="1500198" cy="1588"/>
            </a:xfrm>
            <a:prstGeom prst="straightConnector1">
              <a:avLst/>
            </a:prstGeom>
            <a:ln w="57150">
              <a:solidFill>
                <a:schemeClr val="accent4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Прямая со стрелкой 15"/>
            <p:cNvCxnSpPr/>
            <p:nvPr/>
          </p:nvCxnSpPr>
          <p:spPr>
            <a:xfrm>
              <a:off x="5643570" y="4143380"/>
              <a:ext cx="1500198" cy="1588"/>
            </a:xfrm>
            <a:prstGeom prst="straightConnector1">
              <a:avLst/>
            </a:prstGeom>
            <a:ln w="57150">
              <a:solidFill>
                <a:schemeClr val="accent4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Прямая со стрелкой 16"/>
            <p:cNvCxnSpPr/>
            <p:nvPr/>
          </p:nvCxnSpPr>
          <p:spPr>
            <a:xfrm>
              <a:off x="5643570" y="4572008"/>
              <a:ext cx="1500198" cy="1588"/>
            </a:xfrm>
            <a:prstGeom prst="straightConnector1">
              <a:avLst/>
            </a:prstGeom>
            <a:ln w="57150">
              <a:solidFill>
                <a:schemeClr val="accent4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Прямая со стрелкой 17"/>
            <p:cNvCxnSpPr/>
            <p:nvPr/>
          </p:nvCxnSpPr>
          <p:spPr>
            <a:xfrm>
              <a:off x="5643570" y="4929198"/>
              <a:ext cx="1500198" cy="1588"/>
            </a:xfrm>
            <a:prstGeom prst="straightConnector1">
              <a:avLst/>
            </a:prstGeom>
            <a:ln w="57150">
              <a:solidFill>
                <a:schemeClr val="accent4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Прямая со стрелкой 18"/>
            <p:cNvCxnSpPr/>
            <p:nvPr/>
          </p:nvCxnSpPr>
          <p:spPr>
            <a:xfrm>
              <a:off x="5643570" y="5286388"/>
              <a:ext cx="1500198" cy="1588"/>
            </a:xfrm>
            <a:prstGeom prst="straightConnector1">
              <a:avLst/>
            </a:prstGeom>
            <a:ln w="57150">
              <a:solidFill>
                <a:schemeClr val="accent4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" name="TextBox 21"/>
          <p:cNvSpPr txBox="1"/>
          <p:nvPr/>
        </p:nvSpPr>
        <p:spPr>
          <a:xfrm>
            <a:off x="2357422" y="2500306"/>
            <a:ext cx="57150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 smtClean="0">
                <a:solidFill>
                  <a:schemeClr val="accent3">
                    <a:lumMod val="50000"/>
                  </a:schemeClr>
                </a:solidFill>
              </a:rPr>
              <a:t>X</a:t>
            </a:r>
            <a:endParaRPr lang="ru-RU" sz="540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143636" y="2428868"/>
            <a:ext cx="57150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 smtClean="0">
                <a:solidFill>
                  <a:schemeClr val="accent3">
                    <a:lumMod val="50000"/>
                  </a:schemeClr>
                </a:solidFill>
              </a:rPr>
              <a:t>Y</a:t>
            </a:r>
            <a:endParaRPr lang="ru-RU" sz="540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571604" y="5643578"/>
            <a:ext cx="207170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3200" dirty="0" smtClean="0">
                <a:solidFill>
                  <a:schemeClr val="accent1">
                    <a:lumMod val="50000"/>
                  </a:schemeClr>
                </a:solidFill>
              </a:rPr>
              <a:t>Входные сигналы</a:t>
            </a:r>
            <a:endParaRPr lang="ru-RU" sz="3200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429256" y="5643578"/>
            <a:ext cx="207170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3200" dirty="0" smtClean="0">
                <a:solidFill>
                  <a:schemeClr val="accent1">
                    <a:lumMod val="50000"/>
                  </a:schemeClr>
                </a:solidFill>
              </a:rPr>
              <a:t>Выходные сигналы</a:t>
            </a:r>
            <a:endParaRPr lang="ru-RU" sz="3200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71472" y="3143248"/>
            <a:ext cx="923330" cy="2442163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algn="ctr"/>
            <a:r>
              <a:rPr lang="ru-RU" sz="4800" b="1" dirty="0" smtClean="0">
                <a:solidFill>
                  <a:schemeClr val="accent6">
                    <a:lumMod val="75000"/>
                  </a:schemeClr>
                </a:solidFill>
              </a:rPr>
              <a:t>условия</a:t>
            </a:r>
            <a:endParaRPr lang="ru-RU" sz="4800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7715272" y="2928934"/>
            <a:ext cx="923330" cy="3071834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algn="ctr"/>
            <a:r>
              <a:rPr lang="ru-RU" sz="4800" b="1" dirty="0" smtClean="0">
                <a:solidFill>
                  <a:schemeClr val="accent6">
                    <a:lumMod val="75000"/>
                  </a:schemeClr>
                </a:solidFill>
              </a:rPr>
              <a:t>поведение</a:t>
            </a:r>
            <a:endParaRPr lang="ru-RU" sz="4800" b="1" dirty="0">
              <a:solidFill>
                <a:schemeClr val="accent6">
                  <a:lumMod val="7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uiExpand="1" build="p"/>
      <p:bldP spid="4" grpId="0" animBg="1"/>
      <p:bldP spid="22" grpId="0"/>
      <p:bldP spid="23" grpId="0"/>
      <p:bldP spid="24" grpId="0"/>
      <p:bldP spid="25" grpId="0"/>
      <p:bldP spid="26" grpId="0"/>
      <p:bldP spid="27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02156" y="200190"/>
            <a:ext cx="8229600" cy="928670"/>
          </a:xfrm>
        </p:spPr>
        <p:txBody>
          <a:bodyPr/>
          <a:lstStyle/>
          <a:p>
            <a:r>
              <a:rPr lang="ru-RU" dirty="0" smtClean="0"/>
              <a:t>Рефлекторный путь</a:t>
            </a:r>
            <a:endParaRPr lang="ru-RU" dirty="0"/>
          </a:p>
        </p:txBody>
      </p:sp>
      <p:sp>
        <p:nvSpPr>
          <p:cNvPr id="25601" name="Rectangle 1"/>
          <p:cNvSpPr>
            <a:spLocks noChangeArrowheads="1"/>
          </p:cNvSpPr>
          <p:nvPr/>
        </p:nvSpPr>
        <p:spPr bwMode="auto">
          <a:xfrm>
            <a:off x="377952" y="1158240"/>
            <a:ext cx="8583168" cy="44012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2032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</a:pPr>
            <a:r>
              <a:rPr kumimoji="0" lang="ru-RU" sz="4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В 1784 — И. </a:t>
            </a:r>
            <a:r>
              <a:rPr kumimoji="0" lang="ru-RU" sz="40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Прохаска</a:t>
            </a:r>
            <a:r>
              <a:rPr kumimoji="0" lang="ru-RU" sz="4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</a:t>
            </a:r>
          </a:p>
          <a:p>
            <a:pPr marL="0" marR="0" lvl="0" indent="2032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</a:pPr>
            <a:r>
              <a:rPr kumimoji="0" lang="ru-RU" sz="4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(</a:t>
            </a:r>
            <a:r>
              <a:rPr kumimoji="0" lang="en-US" sz="4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J</a:t>
            </a:r>
            <a:r>
              <a:rPr kumimoji="0" lang="ru-RU" sz="4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. </a:t>
            </a:r>
            <a:r>
              <a:rPr kumimoji="0" lang="en-US" sz="40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Prochaska</a:t>
            </a:r>
            <a:r>
              <a:rPr kumimoji="0" lang="ru-RU" sz="4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, Чехия) </a:t>
            </a:r>
          </a:p>
          <a:p>
            <a:pPr marL="0" marR="0" lvl="0" indent="2032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</a:pPr>
            <a:r>
              <a:rPr kumimoji="0" lang="ru-RU" sz="4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развил представление о рефлексе и предложил этот термин. </a:t>
            </a:r>
          </a:p>
          <a:p>
            <a:pPr marL="0" marR="0" lvl="0" indent="2032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</a:pPr>
            <a:endParaRPr lang="ru-RU" sz="4000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2032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</a:pPr>
            <a:r>
              <a:rPr kumimoji="0" lang="ru-RU" sz="4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Описал рефлекторную дугу.</a:t>
            </a:r>
            <a:endParaRPr kumimoji="0" lang="ru-RU" sz="4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56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2560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2560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2560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1" grpId="0" uiExpand="1" build="p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14348" y="-214338"/>
            <a:ext cx="8229600" cy="928670"/>
          </a:xfrm>
        </p:spPr>
        <p:txBody>
          <a:bodyPr/>
          <a:lstStyle/>
          <a:p>
            <a:r>
              <a:rPr lang="ru-RU" dirty="0" smtClean="0"/>
              <a:t>Рефлекторный путь</a:t>
            </a:r>
            <a:endParaRPr lang="ru-RU" dirty="0"/>
          </a:p>
        </p:txBody>
      </p:sp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1077295" y="1158017"/>
            <a:ext cx="814585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8800" dirty="0">
                <a:solidFill>
                  <a:srgbClr val="FF0066"/>
                </a:solidFill>
              </a:rPr>
              <a:t>R</a:t>
            </a:r>
            <a:endParaRPr lang="ru-RU" sz="8800" dirty="0">
              <a:solidFill>
                <a:srgbClr val="FF0066"/>
              </a:solidFill>
            </a:endParaRPr>
          </a:p>
        </p:txBody>
      </p:sp>
      <p:sp>
        <p:nvSpPr>
          <p:cNvPr id="6" name="Freeform 4"/>
          <p:cNvSpPr>
            <a:spLocks/>
          </p:cNvSpPr>
          <p:nvPr/>
        </p:nvSpPr>
        <p:spPr bwMode="auto">
          <a:xfrm>
            <a:off x="5506451" y="2729653"/>
            <a:ext cx="156411" cy="27358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57" y="85"/>
              </a:cxn>
              <a:cxn ang="0">
                <a:pos x="85" y="180"/>
              </a:cxn>
              <a:cxn ang="0">
                <a:pos x="123" y="246"/>
              </a:cxn>
            </a:cxnLst>
            <a:rect l="0" t="0" r="r" b="b"/>
            <a:pathLst>
              <a:path w="125" h="252">
                <a:moveTo>
                  <a:pt x="0" y="0"/>
                </a:moveTo>
                <a:cubicBezTo>
                  <a:pt x="13" y="40"/>
                  <a:pt x="22" y="62"/>
                  <a:pt x="57" y="85"/>
                </a:cubicBezTo>
                <a:cubicBezTo>
                  <a:pt x="67" y="115"/>
                  <a:pt x="70" y="153"/>
                  <a:pt x="85" y="180"/>
                </a:cubicBezTo>
                <a:cubicBezTo>
                  <a:pt x="125" y="252"/>
                  <a:pt x="123" y="211"/>
                  <a:pt x="123" y="246"/>
                </a:cubicBezTo>
              </a:path>
            </a:pathLst>
          </a:custGeom>
          <a:noFill/>
          <a:ln w="76200">
            <a:solidFill>
              <a:srgbClr val="99FF99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grpSp>
        <p:nvGrpSpPr>
          <p:cNvPr id="3" name="Группа 23"/>
          <p:cNvGrpSpPr/>
          <p:nvPr/>
        </p:nvGrpSpPr>
        <p:grpSpPr>
          <a:xfrm>
            <a:off x="1890166" y="1816064"/>
            <a:ext cx="3929405" cy="860931"/>
            <a:chOff x="1890166" y="1816064"/>
            <a:chExt cx="3929405" cy="860931"/>
          </a:xfrm>
        </p:grpSpPr>
        <p:sp>
          <p:nvSpPr>
            <p:cNvPr id="5" name="Freeform 3"/>
            <p:cNvSpPr>
              <a:spLocks/>
            </p:cNvSpPr>
            <p:nvPr/>
          </p:nvSpPr>
          <p:spPr bwMode="auto">
            <a:xfrm rot="1065821">
              <a:off x="1890166" y="1816064"/>
              <a:ext cx="3929405" cy="860931"/>
            </a:xfrm>
            <a:custGeom>
              <a:avLst/>
              <a:gdLst/>
              <a:ahLst/>
              <a:cxnLst>
                <a:cxn ang="0">
                  <a:pos x="13" y="283"/>
                </a:cxn>
                <a:cxn ang="0">
                  <a:pos x="174" y="491"/>
                </a:cxn>
                <a:cxn ang="0">
                  <a:pos x="146" y="576"/>
                </a:cxn>
                <a:cxn ang="0">
                  <a:pos x="108" y="632"/>
                </a:cxn>
                <a:cxn ang="0">
                  <a:pos x="61" y="727"/>
                </a:cxn>
                <a:cxn ang="0">
                  <a:pos x="61" y="774"/>
                </a:cxn>
                <a:cxn ang="0">
                  <a:pos x="98" y="698"/>
                </a:cxn>
                <a:cxn ang="0">
                  <a:pos x="155" y="604"/>
                </a:cxn>
                <a:cxn ang="0">
                  <a:pos x="221" y="510"/>
                </a:cxn>
                <a:cxn ang="0">
                  <a:pos x="1137" y="576"/>
                </a:cxn>
                <a:cxn ang="0">
                  <a:pos x="1241" y="566"/>
                </a:cxn>
                <a:cxn ang="0">
                  <a:pos x="1279" y="547"/>
                </a:cxn>
                <a:cxn ang="0">
                  <a:pos x="1260" y="519"/>
                </a:cxn>
                <a:cxn ang="0">
                  <a:pos x="1213" y="207"/>
                </a:cxn>
                <a:cxn ang="0">
                  <a:pos x="1279" y="0"/>
                </a:cxn>
                <a:cxn ang="0">
                  <a:pos x="1383" y="28"/>
                </a:cxn>
                <a:cxn ang="0">
                  <a:pos x="1439" y="56"/>
                </a:cxn>
                <a:cxn ang="0">
                  <a:pos x="1486" y="132"/>
                </a:cxn>
                <a:cxn ang="0">
                  <a:pos x="1496" y="160"/>
                </a:cxn>
                <a:cxn ang="0">
                  <a:pos x="1439" y="387"/>
                </a:cxn>
                <a:cxn ang="0">
                  <a:pos x="1401" y="425"/>
                </a:cxn>
                <a:cxn ang="0">
                  <a:pos x="1383" y="453"/>
                </a:cxn>
                <a:cxn ang="0">
                  <a:pos x="1354" y="472"/>
                </a:cxn>
                <a:cxn ang="0">
                  <a:pos x="1288" y="547"/>
                </a:cxn>
                <a:cxn ang="0">
                  <a:pos x="1411" y="651"/>
                </a:cxn>
                <a:cxn ang="0">
                  <a:pos x="1467" y="642"/>
                </a:cxn>
                <a:cxn ang="0">
                  <a:pos x="1552" y="585"/>
                </a:cxn>
                <a:cxn ang="0">
                  <a:pos x="1779" y="566"/>
                </a:cxn>
                <a:cxn ang="0">
                  <a:pos x="1836" y="519"/>
                </a:cxn>
                <a:cxn ang="0">
                  <a:pos x="1864" y="462"/>
                </a:cxn>
                <a:cxn ang="0">
                  <a:pos x="2119" y="425"/>
                </a:cxn>
                <a:cxn ang="0">
                  <a:pos x="2195" y="387"/>
                </a:cxn>
                <a:cxn ang="0">
                  <a:pos x="2251" y="368"/>
                </a:cxn>
                <a:cxn ang="0">
                  <a:pos x="2289" y="311"/>
                </a:cxn>
                <a:cxn ang="0">
                  <a:pos x="2308" y="207"/>
                </a:cxn>
                <a:cxn ang="0">
                  <a:pos x="2327" y="179"/>
                </a:cxn>
                <a:cxn ang="0">
                  <a:pos x="2383" y="141"/>
                </a:cxn>
                <a:cxn ang="0">
                  <a:pos x="2412" y="132"/>
                </a:cxn>
              </a:cxnLst>
              <a:rect l="0" t="0" r="r" b="b"/>
              <a:pathLst>
                <a:path w="2412" h="793">
                  <a:moveTo>
                    <a:pt x="13" y="283"/>
                  </a:moveTo>
                  <a:cubicBezTo>
                    <a:pt x="55" y="366"/>
                    <a:pt x="95" y="437"/>
                    <a:pt x="174" y="491"/>
                  </a:cubicBezTo>
                  <a:cubicBezTo>
                    <a:pt x="189" y="538"/>
                    <a:pt x="174" y="540"/>
                    <a:pt x="146" y="576"/>
                  </a:cubicBezTo>
                  <a:cubicBezTo>
                    <a:pt x="132" y="594"/>
                    <a:pt x="108" y="632"/>
                    <a:pt x="108" y="632"/>
                  </a:cubicBezTo>
                  <a:cubicBezTo>
                    <a:pt x="96" y="677"/>
                    <a:pt x="93" y="694"/>
                    <a:pt x="61" y="727"/>
                  </a:cubicBezTo>
                  <a:cubicBezTo>
                    <a:pt x="46" y="769"/>
                    <a:pt x="0" y="793"/>
                    <a:pt x="61" y="774"/>
                  </a:cubicBezTo>
                  <a:cubicBezTo>
                    <a:pt x="100" y="748"/>
                    <a:pt x="114" y="746"/>
                    <a:pt x="98" y="698"/>
                  </a:cubicBezTo>
                  <a:cubicBezTo>
                    <a:pt x="107" y="646"/>
                    <a:pt x="105" y="622"/>
                    <a:pt x="155" y="604"/>
                  </a:cubicBezTo>
                  <a:cubicBezTo>
                    <a:pt x="202" y="534"/>
                    <a:pt x="179" y="565"/>
                    <a:pt x="221" y="510"/>
                  </a:cubicBezTo>
                  <a:cubicBezTo>
                    <a:pt x="531" y="523"/>
                    <a:pt x="830" y="549"/>
                    <a:pt x="1137" y="576"/>
                  </a:cubicBezTo>
                  <a:cubicBezTo>
                    <a:pt x="1172" y="573"/>
                    <a:pt x="1207" y="573"/>
                    <a:pt x="1241" y="566"/>
                  </a:cubicBezTo>
                  <a:cubicBezTo>
                    <a:pt x="1255" y="563"/>
                    <a:pt x="1274" y="560"/>
                    <a:pt x="1279" y="547"/>
                  </a:cubicBezTo>
                  <a:cubicBezTo>
                    <a:pt x="1283" y="537"/>
                    <a:pt x="1266" y="528"/>
                    <a:pt x="1260" y="519"/>
                  </a:cubicBezTo>
                  <a:cubicBezTo>
                    <a:pt x="1251" y="412"/>
                    <a:pt x="1226" y="314"/>
                    <a:pt x="1213" y="207"/>
                  </a:cubicBezTo>
                  <a:cubicBezTo>
                    <a:pt x="1220" y="84"/>
                    <a:pt x="1187" y="46"/>
                    <a:pt x="1279" y="0"/>
                  </a:cubicBezTo>
                  <a:cubicBezTo>
                    <a:pt x="1314" y="9"/>
                    <a:pt x="1351" y="12"/>
                    <a:pt x="1383" y="28"/>
                  </a:cubicBezTo>
                  <a:cubicBezTo>
                    <a:pt x="1459" y="65"/>
                    <a:pt x="1366" y="32"/>
                    <a:pt x="1439" y="56"/>
                  </a:cubicBezTo>
                  <a:cubicBezTo>
                    <a:pt x="1484" y="87"/>
                    <a:pt x="1463" y="64"/>
                    <a:pt x="1486" y="132"/>
                  </a:cubicBezTo>
                  <a:cubicBezTo>
                    <a:pt x="1489" y="141"/>
                    <a:pt x="1496" y="160"/>
                    <a:pt x="1496" y="160"/>
                  </a:cubicBezTo>
                  <a:cubicBezTo>
                    <a:pt x="1489" y="237"/>
                    <a:pt x="1484" y="321"/>
                    <a:pt x="1439" y="387"/>
                  </a:cubicBezTo>
                  <a:cubicBezTo>
                    <a:pt x="1419" y="448"/>
                    <a:pt x="1447" y="388"/>
                    <a:pt x="1401" y="425"/>
                  </a:cubicBezTo>
                  <a:cubicBezTo>
                    <a:pt x="1392" y="432"/>
                    <a:pt x="1391" y="445"/>
                    <a:pt x="1383" y="453"/>
                  </a:cubicBezTo>
                  <a:cubicBezTo>
                    <a:pt x="1375" y="461"/>
                    <a:pt x="1364" y="466"/>
                    <a:pt x="1354" y="472"/>
                  </a:cubicBezTo>
                  <a:cubicBezTo>
                    <a:pt x="1310" y="538"/>
                    <a:pt x="1335" y="517"/>
                    <a:pt x="1288" y="547"/>
                  </a:cubicBezTo>
                  <a:cubicBezTo>
                    <a:pt x="1307" y="602"/>
                    <a:pt x="1357" y="634"/>
                    <a:pt x="1411" y="651"/>
                  </a:cubicBezTo>
                  <a:cubicBezTo>
                    <a:pt x="1430" y="648"/>
                    <a:pt x="1450" y="650"/>
                    <a:pt x="1467" y="642"/>
                  </a:cubicBezTo>
                  <a:cubicBezTo>
                    <a:pt x="1493" y="631"/>
                    <a:pt x="1521" y="590"/>
                    <a:pt x="1552" y="585"/>
                  </a:cubicBezTo>
                  <a:cubicBezTo>
                    <a:pt x="1627" y="572"/>
                    <a:pt x="1703" y="574"/>
                    <a:pt x="1779" y="566"/>
                  </a:cubicBezTo>
                  <a:cubicBezTo>
                    <a:pt x="1798" y="553"/>
                    <a:pt x="1823" y="539"/>
                    <a:pt x="1836" y="519"/>
                  </a:cubicBezTo>
                  <a:cubicBezTo>
                    <a:pt x="1852" y="495"/>
                    <a:pt x="1836" y="481"/>
                    <a:pt x="1864" y="462"/>
                  </a:cubicBezTo>
                  <a:cubicBezTo>
                    <a:pt x="1902" y="437"/>
                    <a:pt x="2054" y="433"/>
                    <a:pt x="2119" y="425"/>
                  </a:cubicBezTo>
                  <a:cubicBezTo>
                    <a:pt x="2164" y="379"/>
                    <a:pt x="2127" y="405"/>
                    <a:pt x="2195" y="387"/>
                  </a:cubicBezTo>
                  <a:cubicBezTo>
                    <a:pt x="2214" y="382"/>
                    <a:pt x="2251" y="368"/>
                    <a:pt x="2251" y="368"/>
                  </a:cubicBezTo>
                  <a:cubicBezTo>
                    <a:pt x="2264" y="349"/>
                    <a:pt x="2276" y="330"/>
                    <a:pt x="2289" y="311"/>
                  </a:cubicBezTo>
                  <a:cubicBezTo>
                    <a:pt x="2309" y="282"/>
                    <a:pt x="2288" y="236"/>
                    <a:pt x="2308" y="207"/>
                  </a:cubicBezTo>
                  <a:cubicBezTo>
                    <a:pt x="2314" y="198"/>
                    <a:pt x="2320" y="188"/>
                    <a:pt x="2327" y="179"/>
                  </a:cubicBezTo>
                  <a:cubicBezTo>
                    <a:pt x="2353" y="148"/>
                    <a:pt x="2350" y="152"/>
                    <a:pt x="2383" y="141"/>
                  </a:cubicBezTo>
                  <a:cubicBezTo>
                    <a:pt x="2393" y="138"/>
                    <a:pt x="2412" y="132"/>
                    <a:pt x="2412" y="132"/>
                  </a:cubicBezTo>
                </a:path>
              </a:pathLst>
            </a:custGeom>
            <a:noFill/>
            <a:ln w="76200">
              <a:solidFill>
                <a:srgbClr val="99FF99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006253" y="2086711"/>
              <a:ext cx="257764" cy="216047"/>
            </a:xfrm>
            <a:custGeom>
              <a:avLst/>
              <a:gdLst/>
              <a:ahLst/>
              <a:cxnLst>
                <a:cxn ang="0">
                  <a:pos x="57" y="161"/>
                </a:cxn>
                <a:cxn ang="0">
                  <a:pos x="76" y="95"/>
                </a:cxn>
                <a:cxn ang="0">
                  <a:pos x="95" y="123"/>
                </a:cxn>
                <a:cxn ang="0">
                  <a:pos x="85" y="199"/>
                </a:cxn>
                <a:cxn ang="0">
                  <a:pos x="28" y="76"/>
                </a:cxn>
                <a:cxn ang="0">
                  <a:pos x="179" y="0"/>
                </a:cxn>
                <a:cxn ang="0">
                  <a:pos x="66" y="152"/>
                </a:cxn>
                <a:cxn ang="0">
                  <a:pos x="85" y="104"/>
                </a:cxn>
                <a:cxn ang="0">
                  <a:pos x="104" y="76"/>
                </a:cxn>
                <a:cxn ang="0">
                  <a:pos x="85" y="161"/>
                </a:cxn>
                <a:cxn ang="0">
                  <a:pos x="66" y="85"/>
                </a:cxn>
                <a:cxn ang="0">
                  <a:pos x="123" y="95"/>
                </a:cxn>
                <a:cxn ang="0">
                  <a:pos x="113" y="161"/>
                </a:cxn>
                <a:cxn ang="0">
                  <a:pos x="85" y="152"/>
                </a:cxn>
                <a:cxn ang="0">
                  <a:pos x="66" y="95"/>
                </a:cxn>
                <a:cxn ang="0">
                  <a:pos x="85" y="38"/>
                </a:cxn>
                <a:cxn ang="0">
                  <a:pos x="170" y="48"/>
                </a:cxn>
                <a:cxn ang="0">
                  <a:pos x="85" y="161"/>
                </a:cxn>
                <a:cxn ang="0">
                  <a:pos x="28" y="142"/>
                </a:cxn>
                <a:cxn ang="0">
                  <a:pos x="66" y="95"/>
                </a:cxn>
                <a:cxn ang="0">
                  <a:pos x="85" y="67"/>
                </a:cxn>
                <a:cxn ang="0">
                  <a:pos x="113" y="76"/>
                </a:cxn>
                <a:cxn ang="0">
                  <a:pos x="85" y="180"/>
                </a:cxn>
                <a:cxn ang="0">
                  <a:pos x="95" y="67"/>
                </a:cxn>
                <a:cxn ang="0">
                  <a:pos x="123" y="85"/>
                </a:cxn>
                <a:cxn ang="0">
                  <a:pos x="85" y="161"/>
                </a:cxn>
                <a:cxn ang="0">
                  <a:pos x="76" y="133"/>
                </a:cxn>
                <a:cxn ang="0">
                  <a:pos x="85" y="85"/>
                </a:cxn>
                <a:cxn ang="0">
                  <a:pos x="85" y="95"/>
                </a:cxn>
              </a:cxnLst>
              <a:rect l="0" t="0" r="r" b="b"/>
              <a:pathLst>
                <a:path w="206" h="199">
                  <a:moveTo>
                    <a:pt x="57" y="161"/>
                  </a:moveTo>
                  <a:cubicBezTo>
                    <a:pt x="63" y="139"/>
                    <a:pt x="60" y="111"/>
                    <a:pt x="76" y="95"/>
                  </a:cubicBezTo>
                  <a:cubicBezTo>
                    <a:pt x="84" y="87"/>
                    <a:pt x="94" y="112"/>
                    <a:pt x="95" y="123"/>
                  </a:cubicBezTo>
                  <a:cubicBezTo>
                    <a:pt x="97" y="148"/>
                    <a:pt x="88" y="174"/>
                    <a:pt x="85" y="199"/>
                  </a:cubicBezTo>
                  <a:cubicBezTo>
                    <a:pt x="48" y="160"/>
                    <a:pt x="46" y="125"/>
                    <a:pt x="28" y="76"/>
                  </a:cubicBezTo>
                  <a:cubicBezTo>
                    <a:pt x="52" y="8"/>
                    <a:pt x="116" y="10"/>
                    <a:pt x="179" y="0"/>
                  </a:cubicBezTo>
                  <a:cubicBezTo>
                    <a:pt x="206" y="79"/>
                    <a:pt x="134" y="128"/>
                    <a:pt x="66" y="152"/>
                  </a:cubicBezTo>
                  <a:cubicBezTo>
                    <a:pt x="51" y="104"/>
                    <a:pt x="51" y="138"/>
                    <a:pt x="85" y="104"/>
                  </a:cubicBezTo>
                  <a:cubicBezTo>
                    <a:pt x="93" y="96"/>
                    <a:pt x="98" y="85"/>
                    <a:pt x="104" y="76"/>
                  </a:cubicBezTo>
                  <a:cubicBezTo>
                    <a:pt x="118" y="119"/>
                    <a:pt x="100" y="120"/>
                    <a:pt x="85" y="161"/>
                  </a:cubicBezTo>
                  <a:cubicBezTo>
                    <a:pt x="73" y="149"/>
                    <a:pt x="20" y="111"/>
                    <a:pt x="66" y="85"/>
                  </a:cubicBezTo>
                  <a:cubicBezTo>
                    <a:pt x="83" y="75"/>
                    <a:pt x="104" y="92"/>
                    <a:pt x="123" y="95"/>
                  </a:cubicBezTo>
                  <a:cubicBezTo>
                    <a:pt x="120" y="117"/>
                    <a:pt x="125" y="142"/>
                    <a:pt x="113" y="161"/>
                  </a:cubicBezTo>
                  <a:cubicBezTo>
                    <a:pt x="108" y="169"/>
                    <a:pt x="91" y="160"/>
                    <a:pt x="85" y="152"/>
                  </a:cubicBezTo>
                  <a:cubicBezTo>
                    <a:pt x="73" y="136"/>
                    <a:pt x="72" y="114"/>
                    <a:pt x="66" y="95"/>
                  </a:cubicBezTo>
                  <a:cubicBezTo>
                    <a:pt x="72" y="76"/>
                    <a:pt x="73" y="54"/>
                    <a:pt x="85" y="38"/>
                  </a:cubicBezTo>
                  <a:cubicBezTo>
                    <a:pt x="103" y="13"/>
                    <a:pt x="152" y="41"/>
                    <a:pt x="170" y="48"/>
                  </a:cubicBezTo>
                  <a:cubicBezTo>
                    <a:pt x="158" y="96"/>
                    <a:pt x="126" y="134"/>
                    <a:pt x="85" y="161"/>
                  </a:cubicBezTo>
                  <a:cubicBezTo>
                    <a:pt x="66" y="155"/>
                    <a:pt x="41" y="157"/>
                    <a:pt x="28" y="142"/>
                  </a:cubicBezTo>
                  <a:cubicBezTo>
                    <a:pt x="0" y="108"/>
                    <a:pt x="56" y="98"/>
                    <a:pt x="66" y="95"/>
                  </a:cubicBezTo>
                  <a:cubicBezTo>
                    <a:pt x="72" y="86"/>
                    <a:pt x="75" y="71"/>
                    <a:pt x="85" y="67"/>
                  </a:cubicBezTo>
                  <a:cubicBezTo>
                    <a:pt x="94" y="63"/>
                    <a:pt x="111" y="66"/>
                    <a:pt x="113" y="76"/>
                  </a:cubicBezTo>
                  <a:cubicBezTo>
                    <a:pt x="125" y="130"/>
                    <a:pt x="108" y="146"/>
                    <a:pt x="85" y="180"/>
                  </a:cubicBezTo>
                  <a:cubicBezTo>
                    <a:pt x="88" y="142"/>
                    <a:pt x="81" y="102"/>
                    <a:pt x="95" y="67"/>
                  </a:cubicBezTo>
                  <a:cubicBezTo>
                    <a:pt x="99" y="57"/>
                    <a:pt x="120" y="74"/>
                    <a:pt x="123" y="85"/>
                  </a:cubicBezTo>
                  <a:cubicBezTo>
                    <a:pt x="135" y="137"/>
                    <a:pt x="115" y="141"/>
                    <a:pt x="85" y="161"/>
                  </a:cubicBezTo>
                  <a:cubicBezTo>
                    <a:pt x="82" y="152"/>
                    <a:pt x="76" y="143"/>
                    <a:pt x="76" y="133"/>
                  </a:cubicBezTo>
                  <a:cubicBezTo>
                    <a:pt x="76" y="117"/>
                    <a:pt x="81" y="101"/>
                    <a:pt x="85" y="85"/>
                  </a:cubicBezTo>
                  <a:cubicBezTo>
                    <a:pt x="86" y="82"/>
                    <a:pt x="85" y="92"/>
                    <a:pt x="85" y="95"/>
                  </a:cubicBezTo>
                </a:path>
              </a:pathLst>
            </a:custGeom>
            <a:noFill/>
            <a:ln w="9525">
              <a:solidFill>
                <a:srgbClr val="99FF99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7" name="Группа 24"/>
          <p:cNvGrpSpPr/>
          <p:nvPr/>
        </p:nvGrpSpPr>
        <p:grpSpPr>
          <a:xfrm>
            <a:off x="5676448" y="2701634"/>
            <a:ext cx="641908" cy="2016076"/>
            <a:chOff x="5676448" y="2701634"/>
            <a:chExt cx="641908" cy="2016076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5676448" y="2701634"/>
              <a:ext cx="641908" cy="2016076"/>
            </a:xfrm>
            <a:custGeom>
              <a:avLst/>
              <a:gdLst/>
              <a:ahLst/>
              <a:cxnLst>
                <a:cxn ang="0">
                  <a:pos x="236" y="509"/>
                </a:cxn>
                <a:cxn ang="0">
                  <a:pos x="132" y="472"/>
                </a:cxn>
                <a:cxn ang="0">
                  <a:pos x="76" y="453"/>
                </a:cxn>
                <a:cxn ang="0">
                  <a:pos x="0" y="292"/>
                </a:cxn>
                <a:cxn ang="0">
                  <a:pos x="38" y="113"/>
                </a:cxn>
                <a:cxn ang="0">
                  <a:pos x="76" y="94"/>
                </a:cxn>
                <a:cxn ang="0">
                  <a:pos x="161" y="28"/>
                </a:cxn>
                <a:cxn ang="0">
                  <a:pos x="312" y="0"/>
                </a:cxn>
                <a:cxn ang="0">
                  <a:pos x="369" y="113"/>
                </a:cxn>
                <a:cxn ang="0">
                  <a:pos x="350" y="453"/>
                </a:cxn>
                <a:cxn ang="0">
                  <a:pos x="265" y="547"/>
                </a:cxn>
                <a:cxn ang="0">
                  <a:pos x="217" y="708"/>
                </a:cxn>
                <a:cxn ang="0">
                  <a:pos x="227" y="859"/>
                </a:cxn>
                <a:cxn ang="0">
                  <a:pos x="217" y="953"/>
                </a:cxn>
                <a:cxn ang="0">
                  <a:pos x="265" y="1265"/>
                </a:cxn>
                <a:cxn ang="0">
                  <a:pos x="180" y="1624"/>
                </a:cxn>
                <a:cxn ang="0">
                  <a:pos x="95" y="1690"/>
                </a:cxn>
                <a:cxn ang="0">
                  <a:pos x="29" y="1775"/>
                </a:cxn>
                <a:cxn ang="0">
                  <a:pos x="19" y="1737"/>
                </a:cxn>
                <a:cxn ang="0">
                  <a:pos x="48" y="1728"/>
                </a:cxn>
                <a:cxn ang="0">
                  <a:pos x="114" y="1709"/>
                </a:cxn>
                <a:cxn ang="0">
                  <a:pos x="151" y="1624"/>
                </a:cxn>
                <a:cxn ang="0">
                  <a:pos x="170" y="1586"/>
                </a:cxn>
                <a:cxn ang="0">
                  <a:pos x="302" y="1576"/>
                </a:cxn>
                <a:cxn ang="0">
                  <a:pos x="321" y="1605"/>
                </a:cxn>
                <a:cxn ang="0">
                  <a:pos x="350" y="1624"/>
                </a:cxn>
                <a:cxn ang="0">
                  <a:pos x="369" y="1680"/>
                </a:cxn>
                <a:cxn ang="0">
                  <a:pos x="454" y="1794"/>
                </a:cxn>
                <a:cxn ang="0">
                  <a:pos x="482" y="1831"/>
                </a:cxn>
                <a:cxn ang="0">
                  <a:pos x="510" y="1831"/>
                </a:cxn>
              </a:cxnLst>
              <a:rect l="0" t="0" r="r" b="b"/>
              <a:pathLst>
                <a:path w="513" h="1857">
                  <a:moveTo>
                    <a:pt x="236" y="509"/>
                  </a:moveTo>
                  <a:cubicBezTo>
                    <a:pt x="183" y="499"/>
                    <a:pt x="177" y="492"/>
                    <a:pt x="132" y="472"/>
                  </a:cubicBezTo>
                  <a:cubicBezTo>
                    <a:pt x="114" y="464"/>
                    <a:pt x="76" y="453"/>
                    <a:pt x="76" y="453"/>
                  </a:cubicBezTo>
                  <a:cubicBezTo>
                    <a:pt x="19" y="414"/>
                    <a:pt x="11" y="356"/>
                    <a:pt x="0" y="292"/>
                  </a:cubicBezTo>
                  <a:cubicBezTo>
                    <a:pt x="3" y="268"/>
                    <a:pt x="15" y="136"/>
                    <a:pt x="38" y="113"/>
                  </a:cubicBezTo>
                  <a:cubicBezTo>
                    <a:pt x="48" y="103"/>
                    <a:pt x="64" y="101"/>
                    <a:pt x="76" y="94"/>
                  </a:cubicBezTo>
                  <a:cubicBezTo>
                    <a:pt x="107" y="75"/>
                    <a:pt x="130" y="46"/>
                    <a:pt x="161" y="28"/>
                  </a:cubicBezTo>
                  <a:cubicBezTo>
                    <a:pt x="199" y="6"/>
                    <a:pt x="271" y="6"/>
                    <a:pt x="312" y="0"/>
                  </a:cubicBezTo>
                  <a:cubicBezTo>
                    <a:pt x="337" y="36"/>
                    <a:pt x="345" y="76"/>
                    <a:pt x="369" y="113"/>
                  </a:cubicBezTo>
                  <a:cubicBezTo>
                    <a:pt x="406" y="227"/>
                    <a:pt x="398" y="344"/>
                    <a:pt x="350" y="453"/>
                  </a:cubicBezTo>
                  <a:cubicBezTo>
                    <a:pt x="321" y="519"/>
                    <a:pt x="346" y="527"/>
                    <a:pt x="265" y="547"/>
                  </a:cubicBezTo>
                  <a:cubicBezTo>
                    <a:pt x="212" y="582"/>
                    <a:pt x="223" y="647"/>
                    <a:pt x="217" y="708"/>
                  </a:cubicBezTo>
                  <a:cubicBezTo>
                    <a:pt x="220" y="758"/>
                    <a:pt x="227" y="809"/>
                    <a:pt x="227" y="859"/>
                  </a:cubicBezTo>
                  <a:cubicBezTo>
                    <a:pt x="227" y="891"/>
                    <a:pt x="217" y="921"/>
                    <a:pt x="217" y="953"/>
                  </a:cubicBezTo>
                  <a:cubicBezTo>
                    <a:pt x="217" y="1059"/>
                    <a:pt x="247" y="1161"/>
                    <a:pt x="265" y="1265"/>
                  </a:cubicBezTo>
                  <a:cubicBezTo>
                    <a:pt x="273" y="1355"/>
                    <a:pt x="324" y="1585"/>
                    <a:pt x="180" y="1624"/>
                  </a:cubicBezTo>
                  <a:cubicBezTo>
                    <a:pt x="135" y="1653"/>
                    <a:pt x="125" y="1654"/>
                    <a:pt x="95" y="1690"/>
                  </a:cubicBezTo>
                  <a:cubicBezTo>
                    <a:pt x="69" y="1722"/>
                    <a:pt x="64" y="1751"/>
                    <a:pt x="29" y="1775"/>
                  </a:cubicBezTo>
                  <a:cubicBezTo>
                    <a:pt x="26" y="1762"/>
                    <a:pt x="14" y="1749"/>
                    <a:pt x="19" y="1737"/>
                  </a:cubicBezTo>
                  <a:cubicBezTo>
                    <a:pt x="23" y="1728"/>
                    <a:pt x="38" y="1731"/>
                    <a:pt x="48" y="1728"/>
                  </a:cubicBezTo>
                  <a:cubicBezTo>
                    <a:pt x="98" y="1711"/>
                    <a:pt x="53" y="1723"/>
                    <a:pt x="114" y="1709"/>
                  </a:cubicBezTo>
                  <a:cubicBezTo>
                    <a:pt x="132" y="1680"/>
                    <a:pt x="138" y="1655"/>
                    <a:pt x="151" y="1624"/>
                  </a:cubicBezTo>
                  <a:cubicBezTo>
                    <a:pt x="157" y="1611"/>
                    <a:pt x="157" y="1590"/>
                    <a:pt x="170" y="1586"/>
                  </a:cubicBezTo>
                  <a:cubicBezTo>
                    <a:pt x="212" y="1573"/>
                    <a:pt x="258" y="1579"/>
                    <a:pt x="302" y="1576"/>
                  </a:cubicBezTo>
                  <a:cubicBezTo>
                    <a:pt x="308" y="1586"/>
                    <a:pt x="313" y="1597"/>
                    <a:pt x="321" y="1605"/>
                  </a:cubicBezTo>
                  <a:cubicBezTo>
                    <a:pt x="329" y="1613"/>
                    <a:pt x="344" y="1614"/>
                    <a:pt x="350" y="1624"/>
                  </a:cubicBezTo>
                  <a:cubicBezTo>
                    <a:pt x="361" y="1641"/>
                    <a:pt x="358" y="1663"/>
                    <a:pt x="369" y="1680"/>
                  </a:cubicBezTo>
                  <a:cubicBezTo>
                    <a:pt x="397" y="1723"/>
                    <a:pt x="425" y="1754"/>
                    <a:pt x="454" y="1794"/>
                  </a:cubicBezTo>
                  <a:cubicBezTo>
                    <a:pt x="463" y="1807"/>
                    <a:pt x="470" y="1821"/>
                    <a:pt x="482" y="1831"/>
                  </a:cubicBezTo>
                  <a:cubicBezTo>
                    <a:pt x="513" y="1857"/>
                    <a:pt x="510" y="1846"/>
                    <a:pt x="510" y="1831"/>
                  </a:cubicBezTo>
                </a:path>
              </a:pathLst>
            </a:custGeom>
            <a:noFill/>
            <a:ln w="76200" cap="flat" cmpd="sng">
              <a:solidFill>
                <a:srgbClr val="CC0099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775299" y="2899225"/>
              <a:ext cx="257764" cy="216047"/>
            </a:xfrm>
            <a:custGeom>
              <a:avLst/>
              <a:gdLst/>
              <a:ahLst/>
              <a:cxnLst>
                <a:cxn ang="0">
                  <a:pos x="57" y="161"/>
                </a:cxn>
                <a:cxn ang="0">
                  <a:pos x="76" y="95"/>
                </a:cxn>
                <a:cxn ang="0">
                  <a:pos x="95" y="123"/>
                </a:cxn>
                <a:cxn ang="0">
                  <a:pos x="85" y="199"/>
                </a:cxn>
                <a:cxn ang="0">
                  <a:pos x="28" y="76"/>
                </a:cxn>
                <a:cxn ang="0">
                  <a:pos x="179" y="0"/>
                </a:cxn>
                <a:cxn ang="0">
                  <a:pos x="66" y="152"/>
                </a:cxn>
                <a:cxn ang="0">
                  <a:pos x="85" y="104"/>
                </a:cxn>
                <a:cxn ang="0">
                  <a:pos x="104" y="76"/>
                </a:cxn>
                <a:cxn ang="0">
                  <a:pos x="85" y="161"/>
                </a:cxn>
                <a:cxn ang="0">
                  <a:pos x="66" y="85"/>
                </a:cxn>
                <a:cxn ang="0">
                  <a:pos x="123" y="95"/>
                </a:cxn>
                <a:cxn ang="0">
                  <a:pos x="113" y="161"/>
                </a:cxn>
                <a:cxn ang="0">
                  <a:pos x="85" y="152"/>
                </a:cxn>
                <a:cxn ang="0">
                  <a:pos x="66" y="95"/>
                </a:cxn>
                <a:cxn ang="0">
                  <a:pos x="85" y="38"/>
                </a:cxn>
                <a:cxn ang="0">
                  <a:pos x="170" y="48"/>
                </a:cxn>
                <a:cxn ang="0">
                  <a:pos x="85" y="161"/>
                </a:cxn>
                <a:cxn ang="0">
                  <a:pos x="28" y="142"/>
                </a:cxn>
                <a:cxn ang="0">
                  <a:pos x="66" y="95"/>
                </a:cxn>
                <a:cxn ang="0">
                  <a:pos x="85" y="67"/>
                </a:cxn>
                <a:cxn ang="0">
                  <a:pos x="113" y="76"/>
                </a:cxn>
                <a:cxn ang="0">
                  <a:pos x="85" y="180"/>
                </a:cxn>
                <a:cxn ang="0">
                  <a:pos x="95" y="67"/>
                </a:cxn>
                <a:cxn ang="0">
                  <a:pos x="123" y="85"/>
                </a:cxn>
                <a:cxn ang="0">
                  <a:pos x="85" y="161"/>
                </a:cxn>
                <a:cxn ang="0">
                  <a:pos x="76" y="133"/>
                </a:cxn>
                <a:cxn ang="0">
                  <a:pos x="85" y="85"/>
                </a:cxn>
                <a:cxn ang="0">
                  <a:pos x="85" y="95"/>
                </a:cxn>
              </a:cxnLst>
              <a:rect l="0" t="0" r="r" b="b"/>
              <a:pathLst>
                <a:path w="206" h="199">
                  <a:moveTo>
                    <a:pt x="57" y="161"/>
                  </a:moveTo>
                  <a:cubicBezTo>
                    <a:pt x="63" y="139"/>
                    <a:pt x="60" y="111"/>
                    <a:pt x="76" y="95"/>
                  </a:cubicBezTo>
                  <a:cubicBezTo>
                    <a:pt x="84" y="87"/>
                    <a:pt x="94" y="112"/>
                    <a:pt x="95" y="123"/>
                  </a:cubicBezTo>
                  <a:cubicBezTo>
                    <a:pt x="97" y="148"/>
                    <a:pt x="88" y="174"/>
                    <a:pt x="85" y="199"/>
                  </a:cubicBezTo>
                  <a:cubicBezTo>
                    <a:pt x="48" y="160"/>
                    <a:pt x="46" y="125"/>
                    <a:pt x="28" y="76"/>
                  </a:cubicBezTo>
                  <a:cubicBezTo>
                    <a:pt x="52" y="8"/>
                    <a:pt x="116" y="10"/>
                    <a:pt x="179" y="0"/>
                  </a:cubicBezTo>
                  <a:cubicBezTo>
                    <a:pt x="206" y="79"/>
                    <a:pt x="134" y="128"/>
                    <a:pt x="66" y="152"/>
                  </a:cubicBezTo>
                  <a:cubicBezTo>
                    <a:pt x="51" y="104"/>
                    <a:pt x="51" y="138"/>
                    <a:pt x="85" y="104"/>
                  </a:cubicBezTo>
                  <a:cubicBezTo>
                    <a:pt x="93" y="96"/>
                    <a:pt x="98" y="85"/>
                    <a:pt x="104" y="76"/>
                  </a:cubicBezTo>
                  <a:cubicBezTo>
                    <a:pt x="118" y="119"/>
                    <a:pt x="100" y="120"/>
                    <a:pt x="85" y="161"/>
                  </a:cubicBezTo>
                  <a:cubicBezTo>
                    <a:pt x="73" y="149"/>
                    <a:pt x="20" y="111"/>
                    <a:pt x="66" y="85"/>
                  </a:cubicBezTo>
                  <a:cubicBezTo>
                    <a:pt x="83" y="75"/>
                    <a:pt x="104" y="92"/>
                    <a:pt x="123" y="95"/>
                  </a:cubicBezTo>
                  <a:cubicBezTo>
                    <a:pt x="120" y="117"/>
                    <a:pt x="125" y="142"/>
                    <a:pt x="113" y="161"/>
                  </a:cubicBezTo>
                  <a:cubicBezTo>
                    <a:pt x="108" y="169"/>
                    <a:pt x="91" y="160"/>
                    <a:pt x="85" y="152"/>
                  </a:cubicBezTo>
                  <a:cubicBezTo>
                    <a:pt x="73" y="136"/>
                    <a:pt x="72" y="114"/>
                    <a:pt x="66" y="95"/>
                  </a:cubicBezTo>
                  <a:cubicBezTo>
                    <a:pt x="72" y="76"/>
                    <a:pt x="73" y="54"/>
                    <a:pt x="85" y="38"/>
                  </a:cubicBezTo>
                  <a:cubicBezTo>
                    <a:pt x="103" y="13"/>
                    <a:pt x="152" y="41"/>
                    <a:pt x="170" y="48"/>
                  </a:cubicBezTo>
                  <a:cubicBezTo>
                    <a:pt x="158" y="96"/>
                    <a:pt x="126" y="134"/>
                    <a:pt x="85" y="161"/>
                  </a:cubicBezTo>
                  <a:cubicBezTo>
                    <a:pt x="66" y="155"/>
                    <a:pt x="41" y="157"/>
                    <a:pt x="28" y="142"/>
                  </a:cubicBezTo>
                  <a:cubicBezTo>
                    <a:pt x="0" y="108"/>
                    <a:pt x="56" y="98"/>
                    <a:pt x="66" y="95"/>
                  </a:cubicBezTo>
                  <a:cubicBezTo>
                    <a:pt x="72" y="86"/>
                    <a:pt x="75" y="71"/>
                    <a:pt x="85" y="67"/>
                  </a:cubicBezTo>
                  <a:cubicBezTo>
                    <a:pt x="94" y="63"/>
                    <a:pt x="111" y="66"/>
                    <a:pt x="113" y="76"/>
                  </a:cubicBezTo>
                  <a:cubicBezTo>
                    <a:pt x="125" y="130"/>
                    <a:pt x="108" y="146"/>
                    <a:pt x="85" y="180"/>
                  </a:cubicBezTo>
                  <a:cubicBezTo>
                    <a:pt x="88" y="142"/>
                    <a:pt x="81" y="102"/>
                    <a:pt x="95" y="67"/>
                  </a:cubicBezTo>
                  <a:cubicBezTo>
                    <a:pt x="99" y="57"/>
                    <a:pt x="120" y="74"/>
                    <a:pt x="123" y="85"/>
                  </a:cubicBezTo>
                  <a:cubicBezTo>
                    <a:pt x="135" y="137"/>
                    <a:pt x="115" y="141"/>
                    <a:pt x="85" y="161"/>
                  </a:cubicBezTo>
                  <a:cubicBezTo>
                    <a:pt x="82" y="152"/>
                    <a:pt x="76" y="143"/>
                    <a:pt x="76" y="133"/>
                  </a:cubicBezTo>
                  <a:cubicBezTo>
                    <a:pt x="76" y="117"/>
                    <a:pt x="81" y="101"/>
                    <a:pt x="85" y="85"/>
                  </a:cubicBezTo>
                  <a:cubicBezTo>
                    <a:pt x="86" y="82"/>
                    <a:pt x="85" y="92"/>
                    <a:pt x="85" y="95"/>
                  </a:cubicBezTo>
                </a:path>
              </a:pathLst>
            </a:custGeom>
            <a:noFill/>
            <a:ln w="76200" cap="flat" cmpd="sng">
              <a:solidFill>
                <a:srgbClr val="CC0099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4" name="Группа 25"/>
          <p:cNvGrpSpPr/>
          <p:nvPr/>
        </p:nvGrpSpPr>
        <p:grpSpPr>
          <a:xfrm>
            <a:off x="2439380" y="4617829"/>
            <a:ext cx="3856453" cy="1610038"/>
            <a:chOff x="2439380" y="4617829"/>
            <a:chExt cx="3856453" cy="1610038"/>
          </a:xfrm>
        </p:grpSpPr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2439380" y="4617829"/>
              <a:ext cx="3856453" cy="1610038"/>
            </a:xfrm>
            <a:custGeom>
              <a:avLst/>
              <a:gdLst/>
              <a:ahLst/>
              <a:cxnLst>
                <a:cxn ang="0">
                  <a:pos x="2861" y="463"/>
                </a:cxn>
                <a:cxn ang="0">
                  <a:pos x="2701" y="454"/>
                </a:cxn>
                <a:cxn ang="0">
                  <a:pos x="2653" y="369"/>
                </a:cxn>
                <a:cxn ang="0">
                  <a:pos x="2748" y="0"/>
                </a:cxn>
                <a:cxn ang="0">
                  <a:pos x="2908" y="57"/>
                </a:cxn>
                <a:cxn ang="0">
                  <a:pos x="2937" y="76"/>
                </a:cxn>
                <a:cxn ang="0">
                  <a:pos x="2965" y="95"/>
                </a:cxn>
                <a:cxn ang="0">
                  <a:pos x="3031" y="189"/>
                </a:cxn>
                <a:cxn ang="0">
                  <a:pos x="3050" y="217"/>
                </a:cxn>
                <a:cxn ang="0">
                  <a:pos x="3069" y="246"/>
                </a:cxn>
                <a:cxn ang="0">
                  <a:pos x="3003" y="444"/>
                </a:cxn>
                <a:cxn ang="0">
                  <a:pos x="2908" y="482"/>
                </a:cxn>
                <a:cxn ang="0">
                  <a:pos x="2880" y="501"/>
                </a:cxn>
                <a:cxn ang="0">
                  <a:pos x="2738" y="520"/>
                </a:cxn>
                <a:cxn ang="0">
                  <a:pos x="2710" y="529"/>
                </a:cxn>
                <a:cxn ang="0">
                  <a:pos x="2701" y="557"/>
                </a:cxn>
                <a:cxn ang="0">
                  <a:pos x="2644" y="614"/>
                </a:cxn>
                <a:cxn ang="0">
                  <a:pos x="2616" y="642"/>
                </a:cxn>
                <a:cxn ang="0">
                  <a:pos x="2531" y="916"/>
                </a:cxn>
                <a:cxn ang="0">
                  <a:pos x="2474" y="1020"/>
                </a:cxn>
                <a:cxn ang="0">
                  <a:pos x="2436" y="1077"/>
                </a:cxn>
                <a:cxn ang="0">
                  <a:pos x="2398" y="1133"/>
                </a:cxn>
                <a:cxn ang="0">
                  <a:pos x="2323" y="1209"/>
                </a:cxn>
                <a:cxn ang="0">
                  <a:pos x="2247" y="1275"/>
                </a:cxn>
                <a:cxn ang="0">
                  <a:pos x="2181" y="1313"/>
                </a:cxn>
                <a:cxn ang="0">
                  <a:pos x="2162" y="1341"/>
                </a:cxn>
                <a:cxn ang="0">
                  <a:pos x="2030" y="1398"/>
                </a:cxn>
                <a:cxn ang="0">
                  <a:pos x="1756" y="1483"/>
                </a:cxn>
                <a:cxn ang="0">
                  <a:pos x="1501" y="1473"/>
                </a:cxn>
                <a:cxn ang="0">
                  <a:pos x="1473" y="1464"/>
                </a:cxn>
                <a:cxn ang="0">
                  <a:pos x="1360" y="1436"/>
                </a:cxn>
                <a:cxn ang="0">
                  <a:pos x="1331" y="1426"/>
                </a:cxn>
                <a:cxn ang="0">
                  <a:pos x="1228" y="1332"/>
                </a:cxn>
                <a:cxn ang="0">
                  <a:pos x="1171" y="1294"/>
                </a:cxn>
                <a:cxn ang="0">
                  <a:pos x="1143" y="1275"/>
                </a:cxn>
                <a:cxn ang="0">
                  <a:pos x="1124" y="1247"/>
                </a:cxn>
                <a:cxn ang="0">
                  <a:pos x="1095" y="1228"/>
                </a:cxn>
                <a:cxn ang="0">
                  <a:pos x="1086" y="1199"/>
                </a:cxn>
                <a:cxn ang="0">
                  <a:pos x="1029" y="1143"/>
                </a:cxn>
                <a:cxn ang="0">
                  <a:pos x="944" y="1001"/>
                </a:cxn>
                <a:cxn ang="0">
                  <a:pos x="878" y="850"/>
                </a:cxn>
                <a:cxn ang="0">
                  <a:pos x="737" y="690"/>
                </a:cxn>
                <a:cxn ang="0">
                  <a:pos x="661" y="633"/>
                </a:cxn>
                <a:cxn ang="0">
                  <a:pos x="585" y="586"/>
                </a:cxn>
                <a:cxn ang="0">
                  <a:pos x="529" y="567"/>
                </a:cxn>
                <a:cxn ang="0">
                  <a:pos x="453" y="576"/>
                </a:cxn>
                <a:cxn ang="0">
                  <a:pos x="397" y="595"/>
                </a:cxn>
                <a:cxn ang="0">
                  <a:pos x="255" y="586"/>
                </a:cxn>
                <a:cxn ang="0">
                  <a:pos x="104" y="567"/>
                </a:cxn>
                <a:cxn ang="0">
                  <a:pos x="66" y="520"/>
                </a:cxn>
                <a:cxn ang="0">
                  <a:pos x="47" y="491"/>
                </a:cxn>
                <a:cxn ang="0">
                  <a:pos x="57" y="520"/>
                </a:cxn>
                <a:cxn ang="0">
                  <a:pos x="113" y="567"/>
                </a:cxn>
                <a:cxn ang="0">
                  <a:pos x="161" y="605"/>
                </a:cxn>
                <a:cxn ang="0">
                  <a:pos x="217" y="642"/>
                </a:cxn>
                <a:cxn ang="0">
                  <a:pos x="246" y="661"/>
                </a:cxn>
                <a:cxn ang="0">
                  <a:pos x="293" y="671"/>
                </a:cxn>
                <a:cxn ang="0">
                  <a:pos x="283" y="737"/>
                </a:cxn>
                <a:cxn ang="0">
                  <a:pos x="142" y="841"/>
                </a:cxn>
                <a:cxn ang="0">
                  <a:pos x="123" y="869"/>
                </a:cxn>
                <a:cxn ang="0">
                  <a:pos x="57" y="897"/>
                </a:cxn>
                <a:cxn ang="0">
                  <a:pos x="28" y="935"/>
                </a:cxn>
                <a:cxn ang="0">
                  <a:pos x="0" y="945"/>
                </a:cxn>
              </a:cxnLst>
              <a:rect l="0" t="0" r="r" b="b"/>
              <a:pathLst>
                <a:path w="3082" h="1483">
                  <a:moveTo>
                    <a:pt x="2861" y="463"/>
                  </a:moveTo>
                  <a:cubicBezTo>
                    <a:pt x="2799" y="494"/>
                    <a:pt x="2765" y="474"/>
                    <a:pt x="2701" y="454"/>
                  </a:cubicBezTo>
                  <a:cubicBezTo>
                    <a:pt x="2682" y="426"/>
                    <a:pt x="2672" y="397"/>
                    <a:pt x="2653" y="369"/>
                  </a:cubicBezTo>
                  <a:cubicBezTo>
                    <a:pt x="2624" y="247"/>
                    <a:pt x="2632" y="76"/>
                    <a:pt x="2748" y="0"/>
                  </a:cubicBezTo>
                  <a:cubicBezTo>
                    <a:pt x="2832" y="11"/>
                    <a:pt x="2839" y="11"/>
                    <a:pt x="2908" y="57"/>
                  </a:cubicBezTo>
                  <a:cubicBezTo>
                    <a:pt x="2918" y="63"/>
                    <a:pt x="2927" y="70"/>
                    <a:pt x="2937" y="76"/>
                  </a:cubicBezTo>
                  <a:cubicBezTo>
                    <a:pt x="2946" y="82"/>
                    <a:pt x="2965" y="95"/>
                    <a:pt x="2965" y="95"/>
                  </a:cubicBezTo>
                  <a:cubicBezTo>
                    <a:pt x="3052" y="223"/>
                    <a:pt x="2962" y="91"/>
                    <a:pt x="3031" y="189"/>
                  </a:cubicBezTo>
                  <a:cubicBezTo>
                    <a:pt x="3038" y="198"/>
                    <a:pt x="3044" y="208"/>
                    <a:pt x="3050" y="217"/>
                  </a:cubicBezTo>
                  <a:cubicBezTo>
                    <a:pt x="3056" y="227"/>
                    <a:pt x="3069" y="246"/>
                    <a:pt x="3069" y="246"/>
                  </a:cubicBezTo>
                  <a:cubicBezTo>
                    <a:pt x="3064" y="311"/>
                    <a:pt x="3082" y="419"/>
                    <a:pt x="3003" y="444"/>
                  </a:cubicBezTo>
                  <a:cubicBezTo>
                    <a:pt x="2971" y="465"/>
                    <a:pt x="2941" y="465"/>
                    <a:pt x="2908" y="482"/>
                  </a:cubicBezTo>
                  <a:cubicBezTo>
                    <a:pt x="2898" y="487"/>
                    <a:pt x="2891" y="499"/>
                    <a:pt x="2880" y="501"/>
                  </a:cubicBezTo>
                  <a:cubicBezTo>
                    <a:pt x="2833" y="511"/>
                    <a:pt x="2738" y="520"/>
                    <a:pt x="2738" y="520"/>
                  </a:cubicBezTo>
                  <a:cubicBezTo>
                    <a:pt x="2729" y="523"/>
                    <a:pt x="2717" y="522"/>
                    <a:pt x="2710" y="529"/>
                  </a:cubicBezTo>
                  <a:cubicBezTo>
                    <a:pt x="2703" y="536"/>
                    <a:pt x="2707" y="549"/>
                    <a:pt x="2701" y="557"/>
                  </a:cubicBezTo>
                  <a:cubicBezTo>
                    <a:pt x="2685" y="578"/>
                    <a:pt x="2663" y="595"/>
                    <a:pt x="2644" y="614"/>
                  </a:cubicBezTo>
                  <a:cubicBezTo>
                    <a:pt x="2635" y="623"/>
                    <a:pt x="2616" y="642"/>
                    <a:pt x="2616" y="642"/>
                  </a:cubicBezTo>
                  <a:cubicBezTo>
                    <a:pt x="2581" y="743"/>
                    <a:pt x="2588" y="818"/>
                    <a:pt x="2531" y="916"/>
                  </a:cubicBezTo>
                  <a:cubicBezTo>
                    <a:pt x="2511" y="950"/>
                    <a:pt x="2494" y="986"/>
                    <a:pt x="2474" y="1020"/>
                  </a:cubicBezTo>
                  <a:cubicBezTo>
                    <a:pt x="2462" y="1040"/>
                    <a:pt x="2436" y="1077"/>
                    <a:pt x="2436" y="1077"/>
                  </a:cubicBezTo>
                  <a:cubicBezTo>
                    <a:pt x="2416" y="1163"/>
                    <a:pt x="2446" y="1076"/>
                    <a:pt x="2398" y="1133"/>
                  </a:cubicBezTo>
                  <a:cubicBezTo>
                    <a:pt x="2365" y="1172"/>
                    <a:pt x="2380" y="1188"/>
                    <a:pt x="2323" y="1209"/>
                  </a:cubicBezTo>
                  <a:cubicBezTo>
                    <a:pt x="2295" y="1237"/>
                    <a:pt x="2285" y="1263"/>
                    <a:pt x="2247" y="1275"/>
                  </a:cubicBezTo>
                  <a:cubicBezTo>
                    <a:pt x="2226" y="1289"/>
                    <a:pt x="2201" y="1297"/>
                    <a:pt x="2181" y="1313"/>
                  </a:cubicBezTo>
                  <a:cubicBezTo>
                    <a:pt x="2172" y="1320"/>
                    <a:pt x="2170" y="1333"/>
                    <a:pt x="2162" y="1341"/>
                  </a:cubicBezTo>
                  <a:cubicBezTo>
                    <a:pt x="2128" y="1375"/>
                    <a:pt x="2074" y="1386"/>
                    <a:pt x="2030" y="1398"/>
                  </a:cubicBezTo>
                  <a:cubicBezTo>
                    <a:pt x="1964" y="1464"/>
                    <a:pt x="1845" y="1472"/>
                    <a:pt x="1756" y="1483"/>
                  </a:cubicBezTo>
                  <a:cubicBezTo>
                    <a:pt x="1671" y="1480"/>
                    <a:pt x="1586" y="1479"/>
                    <a:pt x="1501" y="1473"/>
                  </a:cubicBezTo>
                  <a:cubicBezTo>
                    <a:pt x="1491" y="1472"/>
                    <a:pt x="1483" y="1466"/>
                    <a:pt x="1473" y="1464"/>
                  </a:cubicBezTo>
                  <a:cubicBezTo>
                    <a:pt x="1368" y="1440"/>
                    <a:pt x="1464" y="1470"/>
                    <a:pt x="1360" y="1436"/>
                  </a:cubicBezTo>
                  <a:cubicBezTo>
                    <a:pt x="1350" y="1433"/>
                    <a:pt x="1331" y="1426"/>
                    <a:pt x="1331" y="1426"/>
                  </a:cubicBezTo>
                  <a:cubicBezTo>
                    <a:pt x="1307" y="1389"/>
                    <a:pt x="1264" y="1360"/>
                    <a:pt x="1228" y="1332"/>
                  </a:cubicBezTo>
                  <a:cubicBezTo>
                    <a:pt x="1210" y="1318"/>
                    <a:pt x="1190" y="1307"/>
                    <a:pt x="1171" y="1294"/>
                  </a:cubicBezTo>
                  <a:cubicBezTo>
                    <a:pt x="1162" y="1288"/>
                    <a:pt x="1143" y="1275"/>
                    <a:pt x="1143" y="1275"/>
                  </a:cubicBezTo>
                  <a:cubicBezTo>
                    <a:pt x="1137" y="1266"/>
                    <a:pt x="1132" y="1255"/>
                    <a:pt x="1124" y="1247"/>
                  </a:cubicBezTo>
                  <a:cubicBezTo>
                    <a:pt x="1116" y="1239"/>
                    <a:pt x="1102" y="1237"/>
                    <a:pt x="1095" y="1228"/>
                  </a:cubicBezTo>
                  <a:cubicBezTo>
                    <a:pt x="1089" y="1220"/>
                    <a:pt x="1090" y="1208"/>
                    <a:pt x="1086" y="1199"/>
                  </a:cubicBezTo>
                  <a:cubicBezTo>
                    <a:pt x="1070" y="1167"/>
                    <a:pt x="1059" y="1165"/>
                    <a:pt x="1029" y="1143"/>
                  </a:cubicBezTo>
                  <a:cubicBezTo>
                    <a:pt x="1012" y="1090"/>
                    <a:pt x="983" y="1040"/>
                    <a:pt x="944" y="1001"/>
                  </a:cubicBezTo>
                  <a:cubicBezTo>
                    <a:pt x="926" y="945"/>
                    <a:pt x="915" y="898"/>
                    <a:pt x="878" y="850"/>
                  </a:cubicBezTo>
                  <a:cubicBezTo>
                    <a:pt x="855" y="779"/>
                    <a:pt x="803" y="722"/>
                    <a:pt x="737" y="690"/>
                  </a:cubicBezTo>
                  <a:cubicBezTo>
                    <a:pt x="715" y="656"/>
                    <a:pt x="699" y="645"/>
                    <a:pt x="661" y="633"/>
                  </a:cubicBezTo>
                  <a:cubicBezTo>
                    <a:pt x="638" y="617"/>
                    <a:pt x="609" y="597"/>
                    <a:pt x="585" y="586"/>
                  </a:cubicBezTo>
                  <a:cubicBezTo>
                    <a:pt x="567" y="578"/>
                    <a:pt x="529" y="567"/>
                    <a:pt x="529" y="567"/>
                  </a:cubicBezTo>
                  <a:cubicBezTo>
                    <a:pt x="504" y="570"/>
                    <a:pt x="478" y="571"/>
                    <a:pt x="453" y="576"/>
                  </a:cubicBezTo>
                  <a:cubicBezTo>
                    <a:pt x="434" y="580"/>
                    <a:pt x="397" y="595"/>
                    <a:pt x="397" y="595"/>
                  </a:cubicBezTo>
                  <a:cubicBezTo>
                    <a:pt x="350" y="592"/>
                    <a:pt x="302" y="591"/>
                    <a:pt x="255" y="586"/>
                  </a:cubicBezTo>
                  <a:cubicBezTo>
                    <a:pt x="204" y="581"/>
                    <a:pt x="104" y="567"/>
                    <a:pt x="104" y="567"/>
                  </a:cubicBezTo>
                  <a:cubicBezTo>
                    <a:pt x="58" y="536"/>
                    <a:pt x="89" y="565"/>
                    <a:pt x="66" y="520"/>
                  </a:cubicBezTo>
                  <a:cubicBezTo>
                    <a:pt x="61" y="510"/>
                    <a:pt x="59" y="491"/>
                    <a:pt x="47" y="491"/>
                  </a:cubicBezTo>
                  <a:cubicBezTo>
                    <a:pt x="37" y="491"/>
                    <a:pt x="51" y="511"/>
                    <a:pt x="57" y="520"/>
                  </a:cubicBezTo>
                  <a:cubicBezTo>
                    <a:pt x="71" y="541"/>
                    <a:pt x="93" y="553"/>
                    <a:pt x="113" y="567"/>
                  </a:cubicBezTo>
                  <a:cubicBezTo>
                    <a:pt x="155" y="629"/>
                    <a:pt x="106" y="568"/>
                    <a:pt x="161" y="605"/>
                  </a:cubicBezTo>
                  <a:cubicBezTo>
                    <a:pt x="230" y="651"/>
                    <a:pt x="151" y="621"/>
                    <a:pt x="217" y="642"/>
                  </a:cubicBezTo>
                  <a:cubicBezTo>
                    <a:pt x="227" y="648"/>
                    <a:pt x="235" y="657"/>
                    <a:pt x="246" y="661"/>
                  </a:cubicBezTo>
                  <a:cubicBezTo>
                    <a:pt x="261" y="667"/>
                    <a:pt x="286" y="657"/>
                    <a:pt x="293" y="671"/>
                  </a:cubicBezTo>
                  <a:cubicBezTo>
                    <a:pt x="303" y="691"/>
                    <a:pt x="290" y="716"/>
                    <a:pt x="283" y="737"/>
                  </a:cubicBezTo>
                  <a:cubicBezTo>
                    <a:pt x="267" y="788"/>
                    <a:pt x="183" y="813"/>
                    <a:pt x="142" y="841"/>
                  </a:cubicBezTo>
                  <a:cubicBezTo>
                    <a:pt x="136" y="850"/>
                    <a:pt x="132" y="863"/>
                    <a:pt x="123" y="869"/>
                  </a:cubicBezTo>
                  <a:cubicBezTo>
                    <a:pt x="57" y="912"/>
                    <a:pt x="110" y="844"/>
                    <a:pt x="57" y="897"/>
                  </a:cubicBezTo>
                  <a:cubicBezTo>
                    <a:pt x="46" y="908"/>
                    <a:pt x="40" y="925"/>
                    <a:pt x="28" y="935"/>
                  </a:cubicBezTo>
                  <a:cubicBezTo>
                    <a:pt x="20" y="941"/>
                    <a:pt x="0" y="945"/>
                    <a:pt x="0" y="945"/>
                  </a:cubicBezTo>
                </a:path>
              </a:pathLst>
            </a:custGeom>
            <a:noFill/>
            <a:ln w="762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5857884" y="4857760"/>
              <a:ext cx="257764" cy="216047"/>
            </a:xfrm>
            <a:custGeom>
              <a:avLst/>
              <a:gdLst/>
              <a:ahLst/>
              <a:cxnLst>
                <a:cxn ang="0">
                  <a:pos x="57" y="161"/>
                </a:cxn>
                <a:cxn ang="0">
                  <a:pos x="76" y="95"/>
                </a:cxn>
                <a:cxn ang="0">
                  <a:pos x="95" y="123"/>
                </a:cxn>
                <a:cxn ang="0">
                  <a:pos x="85" y="199"/>
                </a:cxn>
                <a:cxn ang="0">
                  <a:pos x="28" y="76"/>
                </a:cxn>
                <a:cxn ang="0">
                  <a:pos x="179" y="0"/>
                </a:cxn>
                <a:cxn ang="0">
                  <a:pos x="66" y="152"/>
                </a:cxn>
                <a:cxn ang="0">
                  <a:pos x="85" y="104"/>
                </a:cxn>
                <a:cxn ang="0">
                  <a:pos x="104" y="76"/>
                </a:cxn>
                <a:cxn ang="0">
                  <a:pos x="85" y="161"/>
                </a:cxn>
                <a:cxn ang="0">
                  <a:pos x="66" y="85"/>
                </a:cxn>
                <a:cxn ang="0">
                  <a:pos x="123" y="95"/>
                </a:cxn>
                <a:cxn ang="0">
                  <a:pos x="113" y="161"/>
                </a:cxn>
                <a:cxn ang="0">
                  <a:pos x="85" y="152"/>
                </a:cxn>
                <a:cxn ang="0">
                  <a:pos x="66" y="95"/>
                </a:cxn>
                <a:cxn ang="0">
                  <a:pos x="85" y="38"/>
                </a:cxn>
                <a:cxn ang="0">
                  <a:pos x="170" y="48"/>
                </a:cxn>
                <a:cxn ang="0">
                  <a:pos x="85" y="161"/>
                </a:cxn>
                <a:cxn ang="0">
                  <a:pos x="28" y="142"/>
                </a:cxn>
                <a:cxn ang="0">
                  <a:pos x="66" y="95"/>
                </a:cxn>
                <a:cxn ang="0">
                  <a:pos x="85" y="67"/>
                </a:cxn>
                <a:cxn ang="0">
                  <a:pos x="113" y="76"/>
                </a:cxn>
                <a:cxn ang="0">
                  <a:pos x="85" y="180"/>
                </a:cxn>
                <a:cxn ang="0">
                  <a:pos x="95" y="67"/>
                </a:cxn>
                <a:cxn ang="0">
                  <a:pos x="123" y="85"/>
                </a:cxn>
                <a:cxn ang="0">
                  <a:pos x="85" y="161"/>
                </a:cxn>
                <a:cxn ang="0">
                  <a:pos x="76" y="133"/>
                </a:cxn>
                <a:cxn ang="0">
                  <a:pos x="85" y="85"/>
                </a:cxn>
                <a:cxn ang="0">
                  <a:pos x="85" y="95"/>
                </a:cxn>
              </a:cxnLst>
              <a:rect l="0" t="0" r="r" b="b"/>
              <a:pathLst>
                <a:path w="206" h="199">
                  <a:moveTo>
                    <a:pt x="57" y="161"/>
                  </a:moveTo>
                  <a:cubicBezTo>
                    <a:pt x="63" y="139"/>
                    <a:pt x="60" y="111"/>
                    <a:pt x="76" y="95"/>
                  </a:cubicBezTo>
                  <a:cubicBezTo>
                    <a:pt x="84" y="87"/>
                    <a:pt x="94" y="112"/>
                    <a:pt x="95" y="123"/>
                  </a:cubicBezTo>
                  <a:cubicBezTo>
                    <a:pt x="97" y="148"/>
                    <a:pt x="88" y="174"/>
                    <a:pt x="85" y="199"/>
                  </a:cubicBezTo>
                  <a:cubicBezTo>
                    <a:pt x="48" y="160"/>
                    <a:pt x="46" y="125"/>
                    <a:pt x="28" y="76"/>
                  </a:cubicBezTo>
                  <a:cubicBezTo>
                    <a:pt x="52" y="8"/>
                    <a:pt x="116" y="10"/>
                    <a:pt x="179" y="0"/>
                  </a:cubicBezTo>
                  <a:cubicBezTo>
                    <a:pt x="206" y="79"/>
                    <a:pt x="134" y="128"/>
                    <a:pt x="66" y="152"/>
                  </a:cubicBezTo>
                  <a:cubicBezTo>
                    <a:pt x="51" y="104"/>
                    <a:pt x="51" y="138"/>
                    <a:pt x="85" y="104"/>
                  </a:cubicBezTo>
                  <a:cubicBezTo>
                    <a:pt x="93" y="96"/>
                    <a:pt x="98" y="85"/>
                    <a:pt x="104" y="76"/>
                  </a:cubicBezTo>
                  <a:cubicBezTo>
                    <a:pt x="118" y="119"/>
                    <a:pt x="100" y="120"/>
                    <a:pt x="85" y="161"/>
                  </a:cubicBezTo>
                  <a:cubicBezTo>
                    <a:pt x="73" y="149"/>
                    <a:pt x="20" y="111"/>
                    <a:pt x="66" y="85"/>
                  </a:cubicBezTo>
                  <a:cubicBezTo>
                    <a:pt x="83" y="75"/>
                    <a:pt x="104" y="92"/>
                    <a:pt x="123" y="95"/>
                  </a:cubicBezTo>
                  <a:cubicBezTo>
                    <a:pt x="120" y="117"/>
                    <a:pt x="125" y="142"/>
                    <a:pt x="113" y="161"/>
                  </a:cubicBezTo>
                  <a:cubicBezTo>
                    <a:pt x="108" y="169"/>
                    <a:pt x="91" y="160"/>
                    <a:pt x="85" y="152"/>
                  </a:cubicBezTo>
                  <a:cubicBezTo>
                    <a:pt x="73" y="136"/>
                    <a:pt x="72" y="114"/>
                    <a:pt x="66" y="95"/>
                  </a:cubicBezTo>
                  <a:cubicBezTo>
                    <a:pt x="72" y="76"/>
                    <a:pt x="73" y="54"/>
                    <a:pt x="85" y="38"/>
                  </a:cubicBezTo>
                  <a:cubicBezTo>
                    <a:pt x="103" y="13"/>
                    <a:pt x="152" y="41"/>
                    <a:pt x="170" y="48"/>
                  </a:cubicBezTo>
                  <a:cubicBezTo>
                    <a:pt x="158" y="96"/>
                    <a:pt x="126" y="134"/>
                    <a:pt x="85" y="161"/>
                  </a:cubicBezTo>
                  <a:cubicBezTo>
                    <a:pt x="66" y="155"/>
                    <a:pt x="41" y="157"/>
                    <a:pt x="28" y="142"/>
                  </a:cubicBezTo>
                  <a:cubicBezTo>
                    <a:pt x="0" y="108"/>
                    <a:pt x="56" y="98"/>
                    <a:pt x="66" y="95"/>
                  </a:cubicBezTo>
                  <a:cubicBezTo>
                    <a:pt x="72" y="86"/>
                    <a:pt x="75" y="71"/>
                    <a:pt x="85" y="67"/>
                  </a:cubicBezTo>
                  <a:cubicBezTo>
                    <a:pt x="94" y="63"/>
                    <a:pt x="111" y="66"/>
                    <a:pt x="113" y="76"/>
                  </a:cubicBezTo>
                  <a:cubicBezTo>
                    <a:pt x="125" y="130"/>
                    <a:pt x="108" y="146"/>
                    <a:pt x="85" y="180"/>
                  </a:cubicBezTo>
                  <a:cubicBezTo>
                    <a:pt x="88" y="142"/>
                    <a:pt x="81" y="102"/>
                    <a:pt x="95" y="67"/>
                  </a:cubicBezTo>
                  <a:cubicBezTo>
                    <a:pt x="99" y="57"/>
                    <a:pt x="120" y="74"/>
                    <a:pt x="123" y="85"/>
                  </a:cubicBezTo>
                  <a:cubicBezTo>
                    <a:pt x="135" y="137"/>
                    <a:pt x="115" y="141"/>
                    <a:pt x="85" y="161"/>
                  </a:cubicBezTo>
                  <a:cubicBezTo>
                    <a:pt x="82" y="152"/>
                    <a:pt x="76" y="143"/>
                    <a:pt x="76" y="133"/>
                  </a:cubicBezTo>
                  <a:cubicBezTo>
                    <a:pt x="76" y="117"/>
                    <a:pt x="81" y="101"/>
                    <a:pt x="85" y="85"/>
                  </a:cubicBezTo>
                  <a:cubicBezTo>
                    <a:pt x="86" y="82"/>
                    <a:pt x="85" y="92"/>
                    <a:pt x="85" y="95"/>
                  </a:cubicBezTo>
                </a:path>
              </a:pathLst>
            </a:cu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2" name="Freeform 12"/>
          <p:cNvSpPr>
            <a:spLocks/>
          </p:cNvSpPr>
          <p:nvPr/>
        </p:nvSpPr>
        <p:spPr bwMode="auto">
          <a:xfrm>
            <a:off x="1847523" y="3688502"/>
            <a:ext cx="1442729" cy="2774954"/>
          </a:xfrm>
          <a:custGeom>
            <a:avLst/>
            <a:gdLst/>
            <a:ahLst/>
            <a:cxnLst>
              <a:cxn ang="0">
                <a:pos x="454" y="167"/>
              </a:cxn>
              <a:cxn ang="0">
                <a:pos x="379" y="243"/>
              </a:cxn>
              <a:cxn ang="0">
                <a:pos x="303" y="356"/>
              </a:cxn>
              <a:cxn ang="0">
                <a:pos x="275" y="412"/>
              </a:cxn>
              <a:cxn ang="0">
                <a:pos x="228" y="488"/>
              </a:cxn>
              <a:cxn ang="0">
                <a:pos x="190" y="573"/>
              </a:cxn>
              <a:cxn ang="0">
                <a:pos x="152" y="630"/>
              </a:cxn>
              <a:cxn ang="0">
                <a:pos x="133" y="658"/>
              </a:cxn>
              <a:cxn ang="0">
                <a:pos x="76" y="790"/>
              </a:cxn>
              <a:cxn ang="0">
                <a:pos x="10" y="1092"/>
              </a:cxn>
              <a:cxn ang="0">
                <a:pos x="86" y="1612"/>
              </a:cxn>
              <a:cxn ang="0">
                <a:pos x="143" y="1810"/>
              </a:cxn>
              <a:cxn ang="0">
                <a:pos x="190" y="1999"/>
              </a:cxn>
              <a:cxn ang="0">
                <a:pos x="237" y="2103"/>
              </a:cxn>
              <a:cxn ang="0">
                <a:pos x="294" y="2225"/>
              </a:cxn>
              <a:cxn ang="0">
                <a:pos x="435" y="2367"/>
              </a:cxn>
              <a:cxn ang="0">
                <a:pos x="454" y="2395"/>
              </a:cxn>
              <a:cxn ang="0">
                <a:pos x="482" y="2414"/>
              </a:cxn>
              <a:cxn ang="0">
                <a:pos x="501" y="2452"/>
              </a:cxn>
              <a:cxn ang="0">
                <a:pos x="567" y="2490"/>
              </a:cxn>
              <a:cxn ang="0">
                <a:pos x="624" y="2556"/>
              </a:cxn>
              <a:cxn ang="0">
                <a:pos x="662" y="2471"/>
              </a:cxn>
              <a:cxn ang="0">
                <a:pos x="671" y="2433"/>
              </a:cxn>
              <a:cxn ang="0">
                <a:pos x="690" y="2405"/>
              </a:cxn>
              <a:cxn ang="0">
                <a:pos x="728" y="2273"/>
              </a:cxn>
              <a:cxn ang="0">
                <a:pos x="794" y="2225"/>
              </a:cxn>
              <a:cxn ang="0">
                <a:pos x="879" y="2150"/>
              </a:cxn>
              <a:cxn ang="0">
                <a:pos x="926" y="2074"/>
              </a:cxn>
              <a:cxn ang="0">
                <a:pos x="964" y="1989"/>
              </a:cxn>
              <a:cxn ang="0">
                <a:pos x="1002" y="1904"/>
              </a:cxn>
              <a:cxn ang="0">
                <a:pos x="1077" y="1697"/>
              </a:cxn>
              <a:cxn ang="0">
                <a:pos x="1087" y="1659"/>
              </a:cxn>
              <a:cxn ang="0">
                <a:pos x="1106" y="1602"/>
              </a:cxn>
              <a:cxn ang="0">
                <a:pos x="1153" y="1291"/>
              </a:cxn>
              <a:cxn ang="0">
                <a:pos x="1143" y="1130"/>
              </a:cxn>
              <a:cxn ang="0">
                <a:pos x="1058" y="960"/>
              </a:cxn>
              <a:cxn ang="0">
                <a:pos x="1011" y="875"/>
              </a:cxn>
              <a:cxn ang="0">
                <a:pos x="1002" y="837"/>
              </a:cxn>
              <a:cxn ang="0">
                <a:pos x="973" y="828"/>
              </a:cxn>
              <a:cxn ang="0">
                <a:pos x="955" y="771"/>
              </a:cxn>
              <a:cxn ang="0">
                <a:pos x="888" y="658"/>
              </a:cxn>
              <a:cxn ang="0">
                <a:pos x="870" y="611"/>
              </a:cxn>
              <a:cxn ang="0">
                <a:pos x="841" y="592"/>
              </a:cxn>
              <a:cxn ang="0">
                <a:pos x="785" y="497"/>
              </a:cxn>
              <a:cxn ang="0">
                <a:pos x="747" y="450"/>
              </a:cxn>
              <a:cxn ang="0">
                <a:pos x="737" y="422"/>
              </a:cxn>
              <a:cxn ang="0">
                <a:pos x="634" y="309"/>
              </a:cxn>
              <a:cxn ang="0">
                <a:pos x="530" y="186"/>
              </a:cxn>
              <a:cxn ang="0">
                <a:pos x="435" y="101"/>
              </a:cxn>
              <a:cxn ang="0">
                <a:pos x="407" y="82"/>
              </a:cxn>
              <a:cxn ang="0">
                <a:pos x="407" y="6"/>
              </a:cxn>
              <a:cxn ang="0">
                <a:pos x="416" y="44"/>
              </a:cxn>
              <a:cxn ang="0">
                <a:pos x="435" y="73"/>
              </a:cxn>
              <a:cxn ang="0">
                <a:pos x="464" y="176"/>
              </a:cxn>
              <a:cxn ang="0">
                <a:pos x="454" y="167"/>
              </a:cxn>
            </a:cxnLst>
            <a:rect l="0" t="0" r="r" b="b"/>
            <a:pathLst>
              <a:path w="1153" h="2556">
                <a:moveTo>
                  <a:pt x="454" y="167"/>
                </a:moveTo>
                <a:cubicBezTo>
                  <a:pt x="427" y="194"/>
                  <a:pt x="411" y="221"/>
                  <a:pt x="379" y="243"/>
                </a:cubicBezTo>
                <a:cubicBezTo>
                  <a:pt x="349" y="287"/>
                  <a:pt x="350" y="324"/>
                  <a:pt x="303" y="356"/>
                </a:cubicBezTo>
                <a:cubicBezTo>
                  <a:pt x="272" y="453"/>
                  <a:pt x="321" y="309"/>
                  <a:pt x="275" y="412"/>
                </a:cubicBezTo>
                <a:cubicBezTo>
                  <a:pt x="241" y="487"/>
                  <a:pt x="279" y="454"/>
                  <a:pt x="228" y="488"/>
                </a:cubicBezTo>
                <a:cubicBezTo>
                  <a:pt x="218" y="516"/>
                  <a:pt x="204" y="547"/>
                  <a:pt x="190" y="573"/>
                </a:cubicBezTo>
                <a:cubicBezTo>
                  <a:pt x="179" y="593"/>
                  <a:pt x="165" y="611"/>
                  <a:pt x="152" y="630"/>
                </a:cubicBezTo>
                <a:cubicBezTo>
                  <a:pt x="146" y="639"/>
                  <a:pt x="133" y="658"/>
                  <a:pt x="133" y="658"/>
                </a:cubicBezTo>
                <a:cubicBezTo>
                  <a:pt x="122" y="704"/>
                  <a:pt x="97" y="747"/>
                  <a:pt x="76" y="790"/>
                </a:cubicBezTo>
                <a:cubicBezTo>
                  <a:pt x="52" y="891"/>
                  <a:pt x="39" y="992"/>
                  <a:pt x="10" y="1092"/>
                </a:cubicBezTo>
                <a:cubicBezTo>
                  <a:pt x="18" y="1243"/>
                  <a:pt x="0" y="1464"/>
                  <a:pt x="86" y="1612"/>
                </a:cubicBezTo>
                <a:cubicBezTo>
                  <a:pt x="102" y="1679"/>
                  <a:pt x="126" y="1743"/>
                  <a:pt x="143" y="1810"/>
                </a:cubicBezTo>
                <a:cubicBezTo>
                  <a:pt x="157" y="1867"/>
                  <a:pt x="164" y="1947"/>
                  <a:pt x="190" y="1999"/>
                </a:cubicBezTo>
                <a:cubicBezTo>
                  <a:pt x="209" y="2037"/>
                  <a:pt x="222" y="2060"/>
                  <a:pt x="237" y="2103"/>
                </a:cubicBezTo>
                <a:cubicBezTo>
                  <a:pt x="255" y="2154"/>
                  <a:pt x="255" y="2187"/>
                  <a:pt x="294" y="2225"/>
                </a:cubicBezTo>
                <a:cubicBezTo>
                  <a:pt x="309" y="2273"/>
                  <a:pt x="389" y="2336"/>
                  <a:pt x="435" y="2367"/>
                </a:cubicBezTo>
                <a:cubicBezTo>
                  <a:pt x="441" y="2376"/>
                  <a:pt x="446" y="2387"/>
                  <a:pt x="454" y="2395"/>
                </a:cubicBezTo>
                <a:cubicBezTo>
                  <a:pt x="462" y="2403"/>
                  <a:pt x="475" y="2405"/>
                  <a:pt x="482" y="2414"/>
                </a:cubicBezTo>
                <a:cubicBezTo>
                  <a:pt x="491" y="2425"/>
                  <a:pt x="491" y="2442"/>
                  <a:pt x="501" y="2452"/>
                </a:cubicBezTo>
                <a:cubicBezTo>
                  <a:pt x="519" y="2470"/>
                  <a:pt x="549" y="2472"/>
                  <a:pt x="567" y="2490"/>
                </a:cubicBezTo>
                <a:cubicBezTo>
                  <a:pt x="569" y="2492"/>
                  <a:pt x="619" y="2551"/>
                  <a:pt x="624" y="2556"/>
                </a:cubicBezTo>
                <a:cubicBezTo>
                  <a:pt x="635" y="2524"/>
                  <a:pt x="643" y="2499"/>
                  <a:pt x="662" y="2471"/>
                </a:cubicBezTo>
                <a:cubicBezTo>
                  <a:pt x="665" y="2458"/>
                  <a:pt x="666" y="2445"/>
                  <a:pt x="671" y="2433"/>
                </a:cubicBezTo>
                <a:cubicBezTo>
                  <a:pt x="675" y="2423"/>
                  <a:pt x="686" y="2416"/>
                  <a:pt x="690" y="2405"/>
                </a:cubicBezTo>
                <a:cubicBezTo>
                  <a:pt x="702" y="2375"/>
                  <a:pt x="707" y="2298"/>
                  <a:pt x="728" y="2273"/>
                </a:cubicBezTo>
                <a:cubicBezTo>
                  <a:pt x="735" y="2264"/>
                  <a:pt x="781" y="2234"/>
                  <a:pt x="794" y="2225"/>
                </a:cubicBezTo>
                <a:cubicBezTo>
                  <a:pt x="818" y="2190"/>
                  <a:pt x="849" y="2180"/>
                  <a:pt x="879" y="2150"/>
                </a:cubicBezTo>
                <a:cubicBezTo>
                  <a:pt x="902" y="2082"/>
                  <a:pt x="881" y="2104"/>
                  <a:pt x="926" y="2074"/>
                </a:cubicBezTo>
                <a:cubicBezTo>
                  <a:pt x="937" y="2042"/>
                  <a:pt x="945" y="2017"/>
                  <a:pt x="964" y="1989"/>
                </a:cubicBezTo>
                <a:cubicBezTo>
                  <a:pt x="987" y="1922"/>
                  <a:pt x="972" y="1949"/>
                  <a:pt x="1002" y="1904"/>
                </a:cubicBezTo>
                <a:cubicBezTo>
                  <a:pt x="1025" y="1835"/>
                  <a:pt x="1036" y="1757"/>
                  <a:pt x="1077" y="1697"/>
                </a:cubicBezTo>
                <a:cubicBezTo>
                  <a:pt x="1080" y="1684"/>
                  <a:pt x="1083" y="1672"/>
                  <a:pt x="1087" y="1659"/>
                </a:cubicBezTo>
                <a:cubicBezTo>
                  <a:pt x="1093" y="1640"/>
                  <a:pt x="1106" y="1602"/>
                  <a:pt x="1106" y="1602"/>
                </a:cubicBezTo>
                <a:cubicBezTo>
                  <a:pt x="1120" y="1497"/>
                  <a:pt x="1142" y="1396"/>
                  <a:pt x="1153" y="1291"/>
                </a:cubicBezTo>
                <a:cubicBezTo>
                  <a:pt x="1150" y="1237"/>
                  <a:pt x="1150" y="1183"/>
                  <a:pt x="1143" y="1130"/>
                </a:cubicBezTo>
                <a:cubicBezTo>
                  <a:pt x="1135" y="1066"/>
                  <a:pt x="1097" y="1007"/>
                  <a:pt x="1058" y="960"/>
                </a:cubicBezTo>
                <a:cubicBezTo>
                  <a:pt x="1037" y="935"/>
                  <a:pt x="1030" y="902"/>
                  <a:pt x="1011" y="875"/>
                </a:cubicBezTo>
                <a:cubicBezTo>
                  <a:pt x="1008" y="862"/>
                  <a:pt x="1010" y="847"/>
                  <a:pt x="1002" y="837"/>
                </a:cubicBezTo>
                <a:cubicBezTo>
                  <a:pt x="996" y="829"/>
                  <a:pt x="979" y="836"/>
                  <a:pt x="973" y="828"/>
                </a:cubicBezTo>
                <a:cubicBezTo>
                  <a:pt x="961" y="812"/>
                  <a:pt x="966" y="787"/>
                  <a:pt x="955" y="771"/>
                </a:cubicBezTo>
                <a:cubicBezTo>
                  <a:pt x="929" y="733"/>
                  <a:pt x="908" y="699"/>
                  <a:pt x="888" y="658"/>
                </a:cubicBezTo>
                <a:cubicBezTo>
                  <a:pt x="881" y="643"/>
                  <a:pt x="880" y="625"/>
                  <a:pt x="870" y="611"/>
                </a:cubicBezTo>
                <a:cubicBezTo>
                  <a:pt x="863" y="602"/>
                  <a:pt x="851" y="598"/>
                  <a:pt x="841" y="592"/>
                </a:cubicBezTo>
                <a:cubicBezTo>
                  <a:pt x="829" y="554"/>
                  <a:pt x="809" y="529"/>
                  <a:pt x="785" y="497"/>
                </a:cubicBezTo>
                <a:cubicBezTo>
                  <a:pt x="760" y="427"/>
                  <a:pt x="796" y="511"/>
                  <a:pt x="747" y="450"/>
                </a:cubicBezTo>
                <a:cubicBezTo>
                  <a:pt x="741" y="442"/>
                  <a:pt x="742" y="430"/>
                  <a:pt x="737" y="422"/>
                </a:cubicBezTo>
                <a:cubicBezTo>
                  <a:pt x="708" y="377"/>
                  <a:pt x="685" y="325"/>
                  <a:pt x="634" y="309"/>
                </a:cubicBezTo>
                <a:cubicBezTo>
                  <a:pt x="612" y="253"/>
                  <a:pt x="579" y="219"/>
                  <a:pt x="530" y="186"/>
                </a:cubicBezTo>
                <a:cubicBezTo>
                  <a:pt x="497" y="120"/>
                  <a:pt x="524" y="158"/>
                  <a:pt x="435" y="101"/>
                </a:cubicBezTo>
                <a:cubicBezTo>
                  <a:pt x="425" y="95"/>
                  <a:pt x="407" y="82"/>
                  <a:pt x="407" y="82"/>
                </a:cubicBezTo>
                <a:cubicBezTo>
                  <a:pt x="401" y="65"/>
                  <a:pt x="380" y="20"/>
                  <a:pt x="407" y="6"/>
                </a:cubicBezTo>
                <a:cubicBezTo>
                  <a:pt x="419" y="0"/>
                  <a:pt x="411" y="32"/>
                  <a:pt x="416" y="44"/>
                </a:cubicBezTo>
                <a:cubicBezTo>
                  <a:pt x="420" y="55"/>
                  <a:pt x="430" y="63"/>
                  <a:pt x="435" y="73"/>
                </a:cubicBezTo>
                <a:cubicBezTo>
                  <a:pt x="451" y="104"/>
                  <a:pt x="456" y="142"/>
                  <a:pt x="464" y="176"/>
                </a:cubicBezTo>
                <a:cubicBezTo>
                  <a:pt x="472" y="208"/>
                  <a:pt x="485" y="228"/>
                  <a:pt x="454" y="167"/>
                </a:cubicBezTo>
                <a:close/>
              </a:path>
            </a:pathLst>
          </a:custGeom>
          <a:noFill/>
          <a:ln w="7620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2039354" y="3852621"/>
            <a:ext cx="814585" cy="813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7200" dirty="0">
                <a:solidFill>
                  <a:schemeClr val="folHlink"/>
                </a:solidFill>
              </a:rPr>
              <a:t>R</a:t>
            </a:r>
            <a:endParaRPr lang="ru-RU" sz="7200" dirty="0">
              <a:solidFill>
                <a:schemeClr val="folHlink"/>
              </a:solidFill>
            </a:endParaRPr>
          </a:p>
        </p:txBody>
      </p:sp>
      <p:sp>
        <p:nvSpPr>
          <p:cNvPr id="14" name="Freeform 15"/>
          <p:cNvSpPr>
            <a:spLocks/>
          </p:cNvSpPr>
          <p:nvPr/>
        </p:nvSpPr>
        <p:spPr bwMode="auto">
          <a:xfrm>
            <a:off x="2534477" y="2986078"/>
            <a:ext cx="3378463" cy="1693634"/>
          </a:xfrm>
          <a:custGeom>
            <a:avLst/>
            <a:gdLst/>
            <a:ahLst/>
            <a:cxnLst>
              <a:cxn ang="0">
                <a:pos x="0" y="1088"/>
              </a:cxn>
              <a:cxn ang="0">
                <a:pos x="217" y="1163"/>
              </a:cxn>
              <a:cxn ang="0">
                <a:pos x="179" y="1560"/>
              </a:cxn>
              <a:cxn ang="0">
                <a:pos x="198" y="1466"/>
              </a:cxn>
              <a:cxn ang="0">
                <a:pos x="226" y="1371"/>
              </a:cxn>
              <a:cxn ang="0">
                <a:pos x="236" y="1239"/>
              </a:cxn>
              <a:cxn ang="0">
                <a:pos x="245" y="1173"/>
              </a:cxn>
              <a:cxn ang="0">
                <a:pos x="292" y="1163"/>
              </a:cxn>
              <a:cxn ang="0">
                <a:pos x="387" y="1126"/>
              </a:cxn>
              <a:cxn ang="0">
                <a:pos x="443" y="1107"/>
              </a:cxn>
              <a:cxn ang="0">
                <a:pos x="472" y="1088"/>
              </a:cxn>
              <a:cxn ang="0">
                <a:pos x="509" y="1078"/>
              </a:cxn>
              <a:cxn ang="0">
                <a:pos x="538" y="1050"/>
              </a:cxn>
              <a:cxn ang="0">
                <a:pos x="623" y="1003"/>
              </a:cxn>
              <a:cxn ang="0">
                <a:pos x="727" y="956"/>
              </a:cxn>
              <a:cxn ang="0">
                <a:pos x="859" y="908"/>
              </a:cxn>
              <a:cxn ang="0">
                <a:pos x="1019" y="861"/>
              </a:cxn>
              <a:cxn ang="0">
                <a:pos x="1048" y="833"/>
              </a:cxn>
              <a:cxn ang="0">
                <a:pos x="1076" y="823"/>
              </a:cxn>
              <a:cxn ang="0">
                <a:pos x="1085" y="795"/>
              </a:cxn>
              <a:cxn ang="0">
                <a:pos x="1104" y="757"/>
              </a:cxn>
              <a:cxn ang="0">
                <a:pos x="1161" y="606"/>
              </a:cxn>
              <a:cxn ang="0">
                <a:pos x="1133" y="436"/>
              </a:cxn>
              <a:cxn ang="0">
                <a:pos x="1067" y="389"/>
              </a:cxn>
              <a:cxn ang="0">
                <a:pos x="1038" y="370"/>
              </a:cxn>
              <a:cxn ang="0">
                <a:pos x="915" y="389"/>
              </a:cxn>
              <a:cxn ang="0">
                <a:pos x="859" y="427"/>
              </a:cxn>
              <a:cxn ang="0">
                <a:pos x="812" y="531"/>
              </a:cxn>
              <a:cxn ang="0">
                <a:pos x="859" y="644"/>
              </a:cxn>
              <a:cxn ang="0">
                <a:pos x="934" y="710"/>
              </a:cxn>
              <a:cxn ang="0">
                <a:pos x="1180" y="795"/>
              </a:cxn>
              <a:cxn ang="0">
                <a:pos x="1529" y="776"/>
              </a:cxn>
              <a:cxn ang="0">
                <a:pos x="1633" y="748"/>
              </a:cxn>
              <a:cxn ang="0">
                <a:pos x="1709" y="729"/>
              </a:cxn>
              <a:cxn ang="0">
                <a:pos x="1813" y="682"/>
              </a:cxn>
              <a:cxn ang="0">
                <a:pos x="1926" y="625"/>
              </a:cxn>
              <a:cxn ang="0">
                <a:pos x="1983" y="597"/>
              </a:cxn>
              <a:cxn ang="0">
                <a:pos x="2039" y="559"/>
              </a:cxn>
              <a:cxn ang="0">
                <a:pos x="2058" y="531"/>
              </a:cxn>
              <a:cxn ang="0">
                <a:pos x="2086" y="521"/>
              </a:cxn>
              <a:cxn ang="0">
                <a:pos x="2143" y="483"/>
              </a:cxn>
              <a:cxn ang="0">
                <a:pos x="2171" y="465"/>
              </a:cxn>
              <a:cxn ang="0">
                <a:pos x="2247" y="417"/>
              </a:cxn>
              <a:cxn ang="0">
                <a:pos x="2266" y="380"/>
              </a:cxn>
              <a:cxn ang="0">
                <a:pos x="2294" y="361"/>
              </a:cxn>
              <a:cxn ang="0">
                <a:pos x="2304" y="332"/>
              </a:cxn>
              <a:cxn ang="0">
                <a:pos x="2370" y="257"/>
              </a:cxn>
              <a:cxn ang="0">
                <a:pos x="2398" y="191"/>
              </a:cxn>
              <a:cxn ang="0">
                <a:pos x="2417" y="125"/>
              </a:cxn>
              <a:cxn ang="0">
                <a:pos x="2426" y="11"/>
              </a:cxn>
              <a:cxn ang="0">
                <a:pos x="2407" y="40"/>
              </a:cxn>
              <a:cxn ang="0">
                <a:pos x="2389" y="96"/>
              </a:cxn>
              <a:cxn ang="0">
                <a:pos x="2360" y="285"/>
              </a:cxn>
              <a:cxn ang="0">
                <a:pos x="2700" y="323"/>
              </a:cxn>
            </a:cxnLst>
            <a:rect l="0" t="0" r="r" b="b"/>
            <a:pathLst>
              <a:path w="2700" h="1560">
                <a:moveTo>
                  <a:pt x="0" y="1088"/>
                </a:moveTo>
                <a:cubicBezTo>
                  <a:pt x="25" y="1165"/>
                  <a:pt x="153" y="1157"/>
                  <a:pt x="217" y="1163"/>
                </a:cubicBezTo>
                <a:cubicBezTo>
                  <a:pt x="210" y="1301"/>
                  <a:pt x="192" y="1424"/>
                  <a:pt x="179" y="1560"/>
                </a:cubicBezTo>
                <a:cubicBezTo>
                  <a:pt x="168" y="1514"/>
                  <a:pt x="172" y="1504"/>
                  <a:pt x="198" y="1466"/>
                </a:cubicBezTo>
                <a:cubicBezTo>
                  <a:pt x="208" y="1434"/>
                  <a:pt x="218" y="1404"/>
                  <a:pt x="226" y="1371"/>
                </a:cubicBezTo>
                <a:cubicBezTo>
                  <a:pt x="229" y="1327"/>
                  <a:pt x="232" y="1283"/>
                  <a:pt x="236" y="1239"/>
                </a:cubicBezTo>
                <a:cubicBezTo>
                  <a:pt x="238" y="1217"/>
                  <a:pt x="232" y="1191"/>
                  <a:pt x="245" y="1173"/>
                </a:cubicBezTo>
                <a:cubicBezTo>
                  <a:pt x="255" y="1160"/>
                  <a:pt x="276" y="1167"/>
                  <a:pt x="292" y="1163"/>
                </a:cubicBezTo>
                <a:cubicBezTo>
                  <a:pt x="325" y="1155"/>
                  <a:pt x="354" y="1137"/>
                  <a:pt x="387" y="1126"/>
                </a:cubicBezTo>
                <a:cubicBezTo>
                  <a:pt x="406" y="1120"/>
                  <a:pt x="443" y="1107"/>
                  <a:pt x="443" y="1107"/>
                </a:cubicBezTo>
                <a:cubicBezTo>
                  <a:pt x="453" y="1101"/>
                  <a:pt x="461" y="1093"/>
                  <a:pt x="472" y="1088"/>
                </a:cubicBezTo>
                <a:cubicBezTo>
                  <a:pt x="484" y="1083"/>
                  <a:pt x="498" y="1084"/>
                  <a:pt x="509" y="1078"/>
                </a:cubicBezTo>
                <a:cubicBezTo>
                  <a:pt x="521" y="1071"/>
                  <a:pt x="527" y="1058"/>
                  <a:pt x="538" y="1050"/>
                </a:cubicBezTo>
                <a:cubicBezTo>
                  <a:pt x="589" y="1011"/>
                  <a:pt x="579" y="1017"/>
                  <a:pt x="623" y="1003"/>
                </a:cubicBezTo>
                <a:cubicBezTo>
                  <a:pt x="654" y="955"/>
                  <a:pt x="676" y="971"/>
                  <a:pt x="727" y="956"/>
                </a:cubicBezTo>
                <a:cubicBezTo>
                  <a:pt x="773" y="943"/>
                  <a:pt x="815" y="923"/>
                  <a:pt x="859" y="908"/>
                </a:cubicBezTo>
                <a:cubicBezTo>
                  <a:pt x="912" y="891"/>
                  <a:pt x="966" y="880"/>
                  <a:pt x="1019" y="861"/>
                </a:cubicBezTo>
                <a:cubicBezTo>
                  <a:pt x="1029" y="852"/>
                  <a:pt x="1037" y="840"/>
                  <a:pt x="1048" y="833"/>
                </a:cubicBezTo>
                <a:cubicBezTo>
                  <a:pt x="1056" y="828"/>
                  <a:pt x="1069" y="830"/>
                  <a:pt x="1076" y="823"/>
                </a:cubicBezTo>
                <a:cubicBezTo>
                  <a:pt x="1083" y="816"/>
                  <a:pt x="1081" y="804"/>
                  <a:pt x="1085" y="795"/>
                </a:cubicBezTo>
                <a:cubicBezTo>
                  <a:pt x="1091" y="782"/>
                  <a:pt x="1098" y="770"/>
                  <a:pt x="1104" y="757"/>
                </a:cubicBezTo>
                <a:cubicBezTo>
                  <a:pt x="1126" y="707"/>
                  <a:pt x="1148" y="659"/>
                  <a:pt x="1161" y="606"/>
                </a:cubicBezTo>
                <a:cubicBezTo>
                  <a:pt x="1152" y="549"/>
                  <a:pt x="1156" y="489"/>
                  <a:pt x="1133" y="436"/>
                </a:cubicBezTo>
                <a:cubicBezTo>
                  <a:pt x="1122" y="411"/>
                  <a:pt x="1089" y="404"/>
                  <a:pt x="1067" y="389"/>
                </a:cubicBezTo>
                <a:cubicBezTo>
                  <a:pt x="1058" y="382"/>
                  <a:pt x="1038" y="370"/>
                  <a:pt x="1038" y="370"/>
                </a:cubicBezTo>
                <a:cubicBezTo>
                  <a:pt x="997" y="375"/>
                  <a:pt x="951" y="369"/>
                  <a:pt x="915" y="389"/>
                </a:cubicBezTo>
                <a:cubicBezTo>
                  <a:pt x="804" y="451"/>
                  <a:pt x="956" y="392"/>
                  <a:pt x="859" y="427"/>
                </a:cubicBezTo>
                <a:cubicBezTo>
                  <a:pt x="837" y="464"/>
                  <a:pt x="824" y="491"/>
                  <a:pt x="812" y="531"/>
                </a:cubicBezTo>
                <a:cubicBezTo>
                  <a:pt x="818" y="585"/>
                  <a:pt x="807" y="627"/>
                  <a:pt x="859" y="644"/>
                </a:cubicBezTo>
                <a:cubicBezTo>
                  <a:pt x="904" y="712"/>
                  <a:pt x="875" y="696"/>
                  <a:pt x="934" y="710"/>
                </a:cubicBezTo>
                <a:cubicBezTo>
                  <a:pt x="997" y="771"/>
                  <a:pt x="1096" y="784"/>
                  <a:pt x="1180" y="795"/>
                </a:cubicBezTo>
                <a:cubicBezTo>
                  <a:pt x="1220" y="793"/>
                  <a:pt x="1486" y="780"/>
                  <a:pt x="1529" y="776"/>
                </a:cubicBezTo>
                <a:cubicBezTo>
                  <a:pt x="1562" y="773"/>
                  <a:pt x="1601" y="756"/>
                  <a:pt x="1633" y="748"/>
                </a:cubicBezTo>
                <a:cubicBezTo>
                  <a:pt x="1658" y="742"/>
                  <a:pt x="1709" y="729"/>
                  <a:pt x="1709" y="729"/>
                </a:cubicBezTo>
                <a:cubicBezTo>
                  <a:pt x="1746" y="710"/>
                  <a:pt x="1772" y="692"/>
                  <a:pt x="1813" y="682"/>
                </a:cubicBezTo>
                <a:cubicBezTo>
                  <a:pt x="1880" y="636"/>
                  <a:pt x="1866" y="656"/>
                  <a:pt x="1926" y="625"/>
                </a:cubicBezTo>
                <a:cubicBezTo>
                  <a:pt x="1991" y="592"/>
                  <a:pt x="1918" y="617"/>
                  <a:pt x="1983" y="597"/>
                </a:cubicBezTo>
                <a:cubicBezTo>
                  <a:pt x="2002" y="584"/>
                  <a:pt x="2026" y="578"/>
                  <a:pt x="2039" y="559"/>
                </a:cubicBezTo>
                <a:cubicBezTo>
                  <a:pt x="2045" y="550"/>
                  <a:pt x="2049" y="538"/>
                  <a:pt x="2058" y="531"/>
                </a:cubicBezTo>
                <a:cubicBezTo>
                  <a:pt x="2066" y="525"/>
                  <a:pt x="2077" y="526"/>
                  <a:pt x="2086" y="521"/>
                </a:cubicBezTo>
                <a:cubicBezTo>
                  <a:pt x="2106" y="510"/>
                  <a:pt x="2124" y="496"/>
                  <a:pt x="2143" y="483"/>
                </a:cubicBezTo>
                <a:cubicBezTo>
                  <a:pt x="2152" y="477"/>
                  <a:pt x="2171" y="465"/>
                  <a:pt x="2171" y="465"/>
                </a:cubicBezTo>
                <a:cubicBezTo>
                  <a:pt x="2197" y="425"/>
                  <a:pt x="2204" y="432"/>
                  <a:pt x="2247" y="417"/>
                </a:cubicBezTo>
                <a:cubicBezTo>
                  <a:pt x="2253" y="405"/>
                  <a:pt x="2257" y="391"/>
                  <a:pt x="2266" y="380"/>
                </a:cubicBezTo>
                <a:cubicBezTo>
                  <a:pt x="2273" y="371"/>
                  <a:pt x="2287" y="370"/>
                  <a:pt x="2294" y="361"/>
                </a:cubicBezTo>
                <a:cubicBezTo>
                  <a:pt x="2300" y="353"/>
                  <a:pt x="2299" y="341"/>
                  <a:pt x="2304" y="332"/>
                </a:cubicBezTo>
                <a:cubicBezTo>
                  <a:pt x="2336" y="274"/>
                  <a:pt x="2328" y="285"/>
                  <a:pt x="2370" y="257"/>
                </a:cubicBezTo>
                <a:cubicBezTo>
                  <a:pt x="2396" y="147"/>
                  <a:pt x="2359" y="282"/>
                  <a:pt x="2398" y="191"/>
                </a:cubicBezTo>
                <a:cubicBezTo>
                  <a:pt x="2407" y="170"/>
                  <a:pt x="2409" y="147"/>
                  <a:pt x="2417" y="125"/>
                </a:cubicBezTo>
                <a:cubicBezTo>
                  <a:pt x="2420" y="87"/>
                  <a:pt x="2430" y="49"/>
                  <a:pt x="2426" y="11"/>
                </a:cubicBezTo>
                <a:cubicBezTo>
                  <a:pt x="2425" y="0"/>
                  <a:pt x="2412" y="29"/>
                  <a:pt x="2407" y="40"/>
                </a:cubicBezTo>
                <a:cubicBezTo>
                  <a:pt x="2399" y="58"/>
                  <a:pt x="2395" y="77"/>
                  <a:pt x="2389" y="96"/>
                </a:cubicBezTo>
                <a:cubicBezTo>
                  <a:pt x="2379" y="159"/>
                  <a:pt x="2376" y="223"/>
                  <a:pt x="2360" y="285"/>
                </a:cubicBezTo>
                <a:cubicBezTo>
                  <a:pt x="2404" y="314"/>
                  <a:pt x="2643" y="350"/>
                  <a:pt x="2700" y="323"/>
                </a:cubicBezTo>
              </a:path>
            </a:pathLst>
          </a:custGeom>
          <a:noFill/>
          <a:ln w="76200" cap="flat" cmpd="sng">
            <a:solidFill>
              <a:srgbClr val="99663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5" name="Freeform 17"/>
          <p:cNvSpPr>
            <a:spLocks/>
          </p:cNvSpPr>
          <p:nvPr/>
        </p:nvSpPr>
        <p:spPr bwMode="auto">
          <a:xfrm>
            <a:off x="3661883" y="3534338"/>
            <a:ext cx="257764" cy="216047"/>
          </a:xfrm>
          <a:custGeom>
            <a:avLst/>
            <a:gdLst/>
            <a:ahLst/>
            <a:cxnLst>
              <a:cxn ang="0">
                <a:pos x="57" y="161"/>
              </a:cxn>
              <a:cxn ang="0">
                <a:pos x="76" y="95"/>
              </a:cxn>
              <a:cxn ang="0">
                <a:pos x="95" y="123"/>
              </a:cxn>
              <a:cxn ang="0">
                <a:pos x="85" y="199"/>
              </a:cxn>
              <a:cxn ang="0">
                <a:pos x="28" y="76"/>
              </a:cxn>
              <a:cxn ang="0">
                <a:pos x="179" y="0"/>
              </a:cxn>
              <a:cxn ang="0">
                <a:pos x="66" y="152"/>
              </a:cxn>
              <a:cxn ang="0">
                <a:pos x="85" y="104"/>
              </a:cxn>
              <a:cxn ang="0">
                <a:pos x="104" y="76"/>
              </a:cxn>
              <a:cxn ang="0">
                <a:pos x="85" y="161"/>
              </a:cxn>
              <a:cxn ang="0">
                <a:pos x="66" y="85"/>
              </a:cxn>
              <a:cxn ang="0">
                <a:pos x="123" y="95"/>
              </a:cxn>
              <a:cxn ang="0">
                <a:pos x="113" y="161"/>
              </a:cxn>
              <a:cxn ang="0">
                <a:pos x="85" y="152"/>
              </a:cxn>
              <a:cxn ang="0">
                <a:pos x="66" y="95"/>
              </a:cxn>
              <a:cxn ang="0">
                <a:pos x="85" y="38"/>
              </a:cxn>
              <a:cxn ang="0">
                <a:pos x="170" y="48"/>
              </a:cxn>
              <a:cxn ang="0">
                <a:pos x="85" y="161"/>
              </a:cxn>
              <a:cxn ang="0">
                <a:pos x="28" y="142"/>
              </a:cxn>
              <a:cxn ang="0">
                <a:pos x="66" y="95"/>
              </a:cxn>
              <a:cxn ang="0">
                <a:pos x="85" y="67"/>
              </a:cxn>
              <a:cxn ang="0">
                <a:pos x="113" y="76"/>
              </a:cxn>
              <a:cxn ang="0">
                <a:pos x="85" y="180"/>
              </a:cxn>
              <a:cxn ang="0">
                <a:pos x="95" y="67"/>
              </a:cxn>
              <a:cxn ang="0">
                <a:pos x="123" y="85"/>
              </a:cxn>
              <a:cxn ang="0">
                <a:pos x="85" y="161"/>
              </a:cxn>
              <a:cxn ang="0">
                <a:pos x="76" y="133"/>
              </a:cxn>
              <a:cxn ang="0">
                <a:pos x="85" y="85"/>
              </a:cxn>
              <a:cxn ang="0">
                <a:pos x="85" y="95"/>
              </a:cxn>
            </a:cxnLst>
            <a:rect l="0" t="0" r="r" b="b"/>
            <a:pathLst>
              <a:path w="206" h="199">
                <a:moveTo>
                  <a:pt x="57" y="161"/>
                </a:moveTo>
                <a:cubicBezTo>
                  <a:pt x="63" y="139"/>
                  <a:pt x="60" y="111"/>
                  <a:pt x="76" y="95"/>
                </a:cubicBezTo>
                <a:cubicBezTo>
                  <a:pt x="84" y="87"/>
                  <a:pt x="94" y="112"/>
                  <a:pt x="95" y="123"/>
                </a:cubicBezTo>
                <a:cubicBezTo>
                  <a:pt x="97" y="148"/>
                  <a:pt x="88" y="174"/>
                  <a:pt x="85" y="199"/>
                </a:cubicBezTo>
                <a:cubicBezTo>
                  <a:pt x="48" y="160"/>
                  <a:pt x="46" y="125"/>
                  <a:pt x="28" y="76"/>
                </a:cubicBezTo>
                <a:cubicBezTo>
                  <a:pt x="52" y="8"/>
                  <a:pt x="116" y="10"/>
                  <a:pt x="179" y="0"/>
                </a:cubicBezTo>
                <a:cubicBezTo>
                  <a:pt x="206" y="79"/>
                  <a:pt x="134" y="128"/>
                  <a:pt x="66" y="152"/>
                </a:cubicBezTo>
                <a:cubicBezTo>
                  <a:pt x="51" y="104"/>
                  <a:pt x="51" y="138"/>
                  <a:pt x="85" y="104"/>
                </a:cubicBezTo>
                <a:cubicBezTo>
                  <a:pt x="93" y="96"/>
                  <a:pt x="98" y="85"/>
                  <a:pt x="104" y="76"/>
                </a:cubicBezTo>
                <a:cubicBezTo>
                  <a:pt x="118" y="119"/>
                  <a:pt x="100" y="120"/>
                  <a:pt x="85" y="161"/>
                </a:cubicBezTo>
                <a:cubicBezTo>
                  <a:pt x="73" y="149"/>
                  <a:pt x="20" y="111"/>
                  <a:pt x="66" y="85"/>
                </a:cubicBezTo>
                <a:cubicBezTo>
                  <a:pt x="83" y="75"/>
                  <a:pt x="104" y="92"/>
                  <a:pt x="123" y="95"/>
                </a:cubicBezTo>
                <a:cubicBezTo>
                  <a:pt x="120" y="117"/>
                  <a:pt x="125" y="142"/>
                  <a:pt x="113" y="161"/>
                </a:cubicBezTo>
                <a:cubicBezTo>
                  <a:pt x="108" y="169"/>
                  <a:pt x="91" y="160"/>
                  <a:pt x="85" y="152"/>
                </a:cubicBezTo>
                <a:cubicBezTo>
                  <a:pt x="73" y="136"/>
                  <a:pt x="72" y="114"/>
                  <a:pt x="66" y="95"/>
                </a:cubicBezTo>
                <a:cubicBezTo>
                  <a:pt x="72" y="76"/>
                  <a:pt x="73" y="54"/>
                  <a:pt x="85" y="38"/>
                </a:cubicBezTo>
                <a:cubicBezTo>
                  <a:pt x="103" y="13"/>
                  <a:pt x="152" y="41"/>
                  <a:pt x="170" y="48"/>
                </a:cubicBezTo>
                <a:cubicBezTo>
                  <a:pt x="158" y="96"/>
                  <a:pt x="126" y="134"/>
                  <a:pt x="85" y="161"/>
                </a:cubicBezTo>
                <a:cubicBezTo>
                  <a:pt x="66" y="155"/>
                  <a:pt x="41" y="157"/>
                  <a:pt x="28" y="142"/>
                </a:cubicBezTo>
                <a:cubicBezTo>
                  <a:pt x="0" y="108"/>
                  <a:pt x="56" y="98"/>
                  <a:pt x="66" y="95"/>
                </a:cubicBezTo>
                <a:cubicBezTo>
                  <a:pt x="72" y="86"/>
                  <a:pt x="75" y="71"/>
                  <a:pt x="85" y="67"/>
                </a:cubicBezTo>
                <a:cubicBezTo>
                  <a:pt x="94" y="63"/>
                  <a:pt x="111" y="66"/>
                  <a:pt x="113" y="76"/>
                </a:cubicBezTo>
                <a:cubicBezTo>
                  <a:pt x="125" y="130"/>
                  <a:pt x="108" y="146"/>
                  <a:pt x="85" y="180"/>
                </a:cubicBezTo>
                <a:cubicBezTo>
                  <a:pt x="88" y="142"/>
                  <a:pt x="81" y="102"/>
                  <a:pt x="95" y="67"/>
                </a:cubicBezTo>
                <a:cubicBezTo>
                  <a:pt x="99" y="57"/>
                  <a:pt x="120" y="74"/>
                  <a:pt x="123" y="85"/>
                </a:cubicBezTo>
                <a:cubicBezTo>
                  <a:pt x="135" y="137"/>
                  <a:pt x="115" y="141"/>
                  <a:pt x="85" y="161"/>
                </a:cubicBezTo>
                <a:cubicBezTo>
                  <a:pt x="82" y="152"/>
                  <a:pt x="76" y="143"/>
                  <a:pt x="76" y="133"/>
                </a:cubicBezTo>
                <a:cubicBezTo>
                  <a:pt x="76" y="117"/>
                  <a:pt x="81" y="101"/>
                  <a:pt x="85" y="85"/>
                </a:cubicBezTo>
                <a:cubicBezTo>
                  <a:pt x="86" y="82"/>
                  <a:pt x="85" y="92"/>
                  <a:pt x="85" y="95"/>
                </a:cubicBezTo>
              </a:path>
            </a:pathLst>
          </a:custGeom>
          <a:noFill/>
          <a:ln w="9525">
            <a:solidFill>
              <a:srgbClr val="996633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6" name="Oval 18"/>
          <p:cNvSpPr>
            <a:spLocks noChangeArrowheads="1"/>
          </p:cNvSpPr>
          <p:nvPr/>
        </p:nvSpPr>
        <p:spPr bwMode="auto">
          <a:xfrm>
            <a:off x="4931935" y="2301025"/>
            <a:ext cx="2919242" cy="3567488"/>
          </a:xfrm>
          <a:prstGeom prst="ellipse">
            <a:avLst/>
          </a:prstGeom>
          <a:noFill/>
          <a:ln w="76200">
            <a:solidFill>
              <a:srgbClr val="FFFF00"/>
            </a:solidFill>
            <a:prstDash val="dash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8" name="Овал 17"/>
          <p:cNvSpPr/>
          <p:nvPr/>
        </p:nvSpPr>
        <p:spPr>
          <a:xfrm>
            <a:off x="1071538" y="1000108"/>
            <a:ext cx="428628" cy="35719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/>
              <a:t>1</a:t>
            </a:r>
          </a:p>
        </p:txBody>
      </p:sp>
      <p:sp>
        <p:nvSpPr>
          <p:cNvPr id="19" name="Овал 18"/>
          <p:cNvSpPr/>
          <p:nvPr/>
        </p:nvSpPr>
        <p:spPr>
          <a:xfrm>
            <a:off x="3428992" y="1500174"/>
            <a:ext cx="428628" cy="35719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2</a:t>
            </a:r>
            <a:endParaRPr lang="ru-RU" b="1" dirty="0"/>
          </a:p>
        </p:txBody>
      </p:sp>
      <p:sp>
        <p:nvSpPr>
          <p:cNvPr id="20" name="Овал 19"/>
          <p:cNvSpPr/>
          <p:nvPr/>
        </p:nvSpPr>
        <p:spPr>
          <a:xfrm>
            <a:off x="6143636" y="3643314"/>
            <a:ext cx="428628" cy="35719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3</a:t>
            </a:r>
            <a:endParaRPr lang="ru-RU" b="1" dirty="0"/>
          </a:p>
        </p:txBody>
      </p:sp>
      <p:sp>
        <p:nvSpPr>
          <p:cNvPr id="21" name="Овал 20"/>
          <p:cNvSpPr/>
          <p:nvPr/>
        </p:nvSpPr>
        <p:spPr>
          <a:xfrm>
            <a:off x="4429124" y="5715016"/>
            <a:ext cx="428628" cy="35719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4</a:t>
            </a:r>
            <a:endParaRPr lang="ru-RU" b="1" dirty="0"/>
          </a:p>
        </p:txBody>
      </p:sp>
      <p:sp>
        <p:nvSpPr>
          <p:cNvPr id="22" name="Овал 21"/>
          <p:cNvSpPr/>
          <p:nvPr/>
        </p:nvSpPr>
        <p:spPr>
          <a:xfrm>
            <a:off x="1285852" y="5072074"/>
            <a:ext cx="428628" cy="35719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5</a:t>
            </a:r>
            <a:endParaRPr lang="ru-RU" b="1" dirty="0"/>
          </a:p>
        </p:txBody>
      </p:sp>
      <p:sp>
        <p:nvSpPr>
          <p:cNvPr id="23" name="Овал 22"/>
          <p:cNvSpPr/>
          <p:nvPr/>
        </p:nvSpPr>
        <p:spPr>
          <a:xfrm>
            <a:off x="4143372" y="3286124"/>
            <a:ext cx="428628" cy="35719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6</a:t>
            </a:r>
            <a:endParaRPr lang="ru-RU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animBg="1"/>
      <p:bldP spid="12" grpId="0" animBg="1"/>
      <p:bldP spid="13" grpId="0"/>
      <p:bldP spid="14" grpId="0" animBg="1"/>
      <p:bldP spid="15" grpId="0" animBg="1"/>
      <p:bldP spid="16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Функциональные системы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sz="3600" dirty="0" smtClean="0"/>
              <a:t>Функциональная система – динамическая саморегулирующаяся организация (система), деятельность которой направлена на обеспечение полезных для системы результатов.</a:t>
            </a:r>
          </a:p>
          <a:p>
            <a:r>
              <a:rPr lang="ru-RU" sz="3600" dirty="0" smtClean="0"/>
              <a:t>«полезный приспособительный результат»</a:t>
            </a:r>
            <a:endParaRPr lang="ru-RU" sz="3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Равнобедренный треугольник 31"/>
          <p:cNvSpPr/>
          <p:nvPr/>
        </p:nvSpPr>
        <p:spPr>
          <a:xfrm>
            <a:off x="7715304" y="4429132"/>
            <a:ext cx="1214414" cy="2285992"/>
          </a:xfrm>
          <a:prstGeom prst="triangle">
            <a:avLst>
              <a:gd name="adj" fmla="val 5000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ru-RU" dirty="0" smtClean="0"/>
              <a:t>Рецептор результата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71472" y="0"/>
            <a:ext cx="8229600" cy="1143000"/>
          </a:xfrm>
        </p:spPr>
        <p:txBody>
          <a:bodyPr/>
          <a:lstStyle/>
          <a:p>
            <a:endParaRPr lang="ru-RU" dirty="0"/>
          </a:p>
        </p:txBody>
      </p:sp>
      <p:sp>
        <p:nvSpPr>
          <p:cNvPr id="4" name="Овал 3"/>
          <p:cNvSpPr/>
          <p:nvPr/>
        </p:nvSpPr>
        <p:spPr>
          <a:xfrm>
            <a:off x="1000100" y="1428736"/>
            <a:ext cx="1928826" cy="164307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7200" dirty="0" smtClean="0">
                <a:solidFill>
                  <a:srgbClr val="FFFF00"/>
                </a:solidFill>
              </a:rPr>
              <a:t>НЦ</a:t>
            </a:r>
            <a:endParaRPr lang="ru-RU" sz="7200" dirty="0">
              <a:solidFill>
                <a:srgbClr val="FFFF00"/>
              </a:solidFill>
            </a:endParaRPr>
          </a:p>
        </p:txBody>
      </p:sp>
      <p:cxnSp>
        <p:nvCxnSpPr>
          <p:cNvPr id="6" name="Прямая со стрелкой 5"/>
          <p:cNvCxnSpPr>
            <a:stCxn id="4" idx="6"/>
            <a:endCxn id="7" idx="1"/>
          </p:cNvCxnSpPr>
          <p:nvPr/>
        </p:nvCxnSpPr>
        <p:spPr>
          <a:xfrm>
            <a:off x="2928926" y="2250273"/>
            <a:ext cx="928694" cy="642942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Прямоугольник 6"/>
          <p:cNvSpPr/>
          <p:nvPr/>
        </p:nvSpPr>
        <p:spPr>
          <a:xfrm>
            <a:off x="3857620" y="2428868"/>
            <a:ext cx="3214710" cy="92869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>
                <a:solidFill>
                  <a:srgbClr val="FFFF00"/>
                </a:solidFill>
              </a:rPr>
              <a:t>Вегетативная регуляция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3857620" y="928670"/>
            <a:ext cx="3214710" cy="8572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 smtClean="0">
                <a:solidFill>
                  <a:srgbClr val="FFFF00"/>
                </a:solidFill>
              </a:rPr>
              <a:t>Поведенческая регуляция</a:t>
            </a:r>
            <a:endParaRPr lang="ru-RU" sz="2800" dirty="0">
              <a:solidFill>
                <a:srgbClr val="FFFF00"/>
              </a:solidFill>
            </a:endParaRPr>
          </a:p>
        </p:txBody>
      </p:sp>
      <p:cxnSp>
        <p:nvCxnSpPr>
          <p:cNvPr id="16" name="Прямая со стрелкой 15"/>
          <p:cNvCxnSpPr>
            <a:stCxn id="4" idx="7"/>
            <a:endCxn id="12" idx="1"/>
          </p:cNvCxnSpPr>
          <p:nvPr/>
        </p:nvCxnSpPr>
        <p:spPr>
          <a:xfrm rot="5400000" flipH="1" flipV="1">
            <a:off x="3096008" y="907746"/>
            <a:ext cx="312060" cy="1211164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Скругленный прямоугольник 21"/>
          <p:cNvSpPr/>
          <p:nvPr/>
        </p:nvSpPr>
        <p:spPr>
          <a:xfrm>
            <a:off x="7929586" y="938784"/>
            <a:ext cx="714380" cy="2633092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ru-RU" sz="4000" dirty="0" smtClean="0">
                <a:solidFill>
                  <a:schemeClr val="accent6">
                    <a:lumMod val="40000"/>
                    <a:lumOff val="60000"/>
                  </a:schemeClr>
                </a:solidFill>
              </a:rPr>
              <a:t>РЕЗУЛЬТАТ</a:t>
            </a:r>
            <a:endParaRPr lang="ru-RU" sz="4000" dirty="0">
              <a:solidFill>
                <a:schemeClr val="accent6">
                  <a:lumMod val="40000"/>
                  <a:lumOff val="60000"/>
                </a:schemeClr>
              </a:solidFill>
            </a:endParaRPr>
          </a:p>
        </p:txBody>
      </p:sp>
      <p:cxnSp>
        <p:nvCxnSpPr>
          <p:cNvPr id="23" name="Прямая со стрелкой 22"/>
          <p:cNvCxnSpPr>
            <a:stCxn id="7" idx="3"/>
            <a:endCxn id="22" idx="1"/>
          </p:cNvCxnSpPr>
          <p:nvPr/>
        </p:nvCxnSpPr>
        <p:spPr>
          <a:xfrm flipV="1">
            <a:off x="7072330" y="2255330"/>
            <a:ext cx="857256" cy="637885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Прямая со стрелкой 23"/>
          <p:cNvCxnSpPr>
            <a:stCxn id="12" idx="3"/>
            <a:endCxn id="22" idx="1"/>
          </p:cNvCxnSpPr>
          <p:nvPr/>
        </p:nvCxnSpPr>
        <p:spPr>
          <a:xfrm>
            <a:off x="7072330" y="1357298"/>
            <a:ext cx="857256" cy="898032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 стрелкой 28"/>
          <p:cNvCxnSpPr>
            <a:stCxn id="22" idx="2"/>
            <a:endCxn id="32" idx="0"/>
          </p:cNvCxnSpPr>
          <p:nvPr/>
        </p:nvCxnSpPr>
        <p:spPr>
          <a:xfrm rot="16200000" flipH="1">
            <a:off x="7876015" y="3982636"/>
            <a:ext cx="857256" cy="35735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Овал 49"/>
          <p:cNvSpPr/>
          <p:nvPr/>
        </p:nvSpPr>
        <p:spPr>
          <a:xfrm>
            <a:off x="5143504" y="4143380"/>
            <a:ext cx="2000264" cy="92869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 err="1" smtClean="0"/>
              <a:t>метабо-лизм</a:t>
            </a:r>
            <a:endParaRPr lang="ru-RU" sz="2800" dirty="0"/>
          </a:p>
        </p:txBody>
      </p:sp>
      <p:cxnSp>
        <p:nvCxnSpPr>
          <p:cNvPr id="51" name="Прямая со стрелкой 50"/>
          <p:cNvCxnSpPr>
            <a:endCxn id="50" idx="7"/>
          </p:cNvCxnSpPr>
          <p:nvPr/>
        </p:nvCxnSpPr>
        <p:spPr>
          <a:xfrm rot="10800000" flipV="1">
            <a:off x="6850836" y="3499102"/>
            <a:ext cx="1073964" cy="780281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Прямая со стрелкой 51"/>
          <p:cNvCxnSpPr>
            <a:stCxn id="50" idx="0"/>
          </p:cNvCxnSpPr>
          <p:nvPr/>
        </p:nvCxnSpPr>
        <p:spPr>
          <a:xfrm rot="5400000" flipH="1" flipV="1">
            <a:off x="6536545" y="2821777"/>
            <a:ext cx="928694" cy="1714512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Полилиния 56"/>
          <p:cNvSpPr/>
          <p:nvPr/>
        </p:nvSpPr>
        <p:spPr>
          <a:xfrm>
            <a:off x="1538868" y="2988527"/>
            <a:ext cx="6166625" cy="3735658"/>
          </a:xfrm>
          <a:custGeom>
            <a:avLst/>
            <a:gdLst>
              <a:gd name="connsiteX0" fmla="*/ 6166625 w 6166625"/>
              <a:gd name="connsiteY0" fmla="*/ 3679902 h 3735658"/>
              <a:gd name="connsiteX1" fmla="*/ 3345366 w 6166625"/>
              <a:gd name="connsiteY1" fmla="*/ 3657600 h 3735658"/>
              <a:gd name="connsiteX2" fmla="*/ 702527 w 6166625"/>
              <a:gd name="connsiteY2" fmla="*/ 3657600 h 3735658"/>
              <a:gd name="connsiteX3" fmla="*/ 156117 w 6166625"/>
              <a:gd name="connsiteY3" fmla="*/ 3189249 h 3735658"/>
              <a:gd name="connsiteX4" fmla="*/ 66908 w 6166625"/>
              <a:gd name="connsiteY4" fmla="*/ 2430966 h 3735658"/>
              <a:gd name="connsiteX5" fmla="*/ 0 w 6166625"/>
              <a:gd name="connsiteY5" fmla="*/ 0 h 3735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66625" h="3735658">
                <a:moveTo>
                  <a:pt x="6166625" y="3679902"/>
                </a:moveTo>
                <a:lnTo>
                  <a:pt x="3345366" y="3657600"/>
                </a:lnTo>
                <a:cubicBezTo>
                  <a:pt x="2434683" y="3653883"/>
                  <a:pt x="1234068" y="3735658"/>
                  <a:pt x="702527" y="3657600"/>
                </a:cubicBezTo>
                <a:cubicBezTo>
                  <a:pt x="170986" y="3579542"/>
                  <a:pt x="262054" y="3393688"/>
                  <a:pt x="156117" y="3189249"/>
                </a:cubicBezTo>
                <a:cubicBezTo>
                  <a:pt x="50181" y="2984810"/>
                  <a:pt x="92927" y="2962507"/>
                  <a:pt x="66908" y="2430966"/>
                </a:cubicBezTo>
                <a:cubicBezTo>
                  <a:pt x="40889" y="1899425"/>
                  <a:pt x="20444" y="949712"/>
                  <a:pt x="0" y="0"/>
                </a:cubicBezTo>
              </a:path>
            </a:pathLst>
          </a:cu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8" name="Овал 57"/>
          <p:cNvSpPr/>
          <p:nvPr/>
        </p:nvSpPr>
        <p:spPr>
          <a:xfrm>
            <a:off x="2071670" y="3786190"/>
            <a:ext cx="2143140" cy="1214446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Гуморальная регуляция</a:t>
            </a:r>
            <a:endParaRPr lang="ru-RU" b="1" dirty="0"/>
          </a:p>
        </p:txBody>
      </p:sp>
      <p:sp>
        <p:nvSpPr>
          <p:cNvPr id="59" name="Полилиния 58"/>
          <p:cNvSpPr/>
          <p:nvPr/>
        </p:nvSpPr>
        <p:spPr>
          <a:xfrm>
            <a:off x="1828800" y="3088888"/>
            <a:ext cx="6289288" cy="3098180"/>
          </a:xfrm>
          <a:custGeom>
            <a:avLst/>
            <a:gdLst>
              <a:gd name="connsiteX0" fmla="*/ 6289288 w 6289288"/>
              <a:gd name="connsiteY0" fmla="*/ 490653 h 3098180"/>
              <a:gd name="connsiteX1" fmla="*/ 6032810 w 6289288"/>
              <a:gd name="connsiteY1" fmla="*/ 1371600 h 3098180"/>
              <a:gd name="connsiteX2" fmla="*/ 5575610 w 6289288"/>
              <a:gd name="connsiteY2" fmla="*/ 2598234 h 3098180"/>
              <a:gd name="connsiteX3" fmla="*/ 4728117 w 6289288"/>
              <a:gd name="connsiteY3" fmla="*/ 2999678 h 3098180"/>
              <a:gd name="connsiteX4" fmla="*/ 2118732 w 6289288"/>
              <a:gd name="connsiteY4" fmla="*/ 2955073 h 3098180"/>
              <a:gd name="connsiteX5" fmla="*/ 646771 w 6289288"/>
              <a:gd name="connsiteY5" fmla="*/ 2966224 h 3098180"/>
              <a:gd name="connsiteX6" fmla="*/ 100361 w 6289288"/>
              <a:gd name="connsiteY6" fmla="*/ 2163336 h 3098180"/>
              <a:gd name="connsiteX7" fmla="*/ 44605 w 6289288"/>
              <a:gd name="connsiteY7" fmla="*/ 724829 h 3098180"/>
              <a:gd name="connsiteX8" fmla="*/ 44605 w 6289288"/>
              <a:gd name="connsiteY8" fmla="*/ 0 h 3098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89288" h="3098180">
                <a:moveTo>
                  <a:pt x="6289288" y="490653"/>
                </a:moveTo>
                <a:cubicBezTo>
                  <a:pt x="6220522" y="755495"/>
                  <a:pt x="6151756" y="1020337"/>
                  <a:pt x="6032810" y="1371600"/>
                </a:cubicBezTo>
                <a:cubicBezTo>
                  <a:pt x="5913864" y="1722864"/>
                  <a:pt x="5793059" y="2326888"/>
                  <a:pt x="5575610" y="2598234"/>
                </a:cubicBezTo>
                <a:cubicBezTo>
                  <a:pt x="5358161" y="2869580"/>
                  <a:pt x="5304263" y="2940205"/>
                  <a:pt x="4728117" y="2999678"/>
                </a:cubicBezTo>
                <a:cubicBezTo>
                  <a:pt x="4151971" y="3059151"/>
                  <a:pt x="2118732" y="2955073"/>
                  <a:pt x="2118732" y="2955073"/>
                </a:cubicBezTo>
                <a:cubicBezTo>
                  <a:pt x="1438508" y="2949497"/>
                  <a:pt x="983166" y="3098180"/>
                  <a:pt x="646771" y="2966224"/>
                </a:cubicBezTo>
                <a:cubicBezTo>
                  <a:pt x="310376" y="2834268"/>
                  <a:pt x="200722" y="2536902"/>
                  <a:pt x="100361" y="2163336"/>
                </a:cubicBezTo>
                <a:cubicBezTo>
                  <a:pt x="0" y="1789770"/>
                  <a:pt x="53898" y="1085385"/>
                  <a:pt x="44605" y="724829"/>
                </a:cubicBezTo>
                <a:cubicBezTo>
                  <a:pt x="35312" y="364273"/>
                  <a:pt x="39958" y="182136"/>
                  <a:pt x="44605" y="0"/>
                </a:cubicBezTo>
              </a:path>
            </a:pathLst>
          </a:cu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0" name="Полилиния 59"/>
          <p:cNvSpPr/>
          <p:nvPr/>
        </p:nvSpPr>
        <p:spPr>
          <a:xfrm>
            <a:off x="2843561" y="4995746"/>
            <a:ext cx="423746" cy="1059366"/>
          </a:xfrm>
          <a:custGeom>
            <a:avLst/>
            <a:gdLst>
              <a:gd name="connsiteX0" fmla="*/ 423746 w 423746"/>
              <a:gd name="connsiteY0" fmla="*/ 1059366 h 1059366"/>
              <a:gd name="connsiteX1" fmla="*/ 200722 w 423746"/>
              <a:gd name="connsiteY1" fmla="*/ 869795 h 1059366"/>
              <a:gd name="connsiteX2" fmla="*/ 44605 w 423746"/>
              <a:gd name="connsiteY2" fmla="*/ 501805 h 1059366"/>
              <a:gd name="connsiteX3" fmla="*/ 0 w 423746"/>
              <a:gd name="connsiteY3" fmla="*/ 0 h 1059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3746" h="1059366">
                <a:moveTo>
                  <a:pt x="423746" y="1059366"/>
                </a:moveTo>
                <a:cubicBezTo>
                  <a:pt x="343829" y="1011044"/>
                  <a:pt x="263912" y="962722"/>
                  <a:pt x="200722" y="869795"/>
                </a:cubicBezTo>
                <a:cubicBezTo>
                  <a:pt x="137532" y="776868"/>
                  <a:pt x="78059" y="646771"/>
                  <a:pt x="44605" y="501805"/>
                </a:cubicBezTo>
                <a:cubicBezTo>
                  <a:pt x="11151" y="356839"/>
                  <a:pt x="0" y="0"/>
                  <a:pt x="0" y="0"/>
                </a:cubicBezTo>
              </a:path>
            </a:pathLst>
          </a:cu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61" name="Прямая со стрелкой 60"/>
          <p:cNvCxnSpPr>
            <a:stCxn id="58" idx="0"/>
            <a:endCxn id="12" idx="1"/>
          </p:cNvCxnSpPr>
          <p:nvPr/>
        </p:nvCxnSpPr>
        <p:spPr>
          <a:xfrm rot="5400000" flipH="1" flipV="1">
            <a:off x="2285984" y="2214554"/>
            <a:ext cx="2428892" cy="714380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Прямая со стрелкой 61"/>
          <p:cNvCxnSpPr>
            <a:stCxn id="58" idx="0"/>
            <a:endCxn id="7" idx="1"/>
          </p:cNvCxnSpPr>
          <p:nvPr/>
        </p:nvCxnSpPr>
        <p:spPr>
          <a:xfrm rot="5400000" flipH="1" flipV="1">
            <a:off x="3053943" y="2982513"/>
            <a:ext cx="892975" cy="714380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Прямая со стрелкой 67"/>
          <p:cNvCxnSpPr/>
          <p:nvPr/>
        </p:nvCxnSpPr>
        <p:spPr>
          <a:xfrm flipV="1">
            <a:off x="857224" y="2857496"/>
            <a:ext cx="428628" cy="214314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Прямая со стрелкой 68"/>
          <p:cNvCxnSpPr>
            <a:endCxn id="4" idx="2"/>
          </p:cNvCxnSpPr>
          <p:nvPr/>
        </p:nvCxnSpPr>
        <p:spPr>
          <a:xfrm>
            <a:off x="571472" y="2214554"/>
            <a:ext cx="428628" cy="35719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Прямая со стрелкой 69"/>
          <p:cNvCxnSpPr/>
          <p:nvPr/>
        </p:nvCxnSpPr>
        <p:spPr>
          <a:xfrm>
            <a:off x="714348" y="1500174"/>
            <a:ext cx="571504" cy="214314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Box 75"/>
          <p:cNvSpPr txBox="1"/>
          <p:nvPr/>
        </p:nvSpPr>
        <p:spPr>
          <a:xfrm>
            <a:off x="0" y="357166"/>
            <a:ext cx="677108" cy="4038350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ru-RU" sz="3200" b="1" dirty="0" smtClean="0">
                <a:solidFill>
                  <a:srgbClr val="7030A0"/>
                </a:solidFill>
              </a:rPr>
              <a:t>Внешнее воздействие</a:t>
            </a:r>
            <a:endParaRPr lang="ru-RU" sz="3200" b="1" dirty="0">
              <a:solidFill>
                <a:srgbClr val="7030A0"/>
              </a:solidFill>
            </a:endParaRPr>
          </a:p>
        </p:txBody>
      </p:sp>
      <p:sp>
        <p:nvSpPr>
          <p:cNvPr id="77" name="Овал 76"/>
          <p:cNvSpPr/>
          <p:nvPr/>
        </p:nvSpPr>
        <p:spPr>
          <a:xfrm>
            <a:off x="1357290" y="5143512"/>
            <a:ext cx="2000264" cy="428628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8" name="TextBox 77"/>
          <p:cNvSpPr txBox="1"/>
          <p:nvPr/>
        </p:nvSpPr>
        <p:spPr>
          <a:xfrm>
            <a:off x="642910" y="4500570"/>
            <a:ext cx="800219" cy="1743426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ru-RU" sz="2000" b="1" dirty="0" smtClean="0">
                <a:solidFill>
                  <a:schemeClr val="accent3">
                    <a:lumMod val="50000"/>
                  </a:schemeClr>
                </a:solidFill>
              </a:rPr>
              <a:t>Обратная </a:t>
            </a:r>
          </a:p>
          <a:p>
            <a:r>
              <a:rPr lang="ru-RU" sz="2000" b="1" dirty="0" err="1" smtClean="0">
                <a:solidFill>
                  <a:schemeClr val="accent3">
                    <a:lumMod val="50000"/>
                  </a:schemeClr>
                </a:solidFill>
              </a:rPr>
              <a:t>афферентация</a:t>
            </a:r>
            <a:endParaRPr lang="ru-RU" sz="2000" b="1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3714744" y="5572140"/>
            <a:ext cx="27860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dirty="0" smtClean="0">
                <a:solidFill>
                  <a:schemeClr val="tx2">
                    <a:lumMod val="75000"/>
                  </a:schemeClr>
                </a:solidFill>
              </a:rPr>
              <a:t>Гуморальные влияния</a:t>
            </a:r>
            <a:endParaRPr lang="ru-RU" b="1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3643306" y="6215082"/>
            <a:ext cx="27860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dirty="0" smtClean="0">
                <a:solidFill>
                  <a:schemeClr val="tx2">
                    <a:lumMod val="75000"/>
                  </a:schemeClr>
                </a:solidFill>
              </a:rPr>
              <a:t>Нервные влияния</a:t>
            </a:r>
            <a:endParaRPr lang="ru-RU" b="1" dirty="0">
              <a:solidFill>
                <a:schemeClr val="tx2">
                  <a:lumMod val="7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4" grpId="0" animBg="1"/>
      <p:bldP spid="7" grpId="0" animBg="1"/>
      <p:bldP spid="12" grpId="0" animBg="1"/>
      <p:bldP spid="22" grpId="0" animBg="1"/>
      <p:bldP spid="50" grpId="0" animBg="1"/>
      <p:bldP spid="57" grpId="0" animBg="1"/>
      <p:bldP spid="58" grpId="0" animBg="1"/>
      <p:bldP spid="59" grpId="0" animBg="1"/>
      <p:bldP spid="60" grpId="0" animBg="1"/>
      <p:bldP spid="76" grpId="0"/>
      <p:bldP spid="77" grpId="0" animBg="1"/>
      <p:bldP spid="78" grpId="0"/>
      <p:bldP spid="79" grpId="0"/>
      <p:bldP spid="8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00034" y="500042"/>
            <a:ext cx="8229600" cy="1143000"/>
          </a:xfrm>
        </p:spPr>
        <p:txBody>
          <a:bodyPr>
            <a:normAutofit/>
          </a:bodyPr>
          <a:lstStyle/>
          <a:p>
            <a:r>
              <a:rPr lang="ru-RU" sz="6000" dirty="0" smtClean="0"/>
              <a:t>Торможение</a:t>
            </a:r>
            <a:endParaRPr lang="ru-RU" sz="6000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034" y="2143116"/>
            <a:ext cx="8229600" cy="4525963"/>
          </a:xfrm>
        </p:spPr>
        <p:txBody>
          <a:bodyPr>
            <a:normAutofit/>
          </a:bodyPr>
          <a:lstStyle/>
          <a:p>
            <a:r>
              <a:rPr lang="ru-RU" sz="4800" dirty="0" smtClean="0"/>
              <a:t>Активный нервный процесс, результатом которого является прекращение или предупреждение возбуждения</a:t>
            </a:r>
            <a:endParaRPr lang="ru-RU" sz="4800" dirty="0"/>
          </a:p>
        </p:txBody>
      </p:sp>
    </p:spTree>
    <p:extLst>
      <p:ext uri="{BB962C8B-B14F-4D97-AF65-F5344CB8AC3E}">
        <p14:creationId xmlns:p14="http://schemas.microsoft.com/office/powerpoint/2010/main" xmlns="" val="833853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35280" y="469710"/>
            <a:ext cx="8229600" cy="1143000"/>
          </a:xfrm>
        </p:spPr>
        <p:txBody>
          <a:bodyPr>
            <a:normAutofit/>
          </a:bodyPr>
          <a:lstStyle/>
          <a:p>
            <a:r>
              <a:rPr lang="ru-RU" dirty="0" smtClean="0"/>
              <a:t>Индивидуальные нейроны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5968" y="1978152"/>
            <a:ext cx="8229600" cy="4117848"/>
          </a:xfrm>
        </p:spPr>
        <p:txBody>
          <a:bodyPr>
            <a:normAutofit/>
          </a:bodyPr>
          <a:lstStyle/>
          <a:p>
            <a:r>
              <a:rPr lang="ru-RU" dirty="0" smtClean="0"/>
              <a:t>Работают неправильно</a:t>
            </a:r>
          </a:p>
          <a:p>
            <a:pPr lvl="1"/>
            <a:r>
              <a:rPr lang="ru-RU" dirty="0" smtClean="0"/>
              <a:t>В сети активируются асинхронно</a:t>
            </a:r>
          </a:p>
          <a:p>
            <a:pPr lvl="1"/>
            <a:r>
              <a:rPr lang="ru-RU" dirty="0" smtClean="0"/>
              <a:t>Меняется порог выходного и вес входных каналов</a:t>
            </a:r>
          </a:p>
          <a:p>
            <a:pPr lvl="1"/>
            <a:r>
              <a:rPr lang="ru-RU" dirty="0" smtClean="0"/>
              <a:t>Значительное влияние гуморальных факторов, электрического поля</a:t>
            </a:r>
          </a:p>
          <a:p>
            <a:pPr lvl="1"/>
            <a:r>
              <a:rPr lang="ru-RU" dirty="0" smtClean="0"/>
              <a:t>Влияние </a:t>
            </a:r>
            <a:r>
              <a:rPr lang="ru-RU" dirty="0" err="1" smtClean="0"/>
              <a:t>глиальных</a:t>
            </a:r>
            <a:r>
              <a:rPr lang="ru-RU" dirty="0" smtClean="0"/>
              <a:t> клеток </a:t>
            </a:r>
          </a:p>
          <a:p>
            <a:pPr marL="0" lvl="1" indent="0">
              <a:buFont typeface="Arial" pitchFamily="34" charset="0"/>
              <a:buChar char="•"/>
            </a:pPr>
            <a:r>
              <a:rPr lang="ru-RU" sz="3200" dirty="0" smtClean="0"/>
              <a:t> Гибнут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11936"/>
          </a:xfrm>
        </p:spPr>
        <p:txBody>
          <a:bodyPr>
            <a:noAutofit/>
          </a:bodyPr>
          <a:lstStyle/>
          <a:p>
            <a:r>
              <a:rPr lang="ru-RU" sz="3600" dirty="0" smtClean="0"/>
              <a:t>Как обеспечивается высокая устойчивость и надежность работы мозга?</a:t>
            </a:r>
            <a:endParaRPr lang="ru-RU" sz="3600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08432" y="1389889"/>
            <a:ext cx="8229600" cy="804672"/>
          </a:xfrm>
        </p:spPr>
        <p:txBody>
          <a:bodyPr/>
          <a:lstStyle/>
          <a:p>
            <a:r>
              <a:rPr lang="ru-RU" dirty="0" smtClean="0"/>
              <a:t>Избыточность сетей (фон Нейман)</a:t>
            </a:r>
            <a:endParaRPr lang="ru-RU" dirty="0"/>
          </a:p>
        </p:txBody>
      </p:sp>
      <p:grpSp>
        <p:nvGrpSpPr>
          <p:cNvPr id="24" name="Группа 23"/>
          <p:cNvGrpSpPr/>
          <p:nvPr/>
        </p:nvGrpSpPr>
        <p:grpSpPr>
          <a:xfrm>
            <a:off x="402336" y="2438400"/>
            <a:ext cx="2560320" cy="3377184"/>
            <a:chOff x="646176" y="2414016"/>
            <a:chExt cx="2560320" cy="3377184"/>
          </a:xfrm>
        </p:grpSpPr>
        <p:grpSp>
          <p:nvGrpSpPr>
            <p:cNvPr id="20" name="Группа 19"/>
            <p:cNvGrpSpPr/>
            <p:nvPr/>
          </p:nvGrpSpPr>
          <p:grpSpPr>
            <a:xfrm>
              <a:off x="890016" y="2743200"/>
              <a:ext cx="2109216" cy="3048000"/>
              <a:chOff x="853440" y="2450592"/>
              <a:chExt cx="2407920" cy="2999232"/>
            </a:xfrm>
          </p:grpSpPr>
          <p:sp>
            <p:nvSpPr>
              <p:cNvPr id="4" name="Овал 3"/>
              <p:cNvSpPr/>
              <p:nvPr/>
            </p:nvSpPr>
            <p:spPr>
              <a:xfrm>
                <a:off x="853440" y="3108960"/>
                <a:ext cx="633984" cy="548640"/>
              </a:xfrm>
              <a:prstGeom prst="ellipse">
                <a:avLst/>
              </a:prstGeom>
              <a:ln w="381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" name="Овал 4"/>
              <p:cNvSpPr/>
              <p:nvPr/>
            </p:nvSpPr>
            <p:spPr>
              <a:xfrm>
                <a:off x="1853184" y="4376928"/>
                <a:ext cx="633984" cy="438912"/>
              </a:xfrm>
              <a:prstGeom prst="ellipse">
                <a:avLst/>
              </a:prstGeom>
              <a:ln w="381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cxnSp>
            <p:nvCxnSpPr>
              <p:cNvPr id="7" name="Прямая со стрелкой 6"/>
              <p:cNvCxnSpPr>
                <a:endCxn id="4" idx="1"/>
              </p:cNvCxnSpPr>
              <p:nvPr/>
            </p:nvCxnSpPr>
            <p:spPr>
              <a:xfrm rot="16200000" flipH="1">
                <a:off x="640235" y="2883255"/>
                <a:ext cx="580215" cy="31885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Прямая со стрелкой 9"/>
              <p:cNvCxnSpPr>
                <a:endCxn id="4" idx="7"/>
              </p:cNvCxnSpPr>
              <p:nvPr/>
            </p:nvCxnSpPr>
            <p:spPr>
              <a:xfrm rot="5400000">
                <a:off x="1156991" y="2871064"/>
                <a:ext cx="555831" cy="80653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" name="Полилиния 12"/>
              <p:cNvSpPr/>
              <p:nvPr/>
            </p:nvSpPr>
            <p:spPr>
              <a:xfrm>
                <a:off x="1097280" y="3547872"/>
                <a:ext cx="755904" cy="1036320"/>
              </a:xfrm>
              <a:custGeom>
                <a:avLst/>
                <a:gdLst>
                  <a:gd name="connsiteX0" fmla="*/ 109728 w 841248"/>
                  <a:gd name="connsiteY0" fmla="*/ 0 h 1371600"/>
                  <a:gd name="connsiteX1" fmla="*/ 121920 w 841248"/>
                  <a:gd name="connsiteY1" fmla="*/ 1158240 h 1371600"/>
                  <a:gd name="connsiteX2" fmla="*/ 841248 w 841248"/>
                  <a:gd name="connsiteY2" fmla="*/ 1280160 h 1371600"/>
                  <a:gd name="connsiteX3" fmla="*/ 841248 w 841248"/>
                  <a:gd name="connsiteY3" fmla="*/ 1280160 h 1371600"/>
                  <a:gd name="connsiteX0" fmla="*/ 109728 w 841248"/>
                  <a:gd name="connsiteY0" fmla="*/ 0 h 1371600"/>
                  <a:gd name="connsiteX1" fmla="*/ 121920 w 841248"/>
                  <a:gd name="connsiteY1" fmla="*/ 1158240 h 1371600"/>
                  <a:gd name="connsiteX2" fmla="*/ 841248 w 841248"/>
                  <a:gd name="connsiteY2" fmla="*/ 1280160 h 1371600"/>
                  <a:gd name="connsiteX3" fmla="*/ 841248 w 841248"/>
                  <a:gd name="connsiteY3" fmla="*/ 1280160 h 1371600"/>
                  <a:gd name="connsiteX0" fmla="*/ 109728 w 841248"/>
                  <a:gd name="connsiteY0" fmla="*/ 0 h 1280160"/>
                  <a:gd name="connsiteX1" fmla="*/ 121920 w 841248"/>
                  <a:gd name="connsiteY1" fmla="*/ 1158240 h 1280160"/>
                  <a:gd name="connsiteX2" fmla="*/ 841248 w 841248"/>
                  <a:gd name="connsiteY2" fmla="*/ 1280160 h 1280160"/>
                  <a:gd name="connsiteX3" fmla="*/ 841248 w 841248"/>
                  <a:gd name="connsiteY3" fmla="*/ 1280160 h 1280160"/>
                  <a:gd name="connsiteX0" fmla="*/ 54864 w 786384"/>
                  <a:gd name="connsiteY0" fmla="*/ 0 h 1280160"/>
                  <a:gd name="connsiteX1" fmla="*/ 67056 w 786384"/>
                  <a:gd name="connsiteY1" fmla="*/ 1158240 h 1280160"/>
                  <a:gd name="connsiteX2" fmla="*/ 786384 w 786384"/>
                  <a:gd name="connsiteY2" fmla="*/ 1280160 h 1280160"/>
                  <a:gd name="connsiteX3" fmla="*/ 786384 w 786384"/>
                  <a:gd name="connsiteY3" fmla="*/ 128016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6384" h="1280160">
                    <a:moveTo>
                      <a:pt x="54864" y="0"/>
                    </a:moveTo>
                    <a:cubicBezTo>
                      <a:pt x="0" y="472440"/>
                      <a:pt x="67056" y="920496"/>
                      <a:pt x="67056" y="1158240"/>
                    </a:cubicBezTo>
                    <a:cubicBezTo>
                      <a:pt x="274320" y="1200912"/>
                      <a:pt x="786384" y="1280160"/>
                      <a:pt x="786384" y="1280160"/>
                    </a:cubicBezTo>
                    <a:lnTo>
                      <a:pt x="786384" y="1280160"/>
                    </a:lnTo>
                  </a:path>
                </a:pathLst>
              </a:cu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" name="Полилиния 13"/>
              <p:cNvSpPr/>
              <p:nvPr/>
            </p:nvSpPr>
            <p:spPr>
              <a:xfrm flipH="1">
                <a:off x="2505456" y="2450592"/>
                <a:ext cx="755904" cy="2127504"/>
              </a:xfrm>
              <a:custGeom>
                <a:avLst/>
                <a:gdLst>
                  <a:gd name="connsiteX0" fmla="*/ 109728 w 841248"/>
                  <a:gd name="connsiteY0" fmla="*/ 0 h 1371600"/>
                  <a:gd name="connsiteX1" fmla="*/ 121920 w 841248"/>
                  <a:gd name="connsiteY1" fmla="*/ 1158240 h 1371600"/>
                  <a:gd name="connsiteX2" fmla="*/ 841248 w 841248"/>
                  <a:gd name="connsiteY2" fmla="*/ 1280160 h 1371600"/>
                  <a:gd name="connsiteX3" fmla="*/ 841248 w 841248"/>
                  <a:gd name="connsiteY3" fmla="*/ 1280160 h 1371600"/>
                  <a:gd name="connsiteX0" fmla="*/ 109728 w 841248"/>
                  <a:gd name="connsiteY0" fmla="*/ 0 h 1371600"/>
                  <a:gd name="connsiteX1" fmla="*/ 121920 w 841248"/>
                  <a:gd name="connsiteY1" fmla="*/ 1158240 h 1371600"/>
                  <a:gd name="connsiteX2" fmla="*/ 841248 w 841248"/>
                  <a:gd name="connsiteY2" fmla="*/ 1280160 h 1371600"/>
                  <a:gd name="connsiteX3" fmla="*/ 841248 w 841248"/>
                  <a:gd name="connsiteY3" fmla="*/ 1280160 h 1371600"/>
                  <a:gd name="connsiteX0" fmla="*/ 109728 w 841248"/>
                  <a:gd name="connsiteY0" fmla="*/ 0 h 1280160"/>
                  <a:gd name="connsiteX1" fmla="*/ 121920 w 841248"/>
                  <a:gd name="connsiteY1" fmla="*/ 1158240 h 1280160"/>
                  <a:gd name="connsiteX2" fmla="*/ 841248 w 841248"/>
                  <a:gd name="connsiteY2" fmla="*/ 1280160 h 1280160"/>
                  <a:gd name="connsiteX3" fmla="*/ 841248 w 841248"/>
                  <a:gd name="connsiteY3" fmla="*/ 1280160 h 1280160"/>
                  <a:gd name="connsiteX0" fmla="*/ 54864 w 786384"/>
                  <a:gd name="connsiteY0" fmla="*/ 0 h 1280160"/>
                  <a:gd name="connsiteX1" fmla="*/ 67056 w 786384"/>
                  <a:gd name="connsiteY1" fmla="*/ 1158240 h 1280160"/>
                  <a:gd name="connsiteX2" fmla="*/ 786384 w 786384"/>
                  <a:gd name="connsiteY2" fmla="*/ 1280160 h 1280160"/>
                  <a:gd name="connsiteX3" fmla="*/ 786384 w 786384"/>
                  <a:gd name="connsiteY3" fmla="*/ 128016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6384" h="1280160">
                    <a:moveTo>
                      <a:pt x="54864" y="0"/>
                    </a:moveTo>
                    <a:cubicBezTo>
                      <a:pt x="0" y="472440"/>
                      <a:pt x="67056" y="920496"/>
                      <a:pt x="67056" y="1158240"/>
                    </a:cubicBezTo>
                    <a:cubicBezTo>
                      <a:pt x="274320" y="1200912"/>
                      <a:pt x="786384" y="1280160"/>
                      <a:pt x="786384" y="1280160"/>
                    </a:cubicBezTo>
                    <a:lnTo>
                      <a:pt x="786384" y="1280160"/>
                    </a:lnTo>
                  </a:path>
                </a:pathLst>
              </a:cu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cxnSp>
            <p:nvCxnSpPr>
              <p:cNvPr id="16" name="Прямая со стрелкой 15"/>
              <p:cNvCxnSpPr>
                <a:stCxn id="5" idx="4"/>
              </p:cNvCxnSpPr>
              <p:nvPr/>
            </p:nvCxnSpPr>
            <p:spPr>
              <a:xfrm rot="16200000" flipH="1">
                <a:off x="1859280" y="5126736"/>
                <a:ext cx="633984" cy="12192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" name="TextBox 20"/>
            <p:cNvSpPr txBox="1"/>
            <p:nvPr/>
          </p:nvSpPr>
          <p:spPr>
            <a:xfrm>
              <a:off x="646176" y="2535936"/>
              <a:ext cx="47548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b="1" dirty="0" smtClean="0"/>
                <a:t>Х</a:t>
              </a:r>
              <a:r>
                <a:rPr lang="ru-RU" b="1" baseline="-25000" dirty="0" smtClean="0"/>
                <a:t>1</a:t>
              </a:r>
              <a:endParaRPr lang="ru-RU" b="1" baseline="-25000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286256" y="2590800"/>
              <a:ext cx="47548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b="1" dirty="0" smtClean="0"/>
                <a:t>Х</a:t>
              </a:r>
              <a:r>
                <a:rPr lang="ru-RU" b="1" baseline="-25000" dirty="0" smtClean="0"/>
                <a:t>2</a:t>
              </a:r>
              <a:endParaRPr lang="ru-RU" b="1" baseline="-25000" dirty="0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731008" y="2414016"/>
              <a:ext cx="47548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b="1" dirty="0" smtClean="0"/>
                <a:t>Х</a:t>
              </a:r>
              <a:r>
                <a:rPr lang="ru-RU" b="1" baseline="-25000" dirty="0" smtClean="0"/>
                <a:t>3</a:t>
              </a:r>
              <a:endParaRPr lang="ru-RU" b="1" baseline="-25000" dirty="0"/>
            </a:p>
          </p:txBody>
        </p:sp>
      </p:grpSp>
      <p:grpSp>
        <p:nvGrpSpPr>
          <p:cNvPr id="131" name="Группа 130"/>
          <p:cNvGrpSpPr/>
          <p:nvPr/>
        </p:nvGrpSpPr>
        <p:grpSpPr>
          <a:xfrm>
            <a:off x="3740197" y="1792224"/>
            <a:ext cx="5153867" cy="4419600"/>
            <a:chOff x="3740197" y="1792224"/>
            <a:chExt cx="5153867" cy="4419600"/>
          </a:xfrm>
        </p:grpSpPr>
        <p:sp>
          <p:nvSpPr>
            <p:cNvPr id="30" name="Овал 29"/>
            <p:cNvSpPr/>
            <p:nvPr/>
          </p:nvSpPr>
          <p:spPr>
            <a:xfrm>
              <a:off x="4078224" y="3320833"/>
              <a:ext cx="555338" cy="557561"/>
            </a:xfrm>
            <a:prstGeom prst="ellipse">
              <a:avLst/>
            </a:prstGeom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Овал 30"/>
            <p:cNvSpPr/>
            <p:nvPr/>
          </p:nvSpPr>
          <p:spPr>
            <a:xfrm>
              <a:off x="5149021" y="5121483"/>
              <a:ext cx="555338" cy="446049"/>
            </a:xfrm>
            <a:prstGeom prst="ellipse">
              <a:avLst/>
            </a:prstGeom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3" name="Прямая со стрелкой 32"/>
            <p:cNvCxnSpPr/>
            <p:nvPr/>
          </p:nvCxnSpPr>
          <p:spPr>
            <a:xfrm rot="16200000" flipH="1">
              <a:off x="4915228" y="4996871"/>
              <a:ext cx="537364" cy="4620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Прямая со стрелкой 35"/>
            <p:cNvCxnSpPr>
              <a:stCxn id="31" idx="4"/>
            </p:cNvCxnSpPr>
            <p:nvPr/>
          </p:nvCxnSpPr>
          <p:spPr>
            <a:xfrm rot="16200000" flipH="1">
              <a:off x="5109884" y="5884338"/>
              <a:ext cx="644293" cy="10680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TextBox 26"/>
            <p:cNvSpPr txBox="1"/>
            <p:nvPr/>
          </p:nvSpPr>
          <p:spPr>
            <a:xfrm>
              <a:off x="3840480" y="1993392"/>
              <a:ext cx="47548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b="1" dirty="0" smtClean="0"/>
                <a:t>Х</a:t>
              </a:r>
              <a:r>
                <a:rPr lang="ru-RU" b="1" baseline="-25000" dirty="0" smtClean="0"/>
                <a:t>1</a:t>
              </a:r>
              <a:endParaRPr lang="ru-RU" b="1" baseline="-25000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5760720" y="1950720"/>
              <a:ext cx="47548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b="1" dirty="0" smtClean="0"/>
                <a:t>Х</a:t>
              </a:r>
              <a:r>
                <a:rPr lang="ru-RU" b="1" baseline="-25000" dirty="0" smtClean="0"/>
                <a:t>2</a:t>
              </a:r>
              <a:endParaRPr lang="ru-RU" b="1" baseline="-25000" dirty="0"/>
            </a:p>
          </p:txBody>
        </p:sp>
        <p:sp>
          <p:nvSpPr>
            <p:cNvPr id="42" name="Овал 41"/>
            <p:cNvSpPr/>
            <p:nvPr/>
          </p:nvSpPr>
          <p:spPr>
            <a:xfrm>
              <a:off x="5492496" y="3211105"/>
              <a:ext cx="555338" cy="557561"/>
            </a:xfrm>
            <a:prstGeom prst="ellipse">
              <a:avLst/>
            </a:prstGeom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3" name="Овал 42"/>
            <p:cNvSpPr/>
            <p:nvPr/>
          </p:nvSpPr>
          <p:spPr>
            <a:xfrm>
              <a:off x="6916861" y="5084907"/>
              <a:ext cx="555338" cy="446049"/>
            </a:xfrm>
            <a:prstGeom prst="ellipse">
              <a:avLst/>
            </a:prstGeom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48" name="Прямая со стрелкой 47"/>
            <p:cNvCxnSpPr>
              <a:stCxn id="43" idx="4"/>
            </p:cNvCxnSpPr>
            <p:nvPr/>
          </p:nvCxnSpPr>
          <p:spPr>
            <a:xfrm rot="16200000" flipH="1">
              <a:off x="6877724" y="5847762"/>
              <a:ext cx="644293" cy="10680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" name="Овал 53"/>
            <p:cNvSpPr/>
            <p:nvPr/>
          </p:nvSpPr>
          <p:spPr>
            <a:xfrm>
              <a:off x="4803648" y="3253777"/>
              <a:ext cx="555338" cy="557561"/>
            </a:xfrm>
            <a:prstGeom prst="ellipse">
              <a:avLst/>
            </a:prstGeom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5" name="Овал 54"/>
            <p:cNvSpPr/>
            <p:nvPr/>
          </p:nvSpPr>
          <p:spPr>
            <a:xfrm>
              <a:off x="6045133" y="5115387"/>
              <a:ext cx="555338" cy="446049"/>
            </a:xfrm>
            <a:prstGeom prst="ellipse">
              <a:avLst/>
            </a:prstGeom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56" name="Прямая со стрелкой 55"/>
            <p:cNvCxnSpPr/>
            <p:nvPr/>
          </p:nvCxnSpPr>
          <p:spPr>
            <a:xfrm rot="16200000" flipH="1">
              <a:off x="5889321" y="4985949"/>
              <a:ext cx="494690" cy="8174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Прямая со стрелкой 56"/>
            <p:cNvCxnSpPr/>
            <p:nvPr/>
          </p:nvCxnSpPr>
          <p:spPr>
            <a:xfrm rot="5400000">
              <a:off x="6695261" y="4983202"/>
              <a:ext cx="482499" cy="1476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Прямая со стрелкой 59"/>
            <p:cNvCxnSpPr>
              <a:stCxn id="55" idx="4"/>
            </p:cNvCxnSpPr>
            <p:nvPr/>
          </p:nvCxnSpPr>
          <p:spPr>
            <a:xfrm rot="16200000" flipH="1">
              <a:off x="6005996" y="5878242"/>
              <a:ext cx="644293" cy="10680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" name="TextBox 52"/>
            <p:cNvSpPr txBox="1"/>
            <p:nvPr/>
          </p:nvSpPr>
          <p:spPr>
            <a:xfrm>
              <a:off x="7613904" y="1792224"/>
              <a:ext cx="47548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b="1" dirty="0" smtClean="0"/>
                <a:t>Х</a:t>
              </a:r>
              <a:r>
                <a:rPr lang="ru-RU" b="1" baseline="-25000" dirty="0" smtClean="0"/>
                <a:t>3</a:t>
              </a:r>
              <a:endParaRPr lang="ru-RU" b="1" baseline="-25000" dirty="0"/>
            </a:p>
          </p:txBody>
        </p:sp>
        <p:cxnSp>
          <p:nvCxnSpPr>
            <p:cNvPr id="65" name="Прямая соединительная линия 64"/>
            <p:cNvCxnSpPr>
              <a:endCxn id="30" idx="4"/>
            </p:cNvCxnSpPr>
            <p:nvPr/>
          </p:nvCxnSpPr>
          <p:spPr>
            <a:xfrm rot="16200000" flipV="1">
              <a:off x="3928168" y="4306119"/>
              <a:ext cx="876486" cy="21035"/>
            </a:xfrm>
            <a:prstGeom prst="line">
              <a:avLst/>
            </a:prstGeom>
            <a:ln w="38100"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Прямая соединительная линия 68"/>
            <p:cNvCxnSpPr/>
            <p:nvPr/>
          </p:nvCxnSpPr>
          <p:spPr>
            <a:xfrm rot="10800000">
              <a:off x="4376930" y="4706112"/>
              <a:ext cx="2596895" cy="48768"/>
            </a:xfrm>
            <a:prstGeom prst="line">
              <a:avLst/>
            </a:prstGeom>
            <a:ln w="38100"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Прямая со стрелкой 71"/>
            <p:cNvCxnSpPr/>
            <p:nvPr/>
          </p:nvCxnSpPr>
          <p:spPr>
            <a:xfrm rot="16200000" flipH="1">
              <a:off x="5126736" y="4834127"/>
              <a:ext cx="536450" cy="12195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Прямая со стрелкой 72"/>
            <p:cNvCxnSpPr/>
            <p:nvPr/>
          </p:nvCxnSpPr>
          <p:spPr>
            <a:xfrm rot="16200000" flipH="1">
              <a:off x="6066102" y="4845737"/>
              <a:ext cx="598324" cy="26465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Прямая со стрелкой 73"/>
            <p:cNvCxnSpPr/>
            <p:nvPr/>
          </p:nvCxnSpPr>
          <p:spPr>
            <a:xfrm rot="5400000">
              <a:off x="6933005" y="4818609"/>
              <a:ext cx="482499" cy="1476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Прямая соединительная линия 74"/>
            <p:cNvCxnSpPr/>
            <p:nvPr/>
          </p:nvCxnSpPr>
          <p:spPr>
            <a:xfrm rot="16200000" flipV="1">
              <a:off x="4653592" y="4153719"/>
              <a:ext cx="876486" cy="21035"/>
            </a:xfrm>
            <a:prstGeom prst="line">
              <a:avLst/>
            </a:prstGeom>
            <a:ln w="38100"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Прямая соединительная линия 75"/>
            <p:cNvCxnSpPr/>
            <p:nvPr/>
          </p:nvCxnSpPr>
          <p:spPr>
            <a:xfrm rot="10800000">
              <a:off x="5102356" y="4553712"/>
              <a:ext cx="2090925" cy="30480"/>
            </a:xfrm>
            <a:prstGeom prst="line">
              <a:avLst/>
            </a:prstGeom>
            <a:ln w="38100"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Прямая со стрелкой 83"/>
            <p:cNvCxnSpPr>
              <a:endCxn id="31" idx="7"/>
            </p:cNvCxnSpPr>
            <p:nvPr/>
          </p:nvCxnSpPr>
          <p:spPr>
            <a:xfrm rot="5400000">
              <a:off x="5277795" y="4703880"/>
              <a:ext cx="828162" cy="137688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Прямая со стрелкой 84"/>
            <p:cNvCxnSpPr/>
            <p:nvPr/>
          </p:nvCxnSpPr>
          <p:spPr>
            <a:xfrm rot="5400000">
              <a:off x="6163639" y="4799051"/>
              <a:ext cx="805589" cy="34495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Прямая со стрелкой 85"/>
            <p:cNvCxnSpPr/>
            <p:nvPr/>
          </p:nvCxnSpPr>
          <p:spPr>
            <a:xfrm rot="5400000">
              <a:off x="7042734" y="4788131"/>
              <a:ext cx="756818" cy="31955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Прямая соединительная линия 86"/>
            <p:cNvCxnSpPr>
              <a:endCxn id="42" idx="4"/>
            </p:cNvCxnSpPr>
            <p:nvPr/>
          </p:nvCxnSpPr>
          <p:spPr>
            <a:xfrm rot="16200000" flipV="1">
              <a:off x="5446072" y="4092759"/>
              <a:ext cx="650934" cy="2748"/>
            </a:xfrm>
            <a:prstGeom prst="line">
              <a:avLst/>
            </a:prstGeom>
            <a:ln w="38100"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Прямая соединительная линия 87"/>
            <p:cNvCxnSpPr/>
            <p:nvPr/>
          </p:nvCxnSpPr>
          <p:spPr>
            <a:xfrm rot="10800000">
              <a:off x="5772918" y="4370832"/>
              <a:ext cx="1652011" cy="79248"/>
            </a:xfrm>
            <a:prstGeom prst="line">
              <a:avLst/>
            </a:prstGeom>
            <a:ln w="38100"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3" name="Группа 112"/>
            <p:cNvGrpSpPr/>
            <p:nvPr/>
          </p:nvGrpSpPr>
          <p:grpSpPr>
            <a:xfrm>
              <a:off x="3740197" y="1994730"/>
              <a:ext cx="1904699" cy="1377276"/>
              <a:chOff x="3740197" y="1994730"/>
              <a:chExt cx="1904699" cy="1377276"/>
            </a:xfrm>
          </p:grpSpPr>
          <p:cxnSp>
            <p:nvCxnSpPr>
              <p:cNvPr id="100" name="Прямая со стрелкой 99"/>
              <p:cNvCxnSpPr/>
              <p:nvPr/>
            </p:nvCxnSpPr>
            <p:spPr>
              <a:xfrm rot="16200000" flipH="1">
                <a:off x="3927675" y="3107109"/>
                <a:ext cx="519079" cy="10716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Прямая со стрелкой 100"/>
              <p:cNvCxnSpPr/>
              <p:nvPr/>
            </p:nvCxnSpPr>
            <p:spPr>
              <a:xfrm rot="5400000">
                <a:off x="4712791" y="3079979"/>
                <a:ext cx="415445" cy="10111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Прямая со стрелкой 101"/>
              <p:cNvCxnSpPr/>
              <p:nvPr/>
            </p:nvCxnSpPr>
            <p:spPr>
              <a:xfrm rot="16200000" flipH="1">
                <a:off x="5439485" y="3046146"/>
                <a:ext cx="378869" cy="16815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Прямая соединительная линия 102"/>
              <p:cNvCxnSpPr/>
              <p:nvPr/>
            </p:nvCxnSpPr>
            <p:spPr>
              <a:xfrm rot="16200000" flipV="1">
                <a:off x="3312472" y="2422455"/>
                <a:ext cx="876486" cy="21035"/>
              </a:xfrm>
              <a:prstGeom prst="line">
                <a:avLst/>
              </a:prstGeom>
              <a:ln w="38100"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" name="Прямая соединительная линия 103"/>
              <p:cNvCxnSpPr/>
              <p:nvPr/>
            </p:nvCxnSpPr>
            <p:spPr>
              <a:xfrm rot="10800000">
                <a:off x="3742944" y="2865120"/>
                <a:ext cx="1901952" cy="24384"/>
              </a:xfrm>
              <a:prstGeom prst="line">
                <a:avLst/>
              </a:prstGeom>
              <a:ln w="38100"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4" name="Группа 113"/>
            <p:cNvGrpSpPr/>
            <p:nvPr/>
          </p:nvGrpSpPr>
          <p:grpSpPr>
            <a:xfrm flipH="1">
              <a:off x="4294932" y="1999488"/>
              <a:ext cx="1971755" cy="1333538"/>
              <a:chOff x="3740197" y="1994730"/>
              <a:chExt cx="1904699" cy="1502888"/>
            </a:xfrm>
          </p:grpSpPr>
          <p:cxnSp>
            <p:nvCxnSpPr>
              <p:cNvPr id="115" name="Прямая со стрелкой 114"/>
              <p:cNvCxnSpPr/>
              <p:nvPr/>
            </p:nvCxnSpPr>
            <p:spPr>
              <a:xfrm rot="16200000" flipH="1">
                <a:off x="3927675" y="3107109"/>
                <a:ext cx="519079" cy="10716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Прямая со стрелкой 115"/>
              <p:cNvCxnSpPr>
                <a:endCxn id="54" idx="0"/>
              </p:cNvCxnSpPr>
              <p:nvPr/>
            </p:nvCxnSpPr>
            <p:spPr>
              <a:xfrm rot="5400000">
                <a:off x="4639800" y="3144791"/>
                <a:ext cx="553249" cy="18289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Прямая со стрелкой 116"/>
              <p:cNvCxnSpPr>
                <a:endCxn id="30" idx="0"/>
              </p:cNvCxnSpPr>
              <p:nvPr/>
            </p:nvCxnSpPr>
            <p:spPr>
              <a:xfrm rot="16200000" flipH="1">
                <a:off x="5310358" y="3175272"/>
                <a:ext cx="632498" cy="12193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Прямая соединительная линия 117"/>
              <p:cNvCxnSpPr/>
              <p:nvPr/>
            </p:nvCxnSpPr>
            <p:spPr>
              <a:xfrm rot="16200000" flipV="1">
                <a:off x="3312472" y="2422455"/>
                <a:ext cx="876486" cy="21035"/>
              </a:xfrm>
              <a:prstGeom prst="line">
                <a:avLst/>
              </a:prstGeom>
              <a:ln w="38100"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" name="Прямая соединительная линия 118"/>
              <p:cNvCxnSpPr/>
              <p:nvPr/>
            </p:nvCxnSpPr>
            <p:spPr>
              <a:xfrm rot="10800000">
                <a:off x="3742944" y="2865120"/>
                <a:ext cx="1901952" cy="24384"/>
              </a:xfrm>
              <a:prstGeom prst="line">
                <a:avLst/>
              </a:prstGeom>
              <a:ln w="38100"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23" name="Прямая со стрелкой 122"/>
            <p:cNvCxnSpPr>
              <a:endCxn id="31" idx="6"/>
            </p:cNvCxnSpPr>
            <p:nvPr/>
          </p:nvCxnSpPr>
          <p:spPr>
            <a:xfrm rot="5400000">
              <a:off x="5081111" y="3396929"/>
              <a:ext cx="2570828" cy="1324331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Прямая со стрелкой 123"/>
            <p:cNvCxnSpPr>
              <a:endCxn id="55" idx="6"/>
            </p:cNvCxnSpPr>
            <p:nvPr/>
          </p:nvCxnSpPr>
          <p:spPr>
            <a:xfrm rot="5400000">
              <a:off x="5977223" y="3433505"/>
              <a:ext cx="2528156" cy="1281659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Прямая со стрелкой 124"/>
            <p:cNvCxnSpPr>
              <a:endCxn id="43" idx="6"/>
            </p:cNvCxnSpPr>
            <p:nvPr/>
          </p:nvCxnSpPr>
          <p:spPr>
            <a:xfrm rot="5400000">
              <a:off x="6928198" y="3366449"/>
              <a:ext cx="2485485" cy="1397481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Прямая соединительная линия 125"/>
            <p:cNvCxnSpPr/>
            <p:nvPr/>
          </p:nvCxnSpPr>
          <p:spPr>
            <a:xfrm rot="16200000" flipV="1">
              <a:off x="7537001" y="2343206"/>
              <a:ext cx="876486" cy="21035"/>
            </a:xfrm>
            <a:prstGeom prst="line">
              <a:avLst/>
            </a:prstGeom>
            <a:ln w="38100"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Прямая соединительная линия 126"/>
            <p:cNvCxnSpPr/>
            <p:nvPr/>
          </p:nvCxnSpPr>
          <p:spPr>
            <a:xfrm rot="10800000">
              <a:off x="6992112" y="2785872"/>
              <a:ext cx="1901952" cy="24384"/>
            </a:xfrm>
            <a:prstGeom prst="line">
              <a:avLst/>
            </a:prstGeom>
            <a:ln w="38100"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11936"/>
          </a:xfrm>
        </p:spPr>
        <p:txBody>
          <a:bodyPr>
            <a:noAutofit/>
          </a:bodyPr>
          <a:lstStyle/>
          <a:p>
            <a:r>
              <a:rPr lang="ru-RU" sz="3600" dirty="0" smtClean="0"/>
              <a:t>Как обеспечивается высокая устойчивость и надежность работы мозга?</a:t>
            </a:r>
            <a:endParaRPr lang="ru-RU" sz="3600" dirty="0"/>
          </a:p>
        </p:txBody>
      </p:sp>
      <p:sp>
        <p:nvSpPr>
          <p:cNvPr id="61" name="Прямоугольник 60"/>
          <p:cNvSpPr/>
          <p:nvPr/>
        </p:nvSpPr>
        <p:spPr>
          <a:xfrm>
            <a:off x="1767840" y="1828800"/>
            <a:ext cx="1511808" cy="11704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Кодирующее устройство</a:t>
            </a:r>
            <a:endParaRPr lang="ru-RU" b="1" dirty="0"/>
          </a:p>
        </p:txBody>
      </p:sp>
      <p:sp>
        <p:nvSpPr>
          <p:cNvPr id="62" name="Прямоугольник 61"/>
          <p:cNvSpPr/>
          <p:nvPr/>
        </p:nvSpPr>
        <p:spPr>
          <a:xfrm>
            <a:off x="5516880" y="1786128"/>
            <a:ext cx="1822704" cy="11704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Принимающее  устройство</a:t>
            </a:r>
            <a:endParaRPr lang="ru-RU" b="1" dirty="0"/>
          </a:p>
        </p:txBody>
      </p:sp>
      <p:sp>
        <p:nvSpPr>
          <p:cNvPr id="63" name="Стрелка вправо 62"/>
          <p:cNvSpPr/>
          <p:nvPr/>
        </p:nvSpPr>
        <p:spPr>
          <a:xfrm>
            <a:off x="3218688" y="2109216"/>
            <a:ext cx="2487168" cy="573024"/>
          </a:xfrm>
          <a:prstGeom prst="rightArrow">
            <a:avLst/>
          </a:prstGeom>
          <a:solidFill>
            <a:schemeClr val="accent2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Канал связи</a:t>
            </a:r>
            <a:endParaRPr lang="ru-RU" b="1" dirty="0"/>
          </a:p>
        </p:txBody>
      </p:sp>
      <p:sp>
        <p:nvSpPr>
          <p:cNvPr id="64" name="Стрелка вниз 63"/>
          <p:cNvSpPr/>
          <p:nvPr/>
        </p:nvSpPr>
        <p:spPr>
          <a:xfrm>
            <a:off x="4059936" y="1194816"/>
            <a:ext cx="755904" cy="1097280"/>
          </a:xfrm>
          <a:prstGeom prst="downArrow">
            <a:avLst/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ru-RU" b="1" dirty="0" smtClean="0"/>
              <a:t>шум</a:t>
            </a:r>
            <a:endParaRPr lang="ru-RU" b="1" dirty="0"/>
          </a:p>
        </p:txBody>
      </p:sp>
      <p:sp>
        <p:nvSpPr>
          <p:cNvPr id="66" name="Овал 65"/>
          <p:cNvSpPr/>
          <p:nvPr/>
        </p:nvSpPr>
        <p:spPr>
          <a:xfrm>
            <a:off x="877824" y="4364736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70" name="Овал 69"/>
          <p:cNvSpPr/>
          <p:nvPr/>
        </p:nvSpPr>
        <p:spPr>
          <a:xfrm>
            <a:off x="7040880" y="4053840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71" name="Овал 70"/>
          <p:cNvSpPr/>
          <p:nvPr/>
        </p:nvSpPr>
        <p:spPr>
          <a:xfrm>
            <a:off x="7668768" y="1999488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grpSp>
        <p:nvGrpSpPr>
          <p:cNvPr id="18" name="Группа 17"/>
          <p:cNvGrpSpPr/>
          <p:nvPr/>
        </p:nvGrpSpPr>
        <p:grpSpPr>
          <a:xfrm>
            <a:off x="1749552" y="4041648"/>
            <a:ext cx="5041392" cy="944880"/>
            <a:chOff x="1115568" y="3139440"/>
            <a:chExt cx="5571744" cy="1804416"/>
          </a:xfrm>
        </p:grpSpPr>
        <p:sp>
          <p:nvSpPr>
            <p:cNvPr id="14" name="Прямоугольник 13"/>
            <p:cNvSpPr/>
            <p:nvPr/>
          </p:nvSpPr>
          <p:spPr>
            <a:xfrm>
              <a:off x="1115568" y="3773424"/>
              <a:ext cx="1511808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Кодирующее устройство</a:t>
              </a:r>
              <a:endParaRPr lang="ru-RU" sz="1200" b="1" dirty="0"/>
            </a:p>
          </p:txBody>
        </p:sp>
        <p:sp>
          <p:nvSpPr>
            <p:cNvPr id="15" name="Прямоугольник 14"/>
            <p:cNvSpPr/>
            <p:nvPr/>
          </p:nvSpPr>
          <p:spPr>
            <a:xfrm>
              <a:off x="4864608" y="3730752"/>
              <a:ext cx="1822704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Принимающее  устройство</a:t>
              </a:r>
              <a:endParaRPr lang="ru-RU" sz="1200" b="1" dirty="0"/>
            </a:p>
          </p:txBody>
        </p:sp>
        <p:sp>
          <p:nvSpPr>
            <p:cNvPr id="16" name="Стрелка вправо 15"/>
            <p:cNvSpPr/>
            <p:nvPr/>
          </p:nvSpPr>
          <p:spPr>
            <a:xfrm>
              <a:off x="2566416" y="4053840"/>
              <a:ext cx="2487168" cy="573024"/>
            </a:xfrm>
            <a:prstGeom prst="rightArrow">
              <a:avLst/>
            </a:prstGeom>
            <a:solidFill>
              <a:schemeClr val="accent2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Канал связи</a:t>
              </a:r>
              <a:endParaRPr lang="ru-RU" sz="1200" b="1" dirty="0"/>
            </a:p>
          </p:txBody>
        </p:sp>
        <p:sp>
          <p:nvSpPr>
            <p:cNvPr id="17" name="Стрелка вниз 16"/>
            <p:cNvSpPr/>
            <p:nvPr/>
          </p:nvSpPr>
          <p:spPr>
            <a:xfrm>
              <a:off x="3407664" y="3139440"/>
              <a:ext cx="755904" cy="1097280"/>
            </a:xfrm>
            <a:prstGeom prst="downArrow">
              <a:avLst/>
            </a:prstGeom>
            <a:solidFill>
              <a:schemeClr val="accent4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/>
            <a:p>
              <a:pPr algn="ctr"/>
              <a:r>
                <a:rPr lang="ru-RU" sz="1200" b="1" dirty="0" smtClean="0"/>
                <a:t>шум</a:t>
              </a:r>
              <a:endParaRPr lang="ru-RU" sz="1200" b="1" dirty="0"/>
            </a:p>
          </p:txBody>
        </p:sp>
      </p:grpSp>
      <p:grpSp>
        <p:nvGrpSpPr>
          <p:cNvPr id="19" name="Группа 18"/>
          <p:cNvGrpSpPr/>
          <p:nvPr/>
        </p:nvGrpSpPr>
        <p:grpSpPr>
          <a:xfrm>
            <a:off x="1901952" y="4194048"/>
            <a:ext cx="5041392" cy="944880"/>
            <a:chOff x="1115568" y="3139440"/>
            <a:chExt cx="5571744" cy="1804416"/>
          </a:xfrm>
        </p:grpSpPr>
        <p:sp>
          <p:nvSpPr>
            <p:cNvPr id="20" name="Прямоугольник 19"/>
            <p:cNvSpPr/>
            <p:nvPr/>
          </p:nvSpPr>
          <p:spPr>
            <a:xfrm>
              <a:off x="1115568" y="3773424"/>
              <a:ext cx="1511808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Кодирующее устройство</a:t>
              </a:r>
              <a:endParaRPr lang="ru-RU" sz="1200" b="1" dirty="0"/>
            </a:p>
          </p:txBody>
        </p:sp>
        <p:sp>
          <p:nvSpPr>
            <p:cNvPr id="21" name="Прямоугольник 20"/>
            <p:cNvSpPr/>
            <p:nvPr/>
          </p:nvSpPr>
          <p:spPr>
            <a:xfrm>
              <a:off x="4864608" y="3730752"/>
              <a:ext cx="1822704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Принимающее  устройство</a:t>
              </a:r>
              <a:endParaRPr lang="ru-RU" sz="1200" b="1" dirty="0"/>
            </a:p>
          </p:txBody>
        </p:sp>
        <p:sp>
          <p:nvSpPr>
            <p:cNvPr id="22" name="Стрелка вправо 21"/>
            <p:cNvSpPr/>
            <p:nvPr/>
          </p:nvSpPr>
          <p:spPr>
            <a:xfrm>
              <a:off x="2566416" y="4053840"/>
              <a:ext cx="2487168" cy="573024"/>
            </a:xfrm>
            <a:prstGeom prst="rightArrow">
              <a:avLst/>
            </a:prstGeom>
            <a:solidFill>
              <a:schemeClr val="accent2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Канал связи</a:t>
              </a:r>
              <a:endParaRPr lang="ru-RU" sz="1200" b="1" dirty="0"/>
            </a:p>
          </p:txBody>
        </p:sp>
        <p:sp>
          <p:nvSpPr>
            <p:cNvPr id="23" name="Стрелка вниз 22"/>
            <p:cNvSpPr/>
            <p:nvPr/>
          </p:nvSpPr>
          <p:spPr>
            <a:xfrm>
              <a:off x="3407664" y="3139440"/>
              <a:ext cx="755904" cy="1097280"/>
            </a:xfrm>
            <a:prstGeom prst="downArrow">
              <a:avLst/>
            </a:prstGeom>
            <a:solidFill>
              <a:schemeClr val="accent4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/>
            <a:p>
              <a:pPr algn="ctr"/>
              <a:r>
                <a:rPr lang="ru-RU" sz="1200" b="1" dirty="0" smtClean="0"/>
                <a:t>шум</a:t>
              </a:r>
              <a:endParaRPr lang="ru-RU" sz="1200" b="1" dirty="0"/>
            </a:p>
          </p:txBody>
        </p:sp>
      </p:grpSp>
      <p:grpSp>
        <p:nvGrpSpPr>
          <p:cNvPr id="24" name="Группа 23"/>
          <p:cNvGrpSpPr/>
          <p:nvPr/>
        </p:nvGrpSpPr>
        <p:grpSpPr>
          <a:xfrm>
            <a:off x="2054352" y="4346448"/>
            <a:ext cx="5041392" cy="944880"/>
            <a:chOff x="1115568" y="3139440"/>
            <a:chExt cx="5571744" cy="1804416"/>
          </a:xfrm>
        </p:grpSpPr>
        <p:sp>
          <p:nvSpPr>
            <p:cNvPr id="25" name="Прямоугольник 24"/>
            <p:cNvSpPr/>
            <p:nvPr/>
          </p:nvSpPr>
          <p:spPr>
            <a:xfrm>
              <a:off x="1115568" y="3773424"/>
              <a:ext cx="1511808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Кодирующее устройство</a:t>
              </a:r>
              <a:endParaRPr lang="ru-RU" sz="1200" b="1" dirty="0"/>
            </a:p>
          </p:txBody>
        </p:sp>
        <p:sp>
          <p:nvSpPr>
            <p:cNvPr id="26" name="Прямоугольник 25"/>
            <p:cNvSpPr/>
            <p:nvPr/>
          </p:nvSpPr>
          <p:spPr>
            <a:xfrm>
              <a:off x="4864608" y="3730752"/>
              <a:ext cx="1822704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Принимающее  устройство</a:t>
              </a:r>
              <a:endParaRPr lang="ru-RU" sz="1200" b="1" dirty="0"/>
            </a:p>
          </p:txBody>
        </p:sp>
        <p:sp>
          <p:nvSpPr>
            <p:cNvPr id="27" name="Стрелка вправо 26"/>
            <p:cNvSpPr/>
            <p:nvPr/>
          </p:nvSpPr>
          <p:spPr>
            <a:xfrm>
              <a:off x="2566416" y="4053840"/>
              <a:ext cx="2487168" cy="573024"/>
            </a:xfrm>
            <a:prstGeom prst="rightArrow">
              <a:avLst/>
            </a:prstGeom>
            <a:solidFill>
              <a:schemeClr val="accent2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Канал связи</a:t>
              </a:r>
              <a:endParaRPr lang="ru-RU" sz="1200" b="1" dirty="0"/>
            </a:p>
          </p:txBody>
        </p:sp>
        <p:sp>
          <p:nvSpPr>
            <p:cNvPr id="28" name="Стрелка вниз 27"/>
            <p:cNvSpPr/>
            <p:nvPr/>
          </p:nvSpPr>
          <p:spPr>
            <a:xfrm>
              <a:off x="3407664" y="3139440"/>
              <a:ext cx="755904" cy="1097280"/>
            </a:xfrm>
            <a:prstGeom prst="downArrow">
              <a:avLst/>
            </a:prstGeom>
            <a:solidFill>
              <a:schemeClr val="accent4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/>
            <a:p>
              <a:pPr algn="ctr"/>
              <a:r>
                <a:rPr lang="ru-RU" sz="1200" b="1" dirty="0" smtClean="0"/>
                <a:t>шум</a:t>
              </a:r>
              <a:endParaRPr lang="ru-RU" sz="1200" b="1" dirty="0"/>
            </a:p>
          </p:txBody>
        </p:sp>
      </p:grpSp>
      <p:grpSp>
        <p:nvGrpSpPr>
          <p:cNvPr id="29" name="Группа 28"/>
          <p:cNvGrpSpPr/>
          <p:nvPr/>
        </p:nvGrpSpPr>
        <p:grpSpPr>
          <a:xfrm>
            <a:off x="2206752" y="4498848"/>
            <a:ext cx="5041392" cy="944880"/>
            <a:chOff x="1115568" y="3139440"/>
            <a:chExt cx="5571744" cy="1804416"/>
          </a:xfrm>
        </p:grpSpPr>
        <p:sp>
          <p:nvSpPr>
            <p:cNvPr id="30" name="Прямоугольник 29"/>
            <p:cNvSpPr/>
            <p:nvPr/>
          </p:nvSpPr>
          <p:spPr>
            <a:xfrm>
              <a:off x="1115568" y="3773424"/>
              <a:ext cx="1511808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Кодирующее устройство</a:t>
              </a:r>
              <a:endParaRPr lang="ru-RU" sz="1200" b="1" dirty="0"/>
            </a:p>
          </p:txBody>
        </p:sp>
        <p:sp>
          <p:nvSpPr>
            <p:cNvPr id="31" name="Прямоугольник 30"/>
            <p:cNvSpPr/>
            <p:nvPr/>
          </p:nvSpPr>
          <p:spPr>
            <a:xfrm>
              <a:off x="4864608" y="3730752"/>
              <a:ext cx="1822704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Принимающее  устройство</a:t>
              </a:r>
              <a:endParaRPr lang="ru-RU" sz="1200" b="1" dirty="0"/>
            </a:p>
          </p:txBody>
        </p:sp>
        <p:sp>
          <p:nvSpPr>
            <p:cNvPr id="32" name="Стрелка вправо 31"/>
            <p:cNvSpPr/>
            <p:nvPr/>
          </p:nvSpPr>
          <p:spPr>
            <a:xfrm>
              <a:off x="2566416" y="4053840"/>
              <a:ext cx="2487168" cy="573024"/>
            </a:xfrm>
            <a:prstGeom prst="rightArrow">
              <a:avLst/>
            </a:prstGeom>
            <a:solidFill>
              <a:schemeClr val="accent2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Канал связи</a:t>
              </a:r>
              <a:endParaRPr lang="ru-RU" sz="1200" b="1" dirty="0"/>
            </a:p>
          </p:txBody>
        </p:sp>
        <p:sp>
          <p:nvSpPr>
            <p:cNvPr id="33" name="Стрелка вниз 32"/>
            <p:cNvSpPr/>
            <p:nvPr/>
          </p:nvSpPr>
          <p:spPr>
            <a:xfrm>
              <a:off x="3407664" y="3139440"/>
              <a:ext cx="755904" cy="1097280"/>
            </a:xfrm>
            <a:prstGeom prst="downArrow">
              <a:avLst/>
            </a:prstGeom>
            <a:solidFill>
              <a:schemeClr val="accent4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/>
            <a:p>
              <a:pPr algn="ctr"/>
              <a:r>
                <a:rPr lang="ru-RU" sz="1200" b="1" dirty="0" smtClean="0"/>
                <a:t>шум</a:t>
              </a:r>
              <a:endParaRPr lang="ru-RU" sz="1200" b="1" dirty="0"/>
            </a:p>
          </p:txBody>
        </p:sp>
      </p:grpSp>
      <p:grpSp>
        <p:nvGrpSpPr>
          <p:cNvPr id="34" name="Группа 33"/>
          <p:cNvGrpSpPr/>
          <p:nvPr/>
        </p:nvGrpSpPr>
        <p:grpSpPr>
          <a:xfrm>
            <a:off x="2359152" y="4651248"/>
            <a:ext cx="5041392" cy="944880"/>
            <a:chOff x="1115568" y="3139440"/>
            <a:chExt cx="5571744" cy="1804416"/>
          </a:xfrm>
        </p:grpSpPr>
        <p:sp>
          <p:nvSpPr>
            <p:cNvPr id="35" name="Прямоугольник 34"/>
            <p:cNvSpPr/>
            <p:nvPr/>
          </p:nvSpPr>
          <p:spPr>
            <a:xfrm>
              <a:off x="1115568" y="3773424"/>
              <a:ext cx="1511808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Кодирующее устройство</a:t>
              </a:r>
              <a:endParaRPr lang="ru-RU" sz="1200" b="1" dirty="0"/>
            </a:p>
          </p:txBody>
        </p:sp>
        <p:sp>
          <p:nvSpPr>
            <p:cNvPr id="36" name="Прямоугольник 35"/>
            <p:cNvSpPr/>
            <p:nvPr/>
          </p:nvSpPr>
          <p:spPr>
            <a:xfrm>
              <a:off x="4864608" y="3730752"/>
              <a:ext cx="1822704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Принимающее  устройство</a:t>
              </a:r>
              <a:endParaRPr lang="ru-RU" sz="1200" b="1" dirty="0"/>
            </a:p>
          </p:txBody>
        </p:sp>
        <p:sp>
          <p:nvSpPr>
            <p:cNvPr id="37" name="Стрелка вправо 36"/>
            <p:cNvSpPr/>
            <p:nvPr/>
          </p:nvSpPr>
          <p:spPr>
            <a:xfrm>
              <a:off x="2566416" y="4053840"/>
              <a:ext cx="2487168" cy="573024"/>
            </a:xfrm>
            <a:prstGeom prst="rightArrow">
              <a:avLst/>
            </a:prstGeom>
            <a:solidFill>
              <a:schemeClr val="accent2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Канал связи</a:t>
              </a:r>
              <a:endParaRPr lang="ru-RU" sz="1200" b="1" dirty="0"/>
            </a:p>
          </p:txBody>
        </p:sp>
        <p:sp>
          <p:nvSpPr>
            <p:cNvPr id="38" name="Стрелка вниз 37"/>
            <p:cNvSpPr/>
            <p:nvPr/>
          </p:nvSpPr>
          <p:spPr>
            <a:xfrm>
              <a:off x="3407664" y="3139440"/>
              <a:ext cx="755904" cy="1097280"/>
            </a:xfrm>
            <a:prstGeom prst="downArrow">
              <a:avLst/>
            </a:prstGeom>
            <a:solidFill>
              <a:schemeClr val="accent4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/>
            <a:p>
              <a:pPr algn="ctr"/>
              <a:r>
                <a:rPr lang="ru-RU" sz="1200" b="1" dirty="0" smtClean="0"/>
                <a:t>шум</a:t>
              </a:r>
              <a:endParaRPr lang="ru-RU" sz="1200" b="1" dirty="0"/>
            </a:p>
          </p:txBody>
        </p:sp>
      </p:grpSp>
      <p:sp>
        <p:nvSpPr>
          <p:cNvPr id="39" name="Овал 38"/>
          <p:cNvSpPr/>
          <p:nvPr/>
        </p:nvSpPr>
        <p:spPr>
          <a:xfrm>
            <a:off x="1030224" y="4517136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40" name="Овал 39"/>
          <p:cNvSpPr/>
          <p:nvPr/>
        </p:nvSpPr>
        <p:spPr>
          <a:xfrm>
            <a:off x="1182624" y="4669536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41" name="Овал 40"/>
          <p:cNvSpPr/>
          <p:nvPr/>
        </p:nvSpPr>
        <p:spPr>
          <a:xfrm>
            <a:off x="1335024" y="4821936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42" name="Овал 41"/>
          <p:cNvSpPr/>
          <p:nvPr/>
        </p:nvSpPr>
        <p:spPr>
          <a:xfrm>
            <a:off x="1487424" y="4974336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43" name="Овал 42"/>
          <p:cNvSpPr/>
          <p:nvPr/>
        </p:nvSpPr>
        <p:spPr>
          <a:xfrm>
            <a:off x="7193280" y="4206240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44" name="Овал 43"/>
          <p:cNvSpPr/>
          <p:nvPr/>
        </p:nvSpPr>
        <p:spPr>
          <a:xfrm>
            <a:off x="7345680" y="4358640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45" name="Овал 44"/>
          <p:cNvSpPr/>
          <p:nvPr/>
        </p:nvSpPr>
        <p:spPr>
          <a:xfrm>
            <a:off x="7498080" y="4511040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46" name="Овал 45"/>
          <p:cNvSpPr/>
          <p:nvPr/>
        </p:nvSpPr>
        <p:spPr>
          <a:xfrm>
            <a:off x="7650480" y="4663440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47" name="Овал 46"/>
          <p:cNvSpPr/>
          <p:nvPr/>
        </p:nvSpPr>
        <p:spPr>
          <a:xfrm>
            <a:off x="627888" y="2054352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62" grpId="0" animBg="1"/>
      <p:bldP spid="63" grpId="0" animBg="1"/>
      <p:bldP spid="64" grpId="0" animBg="1"/>
      <p:bldP spid="66" grpId="0" animBg="1"/>
      <p:bldP spid="70" grpId="0" animBg="1"/>
      <p:bldP spid="71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11936"/>
          </a:xfrm>
        </p:spPr>
        <p:txBody>
          <a:bodyPr>
            <a:noAutofit/>
          </a:bodyPr>
          <a:lstStyle/>
          <a:p>
            <a:r>
              <a:rPr lang="ru-RU" sz="3600" dirty="0" smtClean="0"/>
              <a:t>Как обеспечивается высокая устойчивость и надежность работы мозга?</a:t>
            </a:r>
            <a:endParaRPr lang="ru-RU" sz="3600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08432" y="1389889"/>
            <a:ext cx="8735568" cy="804672"/>
          </a:xfrm>
        </p:spPr>
        <p:txBody>
          <a:bodyPr>
            <a:normAutofit fontScale="92500"/>
          </a:bodyPr>
          <a:lstStyle/>
          <a:p>
            <a:r>
              <a:rPr lang="ru-RU" dirty="0" smtClean="0"/>
              <a:t>Избыточность кодирования (</a:t>
            </a:r>
            <a:r>
              <a:rPr lang="ru-RU" dirty="0" err="1" smtClean="0"/>
              <a:t>Винограда-Кована</a:t>
            </a:r>
            <a:r>
              <a:rPr lang="ru-RU" dirty="0" smtClean="0"/>
              <a:t>)</a:t>
            </a:r>
            <a:endParaRPr lang="ru-RU" dirty="0"/>
          </a:p>
        </p:txBody>
      </p:sp>
      <p:sp>
        <p:nvSpPr>
          <p:cNvPr id="61" name="Прямоугольник 60"/>
          <p:cNvSpPr/>
          <p:nvPr/>
        </p:nvSpPr>
        <p:spPr>
          <a:xfrm>
            <a:off x="1645920" y="3218688"/>
            <a:ext cx="1511808" cy="11704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Кодирующее устройство</a:t>
            </a:r>
            <a:endParaRPr lang="ru-RU" b="1" dirty="0"/>
          </a:p>
        </p:txBody>
      </p:sp>
      <p:sp>
        <p:nvSpPr>
          <p:cNvPr id="62" name="Прямоугольник 61"/>
          <p:cNvSpPr/>
          <p:nvPr/>
        </p:nvSpPr>
        <p:spPr>
          <a:xfrm>
            <a:off x="5394960" y="3176016"/>
            <a:ext cx="1822704" cy="11704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Принимающее  устройство</a:t>
            </a:r>
            <a:endParaRPr lang="ru-RU" b="1" dirty="0"/>
          </a:p>
        </p:txBody>
      </p:sp>
      <p:sp>
        <p:nvSpPr>
          <p:cNvPr id="63" name="Стрелка вправо 62"/>
          <p:cNvSpPr/>
          <p:nvPr/>
        </p:nvSpPr>
        <p:spPr>
          <a:xfrm>
            <a:off x="3096768" y="3499104"/>
            <a:ext cx="2487168" cy="573024"/>
          </a:xfrm>
          <a:prstGeom prst="rightArrow">
            <a:avLst/>
          </a:prstGeom>
          <a:solidFill>
            <a:schemeClr val="accent2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Канал связи</a:t>
            </a:r>
            <a:endParaRPr lang="ru-RU" b="1" dirty="0"/>
          </a:p>
        </p:txBody>
      </p:sp>
      <p:sp>
        <p:nvSpPr>
          <p:cNvPr id="64" name="Стрелка вниз 63"/>
          <p:cNvSpPr/>
          <p:nvPr/>
        </p:nvSpPr>
        <p:spPr>
          <a:xfrm>
            <a:off x="3938016" y="2584704"/>
            <a:ext cx="755904" cy="1097280"/>
          </a:xfrm>
          <a:prstGeom prst="downArrow">
            <a:avLst/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ru-RU" b="1" dirty="0" smtClean="0"/>
              <a:t>шум</a:t>
            </a:r>
            <a:endParaRPr lang="ru-RU" b="1" dirty="0"/>
          </a:p>
        </p:txBody>
      </p:sp>
      <p:sp>
        <p:nvSpPr>
          <p:cNvPr id="66" name="Овал 65"/>
          <p:cNvSpPr/>
          <p:nvPr/>
        </p:nvSpPr>
        <p:spPr>
          <a:xfrm>
            <a:off x="597408" y="3291840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67" name="Овал 66"/>
          <p:cNvSpPr/>
          <p:nvPr/>
        </p:nvSpPr>
        <p:spPr>
          <a:xfrm>
            <a:off x="7991856" y="4980432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68" name="Овал 67"/>
          <p:cNvSpPr/>
          <p:nvPr/>
        </p:nvSpPr>
        <p:spPr>
          <a:xfrm>
            <a:off x="7924800" y="4206240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70" name="Овал 69"/>
          <p:cNvSpPr/>
          <p:nvPr/>
        </p:nvSpPr>
        <p:spPr>
          <a:xfrm>
            <a:off x="7918704" y="3432048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71" name="Овал 70"/>
          <p:cNvSpPr/>
          <p:nvPr/>
        </p:nvSpPr>
        <p:spPr>
          <a:xfrm>
            <a:off x="7924800" y="2743200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62" grpId="0" animBg="1"/>
      <p:bldP spid="63" grpId="0" animBg="1"/>
      <p:bldP spid="64" grpId="0" animBg="1"/>
      <p:bldP spid="66" grpId="0" animBg="1"/>
      <p:bldP spid="67" grpId="0" animBg="1"/>
      <p:bldP spid="68" grpId="0" animBg="1"/>
      <p:bldP spid="70" grpId="0" animBg="1"/>
      <p:bldP spid="71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dirty="0" err="1" smtClean="0"/>
              <a:t>Самопрограммирование</a:t>
            </a:r>
            <a:r>
              <a:rPr lang="ru-RU" dirty="0" smtClean="0"/>
              <a:t> в нейронных сетях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5968" y="1405129"/>
            <a:ext cx="8229600" cy="594360"/>
          </a:xfrm>
        </p:spPr>
        <p:txBody>
          <a:bodyPr/>
          <a:lstStyle/>
          <a:p>
            <a:r>
              <a:rPr lang="ru-RU" dirty="0" err="1" smtClean="0"/>
              <a:t>Перцептрон</a:t>
            </a:r>
            <a:r>
              <a:rPr lang="ru-RU" dirty="0" smtClean="0"/>
              <a:t> (</a:t>
            </a:r>
            <a:r>
              <a:rPr lang="ru-RU" dirty="0" err="1" smtClean="0"/>
              <a:t>Розенблат</a:t>
            </a:r>
            <a:r>
              <a:rPr lang="ru-RU" dirty="0" smtClean="0"/>
              <a:t> 1957)</a:t>
            </a:r>
            <a:endParaRPr lang="ru-RU" dirty="0"/>
          </a:p>
        </p:txBody>
      </p:sp>
      <p:sp>
        <p:nvSpPr>
          <p:cNvPr id="4" name="Овал 3"/>
          <p:cNvSpPr/>
          <p:nvPr/>
        </p:nvSpPr>
        <p:spPr>
          <a:xfrm>
            <a:off x="353568" y="2474976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Овал 4"/>
          <p:cNvSpPr/>
          <p:nvPr/>
        </p:nvSpPr>
        <p:spPr>
          <a:xfrm>
            <a:off x="981456" y="2493264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Овал 5"/>
          <p:cNvSpPr/>
          <p:nvPr/>
        </p:nvSpPr>
        <p:spPr>
          <a:xfrm>
            <a:off x="1584960" y="2511552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Овал 6"/>
          <p:cNvSpPr/>
          <p:nvPr/>
        </p:nvSpPr>
        <p:spPr>
          <a:xfrm>
            <a:off x="2200656" y="2517648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Овал 7"/>
          <p:cNvSpPr/>
          <p:nvPr/>
        </p:nvSpPr>
        <p:spPr>
          <a:xfrm>
            <a:off x="2779776" y="2523744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" name="Овал 15"/>
          <p:cNvSpPr/>
          <p:nvPr/>
        </p:nvSpPr>
        <p:spPr>
          <a:xfrm>
            <a:off x="323088" y="3078480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" name="Овал 16"/>
          <p:cNvSpPr/>
          <p:nvPr/>
        </p:nvSpPr>
        <p:spPr>
          <a:xfrm>
            <a:off x="950976" y="3096768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8" name="Овал 17"/>
          <p:cNvSpPr/>
          <p:nvPr/>
        </p:nvSpPr>
        <p:spPr>
          <a:xfrm>
            <a:off x="1554480" y="3115056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9" name="Овал 18"/>
          <p:cNvSpPr/>
          <p:nvPr/>
        </p:nvSpPr>
        <p:spPr>
          <a:xfrm>
            <a:off x="2170176" y="3121152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0" name="Овал 19"/>
          <p:cNvSpPr/>
          <p:nvPr/>
        </p:nvSpPr>
        <p:spPr>
          <a:xfrm>
            <a:off x="2749296" y="3127248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1" name="Овал 20"/>
          <p:cNvSpPr/>
          <p:nvPr/>
        </p:nvSpPr>
        <p:spPr>
          <a:xfrm>
            <a:off x="353568" y="3742944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Овал 21"/>
          <p:cNvSpPr/>
          <p:nvPr/>
        </p:nvSpPr>
        <p:spPr>
          <a:xfrm>
            <a:off x="981456" y="3761232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Овал 22"/>
          <p:cNvSpPr/>
          <p:nvPr/>
        </p:nvSpPr>
        <p:spPr>
          <a:xfrm>
            <a:off x="1584960" y="3779520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" name="Овал 23"/>
          <p:cNvSpPr/>
          <p:nvPr/>
        </p:nvSpPr>
        <p:spPr>
          <a:xfrm>
            <a:off x="2200656" y="3785616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5" name="Овал 24"/>
          <p:cNvSpPr/>
          <p:nvPr/>
        </p:nvSpPr>
        <p:spPr>
          <a:xfrm>
            <a:off x="2779776" y="3791712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6" name="Овал 25"/>
          <p:cNvSpPr/>
          <p:nvPr/>
        </p:nvSpPr>
        <p:spPr>
          <a:xfrm>
            <a:off x="384048" y="4395216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7" name="Овал 26"/>
          <p:cNvSpPr/>
          <p:nvPr/>
        </p:nvSpPr>
        <p:spPr>
          <a:xfrm>
            <a:off x="1011936" y="4413504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Овал 27"/>
          <p:cNvSpPr/>
          <p:nvPr/>
        </p:nvSpPr>
        <p:spPr>
          <a:xfrm>
            <a:off x="1615440" y="4431792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Овал 28"/>
          <p:cNvSpPr/>
          <p:nvPr/>
        </p:nvSpPr>
        <p:spPr>
          <a:xfrm>
            <a:off x="2231136" y="4437888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Овал 29"/>
          <p:cNvSpPr/>
          <p:nvPr/>
        </p:nvSpPr>
        <p:spPr>
          <a:xfrm>
            <a:off x="2810256" y="4443984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" name="Овал 30"/>
          <p:cNvSpPr/>
          <p:nvPr/>
        </p:nvSpPr>
        <p:spPr>
          <a:xfrm>
            <a:off x="353568" y="4974336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" name="Овал 31"/>
          <p:cNvSpPr/>
          <p:nvPr/>
        </p:nvSpPr>
        <p:spPr>
          <a:xfrm>
            <a:off x="981456" y="4992624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Овал 32"/>
          <p:cNvSpPr/>
          <p:nvPr/>
        </p:nvSpPr>
        <p:spPr>
          <a:xfrm>
            <a:off x="1584960" y="5010912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Овал 33"/>
          <p:cNvSpPr/>
          <p:nvPr/>
        </p:nvSpPr>
        <p:spPr>
          <a:xfrm>
            <a:off x="2200656" y="5017008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5" name="Овал 34"/>
          <p:cNvSpPr/>
          <p:nvPr/>
        </p:nvSpPr>
        <p:spPr>
          <a:xfrm>
            <a:off x="2779776" y="5023104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6" name="TextBox 35"/>
          <p:cNvSpPr txBox="1"/>
          <p:nvPr/>
        </p:nvSpPr>
        <p:spPr>
          <a:xfrm>
            <a:off x="207264" y="805208"/>
            <a:ext cx="4035552" cy="62478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40000" dirty="0"/>
              <a:t>А</a:t>
            </a:r>
          </a:p>
        </p:txBody>
      </p:sp>
      <p:sp>
        <p:nvSpPr>
          <p:cNvPr id="37" name="5-конечная звезда 36"/>
          <p:cNvSpPr/>
          <p:nvPr/>
        </p:nvSpPr>
        <p:spPr>
          <a:xfrm>
            <a:off x="1560576" y="2572512"/>
            <a:ext cx="463296" cy="377952"/>
          </a:xfrm>
          <a:prstGeom prst="star5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8" name="5-конечная звезда 37"/>
          <p:cNvSpPr/>
          <p:nvPr/>
        </p:nvSpPr>
        <p:spPr>
          <a:xfrm>
            <a:off x="1030224" y="3761232"/>
            <a:ext cx="463296" cy="377952"/>
          </a:xfrm>
          <a:prstGeom prst="star5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" name="5-конечная звезда 38"/>
          <p:cNvSpPr/>
          <p:nvPr/>
        </p:nvSpPr>
        <p:spPr>
          <a:xfrm>
            <a:off x="2176272" y="3810000"/>
            <a:ext cx="463296" cy="377952"/>
          </a:xfrm>
          <a:prstGeom prst="star5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0" name="5-конечная звезда 39"/>
          <p:cNvSpPr/>
          <p:nvPr/>
        </p:nvSpPr>
        <p:spPr>
          <a:xfrm>
            <a:off x="1054608" y="4419600"/>
            <a:ext cx="463296" cy="377952"/>
          </a:xfrm>
          <a:prstGeom prst="star5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1" name="5-конечная звезда 40"/>
          <p:cNvSpPr/>
          <p:nvPr/>
        </p:nvSpPr>
        <p:spPr>
          <a:xfrm>
            <a:off x="2791968" y="5010912"/>
            <a:ext cx="463296" cy="377952"/>
          </a:xfrm>
          <a:prstGeom prst="star5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2" name="5-конечная звезда 41"/>
          <p:cNvSpPr/>
          <p:nvPr/>
        </p:nvSpPr>
        <p:spPr>
          <a:xfrm>
            <a:off x="286512" y="4980432"/>
            <a:ext cx="463296" cy="377952"/>
          </a:xfrm>
          <a:prstGeom prst="star5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3" name="5-конечная звезда 42"/>
          <p:cNvSpPr/>
          <p:nvPr/>
        </p:nvSpPr>
        <p:spPr>
          <a:xfrm>
            <a:off x="2176272" y="4456176"/>
            <a:ext cx="463296" cy="377952"/>
          </a:xfrm>
          <a:prstGeom prst="star5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4" name="5-конечная звезда 43"/>
          <p:cNvSpPr/>
          <p:nvPr/>
        </p:nvSpPr>
        <p:spPr>
          <a:xfrm>
            <a:off x="1633728" y="4474464"/>
            <a:ext cx="463296" cy="377952"/>
          </a:xfrm>
          <a:prstGeom prst="star5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5" name="Овал 44"/>
          <p:cNvSpPr/>
          <p:nvPr/>
        </p:nvSpPr>
        <p:spPr>
          <a:xfrm>
            <a:off x="4303776" y="2304288"/>
            <a:ext cx="487680" cy="475488"/>
          </a:xfrm>
          <a:prstGeom prst="ellipse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6" name="Овал 45"/>
          <p:cNvSpPr/>
          <p:nvPr/>
        </p:nvSpPr>
        <p:spPr>
          <a:xfrm>
            <a:off x="4297680" y="3054096"/>
            <a:ext cx="487680" cy="475488"/>
          </a:xfrm>
          <a:prstGeom prst="ellipse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7" name="Овал 46"/>
          <p:cNvSpPr/>
          <p:nvPr/>
        </p:nvSpPr>
        <p:spPr>
          <a:xfrm>
            <a:off x="4315968" y="3852672"/>
            <a:ext cx="487680" cy="475488"/>
          </a:xfrm>
          <a:prstGeom prst="ellipse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8" name="Овал 47"/>
          <p:cNvSpPr/>
          <p:nvPr/>
        </p:nvSpPr>
        <p:spPr>
          <a:xfrm>
            <a:off x="4322064" y="4578096"/>
            <a:ext cx="487680" cy="475488"/>
          </a:xfrm>
          <a:prstGeom prst="ellipse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9" name="Овал 48"/>
          <p:cNvSpPr/>
          <p:nvPr/>
        </p:nvSpPr>
        <p:spPr>
          <a:xfrm>
            <a:off x="4315968" y="5352288"/>
            <a:ext cx="487680" cy="475488"/>
          </a:xfrm>
          <a:prstGeom prst="ellipse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51" name="Прямая со стрелкой 50"/>
          <p:cNvCxnSpPr>
            <a:stCxn id="37" idx="4"/>
            <a:endCxn id="45" idx="2"/>
          </p:cNvCxnSpPr>
          <p:nvPr/>
        </p:nvCxnSpPr>
        <p:spPr>
          <a:xfrm flipV="1">
            <a:off x="2023871" y="2542032"/>
            <a:ext cx="2279905" cy="174844"/>
          </a:xfrm>
          <a:prstGeom prst="straightConnector1">
            <a:avLst/>
          </a:prstGeom>
          <a:ln w="3810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Прямая со стрелкой 51"/>
          <p:cNvCxnSpPr>
            <a:stCxn id="42" idx="4"/>
            <a:endCxn id="45" idx="2"/>
          </p:cNvCxnSpPr>
          <p:nvPr/>
        </p:nvCxnSpPr>
        <p:spPr>
          <a:xfrm flipV="1">
            <a:off x="749807" y="2542032"/>
            <a:ext cx="3553969" cy="2582764"/>
          </a:xfrm>
          <a:prstGeom prst="straightConnector1">
            <a:avLst/>
          </a:prstGeom>
          <a:ln w="3810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Прямая со стрелкой 52"/>
          <p:cNvCxnSpPr>
            <a:stCxn id="40" idx="0"/>
            <a:endCxn id="45" idx="2"/>
          </p:cNvCxnSpPr>
          <p:nvPr/>
        </p:nvCxnSpPr>
        <p:spPr>
          <a:xfrm rot="5400000" flipH="1" flipV="1">
            <a:off x="1856232" y="1972056"/>
            <a:ext cx="1877568" cy="3017520"/>
          </a:xfrm>
          <a:prstGeom prst="straightConnector1">
            <a:avLst/>
          </a:prstGeom>
          <a:ln w="3810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Прямая со стрелкой 53"/>
          <p:cNvCxnSpPr>
            <a:endCxn id="45" idx="2"/>
          </p:cNvCxnSpPr>
          <p:nvPr/>
        </p:nvCxnSpPr>
        <p:spPr>
          <a:xfrm flipV="1">
            <a:off x="2023872" y="2542032"/>
            <a:ext cx="2279904" cy="2042160"/>
          </a:xfrm>
          <a:prstGeom prst="straightConnector1">
            <a:avLst/>
          </a:prstGeom>
          <a:ln w="3810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Прямая со стрелкой 54"/>
          <p:cNvCxnSpPr>
            <a:stCxn id="39" idx="4"/>
            <a:endCxn id="45" idx="2"/>
          </p:cNvCxnSpPr>
          <p:nvPr/>
        </p:nvCxnSpPr>
        <p:spPr>
          <a:xfrm flipV="1">
            <a:off x="2639567" y="2542032"/>
            <a:ext cx="1664209" cy="1412332"/>
          </a:xfrm>
          <a:prstGeom prst="straightConnector1">
            <a:avLst/>
          </a:prstGeom>
          <a:ln w="3810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Прямая со стрелкой 55"/>
          <p:cNvCxnSpPr>
            <a:stCxn id="43" idx="4"/>
            <a:endCxn id="45" idx="2"/>
          </p:cNvCxnSpPr>
          <p:nvPr/>
        </p:nvCxnSpPr>
        <p:spPr>
          <a:xfrm flipV="1">
            <a:off x="2639567" y="2542032"/>
            <a:ext cx="1664209" cy="2058508"/>
          </a:xfrm>
          <a:prstGeom prst="straightConnector1">
            <a:avLst/>
          </a:prstGeom>
          <a:ln w="3810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Прямая со стрелкой 56"/>
          <p:cNvCxnSpPr>
            <a:stCxn id="38" idx="4"/>
            <a:endCxn id="45" idx="2"/>
          </p:cNvCxnSpPr>
          <p:nvPr/>
        </p:nvCxnSpPr>
        <p:spPr>
          <a:xfrm flipV="1">
            <a:off x="1493519" y="2542032"/>
            <a:ext cx="2810257" cy="1363564"/>
          </a:xfrm>
          <a:prstGeom prst="straightConnector1">
            <a:avLst/>
          </a:prstGeom>
          <a:ln w="3810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Прямая со стрелкой 57"/>
          <p:cNvCxnSpPr>
            <a:stCxn id="41" idx="4"/>
            <a:endCxn id="45" idx="2"/>
          </p:cNvCxnSpPr>
          <p:nvPr/>
        </p:nvCxnSpPr>
        <p:spPr>
          <a:xfrm flipV="1">
            <a:off x="3255263" y="2542032"/>
            <a:ext cx="1048513" cy="2613244"/>
          </a:xfrm>
          <a:prstGeom prst="straightConnector1">
            <a:avLst/>
          </a:prstGeom>
          <a:ln w="3810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Стрелка вправо 72"/>
          <p:cNvSpPr/>
          <p:nvPr/>
        </p:nvSpPr>
        <p:spPr>
          <a:xfrm>
            <a:off x="4913376" y="2389632"/>
            <a:ext cx="755904" cy="292608"/>
          </a:xfrm>
          <a:prstGeom prst="rightArrow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4" name="Скругленный прямоугольник 73"/>
          <p:cNvSpPr/>
          <p:nvPr/>
        </p:nvSpPr>
        <p:spPr>
          <a:xfrm>
            <a:off x="5961888" y="2036064"/>
            <a:ext cx="743712" cy="768096"/>
          </a:xfrm>
          <a:prstGeom prst="roundRect">
            <a:avLst/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600" dirty="0"/>
              <a:t>А</a:t>
            </a:r>
          </a:p>
        </p:txBody>
      </p:sp>
      <p:sp>
        <p:nvSpPr>
          <p:cNvPr id="75" name="Скругленный прямоугольник 74"/>
          <p:cNvSpPr/>
          <p:nvPr/>
        </p:nvSpPr>
        <p:spPr>
          <a:xfrm>
            <a:off x="5992368" y="2810256"/>
            <a:ext cx="743712" cy="768096"/>
          </a:xfrm>
          <a:prstGeom prst="roundRect">
            <a:avLst/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600" dirty="0" smtClean="0"/>
              <a:t>Б</a:t>
            </a:r>
            <a:endParaRPr lang="ru-RU" sz="3600" dirty="0"/>
          </a:p>
        </p:txBody>
      </p:sp>
      <p:sp>
        <p:nvSpPr>
          <p:cNvPr id="76" name="Скругленный прямоугольник 75"/>
          <p:cNvSpPr/>
          <p:nvPr/>
        </p:nvSpPr>
        <p:spPr>
          <a:xfrm>
            <a:off x="6035040" y="3547872"/>
            <a:ext cx="743712" cy="768096"/>
          </a:xfrm>
          <a:prstGeom prst="roundRect">
            <a:avLst/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600" dirty="0" smtClean="0"/>
              <a:t>В</a:t>
            </a:r>
            <a:endParaRPr lang="ru-RU" sz="3600" dirty="0"/>
          </a:p>
        </p:txBody>
      </p:sp>
      <p:sp>
        <p:nvSpPr>
          <p:cNvPr id="77" name="Скругленный прямоугольник 76"/>
          <p:cNvSpPr/>
          <p:nvPr/>
        </p:nvSpPr>
        <p:spPr>
          <a:xfrm>
            <a:off x="6089904" y="4407408"/>
            <a:ext cx="743712" cy="768096"/>
          </a:xfrm>
          <a:prstGeom prst="roundRect">
            <a:avLst/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600" dirty="0" smtClean="0"/>
              <a:t>Г</a:t>
            </a:r>
            <a:endParaRPr lang="ru-RU" sz="3600" dirty="0"/>
          </a:p>
        </p:txBody>
      </p:sp>
      <p:sp>
        <p:nvSpPr>
          <p:cNvPr id="78" name="Скругленный прямоугольник 77"/>
          <p:cNvSpPr/>
          <p:nvPr/>
        </p:nvSpPr>
        <p:spPr>
          <a:xfrm>
            <a:off x="6022848" y="5242560"/>
            <a:ext cx="743712" cy="768096"/>
          </a:xfrm>
          <a:prstGeom prst="roundRect">
            <a:avLst/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600" dirty="0" smtClean="0"/>
              <a:t>Д</a:t>
            </a:r>
            <a:endParaRPr lang="ru-RU" sz="3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4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5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2000"/>
                            </p:stCondLst>
                            <p:childTnLst>
                              <p:par>
                                <p:cTn id="16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2500"/>
                            </p:stCondLst>
                            <p:childTnLst>
                              <p:par>
                                <p:cTn id="1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3000"/>
                            </p:stCondLst>
                            <p:childTnLst>
                              <p:par>
                                <p:cTn id="17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3500"/>
                            </p:stCondLst>
                            <p:childTnLst>
                              <p:par>
                                <p:cTn id="18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>
                      <p:stCondLst>
                        <p:cond delay="indefinite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500"/>
                            </p:stCondLst>
                            <p:childTnLst>
                              <p:par>
                                <p:cTn id="19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1000"/>
                            </p:stCondLst>
                            <p:childTnLst>
                              <p:par>
                                <p:cTn id="20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1500"/>
                            </p:stCondLst>
                            <p:childTnLst>
                              <p:par>
                                <p:cTn id="21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2000"/>
                            </p:stCondLst>
                            <p:childTnLst>
                              <p:par>
                                <p:cTn id="21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5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9" dur="2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4000"/>
                            </p:stCondLst>
                            <p:childTnLst>
                              <p:par>
                                <p:cTn id="2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3" dur="2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6000"/>
                            </p:stCondLst>
                            <p:childTnLst>
                              <p:par>
                                <p:cTn id="2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7" dur="2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8000"/>
                            </p:stCondLst>
                            <p:childTnLst>
                              <p:par>
                                <p:cTn id="23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1" dur="2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10000"/>
                            </p:stCondLst>
                            <p:childTnLst>
                              <p:par>
                                <p:cTn id="2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5" dur="2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6" fill="hold">
                            <p:stCondLst>
                              <p:cond delay="12000"/>
                            </p:stCondLst>
                            <p:childTnLst>
                              <p:par>
                                <p:cTn id="2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9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14000"/>
                            </p:stCondLst>
                            <p:childTnLst>
                              <p:par>
                                <p:cTn id="25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3" dur="2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4" fill="hold">
                      <p:stCondLst>
                        <p:cond delay="indefinite"/>
                      </p:stCondLst>
                      <p:childTnLst>
                        <p:par>
                          <p:cTn id="255" fill="hold">
                            <p:stCondLst>
                              <p:cond delay="0"/>
                            </p:stCondLst>
                            <p:childTnLst>
                              <p:par>
                                <p:cTn id="25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>
                            <p:stCondLst>
                              <p:cond delay="500"/>
                            </p:stCondLst>
                            <p:childTnLst>
                              <p:par>
                                <p:cTn id="26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7" fill="hold">
                            <p:stCondLst>
                              <p:cond delay="1000"/>
                            </p:stCondLst>
                            <p:childTnLst>
                              <p:par>
                                <p:cTn id="26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3" fill="hold">
                            <p:stCondLst>
                              <p:cond delay="1500"/>
                            </p:stCondLst>
                            <p:childTnLst>
                              <p:par>
                                <p:cTn id="27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000"/>
                            </p:stCondLst>
                            <p:childTnLst>
                              <p:par>
                                <p:cTn id="28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5" fill="hold">
                      <p:stCondLst>
                        <p:cond delay="indefinite"/>
                      </p:stCondLst>
                      <p:childTnLst>
                        <p:par>
                          <p:cTn id="286" fill="hold">
                            <p:stCondLst>
                              <p:cond delay="0"/>
                            </p:stCondLst>
                            <p:childTnLst>
                              <p:par>
                                <p:cTn id="28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/>
      <p:bldP spid="36" grpId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45008" y="591630"/>
            <a:ext cx="8229600" cy="1541970"/>
          </a:xfrm>
        </p:spPr>
        <p:txBody>
          <a:bodyPr>
            <a:normAutofit fontScale="90000"/>
          </a:bodyPr>
          <a:lstStyle/>
          <a:p>
            <a:r>
              <a:rPr lang="ru-RU" b="1" dirty="0" smtClean="0"/>
              <a:t>Для организации </a:t>
            </a:r>
            <a:r>
              <a:rPr lang="ru-RU" b="1" dirty="0" err="1" smtClean="0"/>
              <a:t>перцептрона</a:t>
            </a:r>
            <a:r>
              <a:rPr lang="ru-RU" b="1" dirty="0" smtClean="0"/>
              <a:t> как </a:t>
            </a:r>
            <a:r>
              <a:rPr lang="ru-RU" b="1" dirty="0" err="1" smtClean="0"/>
              <a:t>самопрограммирующейся</a:t>
            </a:r>
            <a:r>
              <a:rPr lang="ru-RU" b="1" dirty="0" smtClean="0"/>
              <a:t> системы требуется </a:t>
            </a:r>
            <a:endParaRPr lang="ru-RU" b="1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32816" y="2487168"/>
            <a:ext cx="8229600" cy="3206495"/>
          </a:xfrm>
        </p:spPr>
        <p:txBody>
          <a:bodyPr>
            <a:noAutofit/>
          </a:bodyPr>
          <a:lstStyle/>
          <a:p>
            <a:r>
              <a:rPr lang="ru-RU" sz="3600" dirty="0" smtClean="0"/>
              <a:t>Максимально возможное количество ассоциативных элементов</a:t>
            </a:r>
          </a:p>
          <a:p>
            <a:r>
              <a:rPr lang="ru-RU" sz="3600" dirty="0" smtClean="0"/>
              <a:t>Максимальное количество связей между ними</a:t>
            </a:r>
          </a:p>
          <a:p>
            <a:r>
              <a:rPr lang="ru-RU" sz="3600" dirty="0" smtClean="0"/>
              <a:t>Механизм подкрепления</a:t>
            </a:r>
            <a:endParaRPr lang="ru-RU" sz="3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Прямоугольник 3"/>
          <p:cNvSpPr/>
          <p:nvPr/>
        </p:nvSpPr>
        <p:spPr>
          <a:xfrm>
            <a:off x="1633728" y="2206752"/>
            <a:ext cx="1292352" cy="1292352"/>
          </a:xfrm>
          <a:prstGeom prst="rect">
            <a:avLst/>
          </a:prstGeom>
          <a:solidFill>
            <a:schemeClr val="accent5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 smtClean="0"/>
              <a:t>S</a:t>
            </a:r>
            <a:endParaRPr lang="ru-RU" sz="4800" dirty="0"/>
          </a:p>
        </p:txBody>
      </p:sp>
      <p:sp>
        <p:nvSpPr>
          <p:cNvPr id="5" name="Прямоугольник 4"/>
          <p:cNvSpPr/>
          <p:nvPr/>
        </p:nvSpPr>
        <p:spPr>
          <a:xfrm>
            <a:off x="4108704" y="2036064"/>
            <a:ext cx="1389888" cy="1889760"/>
          </a:xfrm>
          <a:prstGeom prst="rect">
            <a:avLst/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 smtClean="0"/>
              <a:t>A</a:t>
            </a:r>
            <a:endParaRPr lang="ru-RU" sz="4800" dirty="0"/>
          </a:p>
        </p:txBody>
      </p:sp>
      <p:sp>
        <p:nvSpPr>
          <p:cNvPr id="6" name="Прямоугольник 5"/>
          <p:cNvSpPr/>
          <p:nvPr/>
        </p:nvSpPr>
        <p:spPr>
          <a:xfrm>
            <a:off x="6449568" y="2304288"/>
            <a:ext cx="1133856" cy="1048512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 smtClean="0"/>
              <a:t>R</a:t>
            </a:r>
            <a:endParaRPr lang="ru-RU" sz="4800" dirty="0"/>
          </a:p>
        </p:txBody>
      </p:sp>
      <p:sp>
        <p:nvSpPr>
          <p:cNvPr id="7" name="Стрелка вправо 6"/>
          <p:cNvSpPr/>
          <p:nvPr/>
        </p:nvSpPr>
        <p:spPr>
          <a:xfrm>
            <a:off x="3121152" y="2682240"/>
            <a:ext cx="914400" cy="57302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4800"/>
          </a:p>
        </p:txBody>
      </p:sp>
      <p:sp>
        <p:nvSpPr>
          <p:cNvPr id="8" name="Стрелка вправо 7"/>
          <p:cNvSpPr/>
          <p:nvPr/>
        </p:nvSpPr>
        <p:spPr>
          <a:xfrm>
            <a:off x="5681472" y="2609088"/>
            <a:ext cx="682752" cy="51206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4800"/>
          </a:p>
        </p:txBody>
      </p:sp>
      <p:sp>
        <p:nvSpPr>
          <p:cNvPr id="9" name="Молния 8"/>
          <p:cNvSpPr/>
          <p:nvPr/>
        </p:nvSpPr>
        <p:spPr>
          <a:xfrm>
            <a:off x="182880" y="2121408"/>
            <a:ext cx="1182624" cy="1133856"/>
          </a:xfrm>
          <a:prstGeom prst="lightningBol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Равнобедренный треугольник 9"/>
          <p:cNvSpPr/>
          <p:nvPr/>
        </p:nvSpPr>
        <p:spPr>
          <a:xfrm>
            <a:off x="8217408" y="1438656"/>
            <a:ext cx="755904" cy="2316480"/>
          </a:xfrm>
          <a:prstGeom prst="triangle">
            <a:avLst/>
          </a:prstGeom>
          <a:solidFill>
            <a:schemeClr val="tx2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ru-RU" dirty="0" smtClean="0"/>
              <a:t>результат</a:t>
            </a:r>
            <a:endParaRPr lang="ru-RU" dirty="0"/>
          </a:p>
        </p:txBody>
      </p:sp>
      <p:sp>
        <p:nvSpPr>
          <p:cNvPr id="11" name="Стрелка вправо 10"/>
          <p:cNvSpPr/>
          <p:nvPr/>
        </p:nvSpPr>
        <p:spPr>
          <a:xfrm>
            <a:off x="7680960" y="2694432"/>
            <a:ext cx="573024" cy="35356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" name="Правильный пятиугольник 11"/>
          <p:cNvSpPr/>
          <p:nvPr/>
        </p:nvSpPr>
        <p:spPr>
          <a:xfrm>
            <a:off x="3206496" y="5181600"/>
            <a:ext cx="3121152" cy="1450848"/>
          </a:xfrm>
          <a:prstGeom prst="pentagon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Система управления подкреплением</a:t>
            </a:r>
            <a:endParaRPr lang="ru-RU" b="1" dirty="0"/>
          </a:p>
        </p:txBody>
      </p:sp>
      <p:cxnSp>
        <p:nvCxnSpPr>
          <p:cNvPr id="14" name="Прямая со стрелкой 13"/>
          <p:cNvCxnSpPr>
            <a:stCxn id="10" idx="2"/>
            <a:endCxn id="12" idx="5"/>
          </p:cNvCxnSpPr>
          <p:nvPr/>
        </p:nvCxnSpPr>
        <p:spPr>
          <a:xfrm rot="5400000">
            <a:off x="6282209" y="3800573"/>
            <a:ext cx="1980637" cy="1889763"/>
          </a:xfrm>
          <a:prstGeom prst="straightConnector1">
            <a:avLst/>
          </a:prstGeom>
          <a:ln w="571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 стрелкой 14"/>
          <p:cNvCxnSpPr>
            <a:stCxn id="12" idx="0"/>
            <a:endCxn id="8" idx="2"/>
          </p:cNvCxnSpPr>
          <p:nvPr/>
        </p:nvCxnSpPr>
        <p:spPr>
          <a:xfrm rot="5400000" flipH="1" flipV="1">
            <a:off x="4407408" y="3480816"/>
            <a:ext cx="2060448" cy="134112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Прямая со стрелкой 17"/>
          <p:cNvCxnSpPr>
            <a:stCxn id="12" idx="0"/>
            <a:endCxn id="7" idx="2"/>
          </p:cNvCxnSpPr>
          <p:nvPr/>
        </p:nvCxnSpPr>
        <p:spPr>
          <a:xfrm rot="16200000" flipV="1">
            <a:off x="3294888" y="3709416"/>
            <a:ext cx="1926336" cy="1018032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Овал 26"/>
          <p:cNvSpPr/>
          <p:nvPr/>
        </p:nvSpPr>
        <p:spPr>
          <a:xfrm>
            <a:off x="3864864" y="4681728"/>
            <a:ext cx="390144" cy="45110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4000" b="1" dirty="0"/>
              <a:t>-</a:t>
            </a:r>
          </a:p>
        </p:txBody>
      </p:sp>
      <p:sp>
        <p:nvSpPr>
          <p:cNvPr id="28" name="Овал 27"/>
          <p:cNvSpPr/>
          <p:nvPr/>
        </p:nvSpPr>
        <p:spPr>
          <a:xfrm>
            <a:off x="5212080" y="4687824"/>
            <a:ext cx="445008" cy="45110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4000" b="1" dirty="0" smtClean="0"/>
              <a:t>+</a:t>
            </a:r>
            <a:endParaRPr lang="ru-RU" sz="4000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27" grpId="0" animBg="1"/>
      <p:bldP spid="28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dirty="0" smtClean="0"/>
              <a:t>Координационная и интеграционная деятельность ЦНС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69392" y="2332037"/>
            <a:ext cx="8229600" cy="3715195"/>
          </a:xfrm>
        </p:spPr>
        <p:txBody>
          <a:bodyPr/>
          <a:lstStyle/>
          <a:p>
            <a:r>
              <a:rPr lang="ru-RU" dirty="0" smtClean="0"/>
              <a:t>Любая реакция организма на внешний или внутренний раздражитель является скоординированной.</a:t>
            </a:r>
          </a:p>
          <a:p>
            <a:pPr lvl="1"/>
            <a:r>
              <a:rPr lang="ru-RU" dirty="0" smtClean="0"/>
              <a:t>Двигательная реакция</a:t>
            </a:r>
          </a:p>
          <a:p>
            <a:pPr lvl="1"/>
            <a:r>
              <a:rPr lang="ru-RU" dirty="0" smtClean="0"/>
              <a:t>Вегетативная реакция</a:t>
            </a:r>
          </a:p>
          <a:p>
            <a:pPr lvl="1"/>
            <a:r>
              <a:rPr lang="ru-RU" dirty="0" err="1" smtClean="0"/>
              <a:t>Сомато-вегетативная</a:t>
            </a:r>
            <a:r>
              <a:rPr lang="ru-RU" dirty="0" smtClean="0"/>
              <a:t> реакция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Нервный центр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sz="4400" dirty="0" smtClean="0"/>
              <a:t>Функциональное объединение нейронов, обеспечивающее осуществление какого-либо рефлекса или регуляцию какой-либо определенной функции.</a:t>
            </a:r>
            <a:endParaRPr lang="ru-RU" sz="4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71472" y="0"/>
            <a:ext cx="8229600" cy="642918"/>
          </a:xfrm>
        </p:spPr>
        <p:txBody>
          <a:bodyPr>
            <a:normAutofit fontScale="90000"/>
          </a:bodyPr>
          <a:lstStyle/>
          <a:p>
            <a:r>
              <a:rPr lang="ru-RU" dirty="0" smtClean="0"/>
              <a:t>Свойства нервного центра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642918"/>
            <a:ext cx="8686800" cy="6215082"/>
          </a:xfrm>
        </p:spPr>
        <p:txBody>
          <a:bodyPr>
            <a:normAutofit fontScale="92500" lnSpcReduction="20000"/>
          </a:bodyPr>
          <a:lstStyle/>
          <a:p>
            <a:r>
              <a:rPr lang="ru-RU" dirty="0" smtClean="0"/>
              <a:t>Одностороннее проведение возбуждения</a:t>
            </a:r>
          </a:p>
          <a:p>
            <a:r>
              <a:rPr lang="ru-RU" dirty="0" smtClean="0"/>
              <a:t>Медленное проведение возбуждения</a:t>
            </a:r>
          </a:p>
          <a:p>
            <a:r>
              <a:rPr lang="ru-RU" dirty="0" smtClean="0"/>
              <a:t>Суммация возбуждения или торможения</a:t>
            </a:r>
          </a:p>
          <a:p>
            <a:r>
              <a:rPr lang="ru-RU" dirty="0" smtClean="0"/>
              <a:t>Конвергенция</a:t>
            </a:r>
          </a:p>
          <a:p>
            <a:r>
              <a:rPr lang="ru-RU" dirty="0" smtClean="0"/>
              <a:t>Дивергенция и иррадиация</a:t>
            </a:r>
          </a:p>
          <a:p>
            <a:r>
              <a:rPr lang="ru-RU" dirty="0" smtClean="0"/>
              <a:t>Облегчение и окклюзии </a:t>
            </a:r>
          </a:p>
          <a:p>
            <a:r>
              <a:rPr lang="ru-RU" dirty="0" smtClean="0"/>
              <a:t>Трансформация ритма раздражителя</a:t>
            </a:r>
          </a:p>
          <a:p>
            <a:r>
              <a:rPr lang="ru-RU" dirty="0" smtClean="0"/>
              <a:t>Рефлекторное последействие</a:t>
            </a:r>
          </a:p>
          <a:p>
            <a:r>
              <a:rPr lang="ru-RU" dirty="0" smtClean="0"/>
              <a:t>Высокая чувствительность к гипоксии и хим. </a:t>
            </a:r>
            <a:r>
              <a:rPr lang="ru-RU" dirty="0"/>
              <a:t>в</a:t>
            </a:r>
            <a:r>
              <a:rPr lang="ru-RU" dirty="0" smtClean="0"/>
              <a:t>ещ.</a:t>
            </a:r>
          </a:p>
          <a:p>
            <a:r>
              <a:rPr lang="ru-RU" dirty="0" smtClean="0"/>
              <a:t>Низкая функциональная подвижность</a:t>
            </a:r>
          </a:p>
          <a:p>
            <a:r>
              <a:rPr lang="ru-RU" dirty="0" smtClean="0"/>
              <a:t>Посттетаническая </a:t>
            </a:r>
            <a:r>
              <a:rPr lang="ru-RU" dirty="0" err="1" smtClean="0"/>
              <a:t>потенциация</a:t>
            </a:r>
            <a:endParaRPr lang="ru-RU" dirty="0" smtClean="0"/>
          </a:p>
          <a:p>
            <a:r>
              <a:rPr lang="ru-RU" dirty="0" smtClean="0"/>
              <a:t>Тонус нервного центра</a:t>
            </a:r>
          </a:p>
          <a:p>
            <a:r>
              <a:rPr lang="ru-RU" dirty="0" smtClean="0"/>
              <a:t>Пластичность.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939916"/>
          </a:xfrm>
        </p:spPr>
        <p:txBody>
          <a:bodyPr>
            <a:normAutofit/>
          </a:bodyPr>
          <a:lstStyle/>
          <a:p>
            <a:r>
              <a:rPr lang="ru-RU" dirty="0" smtClean="0"/>
              <a:t>Электрофизиологическое проявление торможения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034" y="2000240"/>
            <a:ext cx="8229600" cy="1285884"/>
          </a:xfrm>
        </p:spPr>
        <p:txBody>
          <a:bodyPr/>
          <a:lstStyle/>
          <a:p>
            <a:r>
              <a:rPr lang="ru-RU" dirty="0" err="1" smtClean="0"/>
              <a:t>Гиперполяризация</a:t>
            </a:r>
            <a:endParaRPr lang="ru-RU" dirty="0" smtClean="0"/>
          </a:p>
          <a:p>
            <a:r>
              <a:rPr lang="ru-RU" dirty="0" smtClean="0"/>
              <a:t>Длительная деполяризация</a:t>
            </a:r>
            <a:endParaRPr lang="ru-RU" dirty="0"/>
          </a:p>
        </p:txBody>
      </p:sp>
      <p:cxnSp>
        <p:nvCxnSpPr>
          <p:cNvPr id="5" name="Прямая со стрелкой 4"/>
          <p:cNvCxnSpPr/>
          <p:nvPr/>
        </p:nvCxnSpPr>
        <p:spPr>
          <a:xfrm>
            <a:off x="571472" y="3857628"/>
            <a:ext cx="3429024" cy="1588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 стрелкой 7"/>
          <p:cNvCxnSpPr/>
          <p:nvPr/>
        </p:nvCxnSpPr>
        <p:spPr>
          <a:xfrm rot="5400000" flipH="1" flipV="1">
            <a:off x="-357222" y="4714884"/>
            <a:ext cx="2571768" cy="1588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Прямая соединительная линия 13"/>
          <p:cNvCxnSpPr/>
          <p:nvPr/>
        </p:nvCxnSpPr>
        <p:spPr>
          <a:xfrm>
            <a:off x="928662" y="5000636"/>
            <a:ext cx="3071834" cy="1588"/>
          </a:xfrm>
          <a:prstGeom prst="line">
            <a:avLst/>
          </a:prstGeom>
          <a:ln w="381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Полилиния 15"/>
          <p:cNvSpPr/>
          <p:nvPr/>
        </p:nvSpPr>
        <p:spPr>
          <a:xfrm>
            <a:off x="938784" y="5614416"/>
            <a:ext cx="2913888" cy="426720"/>
          </a:xfrm>
          <a:custGeom>
            <a:avLst/>
            <a:gdLst>
              <a:gd name="connsiteX0" fmla="*/ 0 w 2913888"/>
              <a:gd name="connsiteY0" fmla="*/ 42672 h 426720"/>
              <a:gd name="connsiteX1" fmla="*/ 719328 w 2913888"/>
              <a:gd name="connsiteY1" fmla="*/ 30480 h 426720"/>
              <a:gd name="connsiteX2" fmla="*/ 938784 w 2913888"/>
              <a:gd name="connsiteY2" fmla="*/ 115824 h 426720"/>
              <a:gd name="connsiteX3" fmla="*/ 1121664 w 2913888"/>
              <a:gd name="connsiteY3" fmla="*/ 310896 h 426720"/>
              <a:gd name="connsiteX4" fmla="*/ 1426464 w 2913888"/>
              <a:gd name="connsiteY4" fmla="*/ 396240 h 426720"/>
              <a:gd name="connsiteX5" fmla="*/ 1780032 w 2913888"/>
              <a:gd name="connsiteY5" fmla="*/ 384048 h 426720"/>
              <a:gd name="connsiteX6" fmla="*/ 2109216 w 2913888"/>
              <a:gd name="connsiteY6" fmla="*/ 140208 h 426720"/>
              <a:gd name="connsiteX7" fmla="*/ 2353056 w 2913888"/>
              <a:gd name="connsiteY7" fmla="*/ 18288 h 426720"/>
              <a:gd name="connsiteX8" fmla="*/ 2913888 w 2913888"/>
              <a:gd name="connsiteY8" fmla="*/ 30480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13888" h="426720">
                <a:moveTo>
                  <a:pt x="0" y="42672"/>
                </a:moveTo>
                <a:cubicBezTo>
                  <a:pt x="281432" y="30480"/>
                  <a:pt x="562864" y="18288"/>
                  <a:pt x="719328" y="30480"/>
                </a:cubicBezTo>
                <a:cubicBezTo>
                  <a:pt x="875792" y="42672"/>
                  <a:pt x="871728" y="69088"/>
                  <a:pt x="938784" y="115824"/>
                </a:cubicBezTo>
                <a:cubicBezTo>
                  <a:pt x="1005840" y="162560"/>
                  <a:pt x="1040384" y="264160"/>
                  <a:pt x="1121664" y="310896"/>
                </a:cubicBezTo>
                <a:cubicBezTo>
                  <a:pt x="1202944" y="357632"/>
                  <a:pt x="1316736" y="384048"/>
                  <a:pt x="1426464" y="396240"/>
                </a:cubicBezTo>
                <a:cubicBezTo>
                  <a:pt x="1536192" y="408432"/>
                  <a:pt x="1666240" y="426720"/>
                  <a:pt x="1780032" y="384048"/>
                </a:cubicBezTo>
                <a:cubicBezTo>
                  <a:pt x="1893824" y="341376"/>
                  <a:pt x="2013712" y="201168"/>
                  <a:pt x="2109216" y="140208"/>
                </a:cubicBezTo>
                <a:cubicBezTo>
                  <a:pt x="2204720" y="79248"/>
                  <a:pt x="2218944" y="36576"/>
                  <a:pt x="2353056" y="18288"/>
                </a:cubicBezTo>
                <a:cubicBezTo>
                  <a:pt x="2487168" y="0"/>
                  <a:pt x="2700528" y="15240"/>
                  <a:pt x="2913888" y="30480"/>
                </a:cubicBezTo>
              </a:path>
            </a:pathLst>
          </a:cu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8" name="Прямая со стрелкой 17"/>
          <p:cNvCxnSpPr/>
          <p:nvPr/>
        </p:nvCxnSpPr>
        <p:spPr>
          <a:xfrm rot="5400000">
            <a:off x="1035819" y="5322107"/>
            <a:ext cx="642942" cy="1588"/>
          </a:xfrm>
          <a:prstGeom prst="straightConnector1">
            <a:avLst/>
          </a:prstGeom>
          <a:ln w="38100">
            <a:solidFill>
              <a:schemeClr val="tx1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Прямая со стрелкой 18"/>
          <p:cNvCxnSpPr/>
          <p:nvPr/>
        </p:nvCxnSpPr>
        <p:spPr>
          <a:xfrm rot="5400000">
            <a:off x="1964513" y="5536421"/>
            <a:ext cx="1071570" cy="1588"/>
          </a:xfrm>
          <a:prstGeom prst="straightConnector1">
            <a:avLst/>
          </a:prstGeom>
          <a:ln w="38100">
            <a:solidFill>
              <a:schemeClr val="tx1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1571604" y="5143512"/>
            <a:ext cx="642942" cy="369332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ru-RU" b="1" dirty="0" smtClean="0"/>
              <a:t>ПП</a:t>
            </a:r>
            <a:endParaRPr lang="ru-RU" b="1" dirty="0"/>
          </a:p>
        </p:txBody>
      </p:sp>
      <p:sp>
        <p:nvSpPr>
          <p:cNvPr id="22" name="TextBox 21"/>
          <p:cNvSpPr txBox="1"/>
          <p:nvPr/>
        </p:nvSpPr>
        <p:spPr>
          <a:xfrm>
            <a:off x="2500298" y="5214950"/>
            <a:ext cx="642942" cy="369332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ru-RU" b="1" dirty="0" smtClean="0"/>
              <a:t>ПП</a:t>
            </a:r>
            <a:endParaRPr lang="ru-RU" b="1" dirty="0"/>
          </a:p>
        </p:txBody>
      </p:sp>
      <p:sp>
        <p:nvSpPr>
          <p:cNvPr id="23" name="TextBox 22"/>
          <p:cNvSpPr txBox="1"/>
          <p:nvPr/>
        </p:nvSpPr>
        <p:spPr>
          <a:xfrm>
            <a:off x="285720" y="3357562"/>
            <a:ext cx="642942" cy="369332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ru-RU" b="1" dirty="0" smtClean="0"/>
              <a:t>мВ</a:t>
            </a:r>
            <a:endParaRPr lang="ru-RU" b="1" dirty="0"/>
          </a:p>
        </p:txBody>
      </p:sp>
      <p:sp>
        <p:nvSpPr>
          <p:cNvPr id="24" name="TextBox 23"/>
          <p:cNvSpPr txBox="1"/>
          <p:nvPr/>
        </p:nvSpPr>
        <p:spPr>
          <a:xfrm>
            <a:off x="3786182" y="3429000"/>
            <a:ext cx="642942" cy="369332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ru-RU" b="1" dirty="0" smtClean="0"/>
              <a:t>мс</a:t>
            </a:r>
            <a:endParaRPr lang="ru-RU" b="1" dirty="0"/>
          </a:p>
        </p:txBody>
      </p:sp>
      <p:cxnSp>
        <p:nvCxnSpPr>
          <p:cNvPr id="25" name="Прямая со стрелкой 24"/>
          <p:cNvCxnSpPr/>
          <p:nvPr/>
        </p:nvCxnSpPr>
        <p:spPr>
          <a:xfrm>
            <a:off x="4857752" y="4000504"/>
            <a:ext cx="3429024" cy="1588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Прямая со стрелкой 25"/>
          <p:cNvCxnSpPr/>
          <p:nvPr/>
        </p:nvCxnSpPr>
        <p:spPr>
          <a:xfrm rot="5400000" flipH="1" flipV="1">
            <a:off x="3929058" y="4857760"/>
            <a:ext cx="2571768" cy="1588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Прямая соединительная линия 26"/>
          <p:cNvCxnSpPr/>
          <p:nvPr/>
        </p:nvCxnSpPr>
        <p:spPr>
          <a:xfrm>
            <a:off x="5214942" y="5143512"/>
            <a:ext cx="2928958" cy="71438"/>
          </a:xfrm>
          <a:prstGeom prst="line">
            <a:avLst/>
          </a:prstGeom>
          <a:ln w="381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572000" y="3500438"/>
            <a:ext cx="642942" cy="369332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ru-RU" b="1" dirty="0" smtClean="0"/>
              <a:t>мВ</a:t>
            </a:r>
            <a:endParaRPr lang="ru-RU" b="1" dirty="0"/>
          </a:p>
        </p:txBody>
      </p:sp>
      <p:sp>
        <p:nvSpPr>
          <p:cNvPr id="34" name="Полилиния 33"/>
          <p:cNvSpPr/>
          <p:nvPr/>
        </p:nvSpPr>
        <p:spPr>
          <a:xfrm>
            <a:off x="5230368" y="3133344"/>
            <a:ext cx="3199252" cy="2696464"/>
          </a:xfrm>
          <a:custGeom>
            <a:avLst/>
            <a:gdLst>
              <a:gd name="connsiteX0" fmla="*/ 0 w 3706368"/>
              <a:gd name="connsiteY0" fmla="*/ 2645664 h 2696464"/>
              <a:gd name="connsiteX1" fmla="*/ 890016 w 3706368"/>
              <a:gd name="connsiteY1" fmla="*/ 2670048 h 2696464"/>
              <a:gd name="connsiteX2" fmla="*/ 1072896 w 3706368"/>
              <a:gd name="connsiteY2" fmla="*/ 2487168 h 2696464"/>
              <a:gd name="connsiteX3" fmla="*/ 1133856 w 3706368"/>
              <a:gd name="connsiteY3" fmla="*/ 2121408 h 2696464"/>
              <a:gd name="connsiteX4" fmla="*/ 1316736 w 3706368"/>
              <a:gd name="connsiteY4" fmla="*/ 146304 h 2696464"/>
              <a:gd name="connsiteX5" fmla="*/ 1365504 w 3706368"/>
              <a:gd name="connsiteY5" fmla="*/ 1243584 h 2696464"/>
              <a:gd name="connsiteX6" fmla="*/ 1438656 w 3706368"/>
              <a:gd name="connsiteY6" fmla="*/ 2011680 h 2696464"/>
              <a:gd name="connsiteX7" fmla="*/ 1511808 w 3706368"/>
              <a:gd name="connsiteY7" fmla="*/ 1597152 h 2696464"/>
              <a:gd name="connsiteX8" fmla="*/ 1609344 w 3706368"/>
              <a:gd name="connsiteY8" fmla="*/ 134112 h 2696464"/>
              <a:gd name="connsiteX9" fmla="*/ 1670304 w 3706368"/>
              <a:gd name="connsiteY9" fmla="*/ 987552 h 2696464"/>
              <a:gd name="connsiteX10" fmla="*/ 1719072 w 3706368"/>
              <a:gd name="connsiteY10" fmla="*/ 1987296 h 2696464"/>
              <a:gd name="connsiteX11" fmla="*/ 1816608 w 3706368"/>
              <a:gd name="connsiteY11" fmla="*/ 1548384 h 2696464"/>
              <a:gd name="connsiteX12" fmla="*/ 1877568 w 3706368"/>
              <a:gd name="connsiteY12" fmla="*/ 694944 h 2696464"/>
              <a:gd name="connsiteX13" fmla="*/ 1926336 w 3706368"/>
              <a:gd name="connsiteY13" fmla="*/ 146304 h 2696464"/>
              <a:gd name="connsiteX14" fmla="*/ 1962912 w 3706368"/>
              <a:gd name="connsiteY14" fmla="*/ 670560 h 2696464"/>
              <a:gd name="connsiteX15" fmla="*/ 2023872 w 3706368"/>
              <a:gd name="connsiteY15" fmla="*/ 1804416 h 2696464"/>
              <a:gd name="connsiteX16" fmla="*/ 2036064 w 3706368"/>
              <a:gd name="connsiteY16" fmla="*/ 1975104 h 2696464"/>
              <a:gd name="connsiteX17" fmla="*/ 2072640 w 3706368"/>
              <a:gd name="connsiteY17" fmla="*/ 1926336 h 2696464"/>
              <a:gd name="connsiteX18" fmla="*/ 2194560 w 3706368"/>
              <a:gd name="connsiteY18" fmla="*/ 146304 h 2696464"/>
              <a:gd name="connsiteX19" fmla="*/ 2292096 w 3706368"/>
              <a:gd name="connsiteY19" fmla="*/ 1609344 h 2696464"/>
              <a:gd name="connsiteX20" fmla="*/ 2499360 w 3706368"/>
              <a:gd name="connsiteY20" fmla="*/ 1828800 h 2696464"/>
              <a:gd name="connsiteX21" fmla="*/ 3121152 w 3706368"/>
              <a:gd name="connsiteY21" fmla="*/ 1853184 h 2696464"/>
              <a:gd name="connsiteX22" fmla="*/ 3401568 w 3706368"/>
              <a:gd name="connsiteY22" fmla="*/ 1938528 h 2696464"/>
              <a:gd name="connsiteX23" fmla="*/ 3523488 w 3706368"/>
              <a:gd name="connsiteY23" fmla="*/ 2023872 h 2696464"/>
              <a:gd name="connsiteX24" fmla="*/ 3645408 w 3706368"/>
              <a:gd name="connsiteY24" fmla="*/ 2060448 h 2696464"/>
              <a:gd name="connsiteX25" fmla="*/ 3706368 w 3706368"/>
              <a:gd name="connsiteY25" fmla="*/ 2097024 h 2696464"/>
              <a:gd name="connsiteX0" fmla="*/ 0 w 3706368"/>
              <a:gd name="connsiteY0" fmla="*/ 2645664 h 2696464"/>
              <a:gd name="connsiteX1" fmla="*/ 890016 w 3706368"/>
              <a:gd name="connsiteY1" fmla="*/ 2670048 h 2696464"/>
              <a:gd name="connsiteX2" fmla="*/ 1072896 w 3706368"/>
              <a:gd name="connsiteY2" fmla="*/ 2487168 h 2696464"/>
              <a:gd name="connsiteX3" fmla="*/ 1133856 w 3706368"/>
              <a:gd name="connsiteY3" fmla="*/ 2121408 h 2696464"/>
              <a:gd name="connsiteX4" fmla="*/ 1316736 w 3706368"/>
              <a:gd name="connsiteY4" fmla="*/ 146304 h 2696464"/>
              <a:gd name="connsiteX5" fmla="*/ 1365504 w 3706368"/>
              <a:gd name="connsiteY5" fmla="*/ 1243584 h 2696464"/>
              <a:gd name="connsiteX6" fmla="*/ 1438656 w 3706368"/>
              <a:gd name="connsiteY6" fmla="*/ 2011680 h 2696464"/>
              <a:gd name="connsiteX7" fmla="*/ 1511808 w 3706368"/>
              <a:gd name="connsiteY7" fmla="*/ 1597152 h 2696464"/>
              <a:gd name="connsiteX8" fmla="*/ 1609344 w 3706368"/>
              <a:gd name="connsiteY8" fmla="*/ 134112 h 2696464"/>
              <a:gd name="connsiteX9" fmla="*/ 1670304 w 3706368"/>
              <a:gd name="connsiteY9" fmla="*/ 987552 h 2696464"/>
              <a:gd name="connsiteX10" fmla="*/ 1719072 w 3706368"/>
              <a:gd name="connsiteY10" fmla="*/ 1987296 h 2696464"/>
              <a:gd name="connsiteX11" fmla="*/ 1816608 w 3706368"/>
              <a:gd name="connsiteY11" fmla="*/ 1548384 h 2696464"/>
              <a:gd name="connsiteX12" fmla="*/ 1877568 w 3706368"/>
              <a:gd name="connsiteY12" fmla="*/ 694944 h 2696464"/>
              <a:gd name="connsiteX13" fmla="*/ 1926336 w 3706368"/>
              <a:gd name="connsiteY13" fmla="*/ 146304 h 2696464"/>
              <a:gd name="connsiteX14" fmla="*/ 1962912 w 3706368"/>
              <a:gd name="connsiteY14" fmla="*/ 670560 h 2696464"/>
              <a:gd name="connsiteX15" fmla="*/ 2023872 w 3706368"/>
              <a:gd name="connsiteY15" fmla="*/ 1804416 h 2696464"/>
              <a:gd name="connsiteX16" fmla="*/ 2036064 w 3706368"/>
              <a:gd name="connsiteY16" fmla="*/ 1975104 h 2696464"/>
              <a:gd name="connsiteX17" fmla="*/ 2072640 w 3706368"/>
              <a:gd name="connsiteY17" fmla="*/ 1926336 h 2696464"/>
              <a:gd name="connsiteX18" fmla="*/ 2194560 w 3706368"/>
              <a:gd name="connsiteY18" fmla="*/ 146304 h 2696464"/>
              <a:gd name="connsiteX19" fmla="*/ 2292096 w 3706368"/>
              <a:gd name="connsiteY19" fmla="*/ 1609344 h 2696464"/>
              <a:gd name="connsiteX20" fmla="*/ 2499360 w 3706368"/>
              <a:gd name="connsiteY20" fmla="*/ 1828800 h 2696464"/>
              <a:gd name="connsiteX21" fmla="*/ 3121152 w 3706368"/>
              <a:gd name="connsiteY21" fmla="*/ 1853184 h 2696464"/>
              <a:gd name="connsiteX22" fmla="*/ 3401568 w 3706368"/>
              <a:gd name="connsiteY22" fmla="*/ 1938528 h 2696464"/>
              <a:gd name="connsiteX23" fmla="*/ 3645408 w 3706368"/>
              <a:gd name="connsiteY23" fmla="*/ 2060448 h 2696464"/>
              <a:gd name="connsiteX24" fmla="*/ 3706368 w 3706368"/>
              <a:gd name="connsiteY24" fmla="*/ 2097024 h 2696464"/>
              <a:gd name="connsiteX0" fmla="*/ 0 w 3706368"/>
              <a:gd name="connsiteY0" fmla="*/ 2645664 h 2696464"/>
              <a:gd name="connsiteX1" fmla="*/ 890016 w 3706368"/>
              <a:gd name="connsiteY1" fmla="*/ 2670048 h 2696464"/>
              <a:gd name="connsiteX2" fmla="*/ 1072896 w 3706368"/>
              <a:gd name="connsiteY2" fmla="*/ 2487168 h 2696464"/>
              <a:gd name="connsiteX3" fmla="*/ 1133856 w 3706368"/>
              <a:gd name="connsiteY3" fmla="*/ 2121408 h 2696464"/>
              <a:gd name="connsiteX4" fmla="*/ 1316736 w 3706368"/>
              <a:gd name="connsiteY4" fmla="*/ 146304 h 2696464"/>
              <a:gd name="connsiteX5" fmla="*/ 1365504 w 3706368"/>
              <a:gd name="connsiteY5" fmla="*/ 1243584 h 2696464"/>
              <a:gd name="connsiteX6" fmla="*/ 1438656 w 3706368"/>
              <a:gd name="connsiteY6" fmla="*/ 2011680 h 2696464"/>
              <a:gd name="connsiteX7" fmla="*/ 1511808 w 3706368"/>
              <a:gd name="connsiteY7" fmla="*/ 1597152 h 2696464"/>
              <a:gd name="connsiteX8" fmla="*/ 1609344 w 3706368"/>
              <a:gd name="connsiteY8" fmla="*/ 134112 h 2696464"/>
              <a:gd name="connsiteX9" fmla="*/ 1670304 w 3706368"/>
              <a:gd name="connsiteY9" fmla="*/ 987552 h 2696464"/>
              <a:gd name="connsiteX10" fmla="*/ 1719072 w 3706368"/>
              <a:gd name="connsiteY10" fmla="*/ 1987296 h 2696464"/>
              <a:gd name="connsiteX11" fmla="*/ 1816608 w 3706368"/>
              <a:gd name="connsiteY11" fmla="*/ 1548384 h 2696464"/>
              <a:gd name="connsiteX12" fmla="*/ 1877568 w 3706368"/>
              <a:gd name="connsiteY12" fmla="*/ 694944 h 2696464"/>
              <a:gd name="connsiteX13" fmla="*/ 1926336 w 3706368"/>
              <a:gd name="connsiteY13" fmla="*/ 146304 h 2696464"/>
              <a:gd name="connsiteX14" fmla="*/ 1962912 w 3706368"/>
              <a:gd name="connsiteY14" fmla="*/ 670560 h 2696464"/>
              <a:gd name="connsiteX15" fmla="*/ 2023872 w 3706368"/>
              <a:gd name="connsiteY15" fmla="*/ 1804416 h 2696464"/>
              <a:gd name="connsiteX16" fmla="*/ 2036064 w 3706368"/>
              <a:gd name="connsiteY16" fmla="*/ 1975104 h 2696464"/>
              <a:gd name="connsiteX17" fmla="*/ 2072640 w 3706368"/>
              <a:gd name="connsiteY17" fmla="*/ 1926336 h 2696464"/>
              <a:gd name="connsiteX18" fmla="*/ 2194560 w 3706368"/>
              <a:gd name="connsiteY18" fmla="*/ 146304 h 2696464"/>
              <a:gd name="connsiteX19" fmla="*/ 2292096 w 3706368"/>
              <a:gd name="connsiteY19" fmla="*/ 1609344 h 2696464"/>
              <a:gd name="connsiteX20" fmla="*/ 2499360 w 3706368"/>
              <a:gd name="connsiteY20" fmla="*/ 1828800 h 2696464"/>
              <a:gd name="connsiteX21" fmla="*/ 3121152 w 3706368"/>
              <a:gd name="connsiteY21" fmla="*/ 1853184 h 2696464"/>
              <a:gd name="connsiteX22" fmla="*/ 3401568 w 3706368"/>
              <a:gd name="connsiteY22" fmla="*/ 1938528 h 2696464"/>
              <a:gd name="connsiteX23" fmla="*/ 3645408 w 3706368"/>
              <a:gd name="connsiteY23" fmla="*/ 2060448 h 2696464"/>
              <a:gd name="connsiteX24" fmla="*/ 3706368 w 3706368"/>
              <a:gd name="connsiteY24" fmla="*/ 2097024 h 2696464"/>
              <a:gd name="connsiteX0" fmla="*/ 0 w 3706368"/>
              <a:gd name="connsiteY0" fmla="*/ 2645664 h 2696464"/>
              <a:gd name="connsiteX1" fmla="*/ 890016 w 3706368"/>
              <a:gd name="connsiteY1" fmla="*/ 2670048 h 2696464"/>
              <a:gd name="connsiteX2" fmla="*/ 1072896 w 3706368"/>
              <a:gd name="connsiteY2" fmla="*/ 2487168 h 2696464"/>
              <a:gd name="connsiteX3" fmla="*/ 1133856 w 3706368"/>
              <a:gd name="connsiteY3" fmla="*/ 2121408 h 2696464"/>
              <a:gd name="connsiteX4" fmla="*/ 1316736 w 3706368"/>
              <a:gd name="connsiteY4" fmla="*/ 146304 h 2696464"/>
              <a:gd name="connsiteX5" fmla="*/ 1365504 w 3706368"/>
              <a:gd name="connsiteY5" fmla="*/ 1243584 h 2696464"/>
              <a:gd name="connsiteX6" fmla="*/ 1438656 w 3706368"/>
              <a:gd name="connsiteY6" fmla="*/ 2011680 h 2696464"/>
              <a:gd name="connsiteX7" fmla="*/ 1511808 w 3706368"/>
              <a:gd name="connsiteY7" fmla="*/ 1597152 h 2696464"/>
              <a:gd name="connsiteX8" fmla="*/ 1609344 w 3706368"/>
              <a:gd name="connsiteY8" fmla="*/ 134112 h 2696464"/>
              <a:gd name="connsiteX9" fmla="*/ 1670304 w 3706368"/>
              <a:gd name="connsiteY9" fmla="*/ 987552 h 2696464"/>
              <a:gd name="connsiteX10" fmla="*/ 1719072 w 3706368"/>
              <a:gd name="connsiteY10" fmla="*/ 1987296 h 2696464"/>
              <a:gd name="connsiteX11" fmla="*/ 1816608 w 3706368"/>
              <a:gd name="connsiteY11" fmla="*/ 1548384 h 2696464"/>
              <a:gd name="connsiteX12" fmla="*/ 1877568 w 3706368"/>
              <a:gd name="connsiteY12" fmla="*/ 694944 h 2696464"/>
              <a:gd name="connsiteX13" fmla="*/ 1926336 w 3706368"/>
              <a:gd name="connsiteY13" fmla="*/ 146304 h 2696464"/>
              <a:gd name="connsiteX14" fmla="*/ 1962912 w 3706368"/>
              <a:gd name="connsiteY14" fmla="*/ 670560 h 2696464"/>
              <a:gd name="connsiteX15" fmla="*/ 2023872 w 3706368"/>
              <a:gd name="connsiteY15" fmla="*/ 1804416 h 2696464"/>
              <a:gd name="connsiteX16" fmla="*/ 2036064 w 3706368"/>
              <a:gd name="connsiteY16" fmla="*/ 1975104 h 2696464"/>
              <a:gd name="connsiteX17" fmla="*/ 2072640 w 3706368"/>
              <a:gd name="connsiteY17" fmla="*/ 1926336 h 2696464"/>
              <a:gd name="connsiteX18" fmla="*/ 2194560 w 3706368"/>
              <a:gd name="connsiteY18" fmla="*/ 146304 h 2696464"/>
              <a:gd name="connsiteX19" fmla="*/ 2292096 w 3706368"/>
              <a:gd name="connsiteY19" fmla="*/ 1609344 h 2696464"/>
              <a:gd name="connsiteX20" fmla="*/ 2499360 w 3706368"/>
              <a:gd name="connsiteY20" fmla="*/ 1828800 h 2696464"/>
              <a:gd name="connsiteX21" fmla="*/ 3121152 w 3706368"/>
              <a:gd name="connsiteY21" fmla="*/ 1853184 h 2696464"/>
              <a:gd name="connsiteX22" fmla="*/ 3401568 w 3706368"/>
              <a:gd name="connsiteY22" fmla="*/ 1938528 h 2696464"/>
              <a:gd name="connsiteX23" fmla="*/ 3645408 w 3706368"/>
              <a:gd name="connsiteY23" fmla="*/ 2060448 h 2696464"/>
              <a:gd name="connsiteX24" fmla="*/ 3706368 w 3706368"/>
              <a:gd name="connsiteY24" fmla="*/ 2097024 h 2696464"/>
              <a:gd name="connsiteX0" fmla="*/ 0 w 3706368"/>
              <a:gd name="connsiteY0" fmla="*/ 2645664 h 2696464"/>
              <a:gd name="connsiteX1" fmla="*/ 890016 w 3706368"/>
              <a:gd name="connsiteY1" fmla="*/ 2670048 h 2696464"/>
              <a:gd name="connsiteX2" fmla="*/ 1072896 w 3706368"/>
              <a:gd name="connsiteY2" fmla="*/ 2487168 h 2696464"/>
              <a:gd name="connsiteX3" fmla="*/ 1133856 w 3706368"/>
              <a:gd name="connsiteY3" fmla="*/ 2121408 h 2696464"/>
              <a:gd name="connsiteX4" fmla="*/ 1316736 w 3706368"/>
              <a:gd name="connsiteY4" fmla="*/ 146304 h 2696464"/>
              <a:gd name="connsiteX5" fmla="*/ 1365504 w 3706368"/>
              <a:gd name="connsiteY5" fmla="*/ 1243584 h 2696464"/>
              <a:gd name="connsiteX6" fmla="*/ 1438656 w 3706368"/>
              <a:gd name="connsiteY6" fmla="*/ 2011680 h 2696464"/>
              <a:gd name="connsiteX7" fmla="*/ 1511808 w 3706368"/>
              <a:gd name="connsiteY7" fmla="*/ 1597152 h 2696464"/>
              <a:gd name="connsiteX8" fmla="*/ 1609344 w 3706368"/>
              <a:gd name="connsiteY8" fmla="*/ 134112 h 2696464"/>
              <a:gd name="connsiteX9" fmla="*/ 1670304 w 3706368"/>
              <a:gd name="connsiteY9" fmla="*/ 987552 h 2696464"/>
              <a:gd name="connsiteX10" fmla="*/ 1719072 w 3706368"/>
              <a:gd name="connsiteY10" fmla="*/ 1987296 h 2696464"/>
              <a:gd name="connsiteX11" fmla="*/ 1816608 w 3706368"/>
              <a:gd name="connsiteY11" fmla="*/ 1548384 h 2696464"/>
              <a:gd name="connsiteX12" fmla="*/ 1877568 w 3706368"/>
              <a:gd name="connsiteY12" fmla="*/ 694944 h 2696464"/>
              <a:gd name="connsiteX13" fmla="*/ 1926336 w 3706368"/>
              <a:gd name="connsiteY13" fmla="*/ 146304 h 2696464"/>
              <a:gd name="connsiteX14" fmla="*/ 1962912 w 3706368"/>
              <a:gd name="connsiteY14" fmla="*/ 670560 h 2696464"/>
              <a:gd name="connsiteX15" fmla="*/ 2023872 w 3706368"/>
              <a:gd name="connsiteY15" fmla="*/ 1804416 h 2696464"/>
              <a:gd name="connsiteX16" fmla="*/ 2036064 w 3706368"/>
              <a:gd name="connsiteY16" fmla="*/ 1975104 h 2696464"/>
              <a:gd name="connsiteX17" fmla="*/ 2072640 w 3706368"/>
              <a:gd name="connsiteY17" fmla="*/ 1926336 h 2696464"/>
              <a:gd name="connsiteX18" fmla="*/ 2194560 w 3706368"/>
              <a:gd name="connsiteY18" fmla="*/ 146304 h 2696464"/>
              <a:gd name="connsiteX19" fmla="*/ 2292096 w 3706368"/>
              <a:gd name="connsiteY19" fmla="*/ 1609344 h 2696464"/>
              <a:gd name="connsiteX20" fmla="*/ 2499360 w 3706368"/>
              <a:gd name="connsiteY20" fmla="*/ 1828800 h 2696464"/>
              <a:gd name="connsiteX21" fmla="*/ 3121152 w 3706368"/>
              <a:gd name="connsiteY21" fmla="*/ 1853184 h 2696464"/>
              <a:gd name="connsiteX22" fmla="*/ 3401568 w 3706368"/>
              <a:gd name="connsiteY22" fmla="*/ 1938528 h 2696464"/>
              <a:gd name="connsiteX23" fmla="*/ 3645408 w 3706368"/>
              <a:gd name="connsiteY23" fmla="*/ 2060448 h 2696464"/>
              <a:gd name="connsiteX24" fmla="*/ 3706368 w 3706368"/>
              <a:gd name="connsiteY24" fmla="*/ 2097024 h 2696464"/>
              <a:gd name="connsiteX0" fmla="*/ 0 w 3706368"/>
              <a:gd name="connsiteY0" fmla="*/ 2645664 h 2696464"/>
              <a:gd name="connsiteX1" fmla="*/ 890016 w 3706368"/>
              <a:gd name="connsiteY1" fmla="*/ 2670048 h 2696464"/>
              <a:gd name="connsiteX2" fmla="*/ 1072896 w 3706368"/>
              <a:gd name="connsiteY2" fmla="*/ 2487168 h 2696464"/>
              <a:gd name="connsiteX3" fmla="*/ 1133856 w 3706368"/>
              <a:gd name="connsiteY3" fmla="*/ 2121408 h 2696464"/>
              <a:gd name="connsiteX4" fmla="*/ 1316736 w 3706368"/>
              <a:gd name="connsiteY4" fmla="*/ 146304 h 2696464"/>
              <a:gd name="connsiteX5" fmla="*/ 1365504 w 3706368"/>
              <a:gd name="connsiteY5" fmla="*/ 1243584 h 2696464"/>
              <a:gd name="connsiteX6" fmla="*/ 1438656 w 3706368"/>
              <a:gd name="connsiteY6" fmla="*/ 2011680 h 2696464"/>
              <a:gd name="connsiteX7" fmla="*/ 1511808 w 3706368"/>
              <a:gd name="connsiteY7" fmla="*/ 1597152 h 2696464"/>
              <a:gd name="connsiteX8" fmla="*/ 1609344 w 3706368"/>
              <a:gd name="connsiteY8" fmla="*/ 134112 h 2696464"/>
              <a:gd name="connsiteX9" fmla="*/ 1670304 w 3706368"/>
              <a:gd name="connsiteY9" fmla="*/ 987552 h 2696464"/>
              <a:gd name="connsiteX10" fmla="*/ 1719072 w 3706368"/>
              <a:gd name="connsiteY10" fmla="*/ 1987296 h 2696464"/>
              <a:gd name="connsiteX11" fmla="*/ 1816608 w 3706368"/>
              <a:gd name="connsiteY11" fmla="*/ 1548384 h 2696464"/>
              <a:gd name="connsiteX12" fmla="*/ 1877568 w 3706368"/>
              <a:gd name="connsiteY12" fmla="*/ 694944 h 2696464"/>
              <a:gd name="connsiteX13" fmla="*/ 1926336 w 3706368"/>
              <a:gd name="connsiteY13" fmla="*/ 146304 h 2696464"/>
              <a:gd name="connsiteX14" fmla="*/ 1962912 w 3706368"/>
              <a:gd name="connsiteY14" fmla="*/ 670560 h 2696464"/>
              <a:gd name="connsiteX15" fmla="*/ 2023872 w 3706368"/>
              <a:gd name="connsiteY15" fmla="*/ 1804416 h 2696464"/>
              <a:gd name="connsiteX16" fmla="*/ 2036064 w 3706368"/>
              <a:gd name="connsiteY16" fmla="*/ 1975104 h 2696464"/>
              <a:gd name="connsiteX17" fmla="*/ 2072640 w 3706368"/>
              <a:gd name="connsiteY17" fmla="*/ 1926336 h 2696464"/>
              <a:gd name="connsiteX18" fmla="*/ 2194560 w 3706368"/>
              <a:gd name="connsiteY18" fmla="*/ 146304 h 2696464"/>
              <a:gd name="connsiteX19" fmla="*/ 2292096 w 3706368"/>
              <a:gd name="connsiteY19" fmla="*/ 1609344 h 2696464"/>
              <a:gd name="connsiteX20" fmla="*/ 2499360 w 3706368"/>
              <a:gd name="connsiteY20" fmla="*/ 1828800 h 2696464"/>
              <a:gd name="connsiteX21" fmla="*/ 3121152 w 3706368"/>
              <a:gd name="connsiteY21" fmla="*/ 1853184 h 2696464"/>
              <a:gd name="connsiteX22" fmla="*/ 3401568 w 3706368"/>
              <a:gd name="connsiteY22" fmla="*/ 1938528 h 2696464"/>
              <a:gd name="connsiteX23" fmla="*/ 3706368 w 3706368"/>
              <a:gd name="connsiteY23" fmla="*/ 2097024 h 2696464"/>
              <a:gd name="connsiteX0" fmla="*/ 0 w 3706368"/>
              <a:gd name="connsiteY0" fmla="*/ 2645664 h 2696464"/>
              <a:gd name="connsiteX1" fmla="*/ 890016 w 3706368"/>
              <a:gd name="connsiteY1" fmla="*/ 2670048 h 2696464"/>
              <a:gd name="connsiteX2" fmla="*/ 1072896 w 3706368"/>
              <a:gd name="connsiteY2" fmla="*/ 2487168 h 2696464"/>
              <a:gd name="connsiteX3" fmla="*/ 1133856 w 3706368"/>
              <a:gd name="connsiteY3" fmla="*/ 2121408 h 2696464"/>
              <a:gd name="connsiteX4" fmla="*/ 1316736 w 3706368"/>
              <a:gd name="connsiteY4" fmla="*/ 146304 h 2696464"/>
              <a:gd name="connsiteX5" fmla="*/ 1365504 w 3706368"/>
              <a:gd name="connsiteY5" fmla="*/ 1243584 h 2696464"/>
              <a:gd name="connsiteX6" fmla="*/ 1438656 w 3706368"/>
              <a:gd name="connsiteY6" fmla="*/ 2011680 h 2696464"/>
              <a:gd name="connsiteX7" fmla="*/ 1511808 w 3706368"/>
              <a:gd name="connsiteY7" fmla="*/ 1597152 h 2696464"/>
              <a:gd name="connsiteX8" fmla="*/ 1609344 w 3706368"/>
              <a:gd name="connsiteY8" fmla="*/ 134112 h 2696464"/>
              <a:gd name="connsiteX9" fmla="*/ 1670304 w 3706368"/>
              <a:gd name="connsiteY9" fmla="*/ 987552 h 2696464"/>
              <a:gd name="connsiteX10" fmla="*/ 1719072 w 3706368"/>
              <a:gd name="connsiteY10" fmla="*/ 1987296 h 2696464"/>
              <a:gd name="connsiteX11" fmla="*/ 1816608 w 3706368"/>
              <a:gd name="connsiteY11" fmla="*/ 1548384 h 2696464"/>
              <a:gd name="connsiteX12" fmla="*/ 1877568 w 3706368"/>
              <a:gd name="connsiteY12" fmla="*/ 694944 h 2696464"/>
              <a:gd name="connsiteX13" fmla="*/ 1926336 w 3706368"/>
              <a:gd name="connsiteY13" fmla="*/ 146304 h 2696464"/>
              <a:gd name="connsiteX14" fmla="*/ 1962912 w 3706368"/>
              <a:gd name="connsiteY14" fmla="*/ 670560 h 2696464"/>
              <a:gd name="connsiteX15" fmla="*/ 2023872 w 3706368"/>
              <a:gd name="connsiteY15" fmla="*/ 1804416 h 2696464"/>
              <a:gd name="connsiteX16" fmla="*/ 2036064 w 3706368"/>
              <a:gd name="connsiteY16" fmla="*/ 1975104 h 2696464"/>
              <a:gd name="connsiteX17" fmla="*/ 2072640 w 3706368"/>
              <a:gd name="connsiteY17" fmla="*/ 1926336 h 2696464"/>
              <a:gd name="connsiteX18" fmla="*/ 2194560 w 3706368"/>
              <a:gd name="connsiteY18" fmla="*/ 146304 h 2696464"/>
              <a:gd name="connsiteX19" fmla="*/ 2292096 w 3706368"/>
              <a:gd name="connsiteY19" fmla="*/ 1609344 h 2696464"/>
              <a:gd name="connsiteX20" fmla="*/ 2499360 w 3706368"/>
              <a:gd name="connsiteY20" fmla="*/ 1828800 h 2696464"/>
              <a:gd name="connsiteX21" fmla="*/ 3121152 w 3706368"/>
              <a:gd name="connsiteY21" fmla="*/ 1853184 h 2696464"/>
              <a:gd name="connsiteX22" fmla="*/ 3401568 w 3706368"/>
              <a:gd name="connsiteY22" fmla="*/ 1938528 h 2696464"/>
              <a:gd name="connsiteX23" fmla="*/ 3706368 w 3706368"/>
              <a:gd name="connsiteY23" fmla="*/ 1954124 h 2696464"/>
              <a:gd name="connsiteX0" fmla="*/ 0 w 4279710"/>
              <a:gd name="connsiteY0" fmla="*/ 2645664 h 2696464"/>
              <a:gd name="connsiteX1" fmla="*/ 890016 w 4279710"/>
              <a:gd name="connsiteY1" fmla="*/ 2670048 h 2696464"/>
              <a:gd name="connsiteX2" fmla="*/ 1072896 w 4279710"/>
              <a:gd name="connsiteY2" fmla="*/ 2487168 h 2696464"/>
              <a:gd name="connsiteX3" fmla="*/ 1133856 w 4279710"/>
              <a:gd name="connsiteY3" fmla="*/ 2121408 h 2696464"/>
              <a:gd name="connsiteX4" fmla="*/ 1316736 w 4279710"/>
              <a:gd name="connsiteY4" fmla="*/ 146304 h 2696464"/>
              <a:gd name="connsiteX5" fmla="*/ 1365504 w 4279710"/>
              <a:gd name="connsiteY5" fmla="*/ 1243584 h 2696464"/>
              <a:gd name="connsiteX6" fmla="*/ 1438656 w 4279710"/>
              <a:gd name="connsiteY6" fmla="*/ 2011680 h 2696464"/>
              <a:gd name="connsiteX7" fmla="*/ 1511808 w 4279710"/>
              <a:gd name="connsiteY7" fmla="*/ 1597152 h 2696464"/>
              <a:gd name="connsiteX8" fmla="*/ 1609344 w 4279710"/>
              <a:gd name="connsiteY8" fmla="*/ 134112 h 2696464"/>
              <a:gd name="connsiteX9" fmla="*/ 1670304 w 4279710"/>
              <a:gd name="connsiteY9" fmla="*/ 987552 h 2696464"/>
              <a:gd name="connsiteX10" fmla="*/ 1719072 w 4279710"/>
              <a:gd name="connsiteY10" fmla="*/ 1987296 h 2696464"/>
              <a:gd name="connsiteX11" fmla="*/ 1816608 w 4279710"/>
              <a:gd name="connsiteY11" fmla="*/ 1548384 h 2696464"/>
              <a:gd name="connsiteX12" fmla="*/ 1877568 w 4279710"/>
              <a:gd name="connsiteY12" fmla="*/ 694944 h 2696464"/>
              <a:gd name="connsiteX13" fmla="*/ 1926336 w 4279710"/>
              <a:gd name="connsiteY13" fmla="*/ 146304 h 2696464"/>
              <a:gd name="connsiteX14" fmla="*/ 1962912 w 4279710"/>
              <a:gd name="connsiteY14" fmla="*/ 670560 h 2696464"/>
              <a:gd name="connsiteX15" fmla="*/ 2023872 w 4279710"/>
              <a:gd name="connsiteY15" fmla="*/ 1804416 h 2696464"/>
              <a:gd name="connsiteX16" fmla="*/ 2036064 w 4279710"/>
              <a:gd name="connsiteY16" fmla="*/ 1975104 h 2696464"/>
              <a:gd name="connsiteX17" fmla="*/ 2072640 w 4279710"/>
              <a:gd name="connsiteY17" fmla="*/ 1926336 h 2696464"/>
              <a:gd name="connsiteX18" fmla="*/ 2194560 w 4279710"/>
              <a:gd name="connsiteY18" fmla="*/ 146304 h 2696464"/>
              <a:gd name="connsiteX19" fmla="*/ 2292096 w 4279710"/>
              <a:gd name="connsiteY19" fmla="*/ 1609344 h 2696464"/>
              <a:gd name="connsiteX20" fmla="*/ 2499360 w 4279710"/>
              <a:gd name="connsiteY20" fmla="*/ 1828800 h 2696464"/>
              <a:gd name="connsiteX21" fmla="*/ 3121152 w 4279710"/>
              <a:gd name="connsiteY21" fmla="*/ 1853184 h 2696464"/>
              <a:gd name="connsiteX22" fmla="*/ 3401568 w 4279710"/>
              <a:gd name="connsiteY22" fmla="*/ 1938528 h 2696464"/>
              <a:gd name="connsiteX23" fmla="*/ 4279710 w 4279710"/>
              <a:gd name="connsiteY23" fmla="*/ 1954124 h 2696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279710" h="2696464">
                <a:moveTo>
                  <a:pt x="0" y="2645664"/>
                </a:moveTo>
                <a:cubicBezTo>
                  <a:pt x="355600" y="2671064"/>
                  <a:pt x="711200" y="2696464"/>
                  <a:pt x="890016" y="2670048"/>
                </a:cubicBezTo>
                <a:cubicBezTo>
                  <a:pt x="1068832" y="2643632"/>
                  <a:pt x="1032256" y="2578608"/>
                  <a:pt x="1072896" y="2487168"/>
                </a:cubicBezTo>
                <a:cubicBezTo>
                  <a:pt x="1113536" y="2395728"/>
                  <a:pt x="1093216" y="2511552"/>
                  <a:pt x="1133856" y="2121408"/>
                </a:cubicBezTo>
                <a:cubicBezTo>
                  <a:pt x="1174496" y="1731264"/>
                  <a:pt x="1278128" y="292608"/>
                  <a:pt x="1316736" y="146304"/>
                </a:cubicBezTo>
                <a:cubicBezTo>
                  <a:pt x="1355344" y="0"/>
                  <a:pt x="1345184" y="932688"/>
                  <a:pt x="1365504" y="1243584"/>
                </a:cubicBezTo>
                <a:cubicBezTo>
                  <a:pt x="1385824" y="1554480"/>
                  <a:pt x="1414272" y="1952752"/>
                  <a:pt x="1438656" y="2011680"/>
                </a:cubicBezTo>
                <a:cubicBezTo>
                  <a:pt x="1463040" y="2070608"/>
                  <a:pt x="1483360" y="1910080"/>
                  <a:pt x="1511808" y="1597152"/>
                </a:cubicBezTo>
                <a:cubicBezTo>
                  <a:pt x="1540256" y="1284224"/>
                  <a:pt x="1582928" y="235712"/>
                  <a:pt x="1609344" y="134112"/>
                </a:cubicBezTo>
                <a:cubicBezTo>
                  <a:pt x="1635760" y="32512"/>
                  <a:pt x="1652016" y="678688"/>
                  <a:pt x="1670304" y="987552"/>
                </a:cubicBezTo>
                <a:cubicBezTo>
                  <a:pt x="1688592" y="1296416"/>
                  <a:pt x="1694688" y="1893824"/>
                  <a:pt x="1719072" y="1987296"/>
                </a:cubicBezTo>
                <a:cubicBezTo>
                  <a:pt x="1743456" y="2080768"/>
                  <a:pt x="1790192" y="1763776"/>
                  <a:pt x="1816608" y="1548384"/>
                </a:cubicBezTo>
                <a:cubicBezTo>
                  <a:pt x="1843024" y="1332992"/>
                  <a:pt x="1859280" y="928624"/>
                  <a:pt x="1877568" y="694944"/>
                </a:cubicBezTo>
                <a:cubicBezTo>
                  <a:pt x="1895856" y="461264"/>
                  <a:pt x="1912112" y="150368"/>
                  <a:pt x="1926336" y="146304"/>
                </a:cubicBezTo>
                <a:cubicBezTo>
                  <a:pt x="1940560" y="142240"/>
                  <a:pt x="1946656" y="394208"/>
                  <a:pt x="1962912" y="670560"/>
                </a:cubicBezTo>
                <a:cubicBezTo>
                  <a:pt x="1979168" y="946912"/>
                  <a:pt x="2011680" y="1586992"/>
                  <a:pt x="2023872" y="1804416"/>
                </a:cubicBezTo>
                <a:cubicBezTo>
                  <a:pt x="2036064" y="2021840"/>
                  <a:pt x="2027936" y="1954784"/>
                  <a:pt x="2036064" y="1975104"/>
                </a:cubicBezTo>
                <a:cubicBezTo>
                  <a:pt x="2044192" y="1995424"/>
                  <a:pt x="2046224" y="2231136"/>
                  <a:pt x="2072640" y="1926336"/>
                </a:cubicBezTo>
                <a:cubicBezTo>
                  <a:pt x="2099056" y="1621536"/>
                  <a:pt x="2157984" y="199136"/>
                  <a:pt x="2194560" y="146304"/>
                </a:cubicBezTo>
                <a:cubicBezTo>
                  <a:pt x="2231136" y="93472"/>
                  <a:pt x="2241296" y="1328928"/>
                  <a:pt x="2292096" y="1609344"/>
                </a:cubicBezTo>
                <a:cubicBezTo>
                  <a:pt x="2342896" y="1889760"/>
                  <a:pt x="2361184" y="1788160"/>
                  <a:pt x="2499360" y="1828800"/>
                </a:cubicBezTo>
                <a:cubicBezTo>
                  <a:pt x="2637536" y="1869440"/>
                  <a:pt x="2970784" y="1834896"/>
                  <a:pt x="3121152" y="1853184"/>
                </a:cubicBezTo>
                <a:cubicBezTo>
                  <a:pt x="3271520" y="1871472"/>
                  <a:pt x="3208475" y="1921705"/>
                  <a:pt x="3401568" y="1938528"/>
                </a:cubicBezTo>
                <a:cubicBezTo>
                  <a:pt x="3594661" y="1955351"/>
                  <a:pt x="4216210" y="1921104"/>
                  <a:pt x="4279710" y="1954124"/>
                </a:cubicBezTo>
              </a:path>
            </a:pathLst>
          </a:cu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0" name="TextBox 19"/>
          <p:cNvSpPr txBox="1"/>
          <p:nvPr/>
        </p:nvSpPr>
        <p:spPr>
          <a:xfrm>
            <a:off x="7864406" y="3508248"/>
            <a:ext cx="642942" cy="369332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ru-RU" b="1" dirty="0" smtClean="0"/>
              <a:t>мс</a:t>
            </a:r>
            <a:endParaRPr lang="ru-RU" b="1" dirty="0"/>
          </a:p>
        </p:txBody>
      </p:sp>
    </p:spTree>
    <p:extLst>
      <p:ext uri="{BB962C8B-B14F-4D97-AF65-F5344CB8AC3E}">
        <p14:creationId xmlns:p14="http://schemas.microsoft.com/office/powerpoint/2010/main" xmlns="" val="24349572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1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/>
      <p:bldP spid="16" grpId="0" animBg="1"/>
      <p:bldP spid="21" grpId="0"/>
      <p:bldP spid="22" grpId="0"/>
      <p:bldP spid="23" grpId="0"/>
      <p:bldP spid="24" grpId="0"/>
      <p:bldP spid="33" grpId="0"/>
      <p:bldP spid="34" grpId="0" animBg="1"/>
      <p:bldP spid="20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69392" y="701358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ru-RU" b="1" dirty="0" smtClean="0"/>
              <a:t>Координационная деятельность</a:t>
            </a:r>
            <a:br>
              <a:rPr lang="ru-RU" b="1" dirty="0" smtClean="0"/>
            </a:br>
            <a:r>
              <a:rPr lang="ru-RU" b="1" dirty="0" smtClean="0"/>
              <a:t>нервной системы </a:t>
            </a:r>
            <a:endParaRPr lang="ru-RU" b="1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93776" y="2258569"/>
            <a:ext cx="8229600" cy="3557016"/>
          </a:xfrm>
        </p:spPr>
        <p:txBody>
          <a:bodyPr>
            <a:normAutofit/>
          </a:bodyPr>
          <a:lstStyle/>
          <a:p>
            <a:r>
              <a:rPr lang="ru-RU" sz="4400" dirty="0" smtClean="0"/>
              <a:t>Характеризуется согласованием деятельности нервных центров, регулирующих различные функции.</a:t>
            </a:r>
            <a:endParaRPr lang="ru-RU" sz="4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sz="4400" dirty="0" smtClean="0"/>
              <a:t>Основой координационной деятельности нервной системы являются два процесса:</a:t>
            </a:r>
          </a:p>
          <a:p>
            <a:pPr lvl="1"/>
            <a:r>
              <a:rPr lang="ru-RU" sz="4000" dirty="0" smtClean="0"/>
              <a:t>Возбуждение</a:t>
            </a:r>
          </a:p>
          <a:p>
            <a:pPr lvl="1"/>
            <a:r>
              <a:rPr lang="ru-RU" sz="4000" dirty="0" smtClean="0"/>
              <a:t>Торможение </a:t>
            </a:r>
            <a:endParaRPr lang="ru-RU" sz="4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dirty="0" smtClean="0"/>
              <a:t>Принципы координационной деятельности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42544" y="1840992"/>
            <a:ext cx="8229600" cy="4779264"/>
          </a:xfrm>
        </p:spPr>
        <p:txBody>
          <a:bodyPr>
            <a:noAutofit/>
          </a:bodyPr>
          <a:lstStyle/>
          <a:p>
            <a:r>
              <a:rPr lang="ru-RU" sz="3600" dirty="0" smtClean="0"/>
              <a:t>Принцип иррадиации возбуждения (торможения)</a:t>
            </a:r>
          </a:p>
          <a:p>
            <a:pPr lvl="1"/>
            <a:r>
              <a:rPr lang="ru-RU" sz="3600" dirty="0" smtClean="0"/>
              <a:t>Индукция</a:t>
            </a:r>
          </a:p>
          <a:p>
            <a:pPr lvl="1"/>
            <a:r>
              <a:rPr lang="ru-RU" sz="3600" dirty="0" smtClean="0"/>
              <a:t>Окклюзия</a:t>
            </a:r>
          </a:p>
          <a:p>
            <a:r>
              <a:rPr lang="ru-RU" sz="3600" dirty="0" smtClean="0"/>
              <a:t>Принцип единого конечного пути</a:t>
            </a:r>
          </a:p>
          <a:p>
            <a:pPr marL="342900" lvl="1" indent="-342900">
              <a:buFont typeface="Arial" pitchFamily="34" charset="0"/>
              <a:buChar char="•"/>
            </a:pPr>
            <a:r>
              <a:rPr lang="ru-RU" sz="3600" dirty="0" smtClean="0"/>
              <a:t>Принцип реципрокных отношений</a:t>
            </a:r>
          </a:p>
          <a:p>
            <a:pPr marL="342900" lvl="1" indent="-342900">
              <a:buFont typeface="Arial" pitchFamily="34" charset="0"/>
              <a:buChar char="•"/>
            </a:pPr>
            <a:r>
              <a:rPr lang="ru-RU" sz="3600" dirty="0" smtClean="0"/>
              <a:t>Принцип доминанты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Механизм торможения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600201"/>
            <a:ext cx="8229600" cy="1400172"/>
          </a:xfrm>
        </p:spPr>
        <p:txBody>
          <a:bodyPr/>
          <a:lstStyle/>
          <a:p>
            <a:r>
              <a:rPr lang="ru-RU" dirty="0" smtClean="0"/>
              <a:t>Первичное</a:t>
            </a:r>
          </a:p>
          <a:p>
            <a:r>
              <a:rPr lang="ru-RU" dirty="0" smtClean="0"/>
              <a:t>Вторичное </a:t>
            </a:r>
            <a:endParaRPr lang="ru-RU" dirty="0"/>
          </a:p>
        </p:txBody>
      </p:sp>
      <p:sp>
        <p:nvSpPr>
          <p:cNvPr id="4" name="Заголовок 1"/>
          <p:cNvSpPr txBox="1">
            <a:spLocks/>
          </p:cNvSpPr>
          <p:nvPr/>
        </p:nvSpPr>
        <p:spPr>
          <a:xfrm>
            <a:off x="500034" y="314324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4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Торможение</a:t>
            </a:r>
            <a:r>
              <a:rPr kumimoji="0" lang="ru-RU" sz="4400" b="0" i="0" u="none" strike="noStrike" kern="1200" cap="none" spc="0" normalizeH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в синапсе</a:t>
            </a:r>
            <a:endParaRPr kumimoji="0" lang="ru-RU" sz="4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" name="Содержимое 2"/>
          <p:cNvSpPr txBox="1">
            <a:spLocks/>
          </p:cNvSpPr>
          <p:nvPr/>
        </p:nvSpPr>
        <p:spPr>
          <a:xfrm>
            <a:off x="642910" y="4500570"/>
            <a:ext cx="8229600" cy="14001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ru-RU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Пресинаптическое</a:t>
            </a:r>
            <a:endParaRPr kumimoji="0" lang="ru-RU" sz="32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ru-RU" sz="3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Постсинаптическое </a:t>
            </a:r>
          </a:p>
        </p:txBody>
      </p:sp>
    </p:spTree>
    <p:extLst>
      <p:ext uri="{BB962C8B-B14F-4D97-AF65-F5344CB8AC3E}">
        <p14:creationId xmlns:p14="http://schemas.microsoft.com/office/powerpoint/2010/main" xmlns="" val="2076926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/>
      <p:bldP spid="4" grpId="0"/>
      <p:bldP spid="5" grpId="0" build="p"/>
    </p:bld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1247</TotalTime>
  <Words>1163</Words>
  <Application>Microsoft Office PowerPoint</Application>
  <PresentationFormat>Экран (4:3)</PresentationFormat>
  <Paragraphs>377</Paragraphs>
  <Slides>82</Slides>
  <Notes>0</Notes>
  <HiddenSlides>2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82</vt:i4>
      </vt:variant>
    </vt:vector>
  </HeadingPairs>
  <TitlesOfParts>
    <vt:vector size="83" baseType="lpstr">
      <vt:lpstr>Тема Office</vt:lpstr>
      <vt:lpstr>Понятие о нейронных сетях. Нервный центр, физиологические свойства.</vt:lpstr>
      <vt:lpstr>Нейронные сети</vt:lpstr>
      <vt:lpstr>Функциональная ограниченность модульной сети МакКаллока-Питтца</vt:lpstr>
      <vt:lpstr>Слайд 4</vt:lpstr>
      <vt:lpstr>Слайд 5</vt:lpstr>
      <vt:lpstr>Нейронные сети</vt:lpstr>
      <vt:lpstr>Торможение</vt:lpstr>
      <vt:lpstr>Электрофизиологическое проявление торможения</vt:lpstr>
      <vt:lpstr>Механизм торможения</vt:lpstr>
      <vt:lpstr>Слайд 10</vt:lpstr>
      <vt:lpstr>Разновидности тормозных нейронных цепей</vt:lpstr>
      <vt:lpstr>Слайд 12</vt:lpstr>
      <vt:lpstr>Слайд 13</vt:lpstr>
      <vt:lpstr>Слайд 14</vt:lpstr>
      <vt:lpstr>Слайд 15</vt:lpstr>
      <vt:lpstr>Слайд 16</vt:lpstr>
      <vt:lpstr>Слайд 17</vt:lpstr>
      <vt:lpstr>Слайд 18</vt:lpstr>
      <vt:lpstr>Слайд 19</vt:lpstr>
      <vt:lpstr>Слайд 20</vt:lpstr>
      <vt:lpstr>Слайд 21</vt:lpstr>
      <vt:lpstr>Слайд 22</vt:lpstr>
      <vt:lpstr>Слайд 23</vt:lpstr>
      <vt:lpstr>Слайд 24</vt:lpstr>
      <vt:lpstr>Слайд 25</vt:lpstr>
      <vt:lpstr>Слайд 26</vt:lpstr>
      <vt:lpstr>Слайд 27</vt:lpstr>
      <vt:lpstr>Слайд 28</vt:lpstr>
      <vt:lpstr>Слайд 29</vt:lpstr>
      <vt:lpstr>Слайд 30</vt:lpstr>
      <vt:lpstr>Слайд 31</vt:lpstr>
      <vt:lpstr>Слайд 32</vt:lpstr>
      <vt:lpstr>Слайд 33</vt:lpstr>
      <vt:lpstr>Слайд 34</vt:lpstr>
      <vt:lpstr>Слайд 35</vt:lpstr>
      <vt:lpstr>Слайд 36</vt:lpstr>
      <vt:lpstr>Слайд 37</vt:lpstr>
      <vt:lpstr>Слайд 38</vt:lpstr>
      <vt:lpstr>Слайд 39</vt:lpstr>
      <vt:lpstr>Слайд 40</vt:lpstr>
      <vt:lpstr>Слайд 41</vt:lpstr>
      <vt:lpstr>Слайд 42</vt:lpstr>
      <vt:lpstr>Слайд 43</vt:lpstr>
      <vt:lpstr>Слайд 44</vt:lpstr>
      <vt:lpstr>Слайд 45</vt:lpstr>
      <vt:lpstr>Слайд 46</vt:lpstr>
      <vt:lpstr>Слайд 47</vt:lpstr>
      <vt:lpstr>Слайд 48</vt:lpstr>
      <vt:lpstr>Слайд 49</vt:lpstr>
      <vt:lpstr>Слайд 50</vt:lpstr>
      <vt:lpstr>Слайд 51</vt:lpstr>
      <vt:lpstr>Слайд 52</vt:lpstr>
      <vt:lpstr>Слайд 53</vt:lpstr>
      <vt:lpstr>Слайд 54</vt:lpstr>
      <vt:lpstr>Слайд 55</vt:lpstr>
      <vt:lpstr>Слайд 56</vt:lpstr>
      <vt:lpstr>Слайд 57</vt:lpstr>
      <vt:lpstr>Слайд 58</vt:lpstr>
      <vt:lpstr>Слайд 59</vt:lpstr>
      <vt:lpstr>Слайд 60</vt:lpstr>
      <vt:lpstr>Основные принципы функционирования нервной системы</vt:lpstr>
      <vt:lpstr>Слайд 62</vt:lpstr>
      <vt:lpstr>Рефлекторная теория</vt:lpstr>
      <vt:lpstr>Слайд 64</vt:lpstr>
      <vt:lpstr>Модель «черного ящика»</vt:lpstr>
      <vt:lpstr>Рефлекторный путь</vt:lpstr>
      <vt:lpstr>Рефлекторный путь</vt:lpstr>
      <vt:lpstr>Функциональные системы</vt:lpstr>
      <vt:lpstr>Слайд 69</vt:lpstr>
      <vt:lpstr>Индивидуальные нейроны</vt:lpstr>
      <vt:lpstr>Как обеспечивается высокая устойчивость и надежность работы мозга?</vt:lpstr>
      <vt:lpstr>Как обеспечивается высокая устойчивость и надежность работы мозга?</vt:lpstr>
      <vt:lpstr>Как обеспечивается высокая устойчивость и надежность работы мозга?</vt:lpstr>
      <vt:lpstr>Самопрограммирование в нейронных сетях</vt:lpstr>
      <vt:lpstr>Для организации перцептрона как самопрограммирующейся системы требуется </vt:lpstr>
      <vt:lpstr>Слайд 76</vt:lpstr>
      <vt:lpstr>Координационная и интеграционная деятельность ЦНС</vt:lpstr>
      <vt:lpstr>Нервный центр</vt:lpstr>
      <vt:lpstr>Свойства нервного центра</vt:lpstr>
      <vt:lpstr>Координационная деятельность нервной системы </vt:lpstr>
      <vt:lpstr>Слайд 81</vt:lpstr>
      <vt:lpstr>Принципы координационной деятельности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Основные принципы функционирования нервной системы</dc:title>
  <dc:creator>Мирошниченко Игорь Васильевич</dc:creator>
  <cp:lastModifiedBy>user</cp:lastModifiedBy>
  <cp:revision>94</cp:revision>
  <dcterms:created xsi:type="dcterms:W3CDTF">2008-02-25T03:39:52Z</dcterms:created>
  <dcterms:modified xsi:type="dcterms:W3CDTF">2016-02-08T08:17:34Z</dcterms:modified>
</cp:coreProperties>
</file>